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345" r:id="rId2"/>
    <p:sldId id="257" r:id="rId3"/>
    <p:sldId id="2307" r:id="rId4"/>
    <p:sldId id="2343" r:id="rId5"/>
    <p:sldId id="2332" r:id="rId6"/>
    <p:sldId id="2348" r:id="rId7"/>
    <p:sldId id="2349" r:id="rId8"/>
    <p:sldId id="2350" r:id="rId9"/>
    <p:sldId id="2351" r:id="rId10"/>
    <p:sldId id="2352" r:id="rId11"/>
    <p:sldId id="2357" r:id="rId12"/>
    <p:sldId id="2354" r:id="rId13"/>
    <p:sldId id="2356" r:id="rId14"/>
    <p:sldId id="2355" r:id="rId15"/>
    <p:sldId id="2347" r:id="rId16"/>
    <p:sldId id="2369" r:id="rId17"/>
    <p:sldId id="2353" r:id="rId18"/>
    <p:sldId id="2358" r:id="rId19"/>
    <p:sldId id="2359" r:id="rId20"/>
    <p:sldId id="2361" r:id="rId21"/>
    <p:sldId id="1060" r:id="rId2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8T20:17:26.6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5369 3134 518 0,'0'0'46'0,"0"-7"-37"0,-7-2-9 0,4 3 0 16,-4 3 120-16,3-4 23 0,1-2 4 0,3 0 1 15,-7-1-64-15,3 1-13 0,-3 2-3 0,3-5 0 16,1 6-16-16,-1-4-3 0,1 1-1 0,-1 6 0 16,4-4-19-16,-10-2-4 0,10 3-1 0,-7 6 0 15,7 0-24-15,0 0 8 0,-7-3-8 0,7 3 0 16,0 0 12-16,0 0-2 0,0 0-1 0,0 0 0 16,0 0 18-16,0 0 3 0,0 0 1 0,0 9 0 0,0 0 19 0,0 1 4 15,0-1 1-15,0-2 0 0,0 2 5 0,0 0 0 16,0 1 1-16,0-1 0 0,0 10-15 0,0-10-3 15,-7 7-1-15,7 0 0 16,-4 3-12-16,4-7-2 0,0 13-1 0,0-6 0 16,0 6-8-16,0 3-2 0,0 4 0 0,0-1 0 0,0-6 2 15,0 3 0-15,0 4 0 0,4-4 0 0,-4 6-7 0,0 4-2 16,0-3 0-16,7 2 0 0,-7 7-10 0,0-6 0 16,0 2 9-16,0-2-9 0,0 0 12 0,-7-4-3 15,7 1 0-15,0-7 0 0,0 0 11 0,0-3 3 16,0 3 0-16,-4-9 0 0,4 6-3 0,0 4-1 15,0-7 0-15,0-1 0 0,-7-2-7 0,7 3-2 16,0-3 0-16,0 3 0 0,0-6-10 0,0 2 10 16,0-8-10-16,7-4 10 0,-7 10-10 0,0-7 10 0,4-6-10 15,-4-3 10-15,0 0-10 0,0 0 12 0,0 0-12 0,0 0 12 16,0 0-3-16,0 0 0 0,0 0 0 16,0 0 0-16,0 0 7 0,0 0 2 0,0-3 0 15,0-6 0-15,0-4-5 0,-4 4-1 0,-3-1 0 16,0-8 0-16,0 2-4 0,3-3-8 0,-6 0 11 15,-1 7-11-15,8-10 10 0,-8 3-10 0,-3 0 8 16,7 4-8-16,-4-4 8 0,8 0-8 0,-11 3 8 0,7 4-8 16,3-7 0-16,-10 3 0 0,7 1 0 0,3 5 0 15,-6-2 0-15,3-4 0 0,0 7 0 0,0-1 0 16,3-6 0-16,-3 7 0 0,0 6 8 0,0-3-8 16,3-4 0-16,-6 4 0 0,3 6 0 0,3 0 0 15,4 0 0-15,-3 6 0 0,-4 0 0 16,7-2 0-16,0 5 0 0,0 0-9 0,0 7 9 0,0 0 0 15,7-4-10-15,-7 4 10 0,3-3-8 0,1 2 8 16,3 4 0-16,3 6 0 0,1-9 0 0,-4 3 0 0,0 3 0 0,4-7 0 16,3 4 0-16,-11 6 0 0,8-9 0 0,-4 6 0 15,0-3 0-15,0-4 0 0,4 13 0 0,-11-12 0 16,7 0 8-16,0-4-8 0,3 4 0 0,-10-7 8 16,4 1-8-16,3-7 0 0,0 10 15 0,-7-13-2 15,0 0 0-15,7 3 0 0,4-3 12 0,-4-3 3 16,3-4 0-16,1 1 0 0,-1-3-1 0,1-4 0 15,0-3 0-15,3-9 0 0,-4 6-6 16,4 1-1-16,1-7 0 0,-1 3 0 0,3 3-11 0,1-6-9 16,3 0 12-16,0 0-12 0,4 6 8 0,-7 0-8 15,3 0 0-15,0 3 0 0,4-6 0 0,-8 1 0 0,4 8-13 0,1-3-979 16,-5 4-195-16</inkml:trace>
  <inkml:trace contextRef="#ctx0" brushRef="#br0" timeOffset="1707.4">7362 3055 288 0,'0'0'25'0,"0"-9"-25"0,-7 9 0 0,7-9 0 16,-7 2 141-16,7-2 23 0,-3 6 5 0,-4-7 1 15,7 4-75-15,-7 0-15 0,3-4-4 0,4 7 0 16,-7-3-28-16,4-3-7 0,-4 5-1 0,7-2 0 15,-4 3-18-15,4 3-4 0,-3-6-1 0,3 6 0 16,0 0-7-16,0 0-2 0,0 0 0 0,0 0 0 0,0 0 13 0,0 0 3 16,0 0 0-16,-8 9 0 0,8 1 1 0,0-1 1 15,0 7 0-15,0-7 0 0,8 10 1 0,-8 6 0 16,3-6 0-16,1 9 0 0,-4-3 18 0,3 3 4 16,-3 7 1-16,0 2 0 0,0-2-6 0,0 6-2 15,0-1 0-15,-3-5 0 0,3 9-42 16,0-7 0-16,0 7-11 0,-4-9 3 0,4 12 8 0,0-6 0 15,0-7 0-15,4-3 0 0,-4 13 0 0,0-12 0 16,0-1 0-16,0 4 8 0,-4-1-8 0,1-6 0 16,3 1 0-16,-8 2 8 0,5-3 8 0,-1-9 3 15,-3 0 0-15,4 6 0 0,3-6 6 0,-7-1 2 16,3-8 0-16,4-1 0 0,0 7-3 0,-7-10-1 16,7-6 0-16,0 0 0 0,0 0-3 0,0 0 0 0,0 0 0 15,0 0 0-15,0 0 20 0,0-9 3 0,7-7 1 16,-7 0 0-16,0 4-22 0,0-10-4 0,4 3-1 15,-4 0 0-15,0-6-7 0,0 6-2 0,0-9 0 0,0 3 0 16,0-3-8-16,0 3 12 0,-4-3-12 0,4 3 12 16,0 3-12-16,-7-4 0 0,4 1 9 0,-1-3-9 15,1 9 29-15,-1-6 2 0,4 13 0 0,-3-10 0 16,-5 12-17-16,8-8-3 0,-3 8-1 0,-1 4 0 16,4 6-10-16,0 0 0 0,-3 0 0 0,3 0 8 15,0 0-8-15,-4 6 0 0,1 4-12 0,3 8 12 16,3-2-37-16,1 0 0 0,-1-4 0 15,4 7 0-15,8 6-155 16,2 3-30-16,19 16-6 0,-1-15-2 0</inkml:trace>
  <inkml:trace contextRef="#ctx0" brushRef="#br0" timeOffset="4279.37">30730 11425 2253 0,'0'0'49'0,"0"0"11"0,0 0 1 0,-3-6 3 0,3-4-51 0,0 10-13 0,0 0 0 0,0 0 0 31,3-3-22-31,5-3-7 0,-1-4-2 0,3 10 0 0,-3-6 22 0,4 6 9 0,3-3-8 0,0-3 8 15,0 6 0-15,4 0 0 0,3 0 0 0,-3 0 8 16,-1 0 6-16,4 0 2 0,4 0 0 0,3 9 0 16,1-9 4-16,2 6 0 0,1-6 1 0,0 10 0 15,0-10 3-15,3 9 1 0,0-3 0 0,4-2 0 0,3 2 7 16,8-3 0-16,3 6 1 0,3-2 0 0,4-4-19 16,0 3-4-16,-4 3-1 0,1 1 0 0,-1-4-9 15,4-3 0-15,7 7 0 0,4-4 0 0,-1-3 0 16,-6 3 0-16,-8 4-12 0,1-4 12 0,-4-3 0 15,0 7 0-15,3-10 0 0,-3 9 12 0,0-3-12 16,0-3 0-16,-4 4 0 0,1-4 0 16,-5 3 12-16,-2 3 0 0,-1-2 0 0,-7-4 0 0,1 6-12 0,-5-2 0 15,1-4 0-15,0 3 0 0,0-3 0 0,-1 3 8 16,-2-3-8-16,-8 4 0 16,-4-7 0-16,5 0 0 0,-5 0 0 0,-3 0 0 0,0 0 8 0,-3 0 0 15,0 0 0-15,-1 0 0 0,-3 0-8 0,-7 0 12 16,0 0-12-16,0 0 12 0,0-10 12 0,-3 4 4 0,-1 6 0 0,4-3 0 15,-3-3-28-15,-1 6-14 0,1-10 2 0,-1 7 0 16,1-3 12-16,-1 6 16 0,-3-10-3 0,3 7-1 16,1-3-12-16,-1-3 0 0,1 2 0 0,-1-2 0 15,1 6 0-15,3-3-18 0,-7-4 4 0,3 7 1 16,-3-10 13-16,4 10 16 0,-4-3-3 0,-4 3-1 16,0-3-12-16,1-4-15 0,-4 7 3 0,0-3 1 15,-4 6 11-15,4-3 16 0,0-4-4 0,-4-2-1 16,4 9-20-16,0-6-4 0,0 3-1 0,-4-4 0 15,1-2 14-15,2 6 13 0,-2-3-2 0,-1 6-1 16,0-10-10-16,4 7 10 0,-3-3-10 0,3-1 10 16,-4 4-2-16,4-3 0 0,0 6 0 0,0-9 0 15,3 9-8-15,0-4 0 0,4 4 0 0,0-6 0 16,7 6 0-16,0 0 0 0,0 0 0 0,0 0 0 16,0 0 0-16,11 0-11 0,0-3 3 0,3 3 0 15,0 0 8-15,3 0 0 0,1 3 0 0,0-3 0 0,-1 0 0 16,1 6 0-16,3-2 0 0,-3-4 0 0,3 0-18 0,-3 6-2 15,3-3 0-15,0-3 0 0,0 6 20 0,4-6 0 16,3 10 0-16,-3-10 0 16,-1 6 0-16,1-3 0 0,0-3 0 0,3 6 0 0,-3-2 0 0,3 2 0 15,-7-3 0-15,7 6 0 0,-3-2 0 0,-7 2 0 16,-4 0 0-16,-4 1 0 0,-6-1 0 0,-1 7 0 16,-3-4 0-16,-7 4 0 0,0 3 12 0,-7-3 7 15,-3 2 1-15,-1-2 0 0,-3-3-20 0,0 2 0 16,-1-5 0-16,-2-1 0 0,-1 7 0 15,-3-7 0-15,3 1 0 0,-7 8 0 0,1-2 10 0,6-6-2 0,0-1 0 16,4-6 0-16,0 3-8 0,0 4 0 16,3-10 0-16,4 6 0 15,-7-3-26-15,7-3-7 0,-4 0-2 0,0 0 0 16,4-3-88-16,0-3-17 0,0 0-4 0,0 2-1 16,7-2-44-16,-4-3-9 0,8-1-2 0</inkml:trace>
  <inkml:trace contextRef="#ctx0" brushRef="#br0" timeOffset="4693.52">33228 10747 1447 0,'0'0'64'0,"4"-6"13"0,-4-3-61 0,3-1-16 0,1 7 0 0,-1-6 0 16,1 3 13-16,-1-4 0 0,4 4 0 0,-3-4 0 0,3 10-3 15,-4-9-1-15,1 9 0 0,-4 0 0 0,0 0 37 0,4-3 7 16,-4 3 2-16,0 0 0 0,0 0 5 0,0 0 0 16,0 0 1-16,0 0 0 0,-4 9-2 0,0 1-1 15,-6-1 0-15,3 10 0 0,-4-3-7 0,-3 2-2 16,-3 1 0-16,-1 6 0 0,0-6-17 0,4 0-4 15,0 6-1-15,0-6 0 0,0 9-2 0,-4-3 0 0,1 3 0 16,-5-2 0-16,5-1-25 0,-4 6 0 0,-1-6 0 0,1 3 0 16,4-3 8-16,-1 0-8 0,0-6 8 0,4 0-8 15,0 0 0-15,3-3 8 16,-3-1-8-16,7-2 0 0,-3-4 0 0,3 1 0 16,3-1 0-16,-3-9 0 15,4 6-20-15,3-6-5 0,0 0-2 0,0 0 0 16,0 0-61-16,0 0-12 0,0-6-2 0,0-3-1 0,3-4-122 15,-3-3-25-15,0 1-5 0,4 2-1 0</inkml:trace>
  <inkml:trace contextRef="#ctx0" brushRef="#br0" timeOffset="4927.66">32886 10773 1616 0,'0'0'36'0,"0"0"7"0,3-10 1 0,-3-2 1 0,-3 8-36 0,3-2-9 0,-4-3 0 0,4 9 0 0,-3-3 60 0,3 3 11 15,0 0 1-15,0 0 1 0,0 0 5 0,0 0 1 16,0 0 0-16,0 0 0 0,0 0-7 0,-4 3-2 15,-3 3 0-15,4-3 0 0,3 7-11 0,-4 5-3 16,4 1 0-16,4-4 0 0,-4 4-19 0,3 3-4 16,1 0-1-16,-1 0 0 0,1 3-10 0,3-4-2 15,0 1-1-15,4 6 0 16,3-3-5-16,0 3-1 0,7 0 0 0,-3-6 0 0,3 6-13 16,-4-12 0-16,5 6-12 0,6 3 12 0,0-4-21 0,4 1 2 15,3 0 1-15,0 0 0 16,1 0-165-16,13 6-33 0,-7-6-6 0,-3-10-2 0</inkml:trace>
  <inkml:trace contextRef="#ctx0" brushRef="#br0" timeOffset="8400.04">25816 5410 1969 0,'0'0'43'0,"-3"3"9"0,-1 4 1 0,4-7 3 0,-3 9-44 0,3 1-12 15,0-10 0-15,0 0 0 0,3 6-12 0,-3-6-5 16,0 0-1-16,7 3 0 0,0 3 18 0,-7-6 14 16,0 0-2-16,7 0-1 0,-7 0-11 0,11 0 0 15,-4-6 0-15,0 6 0 0,-7 0 18 0,7 0-2 16,-7 0 0-16,4-9 0 0,3 9 24 0,0-10 5 16,-4 1 1-16,1 2 0 0,-4-2 15 0,0 0 3 15,0-1 1-15,0-5 0 0,0 5-18 0,0 1-4 16,0-10-1-16,0 0 0 0,0 3-8 0,0-6-2 15,0-3 0-15,0 10 0 0,0-14-5 0,3 4-2 16,1-3 0-16,-1 3 0 0,-3-3-9 0,4 0-3 0,-4-1 0 0,3-5 0 16,1-1-2-16,0 1-1 0,-4-4 0 15,3 1 0-15,-3-4-1 0,0 3 0 0,0-6 0 0,-3 7 0 16,3 2 9-16,0-2 2 0,-4 2 0 0,4 1 0 16,-4-1-11-16,4 1-1 0,-3-4-8 0,3 4 12 15,0-4-12-15,0 3 11 0,3 1-11 0,-3-4 10 16,0 4-10-16,4-1 0 0,0 4-10 0,-4 0 10 15,3 2 0-15,-3 1 0 0,0 3 0 0,-3 6 0 16,3-6 0-16,0 6 0 0,-8 7 0 0,5-4 0 16,-1 0 0-16,1-2 0 0,-1 2 0 0,1 3 10 0,-4-2-10 0,3 5 0 15,1 1 0-15,-1-7 0 0,1 13 0 16,-1-13 8-16,4 4-8 0,0-4 0 0,0 7 0 16,0-7 0-16,4 7 0 0,-4-1 0 0,0 1 0 15,0-7 0-15,0 13 0 0,3-6 0 16,-3 2 0-16,0-2 0 0,0 0 0 0,4 5 0 0,-4 4 0 15,-4-6 0-15,4 0-9 0,0 6 9 0,-3-10 0 0,3 10 0 16,0 0 0-16,-4-3 0 0,4-3 0 0,0 6 0 16,0 0 0-16,0 0 0 0,-3-9 0 0,3 9 0 15,0 0 0-15,0 0 0 0,-4-3 0 0,4 3 0 16,0 0 0-16,0 0 0 0,0 0 0 0,0 0 0 0,0 0 0 16,0 0 0-16,-7 3 0 0,0 3 0 15,3-3-9-15,-3 6 9 0,0 1 0 0,0 2 0 0,-3 1 0 16,-1 6 0-16,1 3-9 0,-5-3 1 0,1 3 0 0,0-7 0 15,0 13 8-15,-4-12 0 0,4 3 0 0,4-3 0 16,-4-4 0-16,3-2 0 0,4 5 0 0,-4-5 8 16,4-1 0-16,0 0 1 0,0-9 0 0,4 10 0 15,-4-4-9-15,3-6 0 0,1 0 0 0,3 0 0 16,-4 0-10-16,4 0 10 0,0 0-13 0,0 0 5 16,0-6-7-16,-3-4-1 0,6 1 0 15,-3 0 0-15,4-1 8 0,-4 4 8 0,0-7-13 0,3-2 5 16,1 2 8-16,-4 4 0 0,0-7 0 0,0 0 0 15,3-2 0-15,-3 2 0 0,7-3 0 0,-3 7 0 16,3-4 0-16,-4 0 0 0,1 7-9 0,3-1 9 16,0-2-12-16,0-4 3 0,-3 7 0 0,6-7 0 15,-3 7 9-15,0-1 0 0,-3 7 0 0,3-3 0 16,0 3 0-16,0-4 0 0,0 1 0 0,-7 6 0 0,4-3 24 0,3 6 6 16,0 3 2-16,0 1 0 0,0 2-32 0,-4-6 0 15,4 7 0-15,0-1 0 0,0 7 12 16,1-7-3-16,-1 7-1 0,0-4 0 0,0 4-8 0,3 0 8 15,-3-4-8-15,0-2 8 0,4 5-8 0,0-2 0 16,-1-7 0-16,-3 10 0 0,4-13 0 0,-4 6 0 16,3-2 0-16,-3 2 0 0,1-9 0 0,2 0-17 15,-3 0 4-15,0 0 1 16,4-6-45-16,-4 3-9 0,0-4-2 0,0-2 0 16,0 0-139-16,0-1-28 0,-3-5-5 0,3 2-720 0</inkml:trace>
  <inkml:trace contextRef="#ctx0" brushRef="#br0" timeOffset="8663.56">26046 3403 633 0,'-4'-18'56'0,"4"11"-44"0,0-11-12 0,-3 8 0 16,-5-6 132-16,5-2 25 0,-1-1 5 0,4 0 1 15,-3 3-74-15,-1-3-14 0,4 10-3 0,-3-7-1 16,-4 7 13-16,3 9 4 0,1-9 0 0,3 9 0 16,0 0-12-16,0 0-3 0,0 0 0 0,0 0 0 15,0 0-9-15,0 0-1 0,0 0-1 0,7 9 0 16,0 0-31-16,0 1-7 0,0 5 0 0,0 4-1 15,0-9 16-15,0 5 3 0,4 4 1 0,-1 0 0 16,-3-10-24-16,0 7-5 0,0 3-1 0,4-10 0 16,-4 7-13-16,0 0 0 0,4-4 8 0,-4-2-8 0,0-1 0 0,-4 0 0 15,4 1-12-15,-3-4 12 0,3 4-22 0,-7-10 2 16,0 0 1-16,4 6 0 16,-4-6-55-16,0 0-11 15,0 0-3-15,10 3 0 0,-3-3-129 16,4-3-27-16,-4-3-4 0,3 2-2 0</inkml:trace>
  <inkml:trace contextRef="#ctx0" brushRef="#br0" timeOffset="8881.34">26483 2930 2487 0,'0'0'55'0,"0"0"11"0,-7 0 2 0,-4 3 2 0,1 6-56 0,-1-2-14 0,1 12 0 15,-1-1 0-15,-3 4 9 0,3 7-1 0,1 5 0 0,-1 7 0 16,-3 9-8-16,0-3 0 0,0 6 0 16,-4 1 0-16,1 8 0 0,-5-2 0 15,1 6 0-15,0 3 0 0,-4 3 0 0,4-3 0 0,0-3 0 16,3-4 0 0,4-2-55-16,0-4-13 0,0 4-2 0</inkml:trace>
  <inkml:trace contextRef="#ctx0" brushRef="#br1" timeOffset="78681.59">13991 11086 864 0,'0'0'38'0,"0"0"8"0,0 0-37 0,4-9-9 16,-1-1 0-16,1 1 0 15,-4 9 116-15,0 0 22 0,0 0 4 0,0 0 1 0,0 0-108 0,0 0-22 16,0 0-4-16,0 0-1 0,0 0-8 0,0 0 10 16,0 0-10-16,0 0 10 0,0 0 27 0,0 0 6 15,0 0 1-15,0 0 0 0,0 0 23 0,0 0 5 16,0 0 0-16,0 0 1 0,-4 9 0 0,-3 1 0 15,0-1 0-15,0 4 0 0,0 2-13 0,-4 4-2 16,1 6-1-16,-1-6 0 0,-3 6-33 0,-3 0-6 16,2-3-2-16,-6 3 0 0,0 3-4 0,0-2 0 15,-4-1-1-15,1-3 0 0,-5 3-11 0,5 3 0 16,2-3 0-16,1-6 0 0,0 9 20 0,0-6-2 0,3 0 0 16,1-3 0-1,-1-4-38-15,0 4-8 0,1-9-2 0,3-1 0 16,3-3-89-16,-3 4-17 0,3-1-4 0,1-9-774 0</inkml:trace>
  <inkml:trace contextRef="#ctx0" brushRef="#br1" timeOffset="78961.67">13554 11158 2772 0,'0'0'123'0,"0"0"25"16,0 0-119-16,0 0-29 0,-4 10 0 0,1-1 0 0,3 0 42 16,3 7 2-16,4-3 1 0,0 9 0 0,4-4-45 0,-1 1 0 15,1 0-12-15,0 0 2 16,6 6 10-16,-3-6-13 0,-3 9 5 0,0-3 8 16,3-6-27-16,0 6 3 0,3 3 0 0,1-3 0 0,-4 4 8 0,0-4 1 15,0 3 1-15,1-3 0 16,-1-6-15-16,-4 6-3 0,4-6-1 0,-3-1 0 15,-1 1-7-15,-2-9-2 0,-1 5 0 0,3-5 0 16,-6-4-108-16,3-3-22 0,-4 7-4 0,-3-10-744 16</inkml:trace>
  <inkml:trace contextRef="#ctx0" brushRef="#br1" timeOffset="79528.53">14150 11632 2790 0,'0'0'61'0,"0"0"13"0,-7 9 2 0,0-3 3 0,3-2-63 0,-3 2-16 0,4-3 0 0,-1 6 0 0,1-2-13 0,-1 2-6 16,4 0-1-16,0 1 0 16,0-1-12-16,0 1-2 0,-3 5-36 0,3-15 56 0,3 4 4 15,-3 8 1-15,0-12 0 0,0 0 9 0,0 0 0 16,0 0 0-16,0 0 8 0,0 0-8 0,0 0 12 15,0 0-4-15,0 0 0 0,0 0 30 0,7-6 6 16,-3-4 2-16,3 4 0 0,0-6-22 0,0-4-4 16,0 3 0-16,0-2-1 0,-3-1-19 0,3 7 0 15,0-10 0-15,0 3 0 0,0 4 0 16,0-4 0-16,0 6 0 0,3-5 0 0,5 5 0 0,-1 1 0 16,0 6 0-16,0-3 0 0,4 6 0 0,-4 0 0 15,0 0-12-15,0 0 3 0,0 9 9 0,-3-3-12 0,3 4 12 0,0-1-12 16,-4 0 12-16,-3 7 0 15,4-6 0-15,0 2 0 0,-8 4 0 0,1-7 9 16,3 7-9-16,-4-4 0 0,1 4 16 0,-1 3-4 0,1 0-1 0,-1-4 0 16,-3-5-11-16,0 9 0 0,4-10 0 0,-4 0 0 15,3 1 0-15,1 2-20 0,-4-2 3 0,0-7 1 32,0-3-112-32,0 9-21 0,0-9-5 0,0 0-1 0,0 0-124 0,0 0-25 15</inkml:trace>
  <inkml:trace contextRef="#ctx0" brushRef="#br1" timeOffset="79913.7">14640 11738 1440 0,'0'0'64'0,"7"0"12"0,4-6-60 0,-4 6-16 16,0-9 0-16,4 9 0 15,3-10 192-15,-4 7 36 0,1-3 8 0,3-4 0 16,7 1-186-16,-3 0-38 0,3-1-12 0,0 1 8 15,-7-1-8-15,7-5 0 0,-3 5-11 0,0 1 11 16,-4-7-31-16,0 7 0 0,-3-1 0 0,-1 1 0 0,-3 0 20 0,0-1 11 16,-3 1-12-16,-1-1 12 0,1-5 0 0,-4 5 0 15,-4 4 0-15,1-3 0 0,-1 6 0 0,-3-4 9 16,0 7-9-16,-3-3 12 0,-1 3 7 0,-3 0 1 16,0 3 1-16,-4 4 0 0,4-4-7 0,-4 3-2 15,4 3 0-15,0 1 0 0,-4-1 4 0,8 7 0 0,-1-7 0 16,1 1 0-16,-1 5-16 0,1-2 0 0,2 3-12 0,1-4 12 15,4-3 0-15,-4 7 9 0,-4 0 1 0,8-4 0 16,-1 4 8-16,1 3 2 0,-1-3 0 0,1-4 0 16,3 4-2-16,0 3 0 0,0-10 0 0,3 7 0 15,4-7-18-15,0 7 0 0,0-7 0 0,4 1 0 32,-1-1-28-32,-2-6-7 0,2 3-1 0,1-2 0 15,3-4-94-15,3 0-19 0,-2 0-4 0,2-4-459 0,-3-2-91 0</inkml:trace>
  <inkml:trace contextRef="#ctx0" brushRef="#br1" timeOffset="80463.92">15155 11469 518 0,'0'0'46'0,"0"0"-37"15,0 0-9-15,0 0 0 0,-3 9 446 0,3-6 87 16,-4 7 18-16,4-1 3 0,0-3-438 0,0 10-88 15,0-3-18-15,0-4-10 0,0 7 0 0,4 2 0 16,-4-2 0-16,0-3 0 0,3 2 0 0,1 1 0 16,-1-3-8-16,-3-4 8 0,4 0-16 0,-1 7 2 15,1-7 1-15,0-2 0 0,-4-7 13 0,0 0 0 16,0 0 0-16,0 0 0 0,3 3 18 0,-3-3-3 16,0 0-1-16,0 0 0 0,0 0 1 0,11 0 0 15,-4-3 0-15,0-4 0 0,0 4-15 0,-4-3 8 16,4-3-8-16,0 2 0 0,-3 4 0 0,-4 3 0 15,7-6 0-15,0 6 0 0,0-3 0 0,0 6-18 16,-7-3 4-16,11 0 1 0,-4 9 4 0,0-2 1 16,-7-4 0-16,0 3 0 0,3 3 8 0,1 1-8 0,3-4 8 15,0-3-8-15,-3 4 8 0,6-4 11 0,-3 3-3 0,0-3 0 16,-7-3 0-16,11 6-8 0,-1-6 12 0,-3 0-4 16,4 0 12-16,-11 0 1 0,0 0 1 0,11 0 0 15,-1 0 10-15,-10 0 3 0,11 0 0 0,-11 0 0 16,10 4-12-16,-10-4-3 0,0 0 0 0,11 0 0 15,-11 0 10-15,11-4 2 0,-1 4 0 0,-10 0 0 16,7 0-8-16,4-6-2 0,-4 3 0 0,0-3 0 16,0 3 14-16,-4-7 4 0,1 1 0 0,3-7 0 15,-3 7-23-15,3-1-4 0,-4-5-1 0,1 2 0 0,-1-9-4 16,1 3-8-16,-1 0 11 0,-3-6-11 16,4 3 10-16,-4-3-10 0,0 0 8 0,3 6-8 15,-3-6-24 1,0 7-11-16,4-1-1 0,-4 3-1 0,0 3-59 0,0-2-12 15,3 5-3-15,-3 1 0 0,0 0-32 0,4 2-6 0,-4-2-2 0,0 9 0 16,0 0-93-16,0 0-18 0,3-10-4 0,-3 10-1 0</inkml:trace>
  <inkml:trace contextRef="#ctx0" brushRef="#br1" timeOffset="80813.09">15886 11139 1936 0,'0'0'43'0,"0"0"9"0,0 0 1 0,0 0 1 0,0 0-43 0,7 4-11 0,0 2 0 0,-7-6 0 31,7 3-29-31,3 3-8 0,1-6-2 0,0 0 0 0,-1 0 39 0,1 0 0 0,-1 0 12 0,1 0-4 16,3 0 61-16,0-6 12 0,-3 6 3 0,3-3 0 15,0-3 28-15,0 2 7 0,0-2 1 0,-3-3 0 16,3 9-55-16,0-10-10 0,0 7-3 0,4-3 0 0,-4 6-41 16,3-6-11-16,1 3 0 0,-4-4 0 15,7 7-40-15,-3-3-9 0,3-3-3 0,0 3 0 16,-7 3-95-16,1-7-19 0,-5 7-4 0,4 0-486 15,-3-3-96-15</inkml:trace>
  <inkml:trace contextRef="#ctx0" brushRef="#br1" timeOffset="81146.88">16051 11356 1900 0,'0'0'169'0,"0"0"-135"0,0 0-34 0,-7 6 0 16,4-3 148-16,3-3 24 0,-4 10 4 0,4-10 0 31,0 6-176-31,0-6-24 0,0 0-10 0,4 3-2 0,-4-3 8 15,10 6 1-15,-3-6 1 0,4 0 0 0,-4 0 26 0,4 0 0 0,-1-6 0 0,4 6 0 16,-3-3 24-16,3-3 1 0,-3 2 0 0,3-2 0 16,0-3-12-16,0 9-2 0,4-10-1 0,-4 10 0 15,0-9-22-15,3 9-5 0,5-6-1 0,-8 3 0 16,0-4-138 0,0 7-27-16,-3-3-5 0,3-3-681 0</inkml:trace>
  <inkml:trace contextRef="#ctx0" brushRef="#br1" timeOffset="85265.54">16588 11114 1324 0,'0'0'59'0,"-7"7"12"0,0-4-57 0,-1-3-14 15,1 0 0-15,7 0 0 0,0 0 272 0,0 0 52 16,0 0 11-16,0 0 1 0,0 0-267 0,0 0-53 0,0 0-16 0,7 6 0 15,4-3 0-15,3-3 0 0,-3-3 0 0,3-3 0 16,3 6 0-16,1-3 0 0,0-4 0 0,6 4 0 16,-2-3 0-16,-1 6 0 0,3-6 0 0,1 3-10 15,3-4 10-15,-6 7-12 0,-5-3 12 0,4-3-12 32,-3 3-40-32,-4 3-9 0,-3 0-2 0,-1-7-641 0,1 7-129 0</inkml:trace>
  <inkml:trace contextRef="#ctx0" brushRef="#br1" timeOffset="86056.53">17635 10678 1807 0,'0'0'80'0,"0"0"16"0,-7-3-76 0,4-3-20 16,3-3 0-16,-7 6 0 0,3-4 49 0,1-2 7 16,-1 9 0-16,-3-10 1 0,0 4-37 0,0 6-8 15,-4-3-2-15,1 3 0 0,-4 0-10 0,0 0 8 0,-4 3-8 16,0 3 8-16,1-2-8 0,-1 2 12 0,-3 3-12 0,-4 7 12 16,0-7 3-16,1 4 1 0,-1 3 0 0,0-7 0 15,1 10 10-15,3-10 2 0,-4 7 1 0,7 0 0 16,1-4 10-16,2-3 1 0,1 7 1 0,4 0 0 15,-1-4-13-15,4-2-2 0,0-1-1 0,4 1 0 16,-1-4-13-16,4 3-2 0,0 1-1 0,4-1 0 16,3 1-9-16,0-4 0 0,0-3 0 0,3 3 0 15,1 4 0-15,3-1-9 0,0-3 9 0,0-3-13 0,4 7 13 16,-1-4 0-16,1 4-10 0,7-1 10 0,-4 0 0 0,0 1-9 16,0-1 9-16,0 7 0 0,-6-7 0 0,-1 7 0 15,0-4 0-15,-4-2 0 0,5 6 0 0,-5-1 8 16,1-2-8-16,-1 6 0 0,-3-4-12 0,4 10-4 15,-4-6-2-15,4 0 0 0,-8 0 18 0,4-4 0 16,-3 4 0-16,-1-3 0 0,1 3 0 16,-4-7 0-16,0 4-8 0,0 3 8 0,-4-4-10 0,1-2 2 15,-1 3 0-15,-3-7 0 0,0 1 8 0,0 5 0 16,-4-5-9-16,-3-1 9 0,4 0 0 0,-1-2 0 16,-3-4 0-16,0 6 0 0,-7-2 11 0,3-4-3 15,-3-3-8-15,3 0 12 0,1 0 1 0,3-3 0 16,-1-4 0-16,5-2 0 0,-4-1 17 0,3 1 3 15,4 0 1-15,0-1 0 0,3-5 3 0,1-4 1 0,-1 0 0 0,4 0 0 16,4-6-17-16,3 0-3 0,-3-10-1 0,6 7 0 16,4-9 7-16,0-1 2 0,0-3 0 0,4-3 0 15,-4 7 2-15,4-1 1 0,-1-3 0 0,-2 4 0 16,-5 8-16-16,1-5-3 0,-1 6-1 0,4-7 0 16,-3 10-9-16,0-3 0 0,3 3 0 0,0-3 0 31,-4 2-100-31,8 8-15 0,0-7-3 0</inkml:trace>
  <inkml:trace contextRef="#ctx0" brushRef="#br2" timeOffset="108467.56">12439 3745 1843 0,'0'0'164'0,"0"0"-132"0,0 0-32 0,0 0 0 16,0 0 160-16,0 0 24 0,0 0 6 0,0 0 1 16,7 6-156-16,0 1-35 0,0 2 0 0,4 1 0 15,-4 2-11-15,3 4 1 0,-3 3 0 0,8-1 0 16,-1 14 10-16,-4-10-8 0,-3 6 8 0,4 6-8 0,-1-2 8 0,-3-1 0 16,4 4 8-16,0-1-8 15,-4 1 11-15,3-4-3 0,-3 3 0 0,0-2 0 0,0-1-8 16,1-6 0-16,-1 4 0 0,0 2 0 0,-4-12 0 0,1 0 0 15,-4-1 0-15,7-2 0 16,-4-3-92-16,4 2-12 0,-3-12-1 0,-4-3-899 16</inkml:trace>
  <inkml:trace contextRef="#ctx0" brushRef="#br2" timeOffset="108819.22">13074 3582 2505 0,'-11'10'111'0,"8"-4"23"0,-8-3-107 0,4 13-27 0,0-7 0 0,0 10 0 15,-3 0 10-15,6-1-10 0,-3 8 12 0,0-1-12 16,0 0 0-16,0-3 0 0,0 6-12 0,0-3 3 15,0 3 9-15,0 4 0 0,3-1 0 0,-3 3-8 16,-4-2 8-16,4 9 0 0,-3 2 0 0,-4 1 0 16,3 10 10-16,-3-1 4 0,0 0 1 0,0 1 0 15,-4-1 0-15,0 0 0 0,1-6 0 0,-4 7 0 16,-1-1-7-16,1 0-8 0,0-9 11 0,0-6-11 16,0 6 0-16,3-10 0 0,1 4 0 0,-1-4 0 0,-3-9-12 15,7 4-10-15,3-1-2 0,4-13 0 16,-4 4-36-16,4-3-7 0,4-7-1 0,-1 1-1 15,8-1-117-15,-4-9-23 16,0 0-5-16,7 0-587 0</inkml:trace>
  <inkml:trace contextRef="#ctx0" brushRef="#br2" timeOffset="109804.9">12545 3378 1285 0,'0'0'56'0,"0"0"13"0,0 0-55 0,0 0-14 0,0 0 0 0,0 0 0 16,3-9 81-16,-3 6 14 0,4-3 2 0,3-4 1 15,0 4-37-15,0-4-7 0,0 7-2 0,-7-3 0 16,4-3 4-16,-1-1 0 0,1 1 0 0,-1-1 0 15,4 1-32-15,-3-7-7 0,3 7-1 0,0-4 0 0,0 1 0 0,0-1 0 16,4-2 0-16,-4 5 0 0,0-6 20 0,3 7 3 16,-3-3 1-16,0-4 0 0,0-3-26 15,0 3-5-15,1 7-1 0,-5-4 0 0,1-2 2 16,-1 8 0-16,1-5 0 0,-4-4 0 0,0 16-10 16,0-9 0-16,0-1 9 0,0 7-9 0,0 3 10 0,0 0-2 15,0 0-8-15,-4-6 12 0,4 6-3 0,0 0-1 16,0 0 0-16,0 0 0 0,0 0 10 0,0 0 2 15,-3 9 0-15,3 1 0 0,0-1-32 0,0 7-7 16,0-4-1-16,0-5 0 0,0 12 32 0,3-10 7 0,-3 0 1 16,0 7 0-16,0-7-28 0,4 10-6 0,-4-3-1 0,0-13 0 15,0 13 24-15,3-7 5 0,-3 1 1 0,4 5 0 16,-1-5-15-16,-3-1 0 0,0-9 0 0,7 9 0 16,-3 1-17-16,3-1-7 0,0 1 0 0,0-4-1 31,4-6-100-31,-4 3-20 0,3 3-4 0,1-6-471 0,-1-6-95 15</inkml:trace>
  <inkml:trace contextRef="#ctx0" brushRef="#br2" timeOffset="110902.73">13349 3814 691 0,'0'0'61'0,"0"0"-49"0,0 0-12 0,0 0 0 0,0 0 172 0,0 0 31 16,0 0 6-16,0 0 2 0,0 0-105 0,0 0-21 15,0 0-4-15,0 0-1 0,0 0-20 0,0 0-4 16,0 0 0-16,11 0-1 0,3 0-31 0,-4-6-5 15,5 6-2-15,-1-3 0 0,0-3-7 0,3 6-2 16,1-10 0-16,0 7 0 0,3-3-8 0,0 6 0 16,0-3 0-16,0-4-11 0,-3 7 11 0,3 0-13 15,0-3 5-15,-3-3 8 16,7 6-35-16,-4-3 1 0,0 3 0 0,0 0 0 16,0 0-18-16,-3 0-3 0,0 0-1 0,-1 0 0 15,-3 0-108-15,0 0-23 0</inkml:trace>
  <inkml:trace contextRef="#ctx0" brushRef="#br2" timeOffset="111233.25">13314 4053 403 0,'0'0'36'0,"0"0"-36"0,0 0 0 0,0 0 0 16,10 0 380-16,1 0 68 0,-4 0 15 0,7 0 2 16,-3 0-368-16,6-7-73 0,1 7-16 0,3 0-8 0,0 0 0 0,1-6-20 15,-1 6 4-15,7-3 0 0,0-3 16 0,0 6 0 16,4-10 0-16,0 10 9 0,0-3-9 0,3-3-11 15,-3 3 3-15,3-4 0 16,-7 7-26-16,4-3-5 0,-4-3-1 0,-3 6 0 16,0-3-30-16,-1 3-6 0,1-6-2 0,0-1-681 0</inkml:trace>
  <inkml:trace contextRef="#ctx0" brushRef="#br2" timeOffset="114020.39">14411 3598 1144 0,'0'0'51'0,"0"0"10"0,0 0-49 0,0 0-12 0,0 0 0 0,0 0 0 15,-4-6 0-15,4 6 0 0,0 0 0 0,0 0 0 32,0 0-26-32,0 0-11 0,0 0-3 0,0 0 0 0,4 0 23 0,-4 0 4 0,7-10 1 15,-3 4 0-15,3 6 12 0,-4-3 16 0,-3 3-3 0,4-7-1 16,-4 7 29-16,7-3 6 0,-7 3 1 0,0 0 0 15,0 0 29-15,0 0 7 0,0 0 0 0,0 0 1 16,0 0-2-16,0 0-1 0,0 0 0 0,0 0 0 16,0 0-21-16,0 0-4 0,0 0-1 0,0 0 0 15,0 0-10-15,0 0-2 0,0 0-1 0,0 0 0 16,0 0-7-16,3 10-2 0,4-1 0 0,-3 1 0 0,-1-1-18 0,1 0-4 16,-4 7-1-16,0-7 0 15,3 7-11-15,-3-3 10 0,0 5-10 0,0-2 10 0,-3 3 2 16,3 6 1-16,0-6 0 0,-4 0 0 0,1 0-1 0,3-4 0 15,-4 4 0-15,1-3 0 16,3-4 13-16,-4 4 3 0,1-7 0 0,3 1 0 0,-4-1 6 16,4 1 2-16,0-10 0 0,-3 9 0 0,3-9-8 0,-4 6-2 15,4-6 0-15,0 0 0 0,0 6-15 0,0-6-3 16,0 0-8-16,0 0 12 0,-3 4-12 0,3-4 0 16,0 0 0-16,0 0 0 0,0 0 10 0,0 0-10 15,-7 6 10-15,7-6-10 0,-4-6 18 0,1 6-2 16,-1-10-1-16,4 4 0 0,0 3 5 0,0-7 0 15,0-5 1-15,4 5 0 0,-4-2-5 0,3-4-2 0,4-9 0 0,-3 6 0 16,3-6-14-16,0 3 11 16,0-3-11-16,0 0 10 0,0 0-10 0,0-3 0 0,4 6 0 0,-1 0 0 15,1 3 0-15,-1 0 0 0,1 0 0 16,-1 4 0-16,1 5 0 0,-4 1-9 0,4 6 9 0,-1 3 0 16,1-7-12-16,-1 14 12 0,5-7-12 0,-1 3 12 15,-4 6-15-15,4 1 4 0,4-1 1 0,0 10 0 16,-4-3 10-16,0 2 0 0,7-2 0 0,-7 0 0 15,0-4 14-15,0 4-2 0,0-4 0 0,4-2 0 16,-4 6-12-16,0-7 0 0,0 7 0 0,-3-7 0 16,0 7-8-16,-1-13-5 0,-3 6-1 0,0 1 0 15,0-4 14-15,0-3 0 0,-7-3 0 0,0 0 0 16,7 10 0-16,-7-10 8 0,0 0-8 0,0 0 0 16,0 0 9-16,0 0-9 0,0 0 0 0,11 0 9 0,-11 0-9 15,7-10 12-15,0 7-12 0,0-6 12 0,0-1 0 0,-3 1 0 16,3-4 0-16,-4 4 0 15,1-1-12-15,-1-8 0 0,4 2 0 0,-3-3 0 0,0 7 0 16,-1-7 0-16,4 3 0 0,-3-9 0 0,3 6 0 0,0 3 0 16,-4-2 0-16,4 5 0 0,0-3 0 0,-3 7 0 15,-1-7 0-15,1 7 0 0,3 0 0 0,-3-1 0 16,-1 10 0-16,-3 0 0 0,7-6 0 0,0 6-12 16,-7 0 4-16,7 0 8 0,0 6-13 0,4 0 5 15,-1-2 8-15,5 5-13 0,-1 7 13 0,-4-7 0 16,8 7 0-16,-4-4 0 0,0-2 0 0,4 8 0 15,-4-2 0-15,0 3 0 0,-3-3 0 0,-4-4 0 0,3 10 0 0,1-9 0 16,-4 2 0-16,3-2 0 0,1-1 0 0,-4 1 0 16,0-4 0-16,0 7 0 15,0-13 0-15,0 10 0 16,0-10-20-16,0 6-7 0,-7-9-1 0,0 0-1 16,7 0-86-16,1 7-17 0,2-7-3 0,-10 0-625 0,11-7-124 0</inkml:trace>
  <inkml:trace contextRef="#ctx0" brushRef="#br2" timeOffset="115003.23">16171 3234 1220 0,'0'0'54'0,"0"0"11"0,0 0-52 0,0 0-13 0,0 0 0 0,0 0 0 16,0 0 80-16,-7 9 12 0,0 1 4 0,0-1 0 16,0 7-46-16,0 0-9 0,-4-4-1 0,1 7-1 15,-1 0-11-15,-3 3-3 0,0 0 0 0,4 0 0 16,-5 0-10-16,-2-4-3 0,3 8 0 0,-4-8 0 15,0 7 5-15,4-6 1 0,-7 9 0 0,7-6 0 16,-4 0-18-16,1-3 8 0,-1-3-8 0,0 0 0 16,1-4-34-16,-1 7-14 0,4-7-2 0,0 1-750 15</inkml:trace>
  <inkml:trace contextRef="#ctx0" brushRef="#br2" timeOffset="115250.47">15663 3297 1900 0,'0'0'169'0,"0"0"-135"0,0 0-34 0,4 6 0 16,3 7 148-16,0-4 24 0,7 7 4 0,0-1 0 15,7 7-138-15,1-6-28 0,-1 3-10 0,0 0 0 16,7-1 9-16,0-2-9 0,1 3 0 0,-1 6 9 15,0-9-9-15,0 6-11 0,0-4 3 0,-6-2 0 16,2 3-34-16,-6 6-6 0,3-9-2 0,0-4 0 16,-3 7-27-16,0-10-6 15,-1 7-1-15,-3-6 0 0,4-4-28 0,-4 6-7 0,4-12-1 0,-1 7-670 16</inkml:trace>
  <inkml:trace contextRef="#ctx0" brushRef="#br2" timeOffset="115606.55">17036 3174 2559 0,'0'0'56'0,"0"0"12"0,0 7 3 0,0 2 1 0,-4 10-58 0,4 0-14 0,0 6 0 0,0 0 0 15,4-6 0-15,-4 9 0 0,0-3 0 0,3 3 0 16,-3-12-16-16,4 12-5 0,-4-9-2 0,3 6 0 31,-3 3-75-31,0-12-15 0,0 3-3 0,0 6-548 0,0-6-108 0</inkml:trace>
  <inkml:trace contextRef="#ctx0" brushRef="#br2" timeOffset="115803.54">16845 3538 1382 0,'18'-3'61'0,"-18"3"13"0,7-6-59 0,3 3-15 16,1 3 0-16,3-13 0 0,0 10 348 0,7 3 68 16,1-6 12-16,2-4 4 15,1 10-388-15,0-9-78 0,3 6-15 0,0-7-3 16,0-2-112-16,1 2-23 0,-1 1-4 0,4 0-837 0</inkml:trace>
  <inkml:trace contextRef="#ctx0" brushRef="#br2" timeOffset="116370.48">17713 2688 2523 0,'0'0'112'0,"-4"10"23"0,1-1-108 0,-1 7-27 0,1 6 0 0,-1 3 0 15,4 3 26-15,0 7 0 0,4 2 0 0,-4 7 0 16,3-3-26-16,1 6-14 0,-1 0 2 0,-3 6 0 16,0 1 12-16,4-1 0 0,-4-9 0 0,4 0 0 15,-4 3-12-15,0-6 0 0,0-4 0 0,0-2 0 16,3 2 12-16,1-12-9 0,-4 4 9 0,0-1-8 15,0-3 8-15,0 0 0 0,0-9 0 0,0 3 0 16,0-7 11-16,0-3 4 0,0 1 1 0,0-10 0 16,0 0 28-16,0 0 7 0,0 0 1 0,0 0 0 15,0 0-23-15,3-19-4 0,4 7-1 0,-3-4 0 0,3-3-24 0,-4-6 0 16,4 0 0-16,-3-3 0 0,3 6-17 0,0-10 4 16,4 4 1-16,-4 0 0 0,3 3 0 0,1-3 0 15,-1 3 0-15,1 6 0 0,0 3 3 0,-1-3 1 16,4 7 0-16,-3-4 0 0,3 0 8 0,4 7 0 15,-4-1 0-15,0 7 0 0,-4-3 0 0,8 0-8 16,0 3 8-16,-1 3-8 0,1 0 8 0,-4 3 0 16,0 3 8-16,4 0-8 15,-4 4-21-15,0 2-9 0,0 4-2 0,0 0 0 0,-3-4 32 0,-1 7 0 16,1 0 0-16,-4-3 0 0,0 2 0 0,0-2 0 16,0 3 0-16,-3 0 0 0,-1-1 0 0,-3-2 0 15,0 0 0-15,0-4 0 0,-3 4 0 0,-1 0 0 0,-3-4 0 16,-3-2 0-16,-1 5 26 0,-7-2 11 15,1-1 3-15,-4-2 0 0,-1 2-23 0,1-5-4 0,-4 2-1 0,-3-6 0 16,0 10-1-16,0-10-1 0,-4-3 0 0,0 9 0 16,1-9-10-16,-5 0 0 0,5 0 0 0,-8 0 8 31,0-9-160-31,-3-1-33 0</inkml:trace>
  <inkml:trace contextRef="#ctx0" brushRef="#br3" timeOffset="135412.23">24091 8446 864 0,'0'0'76'0,"0"0"-60"16,0 0-16-16,0 0 0 0,0 0 156 0,0 0 29 15,0 0 6-15,0 0 1 0,0 0-127 0,0 0-25 16,0 0-4-16,0 0-2 0,0 0 9 0,0 0 1 15,0 0 1-15,0 0 0 0,0 0 23 0,0 0 4 16,0 0 0-16,0 0 1 0,0 0-9 0,0 0-1 16,-3 9-1-16,3-9 0 0,-7 0-15 0,7 0-3 0,0 0-1 0,0 0 0 15,-7 10-17-15,7-10-3 0,-4 0-1 0,4 0 0 16,-3 9-9-16,3-9-1 0,-4 9-1 0,0-2 0 16,4-7 17-16,-3 9 4 0,-1 0 1 0,4 1 0 15,0-10-20-15,0 9-4 0,0 1-1 0,0-1 0 16,0 1-8-16,0-10 8 0,7 12-8 0,-3-3 8 15,0-5-8-15,-4-4 0 0,0 0 0 0,7 9 0 16,0-3 0-16,0-3 0 0,-7-3 0 0,7 7 0 16,0 2 0-16,-7-9 0 0,7 0 11 0,-7 0-11 15,0 0 20-15,7 0-3 0,-7 0 0 0,7 0 0 16,-7 0 7-16,11 0 0 0,-1-9 1 0,-3 2 0 16,0-2-7-16,4 0-2 0,-1-1 0 0,-3 1 0 0,4-7-16 15,-4 7 8-15,0-4-8 0,0-3 0 0,-3 7 8 16,-1-7-8-16,1 13 0 0,-1-12 0 0,-3 5 9 0,0 1-9 15,0-1 0-15,0 4 9 0,-3-3-9 16,-4 6 10-16,3-4-10 0,-3 4 10 0,0-3-10 0,0 6 10 16,0 0-10-16,0 0 10 0,3 0 0 0,-3 0 0 15,0 0 0-15,0 0 0 0,0 0-10 0,4 6 10 16,-4-3-10-16,3 4 10 0,-3-4 6 0,3 6 2 16,-3-3 0-16,4-2 0 0,-4 2-18 0,3 0 0 15,1-3 8-15,-1 7-8 0,4-10 0 0,-7 6 0 0,7 3 0 16,0-9 0-16,0 0-16 0,-3 10-1 15,3-10 0-15,0 9 0 0,0-9 17 0,0 0 0 0,0 0 0 16,3 6 0-16,-3-6 0 0,7 3 0 0,-7-3 0 0,7 10 0 16,4-10 0-16,-4 0 0 0,4 0 0 0,-4 0 0 15,0 0 0-15,0 0 0 0,0-3 0 0,0-4 0 16,-4 4 8-16,4-3-8 0,-3 6 0 0,-1-9 0 16,1 2 8-16,-4 7-8 0,4-3 0 0,-4-6 9 15,0 3-9-15,0-4 8 0,0 1-8 0,0-1 8 16,-4 4-8-16,0-3 0 0,4 6 0 0,-3-7 8 15,3 4-8-15,-4-4 0 0,1 7 0 0,3 3 0 16,0 0 0-16,-4-6 0 0,1 0 0 0,3 6 0 16,0 0 0-16,0 0 0 0,-7 6 0 0,3-6 0 15,-6 0 0-15,6 9 0 0,-3-2 0 0,4-4 0 16,-5 6 0-16,5 1 0 0,-1-1 0 0,-3-3 0 16,4 4 0-16,-4-1 0 0,3 1 0 0,1-1 0 0,-1-3 0 15,4-6 10-15,0 0-2 0,0 10-8 0,0-7 0 0,0-3 0 16,0 0 0-16,0 0 0 0,7 12 0 0,-7-12 0 15,0 0-10-15,0 0 10 0,7 3 0 0,0-3 0 16,-7 0 0-16,0 0 0 0,11 0 0 0,-4 0 0 16,0 0 0-16,-7 0 0 0,0 0 0 0,7-3 0 15,0-3 0-15,-3 0 0 0,3 3 0 0,-4-4 0 16,1 7 0-16,-1-9 0 0,-3 6 0 0,4-3 8 16,-1-4-8-16,-3 7 0 0,0-3 0 0,0 6 0 15,4-10 8-15,-4 10-8 0,0-6 0 0,0 6 0 16,0 0 0-16,0 0 0 0,0 0 0 0,0 0 0 15,0 0 0-15,0 0 0 0,0 0 0 0,0 0 0 0,-7 6 0 16,3-2 0-16,1 2 0 0,-1 3 0 0,1-3 0 0,-1-2 0 16,1 5-8-16,-1-3 8 15,4-6 0-15,0 10 0 0,0-10 0 0,-3 9 0 0,3 0 0 0,0-9 0 16,3 10 0-16,-3-4 0 0,0 4 0 0,4-7 0 16,-4-3-8-16,3 9 8 0,-3-9 0 0,4 6 0 15,3 4 0-15,-7-10 0 0,0 9 0 0,0-9 0 16,0 0 0-16,7 0 0 0,-7 0 0 0,7 6 0 15,-7-6 0-15,11 4 0 0,-11-4 0 0,7 0 0 16,0-4 0-16,0-2 0 0,0 3 0 0,-4-3 0 16,1-4 0-16,-1 10 0 0,1-6 0 0,-1-3 0 15,-3-1 0-15,0 1 0 0,0 6 0 0,0-4 0 0,0-2 0 16,0 3 0-16,0-4 8 0,0 1-8 0,0 6 0 0,-3-3 0 16,3-4 0-16,-4 7 0 0,4 3 0 0,0-6 0 15,0 6 0-15,0 0 0 0,0 0 0 0,0 0 0 16,0 0 0-16,0 0 0 0,0 0 0 0,-3 0-9 15,3 0 9-15,-7 9 0 0,0-9-9 16,0 10 9-16,3-4 0 0,-3-3-9 0,4 6 9 16,-5-2 0-16,5 2 0 0,-1-3 0 0,-3 4 0 0,4-7 0 15,-1 6 0-15,1 1 0 0,-4-1 0 0,3-3 0 16,1 4 0-16,-1-1 0 0,1-9-8 0,-4 10 8 16,3-4-8-16,4-6 8 15,0 0-90-15,0 0-13 0,0 0-2 0,0 0-1178 0</inkml:trace>
  <inkml:trace contextRef="#ctx0" brushRef="#br2" timeOffset="-189908.44">19823 4093 1324 0,'0'0'118'0,"0"0"-94"16,0-3-24-16,0 3 0 0,-4 0 136 0,4 0 22 15,0 0 5-15,0 0 1 0,0 0-104 0,0 0-21 16,0 0-4-16,0 0-1 0,0 0-19 0,0 0-4 0,0 0-1 15,0 0 0-15,7 0 7 0,0 10 2 16,0-1 0-16,-3 0 0 0,3-2 10 0,0 2 3 0,-4 0 0 16,4 4 0-16,1-7-11 0,2 10-1 0,1-4-1 0,3-2 0 15,-4-1 8-15,8 7 1 0,0-7 1 0,6 1 0 16,1-1-1-16,3 7 0 0,4-7 0 0,0 1 0 16,3-1-7-16,-3 10-1 0,3-3-1 0,0 2 0 15,1-2 11-15,-5 3 2 0,1 0 1 0,0 0 0 16,0-4-33-16,-1 4 0 0,1 0 0 0,3 0 0 15,8 6 0-15,-4-6 0 0,-1 6 0 0,1-7 0 16,7 11 16-16,-4-4-3 0,1 0-1 0,-5 3 0 16,1-3-2-16,-3 3-1 0,2 1 0 0,1-4 0 15,0 9 4-15,7-12 1 0,3 13 0 0,1-10 0 16,-1 0 12-16,4 3 2 0,-7 0 1 0,3-3 0 16,-3 4-29-16,3-4 0 0,1 3 0 0,-1 6 0 15,1-5 0-15,-1-1 0 0,7 3 0 0,1-3 0 0,-4 10 0 16,-4-3 0-16,-3 2 0 0,0-2 0 0,0-7 0 15,0 6 0-15,-4 1 0 0,7-7 0 0,4 7 0 0,4-7 0 16,-8 6 0-16,0 4 0 0,1-4 0 0,-4 7 0 16,3-9 0-16,-3 11 0 0,-4-8 0 0,8 3-8 15,-1 2-1-15,4-2 0 0,-4 0 9 0,4 2 0 16,4-2 10-16,-4 0-10 0,-4 2 16 0,0-2-4 0,-3 6 0 16,0 0 0-16,0-7-12 0,0 1 0 0,0 6-12 15,3-3 12-15,1-10 0 0,-1 10 0 0,0-4 0 0,-3 1 0 16,-3 3 0-16,-1-3 0 0,0-4 0 15,-3 4 0-15,7 6 0 0,-4-7 8 0,1 4-8 0,2-3 0 16,5-1 0-16,-4 4 0 0,-1-3 0 0,-2-4 0 16,-1 4 0-16,-3 2 0 0,0-8 8 15,3 9-8-15,0-4 0 0,4 1 0 0,4 3 0 0,-1-4 0 16,4 7 0-16,0-6 0 0,-4 6 0 0,1-7 0 16,-8 4 0-16,4-3 8 0,-4-4-8 0,4 4 0 15,0-4 0-15,3 4 8 0,-6 3-8 0,3 3 0 16,6-7 10-16,-6 7-10 0,0-6 10 0,-4 6-10 15,-6-7 0-15,3 7 8 0,-4-9-8 0,4-1 0 16,3 4 9-16,4-4-1 0,3 1 0 0,1-1 0 16,-8 4-8-16,7 0 0 0,-3-4-10 0,0 4 10 15,0 6 0-15,-4-4 0 0,1-2 0 0,2 0 0 16,-2-4 0-16,6 1 0 0,4-7 0 0,-4 9 0 0,1-2 0 0,-4 3 0 16,0 2 0-16,-4-2 0 0,0 6 0 0,-3-6 0 15,0 2 0-15,3-2 10 0,-3 0-10 0,3-4 8 16,4 1-8-16,-3 2 8 0,-1 4-8 0,0-3 0 15,4-1 0-15,-4-2 0 0,1 9 0 0,-1-7 0 16,-3-2 0-16,0 2 0 0,7 4 0 0,-1-3 0 16,1-4 0-16,4 4 0 0,-1-4 0 0,4 4 0 15,0-4 0-15,-4 1 0 0,1 3 0 0,-8-4 8 16,4 4-8-16,-4-4 8 0,4 1 0 0,0 2 0 16,7 7 0-16,0-9 0 0,-4 12 8 0,4-6 0 15,-7 2 1-15,-4-5 0 0,1 6-17 0,-5-6-16 16,1 5 4-16,4 1 0 0,2 3 12 0,1-3 10 15,4-3-2-15,-5 0 0 0,8 0-8 0,-3-4 0 0,-4 1 0 16,0 3 8-16,-8-4-8 0,1 1 0 0,3-4 9 16,1 1-9-16,3 3 8 0,3-4-8 0,0 10 10 0,1-6-10 15,3-4 12-15,-4 1-4 0,-3 2-8 0,-4-2 12 16,1 2-2-16,-5-2-1 0,-2-1 0 0,6 1 0 16,4-7-9-16,-4 10 0 0,4-4 0 0,-4 1 0 15,8 9 0-15,-1-1 0 0,-3-5 0 0,-4 0 0 16,-3 12 0-16,0-13 0 0,0 1 8 0,0 3-8 15,-1-4 0-15,8-2 0 0,-3 3 0 0,6-4 8 16,-3 10-8-16,0-6 0 0,0 6 0 0,-4-7 0 16,0 7 0-16,-3 0 0 0,3 0 0 0,-3-6 0 15,4 2 0-15,-1-2 0 0,7 0 0 0,1 2 0 16,-4-2 0-16,3 6 0 0,-3 0 0 0,0 3 0 0,0-3 0 16,-4 0 0-16,-3 9 0 0,-1-9 0 15,5 0 0-15,3 0 0 0,7-7 9 0,-4 7-9 0,0 3 0 0,1 3 0 16,3-3 0-16,-7 0 8 0,-1 7-8 0,-6-10 0 15,4 0 0-15,-1 6 0 0,7-10 0 0,-3 4 0 16,0 0 0-16,7 0-8 0,0 0 8 0,3 3 0 16,-6 3 0-16,-1-3 0 0,-7-3 0 0,1 0 0 15,3 3 0-15,-1-3 0 0,1 0 0 0,7-6 9 16,4 5-1-16,-1 1-8 0,-3 0 9 0,-4 0-9 16,-3 3 0-16,0-3 9 0,0 6-9 0,-4-3 0 15,8-3 0-15,-1 0 0 0,4 0 0 0,-4 3 0 16,4-9 0-16,0 12 0 0,-7-6 0 0,0 3 0 0,-4-3 0 15,-3-7 0-15,3 14 0 0,-3-14 0 16,7 1 0-16,-4 3 0 0,11-4 0 0,-14-12 0 16,0 3-9-16,0 1 9 0,0 5 0 0,-4-6 0 0,0 7 0 0,-3-1 9 15,0 1-9-15,10 9 0 0,-7-7 0 16,-3 7 0-16,0-6 0 0,-1-4 0 0,1 1 0 16,0-7 8-16,0 0-8 0,-1-3 0 0,-2 1-12 0,-5-4 12 15,5 3-16-15,-5 0 4 0,1-7 0 0,-4 11 1 31,0-4-14-31,0 3-3 0,1 0-1 0,-1 7 0 0,-4-10-24 0,-2 9-5 0,-5-21-1 16,-10-13 0-16,0 0-7 0,0 0-2 0,0 0 0 16,0 0 68-16</inkml:trace>
  <inkml:trace contextRef="#ctx0" brushRef="#br1" timeOffset="-178566.39">20616 11462 403 0,'0'0'36'0,"-3"-9"-36"15,-1 3 0-15,1 3 0 0,3-4 237 0,-4 4 41 16,1-3 8-16,3-3 2 0,0 5-237 0,0-2-51 15,-4-3 0-15,4 2-9 0,0 4 1 0,4-3 0 16,-1-3 0-16,1 5 0 0,3-2 8 0,0-3 0 16,0 6 0-16,0-4 0 0,-3-2 43 0,3 3 4 15,-4 3 1-15,4-4 0 0,-7 7 2 0,0 0 1 16,0 0 0-16,0-3 0 0,0 3 12 0,0 0 2 16,0-6 1-16,0 6 0 0,0 0-10 0,-3-10-3 15,3 10 0-15,-4-3 0 0,-3-3-20 0,7 6-4 0,-3-3-1 0,3 3 0 16,-8-6-16-16,8 6-3 0,0 0-1 0,0 0 0 15,-7 0-8-15,7 0 0 0,0 0 0 0,0 0 8 16,-7-7-8-16,4 7 12 0,3 0-12 0,0 0 12 16,0 0-12-16,0 0 0 0,0 0 9 0,0 0-9 15,0 0 8-15,0 0-8 0,0 0 10 0,0 0-10 16,0 0 8-16,0 0-8 0,0 0 0 0,0 0 9 16,0 0 0-16,0 0 0 0,0 0 0 0,0 0 0 15,0 0 7-15,0 0 0 0,0 0 1 0,0 0 0 16,0 0-8-16,0 0-1 0,0 0-8 0,0 0 12 15,0 0 3-15,0 0 0 0,0 0 0 0,0 0 0 16,0 0 2-16,0 0 1 0,0 0 0 0,0 0 0 16,0 0 9-16,0 0 1 0,0 0 1 0,0 0 0 15,0 0-29-15,0 0 0 0,0 0 0 0,0 0 0 16,0 0 0-16,0 0 0 0,0 0-12 0,3 7 12 16,-3-7 0-16,4 9 0 0,-4-9 0 0,3 9 0 0,-3-9 0 0,0 10 0 15,-3-1 0-15,3 1 0 0,-4 5 0 0,1-5 0 16,-1-1 0-16,1 1 0 0,-1 5 0 0,-3-5-8 15,4 5 8-15,-1-2 0 0,-3-4 0 0,4 7 9 16,-1 0-1-16,0-4 0 0,1-2-8 0,-1 5 0 16,1-5 0-16,-1-1 0 0,1 1 0 0,-4 5 0 15,3-12 0-15,4 4 0 0,0-7 0 0,-3 9 0 16,3-9 0-16,-4 6 0 0,4-6 12 0,-3 3-4 16,3-3 0-16,0 0 0 0,-4 10-8 0,4-10 0 15,0 6 0-15,0-6 0 0,0 10 0 0,-3-7-17 16,3 6 4-16,0-9 1 0,-4 6 12 0,4 4 0 15,0-10 0-15,0 0 10 0,0 0-10 0,0 0 0 16,0 0 0-16,0 0 0 0,-3 6 0 0,3-6 12 0,0 0-2 0,0 0 0 16,0 0-10-16,0 0 0 0,0 0 0 0,0-13 0 15,0 4 0-15,-4 0 0 0,4-10 8 0,0 6-8 16,-3-2 0-16,3-1 0 0,-4-3 8 0,4 3-8 16,-4 4 0-16,4-4 0 0,-3-3 0 0,3 4 0 15,-4 2 0-15,1-2 0 0,3 2 0 0,-4-3-11 16,1 1 11-16,3 5-12 0,-4 1 12 0,4-1-12 15,-3 7 12-15,3-3 0 0,0-3 0 0,0 2 0 16,0 7 0-16,0 0 8 0,0 0-8 0,0 0 11 16,0 0-11-16,0 0 0 0,0 0 0 0,0 0-11 15,7 7 11-15,-7-7-10 0,7 3 10 0,0 9-10 16,0 1 10-16,-3-4 0 0,3 7 0 0,-4-4 0 16,-3 10 0-16,7-3 0 0,-3 0 8 0,-1 6-8 15,-3-3 8-15,0 3-8 0,0-6 8 0,4 6-8 16,-8-6 0-16,4-3 0 0,4 2 0 0,-1-8 0 15,-3 9 0-15,4-10 11 0,-4 0-11 0,3 1 12 0,-3-10 3 0,4 6 1 16,-4-6 0-16,0 0 0 0,0 0-1 0,0 0 0 16,0 0 0-16,0 0 0 0,0 0 6 0,0 0 2 15,3-6 0-15,1 3 0 0,-4-7-8 0,3-5-2 16,1 5 0-16,-4-6 0 0,0 7-13 0,0-10 11 16,0 0-11-16,0 1 10 0,-4 2-10 0,4-6 0 15,-3 0 0-15,-1 0 8 0,4 6-8 0,-3-2 0 16,-1 2 0-16,1-3 0 0,3 10 0 0,-4-7 0 0,1 3 0 0,3 4 0 15,-4 0 0-15,4 2 0 0,0-2 0 0,0 3 0 16,0 3-11-16,0 3 11 0,0 0-8 0,4-7 8 16,-4 7 0-16,0 0 0 0,0 0 0 0,0 0-8 15,0 0 8-15,0 0 0 0,0 0 0 0,0 0 0 16,0 0 0-16,3 7-8 0,1 2 8 16,3 7 0-16,-7-4 0 0,3-2 0 0,-3 5 0 15,4 4-8-15,-4 0 8 0,7 0 0 0,-7-4 0 0,0 11 0 16,0-8 0-16,0 1 0 0,3-3 0 0,-3 3 0 15,-3-1 0-15,6-2 0 0,-3-6 0 0,0 2 0 16,0-6 0-16,0 4 0 0,0-10 0 0,0 0 0 16,0 0 12-16,0 0-3 0,0 0 0 0,0 0 0 15,0 0 3-15,0 0 1 0,0 0 0 0,0 0 0 16,0 0 1-16,4-10 0 0,0 4 0 0,-4-3 0 0,0-4-6 16,0-3-8-16,3-2 11 0,-3 8-11 0,0-5 9 0,0-4-9 15,4 3 0-15,-4-3 9 0,0 7-9 0,0-4 0 16,0 0 0-16,0 7 0 0,0 0 0 0,3-4 0 15,-6 7 0-15,3-4 0 0,0 4 0 0,0 3 0 16,0 3 0-16,0 0 0 0,0 0 0 0,0 0 0 16,0 0 0-16,0 0 0 0,0 0-11 0,0 3 11 15,0 6-8-15,0 7 8 0,-4-6-11 16,4 5 11-16,-3-5-13 0,3 8 5 0,0-8-5 0,-4 9-1 16,0-4 0-16,1 4 0 15,3 0-18-15,0 0-3 0,-4 3-1 0,1-3 0 16,3-1-206-16,3 1-42 0</inkml:trace>
  <inkml:trace contextRef="#ctx0" brushRef="#br3" timeOffset="-173676.33">22514 11506 1263 0,'0'0'28'0,"0"0"5"0,0 0 2 0,0 0 1 0,0 0-36 0,0 0 0 0,7 0 0 0,-7 0 0 16,0 0 0-16,0 0 0 0,7-6 0 0,-3-3 0 15,-4 9 32-15,0 0-1 0,-4-3 0 0,4 3 0 16,0 0 46-16,-3-7 10 0,-4-2 1 0,3 9 1 16,4 0-23-16,-7-10-5 0,0 7-1 0,0-3 0 15,4 6 7-15,3 0 1 0,0 0 0 0,0 0 0 0,-7-6-32 16,7 6-7-16,0 0-1 0,0 0 0 0,0 0-16 0,0 0-3 16,0 0-1-16,0 0 0 0,0 0-8 0,0 0 0 15,0 0 0-15,3 6 0 0,1 3 0 0,-4-9 8 16,0 0-8-16,0 10 8 0,0-10 4 0,0 0 0 15,0 9 0-15,0-9 0 0,0 0 22 0,0 0 5 16,0 0 1-16,-4 7 0 0,1-4-23 0,3-3-4 16,0 0-1-16,0 0 0 0,0 0-3 0,0 0-1 15,0 0 0-15,0 0 0 0,0 0-8 0,0 0 8 16,0 0-8-16,0 0 8 0,7-3-8 0,0-4 10 16,-4-2-10-16,1 6 10 0,3-4-10 0,-4-2 0 15,1 3 0-15,-4 3 8 0,0-4 0 0,3-2-8 0,1 6 12 0,-8-3-4 16,1-4 11-16,3 1 1 0,7 2 1 0,-7 4 0 15,0-3-3-15,-4 3-1 0,4 3 0 0,0 0 0 16,0 0-7-16,0 0-2 0,-3-6 0 0,3 6 0 16,0 0-8-16,0 0 0 0,0 0 0 0,0 0 0 15,0 0 0-15,0 0 0 0,0 0 0 0,0 0 0 16,-7 6 0-16,0-3 0 0,3 3 0 0,1 4 0 16,-4-4 0-16,0 7 0 0,3-4 0 0,0 0 0 15,1 1 0-15,-1 5 0 0,1 1 0 0,3-3 0 16,3-4 0-16,-3-3 0 0,4 10 0 0,-1-7 0 15,5-5 0-15,-5 5 8 0,-3-9-8 0,0 0 8 16,7 6 4-16,-7-6 0 0,0 0 0 0,0 0 0 16,0 0 19-16,0 0 4 0,0 0 1 0,0 0 0 15,0-6-18-15,0-3-3 0,7-1-1 0,-3 1 0 16,-4-1 2-16,0-5 0 0,0 5 0 0,3 1 0 16,1-4-16-16,-4-2 11 0,-4 5-11 0,8-5 10 15,-1 2-10-15,-3-3 0 0,0 7 0 0,-3-7 0 0,3 7 0 0,0-4 0 16,0 1 8-16,0 2-8 0,-4 1 0 0,1-1 0 15,3 1 0-15,-4 6 0 0,-3-3 0 0,4 6 0 16,3 0-9-16,0 0 9 0,0 0 0 0,0 0-8 16,0 0 8-16,0 0 0 0,0 0-12 0,-4 9 12 15,1 0-12-15,3 1 12 0,3-1 0 0,-3 7 0 16,-3 0 0-16,-1-4 0 0,8 7-8 0,-4-3 8 16,3 3-12-16,-3-4 12 0,-3-2 0 0,-1 9 0 15,8-3 0-15,-8-7 0 0,0 4 0 0,4 3 0 0,0-1 0 0,0-2 0 16,0-7 0-16,-3 7 0 15,3-6 0-15,0-10 0 0,0 0 0 0,3 3 0 16,-3-3 11-16,0 0-11 0,0 0 0 0,0 0 0 0,0 0 0 16,0 0 0-16,0 0 12 0,0 0-12 0,0 0 12 15,0-10-12-15,0 7 11 0,0-13-11 0,4 7 10 16,-4-7-10-16,0 7 8 0,0-4-8 0,4-2 0 16,-1-1 0-16,-3-3 8 0,4 7-8 0,-1-4 0 0,1 0 0 15,-1 4 0-15,1-4 0 0,-8-3 0 0,8 13 0 16,-1-7 0-16,1 4 0 0,-8 3 0 0,4 3 0 15,0-4 0-15,0 7 0 0,0 0 0 0,0 0-10 16,0 0 10-16,0 0 0 0,0 0 0 0,0 0-8 16,0 0 8-16,7 10 0 0,-3 5 0 0,3-2 0 15,-4 3 0-15,4 3-8 0,-7-1 0 0,4-2 0 16,3 9 8-16,-3-3 0 0,-4 3 0 0,3-6 0 0,4 6 0 0,-3-6 0 16,-4 0 0-16,3-4 0 0,1 1 0 0,-4-3 0 15,3 2 0-15,1-5 0 0,-4-10-15 0,7 9-1 16,0 0 0-16,0-9 0 15,4 0-148 1,3 0-31-16,3-3-5 0</inkml:trace>
  <inkml:trace contextRef="#ctx0" brushRef="#br3" timeOffset="-172529.31">24035 11400 172 0,'0'0'8'0,"0"0"1"0,0 0-9 16,0 0 0-16,0 0 0 0,0 0 0 0,3-7 184 15,-3 4 34-15,0 3 7 0,4-6 2 0,-4 3-177 0,7-3-35 16,-4 2-7-16,-3 4-8 0,4-6 84 0,-4 6 10 15,3-3 2-15,-3 3 1 0,4-6 25 0,-4 6 5 16,0-3 1-16,0 3 0 0,0 0-51 16,0 0-9-16,-4-7-3 0,4 7 0 0,-3 0-22 15,-1-3-5-15,-3-3-1 0,7 6 0 0,0 0-4 0,-7 0-1 16,0 6 0-16,4-3 0 0,3-3-5 0,0 0-2 16,0 0 0-16,0 0 0 0,-4 10-13 0,1-1-4 15,-1-3 0-15,1 4 0 0,3-1 8 0,0 1 2 16,0 5 0-16,3-2 0 0,1-4-18 0,-1 7 0 15,-3 3 0-15,4-10 0 0,-1 10 10 0,-3-3-2 16,0-7 0-16,0 10 0 0,0-10 0 0,0 7 0 0,-3-7 0 0,3 7 0 16,0-13 32-16,0-3 7 0,0 0 1 0,0 0 0 15,0 0-23-15,0 0-4 16,0 0-1-16,0 0 0 0,0 0-6 0,10 7-2 0,-10-7 0 16,7-7 0-16,0 4 0 0,0-6 0 0,-3-1 0 0,0-2 0 15,-1 2-3-15,1-2-1 0,-4 2 0 0,0-5 0 16,0 5 4-16,0-5 0 0,0 5 0 0,0 1 0 15,0-4-12-15,3 1 0 0,-3 9 0 0,0-4-11 16,0-2 11-16,0 9 0 0,0 0 0 0,0 0 0 16,0 0 0-16,0 0-8 0,0 0 8 0,0 0-8 15,0 0 8-15,0 0-10 0,0 0 10 0,0 0-10 16,0 0 10-16,0 9 0 0,4 7 0 0,-4-7 0 16,3 1 8-16,-3 6 4 0,0-7 1 0,0 0 0 15,0 7-13-15,0-3-16 0,-3-4 3 0,3 0 1 16,0 7 12-16,-4-7 15 0,4 1-3 0,0-4-1 0,-3 4-11 15,3-10 0-15,-4 3 0 0,4-3 0 16,0 9-20-16,0-9-10 0,0 0-2 0,-3 6 0 16,3 4-204-16,0-1-42 0</inkml:trace>
  <inkml:trace contextRef="#ctx0" brushRef="#br3" timeOffset="-171612.13">25132 11384 2268 0,'0'0'100'0,"-4"0"21"0,-3 0-97 0,0 0-24 0,0 0 0 0,7 0 0 15,0 0 25-15,0 0 0 0,0 0 0 0,0 0 0 16,0 0-4-16,0 0-1 16,0 0 0-16,0 0 0 0,-7 0 24 0,7 0 5 0,0 0 1 0,0 0 0 15,-3 0-11-15,3 0-3 0,-7 6 0 0,3-3 0 16,1 4-24-16,3 2-4 0,-4 1-8 0,4-1 11 15,0 7-11-15,-4-7 8 0,4 0-8 0,4 7 8 16,0-3-8-16,-4 2 8 0,3 1-8 0,1-3 8 16,-1-4-8-16,4 7 8 0,-7-7-8 15,4 0 8-15,-1 1 0 0,-3-1 0 0,0-9 0 0,0 0 0 16,0 0 20-16,0 0 3 0,0 0 1 0,0 0 0 16,0 0-32-16,0 0 0 0,11-3 0 0,-8-3 0 15,4-4 9-15,-3 1-9 0,-4 0 8 0,3 2-8 16,1-2 10-16,-4 0-10 0,0-4 12 0,-4-3-12 0,4 10 13 0,0-6-4 15,-3 2-1-15,3-6 0 0,0 7-8 0,0 0 0 16,0 2 9-16,0-2-9 0,0 6 0 0,0-3 0 16,3-4 0-16,-3 10 0 0,0 0 0 0,0 0 0 15,0-9 0-15,0 9 0 0,0 0 0 0,0 0 0 16,0 0 0-16,0 0 0 0,0 0 0 16,0 0 0-16,0 0 0 0,7 9-8 0,-3 1 8 0,3-1 0 15,-7 0 0-15,4 1 0 0,-4 5 0 0,3-5 0 16,1 6 0-16,-1-7 0 0,-3 0 0 0,0 1 0 15,0-1 0-15,0 1 0 0,0-1 0 0,4 0 0 16,-4-9 0-16,0 7 0 16,3-7 0-16,-3 9 0 0,4-3 0 0,-4-6-8 15,0 3-32-15,3 4-5 0,-3-7-2 0,11 3 0 16,-1-3-116-16,5 0-23 0,2 0-5 0,4 0-876 0</inkml:trace>
  <inkml:trace contextRef="#ctx0" brushRef="#br3" timeOffset="-170821.09">26924 11371 1209 0,'0'0'108'0,"0"0"-87"15,-4 0-21-15,-3 0 0 0,7 0 150 0,-3 0 26 0,3 0 4 0,0 0 2 16,-4 0-149-16,1 0-33 0,-1 0 0 0,4 0 0 15,0 0 35-15,0 0 9 0,0 0 3 0,0 0 0 16,-3 4 8-16,-4 5 1 0,7-3 1 0,-4-3 0 16,4 10-23-16,0 0-5 0,-3-4-1 0,3 0 0 15,0 7-7-15,0 0-1 0,0-4-1 0,0 7 0 16,0-10 5-16,0 7 2 0,0 0 0 0,0-4 0 16,0 4-5-16,0-7-1 0,0 7 0 0,0-6 0 15,0-7-6-15,0-3-2 0,0 0 0 0,0 0 0 16,0 0 16-16,0 0 4 0,0 0 0 0,0 0 0 15,10 0-20-15,-3-3-3 0,0-4-1 0,-3 4 0 0,-1-6-8 0,4-1 8 16,-3-5-8-16,3 5 8 0,-7-5-8 16,4 5 0-16,-4-9 0 0,0 10 0 15,0 0 8-15,0-7 0 0,-4 6 0 0,4-5 0 0,0 5-8 16,-3 7 0-16,-1-3 0 0,4 6-11 16,0 0 11-16,0 0 0 0,0 0 0 0,0-9 8 15,0 9-8-15,0 0 0 0,0 0 0 0,0 0 0 0,0 0 0 0,0 0 0 16,0 0 0-16,0 9 0 0,4 0 0 0,-1 1 0 15,-3 5 0-15,0-5 0 0,4-1 8 0,-4 1-8 16,0 5 8-16,0-5-8 0,0-1 11 0,0 7-3 16,0-7 0-16,-4 1 0 0,4 5 19 0,0-2 3 15,0-4 1-15,4 1 0 0,-4-4-16 0,0-6-3 16,0 0-1-16,0 0 0 0,0 0-11 0,0 0 0 16,0 0 0-16,10 3 0 15,1-3-57-15,-1 0-14 0,4-3-2 16,4-3-767-16,3 3-152 0</inkml:trace>
  <inkml:trace contextRef="#ctx0" brushRef="#br3" timeOffset="-169794.1">30674 11365 864 0,'0'0'76'0,"0"0"-60"16,0 0-16-16,0 0 0 0,0-9 211 0,0-1 39 15,0 1 8-15,-3 3 2 0,3-4-164 0,0 7-33 16,0 3-7-16,0-6 0 0,0-4-6 0,0 10-1 15,0-9 0-15,3 6 0 0,-3 3 6 0,0 0 1 16,0-6 0-16,0 6 0 0,0-10-5 0,0 10-1 16,4-6 0-16,-4 6 0 0,0 0-10 0,0 0-3 15,-4-9 0-15,4 9 0 0,0 0-9 0,0 0-3 16,0 0 0-16,0 0 0 0,0 0-11 0,-3 9-2 16,-1-3-1-16,-3 10 0 0,3-4-11 0,1 7 0 0,3-3 0 0,-4 3 0 15,1-4 0-15,3 4-9 16,0 0 9-16,0 6 0 0,0-6 0 0,0 0 0 0,0 0 0 0,3-4 0 15,-3 4 0-15,4 0 9 0,-4-10-1 0,3 7 0 16,-3-7 20-16,0 1 3 0,0-4 1 0,0 4 0 16,0-10-8-16,0 0 0 0,0 0-1 0,0 0 0 15,0 0-8-15,0 0-2 0,4-10 0 0,-1 4 0 16,1-4 1-16,0-5 0 0,-4 5 0 0,3-2 0 16,1-4-14-16,-1 0 9 0,-3 7-9 0,4-3 8 15,-1-4-8-15,1 3 0 0,-1 1 0 0,4 2 0 16,-3 1 0-16,-1 0 0 0,-3 9 0 0,0 0-11 15,0 0 11-15,0 0 0 0,0 0 0 0,0 0-8 16,0 0 8-16,0 15 0 0,0-5 0 0,-3-1 8 16,3 7-8-16,0-4 9 0,-4-2-9 0,4 5 10 0,-3 1 5 15,-1-3 1-15,4 2 0 0,0-5 0 0,0 5-16 0,0-2 0 16,0-4 8-16,0 1-8 0,0-1 10 0,4-3-1 16,-1 4 0-16,-3-10 0 0,0 0-9 0,7 6-16 15,0-3 4-15,-7-3 1 16,7 0-24-16,0 0-5 0,4 0 0 0,0 0-1 15,-4 0-24-15,3 0-5 0,1 0-1 0,-1-3 0 16,1-3-145-16,0 6-28 0</inkml:trace>
  <inkml:trace contextRef="#ctx0" brushRef="#br2" timeOffset="-155606.25">22659 5921 864 0,'-11'-3'38'16,"11"3"8"-16,0 0-37 0,0 0-9 0,0-6 0 0,0 6 0 15,0-3 28-15,4-3 4 0,3 3 1 0,-4-4 0 0,-3-2-1 0,0 9-1 16,8-6 0-16,-5 2 0 0,-3 4-15 0,0 0-4 16,0 0 0-16,4-6 0 0,3-3 39 0,-7 9 7 15,0 0 2-15,0 0 0 0,0 0 10 0,0 0 2 16,-4 0 1-16,4 0 0 0,0 0-9 0,0 0-1 16,-3-10-1-16,3 10 0 0,-7-3-26 0,7 3-4 15,3-6-2-15,-3 6 0 0,-7-9 3 0,3 9 1 16,4 0 0-16,0 0 0 0,0-7-5 0,0-2-1 15,0 9 0-15,0 0 0 0,0 0-4 0,0 0-2 0,-7-3 0 0,7 3 0 16,0 0-6-16,0 0 0 0,-7-7-1 0,4 7 0 16,-4-3 1-16,7 3 1 0,0 0 0 0,-7 0 0 15,0 0-5-15,0 0 0 0,7 0-1 0,-7 3 0 16,-4-3-3-16,7 0 0 0,4 0 0 0,0 0 0 16,-7 7 7-16,7-7 1 0,-3 3 0 0,3-3 0 15,0 0-6-15,0 0-1 0,-7 9 0 0,3-2 0 16,4-7-9-16,0 9 0 0,0 0 0 0,0 1 0 15,-3-4 0-15,3 3 0 0,3 1 0 0,-6-1 0 16,-1 1 0-16,1-1 8 0,3-3-8 0,0-6 0 16,0 10 8-16,0-10-8 0,0 0 8 0,3 9-8 15,-3-6 10-15,0-3-10 0,0 0 12 0,7 10-12 16,-3 2 8-16,-4-12-8 0,0 0 0 0,7 3 0 16,0 7 0-16,0-4 0 0,-7-6 8 0,0 0-8 15,3 9 0-15,5-5 0 0,-8-4 0 0,0 0-9 0,0 0 9 0,3 6 0 16,4-3 8-16,-7-3-8 0,0 0 8 0,0 0-8 15,11 0 10-15,-4 0-10 0,3-3 14 16,-3 3-3-16,-7 0-1 0,7-6 0 0,4 2 9 0,0-5 1 16,-8 0 1-16,4-1 0 0,4-2-9 0,-1 2-1 15,-10 1-1-15,4-1 0 0,-1 1-10 0,-3 0 0 16,0-1 0-16,-3 4 8 0,-4-3-8 16,3 5 0-16,4-5 0 0,-3 3 0 0,-4-4 12 0,0 10-2 15,0-9-1-15,3 3 0 0,-3 3-9 0,-4-4 10 16,4 7-10-16,0-3 10 0,0-3-10 0,0 6 10 15,-3 6-10-15,3-3 10 0,0-3-10 0,-1 7 8 16,1-7-8-16,0 9 8 0,-3 0-8 0,6 1 0 16,-3-4 0-16,4 3 0 0,-4 1 0 0,0-1 0 0,3 1 0 15,4-1 0-15,-7 7 0 0,7-4 0 0,-4-5-8 0,8 2 8 16,-4 0 0-16,4 1 0 0,-4-10 0 0,3 9 0 16,4 1-11-16,-7-10 11 0,0 0-8 0,7 6 8 15,0-3 0-15,0-3-8 0,4 0 8 0,-1 0 0 16,-3-3 0-16,8 3 0 0,-5-6 0 0,4-4 0 15,-3 1 0-15,-1-1 0 0,8-5 0 0,-4 5 8 16,-3-2-8-16,-1-4 0 0,1 7 0 0,0-7 0 16,-1 7 0-16,-3-4 0 0,-7 7 0 0,4-4 0 15,6-5 0-15,-6 5 8 0,-11 7-8 0,0-3 0 16,7 6 12-16,-7-10-1 0,-4 1-1 0,0 9 0 0,-3-3-2 16,4-3 0-16,-1 6 0 0,1 0 0 15,-8 0-8-15,7 0 0 0,1 6 9 0,-1-3-9 0,-3-3 0 0,4 6 0 16,-1 4 0-16,4-7 0 0,0 6 0 15,-4 1 0-15,4 5 0 0,0-5 0 16,4 5 0-16,-1-5 0 0,-3 9-8 0,4-10 8 0,3 7 0 0,0-4-10 16,0-2 10-16,0 5 0 0,3-5-9 0,1-1 9 15,-1-3 0-15,-3-6-9 0,0 0 9 0,7 10-8 16,4-7 8-16,-4 3-8 0,-7-6 8 0,10 0 0 16,1-6 0-16,0 6 0 0,3-3 0 0,-7-3 0 15,0 2 0-15,3-2 0 0,1-3 0 0,-4-1 0 16,-3 7 0-16,-1-9 8 0,1 2-8 0,-1 1-10 15,1-1 10-15,-4 1-13 0,-4 0 36 0,4-1 7 16,0 1 2-16,-7-1 0 0,4 1-32 0,-5 3 0 16,8-4-13-16,-3 7 4 0,-4-9 9 0,0 9 8 0,3-4-8 15,1 4 11-15,3 3-11 0,-7-6 0 0,-4 6 0 0,4 0 0 16,7 0 0-16,-7 0 0 0,0 0 0 0,0 0 0 16,7 0 0-16,-7 6-11 0,0-3 11 0,3 4-8 15,-3 2 8-15,4-3 0 0,3-6 0 0,-4 10-8 16,1-1 8-16,-1 4 0 0,4-7-9 15,0 3 9-15,0 7 0 0,4-7 0 0,-1 1-9 0,1-7 9 16,3 6 0-16,-7-9-10 0,0 0 10 0,7 7-8 16,7 2 8-16,-4-9 0 0,-10 0 0 0,11 0-8 15,0-6 8-15,-1 3 0 0,-3-4 0 0,0 4 0 16,-3-3 0-16,-1-4 0 0,4 7 10 0,-3-6-10 16,-4 0 9-16,0-4-9 0,0 4 8 0,0 5-8 15,-4-5 8-15,-3 3-8 0,4-4 0 0,-1 1 8 16,-3 9-8-16,0-9 10 0,0 9-10 0,0 0 10 0,4-7-10 0,-4 7 0 15,-4 7 9-15,0-7-9 0,4 9 0 0,0-3 0 16,0 4 0-16,0-1 0 0,-3 0 0 0,6-5 0 16,-3 5 0-16,3 4 0 15,1-4 0-15,-1 0 0 0,4-9-9 0,0 3 9 0,0-3-10 0,0 0 10 16,0 10-13-16,0-10 5 16,7 9-108-16,-7-9-22 0,0 0-4 0</inkml:trace>
  <inkml:trace contextRef="#ctx0" brushRef="#br2" timeOffset="-153801.59">24028 11143 57 0,'0'0'0'16,"0"-4"0"-16,0-2 0 0,-4-3 0 15,4-1 153-15,0 1 26 0</inkml:trace>
  <inkml:trace contextRef="#ctx0" brushRef="#br2" timeOffset="-153342.9">24049 9706 172 0,'0'0'16'0,"0"0"-16"0</inkml:trace>
  <inkml:trace contextRef="#ctx0" brushRef="#br2" timeOffset="-153279.08">24052 9509 172 0,'0'0'8'0,"0"0"1"0</inkml:trace>
  <inkml:trace contextRef="#ctx0" brushRef="#br2" timeOffset="-152966.42">24105 8910 115 0,'0'-25'0'0,"0"15"10"15,0 1-10-15,0-10 0 0,0 3 0 0,0 4 0 0,-3-4 52 0,3-3 9 16,0 13 2-16,0-6 0 0,0 2-1 0,-4 4 0 16,4 3 0-16,0 3-201 15,0 0-40-15</inkml:trace>
  <inkml:trace contextRef="#ctx0" brushRef="#br2" timeOffset="-151702.39">24194 7527 230 0,'0'0'20'0,"3"-9"-20"0,-3 2 0 0,7-2 0 0,-7-1 101 16,4-2 16-16,-1-10 3 0,1 9 1 0,-1-2-105 0,1 2-16 15,-1-2-12-15,1-4 1 0,-1 3 11 0,1-3 0 16,-1 4 0-16,1 2-8 0,-1 4 8 0,1-7 0 16,-4 7 0-16,0 2 0 0,0 7 20 0,0 0 7 15,-4-9 1-15,4 9 0 0,0 0 41 0,0 0 9 16,-3 0 2-16,3 0 0 0,-4-10-4 0,4 10 0 16,-3-3 0-16,3 3 0 0,-4-6-31 0,4-3-6 0,-3 5-2 0,3 4 0 15,0-6-25-15,0-3-4 0,0 3-8 0,0-4 11 16,0 7-11-16,0 3 0 0,0 0 0 0,0 0 8 15,0 0-8-15,0 0 0 0,0 0 0 0,0 0 0 16,0 0 18-16,0 0 2 16,-7 0 0-16,7 0 0 0,0 0 22 0,-4-6 5 0,-3 6 1 0,7 0 0 15,-7 6-12-15,7-6-1 0,-7 0-1 16,4 3 0-16,-5-3-14 0,8 0-4 0,0 0 0 0,0 0 0 16,-3 10-16-16,-1-10 8 0,-3 6-8 0,7-6 0 15,0 9 0-15,-3-3 0 0,-1 4 0 0,4-1 0 16,0 1 0-16,0-1 0 0,0 1-11 0,-3-4 11 15,3 3 0-15,3-6 0 0,1 7 0 0,-4-10 0 16,0 0 0-16,0 0 0 0,0 0 0 0,0 0 0 16,0 0 0-16,0 0 0 0,3 0 0 0,-3 0 0 15,7 0 0-15,0-3 0 0,1-4 0 0,-5-2 0 0,4 6 0 0,-7-10 0 16,4 4 0-16,-4 6 0 0,3-7 0 0,-3 4 0 16,0-3 0-16,0-1 0 0,-3 4 0 0,3-3 0 15,-4 5 8-15,4-2-8 16,-7 3 17-16,7 3-2 0,-3-6-1 0,3 6 0 0,-4 0 4 0,4 0 1 15,0 0 0-15,0 0 0 0,-7 0-11 0,7 0-8 16,0 0 12-16,0 0-12 0,-4 6 0 0,1-3 0 16,-1 7 0-16,1-4 0 0,3 3 0 15,0 1 0-15,-4-1 0 0,4 0 0 0,0 1 0 0,0-4 0 16,-3 4 0-16,3-1 0 0,0 0 0 0,0-9 0 16,0 0 0-16,0 10 0 0,0-10 0 0,0 0 0 15,0 0 0-15,0 0 0 0,0 0 8 0,0 0-8 16,0 0 0-16,0 0 0 0,0 0 0 0,0 0 10 15,0 0-10-15,0 0 8 0,7-3 0 0,-7 3 0 16,7-7 0-16,-7 7 0 0,3-9 2 0,4 6 0 0,-7-3 0 0,4-4 0 16,-4 4 6-16,0 3 0 0,0-7 1 0,0 4 0 15,0 6 1-15,0-9 0 0,-4 5 0 0,1-2 0 16,3 6-2-16,0-9-1 0,-4 3 0 0,1 6 0 16,3 0-6-16,-4-10-1 0,-3 10 0 0,0 0 0 15,0 0 1-15,4 0 0 0,-4 0 0 0,0 10 0 16,-1-10 0-16,1 6 0 0,0-3 0 0,4 3 0 15,-4 4-9-15,3-1 10 0,-3 0-10 0,7-2 10 16,-3-4-10-16,3-3 0 0,-4 6 0 0,4-6 0 16,4 10 0-16,-4-10 0 0,0 0-12 0,0 0 12 15,0 0-10-15,7 6 10 0,-7-6 0 0,10 0-9 16,-3 0 9-16,4-6 0 0,-4 6 0 0,0 0-8 16,4-10 8-16,-4 10 0 0,0-6 0 0,0 3 0 15,-4-7 12-15,4 4-3 0,-3-3 0 0,-4 9 0 16,3-10 9-16,1 4 2 0,-4 3 0 0,0 3 0 0,-4-6 4 0,4 6 0 15,0-10 1-15,-3 7 0 0,3-6-3 0,-4 2-1 16,1-2 0-16,-1 9 0 0,1-9-5 0,-1 2-2 16,1 4 0-16,-1-3 0 0,-3 3-14 0,7 3 11 15,-3-7-11-15,3 7 10 0,0 0-10 0,0 0 0 16,-4-9 0-16,4 9 0 0,0 0-17 0,0 0-3 16,0 0 0-16,0 0 0 15,0 0-28-15,0 0-5 0,0 0-2 0,0 0 0 16,0 0-142-16,0 0-29 0</inkml:trace>
  <inkml:trace contextRef="#ctx0" brushRef="#br2" timeOffset="-145030.83">25248 8305 633 0,'0'0'56'0,"0"0"-44"0,0 0-12 0,0 0-186 16,4-3-39-16</inkml:trace>
  <inkml:trace contextRef="#ctx0" brushRef="#br2" timeOffset="-143493.39">25308 8098 1173 0,'0'0'52'0,"0"0"11"0,0 0-51 0,0 0-12 16,0 0 0-16,0 0 0 0,0-10 59 0,0 10 9 15,0 0 1-15,-3-6 1 0,-1 6-2 0,4 0 0 16,0 0 0-16,0-9 0 0,0 9 9 0,0 0 2 16,-3-4 0-16,3 4 0 0,0 0-13 0,0 0-2 15,-4-6-1-15,4 6 0 0,0 0-19 0,0 0-4 16,0 0-1-16,-3 0 0 0,3 0-11 0,0 0-3 0,-7-3 0 0,0 6 0 16,3-3-13-16,-3 6-2 0,3-2-1 0,-3 5 0 15,4 0-9-15,-4 4 8 0,0 0-8 0,0-4 8 16,3 7 1-16,-3-7 0 0,4 10 0 0,-4-3 0 15,3-4 7-15,-3-3 2 0,0 7 0 0,3 0 0 16,4-4-6-16,-3-2 0 0,-1 2-1 0,4 1 0 16,0-4-11-16,0 1 0 0,0-1 0 0,0-9 0 15,0 0 0-15,4 6 0 0,-4-6 0 0,0 0 0 16,0 0 9-16,10 0-9 0,-3 0 10 0,4-6-10 16,-4 3 10-16,4-3-10 0,-4-4 10 0,3 1-10 15,-3-1 8-15,4 1-8 0,-4 0 0 0,0-1 9 16,0 1 7-16,0 3 0 0,-3-4 1 0,-1 1 0 15,-3-1-17-15,4 4-19 0,-1 3 4 0,1-3 1 0,-4-4 14 0,0 10 0 16,-4-3 9-16,4 3-9 16,0-9 12-16,-3 2-3 0,3-2-1 0,0 9 0 15,0 0 8-15,-4 0 2 0,-3-6 0 0,4 3 0 0,3 3-6 0,-7-7-2 16,3 7 0-16,4 0 0 0,0 0-10 0,-7 0 12 16,0 7-12-16,0-7 12 0,0 0-12 0,3 3 12 15,-3-3-12-15,4 6 12 0,-1-6-12 0,-3 9 0 16,4-9 9-16,-1 10-9 0,4-10 0 0,-3 9 0 15,-1-2 0-15,4-4 0 0,-3 6 0 0,3-9 0 16,-4 6 0-16,4 4 0 0,0-10 0 0,0 9 0 16,0 1 0-16,0-10-8 0,0 0 8 0,0 0 0 0,7 6 0 0,-7-6-8 15,4 3 8-15,-4-3 0 16,0 0 0-16,10 0-8 0,-10 0 8 0,7 0 0 16,0 0 0-16,4-3 0 0,-8 3 0 0,-3 0 0 0,7-6 0 0,0-4 8 15,1 10-8-15,-5-9 8 16,1-1-8-16,-1 4 8 0,-3 6-8 0,0-3 0 0,4-3 8 0,-4-4-8 15,0 7 8-15,0-3-8 0,0-4 10 0,0 7-10 16,-4-9 14-16,4 9-3 0,0-4-1 0,0 7 0 16,0 0-10-16,0 0 10 0,-3-3-10 0,3 3 10 15,0 0-10-15,0 0 0 0,0 0 0 0,0 0 0 16,0 0 0-16,-4 10 0 0,1-1 0 0,-1 0 0 16,0 1 0-16,1-4 0 0,3 4-8 0,0-1 8 15,-4 0 0-15,4 1 0 0,0-4 0 0,0-6 0 16,0 9 0-16,0-9 0 0,4 4 0 0,-1 5 0 15,-3-9 0-15,0 0 0 0,4 6 0 0,-4-6 0 16,0 0 0-16,7 3 0 0,-7-3 0 0,11 0 0 16,-4 0 0-16,0-3 0 0,-7 3 0 0,3-6 0 15,4 3 12-15,0-3-4 0,-3-4 0 0,-4 7 0 0,3-10-8 0,1 10 0 16,-4-6 0-16,0 3 8 0,-4-4-8 0,4 1 10 16,0-1-10-16,-3 7 10 0,3-3-10 0,-4-3 0 15,4 2 0-15,0 7 8 0,-3-3-8 0,-1-3 0 16,4 6 0-16,0 0 8 0,-3-3-8 0,3 3 0 15,0 0 9-15,0 0-9 0,0 0 0 0,0 0 0 16,-7 3 0-16,3 6 0 0,4-2 0 0,-3 2 0 16,3 0 0-16,0 1-8 0,0-4 8 0,0 4 0 0,3 2 0 15,-3-6-8-15,4 4 8 0,-1-1 0 0,-3-3 0 16,0-6 0-16,4 10 0 0,-4-10 0 0,0 0 0 16,0 0 0-16,0 0 0 0,0 3 0 0,0-3 0 0,0 0 0 15,0 0 8-15,0 0 1 0,0 0 0 0,0 0 0 16,0 0 3-16,0 0 1 0,0 0 0 0,0 0 0 15,-7 0 0-15,7 0 0 0,-4-3 0 0,-3-3 0 16,4 2-4-16,3 4-1 0,-4-6 0 0,1-3 0 16,-1-1-8-16,4 4 0 0,0 6 0 15,0 0-11 1,0-9-69-16,0 9-13 0,4-10-3 0,3 7-775 0,3-3-154 0</inkml:trace>
  <inkml:trace contextRef="#ctx0" brushRef="#br2" timeOffset="-141924.15">27118 9581 921 0,'0'0'82'0,"0"0"-66"0,0 0-16 0,0 0 0 15,0 0 145-15,0 0 26 0,0 0 5 0,0 0 0 16,0 0-135-16,0 0-27 0,0 0-6 0,0 0 0 16,0 0 20-16,0 0 5 0,0 0 1 0,0 0 0 15,0 0 22-15,0 0 5 0,0 0 1 0,7-3 0 16,-7 3 6-16,0 0 2 0,0 0 0 0,0 0 0 16,0 0-6-16,0 0-2 0,0-6 0 0,0 2 0 15,0 4-15-15,0 0-3 0,4-6-1 0,-4 6 0 16,0 0-15-16,-4 0-4 0,1-9 0 0,3 9 0 15,-4 0-1-15,1-3-1 0,-8-4 0 0,4 7 0 16,0 7 2-16,0-4 0 0,-4-3 0 0,1 9 0 0,-1-9-9 16,0 10-2-16,1-1 0 0,3-3 0 15,-4 7-13-15,4 2 0 0,-3-5 8 0,3 6-8 0,-1-7 0 0,1 10 0 16,4-10 0-16,-1 7 0 0,-3-7 0 0,7 1 0 16,-3-1 0-16,-1 0 0 0,4 1 0 0,0-1 0 15,0-9 0-15,0 0 0 0,0 0 0 0,0 0 0 16,0 0 0-16,4 10 0 0,-4-10 0 0,7 0 0 15,0 6 8-15,3-6-8 0,-10 0 0 0,8-6 0 16,2 6 0-16,1-10 0 0,-1 7 10 16,1-3-10-16,-1-4 10 0,1 1-10 0,0 0 8 0,-4-1-8 15,3 4 0-15,1-3 9 0,3-1-9 0,-7 1 8 16,-3-7-8-16,3 7 8 0,0-1 0 0,-4 1-8 16,-3-1 12-16,0 1-4 0,-3 0 6 0,-1-1 1 15,-3 4 0-15,4-3 0 0,-1-1-4 0,-7 10-1 16,4-9 0-16,-3 9 0 0,-4-3-10 0,3 3 10 15,-3 3-10-15,3-3 10 0,-3 9-10 0,4-3 0 0,-1 4 0 16,-3-7 0-16,3 6 0 0,1 7-11 0,-1-7 11 0,1 1-12 16,3 6 12-16,0-7 0 0,-1 7 0 0,1-4 0 15,4-2 0-15,-1 5 0 0,1-5 0 0,-1-1 0 16,4 0 0-16,0 1-10 0,0-10 10 0,7 9 0 16,-3-2 0-16,3-4 0 0,0 3 0 0,4-3 0 15,-4-3 0-15,3 6 0 0,4-12 0 0,-3 3 0 16,3 3 0-16,-3-6 0 0,3-4 0 0,0 7 0 15,3-6 0-15,-2 2 0 0,-8-2 0 0,3 0 9 0,1 2-9 16,-4-2 12-16,3 0-12 0,-6-1 12 16,0 7-3-16,-4-6 0 0,3 2 0 0,1-2 0 15,-8 3 0-15,1 3 0 0,3-4 0 0,-4-2 0 16,-3 9 6-16,0-3 1 0,0-4 0 0,-4 4 0 0,8 3-16 16,-8 3-18-16,1-3 4 0,-1 7 1 0,0-4 4 15,-3 3 1-15,4 4 0 0,3-1 0 0,-4 0 8 0,4 1-12 16,0-1 12-16,0 1-12 0,0-4 12 0,3 3 0 15,4-9 0-15,0 0-8 0,-3 3 8 0,3-3 0 16,0 0-9-16,0 10 9 0,0-10 0 0,0 0 0 16,7 6 0-16,-7-6 0 0,7 6 0 0,3-6 0 15,-2-6 0-15,-1 6 0 0,3 0 0 0,1-9 0 16,-4 9 0-16,0-10 0 0,0 10 0 0,0-6 0 0,0 3 9 16,0-7-9-16,-3 4 8 0,-1-3-8 0,1-1 8 0,-4 1-8 15,-4 3 8-15,1-4-8 0,-1 1 10 0,1-1-10 16,-5 1 19-16,1 0-3 0,0-1 0 0,0 4 0 15,0-3-16-15,0 5-14 0,-3-2 2 16,3 6 1-16,-4-9 11 0,0 9 0 0,4-3 0 0,0 3 0 16,0-7 12-16,0 7-1 0,4 0-1 0,3 0 0 15,-7 10-10-15,3-10 0 0,-3 6 0 0,3-3 0 16,4-3 10-16,-7 6-10 0,-3 4 12 0,3-7-12 16,3 6 9-16,-3-2-9 0,4 2 0 0,-4 0 9 15,7 1-9-15,-4-1 0 0,4-2 0 0,0-7 0 16,0 0-12-16,0 0 12 0,0 0-10 0,11 3 10 31,-4 3-212-31,7-6-36 0</inkml:trace>
  <inkml:trace contextRef="#ctx0" brushRef="#br2" timeOffset="-139388.28">30611 12710 403 0,'0'0'17'0,"0"0"5"0,0 0-22 0,0 0 0 15,0 0 0-15,0 0 0 0,0 0 72 0,0 0 9 16,0 0 3-16,0 0 0 0,0 0-66 0,0 0-18 16,0 0 0-16,0 0 8 0,0 0-8 0,0 0 0 15,7-6 0-15,-7 6 0 0,7-3 36 0,-7 3 11 16,0 0 2-16,7-6 1 0,-7 6 9 0,0 0 1 16,0 0 1-16,0 0 0 0,0 0-23 0,0 0-5 15,0 0-1-15,0 0 0 0,0 0 17 0,0 0 3 16,0 0 1-16,0 0 0 0,0 0-3 0,0 0-1 0,0 0 0 0,0 0 0 15,0 0-1-15,0 0 0 0,0 0 0 0,0 0 0 16,0 0 0-16,0 0-1 0,0 0 0 0,10 0 0 16,-10 0 1-16,0 0 0 0,0 0 0 0,4-10 0 15,-4 10-9-15,0 0-2 0,0 0 0 0,0 0 0 16,0 0-14-16,0 0-3 0,0 0-1 0,0 0 0 16,0 0-7-16,0 0 0 0,0 0-1 0,0 0 0 15,-4 0 1-15,4 0 0 0,0 0 0 0,0 0 0 16,0 0-2-16,0 0 0 0,-7-3 0 0,7 3 0 15,-3-6 2-15,3 6 0 0,0 0 0 0,-7 6 0 16,3-3 1-16,1 4 1 0,3-7 0 0,-4 3 0 16,4-3 1-16,0 0 0 0,0 9 0 0,0-9 0 15,0 10-15-15,0-10 0 0,0 0 0 0,0 0 0 16,0 6 0-16,0 3 0 0,0-9 0 0,4 10 0 0,-4-10 0 0,0 0 0 16,0 0 0-16,0 0 0 0,0 0 0 15,3 9 0-15,-3-9 0 0,0 0 0 16,0 0 0-16,0 0 0 0,0 10 0 0,0-10 0 0,0 0 0 15,0 0 0-15,0 0 0 0,0 0 0 16,0 0 0-16,7 0 9 0,0-4-9 0,4-2 8 16,-4 3 5-16,-4-3 1 0,4-4 0 0,1 4 0 0,-1 3-6 15,-4-3-8-15,1-4 11 0,3 7-11 16,-4-3 12-16,4-4-4 0,-7 10 0 0,0 0-8 0,0 0 21 0,0 0-2 16,-3-9-1-16,3 9 0 0,0 0-2 0,-7 0 0 15,0-3 0-15,0-3 0 0,0 6-6 0,-4 0-2 16,4 0 0-16,-4 6 0 0,1-3 20 0,-1-3 3 0,1 6 1 0,-1-3 0 15,-3 4-23-15,3-4-9 0,4 3 8 0,-3-3-8 16,3 7 19-16,-4-4-2 0,4 3 0 0,-4 1 0 16,4-1-17-16,0 1 0 0,0 5 8 0,0 1-8 15,4-4 0-15,-1 4 8 0,1-3-8 0,-1-4 0 16,0 7 0-16,4-7 0 0,0 1 0 0,4-1 0 16,-4-9 0-16,7 9 0 0,0-2 0 0,-7-7-9 15,7 6 9-15,4-3 0 0,-1-3 0 0,1 0-8 16,-4 0 8-16,4 0 0 0,-1-3-9 0,1-3 9 15,-1-4 0-15,1 4-9 0,-1 3 9 16,1-7 0-16,-4 4 0 0,4-3 0 0,-1-7 0 0,1 7 0 16,-1-1 0-16,-2-2 0 0,2 2 0 0,-6-5 0 15,3 5 0-15,0 4 0 0,-4-3 0 0,1-1 0 16,-1 1 0-16,-3 6 14 0,-3-4-4 0,3-2-1 16,0 3 13-16,-4 6 2 0,-3-10 1 0,4 10 0 15,-4 0-7-15,0 0-2 0,0 0 0 0,-1 0 0 16,1 0-7-16,-3 0-1 0,3 0-8 0,-4 6 12 0,4-2-12 15,-3 2 0-15,2-3 8 0,1 3-8 0,-3 4 0 0,3-4 0 16,0-3 8-16,0 7-8 0,3-1 0 0,-3 0 0 16,0 7 0-16,0-7 0 0,3 1 0 0,1-1 0 15,-1 7 0-15,1-7 0 0,3 1-8 0,0-1 8 16,0 1 0-16,0-1 0 0,3-3-9 0,-3-6 9 16,0 0 0-16,4 3-9 0,-4-3 9 15,7 7-8-15,4-1 8 0,-4-6-8 0,3 0 8 0,-3 0-10 16,4-6 10-16,-1-1-10 0,-3 4 10 0,4-3 0 15,-4 3 0-15,4-3-8 0,-1-4 8 0,-3 7 0 16,0-3 0-16,0-4 0 0,1 1 0 0,-5 3 0 16,1 2 0-16,-1-2 0 0,1 3 0 0,-4-6 0 0,0 9 0 15,0-7 0-15,0 4 9 0,0 3-9 0,0-6 12 0,-4 3-12 16,4 3 12-16,-3-6-12 0,-4-1 12 16,3 7-12-16,-3-3 9 0,0 3-9 0,0 0 0 0,3 0 9 15,-3 0-9-15,-3 3 0 0,3 4 0 0,0-1 8 16,-1-3-8-16,1 6 0 0,0-2 0 0,0 2-11 15,0 0 11-15,4 1 0 0,-4-1-9 16,7 1 9-16,-4-1 0 0,1-3 0 0,3-2 0 16,0-4 0-16,0 9-10 0,0-9 10 0,0 0 0 0,0 0-9 15,0 0 9-15,0 0-10 0,0 0 10 0,0 0-10 16,7 0 10-16,3 0-8 0,-10 0 8 0,11-3-8 16,-4-7 8-16,-4 4 0 0,4 3 0 0,1-3-8 15,-5-4 8-15,1 1 0 0,-4 3 0 0,0 6-8 16,0-4 8-16,0 4 0 0,0-6 0 0,0 6 0 0,-7-3 0 15,3-3 0-15,4 6 0 0,-7-3 0 0,0-4 0 0,0 7 9 16,7 0-9-16,-4 7 0 0,-3-7 8 0,7 0-8 16,0 0 0-16,0 0 0 0,-7 0 8 0,7 0-8 15,0 0 0-15,-7 3 0 0,4 3 0 0,3-6 0 16,-7 3 0-16,3 7 0 0,-3-10 0 0,3 9 0 16,4 4 0-16,-3-4 0 0,3 0-8 0,0 4 8 15,0-4-13-15,3 4 5 0,-3-4 0 0,4 1 0 16,0-1 0-16,-1-6 0 0,-3-3 8 0,7 10-13 15,0-4 5-15,0-6 8 0,-7 0-24 0,7 0 2 16,-7 0 1-16,7 0 0 16,0-6-23-16,-3 3-5 0,3-4-1 0,-4 4 0 15,1-6-69-15,0-7-13 0,-4 7-4 0,0-7-982 0</inkml:trace>
  <inkml:trace contextRef="#ctx0" brushRef="#br2" timeOffset="-138361.22">26980 9653 1440 0,'0'0'64'0,"0"0"12"0,0 0-60 0,0 0-16 0,0 0 0 0,0 0 0 16,0 0 36-16,0 0 5 0,0 0 1 0,4-3 0 15,3-3-42-15,-3 3 0 0,-4-7 0 0,3 4 0 0,1-4 12 16,-1 7 3-16,-3-3 1 0,0-3 0 0,0 9 27 0,4-10 5 15,-4 4 2-15,0-3 0 0,0 9 23 0,0-4 5 16,-4-2 1-16,4-3 0 0,0 9-20 0,-3-3-4 16,-1-4-1-16,1 1 0 15,-1 3-15-15,-3-3-3 0,3 2-1 0,-3-2 0 0,4 3-11 0,-1-3-1 16,-3 3-1-16,7 3 0 0,-3-7-12 16,-1 4-2-16,1-3-8 0,3 6 12 0,-4-6-12 0,4 6 0 15,0-3 0-15,0 3 0 0,0 0 0 0,0 0 11 16,-3-7-11-16,-1 7 10 0,4 0 12 0,0 0 2 15,-7 0 1-15,4 7 0 0,-1-7-9 0,0 9-3 16,-3 0 0-16,4 1 0 0,-1-1-13 0,1 1 11 16,-1-1-11-16,1 7 10 0,3-7-10 0,-4 7 0 0,1-4 9 15,-1 4-9-15,4 0 0 0,0-7 0 0,4 1 0 0,-1-7 0 16,1 6 0-16,-1-3 0 0,-3-6 0 0,7 10-8 16,0-10 8-16,0 6 0 0,-7-6-9 0,11 3 9 15,-4-6 0-15,0-3 0 0,0 6 0 0,0-10 0 16,0 10 0-16,0-9 0 0,0 3 0 0,-3 6 8 15,3-10 0-15,-3 7 0 0,-1-3 0 0,1 3 0 16,-1-4-8-16,1-2 0 0,3 0 0 0,-4 2 0 16,4-2 8-16,-3 6-8 0,-4-3 12 0,3-4-4 15,-3 1-8-15,0 6 8 0,0 3-8 0,-3-7 8 16,3 7-8-16,0-9 8 0,-4 9-8 0,4 0 8 16,-7-6 0-16,4 6-8 0,-4-4 12 0,7 4-4 15,-7 0 1-15,0 0 0 0,-4 0 0 0,7 4 0 16,-3 2-9-16,0 3 0 0,0 1 0 0,4-1 8 15,-4 7-8-15,3-7 0 0,1 1 0 0,-1-1 0 16,1 7 0-16,3-4 0 0,-4-2 0 0,4-4 0 0,0-6 0 0,0 9-9 16,0-9 9-16,0 0 0 0,0 0-15 0,0 0 4 15,0 0 1-15,0 0 0 16,0 0-39-16,0 0-8 0,0 0-2 0,0-6-733 16,0-3-148-16</inkml:trace>
  <inkml:trace contextRef="#ctx0" brushRef="#br2" timeOffset="-137404.78">25262 8126 288 0,'0'0'25'0,"0"0"-25"15,0 0 0-15,0 0 0 0,0 0 231 0,0 0 41 16,0 0 8-16,0 0 1 0,0 0-175 0,0 0-35 16,0 0-7-16,0 0-2 0,0 0-38 0,7 0-8 0,-3-3-2 0,3-3 0 15,0 6-6-15,-3-10 0 0,3 10-8 0,0-9 12 16,0 2 4-16,0 4 1 0,0-3 0 0,0 3 0 16,0-3 12-16,-3 2 3 0,-1-2 0 0,-3 6 0 15,0 0 28-15,0 0 7 0,0 0 1 0,0 0 0 16,0 0 1-16,0 0 1 0,0 0 0 0,0 0 0 15,-7 0-27-15,0 0-6 0,7 0-1 16,-7 0 0-16,0 6-10 0,0-6-2 0,0 4-1 0,0-4 0 16,3 6-8-16,4-6-2 0,-7 3 0 0,0 3 0 15,4 4-13-15,-1-1 0 0,-3 1 0 0,3-1 0 16,1 0 0-16,-1 7 0 0,1-7 0 0,-1 7 0 16,-3-3 0-16,7 2 0 0,-3-5 0 0,3 5 0 15,0-5 0-15,-4-1-8 0,4-6 8 0,0 7 0 16,0-4 0-16,0-6-8 0,0 0 8 0,0 0 0 15,0 0 0-15,0 0 0 0,0 0 0 0,7 6 0 0,4-6 0 16,-1-6-8-16,-3 6 8 0,1-6 0 0,2-4 0 0,1 7 0 16,-4-6 0-16,3 3 0 0,1-4 0 0,-4 1 0 15,4-1 0-15,-4 1 0 0,-4 0 0 0,1 2 8 16,-1-2-8-16,1-1 0 0,-1 7 11 0,-3-3-11 16,0-3 12-16,-3 2-12 0,3 7 11 0,-4-9-11 15,1 0 10-15,-4 5-10 0,3-2 14 0,1 3-3 16,-4-3-1-16,-4-4 0 0,7 4 0 0,-3 3 0 15,0-3 0-15,0 2 0 0,0-2-10 0,0 3 0 16,0-3 9-16,0 6-9 0,0 0 8 0,0 0-8 16,0 6 8-16,3-3-8 0,-3 3 9 0,0-2-9 15,0 5 12-15,4 0-12 0,-1 7 0 0,1-6 0 16,3-1 0-16,0 7 0 0,0-7 0 0,0 0 0 16,3 7 0-16,1-6-9 0,-1 2 9 0,4-6-8 15,0 4 8-15,0-1-8 0,-3-9 8 0,6 10-8 0,-3-10 8 16,1 0-8-16,-1 0-4 0,0 0 0 0,0-10 0 0,0 7 0 31,0-3-23-31,-4-4-5 0,1-5 0 0,-1 5-1 16,1-9-114-16,-1 1-22 0,-3-7-5 0</inkml:trace>
  <inkml:trace contextRef="#ctx0" brushRef="#br2" timeOffset="-136636.75">24176 7232 172 0,'0'0'8'0,"0"0"1"0,0 0-9 0,0 0 0 0,0 0 0 0,3-6 0 16,1 3 51-16,-1-3 8 0,-3-4 1 0,8 7 1 31,-5-6-84-31,1 2-17 0,-1-2-3 0,1 6-1 0,-1-10 122 0,1 10 24 0,-1-3 5 0,-3 3 1 15,4-4 28-15,-1-2 5 0,-3 9 2 0,4 0 0 16,-1-9-38-16,1 5-7 0,-1-2-2 0,-3-3 0 16,0 9-37-16,4 0-8 0,-4-6-2 0,0 6 0 15,0 0-15-15,0 0-3 0,0 0-1 0,0 0 0 16,0 0 1-16,0 0 0 0,-11 0 0 0,4 0 0 16,-3 6 1-16,-1-6 0 0,1 9 0 0,-1-3 0 15,-3 4 9-15,0-7 3 0,-4 6 0 0,4 1 0 16,-4-1-11-16,4 4-1 0,-3-4-1 0,-1 1 0 15,0 2-5-15,4-2-1 0,-3 5 0 0,-1-5 0 16,4 5-5-16,3-2 0 0,-3-4-1 0,4 7 0 0,-1-7-1 16,4 1 0-16,3 5 0 0,-3-5 0 0,7-1-18 0,0-2 0 15,0-4 0-15,0-3 0 0,11 9-16 0,-1-3-3 16,5-6-1-16,2 3 0 0,-3-3 20 0,7-3-10 16,1-6 10-16,-1 3-8 0,4-4 8 0,-1-5 0 15,-3 5 0-15,1-2 0 0,2-4 0 0,-3 7-8 16,1-7 8-16,-5 6 0 0,1-2 0 0,-1-4 0 15,-6 7 0-15,0 3-8 0,-4-4 8 0,-4 7 0 16,1-3 0-16,-4 6 0 0,0 0 24 0,0 0 3 16,0 0 1-16,-7-3 0 0,7 3 2 0,-7-7 1 15,0 7 0-15,0-3 0 0,-1 3-10 0,-2-6-1 16,10 6-1-16,-7 0 0 0,0 0-4 0,0 0-1 16,3 6 0-16,-3-3 0 0,0-3-27 0,7 0-6 15,-7 7-1-15,4 2 0 0,-1-6 20 0,4-3 0 0,-4 10-8 16,1-4 8-16,-1-3 0 0,4-3-10 0,0 0 10 15,0 6-8-15,0-6-13 0,0 0-3 0,0 0 0 0,0 0 0 32,7 10-37-32,-7-10-8 0,8 0-2 0,-8 0 0 15,7 0-182-15,0 0-37 0,3-10-7 0,-3-5-2 0</inkml:trace>
  <inkml:trace contextRef="#ctx0" brushRef="#br2" timeOffset="-131798.52">13420 2905 691 0,'0'0'61'0,"3"-3"-49"15,1-7-12-15,3-2 0 16,0 2 157-16,0 7 29 0,7-12 6 0,0 5 0 0,0-6-138 16,7 4-28-16,1-4-6 0,2-6 0 0,-3 7 15 0,8-11 3 15,-1 8 1-15,4-1 0 0,6-6-30 0,1 0-9 16,4 6 0-16,-1-16 0 0,0 7 16 0,8 0-3 16,3 3-1-16,3-10 0 0,7 7-4 0,5-6 0 15,2 5-8-15,1-5 12 0,3 6-12 0,0-7 0 16,7-9 8-16,4 16-8 0,-1-10 0 0,4 4 0 15,1-1 0-15,2 4 0 0,5-10 0 0,2 4 0 16,1-1 0-16,7-3 0 0,0 4 0 0,7-1 0 0,0-6 0 0,3 0 0 16,-7 0 12-16,11-6 0 15,0 13 0-15,0-1 0 0,-7-12-4 0,7 12 0 0,4 10-8 0,-1-7 12 16,0 7 0-16,1 3 0 16,-1 0 0-16,1 3 0 0,-4 0-12 0,0 10 0 0,-7-4-12 0,7 6 12 15,-4 10 0-15,-3-3 0 0,0-3 12 16,-4 6-3-16,11-3-9 0,-3 3 0 15,-5 0 0-15,1 0 0 0,4-13 0 0,-1 13 0 0,-6 0 0 16,-1-3 0-16,-3 3 35 0,0-6 8 0,3 3 1 0,-7 3 1 16,-7 3-8-16,4 3-1 0,0-6-1 0,-4 0 0 15,4 10 9-15,-7-4 1 0,-4-3 1 0,4 6 0 16,-1 7-17-16,-2-3-3 0,2 2-1 0,-2 4 0 16,-8 0-25-16,0 3 8 0,0 0-8 0,4-6 0 15,-1 2 0-15,1 1 0 0,-7 6 0 0,-4-9 0 16,-4 6 0-16,-3-6 0 0,0-4 0 0,0 10 0 0,0 6 0 15,-7-9 0-15,-7 16 0 0,0-7 0 0,-4 6 0 0,-3-5 10 16,-7-1-2-16,0-3-8 0,-4 9 34 0,4-5 0 16,-4-1 0-16,1 6 0 0,-5 1-22 0,5-1-12 15,2 1 12-15,-6 2-12 0,-4 1 8 0,4 6-8 16,7 6 0-16,-7-9 0 0,-4 3 11 16,0 0-11-16,4 0 10 0,-7 3-10 0,-1 6 0 15,1-3 0-15,-4-3 0 0,0-6 0 0,4 0 12 0,0 9-3 16,-8-13-1-16,5-2 0 0,2 9 7 0,-3-10 1 15,-3 4 0-15,3-4 0 0,0 4-8 0,-3 6 0 16,-4 0-8-16,-3 3 12 0,-4-3-12 0,3 0-15 16,4 9 3-16,-3 0 1 0,-4-6 35 0,0 4 6 15,4 2 2-15,-4-6 0 0,0 13-32 0,0-7-13 16,-4-6 1-16,1 6 0 0,3 0 12 0,0-5 16 0,-7-5-3 0,4-2-1 16,-4-3-12-16,3-1 0 0,-6-2 0 0,3 3 0 15,-4-4 0-15,1 7 9 0,3-10-9 0,-4 4 8 16,-3-1 0-16,3-6 0 0,-3 10 0 0,4-3 0 15,-8-4 0-15,1 0 0 0,6 4 0 0,-3-1 0 16,4 4-8-16,-1-4 0 0,-7 4 0 0,1 3 0 16,6 3 0-16,1-4-11 0,-8 1 3 0,8-3 0 15,-1-1 8-15,4 4-12 0,-7-3 12 0,0-4-12 16,-7-5 12-16,7-4 0 0,3 0-9 0,-6-3 9 16,-1-4 0-16,1 4 10 0,3-9-1 0,-1 6 0 15,1-4-9-15,0 1 0 0,-3-3 0 0,3-7 0 16,0 3 0-16,0 1 8 0,-4-1-8 0,4 1 8 15,0-1-8-15,0 0 8 0,-4 1-8 0,4-1 8 16,-3-3-8-16,3 4 0 0,0-1 0 0,-1 1 0 16,-2-10 0-16,3 6 8 0,0-3-8 0,3-3 8 15,-6 0 0-15,6 6 0 0,4-6 0 0,0 0 0 0,-7-6 4 16,0 3 0-16,0-3 0 0,0 6 0 0,0-10-4 0,-4 1-8 16,1-1 12-16,-1 1-4 0,8 0 0 0,-8 2 0 15,-3-2 0-15,3 0 0 0,1-10 4 0,-1 9 1 16,1-5 0-16,-5 5 0 0,-2-9-4 0,3 10-1 15,7-7 0-15,-7 4 0 0,-4-7-8 0,4 3 10 16,10 1-10-16,-6-4 10 0,-1-6-10 0,1 6 0 16,2 0 9-16,1 0-9 0,4 4 0 0,-8-14 0 15,1 14 0-15,6 2 0 0,4-2 0 0,-3 5 0 0,-4 1 0 16,3-1 0-16,4 10 0 0,-3 0 14 0,3 0-3 16,0 0-1-16,-4-9-10 0,4 9 0 0,0 0 0 0,0 0 0 15,0 0 0-15,0 0-11 16,0 0 1-16,7 9 0 0,-3 1 10 0,6-1-12 0,-3 1 12 15,4-1-12-15,-1 0 12 0,-3 7 0 0,-3 0 0 16,3-4-8-16,7 7 8 0,-3-3 0 0,-4-1 0 0,0 4 0 16,3-6 0-16,1 9 0 0,0 0 0 0,-4-7 8 15,3 1-8-15,-3 3 0 0,4 0 0 0,-4-1 0 16,-4 1 0-16,8 0 0 0,0-3 0 0,3 3 0 16,-7-1 0-16,3-2 0 0,-3 3 0 0,4 0 8 15,0-4 0-15,-1 1 0 0,-6-7 0 0,6 1 0 16,-3-1-8-16,0-6 12 0,-7-3-4 0,0 0 0 15,11 0 15-15,-11 0 3 0,7-3 1 0,-3-3 0 0,-4 6-27 16,10-3 0-16,-3-3 0 0,0-4 0 0,-3 1 0 0,3-1 0 16,3 1 8-16,-3 3-8 0,4-4 16 0,-4 1 0 15,4 6 1-15,6-4 0 0,-3 1-17 0,4 3 8 16,-4-3-8-16,4 3 0 0,7-4 9 0,-4 4-9 16,-4-3 0-16,1-3 9 0,7 5-9 0,-1-2 10 15,-2-3-10-15,2-1 10 0,-3 1-1 16,1 3 0-16,-1-4 0 0,0 1 0 0,0-7-9 0,-3 4 0 15,-1 2 0-15,5-5 0 16,-8-4-112-16,3 0-25 0,4-6-5 0</inkml:trace>
  <inkml:trace contextRef="#ctx0" brushRef="#br0" timeOffset="-120443.98">3584 14329 1335 0,'0'0'29'15,"0"0"7"-15,-3 0 0 0,-4-4 2 0,3-2-30 0,4 6-8 0,0 0 0 0,-7-3 0 16,4-3-24-16,3 6-7 16,0 0-1-16,0 0 0 0,3-10 16 0,-3 7 4 0,0 3 0 0,0 0 0 0,0 0 3 0,7-6 1 15,-7-3 0-15,0 9 0 0,0 0 32 0,0 0 6 16,0 0 2-16,0 0 0 0,0 0 56 0,0 0 11 15,0 0 2-15,0 0 1 0,0 0 9 0,0 0 1 16,0 0 1-16,0 0 0 0,0 0-29 0,4 0-5 16,-4 0-2-16,10-7 0 0,-10 7-13 0,0 0-4 15,7 7 0-15,7-7 0 0,-10 9-32 0,7-3-6 16,-1-3-2-16,-6 7 0 0,3 5-20 0,3-5 0 16,-3 2 0-16,0 4 0 0,4 3 0 0,-4-3 0 15,0 9 0-15,4-7 0 0,-1 4 11 0,-3 3-3 0,4 1 0 16,-4 2 0-16,7 0-8 0,-3 6 8 0,-1-8-8 0,4 11 8 15,-3-2 10-15,3-7 2 0,0-3 0 0,0 3 0 16,4-3-8-16,-4 4 0 0,-3-4-1 0,3 3 0 16,0-9-2-16,-4 3 0 0,1-4 0 0,0-5 0 15,-8 3-1-15,4 2-8 0,-3-8 12 0,-4-1-4 16,3 1-8-16,-3-4-12 0,0-6 2 0,0 0 1 31,0 0-127-31,0 0-24 0,0 0-6 0,0 0-1 16,0 0-105-16,0 0-22 0,7-16-4 0,4-3-373 0</inkml:trace>
  <inkml:trace contextRef="#ctx0" brushRef="#br0" timeOffset="-120056.55">4350 14213 2383 0,'-11'-4'52'0,"11"4"12"0,0 0 1 0,-3 0 2 0,-8 4-54 0,0-4-13 16,4 6 0-16,0 3 0 0,0 1 26 0,4-1 2 15,-8 0 1-15,8 1 0 0,-8 6-29 0,4-7 0 16,4 10 0-16,-5-4 0 0,1-5 12 0,-3 9-3 16,3-1-1-16,0-2 0 0,-11 3 6 0,4 0 1 15,0 0 0-15,0 6 0 0,-4 0 14 0,0-3 3 16,-6 9 1-16,3-3 0 0,-4 7 1 0,0-1 0 15,4 4 0-15,-4 0 0 0,1 5-10 0,2-5-1 0,-2 6-1 16,-1 0 0-16,0 0-12 0,11 0-2 16,-7 3-8-16,7-7 12 0,0 4-2 0,-4-3-1 0,11 3 0 0,-3 0 0 15,-1 0-9-15,4-7 0 0,0-2 0 0,7-7 0 32,-11 7-24-32,11-10-6 0,-7 0-2 0,7-6 0 0,-3-7 0 15,-1 4 0-15,4 0 0 0,0-4 0 0,0-2-101 0,0-4-21 16,-7-3-4-16,4 3-1 0,3-6-1 15,0 0-1-15,0 0 0 0,-11 0-632 0</inkml:trace>
  <inkml:trace contextRef="#ctx0" brushRef="#br0" timeOffset="-116441.86">5009 14586 2124 0,'0'0'47'0,"-10"0"9"0,3 0 3 0,-7 0 0 0,3 0-47 0,-3 0-12 15,3 0 0-15,-3 0 0 16,4 0-19-16,6 0-5 0,-6 6-2 0,6-6 0 0,-6 3 26 0,10-3 0 15,-8-3 0-15,8 3 0 0,-7 0 18 0,7 0 9 16,0 0 1-16,0 0 1 0,0 0 30 0,0 0 5 16,-3-6 2-16,3 6 0 0,0 0-18 0,0 0-4 0,0 0-1 0,0 0 0 15,0 0-8-15,7 0-2 0,4 0 0 0,-1 0 0 16,-3 0-1-16,11 6 0 16,-11-3 0-16,10-3 0 0,-6 0-3 0,7 0-1 0,3 0 0 0,0 0 0 15,-3 0 4-15,3 0 0 0,0 0 0 0,4 0 0 16,-1-3-24-16,1-3-8 15,0 6 0-15,-1 0 9 0,1 0-1 0,0-3 0 0,-4 3 0 0,4 0 0 16,-8 0-8-16,12 3 10 0,-5-3-10 0,1 6 10 16,0-3-10-16,-1-3 12 0,12 0-12 0,-15 6 12 15,7-6-3-15,0 0 0 0,0 0 0 0,1-6 0 16,-5 6 13-16,1 0 2 0,0 0 1 0,-8-3 0 16,8-3-14-16,-7 6-3 0,-1 0-8 0,-2 0 12 15,-1 0-12-15,0 0 0 0,-4-3 0 0,1 3 0 0,-1-7 0 16,-10 7 0-16,0 0 9 0,11 0-9 15,-11 0 10-15,7 0-10 0,-7 0 12 0,0 0-12 16,0 0 9-16,0 0-9 0,7 0 0 0,-7 0 9 16,0 0-9-16,0 0 0 0,0 0 0 0,0 0 8 0,11 0-8 0,-11 0 0 15,0 0 0-15,0 0 0 0,0 0 0 0,0 0 0 16,0 0 0-16,0 0 0 0,3 0-16 16,-3 0 0-16,7 0 1 0,-7 0 0 15,0 0-33-15,7-6-6 0,-7 6-2 0,0 0 0 16,7-3-119-16,-7 3-24 0,0 0-5 0</inkml:trace>
  <inkml:trace contextRef="#ctx0" brushRef="#br0" timeOffset="-115575.4">6869 14194 1094 0,'0'0'97'0,"0"0"-77"0,0 0-20 0,-7 0 0 0,3 0 227 0,-10 0 41 15,7 0 9-15,0 0 2 16,0 6-209-16,0-6-42 0,0 3-8 0,7-3-1 16,0 0 21-16,0 0 4 0,-7 0 0 0,7 0 1 0,0 0 7 0,0 0 0 15,0 10 1-15,3-4 0 16,1 3-23-16,3 1-5 0,0-1-1 0,0 10 0 0,0-3 23 0,3 2 4 15,1 11 1-15,-4-4 0 0,4 3-32 0,-1-3-7 16,1 9-1-16,-4-5 0 0,0-4 16 0,0 3 4 16,4 0 0-16,-4-3 0 0,0 0-32 0,0-3-13 15,-4 3 1-15,4 0 0 0,0-6 12 0,-3 0 0 0,3 0 0 16,-4-3-9-16,5-1-4 0,-1-2-1 0,0-7 0 0,-7 4 0 31,0-10-18-31,0 0-3 0,3 3-1 0,-3-3 0 16,0 0-157-16,0 0-32 0,0 0-7 0</inkml:trace>
  <inkml:trace contextRef="#ctx0" brushRef="#br0" timeOffset="-115190.7">7317 14213 518 0,'0'0'23'0,"0"0"5"0,0 0-28 0,-7 0 0 0,0 0 0 0,-1 0 0 0,-2 0 468 0,3 0 89 15,7 0 18-15,0 0 3 16,0 0-509-16,0 0-101 0,0 0-21 0,0 0-4 16,0 0 41-16,0 9 8 0,-7 7 8 0,7 2-12 0,-4-2 42 0,4 3 8 15,-14 6 2-15,7 3 0 0,4 0 12 0,-12-2 4 16,-2 11 0-16,-1-2 0 0,1 2-29 0,-1-2-6 15,-3 9-1-15,0 0 0 0,-4 3-6 16,4 3-2-16,0 3 0 0,-1-6 0 0,1 3-12 16,0-9 0-16,3 3 0 0,4-3 0 0,4-10 0 0,-4 4 0 15,7-1 0-15,3-6 0 0,-7-3 0 0,8 4 8 16,-4-11-8-16,3 8 0 16,1-11-16-16,3-2-8 0,-4 2-3 0,1-5 0 15,3-1-36-15,0 1-7 0,0-10-2 0,0 0 0 16,0 0-170-16,0 0-34 0,0 0-8 0,-14-3 0 0</inkml:trace>
  <inkml:trace contextRef="#ctx0" brushRef="#br0" timeOffset="-113405.7">6978 13852 864 0,'0'0'76'0,"0"0"-60"0,0 0-16 0,0 0 0 16,0 0 252-16,0 0 48 0,0 0 10 0,0 0 2 16,0 0-239-16,0 0-47 0,0 0-10 0,0 0-1 0,0 0-15 0,0 0 0 15,0 0-9-15,0 0 9 16,0 0 12-16,0 0 9 0,0 0 2 0,0 0 0 16,0 0 29-16,0 0 5 0,-11 0 2 0,11 0 0 0,-3 3-11 15,3-3-1-15,-7 0-1 0,7 0 0 0,-4 0-9 16,-3 6-1-16,7-6-1 0,0 0 0 0,0 0 3 15,0 0 1-15,-3 3 0 0,3-3 0 0,0 0-23 16,-11 10-4-16,11-10 0 0,-3 0-1 0,3 0 0 0,0 0 0 16,0 0 0-16,0 0 0 0,-4 6-11 0,4-6 0 15,0 0 0-15,-3 10 8 0,3-10-8 0,0 0 12 16,0 0-12-16,0 0 12 0,-4 6-12 0,4-6 0 16,0 0 9-16,0 0-9 0,0 0 23 0,0 0 0 15,0 0 0-15,0 0 0 0,0 0-3 0,0 0 0 16,0 0 0-16,0 0 0 0,11-6 0 0,-4 6 0 0,0-10 0 0,0 10 0 15,-4-6-4-15,4-4 0 0,-3 7-1 0,3-6 0 16,0-1-5-16,-7 1-1 0,7-3 0 0,-3 2 0 16,3 1-9-16,0-10 10 0,-4 10 0 15,1-1-10-15,3 4 10 0,-4-4-10 0,4 1 10 16,-3 6-2-16,3-3-8 0,0-4 12 0,-3 1-4 16,3 3-8-16,3-4 0 0,-3 7-10 0,4-3 10 15,-4-4 0-15,0 7-9 0,-4-3 9 0,1 3 0 16,3-4 0-16,-7 7 0 0,11 0 0 0,-11 0-8 15,3-6 8-15,1 3 0 0,3 3 8 0,-4 0-8 16,4 0 10-16,-3-6-2 0,-4 6-8 0,7 0 12 16,-4-3-4-16,4-4-8 0,1 7 11 0,-8 0-11 15,0 0 11-15,0 0-11 0,7 0 10 0,0 7-10 16,0-4 8-16,3-3-8 0,-10 0 0 0,4 6 9 16,3 10-1-16,-4-4 0 0,1-2 0 0,-1 5 0 15,1-5-8-15,-1 9-16 0,5-4 4 0,-8-2 1 0,3 3 25 16,-3 2 5-16,4-2 1 0,-4-3 0 0,3 2-9 0,1 4-2 15,-1-10 0-15,4 7 0 0,-7-6-9 0,11-4 0 16,-8-3-10-16,8 3 10 16,3-6-101-16,0-6-15 0</inkml:trace>
  <inkml:trace contextRef="#ctx0" brushRef="#br0" timeOffset="-103738.03">22486 6197 230 0,'0'0'10'0,"0"0"2"0,0 0-12 0,0 0 0 0,0 0 0 0,0 0 0 16,0-9 156-16,0 3 28 0,4 3 5 0,-1-4 2 15,-3-2-132-15,4 6-27 0,-1-3-4 0,1-4-2 16,3 7-15-16,0-3-3 0,-7 6-8 0,7-10 12 16,0 4 1-16,0 3 0 0,-3-3 0 0,-4 6 0 0,3-10 25 0,-3 10 5 15,4-3 1-15,-4 3 0 0,3-6 4 0,-3 6 0 16,4-3 1-16,-4 3 0 0,0-7-6 0,3-2-2 15,-3 9 0-15,0 0 0 16,0 0-18-16,0 0-4 0,0 0-1 0,0 0 0 0,4-9 6 0,-4 9 2 16,0 0 0-16,0 0 0 0,0 0 10 0,0 0 3 15,0 0 0-15,0 0 0 0,0 0-7 0,0 0-2 16,0 0 0-16,-4 0 0 0,-3-7-3 0,7 7-1 16,0 0 0-16,0 0 0 0,-7 0-6 0,0 0-2 15,7 0 0-15,0 0 0 0,-4-3 2 0,4 3 1 16,0 0 0-16,0 0 0 0,0 0-1 0,0 0-1 15,-7 0 0-15,7 0 0 0,0 0 3 0,0 0 1 16,-3-6 0-16,-4 6 0 0,7 0-15 0,0 0-8 0,0-3 8 16,0 3-8-16,0 0 30 0,-4-7 2 0,4 7 0 0,0 0 0 15,-3-3-21-15,3 3-11 16,0 0 12-16,0 0-12 0,0 0 0 0,0 0 0 0,0 0 0 16,0 0-9-16,0 0 9 0,0 0 12 0,0 0-2 0,0 0-1 15,0 0-9-15,0 0 8 0,0 0-8 0,0 0 8 16,0 0-8-16,0 0 0 0,0 0 0 0,0 0 8 15,0 0 0-15,0 0-8 0,0 0 12 0,0 0-4 16,0 0 4-16,0 0 1 0,0 0 0 0,0 0 0 16,0 0 7-16,0 0 2 0,0 0 0 0,0 0 0 15,0 0 3-15,0 0 1 0,0 0 0 0,0 0 0 16,0 0-18-16,0 0-8 0,0 0 8 0,0 0-8 16,0 0 15-16,0 0-3 0,0 0 0 0,0 0 0 15,0 0-12-15,0 0 0 0,3 10 0 0,-3-7-10 0,-3 6 18 0,3-9 3 16,0 0 1-16,3 7 0 15,-3 2-12-15,0-3 12 0,0-6-12 0,4 10 12 0,-1-7-12 0,-3-3 0 16,0 9 0-16,0 1 0 0,4-4 11 0,-4-6-3 16,0 3-8-16,0 10 12 0,3-10 0 0,-3 6 0 15,0 1 0-15,-3-4 0 0,3 3 0 0,0-6-1 16,0 7 0-16,-4 2 0 0,1-2-11 0,-1-1 10 16,4 0-10-16,0-5 10 0,-3 5-10 0,3 7 0 15,0-7 0-15,0 1 8 0,0-1-8 0,3 0 0 16,-6 7 9-16,3 0-9 0,3-7 0 0,1 4 8 15,-8-4-8-15,4 4 0 0,0-4 0 0,0 4 9 16,0-4-9-16,0 7 0 0,0-7 10 0,0 0-10 16,0 7 8-16,0-6-8 0,-3-1 12 0,3 0-4 15,0 7 0-15,0-7 0 0,-4 4 10 0,4-4 2 0,-3-2 0 0,6 2 0 16,1 0-20-16,-4 1-19 0,-4-1 4 0,8 1 1 16,-1-4 14-16,-3 3 0 0,0-2 0 0,0 2 0 15,0 0 0-15,4-5 0 0,-4 5 0 0,0 0 0 16,0-2 8-16,0 2-8 0,0 1 0 0,0-4 0 15,0 3 8-15,0-9-8 0,0 3 0 16,0 7 0-16,0-1 0 0,0-3 0 0,0 10 8 0,3-7-8 16,1 1 0-16,-4-1 0 0,0 1 8 0,0-1-8 15,0 10 0-15,3-10 0 0,-3 7 0 0,0-7 0 16,0 10 8-16,4-9-8 0,-1-1 0 0,-3 7 0 16,0-1 0-16,0-2 0 0,4 3 0 0,0-7 0 15,-4 7 0-15,3-4 0 0,1-2 0 0,-1 5 0 16,-3-5 0-16,4-1 0 0,-1 7 0 0,1-7 0 15,-1 1 12-15,1-1-2 0,-4 0 0 16,3 1 0-16,1-1-10 0,-1-2 0 0,-6 2 0 0,3-6 0 16,3 7 0-16,1-4 0 0,-4 3 0 0,0 1 0 0,0-1 0 15,3 0 0-15,1 1 0 0,-4-4 0 0,-4 4 0 0,4-1-9 16,7 0 9-16,-3 1 0 0,-4-1 0 0,3 7 0 16,-3-7 0-16,8 1 0 0,-5-1 0 15,1 0 0-15,-4 1 0 0,3-4 0 0,1 10 0 0,-4-4 0 16,0-5 0-16,-4 2 0 0,8 0 0 0,-4 1 0 15,0-1 0-15,-4 1 0 0,4-1 0 0,-3 0 8 0,6 1-8 16,-3-1 0-16,0 4 0 0,-3-1 0 16,6-2 0-16,-3-1 0 0,0 1 0 0,0-1 0 15,4 7 0-15,-4-7 0 0,0 0 0 0,0 1 9 16,0 6-9-16,0-7 8 0,0 0-8 0,0 1 0 0,0-1 0 16,0-3 0-16,0 4 0 0,3-1 0 0,-3-2 0 0,-3 2 0 15,-1-6 0-15,4 7 0 0,0-1 0 16,0-9 0-16,0 6 0 0,-3 4 0 0,3-1 0 0,0 0 0 15,0-9 0-15,-4 10 0 0,4-4 0 0,-3 4 0 16,3-1 0-16,-4 0 0 0,0 1 0 0,1-1 0 16,3-3 0-16,-4 4 0 0,1-7 8 0,-1 6-8 15,1 4 0-15,3-4 0 0,0 1 0 0,-4-7 0 16,1 6 0-16,-1-2 8 0,4 2-8 0,-3 0 0 16,3 1 0-16,-4-1 8 0,4-3-8 0,0-2 0 15,0 5 0-15,0 0 0 0,-3 4 0 0,3-4 0 16,0 1 0-16,0-1 0 0,-4 1 8 0,1-1-8 15,6 0 0-15,-3 1 0 0,-3-4 0 0,3 3 0 0,-4 1 0 0,4-1 0 16,-3 1 0-16,3-1 0 0,-4 0 0 0,4 1 0 16,0-1 0-16,0-2 0 0,0 2 0 0,0 0 0 15,0-2 0-15,0 2 0 16,4-6 0-16,-4-3 0 0,0 10 0 0,0-1 0 0,3-3 0 16,-3 4 0-16,0-1 0 0,0-9 0 0,0 10 0 15,0-4 0-15,0-6 0 0,-3 9 0 0,3-6 0 16,0 4 0-16,-4 2 8 0,4 0-8 0,0-2 0 0,-3-4 0 15,-1 6 0-15,0 1 0 0,1-10 0 0,3 0 0 16,0 9 0-16,0-3 0 0,0 4 0 0,-4-4 0 16,4-3 8-16,4 7-8 0,-1-1 0 0,-3-3 0 15,0-6 0-15,0 3 0 0,4 7 0 0,-4-10 0 0,0 6 0 0,0-6 0 16,4 9 0-16,-1-2 0 0,-3-7 0 0,0 9 0 16,-3-6 0-16,3 7 0 0,0-10 0 0,0 6 0 15,-4-3 0-15,4 6 0 0,0-2 0 0,0 2 0 16,0-9 0-16,-4 10 0 0,4-1 0 0,0-9 0 15,0 0 0-15,0 6 0 0,-3 4 0 0,-1-7 0 16,1 9 0-16,3-12 0 0,0 3 0 0,0 7 0 16,0-10 0-16,0 9 0 0,0-9 0 0,0 7 0 15,0-4 0-15,0-3 0 0,0 9 0 0,0-9 0 16,0 0 0-16,-4 6 0 0,4-6 0 0,0 0 0 16,0 0 0-16,0 0 0 0,0 0 0 0,4 10 0 15,-1-4 0-15,-3-6 0 0,0 0 0 0,0 0 0 16,0 0 0-16,0 0 0 0,0 0 0 0,0 3 0 15,0-3 0-15,0 10 0 0,0-10 0 0,0 0 0 16,0 0 0-16,0 0 0 0,0 0 0 0,0 0 0 16,0 9 0-16,0-9 0 0,0 0 0 0,0 0 0 0,0 0 0 0,0 0 0 15,0 0 0-15,0 0 0 0,0 0-9 0,0 0 9 16,0 0 0-16,0 0 0 0,0 0 0 0,0 0 0 16,0 0 0-16,0 0 0 0,0 0 0 0,0 0 0 15,4-9 0-15,-4 9 0 0,0-10 0 0,3 10 0 16,-3-9 0-16,0 3 0 0,-3 2 0 0,3 4 0 15,3-6 0-15,-3-3 0 0,4 6 0 0,-4-7 0 16,0 4 0-16,4-4 0 0,-1 1 0 0,1 0 0 16,-4 2 0-16,0-2 0 0,0 0 0 0,3-1-8 15,-3-6 8-15,0 7 0 0,0 0 0 0,0-1 0 0,4 1 0 16,-4-4 0-16,-4 1 0 0,4 2 0 16,4 1 0-16,-4 0 0 0,-4-1 0 0,8 1 0 15,-4 2 0-15,0-2 0 0,0 6 0 0,0-6 0 16,0 2 0-16,3-2 0 0,-3-1 0 0,4 1 0 0,-8 3 0 0,4-4 0 15,4 7 0-15,-1-6 0 0,-3-1 0 0,0 1 0 16,0-4 0-16,0 4 0 0,4 0 0 0,-4-1 0 16,-4 1 0-16,4-1 0 0,4 1 0 0,-4 0 0 15,0-1 0-15,0-6 0 0,0 7 0 0,3 0 0 16,-3-1 0-16,4 4 0 0,-4-3 0 0,0-1 0 16,0 7 0-16,3-3 0 0,-6-4 0 0,3 1 0 15,0 0 0-15,0-1 0 0,0 1 0 0,-4 2 0 16,4-2 0-16,0 0 0 0,-3-1 0 0,3 1 0 0,-4-1 0 15,4 4 0-15,0-3 0 0,0-1 0 16,0 1 0-16,0 0 0 0,0 2 0 0,4-2 0 16,-4-1 0-16,3 1 0 0,-3 6 0 0,0-10 0 0,4 10 0 0,-1-6 0 15,-3 3 0-15,0-4 0 0,4 1 0 0,-1-1 0 16,-3 1 0-16,0 3 0 0,0-4 0 16,0 7 0-16,0-6 0 0,0-1 0 0,-3 1 0 15,3-4 0-15,0 4 0 0,0 0 0 16,-4-1 0-16,4 1 0 0,0-7 0 0,0 7 0 0,4-1 0 0,-1 1 0 15,-6-4 0-15,3 4 0 0,3-7 0 0,-3 7 0 16,0-1 0-16,0-5 0 0,4 5 0 0,-4 1 0 16,3-1 0-16,-3 1 0 0,0 0 0 0,-3-1 0 15,6-5 0-15,-3 5 0 0,-3 1 0 0,3-7 0 16,3 7 0-16,-3-1 0 0,-3-5 0 0,-1 5 0 0,4 1 0 16,0-1 0-16,0-2 0 0,0-4 0 0,-3 10 0 15,3-4 0-15,3 1 0 0,-3 6 0 16,-3-7 0-16,-1 4 0 0,8-3 0 0,-4-1 0 0,0 4 0 15,0-3 0-15,-4 6 0 0,4-4 0 16,0-2 0-16,0 0 0 0,-3 2 0 0,3 4 0 0,3-3 0 16,1-4 0-16,-8 7 0 0,4-6 0 0,4 3 0 0,-4-4 0 15,3 4 0-15,-3 3 0 0,-3-3 0 0,3-4 0 16,3 7 0-16,-3-6 0 0,-3 2 0 0,3-2 0 16,0-1 0-16,0 4 0 0,0 3 0 0,-4-3 0 15,1-4 0-15,3 1 0 0,0 6 0 0,0-3 0 16,-4-4 0-16,4 1 0 0,0 2 0 0,4 4 0 15,-4-3 0-15,0-3 0 0,0-1 0 0,0 1 0 16,7-1 0-16,-7 1 0 0,0 3 0 0,0-4 0 16,3 1 0-16,1 6 0 0,-8-7 0 0,4-2 0 0,7 9 0 15,-7-7 0-15,0 4 0 0,0-3 0 0,0-1 0 0,0 1 0 16,0 6 0-16,0-10 0 0,-3 10 0 0,-1-6 0 16,4 2 0-16,0-2 0 0,-3 0 0 15,3-1 0-15,0 1 0 0,0 2 0 0,0-2 0 16,0 0 0-16,-4-1 0 0,8 1 0 0,-1-1 0 0,-3 1 0 15,0 3 0-15,0-4 0 0,7 1 0 0,-3-4 0 16,-4 1 0-16,3 2 0 0,-3 1 0 0,4-4 0 16,0 4 0-16,-4 0 0 0,0-4 0 0,0 4 0 15,3-1 0-15,-3 1 0 0,0-4 0 0,0 1 0 16,0 2 0-16,0 1 0 0,4 0 0 0,-8-1 0 0,1 1 0 0,3-1 0 16,3 1 0-16,-3 0 0 15,-3-7 0-15,-1 6 0 0,4 1 0 0,0 0 0 16,0-7 0-16,0 7 0 0,-4-1 0 0,4 1 0 0,0-1 0 15,-3 1 0-15,-1 3 0 0,4-4 0 0,0 1 0 0,0-1 0 16,0 1 0-16,0 0 0 0,0 2 0 0,0-2 0 16,0 6 0-16,0-7 0 0,-7 4 0 0,4-3 0 15,3 6 0-15,0-4 0 0,-4-2 0 0,1 3 0 16,3 6 0-16,0-10 0 0,-4 7 0 0,1-3 0 16,-4 3 0-16,7-4 0 0,-4 4 0 0,4 3 0 15,-3-6 0-15,-1-3 0 0,4 2 0 0,-3 7 0 16,-1-9 0-16,4 9 0 0,-3 0 0 0,3 0 0 15,0 0 0-15,0 0 0 0,-4-9 0 0,4 9 0 16,0-4 0-16,0-2 0 0,0-3 0 0,-4 6 0 0,4 3 0 16,0 0 0-16,0-7 0 0,-3 1 0 0,-1 3 0 0,4 3 0 15,0-6 0-15,-3 2 0 16,-1-2 0-16,4 6 0 0,-3-3 0 0,3 3 0 0,-4-6 0 16,1 3 0-16,3 3 0 0,0 0 0 0,0 0 0 15,-4-7 0-15,1 7 0 0,3 0 0 0,0 0 0 0,0 0 0 16,-4-9 0-16,4 9 0 0,0 0 0 0,0 0 0 15,0-6 0-15,0 6 0 0,0 0 0 0,0 0 0 16,0 0 0-16,0 0 0 0,-7-3 0 0,7 3 0 16,0 0 0-16,0 0 0 0,0 0-9 0,0 0 9 15,0 0 0-15,0 0-9 16,0 0-15-16,0 0-2 0,0 0-1 0,0 0 0 16,0 0-216-16,0 0-43 0</inkml:trace>
  <inkml:trace contextRef="#ctx0" brushRef="#br0" timeOffset="-96227.1">24123 7430 57 0,'0'0'0'0,"-4"0"0"16,1 0 0-16,-1 0 0 0,-3-3 201 0,4-4 35 15,-1 7 8-15,-3 0 0 0,4-3-128 0,3 3-25 16,-4-6-6-16,1 6-1 0,-1-3-40 0,1-3-9 16,3 6-2-16,-4-7 0 0,1 4-25 0,3 3-8 15,0 0 0-15,3-6 0 0,1-4 8 0,-4 7-8 16,0-6 0-16,3 3 0 0,-3 6 11 0,4-10-2 16,-1 4 0-16,-3 6 0 0,4-3 30 0,-4 3 5 15,3-10 2-15,-3 10 0 0,4-6 13 0,-4 6 2 0,0 0 1 0,0 0 0 16,0 0-16-16,0 0-3 15,0 0-1-15,0 0 0 0,0 0-10 0,0 0-3 0,7-3 0 0,-7 3 0 16,0 0-13-16,0 0-4 0,3-9 0 0,-3 9 0 16,0 0-4-16,0 0 0 0,7-7-8 0,-7 7 12 15,0 0 11-15,4 0 1 0,-4 0 1 0,0 0 0 16,0 0 2-16,0 0 0 0,0 0 0 0,0 0 0 16,7 0 3-16,-7 0 1 0,0 0 0 0,0 0 0 15,0 0 6-15,3 7 2 0,-3 2 0 0,0-6 0 16,0 13-11-16,-3-7-3 0,3 1 0 0,-4 5 0 15,1-2-7-15,-1-7-2 0,1 10 0 0,3-4 0 16,0 7-8-16,0-3-8 0,3 3 12 0,-3-1-12 16,0 8 11-16,0-8-11 0,4 7 10 0,-1 1-10 15,-3-4 9-15,0 3-9 0,4-7 8 0,-4 8-8 0,0-8 8 16,0 7-8-16,0-6 0 0,0 9 8 0,-4-2-8 16,4-1 0-16,-3-3 0 0,-1 3 0 0,4 0 0 15,-3-3 8-15,-1 3-8 0,1 0 0 0,-1-6 8 0,1-1-8 16,-1 1 8-16,4 3-8 0,-3-3 13 15,3-6-2-15,0 2-1 0,0 4 0 0,0-3-2 0,0-4-8 16,3-2 12-16,-3 2-4 0,4-2-8 0,-1-1 0 16,-3 1 0-16,4-7 8 0,-1 6-8 0,-3-3-11 15,0-6 3-15,4 10 0 0,-4-1 16 0,0-9 3 16,0 0 1-16,0 10 0 0,0-4-12 0,0-6 8 16,0 0-8-16,-4 9 8 0,1-6-8 0,-1 4 0 15,-3 2 9-15,4-9-9 0,-4 9 0 0,7-9 0 0,-7 0 0 0,0 7 8 16,7-7-8-16,0 0 0 0,-4 3 0 0,4-3 8 15,0 0-8-15,0 0 0 0,0 0 0 0,0 0 8 16,0 0-8-16,0 0 0 0,0 0 0 0,0 0 0 16,0 0 0-16,0 0-8 0,4-10 8 0,-4 10 0 15,3-3 0-15,1-3 0 0,-1-3 0 0,1 2 0 16,-1 4 0-16,1-6 0 0,-4 3 0 0,0-4 0 16,3 7 0-16,-3-3 0 0,0-4 0 0,0 4 0 15,0-3 0-15,0-1 0 0,0-2 0 0,0-4 8 16,0 0-8-16,0 4 0 0,0-4 0 0,0-3 0 15,0 0 0-15,-3-6 0 0,6 0 0 0,-3-3 0 16,4 0 0-16,-1 0 0 0,1-4 0 0,3 4 0 16,-4 0 0-16,4 3 0 0,-3-3 0 0,-1 2 0 15,5 1 0-15,-5 7 0 0,1-4 0 0,-1-3 0 16,1 9 0-16,-4-3 0 0,3 0 0 0,-3 0 0 16,0 4 0-16,0-4 0 0,0 3 0 0,0 4 0 15,0-4 0-15,-3-3 0 0,3 10 0 0,0-7 0 0,0 4 0 0,0-4 0 16,-4 10 0-16,4-4 0 0,0-2 0 0,0 2 0 15,0 1 0-15,0-4 0 0,0 4 0 0,0-1 0 16,0 7 0-16,0-3 0 0,0-3 0 0,-3 6 0 16,3-4 0-16,-4-2 0 0,4 3 0 0,0 6 0 15,0 0 0-15,-3-4 8 0,3-2-8 0,0 6 0 16,-8-3 0-16,8 3 0 0,0 0 0 0,0-6 0 16,-3 3 0-16,3 3 0 0,0 0 0 0,0 0-8 15,0 0 8-15,0 0 0 0,0 0 0 0,0 0-10 16,0 0 10-16,0 0 0 0,-4-7 0 0,4 7 0 15,0 0 0-15,0 0 0 0,0 0 0 0,0 0 0 16,0 0 0-16,-7 7 0 0,4-4 0 0,-1 6-8 16,1 1 8-16,3 5 0 0,-4 4 0 0,4 0-12 15,0-3 12-15,0 12-10 0,0-3 10 0,0 0 0 0,4 3 0 0,-4 0 0 16,0-3 0-16,3 4 0 0,-3-4 0 0,0 3 0 16,-3-3 0-16,3 3-10 0,0 1 10 0,0-4 0 15,0 9-12-15,-4-6 4 0,4 10 8 0,-3-4-13 16,-1 1 13-16,1-1 0 0,3 1-10 0,-4-4 10 15,1 1 0-15,-1-4 0 16,4 0 0-16,-3-3 0 0,-1-6 0 0,1 0 0 16,3 0 0-16,0-4 0 0,0 4 0 0,3-9 0 0,1 5 0 0,-4-5 0 15,3-1-20-15,4-3 3 0,-7-3 1 0,0-3 0 16,7 10-28-16,0-4-6 16,-7-6-1-16,4 3 0 15,-4-3-137-15,0 0-27 0,0 0-5 0</inkml:trace>
  <inkml:trace contextRef="#ctx0" brushRef="#br0" timeOffset="-95048.74">25238 8421 208 0,'0'0'9'0,"0"0"3"0,0 0-12 0,0 0 0 15,0-3 0-15,0-4 0 0,-4 4 8 0,4-3-8 16,-3 3 12-16,3 3-4 0,3-10 12 0,-3 4 1 16,0-3 1-16,0 2 0 0,4-2 19 0,-4 0 4 0,0-1 1 15,3 7 0-15,-3-3 39 0,0-4 8 0,0 4 2 0,4 3 0 16,-4 3-35-16,0 0-8 0,0 0 0 0,0-6-1 16,0 6 4-16,0 0 1 0,0-10 0 0,0 10 0 15,-4-3-4-15,4-3-1 0,-3-4 0 0,3 10 0 16,0 0-4-16,-4 0-1 0,1-9 0 0,3 9 0 15,0 0-2-15,0 0 0 0,-4-6 0 0,4 6 0 16,-7-3-7-16,7 3-1 0,0 0-1 0,0 0 0 16,-3-7-4-16,3 7-1 0,0 0 0 0,0 0 0 15,-4-3 0-15,4 3 0 0,0 0 0 0,0 0 0 16,-7 0 6-16,7 0 0 0,-7 0 1 0,7 0 0 16,-4 3-5-16,4-3-2 0,-7 7 0 0,4-4 0 0,-1 3-6 0,1 0-2 15,-1-3 0-15,1 7 0 16,3-10-5-16,-4 9-1 0,1 1 0 0,-1-1 0 15,4 0-7-15,0 7-1 0,-3-6-8 0,3 5 12 16,0-2 0-16,0 2-1 0,0 4 0 0,0-3 0 16,3 3-3-16,-3-4 0 0,4 4 0 0,-1 0 0 0,-6 0-8 0,3 0 0 15,3 6 9-15,-3 0-9 0,0-3 0 0,0 3 8 16,0-6-8-16,0 6 0 0,-3 0 0 0,-1-6 9 16,4 6-9-16,0-3 0 0,-3-3 12 0,3 6-4 15,-4 0 0-15,4-6-8 0,0 6 18 0,0-7-3 16,0 11-1-16,0-10 0 0,0 6-14 0,0-7 9 15,0 7-9-15,4 1 8 0,-4-4-8 0,0-1 0 0,3 1 0 16,-3-3 0-16,4 3 17 0,-1 0 2 0,1-6 0 16,-4 3 0-16,3-4-19 0,1 4 0 0,-4-6-8 0,3 2 8 15,-3 4 0-15,4-3 0 0,-4 3 0 16,0-4 10-16,3-2-1 0,-3 3 0 0,0 2 0 0,0-2 0 16,0-3 3-16,0 2 1 0,0 4 0 0,0 0 0 15,0-3 1-15,0-1 0 0,0-2 0 16,0-4 0-16,0 7-14 0,4-7 11 0,-4 10-11 15,3-9 10-15,-3-1-10 0,4 7 0 0,-1-7 0 0,1 0 0 16,-4 7 0-16,4-3 0 0,-1-4 0 0,-3 4 0 16,4-1 0-16,-4-2 0 0,0-1 0 0,3 0 0 15,-3 7 8-15,0-7-8 0,0 1 0 0,0-1 8 16,0 1-8-16,0-4 8 0,0 3-8 0,-3 1 8 16,3-1-8-16,0 1 12 0,0-10-12 0,-4 9 12 15,4-3-12-15,0-6 0 0,0 0 0 0,0 0 8 16,0 0-8-16,0 0 0 0,0 0-10 0,0 0 10 15,0 0-92-15,0 0-12 0,0 0-2 0,0 0-1077 16</inkml:trace>
  <inkml:trace contextRef="#ctx0" brushRef="#br0" timeOffset="-93976.71">26984 9813 172 0,'0'0'8'0,"0"0"1"0,0 0-9 0,0 0 0 0,0 0 0 15,0 0 0-15,-4-3 223 0,4 3 42 0,-7-6 9 0,7 6 2 16,0 0-211-16,0 0-41 0,0 0-9 0,-3-4-2 15,3 4 4-15,-4-6 1 0,4 6 0 0,-7 0 0 16,4-9-2-16,3 9-1 0,-7 0 0 0,7 0 0 16,0 0-15-16,0-10 9 0,-4 4-9 0,4 6 8 15,0-3-8-15,0 3 0 0,0-6 0 0,0-4 8 16,0 10 27-16,4-3 5 0,-1-3 0 0,-3 6 1 16,0 0 16-16,4-10 3 0,3 10 1 0,-7 0 0 15,0 0-17-15,7-9-3 0,-4 9-1 0,-3 0 0 16,0 0 4-16,0 0 1 0,0 0 0 0,0 0 0 0,0 0-29 0,0 0-7 15,0 0-1-15,0 0 0 0,0 0 37 0,0 0 7 16,0 0 2-16,0 0 0 0,0 0-35 0,0 0-7 16,0 0-2-16,0 0 0 0,0 0-2 0,0 0-8 15,0 0 12-15,0 0-4 0,0 9 4 0,-3 1 0 16,3-1 0-16,-4 1 0 0,4-4-4 0,0 10 0 16,0-4 0-16,0 7 0 0,4-3 16 0,-4 2 4 15,3 1 0-15,1-3 0 0,-1 12-28 0,-3-9 0 16,0 6 8-16,4-6-8 0,0 6 0 0,-1-6 10 15,-3 6-10-15,4-6 10 0,-4 9-10 0,0-9 0 16,0 6 0-16,0-6 0 0,0 6 0 0,-4-6 0 16,4 6 0-16,-7-7 0 0,3 1 0 0,1 0 10 15,-1-3-10-15,-3 3 10 0,4-4 9 0,-4-2 1 16,3 2 1-16,-3 1 0 0,4-3 3 0,-4-4 1 0,3 7 0 0,-3-7 0 16,3 7-8-16,-3-7-1 0,4-6-1 0,-1 7 0 15,-3-1-15-15,4-2 0 0,3 2 0 16,0-9 0-16,-7 0 0 0,7 0 0 0,0 0 0 0,0 0 0 15,0 0 0-15,-4 9 0 0,4-2 0 0,0-7 0 16,0 0 0-16,0 0 0 0,0 0 0 0,0 0 0 16,0 0 0-16,-3 3 0 0,3-3 0 0,0 0 0 15,0 0-11-15,0 0 11 0,0 0-10 0,0 0 10 32,0 0-29-32,0 0 0 0,0 0 0 0,3-10 0 15,1 1-152-15,6-7-31 0</inkml:trace>
  <inkml:trace contextRef="#ctx0" brushRef="#br0" timeOffset="-92712.86">30603 12632 576 0,'0'0'25'0,"-3"6"6"0,-1-3-31 0,-3 7 0 0,4-10 0 0,-4 0 0 15,0 0 214-15,7 0 37 0,-4 0 7 0,4 0 2 16,-3 0-172-16,-4-3-33 0,7-4-7 0,-4 7-2 16,1-9-1-16,3 9 0 0,-4-9 0 0,4 6 0 0,0-4-5 0,4-2 0 15,-4 3-1-15,0 2 0 0,3-2-1 0,1-3 0 16,-4 9 0-16,7-3 0 0,-4-4-8 0,4-2-2 16,-7 9 0-16,4-3 0 0,-1-3-16 0,-3 6-3 15,0 0-1-15,7-7 0 0,-7 7-8 0,0 0 0 16,0 0 9-16,0 0-9 0,0 0 8 0,0 0-8 15,0 0 10-15,0 0-10 0,0 0 26 0,0 0-1 16,0 0 0-16,0 0 0 0,0 0-5 0,0 0 0 16,0 0-1-16,4 13 0 0,-4-4-10 0,3 1-1 15,1 2-8-15,-4-2 12 0,0 5-2 0,0 1-1 16,0-4 0-16,3 4 0 0,-3 0-1 0,0-4-8 0,0 4 12 16,0-3-4-16,0 2 4 0,0 1 1 0,-3-7 0 15,6 4 0-15,-3-13-3 0,0 0-1 0,4 6 0 0,-4-6 0 16,0 0-9-16,0 0 0 15,0 0 0-15,0 0 0 0,0 0 0 0,0 0 0 16,0 0 0-16,4-6 0 0,3-3 0 0,-4-1 0 0,1 1 0 16,-4-1 0-16,0 1 0 0,0-1 0 0,0 1 0 0,-4-7 0 15,4 7 0-15,0-7 0 0,-3 7 0 0,3-4 0 16,-4-2 0-16,1-1 0 0,-1 7 0 0,0-1 0 16,4 1 0-16,-3-1 0 0,3 10 0 0,0 0 0 15,0 0 0-15,0 0 0 0,0 0 0 0,0 0 0 16,0 0 0-16,0 0-9 0,0 0 9 0,0 0-10 15,0 0 10-15,0 10 0 0,0-10 0 0,3 9 0 16,-3 1 0-16,4-4 0 0,-4 3 0 0,0 1 0 16,0-1 0-16,0 0 0 0,0 1 0 0,-4-1 0 0,4 7 0 0,0 0 0 15,-3-4 0-15,3 4 0 0,-4-7 0 16,4 10 0-16,0-3 0 0,-3-7 0 0,-1 7-11 16,1-4 0-16,3-5 0 0,0-7 0 15,0 0-143-15,0 0-29 0</inkml:trace>
  <inkml:trace contextRef="#ctx0" brushRef="#br0" timeOffset="-76478.71">4763 13435 403 0,'0'0'17'0,"0"0"5"0,0 0-22 0,0 0 0 16,0 0 0-16,7-3 0 0,-4-4 203 0,4-2 36 16,-7 3 7-16,7 3 2 0,-7 3-192 0,0 0-39 15,7-7-7-15,-7 7-2 0,0 0 5 0,0 0 1 0,0 0 0 0,0 0 0 16,0 0 38-16,0 0 7 15,0 0 1-15,0 0 1 0,0 0 7 0,-10 0 2 0,6 7 0 0,4-7 0 16,-7 0-6-16,7 0-2 0,0 0 0 0,0 0 0 16,0 0-35-16,0 0-7 0,0 0-2 0,0 0 0 15,0 0-10-15,0 0-8 0,0 0 9 0,0 0-9 16,0 0 0-16,0 0 0 0,0 0 0 0,0 0 0 16,-3 3 0-16,-4 3 0 0,-1-3 0 0,1 3 0 15,4 4 0-15,-8-1 0 0,-3 1 0 0,7-1 0 16,-3 0 0-16,-5 4 11 0,5 0-2 0,-4-4 0 15,0 0 18-15,0 7 3 0,3-7 1 0,-7 10 0 16,11-9-11-16,-3-1-3 0,-4 7 0 0,3-7 0 16,4 1-7-16,3 5-2 0,-3-5 0 0,0-1 0 15,7 10-8-15,-7-10 0 0,4 7 9 0,-4-7-9 16,3 7 0-16,1-3 0 0,3 2-12 0,-7-2 4 0,3 9 8 0,4-10 0 16,-7 7 8-16,3 3-8 0,4-9 0 0,0 5 8 15,0-2-8-15,-7 3 0 0,14 0 9 0,-7-4-9 16,4 1 12-16,-4-3-12 0,0-4 25 0,7 0-1 15,-3 7-1-15,3-6 0 0,0-1-23 0,0 0 0 16,3-2 0-16,-3-4 0 16,4 6-19-16,-4-9-8 0,4 6-1 0,3-2-1 15,-4 2-7-15,-6-6-2 0,-4 0 0 0,10 0 0 16,1 0-18-16,-4 0-4 16,4 0-1-16,-4 0 0 0,3 0-89 0,-3 0-18 0,4 0-3 0,-1 0-1 0</inkml:trace>
  <inkml:trace contextRef="#ctx0" brushRef="#br0" timeOffset="-74020.16">4872 13739 748 0,'0'0'67'0,"0"0"-54"0,0 0-13 0,0 0 0 16,0 0-24-16,3-3-7 0</inkml:trace>
  <inkml:trace contextRef="#ctx0" brushRef="#br0" timeOffset="-73725.5">4893 13667 345 0,'0'0'31'0,"0"0"-31"0,0 0 0 0,-3 6 0 0,-8-3 300 16,4-3 55-16,0 7 10 0,0-4 3 0,7-3-250 0,-4 0-50 15,4 0-9-15,-10 6-3 16,6-3-40-16,4-3-16 0,0 0 11 0,0 0-11 0,0 0 8 0,-7 6-8 16,7-6 0-16,0 0 0 0,-3 4 9 0,3-4-9 15,-8 6 8-15,8-6-8 0,0 0 31 16,0 0 1-16,0 9 0 0,-3 1 0 0,3-1-24 0,-4 0-8 16,4-2 0-16,0 2 9 0,0 1-1 0,0-1 0 15,-3 0 0-15,3 7 0 0,0-7-8 16,0 7 8-16,0-3-8 0,0-4 8 0,0 7-8 0,0-7 0 15,0 7 0-15,0-4 0 0,3 4 0 16,-3-7 0-16,0 1 0 0,0-1 0 0,0-2 0 0,4 2 0 16,-1-6 0-16,-3-3 0 0,0 0-10 0,8 6 10 0,2-3-13 15,-6 4 5 1,6-7-15-16,1 0-2 0,-4-7-1 0,0 7 0 16,4 0-34-16,-1-3-8 0,4-3 0 0,-3 6-470 0,-4-9-94 15</inkml:trace>
  <inkml:trace contextRef="#ctx0" brushRef="#br0" timeOffset="-73444.69">5038 13444 1152 0,'0'0'102'0,"0"0"-82"16,0 0-20-16,0 0 0 0,-4 0 179 0,4 0 31 16,0-9 6-16,0 9 2 0,-10 0-174 0,10 0-36 15,0 0-8-15,0 0 0 0,0 0 0 0,0 0-16 16,0 0 4-16,0 0 1 0,0 0 11 0,0 0 0 16,0 0 0-16,0 0-8 0,0 0 8 0,0 0 0 15,0 0 0-15,0 0 0 0,0 0-16 0,0 0 0 16,0 0-1-16,0 0-533 15,0 0-106-15</inkml:trace>
  <inkml:trace contextRef="#ctx0" brushRef="#br0" timeOffset="-71954.06">5154 13353 1364 0,'0'0'60'0,"0"0"13"0,0 0-58 0,0 0-15 0,0 0 0 0,0 0 0 16,0 0 25-16,0 0 3 15,0 0 0-15,0 0 0 0,0 0-20 0,0 0-8 0,0 0 0 0,0 0 8 16,0 0 32-16,0 0 5 0,0 0 2 15,0 0 0-15,0 0 25 0,0 0 6 0,0 0 1 0,4 3 0 16,-4-3-30-16,10 7-5 0,1-7-2 0,-1 9 0 16,-6-9-31-16,3 6-11 0,7-2 0 0,-10 2 9 15,3-3-9-15,0 6 0 0,0-9 0 0,3 10 0 16,-6-1 0-16,-1 7 0 0,4-7 0 0,-3 1 8 16,3 5 4-16,4-5 0 0,-11 9 0 0,14-10 0 15,-11 10 1-15,4-4 1 0,4 1 0 0,-4-3 0 16,4 2-1-16,-1 1 0 0,1-3 0 0,-1 2 0 15,1-2-5-15,-4 2 0 0,4 1-8 0,-4-3 12 0,0-4-12 16,0 7 8-16,-4-1-8 0,4-2 0 0,-7 3 0 0,0-4 0 16,0 4 0-16,0 3 0 0,-7 0 0 0,4-4 0 15,-4 4 0-15,0 0 0 0,-4-3 0 0,0-7-8 16,1 7 8-16,-1-4 0 0,-3-6-11 0,4 10 11 16,-1-13-10-16,-3 7 10 15,3-1-49-15,-3-3-4 16,4-6-1-16,-1 3-576 0,0-3-115 0</inkml:trace>
  <inkml:trace contextRef="#ctx0" brushRef="#br0" timeOffset="-64197.36">7927 13463 1180 0,'0'0'52'0,"0"0"12"0,0 0-52 0,0 0-12 0,0 0 0 0,0 0 0 15,0 0 37-15,7-9 5 0,-3 6 1 0,-4 3 0 31,0-7-83-31,0 7-16 0,0 0-3 0,7-9-1 16,-7 9 20-16,0 0 3 0,0 0 1 0,0 0 0 0,0 0 45 0,0 0 10 0,-4-10 1 0,4 10 1 16,0 0 27-16,-7 0 6 0,0 0 1 0,7 0 0 15,0 0-5-15,0 0-1 0,-7 0 0 0,7 0 0 16,-7 0-6-16,7 0-2 0,0 0 0 0,0 0 0 16,0 0-21-16,0 0-5 0,0 0-1 0,0 0 0 15,0 0-6-15,0 0-8 0,-7 0 11 0,3 0-11 16,-3 0 0-16,0 0 0 0,-3 0 0 0,2 7 0 15,5-4 9-15,-8-3 2 0,1 9 0 0,-1-9 0 16,1 10 13-16,3-4 4 0,0-3 0 0,-4 6 0 16,-3-2-16-16,3 2-2 0,4 1-1 0,0 5 0 15,0-5-9-15,0-1 8 0,7 0-8 0,-11 1 8 0,4-1-8 0,0 7 12 16,7-7-12-16,-7 1 12 0,4-1-2 0,-1 7 0 16,1-7 0-16,-4 4 0 15,7 2-10-15,-4-5 8 0,1 6-8 0,-1-4 8 16,-3 4-8-16,3-7 0 0,1 7 0 0,3-4 8 15,-4 4-8-15,4-6 12 0,0 8-12 0,4-8 12 0,-4 5 9 0,3-5 3 16,8-1 0-16,-7 7 0 0,-1-7-24 0,8-6 0 16,-4 7 0-16,3-4 0 0,4 4 0 0,-3-1 0 15,0-3 0-15,3-3 0 0,0 7 0 0,7-4 0 16,-14-3 0-16,7 3 0 16,0-6-21-16,4 10-9 0,-8-4-2 0,5-3 0 15,-5-3-24-15,1 0-6 0,-1 7-1 0,1-4 0 16,-11-3-17-16,11 0-4 0,-4 6-1 0,-7-6-363 0,10 3-73 0</inkml:trace>
  <inkml:trace contextRef="#ctx0" brushRef="#br0" timeOffset="-63857.66">8142 13730 1324 0,'0'0'118'0,"-7"0"-94"0,4 0-24 0,3 0 0 15,-4 0 148-15,4 0 26 0,0 0 5 0,0 0 1 0,0 0-154 0,0 0-26 16,0 0-14-16,0 0 2 0,7-4 2 0,-7 4 1 15,0 0 0-15,4 4 0 0,-4-4 9 0,7 6 0 16,-7 6 0-16,3-2 0 0,-3 6 0 0,0 2 0 16,-7 1 0-16,4-3 0 0,3 3 0 0,-4-4 0 15,1-2 0-15,-1-4-8 16,0 7-17-16,4-7-3 0,0 1-1 0,0-10 0 16,0 0-99-16,0 0-20 0,4 6-4 0</inkml:trace>
  <inkml:trace contextRef="#ctx0" brushRef="#br0" timeOffset="-63637.07">8160 13479 2530 0,'0'0'56'0,"-7"-7"11"0,-4 4 2 0,4-3 3 0,-4 6-58 15,4 0-14-15,4-3 0 0,-1-3 0 0,1 3-46 16,3 3-12-16,0 0-2 0,0 0-1 0,3-7-65 0,-3 7-13 0,0 0-2 0,7-3-1 16,-7 3 10-16,0 0 3 0,0 0 0 0,0 0-327 15,0 0-66-15</inkml:trace>
  <inkml:trace contextRef="#ctx0" brushRef="#br0" timeOffset="-62952">8407 13309 1807 0,'0'0'80'0,"0"0"16"15,0 0-76-15,-18 0-20 0,7 0 0 0,11 0 0 0,0 0 22 0,-7 7 1 16,7-7 0-16,0 0 0 0,0 0-23 0,0 0 8 15,0 0-8-15,0 0 0 0,0 0 15 0,0 0-2 16,0 0 0-16,0 0 0 0,0 0 15 0,0 0 2 16,0 0 1-16,0 0 0 0,0 0-9 0,0 0-2 15,0 0 0-15,0 0 0 0,0 0 7 0,4 9 1 16,-1-6 0-16,5 7 0 0,-1-1-6 0,7-3-1 16,-11-3 0-16,4 4 0 0,0-1-21 0,4-3 9 15,-4 7-9-15,0-4 0 0,0-3 0 0,4 6 0 16,-4 1 0-16,3-4 0 0,-3 3 0 0,4 7 0 15,-4-6 0-15,4 2 0 0,-1 4 0 0,-3-7 10 16,7 10-10-16,-7-3 8 0,4 2-8 0,-4 1 0 0,-3-3 0 16,3 3 0-16,-4 0 0 0,1 6 0 15,-4-7 0-15,0 8 0 0,0-8-8 0,0 7 8 0,-7-3 0 16,3-3 0-16,1 6 0 0,-4-6 0 0,-1-3 0 0,1 3 0 16,0-4 0-16,7-2 0 0,-14 3 0 0,7-7 8 15,0 7-8-15,0-13 0 0,0 6 0 0,-4-3-687 16,4-6-139-16</inkml:trace>
  <inkml:trace contextRef="#ctx0" brushRef="#br0" timeOffset="-59819.14">3665 13247 2026 0,'-14'-7'90'0,"14"7"18"0,-10-3-86 0,-1 3-22 16,1 0 0-16,6 3 0 0,-7 4 11 0,1-7-3 15,-1 0 0-15,1 0 0 0,-1 0-25 0,4 0-6 16,-4 0-1-16,1 6 0 16,-1-3-4-16,1-3 0 0,-8 10-30 0,0-1 58 0,11-3-9 15,-10 4 9-15,3-1 0 0,-1 7 9 0,-6-4 7 16,4 4 2-16,-4 3 0 0,-4 0 14 0,4 9 4 16,-1-3 0-16,-2 0 0 0,6 3-20 0,-7 7-3 0,4 2-1 15,-3-2 0-15,-1 9-12 0,4 3 0 0,-4-3 0 0,0 9 0 16,1-3 19-16,2 0-3 0,5 4 0 0,-4-1 0 15,0 6-3-15,6-2-1 0,-6 12 0 16,11-6 0-16,-4-1 4 0,3 1 0 0,4 0 0 0,-4-10 0 16,4 10-16-16,4-10-16 0,-8 0 3 0,8 1 1 15,-4-1 12-15,3 0 8 0,-3-6 0 16,3 4-8-16,-6-4 13 0,6-4-4 0,-3 1-1 0,4 3 0 16,3 7-28-1,0-10-5-15,3 6-2 0,4-3 0 0,-7-3-26 0,11 3-6 0,-8-3-1 0,12 0-547 16,6-10-109-16</inkml:trace>
  <inkml:trace contextRef="#ctx0" brushRef="#br0" timeOffset="-59085.09">8837 12996 1940 0,'14'3'86'0,"-14"-3"18"0,0 0-84 0,0 0-20 16,0 0 0-16,-7 6 0 0,7-3 54 0,0 4 6 16,7 2 2-16,-3-3 0 0,3-3-31 0,3 7-7 15,1-1 0-15,0 1-1 0,-1-4-23 0,4 3 9 16,0 1-9-16,0 9 0 0,4-4 0 0,-4 10 0 16,4-3 0-16,-1 10 0 0,1-1 0 0,0 4 0 0,-1-1 0 15,5 10-9-15,-1-6 28 0,3 5 5 0,1 1 2 16,0 3 0-16,3 4-7 0,-3-4-2 0,3 3 0 0,-7-3 0 15,0 6-2-15,0-6-1 0,-6 6 0 0,6-2 0 16,0-4 5-16,-7 3 1 0,4 3 0 0,-8-3 0 16,4 0-7-16,-3 4-1 0,0 2 0 15,-4-6 0-15,0-3-12 0,-7 4 0 16,0-4 0-16,-7-3 0 0,-4 9 0 0,-3 0-16 0,-4-6 3 16,-3 7 1-1,-4-1-49-15,-6 0-10 0,-5-9-1 0,-6 0-1 0,0-10-67 16,-8-2-12-16,-3-1-4 0</inkml:trace>
  <inkml:trace contextRef="#ctx0" brushRef="#br0" timeOffset="-57649.42">2212 13488 403 0,'0'0'36'0,"0"0"-36"0,0-3 0 0,0-3 0 0,0 6 220 0,0 0 38 16,0 0 7-16,0 0 2 0,0 0-197 0,0-10-39 16,0 10-8-16,-7-6-2 0,3 6 18 0,4 0 3 15,-3-3 1-15,-4 3 0 0,-4-6 9 0,8 6 3 16,-8 0 0-16,0 0 0 0,1 0 8 0,3 6 1 16,-4-6 1-16,1 3 0 0,-1-3-22 0,-3 6-5 15,0-3-1-15,-4 4 0 0,4-7-1 0,-7 6-1 16,3-3 0-16,-3-3 0 0,-4 10-14 0,4-10-2 0,-3 9-1 15,-5-3 0-15,-2-3-18 0,2 7 8 0,-6-1-8 0,3 4 0 16,-6-1 10-16,2-5-10 0,-3 2 8 16,4 0-8-16,0 1 10 0,0-1-10 15,-1-3 12-15,1 4-12 0,0-7 33 0,0 6 0 0,-1-9 0 0,8 10 0 16,-7-10-11-16,-1 6-2 0,8-6-1 0,-7 9 0 16,10-9-3-16,-6 7 0 0,6-4 0 0,0-3 0 15,0 0 4-15,4 6 1 0,7-3 0 0,-7-3 0 16,3 7-21-16,-3-4 0 0,7 3 0 0,0-6 0 15,-7 3 0-15,7-3 0 0,-4 6 0 0,4-2 0 16,0 2 11-16,3-6-3 0,1 6 0 0,6-3 0 16,-3-3 4-16,4 6 0 0,3-6 0 0,0 0 0 15,0 0-12-15,0 0 8 0,10 4-8 0,1 5 8 16,-4-3-8-16,10-3 10 0,-2 7-10 0,-1-4 10 16,7-3-2-16,0 4-8 0,-3-1 12 0,6-3-4 0,-3 3-8 0,8-3 0 15,2-3 0-15,-6 7 8 0,7-7-8 0,-4 3 0 16,0-3 0-16,4 6 0 0,3-3 0 0,1-3 0 15,-8 6 0-15,7 4 0 0,-3-10 0 0,-4 9 0 16,4-3 0-16,-4-2 0 0,4-4 0 0,-7 6 0 16,3-3 0-16,4-3 0 0,-8 6 0 15,4-3 0-15,-3-3 0 0,3 0 0 16,-3 7 0-16,-7-4 0 0,3-3 8 0,0 6-8 0,-7 4 0 16,0-10 8-16,-3 9-8 0,-1-9 8 0,5 6-8 0,-5-3 0 15,1 4 0-15,-11-7 0 0,0 0-10 0,0 0-1 16,3 3 0-16,-3-3 0 0,0 0 11 0,0 0 0 15,0 0 0-15,0 9 0 0,0-9 23 0,0 6 6 16,-10 4 2-16,6-4 0 0,-6-3-31 0,-5 4-15 16,5-4 2-16,-4 3 0 0,-7-3 13 0,-1 3 0 0,-2-3 12 15,6 7-12-15,-7-4 0 0,-3 4 0 0,3-1 0 0,1 0 0 16,-1 1 0-16,0-1 0 0,1-3 0 0,-12 4 0 16,8 6 0-16,-4-4 0 0,4 4 0 0,-7-4 0 15,-7 4 0-15,6 3 0 0,5 0 0 0,-5 3 0 16,1-4 0-16,0 1 13 0,-1 0-1 0,1 6 0 15,7-6-12-15,-4 0 0 0,-3 0 0 0,0 6 0 16,-4-7 0-16,4 8 0 0,-1-8 0 0,12-2 0 16,-8-3 0-16,4 2 0 0,-4 4 0 15,4-3 0-15,3-4 0 0,0 4 0 0,1 0 0 0,-1-4 0 16,0 4 0-16,4 3 0 0,7-10 0 0,-4 7 0 16,11-7 0-16,-3 1 0 0,-1 8 0 0,0-8 0 15,8 5 0-15,-4-5 0 0,3-1 0 0,4 7 0 16,0-3 9-16,0-4-1 0,11 0 0 0,-8 1 0 15,4 2-8-15,1-9 0 0,9 7 0 0,-3-4 0 0,7-3 0 16,4 4 0-16,3-4 0 0,-3 3 8 0,0-6-8 0,7 0 10 16,-4 0-10-16,7 0 10 0,0-6-10 0,1 6 10 15,-1 0-10-15,0-3 10 0,4-4-10 0,-4 7 0 16,0 0 0-16,1 0 0 0,3 0 0 0,-4 0 0 16,4 0 0-16,-4 7 0 0,0-7 0 0,0 0 0 15,1 0 0-15,-1 0 0 0,-7 0 0 0,4 0 0 16,3-7-11-16,-10 7 11 0,3 7 0 0,4-7-10 0,-7 0 10 15,-4 0 0 1,4 3-42-16,-1-3-2 0,1 0 0 0,0 0 0 16,-4 0-121-16,-4 6-25 0,5-3-5 0,-19 3-1 0</inkml:trace>
  <inkml:trace contextRef="#ctx0" brushRef="#br0" timeOffset="-57058.11">857 15498 345 0,'0'0'15'0,"0"0"4"0,0-3-19 0,-3-3 0 0,3 6 0 0,0 0 0 16,0 0 434-16,0 0 83 0,-7-3 17 0,7 3 3 16,0 0-437-16,-4 3-88 0,-3-3-12 0,4 6-14 31,-8-3-29-31,0 3-5 0,8 4-2 0,-8-1 0 0,-3-2 34 0,4 5 8 0,-1-2 8 0,0-1-13 15,1 7 29-15,3-7 7 0,-4 10 1 0,1-4 0 16,-1 1-6-16,0 3-1 0,1 0 0 0,-4 9 0 16,3-3 0-16,4 3 0 0,0-3 0 0,-4 1 0 15,8-5-17-15,3 5-12 0,-7-1 1 0,7-7 1 16,7 1 10-16,-7 0 0 0,3-3 0 0,8-7-8 16,-4 1-12-16,0-1-1 0,11 0-1 0,-11-2 0 15,3-4-46 1,8-3-10-16,-4 0-2 0,0 0 0 0,0-3-96 15,8-4-19-15,-12 4-4 0</inkml:trace>
  <inkml:trace contextRef="#ctx0" brushRef="#br0" timeOffset="-56853.09">857 15244 2869 0,'-14'-9'127'0,"7"3"26"0,0 6-122 0,-4 0-31 0,1-4 0 0,3-2 0 31,7 6-63-31,0 0-18 0,0 0-4 0,0 0-1 16,10 0-74-16,1 0-14 0,0 0-3 0</inkml:trace>
  <inkml:trace contextRef="#ctx0" brushRef="#br0" timeOffset="-56479.2">1118 15627 1152 0,'0'0'102'16,"0"0"-82"-16,0 0-20 0,0 0 0 0,0 0 225 0,0 0 41 15,0 0 8-15,0 0 2 0,0 0-215 0,11-7-42 16,-4 7-9-16,4-6-2 0,-1 3 24 0,4 3 5 15,0-6 1-15,4 6 0 0,-7 0 10 0,-4 0 3 16,3-3 0-16,4 3 0 0,-3 0-32 0,-1 0-7 16,1 3 0-16,0-3-1 0,3 0-11 0,-4 0 0 0,1 0 0 15,0 0 0 1,-4 6-29-16,10-6-5 0,-10 0-1 0,11 0 0 16,-8 0-107-16,5 0-22 0,-1 0-4 0,-4 0-732 0</inkml:trace>
  <inkml:trace contextRef="#ctx0" brushRef="#br0" timeOffset="-56180.22">1161 15837 1900 0,'0'0'169'0,"0"0"-135"0,0 0-34 0,0 0 0 0,0 0 112 0,0 0 15 15,7 6 3-15,-4-6 1 0,8 3-123 0,-1-3-24 16,1 7-4-16,0-7-2 0,3 0 22 0,0 0 0 16,-4 0 8-16,1 0-8 0,3 0 0 15,-3 0 0-15,3-7 0 0,-4 7 0 0,4 0 0 0,1 0-9 16,2-3 9-16,-3 3-10 15,0-6-75-15,1 6-15 0,6-3-4 0,-7-4-511 16,3-2-102-16</inkml:trace>
  <inkml:trace contextRef="#ctx0" brushRef="#br0" timeOffset="-55702.4">1842 15272 1152 0,'0'0'102'0,"0"0"-82"16,0 0-20-16,0 0 0 0,0 0 260 0,0 10 47 15,0-1 9-15,3 1 3 0,4 5-267 0,-7-2-52 16,4 3-12-16,6 9-1 0,-6-7-6 0,3 11-1 16,-7-4 0-16,0 3 0 0,0 0 20 0,0 4 9 15,0-10-1-15,-7 12 0 0,3-6 17 0,1 7 3 0,-4-1 1 0,3 1 0 16,-6 2-11-16,6-8-2 0,-3 5-1 0,7-9 0 16,-4 3-15-16,-6-3 0 0,10-6 0 0,0 0 0 31,0-3-110-31,0-7-25 0,0 1-5 0</inkml:trace>
  <inkml:trace contextRef="#ctx0" brushRef="#br0" timeOffset="-54693.97">1432 13266 864 0,'0'0'76'0,"0"0"-60"0,0 0-16 0,0 0 0 16,0 0 158-16,0 0 29 0,0 0 5 0,0 0 2 16,0 0-154-16,0 0-32 0,0 0-8 0,0 0 0 15,0 0 13-15,0 0-1 0,0 0 0 0,0 0 0 16,0 0 63-16,0 0 12 0,0 0 2 0,0 0 1 16,0 0 6-16,0 0 2 0,0 0 0 0,0 0 0 15,0-10-34-15,4 7-6 0,3-3-2 0,-7-4 0 16,3 1-35-16,8-1-7 0,-7 1-2 0,3-7 0 15,-4 7 0-15,8-7 0 0,-8 4 0 0,8-4 0 0,-4 0-12 16,-4 4 0-16,8-4 0 16,-11-3 0-16,11 10 11 0,-11-10-1 0,10 3 0 0,-6-9 0 0,-1 7-2 0,4-1 0 15,-7 0 0-15,4-6 0 16,3 6 12-16,-7 0 1 0,3 0 1 0,-3-6 0 0,7 6-22 16,-3 1 0-16,-4 2 0 0,3-3 0 0,-3 4 0 0,0-4 0 15,8 0 0-15,-8 9 0 0,0 1 0 0,3-7 0 16,4 7 0-16,-7 0 0 0,4-1 0 0,-4 4 0 15,0-4 0-15,0 7 0 0,0 3 0 0,0 0 0 16,0 0 0-16,0 0 0 0,0 0 0 0,0 0 0 16,10 10 0-16,-10-7 0 15,11 6-21-15,-8 4-9 0,4-1-2 0,0-2 0 0,0 9 32 0,8-4 0 16,-5 4 0-16,4-3 0 0,-3 3 0 0,-1-1 13 0,5-2-1 0,-5 3 0 16,1 0-12-16,-4-4 0 0,3-2 0 15,-3 3-10-15,8 2 10 0,-5-8 0 0,-6 6 8 0,3-7-8 16,-7 7 0-16,3-4 0 0,1-2 0 15,3 5 0-15,-7-5 20 0,3-1 0 0,4 0 0 0,-3 1 0 16,3-1-20-16,-3 1 0 0,-1-4 0 0,4 3 0 16,-3 1 11-16,6-1-3 0,-10-3 0 0,11 4 0 15,-8-7-8-15,4 6 0 0,-3-2 0 0,6 2 0 16,-6-3 0-16,-4-6 0 0,7 3 0 0,-7-3 0 16,0 0 0-16,0 0 8 0,11 7-8 0,-11-7 8 15,0 0 10-15,0 0 2 0,3 3 0 0,-3-3 0 16,11-3 15-16,-8-4 3 0,-3 7 1 0,7-9 0 15,4 0-18-15,-8 2-3 0,1-2-1 0,3 0 0 16,-3-1-7-16,6 1-2 0,-10-1 0 0,11-5 0 16,-11 5 20-16,3-9 3 0,4 10 1 0,-7-10 0 0,4 4-32 0,3-4 0 15,-4 0 0-15,8 3 0 0,-7-6 0 0,6 0 0 16,-6 0-11-16,3-3 11 0,3 0-9 0,-6 3 9 16,6-9 0-16,1 9 0 0,0-9-27 0,-8 9 2 15,8-10 0-15,-1 10 0 16,4-3-91-16,-3-3-17 0,0 0-4 15</inkml:trace>
  <inkml:trace contextRef="#ctx0" brushRef="#br0" timeOffset="-2462.08">9447 12598 1220 0,'0'0'54'0,"0"0"11"0,0 0-52 0,0-10-13 0,0 7 0 0,4-3 0 0,-1 3 38 0,1-4 5 15,0-2 1-15,-1 6 0 0,1-10-27 16,3 10-5-16,-7-6 0 0,3 2-1 16,1-2 8-16,-4 0 1 0,3-1 1 0,4 4 0 0,-3-3 19 0,3-1 3 15,-4 7 1-15,1-3 0 0,3-4 16 0,0 1 3 16,4 6 1-16,-11-10 0 0,7 4-11 0,0 6-1 16,0-7-1-16,0 4 0 0,0-3-23 0,3-1-5 15,5 1-1-15,-12-1 0 0,4 4-3 0,4-3-1 16,-1-1 0-16,-3 1 0 0,0 6-5 0,4-4-1 0,-4 1 0 15,0 6 0-15,0 0-12 0,0 0 8 16,0 6-8-16,0-6 0 0,4 10 0 0,-4-1 0 0,0 1 0 0,0-1 0 16,4 1 0-16,-1 5 0 0,-6-5 0 0,6 8 0 15,-3-2 10-15,-3 0-10 0,3 3 10 0,-3-1-10 16,-1 1 9-16,-3 6-9 0,4-3 8 0,-8 3-8 16,1 4 0-16,-1-4 8 0,0 3-8 0,-3-3 0 15,-3 0 8-15,-1-3-8 0,1 9 0 0,-1-12 8 16,-3 6-8-16,0-3 0 0,0-6 9 0,0 3-9 15,0-4 8-15,-1-2-8 0,-2 3 10 16,-1 2-10-16,-3-8 8 0,3 6-8 0,-3-7 0 0,4 0 0 16,-1 1 0-16,4-1 0 0,-4-9 0 0,8 6-10 15,-8-2 10-15,4-4 0 0,3-4 0 0,1-2 0 16,3 6 0-16,-4-9 0 0,4-1 0 0,0 4 0 16,0-3 0-16,3-1 0 0,1 1 0 0,-1-1 0 15,1-2 0-15,-1-4 0 0,1 10 0 0,3-3 0 16,0-1 0-16,3 1 0 0,-3 9-9 0,0-3 9 0,4-4 0 15,-4 7 0-15,14 0 0 0,-4 0 0 0,5 7 12 0,2-4-4 16,1 6 0-16,3 1 0 0,4-1 10 0,-4 7 2 16,4-7 0-16,-1 0 0 0,1 1 11 0,0-1 2 15,-1 1 1-15,5-4 0 0,-5 3-14 16,4 1-2-16,1-1-1 0,-5 1 0 0,5-4-9 0,-8-3-8 16,3 6 12-16,-2-2-12 15,2-1-66-15,-6-3-20 0,0 3-4 0</inkml:trace>
  <inkml:trace contextRef="#ctx0" brushRef="#br0" timeOffset="11780.62">3390 15890 1612 0,'0'0'144'0,"0"0"-116"0,-3 0-28 0,-8 0 0 0,4 6 188 0,4-2 32 16,-5 2 7-16,8-6 1 15,0 3-210-15,0 10-42 16,0-13-8-16,0 9-1 0,0 0 18 0,0 4 4 0,8-4 1 0,-8 4 0 0,0-1-6 0,0 4-2 15,0-3 0-15,3 2 0 0,-6 1 18 0,3 3 8 16,3 0-8-16,-3-1 12 0,0 1 8 0,-3 6 0 16,3 0 1-16,0-3 0 0,-8 10 8 0,5-10 2 15,-1 12 0-15,-3-9 0 0,4 3 1 0,-4-2 0 16,3-1 0-16,1-3 0 0,-4 3-12 0,7-7-3 16,0 1 0-16,0-3 0 0,0 3-17 0,0-4 0 15,7-5 0-15,-7-1 0 0,0 1 0 0,0-10 0 0,3 6 0 0,-3-6-9 16,0 0 9-16,0 0 0 0,0 0 0 0,4 3 0 15,-4-3 0-15,0 0 16 0,0 0-4 0,0 0-1 16,0 0 12-16,7 6 2 0,-7-6 1 0,0 0 0 16,10 0-16-16,-3-6-10 0,4 6 12 0,-4 0-12 15,7 0 11-15,-3-3-11 0,-1 3 10 0,4 0-10 16,1-6 0-16,6 6 0 0,-7 0 0 16,7 0 0-16,4 0 0 0,-1 0 8 0,1 0-8 0,-4 0 0 15,4 0 0-15,0 0 0 0,-1 0 0 0,1 0 0 16,-4 0 0-16,11 0 0 0,-4 0 0 0,11 0 0 15,-4 0 0-15,4 0 0 0,7 0 0 0,0 0 0 16,-4 6 0-16,4-6 0 0,3 0 0 0,1 0 0 16,3 0 0-16,0-6 0 0,7 6 0 0,7 0 0 15,-4 0 0-15,8-7 0 0,-8 7 0 0,4-3 0 16,-7 3 0-16,7-6 0 0,4 6 0 0,3-3-10 0,3 3 10 0,-6-6 0 16,-4 6 0-16,0 0 0 0,-3 0 0 0,3-4 0 15,0-2 0-15,3 6 0 0,1-3 0 0,-4 3 0 16,0-6 0-16,0 6 0 0,-4-3 0 0,8-4 0 15,-1 1 0-15,5 3 0 0,6 3 0 0,-11-6 0 16,-3 3 0-16,4-4 0 0,-4 4 0 0,7-3 0 16,-4 3 0-16,-6-4 0 0,3 7 0 0,-4 0 0 15,-3-3 0-15,-3 3 0 0,3 0 0 0,-4 0 0 16,-3 0 0-16,0 0 0 0,-3 3 0 0,-1-3-10 16,4 7 10-16,-11-4-10 0,4 6 10 15,-4-2 0-15,1 2 0 0,-4-6 0 0,3 3 0 0,-3 4 8 16,3-4-8-16,0-3 8 0,-3 7-8 0,0-4 8 15,0-3-8-15,0 3 8 0,-1 4-8 0,-2-4 0 16,-1-3 0-16,0 7 0 0,-3-4 0 0,-7-3 0 0,-1 6 0 16,-3-2 0-16,-3-4 0 0,0 3 0 0,3 3 0 0,-7-2 0 15,0-4 8-15,4 6 0 0,-8-3 0 0,4-2 0 16,1-4-8-16,-5 9 8 0,-3-9-8 0,4 6 8 16,-1-6 0-16,-3 0 0 0,1 3 0 0,-1-3 0 15,0 0 19-15,0-3 4 0,-7 3 1 0,7 0 0 16,0-6-20-16,0 3-3 0,0-3-1 0,3-4 0 15,-6 1 13-15,0-1 3 0,6-5 0 0,-6 2 0 16,3-2 0-16,0-4 0 0,-7 0 0 0,7-6 0 0,3 0-8 16,-3 6 0-16,1-3-1 0,-1-3 0 0,0-10-3 0,0 10-1 15,0-12 0-15,-4 8 0 0,4-2-11 0,-3 3 10 16,6 0-10-16,-10-7 10 0,4 7-10 0,-1-7 8 16,1 7-8-16,0-6 8 0,-1-1 0 0,1 7-8 15,-4-7 12-15,0-2-4 0,0 9-8 16,-4-7 0-16,4 7 0 0,0-3 0 0,-3 2 0 0,-1 4 0 15,0 6 0-15,1 1 8 0,-1-1-8 0,4 3 0 16,-10-3-10-16,6 10 10 0,-3-1-12 0,4-5 12 16,3 12-13-16,-7-7 5 0,-4 4-4 0,4-3 0 15,7 5 0-15,-3-2 0 16,-5-3-17-16,1 9-4 0,7 0-1 0,0-6 0 16,0 6-103-16,0 0-21 0,0 0-4 0,0 0-1053 0</inkml:trace>
  <inkml:trace contextRef="#ctx0" brushRef="#br0" timeOffset="12681.66">4420 17326 1983 0,'0'0'88'0,"0"0"18"16,0 0-85-16,0 0-21 0,0 0 0 0,0 0 0 15,7-3 27-15,11-3 1 0,-7 3 0 0,13-7 0 0,-10-2-28 0,1 2 0 16,6 7 0-16,-4-12 0 0,1 5 0 0,7 1 0 16,-11-1 0-16,7 4 12 0,-3-3-12 0,-1 6 0 15,-3-7 0-15,-3 4 0 0,-4-3 0 0,4 9 0 16,-1-10 0-16,-3 4 0 0,-7 6 0 0,7-3 13 15,0-4 0-15,-7 7 0 0,4-3 19 0,-4 3 3 16,7-6 1-16,-4-3 0 0,1 5-25 0,-4 4-11 16,0-6 10-16,0 6-10 0,-4-9 12 0,1-1-4 15,3 10-8-15,-7-6 12 0,3 3-12 0,-10-3-12 16,4 6 3-16,-5 0 0 0,-2 0 9 0,-1 6 0 16,-6-3 0-16,2 3 0 0,1-2 0 0,0 2 0 15,3 3 0-15,-3 7 0 0,4-7 10 0,-5 1 7 0,1-1 2 16,7 10 0-16,0-10 5 0,3 10 0 0,-3-3 1 0,4 3 0 15,-1-1-17-15,8 4-8 16,-8-3 8-16,11 3-8 0,-7 3 0 0,3 0 0 0,4-6-9 0,0 0 9 16,0 9-9-16,0-3 9 0,4-6 0 0,3 0-9 15,-7 6 9-15,11-6 12 0,-8-3-2 0,8-1-1 16,-1-2-9-16,-3-4 0 0,11 1 9 0,-4-4-9 16,0-3 0-16,7-3-16 0,1 6 2 0,2-6 1 31,1 0-41-31,0-6-8 0,-1 3-2 0,-2-3-608 0,2-4-123 0</inkml:trace>
  <inkml:trace contextRef="#ctx0" brushRef="#br0" timeOffset="13166.44">5087 17408 2149 0,'0'16'95'0,"0"-7"20"0,-3 7-92 0,-1 2-23 16,-3 1 0-16,3 0 0 0,4 0 0 0,0 6-13 15,0-6 1-15,0-3 1 0,0-1 11 0,4-2 16 16,-4 6-4-16,7-10-1 0,-7 3 14 0,4 1 3 15,-4-7 1-15,3 4 0 0,4-7 11 0,-7 3 1 16,0-6 1-16,0 0 0 0,0 0-6 0,0 0-2 0,0 0 0 16,0 0 0-16,0 0 22 0,0 0 4 0,0-9 0 0,0-1 1 15,0-5-29-15,0-1-7 0,-7 3-1 0,4-5 0 16,-1-7 5-16,4-1 1 0,-7 8 0 0,3-7 0 16,4-4-14-16,0 4-4 0,-7-3 0 0,7-7 0 15,0 7-12-15,0 3 0 0,7-3 0 0,-7 0 0 16,4 9 0-16,3-6 0 0,-7 6 0 0,0 0 0 15,7 0 0-15,0 4 0 0,-7-4 0 0,11 3 0 16,-11 1 0-16,3 5 0 0,8-2 0 0,-8-4 0 16,4 7 0-16,0-7 0 0,-3 3 0 0,10-2 0 15,-10 2-11-15,6-3 2 0,1 10 0 0,-1-3 0 32,-3-1-27-32,4 7-6 0,0 3-1 0,-1 0 0 0,4 3-26 15,-3 7-6-15,-1-1-1 0,5 7 0 0,-8 3-131 0,7-1-26 0,-4-2-6 16,-3 3-1-16</inkml:trace>
  <inkml:trace contextRef="#ctx0" brushRef="#br0" timeOffset="13582.3">5602 17370 2293 0,'0'0'101'0,"0"0"22"0,0 0-99 0,0 7-24 0,0 2 0 0,0-9 0 16,0 0 14-16,7 9-2 0,-7 1-1 0,4-1 0 15,-4-9-19-15,7 6-4 0,0 4-1 0,-7-10 0 16,0 0 3-16,0 0 1 16,0 0 0-16,0 0 0 0,0 0 9 0,0 0 0 15,0 0 0-15,0 0 0 0,0 0 20 0,0 0 4 0,7-6 0 0,-7-4 0 16,-7 4 32-16,7-4 6 0,-4 1 2 0,4-3 0 15,-3-4-13-15,3 0-3 0,-4-3 0 0,4 7 0 16,4-4-35-16,-4-3-13 0,0 4 9 0,0 2-9 16,0-3 0-16,0 1 0 0,3 2 0 0,-3-2 0 15,4-1 11-15,3 6-3 0,-7-2-8 0,0-4 12 16,10 7-12-16,-10-1 0 0,8 1 0 0,2 0 0 16,-3-1 0-16,0 1 0 0,4-1-13 0,-1-2 4 0,1 2 9 15,0 10-8-15,-1-3 8 0,-6-3-8 16,6 6-26-16,-10 0-5 0,11 0-1 0,-4 6 0 15,3-3-68-15,-2-3-13 0,2 7-3 0,-10 2-572 16,7-9-115-16</inkml:trace>
  <inkml:trace contextRef="#ctx0" brushRef="#br0" timeOffset="14084.1">6234 17060 2804 0,'-11'12'124'0,"-3"-8"26"0,3 5-120 0,-3 0-30 0,7-2 0 0,-3 2 0 31,-1 0-84-31,4 1-24 0,7 5-4 0,-7-5 0 0,-4 2 71 0,8-2 14 0,-1 2 3 0,4 1 1 31,-3 3-40-31,-1-4-8 0,4 4-1 0,0 3-1 16,-3-1 18-16,3-2 4 0,0 3 1 0,0 0 0 0,-7 6 94 0,7-6 18 0,-4-1 4 0,4-2 1 16,4 3-4-16,-4 0-1 0,7-4 0 0,0 1 0 15,-4-3-18-15,4-4-3 0,0 1-1 0,4-1 0 16,3 3-56 0,-3-2-11-16,-1-7-2 0,4 3-1 0,4-3 5 0,0-3 1 0,-8 0 0 0,8-3 0 0,-4-3 12 15,4-3 4-15,-11 5 0 0,3-8 0 16,1 3 16-16,-1-1 3 0,1 1 1 0,-8-1 0 15,5-9 6-15,-5 10 2 0,1-7 0 0,-1-2 0 0,1 2 16 16,-4-3 3-16,3 0 1 0,-3 0 0 16,-3 4-13-16,3-4-3 0,-4 0 0 0,4 3 0 0,0-2-24 0,0-1 0 15,-3 3 0-15,3-3 0 0,-4 7 0 0,4-4 0 16,-3 7 0-16,3-7 0 0,0 7 0 0,-8-1 0 16,5 7 0-16,3-3 0 0,0 6 0 0,-11-6 0 15,4 2-14-15,4 4 5 16,-1-6-39-16,4 6-7 0,-10 0-1 0,3 0-1 15,0 0-108-15,7 0-22 0,0 0-4 0,0 0-1 16,0 0 52-16,0 0 11 0,0 0 1 0,0 0-292 0,0 0-60 0</inkml:trace>
  <inkml:trace contextRef="#ctx0" brushRef="#br0" timeOffset="14517.88">6696 17282 1612 0,'0'0'72'0,"7"10"14"0,-7 2-69 0,0 1-17 0,-7-4 0 0,7 1 0 16,0 5 165-16,-4 4 30 0,4-9 5 0,4 5 2 16,-4-2-202-16,7 3-46 0,-7-7-6 0,3-3-2 15,-3 7 46-15,-3-4 8 0,3-3 0 0,0 4 0 0,0-1 12 0,0-9-4 16,3 10 0-16,-3-10 0 0,0 6 28 0,0-6 6 15,-3 9 1-15,3-9 0 0,0 0 17 0,0 0 3 16,0 4 1-16,0-4 0 0,0 0 8 0,0 0 3 16,0 0 0-16,-11-4 0 0,4-2-25 0,4 3-5 15,-1-6-1-15,-3 2 0 0,4-8-12 0,-1 5-2 16,4-12-1-16,0-3 0 0,0 6-18 0,4-6-11 16,-1 0 12-16,4-3-12 0,-3 3 0 0,3 6 0 15,7-3 0-15,-4 0-9 0,-3 3 9 0,4 1 0 16,0-1 0-16,-4 3 8 0,7-3 6 0,-4 0 2 15,-3 4 0-15,4 2 0 0,0-2-7 0,-1-4-1 16,1 9 0-16,-1-5 0 0,4 2-8 0,-3-3 8 16,3 7-8-16,0 0 8 0,0-1-8 0,-3 4-17 15,3-4 4-15,4 10 1 16,-8 0-67-16,8 0-13 0,-4 7-2 0,4-4-1 16,-1 6-63-16,1-2-13 0,7-4-2 0,-4 6-912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08:46.3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27947 7812 1670 0,'0'0'148'0,"0"0"-118"16,0 0-30-16,4-3 0 0,-1-3 97 0,-3 6 14 16,0 0 2-16,0 0 1 0,0 0-48 0,0 0-10 15,0 0-1-15,-3 9-1 0,-1 7-17 0,-3-3-3 16,0 5-1-16,-4 7 0 0,4-6-3 0,-7 13-1 16,-3-1 0-16,-1 3 0 0,-3 1 3 0,-4 3 1 15,-7-4 0-15,1 4 0 0,-1 6-4 0,-7 0-1 0,-3 6 0 0,3-3 0 16,-3 6-28-16,6-6 0 0,-3 6 0 15,4-9 0-15,0 0 0 0,0 0 17 0,-1 0-1 0,5-6-1 16,-5-4 3-16,5 4 1 0,-1 3 0 0,4-10 0 16,6 3-4-16,1-5-1 0,0 2 0 0,3-3 0 15,1-9-14-15,6 6 0 0,-3 0 0 0,4-6-10 16,-5-6 10-16,5 8 0 0,3-8 0 0,-4 6 0 16,4-10-8-16,-3 7 0 0,3-7 0 0,-4 7 0 15,4-7 8-15,-4 1 0 0,1-1 0 0,3 1 0 16,0-1 30-16,0-3 8 0,-1-3 2 0,-2 4 0 15,6-4-26-15,-3 3-5 0,4-3-1 0,3-3 0 16,0 0-8-16,0 0 0 0,0 0 9 0,0 0-9 16,0 0 0-16,0 0 0 0,0 0 0 0,3-9 0 15,1 6 0-15,-1-7 0 0,1-5 0 0,-1-1 0 0,-3 3 0 0,4-5 0 16,-4-7 0-16,3 6 0 0,-3-6 0 0,0 0 0 16,0 3 0-16,0-10 0 0,-3 4 0 0,-1 3 8 15,4-3-8-15,-3-1 0 0,-1 11 0 0,4-7 0 16,-7 6 0-16,7 0 8 0,-3 3-8 0,-4 1 0 15,3 5 0-15,4 1 0 0,-3-1 0 0,-1 10 0 16,1-3 0-16,3 3 0 0,0 0 0 0,-4 10 0 16,-3 2-8-16,4-2 8 0,3 5-10 0,-4 4 10 15,0 0-12-15,4 6 12 0,0-6 0 0,0 6 0 16,4 0 0-16,0-3 0 0,-4 0 0 0,3 0 0 16,1-3 0-16,-1 6 0 0,4-6-8 0,-3-4 8 15,-1 4 0-15,4-3 0 0,-3-4 0 0,3 4 0 0,-4-7 0 16,4 7 0-16,0-7 0 0,4 1 12 0,0-1 0 0,-1-9 0 15,8 10 4-15,3-10 1 0,4 0 0 0,3 0 0 16,0 0-5-16,4-3 0 0,7-4-1 16,0-2 0-16,-1 3-11 0,-2-4-11 0,-1 1 3 15,-3-10-915-15,-4 3-182 0</inkml:trace>
  <inkml:trace contextRef="#ctx0" brushRef="#br0" timeOffset="4393.09">4255 9452 864 0,'0'0'76'0,"0"-6"-60"0,3-3-16 0,-3 6 0 15,0 3 128-15,7-7 24 0,-7-2 4 0,4 3 0 16,3 2-57-16,-7 4-12 0,0 0-3 0,0 0 0 16,0 0-8-16,0-6-1 0,0 6-1 0,0 0 0 15,0 0-27-15,14 6-6 0,-14-6-1 0,3 4 0 16,4 2 0-16,-3 3 0 0,-4 7 0 0,3-3 0 15,-3 2-28-15,0-2-12 0,0 9 8 0,0 0-8 16,0 3 9-16,0 0-9 0,0-6 10 0,0 9-10 16,0-3 12-16,0 3-4 0,0-3-8 0,0 0 12 0,0-3-12 0,0 3 11 15,0-6-11-15,0 6 10 0,7-6-10 0,-7 0 8 16,0 0-8-16,0-4 8 16,0 1-114-16,0-3-23 0,0-4-5 0</inkml:trace>
  <inkml:trace contextRef="#ctx0" brushRef="#br0" timeOffset="4776.41">3849 10214 979 0,'-4'-3'87'0,"4"3"-70"0,0-6-17 0,0 6 0 15,0 0 312-15,4-3 58 0,6-3 12 0,12 6 2 16,-8-4-309-16,7-2-63 0,-4 3-12 0,8-3 0 15,7-4 0-15,3 4 0 0,0 6 0 0,1-3 0 16,3-3 0-16,-4 3 0 0,4-4-8 0,-1-2 8 0,5-1-15 0,-4 1 3 16,6 3 0-16,-9-4 0 0,-1 7 0 0,4-3 0 15,0-3 0-15,-4 5 0 16,-3-2-39-16,-4 3-7 0,4-3-2 0,-8 6 0 16,-6-7-108-16,3 7-23 0,0-3-4 0,-7-3-1 0</inkml:trace>
  <inkml:trace contextRef="#ctx0" brushRef="#br0" timeOffset="5363.15">4064 10606 2487 0,'-11'-9'110'0,"11"9"23"0,-3 0-106 0,3 0-27 0,-7 0 0 0,7 0 0 15,0 0-11-15,0 0-7 0,7-9-2 0,-7-1 0 16,0 10 20-16,10-6-12 0,-6-4 12 0,7-2-10 15,-1-4-6-15,1 1 0 0,3 2-1 0,0-3 0 16,0-2 9-16,-3 2 8 0,-1-6-12 0,4 3 12 16,-3-3 0-16,0 3 0 0,-8 7 0 0,8-10 0 0,-4 12 8 0,0-2 3 15,0-4 0-15,-4 7 0 0,4-1 19 0,-3 4 4 16,7-3 1-16,-11 9 0 0,0 0-23 16,0 0-12-16,3 0 12 0,-3 0-12 0,7 6 0 0,4 3-17 15,-8 1 1-15,8-1 1 0,-8 10 15 0,4-3 0 16,0 2-10-16,0 1 10 0,-3 0 0 0,3 6 0 15,-3-6 0-15,3 0 0 0,-4 3 0 0,1-3 15 16,3-1-3-16,-4-2 0 0,4-3-12 0,-7-4 0 16,7 0 0-16,0 1 0 0,-3-4 0 0,3-3 0 15,4 4 0-15,-4-7 0 0,3 0 20 0,1 0 2 16,3-7 0-16,4 4 0 0,-4 3 22 0,-4-6 5 0,4-4 1 16,1-2 0-16,-1-4-22 0,3 7-5 15,-3-10-1-15,-3 0 0 0,3-6 16 0,0 6 3 16,-3-6 1-16,3 0 0 0,-4 6-30 0,1-9-12 15,0 3 8-15,-1 6-8 0,-6-6 0 0,6-3 0 0,-6 3 0 0,3 6 0 32,-4 0-24-32,1 0-4 0,-4 4-1 0,3 5 0 15,-3-2-103-15,0-1-20 0,0 10-4 0,0 3-967 0</inkml:trace>
  <inkml:trace contextRef="#ctx0" brushRef="#br0" timeOffset="5793.27">4445 11080 2264 0,'-11'0'100'0,"1"0"21"0,6 9-97 0,-3-2-24 0,4 2 0 0,-4 10 0 15,0-4 9-15,0-2-9 0,3 3 10 0,-7 2-10 16,11 1 0-16,-10-3 8 0,6 3-8 0,4-4 0 16,-7-2 0-16,7 3 0 0,-3 2 0 0,3-8 0 15,0 6 0-15,3-1 0 0,-3-2 0 0,7 2 0 32,-7-5-24-32,0-1-5 0,-7 10-1 0,7-9 0 15,0 5-163-15,-3-5-33 0,3 18-6 0,-14-9-2 0</inkml:trace>
  <inkml:trace contextRef="#ctx0" brushRef="#br0" timeOffset="6135.78">3969 11848 2671 0,'0'0'118'0,"7"-3"25"0,-4-3-115 0,8 3-28 0,0-4 0 0,3 4 0 16,7-3 21-16,-4 3-1 0,8-4-1 0,0 4 0 15,0-3-19-15,3 0 0 0,-4 3-11 0,1 3 11 16,3-7-20-16,4 7 2 0,-7-3 1 0,10 3 0 31,0-6-18-31,1 6-3 0,2 0-1 0,-9 0 0 16,13 0-37-16,-7 0-8 0,-7 0-2 0,4 0-608 0,0 0-122 0</inkml:trace>
  <inkml:trace contextRef="#ctx0" brushRef="#br0" timeOffset="6727.64">4004 12463 2718 0,'0'0'60'0,"0"-10"12"0,-3 10 2 0,3-9 2 0,0 0-60 0,0-1-16 16,0 1 0-16,3-1 0 0,-3-5-16 0,11-1-5 0,-8 3-2 0,4-2 0 15,4-4 12-15,3-6 3 16,-4 6 0-16,5-9 0 0,6 3-14 0,-7 0-2 0,11-4-1 0,-4 1 0 31,-4 3-25-31,5 6-5 0,-8-6-1 0,7 6 0 0,-11 7 42 0,5-4 14 0,-5 7-9 0,1 2 9 16,-4-2 0-16,0 6 0 0,-7 3 12 0,0 0-4 15,0 0 0-15,3 3 0 0,4 6 0 0,-3-2 0 16,-1 8 0-16,-3-2 1 0,0 6 0 0,7 0 0 16,-7 3-9-16,0-4 10 0,0 1-10 0,4 6 10 15,-4-6-10-15,7 0 0 0,-7 0 0 0,11 0 0 16,-11-4 0-16,7 1 0 0,0-4 0 0,-4 4 8 15,4-7-8-15,-3 1 0 0,-1 6 9 0,4-7-9 16,-3-6 8-16,3 7-8 0,-7-10 8 0,11 0-8 16,-11 0 24-16,3 6 1 0,8-6 0 0,-1 0 0 15,-3-6 21-15,4 6 4 0,0-10 1 0,3 7 0 0,3-13-25 0,1 7-5 16,-7-10-1-16,3 3 0 0,3-6 3 0,1 1 0 16,0-1 0-16,-1-4 0 0,4-2 0 0,-7-6 0 15,1 9 0-15,2-10 0 0,-10 7-23 0,4-7 9 16,3 14-9-16,-3-5 0 0,-4 1 0 0,3 7 0 15,-6-8 0-15,-1 14-12 16,4-4-30-16,-3 1-6 0,-4 5 0 0,0 7-1 16,0 3-200-16,0 0-40 0,0 0-8 0,0 0-2 0</inkml:trace>
  <inkml:trace contextRef="#ctx0" brushRef="#br0" timeOffset="7149.18">4269 12990 2646 0,'0'0'58'0,"0"0"12"0,-4 9 2 0,4 0 3 0,-7 7-60 0,7 3-15 16,-3 6 0-16,3 0 0 0,-8-3 0 0,5 9-16 16,3-9 3-16,-4 10 1 15,4-4-28-15,-7-3-6 0,7-3-1 0,0 3 0 16,-3 3-44-16,3-9-9 0,3 6-1 0,-3-6-1 16,7 0-26-16,-7-4-6 0,0-5-1 0,0 6-649 0</inkml:trace>
  <inkml:trace contextRef="#ctx0" brushRef="#br0" timeOffset="7528.31">3761 13667 2487 0,'0'0'55'0,"0"0"11"0,0 0 2 15,10-10 2-15,-3 10-56 0,4 0-14 0,-1-6 0 0,12 3 0 0,-8 3 19 0,7 0 1 16,-3 0 0-16,6 0 0 0,1 0-8 0,3 3-2 16,0-3 0-16,8 0 0 0,-1-3-10 0,4 3 0 15,0 0 0-15,-4-6 8 0,7 6-8 0,-3-3 0 16,0-4 0-16,3-2 0 16,-3 6-24-16,7-3-6 0,-11-4-2 0,0 10-720 15,1-3-144-15</inkml:trace>
  <inkml:trace contextRef="#ctx0" brushRef="#br0" timeOffset="8137.67">3821 14523 3171 0,'-11'-9'140'0,"4"2"30"0,3-2-136 0,1-1-34 15,3 1 0-15,-7-7 0 16,14 4-41-16,-7-4-15 0,3-3-4 0,8 1 0 0,0-1 47 0,3-6 13 15,0 0 0-15,0 6 0 16,4 0-53-16,6 0-3 0,-6-6-1 0,3 6 0 16,4 0 5-16,-1-6 0 0,1 6 1 0,0 4 0 0,0 2 31 0,-8-2 7 15,1-1 1-15,-1 6 0 0,1 1 12 0,0 0 0 16,-11-1 0-16,3 7 0 0,1-3 0 0,-8 6 10 16,-3 0 0-16,11 0 0 0,-4 9 0 0,-3 1 0 15,3 5 0-15,-7 4 0 0,3 9-10 0,1-3 0 16,-4 4 0-16,0 5 0 0,0 4 0 0,0-4 0 15,0 1 0-15,0-7 0 0,7 0 0 0,-7 4 0 16,0-10 0-16,3-4 0 0,-3 4 0 0,7-9 0 16,-3 3 0-16,-1-7 0 0,5 0 0 0,-8 1 0 15,0-10 0-15,3 0 8 0,-3 0 4 0,7 0 0 0,4-3 0 0,-8-4 0 16,8-2 12-16,-8-7 2 0,4 7 1 0,0-10 0 16,4 0 0-16,-4 4 0 0,4-14 0 0,-4 4 0 15,3 3 0-15,1-9 0 0,-1 9 0 0,5-9 0 16,-5 2-14-16,4 1-2 0,-3 0-1 0,-1-7 0 15,1 10-2-15,0-3 0 0,3 3 0 0,-11 3 0 16,4 0 1-16,0 3 0 0,4-6 0 0,-4 6 0 16,-3 7-9-16,3-4 10 0,-7-3-10 0,7 4 10 15,-7 5-26-15,7-8-6 0,-4 8-1 0,4-6 0 16,-7 7-195 0,4 6-39-16</inkml:trace>
  <inkml:trace contextRef="#ctx0" brushRef="#br0" timeOffset="35344.47">5888 9421 748 0,'0'0'67'0,"0"0"-54"0,0-3-13 0,0-7 0 0,0 1 236 0,3 3 44 16,-3-4 8-16,7 7 3 0,-7-3-223 0,0-3-45 15,0 2-9-15,0 7-2 0,0-9 0 0,0 6-1 16,0-4 0-16,0 7 0 16,0 0-11-16,0 0 0 0,0-9 0 0,0 9 0 0,-10 0 0 0,3-3 0 15,7 3 0-15,-4 0-11 16,-6 0 11-16,-1 3 0 0,4 3 0 0,-4-3-8 0,-3 4 16 0,4 2 4 16,-1 1 1-16,-3-1 0 0,4 0 23 0,-8 7 5 15,0 3 1-15,4-3 0 0,-4 2-5 0,1 1-1 16,-4 0 0-16,7 0 0 0,-8 6 3 0,5-6 0 15,6 9 0-15,-6-3 0 16,2 10 2-16,-2-7 1 0,6 0 0 0,-6 6 0 0,10 1-42 0,-4-1 0 16,-3 4 0-16,7-3 0 0,3 2 0 0,-6-2 0 15,3 2 0-15,0-2 0 0,7-1 0 0,0 4 0 0,0-10 0 16,0 7 8-16,0-10-8 0,0 3 0 0,0-3 0 0,0 3 0 16,0-3 0-16,0-6 0 15,3 9 0-15,1-3 0 0,3-6 0 0,-7 0 0 0,10 6 0 0,-6-6 0 16,-1 0-12-16,8-3 1 0,7 2 1 0,-4-2 0 31,-4-3-25-31,1 2-5 0,6-5 0 0,5-4-1 16,-8 3-30-16,7-6-5 0,-3 4-2 0,-1-4-860 0</inkml:trace>
  <inkml:trace contextRef="#ctx0" brushRef="#br0" timeOffset="36166.37">5920 9804 172 0,'0'0'16'0,"0"0"-16"16,0 0 0-16,0 0 0 0,0 9 363 0,0-9 69 0,0 0 15 0,0 0 2 16,0 0-352-16,7 6-70 0,0-3-15 0,3 4-2 15,-3-7 24-15,4 3 5 0,-4 3 1 0,4 0 0 16,3-3-13-16,-7 7-3 0,3-4 0 0,1 4 0 15,0 2-6-15,-1 4-2 0,1 3 0 0,-4-4 0 16,3 14-6-16,-3-11-2 0,4 7 0 0,-4-6 0 16,0 0 5-16,-3-3 1 0,3 9 0 0,0-13 0 15,0 7 13-15,3-3 2 0,1 3 1 0,-8-10 0 16,8 7-21-16,-7-7-9 0,3 1 8 0,-4 5-8 16,4-5 8-16,0-1-8 0,0-6 8 0,-3 3-8 31,-4-6-88-31,7 10-22 0,0-4-5 0,-7-6-505 0,0 0-102 0</inkml:trace>
  <inkml:trace contextRef="#ctx0" brushRef="#br0" timeOffset="36739.83">6445 9766 1522 0,'0'0'68'0,"0"0"13"0,0 0-65 0,0 0-16 0,0 0 0 0,0 0 0 0,-3 0 52 16,3 0 6-16,0 0 2 0,0 0 0 0,-4 9-16 15,4 1-4-15,0-1 0 0,0 1 0 16,0-1-6-16,0 7-2 0,-7-7 0 0,7 7 0 0,0-4 11 0,-3 4 1 16,-1 3 1-16,4 0 0 0,-3 6-9 0,-4 0-1 15,-1-3-1-15,5 3 0 0,-4 0-5 0,-4 3-1 16,4 0 0-16,0 7 0 0,-3-7 4 16,3 7 0-16,-4-7 0 0,-3 3 0 15,3-3-8-15,1 7 0 0,-4-7-1 0,3 7 0 0,-3-7-14 16,3 6-9-16,1-5 12 0,-1 5-12 0,1-9 8 0,6 3-8 15,-7 1 0-15,8-4 0 0,-4-7 0 0,3 8-14 16,-6-8 1-16,6 1 0 16,1 0-29-16,-1-10-6 0,1 7 0 15,3-7-1-15,0 1-194 0,0-1-38 0</inkml:trace>
  <inkml:trace contextRef="#ctx0" brushRef="#br0" timeOffset="37149.39">6689 10051 1728 0,'0'0'153'0,"0"0"-122"16,0 0-31-16,0 0 0 0,0 0 105 0,0 0 15 15,0 0 4-15,0 0 0 0,14 0-90 0,-11 0-18 16,4 0-3-16,4 0-1 0,-4 0 25 0,7 3 5 15,4-3 1-15,-1 0 0 0,1 0-9 0,7-3-2 16,-4 3 0-16,4-6 0 0,-1 3-32 0,1-3 0 16,7 6 0-16,-4-10 0 0,-3 7 0 0,3-3 0 15,4-4 0-15,-4 4-12 16,4 3-14-16,-8-3-2 0,1-4-1 0,0 10 0 16,-4-3-97-16,4-3-19 0,-8 6-4 0,1-9-751 0</inkml:trace>
  <inkml:trace contextRef="#ctx0" brushRef="#br0" timeOffset="37915.33">7662 9979 2491 0,'0'0'55'0,"0"0"11"0,0 0 2 0,0 0 2 0,0 0-56 0,0 0-14 16,-7 3 0-16,7 7 0 0,7-4 0 0,-7-6 0 15,0 0 0-15,0 9 0 0,0 1 0 0,0 5-8 16,0-5 8-16,0-1-10 0,-7 10 10 0,7-9 0 15,-3 8 8-15,-1-8-8 0,1 5 0 0,-4-5-8 16,3 6 0-16,1-7 0 0,-1-6 8 0,4 6 0 16,-7-2 0-16,7-7 8 0,-4 9-8 0,4-9 12 15,0 0-4-15,0 0 0 0,0 0 1 0,0 0 1 16,0 0 0-16,-3-9 0 0,3-1-10 0,3 1 0 16,8-7 0-16,-7 4 0 0,-1-10 0 0,8 9-14 0,6-6 3 0,-10-6 1 15,11 0 10-15,-11 0 0 0,7 6 0 0,0 1-8 16,0-8 8-16,4 14 0 15,-4-4 0-15,0 7-8 0,-3-1 8 0,3 4 0 0,-3 3 0 0,-1 3 0 16,4 9 0-16,-3-2 0 0,3 2 0 0,-7 4 0 16,0-4 0-16,0 7 0 0,0 3 0 0,0-1 8 15,0-2-8-15,-3 3 0 0,3-4 0 0,0-2 0 16,-7 3 10-16,3 3 1 0,1-10 0 0,-4 0 0 16,4 7 6-16,-4-7 2 0,3-2 0 15,-3-7 0-15,0 0-9 0,0 0-2 0,0 0 0 0,0 0 0 16,7 0 0-16,4-7-8 0,-8-2 12 0,4 0-4 15,0-7-8-15,4 7 0 0,-11-10 0 0,7 3 0 16,-4-3-11-16,1-6-1 0,0 6 0 0,-1 1 0 0,4-1 12 0,-3 0 0 16,-4 3 0-16,3-3 0 0,4 4 0 0,-3 5 0 15,3 1 10-15,0 6-10 0,-7-4 0 0,3 4 0 16,4-3-8-16,1 6 8 0,-8 0-10 0,10 0 10 16,-3 0-8-16,4 0 8 0,3 0 0 0,-7 0 0 15,7 6 0-15,0-3 0 0,0 4 0 0,0-4 0 16,0 3 9-16,1-3-9 0,-5 7 12 0,8-4-4 15,-8-3 0-15,4 10-8 0,-6-1 24 0,-1-2-1 16,0 5-1-16,0-2 0 0,3 3-13 0,-3 2-9 16,0-2 12-16,4-7-12 0,-7 10 9 0,-1-3-9 15,4-4 0-15,-3 10 9 0,-4-9-9 0,7 3 0 16,0-4 0-16,-7 4 0 16,0-7-28-16,0 7-10 0,0-13-2 0,7 6-1 15,-4 4-169-15,-3-13-34 0,0 0-6 0,14 9-2 0</inkml:trace>
  <inkml:trace contextRef="#ctx0" brushRef="#br0" timeOffset="38265.58">8862 9863 1209 0,'0'0'108'0,"0"0"-87"0,0 0-21 0,0 0 0 16,0 0 261-16,0 0 48 0,0 0 10 0,0 0 1 0,-11 3-230 0,11 4-46 16,-10-4-10-16,6 3-2 15,-6-3-15-15,6 3-3 0,0 4-1 0,1 5 0 0,-4-2-3 0,0 3-1 16,0 3 0-16,3-4 0 0,-10 4-9 0,4 0 8 15,-1 0-8-15,-3 6 8 0,3 0-8 0,-6-3 0 16,3 3 0-16,-1-6 0 0,1-1 0 0,0 8 0 16,0-11 8-16,3-2-8 0,-3 2 0 0,7-5-19 15,0-1 3-15,-3-2 1 16,3-4-137-16,3 3-28 0,4-6-6 0,0 0-752 0</inkml:trace>
  <inkml:trace contextRef="#ctx0" brushRef="#br0" timeOffset="38514.39">8555 9891 403 0,'0'0'36'0,"0"0"-36"0,0 0 0 0,0 0 0 15,0 0 484-15,-4 7 89 0,4-7 19 0,4 3 3 16,-1 6-474-16,1 7-94 0,7-4-19 0,-4 4-8 15,3 3 11-15,1-10-2 0,3 7 0 0,0 3 0 16,4-4-9-16,-1 4 0 0,-3-3 0 0,4 3 8 16,0 0-8-16,-1-7 0 0,-6 4 0 0,3 0 0 15,4-4-41-15,-8 4-4 0,1-7-1 0,-1 10 0 16,1-10-190-16,0-2-39 0,17 2-7 0,0-6-2 0</inkml:trace>
  <inkml:trace contextRef="#ctx0" brushRef="#br0" timeOffset="39134.75">8855 9277 1987 0,'0'0'88'16,"0"0"18"-16,0 0-85 0,-4-10-21 0,4 10 0 0,0 0 0 0,0 0 29 0,0 0 2 16,-10 0 0-16,10 0 0 0,0 0-20 0,0 0-11 15,0 0 12-15,0 0-12 0,0 0 16 0,10 0-3 16,-3 0-1-16,-3 10 0 0,3-4-12 0,0-3 9 15,7 7-9-15,0-1 8 0,-3 7-8 0,6-1 0 16,1 7 0-16,3-6 0 16,-7 12 20-16,7-3 1 0,4 4 1 0,-7-1 0 0,3 6-22 0,4 1 0 15,-4-1 0-15,7 4-12 0,-3-4 28 0,-1 4 6 16,-2-4 1-16,-1 1 0 0,0 3 0 0,0-4 0 16,-3 4 0-16,-11 2 0 0,3-8-7 0,1 2-2 0,-8 7 0 0,1-3 0 15,-4-4 0-15,0-6 0 0,0 7 0 0,-4-7 0 16,1 0-5-16,-4 4-1 0,0-10 0 15,0 3 0-15,0 3 0 0,0-3-8 0,0 3 12 0,0-9-4 16,-1 12-8-16,5-9-11 0,-4 4 3 0,-4-8 0 31,8 1-29-31,-4-3-6 0,3 3-1 0,-3-10 0 16,0 0-57-16,0 1-12 0,4-1-3 0,3-9-822 0</inkml:trace>
  <inkml:trace contextRef="#ctx0" brushRef="#br0" timeOffset="40403.6">9641 9073 403 0,'0'0'36'0,"0"0"-36"0,0 0 0 0,0 0 0 16,0 0 264-16,0 0 47 0,0 0 9 0,0 0 1 15,0 0-237-15,0 0-47 0,0 0-9 16,0 0-3-16,0 12 17 0,0-2 3 0,0-1 1 0,0 1 0 16,0 2-5-16,0 4-1 0,0 3 0 0,0 0 0 15,0-4 0-15,0 10-1 0,-3-3 0 0,3 0 0 16,-4 0-15-16,4 3-4 0,-3 0 0 0,3-3 0 15,0 0-10-15,-4 0-2 0,4-3-8 16,-3 3 12-16,3-9-12 0,-4 5 11 0,4-2-11 0,0-7 10 16,-3 1-10-16,3-1 0 0,-4 1 0 0,4-10 8 15,0 6-90-15,0-6-18 16,0 0-4-16,0 0-780 0</inkml:trace>
  <inkml:trace contextRef="#ctx0" brushRef="#br0" timeOffset="40751.17">9335 9126 1670 0,'0'0'74'0,"0"0"15"0,0 0-71 0,0 0-18 0,0 0 0 0,0 0 0 15,0 0 128-15,0 0 21 0,7 7 5 16,-7-7 1-16,0 0-119 0,0 0-23 0,14 3-5 0,-4 3 0 16,1-6 23-16,6 0 5 0,5 6 0 0,2-6 1 15,1-6 10-15,3 0 1 0,0 3 1 0,1-4 0 16,-1-2-13-16,0-1-2 0,0 1-1 0,4 0 0 15,0-1-20-15,3 4-4 0,-3-3-1 0,0-1 0 16,-1 7 0-16,-6-3 0 0,3 6 0 0,-3 0 0 16,-4-3-20-16,4 3-5 0,-4 0-1 0,-3 0 0 15,-1 0-123 1,-3 3-25-16,1-3-5 0,-1 6-845 0</inkml:trace>
  <inkml:trace contextRef="#ctx0" brushRef="#br0" timeOffset="42985.48">9761 7587 1440 0,'-7'-7'64'0,"7"7"12"15,-7 0-60-15,0 0-16 0,4 0 0 0,-8-6 0 16,8 3 177-16,-4 3 33 0,-1 0 6 0,1-6 2 0,4 6-168 0,-4-4-34 15,-4-2-6-15,4 6-2 16,0-3-8-16,0 3 0 0,-4-6 9 0,4 3-9 0,-7-4 0 0,4 7 0 16,-1 0 0-16,1-3 0 0,-8-3 0 0,0 6 0 15,1-3 0-15,-5 3 0 0,1 0 8 0,-3 0 4 16,-5 0 1-16,5 0 0 0,3 0 16 0,-4 0 3 16,4-6 1-16,-8 6 0 0,5 6 1 0,-1-3 0 15,0-3 0-15,1 0 0 0,-1 0-10 0,0 0-3 16,1 0 0-16,2 0 0 0,-2-3-10 0,3 3-3 15,-4 0 0-15,0 0 0 0,0 0-8 0,-3 0 0 16,0 0 0-16,0 0 8 0,-4 0-8 0,4 0 0 16,-4 3 0-16,7-3 0 0,-3 6 0 0,3-3 0 15,-3 4 0-15,0-4 0 0,3-3 0 0,4 6 0 16,-4-6 0-16,4 0 0 0,-3 0 0 0,2 0 0 0,1 0 0 0,0 0 8 16,0 0 4-16,0 0 1 0,0 3 0 15,-4-3 0-15,0 0-1 0,1 6 0 0,-1-6 0 0,0 4 0 16,4-4-12-16,-4 6 0 0,1-3 0 0,-1 3 0 15,0 1 9-15,4-4-9 0,-4 3 8 0,4-3-8 16,-4 7 13-16,8-4-2 0,-8-3-1 0,8 3 0 16,-1 4-10-16,-3-4 12 0,3-3-12 0,0 6 12 15,4-2-2-15,-3-4 0 0,3 3 0 0,-1-3 0 16,5 4 8-16,-4-4 2 0,3 3 0 0,-3-3 0 16,3 3-4-16,1 4-1 0,-1-4 0 0,4-3 0 15,0 7-6-15,-3-4-1 0,3-3 0 0,-4 6 0 16,4-2-8-16,0 2 0 0,3 0 9 0,-3 1-9 15,7-1 0-15,-7 7 0 0,0-7 0 0,4 7 0 0,-4-7 0 16,0 4 0-16,7-4 0 0,-4 7 8 0,4 0-8 16,0-4 0-16,0-2 0 0,0 5 0 0,0-5 0 0,0-1 8 15,0 1-8-15,0 5 8 0,4-5 0 0,-1-1 0 16,1 7 0-16,-1-4 0 0,4-2 0 0,-3 5 1 16,6 1 0-16,-10-3 0 0,7 2-9 0,-3 4 0 15,3-3 9-15,0-4-9 0,-3 4 0 0,-1 3 0 16,1-3 0-16,3-4 0 0,-4 4 0 0,1 3 0 15,-1-10 0-15,4 7 8 0,-7-7-8 0,7 10 0 16,-3-10 8-16,3 1-8 0,-7-1 19 0,7 7-1 16,-4-7 0-16,1 7 0 0,3-7-18 0,-3 1 10 0,3-1-10 0,3 0 8 15,-6 7 8-15,3-6 2 16,7-1 0-16,-7-6 0 0,7 7-8 0,-3 2-2 0,-1-3 0 0,1 1 0 16,-1 2-8-16,5-5 0 0,-5 2 0 15,4 0 0-15,4 1 0 0,-8-1 0 0,8 1 0 0,-4-1 0 16,7-3 0-16,1 4 0 0,-1-4 0 0,3-3 0 15,1 7 0-15,0-10 0 0,-1 9 0 0,5-3 0 16,-5-3 11-16,5-3-3 0,-5 7-8 0,5 2 12 16,-1-9-12-16,-4 6 0 0,5-2 0 0,-5-4 0 15,-2 0 0-15,2 0 0 0,1 0 0 0,0 0-10 16,-1 0 10-16,5 0 0 0,2 0 0 0,1 0 0 16,0 6 0-16,3-3 0 0,-3-3 8 0,3 6-8 15,0-6 0-15,4 3 0 0,-7-3 0 0,3 7 0 16,-3-7 0-16,0 0 0 0,-1 0 0 0,1 0 0 0,0-7 0 0,3 7 0 15,1-3 0-15,-1-3 0 16,-7 6 0-16,4 0 0 0,3 0 0 0,-3 0 0 16,0 0 10-16,-1 0-2 0,1 0-8 0,-4 0 12 0,0 0-12 15,-3 0 0-15,0 0 0 0,3 0 0 0,-3 0 0 16,-1 0 0-16,1 0-11 0,0-3 11 0,0-3 0 16,-1 6 0-16,4 0 0 0,-3-4 0 0,3-2 0 0,-3 0 0 15,0 3 9-15,-1 3-1 0,1-7-8 0,0 7 0 16,0-3 0-16,-1-3 0 0,1 3 8 0,-4-3 0 15,0 2 0-15,4-2 0 0,-7 3-8 0,3-3 0 16,0-4 0-16,0 4 0 0,-3 3 0 0,3-3 0 16,-3-4 0-16,3 7 0 0,-4-3 0 0,1-4 0 0,0 7 0 15,3-3 0-15,4 0 0 0,-4 3 0 16,-4-4 0-16,1 4 0 0,-4-3 0 0,0-3 0 16,-3 5 0-16,3-2 8 0,-4-3-8 0,5 3 0 0,2 2 0 0,-3-5 0 15,-7 3 10-15,4-4-2 0,3 1-8 0,-3-1 12 16,-4-5-12-16,3 5 0 0,1 1 0 0,-1 0 0 15,-2-4 11-15,-1-3-1 0,0 7 0 0,0-7 0 16,3 4 2-16,-6-4 0 0,-4 0 0 0,7 7 0 16,-4-10-4-16,-3 10 0 0,0-7 0 0,0-3 0 15,0 7-8-15,0-4 0 0,0 0 0 0,0-2-11 16,-3 5 35-16,3-9 6 0,3 9 2 0,-3-2 0 16,-3-4-32-16,3 0-20 0,0 3 4 0,0-2 0 15,3 2 25-15,-3 3 6 0,0-2 1 0,0-4 0 16,7 3-27-16,-7 7-5 0,-3-10 0 0,3 10-1 15,0-7 17-15,3 7 0 0,-6-1 8 0,-1-2-8 16,-3 2 0-16,4 4 0 0,-1-3 0 0,-3 2 0 16,-3-2 0-16,3-1 0 0,0 7 0 0,-1-3 0 0,-6-3 0 15,0 2 0-15,0 4 0 0,4-3 0 0,-1-3 0 0,0 5 0 16,-6-5 0-16,6 3 0 0,8-4 0 0,-8 4 0 16,-10 3 0-16,3-3 0 0,4 3 0 0,-4-4 0 15,1 4 0-15,-4-6 0 0,0 2 0 0,3 7 0 16,-3-9 0-16,3 9 0 0,0-3 0 0,-3-3 0 15,4-1 0-15,-5 4 0 0,5-3 0 0,-4 6 0 16,-1-3 0-16,1-3 0 0,-3 6 0 0,-1 0 0 16,0-4 0-16,-3 4 0 0,0 0 0 0,0-6-8 15,-1 6 8-15,1 0 0 0,-4 0 0 0,1 0 0 16,-1 0 0-16,0 0 0 0,7 0 0 0,-3-3 0 0,4 3 0 16,-1-6 0-16,0 6 0 0,4-3 0 0,0-10 0 0,0 10 0 15,-4-7 0-15,4 4 0 0,0 3 0 0,-4-3 0 16,4-4 0-16,0 10 0 0,-1-9 0 0,1 6 0 15,4-3 0-15,-1 6 8 0,4 0-8 0,0 0 0 32,-4 0-24-32,0 0-12 0,4 0-1 0,-3 6-1 15,-4-3-109-15,3 3-21 0,0-3-5 0,-3 4-1191 0</inkml:trace>
  <inkml:trace contextRef="#ctx0" brushRef="#br0" timeOffset="43767.21">8918 6734 1864 0,'0'0'83'0,"0"0"17"0,0 0-80 0,-7 0-20 0,7 0 0 0,-7-4 0 16,0 4 40-16,7 0 4 0,0 0 0 0,0 0 1 15,0 0-14-15,0 0-3 0,0 0-1 0,0 0 0 16,0 0 8-16,0 0 1 0,7 0 1 0,4-6 0 15,3 3-37-15,0-3 0 0,0 3 0 0,4-4-8 16,-1 7 18-16,1-6 4 0,3 3 1 0,-3-3 0 0,-1 6 9 16,8-3 1-16,-4-4 1 0,0 4 0 15,4-3-7-15,-4 6-2 0,4-3 0 0,-7 3 0 16,3-6-5-16,-4 6 0 0,1 6-1 0,0-3 0 16,-8-3-3-16,1 0-8 0,-1 6 12 0,1-3-4 0,-4 4-8 15,4-4 10-15,-11 3-10 0,0-3 10 0,0-3-10 0,3 13 0 16,-6-10 0-16,3 12 0 0,-7-5 0 15,0 2 0-15,0-5 0 0,-1 12 0 0,-6-10 0 0,0 10 0 16,0-10 8-16,0 7-8 0,-4-7 0 0,1 7 0 16,-4-4 9-16,3 4-9 0,-3 0 0 0,0-4 8 15,-1 7-8-15,-2-3 0 0,3 0 0 0,-1-4 0 16,-2-3 0-16,6 7 8 0,0-6-8 0,1-1 8 0,3-3-8 16,3-3 8-16,1 4 8 0,2-4 3 15,8-3 0-15,0 0 0 0,0 0 0 0,0 0 0 0,0 0 0 0,0 0 0 16,4 6-1-16,-4-6 0 0,11 9 0 0,-1-2 0 15,1-4 2-15,3 6 0 0,0-9 0 0,7 7 0 16,-7-4 0-16,4-3 1 0,7 6 0 0,-1-6 0 16,1 0-12-16,3 0-9 0,4 0 12 0,0 0-12 15,-1 3 0-15,5-3 0 0,-8 0-10 0,4 6-859 16,-1-2-172-16</inkml:trace>
  <inkml:trace contextRef="#ctx0" brushRef="#br0" timeOffset="46392.43">10368 9471 1807 0,'0'0'80'0,"0"0"16"0,0 0-76 0,0 0-20 0,0 0 0 0,0 0 0 16,0 0 27-16,0 0 1 0,0 0 1 0,0 0 0 15,4-6 1-15,-4 6 0 0,0-9 0 0,0 9 0 0,0 0-6 0,0 0-2 16,-7-4 0-16,7 4 0 0,-7-6-22 0,7 6 9 15,0 0-9-15,0 0 0 0,-7 0 19 0,-1 0-3 16,8 0-1-16,-3 10 0 0,-1-4 24 0,-6 3 5 16,-1-6 0-16,1 13 1 0,-1-7 7 0,0 7 0 15,-3-3 1-15,0 2 0 0,-3 10-33 0,-1-6-6 16,4 6-2-16,0-6 0 0,0 0-12 16,0 9 9-16,3-9-9 0,-3 6 8 0,3 0-8 0,1-6 0 15,-1 9 0-15,4 0 0 0,0 7-8 0,-4-1 8 16,4-5 0-16,0 5 0 0,0 4 0 0,0-4 0 15,4 1 0-15,-1 2 0 0,1-5 0 0,3-4 0 0,3-3 0 16,-3 3 0-16,7-9 0 0,0 6 0 16,4-12 0-16,-4 5 0 0,7-2-27 0,0-6 3 0,0-1 0 0,7-3 0 31,-3-3-54-31,3 4-10 0,11-7-3 0,-4 3 0 16,0-3-157-16,4 0-32 0,25-3-7 0,-8 3-1 0</inkml:trace>
  <inkml:trace contextRef="#ctx0" brushRef="#br0" timeOffset="46909.65">10661 9847 1036 0,'-4'0'92'0,"1"0"-73"16,-1-3-19-16,4 3 0 0,0 0 248 0,0 0 45 16,0 0 10-16,0 0 1 0,0 0-223 0,0 0-45 0,0 0-8 0,0 0-3 15,0 0-25-15,0 10 0 0,4-1 8 0,-1 4-8 16,-3-7 8-16,4 10 0 0,3-4 0 15,0 4 0-15,-3-4-8 0,-1 4 0 0,8 3 0 0,-1-10 0 16,-3 7 0-16,4 3 0 0,-4-10 0 0,4 10 0 16,3-10 0-16,-4 7 0 0,-3-6-12 0,0 5 12 15,4-5 0-15,0-1 0 0,-4 7 0 0,0-7 0 16,-4 1-24-16,4 2 2 0,0-6 1 0,-3 4 0 16,-4-1-91-16,7 1-17 15,0-1-4-15,0-3-427 0,-7-6-84 0</inkml:trace>
  <inkml:trace contextRef="#ctx0" brushRef="#br0" timeOffset="47272.97">11197 9813 748 0,'0'0'67'0,"0"0"-54"0,-7 0-13 0,7 0 0 15,0 0 296-15,0 0 56 0,-7 6 11 0,4 4 2 16,3-1-293-16,-4 0-58 0,-3 1-14 0,0 9 0 16,0-4 0-16,3 4-8 0,-3 6 8 0,0-6-12 15,-3 9 12-15,-1-3 0 16,4 4 0-16,0 2 0 0,-11 0 0 0,4 1 0 0,4-4 0 0,-1 0 0 15,-3 7 0-15,-4-7 0 0,1 6 0 0,-1-5 0 16,7-1 16-16,-3 6 6 0,-10-9 1 0,6 0 0 16,11-3 1-16,-4 4 0 0,1 2 0 0,-1-9 0 15,4-4-8-15,0 4 0 0,7 0-1 0,-3-10 0 16,-5 7-24-16,12-7-5 0,3-2-1 0,0-4-647 16,-7-3-130-16</inkml:trace>
  <inkml:trace contextRef="#ctx0" brushRef="#br0" timeOffset="47998.54">11508 9973 1670 0,'0'0'148'0,"0"0"-118"16,-7 0-30-16,0 0 0 0,7 0 147 0,0 0 23 15,0 0 5-15,-4 0 1 0,-7 0-132 0,11 0-27 16,7-3-5-16,-7 3 0 0,0 0-12 0,0 0 10 0,15-6-10 0,-1 6 10 16,0 6-10-16,3-6 0 0,5 0 0 0,-1-6 0 15,7 6 0-15,-3 0 0 0,-1 0 0 0,1 0 0 16,0 0-12-16,-1-4 3 0,1 8 0 0,-4-4 0 31,4 0-16-31,0 0-3 0,-1 0-1 0,-2 0 0 16,-1 0-45-16,0 0-9 0,4 0-1 0,-4 0-1 15,0-4-108-15,-3-2-22 0,-1 6-4 0,-3 0-1 0</inkml:trace>
  <inkml:trace contextRef="#ctx0" brushRef="#br0" timeOffset="48758.91">12404 9819 2199 0,'0'0'97'0,"0"0"21"0,0 0-94 0,0 0-24 0,0 0 0 0,0 0 0 0,0 0 16 0,0 10 0 15,0-1-1-15,-4 0 0 0,4 7-15 0,0-3-8 16,-3 2 8-16,3 4-13 0,-4 0 13 0,4 0 0 16,-3 3 0-16,-1-3 0 0,4-1 0 0,-3 1 0 0,-1 0 13 15,0 3-4-15,1-3-9 0,-4 0-9 0,3-7 9 16,-3 4-13-16,4 0 29 0,-1-4 5 0,1-6 2 0,-1 4 0 15,1-1 7-15,3-9 2 0,0 0 0 0,0 0 0 16,0 0-4-16,0 0-1 0,3-9 0 0,4-1 0 16,0 4-27-16,4-3 8 0,-4-10-8 0,4 0 0 15,-1 3 0-15,4-2 0 0,0-1 0 0,4 0 0 16,-7-6 0-16,3 6 0 0,3 0 0 0,-3 0 0 16,1-3-9-16,-5 13 9 0,4-4 0 0,-3-2 0 15,3 12 0-15,-4-4 0 0,-2-2 0 0,-1 9 0 16,3 0 0-16,1 0-12 0,-8 0 12 0,8 0-10 15,-4 3 10-15,0 3 8 0,4-6-8 0,-4 10 11 16,0-4-11-16,0-3 0 0,0 7 0 0,-7-10 0 16,0 0 0-16,7 9 0 0,-4-3 0 0,1 4 0 0,-1-1 0 0,-3-9 8 15,0 0-8-15,0 0 8 0,4 10-8 0,-4-10 12 16,0 0-12-16,0 0 12 0,0 0-12 16,0 0 12-16,0 0-12 0,0 0 12 0,0 0-2 15,7-10 0-15,0 1 0 0,0-1 0 0,-3 4-10 16,3-7 0-16,3 4 0 0,-3-7 0 0,0 7 0 0,0 3 0 15,1-7 0-15,-1 4 0 0,0-7 0 0,0 7 0 16,0 2 0-16,3 4 0 0,-3-3-9 0,4 6 9 16,-4-3-12-16,4-3 12 0,-1 2 0 0,4-2 0 15,0 6 0-15,1-3 0 0,2-3 0 0,-3 6 0 0,4 0 0 16,0-3 0-16,-1 3 0 0,1-7 0 16,-1 14 0-16,-2-4 0 0,-1-3 0 0,-4 9 0 0,1-9 0 15,-1 10 0-15,1-1 17 0,0 0-2 0,-1 7-1 16,-3 0 0-16,-3-4-14 0,-1 4 11 0,-3 3-11 15,0 0 10-15,0-1-1 0,0 4 0 0,4-9 0 16,-8 6 0-16,1-4-9 0,-1 1 12 0,4-3-12 0,0-4 12 31,0 0-38-31,0 4-7 0,4-4-2 0,-4 1 0 16,0-10-20-16,0 0-4 0,0 0-1 0,0 0 0 0,0 0-157 0,0 0-32 16,0 0-7-16</inkml:trace>
  <inkml:trace contextRef="#ctx0" brushRef="#br0" timeOffset="49742.45">13758 9785 115 0,'0'0'0'0,"0"0"10"0,0 0-10 0,0 0 0 0,0 0 0 0,0 0 0 16,0 0 185-16,0 0 35 0,-3-3 8 0,3 3 0 16,0 0-110-16,0 0-22 0,0 0-5 0,0 0-1 0,0 0-3 15,0 0-1-15,-7 3 0 0,3-3 0 0,-3 9-15 0,-3 1-3 16,3-1-1-16,-4 7 0 16,0 2-1-16,-3 1 0 0,-3 0 0 0,3 6 0 15,-8 0-22-15,5 4-4 0,-4-4 0 0,-1 0-1 0,1 3-11 16,-3 0-3-16,2 0 0 0,1-3 0 15,0 4-13-15,3-4-2 0,-3-6-1 0,4-1 0 0,2-2-9 0,1-7-12 16,0 1 2-16,4-1 1 16,3-2-101-16,0-4-20 0,3-3-4 0,-3 0-746 15</inkml:trace>
  <inkml:trace contextRef="#ctx0" brushRef="#br0" timeOffset="50003.25">13409 9838 2124 0,'0'0'94'0,"0"0"19"0,0 0-90 0,0 0-23 0,0 0 0 0,0 0 0 16,0 0 53-16,0 0 7 0,0 0 0 0,0 9 1 16,4 7-53-16,-1-6-8 0,1-1-8 0,3 0 8 15,0 7 0-15,0-3 0 0,0 2 10 0,3 4-2 16,1 0-8-16,0-3 0 0,-4 2 0 0,7-2 0 15,0 3 0-15,0-7-10 0,-3 10 10 0,3-9-10 16,0 3-8-16,0-7-2 0,4 7 0 0,-4-4 0 16,3-5-36-1,-3 2-7-15,1-6-1 0,-1 3-1 16,3-6-50-16,1 3-9 0,0-6-3 0,-1 3-644 0</inkml:trace>
  <inkml:trace contextRef="#ctx0" brushRef="#br0" timeOffset="50434.46">13543 9126 2113 0,'4'10'93'0,"-4"-4"20"0,0 3-90 0,7 1-23 0,0 5 0 0,3-2 0 16,8 9 14-16,3-3-2 0,4 0 0 0,7-1 0 15,-1 7-12-15,8-6 0 0,-4 0 8 0,4 6-8 16,4 0 22-16,-5-3 2 0,5 3 0 0,3-6 0 15,-1 0-12-15,1 0-3 0,4 6 0 0,-4-6 0 16,-1 6 13-16,1 0 2 0,-7-3 1 0,-4 3 0 16,-6 0 22-16,-5 3 4 0,-6 0 1 0,0 7 0 15,-8-10-20-15,-6 13-3 0,-1-10-1 0,-3 6 0 16,-3 10-3-16,-4-9-1 0,-7 2 0 0,-1-2 0 0,-6 9-24 16,0-7 0-16,0-2 0 0,-4-1 0 0,1 4 0 15,-1-10 0-15,0 7-14 0,4-4 5 16,-4 0-175-16,4 1-36 0</inkml:trace>
  <inkml:trace contextRef="#ctx0" brushRef="#br0" timeOffset="61726.3">5849 11221 806 0,'0'0'72'0,"0"0"-58"0,-11 0-14 0,1 0 0 15,3 0 186-15,3 0 34 0,1 0 8 0,-8 0 0 0,4 0-168 0,0 0-33 16,7 6-7-16,-10-3-2 0,2-3 14 16,1 10 4-16,0-10 0 0,4 6 0 15,-8-3-26-15,4 7-10 0,0-4 8 0,-3 3-8 0,-5 1 0 0,5-1 0 16,-4 0 0-16,3 7 0 0,-6-6 40 0,-1 8 4 15,-3 1 0-15,0 0 0 0,3 3 3 0,0 0 1 16,1 9 0-16,-5 1 0 0,5 2-12 0,-1 1-1 16,1 9-1-16,-1-7 0 0,4 7-10 15,0 3-1-15,0-3-1 0,7 0 0 0,-4 6-12 16,4-3-2-16,3 0-8 0,-3 3 12 0,7-3-12 16,-7-3 9-16,7 0-9 0,0-6 8 0,0-4-8 0,7 1 0 15,-7-7 0-15,4 0 0 0,-1-3 0 0,1-6 0 16,3 0 0-16,0 3 0 0,4-10-15 0,-4-2-5 0,3 6 0 15,4-7-1 1,-3 0-110-16,7 1-21 0,-4-10-5 0</inkml:trace>
  <inkml:trace contextRef="#ctx0" brushRef="#br0" timeOffset="62102.8">5877 11942 1958 0,'0'0'174'0,"0"0"-139"16,0 0-35-16,0 0 0 0,0 0 185 15,0 0 31-15,0 0 5 0,0 10 2 0,4-1-199 0,-1 0-39 16,4 1-8-16,0 9-1 0,4-10 11 0,0 7 2 16,3 3 1-16,0-1 0 0,0 1-8 0,4 6-2 15,-4-6 0-15,0-3 0 0,0 12 5 0,-3-9 1 16,-1 0 0-16,1 6 0 0,-4-6 6 0,-4 6 8 15,11-10-13-15,-14 4 5 16,4 0-17-16,3-3-3 0,-7-4-1 0,3 4 0 16,8-7-79-16,-11 7-16 0,0-7-4 0,4-6-803 0</inkml:trace>
  <inkml:trace contextRef="#ctx0" brushRef="#br0" timeOffset="62344.15">6385 11980 2833 0,'0'0'62'0,"-7"6"13"0,-3 4 2 0,3 2 3 0,0 4-64 0,-4 9-16 0,0-3 0 0,1 3 0 16,-1 9 0-16,1-5-16 0,3 5 4 0,-11 4 0 0,0-4 3 0,1 4 1 15,-1-4 0-15,4 4 0 16,-4 3-16-16,1-4-4 0,-5 1 0 0,8 6 0 15,-10-10-10-15,6 1-2 0,4-1-1 0,3-5 0 16,1-1-16-16,3-9-3 0,0-4-1 0,3 1 0 16,4-3-76-16,-7-7-15 0</inkml:trace>
  <inkml:trace contextRef="#ctx0" brushRef="#br0" timeOffset="62678.66">6720 11444 1382 0,'0'0'61'0,"0"0"13"15,0 0-59-15,0 0-15 0,0 0 0 0,0 0 0 0,0 0 249 0,0 0 47 0,-3 3 10 0,-1 9 2 16,4 1-248-16,-7-4-48 0,7 7-12 0,0-4 0 16,0 10 0-16,7-3 0 0,-7-6 0 0,7 9 0 15,0-10-20-15,4 7 1 0,-7-3 1 0,3 3 0 16,7-1-6-16,-11-2 0 0,4 3-1 0,-7 0 0 16,7 0 2-16,-7 2 1 0,4-8 0 0,-8 3 0 31,4 2-47-31,0 1-10 0,-3-9-1 0,-1 5-537 0,4-5-107 0</inkml:trace>
  <inkml:trace contextRef="#ctx0" brushRef="#br0" timeOffset="63066.71">6452 11409 172 0,'0'0'16'0,"0"0"-16"0,0 0 0 0,0 0 0 15,0 0 456-15,0 0 88 0,11-9 17 0,-8-1 4 16,4 10-427-16,1-6-86 0,2 3-16 0,1-3-4 16,-1 6-32-16,4-4 0 0,-3 4 0 0,10 0 0 15,-3 0-99-15,-1 0-25 0,8 0-6 0,0 0-1 16,-4 0 24-16,7 0 5 0,4 0 1 0,0 0 0 31,-1 0-19-31,5 0-4 0,-1-6-1 0,-7 6 0 0,4 6 88 0,3-6 17 0,-3 0 4 0,0 0 1 16,0 4-4-16</inkml:trace>
  <inkml:trace contextRef="#ctx0" brushRef="#br0" timeOffset="63766.56">7084 11970 1497 0,'0'0'133'0,"0"0"-106"16,0 0-27-16,-4-9 0 0,4 9 140 0,0 0 22 0,0 0 5 0,0-6 1 15,0 6-133-15,4-3-27 0,3-4-8 0,0 4 0 16,0-3 0-16,11 6 0 0,-11 0 8 0,10-3-8 15,-3 3 0-15,8 0 0 0,-5 0 0 0,1 3 0 16,7-3-8-16,-1 6 8 0,-3-3 0 0,1 4 0 16,-1-4 0-16,3 3 0 0,-6-3 0 0,3 3 0 15,0-2-16-15,-3 2 2 0,0-6 0 0,-4 6 0 32,3-3-118-32,-6 4-24 0,14-4-5 0,-25-3-1 0</inkml:trace>
  <inkml:trace contextRef="#ctx0" brushRef="#br0" timeOffset="66211.63">7807 12005 172 0,'-7'0'16'0,"7"0"-16"0,0 0 0 0,0-6 0 15,7 3 230-15,-7-4 43 0,4-2 9 0,3 3 2 16,0 2-161-16,0-5-32 0,3 3-7 0,-10 3 0 16,7-4-16-16,0 4-4 0,-7 3 0 0,0 0 0 15,11-6-4-15,-11 6 0 0,0 0-1 0,7 6 0 16,-3 4-18-16,3-7-3 0,-4 6-1 0,-3 7 0 15,0 0-19-15,0-4-4 0,4 4-1 0,-4 9 0 16,-4-6-2-16,4-1-1 0,0 1 0 0,0 6 0 16,0-6 13-16,4 0 2 0,-4 0 1 0,3-4 0 0,4 4 17 15,-7-3 3-15,0-3 1 0,4 2 0 16,-4-5-5-16,3-1-1 0,-3 0 0 0,0-9 0 0,0 0-11 0,0 0-2 16,0 0-1-16,4 7 0 15,-4-7-13-15,0 0-2 0,0 0-1 0,0 0 0 0,14-7-11 0,-14-2 0 16,11-4 0-16,-4-2 0 15,3-4-22-15,1-6 3 0,-1 6 1 0,1-6 0 0,3-3-1 0,0 3 0 16,-3-4 0-16,10 11 0 0,-11-7 19 0,8 6-12 16,-4 3 12-16,4 7-10 0,-8-1 10 0,5 1 9 15,-5-1-1-15,1 10-8 0,3-6 15 0,-7 3-4 16,7 3-1-16,-3 0 0 0,3 0-10 0,0 0 0 16,-7 0 0-16,10 0 8 0,-6 3-8 0,0 3 0 15,3-2 0-15,-4 2 0 0,4 3 0 0,-3-2 0 0,-4-4 0 0,4 6 0 16,-4 0 0-16,-4 1 0 0,1 2 0 0,-4 1 0 15,3-4 20-15,-6 7 11 16,3 3 2-16,-7-10 1 0,7 1-34 0,-7-1 0 0,0 0 0 0,7-2 0 16,0-7 13-16,0 0-4 0,0 0-1 0,0 0 0 15,0 0-8-15,0 0 8 0,0 0-8 0,0 0 8 16,7 0-8-16,3-10 0 0,-3 1 0 0,7-7 0 16,-7 7 0-16,4-7 0 0,0 7-9 0,-4-4 9 15,3 4-8-15,-3-7 8 0,4 7-12 0,-4-1 12 16,4 4-8-16,-4-3 8 0,0 6 0 0,0-4 0 15,-7 7 0-15,0 0 0 0,10-3 0 0,-10 3 0 16,7-6 0-16,4 12 0 0,-11-6-10 0,7 3 10 16,4-3 0-16,-4 10-8 0,0-4 8 0,0-3 0 15,3 6 0-15,-6-2 14 0,3 2-2 0,0 7 0 16,0-4-12-16,0-2 9 0,0 5-9 0,-3 1 8 0,3-3-8 16,3-4 0-16,-10 7 0 0,7-1 0 0,0-2 0 15,0-4 0-15,1 7 0 0,-5-7 0 0,4 1 0 16,0-1-17-16,-3 1 4 0,6-1 1 15,-10 1-112-15,7-4-23 0,-7-6-4 0,0 9-563 16,4 1-113-16</inkml:trace>
  <inkml:trace contextRef="#ctx0" brushRef="#br0" timeOffset="66688.7">9398 11908 1706 0,'0'0'76'0,"0"0"15"0,0 0-73 0,0 0-18 16,0 0 0-16,0 0 0 0,0 0 0 0,0 0 0 15,0 0-11-15,0 0 11 16,0 0-15-16,0 0 4 0,0 0 1 0,0 0 0 0,0 0 10 0,0 0 14 15,0 0-3-15,0 0-1 0,-7 3 23 0,7-3 5 16,-4 6 1-16,1 4 0 0,-1-1 13 0,-3 0 4 16,-3 1 0-16,3 5 0 0,-11 1-16 0,7 3-4 15,-3 0 0-15,-3 0 0 0,3-1-8 0,-4 7-1 16,0-6-1-16,1 0 0 0,-4 6-26 0,6 0 0 16,-2-6 8-16,-1 0-8 0,0 6 0 0,4-12 12 15,0 8-12-15,4-8 12 16,-4 3-35-16,3-4-6 0,0 1-2 0,4-4 0 15,0-6-89-15,0 7-17 0,0-10-4 0</inkml:trace>
  <inkml:trace contextRef="#ctx0" brushRef="#br0" timeOffset="66964.45">9116 11933 1670 0,'0'0'74'0,"0"0"15"0,0 0-71 0,0 0-18 0,0 0 0 0,0 0 0 15,0 0 236-15,0 0 44 0,7 3 9 0,3 13 2 16,1-7-257-16,0 4-51 0,-4 2-11 0,3 1-1 0,1-4 9 0,-1 14 1 16,5-1 1-16,-5-7 0 15,1 8-13-15,-1-5-2 0,-3 5-1 0,0-1 0 0,4-7 11 0,-8 8 3 16,5-4 0-16,-1-7 0 15,-4 4-10-15,1 0-2 0,3-4 0 0,-7-5 0 16,0 9-95-16,0-13-19 0,7 3-4 0,-7-9-693 0</inkml:trace>
  <inkml:trace contextRef="#ctx0" brushRef="#br0" timeOffset="67337.81">9708 11462 2257 0,'0'0'49'0,"0"0"11"0,0 0 1 0,0 0 3 0,0 0-51 0,0 0-13 0,0 0 0 0,4 10 0 15,-4-1 0-15,4 1 0 0,-4 5 0 0,3 1 0 16,1-3 0-16,-4 5 0 0,0-2 0 0,0 3 0 0,3 0-14 0,-3 6-6 16,0 3 0-16,0-9-1 0,4 6 10 0,-4-6 3 15,0 6 0-15,0-6 0 0,0-4 8 0,-4-2-13 16,4 2 5-16,0-5 8 15,0 6-30-15,0-13 2 0,0-3 0 0,0 0 0 16,0 0-61-16,0 0-12 0,0 0-3 0,0 0-692 16</inkml:trace>
  <inkml:trace contextRef="#ctx0" brushRef="#br0" timeOffset="67670.39">9507 11481 1854 0,'0'0'40'0,"0"0"9"0,0 0 2 0,0 0 1 0,0 0-41 0,0 0-11 0,0 0 0 0,0 0 0 15,0 0 56-15,11 0 10 0,0 0 2 0,3 0 0 16,-4 0-13-16,4 0-3 0,0 0 0 0,1 0 0 15,-1 7-20-15,0-7-5 0,3 0-1 0,-2 3 0 16,2-3-26-16,-3 6 0 0,0-6 0 0,4 3 0 16,-4-3-18-16,4 0-6 0,-4 0 0 0,0 0-1 31,0 0-115-31,0 0-22 0,0 0-5 0,0 0-1 0,4-3 48 0,0-3 10 16,3 3 2-16,0-7 0 0,7 4 12 0,-3-4 2 0,3 7 1 15,-3-3 0-15,-4 0 70 0,0 3 15 0,0 3 8 0,-3-7-10 0</inkml:trace>
  <inkml:trace contextRef="#ctx0" brushRef="#br0" timeOffset="74525.75">9980 11061 1267 0,'0'0'112'0,"-7"0"-89"0,0 0-23 0,0 0 0 16,-4 0 121-16,1 6 20 0,3-6 4 0,-4 3 1 15,4-3-110-15,0 0-23 0,7 0-4 0,-4 0-1 0,4 0 24 0,0 0 4 16,0 0 0-16,0-9 1 15,0 6 16-15,0-3 3 0,8-4 1 0,-1 4 0 16,0 3-11-16,0-3-2 0,3 6-1 0,1-4 0 0,-1 4 10 0,5 4 3 16,-5-4 0-16,1 6 0 0,3-3-24 0,0 6-5 15,-3-2-1-15,3 2 0 0,0 0 3 0,-4 1 1 16,4-1 0-16,1 7 0 0,-1-7-10 0,0 10-3 16,3-9 0-16,1 5 0 0,-4 4 6 0,7-3 1 15,-3-4 0-15,3 4 0 0,4 3-2 0,-4 0 0 16,7-4 0-16,0 4 0 0,-3 6-7 0,-4-6-2 15,4 6 0-15,0-3 0 0,3 9-13 0,-3-2 0 16,-11 8 0-16,0-9 0 0,7 13 0 0,-7-6 0 16,-3 2 0-16,-4 1 0 0,-4-4 9 0,4 4-1 0,0-3 0 0,-7-1 0 15,-3-6-8-15,3 7 0 0,3 2 0 0,-3-2 8 16,-7-1-8-16,0 4 12 0,0 3-12 0,4-10 12 16,-4 4-12-16,0-7 0 0,-4 3 9 0,4-3-9 15,7-2 0-15,-4-4 0 0,-10 3 0 0,4 0 0 16,6-7 0-16,-3 1 0 0,-3-3 0 0,-5 3 0 15,5-4 0-15,3-2 11 0,7 3-11 0,-7-7 12 16,-4 10-21-16,8-10-4 0,-4 1-1 0,3-1 0 31,-7 1-19-31,1-4-4 0,3 3-1 0,3 1 0 16,1-1-86-16,-8 0-18 0,1 1-3 0,3-4-1 0,0 4-105 16,-1-1-21-16,-13 0-4 0,4-2 0 0</inkml:trace>
  <inkml:trace contextRef="#ctx0" brushRef="#br0" timeOffset="76052.89">11486 11008 518 0,'0'0'46'0,"0"0"-37"15,0 0-9-15,0 0 0 0,18-3 123 0,-7-4 22 16,-11 7 5-16,0 0 1 0,0 0-76 16,0 0-15-16,0 0-4 0,0-3 0 0,0-3 4 0,0 6 1 15,0 0 0-15,0 0 0 0,-4-6-14 0,4 6-3 16,0 0-1-16,0 0 0 0,0 0 1 0,0 0 0 15,0 0 0-15,0 0 0 0,0 0-13 0,0 0-3 16,-7 6 0-16,7-6 0 0,7 9 4 0,-7 1 0 16,-10 9 0-16,-1-10 0 0,4 7 0 0,-4 2 0 15,-3 1 0-15,-3 6 0 0,-5 0-8 0,1 4 0 16,4 5-1-16,-1-6 0 0,-7 10 0 0,4-4 0 16,3 1 0-16,1 3 0 0,-4-4 5 0,7 10 0 15,-4-6 1-15,7 2 0 0,-3-2 3 0,4 0 1 16,-4-4 0-16,-1 1 0 0,12 2-16 0,-8-2-3 15,1-1-1-15,-1-6 0 0,8 7-5 0,-4-1-8 0,3-5 11 16,-3 8-11-16,0-2 9 0,3-1-9 0,8 1 0 0,-4-4 9 16,0 4-9-16,0-10 0 0,11 9 0 0,-1-6 8 15,-3 7-8-15,4-13 0 0,-1 3 9 0,4 3-9 16,1-3 0-16,-1-6-10 0,-4 6 1 0,4-6 0 31,4 0-84-31,3-3-17 0,-7 2-3 0,4-2-1 0,3-3-71 16,4 2-15-16,-4-5-2 0,4-1-1 0</inkml:trace>
  <inkml:trace contextRef="#ctx0" brushRef="#br0" timeOffset="77045.42">11624 11864 2293 0,'0'0'50'0,"0"0"10"0,-3-6 3 0,-5 2 2 0,8 4-52 0,-3 0-13 16,-1 0 0-16,-3 0 0 0,-3 0 24 0,10 0 1 15,0 0 1-15,0 0 0 0,0 0-7 0,3 10-2 16,4-1 0-16,4 1 0 0,0-4-17 0,-1 6 0 16,4-5 8-16,4 8-8 0,-1-2 0 0,5-4 0 15,-5 7 0-15,1-7 0 0,0 10 0 0,-1-3 0 16,1-4-10-16,-1 4 10 0,1 0-16 0,-4-4 0 16,0 4 1-16,4-7 0 15,-4 10-124-15,-3-9-25 0,-1-4-4 0,-10-6-721 16</inkml:trace>
  <inkml:trace contextRef="#ctx0" brushRef="#br0" timeOffset="77329.14">12083 11767 864 0,'-7'0'76'0,"0"6"-60"0,-4-3-16 0,4 6 0 16,-7 1 420-16,7 5 80 0,-4 4 17 0,1 0 3 15,3 6-420-15,-1 0-85 0,1 4-15 0,0 5 0 16,0 4 0-16,0 2 0 0,0-2 0 0,4 6 0 16,-8 0 0-16,4-7 0 0,0 7 0 0,0-6 0 0,-4-4-24 0,4 4 3 15,-3-3 0-15,3-7 0 0,-4 6-3 0,4-5 0 16,0-4 0-16,-4 3 0 15,8-3-98-15,-4 0-20 0,0-6-4 0,0 0-843 0</inkml:trace>
  <inkml:trace contextRef="#ctx0" brushRef="#br0" timeOffset="77645.42">12513 11839 864 0,'0'0'76'0,"0"0"-60"0,0 0-16 0,0 0 0 16,0 0 354-16,0 0 68 0,0 0 14 0,7 6 2 15,4-3-333-15,-4 3-66 0,3-2-14 0,4 2-2 16,1-6-11-16,2 0-1 0,1 6-1 0,3-3 0 16,4-3-10-16,-1 0 0 0,1 0 0 0,0 0-11 15,-1 0-9-15,1 0-1 0,0 0-1 0,0 0 0 16,-1 0-35-16,-3 0-7 0,4 0-2 0,-4 0 0 16,0 0-157-16,-3 0-31 0</inkml:trace>
  <inkml:trace contextRef="#ctx0" brushRef="#br0" timeOffset="78371.77">13346 11810 2332 0,'0'0'104'0,"0"0"20"0,0 0-99 0,0 10-25 0,-4-1 0 0,4 7 0 15,0-7 28-15,0 10 1 0,0-3 0 0,-3-4 0 16,3 4-12-16,0 0-2 0,3-4-1 0,-3 4 0 16,0-7-27-16,0 10-6 0,0-3-1 0,0-4 0 15,0-5 20-15,0 8-8 0,0-11 8 0,0 5 0 16,0 0 0-16,0 1 0 0,0-4 0 0,0-6 0 15,0 0 16-15,0 0 3 0,0 0 1 0,0 0 0 16,0 0-6-16,0 0-1 0,0 0 0 0,4-9 0 16,-1-7-3-16,1 7-1 0,3-10 0 0,0 3 0 15,0 4-9-15,3-4 0 0,-3-3 0 0,4 10 8 16,0-7-8-16,-1 7-12 0,1-1 2 0,3 1 1 16,-4 2 9-16,1 4-12 0,3-3 12 0,-3 6-12 15,-1 0 12-15,1 0-8 0,3 6 8 0,-3-3-8 0,-4 4 8 0,3-4 0 16,1 3 0-16,-1 4 0 0,-3-1 0 0,1 0 0 15,2-2 0-15,-6-4 11 0,-1 3 1 0,4 3 0 16,0-9 0-16,0 10 0 0,0-10 7 0,-7 0 1 16,0 0 1-16,7 9 0 0,1-9-1 0,-8 0 0 15,0 0 0-15,0 0 0 0,0 0-20 0,0 0 8 16,10 7-8-16,-3-14 0 0,0 7 0 0,4-3 0 16,-1-3 0-16,1-4 0 0,0 1 0 0,-1 3 8 15,4-4-8-15,-3 1 8 0,-1 0-8 0,1-1 0 0,0 1 0 16,-1 2 0-16,1-2 0 0,-1 6 0 0,-3-3 0 0,4 6-8 15,-4-4 8-15,4 4-8 0,-4-6 8 0,0 12-8 16,3-6 8-16,1 4 0 0,-4-4 10 0,0 6-10 16,4-3 0-16,-4 3-10 15,0-3 0-15,3-3 0 0,-6 7 10 0,6-4 0 0,-3 3 0 0,-3 4 0 16,3-1 11-16,0-3-3 0,0-3 0 0,-3 7 0 16,3-4-8-16,-4 3 0 0,4 1 9 0,-3-1-9 15,-1 7 12-15,4-7-3 0,-3 1 0 0,-4 5 0 16,3-2-9-16,1-4-11 0,-4 7 3 0,4-7 0 31,-1 1-24-31,-3-1-5 0,7-2-1 0,-3-4 0 0,-4-3-54 0,7 6-10 0,0-3-2 16,3-3-602-16,-3 0-120 0</inkml:trace>
  <inkml:trace contextRef="#ctx0" brushRef="#br0" timeOffset="78659.81">14683 11845 1555 0,'0'0'138'0,"0"0"-110"15,-4 0-28-15,-3 3 0 0,4-3 212 0,3 0 38 16,-8 6 7-16,1-2 2 0,0 2-203 0,0 3-40 15,0 7-8-15,-3-4-8 0,3-2 0 0,-8 12 0 0,1-3 0 0,0-1-12 16,-3 8 12-16,-1-5 0 0,-3 11-10 0,3-10 10 16,-3 9-20-16,3-9 0 0,-3-6 0 0,4 3 0 15,-5-1 20-15,5-8 0 0,-4 5 0 0,6-5 0 16,1-10-18-16,4 6-6 0,-4-12 0 0,3 0-676 31,4 2-134-31</inkml:trace>
  <inkml:trace contextRef="#ctx0" brushRef="#br0" timeOffset="78840.17">14161 11917 2847 0,'0'0'63'0,"0"0"13"0,10 10 2 0,1-1 2 0,-4 7-64 0,7-7-16 0,0 0 0 0,4 7 0 0,3-3 0 0,7-4-12 16,-3 0 3-16,-1 7 0 15,1-6-15-15,3 5-2 0,-3-2-1 0,0 2 0 16,3 1-133-16,-3-3-28 0,3-4-4 0,-3 0-497 16,-4-2-99-16</inkml:trace>
  <inkml:trace contextRef="#ctx0" brushRef="#br0" timeOffset="79333.28">14654 10936 1936 0,'-17'-7'86'0,"6"4"18"0,4 3-84 0,-3 0-20 0,-5 0 0 0,5 3 0 15,-4 4 34-15,7-7 2 0,-4 6 1 0,8-3 0 16,-1 3-27-16,4-6-10 0,0 10 0 0,4-1 9 16,-1 1-9-16,8-1 0 0,-1 10 0 0,4 0 0 0,0-4 12 15,8 4-4-15,2 6 0 0,1-6 0 0,3 9 17 0,4-3 3 16,0 3 1-16,7 1 0 0,-4 2-4 0,0-9-1 15,-3 9 0-15,0-2 0 0,3-1-3 0,-7 6-1 16,0-5 0-16,4 5 0 0,-4 1 16 0,-3 2 2 16,0-2 1-16,-1-1 0 0,-6 4 13 0,3 6 4 15,-7-7 0-15,0 4 0 0,-3-3-26 0,-4-1-5 16,-3 7-1-16,-1-6 0 16,1 6-12-16,-11 0-4 0,0-10 0 0,-1 10 0 0,-2-6 20 0,-4-4 3 15,0 4 1-15,0 3 0 16,-1-10-52-16,1 3-9 0,-3-9-3 0,-1 4 0 15,-3-4-144-15,0 0-28 0,-29 13-7 0,12-20-1 0</inkml:trace>
  <inkml:trace contextRef="#ctx0" brushRef="#br0" timeOffset="113237.08">5588 12980 345 0,'0'0'31'0,"4"-3"-31"0,3-3 0 0,-7-4 0 0,-7 1 398 0,3 9 74 16,4 0 14-16,0 0 3 0,0-6-387 0,0 6-78 15,0 0-15-15,0 0-9 0,0 0 0 0,0 0-8 16,0 0-1-16,-4-3 0 0,-6 3-3 15,-1-7 0-15,4 7 0 0,0 0 0 0,-3 0 12 0,-4 0-8 16,3 0 8-16,-10 0-8 0,7 0 26 0,0 0 6 16,-4 0 0-16,0 0 1 0,1 0-5 0,-1 0-2 15,0 7 0-15,1-4 0 0,-4-3 9 0,-1 6 1 16,5-3 1-16,-4 3 0 0,-4 1 5 0,4-4 1 16,-4 6 0-16,7-3 0 0,-3 4-11 0,0-7-3 15,3 3 0-15,1-6 0 0,3 10-5 0,3-4-2 16,4-3 0-16,-4 6 0 0,11-9 2 0,0 7 0 15,-10-4 0-15,3 3 0 0,7-6 12 0,-4 10 2 0,1-7 1 16,-4 3 0-16,3 3-31 0,4 1 0 0,0-1 0 0,0 1 0 16,-7-1 15-16,7 7-3 15,7-7-1-15,-3 7 0 0,-4-4-2 0,0-2 0 0,7 5 0 0,-4-5 0 16,-3-1-9-16,4 10 0 0,3-3 0 0,-7 3 0 16,3-1 0-16,4 1 0 0,-3 6 0 0,3 0 12 15,-3 0-12-15,-1-3 0 0,4 3 0 0,-3 4 0 16,3 2 0-16,-7 0 0 0,3 4 0 0,-3-1 0 15,0 4 0-15,0 3 0 0,0-4 0 0,0 10 0 16,-3-3 0-16,3 0 8 0,-11 0-8 0,1 9 0 16,-1-6 0-16,7 4 0 0,-6-4 0 0,-1-3 0 15,1-1 12-15,-1-5-4 0,-3 6 0 0,3 0 0 16,-3-6 10-16,4-4 2 0,-1 4 0 0,-3-4 0 16,3 1-8-16,1-7-2 0,3 3 0 0,-4-3 0 15,4-2-2-15,0-5-8 0,0 5 12 0,4-8-4 0,-5 7-8 0,5-6 0 16,3-3 0-16,-4-3 0 0,4 2 0 0,0-5 0 15,0-1 0-15,0 7 0 0,0-4 11 0,0-2-3 16,0-1-8-16,4 4 12 0,-4-4-12 0,3 4 9 16,-3-4-9-16,8 0 8 0,-8-2-8 0,0 2 0 15,3 0 0-15,-3-9 8 0,7 10 3 0,-7-4 0 16,7-3 0-16,4 4 0 0,-1-4 16 0,4-3 3 16,4 0 1-16,0-3 0 0,3-4-31 0,0 4 8 15,4-3-8-15,3-4 0 0,4 1 8 0,3 0 0 16,-3 2-8-16,-4-2 12 0,-3 0-12 0,3 5 0 15,-7-5 0-15,4 3 0 0,-11-4 0 0,7 10-21 0,-10-6 3 0,3 6 1 32,0 0-67-32,-7 0-14 0,-7 0-2 0,0 0-1 15,0 0-116-15,0 0-23 0,0 6-5 0</inkml:trace>
  <inkml:trace contextRef="#ctx0" brushRef="#br0" timeOffset="115724.89">5405 14015 345 0,'0'0'31'0,"0"0"-31"0,0 0 0 0,0 0 0 16,0 0 232-16,0 0 41 0,-7-3 8 0,7 3 2 15,0 0-176-15,0 0-35 0,0 0-8 0,0 0 0 16,0 0 8-16,0 0 1 0,0 0 1 0,0 0 0 16,-4 9-10-16,4-6-1 0,0 7-1 0,0-1 0 15,4 1-10-15,3 5-3 0,0-5 0 0,3 5 0 16,1-5-31-16,3 2-6 0,4 4-2 0,-4 3 0 16,3-4 1-16,4 1 0 0,1-3 0 0,-8 6 0 15,7-4-11-15,-3 4 0 0,3-3 0 0,0-4 8 16,-7 10 1-16,7-3 0 0,-7 0 0 0,0 0 0 15,0-1-17-15,4 1-4 0,-11-3-1 0,11 3 0 16,-11 0-126-16,0-10-25 16,4 7-4-16</inkml:trace>
  <inkml:trace contextRef="#ctx0" brushRef="#br0" timeOffset="116033.04">6036 13933 2296 0,'0'0'102'0,"0"0"21"0,0 0-99 0,-7 10-24 0,7-1 0 0,-7 1 0 15,3 8 0-15,-3-2 8 0,4 12-8 0,-4-3 0 16,3 10 0-16,1-4 0 0,-11 10 0 0,3 3 0 15,4 3 0-15,-7 6 10 0,3 1-1 0,-6-1 0 16,6 0 2-16,-10 4 0 0,7 2 0 0,-11-5 0 16,4 2-11-16,0-3 0 0,3-2 0 0,-3-4 8 15,7-7 26-15,-11-2 5 0,15-4 1 16,-8-5 0-16,4-1-29 0,3-9-11 0,4 3 8 0,0-4-8 16,4-5-104-1,3-4-25-15,3-2-6 0,-3-7-853 0</inkml:trace>
  <inkml:trace contextRef="#ctx0" brushRef="#br0" timeOffset="116459.28">6445 13523 1324 0,'0'0'118'0,"0"0"-94"0,0 0-24 0,0 0 0 15,0 0 133-15,0 0 23 0,0 0 4 0,0 0 0 16,0 0-136-16,4 3-24 0,3 6-13 0,0 7 1 16,-7-7 12-16,3 7 0 0,-3-4 0 0,0 10-8 15,0-3 8-15,-3 0 0 0,3 0 8 0,-7 9-8 16,0-6 17-16,3 0-1 0,-3 3 0 0,0 0 0 16,0-3 12-16,0 0 3 0,4 0 0 0,-8-3 0 15,4 3-15-15,0-10-4 0,0 7 0 0,3-3 0 16,-6 0-23-16,6-4-5 0,-3-6 0 0,4 4-1 15,-5-7-123-15,5 3-25 0,3-6-5 0,-14 0-1 0</inkml:trace>
  <inkml:trace contextRef="#ctx0" brushRef="#br0" timeOffset="116758.92">6174 13560 1440 0,'0'0'128'0,"0"0"-103"16,0-9-25-16,0 9 0 0,0 0 244 0,0 0 44 15,0-3 9-15,7-4 2 0,3 1-246 0,8 3-53 16,0-3 0-16,-1 6-8 0,8-3 8 0,0-4 11 0,-1 4-3 0,-6-3 0 16,7 6-8-16,-1-3 0 0,5-3 0 0,-5 6 0 31,-6-4-24-31,7-2-8 0,-4 6 0 0,3-3-1 15,-6 3-22-15,3-6-4 0,0 6-1 0,-3 0 0 16,0 0-6-16,3 0-2 0,-11 0 0 0,1 0 0 16,3 0-12-16,0 0-2 0,-3 0-1 0,-1 0-441 0,1 6-88 0</inkml:trace>
  <inkml:trace contextRef="#ctx0" brushRef="#br0" timeOffset="117923.89">6526 13996 115 0,'0'0'0'0,"0"0"10"0,0 0-10 0,-3 0 0 0,-4-6 0 0,7 6 0 16,0 0 471-16,0 0 92 0,0 0 18 15,0 0 4-15,0 0-485 0,0 0-100 16,0 0-16-16,0 0-4 0,10 6 4 0,1 4 0 0,3-1 1 0,-3 0 0 15,-4 7 15-15,7-7 0 0,0 7 0 0,0-3-9 16,-3 5 9-16,-1 1 14 0,1 3-3 0,-1-3-1 16,-3 0 6-16,4 0 2 0,-4-4 0 0,0-2 0 15,0 9-10-15,4-10-8 0,-11 4 12 0,10-6-12 16,-10 8 0-16,4-2 0 0,3-3-12 0,-4 2 3 31,8-5-28-31,-11 5-6 0,7-5-1 0,0-1 0 16,4 1-54-16,-1-1-11 0,-6 0-3 0,6-2 0 0</inkml:trace>
  <inkml:trace contextRef="#ctx0" brushRef="#br0" timeOffset="118260.04">7281 13896 288 0,'0'0'25'0,"0"0"-25"16,-3 3 0-16,-8 3 0 0,-3-3 400 0,4 7 76 16,-5-1 14-16,5 7 3 0,-1-7-406 0,-3 10-87 0,4-3 0 0,-8 3-19 15,0-1 10-15,1 7 9 0,3-6-13 0,-4 9 5 16,0 4 17-16,1-1 4 0,-5 4 1 0,1 9 0 15,4-7 55-15,-8 7 11 0,0 0 3 0,4 0 0 16,-7 0 2-16,0 0 1 0,-1 3 0 0,5-3 0 16,-8 3-43-16,4 3-9 0,-4-6-2 15,4 0 0-15,7 0-32 0,-1-4-12 0,5 1 0 0,3-3 0 32,3-10-197-32,-7 6-39 0</inkml:trace>
  <inkml:trace contextRef="#ctx0" brushRef="#br0" timeOffset="121133.85">7782 14049 1602 0,'-14'0'71'0,"11"0"14"0,-1-6-68 0,1 6-17 0,-4 0 0 0,3 0 0 15,-3 0 16-15,7 0 0 0,0 0 0 0,0 0 0 16,-4 0-16-16,4 0-16 0,0 0 4 0,0 0 0 15,0 0 12-15,0 0-9 0,0 0 9 0,0 0-8 16,0 0 8-16,0 0 0 0,0 0 0 0,0 0 0 16,0 0 44-16,0 6 5 0,0-6 1 0,4 4 0 15,3 8 18-15,-7-12 4 0,7 3 1 0,4 4 0 16,-1-4 3-16,1 3 0 0,10-6 0 0,-3 0 0 16,-1 0-25-16,8 0-5 0,-4 0-1 0,0 0 0 15,4-6-29-15,-4 6-7 0,4 0-1 0,0-3 0 16,-4 3-8-16,3 0 0 0,-2 0 0 0,2 0 0 15,-3 0-32-15,4 0-8 0,0 0-1 0,-4 0-1 16,0 3-32-16,4-3-6 0,0 0-2 16,3 0 0-16,-11 0-14 15,5 0-2-15,2 0-1 0,1-3-722 0</inkml:trace>
  <inkml:trace contextRef="#ctx0" brushRef="#br1" timeOffset="127530.57">5948 12667 1134 0,'-14'0'50'0,"0"0"10"0,3 0-48 0,0 6-12 16,-6-6 0-16,3 3 0 0,0-3 48 0,-1 0 6 15,-6 0 2-15,4 0 0 0,-1 0 5 0,4 0 2 16,0 0 0-16,-4 0 0 0,4 0 5 0,0 0 2 0,3-3 0 0,1 3 0 16,3 0 6-16,0-6 0 0,3 6 1 0,-3-7 0 15,4 4-13-15,3 3-2 0,0 0-1 0,0 0 0 16,0 0 0-16,0 0 0 0,0 0 0 0,0 0 0 15,0 0-39-15,0 0-8 0,0 0-2 0,0 0 0 16,10 10-12-16,-3-4 0 0,11-3 0 0,-8 6 0 16,8-2 0-16,-4-4 11 0,7 6-11 0,4-3 10 15,0-2 1-15,6 2 0 0,-2-6 0 0,6 3 0 16,0-3 3-16,4 6 1 0,7-6 0 0,-4 0 0 16,1 0-2-16,-1 0 0 0,-3 0 0 0,7 7 0 15,-11-4 3-15,0-3 0 0,4 0 0 0,-4 0 0 16,-7 0-16-16,8 0 0 0,-5-3 0 0,5-4 0 0,-4 7 0 15,3 0 11-15,-7-6-11 0,0 6 10 0,4-3 1 0,-4 3 0 16,0 0 0-16,1 0 0 16,-5 0-11-16,1 0 0 0,-7 3 0 0,-1 3 0 0,-3-6 0 15,-3 0 0-15,0 0 0 0,3 0 0 16,-11 0 0-16,-3 0 0 0,0 0 0 0,0 0 0 0,0 0 0 0,0 0-11 16,0 0 11-16,0 0-8 0,0 0 8 0,-3 7 0 15,-11-7 0-15,3 0 8 0,-3 0-8 0,-4 0 0 16,1 3 0-16,-5-3 8 0,-2 0-8 0,-1 0 0 15,0 0 0-15,-6 0 0 0,2 0 0 0,-6 0 0 16,3 0 0-16,-3 0 0 0,0 0 0 0,0 0 0 16,-4 0 0-16,0 0 0 0,-3-3 0 0,-1 3 0 15,-6-7 0-15,3 7 0 0,-3 0 0 0,-4 0 0 0,3 0 0 0,8 7 0 16,-7-7 0-16,10 0 9 0,0 3-9 0,4-3 0 16,-1 0 11-16,5 0-11 0,-1 0 10 15,4 0-10-15,7 0 11 0,-4 6-11 0,4-3 12 16,7-3-12-16,-1 0 8 0,5 6-8 0,-4-2 0 15,7-4 0-15,3 0 0 0,-3 6 0 0,7-6 0 0,0 0 0 16,0 0-18-16,0 0 2 0,11 0 1 0,3 3 0 16,3-3-3-16,-2 0-1 0,6 0 0 0,0 0 0 31,7-3-17-31,-3 3-4 0,3-6-1 0,4 2 0 16,3-2-2-16,4-3 0 0,7 6 0 0,3-4 0 15,4 1-142-15,3 3-29 0</inkml:trace>
  <inkml:trace contextRef="#ctx0" brushRef="#br1" timeOffset="130532.36">13243 12594 1292 0,'-24'4'57'0,"9"-4"12"0,-2 6-55 0,-4-6-14 0,0 3 0 0,-4 3 0 15,-3-6 28-15,3 0 2 0,0 7 1 0,1-4 0 16,-1-3-31-16,4 6 8 0,-1-6-8 0,1 0 0 16,4 3 9-16,-1-3-1 0,0 0 0 0,1 0 0 15,3 0 7-15,3 0 1 0,-3-3 0 0,0 3 0 0,3 0 37 0,1 0 8 16,3 0 2-16,0 0 0 0,0-6 27 0,7 6 6 15,0 0 0-15,0 0 1 0,0 0-18 0,0 0-4 16,0 0-1-16,10-3 0 0,4-4-26 0,4 7-6 16,-1-6-1-16,8 3 0 0,3 3-8 0,8-6-1 15,2 2-1-15,5-2 0 0,3 3 10 0,3 3 3 16,4-6 0-16,0 6 0 0,0-10-18 0,0 10-3 16,3-3-1-16,1-3 0 0,3 6 7 0,0-3 2 15,3-3 0-15,1 6 0 0,-1 0-19 0,-3 0-3 16,-4 0-1-16,4 0 0 0,-7 0 0 0,0 0 0 15,0 0 0-15,4 6 0 0,6-6-8 0,-3 0 10 0,-7 3-10 16,0-3 10-16,-7 0 0 0,0 0 0 0,-4 0 0 0,-3 0 0 16,3 0-10-16,-3 0 10 0,0 0-10 0,-4 0 10 15,-3-3-10-15,0 3 0 0,3-6 0 0,-3 6 0 16,-8 0 0-16,4-7-12 0,-3 7 2 0,-4 0 1 31,1 0-135-31,-5-3-26 0,1-3-6 0</inkml:trace>
  <inkml:trace contextRef="#ctx0" brushRef="#br1" timeOffset="137116.59">8890 13996 1695 0,'0'0'75'0,"0"0"16"0,0 0-73 0,0 0-18 15,0 0 0-15,0 0 0 0,0 0 16 0,0 0 0 16,-4 10 0-16,4-1 0 0,-3-3-16 0,3 4 0 16,-4-1 0-16,1 0 0 0,-1 1 0 0,1 6 0 15,-1-4 12-15,1 4-12 0,-1 3 42 0,1-1 2 16,3 1 0-16,-4 3 0 0,4-3 3 0,0 0 1 0,-10-7 0 0,6 10 0 15,4-9-4-15,0 3 0 16,-3 2 0-16,-1-2 0 0,4-3-20 0,-3-4-4 16,-1 0 0-16,0-2-1 0,1 2 21 0,-1 0 4 0,4-9 0 0,0 0 1 15,0 0-25-15,0 0-4 0,0 0-2 16,0 0 0-16,-7-3 3 0,7 3 1 16,-3-9 0-16,3-7 0 0,3 7 11 0,1-7 3 0,-1-3 0 0,1 1 0 15,3 2-32-15,-3-3 0 0,-1 0 0 0,1 0 0 16,6 1 0-16,-3-8 0 0,0 8 0 0,-3 2 0 15,6-3 0-15,-3 3-13 0,0-2 1 0,1 8 0 16,2 1 3-16,-3-1 1 0,0 1 0 0,4 3 0 16,-4-4 8-16,0 1 0 0,4 9 0 0,-4-9-8 15,3 9 8-15,-3-7 0 0,4 4 0 0,-1 3-8 16,-3 0 8-16,4 0-12 0,-11 0 12 0,14 3-12 16,-10 4 12-16,6-1-8 0,-3-3 8 0,0 6-8 0,0 1 8 15,0-1 0-15,-3 1 0 0,0 5 0 16,-1-5 0-16,1 5 0 0,-4-5 12 0,3 2-4 15,-3 4-8-15,4 0 0 0,-1-7 0 0,1 0 0 0,-1 1 0 16,1-4 0-16,-4-3-8 0,0-3 8 0,0 10 0 0,0-10 0 16,0 0 0-16,0 0 0 0,0 0 20 0,0 0 10 15,0 0 2-15,7-3 0 0,-7 3-32 0,7-7 0 16,0-2 0-16,-4-7 0 0,4 7 0 16,-3-1 0-16,3 1 0 0,0-7 0 0,0 4 0 0,-3 2 0 15,3-5 0-15,0 2 0 0,0-3 0 0,0 7 0 16,0-7 0-16,0 7 0 0,0 0 0 0,4-1 0 15,-1 4 0-15,1 3 0 0,-1-4 0 0,1 4 0 16,0-3 0-16,3 6 0 0,-4 0 0 0,1 6 0 0,-1-6 0 16,1 3 0-16,-11-3-20 0,7 10 0 0,4-4 0 15,-1-3 0-15,1 10 20 0,-4-4 0 0,0 1 0 0,0 2 0 16,4-6-13-16,-4 13 1 0,-4-9 0 0,4 8 0 16,0-8 12-16,0 6 0 0,0-1 0 0,-3-2 0 15,3 2 32-15,-3 4 0 0,-1-3 0 0,1-3 0 16,-4 2-32-16,7-5 0 0,-7 5 0 0,0-2 0 15,0-4 0-15,0-2-12 0,0 2 0 0,0-9 0 32,0 0-12-32,0 0-1 0,0 0-1 0,0 0 0 0,0 0-197 0,0 0-39 0,0 0-8 15,14-16-2-15</inkml:trace>
  <inkml:trace contextRef="#ctx0" brushRef="#br1" timeOffset="139472.14">9768 13908 576 0,'0'0'51'0,"0"0"-41"0,0 0-10 0,0 0 0 0,0 0 183 0,-7 0 34 16,4 0 7-16,-4 0 2 0,7 0-171 0,0 0-35 15,0 0-6-15,0 0-2 0,-7 0-22 0,7 0-5 16,0 0-1-16,0 0 0 0,0 0 0 0,0 0 0 16,0 0 0-16,0-9 0 0,0 9 16 0,3 0 0 15,-3-9 0-15,0 9-9 0,0 0 23 0,0 0 5 16,0-10 1-16,0 10 0 0,0 0 32 0,0 0 8 0,0 0 0 0,0 0 1 16,0 0-12-16,0 0-2 0,0 0-1 0,0 0 0 15,0 0-21-15,0 0-4 16,0 0-1-16,0 0 0 0,0 0-3 0,0 0-1 0,7 0 0 0,-7 0 0 15,0 0-1-15,7 3-1 0,-7-3 0 0,7 7 0 16,0-1 7-16,-7-6 2 0,11 3 0 0,-4 3 0 16,0-3 3-16,0 7 1 0,0-4 0 0,0-3 0 15,0 13-2-15,0-7 0 0,4 7 0 0,-4-4 0 16,0 4-5-16,0 3 0 0,4-3-1 0,-4 2 0 16,0 1-7-16,0 0 0 0,-4 0-1 0,5 3 0 15,-5-3-11-15,4-7 0 0,0 10 9 0,0-9-9 16,-3 6 0-16,-1-4 0 0,4-5 0 0,-3 8 0 15,-4-8 0-15,3-1-18 0,-3 7 3 0,4-7 1 16,-1 1-34-16,1-1-6 0,-8 1-2 0,4-4 0 16,0-3-44-16,0 3-8 0,-7-6-3 0</inkml:trace>
  <inkml:trace contextRef="#ctx0" brushRef="#br1" timeOffset="139886.79">10160 13855 1267 0,'0'0'56'0,"0"0"12"0,-7 0-55 0,0-3-13 0,3 3 0 0,4 0 0 15,-7 0 95-15,7 0 16 0,0 0 3 0,0 0 1 16,-7 3-91-16,7-3-24 0,0 9 8 0,-3 1-8 16,-1-1 0-16,4 4 0 0,-3-1 0 0,3-2 0 15,-4 5 17-15,1-5-3 0,-1 9-1 0,1-1 0 16,-1-2 15-16,1 3 4 0,-1 0 0 0,-7 0 0 16,4 6 4-16,-3 0 0 0,-1 3 1 0,1 0 0 15,-5 7 0-15,1-1 0 0,-3 1 0 0,-1-1 0 16,0-2-1-16,1 8-1 0,-4-11 0 0,-4 8 0 15,4-9-17-15,-4 4-3 0,7-4-1 0,-3 0 0 16,4-3-2-16,3 3-1 0,-1-9 0 0,5 6 0 16,-1-6-11-16,4-3 0 0,0 3 0 0,0 0 0 15,7-10-16-15,0 0-4 0,0 7-2 0,0-7 0 16,7 1-110-16,-3-1-21 0,3 1-5 0,0-1-415 16,0-3-83-16</inkml:trace>
  <inkml:trace contextRef="#ctx0" brushRef="#br1" timeOffset="140392.28">10428 13472 1263 0,'-14'7'28'0,"14"-7"5"0,0 0 2 0,-7 9 1 0,0-9-36 0,0 10 0 0,7-10 0 0,0 6 0 15,-7 3 32-15,7-9-1 0,0 3 0 0,3 7 0 0,1-4 17 0,-1 3 3 16,1-2 1-16,3-4 0 0,7 6-20 0,-3 1-4 16,-8-1-1-16,4-3 0 0,4 4 1 0,-8-1 0 15,-3 7 0-15,0-4 0 0,0 4 8 16,4 0 1-16,-4-4 1 0,-4 7 0 0,1-3-21 0,-1 3-4 15,8-1-1-15,-8-2 0 0,-3 3-4 0,0-3-8 16,7-4 11-16,0 4-11 0,0 3 0 0,4-4 0 16,-8-2 0-16,4-7 0 15,11 10-21-15,-8-13-5 0,-3-3-1 0,0 0 0 16,4 9-44-16,-4-9-9 0,0 0-1 0,0 0-663 0</inkml:trace>
  <inkml:trace contextRef="#ctx0" brushRef="#br1" timeOffset="140758.26">10153 13560 1731 0,'0'0'76'0,"0"0"17"0,-4-3-74 0,4-3-19 0,-3-4 0 0,3 10 0 15,3-6 35-15,1 3 3 0,-4-3 1 0,0 6 0 16,7-10-39-16,-3 7 0 0,3-6-9 0,-4 3 9 16,4-4 0-16,0 1 0 0,0 2 0 0,0 4 0 0,-7 3 0 15,7-6 16-15,0 6-2 0,1-3-1 0,-1 3 14 16,3-6 2-16,1 6 1 0,3-3 0 0,-4 3 3 0,5 0 1 15,-1 0 0-15,7 0 0 0,4 0-10 0,-1 0-1 16,-3 0-1-16,4-7 0 0,7 7-22 0,-4 0 8 16,-7 0-8-16,4-3 0 0,3-3-11 0,0 6-6 15,-3-3-2-15,0-4 0 16,-1 1-56-16,-2 3-11 0,6-3-2 0,-3 3-777 16</inkml:trace>
  <inkml:trace contextRef="#ctx0" brushRef="#br1" timeOffset="141347.49">11250 13739 1796 0,'-7'-9'80'0,"4"9"16"0,-1 0-77 0,4-4-19 0,-4-2 0 0,1 6 0 15,-1-9 15-15,4 9-1 0,0 0 0 0,0 0 0 16,-7 6-22-16,7-6-5 0,0 0-1 0,0 0 0 31,-3 3-18-31,-1 7-4 0,-3-1-1 0,0 0 0 0,7 1 37 0,-10-1 0 0,-5 7 0 0,1 0 0 16,0-4 8-16,0 4 5 0,-7 3 2 0,0-1 0 16,0 8 29-16,-1-8 5 0,-2 1 2 0,-1 3 0 15,-10 0 19-15,7-3 4 0,3 6 1 0,4-6 0 16,-7 6-42-16,3-6-8 0,4-1-1 0,3-2-1 15,4 9-23-15,0-12-8 0,0 2 0 0,7-5 0 32,3-1-52-32,-3 1-9 0,4-4-3 0,3-6-846 0</inkml:trace>
  <inkml:trace contextRef="#ctx0" brushRef="#br1" timeOffset="141626.69">10760 13755 748 0,'0'0'67'0,"0"0"-54"16,0 0-13-16,0 0 0 0,0 0 299 0,0 0 57 15,0 9 11-15,0 1 2 0,3 8-290 0,1-2-59 16,3-3-11-16,0 8-9 0,3 1 10 0,1 4-10 15,7-8 8-15,3 1-8 0,-7 6 9 0,7 3-9 0,-3-9 10 0,6 6-10 16,1-6 11-16,-4 6-11 16,-7 0 12-16,4-6-12 0,7 0 0 0,-4 6 0 0,-7-12 0 15,0 9 0-15,0-10-12 0,4 4-7 0,-4-4-1 0,-3 4-916 16</inkml:trace>
  <inkml:trace contextRef="#ctx0" brushRef="#br2" timeOffset="146975.01">7782 12544 1263 0,'-24'0'56'0,"17"0"12"0,-4 7-55 0,-3-7-13 0,3 0 0 0,-3 0 0 16,0 6 18-16,3-6 1 0,4 0 0 0,0 0 0 16,0 3-19-16,0-3 0 0,4-3 0 0,3 3 0 15,0 0 20-15,0 0 0 0,0 0 0 0,0 0 0 16,0 0 24-16,0 0 6 0,0 0 1 0,0 0 0 16,0 0 17-16,0 0 4 0,0 0 1 0,0 0 0 15,0 0-3-15,7 3-1 0,-4 6 0 0,4-2 0 16,0-4-5-16,4-3 0 0,0 0-1 0,-1 6 0 15,1-3-1-15,-1-3 0 0,15 0 0 0,-7 0 0 16,6-3-2-16,5 3-1 0,-1-6 0 0,0 6 0 16,4-3-22-16,-4-4-4 0,0 7-1 0,4 0 0 15,0 0-9-15,-1 0-3 0,1 0 0 0,3 10 0 16,-3-10-7-16,4 9-1 0,-1-3-1 0,-3-2 0 16,-1 11-3-16,5-5-8 0,-5-4 12 0,1 3-4 0,3-6 8 0,-3 7 2 15,3-10 0-15,-3 6 0 16,3-6 1-16,4 0 0 0,0 0 0 0,3-6 0 0,4 3-5 15,-3-4-1-15,-1-2 0 0,0 6 0 0,4-13 1 16,-7 10 0-16,-4-3 0 0,4 5 0 0,-7-5-3 0,-1 3-1 16,-2 3 0-16,-5-4 0 0,1 4-10 0,-4-3 0 15,0 6 0-15,1-3 0 0,-5 3 0 16,-3 0 0-16,0 0 0 0,1 3 0 0,-1-3 0 0,-4 0 0 16,1 6 0-16,-4-6 0 0,0 3 0 0,0-3 0 15,-7 0 0-15,11 0 0 0,-4 0 0 0,-7 0 0 16,0 0 0-16,0 0 0 0,7 0-11 0,-7 0 11 15,0 0-8-15,0 0 8 16,0 0-68-16,0 0-8 0,3 0-1 0,-3 0-1 16,0 0-97-16,0 0-19 0,0 0-4 0,0 0-925 0</inkml:trace>
  <inkml:trace contextRef="#ctx0" brushRef="#br2" timeOffset="147731.6">10926 12544 403 0,'0'0'17'0,"0"0"5"0,-11 0-22 0,0 0 0 0,4 0 0 0,0 0 0 16,-3 0 365-16,10 0 69 0,0 0 14 0,0 0 2 16,0 0-336-16,0 0-67 0,0 0-14 0,17 7-2 15,4-7 19-15,-3 6 4 0,-7-3 1 0,6-3 0 16,5 6 5-16,6-3 2 0,0-3 0 0,0 0 0 16,4 0-4-16,0 0-1 0,3 0 0 0,0-3 0 15,1-3-29-15,-1-3-7 0,7 2-1 0,0 4 0 16,-3-3 10-16,4-4 2 0,2 7 0 0,1-3 0 15,0 3-10-15,-3-3-2 0,-5 3 0 0,1-4 0 0,-4 7-8 0,-3-9-3 16,0 9 0-16,0-6 0 0,-4 6 4 0,0-4 1 16,0-2 0-16,1 6 0 0,-5 0-14 0,1 0 11 15,-4 0-11-15,-3 0 10 0,-1 0-10 0,-6 0 0 16,3 0 0-16,-3 0 0 0,-4 0 0 0,3 0 0 16,-3 0 8-16,-7 0-8 0,0 0 0 0,0 0 0 15,7 0 9-15,-7 0-9 0,0 0 0 0,0 0 9 16,0 0-9-16,0 0 0 0,0 0 0 0,0 0 0 15,0 0 0-15,0 0 0 0,0 0 0 0,0 0 0 16,0 0-8-16,0 0 8 16,0 0-98-16,0 0-14 0,0 0-2 0,4-9-1 0</inkml:trace>
  <inkml:trace contextRef="#ctx0" brushRef="#br2" timeOffset="151961.28">11772 14015 979 0,'0'0'43'0,"0"0"9"0,0 0-41 0,0 0-11 0,0 0 0 0,0 0 0 0,0 0 168 0,0 0 31 15,0 0 6-15,0 0 2 16,0 0-168-16,0 0-39 0,7 6 0 0,0-3 0 0,0-3 8 0,4 7 0 15,-4-7 1-15,4 3 0 0,-4-3 19 0,3 0 4 16,1 0 1-16,-1 0 0 0,1 0 30 0,3-3 5 16,-3-4 2-16,-1 7 0 0,1-3-3 0,3-3-1 15,0 6 0-15,0-9 0 0,0 9-12 0,0-7-2 16,4 4-1-16,0-3 0 0,-1 6-23 0,1 0-5 16,-4-3-1-16,0-4 0 0,4 7-22 0,-1 0 0 15,1 0 0-15,-4 0 0 0,4 0 0 0,-4 7-10 0,0-4 1 16,0-3 0-1,-3 0-15-15,3 6-2 0,-4-6-1 0,-2 0 0 16,-8 0-100-16,10 0-20 0,-3 0-4 0,0 0-802 0</inkml:trace>
  <inkml:trace contextRef="#ctx0" brushRef="#br2" timeOffset="153666.37">12785 13949 403 0,'0'0'17'0,"0"0"5"0,0 0-22 0,0 0 0 16,0 0 0-16,3-6 0 0,-3 6 292 0,0 0 53 15,11 0 11-15,-11 0 3 0,7 0-289 0,0 0-58 16,3 0-12-16,-10 0 0 0,8 6 0 0,-1-3 0 0,0 4 0 0,0-4-10 15,0 3 10-15,-7-6 0 0,7 3 8 0,-4 6-8 16,4-2 24-16,-3-4 0 16,-1 6 0-16,-3 4 0 0,0-13 27 0,4 3 5 0,-4 6 2 0,0 1 0 15,0-4-11-15,0-6-3 0,4 9 0 16,-4-5 0-16,0 2-14 0,0 3-3 0,0-9-1 16,0 0 0-16,0 0-8 0,0 0-2 0,-4 7 0 0,4-7 0 15,0 0 0-15,0 0-1 0,0 0 0 0,0 0 0 16,0 0 1-16,0 0 0 15,0 0 0-15,0 0 0 0,0 0 1 0,4-10 1 0,-1-2 0 0,-3 2 0 16,4 1-9-16,-1-4-1 0,1-2-8 0,3-1 12 16,-4 3-2-16,4-2-1 0,0-4 0 0,0 3 0 15,0-3-9-15,0 7 0 0,1-4 0 0,2 0-11 16,1 7 3-16,-4 0 0 0,3-1 0 0,-3 1 0 16,4-1-1-16,-4 10 0 0,0-6 0 0,4 6 0 15,-11 0 9-15,3-3-10 0,8-3 10 0,-4 6-10 16,-7 0 10-16,3 0 0 0,4 6 0 0,0-6 0 15,1 3 0-15,-5 3-10 0,4 4 10 0,-3-1 0 0,-1 1-11 0,4-1 11 16,-7 0-10-16,4 7 10 0,-4 0 0 16,0-4 0-16,3 7 0 0,-3-9 0 0,-3 5 0 0,3 1 0 15,0-4 0-15,0 4 0 0,-4-6 0 16,4 5 0-16,0-5 0 0,0-1 0 0,0-6 0 0,0-3 10 16,0 0-10-16,0 0 8 0,0 0 4 0,0 0 0 15,0 0 0-15,0 0 0 0,0 0-1 0,7 0 0 16,-3-9 0-16,3 6 0 0,0-7-11 0,0 1 0 15,0-7 9-15,-3 0-9 0,3 7 0 0,0-3 0 16,0-4 0-16,0 0 0 0,0 4-10 0,0-4 10 0,3 0-12 16,1 7 12-16,-4-4-10 0,0 4 10 15,4-7-8-15,-4 7 8 0,3 3-9 0,-3 2 9 16,4-2-10-16,0 3 10 0,-1-3-9 0,1 6 9 16,-1-3-8-16,1-4 8 0,0 7 0 0,-1 0-8 0,1 0 8 0,-4 0 0 15,3 0 0-15,-3 0 0 0,0 0 0 0,1 7 0 16,-8-7 0-16,7 3 0 0,-4 3 0 0,4-3 0 15,0 7 11-15,-3 5 1 0,-1-5 0 0,1 8 0 16,-4-8-12-16,3 6 0 0,-3 2 0 0,0 1 0 16,0-3 0-16,0 3-12 0,0-4 2 0,0-2 1 15,0 3 9-15,0 2 0 0,4-2 0 0,-1-7 0 16,-3 1 0-16,4 6 8 0,-1-4-8 0,1-3 8 31,-1 1-40-31,1-4-8 0,0 4-2 0,3-1 0 0,-7-9-32 0,7 6-6 0,-4-3-2 0,4-3-868 16</inkml:trace>
  <inkml:trace contextRef="#ctx0" brushRef="#br2" timeOffset="156609.51">14009 13711 1324 0,'0'0'118'0,"0"0"-94"16,0 0-24-16,0 0 0 0,0 0 126 0,0 0 21 15,0 0 4-15,0 0 1 0,0 0-128 0,0 0-24 16,0 0 0-16,0 0-12 0,0 0 12 0,7 0-8 15,-7 0 8-15,0 0-8 0,0 0 20 0,0 0 5 16,3 9 1-16,-3-9 0 0,4 10 24 0,-4-1 5 16,0 0 1-16,0 1 0 0,-7 6 2 0,0-7 1 15,0 7 0-15,3-4 0 0,-6 4-37 0,-1 3-14 16,0-4 11-16,1 4-11 0,-4 0 12 0,3-3-3 16,-3 2-1-16,0 1 0 0,-4 0-8 0,1-3 8 15,-1-4-8-15,0 4 8 0,4 3 2 0,0-4 0 16,-3 1 0-16,-1-3 0 0,7-4-10 0,1 0 0 0,-1-2 0 0,4-4 0 31,0 3-55-31,7-6-6 0,0 0-2 0,0 0 0 16,0 0-152-16,4-9-30 0,6-16-7 0,4 6 0 0</inkml:trace>
  <inkml:trace contextRef="#ctx0" brushRef="#br2" timeOffset="156885">13677 13852 2084 0,'0'0'46'0,"-3"-6"10"0,-4 2 1 0,7-2 1 0,0 6-46 0,-4-9-12 0,1-1 0 0,-1 10 0 0,4 0 12 0,0 0 0 15,-3-6 0-15,3 6 0 0,0 0-12 0,0 0 8 16,0 0-8-16,0 0 8 0,7 0 11 0,0 0 1 16,3 6 1-16,4 4 0 0,0-1-5 0,1 7-2 15,2-4 0-15,1 4 0 0,-1 3 8 0,5 0 2 16,-8 0 0-16,3 6 0 0,1-7-6 0,-4 8-1 15,0-8 0-15,0 1 0 0,0 6-9 0,-3-6-8 16,0 0 9-16,-1-3-9 0,1 2 0 0,-4-2-10 16,3-3 0-16,-3 2 0 15,1-5-38-15,-1-1-7 0,0-3-1 0,0-2-1 16,3 2-61-16,-3-6-12 0,4 0-2 0,0-6-710 0</inkml:trace>
  <inkml:trace contextRef="#ctx0" brushRef="#br2" timeOffset="157250.94">14326 13300 1324 0,'0'0'118'0,"0"-6"-94"0,-3-4-24 0,3 7 0 16,-7-6 160-16,7 3 28 0,0 6 6 0,-4-4 1 15,4 4-147-15,0 0-28 0,0 0-7 0,0 0-1 16,0 0-12-16,0 0 0 0,0 0 0 0,0 10-10 0,4 2 10 0,-1-2 0 16,1 5 0-16,-1 4-8 15,1-3 17-15,-1-4 4 0,1 14 1 0,-4-8 0 16,3 1-14-16,-3 6 0 0,0 0 0 0,-3 4 0 0,-1-4 13 15,1 3 0-15,-1-3 0 0,1 3 0 0,-4-3 14 0,3-3 2 16,-3 0 1-16,0 0 0 0,4-6-30 0,-1 3 8 16,1-10-8-16,-1 10 0 15,4-13-42-15,-4 4-11 0,4-10-3 0,0 0-579 16,0 0-116-16</inkml:trace>
  <inkml:trace contextRef="#ctx0" brushRef="#br2" timeOffset="157594.69">14079 13256 2037 0,'0'0'44'0,"0"0"10"0,0 0 2 0,0 0 2 0,0 0-46 0,0 0-12 0,0 0 0 0,0 0 0 15,0 0 0-15,0 0 10 0,0 0-10 0,7 0 10 16,0 0-10-16,1 10 12 0,-1-10-12 0,3 9 12 16,1-3-12-16,-1 4 12 0,1-7-12 0,-4 3 12 15,4 3-12-15,-1 1 0 0,1-4 0 0,6-3 0 16,1-3 23-16,0 6-1 0,3-6 0 0,0 4 0 0,-3-4-2 0,6 0 0 15,-3 0 0-15,4 0 0 16,-7-4-38-16,3 4-8 0,0-6-2 0,-3 6 0 16,-1 0-108-16,1-3-21 0,-4-3-5 0</inkml:trace>
  <inkml:trace contextRef="#ctx0" brushRef="#br2" timeOffset="158386.12">14739 13736 288 0,'0'0'25'0,"0"0"-25"0,0 0 0 0,0 0 0 16,0 0 346-16,0 0 64 0,0 0 13 0,0 0 2 15,0 0-312-15,0 0-62 0,0 0-13 0,0 0-2 16,0 0-28-16,0 0-8 0,4 9 0 0,-4-9 0 16,3 10 29-16,4-7-1 0,-3 6 0 0,3-2 0 0,0 2 19 0,3-3 3 15,1-3 1-15,0 7 0 0,3-1-11 0,-4 1-3 16,4 2 0-16,-3 1 0 0,3-4-37 0,-3 0 0 15,-1 1 0-15,4 6 0 0,-3-7 0 0,0 0 0 16,-1 1 8-16,-3-1-8 0,4 1-12 0,-4 2-8 16,3-9 0-16,-3 7-1 15,4-4-28-15,-4 3-6 16,-7-9-1-16,7 3 0 0,4 4-90 0,-11-7-18 0,10 3-4 16,-3-3-596-16</inkml:trace>
  <inkml:trace contextRef="#ctx0" brushRef="#br2" timeOffset="158698.63">15152 13623 1612 0,'0'0'72'0,"0"0"14"0,0 0-69 0,0 0-17 0,0 0 0 0,0 0 0 15,-4 6 110-15,-3-3 18 0,4 7 4 0,3-4 1 16,-4 10-111-16,1-4-22 0,3 4 0 0,-4-3-10 16,-3 12 21-16,4-7 4 0,-1 14 1 0,-3-4 0 15,0 0 22-15,0 0 5 0,-4 4 1 0,1-4 0 16,-1 0-16-16,4 7-4 0,-7-7 0 0,3 6 0 16,1 1 7-16,-1-7 1 0,-3 7 0 0,3-1 0 15,-3-2-32-15,4-1 0 0,-1 0 0 0,1 1 0 16,-1-10-26-1,0 9-11-15,4-9-3 0,0-3 0 0,4 3-111 0,-1-4-22 0,4-5-5 0,4 3-685 16</inkml:trace>
  <inkml:trace contextRef="#ctx0" brushRef="#br0" timeOffset="162856.06">15748 13667 1695 0,'0'0'75'0,"0"0"16"0,0 0-73 0,0 0-18 0,0 0 0 0,0 0 0 16,0 0 61-16,0 0 9 0,7 0 2 0,-7 0 0 16,0 0-44-16,7 6-8 0,4-3-1 0,-4 7-1 15,-4-1-6-15,4-3-2 0,-3 4 0 0,-1-1 0 16,-3 1-10-16,0-1 0 0,0 10 9 0,-3-3-9 16,-1 2 45-16,1 1 5 0,-8 6 1 0,1 0 0 15,-1-3-29-15,0 3-6 0,-3 0 0 0,4 1-1 16,-4-5-6-16,3 5-1 15,1-8 0-15,2 7 0 0,1-6-8 0,4 0 0 0,-4-3-10 16,7 3 10-16,-4-4-64 16,4-5-6-16,4-1-2 0,3-6-570 0,-4 3-114 0</inkml:trace>
  <inkml:trace contextRef="#ctx0" brushRef="#br0" timeOffset="163106.41">15568 13927 2833 0,'0'0'62'0,"0"0"13"0,0 0 2 0,0 0 3 0,0 0-64 0,0 0-16 0,0 0 0 0,0 0 0 0,0 0-16 0,0 0-6 16,7-3-2-16,4 3 0 0,-4-6 4 0,3 6 0 15,4-3 0-15,1-4 0 16,2 7-8-16,1 0 0 0,3-3-1 0,4-3 0 15,-1 3-15-15,1-3-4 0,-7 6 0 0,3-7 0 16,4 4-21-16,-4 3-5 0,-4 0-1 0,1 0 0 16,0-6-109-16,-1 6-23 0,-3 0-4 0,-3 0-1 0</inkml:trace>
  <inkml:trace contextRef="#ctx0" brushRef="#br0" timeOffset="191041.33">16302 13943 691 0,'0'0'61'0,"0"0"-49"0,0 0-12 0,0 0 0 16,0 0 174-16,0 0 32 0,-7 0 6 0,0 0 2 15,7 0-132-15,0 0-26 0,-7 0-6 0,7 0-1 16,0 0-8-16,0 0-1 0,0 0-1 0,0 0 0 15,-4 0-9-15,4 0-2 0,0 0 0 0,0 0 0 16,0 0-7-16,0 0-1 0,-3 9-1 0,-1 1 0 16,1-1 5-16,-1 0 2 0,4 7 0 0,0 0 0 15,0-4-2-15,-3 7 0 0,-1 3 0 0,0-3 0 16,-3 0 8-16,4 6 2 0,-1-3 0 0,-3 3 0 16,4 0-14-16,-1-6-2 0,1 6-1 0,-1-6 0 15,-3 0 3-15,4-1 0 0,3-2 0 0,-4-3 0 0,4-4 0 0,0 0 1 16,0-2 0-16,0-7 0 0,0 0-5 15,0 0 0-15,0 0-1 0,0 0 0 0,11 0-1 0,-4-7 0 16,3-2 0-16,-3 0 0 0,0-4-1 0,4-3 0 16,-4-2 0-16,0 2 0 0,0-3-13 0,4 0 0 15,-1 0-9-15,1-6 9 0,-4 6 0 0,4 1 20 16,-4-7-4-16,0 6 0 0,3 0-16 0,1 0-17 16,-1 3 3-16,5 1 1 0,-5 2 13 0,4-2 12 15,-3 5-3-15,3 4 0 0,0-4-9 0,0 7 12 16,-3-3-12-16,-1-3 12 0,4 9 4 0,-3-3 0 15,-4 3 1-15,4-7 0 0,-4 7-17 0,0-3 0 16,-7 3 0-16,10 3 0 0,-10-3 0 0,7 0 0 0,-7 0 0 16,11 10 0-16,-7-1 0 0,3 0 0 15,-7-9 0-15,3 10 0 0,4-4 0 0,-7 10 0 0,0-7 0 0,0 1 0 16,0-1 0-16,0 0 0 0,0-5 0 0,0 8 0 16,0-12 0-16,0 0 0 0,0 0 0 0,0 3 0 15,0-3 0-15,0 0 0 0,0 0 0 0,0 0 0 16,0 0 0-16,0 0 0 0,0 0 0 0,11 0 0 15,-8 0 10-15,4-9-2 0,-3 3 0 0,3 2 0 16,-4-2-8-16,4-3 8 0,1-1-8 0,-5 1 8 16,4 0-8-16,0-1 0 0,-3 1 0 0,3-1 0 15,0 4 0-15,0-3 0 0,-4 6 0 0,4-4 0 16,1 4 0-16,-5-3 0 0,-3 6 0 0,0 0 8 16,0 0-8-16,7 0 0 0,0 0 0 0,0 6 8 0,0-3-8 15,0 4 0-15,0-4 0 0,0 3 0 0,0 3 0 0,1-6-9 16,-5 7 9-16,8-4 0 0,-4 4 0 0,3-1-8 15,-3 0 8-15,0 1 0 0,4 5 0 16,0-5 0-16,-4 9 0 0,0-4 0 0,3-2 0 0,-3 9 0 16,0-3 0-16,0-1 0 0,-3-2 0 15,3-3 0-15,-3 2 0 0,3-5 0 0,-4-1-9 0,4 1-2 16,0-1 0-16,0 0 0 16,0 1-29-16,0-4-7 0,-7-6-1 0,0 0 0 15,11 0-102-15,-11 0-21 0,7-6-4 0,0-4-780 0</inkml:trace>
  <inkml:trace contextRef="#ctx0" brushRef="#br0" timeOffset="191872.96">16962 13579 921 0,'0'0'40'16,"0"0"10"-16,-7 0-40 0,7 0-10 0,-11-3 0 0,11 3 0 0,0 0 152 0,0 0 28 15,-7-6 5-15,7 6 2 16,-4-3-187-16,4 3-48 0,-3-7-4 0,3-2 0 0,0 6 32 0,0-4 8 16,0-2 0-16,3 3 1 0,1-4 22 0,-1 1 4 15,1 0 1-15,3 5 0 0,-3-5 40 0,3-4 8 16,3 4 1-16,-3 0 1 0,4-1-11 0,-4 1-3 15,3-7 0-15,-3 7 0 0,4-1-20 0,0 1-4 16,-1 0 0-16,-3-1-1 0,4 1-10 0,-1-1-1 16,-6 4-1-16,3-3 0 0,0 5 6 0,0-2 2 15,0 3 0-15,0-3 0 0,0 6-15 0,0-10-8 0,0 10 10 16,-3-9-10-16,7 9 0 0,-11 0 0 0,7-6 0 0,-7 6 0 16,3 0 0-16,-3 0 0 0,11 6 0 0,-8-3 0 15,4 3 0-15,-3 4 0 0,-4-10 0 0,7 9-10 16,-4-3 10-16,-3 4 0 0,4-1 0 0,-4 1 0 15,0-1 0-15,3 1 0 0,-6 5 0 0,-1-2 0 16,1-7 0-16,-1 10 0 0,1-4 0 0,-4-2 0 16,3-1 0-16,-3 7 0 0,0-7 0 0,0 1 8 15,0 5-8-15,0-2 0 0,-4-4 0 0,4 4-8 16,-3-1-3-16,-1-2 0 0,1-1 0 0,-1 0 0 16,4 4 11-16,0-10-12 0,-4 7 12 0,8-4-12 15,3-6 12-15,0 0 14 0,0 0-3 0,0 0-1 0,0 0 6 0,0 0 0 16,0 0 1-16,-7-6 0 0,0 6-5 0,7 0-2 15,-7-10 0-15,7 10 0 0,0 0-10 0,0 0 0 16,-4 0 0-16,4 0 8 0,0 0-8 0,0 0 0 16,-3-9 0-16,3 9 0 15,0 0 0-15,0 0 0 0,0 0 0 0,0 0 0 0,0 0 0 0,0 0 0 16,0 0 0-16,0 0 0 16,0 0 19-16,7 0 8 0,0-7 1 0,3 4 1 0,-3 3-19 0,0 0-10 15,4 0 10-15,-4 0-10 0,4 0 17 0,-1 0-2 16,1 0-1-16,-1 3 0 0,1 4-14 0,-4-7 0 15,4 9 8-15,-1-9-8 0,1 6 0 0,-1-2 0 16,-3 5 0-16,4-3 0 0,-4-3-26 0,4 7 2 16,-1-10 0-16,1 9 0 15,-1-3-38-15,1 1-7 0,3-4-2 0,0 3 0 16,0-3-97-16,0-3-20 0,0 0-4 0</inkml:trace>
  <inkml:trace contextRef="#ctx0" brushRef="#br0" timeOffset="195905.21">17762 13899 748 0,'0'0'33'0,"0"0"7"0,0 0-32 0,0 0-8 0,0 0 0 15,0 0 0-15,0 0 201 0,0 0 39 0,0 0 7 0,0 0 1 16,0 0-190-16,0 0-38 0,0 0-8 0,0 0-2 16,0 0 18-16,0 0 3 0,0 0 1 0,-3 6 0 15,-1 4-8-15,-3-7 0 0,4 6-1 0,-4-3 0 16,0 4 30-16,0-1 7 0,-4 1 0 0,4-4 1 16,-4 3-7-16,1 1-2 0,-1-1 0 0,1 1 0 15,-5 5-32-15,1-2-8 0,-3 2 0 0,-1 4-1 16,-3 0 2-16,3 0 1 0,-3 3 0 0,0-3 0 15,0-1 11-15,3 1 3 0,1 0 0 0,-1-3 0 16,4-7-28-16,-4 1 0 0,4 5 0 0,0-5-11 16,3-7 11-16,1 3-8 0,6-3 8 0,-3 4-8 15,0-7-32-15,7 0-5 0,0 0-2 16,0 0 0-16,-7-7-69 0,4 7-13 16</inkml:trace>
  <inkml:trace contextRef="#ctx0" brushRef="#br0" timeOffset="196199.18">17505 13855 1267 0,'0'0'112'0,"0"0"-89"16,0 0-23-16,0 0 0 0,0 0 124 0,0 0 21 15,7 9 4-15,-7-9 1 0,0 10-95 0,3-4-19 0,-3 4-4 0,0-4-1 16,0 3 21-16,4 1 4 15,-4-1 0-15,3-6 1 0,1 13-17 0,3-7-3 0,0 1-1 16,4-1 0-16,-4 0-6 0,3 7-2 16,1-6 0-16,0-1 0 0,-1 7-13 0,1-4-3 0,-1 4-1 0,1-7 0 15,-4 7-11-15,3-4 10 0,1 4-10 0,-7 0 10 16,3-4 8-16,-4 4 2 16,4-3 0-16,-3 2 0 0,-1 4-20 0,-3-3-19 0,7-4 4 0,-7 4 1 15,4 0 1-15,-1-4 0 0,-3-5 0 0,4 2 0 31,-1 0-48-31,1 1-10 0,-4-10-1 0,0 0-1 16,0 0-138-16,7 0-27 0,4 0-6 0</inkml:trace>
  <inkml:trace contextRef="#ctx0" brushRef="#br0" timeOffset="196777.07">17974 13488 115 0,'0'0'10'0,"0"0"-10"0,0 0 0 0,4-9 0 16,-1-1 228-16,1 4 44 0,-4 3 9 0,0 3 2 16,3-6-193-16,-3 6-38 0,0 0-8 0,0 0-2 15,4-10 1-15,-4 10 0 0,0 0 0 0,0 0 0 16,0 0-7-16,0 0 0 0,0 0-1 0,0 0 0 16,0 0-23-16,0 0-12 0,0 0 12 0,0 10-12 15,-4-1 42-15,4-3 2 0,0 4 0 0,0-1 0 16,0 1 2-16,0-1 1 0,0 7 0 0,0-7 0 0,0 7-23 0,0-4-5 15,0 7-1-15,-3-3 0 16,3 3-5-16,0-1-1 0,-4-2 0 0,4 3 0 16,0 0-12-16,0-4 0 0,0-5 0 0,-3 5 0 0,-1-2 0 0,4-4-8 15,0 1-1-15,-3-1 0 16,-1 4-22-16,0-4-4 0,4 1-1 0,0-1 0 16,0-6-128-16,0-3-25 0,0 0-6 0,0 0-1 0</inkml:trace>
  <inkml:trace contextRef="#ctx0" brushRef="#br0" timeOffset="197121.87">17805 13469 1771 0,'0'0'78'0,"0"0"17"0,0 0-76 0,0 0-19 0,0 0 0 0,0 0 0 16,0 0 42-16,0 0 5 0,0 0 1 0,0 0 0 16,3 3-28-16,8-3-4 0,-1 0-2 0,5 0 0 15,-1 0 1-15,0 0 0 0,0 0 0 0,3 0 0 16,-2-3-1-16,2 3 0 0,1-6 0 0,0 6 0 0,-1-3-3 15,1-3-1-15,-1 6 0 0,5-3 0 0,-5 3-10 0,1-7 0 16,0 7 0-16,-1 0 8 0,-3 0-8 0,0 7-11 16,0-4 3-16,1-3 0 15,-1 6-20 1,0-3-4-16,-4-3-1 0,1 6-574 0,3 4-114 0</inkml:trace>
  <inkml:trace contextRef="#ctx0" brushRef="#br0" timeOffset="197713.2">18729 13817 403 0,'0'0'36'0,"0"0"-36"15,0 0 0-15,0 0 0 0,0 0 188 0,0 0 32 16,-4 4 5-16,-3 2 2 0,0 3-172 0,4 1-35 15,-8-4-6-15,4-3-2 0,0 6 13 0,-3 1 3 16,-5-4 0-16,5 4 0 0,-1-1 13 0,-3 0 3 16,-3 7 1-16,-1-7 0 0,0 7 28 0,1-3 6 0,-8 5 1 15,0-2 0-15,4 3-6 0,-4 0-1 0,1 6 0 0,-1-6 0 16,-3 6-33-16,3 0-6 16,0-3-2-16,4 3 0 0,0-6-22 0,0 0-10 0,3-1 8 0,-3 7-8 15,3-9 0-15,4-3 0 0,0 2 8 0,7-5-8 31,0-4-38-31,0-3-10 0,0 3-1 0,7-6-576 0,0 0-115 0</inkml:trace>
  <inkml:trace contextRef="#ctx0" brushRef="#br0" timeOffset="197988.67">18362 13924 2239 0,'0'0'49'0,"0"0"11"0,-3 0 1 0,3 0 2 0,0 0-51 0,0 0-12 0,0 0 0 0,0 0 0 0,0 0 0 0,0 0 0 16,0 0 0-16,0 0 0 0,0 0 0 0,7 9-12 16,0 1 12-16,3-1-13 0,1 1 13 0,-1 5 0 15,5-2 0-15,-5 3 0 0,1 2-9 0,-1-2 9 16,1-3-8-16,-1 12 8 0,1-10 0 0,-4 4 0 15,0 0 0-15,4 0 8 0,-1-4 3 0,1 4 1 16,-4-3 0-16,0-3 0 0,7-7-25 0,-3 3-5 16,-1 7-1-16,1-7 0 15,3-6-33-15,-3 7-8 0,3-4 0 0,0-3-550 0,0-3-110 16</inkml:trace>
  <inkml:trace contextRef="#ctx0" brushRef="#br0" timeOffset="199750.15">18454 12961 460 0,'-4'0'41'0,"-3"0"-33"15,0-6-8-15,0 3 0 0,0 3 265 0,0 0 51 16,-4 0 11-16,4 0 1 0,0 0-222 0,0-6-45 15,4 6-9-15,3 0-1 0,-7-3 22 0,7 3 5 16,0 0 1-16,0 0 0 0,-4-7-24 0,4 4-5 16,0 3-1-16,0 0 0 0,0-6-17 0,7-4-3 15,0 7-1-15,0-3 0 0,4-3-16 0,3 9-3 16,-3-10-1-16,3 4 0 0,0 3 4 0,3-3 0 16,1 2 0-16,0-2 0 0,3-3 0 0,0 6 1 15,0-4 0-15,0-2 0 0,1 9-1 0,-5-6-1 0,4-4 0 16,-3 10 0-16,0-9-11 0,-4 6 10 15,0-4-10-15,0 7 10 0,0-3-10 0,-3 3 10 0,-1 0-10 0,-3 0 10 16,0 0 0-16,-7 0 0 0,0 0 0 0,11 3 0 16,-8 4-10-16,5-4 0 0,-1 3 0 15,-4 3-11-15,1 1 11 0,-1-1 0 0,1 1 0 0,-1-1 0 16,1-3 24-16,-4 7 6 0,3-7 2 0,4 4 0 16,-3-1-32-16,-4 7 0 0,7-4 0 0,-4 4 0 15,1 0 0-15,0 2 0 0,-1 4 0 0,1 3 0 16,3 10 0-16,-4-1 0 0,1 1 0 0,-1 3 0 15,-3-1 0-15,4 7 0 0,-1-6 0 0,1 6 0 16,-1-10 0-16,1 4 0 0,3 3 0 0,-4-4 0 0,4 1 12 0,1-4-3 16,-1 7-1-16,0-10 0 0,-4 4 8 0,1 3 2 15,-1-4 0-15,-3 7 0 0,4-10-5 0,-4 10-1 16,-4-13 0-16,4 10 0 0,-3-4 1 0,-1 1 0 16,1-1 0-16,-1-2 0 0,-6 11 2 0,6-8 0 15,-3-1 0-15,3 4 0 0,-3-3 0 0,0-1 0 16,7 4 0-16,-7-10 0 0,4 6-7 0,-1-8 0 15,4 2-8-15,-3-3 12 0,3 0-4 0,0-3 0 16,0-6-8-16,0 9 12 0,0-13-12 0,0 4 11 16,0 3-11-16,0-10 10 0,3 7-2 15,-3-13 0-15,0 13 0 0,4-13 0 0,-4 3-8 0,0 3 10 16,0-9-10-16,0 7 10 0,-4-4 2 0,4-3 1 16,0 0 0-16,0 0 0 0,0 0-13 0,0 0 9 0,0 0-9 0,0 9 8 15,0-9-8-15,0 0 12 0,0 0-12 0,0 0 12 16,0 0-4-16,0 0 0 0,0 0 0 0,0 0 0 15,0 0-8-15,0 0 8 0,0 0-8 0,0 0 8 16,0 0-8-16,0 0 8 0,0 0-8 0,0 0 8 16,0 0-8-16,0 0 8 0,0 0-8 0,0 0 8 15,0 0-8-15,0 0 8 0,0 0-8 0,0 6 8 16,0-6 4-16,0 0 0 0,0 0 0 0,0 0 0 16,-3 4 2-16,3-4 1 0,-4 0 0 0,-3 6 0 15,0-6 0-15,0 3 0 0,-4 3 0 0,1 1 0 16,-1-4-1-16,1-3 0 0,-4 9 0 0,-4-9 0 15,4 10-3-15,-4-10-1 0,1 6 0 0,-5-3 0 16,5 3-10-16,-4-3 0 0,-1 4 0 0,5-4 0 0,-4-3 0 0,6 0 0 16,1 6 10-16,-3-6-10 15,6-6-76 1,4 3-23-16</inkml:trace>
  <inkml:trace contextRef="#ctx0" brushRef="#br0" timeOffset="205500.4">26494 15837 2984 0,'0'0'66'0,"-7"-3"14"0,-4-4 2 0,4 4 1 0,0-3-67 0,-4 6-16 0,1-3 0 0,-1-3 0 15,1-4 0-15,-5 1 0 0,-2-1 0 0,-4-5 0 16,-1 5-12-16,-6-8 12 0,-4 2-13 0,-3-3 5 31,-11 0-28-31,0-6-4 0,-6 6-2 0,-1-6 0 0,-4 6 16 0,-6 1 3 0,-8-7 1 0,1 3 0 16,-12-4 22-16,1 8 0 0,-7-7 0 0,0 6 0 15,3-6-16-15,-6 6 2 0,-8 0 0 0,0 10 0 16,-3-1 28-16,-1 4 6 0,-2-3 0 0,-8 15 1 16,-4 3 6-16,1 1 1 0,-1 8 0 0,-3 1 0 0,-3 9-28 15,0-2 0-15,3 2 0 0,-4 6 0 0,-6 1 0 0,3-1 10 16,7 4-1-16,-11 6 0 0,-3 3-9 16,4-3 0-16,10 9 0 0,-4 7 0 0,-6-4 0 0,6 4 0 15,4 2 0-15,4 1 0 0,3 3 0 0,-4 12-14 16,1-6 5-16,7 1 1 0,13-1 19 0,8-3 4 15,4 3 1-15,9-3 0 0,15-3-5 0,15 3-1 16,9-7 0-16,19 7 0 0,13-6 2 0,15 0 1 16,13-1 0-16,12 1 0 0,10 3-13 0,17-3 0 15,18-4 0-15,7-2 0 0,18 2 0 0,7-5 0 16,11-7 0-16,17-7 0 0,14 1 0 0,14-6 0 16,15-1 0-16,6-9 0 0,8-3 0 15,3-6 0-15,7 3 0 0,4-10 0 0,-1-3 0 0,8-12 0 16,3 3-13-16,4-3 4 0,0-13 9 0,3 3 0 0,-3-12-9 0,3 3 9 15,-3-3 0-15,-11-7 0 0,-10-2 0 16,-8-1 0-16,-3-3 0 0,-3-12-11 0,-11 0 1 0,-4-4 0 16,-13 4 24-16,-5-10 5 0,-6 4 1 0,-18 2 0 15,-14-6 14-15,-18 1 3 0,-6-1 1 0,-15-6 0 16,-4 6 2-16,-10 1 0 0,-10-1 0 0,-11 0 0 16,-11 0-2-16,-7 1 0 0,-14-1 0 0,-7 0 0 15,-14 1-30-15,-10 2-8 0,-19-3 0 0,-6 10 0 16,-11 0-24-1,-7-4-7-15,-7-2-1 0,-18 2 0 0,-17 4 32 0,-7 6-9 0,-8-3 9 0,-13 6 0 16,-11 0-12-16,-8 6 4 0,5 4 0 0,-8 5 0 16,0 4 8-16,-3-3-8 0,-7 3 8 0,3 6-8 15,11 0-41-15,-7 4-8 0,0 5-2 16,10 1-865-16,14 9-172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14:48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3136 8261 1324 0,'0'-3'118'0,"0"-4"-94"16,0-2-24-16,0 6 0 0,4-3 108 0,3 2 18 15,-4-2 3-15,1-3 1 0,-4 9-78 0,7 0-15 16,-7 0-3-16,10 0-1 0,-2 0-25 0,2 0-8 15,1 9 0-15,-1-9 0 0,1 10 0 0,-1-4 8 0,5-3-8 0,-5 6 0 16,4 1 0-16,0 2 0 0,8 1 0 0,-12-4-12 16,8 7 12-16,-1-4-9 0,-2 4 9 0,6 9-8 15,-7-12 36-15,-4 12 8 16,8-6 2-16,3 6 0 0,-7 0-3 0,7 3-1 0,-10 0 0 16,3-3 0-16,0 10-3 0,-3-7-1 0,-1 7 0 15,1-7 0-15,-4 6-12 0,0-5-2 0,-3-1-1 0,3 6 0 16,-4-6-15-16,-3 4 9 0,7-1-9 0,-7-6 8 15,0 4-8-15,4-4 10 0,-4 3-10 0,3-3 10 16,-3-6-10-16,0-4 0 0,0-2 0 0,0 3 8 16,0-7 2-16,0 0 0 0,-7 1 0 0,7-1 0 15,-10-2 21-15,3 2 4 0,-4-9 1 0,-3 6 0 16,-4-3-16-16,1-3-4 0,-1 7 0 0,-7-4 0 16,-3-3-7-16,0 6-1 0,3-3-8 0,1 3 12 0,-8-2-12 15,7 2 0-15,-3 3 0 0,3-9 0 0,0 10 0 0,4-10 8 16,-3 9-8-16,9-9 0 0,-6 0 12 0,7 0-3 15,-7 0-1-15,7-3 0 0,0-3 12 0,3 6 1 16,-6-10 1-16,10 10 0 0,-4-6-11 0,0 3-3 16,1-3 0-16,-1 2 0 0,8-5-8 0,-8 3-11 15,8 3 3-15,-4-4 0 16,3-2-156-16,4 3-30 0,-7 3-6 0</inkml:trace>
  <inkml:trace contextRef="#ctx0" brushRef="#br0" timeOffset="674.03">4403 7957 1026 0,'-7'-10'45'0,"-4"10"10"0,11 0-44 0,-11-3-11 16,11-3 0-16,0 6 0 0,-7 0 40 0,4-3 5 15,-1-4 2-15,-3 7 0 0,4-3-7 0,3 3-2 16,0 0 0-16,-7 0 0 0,0 0-38 0,0 3 0 15,3-3 0-15,-7 10 0 0,4-4 0 0,0-3 11 0,-3 7-1 16,-1 5 0-16,1-5 10 0,-1 5 1 0,0-2 1 0,4 3 0 16,-3 2-3-16,-4-2-1 0,7 3 0 0,-4 0 0 15,-3 0 29-15,3 6 5 0,1 0 2 0,-4-3 0 16,0 9 2-16,-1-3 1 0,-2 7 0 0,3-4 0 16,0 10-14-16,-1-4-3 0,-2 7-1 0,-1 0 0 15,8 0-24-15,-4-6-5 0,-4 6-1 0,11 3 0 16,-4-6-9-16,4-4 0 0,0 1 9 0,-3 6-9 15,-1-4 0-15,4-2 0 0,0 0 0 0,0-10 0 16,3 6 0-16,4-9 0 0,-7 10 0 0,7-13 0 16,0 3 0-16,0 3 9 0,7-3-9 0,-3 4 10 15,6-4-10-15,1 3 0 0,-8-3 0 0,5 3 0 16,6-3-11-16,-4 0 11 0,1 4-8 0,-4-1 8 0,11-3-15 0,-4 0 3 16,-4-6 0-16,4 0 0 15,0-1-72-15,8-2-15 16,-8-3-2-16,0 2-439 0,3-5-87 0</inkml:trace>
  <inkml:trace contextRef="#ctx0" brushRef="#br0" timeOffset="1515.11">4674 8668 1839 0,'0'0'40'0,"0"0"9"0,0 0 2 0,0 0 1 0,0-6-42 0,0 6-10 0,0 0 0 0,11 0 0 15,-11 0 8-15,7 0-8 0,0 6 12 0,4-2-4 16,-1 8-8-16,-6 1 0 0,6-4 0 0,1 7 0 16,-8-7 0-16,1 10 0 0,3 0 0 0,-3-4 0 15,3 11 0-15,-4-5 0 0,4 1 0 0,-7 0 0 0,0-3 8 0,4-3 4 16,-1 3 0-16,4 0 0 0,-7-4 20 0,0-5 5 15,4 5 1-15,-4-5 0 0,0-7 6 0,0-3 2 16,0 0 0-16,0 0 0 0,0 0-23 0,0 0-5 16,0 0-1-16,7 0 0 0,-4-3 1 0,1-7 0 15,-1 1 0-15,1-7 0 0,-1 1-5 0,5-4-1 16,-5 6 0-16,4-9 0 0,-7 3-12 0,4 1 8 16,6-8-8-16,-6 8 0 0,3-1 0 0,-4 0 0 15,4 0 0-15,0 0 0 0,1-3 0 0,2 10 0 16,4-4 0-16,-3-3 0 0,-4 4 0 0,10 5-10 15,-6-8 10-15,7 8-8 0,-8 1 8 0,1-1 0 16,3 1 0-16,-3 3 0 0,3 2 0 0,-4-2 0 16,1 6 0-16,-1 6-8 0,1-2 8 0,-4 2-10 15,0 3 10-15,4-6-10 0,-4 7 10 0,0 6 0 0,-7-7 0 0,10 7 0 16,-10-4 0-16,4-6 0 0,-4 10 0 0,3-3 0 16,1-4 0-16,-4 0 0 0,4-2 8 0,-4-7-8 15,0 0 9-15,0 0-9 0,0 0 12 0,0 0-12 16,0 0 32-16,0 0 0 0,0 0 0 0,0 0 0 15,0 0-14-15,0 0-3 0,0 0-1 0,0 0 0 16,0 0-3-16,0 0-1 0,0-7 0 0,0 4 0 16,0-6-10-16,0 3 0 0,0-4 0 0,3 1 0 15,-3 3 0-15,7 2 0 0,-3-2 0 0,3 3 0 16,-7 3-11-16,7-6 11 0,0 6-8 0,3 0 8 16,-3 0 0-16,4 0 0 0,0 9 0 0,-1-3-8 15,4-2 8-15,-3 2 0 0,-1 3 0 0,1 1 0 0,0-1 0 0,3 7 0 16,-4-7 0-16,-6 7 0 0,6-4 0 15,1 4 0-15,-7-3 0 0,3 9 0 0,0-4 0 0,0 1 0 16,-7 6-9-16,3-3 9 0,-3 3-15 0,7 0 2 16,-7-12 0-16,4 9 0 15,-4-10-17-15,3-2-3 0,1 5-1 0,-1-11 0 16,1 2-12-16,3 3-2 0,-7-9-1 0,4 7 0 16,3-7-85-16,0-7-17 0,3 7-3 0,-3-9-664 0</inkml:trace>
  <inkml:trace contextRef="#ctx0" brushRef="#br0" timeOffset="2020.5">5398 7743 1785 0,'-15'-9'79'0,"8"6"17"0,0-3-77 0,0 6-19 0,7 0 0 0,0 0 0 0,0 0 70 0,0 0 10 16,0 0 3-16,0 0 0 0,0 0-73 0,7 9-10 15,0-3-11-15,4 4 3 0,0 5-2 0,-1-2 0 16,4 3 0-16,4 2 0 0,-1 1 10 16,5 0 0-16,-1 3 0 0,4 0-8 0,-1 3 8 0,4 3 0 15,-3-3 0-15,0 10 8 0,7-7 0 0,-8 6 1 16,1-5 0-16,0-1 0 0,3 6-9 16,0-5 0-16,-10 5-10 0,6 1 10 0,1-1 0 0,0 4 15 15,3-1-2-15,-3-2 0 0,-1-1 7 16,1 4 2-16,0-4 0 0,0 1 0 0,-4-1 14 0,3-2 4 15,-6 2 0-15,0 1 0 0,-1-7-10 0,1 7-2 16,-11-7 0-16,4 6 0 0,-4 1-4 0,-4-1-2 0,1-6 0 16,-4 1 0-16,-4-1-4 0,1 3-1 0,-8-3 0 0,-3 1 0 15,3-4-2-15,-6 0-1 0,3-3 0 0,-4 3 0 16,-10-6-26-16,-4 6-4 0,4-6-2 0,0 6 0 31,-4-6-150-31,0-4-29 0,0 4-7 0</inkml:trace>
  <inkml:trace contextRef="#ctx0" brushRef="#br0" timeOffset="11542.44">4064 5689 403 0,'11'-9'36'0,"-11"0"-36"0,3 9 0 0,4-10 0 16,-7 1 172-16,4 3 27 0,3 2 5 0,-7-2 2 16,0 6-126-16,0 0-24 0,3-9-6 0,-3 9-1 15,0 0 6-15,0 0 1 0,0 0 0 0,0 0 0 16,0 0-20-16,0 0-3 0,0 0-1 0,-3 0 0 16,-4-3 2-16,7 3 0 0,-4 0 0 0,-3-7 0 15,4 7 9-15,-8 0 1 0,7 0 1 0,-6 0 0 16,-1 7 2-16,8-4 0 0,-8-3 0 0,-6 6 0 15,10-3-11-15,-4 3-1 0,0-2-1 0,8 2 0 16,-8 3-2-16,1 1-1 0,-1-4 0 0,0 3 0 16,-3-6 1-16,4 7 1 0,-1 5 0 0,-3-5 0 15,4 6-13-15,-5-4-2 0,1 4-1 0,4-1 0 16,-4-2-6-16,3 6-2 0,-3 6 0 0,3 0 0 0,-3-6-1 0,4 9-8 16,-8-9 12-16,11 6-4 0,-4-6 0 0,1 0-8 15,-1 3 12-15,8-4-4 0,-8-5-8 0,4 3 8 16,0 2-8-16,7-2 8 0,-11-3-8 15,11 2 8-15,-10-5-8 0,6 5 8 0,4-2 16 0,-10 3 4 16,10-7 0-16,-7 0 0 0,3 1-20 0,4-1-8 16,-7 1 8-16,7-4-8 0,-3 3 18 0,-1-2-2 15,4-4 0-15,-7 6 0 0,7-9-3 0,0 6-1 16,0-6 0-16,-4 4 0 0,4-4-12 0,0 9 0 16,0-9 0-16,0 0 0 0,-7 0 8 0,7 0 0 15,0 0-8-15,0 0 12 0,0 0 0 0,0 0-1 16,0 0 0-16,0 0 0 0,0 0 8 0,0 0 1 0,-3-3 1 0,-1-3 0 15,4 2-21 1,-7-2 0-16,4-3 0 0,3-1 8 0,0 1-8 0,-7 3 9 0,3-7-9 0,-3 4 10 16,0-7-10-16,7 7 0 0,-11-7 0 0,11 7 8 15,-7-1-8-15,0 1 0 0,7-1 9 0,-7-5-9 16,4 5 0-16,3 1 8 0,-7-1-8 0,3 1 0 16,4 0 0-16,-7 2 8 0,4 4-8 0,-1-3 0 15,4 6 0-15,0-3 0 0,-7-4 0 0,7 7 0 16,0 0 0-16,0 0 0 0,0 0 0 0,0 0 0 15,0 0 0-15,-4 7 0 0,4-7 0 0,-7 9-8 16,4 1 8-16,-1-1 0 0,4 0 0 0,0 7 0 16,0-3 0-16,0 2 0 0,0 1-8 0,0-3 8 15,0 5 0-15,4-2 0 0,-8 3 0 0,8-4 11 16,-1 4-11-16,4 0 8 0,-7-3-8 0,0-4 8 0,0 4 4 16,0 0 0-16,4-7 0 0,-4 4 0 0,0-7-12 15,7 3 0-15,-7-9-12 0,0 0 12 16,0 0 0-16,4 10 0 0,-1-4 0 0,-3-6 0 15,0 0 25-15,0 0 7 0,11 3 0 0,-1-3 1 0,1-3-8 0,-1-3-1 16,5-4-1-16,-1 10 0 0,3-9-12 16,-3 3-3-16,1-4 0 0,6-2 0 0,-11-4 3 0,8 0 0 15,3-2 0-15,0-1 0 0,-3 3-11 0,3 3 0 16,0-2 9-16,-3-4-9 0,3 3 0 0,0 4 0 16,4-4 0-16,-11 7 8 0,0-7-8 0,0 7-12 15,4-1 4-15,-11 7 0 16,3-3-146-16,-2-4-29 0,-8 10-5 0,10-9-2 0</inkml:trace>
  <inkml:trace contextRef="#ctx0" brushRef="#br0" timeOffset="13507.16">5373 6194 172 0,'0'0'16'0,"0"0"-16"0,0 0 0 0,0 0 0 16,7-6 236-16,-7 6 44 0,0 0 8 0,0 0 3 15,0 0-207-15,0 0-42 0,7 9-8 0,-7-9-2 16,0 0-32-16,0 0 0 0,0 0 0 0,0 0 0 16,0 0 0-16,0 0 0 0,0 0 0 0,0 0 0 15,0 0 0-15,0 0 0 0,-4 7 0 0,4-7 0 16,0 0 25-16,0 0 8 0,-7 3 2 0,4 3 0 16,3-6 27-16,-4 3 6 0,-6-3 0 0,3 0 1 15,0 0-5-15,0 6-2 0,3-6 0 0,-7 0 0 16,4 0-10-16,0 0-3 0,-3 0 0 0,-4 0 0 0,-4-6-13 0,0 6-2 15,8 0-1-15,-11-3 0 0,-4-3-2 16,4 6-1-16,-4-3 0 0,0-4 0 0,-3 7-4 16,3-9-1-16,-10 3 0 0,0 3 0 0,3 3-4 0,4 0-1 15,-11 0 0-15,7 0 0 0,-3 0-20 0,0 3 0 16,0 3 0-16,-8 0 0 0,8-3 20 0,-11 7 0 16,7-4 0-16,4 3 0 0,-7-5-4 0,3 5-2 15,4-3 0-15,6 4 0 0,-6-1-1 0,0-3 0 16,3 4 0-16,4-7 0 0,-4 6-1 0,4-2-1 15,-7-4 0-15,3 3 0 0,-3 3-3 0,3 1 0 16,-4-10 0-16,5 6 0 0,3-3 1 0,3-3 0 16,0 0 0-16,-3 0 0 0,3 7-9 0,8-7 0 15,-5 0 0-15,8 0 0 0,-7 0 8 0,7 0-8 16,0 0 12-16,3 0-4 0,-3 0 5 0,7 3 1 0,4-3 0 16,-8 0 0-16,4 6 3 0,7-6 1 0,-4 3 0 0,1 3 0 15,3-6-8-15,-7 10-2 0,7-10 0 0,-4 9 0 16,4 7 0-16,0-7 0 0,0 1 0 0,0-1 0 15,0 7-8-15,0-7 8 0,-7 4-8 0,7-4 8 16,0 4-8-16,0-1 8 0,-3 4-8 0,-1-4 8 16,4 4-8-16,0 0 0 0,-7-4 0 0,4 4 0 15,3 3 0-15,-7 0 0 0,7-1 0 0,-4 8 0 16,4-1 0-16,-7 0 0 0,7 3 8 0,-4 0-8 16,4 0 8-16,0-3 0 0,-3 4 0 0,3 5 0 15,0-6 0-15,0 4 0 0,3-4 0 0,-6 0 0 16,3 0-8-16,3-3 10 0,1 1-10 0,-4-4 10 15,7 3-2-15,-7 0 0 0,0-6 0 0,4-1 0 0,3 7-8 0,-7-6 0 16,3-3 9-16,-3 3-9 16,7 0 20-16,-7-4-1 0,0-2 0 0,4 2 0 0,-1-2-19 15,-3 3-16-15,0-7 4 0,0 0 0 0,7 1 12 0,-7-4 0 16,0 4 9-16,0-10-9 0,0 9 10 0,0-9-10 16,0 0 10-16,0 0-10 0,4 6 18 0,-4-6-2 15,7 3-1-15,0 4 0 0,-7-7-3 16,11 0 0-16,-1-7 0 0,-3 7 0 0,7-3-3 0,-3-3-1 15,3 3 0-15,7-3 0 0,-7-4-8 0,0 10 0 16,8-6 0-16,-5-4 0 0,1 1 12 0,-1 6 0 16,5-3 0-16,6-4 0 0,4 1-12 0,-4 9-17 0,4-6 4 15,3 2 1-15,0-2 12 0,0 3 0 16,1-3 0-16,-5-4 0 0,12 10 0 0,-8-3 0 0,4-3 0 16,7 6 0-16,-11-9 0 0,4 9 0 0,-4-7 0 0,0 7 0 15,1-3 0-15,-8 6 0 0,4 4 0 0,-8-7 0 16,5 6 0-16,-5-3 0 0,1-3 0 0,-4 9 0 15,4-9 0-15,-1 7 0 0,1-4 0 0,3-3 0 16,-3 6 0-16,0-3 0 0,3-3 0 0,4 0 0 16,-8 6 0-16,1-6 8 0,0 0 1 0,0 4 0 15,3-4-9-15,-4 0-14 0,-2 6 3 0,-1-6 1 16,-7 0 18-16,7 0 3 0,-10 0 1 0,3 0 0 16,-4 0-12-16,-3 0 0 0,4 0 0 0,-4 0 8 15,-7 0 10-15,0 0 2 0,11 0 0 0,-8 0 0 16,-3 0-20-16,11 0-9 0,-1-6 1 0,-6 6 0 0,-1-4 8 0,8 4 11 15,-4-6-3-15,4 3 0 0,-11-3 0 0,7 3 0 16,0-4 0-16,3-2 0 0,-6 0-8 16,3-1 0-16,0 4-10 0,0-4 10 0,-3 1 0 0,3 0 0 15,-7-1 13-15,3 1-4 0,1-1 3 0,-4-5 1 16,0 2 0-16,0-9 0 0,0 10-1 0,0-13 0 16,-4 6 0-16,4-6 0 0,-3-4-4 0,3 1 0 15,0-6-8-15,0-1 12 0,-7 1-12 0,7 2 11 16,0-8-11-16,-4 5 10 0,4-2-2 0,0 2-8 15,0 7 12-15,-7-7-4 0,7 1-8 0,-4 2 0 16,4 1 0-16,-3 3 8 0,3-7-8 0,0 4 0 16,0 0 0-16,-4-1 0 0,1 1 0 0,-1 3 0 15,4 0 0-15,-10 2 0 0,10 1 0 0,-11 3 0 16,8 4 0-16,-8 2 0 16,4 0-34-16,0-3-9 0,0 10-1 0,3 0-1000 0,-6 2-200 0</inkml:trace>
  <inkml:trace contextRef="#ctx0" brushRef="#br0" timeOffset="21611.3">9433 9205 1638 0,'-7'-16'72'0,"7"13"16"0,-3-3-71 0,-1-4-17 0,1 7 0 0,3-3 0 16,0-4 61-16,0 7 9 0,0 3 2 0,7-6 0 16,3-3-28-16,1 2-6 0,-4 4-1 0,4-3 0 15,3 3-24-15,-7-4-5 0,3 4 0 0,-3-3-8 16,0 3 11-16,-7 3-11 0,7-6 10 0,-7 6-10 0,0 0 51 16,0 0 4-16,0 0 1 0,0 0 0 0,-3 0 12 15,-4-10 4-15,0 10 0 0,-4-6 0 0,1 6-12 0,-4 0-3 16,-1 6 0-16,1-6 0 0,-3 0-15 0,-8 6-3 15,0-2-1-15,-3 2 0 0,-4-3-16 0,1 6-3 16,-5 1-1-16,1-1 0 0,-4-2-9 0,-3 2-1 16,-4-3-8-16,-7-3 12 0,0 7-1 15,-3-1-1-15,-8 1 0 0,4-4 0 0,0 3 1 0,4-2 0 16,-1-4 0-16,-3 3 0 0,-7-3 3 0,11-3 1 16,-4 0 0-16,7 6 0 0,0-6-4 0,11 3-1 0,3-3 0 15,4 7 0-15,10-14-1 0,4 7 0 0,3 0 0 0,4 0 0 16,4-3-1-16,10 3 0 0,0 0 0 0,0 0 0 15,3-6-8-15,8 3 8 0,3-3-8 16,7-4 8-16,7 4-8 0,7-3 0 0,4 5 0 0,7-2 0 16,7 3 0-16,3-3 0 0,-3 6 0 0,7-3 0 15,-3-4 0-15,6 7 0 0,4-3 0 0,-3-3 0 16,3 6-8-16,-4 0 8 0,-3 0 0 0,-3-6 0 16,-4 3 0-16,0 3 0 0,-4 0 0 0,-3-7 0 15,0 4 0-15,-4-3 0 0,-7 3 0 0,1-4 0 16,-5 7 0-16,-2-3 8 0,-5-3-8 0,-6 6 8 15,0-3 8-15,-4-3 2 0,-14 6 0 0,0 0 0 16,0 0-9-16,0 0-1 0,-14 6-8 0,-1-3 12 16,-6-3-4-16,-3 6-8 0,-8-3 11 0,-7 7-11 15,-3-1 0-15,-4-2 0 0,-4 2 0 0,1-3 0 16,-4-3 0-16,0 4 0 0,-7-4 0 0,-3-3 0 16,-1 6 10-16,4-3 2 0,7 7 0 0,0-10 0 15,4 0-12-15,0 6 0 0,-1-6 0 0,4 3 0 0,4-3 8 0,3 6-8 16,7-6 8-16,4 7-8 0,7-4 8 0,3-3-8 15,8 0 8-15,10 0-8 0,0 0 0 0,0 0 0 16,10 0 0-16,5 6 0 0,6-3 0 0,7-3 0 16,4 0 0-16,3 0 0 0,4 0 0 0,3 0 0 15,4 0 0-15,7-3 0 0,0-3 0 16,3 6 0-16,4 0 12 0,0 0-4 0,-7 0-8 0,4-3 0 16,-5 3 0-16,-2-7-11 0,6 7 11 0,-3 0 0 15,-3-6 0-15,-1 3 0 0,-3 3 0 0,-4 0 0 16,-3 3 0-16,-4-3-8 0,-3 0 8 0,-7 6 0 0,-4-6 0 0,-3 0 0 15,-4 7 0-15,-7-7 0 16,-7 0 8-16,0 0-8 0,0 0 0 0,-7 3 0 0,0 3 0 0,-15-3 0 31,1-3-104-31,-10 9-20 0,-5-2-3 0,-3-4-1 0</inkml:trace>
  <inkml:trace contextRef="#ctx0" brushRef="#br0" timeOffset="23539.83">13254 9402 1119 0,'0'0'24'0,"0"0"6"0,0-9 1 0,0-1 1 0,0 1-32 0,0 0 0 16,0 2 0-16,-4-2 0 0,1-1 10 0,-1 1-10 16,1 6 10-16,-4-3-10 0,0-4 24 0,0 10 0 15,0-9-1-15,-4 9 0 0,0 0 40 0,1-6 8 16,-8 6 1-16,1 0 1 0,-8 0 19 0,4 0 3 16,-4 0 1-16,-3 0 0 0,0 0-23 0,-1 0-4 15,1 0-1-15,-4 0 0 0,1 0-35 0,-1 0-7 16,-3 0-2-16,3 0 0 0,-3 0-4 0,-1 0-2 15,1 0 0-15,3 0 0 0,0 0 10 0,4 0 3 16,0 0 0-16,7-4 0 0,3 4 9 16,4 0 1-16,4 0 1 0,10 0 0 0,0 0-8 0,0 0-2 0,10-6 0 0,4 3 0 15,7-3-32-15,8 6 0 0,-1-10 0 0,4 10 0 16,6 0 16-16,-2-3-4 16,2-3-1-16,1 6 0 0,4 0-11 0,2 0-16 0,5-6 4 0,-1 3 1 15,4 3 34-15,-3 0 6 0,-1 0 2 0,0 0 0 16,-6 0-31-16,-1 0 8 0,0 0-8 0,-3 0 0 15,-4 0 0-15,1 0 0 0,-1 0-12 0,0 0 12 16,1 0 8-16,-5 0 8 0,1-7 1 0,-4 7 1 16,-7 0 8-16,4 0 2 0,0 0 0 0,-1 0 0 15,-6 0 2-15,0 0 1 0,-4 0 0 0,0 0 0 16,-7 0-16-16,-7 0-3 0,0 0-1 0,0 0 0 16,0 0 1-16,0 0 0 0,0 0 0 0,-11 0 0 15,1 0-2-15,-4 0 0 0,-7 0 0 0,3 0 0 16,-3 0-10-16,-4 0 0 0,-3 0 0 0,-4 7 0 0,0-7 0 15,1 0 0-15,-1 0 8 0,-3 0-8 16,-1 0 0-16,1 0 0 0,-4 0 0 0,0-7 0 0,-3 7 0 0,0 0 8 16,-4 0-8-16,-3 0 0 0,3 0 20 0,-4 0 0 15,8 0-1-15,0 0 0 0,3 0-19 0,4 0 0 16,-1-3 0-16,4 3 0 0,4-6 0 0,4 6 0 16,-5 0 0-16,12-3 0 0,3 3 10 0,-1-7-2 15,5 7 0-15,3 0 0 0,3 0-8 0,4 0 0 16,0 0 0-16,0 0 0 0,11 0 0 0,3 0 0 15,0 0 0-15,11 0 0 0,0 0 0 0,3 0 0 16,3 0 0-16,8 0 0 0,7-3 0 0,11 3 8 0,3-6-8 0,0 6 0 16,3-3 0-16,1 3 8 15,-4 0-8-15,3 3 0 0,1-3 0 0,-1 0 0 0,-3 0 8 0,7 6-8 16,-3-6 0-16,-5 3 0 0,-2 4 0 0,-8-4 0 16,-3-3 0-16,-7 6-14 0,-7-3 5 0,-4-3 1 31,-3 0-67-31,-4 7-13 0,-7-7-2 0,-7 3-802 0,-7-3-161 0</inkml:trace>
  <inkml:trace contextRef="#ctx0" brushRef="#br0" timeOffset="24435.9">17674 9321 230 0,'0'0'20'0,"0"0"-20"0,0 0 0 0,-10 0 0 16,-1-3 352-16,0 3 67 0,-3-7 13 0,0 7 2 15,-3 0-323-15,-1 0-65 0,-3 0-13 0,3 0-2 16,-7 0 21-16,1 0 5 0,-4 0 1 0,-4 0 0 0,0 0-8 0,-3 7-2 15,3-7 0-15,-3 0 0 0,-4 0 7 16,7 0 1-16,-3 0 0 0,-4 0 0 0,0-7-20 0,-3 7-4 16,0 0-1-16,-4 0 0 0,0-6-3 0,4 6 0 15,-1-3 0-15,8 3 0 0,3 0-8 0,4 0-3 16,3 0 0-16,1 0 0 0,2 0-7 16,5 0-2-16,-1 0 0 0,4 0 0 0,0 0-8 0,7 0 0 15,7 0 0-15,0 0 0 0,-7 0 0 0,7 0 0 16,0 0 0-16,0 0 0 0,0 0 0 0,10 0 0 15,4 0 9-15,4 0-1 0,3 0 8 0,8 3 3 16,2-6 0-16,12 3 0 0,2 0-2 0,8 0 0 16,4 0 0-16,-1 0 0 0,1 0-8 0,-1 0-1 15,4 0-8-15,7 0 12 0,0 0-12 0,4 0 9 0,-8 0-9 0,-3 3 8 16,-3 3-8-16,-1-6 10 0,-10 0-10 0,0 0 10 16,-4 0-10-16,0 0 0 0,-6 0-10 15,-4 0 10-15,-8 0 0 0,1 0 0 0,-7 0 0 16,-8 0 0-16,-3 0 12 0,-7 0-4 0,0 0 0 0,0 0-8 15,-10 0 0-15,-5-6 0 0,-6 6 0 0,4-3 0 16,-8 3 0-16,-3-6 0 0,0 6 13 16,-8 0-4-16,-6-4-9 0,-4-2 0 15,-3 3 0-15,-8-3 8 0,-6 6 0 0,-4-3-8 0,3-4 12 0,1 7-4 16,-1-3 9-16,4-3 2 0,-7 6 0 0,4 0 0 16,-1-9-2-16,4 9 0 0,7 0 0 0,7 0 0 15,8 0-9-15,2 0-8 0,8 0 9 0,0 0-9 16,3 0 0-16,4 3 0 0,3 3 0 0,1 0 0 15,6-3-103 1,1 7-26-16,6-4-6 0,8-3-1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18:10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3485 3018 2062 0,'-7'-7'45'0,"0"4"10"0,-3-9 1 0,-1 2 3 0,-3 1-47 0,3-10-12 0,-3 3 0 0,4-2 0 15,-4-4 89-15,3 0 16 0,-7 3 3 0,4-9 1 16,0 3-63-16,4-4-13 0,-4 11-2 0,-1-8-1 15,-2 1-15-15,3 13-3 0,0-13-1 0,-8 6 0 16,5 10-11-16,-4-7 0 0,-4-3 0 0,-7 10 0 16,4-7 12-16,-14 13 0 0,3-13 0 0,0 7 0 15,-7 9-12-15,0-3 0 0,-3-4 0 0,-1 7 0 16,5 0-9-16,-8 0 9 0,-7 0-12 0,0 0 12 16,-11 10 0-16,4-1 0 0,0 7 12 0,0-7-3 15,4 7 9-15,3 6 2 0,0-6 0 0,0-7 0 16,0 10-7-16,0 6-1 0,0-6 0 0,10 9 0 15,-10-3 0-15,15 3 0 0,-1-3 0 0,7 4 0 16,4-4 12-16,-1 3 3 0,8 6 0 0,-7 4 0 16,10 3-15-16,-7 6-2 0,4 0-1 0,-4 6 0 15,4 10 3-15,4 3 0 0,-5-4 0 0,5 4 0 16,-1 6-12-16,11 0-16 0,0 7 4 0,3-10 1 16,1-3 11-16,10-4 0 0,7 1-9 0,0 6 9 0,3-12 0 0,11 5 0 15,1 1 0-15,6 3 0 0,4-3 0 0,-4-7 8 16,7-3-8-16,0 7 8 0,4-19-8 0,7 12 0 15,0-9 0-15,14 0 0 0,-7 0 0 0,14-7 0 16,0-2 0-16,0-1 0 0,3 1 8 0,-6-13 0 16,6 3 0-16,12-6 0 0,-8-4-8 0,3-5 0 15,4-1 0-15,-7-3 0 0,4-6 10 0,-4-6 0 16,0 3 0-16,7-13 0 0,4 7 3 0,-11-7 1 16,0-3 0-16,-3-6 0 0,10 7 6 0,-7-11 0 0,7-8 1 15,-7 2 0-15,0-9-12 0,-7 10-9 0,-7-4 12 16,0-6-12-16,-7 0 12 0,4-9-12 0,-8 6 12 0,-10-6-12 15,-7-7 17-15,-4 7-3 0,-4-1-1 0,-2-2 0 16,-12 3-3-16,1-1-1 0,-11 1 0 16,0-6 0-16,-11 5-9 0,-3 1 10 0,-7-4-10 0,-4-2 10 15,-10 12 5-15,3-6 1 0,-3-1 0 16,3 10 0-16,-14-12-7 0,-3 3-1 0,-7-1 0 0,-4 1 0 16,0 0 2-16,-4 2 0 0,4 4 0 0,-7 4 0 15,7 5-10-15,-3 0 0 0,-4 7 0 0,0-4 8 16,7 7-8-16,-7 6-14 0,3 0 3 0,4 4 1 31,0 8-61-31,-7 1-12 0,0 2-2 0,-11 7-1 0,1 0-48 16,-8 16-10-16,4 3-1 0,-7 0-675 0,-14 6-136 0</inkml:trace>
  <inkml:trace contextRef="#ctx0" brushRef="#br0" timeOffset="24347.88">15162 10446 864 0,'-10'-3'76'0,"-1"3"-60"0,-3-6-16 0,4 6 0 16,-5-3 155-16,5-3 28 0,-4 6 5 0,3 0 2 15,1 0-87-15,-5 0-18 0,5 6-3 0,-4-6-1 16,3 3-45-16,1-3-8 0,-1 0-3 0,4 6 0 15,-4-6-11-15,1 0-2 0,-1 3-1 0,1-3 0 16,-1 0-3-16,0 0 0 0,4 0 0 0,-3-3 0 16,3 3 21-16,-4 0 4 0,4-6 1 0,7 6 0 15,0 0-1-15,0-3 0 0,0 3 0 0,0-6 0 16,0-4-6-16,4 7-2 0,3-3 0 0,0 0 0 16,0 2-25-16,3-2 0 0,-3-3 0 0,8 9 0 15,-5-3 0-15,4-4 0 0,0 7 0 0,0 0 0 16,1 0 11-16,2 0 9 0,1 0 3 0,0-3 0 0,-1 3 20 15,4 0 4-15,0-6 1 0,1 6 0 0,6 0 0 16,0-3 1-16,-3-4 0 0,3-2 0 0,4 3-20 0,3-4-4 16,0 7-1-16,1-6 0 0,-5-1-9 0,1 4-3 15,0-3 0-15,-4-1 0 0,0 4 7 0,1-3 1 16,-1-1 0-16,-4 1 0 0,8 6-20 0,-4-4 0 16,4-2 0-16,-4 3 0 0,1 3 0 0,-1-4 0 15,0 7 0-15,0-3 0 0,0 3 0 0,1 0 0 16,-1 0 0-16,-3 0 0 0,-1 0 0 0,1 0 0 15,-7 0 0-15,3 3 0 0,-4-3 0 0,1 0 0 16,-4 0 0-16,4 0 0 0,-4 0 0 0,4 0 0 0,-4 0 0 16,-4 0 0-16,8 0 0 0,-7 0 0 0,-1 7 0 15,4-7 0-15,-7 0 8 0,4 3-8 0,-4-3 9 0,0 0-9 16,0 0 18-16,0 0-2 0,-7 0-1 0,7 6 0 16,-7-6-5-16,4 0-1 0,-4 0 0 0,0 0 0 15,0 0-9-15,7 0 8 0,0 0-8 0,-7 0 8 16,0 0-8-16,0 0 10 0,7 0-10 0,-7 0 10 15,0 0-2-15,0 0-8 0,0 0 12 0,0 0-4 16,7 9-8-16,-7-9 12 0,0 0-12 0,-4 7 12 16,4-7-12-16,-3 12 12 0,-4-2-12 0,0-1 12 15,0-3-4-15,-4 4-8 0,0-1 12 0,1-3-4 16,3-2 2-16,-4 5 0 0,1-3 0 0,3-3 0 16,-4 7-2-16,4-4 0 0,-4-6 0 0,4 3 0 15,0 3-8-15,-3 1 0 0,-1-4 0 0,1-3 8 0,2 6-8 16,-2-3 0-16,-1-3 0 0,1 0 0 0,-1 0 0 0,1 0 0 15,-1 7 0-15,-3-7 0 0,0 0 0 16,0 0 0-16,3 0 0 0,-7 0 0 16,1 0 0-16,-1 0 0 0,1 0 0 0,-5 0 0 0,1 0 0 0,0-7 0 15,3 7 0-15,1 0 0 0,-4 0 0 0,-1-3 0 16,1-3 0-16,0 6 0 0,3 0 0 0,1-3 0 16,-1-4 0-16,1 7 0 0,2-9 0 0,-2 9 0 15,3-6 0-15,0 3 0 0,-1-4 0 0,1 7 0 16,0-3 0-16,-3 3 0 0,2-6 0 0,-6 6 0 0,4-3 0 15,-1-3 0-15,-3 6 0 0,0-4 0 16,-4 4 0-16,4-6 0 0,-4 6 0 0,4 0 0 0,0 0 0 16,0 0 0-16,-1 0-8 0,1 0 8 0,-3 0 0 15,6 0 0-15,-3 0 0 0,3 0 0 0,1 0-9 0,-1 6 9 16,0-6 0-16,4 0-8 0,0 0 8 0,0 0 0 16,3 4-8-16,1-4 8 0,-1 0 0 0,4-4 0 15,0 4 0-15,0-6-8 0,0 6 8 0,0 0 0 16,7 0 0-16,-4 0 0 0,4 0 0 0,0 0 0 15,0 0 0-15,0 0 0 0,0 0 0 0,0 0 0 16,0 0-9-16,0 0 9 0,0 0-13 0,7-3 5 16,4-3 8-16,3 6 0 0,0 0-9 0,4 0 9 15,3-7 0-15,4 7 0 0,3 0 0 0,0-3 0 16,0 3 0-16,1 0 0 0,2 0 0 0,5 0 0 16,2 0 0-16,-6-6 0 0,3 6 0 0,-3 0 0 0,0 0 0 15,0-3 0-15,-1 3 0 0,1-6 0 16,3 6 0-16,4-3 0 0,0-4 8 0,3 7-8 0,-3 0 0 0,0 0 0 15,-4 0 0-15,4 7 0 16,-7-4 0-16,-4 3 0 0,0-3 0 0,-3-3 0 0,-4 6 0 0,-3 4 0 16,3-10 0-16,-7 6 0 0,4-3 0 0,-4-3 0 15,0 6 0-15,0-2 0 0,-3-4 8 0,-1 0-8 16,1 6 12-16,3-6-4 0,-7 0-8 16,4 0 0-16,-1 3 9 0,-3-3-9 0,0 0 0 0,0 0 0 15,0 0 0-15,-7 0 0 0,0 0 0 0,0 0 0 16,0 0 0-16,0 0 0 0,0 0 0 0,0 0 0 15,0 0 0-15,0 0 0 0,0 0 0 0,-10 0 0 16,-1 0 0-16,-3 6 0 0,4-6 0 0,-5 3 0 16,1-3 0-16,0 0 0 0,4 0 0 0,-5 0 0 15,1 0 0-15,-3 0 0 0,-1 0 0 0,-3 0 0 0,0 0 0 16,-4 0 0-16,0-3 0 0,-3 3 0 0,0-6 0 0,0 6 0 16,-1-9 0-16,5 9 0 0,-8 0 0 0,4-4 0 15,0-2 0-15,-1 6 0 0,1 0 0 16,3 0 0-16,1 0 0 0,-1 6 0 0,0-6 0 0,-3 4-8 15,3-4 8-15,-3 0 0 0,-4 0 0 0,1 6 0 16,-5-3 0-16,5-3 0 0,-1 0 0 0,0 0 0 16,0 0 0-16,1 0 0 0,2 0 0 0,5 0 0 15,3 0 0-15,-4 0 0 0,7 0 0 0,1 0 0 16,-1-3 0-16,7-3 0 0,1 6 0 0,-1 0 0 16,1-4-9-16,6 4 9 0,4 0-10 0,0 0 10 15,0 0-12-15,0 0 12 0,0 0-13 0,0 0 5 16,0 0 8-16,0 0 0 0,0 0 0 0,7-6 0 15,4-3 0-15,3 9 0 0,0-7 0 0,0 4 0 0,7 3 0 0,4 0 0 16,3 0 0-16,4 0-8 0,0 0 8 0,-1 0 0 16,5 3 0-16,3-3 0 0,-4 0 0 15,4 0 0-15,-4 0 0 0,0 0 0 0,-3 0 0 16,3 0 0-16,4-3 0 0,-4 3 0 0,8 0 0 0,-5 0 0 16,1 0 0-16,0 0 0 0,3 0 0 0,-10 0 0 15,3 0 0-15,-3 0 0 0,0 0 0 0,-7 0 0 16,-1 3 0-16,-6-3-8 15,3 7-96-15,-3-7-18 0,-1 9-4 0,-3-9-730 16,4 10-145-16</inkml:trace>
  <inkml:trace contextRef="#ctx0" brushRef="#br0" timeOffset="29983.89">15423 12052 633 0,'-10'0'56'0,"-1"6"-44"0,-3-3-12 0,4 4 0 16,-1-4 414-16,0 3 81 0,11-6 16 15,0 0 3-15,0 0-423 0,0 0-91 0,0 0 0 0,0 0-18 16,0 0 4-16,-3-6 1 0,3-4 0 0,0 7 0 16,0-6 13-16,0-7-11 0,-4 7 11 0,1-1-10 15,-1-5 43-15,1 5 9 0,-1-5 2 0,1 2 0 16,3-3 18-16,-4 4 4 0,4-10 1 0,0 3 0 15,0 0-26-15,4 0-5 0,-1-6 0 0,1-3-1 16,-1 3-19-16,-3-9-3 0,4 5-1 0,3-5 0 16,-4 2 0-16,4-8-1 0,1 2 0 0,-1 0 0 15,0-2-11-15,3 2 0 0,1 4 9 0,-1-10-9 16,1 6 11-16,3-6-3 0,-3 0 0 0,3 0 0 16,-4 0-8-16,4 7 8 0,-3-7-8 15,0 6 8-15,-4 1-8 0,3 2 10 0,-3 1-10 0,4 9 10 16,-4-4-10-16,0 4 0 0,0 6 0 0,0 1-11 15,0 2 11-15,-3 3-8 0,-1 4 8 0,-3 3-8 0,0-4 8 16,0 10-10-16,0 0 10 0,0 0-10 0,0 0 10 0,0 0 0 16,0 0 0-16,0 0-8 0,-3 10 8 0,-1-1 0 15,-3 0-9-15,4 7 9 0,-8-6 0 0,4 5-9 16,0-5 9-16,-4 2 0 0,1 4 0 0,-4-7 0 16,0 7 0-16,-4-3 0 0,0 2 0 0,-3-5 11 15,-4 8-3-15,1-2-8 0,-5-3 9 0,5 2-9 16,3 4 0-16,-1-3 9 0,-2-4-9 0,3 4 0 15,3-7 0-15,0 7 0 0,8-13 0 0,-1 7 0 16,4 2 0-16,0-9 0 0,7-3 0 0,0 0 8 0,0 0-8 0,0 0 0 16,0 0 0-16,0 0 0 0,0 0 8 0,0 0-8 15,0 0 0-15,0 0 10 16,-3-3-10-16,3-3 10 0,0 0-10 0,3-4 0 0,1 7 0 0,3-6-11 16,-4-7 11-16,4-3 0 15,0 4 0-15,4-4 0 0,-1 0 0 0,1 0 14 0,3 0-3 0,4-6-1 16,-8 6-10-16,4 1 8 0,1-4-8 0,-1 3 8 15,3 0-8-15,1 0 0 0,-4 3 0 16,4 7 0-16,-1-3 0 0,-3-4 0 0,-3 6 0 0,-4 1 0 16,4 3 0-16,-1-4 0 0,-6 1 0 0,3 6 0 15,-7 3-10-15,0 0 10 0,7-6 0 0,-7 6-9 16,0 0 9-16,0 0 0 0,7-7 0 0,-7 7 0 16,0 0 0-16,11 7 12 0,-1-7-4 0,-3 9 0 15,4 0 0-15,-1 1 1 0,-3-1 0 0,0 1 0 16,1 5-9-16,-1 1 8 0,0-7-8 0,0 4 8 15,0 3-60-15,0 2-12 0,3 1-2 0,4 3-1262 16</inkml:trace>
  <inkml:trace contextRef="#ctx0" brushRef="#br0" timeOffset="32724.46">22620 1638 806 0,'0'0'72'0,"0"0"-58"0,0 0-14 0,0 0 0 15,0 0 139-15,0 0 25 0,4-9 4 0,-4-1 2 16,0 7-97-16,0-10-19 0,0 13-4 0,0-3-1 16,3-6-10-16,-3 3-3 0,4-4 0 0,-4 1 0 15,3 6 23-15,-3-10 4 0,-3 4 1 0,3-1 0 16,0 1 12-16,0 0 2 0,-4-4 1 0,1 0 0 16,-1 10-2-16,-3-6 0 0,4 3 0 0,-5-7 0 0,1-3-42 0,-3 7-9 15,3 0-2-15,0-1 0 16,-4 4 13-16,-3-4 3 0,3 1 0 0,-6 6 0 0,3 3-23 15,-7-13-4-15,-4 13-1 0,4-3 0 0,0 3-12 0,-4 0 0 16,-3 0 0-16,3 3 0 0,7 4 0 0,-3-1 0 16,-4-3 0-16,1 6 0 0,-1 7 0 0,0-3 0 15,4-4 0-15,-4 13 0 0,1-3 0 0,-1 6 0 16,4-3 0-16,3 6 0 0,1 7 0 0,-1-1-10 16,7 1 2-16,1-1 0 0,-1-3 8 0,4 4 0 0,0-1 0 0,4-5 0 15,3 2 0-15,3-9 0 0,-3-3 0 16,7 6 0-16,0-6 0 0,7-4 0 0,0 1 0 15,4-3 0-15,3-4 0 0,4-3 0 16,7-3 0-16,-4-3 11 0,-3-3-2 0,6-3 0 0,8-3 0 16,0-1 0-16,3 1-9 0,-3-1 0 0,-7-5 0 15,0-4 0-15,-4 3 8 0,0 4-8 0,-7-13 0 16,0 12 8-16,1-9-8 0,-1 0 10 0,-7-3-10 0,-4 0 10 16,1 3-2-16,0-9 0 0,-8-4 0 0,1 7 0 15,-4 0 0-15,0 3 0 0,0-4 0 0,0 11 0 16,-7 2-8-16,3-3 0 0,1 16 0 0,-1-10 0 15,0 10 13-15,-3-6 1 0,7 9 0 0,0 0 0 16,-7 9-14-16,4-9 0 0,-8 10 0 0,8-1 0 16,-1 10 9-16,1-10-1 0,3 1 0 0,-4 5 0 15,4 4-8-15,4 0-16 0,-4-3 4 0,3 3 1 16,-3-4 11-16,4 4 0 0,3-3 0 0,0 6 0 16,0-7 0-16,0-5 0 0,4-1 0 0,-1 10 8 0,1-10-17 0,-1 1-3 15,4-1-1-15,1 4 0 16,-1-4-76-16,0 4-15 0,-7-4-4 0,3 1 0 15,4 2-59-15,-3-9-12 0,-7 16-2 0,-1-10-754 16</inkml:trace>
  <inkml:trace contextRef="#ctx0" brushRef="#br0" timeOffset="36345.41">23163 1528 1094 0,'0'0'97'0,"0"0"-77"0,0 0-20 0,0 0 0 0,0 0 147 0,-3 10 25 16,3-10 6-16,-4 12 1 0,1 4-83 0,3 3-16 16,0-4-3-16,0 4-1 0,0 6-19 0,0 3-4 15,0 1-1-15,0-11 0 0,-4 17-4 0,4-16 0 16,0 6-1-16,-3 0 0 0,3 0-7 0,-4-3 0 15,4-6-1-15,0-4 0 0,0 4-11 0,0 3-3 16,0-4 0-16,0 1 0 0,0-13 13 0,0 7 2 16,0-10 1-16,0 0 0 0,0 0-13 0,0 0-4 15,0 0 0-15,7-10 0 0,4 7-13 0,-4-9-3 16,0-1-8-16,4-3 12 0,-4-3-12 0,0 4 9 0,3-4-9 16,-6 0 8-16,3 0-8 0,0-6 0 0,-4 0 0 0,4-3 0 15,-3 0 0-15,0 3 8 16,3-4-8-16,-4 11 0 0,4 2 0 0,-3-3 0 0,3 3 0 0,0 7 0 15,-4 6 0-15,1-3 0 0,3-7-11 0,4 7 11 16,-1-4 0-16,1 4 0 0,-1 3 0 0,1-3 0 16,6 6 0-16,-2-3-15 0,-1 3 4 0,0-10 1 15,0 4 10-15,0 6 0 0,-3 0 0 0,-1 0 0 16,-10 0 0-16,11 6 0 0,-11-6 0 0,7 10 0 16,-7-10 0-16,3 3 8 0,-3-3-8 0,7 9 11 15,-7 4 12-15,0-4 2 0,0-9 1 0,4 13 0 16,-4-7-26-16,3 3 0 0,-3-9 0 0,4 3 0 0,-4-3 0 15,0 0 0-15,4 13 0 0,-4-13 0 16,0 0 0-16,10 0-14 0,-10 0 2 0,7 0 0 16,4-6 12-16,-4-1 16 0,3 4-3 0,-6-6-1 0,7 9-12 0,-8-16-8 15,4 7 8-15,0-1-13 0,0 1 13 0,-3 0 0 16,3-1 0-16,0-5 0 0,0 5 0 0,0 7 0 16,0-10 0-16,0 10 0 0,0-3 0 0,0 3 0 15,0 3 0-15,0-6 0 0,-7 6 9 0,7 0-9 16,4 6 0-16,-4-3 9 0,0 3-9 0,0-3 0 15,-3 10 0-15,3-10 0 0,3 7 12 0,-3 5-4 16,0-5 0-16,0 2 0 0,4 4-8 0,-4 3 0 16,0-10 0-16,0 7 8 0,0 3 4 0,0 6 1 15,0-13 0-15,0 10 0 0,-3-3-5 0,3 0-8 0,-3 0 11 16,-1-4-11-16,4-2 8 0,-3 2-8 0,-4-5 0 0,7 9 0 16,-7-13 0-16,3 3 0 0,1 1 0 0,-1-1 0 31,-3-9-36-31,0 0-8 0,4 6-2 0,-4-6 0 15,0 0-132-15,0 0-26 0,0 0-6 0,0 0-518 0,0 0-104 0</inkml:trace>
  <inkml:trace contextRef="#ctx0" brushRef="#br0" timeOffset="36856.47">24014 917 1728 0,'0'-13'153'0,"3"4"-122"15,-3-7-31-15,7 7 0 0,0-1 66 0,4 1 7 16,-1-1 2-16,1-5 0 0,3 2-49 0,4-2-10 16,-4 5-1-16,3-6-1 0,1 7-14 0,-4-10 0 15,0 13 8-15,0-3-8 0,4 5 0 0,-4-2 0 16,-3-3 0-16,-1 9 0 0,-3 0 0 0,4 0 0 16,-4 0 0-16,-3 9 0 0,-1-3 0 0,1 4 0 0,-4-7 0 0,0 13 0 15,-4-7 12-15,1 7 2 0,-4-7 1 0,-1 4 0 16,1-1-3-16,-3 1-1 0,3 2 0 0,-4-2 0 15,-3 3 1-15,4 2 1 0,-5-2 0 0,1 3 0 16,0 0-2-16,4 0-1 0,-5-4 0 0,1 4 0 16,4-3 1-16,-1-4 0 0,4 4 0 0,0 3 0 15,4-3 9-15,3-7 3 0,0 0 0 0,3 10 0 16,1-9 5-16,-1 5 2 0,4-12 0 0,0 10 0 16,4-4-12-16,-1-6-2 0,-3 7-1 0,8-4 0 15,-1 4-15-15,0-10 11 0,3 0-11 0,1 0 10 16,3 0-27-16,4 0-6 0,3 0-1 0,-3 0 0 15,0 0-98-15,-1 0-20 0,1 0-4 16,0 0-794-16</inkml:trace>
  <inkml:trace contextRef="#ctx0" brushRef="#br0" timeOffset="37176.75">25210 1271 2152 0,'-4'19'96'0,"4"-10"19"0,-4 1-92 0,-3 12-23 0,4-10 0 0,-1 13 0 15,4-6 38-15,-7 9 3 0,4-3 1 0,-1 10 0 16,1-7-26-16,-1 7-6 0,-3-1-1 0,0-3 0 16,0 4-25-16,0-7-4 0,0 7-2 0,0-10 0 31,0 3-38-31,0-9-8 0,3-4-2 0,-3 4 0 16,4-3-26-16,-4-7-4 0,3-5-2 0,-3 8-687 0</inkml:trace>
  <inkml:trace contextRef="#ctx0" brushRef="#br0" timeOffset="37333.01">25037 1572 2116 0,'0'0'47'0,"0"0"9"0,3-6 3 0,4 6 0 16,-3-3-47-16,3-4-12 0,3 7 0 0,-3-6 0 0,8 3 51 0,-5-3 8 16,8 3 1-16,-4-4 1 0,4 4-41 0,-1-3-8 15,1-3-1-15,3 5-1 16,0-2-97-16,0-3-19 0,4 2-4 0,3 4-526 15,4-6-106-15</inkml:trace>
  <inkml:trace contextRef="#ctx0" brushRef="#br0" timeOffset="37924.28">26374 816 1094 0,'0'0'97'0,"-4"10"-77"15,1 5-20-15,3 4 0 0,-7 9 189 0,7 1 35 0,-4 5 6 16,1 1 2-16,3 12-144 0,-4-3-29 0,4 0-6 0,-4-10-1 16,4 13-28-16,0-6-7 0,-3-7-1 0,3-2 0 15,0 2 4-15,-4 7 0 0,1-10 0 0,-1 1 0 16,4-4-20-16,-3-3-17 0,-1 3 3 0,4-6 1 15,0 0 29-15,0-3 7 0,0 0 1 0,0-4 0 16,-3-2 24-16,3 3 4 0,0-13 2 0,0 3 0 0,0-6-18 16,0 0-4-16,0 0-1 0,0 0 0 15,0 0-18-15,3-9-3 0,-3-7-1 0,4-3 0 0,-1 0-9 16,1-6-12-16,-1 0 2 0,1 3 1 16,3-6-17-16,0 3-3 0,4-10-1 0,-1 10 0 15,1-6-7-15,-1 6-2 0,4-10 0 0,1 17 0 0,2-17 19 0,1 16 3 16,0-6 1-16,-4 6 0 0,3 4 16 0,-3 2-8 15,8-3 8-15,-5 13 0 0,-3-3 0 0,0 6 0 16,1 6 0-16,2-3 9 0,4 7-9 16,-3-4 0-16,0 4 0 0,-1 2 8 0,1-6-8 0,0 10 0 15,-4 3 0-15,-4-7 0 0,4 1 0 0,-3-1-9 16,-1 7 9-16,1-3 0 0,-4 0-8 0,-3-4 8 16,3 4 0-16,-4-4 0 0,1 4 0 0,-4 3 9 0,0-3 1 15,0-4 0-15,0 4 8 0,-4 3 2 0,1-10 0 16,-1 0 0-16,-3 7 7 0,-3-6 1 0,-5-1 1 0,1 7 0 15,0-13-13-15,-7 3-4 0,-4-3 0 0,4 3 0 16,-4-6-4-16,1 7-8 0,-8-4 11 0,-3-3-11 16,-1 0 0-16,1 0 0 0,3 0 0 0,1-3 0 31,2-4-40-31,1 7-11 0,0-6-2 0,7-3-1 16,-4 9-174-16,4-3-34 0,-18-13-7 0,22-3-2 0</inkml:trace>
  <inkml:trace contextRef="#ctx0" brushRef="#br0" timeOffset="38552.74">27294 1271 1094 0,'0'0'97'0,"0"0"-77"0,0 0-20 0,0 9 0 0,0 7 228 0,0-3 41 15,0-4 9-15,-3 7 2 0,3 3-190 0,-4-4-38 16,1 1-7-16,-1-4-1 0,-3 4-36 0,4-3-8 16,-8 2 0-16,4 4 0 0,0-9 12 0,0 5 0 15,0 1 0-15,0-13 0 0,3 7 30 0,-3-1 6 16,7-9 2-16,0 0 0 0,0 0-13 0,0 0-2 16,0 0-1-16,0 0 0 0,7-9 5 0,-3-1 1 15,3 1 0-15,0-1 0 0,0-5-31 0,7-4-9 16,-3 3 0-16,3 4 0 0,0-4 0 0,4-6 0 15,-4 6 0-15,3-9 0 0,1 6 0 0,0 4 0 0,-1 2-10 0,-3-3 10 16,4 7-20-16,-4 0 4 0,4-1 1 0,-4 4 0 16,4 3 15-16,-4-3-9 0,7 6 9 0,-7 0-8 15,4 0 8-15,-1 0 0 0,-3 0 0 0,7 6 0 16,1-6 0-16,-8 9 0 0,-4-9 0 0,4 3 8 16,-3 4 7-16,-4-1 1 0,0-3 1 0,0 6 0 15,-3 1 10-15,-1-10 1 0,1 6 1 0,-4-6 0 16,0 0-9-16,0 0-3 0,0 0 0 0,0 0 0 15,0 0-9-15,0 0-8 0,3 3 12 0,4 4-12 16,0-7 0-16,0-7 0 0,1 4 0 0,2-3-9 16,1-4 9-16,-1 1-12 0,1 0 12 0,-1-1-12 15,5 1 12-15,-1-7 0 0,-4-3 0 0,4 13-8 0,-3-6 8 0,3 2-8 16,-3-6 8-16,-4 13-8 16,-7 3 8-16,14 0-10 0,-4 0 10 0,-3 3-10 0,4 7 10 0,0-4 0 15,-1 4-9-15,1 2 9 0,-1 1 0 0,1-1 12 16,0 4-2-16,3-7 0 0,-4 7 10 0,4-4 3 15,-3 4 0-15,3-3 0 0,0-4-13 0,0 7-2 16,-3 3-8-16,-1-10 12 0,-3 0-12 0,1 4 0 16,-1-1 8-16,0 4-8 0,-4-3 0 0,4-4 8 15,-3 4-8-15,-1-4 0 0,-3 4 0 0,4-4-13 16,-1-3 1-16,1 4 0 16,-1-4-132-16,-3-6-25 0,0 0-6 0,0 0-959 0</inkml:trace>
  <inkml:trace contextRef="#ctx0" brushRef="#br0" timeOffset="38822.75">29002 1199 2592 0,'0'0'57'0,"0"9"12"0,0 1 3 0,0 9 0 0,0-1-58 0,0-2-14 0,0 3 0 0,0 6 0 15,0-6 8-15,0 6 0 0,0 0-8 0,0-3 12 16,0 3-28-16,0 0-7 0,0 3-1 0,-4-9 0 16,8 6-41-16,-4-3-9 0,0-6-2 0,-4 9 0 15,4-13-32-15,0 4-6 0,0-6-2 0,-3-1-483 16,3-3-97-16</inkml:trace>
  <inkml:trace contextRef="#ctx0" brushRef="#br0" timeOffset="39011.75">28811 1353 1843 0,'0'0'164'0,"0"0"-132"0,7-10-32 0,4 10 0 16,0 0 177-16,-1 0 29 15,4-3 6-15,0-3 0 0,4 6-150 0,0 0-30 0,3-10-7 0,0 10-1 32,0-6-114-32,4 6-23 0,0-3-5 0,-1-3-610 15,8 3-121-15</inkml:trace>
  <inkml:trace contextRef="#ctx0" brushRef="#br0" timeOffset="39386.94">30385 1086 1094 0,'0'0'97'0,"0"-9"-77"16,0 9-20-16,-4-10 0 0,1 1 217 0,3-1 40 15,-7 1 8-15,0-7 2 0,0 13-191 0,-4-6-39 16,-3 3-7-16,0-4-2 0,-4 1-28 0,0 6-18 16,-6 3 2-16,3 3 1 0,-4 6 6 0,0 1 1 15,1 5 0-15,-1-2 0 0,0 12 28 0,-3-6 7 16,3 12 1-16,-3-3 0 0,3 0 47 0,1 7 9 16,2-7 3-16,-2 13 0 0,3-13-12 0,-1 0-3 15,5 7 0-15,-4-1 0 0,6-2-28 0,5 2-7 16,-1-6-1-16,4-2 0 0,0 8-12 0,4-6-4 0,3-3 0 15,3 0 0-15,4-3-4 0,7-3 0 0,0 3-1 0,8-3 0 16,2-10-15-16,8 1 8 16,0-1-8-16,7-9 0 15,3 0-60-15,7 0-17 0,8-16-4 0,6 4-763 0,15-13-152 0</inkml:trace>
  <inkml:trace contextRef="#ctx0" brushRef="#br0" timeOffset="44192.97">21001 3127 1879 0,'0'0'41'0,"-4"0"9"0,-3 10 2 0,0-10 0 0,0 9-41 0,-3-9-11 0,-1 7 0 0,4 2 0 16,0-9 59-16,-4 0 9 0,1 3 3 0,3 3 0 16,0-3-35-16,0-3-6 0,7 0-2 0,0 0 0 15,0 0 14-15,3-9 2 0,1 6 1 0,-1-6 0 16,8-7-13-16,-1-3-4 0,1 3 0 0,3-2 0 15,0-1-11-15,7 0-2 0,0-6-1 0,4 0 0 16,7 6-4-16,-4-9-1 0,0-1 0 0,4 1 0 16,-4 3-9-16,4-9 0 0,0 5 9 0,0-5-9 15,-4 9 0-15,-4-10 8 0,1 7-8 0,-4 0 0 16,1-7 0-16,-1 10 8 0,0-3-8 0,-4 6 0 0,1 0 0 0,0 0 9 16,-4 0-9-16,4 10 0 0,-4-4 12 15,0-3-4-15,-4 10 0 0,-3-1-8 0,0 1 13 16,0-7-4-16,1 7-1 0,-5 0 0 0,-3 2 4 15,0-2 1-15,4 6 0 0,-1-7 0 0,-3 4-13 16,0-3 0-16,0-1 0 0,0 7 0 0,0-3 0 0,0 0 0 16,0 2 0-16,-3-2 0 0,3 3 0 0,-7 3 0 15,3-6 8-15,-7 6-8 0,4 0 0 16,-3 0 0-16,-8 6 0 0,4-3 0 0,-4 3 0 0,-3-2 0 16,0-4 0-16,-4 6 0 0,1 3 0 0,-1-2 0 15,-7-4 0-15,4 6 0 0,-4-3 13 0,4 4-3 0,0-7-1 16,0 3 0-16,-1-3-9 0,5 4 0 0,-1 2 0 15,0 0 0-15,1 1 0 0,2-1 10 16,8-3-2-16,-3-2-8 0,6 2 8 0,1-6-8 0,6 0 0 0,4 0 0 16,0 0 9-16,0 0-9 0,0 0 0 0,11 0 9 15,-1-6-1-15,8 2-8 0,3-2 12 0,4 3-4 16,-1-3-8-16,8-7 0 0,0 7 0 0,3-3 0 16,0 2 0-16,1 4 0 0,-5-3 0 15,1 3 0-15,0-3 0 0,0 2 0 16,-4-2 0-16,4-3 0 0,-4 6 0 0,-3-4 0 0,-1-2 0 0,-3 9 0 15,-6-6 0-15,-1 6 0 0,0 0 0 0,-4 6 0 16,-10-6 0-16,0 0 0 0,7 6 0 0,0 4 0 16,-7 2 8-16,4-2 7 0,-4-1 1 0,4 7 0 15,3-7 0-15,-4 10 1 0,-3-4 0 0,0-5 0 16,7 6-9-16,-3-4-8 0,-1 7 12 0,-3-3-12 16,0 2 0-16,0-2 0 0,-3 3 0 0,3 0 0 15,-4 0-55-15,1-1-17 0,3 4-4 0,-4-3-1163 16</inkml:trace>
  <inkml:trace contextRef="#ctx0" brushRef="#br0" timeOffset="70585.25">17300 10641 1303 0,'0'-10'28'0,"0"4"7"0,0-6 1 0,0 2 0 0,4-5-28 0,-4-1-8 16,3 6 0-16,1-2 0 15,-4-4-22-15,0 1-6 0,3 5 0 0,1-2-1 0,-4 2 9 0,0-5 1 16,0 5 1-16,0 1 0 0,0-1 30 0,0 1 5 16,0 3 2-16,-4-4 0 0,1 1 73 0,-4-1 16 15,0 4 2-15,0-3 1 0,3 6 5 0,-6-4 2 16,2-2 0-16,-2-1 0 0,3 4-40 0,-4 3-8 16,-3-3-2-16,0-4 0 0,0 7-9 0,3-3-3 15,-3-3 0-15,0 5 0 0,-4-2-25 0,1-3-6 16,3 2-1-16,-7 4 0 0,-4-3-11 0,4 3-2 15,-4-3-1-15,0 3 0 0,-3-4-10 0,3 7 0 0,-3 0 9 0,3 0-9 16,1 0 0-16,-1 0 8 0,-3 0-8 0,7 0 0 16,0 0 0-16,3 0 0 0,0 0 0 0,4 7 0 15,0-7 0-15,3 3 0 16,4-3 0-16,7 0 8 0,0 0 3 0,0 0 1 0,0 0 0 0,0 0 0 16,0 9 0-16,4 0 0 0,7-2 0 0,-1-1 0 15,11-3-12-15,4 3 8 0,10-2-8 0,4-4 8 16,3 0-8-16,8 0 0 0,-1 0 0 0,4 0 0 15,0 0 0-15,3-4 0 0,11-2 0 0,0 6 0 16,1 0 0-16,2 0 0 0,-3 0-12 0,-3 0 12 16,-8 0-10-16,4 6 10 0,-4-2 0 0,-3-4-9 15,0 9 9-15,0-9 9 0,4 9-1 0,-4-2-8 0,-8-4 8 16,1-3-8-16,-7 6 0 0,0-6 0 0,-7 3 0 0,-4 3 0 16,-3-6 0-16,-4 7-12 0,-4-4 20 0,1-3 5 15,-7 0 1-15,-4 6 0 0,-7-6-14 0,0 0 0 16,0 0 0-16,0 0 0 0,-7 3 0 0,-8-3 9 15,-2 0-9-15,-1 0 8 0,-10 0-8 0,-4 0 0 16,-7 0 0-16,-3 0 0 0,-7 0 0 0,-1 0 0 16,-3 0 0-16,-3 0-11 0,0 0 11 0,-1 0-12 15,1 0 12-15,-11 0-12 0,0 0 12 0,0 0 8 16,-4 0-8-16,7-3 11 0,5 3-11 0,2-6 8 16,4 6-8-16,7 0 8 0,4 0 7 0,0 0 1 0,6-3 0 15,5 3 0-15,2 0-16 0,8-7 0 0,7 7 0 16,4-6 0-16,-1 3 15 0,11 3-3 0,0 0-1 0,7-6 0 15,4-4-11-15,6 10-11 0,1-3 3 0,7-3 0 16,3 3-4-16,0-3 0 0,7 6 0 16,1-10 0-16,6 10 0 0,4-3 0 0,7-3 0 0,3 6 0 15,-7 0-6-15,4 0-2 16,-3 6 0-16,-4-3 0 0,0 3 4 0,-8-2 0 0,-2 2 0 0,-1-3 0 31,-3 3-10-31,-4-3-2 0,4 7 0 0,-8-4 0 0,1-3-51 0,-7 3-10 0,3 4-3 0,-7-4 0 16,0-3-137-16,-3 7-28 15,-1-1-6-15,-3 7-1 0</inkml:trace>
  <inkml:trace contextRef="#ctx0" brushRef="#br0" timeOffset="72848.36">22204 2519 1152 0,'0'0'102'0,"-4"-6"-82"0,1 6-20 0,-4-10 0 15,-4 1 159-15,1 6 27 16,6-3 6-16,-3-4 0 0,0 1-132 0,0 3-26 16,3-4-6-16,4 1 0 0,-7-1 14 0,7 7 3 0,4-3 1 0,3 0 0 15,3 2-33-15,-2-2-13 0,-1 3 11 0,3 3-11 16,11-6 14-16,-7 6-3 0,1 0-1 0,-1 0 0 16,0 6-10-16,0-6 0 0,4 9 9 0,-1-9-9 15,-3 4 23-15,4 2 0 0,3 3 0 0,0 10 0 16,-10-3-9-16,3-4-2 0,4 4 0 0,-4 9 0 15,0-6 10-15,-7 9 2 0,3 0 0 0,-3 7 0 16,8-1-1-16,-8 1 0 0,-4 2 0 0,1 4 0 16,3-3-7-16,-4 9 0 0,-3-3-1 0,4 6 0 15,-1 6-7-15,1 4 0 0,-4 3-8 0,0-1 12 0,-4 4-4 16,1-3-8-16,3 0 11 0,-4 6-11 0,-3 3 18 16,0 0-3-16,0 6-1 0,0 4 0 0,-4-1 7 0,-3-2 2 15,-7 9 0-15,4-4 0 0,2 13 1 0,-9-2 0 16,-4-1 0-16,-4 9 0 0,0 4-13 0,-3-1-3 15,-4 1 0-15,0-4 0 0,-3 10-8 0,3-6 8 16,4 3-8-16,-1-7 8 0,-6-2 26 0,3 5 5 16,4 4 1-16,-4 3 0 0,0-7-29 0,8 1-11 15,-1 3 8-15,4-4-8 0,-1 1 8 0,5-7-8 16,3-2 8-16,3 5-8 0,4-3 0 0,3 1 0 16,1-4 0-16,6 0 0 0,4 4 0 0,4 2 8 15,-1-6-8-15,4-6 12 0,0 0-12 0,4 0 8 16,3 3-8-16,0 3 8 0,-3-6-8 0,3 6 0 15,7-9 0-15,-3 3 8 0,-8 0-8 0,1 0 0 16,6 6 0-16,1-3 8 0,-4-3-8 0,0-3 12 0,-7 3-12 16,4-3 12-16,0-3-12 0,-4 2 0 15,-4-8 0-15,1 2 0 0,-1-2 0 0,-3-4 12 0,0 3-12 16,-3-6 12-16,-4 1-12 0,0-1 0 16,-1-3 0-16,-2 0 8 0,-8-4-8 0,4 8 10 0,4-4-10 15,-8-4 10-15,-3 4 1 0,-4 0 0 0,-3-3 0 0,0-3 0 16,-4-3 5-16,-3 2 2 0,3 4 0 0,-3-6 0 15,-4-4-5-15,0 4-1 0,0-7 0 0,-10 0 0 16,3 1-3-16,-11-1-1 0,5-6 0 0,-1 6 0 16,3 1-8-16,1-10 0 0,-1 3 0 0,1-4 0 15,-7-8 15-15,3 3 7 0,-4-4 2 0,1-6 0 16,-1 7-13-16,1-7-3 0,3 7 0 0,4-10 0 16,-1 3 0-16,1-3 0 0,-1 3 0 15,-2-3 0-15,-5-6-8 0,4 6 0 0,0-6 0 0,0 0 0 0,0-4 8 16,8-2-8-16,-1 3 0 0,0 2 8 0,0-2-8 0,-7-3 0 15,-7 2 0-15,0 1 8 0,4-3-8 0,-4 2 0 16,3-5 0-16,4-1 0 0,4 7 0 0,-4-7 0 16,0 1 0-16,-3-1 0 0,-4 0 0 0,0 1 0 15,0-4 0-15,7-3 0 0,0 7 0 0,4-4 0 16,6-3 0-16,-3-3 0 0,4 6 11 0,0-3-3 16,-1-3-8-16,1 0 12 0,0 0-12 0,3 0 0 15,0 0-9-15,4-3 9 0,3 3 0 0,0-6 0 16,4 6 0-16,0 0 0 0,0-3 10 0,-1 3 5 15,8-6 1-15,0 6 0 0,-4-10-26 0,4 10-5 16,-3-9-1-16,-1 3 0 0,0 2 16 0,0-5 0 16,-3 3 0-16,0-4 10 0,3 1-10 0,-3-1 0 0,7 1-10 15,-4-7 10-15,4 7 0 0,0-10 0 0,-4 4 0 0,4 2 0 16,3-3 0-16,-3-3 0 0,7 1 0 0,0-1 0 16,0-6 0-16,3-3 0 0,1 2 8 0,-1 1-8 15,4-3 0-15,0 3 0 0,3-3 0 0,1 3 0 16,-4-3 0-16,3-1 0 0,1 4 0 0,3-3 0 15,-4 3 0-15,4-3 0 0,-3-7 0 0,3 7 0 16,-4 0 0-16,4-7 0 0,-3 7 0 0,3-3 0 16,-4 2 0-16,4-5 0 0,-3 6 0 0,3 3 0 15,0-4 0-15,-4 4 0 0,4 3 0 0,0-3 0 16,-3 0 0-16,3 6 0 0,-4 1 0 0,4 2 0 16,0-3 0-16,0 10-9 0,-3-10 9 0,3 9 0 15,-4 4-9-15,4-3 9 0,-3 6-10 0,3 3 10 0,0 0-9 0,-8 0 9 16,1 3-8-16,4 6 8 0,-8-3-11 0,1 4 11 15,3 6-13-15,-7-4 5 16,-1 7 8-16,1-3-8 0,0-1 8 0,0-2-8 0,-7 6 8 16,0 3 0-16,3-10 0 0,-3 7 0 0,7-3 0 0,0-1 0 15,3-5 0-15,1-1 0 0,-1 1 0 0,4-1 12 16,3-9-4-16,1 6 0 0,3-6-8 0,0 0 0 16,0 0 0-16,0 0 0 0,0 0 0 0,7-6 0 15,4-3 0-15,6-1-8 0,1-6 8 0,6 7 0 16,1-7 8-16,3 7-8 0,-3-10 0 0,0 7-10 15,-1-10 1-15,-2 9 0 0,-1-3 9 0,0-2 0 0,0 2 0 0,-3 3 0 16,-1-2 0-16,1 2 0 0,-4-3 0 0,0 1 0 16,-3 5 0-16,3-8 0 0,-10 8 0 0,3 1 8 15,0-1-8-15,-4 1 9 0,4 0-9 0,-7 2 10 16,4-2-2-16,-1 9 0 0,-3 0 0 0,0 0 0 16,0 0-8-16,0 0 8 0,4 9-8 0,3 1 8 15,0-1-8-15,3 0 0 0,-2 7 0 0,2 3 0 16,1 0-14-16,3-4 5 0,3 4 1 0,5 6 0 31,2-6-100-31,5 9-19 0,6 7-4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0:28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23728 1450 3020 0,'-25'34'67'0,"15"-15"13"0,-5 19 4 0,5 12 0 0,-1-3-68 0,1 16-16 0,6-10 0 0,4 0 0 16,0 10 10-16,4 0-2 0,3 6 0 0,0 9 0 15,3-6 10-15,5 3 2 0,2 4 0 0,4 2 0 16,4 1-20-16,3 6 0 0,8 3 0 0,-5-4 0 15,5 1 0-15,2 3 10 0,1-3-10 0,3 9 8 16,1-6 1-16,3 0 0 0,0 6 0 0,6-15 0 16,12 12-9-16,7-3-16 0,6-3 4 0,-3-1 1 15,0-2 11-15,11 0 0 0,3-1 0 0,7-2 0 16,8-4 10-16,-8 1 1 0,-3-13 0 0,6 3 0 16,12-7-19-16,-1-8-4 0,-3 2-1 0,-4-6 0 0,4-12 13 0,-4-4 0 15,8 1 0-15,-11-10 0 0,-4-3 12 16,4-6 1-16,3-13 1 0,-3-3 0 15,-1-10-5-15,-2-2-1 0,-5-7 0 0,8-12 0 0,11-4 12 16,-1-6 1-16,0-9 1 0,4 3 0 0,0-12 7 16,0-4 2-16,3-3 0 0,-6-6 0 0,-8-3-23 0,4 2-8 15,7 1 0-15,-7-6 9 0,-11 6-9 0,-3-10 0 16,-4 1 0-16,-4 2 0 0,5-2 0 0,-8-1 0 16,-7-5 0-16,-7 5 0 0,-11 0 0 0,-3-2 12 15,-10 2-2-15,-1 1 0 0,-10 2-10 0,-1-2 0 16,-2-7 0-16,-5 6 0 0,-6 1 8 0,-4 9-8 15,0 3 8-15,-3-3-8 0,-8 6 0 0,1-3 0 16,-8 9 0-16,1-2 0 0,-1 8-9 0,-3 4-1 16,0-9 0-16,0 15 0 15,-3 0-21-15,-5 0-4 0,5 6-1 16,-1 10 0-16,-3-7-160 0,0 7-32 0</inkml:trace>
  <inkml:trace contextRef="#ctx0" brushRef="#br0" timeOffset="856.84">26804 5144 2048 0,'-18'-10'91'0,"8"10"18"0,-4-6-87 0,0 6-22 0,-4-3 0 0,-3-3 0 15,0 6 76-15,-1-10 12 0,-2 1 1 0,-1 6 1 16,-3-4-21-16,-4-2-4 0,0 3-1 0,1-4 0 16,-1 7-25-16,0-3-6 0,-7-3-1 0,1 5 0 15,-8-2-32-15,0-3 0 0,-11 2 0 0,4 4 0 16,-7 3 23-16,0-6-3 0,1-3 0 0,2 9 0 16,-3 0-6-16,0-10-2 0,-3 7 0 0,-4-3 0 0,-4-4 16 15,8 4 4-15,3 3 0 0,3-3 0 0,11 3-20 0,0-4-3 16,4 4-1-16,3-6 0 0,-3-1-8 0,3 4 0 15,0-3 0-15,8-1 0 0,-1 10 0 0,4-6 0 16,3 3 0-16,0-3 0 0,8 6 0 0,2 0 0 16,5 0 0-16,3 0 0 0,7 0 0 15,0 0 0-15,0 0 0 0,7 0 0 0,7 6 0 16,7 3-11-16,4-9 3 0,3 10 0 0,7-1 8 0,1 1 0 16,6-1 0-16,0 0 0 0,8-2 0 0,10-4 0 15,10 3 0-15,11-3 0 0,4 3 0 0,3 4 0 16,4-10 0-16,7 0 8 0,7 0 0 0,-1 0 0 15,-2 6 0-15,-1-12 0 0,7 6 4 0,-3-3 2 16,0-4 0-16,-4 1 0 0,-6 3-14 0,2-3 11 16,8 3-11-16,0-7 10 0,-4 4-10 0,-3 3 0 0,-7-3 0 15,0-4 8-15,3 7-8 0,-7-3 12 0,-10-4-12 16,-11 10 12-16,-7 0-12 0,-4-9 10 0,-7 3-10 0,-3-4 10 16,-3 1-10-16,-5 6-11 0,-6-4 3 0,-7-2 0 15,-4 3 8-15,-7-4 0 0,-3 7 0 0,-11-6 0 16,-7-1 0-16,-7 4 0 0,-8-3-9 0,-6-1 9 15,-4 4 0-15,-6-3 0 0,-12-1 0 0,-10 1 0 16,-14-1 0-16,-7 10 0 0,-4 0 0 0,-3 0 0 16,-11 0 0-16,-3 10 0 0,-11-10 0 0,4 9 0 15,3 1-11-15,-7 5 3 0,-3 4 0 0,-4 0 0 16,7 6-173-16,0 0-35 16</inkml:trace>
  <inkml:trace contextRef="#ctx0" brushRef="#br0" timeOffset="2966.22">2600 7411 1807 0,'0'0'80'0,"7"-3"16"0,-3-3-76 0,6-1-20 16,1 4 0-16,-8-6 0 15,8-7 20-15,-1 7 1 0,1-1 0 0,-7 1 0 0,6-1 12 0,-6 4 3 16,3-3 0-16,-4 6 0 0,-3 3 2 0,0 0 1 15,0 0 0-15,0 0 0 0,0-10-11 0,-3 4-1 16,-4-3-1-16,3 2 0 0,-6 4-10 0,-1 3-3 16,-3 0 0-16,0-6 0 0,-4 6 5 0,0 0 1 15,-6 0 0-15,-1 0 0 0,-7 0 22 0,4 0 5 16,-4 0 1-16,4 0 0 0,-4 6 9 0,8-6 3 16,-1 10 0-16,0-4 0 0,1 3-23 0,-8 1-4 0,7 2 0 0,8 4-1 15,-8 3-23-15,4-1-8 16,7-2 0-16,-4 9 0 0,4-3 0 0,3 3 8 0,1-6-8 0,6 6 0 15,-6 3 0-15,6-3 0 0,4 4 8 16,0-4-8-16,0 3 0 0,4-3 8 0,3 3-8 16,-4 1 0-16,8 5 20 0,-1-6-1 0,4 7-1 15,-3-7 0-15,7-3-18 0,-1-6-19 0,8 6 4 0,0-9 1 16,-1-4 14-16,5 4 0 0,-5-7 0 0,8-6 0 16,-4 4 20-16,7-7 0 0,-3-7 0 0,4 4 0 15,-12-3-7-15,4-3-1 0,-3-1 0 0,-4-2 0 16,0-10-2-16,-3 3-1 0,0 0 0 0,-4 0 0 15,-4-6 23-15,1-3 5 0,3 3 1 0,-10-3 0 16,3-1-16-16,3-5-3 0,-6-1-1 0,-1-8 0 0,4-1-9 16,-3-3-1-16,3 3-8 0,0-3 12 0,0-4-12 15,4 4 9-15,-1-3-9 0,-6 9 8 0,6-2-8 16,-6-1 10-16,6 0-10 0,-6 0 10 16,3 6-10-16,-7-3 12 0,0 4-12 0,0-1 12 0,0-3-12 0,0 4 10 15,-7 9-10-15,7-7 10 0,-4 7-10 0,1 3 0 16,-8 0 0-16,4-3 0 0,4 2-10 0,-8 8-1 15,8-4 0-15,-4 0 0 16,3 3-17-16,-3-6-3 0,4 12-1 0,3-2 0 16,-4 2-19-16,4-3-4 0,0 10-1 0,0 3 0 15,0 3-116-15,0 0-24 0,0 0-5 0,0 0-927 0</inkml:trace>
  <inkml:trace contextRef="#ctx0" brushRef="#br0" timeOffset="3639.52">3574 6608 2818 0,'0'0'62'0,"0"0"13"0,0 0 2 0,-4 6 3 0,-3 7-64 0,0-4-16 16,7 7 0-16,-7 3 0 0,3 0-10 0,-3-4-5 15,0 10-1-15,7-3 0 0,-7 4 16 0,4 8 0 16,-4-6 0-16,3 0 0 0,4 7 0 0,-7-1-9 16,0-5 9-16,0-1-8 0,3 3 8 0,-3-3 0 0,0 1 0 0,7-4 0 15,-7 3 0-15,4-3 0 0,-4 3 8 16,3 1-8-16,-3 5 11 0,4-6-3 15,-1 7 0-15,4-7 0 0,0 3 3 0,0-2 0 0,0 5 0 16,4-6 0-16,-1 0 17 0,4-2 4 0,-7 2 1 16,11-3 0-16,-8 3-33 0,4-9 0 0,-7 3 0 0,7-3 0 15,0 0 0-15,-7-7 0 0,4 4 0 0,-4 3 0 16,-4-4 13-16,4-5-4 0,0 5-1 0,0-2 0 16,-7 3 2-16,0-7 0 0,0 7 0 0,4-4 0 15,-4-2 8-15,-4-1 2 0,8-3 0 0,-1 4 0 16,-7-1 4-16,4 0 0 0,0-9 1 0,0 7 0 15,4-4-13-15,-8 3-4 0,1-6 0 0,-1 0 0 16,0-6 6-16,-3 3 1 0,0-4 0 0,0-2 0 16,-4 0 2-16,1-1 1 0,-4-5 0 0,0 5 0 0,3-2-18 0,-3-4 0 15,0 0 0-15,-4-3 0 0,7 7 0 16,-6-4 0-16,2 1 0 0,-2 5-9 16,10-2-18-16,-4-1-3 15,4 4-1-15,3-1 0 0,1 7-109 0,6-6-23 0,1 2-4 16,3-2-1085-16</inkml:trace>
  <inkml:trace contextRef="#ctx0" brushRef="#br0" timeOffset="4588.52">1845 8411 2304 0,'0'0'102'0,"-3"-3"21"0,-12 3-99 0,8-6-24 16,-3 3 0-16,6-4 0 0,-6 4 23 0,6-3-1 15,4 0 0-15,0 6 0 0,0-10 17 0,11 7 3 16,-4-3 1-16,10-3 0 0,1 5-30 0,7-2-5 16,6 3-8-16,5-3 11 0,-1 6-11 15,0 0 0-15,8 0 9 0,10 0-9 0,-1 0 20 0,8-7 0 16,7 4 0-16,-3 3 0 0,7 0-4 0,-1 0 0 16,-6 0-1-16,6-6 0 0,1 6 1 15,3 0 0-15,7-3 0 0,-7-3 0 0,-3 6 6 0,3-3 2 16,7-4 0-16,-7 4 0 0,11-3-7 0,-11-4-1 15,7 7 0-15,-11-9 0 0,4 2-16 0,-3 7 0 16,-4-12 8-16,4 5-8 0,-1 1 0 0,1-1-11 0,-11-5 2 0,0 5 0 31,-7 1-72-31,-1-1-15 0,-13 1-2 0,0 0-1 16,3 2-99-16,-13 4-20 0,-5-3-4 0</inkml:trace>
  <inkml:trace contextRef="#ctx0" brushRef="#br0" timeOffset="5422.52">2586 8910 1839 0,'0'0'81'0,"0"0"18"0,0 0-79 0,0 0-20 0,0 0 0 0,0 0 0 15,0 0 31-15,0-10 2 0,0 10 1 0,0 0 0 16,0-6 4-16,0 6 1 0,0-3 0 0,0 3 0 16,0-6-15-16,0 6-4 0,0-10 0 0,0 7 0 15,0-3 15-15,0-3 2 0,0-1 1 0,0 1 0 16,0 2 15-16,0-2 3 0,0 0 1 0,-4-1 0 16,-3 1-23-16,4-1-5 0,-8 4-1 0,1-3 0 15,-5-1 0-15,5 1 0 0,-11 0 0 0,3 9 0 16,-7-4-16-16,-3 4-3 0,3 4-1 0,-3-4 0 15,-7 9-8-15,-4 7 0 0,7-4-12 0,-3 13 12 0,0 0-9 16,0 4 9-16,6-1 0 0,-2 13 0 0,2-4 0 0,5 1 0 16,-8 6 0-16,7 0 0 0,8-7 0 0,-1 4 0 15,0-6 0-15,8-4 0 0,3 3 0 16,3 1 0-16,8-1 0 0,3-12 0 0,-4 3 0 0,15-6 0 16,-4 6 0-16,0-9 0 0,7-3 0 0,-3-4 0 15,7 0 12-15,6-9-3 0,-2 0-9 16,2-3 8-16,5-6-8 0,2-1 8 0,5-5 0 0,-4-4-8 15,6 0 12-15,-6 0-4 0,0-3-8 0,3 0 10 0,-13-3-10 16,2 0 10-16,-6-3 24 0,0 3 5 0,-11-6 1 0,7-4 0 16,-7 1-18-16,-3-10-3 0,-8 6-1 15,8-6 0-15,-8 0-4 0,-3 0-1 0,0 0 0 16,-3 0 0-16,3 7 16 0,0 2 3 0,-4 1 1 16,-6 3 0-16,10-1-33 0,-11 1 0 0,4-1 0 15,0 4 0 1,0 0-28-16,3 3-2 0,-6 0-1 0,6 3 0 0,-6-3 11 0,-1 9 1 0,4-3 1 0,0 7 0 15,-4-4-123 1,4 7-25-16,4 2-5 0,3 7-986 0</inkml:trace>
  <inkml:trace contextRef="#ctx0" brushRef="#br0" timeOffset="6383.12">3150 8979 2487 0,'0'0'55'0,"0"0"11"0,0 0 2 0,0 0 2 0,0 0-56 0,0 0-14 16,0 0 0-16,4 9 0 0,3 4 12 0,-7 2 0 15,0-5 0-15,3 9 0 0,-3 6 0 0,0 0 0 16,0-3 0-16,0 3 0 0,-3 0-3 0,3-6-1 16,0 9 0-16,0-9 0 0,-7 0 26 0,3 6 5 15,4-10 1-15,-3 4 0 0,3-3-4 0,0-4 0 16,-7-2 0-16,7 6 0 0,0-13 4 0,0-3 0 16,0 0 0-16,0 0 0 0,0 0-15 0,0 0-2 15,7-3-1-15,-4-7 0 0,8 1 0 0,-8-7 0 16,8-3 0-16,0 0 0 0,-1-6-31 0,4 0-7 15,0-6 0-15,8-4-1 0,-8-8 1 0,7 8 1 16,4 1 0-16,-1-4 0 0,1 3 4 0,0 7 1 16,-4 3 0-16,3 6 0 0,1 0 10 0,-4 4-8 0,4 5 8 15,-7 7-8-15,3-3 8 0,0-3 0 0,-3 9 0 0,-1-4 0 16,1-2 0-16,3 6 0 0,-7 0 0 0,0 6 0 16,4-2 0-16,-4 2 0 0,-3-3 0 0,-1 3 0 15,4 4 0-15,-3-7 11 0,-8 12-3 0,8-5 0 16,-7 6 2-16,3-4 0 0,-7-2 0 15,3 5 0-15,-3 1-10 0,0-4 0 0,7-2 0 0,-7-1 0 16,0 1 0-16,0-10 12 0,0 0-2 0,0 0 0 16,7 6-10-16,0-6 0 0,4 0 0 0,-4-10 0 15,0 4 0-15,7-3 0 0,-3-10 0 0,3 0 0 16,0-6 0-16,4 3-16 0,-4 0 4 0,7 0 1 16,-7-3 11-16,0 0-10 0,0 6 10 0,4 0-10 0,-1 4 10 15,5 2 0-15,-8 4 0 0,7 3 0 16,-7 2 0-16,7 8-8 0,-10 2 8 0,3 3-8 15,4 4 16-15,-1 6 3 0,-3 6 1 0,0 0 0 16,0 3 12-16,4-3 4 0,-7 3 0 0,3-3 0 0,-4 4-14 16,5-4-2-16,-5-3-1 0,1 3 0 0,-4-6-3 0,3 2 0 15,1-8 0-15,-1 6 0 0,1-10-8 0,0 7 0 16,-8-7 0-16,8 7 0 16,-1-7-84-16,-3-5-18 0,0 5-4 0,4-3-792 15,0 4-158-15</inkml:trace>
  <inkml:trace contextRef="#ctx0" brushRef="#br0" timeOffset="12159.87">5489 7881 2534 0,'0'0'56'0,"0"0"11"0,0 0 2 0,0 0 3 0,0 0-58 0,4-6-14 0,3 6 0 0,7 0 0 0,-3 0-8 15,3-9-5-15,3 9-1 0,4-7 0 16,1 4 14-16,-5-3 0 0,11 6 0 0,-10-3 0 15,7 3 0-15,-1-6 0 0,1 6 0 0,-4 0 0 0,4 0 0 0,-4 0 0 16,0 0 0-16,4 0 0 0,0 0-14 0,-8 0-3 16,5 0-1-16,-1 6 0 15,3-6-13-15,-6 0-2 16,0 3-1-16,-1-3 0 0,1 0-42 0,7 6-9 0,-11-12-2 16,7 6 0-16,-14 6-25 0,11-6-4 0,-8 0-2 15,4 0 0-15</inkml:trace>
  <inkml:trace contextRef="#ctx0" brushRef="#br0" timeOffset="12472.92">5574 8160 2275 0,'0'0'100'0,"0"0"22"0,-11 0-98 0,11 0-24 0,0 0 0 0,0 0 0 15,0 0 14-15,0 0-2 0,4-9-1 0,6 3 0 16,5 3 7-16,2-4 2 0,1 4 0 0,-1-3 0 0,8 6-20 0,3-3 0 15,-3-3 0-15,7 6 0 0,-7 0 0 0,3-4 0 16,3 4 0-16,5 0 0 16,-8 0 0-16,7 4 0 0,1-4-8 0,2 0 8 15,-6 0-73-15,3 0-12 0,1 0-3 0,-1 0-878 16</inkml:trace>
  <inkml:trace contextRef="#ctx0" brushRef="#br0" timeOffset="16723.62">6996 6919 2026 0,'0'0'90'0,"0"0"18"15,-7 0-86-15,7 0-22 0,-8 3 0 0,5 3 0 16,-4 3 14-16,3 1-2 0,1-1 0 0,3 1 0 16,-4 8-12-16,4-2 0 0,-3 3 0 0,3-3 0 0,3 2 15 15,1 1 0-15,-4 0 0 0,3-3 0 16,1 3 17-16,3-1 4 0,-4 1 1 0,5 3 0 0,-1-3-20 15,0 0-4-15,0 0-1 0,0-1 0 0,0-2-12 0,7 12 0 16,-11-9 0-16,5-3 0 16,-1 3 0-16,0-1 0 0,-4-2 0 0,1 3 0 15,-1 0-34-15,4-4-10 0,-7 4-1 16,0-3-1-16,4-4-114 0,-4 4-24 0,0-6-4 0</inkml:trace>
  <inkml:trace contextRef="#ctx0" brushRef="#br0" timeOffset="17197.24">6773 7787 633 0,'0'0'28'0,"-10"0"6"0,-4 0-34 0,7 0 0 0,3 7 0 0,-10-4 0 0,3 3 424 0,1 3 77 16,-1 1 16-16,4-1 3 0,0-3-420 0,0-2-85 15,0 5-15-15,7-9 0 0,0 0 0 0,0 0-8 16,-4 6 8-16,4-6 0 0,0 0 0 0,4 10 0 16,-4-10 0-16,7 9 0 0,0-9 0 0,4 0 0 15,3 0 0-15,-4 0 0 16,1 0 9-16,7 0 3 0,3-3 0 0,-4-3 0 0,1 6 6 0,7-10 2 16,-1 10 0-16,-2-6 0 0,6 6-9 0,-3-3-2 15,3-3 0-15,0 2 0 0,4-2-9 0,3 6 0 16,0-3 0-16,8-3 0 0,-8 6 0 0,4-3-16 15,7-4 4-15,-11 7 1 0,7 0-6 0,0 0-2 16,-10 0 0-16,4 0 0 16,-5 0-112-16,-3 7-22 0,1-4-5 0</inkml:trace>
  <inkml:trace contextRef="#ctx0" brushRef="#br0" timeOffset="18029.8">6851 8706 1652 0,'0'0'36'0,"0"0"8"0,0 0 2 0,0 0 0 0,0 0-37 15,0 0-9-15,0 0 0 0,0 0 0 0,-7 0 53 0,7 0 9 16,0 0 2-16,0 0 0 0,-4 0-16 0,4 0-4 0,0 0 0 0,0 0 0 16,0 0 8-16,-3-3 2 0,-1-3 0 0,4 6 0 15,0-10 9-15,4 1 1 0,-1-1 1 0,1 4 0 16,-1-6-15-16,8-4-3 0,-11 7-1 0,7-10 0 16,0 3-2-16,4-3-1 0,-8 0 0 0,4 4 0 15,4-4-25-15,-4-6-5 0,4 6-1 0,-4-3 0 16,7 0 16-16,-7 0 2 0,3 3 1 0,-3-3 0 15,4 10-31-15,-4-4 8 0,0 0-8 0,4 7 0 16,-4 0 0-16,0-1 0 0,3 1 0 0,1-1 0 16,-8 7 0-16,5-3 0 0,-1 0 0 0,3 3 0 15,-6-4-13-15,3 7-6 0,0 0-1 0,0-3 0 16,0 3 12-16,-4 3 8 0,4-3-12 0,1 0 12 16,-1 7-10-16,-4-4 10 0,4 9-8 0,0-2 8 15,0-1 0-15,4 4-8 0,-8 2 8 0,4 4 0 16,1 0 0-16,2 0-8 0,-3 6 8 0,7-6 0 0,-10-4 0 15,6 4 0-15,4-3 0 0,-3-4 0 0,-4 4 0 16,7 3 0-16,-3-3 0 0,3-4 0 0,-3 4 0 0,-1-7 0 16,4 1 0-16,-3 5 0 0,-4-5 0 0,3-1 0 15,-3-3 0-15,4-2 8 0,-4 5-8 0,0-3 8 16,-7-6-8-16,11 3 8 0,-4 4-8 16,-7-7 12-16,10 0-4 0,1 0 0 0,0 0 4 0,-1 0 0 15,-3-7 1-15,0 7 0 0,0-3 3 0,0-3 0 16,0 3 0-16,4-3 0 0,-4-4 4 0,0 4 0 15,0-4 1-15,-3 1 0 0,6 0-5 0,-3-4 0 16,0-3-1-16,0 1 0 0,1-4-3 16,2 0 0-16,-6 3 0 0,3-6 0 0,0-3-4 0,0 7-8 15,3-8 11-15,-10 8-11 0,7-7 8 0,-3 6-8 0,3-6 0 0,0 6 0 16,-7 0 0-16,4 3 0 0,-1-2-13 0,-3-1 5 31,0 0-23-31,0 3-4 0,0 4-1 0,4-4 0 16,-1 0-118-16,1 4-24 0,6-4-5 0,-3 7-978 0</inkml:trace>
  <inkml:trace contextRef="#ctx0" brushRef="#br0" timeOffset="19147.59">8400 6420 288 0,'0'0'12'0,"0"0"4"0,0 0-16 0,0 0 0 0,0 0 0 0,0 0 0 16,0 0 124-16,0 0 21 0,0 0 5 0,0 0 1 16,0 0-65-16,0 0-13 0,0 0-2 0,0 0-1 15,0 0 1-15,0 0 0 0,0 0 0 0,0 0 0 16,0 0 1-16,7-6 1 0,-7 3 0 0,0 3 0 15,0 0-28-15,-7-7-5 0,-4 7-2 0,4-3 0 16,0-3-22-16,-4 6-4 0,-6 0 0 0,3 0-1 16,0 6-11-16,-8-3 0 0,1 4 0 0,-4-7 0 0,1 9 0 15,-8 0 8-15,4 1-8 0,3-4 8 0,0 4 7 0,1-1 1 16,-1 0 0-16,4 1 0 0,0-1 16 16,3 1 4-16,-3-4 1 0,3 3 0 0,1-6-17 15,3 4-4-15,-4 2-1 0,4-3 0 0,3-3-15 0,-3 7 8 16,0-1-8-16,3 1 0 0,4-4 0 15,4 3 0-15,-1 1 0 0,4-1 0 0,0 1 0 0,0-1 0 16,0 0 0-16,0 1 0 0,7 6 0 0,-3-7 0 16,3 0 0-16,0 1 0 0,-4-1 0 0,5 7 12 15,-1-7-3-15,3 10-1 0,-3-3-8 0,-3 3 0 16,-1-1 0-16,1 1 0 0,3 6 0 0,0 0 0 16,-7 4 0-16,0-1 0 0,0-3 0 0,3 9 0 0,-3 1 0 15,4-7 0-15,-4 7 0 0,4-4 0 0,-4 3 0 0,3 1 0 16,1 3 24-1,-4 2 0-15,3-2 0 0,-3 6 0 0,4 0 4 0,-4 0 1 0,0-7 0 0,0 7 0 16,-4-6-8-16,4 6-1 0,-3-10-1 16,-1 4 0-16,-3-4-11 0,3 4-8 0,1 6 12 0,-4-10-12 15,3 1 11-15,-3-1-11 0,4-2 10 0,-1 2-10 16,4-6 35-16,-7 7 1 0,4-10 0 0,-1 9 0 16,1-5-16-16,-1-1-4 0,1-3 0 0,-1 0 0 15,0-3-5-15,1 3-2 0,-4 3 0 0,3-6 0 16,4 0 19-16,-3 3 4 0,3 0 1 0,-4-3 0 0,4 0-33 15,-3-3 0-15,-1 0 0 0,4 0 0 0,0 0 15 16,0-1-4-16,-7-2-1 0,7 3 0 16,-3 0-10-16,-1-4 0 0,1-5 0 0,-1 9 0 15,-3-10 0-15,4 7 0 0,-1-7 0 0,4 10 0 0,-7-10 0 0,3 1 8 16,1-1-8-16,-1 1 8 0,4 2 4 0,0-2 0 16,0-10 0-16,0 3 0 0,0-3-4 15,0 9 0-15,0-9 0 0,4 9 0 0,-1-2 20 16,8-4 3-16,-11 3 1 0,7 0 0 0,-7-6-20 0,7 4-4 15,0 5-8-15,7-9 12 0,-10 0-12 0,3 6 11 16,7-6-11-16,-3 3 10 0,-1-3 7 16,4 0 2-16,4 0 0 0,-4 0 0 0,0-3 3 15,4-3 1-15,3 6 0 0,-3 0 0 0,3-3-9 0,3-3-2 16,5 2 0-16,-1-2 0 0,4-3-12 0,3 2 8 0,0-2-8 0,7 0 0 16,-6 6 0-16,-1-4 0 0,0-2 0 0,1 3 0 31,-8 2-84-31,-3-2-24 0,-4 6-4 0,-11-3 0 0</inkml:trace>
  <inkml:trace contextRef="#ctx0" brushRef="#br0" timeOffset="25253.87">8996 7154 1166 0,'0'0'52'0,"0"0"10"0,0-10-50 0,0 10-12 0,0-3 0 0,0-3 0 16,-4-3 50-16,4-1 7 0,-3 10 2 0,3-9 0 15,-4 3-3-15,1 6 0 0,-1-10 0 0,1 7 0 16,-1-3 6-16,-3 3 1 0,-3-4 0 0,-1 4 0 16,0-3-2-16,-3 6 0 0,0-3 0 0,-4 3 0 15,4 3-21-15,-3-3-4 0,-1 9 0 0,-3-2-1 16,0 2-15-16,0 4-4 0,-1 2 0 0,1 4 0 16,4 0-7-16,-1 6-1 0,0 3-8 0,1 7 12 15,3-1 2-15,-1 10 0 0,1 0 0 0,0 0 0 16,0 3-14-16,4-3 0 0,-1-7 0 0,4 1-10 15,3 3 10-15,1-7 11 0,-1-5-3 0,8-1 0 0,-1 0-8 16,1-3 0-16,7 0 0 0,-1-6 0 16,1 0 0-16,6-10 0 0,1 1 0 0,0-1 0 0,6-3 16 15,5-6-3-15,2 0 0 0,-3-6 0 16,4-3 19-16,0 5 3 0,3-11 1 0,1 5 0 0,-1 1-18 0,-3-7-3 16,-4 4-1-16,0-4 0 0,0-3-2 15,0 4-1-15,-6-4 0 0,-5 0 0 0,4 0 1 0,-6-6 1 16,-1 6 0-16,-4-6 0 0,4-3-3 0,-7 3-1 15,-3-3 0-15,-1-7 0 0,1 7-9 0,-8 0 0 16,-3-7 0-16,0 10 0 0,-3-3-12 0,-4 3 0 16,0 3-1-16,-8 0 0 0,5 0 4 0,-8-3 1 15,-3 9 0-15,3-3 0 0,-7 1 8 0,4 2-13 16,-7-3 5-16,3 0 8 16,0 4-35-16,4-4 1 0,-4 6 0 0,4-3 0 15,3 7-122-15,1-7-24 0</inkml:trace>
  <inkml:trace contextRef="#ctx0" brushRef="#br0" timeOffset="28571.44">10139 7574 172 0,'0'0'16'0,"0"0"-16"16,0 0 0-16,0 0 0 0,0 0 225 0,0 0 43 15,0 0 8-15,0 0 1 0,0 0-217 0,0 0-44 16,0 0-16-16,0 0 11 0,0 0-11 0,0 0 0 0,0 0 0 0,-4 6 0 16,1-6 8-16,3 0 0 0,-4 0 0 0,-3 7 0 15,4-4 26-15,3-3 5 0,0 0 1 16,0 0 0-16,-7 0 22 0,7 0 5 0,0 0 1 0,0 0 0 16,0 0 5-16,0 0 2 0,0 0 0 0,0 0 0 15,0 0-24-15,0 0-5 0,0 0-1 0,0 0 0 16,0 0-17-16,10 6-4 0,-3-3-1 0,4-3 0 15,-4 0-7-15,3 0-2 0,5 0 0 0,-5-3 0 16,1 3-4-16,3-6-1 0,-4 6 0 0,5 0 0 16,-1 0-9-16,3 0 0 0,-3-3 0 0,4 3 0 15,3-7 12-15,0 7-4 0,1 0 0 0,-1 0 0 16,0 0 13-16,4 0 3 0,3 0 0 0,-3-6 0 16,3 6 5-16,0-3 2 0,4 3 0 0,-1 0 0 15,-2-6-18-15,-1 6-3 0,4-4-1 0,3 4 0 16,-3-6-9-16,-1 6 0 0,-2-9 0 0,6 9 8 0,4-10-8 15,-11 10-17-15,-3-3 4 0,-1-3 1 16,5 6-82-16,-1-3-16 0,-4-3-3 0,-2-1-855 16</inkml:trace>
  <inkml:trace contextRef="#ctx0" brushRef="#br0" timeOffset="43920.77">11779 7122 288 0,'0'0'12'0,"0"-6"4"0,0-3-16 0,0 3 0 15,0-4 0-15,0 1 0 0,0 6 313 0,0-7 60 16,0 1 12-16,0-4 3 0,0 4-308 0,0-1-60 15,4-8-20-15,-4 8 10 16,3 1-10-16,1-7 12 0,-4 7-12 0,3-1 12 0,1-2 6 0,-1-1 2 16,-3 4 0-16,4 6 0 0,-4-7-6 0,3 4-1 15,-3 6 0-15,0 0 0 0,4-3-3 0,3-3-1 16,0 6 0-16,-3-4 0 0,6-2 6 0,-3 6 1 16,7-9 0-16,-3 9 0 0,0-7 12 0,3 4 2 15,0-3 1-15,0 6 0 0,4-9-3 0,-1 9 0 16,4-3 0-16,-7-4 0 0,1 7-9 0,2 0-3 15,1 0 0-15,3 0 0 0,-7 0-7 0,0 0-1 0,0 0-8 16,0 7 12-16,-3-7-12 0,3 3 0 0,-3 3 0 16,-1-6 0-16,-10 0 8 0,7 3-8 0,4 3 0 0,-4-3 0 15,0 4 12-15,-3 2-3 0,3 1-1 0,-4-1 0 16,4 7 9-16,0-7 2 0,-3 7 0 0,-1-4 0 16,4 4 7-16,-3-4 2 0,-1 4 0 0,5 3 0 15,-5 0-13-15,4-4-3 0,-3 1 0 0,-4 3 0 16,3-6-4-16,1 12 0 0,-1-7-8 0,-3 8 12 15,0-1-4-15,0-3-8 0,-3 12 11 0,-1-9-11 16,-3 10 12-16,0-7-12 0,0 6 12 0,-4-5-12 16,4-1 10-16,-3 6-10 0,-4-6 8 0,0-2-8 15,-1 2 12-15,-2-3-4 0,3-6 0 0,-7 6 0 0,3-6-8 16,0-1 8-16,4 1-8 0,-4 0 8 16,1 3 20-16,-1-9 3 0,1 2 1 0,-1 4 0 15,-3-3-20-15,3-4-4 0,0-2-8 0,4 2 12 0,-3 1-12 0,-1-4 11 16,4-3-11-16,0-2 10 0,3 2-10 0,-3-3 0 15,0-3 0-15,3 0 0 0,-3 0 0 0,4 0 12 16,-4-3-12-16,3-3 12 0,1 6-12 16,-1-10 0-16,0 10 0 0,1-9 8 0,3 6-8 15,-7-4 12-15,3-2-12 0,-3 0 12 0,3 2-12 0,1-2 0 16,3-1 0-16,-4 1 0 0,1 0 0 0,2-7 0 16,8 7 10-16,-3-1-10 0,-4-2 8 0,3-4-8 15,11 7 0-15,-3-1 0 0,-1 1 0 0,5-7 0 16,-1 7 0-16,0-1 0 0,3 4 0 0,1 3 0 15,-1-3 0-15,-3 2 0 0,8-2 0 0,-5 6 0 16,1 0 0-16,-1-3 0 0,1 3 0 0,-1 0 0 16,1-6 0-16,0 6 0 0,3 6 0 0,-4-3 0 0,-3-3 0 0,4 0 0 15,7 0 0-15,-4 6 0 0,0-2 0 0,3 5 0 16,1-3 0-16,3-3 0 0,-3 4 0 0,3 2 0 16,-3 0 31-16,3-2-1 0,0-4 0 0,0 6 0 15,-7-2-14-15,0-4-2 0,8 3-1 0,-8 3 0 16,0-2-4-16,0-4-1 0,0 6 0 0,0-3 0 15,0-2-8-15,-3 5 0 0,-4-3 0 0,3 4 0 16,1-4 0-16,-4 3 0 0,0 1 0 0,-3-1 0 16,3-6 0-16,-7 7 0 0,3-4 0 0,1 3 0 15,-1 1 0-15,-3 5 0 0,4-11 0 0,-1 5 0 16,-3-3-16-16,0-6-1 0,7 10-1 0,1-10 0 31,-5 9-78-31,-3-9-16 0,11 0-4 0,-4 0 0 0,0 0-88 16,3-3-19-16,1-3-3 0</inkml:trace>
  <inkml:trace contextRef="#ctx0" brushRef="#br0" timeOffset="46650.75">12601 7464 1699 0,'0'0'75'0,"0"0"16"0,0 0-73 0,-3-6-18 0,-1 3 0 0,8-3 0 15,-1 2 32-15,4-2 2 0,0-3 1 0,4-1 0 16,3 1-25-16,-3 9-10 0,3-9 8 0,0 2-8 16,3 4 12-16,-2 3-4 0,-1-6 0 0,3 6 0 15,-3 0 2-15,1 0 0 0,-5 0 0 0,4 6 0 16,-3 4 19-16,-1-1 4 0,5 0 1 0,-8 1 0 15,3 5-11-15,1 4-3 0,-1 0 0 0,-3 0 0 16,4-3 13-16,0 9 3 0,-4-7 0 0,3 8 0 16,-3-4-19-16,0-7-3 0,4 4-1 0,-1 0 0 15,-2-3-13-15,2 2 11 0,1-2-11 0,3-3 10 0,-4-4-10 16,5 0-17-16,-1-2 4 0,0 2 1 16,3-3-136-16,1-3-28 0,-4-3-4 15,0 0-2-15</inkml:trace>
  <inkml:trace contextRef="#ctx0" brushRef="#br0" timeOffset="46972.51">13462 7329 1555 0,'0'0'68'0,"0"0"16"0,0 0-68 0,0 0-16 0,0 0 0 0,-7 4 0 16,0-4 149-16,0 6 27 0,0-3 4 0,-4 3 2 16,4 4-144-16,0-1-29 0,0 0-9 0,0-2 0 15,0-4 16-15,0 6-1 0,0 4-1 0,0-4 0 16,0 4-14-16,0-4 9 0,3 7-9 0,-6 3 8 16,2-1-8-16,1 8 0 0,-3-8 0 0,-1 7 0 15,1 4 23-15,-4-1-1 0,-4-3 0 0,0 3 0 16,-3 7-2-16,0-1 0 0,0 1 0 0,-4 2 0 15,-3 1 0-15,3-4-1 0,0 1 0 0,1 3 0 16,3-7 1-16,-1-3 1 0,5-3 0 0,3-3 0 16,3-3-5-16,1 3-2 0,2-9 0 0,5 2 0 15,-1-5-40-15,1-1-8 0,3 0-2 0,0-9 0 16,0 0-123-16,0 0-25 0,0 0-4 0</inkml:trace>
  <inkml:trace contextRef="#ctx0" brushRef="#br0" timeOffset="47668.28">13603 6749 1695 0,'0'0'37'0,"0"0"8"0,0 0 2 0,0 0 1 0,0 0-39 0,0 0-9 0,0 0 0 0,0 0 0 15,0 0 27-15,0 0 3 0,0 0 1 0,0 0 0 16,0 0 3-16,0 0 1 0,0 0 0 0,4 10 0 16,-4-1-7-16,3 10-2 0,-3-3 0 0,0-4 0 15,4 10-6-15,-1-3-2 0,1 0 0 0,-1 6 0 16,1-3-5-16,-1 9-1 0,4-9 0 16,-3 3 0-16,-4 3-12 0,7-3 8 0,-3-6-8 0,-1 6 0 15,-6-6 13-15,6 0-3 0,1-3-1 0,-4-7 0 16,0 10-18-16,0-10-4 0,0 1-1 0,3-4 0 31,-3-6-135-31,0 0-27 0</inkml:trace>
  <inkml:trace contextRef="#ctx0" brushRef="#br0" timeOffset="47945.21">13458 6850 1785 0,'0'0'79'0,"0"-10"17"0,4 1-77 0,0-1-19 15,-1 4 0-15,1 3 0 0,-1-3 123 0,4 3 21 16,0-4 4-16,0 4 0 0,4 3-107 0,3-6-21 16,-3 6-5-16,3 0-1 0,0 0-6 0,0 0-8 0,4-3 11 0,-4 3-11 15,3 0 0-15,-3 0 0 0,8-6 0 0,-5 6-12 31,4 0-16-31,-3 0-4 0,3 0 0 0,-3 0 0 16,-1 0-169-16,1-4-35 0,0 4-6 0,-4 4-2 0</inkml:trace>
  <inkml:trace contextRef="#ctx0" brushRef="#br0" timeOffset="48285.82">14168 7079 1382 0,'0'0'123'0,"0"0"-99"0,0 0-24 0,-7 3 0 15,-1-3 168-15,1 6 28 0,4-6 5 0,3 0 2 0,-7 3-150 0,0 7-29 16,3-4-7-16,-3 3-1 0,4 7-16 0,-4-4 0 16,3-2 0-16,-3 6 0 0,-4 2 0 0,4 7 0 15,-3-6 0-15,-1 9 0 0,1-2 0 0,-1 2 0 16,-3 0 0-16,0 6 0 0,-4-2 14 0,4-1-1 16,0 1 0-16,-4-4 0 0,1-9-2 0,6 9-1 15,-3-13 0-15,3 4 0 0,1 0-10 0,-1-3 0 16,4-7 0-16,0 1 0 15,0-1-99-15,4-3-21 0,3-6-5 0,0 0-751 0</inkml:trace>
  <inkml:trace contextRef="#ctx0" brushRef="#br0" timeOffset="48546.62">13847 7248 1267 0,'0'0'112'0,"0"0"-89"0,0 0-23 0,0 0 0 16,0 0 282-16,0 0 52 0,7-6 10 0,3 6 3 16,-3 9-272-16,4-3-55 0,-1-3-10 0,5 7-2 15,-1 6-8-15,3 2 9 0,-3 7-9 0,4-6 10 16,0 9-10-16,3-2-11 0,-4 2 3 0,1-3 0 16,0 3-4-16,3-3 0 0,0 3 0 0,-3-9 0 15,-4 6-70-15,0-6-14 0,0 0-4 0,0 3 0 16,4-10-128-16,-1 7-25 0,8 0-6 0,-4 3-1 0</inkml:trace>
  <inkml:trace contextRef="#ctx0" brushRef="#br0" timeOffset="49954.36">15117 6928 1324 0,'0'0'118'0,"0"0"-94"0,0 0-24 0,0 0 0 0,0 0 132 0,0 0 21 15,0 0 5-15,-8 3 1 0,1 3-95 0,7-6-20 0,0 0-3 0,0 10-1 16,-3-1-20-16,3 1-5 16,0-1-1-16,3 7 0 0,1-1-14 0,-1-2 0 0,5 6 0 0,-1-4 0 15,3 11 0-15,-3-4-10 16,4-1 10-16,-1 1-8 0,1 4 8 0,-4-1 0 0,4 3 0 0,-1 0 0 16,-3-3 0-16,0 3 0 0,0-3 0 0,0 4-8 15,4-11 8-15,-4 8 0 0,-3-8 0 0,3 1-8 31,-4 0-35-31,1-3-6 0,3 2-2 0,-4-8 0 16,-3 6-114-16,0-7-23 0,0 0-5 0,-3 7-1 0</inkml:trace>
  <inkml:trace contextRef="#ctx0" brushRef="#br0" timeOffset="50207.75">14898 7386 2134 0,'0'0'47'0,"0"0"9"0,0 0 3 0,0 0 1 0,0 0-48 0,0 0-12 16,0 0 0-16,0 0 0 0,0 0 46 0,10 0 6 15,1 0 2-15,3-3 0 0,-3-4-2 0,3 4 0 16,0-3 0-16,0 6 0 0,0 0-32 0,4-3-6 15,3 3-2-15,0 0 0 16,0-6-42-16,11 6-9 0,0 0-1 0,0 0-1 16,-4 0-24-16,7 0-5 0,7-10-1 0,4 10 0 15,4-9-101-15,-1-1-21 0,4 1-4 0</inkml:trace>
  <inkml:trace contextRef="#ctx0" brushRef="#br0" timeOffset="62793.46">16189 6900 1922 0,'-4'-6'42'0,"4"-4"9"0,0 4 1 0,-3 3 3 0,-1-4-44 0,4 4-11 0,0 3 0 0,0-6 0 0,4-3 0 0,-1-1 0 16,1 1 0-16,3-1 8 0,0 4-8 15,4-3 0-15,-1-1 0 0,4 1 0 0,0 0 0 0,4-1 0 16,3 1 0-16,0 2 0 16,1-2 0-16,2-4 8 0,5 4 2 0,2 0 0 0,1-4 14 0,0 4 4 15,0 6 0-15,-1-4 0 0,-2-2-28 0,-1 6 0 16,0-3 0-16,-3 6 0 0,-1-10 0 15,1 10 0-15,3 0 0 0,-7 0 0 0,1 6 0 0,-1-2 0 16,-4 2 0-16,-2 3 0 0,-1 4 0 0,-7-4 0 16,3 7 0-16,-6 9 0 0,-1-6 18 0,-6 9-2 0,-4-3 0 15,0 10 0-15,0-4-3 0,-4 10-1 16,0-4 0-16,-3-2 0 0,0 2-12 0,4 7 0 0,-4-9 0 0,-1 9 0 16,1-7 0-16,0 7 0 0,4-6 0 0,-4 6 0 15,3 0 0-15,-3-7 8 16,-4 4-8-16,1-3 0 0,-1-4 23 0,0 4 1 0,-6-10 1 0,2 7 0 15,-2-10-40-15,-5 0-8 0,1-6-1 0,4-1-1 16,2 1 17-16,-2-3 8 0,-1-7-8 0,-3 7 8 16,3-13 0-16,4 6 0 0,0-9 0 0,3 0 0 15,-3 0 10-15,7-9 4 0,0 0 1 0,3-1 0 16,1 1 9-16,-1-7 1 0,4 4 1 0,0-10 0 16,3 9-26-16,1-12 0 0,-1 6 0 0,4 0-11 15,4 4 1-15,-1-4 0 0,4 0 0 0,0 3 0 16,1-2 10-16,2 8 0 0,4 1 0 0,-3-1 0 0,6-5 9 15,1 12 4-15,0-4 1 0,3 1 0 0,-7 3-2 16,0 3-1-16,7 0 0 0,4 0 0 0,-4 3-1 0,4 3 0 16,0 4 0-16,-1-1 0 0,-3 0-10 0,1 7 0 15,-5-6 0-15,1 8 0 0,-1-2 36 16,-2-3 4-16,-1 2 2 0,-4 4 0 0,4-9-13 16,0 5-2-16,-3 1-1 0,0-4 0 0,-1-2-9 0,4 6-1 15,-3-7-1-15,0 0 0 0,-1 1-15 0,1-1-8 16,-1 1 8-16,4-4-13 15,-7-3-123-15,4 3-24 16,0-6-4-16,-4 0-846 0</inkml:trace>
  <inkml:trace contextRef="#ctx0" brushRef="#br0" timeOffset="63548.75">17082 7276 1152 0,'0'0'51'0,"0"0"10"0,-4 3-49 0,-3 4-12 0,3 2 0 0,-3 0 0 15,4 1 164-15,-1-1 31 0,-3 7 5 0,7 3 2 16,-3-10-159-16,-1 10-32 0,4-3-11 0,0 2 0 0,0 1 25 0,4 0-1 16,-4 6-1-16,3-9 0 0,-3 3 6 15,0-1 2-15,4-2 0 0,-4-7 0 0,0 4-2 0,3 0 0 16,-3-4 0-16,0-9 0 0,0 0-4 0,0 0-1 16,0 0 0-16,0 0 0 0,0 0 8 0,0 0 0 15,0 0 1-15,7-9 0 16,-3-4-5-16,-4 4-2 0,3-4 0 0,-3-3 0 0,4-2-10 0,-4-1-3 15,0-6 0-15,0 0 0 0,3 3 1 0,1-3 0 16,3-1 0-16,-3 5 0 0,6-5-14 0,-3 1 11 16,0 0-11-16,4 6 10 0,-4 7-10 0,3-4-11 15,1 7 3-15,0-1 0 0,-1 4 8 0,1 3 0 16,-1-3-9-16,1 12 9 0,0-3 0 0,-4 3 0 0,0-2 0 0,3 5 0 16,1 7 0-16,-4-7 0 15,-4 7 0-15,4-7 0 0,1 10 0 0,-1-10 0 0,0 7 0 16,-4-7 0-16,1 1 0 0,3-1 0 0,0 1 0 0,-4-1 0 15,-3-9 10-15,7 6-10 0,-7-6 12 0,4 3-12 16,-4-3 12-16,7 10-12 0,-7-10 12 16,0 0-12-16,0 0 13 0,0 0-4 0,0 0-1 0,7-10 0 15,-3 7 10-15,3-3 2 0,-4-6 0 16,4-4 0-16,0 6-20 0,0-5 0 0,4-4 0 0,3 0 0 16,-3 3 10-16,3-2-2 0,-4 2 0 0,4 7 0 15,-3-4-8-15,3 4-17 0,0 2 4 0,0-2 1 16,0 6 12-16,-3-3 0 0,3 6 0 0,-3 0 10 15,-1 0-10-15,1 6 0 0,-1-3 0 0,1 3 0 0,0-3 0 0,-1 7-9 16,1-1 9-16,-1 1 0 16,-3-1 0-16,4 7 0 0,3-7 0 0,-3 10 9 0,-1-10-1 0,1 7 0 15,-1 0 0-15,1-4 0 16,0 4 4-16,-4 3 0 0,3-10 0 0,1 0 0 16,-1 7-12-16,1-6 0 0,-4-1 0 0,4 0 0 0,-4 1 0 0,3-1 0 15,-6-3 0-15,3-2 0 0,0 2 0 0,-7-6 0 16,7 3 0-16,-7-3 0 15,0 0-51-15,7 6-2 0,-7-6-1 0,0 0 0 16,0 0-192-16,0 0-38 0</inkml:trace>
  <inkml:trace contextRef="#ctx0" brushRef="#br0" timeOffset="64407.08">18567 7091 1267 0,'-4'6'112'0,"-6"-2"-89"15,-1-4-23-15,4 0 0 0,0 6 143 0,-4-6 24 16,4 0 5-16,-3 3 0 0,3 3-128 0,-7 0-27 15,3-2-5-15,0 2 0 0,1-3 3 0,-4 3 1 16,3 4 0-16,-3-7 0 0,0 6 2 0,0 7 1 16,-4 0 0-16,0-4 0 0,1 7-3 0,-1 6-1 15,-3 0 0-15,3 0 0 0,1-3 4 0,-1 3 1 16,-3 0 0-16,7-6 0 0,0 6-10 0,0-6-2 16,-1-6 0-16,5 2 0 15,3-5-28-15,-4-1-7 0,4 0-1 0,4-9 0 16,-1 7-165-16,-3-7-34 0,-3-10-6 0,10 10-2 0</inkml:trace>
  <inkml:trace contextRef="#ctx0" brushRef="#br0" timeOffset="64641.99">18013 7160 1929 0,'0'0'85'0,"0"0"19"0,0 0-84 0,0 0-20 0,0 0 0 0,0 0 0 16,0 0 55-16,7-6 6 0,-7 6 2 0,10 0 0 15,5 0-28-15,-5 6-6 0,1-3-1 0,-1 10 0 16,1-1-28-16,3-2 0 0,0 9 0 0,0-4 0 16,0 10 12-16,0-6-3 0,1 9-1 0,-1-3 0 15,0 1-8-15,-4-5 0 0,5 5 0 0,-1-8 0 0,-4 7-11 0,1-6-4 16,-1 0-1-16,-3 0 0 16,4-3-32-16,-4-7-8 0,0 0 0 0,4 1-1 15,-4-1-97 1,-4-3-19-16,-3-6-4 0</inkml:trace>
  <inkml:trace contextRef="#ctx0" brushRef="#br0" timeOffset="64966.94">18874 6618 1094 0,'0'0'97'0,"-4"9"-77"0,1 0-20 0,-1 7 0 16,1 3 217-16,-1 0 40 0,0 6 8 0,1 0 2 15,3-3-210-15,-4 9-41 0,4-9-16 0,0 10 11 16,0-11-11-16,-3 11 0 0,3-4 9 0,0-3-9 15,0-3 0-15,0 3 0 0,0-6 0 0,3 0-12 32,-3-4-40-32,4 4-9 0,-4-9-2 0,3 5 0 0,-3-5-138 0,0-1-28 15,0-9-6-15,-7 19-1 0</inkml:trace>
  <inkml:trace contextRef="#ctx0" brushRef="#br0" timeOffset="65191.39">18553 6589 1785 0,'0'0'159'0,"0"0"-127"16,7-6-32-16,-4 6 0 0,8-3 158 0,-1 3 26 15,1-6 4-15,0 6 2 0,6 0-150 0,1 0-29 16,-1 0-11-16,5-3 0 0,2 3 0 0,-3 0 0 15,1-7 0-15,2 7-12 16,1 0-84-16,0-3-17 0,-1 3-3 0,1-6-1 16,3 6-103-16,1 0-21 0,16 0-4 0,-13 6-1 0</inkml:trace>
  <inkml:trace contextRef="#ctx0" brushRef="#br0" timeOffset="65609.13">19530 6931 403 0,'0'0'36'0,"0"0"-36"16,0 0 0-16,-7 6 0 0,0 4 339 0,3-10 61 15,1 9 12-15,-4-2 2 0,0 2-309 0,-1 3-61 16,1-2-13-16,0 6-3 0,0 2-5 0,-3-2-2 15,-4 3 0-15,3-3 0 0,-3 6-9 0,0-1-1 0,0 1-1 0,-4 4 0 16,0-8-10-16,1 11 8 0,-4-4-8 16,-1 3 8-16,1 3-8 0,-3-9 0 0,-5 3 0 0,1 0 0 15,0-6 0-15,3 6-20 0,4-6 3 0,0-6 1 32,0 2-128-32,3 1-24 0,4-7-6 0</inkml:trace>
  <inkml:trace contextRef="#ctx0" brushRef="#br0" timeOffset="65837.7">19131 7179 2253 0,'14'9'100'0,"-7"-2"20"0,4 2-96 0,-1 4-24 16,5-4 0-16,-1 7 0 0,3 2 12 0,5 1-2 15,-1 6-1-15,0-6 0 0,0-3-9 0,0 3-11 16,0-4 3-16,4 4 0 16,0-3-20-16,3 3-3 0,-3-7-1 0,-1 4 0 15,1 0-92-15,0-4-20 0,-4 4-3 0,-3-7-1 0</inkml:trace>
  <inkml:trace contextRef="#ctx0" brushRef="#br0" timeOffset="67389.07">19325 6135 2152 0,'-7'-10'48'0,"4"10"9"0,-1-6 3 0,1 3 0 0,-5-3-48 0,5 6-12 15,-1-4 0-15,4 4 0 0,0 0 0 0,0 0 0 16,-7-6 0-16,7 6 8 0,0 0-8 0,0 0 0 15,0 0 9-15,0 0-9 0,11-3 0 0,0-3 9 16,-1 6-9-16,4-3 0 0,7-4 0 0,1 4 0 16,2-3 0-16,4-3-9 0,1 2 9 0,2 4 0 15,5-3 0-15,-5-4 0 0,5 7 0 0,-1-3 8 16,0-3-8-16,-3 9 11 0,-4-10 5 0,-3 10 0 16,-4-6 1-16,0 3 0 0,-3 3 7 0,-4-6 0 15,-3 6 1-15,-1 0 0 0,-3 0-2 0,-7 0-1 0,0 0 0 16,0 0 0-16,7 6-1 0,-3 3 0 0,-1 1 0 15,-3-1 0-15,0 0-1 0,0 7-1 0,0-3 0 0,0 9 0 16,-3-4-7-16,3 8-2 0,-4-4 0 0,1 12 0 16,3 0-10-16,-4 4 8 0,4-3-8 0,-7 9 8 15,4 3-8-15,-1-4 0 0,1 1 0 0,-4 0 0 16,3 0 0-16,-3 3 0 0,3-3 0 0,-3 9 0 16,0-6 0-16,0 7 8 0,0-1-8 0,4 0 8 15,-1-2 18-15,-3-4 3 0,4-4 1 0,-1 1 0 16,1 0-3-16,3-6-1 0,3 6 0 0,1 0 0 15,-1-10-26-15,1-2 8 0,3 2-8 0,0 1 0 0,0-1 8 16,0-6-8-16,3 7 8 0,-2-10-8 0,2-3 0 0,-3 3-20 16,-3-6 3-16,3 9 1 0,-4-3-4 0,1-6 0 15,3 6 0-15,-7-6 0 16,0 9-25-16,0-3-6 0,-4 3-1 0,-3-3 0 16,0 0-37-16,0-6-8 0,-3 0-2 0,-5 0 0 15,1-10-81-15,0 7-17 0,-3-7-3 0,-1 1-566 0</inkml:trace>
  <inkml:trace contextRef="#ctx0" brushRef="#br0" timeOffset="98167.85">4053 10597 1209 0,'0'0'53'0,"0"0"12"0,0-3-52 0,-3-3-13 0,3-1 0 16,0 7 0-16,-7-3 127 0,7 3 22 0,-4-6 5 0,4 6 1 15,-3-10-123-15,3 7-32 0,0-6 8 0,0 3-8 16,-7 6 0-16,7 0 12 0,-4-10-12 16,4 10 12-16,0 0 13 0,-10-3 3 0,3-3 1 0,0 12 0 15,-4-3 22-15,0 7 4 0,8-4 1 0,-8 3 0 16,-3 1-27-16,-4 2-5 0,4 4 0 0,-7 9-1 16,4-6 8-16,-1 6 1 0,0-3 1 0,4 3 0 15,-3 0-15-15,2 0-3 0,5-3-1 0,-1 3 0 16,4 3-4-16,-3 1-1 0,-1 2 0 0,4-3 0 15,3 0-9-15,4-2 0 0,-3 2 0 0,3 0 0 16,3-3 0-16,1-6-11 0,3 0 1 0,4-4 0 16,-1 1 10-16,4-7 0 0,0-5 0 0,8 5-8 15,2-9 8-15,1-3 12 0,-4-3-2 0,4 2-1 16,0-11 18-16,3 5 3 0,4 1 1 0,3-7 0 16,-11-3-19-16,5 1-3 0,2-7-1 0,-6 6 0 0,-7-6 7 15,3 6 1-15,0 0 0 0,-10-6 0 0,3 6 3 0,-4 0 1 16,5-6 0-16,-12 3 0 0,4-3-8 0,4 0 0 15,-11 3-1-15,0-3 0 0,-7 0-2 0,7 0 0 16,-4 3 0-16,-3-3 0 0,-4 9 3 0,4-3 0 16,-3 1 0-16,-4 2 0 0,-7 3-4 0,6-2 0 15,-9 5 0-15,6 1 0 0,0-7-8 0,-6 13-11 16,3-3 3-16,-1 3 0 0,5-4-4 0,-1 4-1 16,1-3 0-16,6 6 0 15,4 0-40-15,7 0-8 0,-7 0-2 0,7 0-703 16,0 0-141-16</inkml:trace>
  <inkml:trace contextRef="#ctx0" brushRef="#br0" timeOffset="98578.3">5038 10669 2170 0,'0'0'96'0,"0"0"20"0,0 0-92 0,0 0-24 16,0 0 0-16,0 0 0 0,0 0 27 0,0 0 1 15,14 6 0-15,3-6 0 0,-6 3-7 0,14-3-1 16,-11 0 0-16,7 0 0 0,7-3-20 0,-3 3 0 16,0-6 0-16,-1 3 0 0,1-3 0 0,-4 3-10 15,4-4 1-15,0-2 0 0,-4 3-11 0,3 2-3 16,-2-2 0-16,6 3 0 15,-7-3-25-15,4-4-6 0,-4 10-1 0,4-3 0 16,-1-3-26-16,-6 3-6 0,-1-3-1 0,-2 6 0 16,2 0-26-16,1-7-6 0,-8 4 0 0</inkml:trace>
  <inkml:trace contextRef="#ctx0" brushRef="#br0" timeOffset="98885.49">4988 10782 172 0,'-10'0'8'0,"10"0"1"0,0 0-9 0,0 0 0 0,-4 0 0 0,4 0 0 0,0 0 444 0,0 0 86 16,11 0 18-16,-8 0 3 0,8 3-448 0,-1-3-90 15,5 6-13-15,6-6-12 0,-7 3 12 16,7 4 0-16,4-4 0 0,-1-3 0 0,1 0 0 0,0 6-10 16,-1-6 10-16,1 3-10 0,0-3 10 0,0 7 0 15,-4-7 0-15,3 0 0 0,-2 0-17 0,6 0-2 16,4-7 0-16,-8 7 0 16,4-3-37-16,4 3-7 0,4 0-1 0,-1-6-1 15,4 6-101-15,-4 0-20 0</inkml:trace>
  <inkml:trace contextRef="#ctx0" brushRef="#br0" timeOffset="110377.36">6713 10418 403 0,'-7'6'17'0,"4"-6"5"0,3 0-22 0,-11 4 0 0,1-8 0 0,6 4 0 16,4 0 421-16,0 0 80 0,0 0 16 0,0 0 3 15,0 0-428-15,0 0-92 0,0 0 0 0,4-6-17 16,6 6 5-16,1-3 0 0,-1 3 1 0,1-6 0 16,3 6 11-16,4 6 0 0,-1-12 0 0,-6 6 0 15,7 0 0-15,3 0-12 0,-11 0 12 0,8 6-12 0,-4-6 12 16,4 0 0-16,-4 3 0 0,0-3 0 15,0 0 0-15,4 0 0 0,-8 0 0 0,8-3 0 0,0-3 0 16,-1 6 11-16,1-6-3 0,3 2 0 0,-3 4 12 0,-1-6 3 16,4 6 0-16,1 0 0 15,-8-3-40-15,7 3-8 0,-11 3-2 0,8-3-957 16</inkml:trace>
  <inkml:trace contextRef="#ctx0" brushRef="#br0" timeOffset="110783.24">7447 10265 403 0,'0'0'17'0,"0"0"5"0,0 0-22 0,0 0 0 0,0 0 0 0,0 0 0 16,0-7 291-16,0 7 53 0,0 0 12 0,0 0 1 16,0 0-227-16,0 0-46 0,0 0-8 0,0 0-3 0,0 0-8 0,0 0-1 15,0 0-1-15,0 0 0 0,4 10-25 0,3-1-5 16,0-3-1-16,0 4 0 0,3-1-15 0,-3 1-3 15,1-1-1-15,2 0 0 0,-3 1-5 0,4 5-8 16,-1 1 11-16,-3-3-11 0,4 2 10 0,-4 1-10 16,0-3 8-16,0 2-8 0,4 4 0 0,-8-3 0 15,4-4 0-15,0 4 0 0,4-7 0 16,-4 1 0-16,0 5 0 0,0-5 0 0,4-7 0 16,-4 3-12-16,3-6 2 0,1 3 1 15,-4-3-29-15,4 0-6 16,-4 7 0-16,0-4-1 0,-7-3-101 0,10-3-20 0,1-4-4 0,-1-2-629 0</inkml:trace>
  <inkml:trace contextRef="#ctx0" brushRef="#br0" timeOffset="111066.9">7902 10221 1152 0,'0'0'51'0,"0"0"10"0,0 0-49 0,0 0-12 0,0 0 0 0,0 0 0 16,0 0 168-16,0 0 32 0,4 3 5 0,-1 6 2 15,1 7-138-15,-4-7-27 0,0 7-6 0,0-4 0 16,0 4-16-16,-4 3-2 0,1 6-1 0,-1 0 0 16,-6-3 2-16,-1 13 0 0,-3-1 0 0,0 1 0 15,-4-1 5-15,-3 4 2 0,0-1 0 0,-4 4 0 16,4 0-2-16,-4 0 0 0,-3-4 0 0,3 1 0 16,4-4-8-16,4 1-1 0,-5 3-1 0,8-4 0 15,-3-6-6-15,6 7-8 0,-3-7 11 0,7-3-11 0,3-6 0 16,-3-3 0-16,7-1 0 0,0-2 0 15,7-4-25-15,-7 1-6 16,11-10-1-16,3 6 0 0,-7-6-131 0,4-6-26 16,6 2-6-16,-6-5-1 0</inkml:trace>
  <inkml:trace contextRef="#ctx0" brushRef="#br0" timeOffset="111528.03">8382 9766 1011 0,'-11'0'44'0,"11"-6"11"16,-7 6-44-16,0 0-11 0,4 0 0 0,-4 0 0 15,0 0 80-15,3 0 15 0,4 0 2 0,-7 0 1 16,0 0-34-16,7 0-8 0,0 0 0 0,0 0-1 0,0 0-9 0,0 0-2 15,0 0 0-15,0 0 0 16,0 6-10-16,0 3-2 0,0-9-1 0,0 10 0 0,0-1 24 0,0 10 5 16,-3-3 0-16,-1-1 1 0,0-2-22 0,-3 6-5 15,4 6-1-15,-1-6 0 0,-6 6-9 0,10 3-1 16,-7-9-1-16,0-4 0 0,3 14-22 16,-3-11 0-16,4 8-12 0,-1 2 4 0,0-3 8 0,4 0 12 15,0-13-2-15,0 10-1 16,0-9-41-16,0-4-9 0,4 1-2 0,-4-10-917 0</inkml:trace>
  <inkml:trace contextRef="#ctx0" brushRef="#br0" timeOffset="111780.55">8093 9819 2833 0,'0'0'62'0,"0"0"13"0,-4-6 2 0,4 6 3 0,0 0-64 0,4-3-16 0,3-7 0 0,0 4 0 15,3-3-12-15,5 6-7 0,2-4-1 0,1-2 0 16,7 3 7-16,-1 6 1 0,1-3 0 0,7-4 0 16,-1 4 12-16,1-3 0 0,3 3 0 0,1-4 0 15,-8 4-38-15,4-3-5 0,-8 0-1 0,8 3 0 16,-4-4-91-16,-3 4-18 15,3-3-4-15,0 6-507 0,-3-9-100 0</inkml:trace>
  <inkml:trace contextRef="#ctx0" brushRef="#br0" timeOffset="112132.72">9112 9998 1785 0,'0'0'79'0,"0"0"17"0,0 0-77 0,0 0-19 0,0 0 0 0,-3 3 0 15,-4 3 102-15,0-6 17 0,0 10 3 0,0-1 1 16,-1 1-99-16,1-1-24 0,-3 7 0 0,3 3 0 15,-4-4 0-15,4 4 0 0,-11 0 0 0,8 6 0 16,-4-6 0-16,-4 6 0 0,1-3 0 0,-1 3 0 16,-3-6 0-16,0 6 8 0,-4 0-8 0,7-3 8 15,-10 0 4-15,3 0 1 0,4-3 0 0,-4 6 0 16,4-7-13-16,0-2 0 0,0 3 0 0,7-10 0 16,3 1-101-16,-3-1-23 0,4-9-5 15,2 0-757-15</inkml:trace>
  <inkml:trace contextRef="#ctx0" brushRef="#br0" timeOffset="112324.06">8527 10221 1958 0,'0'0'87'0,"0"0"17"0,0 0-83 0,0 0-21 16,0 0 0-16,7 3 0 0,3-3 156 0,4 0 28 15,1 6 4-15,-1-6 2 0,0 9-151 0,3 1-31 16,5-4-8-16,-1 4 0 0,0-1 0 0,4 0 0 15,-1 1-11-15,-3 5 11 16,1-2-52-16,-5-4-3 0,4 7-1 0,1 0 0 16,-5-4-136-16,1-2-27 0,-4-1-5 0,0 1-2 0</inkml:trace>
  <inkml:trace contextRef="#ctx0" brushRef="#br0" timeOffset="112780.35">9694 9891 1497 0,'0'0'66'0,"0"0"14"16,0 0-64-16,0 0-16 0,-7 10 0 0,4-1 0 0,-1 10 198 0,1-3 36 15,3 3 7-15,-4-1 2 0,1-2-196 0,-1 9-39 16,4-3-8-16,0 3 0 0,4 3 0 0,-1-3 0 16,1-6 0-16,-4 6 0 0,3-6-16 0,4 0 3 15,-3 0 0-15,3-4 0 16,-4 1-42-16,4-3-8 0,-3 2-1 0,0-5-1 15,-1-1-159-15,-3-9-31 0</inkml:trace>
  <inkml:trace contextRef="#ctx0" brushRef="#br0" timeOffset="113018.16">9356 10196 2548 0,'0'0'113'0,"0"-4"23"16,0-2-108-16,3-3-28 0,-3 2 0 0,4 4 0 0,6-3 16 0,1 3-1 16,3-3-1-16,7 3 0 15,0-4-6-15,8 7-8 0,-1-3 11 0,0-3-11 16,4-4 0-16,0 10-20 0,3-9 2 0,4 3 1 16,-1-4-41-16,1 1-8 0,7 0-2 0,-4-1 0 15,1 1-168-15,-4 9-35 0</inkml:trace>
  <inkml:trace contextRef="#ctx0" brushRef="#br0" timeOffset="113799.99">10559 9929 2185 0,'0'0'96'0,"0"0"21"16,0 0-93-16,0 9-24 0,-4 1 0 0,1 6 0 0,6-7 20 0,-6 7-1 15,-4-4 0-15,-1 4 0 0,8 3-7 0,-3-1 0 16,-1 8-1-16,-3-8 0 0,0 7-3 0,0 1 0 16,7-8 0-16,-3 1 0 0,-8 0 0 0,8 0 0 15,6-10 0-15,1 7 0 0,-8-7 10 0,1 1 2 16,6-1 0-16,-3-9 0 0,7 6 14 0,-7-6 3 15,0 0 1-15,0 0 0 0,11 0 10 0,-11 0 3 16,-4-6 0-16,4 3 0 0,4-6-23 0,-4-1-5 16,3-6-1-16,-3 1 0 0,0 2-22 0,4-6 8 15,6-3-8-15,-6 1 0 0,-1 2 0 0,5-6 0 16,6 0 0-16,-4 6 8 0,1-6-8 0,-4 6 0 16,3 9 0-16,1-5 0 0,0 12 0 0,-1-4-12 15,-3 7 4-15,4 0 0 0,-1 7 8 0,1 2-8 0,-4 0 8 0,0 10-8 16,4 0 8-16,-4-3 0 0,0 3 0 0,-4-1 0 15,1 1 0-15,3 3 0 0,0-9 0 0,0 2 0 16,-7-5 0-16,4-1 0 0,-4-9 0 0,3 10 0 16,-3-10 0-16,0 0 0 0,7 0 8 0,4 0-8 15,-1 0 10-15,1-4-2 0,-8-5-8 0,4-7 12 16,8 1-12-16,-5 2 0 0,-3-3 0 0,0-2 0 16,4-1 0-16,-1-6 0 0,1 9 0 0,-4-3 0 15,0-6 12-15,4 6-4 0,3 1-8 0,-4-8 12 16,-6 14-12-16,7-4 0 0,3-3 0 0,0 10 0 15,-7 3 0-15,3-4 0 0,1 10 0 0,3 0-10 16,4 0 10-16,-4 7 0 0,-7-4 0 0,7 3 0 16,4 3 0-16,-1 1 0 0,-3 5-9 0,-3-5 9 15,7-1 0-15,-4 1 0 0,3-1 0 0,-6 7 0 16,0-7 0-16,3-6 0 0,0 7 0 0,0-4 0 16,-7 3 0-16,7 1 0 0,0-4 0 0,-3-3 0 15,3 3 0-15,-7 4 0 0,3-7 0 0,1 6 0 0,3 4-24 16,-7-4 0-16,-3 1 0 0,3-1 0 15,0-6-25-15,0 7-6 0,-7-1-1 0,0 4 0 16,3-10-121-16,-3-3-25 0,0 0-5 0</inkml:trace>
  <inkml:trace contextRef="#ctx0" brushRef="#br0" timeOffset="114174.82">12058 9713 2055 0,'0'0'91'0,"0"0"19"0,0 0-88 0,-7 9-22 0,-4-9 0 0,1 9 0 16,-1-9 24-16,4 10 0 0,-3-10 0 0,2 9 0 16,-2 1 4-16,-1-4 0 0,4 3 1 0,-3 7 0 0,-4-3-6 0,3 2-2 15,0-2 0-15,-3 9 0 0,0-3 27 16,0-1 4-16,0 7 2 0,0-6 0 16,-4 10-19-16,4-11-4 0,-4 7-1 0,4 0 0 15,0-6-15-15,4 0-3 0,-4 0-1 0,6-10 0 0,-2 7-11 16,6-7 0-16,-3-9 0 0,4 7 8 15,3-7-84-15,0 0-16 0,0-7-4 0,0-2-637 16,3-7-127-16</inkml:trace>
  <inkml:trace contextRef="#ctx0" brushRef="#br0" timeOffset="114394.93">11589 9775 518 0,'-14'10'46'0,"14"-10"-37"0,0 0-9 0,0 0 0 16,0 0 439-16,0 0 85 15,0 0 18-15,3 9 3 0,8-3-413 0,-4 4-82 0,3-7-17 0,-3 6-3 16,11-2-22-16,-7 2-8 0,3 7 0 0,0-4 9 16,0 4-9-16,4-7 8 0,-1 10-8 0,1 0 8 15,0-3-8-15,-1 3 0 0,-3 6 0 0,0-7 0 32,4 1-23-32,-7 0-3 0,3 3-1 0,-4-3 0 15,1-7-17-15,0 4-4 0,-4 0-1 0,0-4 0 16,3-2-109-16,-3-1-22 0,-3-3-4 0,6-3-669 0</inkml:trace>
  <inkml:trace contextRef="#ctx0" brushRef="#br0" timeOffset="114707.56">12294 9296 2520 0,'0'0'112'0,"0"0"22"0,0 0-107 0,4 6-27 16,-4 13 0-16,3-10 0 0,1 10 8 0,-1-3-8 15,-3 2 0-15,7 11 8 0,-3-4-8 0,0 3 0 0,-1-3 0 0,1 0-11 31,-1 3-20-31,1-3-4 0,-1-3-1 0,1 3 0 16,-1-6-11-16,1 0-2 0,-1 6-1 0,-3-9 0 16,0-4-22-16,4 4-4 0,-4-7 0 0,0 1-1 15,0-1-90-15,0-9-17 0,0 0-4 0,0 0-1 0</inkml:trace>
  <inkml:trace contextRef="#ctx0" brushRef="#br0" timeOffset="114920.59">12016 9383 576 0,'3'-9'51'0,"1"0"-41"0,-1 2-10 0,1-2 0 16,3-1 500-16,0 1 99 0,0 0 19 0,3 6 4 0,5-4-514 0,-1-2-108 15,7 3-10-15,-3 2-8 16,6-2-24-16,1 6-5 0,-4 0-1 0,4 0 0 15,-1 0-25-15,1 0-6 0,0 6-1 0,3-6-634 16,-3 0-127-16</inkml:trace>
  <inkml:trace contextRef="#ctx0" brushRef="#br0" timeOffset="115242">13123 9481 1555 0,'0'0'68'0,"0"0"16"0,-10 3-68 0,3 9-16 0,-4-2 0 0,-3-1 0 16,0 4 211-16,0 2 38 0,3 4 8 0,-6 0 2 15,-1 0-211-15,4 6-48 0,-4 0 0 0,-3 0 0 16,3-3 0-16,1-3 0 0,-4 6 0 0,3-6 0 16,0 6 0-16,-3-6 0 0,0-1 8 0,0 7-8 31,3-9-19-31,1 3-10 0,-1 0-3 0,4-10 0 0,0 7-128 0,3-13-27 0,0 3-5 0,4-3 0 16</inkml:trace>
  <inkml:trace contextRef="#ctx0" brushRef="#br0" timeOffset="115457.46">12605 9572 2559 0,'0'0'56'0,"0"0"12"0,0 0 3 0,0 0 1 0,10 0-58 0,-3 0-14 15,8 9 0-15,-1-3 0 0,0 4 38 0,3-1 5 16,-3 10 1-16,4 0 0 0,3 3-29 0,-3 0-6 15,3 3-1-15,-3 3 0 0,-1 0-8 0,5 7-17 16,-5-7 4-16,-3 6 1 16,4 1-23-16,0-1-4 0,-1-5-1 0,-3 5 0 15,-3 4-128-15,-1-4-25 0,5-6-6 0</inkml:trace>
  <inkml:trace contextRef="#ctx0" brushRef="#br0" timeOffset="118051.62">3976 12613 172 0,'0'0'8'0,"0"0"1"0,3-9-9 0,-3 3 0 0,-3 2 0 0,3 4 0 15,0 0 340-15,0-6 65 0,0 6 14 0,0-9 2 16,0 6-285-16,0 3-58 0,0 0-11 0,0 0-3 16,0 0-8-16,0-10-3 0,0 4 0 0,0 6 0 15,0 0 6-15,0 0 1 0,0-9 0 0,0 9 0 0,0 0-14 16,0 0-2-16,0 0-1 0,3 9 0 15,1 0-27-15,-8 7-6 0,4 3-1 0,-3 0 0 16,3-1 3-16,0 1 0 0,0 13 0 0,0-10 0 16,-7 9 15-16,3-3 3 0,-6 0 1 0,6 1 0 15,-6-4 5-15,2 3 0 0,-2-3 1 0,3-6 0 0,0 0-7 0,3 3-2 16,-3-10 0-16,4 4 0 0,-1-7-9 0,-3 1-3 16,7-10 0-16,0 0 0 15,0 0-6-15,0 0-2 0,0-10 0 0,0-5 0 0,0 2-8 16,7-9 12-16,-7 3-12 0,4 0 12 0,-4-9-12 15,3 3 0-15,4-9 0 0,-3 5 0 0,3-5 8 0,0 6-8 16,0-7 8-16,4 7-8 0,-1 0 0 0,-6 3 0 16,6 6 0-16,-6 3 0 0,3 4 0 0,0 2 0 15,3 4 0-15,1 3 0 0,0-3 0 0,3 6 0 16,0 9 0-16,3 0 0 0,-2 1-11 0,-1-1 11 16,7 1-8-16,-3-4 8 0,-1 10 0 0,-6-4 0 15,3-3 0-15,0 1 0 0,-3 6 0 0,-1-7 0 0,1 0 8 0,-4-2-8 16,0-4 0-16,3 3 0 0,-10-6 0 0,0 0 0 15,0 0 9-15,0 0-9 0,0 0 12 0,0 0-12 16,0 0 11-16,4 0-11 0,7-9 10 0,-8 2-10 16,4-2 0-16,-3 0 8 0,3-7-8 0,0 3 0 15,0-2 0-15,3-4 9 0,4 0-9 0,-3 3 8 16,0-2-8-16,3 8 0 0,-4 1 0 0,-3-1 0 16,11 4-8-16,-7-3 8 0,3 9 0 0,-4 0 0 15,4 0 0-15,-3 6 0 0,0-3 0 0,3 6 0 16,-4 1 0-16,-3-4 0 0,4 10 0 0,0-4 0 15,-1 4 0-15,4-3 0 0,0 2 0 0,4 4 8 16,-4-3-8-16,0-4 8 0,7 4-8 0,-7 3 8 0,1 0-8 16,2-4 0-16,-3 4 0 0,0-3 8 0,1-4-8 0,-5 4 0 15,1 3 0-15,-1-4 0 0,1-5 0 0,-4 6 0 16,4-4 8-16,-4-2-8 0,-4-1 0 0,4-3 0 16,-7-3 0-16,0-3 0 15,0 0-76-15,0 0-12 0,7 7-1 0,-7-7-1 16,0 0-66-16,7-7-14 0,4 7-2 0,-4-9-1 15,0 6-91-15,4-7-19 0,6-8-3 0,8-4-1 0</inkml:trace>
  <inkml:trace contextRef="#ctx0" brushRef="#br0" timeOffset="118456.78">5302 12507 403 0,'0'0'36'0,"0"0"-36"16,0 0 0-16,0 0 0 0,0 0 344 0,0 0 63 16,0 0 12-16,0 0 2 0,0 0-328 0,0 0-65 15,0 0-14-15,7 0-2 16,4 0 34-16,3 0 7 0,-3-3 2 0,-4-4 0 0,10 7-3 0,-6-6-1 16,7 3 0-16,3 3 0 0,-4-6-23 0,12 6-5 15,-5-4-1-15,1-2 0 0,3 6-5 0,4 0-1 16,-7 0 0-16,3 0 0 15,4-3-33-15,-8 3-7 0,4 0-2 0,-3 0 0 16,0-6-33-16,3 6-6 0,-10 0-2 0,3 0 0 16,0 0-61-16,-3 0-12 0,-1 0-2 0,8-3-1 15,-14-4-78-15,6 7-16 0,4 0-3 0</inkml:trace>
  <inkml:trace contextRef="#ctx0" brushRef="#br0" timeOffset="118807.7">5380 12695 2487 0,'0'0'110'0,"-4"0"23"0,1 0-106 0,3 0-27 0,0 0 0 0,0 0 0 15,0 0 0-15,0 0 0 0,0 0 0 0,10 0 0 16,1 0 12-16,7 0-4 0,6 0 0 0,5-3 0 0,2-4-8 16,5 7 0-16,6-3 0 0,-3-3 8 0,7 6 2 0,-8-3 0 15,1-3 0-15,4 6 0 0,-8 0-24 0,0 0-5 16,4 0-1-16,0 0 0 15,3 0-131-15,-10 0-26 0,3 0-6 16,-10 0-1-16</inkml:trace>
  <inkml:trace contextRef="#ctx0" brushRef="#br0" timeOffset="119991.36">7246 12058 2170 0,'0'0'96'0,"0"0"20"0,0 0-92 0,0 0-24 16,11-6 0-16,-1 6 0 0,1 0 30 0,-4 0 2 15,3 6 0-15,1-6 0 0,3 3-32 0,4 4 0 16,-11-4 0-16,3 6 0 0,1 1 0 15,3 5 0-15,-3 1-13 0,-4-4 4 0,3 14 9 0,-3-8-10 16,0 7 10-16,1 1-10 0,-1-4 10 0,3 3 0 16,-6 0 0-16,-1-7 0 0,4 1 0 0,-3-3-10 15,3-3 10-15,3 2-13 16,-6 1-20-16,3-7-4 0,7 1-1 0,-7-7-596 16,0-3-119-16</inkml:trace>
  <inkml:trace contextRef="#ctx0" brushRef="#br0" timeOffset="120289.01">7909 11927 1152 0,'-7'0'102'0,"7"6"-82"0,-14-6-20 0,4 3 0 15,-1 3 228-15,-3 4 40 0,3-1 9 0,-3 4 2 16,4 2-230-16,3 10-49 0,-4-6 0 0,0 9-9 16,4 7 9-16,-3-7 0 0,-4 7 0 0,3-7 0 15,0 13 0-15,1-4 0 0,-1-2 0 0,-3 2 0 0,0 1 0 0,0 3 0 16,3-4 0-16,-6 1 0 16,3 3 0-16,-1-4-8 0,1-2 8 0,4 2 0 15,-4-5-27-15,7-10 0 0,-4 3 0 0,0-6 0 16,4 0-20-16,0-10-4 0,0 0-1 0,4-2-515 15,3-7-103-15</inkml:trace>
  <inkml:trace contextRef="#ctx0" brushRef="#br0" timeOffset="120638.64">8350 11522 2041 0,'0'0'44'0,"0"0"10"0,-3 3 2 0,-8-3 2 0,8 6-46 0,-4-2-12 0,0 5 0 0,3 0 0 15,0 7 0-15,4-7-11 0,-10 10 3 0,6 0 0 16,4 6 8-16,0 0-8 0,-3 0 8 0,3 4-8 16,-7-7 8-16,7 9 0 0,-7-12 0 0,7 9 0 15,0-9 0-15,-4 6 0 0,1-6 0 0,3-4 0 16,-4-2 0-16,1 3 0 0,-1-1 0 0,4-2-8 16,-3-7-33-16,3-6-7 0,0 0 0 15,0 0-512-15,0 0-103 0</inkml:trace>
  <inkml:trace contextRef="#ctx0" brushRef="#br0" timeOffset="120870.24">7927 11604 2487 0,'0'0'110'0,"0"-10"23"0,0 4-106 0,0 3-27 15,0-4 0-15,0 7 0 0,3-9 12 0,5 3-4 0,2 3 0 0,4 3 0 32,4 0-31-32,3 0-6 0,4 0-2 0,-1 0 0 15,8 0-2-15,3 0-1 0,1 0 0 0,3-7 0 16,-4 7-46-16,0 0-8 0,0-3-3 0,1-3 0 16,2 6-81-16,-9-3-16 0,2-3-3 0,-9 6-485 0</inkml:trace>
  <inkml:trace contextRef="#ctx0" brushRef="#br0" timeOffset="121225.9">9151 11666 345 0,'0'0'31'0,"-3"3"-31"0,-5-3 0 0,-2 7 0 0,-1-7 456 0,1 9 86 16,-1-9 17-16,1 9 3 0,3 1-447 0,-1-4-90 16,-2 4-17-16,3-1-8 0,-4 0-9 0,4 7-6 15,0-3-1-15,-7 5 0 16,0-2-12-16,3 9-2 0,-3-6-1 0,0 6 0 0,-4 3 7 0,1-9 2 15,-1 9 0-15,1-3 0 0,-1 10 22 16,0-7 0-16,1-3 0 0,-1-3 0 0,-3 3 0 0,10-6-9 16,-6 0 9-16,6-3-13 15,0-1-35-15,1-5-8 0,3-7 0 0,3 3-1 16,4-6-108-16,0 0-22 0,-17-9-4 0,6-7-1 0</inkml:trace>
  <inkml:trace contextRef="#ctx0" brushRef="#br0" timeOffset="121455.66">8714 11801 864 0,'0'0'76'0,"0"0"-60"0,0 0-16 0,10 0 0 15,1 0 294-15,-1 0 56 0,-3 6 11 0,4-3 3 16,0 7-260-16,-1-4-52 0,-3 4-11 0,4-1-1 16,-4 0 4-16,3 10 0 0,1-9 1 0,0 8 0 15,-1 4-24-15,1 0-5 0,6-3 0 0,-2 6-1 16,2 0-15-16,-6-6 0 0,3 6 0 0,4-6-10 15,-1 0-22-15,-3 6-4 0,4-6 0 0,-4 0-1 16,4-1-31-16,-4-2-7 0,0-3-1 0,0 2 0 16,0 4-36-16,-3-9-8 0,-1 5-2 15,-3-5-694-15</inkml:trace>
  <inkml:trace contextRef="#ctx0" brushRef="#br0" timeOffset="121982.63">6946 12792 2026 0,'-17'-9'44'0,"6"9"10"0,4 0 2 0,-4-7 1 0,1 4-45 0,3-3-12 0,0 3 0 0,0-3 0 16,0 6 0-16,7 0 0 0,0 0 0 0,0 0 0 15,0 0 8-15,0 0 0 0,0 0 0 0,7-10 0 0,0 10-8 0,3-9 0 16,1 9 0-16,3-3 0 0,4-4 12 0,-1 1 0 15,8 3 0-15,0-3 0 0,6 6 30 0,8-10 6 16,0 10 2-16,7-3 0 0,3-3 6 0,1 3 2 16,3-4 0-16,-1 7 0 0,5-9-29 0,3 9-5 15,3-9-2-15,4 9 0 16,4-7 16-16,3 4 3 0,-10-3 1 0,6 3 0 0,-3-4-18 16,7-2-3-16,0 0-1 15,4 6 0-15,3-10-7 0,-3 10-1 0,-4-7-1 16,3 4 0-16,1-3-11 0,3-1 0 0,-3 7 0 0,-4-3 0 0,-4-3 0 15,-6 9 0-15,-1-10 0 0,-6 10 0 0,-1-6-11 0,-3 3-7 16,0-4-2-16,-4 4 0 16,-3 3-31-16,-7-6-6 0,0 3-2 0,-7-3 0 15,-1 6-32-15,-2 0-6 0,-8-3-2 0,-4 3 0 16,-2-7-85-16,-5 7-18 0,1 0-3 0,-4 0-1 0</inkml:trace>
  <inkml:trace contextRef="#ctx0" brushRef="#br0" timeOffset="122922.11">8005 13052 1555 0,'0'0'138'0,"0"0"-110"0,-4 7-28 0,-3-4 0 16,3-3 168-16,1 6 28 0,-8 3 5 0,4 1 2 15,-3-1-169-15,-1 7-34 0,1 3 0 0,-1-1-12 16,-3 1-8-16,3 6 0 0,-6-6-1 0,-1 6 0 16,0 4 12-16,1-1 9 0,-1-3-12 0,0 3 12 15,-3 3-14-15,0-9 4 0,0 3 1 0,-4 4 0 16,4-4-27-16,0-6-6 0,0 6-1 15,3-7 0-15,-3-2-145 0,3-3-28 0,-13 5-7 16,9-11-1-16</inkml:trace>
  <inkml:trace contextRef="#ctx0" brushRef="#br0" timeOffset="123141.63">7567 13184 2746 0,'0'0'60'0,"0"0"13"0,0 0 3 0,0 0 1 0,0 0-61 0,7 16-16 15,0-4 0-15,7 4 0 16,4-4-56-16,0 10-15 0,3-3-2 0,0 0-1 16,4 9 38-16,-1-3 8 0,1 4 2 0,0-1 0 15,-1-3-40-15,1-6-8 0,0 6-2 0,-4-6-585 0,0 6-118 16</inkml:trace>
  <inkml:trace contextRef="#ctx0" brushRef="#br0" timeOffset="123414.7">8304 12899 2559 0,'0'0'113'0,"0"0"24"0,0 0-109 0,0 0-28 0,0 0 0 0,7 0 0 0,-3 9-12 0,0 0-8 16,3 7-2-16,-4 3 0 15,1 0-10-15,3 0-1 0,0 6-1 0,-7 3 0 16,0-3-46-16,-7 3-10 0,14 0-2 0,-14-3 0 15,7 1-115-15,0-8-23 0,0 1-5 0,0-9-1 0</inkml:trace>
  <inkml:trace contextRef="#ctx0" brushRef="#br0" timeOffset="123686.4">8079 12830 2127 0,'0'0'47'0,"0"0"9"0,0 0 3 0,0 0 1 0,0 0-48 0,0 0-12 0,10 0 0 0,1-4 0 16,-4 4 36-16,3-6 6 0,1 6 1 0,3 0 0 15,0 0-31-15,4-3-12 0,-4-3 8 0,4 6-8 16,3-3 0-16,-4-4-12 0,1 7 0 0,7 0 1 31,-8-3-25-31,1 3-6 0,7 0-1 0,-1 0 0 0,-9-6-126 0,6 6-26 0,-7 6-5 0,3-3 0 0</inkml:trace>
  <inkml:trace contextRef="#ctx0" brushRef="#br0" timeOffset="124029.35">9031 12961 1094 0,'0'0'97'0,"-7"10"-77"0,-4-4-20 0,4 3 0 15,-3 1 221-15,-1-7 41 0,-3 13 8 0,4-1 2 16,-5-2-194-16,1 6-38 0,0-4-8 0,0 10-2 16,-4-6-1-16,1 0 0 0,3 6 0 0,-4-6 0 15,4 9-12-15,-7-3-2 0,3 4-1 0,-3-4 0 16,3 3-3-16,4-3-1 0,-10 3 0 0,6-3 0 16,0-6-10-16,4 6 0 0,-3-6-10 0,6 0 10 31,-3-10-146-31,3 1-23 0,4-1-5 0,0 0-698 0</inkml:trace>
  <inkml:trace contextRef="#ctx0" brushRef="#br0" timeOffset="124241.67">8654 13131 2948 0,'0'0'65'0,"0"0"14"0,0 0 2 0,7 9 1 0,3 0-66 0,1 1-16 16,3 6 0-16,4-4 0 0,3 4-16 0,3 3-6 16,1 6-2-16,0 0 0 0,3-3 7 0,0 12 1 15,4-9 0-15,3 4 0 16,-3-1-32-16,0 3-7 0,-4-9-1 0,4 9 0 16,-4-2-138-16,0-1-28 0,25 22-6 0,-14-12 0 0</inkml:trace>
  <inkml:trace contextRef="#ctx0" brushRef="#br0" timeOffset="128395.49">3066 5511 230 0,'0'0'10'0,"0"0"2"15,-11-10-12-15,8 7 0 0,-8-3 0 0,0-4 0 16,8 4 460-16,-4-3 88 0,3 9 19 0,-3-13 3 15,4 4-455-15,3-7-91 0,0 7-24 0,0-7 0 0,0 4 0 0,0-4 0 16,3-3-8-16,-3 3 8 0,7-2-18 0,-7 2 3 16,0-3 1-16,0 6 0 0,0-8 14 0,0 2 15 15,-7 0-3-15,7 0-1 16,0 3-11-16,-3-2 0 0,3-7 0 0,0 6 0 0,-7-10 0 0,3 11 18 16,1-7-3-16,3-4-1 0,0 4 30 15,0-3 7-15,3 3 1 0,1-3 0 0,3-7-36 0,-4 7-6 16,8 3-2-16,-1 3 0 0,1-3-8 0,-8 0-11 15,8 6 3-15,0 3 0 0,-1-3 8 0,4 7 0 16,-10-4 0-16,3 10 0 0,-4-3 0 0,5-1 0 16,-8 10 0-16,0 0 0 0,0 0 0 0,0 0 0 0,0 0 0 0,0 0 0 15,0 0 0-15,0 0 0 16,0 10 0-16,-8 5 0 0,5-12-19 0,-4 13-1 16,3 0-1-16,1-4 0 0,-8 7 21 0,1-3-11 0,3 3 11 15,0-4-8-15,-4 4 8 0,4-3 0 0,-7-4 0 16,3 7 0-16,1 3 8 0,-4-9-8 0,3 2 10 15,4-5-10-15,-4-1 20 0,1 7-1 0,-4-13-1 0,7 6 0 16,3-2-18-16,-7-4 0 0,11-3 0 0,0 0 0 16,-3-3 0-16,-8-4 12 0,11-2-3 0,-7 0 0 15,7-1 3-15,0-6 1 0,0 4 0 0,7-4 0 16,-7-3-13-16,11 4 0 0,-8-4 0 0,8 0 0 16,0 3 0-16,-4 4-16 0,0-7 3 0,3 3 1 15,1 1 12-15,-4 2 0 0,0-3 0 0,4 7 0 16,-8 0 0-16,1-1 0 0,3 4 0 0,-4-3 0 15,-3 9 0-15,0 0 0 0,0 0 0 0,0 0 10 16,7 0-10-16,-7 0 0 0,0 0 0 0,0 0 0 0,4 0 0 0,-4 0 0 16,10 0 0-16,1 9 0 15,0-3 0-15,-4 4 8 0,0 5-8 0,3-2 8 0,1 3-8 16,-8-4 8-16,8 10-8 0,0-9 8 0,-4 2-8 16,3 4 8-16,1 0-8 0,-1-3 8 0,1-4-8 0,-1 4 0 15,5 3 0-15,-5-4 8 16,4-5-70-16,-3 5-14 0,-1-2-4 0</inkml:trace>
  <inkml:trace contextRef="#ctx0" brushRef="#br0" timeOffset="136386.51">4078 12102 864 0,'0'0'38'0,"0"0"8"0,-3 0-37 0,3 0-9 0,0 0 0 0,-11 0 0 15,11 0 132-15,0 0 25 0,0 0 5 0,0 0 1 16,-4 3-131-16,4-3-32 0,0 0 0 0,-7 0 0 0,4 7 0 0,-8-7 0 16,8 0 0-16,3 0 0 15,0 0 0-15,-11 3 0 0,4-3 0 0,-3 0 0 0,10 0 38 0,-4 0 1 16,4 0 0-16,0 0 0 0,0 0 13 0,0 0 4 15,0 0 0-15,0 0 0 0,0 0-3 0,0 0 0 16,0 0 0-16,0 0 0 0,0 0-4 0,0 0-1 16,0 0 0-16,0-10 0 15,0 10-9-15,4-3-3 0,-4-3 0 0,0 6 0 0,7-6-11 0,-7 6-2 16,3-4-1-16,4-5 0 0,4 3 0 0,-8 3 0 16,8-7 0-16,-8 1 0 0,4-1-2 0,1-5 0 15,-1 8 0-15,3-5 0 0,1 3-20 16,-8-1 0-16,8-6 0 0,-1 7 0 0,-2 0 8 0,-1-7-8 0,3 7 8 15,-6-1-8-15,3 1 0 0,0 2 0 0,0-2 0 0,-4 0-12 16,4 5 12-16,-3-2 0 0,-1-3 0 0,5 3 0 16,-5 2 0-16,4-2 8 0,-3-3-8 15,3 6 11-15,-4-4 1 0,8 4 1 16,-11-3 0-16,10-4 0 0,-10 1 5 0,7 3 1 0,1 3 0 0,-8-4 0 16,3-2 1-16,4 6 1 0,-7-3 0 0,0 6 0 15,0 0-3-15,0 0-1 0,0 0 0 0,0 0 0 16,0 0-17-16,0 0 10 0,0 0-10 0,0 9 8 15,4 0-8-15,3 7-9 0,-7-7 9 0,3 10-13 16,8-3 13-16,-8 3 0 0,4-4 0 0,0 4 0 16,4-6 0-16,0 3 0 0,3 2 8 0,-4-2-8 15,1-3 8-15,-1 2-8 0,1 1 9 0,0-4-9 16,-4 4 10-16,0-6-10 0,3-1 10 0,-6 7-10 16,-1-7 0-16,4 0 0 0,-3-5 0 0,3 2 0 15,4 0-86-15,-11-6-23 0</inkml:trace>
  <inkml:trace contextRef="#ctx0" brushRef="#br0" timeOffset="162360.87">11987 13106 172 0,'-3'-4'16'0,"-4"-2"-16"16,-4 6 0-16,4-9 0 0,-3 9 396 0,-1-3 77 15,0 3 15-15,1-7 4 0,-1 7-393 0,1-6-79 16,-4 3-20-16,-1 3 0 0,1 0 0 0,0-6 0 16,-3 6 0-16,-5 0 0 0,5-3 0 0,-4 3-16 0,-8-7 1 15,5 7 1-15,-5 0 5 0,-2 0 1 0,-8 0 0 0,0 0 0 16,7 0 8-16,-6 0 0 0,2 0 0 0,-3 0-8 15,-3 0 8-15,3 7 14 16,1-4-3-16,-1-3-1 0,-7 6 21 0,4-6 4 16,-4 3 1-16,3 3 0 0,5 1-11 0,-1-4-1 0,0 3-1 0,0-3 0 15,7-3 5-15,-3 6 0 0,7-6 1 0,0 4 0 16,3-4-13-16,0 0-4 0,1 6 0 0,2-6 0 16,-2 0-12-16,6 0 0 0,0 0-9 0,4-6 9 15,-3 6 8-15,6 0 7 0,8-4 1 0,-1 4 1 16,-7-6-5-16,11 3-2 0,0 3 0 0,4-6 0 15,0-4-10-15,6 4 10 0,-3-3-10 0,4 6 10 16,6-4-10-16,-6-2 0 0,0 6 0 0,3-4 0 16,7-2 0-16,-4 0 0 0,1-1 0 0,0 1 0 0,3-1 0 15,4 1 0-15,-1 0 0 0,1-7 0 16,-11 10 0-16,7-4 0 0,4 1 8 0,0-1-8 0,-8 1 0 0,1 0 8 16,10-1-8-16,-7 4 0 0,0-3 15 0,-3 5-3 15,0-2 0-15,-4 6 0 0,4-9-12 0,-4 9 0 16,-7-3 0-16,0 3 0 0,0-7 0 0,-7 7-16 15,0 0 3-15,0 0 1 0,-4 0 0 0,-3 0 0 16,-3 0 0-16,-1 7 0 0,-10-4 1 0,3 3 1 16,1 3 0-16,-5 1 0 0,-6-1 10 15,4 1-10-15,2 8 10 0,-2-2-10 0,-1-3 10 0,0 2-10 16,-3 4 10-16,7 0-10 0,0 3 10 0,0-3 0 16,-1-7 0-16,1 4 0 0,4 3 0 0,-1-4 0 15,-3 4 0-15,3-9 0 0,-3 5 0 0,7-2 0 16,0-4 0-16,0 1 0 0,-4-1 8 0,7-3 3 15,8 4 1-15,3-10 0 0,-7 6-4 0,7-6-8 0,0 0 12 0,0 0-4 16,14 3 0-16,-3 7 0 0,6-1 0 0,-3-3 0 16,7-3-8-16,1 4 0 0,-1-1 0 0,0-3 8 15,7 3-23-15,4-2-5 0,0 2 0 0,-1-3-668 16,1 6-132-16</inkml:trace>
  <inkml:trace contextRef="#ctx0" brushRef="#br0" timeOffset="162888.5">12834 12861 2113 0,'-11'-6'46'0,"4"3"10"0,-3-4 1 0,-1 7 3 0,-6-6-48 0,3 3-12 16,-4 3 0-16,0 0 0 0,-3 3 0 0,3 3 9 16,-6 1-9-16,-1-4 8 0,4 12-8 0,-4-2 0 0,0 3-10 0,-3 2 10 15,0 1-12-15,0 6 3 0,3 4 1 16,4-4 0-16,-4 3 8 0,4-3 0 0,0 9 0 15,3-5-8-15,-3-1 8 0,7-3 0 0,0 3 0 0,3-9 8 16,1 6 9-16,-1-6 3 0,8 0 0 0,3-4 0 16,-4 1 14-16,8-7 3 0,3 4 1 15,3-4 0-15,4-2-8 0,4 2-2 0,0-9 0 0,6 0 0 16,1 0-12-16,7-3-4 0,7-3 0 0,-1-1 0 16,5-2-2-16,-1 6-1 0,-3-7 0 0,0 1 0 15,-4 0 3-15,-3-4 0 0,-1 4 0 0,-2-1 0 16,-5-2 9-16,1-4 3 0,-4 0 0 0,-3 7 0 15,0-10 0-15,-4 0 0 0,-4 1 0 0,-3-8 0 16,4 8-3-16,-4-1 0 0,-4-6 0 0,-3 6 0 16,-3 0-7-16,-1-6-2 0,-3 6 0 0,0 0 0 15,4 1-4-15,-8-4-8 0,4 3 11 0,-3 0-11 16,-1 3 0-16,0-2 0 0,4 5 0 0,-3-9 0 16,-1 9-16-1,1-2-9-15,-1-4-3 0,4 3 0 0,-4 4-184 0,4-4-36 0,-14-12-8 16,7 3-697-16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5:2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23213 10142 1036 0,'0'0'92'0,"0"0"-73"0,0 0-19 0,0 0 0 16,0 0 9-16,-4-9-1 0,-3-1-8 0,4 10 12 31,-1-9-47-31,-3 3-9 0,4 6-3 0,-4-3-378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6:21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18030 11578 1094 0,'0'0'97'0,"0"0"-77"16,-7-9-20-16,4 9 0 0,-4-6 210 0,3 3 38 16,-3 3 8-16,-3-7 2 0,-1 7-183 0,-3-3-37 15,0 3-7-15,-4-6-2 0,-3 6 11 0,0 0 3 16,-4 0 0-16,4 0 0 0,-4 6-23 0,1-3-4 15,-5 4 0-15,-2-7-1 0,-1 3 21 0,-3 3 5 16,-8 3 1-16,-3-2 0 0,4-4-18 0,-7 6-3 16,-4-2-1-16,0-4 0 0,4 6 20 0,-1-3 3 15,-3 4 1-15,0-10 0 0,-3 9-26 0,3-3-5 0,-7-2-1 16,0 5 0-16,0-3-3 0,4-3-1 16,6 7 0-16,1-4 0 0,3 3 4 0,-3-9 0 0,-8 10 0 15,11-4 0-15,0-3-12 0,4 4 0 0,3-4 0 0,0-3 8 16,4 9-8-16,0-9 0 0,3 6 0 0,7-6 0 15,-3 0 0-15,7 4 0 0,0 2 0 0,0-6 0 16,3 0 0-16,4 0 0 0,-4 0-9 0,4 0 9 16,0-6 0-16,0 2 0 0,0 4 0 0,3-6 0 15,-3-3 10-15,0 6-10 0,3-4 10 0,-3-2-10 16,7-1 27-16,-7 1-1 0,0 3 0 0,7-4 0 16,-4 1-5-16,1 0-1 0,3-4 0 0,0-3 0 15,0 7-1-15,7-7-1 0,0 4 0 0,3-4 0 16,1 0-7-16,3-2-2 0,0-1 0 0,3 3 0 15,1 4-9-15,0-4 0 0,3 3 9 0,-4-2-9 16,4-1 0-16,1 7 0 0,-5-4 0 0,4-3 0 16,-3 7 0-16,-1-1 0 0,1 1 0 0,-4 0 0 15,0-1 0-15,4-2 0 0,-8 9 0 0,1-4 0 0,3 4 0 0,-7 3 0 16,3-6 0-16,-3 6 0 0,0 0 0 0,0 0 0 16,0 0 0-16,0 0 0 0,0 0-16 15,0 0 3-15,0 0 0 0,0 0 0 0,0 0 13 0,-3 9-12 16,-1-2 12-16,-3 2-12 0,0 0 12 0,-3 1 0 15,-1-4 0-15,0-3 0 0,-3 7 0 0,4-4 12 16,-8-3-4-16,0 3-8 0,1 4 16 0,-8-1-4 16,4 1-1-16,-4-1 0 0,4 0-2 0,-4 1 0 15,4 5 0-15,0-5 0 0,-4 9 1 0,1-4 0 16,6 4 0-16,0 0 0 0,8-3 5 0,3-1 1 16,0-2 0-16,7 3 0 0,7-7 8 0,7 0 1 0,3 1 1 0,15-1 0 15,7-3-13-15,7 4-2 16,10-7-1-16,4 3 0 0,-3-3-10 0,10 4 12 15,7-7-12-15,7 3 12 16,11 3-32-16,-4 0-7 0,-7-3-1 0,7 7 0 16,0-4-70-16,1 4-14 0,-5 2-4 0,-3 4-1232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19:20:04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15166 14601 1785 0,'-4'-9'159'0,"1"3"-127"0,-4-4-32 0,3 1 0 16,-6-1 117-16,3 1 18 0,-4 0 3 0,4-1 1 0,-4 4-73 0,-3-3-14 15,0 2-4-15,0 4 0 0,-4-3-16 0,1 3-3 16,-8-4-1-16,0 7 0 0,1-3-28 0,-12-3 0 15,1 6 0-15,-7-3 0 0,0-3 0 0,-1 6 0 16,-3 0-10-16,0 0 10 0,4 0 0 0,-4 0 11 16,-3 6-1-16,-8-3 0 0,-6-3 10 0,-1 6 3 15,-3-3 0-15,7 4 0 0,0-4 5 0,0 3 0 16,4-3 1-16,-4 4 0 0,0-7-7 0,-3 3-2 16,-1 3 0-16,-3-6 0 0,4 6-20 0,-1-3 0 15,1-3 0-15,6 0 0 0,-3 0 30 0,-3 0 2 16,-4 0 0-16,-4 0 0 0,-3 0-32 0,0 0 0 15,10 0 0-15,-3 0 0 0,4 0 0 0,-1 0 0 0,-6 0 0 16,3 0 0-16,0 0 0 0,7-3 0 16,3 3 0-16,8-6 0 0,0 6 12 0,-1-6-4 15,1 3-8-15,3-4 12 0,-7 4-12 0,7-3 0 0,-3-4 0 0,3 1 0 16,4 0 0-16,3-1 11 0,0 1 0 0,0 3 0 16,4-7 2-16,0 4 1 0,-1-7 0 0,1 0 0 15,0 4-6-15,-4-4 0 0,-3 0-8 0,3 4 12 16,-4 2-12-16,8-5 9 0,0 5-9 0,-4 1 8 15,4 3-8-15,3 3-14 0,7-4 3 0,1-2 1 16,-1 6 33-16,4-4 6 0,-4-2 2 0,0 9 0 16,4-9-31-16,0 9 8 0,-4-7-8 0,1 4 0 15,6-3 0-15,0 3 0 0,-6 3 8 0,6-6-8 16,4 2-9-16,0 4-5 0,-4-6-1 0,4 3 0 16,-3 3 15-16,2-6 12 0,5 6-3 0,-4-10 0 0,0 10 7 15,-1-3 2-15,8-3 0 0,-3 0 0 16,-1 2 0-16,8-2 0 0,-4 6 0 0,7 0 0 15,0 0-6-15,-4-9-2 0,-3-1 0 0,7 1 0 0,7 0-10 16,4-1 8-16,-8 1-8 0,4-1 8 0,7-5-8 0,1 5 0 16,-1-9 9-16,3 10-9 0,-3-7 0 0,11 4 0 15,3-4 0-15,1 0-8 0,-5-2-3 0,1 5 0 16,0-3 0-16,3-2 0 0,-3-1 19 0,-4 3 3 16,0-3 1-16,-3 4 0 0,3-10-12 0,-7 12 0 15,3-3 0-15,5 4 0 0,-1-4 0 0,0 0 0 16,-7 7 0-16,4 0 0 0,3-4 0 0,0 1 0 15,-3 2 0-15,-4 1 0 0,0-1 10 0,0 1-10 0,7-1 12 16,-7 1-12-16,-3 0-8 0,-1 2-9 0,1-2-2 16,-4 6 0-16,0-3 31 0,-7 6 5 0,0 0 2 0,0 0 0 15,0 0-31-15,-7 0-5 0,-4 0-2 0,4 0 0 16,-3 0 19-16,-4 6 0 0,-7-3 0 0,-1 6 0 16,-2 1 0-16,-1-1 0 15,-3 7 0-15,0-7 0 0,-1 1 0 0,1 5 0 0,0-5 0 16,0-1 0-16,-8 1 0 0,-2 5 0 0,-5-5 0 15,4-1 0-15,-3 10-8 0,0-10 8 0,-1 7 0 0,5 3 0 16,-1 0 0-16,0-1 0 0,4-2 0 0,-1 3 0 16,8 0 0-16,0-4 0 0,0 4 0 0,3 0 0 15,0-3 0-15,4-4-8 0,4 4 8 0,-1 3 0 16,-3 0 0-16,7 3 0 0,10-4 0 0,-3 1 0 16,-3 9-10-16,6-9 10 0,8 6-8 0,3 0 8 15,0-6 0-15,3 9 0 0,1-9 0 0,-1 6 0 0,8 0 0 16,0-3 0-16,-4 3 0 15,7-6 0-15,0 6 0 0,-3-6 0 0,3-3 0 0,4 3 0 0,-1-1 0 0,1 8 0 16,3-8 10-16,-3 7-10 0,-4 1 0 0,4-5-16 16,3 14 1-16,0-7 1 15,-3 7-103-15,0-1-21 0,6 4-4 0,-2 6-1152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19:20:57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5373 10045 2433 0,'14'-28'53'0,"-3"18"11"0,13-5 3 0,8-4 2 0,14-6-55 0,7 3-14 0,7-3 0 0,3-3 0 15,1 2 24-15,10-2 3 0,0 3 0 0,7-3 0 16,7 12-3-16,-3-3 0 0,7-6 0 0,-8 7 0 0,12-1-24 0,2 3 0 16,12 7 0-16,-1-4 0 0,-3-3 0 0,7 1 0 15,3 5 0-15,1 7 0 0,3-3 0 16,-1-3 0-16,8 5 0 0,0-2 0 0,-3-3 18 16,3-1 11-16,7 1 3 0,0-1 0 0,0-5-32 0,7 2 0 15,4-2 0-15,3-10 0 0,0 6 0 0,-3-6 0 16,7 3 0-16,-1-3 0 0,-3-1 0 15,1-2 0-15,-1 9 0 0,3-9 0 0,8-3 23 0,-11 9-2 16,-14-3 0-16,0 0 0 0,0-3 11 0,-3-1 3 16,-8-2 0-16,-6 9 0 0,-4-13-7 15,0 7-2-15,0-3 0 0,-11 3 0 0,-7-1-8 0,-7 4-2 16,-7-3 0-16,-6 3 0 0,-5-3 16 0,-3 3 2 16,-3-3 1-16,-8 2 0 0,-7-2-15 15,-6 3-2-15,-4-6-1 0,-8-4 0 0,1 1 4 0,-11-4 1 0,0-6 0 0,-3 0 0 16,-4 7-11-16,0-7-3 0,-7 0 0 0,0 0 0 15,-7 0-8-15,0 0 0 0,-3-3 0 0,-1-6 0 16,-6 0-21-16,-4-1 3 0,-4 1 1 0,-7 0 0 16,-6-1 17-16,-8 10 0 0,-4-9 0 0,-9 9 9 15,-5-9-17-15,-3 6-4 0,-3 0-1 16,-4-3 0-16,-4-4 13 0,-14 10 0 0,-10-3 0 0,0 4 0 16,10 8 0-16,-10-3 0 0,-11-5 0 0,-3 8 0 15,3 1 0-15,-3-4 0 0,-4 0 0 0,-4-3 0 16,-13 4 0-16,-1 2 0 0,1 1 0 0,-8 3 0 15,-3-1 0-15,-4 4 0 0,1 0 0 0,-4 9 0 16,-4-6 0-16,-7 6 0 0,-10 0 0 0,3 0-12 16,-3-3 12-16,6 10 0 0,-2-4 0 0,-5-3 0 15,-6 4-9-15,3 2 9 0,-7-3-8 0,0 1 8 16,-7 5-9-16,4 1 9 0,-4 0-10 0,7 5 10 16,10-5 0-16,-2 3-9 0,2 6 9 0,-6 0 0 15,7 0-15-15,10 0 3 0,4 0 0 0,-8 9 0 0,-6 1 12 0,0-1 13 16,10 0-2-16,-10 1-1 0,6 12-10 15,1-3 0-15,-4-7 0 0,7 13 0 0,8 0 0 0,-4 0 0 16,-4 4 0-16,14 5 8 0,0-3-8 0,1 10 0 16,-8-3 0-16,15 6 0 0,6 0 0 0,-3 0-12 15,-7-1 4-15,10 4 8 0,11-3-12 0,-3 3 12 16,3 7-12-16,4-1 12 0,6 7 0 0,1-4 0 16,10 4 0-16,-3-4 8 0,7 4-8 0,6-7-14 0,5 3 3 15,10-2 1-15,3 8 10 0,4-8 0 0,3 5 0 16,19-21 0-16,-1 9 8 15,7-6-8-15,0 3 8 0,4-4-8 0,0 4 0 0,3 0 9 0,7 0-9 16,0 19 0-16,8 0 13 0,6-10-4 16,1 6-1-16,10-5 0 0,3-1-8 0,15 0-12 0,-4-2 2 0,11-8 1 15,-1 1 9-15,8 7 0 0,0-4 0 0,10 0 0 16,4 3 0-16,3-3 16 0,4-3-4 0,39 9-1 16,-4 0-11-16,4-9 0 0,3 0 0 0,4-6 0 15,10 3 0-15,8-10 0 0,-4 0 0 0,14-3 0 16,0 1 0-16,10-4 0 0,1-6 0 0,3 6 0 15,4-3 0-15,6-7 0 0,-6 10 0 0,7-6 0 16,10 0 8-16,-3 0-8 0,-1-3 0 0,5-7 8 16,-1 7-8-16,4-7 8 0,10-6-8 0,-7 7 8 15,11-10-8-15,-7 0 8 0,14 0-8 0,4 0 8 0,-4 0-8 0,10-10 0 16,-6 1 9-16,3-1-9 0,10 4 0 16,1-3 8-16,3 9-8 0,4-3 0 15,3-7 10-15,-7 4-2 0,4-4-8 0,-8 10 12 0,-13-3-25 0,3 3-6 16,-7 3-1-16,3 4 0 15,4-4-57-15,-7 6-12 0,0 1-3 0,0 12-807 16,0-4-161-16</inkml:trace>
  <inkml:trace contextRef="#ctx0" brushRef="#br0" timeOffset="54371.23">23798 11858 1058 0,'11'-19'47'0,"-7"9"9"0,3-2-44 0,0-4-12 16,3 0 0-16,1 4 0 0,-1-4 9 0,1-3 0 0,0 10 0 0,-4-7 0 16,3 7 31-16,-3-4 7 0,7 1 1 0,-3 2 0 15,-4 7 44-15,4-3 10 16,-4-3 2-16,-7 9 0 0,0 0 9 0,0 0 3 15,0 0 0-15,0 0 0 0,-4 9-34 0,1 7-6 0,-4-1-2 0,-4 4 0 16,-3 3-42-16,-4 3-9 0,-7 3-2 0,1-3 0 16,-1 4-8-16,-3 5-1 0,0-6-1 15,3 4 0-15,-3-1 6 0,0 4 2 0,-1-1 0 16,1 4 0-16,-4 3-3 0,1-4 0 0,-5 1 0 16,-3 3 0-16,1-10 0 0,-1 10-1 0,0-13 0 0,4 10 0 15,-4-7-6-15,0 0-1 0,7 4 0 0,1-1 0 16,-5 1 10-16,8-1 2 0,-7-2 0 0,3 2 0 15,-3-9-20-15,3 3 0 0,-3 1 0 0,3-4 0 16,4 3 19-16,0-12 0 0,-1 9 0 0,8-13 0 16,7 4 20-16,0-7 4 0,-4 7 1 0,4-13 0 15,4 7-20-15,3-4-4 0,0-3-1 0,7-3 0 16,-7 6-7-16,7-6-2 0,0 0 0 0,0 0 0 16,-4-6-10-16,4 6 0 0,4-3 9 0,3-7-9 15,-7-5 10-15,7 5-2 0,-4-5-8 0,1-4 12 0,6 0-12 16,-3 0 9-16,-7 0-9 0,7 1 8 0,4-4-8 0,-4-7 8 15,-7 4-8-15,4 3 8 0,6-3-8 0,-6 0 0 16,3 3 0-16,0-3 8 0,-4 0-8 0,4 6 0 16,4 4 0-16,3-4 8 0,-7 0-8 0,4 3 0 15,3 7 9-15,-4-1-9 0,-3 1 13 0,1 6-1 16,-8 3-1-16,0 0 0 0,10-6-11 0,-10 6 0 16,0 0 0-16,0 0 0 0,4 9 0 0,-4 7 0 0,-4-7 0 15,-3 10 0-15,0 0 0 0,-4 0 0 0,1 6 0 16,-8 0 0-16,-3 0 0 0,3 3 0 0,11 0 0 0,-3 0 0 15,-11-2 0-15,3 8 0 0,7-12 0 0,-3 9 0 16,-3-2 0-16,2-4 0 0,5 3 0 16,-1-3 0-16,1-3 0 0,3 0-14 0,0-3 3 0,0-7 1 15,3 7 22-15,4-3 4 0,-3-1 0 0,3-2 1 16,3-4 4-16,1-2 1 0,3 2 0 0,3 0 0 16,-3-9-4-16,7 7-1 0,4-7 0 0,3 0 0 15,-3-7-4-15,7 4-1 0,6-3 0 0,1-3 0 16,0-1-4-16,0 4 0 0,-1-3-8 0,-3-4 12 31,4-3-107-31,-4 1-21 0,4-4-5 0</inkml:trace>
  <inkml:trace contextRef="#ctx0" brushRef="#br0" timeOffset="62302.86">25224 12820 1972 0,'-11'-3'88'0,"4"3"17"0,3 0-84 0,-3 3-21 0,0-3 0 0,0 10 0 15,4-4 29-15,-4 3 2 0,3 1 0 16,4-1 0-16,0 1-21 0,0-1-10 0,0 0 10 0,4 7-10 16,3-7 0-16,-4 1 8 0,4 6-8 0,0-7 0 15,0 10 13-15,1 0 0 0,-5-1 0 0,4 7 0 16,0 1 34-16,-7 2 6 0,4 6 2 0,-4 10 0 15,0-6-8-15,0 6-2 0,-4 3 0 0,4-3 0 16,-3 6-13-16,-4 3-2 0,0-6-1 0,-1 6 0 16,-2 1-1-16,-1 2 0 0,4-2 0 0,0-1 0 15,-3 0-28-15,3-3 0 0,-1-3-13 0,5-3 4 16,-4-6 9-16,3 6 11 0,-3 0-3 0,7-10 0 16,-3 10 7-16,3-9 1 0,0-4 0 0,0 3 0 15,3-5-7-15,-3 2-1 0,0-3 0 0,0 0 0 16,0-2-8-16,-3-8 12 0,3 7-12 0,0-6 12 0,0 6-12 15,-7-12 8-15,7 6-8 0,-4-4 8 0,-3 4 1 16,0-9 0-16,4 5 0 0,-4-5 0 16,3-1 4-16,0 0 1 0,1 1 0 0,3-4 0 0,0-6-2 0,-4 3 0 15,4-3 0-15,0 0 0 0,0 0-3 0,0 0-1 16,-7-3 0-16,4-3 0 0,-1 6-8 0,1-10 12 16,-4 1-12-16,0 9 12 0,-4-9-12 0,0-1 8 15,4 10-8-15,-3-6 8 0,-4 3-8 0,7 3 0 16,-4 3 9-16,4-3-9 0,-4 6 0 0,-3 1 8 15,4-4-8-15,3-3 0 0,-4 9 0 0,8-9 0 0,3 0-10 16,0 0 10-16,-7 9-8 0,7-9 8 0,-4 7 0 0,-3-4 0 16,3 6 0-16,1 1 0 0,-1 5 0 0,1 1 0 15,-1 3-12-15,1 0 12 0,-1 6-12 16,4-6 12-16,-3 9 0 0,3-3 0 0,0-6 0 16,0 9 0-16,3-12 0 0,-3 2 0 0,4 1 0 15,-1 0 0-15,1-3 0 0,3-1 0 0,-7-2 0 0,7-4 0 16,0-2 10-16,-3-4-10 0,3 3 10 0,-4 3-10 15,1-9 12-15,3 0-3 0,-7 0-1 0,0 0 0 16,0 0 3-16,0 0 0 0,0-9 0 0,-4 0 0 16,1 2 3-16,-4-2 1 0,0-4 0 0,-1-2 0 15,5-4-3-15,-8 0-1 0,1-6 0 0,-1 6 0 16,-3-6-11-16,4 0 8 0,-1-3-8 0,0 3 8 16,1 3-8-16,-1-3 0 0,1 0 0 0,3 6 0 15,-1-6 0-15,-2 6 0 0,3 0 0 0,0 0 0 0,3 4 0 16,-3-4 0-16,4 0 0 0,-1 3 0 15,1 4 0-15,-1-4 0 0,1 0 0 0,-1 4 0 0,1 2 0 16,3 1 0-16,-4-7 0 0,4 7 0 0,-4 0 0 0,4 2 0 16,0 7 0-16,0 0 0 0,0 0-11 0,0 0 11 15,0 0-8-15,0 0 8 16,8 7-11-16,2 8 11 0,1-2-13 0,3 6 5 0,0-1 8 0,7 7-12 16,0-6 12-16,4 6-12 0,0 0 20 0,-1 1 3 15,5 2 1-15,-5-9 0 0,8 9-22 0,-7-3-4 16,-1-6-1-16,1 6 0 0,0-6 23 0,-4-4 5 15,0-2 1-15,-3 3 0 0,-1-7-14 0,-6 7 0 16,3-4 0-16,-3-2 0 0,-1-1 0 0,-3 0 0 16,4 1 0-16,-4-4 0 0,-7-6 0 15,0 0 0-15,0 0 0 0,0 0 0 16,0 0-99-16,0 0-22 0,0 0-5 0,7-9-738 16,-3-1-148-16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19:25:28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9229 6614 1846 0,'0'0'82'0,"0"0"17"0,-4-6-79 0,-3 3-20 16,0-3 0-16,7 6 0 0,0 0 79 0,0 0 12 15,0 0 2-15,0 0 1 0,0 0-8 0,0 0-2 16,0 0 0-16,7 9 0 0,0 1-50 0,0 8-10 16,4-2-3-16,-1 3 0 0,4 9 16 0,-3 7 3 0,0-1 1 15,-4 4 0-15,3-4-31 0,-3 1-10 0,-3 9 0 0,3-7 0 16,0 1 0-16,0 3 0 0,-3-7 0 0,3-2-9 16,0-7 17-16,0 3 4 0,0-6 1 15,0-10 0-15,3 7 7 0,1-9 2 0,-4 5 0 16,4-9 0-16,-4-2 26 0,7-4 6 0,-4-4 1 0,5-2 0 15,-1-3-9-15,3 3-2 0,1-13 0 0,0-3 0 16,-1 0-8-16,4-6-3 0,-3-7 0 0,3-3 0 16,0-5-4-16,0-11-1 0,1 7 0 0,6-6 0 15,0 3-16-15,4-4-3 0,0-2-1 0,3 6 0 16,0 3-8-16,7-7 0 0,-3 1 0 0,4 6 8 16,-1-6-8-16,4 0 0 0,0-1 0 0,7 4 0 15,7 3 0-15,0-6-11 0,-11 9 3 0,0-10 0 16,1 11 8-16,-1-4 11 15,-7 9-3-15,1-3 0 0,-4 4-68 0,-1 2-15 0,-2 1-2 16,-1 2-1-16,-7 1-140 0,4 9-28 0</inkml:trace>
  <inkml:trace contextRef="#ctx0" brushRef="#br0" timeOffset="959.13">3736 2378 1036 0,'-25'-9'46'0,"15"2"10"0,-1 4-45 0,0-3-11 16,-3 3 0-16,4-3 0 0,-1-4 250 0,-3 1 48 15,0-10 10-15,3 9 1 0,-10-5-165 0,7-7-32 16,-11 0-8-16,4 9 0 0,-7-12-45 0,3 10-9 0,-6 2-2 0,2-3 0 16,-6 7-16-16,0 0-4 0,-8 2-1 0,5 7 0 15,-8 0-14-15,-4 7-2 0,-10 2-1 0,-3 10 0 16,-4-4-10-16,3 4 10 0,-10 16-10 0,4-7 10 15,-11 6-10-15,3-5 0 0,-3 15 0 0,-4-1 0 16,-6-5 0-16,6 12 0 0,0 4 0 0,-3 2 0 16,-7 7 0-16,3-1 0 0,4 1 0 0,3 9 0 15,4 0 0-15,7 4 0 0,0-1 0 0,3 6-11 16,4 7 11-16,7-6 0 0,7 2 8 0,4-2-8 16,3 9 0-16,11-3 0 0,7-7 0 0,3 7-8 15,4-16 8-15,10 16 0 0,1-13 0 0,17 4 0 16,-4-1 0-16,11-6 0 0,7-15 0 0,15 2 0 15,10-12 0-15,3 7 0 0,14-14 0 0,8-2-8 0,10-10 33 16,4-3 7-16,14-9 2 0,-1-13 0 16,12-3-34-16,6-9 0 0,4-7 0 0,4-12 0 0,3 3 10 15,-7-7-10-15,-1-8 8 0,5-4-8 0,-4 3 11 16,0-19-3-16,-11 4-8 0,1-10 12 0,2 0-12 16,-13-3 0-16,-4 6 0 0,-6-18 0 0,-8 3 13 0,-7-4-3 15,0-6-1-15,-3 4 0 0,-11-1 4 0,-1 3 1 16,-9-9 0-16,-8 4 0 0,-7-1 9 0,-10 6 1 15,-11 7 1-15,-3 0 0 0,-11 9 0 0,-11-3 0 16,-3-3 0-16,-18 15 0 0,4-2-14 0,-21 5-3 16,-4 7-8-16,-11 7 12 0,1 2-12 0,-22 13 0 0,-6-3 0 15,-8 18 0-15,-11 1-17 0,-6 9-7 0,-15 9 0 0,-3 10-1 32,0 9-34-32,-17 7-6 0,-5 9-2 0,-2 15 0 15,-1 7-194-15,-3 6-39 0,-131 69-8 0,53-15-2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19:29:47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10114 8731 1562 0,'0'0'34'16,"0"0"7"-16,4-9 2 0,-1 2 1 0,4 7-35 0,0-9-9 0,0 6 0 0,0-3 0 0,0-4 29 0,-3 10 4 0,3-9 1 0,0 9 0 16,-7 0-2-16,0 0-1 0,0 0 0 0,7-10 0 15,-3 10-19-15,-4 0-3 0,0 0-1 0,0 0 0 16,0 0 21-16,0 0 4 0,0-6 1 0,0 6 0 15,0-9 1-15,0 9 0 0,-4-3 0 0,1-4 0 16,-1 4-13-16,1-3-2 0,-1-3-1 0,1 5 0 16,-1-2 8-16,0 0 1 0,-3-4 1 0,0 7 0 15,-3-3 6-15,-1-3 1 0,1 9 0 0,-1-4 0 16,-3-2-14-16,-4 6-2 0,1-3-1 16,-5-3 0-16,1 6-10 0,0 0-1 15,-4 0-8-15,1 6 12 0,-1-3 0 0,0 3-1 0,1-2 0 0,3-4 0 16,-1 6-11-16,5-3 0 0,-4 3 0 0,6-3 8 15,1-3-8-15,0 7 0 0,0-4 0 0,0 3 0 0,3-6 0 16,1 10 0-16,3-10 0 0,0 6 0 0,-4-3 0 0,4-3-9 16,0 6 9-16,3-3-13 0,-3 4 13 0,-3-4 12 15,6 6-3-15,-3-3 0 0,4 4 11 0,-4-4 1 16,3-3 1-16,-3 7 0 0,4 5-8 0,-8-5-2 16,7-1 0-16,-3 1 0 15,4 8 7-15,-4-2 1 0,3 3 0 0,1 0 0 0,-4-1-20 0,3 8 0 16,1-8 0-16,-1 7 0 0,1 1 0 0,-4-4-12 15,7 12 1-15,-8-6 1 0,5-3 10 0,3 4 0 16,-4 5 0-16,1-6-8 0,-1 4 16 0,1-4 3 16,-1 0 1-16,1 7 0 0,-1-7-12 15,-3 6 0-15,0-6 0 0,4 7 0 0,-4 3 8 16,0-4 0-16,-4 1 0 0,4-7 0 0,-4 6-8 0,4 1 0 16,4-7 0-16,-4 0 0 0,7-3 0 0,-11 0 0 0,8-6 0 0,-1 0 8 15,-3 0 2-15,3 0 0 0,-3 3 0 16,0-4 0-16,0 1 3 0,4-6 1 0,-4 9 0 0,7-10 0 15,-7 7-14-15,3 3 0 0,1-9 8 0,-1 2-8 16,4-2 11-16,0 3-1 0,7-1 0 16,-3-5 0-16,-4-1 6 0,7 0 0 0,0 1 1 0,3 5 0 15,1-5-6-15,3-1-2 0,4 7 0 0,-4-3 0 16,3-4-9-16,5 7 8 0,-1-7-8 0,0 0 8 16,-3 1-8-16,-1-1 0 0,1-2 0 0,-1 2 0 15,-2-6 0-15,-1 3-17 0,0-3 4 0,0-3 1 16,-4 7-32-1,5-7-7-15,-5 0-1 0,1 0 0 0,-1-7-35 0,4 4-7 0,4-3-2 0,0 3 0 16,3-3 4-16,0-4 0 0,0 1 0 16,4-1-569-16,-4 1-114 0</inkml:trace>
  <inkml:trace contextRef="#ctx0" brushRef="#br0" timeOffset="2800.27">10206 8929 2016 0,'0'0'179'0,"0"0"-143"0,-4 0-36 0,4 0 0 16,-7 0 117-16,4 9 17 0,-1 1 3 0,1-1 1 16,-1 7-106-16,1 2-22 0,-1 1-10 0,1 6 10 15,-1 0-10-15,1 4 0 0,-1-1-10 0,0 6 10 16,1-5 0-16,-4 5 0 0,0 1 0 0,0-1 0 0,3 1 0 0,-3-4 0 15,4 3 0-15,-4 1 10 16,3-7-10-16,1 7 0 0,-1-7 0 0,1-3-11 16,3 3-21-16,-4-9-4 0,4 6 0 0,-4-6-1 15,4-3-123-15,0-7-25 0,0 0-5 0,0-9-678 0</inkml:trace>
  <inkml:trace contextRef="#ctx0" brushRef="#br0" timeOffset="3199.81">10442 9045 288 0,'0'0'25'0,"0"0"-25"0,-3-3 0 0,3 3 0 16,7-7 356-16,-7 7 65 0,0 0 14 0,0 0 2 15,0 0-326-15,0 0-66 0,0 0-13 0,0 0-2 16,0 10-2-16,3 5 0 0,-3-2 0 0,-7 3 0 15,-7 2-20-15,4 1-8 0,-1-3 0 0,0 3 9 16,-6 0-9-16,3-4 0 0,0 4 9 0,-1-3-9 16,1-4 12-16,0 4-1 0,-3 0-1 0,2-4 0 15,-2 4-10-15,3-7 0 0,-4 10 0 0,4-10 0 16,-4 1 14-16,4-1-2 0,0 7-1 0,0-7 0 16,3-2 10-16,1-4 3 0,-1 6 0 0,4-9 0 0,4 6-24 15,3-6 0-15,0 0-10 0,0 0 10 0,0 0 0 0,0 0 14 16,0 0-1-16,7 4 0 0,0 2-13 0,0-3 0 15,0 3 0-15,0 4 0 0,3-1 0 0,-2 1-15 16,2-1 2-16,-3 0 0 0,4 1 13 0,-4 2 0 16,3 1 0-16,-3-4 0 0,4 1 0 0,0 5 0 15,-1-8 8-15,1 2-8 0,-4 0-10 0,3-5-9 16,8 2-1-16,-4-3-1 16,0 3-8-16,0-6-2 0,-3 0 0 15,3 0-597-15,0 0-119 0</inkml:trace>
  <inkml:trace contextRef="#ctx0" brushRef="#br0" timeOffset="3527.78">11049 9346 864 0,'-11'3'76'0,"4"3"-60"0,-7-3-16 0,0 4 0 0,7 2 329 0,-7 7 63 16,-7-4 13-16,3 4 3 0,4 3-327 0,0-4-65 15,-7 4-16-15,0 0 0 16,-4 0-55-16,4 6-14 0,3 3-3 0,-3-3-576 16,-4 3-114-16</inkml:trace>
  <inkml:trace contextRef="#ctx0" brushRef="#br0" timeOffset="3708.98">10597 9427 2487 0,'0'0'55'0,"0"0"11"0,0 0 2 0,11 0 2 0,-4-6-56 0,4 12-14 0,3-6 0 0,-4 7 0 16,-3-4 0-16,8-3 0 0,-1 9 0 0,0-3 0 16,-4 4-16-16,8-1-5 0,0 1-2 0,3-1 0 31,-7 7-137-31,7-4-27 0,-7 4-5 0</inkml:trace>
  <inkml:trace contextRef="#ctx0" brushRef="#br0" timeOffset="4220.14">11208 9653 2595 0,'-7'-12'115'0,"7"5"24"16,0-2-111-16,-4-1-28 0,8 1 0 0,-4 0 0 0,0-7 39 0,3 3 2 15,4-5 1-15,0-4 0 0,0 3-24 0,0-9-5 16,4 3-1-16,0-4 0 16,-1 1-44-16,4 3-8 0,-3-3-3 0,7 3 0 15,-1 0 0-15,1 3 0 0,-4-3 0 0,-3 9 0 16,10-3 11-16,-7 0 1 0,-4 10 1 0,1 3 0 0,-8 2 58 0,5-2 12 16,2 6 3-16,-6 10 0 0,-8-4-25 0,4 3-5 15,11 7-1-15,-4-4 0 0,-11 7-3 0,4-3-1 16,7 3 0-16,0-4 0 0,0-2 20 0,0 3 3 15,-7 2 1-15,8-8 0 0,2 6-32 0,-3-7 8 16,-7 0-8-16,7 1 0 0,4-4 0 0,-11-6 0 16,0 0 0-16,0 0 0 0,10 0 0 0,4-6 0 15,1-4 0-15,-1 1 0 0,0 0 9 0,-4-1-1 16,1-6 0-16,3 4 0 0,-3-10-8 0,-4 9 0 0,3-12 0 0,1 7 0 16,-1 2 0-16,1-3 8 0,-4 0-8 0,0 10 8 15,4-7 0-15,-4 7-8 0,0-1 12 16,-7 10-4-16,3 0-8 0,-3 0 8 0,11 7-8 0,-4-4 8 15,0 12-8-15,0-5 0 0,-3 9 0 0,3-4 0 16,0-2 12-16,0 6-4 0,-4-4 0 0,4 4 0 16,0-3-8-16,4 0 0 0,-4-4 0 0,-3 4 0 15,3-4 0-15,0 4 0 0,0 0 0 16,0 2 0-16,-4-8 0 0,4 9 0 0,1 0 0 0,-5-1 0 16,4-2 0-16,-7 3 0 0,4-4 0 0,3-2 0 15,-4 3-24 1,1 3-6-16,-1-10-2 0,1 7 0 0,-1-7-100 0,4-9-21 0,0 9-4 0,0-9-554 15,1-3-110-15</inkml:trace>
  <inkml:trace contextRef="#ctx0" brushRef="#br0" timeOffset="4840.96">11959 8590 2570 0,'-14'-9'56'0,"7"5"12"0,0-2 3 0,0 6 1 0,0-3-57 0,0 3-15 0,0 3 0 16,7-3 0-16,0 0 10 0,0 0-1 0,0 0 0 0,3 10 0 15,8-4-9-15,3 3 0 0,0-6 0 0,7 4-11 16,4-7 2-16,3 3 0 0,4-3 0 0,3 0 0 16,4-3 9-16,0 3 0 0,0-7-9 0,-4 7 9 15,4-3 0-15,-4-3 0 0,0-3 0 0,1 5 0 16,-1-2 0-16,0 6 0 0,-3 0 0 0,-4-3 0 16,0 3 0-16,-7 3 0 0,-3-3 0 0,-4 10 0 15,0-4 12-15,-3 3 6 0,-8 1 2 0,-3-1 0 16,0 1 6-16,0 5 2 0,-3-2 0 0,-4 2 0 15,0 4-28-15,0 0 0 0,0 0 0 0,0 6 0 16,0-6 0-16,-1 6 0 0,1 0 0 0,4-3 0 16,-4 12 0-16,3-5 0 0,-3 5 0 0,4 1 0 0,-1-1 0 0,4 1 0 15,-3-4 0-15,-1 3 0 0,1 1 0 16,3 3 0-16,0-4 0 0,3-6 0 0,-3 7 0 16,4-10 0-16,-1 3 0 0,1 0 0 0,-1-3 15 0,4 0-3 15,-3 4 0-15,3-10 0 0,-4-1-12 0,4 4 0 16,1 0 0-16,-1 3 0 0,0-6 0 0,-4 6 0 15,4-6 0-15,0 6 0 0,0-6 8 0,-7 9-8 16,4-9 11-16,-4-3-11 16,0 9 8-16,0-6-8 0,-4-1 0 0,-3 1 0 0,0 6 20 15,0-6-4-15,0 0 0 0,-3 0 0 0,-5 3 10 0,1-4 2 16,4-5 0-16,-4 6 0 0,0 3-28 0,3-10 0 0,-3-2 0 16,3-4 0-1,-3-3-20-15,4 3-10 0,-1 1-2 0,-3-7 0 16,3-7-176-16,-3 1-35 0,4-3-7 0</inkml:trace>
  <inkml:trace contextRef="#ctx0" brushRef="#br0" timeOffset="5441.85">13409 8480 1785 0,'-7'-9'79'0,"7"9"17"0,-3-6-77 0,-5 6-19 0,1-4 0 0,0-2 0 0,-3 6 144 0,-1-3 24 16,1-3 6-16,-1 6 1 0,-7-10-115 0,4 10-22 16,-3-6-5-16,3 6-1 0,-4-9-19 0,4 9-4 15,-7-3-1-15,6 3 0 0,-2-7-22 0,-1 7-5 16,-3 0-1-16,0-3 0 15,0 3-9-15,0 3-3 0,3-3 0 0,0 7 0 0,-3-7 32 0,7 3 13 16,-4 6-1-16,4-9 0 0,7 6-12 0,-3-2-16 16,-1 2 3-16,4 3 1 0,3-3 35 0,1-2 7 15,3 5 2-15,0 0 0 0,3-2-32 0,-3 8 0 16,7-2 0-16,-3 3 0 0,-4-4 0 0,7 4 0 16,0 3 0-16,0-1 0 0,-3-2 0 0,-1 9 0 0,1-6 0 0,-1 6 0 15,1-3 0-15,-4 3 0 16,0 3 0-16,-4 7 0 0,1-7 12 0,-1 7-3 0,-3 2-1 15,4-2 0-15,-4 5-8 0,0 1 8 0,3-6-8 0,0-1 8 16,1 4-8-16,-1-4 0 16,1-5 0-16,-1 5 0 0,1-6 8 0,-1 4 0 0,1-10 0 15,-1 9 0-15,-3-9 4 0,4 9 0 0,-4-3 0 0,0 1 0 16,0-4 16-16,-4 3 3 0,4-3 1 0,-4 3 0 16,4 1-32-16,0-4 0 0,0 0 0 0,0-3 0 15,-4 3 12-15,4 3-3 0,4-3-1 0,-1-6 0 16,-3 6 4-16,7 0 0 0,0-12 0 0,0 5 0 15,4-2-12-15,3-7 0 0,-4 1 0 0,4-1 0 0,4 1 0 16,-4-4 0-16,4-6 10 0,-1 3-10 0,8 3 13 0,-4-6-4 16,0 0-1-16,0 7 0 0,0-7-8 0,4 0-17 15,-4 3 4-15,0-3 1 16,4 0-40-16,-4-3-7 16,0 3-1-16,0-7-1 0,0 7-141 0,-3-6-28 15,10-3-6-15,-3-1 0 0</inkml:trace>
  <inkml:trace contextRef="#ctx0" brushRef="#br0" timeOffset="6710.44">12040 7430 1440 0,'0'0'64'0,"0"0"12"0,0 0-60 0,0 0-16 15,0 0 0-15,0 0 0 0,0 0 106 0,0 0 18 16,0 0 4-16,0 0 1 0,0 0-108 0,0 9-21 16,4-3 0-16,-4 7-10 0,-4 3 10 0,-3 2-10 15,0 1 10-15,-3 6-10 0,-1 0 10 0,-3 4 0 16,-4-1 0-16,4-3-8 0,-3 3 8 0,-1 7 0 16,-3 2-9-16,3 4 9 0,0-3 0 0,1-4 0 15,-1 4 0-15,4-4 0 0,0 1 0 0,-4-7 0 16,8 0 0-16,-4-3 0 0,3 0 0 15,0-6 0-15,-3 0 0 0,4-3 0 0,3-4 8 0,-7 4-8 0,3-7 8 16,-3 1-8-16,0-1 8 0,0 1-8 0,7-1 0 0,-4-3 8 16,-3 4 1-16,3-1 0 0,8-3 0 0,-4-2 0 15,-4 2 7-15,4-3 0 0,7-3 1 0,0 0 0 16,0 0-7-16,0 0-2 0,0 0 0 0,0 0 0 16,0 0 32-16,0 0 5 0,-3-9 2 0,3-1 0 15,3 7-13-15,1-10-2 0,-8 4-1 0,4 0 0 16,0-1-7-16,0 1-2 0,0-1 0 0,0-5 0 15,-7 5-13-15,4 1-9 0,3 0 12 0,-4-1-12 16,-3 1 0-16,0-1 0 0,3 1 0 0,4-1 0 16,0 4 0-16,-3 3 0 0,-8-3 0 0,8 3 0 0,3 3 0 15,0 0 0-15,-4-7 0 0,1 7 0 0,3 0 0 16,0 0 0-16,-7 0-8 0,0 0 8 0,0 0-12 0,7 0 12 16,0 0-13-16,-4 10 5 0,-10-1 8 0,7 1 0 15,7-1 0-15,-4-3 0 0,1 4 0 0,3-10 0 16,0 0 0-16,0 9 0 0,0 1 0 0,0-10 9 15,-7 9-9-15,7-9 10 0,7 6 0 0,-7 4 0 16,-4-7 0-16,4-3 0 0,0 6 5 0,4 3 1 16,-4-9 0-16,0 0 0 0,0 0 3 0,7 0 1 15,7 7 0-15,0-4 0 0,-7-6-10 0,11 3-2 16,6-7 0-16,-2 7 0 0,-1 0-8 0,3-3 0 16,-2-3 0-16,2 6 0 0,-3-6 0 0,4 6 0 15,-7-3-14-15,-1 3 5 16,5 0-52-16,-5-7-11 0,1 7-1 0,3 0-632 0,-3 0-127 0</inkml:trace>
  <inkml:trace contextRef="#ctx0" brushRef="#br0" timeOffset="7573.2">13106 9550 1897 0,'0'0'84'0,"0"0"17"0,0 0-81 0,7-7-20 0,0-2 0 0,0 3 0 15,0-4 90-15,0 1 14 0,0-1 2 0,0-8 1 16,-3 2-25-16,6-3-5 0,4 0-1 0,-3 0 0 15,3-6-66-15,0 7-10 0,4-8-9 0,-1 5 9 16,1-11-40-16,0 4-1 16,-1 0 0-16,1 0 0 0,-4-4-20 15,4 4-4-15,-4 0-1 0,-4 3 0 0,1 0 39 0,0 6 8 0,-1 0 2 0,1 3 0 16,-4 4 35-16,-4-4 7 0,4 13 2 0,-7 3 0 16,0 0 5-16,0 0 2 0,0 0 0 0,4 9 0 15,-4 4-20-15,0 6-4 0,0 6-1 0,-4-6 0 0,4 2-9 0,0 1 8 16,-3-3-8-16,3 3 8 15,3-9-8-15,1 6 0 0,-4-10 9 0,3 7-9 0,1-7 0 0,-1 0 9 16,1-2-9-16,-4-7 0 0,0 0 10 0,7 3-10 16,0-3 8-16,-7 0-8 0,7-10 12 0,0 7-4 15,0-6 0-15,4-7 0 0,-4 7 6 0,0-7 1 16,0-3 0-16,-3 1 0 0,3-1 9 0,0-6 1 16,0 6 1-16,-4 0 0 0,8 3-6 0,-8-3 0 15,4 10-1-15,0 0 0 0,-3 2-10 0,0 4-1 16,-4 3-8-16,0 0 12 0,0 0-12 0,7 10 11 0,-4 2-11 0,-3 4 10 15,4 3-2-15,-4 0 0 0,3-4 0 0,1 4 0 16,-1 0-8-16,-3-3 0 0,4 2 0 16,-1 1 0-16,1-3 0 0,-1 3 0 15,-3-4 0-15,7-2 0 0,-3 3 0 0,-1 9-11 16,-3-7 11-16,0 1-8 16,4 0-27-16,0 0-5 0,-4-3 0 0,0-1-1 15,0-2-119-15,3-4-24 0,4 1-5 0,-3-4-747 0</inkml:trace>
  <inkml:trace contextRef="#ctx0" brushRef="#br0" timeOffset="7848.98">14196 9079 2761 0,'0'0'122'0,"0"0"26"15,-4 10-119-15,-3-4-29 0,0-3 0 0,0 13 0 16,4-7-25-16,-8 4-11 0,0 2-3 0,1 4 0 16,-1-3-47-16,1 3-10 0,-1-4-1 0,0-2-1 15,1 6-78-15,-4-4-15 0,3 4-3 0,-3-9-1 16,-4 5 105-16,8-5 21 0,-4-1 4 0,3-3-361 15,-3-3-72-15</inkml:trace>
  <inkml:trace contextRef="#ctx0" brushRef="#br0" timeOffset="8025.51">13899 9258 1497 0,'0'0'66'0,"0"0"14"0,8 0-64 0,-1 9-16 0,3-9 0 0,-3 7 0 16,4-4 193-16,-1 3 35 0,1-3 8 0,0-3 0 15,-1 10-158-15,4-10-32 0,-3 6-6 0,3 3-2 16,-3 1-30-16,3-1-8 0,-4 0 0 0,1 1 0 31,3-1-168-31,-7 7-36 0,4-7-6 0</inkml:trace>
  <inkml:trace contextRef="#ctx0" brushRef="#br0" timeOffset="9489.44">14750 8323 1267 0,'-7'-3'112'0,"0"3"-89"15,3 0-23-15,-3-6 0 0,0 6 160 0,0 0 28 0,0 0 6 0,7 0 1 16,-7 0-123-16,7 0-24 0,0 0-4 0,0 0-2 16,0 0-24-16,7 6-5 0,3-6-1 0,1 3 0 15,0 4-12-15,6-7 9 0,-3 6-9 16,7-3 8-16,-3-3-8 0,3 0 0 16,0 0 0-16,-3 10 0 0,0-10 20 0,-1 6 1 15,-3-3 1-15,4 3 0 0,-7-3-32 0,3 4-6 0,-4-7-2 0,4 3 0 16,-6 3 38-16,-1-6 8 0,-7 0 2 0,10 9 0 15,-3-2-10-15,-7-7-1 0,7 3-1 0,4 3 0 16,-11-6-18-16,3 10 0 0,-3-10 8 0,7 3-8 16,-3 6 9-16,3-3-1 0,-7-6-8 0,0 10 12 15,4-1-12-15,-4 1 0 0,3-1 0 0,-3-3 0 16,0-6 0-16,0 10 0 0,0-1 8 0,0 0-8 16,0 1 0-16,0-1 8 0,4 1-8 0,-1 5 0 0,-3-5 8 15,7 9-8-15,-3-1 0 0,-1-2 9 16,4 3-9-16,-3 0 0 0,3 6 0 0,0 3 0 0,0-3 0 0,0 10 0 15,0-7 0-15,4 9 0 0,-8-2 16 0,4-1 0 16,0 4 1-16,-3-3 0 0,3 2-17 0,0 4 0 16,0-7 0-16,0-2 0 0,-3 2-8 0,3-5-6 15,0-4-1-15,0 3 0 0,0 3 15 0,0-9 0 16,0 3 0-16,-4 3 0 0,5 7 12 16,-5-7 1-16,1-3 1 0,3 4 0 0,-4-11-14 0,1 7 0 15,3 4 0-15,-7-4 0 0,0 0 12 0,0-3 0 16,3 3 0-16,1 0 0 0,-4 3-3 0,0-9-1 15,3 6 0-15,-3-6 0 0,4 0 0 0,-4-4-8 0,0-5 12 16,0 5-4-16,0-2 30 0,-4-7 6 0,1 4 0 0,-1-7 1 16,4-3-17-16,-3 6-3 15,3-6-1-15,-7 0 0 0,0 0 25 0,0-6 5 0,-8 6 1 16,5-3 0-16,-4-4-38 0,3-2-7 16,-3 9-2-16,0-9 0 0,3 5 7 0,-3 4 1 0,-3-6 0 15,3 3 0-15,3 3-16 0,-3-6-10 0,0 6 2 0,0 0 0 31,0 0-19-31,-1 6-3 0,5-12-1 0,-4 6 0 16,3 6-113-16,1-6-24 0,-1-6-4 0,0 6-606 0,1-10-122 0</inkml:trace>
  <inkml:trace contextRef="#ctx0" brushRef="#br0" timeOffset="10456.51">12764 7483 2282 0,'0'0'50'0,"0"0"10"0,0 0 3 0,0 0 1 0,-4 9-51 0,4-9-13 0,0 10 0 0,0-4 0 16,4 4 0-16,-1 5-13 0,4-2 2 0,-3 2 1 16,3 4 10-16,0 0 0 0,0 0 0 0,3 3 8 15,1 0-19-15,0-6-3 0,3 9-1 0,-4-7 0 16,4 1 6-16,0 9 1 0,1-2 0 0,2-1 0 0,4-3 8 0,-3 3 0 15,3 0 0-15,4-3 0 0,-4 3 0 0,4-6 0 16,-4-1 0-16,0 4 0 0,-7-3 0 16,4-6 0-16,-4 2 0 0,0 4 8 0,0-9 8 0,0 5 1 15,0-5 1-15,0-1 0 0,-3 7-18 0,3-7 0 16,-3 1 8-16,-1-1-8 0,1 0 0 16,0-2 0-16,-1 2-11 0,-3-6 11 0,4 7 0 0,-1-4 16 15,-3-3-2-15,0-3 0 0,4 6-14 0,-4-6 0 16,0 3 0-16,-3-3 0 0,-4 0 0 0,7 0 11 15,-7 0-11-15,7-3 10 0,0 3 14 0,0-6 4 16,-4 3 0-16,1-3 0 0,-1 3 5 0,1-7 2 16,-4 4 0-16,0-4 0 0,0 1-12 0,0 3-3 15,0-4 0-15,0 1 0 0,0 0 0 0,-4-1-1 16,4 1 0-16,0-1 0 0,0-5-19 0,0 5 0 0,0-2 0 16,4-4 0-16,-4 7 0 0,4-1 0 0,-1-6 0 15,1 7 0-15,-1 0 16 0,1-1-3 16,-1 4-1-16,1 3 0 0,-1-3-28 0,-3 6-5 0,4-4-2 0,-4 4 0 15,0 0 23-15,0 0-11 0,0 0 11 0,0 0-8 16,0 0 8-16,0 0-8 0,7 4 8 0,-7-4-8 16,3 6 8-16,-3-6 0 0,0 0 0 0,7 9-8 15,-3-6 8-15,-1 10 0 0,1-4 0 0,3-6 0 16,-7-3 0-16,4 10 0 0,-1-1 0 0,-3-9-8 16,4 7 8-16,-4-7 0 0,3 9 0 0,1-3-8 15,-1 4 8-15,-3-10 0 0,4 9-9 0,-4 0 9 16,0-9 0-16,0 4 0 0,0-4 0 0,-4 9 0 15,4-9 0-15,0 6 0 0,-3 4 0 0,-4-1 12 16,7-9 2-16,-4 6 1 0,-3-2 0 0,0 5 0 16,0-3 10-16,0-3 3 0,-4-3 0 0,1 0 0 0,-1 7-14 15,1-7-2-15,-5 3-1 0,1 3 0 0,-3-6 3 0,3 0 1 16,-1 0 0-16,-2 0 0 0,-1 0-4 0,1 0-1 16,2 0 0-16,1-6 0 15,0 3-58-15,0 3-12 0,0-7-3 0,3 4-751 16,4-3-150-16</inkml:trace>
  <inkml:trace contextRef="#ctx0" brushRef="#br0" timeOffset="12358.34">11589 10023 2516 0,'-18'-25'112'0,"8"19"22"0,2-4-107 0,1-2-27 0,0-4 0 0,0 0 0 16,-7 7 56-16,7-4 7 0,0-2 1 0,0 5 0 15,-4 1-31-15,4 3-5 0,7-7-2 0,-3 7 0 16,-1-4-26-16,1 1 8 0,-4 9-8 0,7 0 0 15,0-9 0-15,0 9 0 0,-11-7 0 0,4 4 0 16,7 3 9-16,0 0 3 0,-7-6 1 16,0 6 0-16,-4 0 6 0,11 0 1 0,0 0 0 0,0 0 0 15,0 0-1-15,0 0 0 0,0 0 0 0,0 0 0 16,0 6-7-16,0 7 0 0,7 2-1 0,-3-5 0 16,3 9-11-16,-3 3 0 0,-1-4 0 0,4 4 8 15,7 10-8-15,-7-4 0 0,-10 0 0 0,3 7 0 16,10 2 0-1,-6-2 0-15,-1-1 0 0,1 4 0 16,-4-4 0-16,0 1 0 0,7-7 0 0,-7 7 0 0,-7-7 0 0,3 0 12 0,12 7-4 16,-5-10 0-16,-6 0 2 0,3-3 0 0,-4-3 0 0,8 2 0 0,-1-8-1 0,-3 3 0 15,-3-7 0-15,3 1 0 16,3 5 2-16,1-5 0 0,-8-1 0 0,4-9 0 0,0 0-11 16,0 0 10-16,0 0-10 0,-3 3 10 0,-1 7-10 15,4-10 8-15,0 0-8 0,0 6 8 0,0-6-8 16,0 0 10-16,11 9-10 0,-1-2 10 15,4-4-2-15,0-3-8 0,8 6 12 0,2-6-4 0,4 3-8 0,4-3 8 16,-4 6-8-16,8-6 8 0,-5 0-8 0,5 0 0 16,6-6 0-16,0 6 8 0,4 0-8 0,4 0 0 15,-1-3 0-15,0 3 0 0,1 0 0 0,-1 0 0 16,-3 0 0-16,0 0 0 0,0-6 0 0,0 6 0 16,7-3 0-16,3-4 0 0,0 4 0 0,1-3 0 15,3 6 0-15,-4 0 0 0,1-6 0 0,3 6 0 16,3-4 0-16,-3 4 0 0,4 0 0 0,-1 4 0 15,-3-4 0-15,0 0 0 0,-7 6 0 0,-7-6 0 0,-4 9 0 0,1-9 0 16,-8 7 0-16,0-4 0 0,-3 3 0 0,-4-3 0 16,-3 3 0-16,-4-3 0 0,0 4 0 0,-7-4 0 15,0 3 0-15,-3-6 0 0,-4 3 0 0,0 4 0 16,-7-7 0-16,0 0 0 0,7 0 0 0,-7 0 0 16,0 0 8-16,0 0 2 0,0 0 1 0,0 0 0 15,0 0 4-15,0 0 1 0,0 0 0 0,-3-10 0 16,3 4-8-16,0-4 0 0,0 7-8 0,-4-6 12 15,4 0-12-15,0-1 8 0,-3-2-8 0,3 2 0 0,0-2 8 16,-4 5-8-16,4-2 0 0,-4 0 9 16,1-7-9-16,3 6 10 0,-4-2-10 0,4-4 10 0,0 1-10 15,0 2 10-15,0-3-10 0,0-2 10 0,4 2-10 0,-4-3 0 16,7 0 9-16,-7 0-9 0,4 1 0 0,-1-1 8 16,1-3-8-16,-1 3 0 0,1-3 0 15,3 0 8-15,-7 0-8 0,3-3 0 0,1 6 0 16,-1-6 0-16,-3 6 0 0,0 1 8 0,0-8-8 15,0 11 0-15,4-4 0 0,-4 0 0 0,-4 0 0 0,4 4 0 16,4 2 0-16,-4-3 0 0,0 1 0 0,0 5 0 16,0 1 0-16,0 0 0 0,3-1 0 0,-3 1 0 15,0-7 0-15,0 13 0 0,0-3 0 0,0 6-8 16,0-4 8-16,0 4 0 0,0 0 0 0,0 0 0 16,0 0 0-16,0 0-8 0,-3-6 8 0,3 6 0 0,0 0 0 15,0 0 0-15,0 0 0 0,0 0-8 0,0 0 8 16,0 0 0-16,0 0 0 0,0 0-8 15,0 0 8-15,0 0 0 0,3 6 0 0,-3 4-8 16,0-7 8-16,4 6 0 0,-4 7-8 16,0-6 8-16,0 5-8 0,0-5 8 0,0-1 0 0,3 0-8 0,-3 1 8 0,0-1 0 15,0 1 0-15,-3-1 0 0,3-3 0 0,0-6 0 16,0 10 0-16,0-10 0 0,0 0 0 0,0 0 0 16,0 0 0-16,0 0 0 0,0 0 0 0,0 0 8 15,0 6-8-15,0-6 0 0,0 0 0 0,0 0 8 16,0 0-8-16,0 0 0 0,0 0 0 0,0 0 0 15,0 0 0-15,0 0 0 0,0 0 0 0,0 0 0 16,0 0 0-16,0 0 0 0,0 0 8 0,0 0-8 16,0 0 0-16,0 0 0 0,0 0 0 0,0 0-12 15,-7 0 12-15,3 0 0 0,-3-6 0 0,4 6 0 16,-4 0 0-16,0-7 0 0,3 4 0 0,1-3 0 0,3 6 0 16,-4-3 0-16,0-7 8 0,1 1-8 0,-1 0 0 0,1-4 0 15,-1 4 0-15,4-1 0 0,-3 7 0 0,-1-3 0 16,1-3 0-16,-1 5 0 0,4-2 0 0,0 6 0 15,0 0 0-15,-7 0 0 0,0-6-9 0,0 6 9 16,0 0-10-16,0 6 10 0,-4-6 0 0,1 6 0 16,-1-2 0-16,1 2 0 0,-1 3-10 0,0-6 1 15,1 7 0-15,-1-1 0 0,1 4 9 16,3-10 0-16,-4 6 0 0,1 1 0 0,-1-1 0 0,4-3 0 16,0 4 0-16,0-4 0 0,3 3 0 0,1 1 0 15,-1-7 0-15,4-3 0 0,-3 6 0 0,3-6 0 16,0 0 0-16,0 0 0 0,0 0 0 0,0 0-8 15,0 0 0-15,14 0 0 0,-4-6-2 0,4 6 0 16,-3-9 0-16,0-1 0 0,-1 1 10 0,1 2 0 0,-4-2 0 16,3 0 0-16,-3-4 0 0,4-3 0 0,-7 7 0 0,3-7 0 15,0 7 0-15,0-4 8 0,-4-2-8 0,1 5 0 16,-1 1 0-16,1-1 0 0,-1 1 0 16,1-7 8-16,-1 7-8 0,1 3 0 0,0-4 0 15,-1 1 0-15,1-1 0 0,-4 7 0 0,3-3 0 0,1-3 0 16,-1 2 0-16,1 4 0 0,-4 3 0 0,3-6 0 15,-3 6 0-15,0 0 0 0,0 0 0 0,0 0 0 16,0 0 0-16,0 0 0 0,7 6 0 0,0-3-8 16,0 7 8-16,-3 2 0 0,3-9 0 0,-4 7 0 15,1-1 0-15,0 7 0 0,-1-7 0 0,1 1 0 0,-1-1 0 0,1 7 0 16,-1-7 0-16,1 1 0 0,-4-1 0 0,0 1 0 16,3-1-11-16,1 0 11 15,-4-9-68-15,3 10-8 0,-3-4-2 0,0-6 0 16,0 0-51-16,0 0-11 0,0 9-1 0,0 1-1 15,-3-1-94-15,-4 1-20 0,-7-4-3 0</inkml:trace>
  <inkml:trace contextRef="#ctx0" brushRef="#br0" timeOffset="12934.41">11458 9964 2595 0,'0'-16'57'0,"0"13"12"0,-3-7 3 0,-1 4 0 0,-3 6-57 0,4-3-15 0,3 3 0 0,0-6 0 16,-7 2-10-16,7 4-5 0,3-9-1 0,1 3 0 16,-1-4 16-16,1 4 0 0,-8 3 0 0,11-3 0 15,0-4-28 1,-3 7 1-16,-11-3 0 0,7-4 0 0,10 1 27 0,-10 3 0 0,-7 3 0 0,0-4-8 16,0 4 8-16,4 3 0 0,3 0 8 0,-11 3-8 0,-7 4 0 0,1 2 0 15,6 0 0-15,-3 7 0 16,-4-3 20-16,1 2-1 0,3 4 0 0,0 0 0 15,-1 0 4-15,5 3 1 0,-4-10 0 0,7 4 0 0,0 3 6 16,0-4 2-16,0-2 0 0,7-4 0 0,-4-2-24 0,4-7-8 16,0 0 0-16,0 0 0 0,0 0 12 0,0 0-3 15,14 0-1-15,-3-10 0 0,-1 4-8 0,4-7 0 16,8-2 0-16,-8-4 8 0,3 3-8 0,1-2-17 16,0-1 4-16,-1 0 1 0,-6 0 12 15,3 3 0-15,0 1 0 0,0 2 0 0,7 4 0 0,-7-1 16 16,-10 4-3-16,-4 6-1 0,7-6 10 0,4 6 2 15,-11 0 0-15,0 0 0 0,3 12 2 0,4 1 1 0,4-4 0 16,-1 1 0-16,-6 5-12 0,-1-5-3 0,8-1 0 16,0 7 0-16,-4-7-12 0,0 1 8 0,0-1-8 15,3 1 0-15,-3-1 0 0,4-3 0 0,-11-6 0 0,7 3 0 32,4 7-149-32,-11-10-36 0</inkml:trace>
  <inkml:trace contextRef="#ctx0" brushRef="#br0" timeOffset="19044.05">20690 9026 1396 0,'0'0'31'0,"0"0"6"0,0 0 2 0,-7 0 0 0,0-6-31 0,0 2-8 15,7 4 0-15,0 0 0 0,-7 0 12 0,4-6 2 16,-4 3 0-16,7 3 0 0,-4-6 14 0,4 6 2 0,-3-3 1 0,-4-4 0 15,3 4-31-15,-3-3 0 0,0-3 0 0,0-1 0 16,-4 4 40-16,1-3 3 0,-1-1 0 16,-3-9 0-16,0 10 22 0,-4-7 5 0,1-3 1 0,-1 7 0 15,0-4-12-15,1 0-3 0,-1-2 0 0,-3-1 0 16,0-6-4-16,3 6-2 0,-7 0 0 16,4-6 0-16,-7-3-10 0,3 3-1 0,-6-3-1 15,2-1 0-15,-2-5-21 0,2 9-4 0,-6-7-1 16,3 1 0-16,-3 3-12 0,3 0 0 0,1-1 0 0,-1-2 0 15,4 9 0-15,-1-3 0 0,-2 0 0 0,2 0 0 16,1 6 0-16,0 0 0 0,-7 0 0 0,3 1 0 16,4-8 0-16,-4 8 0 0,4-1 0 0,-1-6 0 15,1 6 11-15,0-6-11 0,0 6 12 0,0 0-12 0,3 0 13 16,0-3-4-16,4 10-1 0,0-4 0 0,0-6-8 0,0 0 0 16,3 10 9-16,-3-4-9 0,0-3 9 0,3 4-9 15,-3 5 12-15,0-2-12 0,-4-4 0 16,7 10 0-16,-3-4 0 0,7-2 0 0,0 5 0 0,0-2 10 15,0 0 0-15,3-1 0 0,4 4 0 0,0-3 0 16,0-1 0-16,3 7 0 0,1-6-2 0,-1 2-8 16,1-2 12-16,-1 3-4 0,4 6-8 15,0-10 0-15,-3 7 9 0,3 3-9 0,-4-6 11 0,4 6-3 16,0-10 0-16,0 10 0 0,0 0-8 0,0 0-14 16,-3-9 3-16,3 9 1 0,0 0 10 0,0 0 0 15,0-3 0-15,0 3 0 0,0 0 0 0,0 0 0 16,-4-6 0-16,4 6-8 0,0 0 8 0,0 0 0 15,0 0 0-15,0 0 0 0,0 0 12 0,0 0 0 16,0 0 1-16,0 0 0 0,0 0-13 0,0 0 9 0,0 0-9 0,0 0 8 16,-3-7-8-16,3 7 0 15,0 0 0-15,0 0 0 0,0 0 0 0,0 0 0 16,-7 7-10-16,7 2 10 0,-8 7 0 0,5-7 0 0,3 1 0 0,-4 8 0 16,-3 1 0-16,4-3 0 0,3-4 0 0,-4 10-9 15,1-3 9-15,-1 0 0 0,4 0 0 0,0 6 0 16,-3-6 0-16,3-1-8 0,0 1 8 15,-4 3-8-15,4 0 8 0,-3-6-8 0,-1 3 8 0,4-1-8 16,-7-2 8-16,7-6 0 0,-3 5 0 0,-1-2 0 16,4-4 0-16,0-3 0 0,0-6 0 0,0 0 0 15,0 0 12-15,0 0-1 0,0 0-1 0,0 0 0 16,0 0 5-16,0 0 1 0,0 0 0 0,0 0 0 16,0 0 17-16,0 0 4 0,0-6 1 0,0-6 0 15,-3-4-38-15,3 0 0 0,0 4-12 0,-4-4 4 0,4-3 8 16,-4 0 0-16,-3 1 0 0,4-7 0 0,-1-1 0 0,1 8 11 15,-1-7-3-15,-3 3 0 0,4 0-8 0,-1 3 0 16,4 0 0-16,-3 0 0 0,-1 4 0 0,1 2-12 16,-1-3 2-16,1 1 1 0,-1 5 9 0,0 1 12 15,4-1-2-15,-7 1-1 0,4 0-17 0,3 2-4 16,-4 4-1-16,4 3 0 0,0 0 13 0,0 0 0 16,0 0 0-16,0 0 0 0,0 0 0 0,0 0 0 15,0 0 0-15,7 0 0 0,-7 0 0 0,11 0 0 16,0-6 12-16,-4 6-12 0,3 0 20 0,4 0-4 15,4 0 0-15,-4 0 0 0,0 0 8 0,4 0 0 0,7-3 1 0,3-3 0 16,4 6-16-16,3-4-9 16,0-2 10-16,-3 6-10 0,3-3 0 0,0-3 8 0,1 6-8 15,10-3 0 1,3-4-54-16,7 7-14 0,4-9-2 0,0 9-1234 0</inkml:trace>
  <inkml:trace contextRef="#ctx0" brushRef="#br0" timeOffset="23270.34">18775 9437 1839 0,'0'0'40'0,"0"0"9"0,0 0 2 0,0 0 1 0,0 0-42 0,0 0-10 0,3 0 0 0,4-10 0 0,-7 10 0 0,7 0 10 16,4 0-10-16,-7 0 10 0,-4 0-10 0,7-6 0 15,-7 6 0-15,0 0 0 0,0 0 0 0,0 0 0 16,0 0 0-16,0 0 8 0,3 13 27 0,-3-4 5 15,0-6 0-15,-3 7 1 0,-1-1 7 0,-3 7 0 16,4-7 1-16,-8 10 0 0,4 0 2 0,-4 6 0 16,4 0 0-16,-3 3 0 0,-1 7-2 0,-3-1 0 15,0 4 0-15,-4-1 0 0,4 4-27 0,-7 0-6 16,3 9 0-16,1-3-1 0,-1-3-3 0,0-3 0 16,4-1 0-16,0 1 0 0,0-3 4 0,0-1 1 0,3-2 0 0,4-7 0 15,-3 4-28-15,6-11-5 16,-3 5-2-16,4-8 0 0,-1-2 1 0,-3-7 0 15,4 7 0-15,3-6 0 16,-4-1-24-16,4-9-5 0,0 0-1 0,0 0 0 16,0 0-102-16,0 0-21 0,0 0-4 0,-4-9-1 0</inkml:trace>
  <inkml:trace contextRef="#ctx0" brushRef="#br0" timeOffset="23743.99">18838 9528 1440 0,'0'0'128'0,"0"0"-103"0,0 0-25 0,0 0 0 0,0 0 68 0,0 0 9 16,11 6 2-16,-11-6 0 0,0 0-64 0,7 0-15 15,-7 0 0-15,0 0 0 0,7 3 0 0,-7-3 0 16,0 0 0-16,7 6 0 0,-7-6 16 0,0 0 4 16,0 0 0-16,0 0 0 0,0 10 48 0,0-10 9 15,0 0 3-15,0 0 0 0,0 0-9 0,0 0-2 16,0 9 0-16,0-9 0 0,0 0-9 0,0 0-1 16,0 0-1-16,-3 10 0 0,3-10-6 0,0 6-2 15,-4 3 0-15,4-9 0 0,0 0-30 0,0 10-7 16,4 5-1-16,-4-2 0 0,3-4-12 0,1 1 0 0,-4-1 0 0,3 7 0 15,-3 3 0-15,4-4 0 0,-1 4 0 16,1 0 0-16,-4 0 0 0,3 3 0 16,4-4 0-16,-3 4 0 0,-1 3 0 0,1-6 0 0,-1 6 0 15,-3 0 0-15,4-3 0 0,-1 4 0 0,1-8 8 16,0-2-8-16,-4 3 0 0,3-4 0 0,1 4 8 16,-1 0-8-16,1-3 0 0,3-4 0 0,-4-2 0 0,4 5 0 15,-3-5 0-15,3-1-12 0,3 1 3 0,-2-4 0 31,-1-3-39-31,3 3-8 0,-3-6-2 0,4 3 0 0,-11-3-166 16,0 0-32-16,0 0-8 0,0 0 0 0</inkml:trace>
  <inkml:trace contextRef="#ctx0" brushRef="#br0" timeOffset="24002.28">18535 10032 2026 0,'0'0'90'0,"-7"0"18"0,3-6-86 0,-3 6-22 15,4-3 0-15,3-3 0 0,0 3 24 0,0-4 1 16,7 1 0-16,0 3 0 0,0-3 18 0,0-4 3 16,4 10 1-16,3-3 0 0,3-3-35 0,1 3-12 15,0-3 0-15,3-4 9 0,0 10-9 0,4-9 0 16,-4 2-12-16,4 4 12 0,-4-3-10 0,0 3 10 0,4-3 0 15,-8 2-9 1,4-2-35-16,-3 6-8 0,3-3 0 0,-3-3-588 0,-1 6-116 16</inkml:trace>
  <inkml:trace contextRef="#ctx0" brushRef="#br0" timeOffset="24568.79">19484 9587 691 0,'0'0'61'0,"-4"-6"-49"15,1-3-12-15,-1 5 0 0,1-2 232 0,-1-3 44 16,1 6 9-16,3-4 2 0,-4-2-215 0,1 3-42 16,3-4-9-16,-4 7-1 0,4 3-20 0,0 0 0 15,-3-6 8-15,-1-4-8 0,1 1 0 0,-1 0 10 16,4 9-10-16,-3-7 8 0,-5 4-8 0,5-3 0 0,3 6 0 0,0 0 0 15,-7 6 10-15,0-3 6 0,0-3 2 0,0 7 0 16,0-4 10-16,-4 3 1 0,4 3 1 0,-4 1 0 16,4-1 8-16,-3 7 2 0,-4 0 0 0,3-4 0 15,1 7-9-15,-1 6-2 16,-3-6 0-16,3 0 0 0,-3 6-5 0,4-6 0 0,-1 6-1 16,0-7 0-16,4 8-11 0,-3-1-3 0,3-3 0 0,3-4 0 15,-3 7-9-15,4 1 0 0,-4-8 0 0,7 11 8 16,-4-4-8-16,4-6 0 0,0-1 9 0,4-2-9 15,-1 12 8-15,1-9-8 0,-1-3 8 0,4 9-8 16,-3-13 9-16,3 7-9 0,-4-3 12 0,4 3-12 16,0-10 11-16,4 7-11 0,0-7 10 0,3 1-10 15,-4-1 0-15,1 0-13 0,3-2 1 0,0-4 0 16,4 3-14 0,-4-6-2-16,3 0-1 0,1 0 0 0,0 0-176 0,3 0-35 15,14-9-8-15,-10-1 0 0</inkml:trace>
  <inkml:trace contextRef="#ctx0" brushRef="#br0" timeOffset="25102.03">20168 9572 1785 0,'0'0'159'0,"0"0"-127"0,0 0-32 0,0 0 0 0,0 9 109 15,-3-3 16-15,-1 4 3 0,1-1 1 16,3 10-129-16,0-10-25 0,0 7-6 0,0 3-1 0,3 0 32 0,-3-1 0 16,0 7 0-16,0-6 0 0,0 6 0 0,0-6 0 15,0 6 0-15,0-6 0 0,-3 9 24 0,-1-9 5 16,4 6 1-16,-3 0 0 0,3-6-30 0,-4 6 0 16,4-6-11-16,-3 0 11 0,-1 6-16 0,1-6 5 15,3 0 1-15,-4-4 0 16,4 4-44-16,0-10-9 0,0 1-1 0,-3-1-546 15,3-9-109-15</inkml:trace>
  <inkml:trace contextRef="#ctx0" brushRef="#br0" timeOffset="25326.93">19886 9964 2559 0,'0'0'113'0,"0"0"24"0,0-10-109 0,0 10-28 0,0 0 0 0,0 0 0 16,0 0 40-16,0 0 4 0,4-6 0 0,3 3 0 16,7-4-36-16,-4 4-8 0,1-3 0 0,3 6 0 31,7-3-25-31,0-3-7 0,4 2-2 0,0-2 0 0,-1 6 17 0,5-9 3 0,-1 9 1 0,4-10 0 31,-4 4-28-31,0 3-6 0,-3 3-1 0,3-6 0 0,-7 3-176 16,4-4-35-16,10 4-7 0,-7-3-2 0</inkml:trace>
  <inkml:trace contextRef="#ctx0" brushRef="#br0" timeOffset="25872.1">20846 9534 1954 0,'-4'-6'43'0,"4"6"9"0,-7 6 1 0,4-6 3 0,3 0-45 0,0 9-11 16,-8-2 0-16,8 2 0 0,0 0 0 0,0 4 0 15,0 3-12-15,-3 2 12 0,3 1-11 0,-4-3 11 16,4 9-8-16,-3-3 8 0,-1 3 0 0,1 0 0 16,-1-3 0-16,1 3 0 0,-1 3 9 0,4-3 7 15,0 4 2-15,0-4 0 0,0 3-18 0,0-3 10 16,0-6-10-16,4 6 8 15,-1-6-35-15,1 0-7 0,-4-4-2 0,3 1 0 16,4-3-38-16,-3-4-8 0,-1 0-2 0</inkml:trace>
  <inkml:trace contextRef="#ctx0" brushRef="#br0" timeOffset="26519.32">20673 9412 2480 0,'0'0'110'0,"0"0"22"0,-4-4-105 0,4 4-27 0,4-6 0 0,-1-3 0 16,4 9 24-16,4-10 0 0,3 7 0 0,4-3 0 15,6-3-11-15,8 2-2 0,-4 7-1 0,4-3 0 16,-4-3-10-16,8 6 0 0,-1 0 0 0,-3 0 0 15,3 0 12-15,-3 0 0 0,6 0 0 0,1 6 0 16,-7-3-12-16,0 4-17 0,-4-4 4 0,-3 3 1 0,-8 3 1 0,1 1 1 16,-7-1 0-16,-4 7 0 0,0-7 0 0,-7 10 0 15,-4 0 0-15,1-10 0 0,-8 7 10 0,0 0 0 16,-6-4 0-16,-1 4 0 0,-7 3 0 0,4 0-8 16,-3-4 8-16,-1 4-8 0,0-3 8 0,4-4 0 15,3-2 0-15,4-4 0 0,0 3 0 16,4 1-8-16,-1-4 8 0,0-3 0 0,1 3-24 0,3-6 1 15,0 4 0-15,0-4 0 16,3 6-13-16,-3-6-2 0,4 0-1 0,3 0 0 0,-7-6 16 0,7 6 3 16,0 0 1-16,0 0 0 0,-8 0 19 0,8 0 0 15,0 0-8-15,0 0 8 0,0 0 0 0,0 0 11 16,0 0-2-16,0 0 0 0,0 0 3 0,0 0 1 0,0 0 0 0,0 0 0 16,15 6-13-16,-1-6 9 0,0 3-9 15,3-3 8-15,1 6 1 0,3-3 0 16,4-3 0-16,3 7 0 0,0 2-9 0,1-3 0 0,-5 4 0 15,1-1 0-15,0 1 0 0,-8-1 0 0,1 0 0 0,-7 1 0 16,-4 5 0-16,0-2 8 0,-4-4-8 16,1 7 0-16,-8 3 10 0,1 0-10 0,-1-4 12 0,-6 4-12 15,-1 0 32-15,0-3 0 0,1 3 0 0,-4-1 0 16,0-2-17-16,-4 0-4 0,4-4-1 0,-4 7 0 16,1-3 3-16,-1-1 1 0,0-2 0 0,1-4 0 15,-1 7 2-15,-3-7 0 0,3 1 0 0,1-1 0 16,-1-2-16-16,0 2 0 0,1-6 8 0,-1-3-8 15,0 0 0-15,1 0-13 0,3 0 2 0,0-3 1 16,-1-6-36 0,1 2-7-16,4-5-2 0,-1-4-681 0,4 0-136 0</inkml:trace>
  <inkml:trace contextRef="#ctx0" brushRef="#br0" timeOffset="26953.02">21967 9471 864 0,'-3'-6'76'0,"3"-3"-60"0,3-1-16 0,-6 1 0 16,-1-1 277-16,1 1 53 0,3 3 10 0,-4-4 3 16,1 7-224-16,-1-3-45 0,-3-4-9 0,0 10-1 15,0-9-41-15,-3 9-8 0,-1 0-2 0,0 0 0 16,4 6-13-16,-3-3-10 0,-8 4 2 0,0-4 0 16,1 12 8-16,-4-5-8 0,0 6 8 0,-4 2-8 15,-3 1 8-15,3 0 8 0,-3 6-8 0,7-3 11 16,-4 9 28-16,7-2 5 0,1-1 2 0,-1-3 0 15,4 9-7-15,3-5-2 0,1-1 0 0,-1 6 0 0,8 1-1 16,-1-7-1-16,4 7 0 0,4-7 0 16,3 0-15-16,3 7-4 0,4-7 0 0,4-3 0 15,7 0 6-15,6-6 1 0,5 0 0 0,-1-1 0 0,-3-2-23 16,6 0 0-16,1-4 0 0,0-2 0 16,0-4-44-16,-4-3-4 15,0 3-1-15,4-6 0 0,-3-6-91 0,-1 6-17 0,0-9-4 0,-7-1-1 16</inkml:trace>
  <inkml:trace contextRef="#ctx0" brushRef="#br0" timeOffset="44429.01">14242 9418 806 0,'-11'0'36'0,"11"0"7"0,-7 0-35 0,0 0-8 0,3-6 0 0,-3 6 0 0,7 0 131 0,-3-4 24 15,-1-2 5-15,8-3 0 0,-1 6-84 16,4-4-18-16,0-2-3 0,4 0-1 0,0 2-30 0,-1-2-7 16,1-1-1-16,3 1 0 0,-3 6 7 0,-1-3 1 15,1-4 0-15,-4 4 0 0,0-3 32 0,-4 5 6 16,-3 4 2-16,0 0 0 0,0 0-3 0,4-6 0 16,-8-3 0-16,1 6 0 0,-1-4-9 0,1 4-3 15,-4-3 0-15,3-3 0 0,-3 2 1 0,4-2 0 16,-1-1 0-16,4 1 0 0,-3 0 1 0,3-1 0 15,0-5 0-15,3 5 0 0,4-9-27 0,0 1-4 16,0 2-2-16,0-3 0 0,4-6-3 0,-1 12-1 16,1-5 0-16,0-4 0 0,-1 3-14 0,1 0 11 15,-4 0-11-15,0 4 10 0,0 5-10 0,-4-2 0 0,1-4 0 16,0 6-11-16,-4 4 11 0,3-3 0 0,-3-1 8 16,0 7-8-16,0 3 11 0,0 0-3 0,0 0 0 15,0 0 0-15,0-6-8 0,0 6 0 16,0 0 0-16,0 0 0 0,0 0 8 0,0 0-8 0,0 0 0 0,0 0 8 15,7 0 7-15,-7 0 1 0,7 6 0 0,0 4 0 32,4-7-39-32,-4 12-7 0,0 1-2 0,0-3 0 0,-4 2 32 0,5-2 12 0,-5 9-1 0,4-3 0 15,-7-1-11-15,4 1-16 0,-1 0 4 0,1 0 1 16,-4 3 11-16,3-3 16 0,1 0-4 0,-1-1-1 16,1-2-11-16,3-3 0 0,-4 2 0 0,8-5 0 15,-7 5 8-15,3-2-8 0,3-4 12 0,-3-2-4 16,4 8 5-16,-4-5 1 0,3-1 0 0,1 0 0 0,-4-5-5 15,4 5-1-15,-1 4 0 0,1-10 0 0,-4 6-8 0,3-3 0 16,1 4-12-16,0-7 12 0,-4 6 0 16,3-9 0-16,-3 7 14 0,4-7-4 15,-8 0 5-15,4 0 1 0,-3 0 0 0,3 0 0 0,-3-7 4 16,3 7 2-16,-4-9 0 0,-3 6 0 0,4-7 1 0,-1 1 0 16,1-7 0-16,-1 7 0 0,-3-7-3 0,4 4-1 15,-4-10 0-15,7 3 0 0,-7-3-5 0,3-3-1 16,1-3 0-16,-1-4 0 0,-3 4-1 0,4-6-1 15,-4 2 0-15,4 1 0 0,-1-7-11 0,1 10 0 16,-4-7 0-16,0 7 0 0,0 3 0 0,3-3 0 16,-3 3 0-16,0 0 0 0,-3 3 0 0,3-3 0 0,0 6 0 15,3 0 0 1,-3 3-48-16,0 1-11 0,7 5-2 0,-3 1-1 16,3 0-118-16,3-1-24 0,4 4-5 0</inkml:trace>
  <inkml:trace contextRef="#ctx0" brushRef="#br0" timeOffset="48898.41">17353 11459 576 0,'0'0'25'0,"0"0"6"0,0 0-31 0,0 0 0 0,0 0 0 0,0 0 0 16,7-6 91-16,0 0 12 0,-3 3 2 0,-4 3 1 15,0 0-42-15,0 0-9 0,7-7-2 0,0 7 0 0,-7 0 5 0,3-3 1 16,4-3 0-16,-7 6 0 0,4-3 19 0,-4 3 4 15,4-6 1-15,-1 6 0 0,4-4-12 0,-3-2-3 16,-1 3 0-16,4-3 0 0,-7 6-20 0,7 0-5 16,-3-10-1-16,3 10 0 0,-7 0-14 0,0 0-4 15,3-6 0-15,1-3 0 0,-1 9 5 0,1-10 1 16,0 7 0-16,-1-3 0 0,1 3 6 0,-1-4 0 16,4-2 1-16,-3 3 0 0,3 3-6 0,0-7-2 15,-4 4 0-15,1-4 0 0,-1 1-6 0,4 0-2 16,-3-7 0-16,3 7 0 0,-3-1-5 0,3 1 0 15,-4-1-1-15,1-5 0 0,3 5 10 0,-4 1 3 16,1-1 0-16,-4 1 0 0,3 0-28 0,1-7 0 16,-1 7 0-16,1-1 0 0,-1 1 12 0,-3-4-4 15,4 1 0-15,-1 2 0 0,1 1 4 0,0-4 0 0,-1-2 0 16,1 5 0-16,-1-5-12 0,-3 5 0 16,4 1 0-16,-1-1 0 0,1 1 0 0,-1 0 0 0,-3 2 0 0,0 7 0 15,4-9 0-15,-1 6 0 0,1-4 0 0,-4 7 0 16,3-9 0-16,1 0 0 0,-1 9 0 0,1-10 0 15,-4 10 0-15,3-6 0 0,-3 6 0 0,7-9 0 16,-7 9 0-16,0 0 0 0,0 0 0 0,0 0 0 16,0 0 0-16,0 0 8 0,4 0-8 0,-4 0 8 15,0 0-8-15,0 0 0 0,0 0 0 0,0 0 8 16,0 0-8-16,0 0 0 0,7 0 0 0,-3 9 0 16,-1-3 0-16,1-3 0 0,-4-3 0 0,0 13 0 15,3-1 0-15,1-2 0 0,-1-1 0 0,1 7 0 16,-4 0 0-16,3-4 0 0,1 7 0 0,-1-3 0 0,1-1 0 0,-1-2 0 15,4-4 0-15,1 7 0 0,-5 3 0 16,4-4 0-16,-3-2 10 0,-1-4-10 0,4 7 8 16,-3-7-8-16,-1-2 0 0,4 2 0 0,-3 1 9 15,-4-10-1-15,3 3-8 0,-3-3 12 0,0 0-2 0,7 6-1 16,-7-6 0-16,11 0 0 0,-7 0-9 0,3 0 10 16,0 0-10-16,-4 0 10 0,4-6 2 0,0 3 0 15,-3-4 0-15,-1-2 0 0,4-1 0 0,0 1 1 16,1 0 0-16,-5-1 0 0,4 4-13 0,-3-7 9 15,6 4-9-15,-6-7 8 0,-1 7-8 0,4-7 0 16,0 4 0-16,-3-4 0 0,-4 0 0 0,7 4 0 16,-4-4 8-16,1-3-8 0,0 10 0 0,-1-7 0 15,-3-3 0-15,4 10 0 0,-1-10 0 0,1 13 0 0,-1-3 0 16,1-1 0-16,-1 1 0 0,1 6 0 16,-1-7 0-16,-3 10 0 0,0-6 0 0,0 6 0 0,4-10 0 0,-4 10 0 15,0 0 0-15,0 0 0 0,3 0-8 0,-3 0 8 16,0 0 0-16,0 0 0 0,0 0 0 0,0 0 0 15,7 4 0-15,-7-4 0 0,4 6 0 0,3 0 0 16,0 4 0-16,-3-1 0 0,3 0 0 0,-4 4 0 16,4 3 0-16,-7-1 0 0,0 4 0 15,4 0 0-15,-4 0 0 0,3 6 0 0,-3-6-9 0,0-1 9 16,4 1 0-16,-4 3 0 0,3-3 0 0,1 0 0 16,-4-7 0-16,3 10 0 0,1-9 0 0,-1 3 0 15,-3-1 0-15,7-2 0 0,-7-4 0 0,4 1 0 0,0-1 0 0,-1-3-12 16,4 4 12-16,-7-10-13 15,7 6-28-15,-3-3-6 0,-4-3-1 16,7 6 0-16,0-3-92 0,-7-3-20 0,7 0-3 0,0 7-1 16,-7-7-76-16,7 3-15 0,-7-3-3 15,0 0-466-15</inkml:trace>
  <inkml:trace contextRef="#ctx0" brushRef="#br0" timeOffset="49322.89">18489 11017 1267 0,'0'0'56'0,"0"0"12"0,0 0-55 0,0 0-13 0,0 0 0 0,-7 0 0 15,7 0 92-15,0 0 15 0,0 0 3 0,0 0 1 16,0 0-77-16,0 0-15 0,0 0-3 0,0 0-1 16,0 0 11-16,0 0 2 0,-3 0 1 0,3 0 0 15,-8 6 27-15,1-2 6 0,0 5 1 0,0 7 0 16,0-7 7-16,-3 0 2 0,-1 1 0 0,0 6 0 15,1-1-19-15,-4-2-3 0,3 2-1 0,1-2 0 0,-1-4-33 0,0 7-6 16,1-7-2-16,3 7 0 0,0-6-8 0,-4-1 0 16,4 0 0-16,0 7 0 0,-4-7 0 0,4 1-11 15,0-7 3-15,0 3 0 16,4 4-45-16,-1-10-9 0,4 0-2 0,0 0 0 16,0 0-80-16,0 0-16 0,-3 0-3 0,-4 0-407 15,3-7-82-15</inkml:trace>
  <inkml:trace contextRef="#ctx0" brushRef="#br0" timeOffset="49530.71">18249 11061 1785 0,'0'0'159'0,"0"0"-127"0,0 0-32 0,0 0 0 15,0 6 40-15,0-6 1 16,0 10 1-16,4-7 0 0,-1 6-9 0,1 7-1 0,-1-7-1 0,1 1 0 15,3-1-3-15,0 1-1 0,0 5 0 0,0-5 0 16,0-1-27-16,4 0 0 0,3 7 0 0,-4-13 0 16,1 7 0-16,3-4 0 0,4 3 0 0,-4-2 0 31,0-4-116-31,4 3-26 0,-1 3-5 0,-3-5-1 0</inkml:trace>
  <inkml:trace contextRef="#ctx0" brushRef="#br0" timeOffset="50124.84">18644 11312 1094 0,'0'0'97'0,"0"0"-77"0,0 0-20 0,0 0 0 0,0 0 213 0,0 0 39 16,0 0 8-16,0 0 2 0,0 0-204 0,0 0-41 15,4-10-8-15,3 7-1 0,0-3 1 0,0-3 1 16,4-1 0-16,-8 1 0 0,8-1 0 0,-4-5 0 15,3 5 0-15,-3-8 0 0,0 8 26 0,-3-6 4 0,0-2 2 16,3 2 0-16,-4-3 6 0,-3 0 2 16,0 4 0-16,0-4 0 0,0 0-14 0,0 0-2 15,0 0-1-15,0-6 0 0,0 7-22 0,0-1-11 16,0 3 10-16,0-3-10 0,4 4 32 0,-4 5 0 16,3-2 0-16,1 2 0 0,-4-2-32 0,3 2-13 15,-3 10 1-15,0 0 0 0,0 0 12 0,4 0 0 0,-4 0-10 0,7-3 10 16,-7 3-18-16,10 0 1 0,-6 3 0 0,3-3 0 15,-7 0 17-15,7 10 0 0,0-4 0 0,0 10 9 16,-3-7-9-16,-1 4 0 0,4 2-12 0,-3 4 12 16,-1 0-11-16,4 0 11 0,-7 6-8 15,4 0 8-15,3-6 0 0,-4-1-8 0,1-2 8 0,3-3 0 16,-3 9 0-16,3-10 0 16,0 7 0-16,0-10 0 0,-4 7 8 0,4-7-8 0,4 7 8 0,-8-13-8 15,4 4 19-15,1-4-1 0,-1 3 0 0,0 0 0 16,0-3 6-16,0-3 0 0,0-3 1 0,3-3 0 15,1 6 0-15,0-9 0 0,-4 2 0 0,3-2 0 16,1-1-4-16,-4-2-1 0,0-4 0 0,0 1 0 0,0 5-4 0,0-9 0 16,0 4-1-16,-3-4 0 0,-1 0-5 0,1-6-1 15,3 3 0-15,-7-3 0 0,0 6-9 0,0 0 0 16,3-6 0-16,1 10 0 0,-4-4 0 0,0 0 0 16,0 3 0-16,0 7 0 0,0-10 0 0,0 10 0 15,-4-7 0-15,4 6 0 0,4 1 0 0,-8 6-16 16,4-3 3-16,0 6 0 15,0 0-81-15,0 0-16 0,0 0-3 0,0 0-1 16,0 0-121-16,0 0-24 0,0 0-5 0,14 15 0 16</inkml:trace>
  <inkml:trace contextRef="#ctx0" brushRef="#br0" timeOffset="52006.46">19597 10863 1324 0,'0'0'59'0,"-7"0"12"0,-4 0-57 0,1 0-14 0,3 4 0 0,-1-4 0 16,-2 6 159-16,3-6 29 0,7 0 5 0,-4 6 2 16,-3-3-157-16,0 4-38 0,0-4 0 0,7-3 0 0,-3 6 0 0,-1 3 0 15,-3-5 0-15,0 5 0 16,3 7 0-16,-3-7 0 0,0 0 0 0,0 7 8 16,0-3 18-16,0 2 3 0,-3 4 1 0,3-3 0 0,-1-4-16 0,1 10-3 15,0-9-1-15,0 6 0 0,-3-4-10 0,6 4 0 16,-3-3 9-16,0 3-9 15,4-10 0-15,-1 10 0 0,1-10 0 0,-1 7 0 16,4-7-32-16,0 1-5 0,0-10-1 0,0 6 0 16,0-6-154-16,0 0-32 0,0 0-5 0,0 0-2 0</inkml:trace>
  <inkml:trace contextRef="#ctx0" brushRef="#br0" timeOffset="52574.93">19830 10813 806 0,'0'0'36'0,"0"0"7"0,0 0-35 0,0 0-8 0,0 0 0 0,7-3 0 16,-7 3 253-16,10 0 49 0,-3 0 10 0,-7 0 1 15,7 0-265-15,-7 0-48 0,7 0-19 0,-7 0 1 16,0 0-21-16,8 10-4 0,-5-1-1 0,-3 0 0 16,-3 1 24-16,-1-1 4 0,0 1 0 0,-3 2 1 15,-3-2 58-15,-1-1 11 0,1 4 2 0,-4-4 1 0,-1 7-6 0,1-7-2 16,-3 0 0-16,-1 7 0 16,0-6-18-16,1-1-4 0,-4 0-1 0,3 1 0 15,-3-1 5-15,3 1 1 0,4-4 0 0,0-3 0 16,3 3-32-16,-3 4 0 0,0-10-11 0,0 6 11 0,3-3 0 15,-3 3 0-15,4-3 0 0,-4-3 0 0,7 7 0 0,-4-7 0 16,4 0 0-16,0 0 0 0,7 0 0 0,-7-7 0 16,3 7 0-16,-3 0 0 0,4-3 0 0,3 3 0 15,0 0 0-15,0 0 0 0,0 0 17 0,0 0-1 16,0 0-1-16,0 0 0 0,0 0 3 0,0 0 1 16,0 0 0-16,0 0 0 0,0 0-4 0,3 3-1 15,1 4 0-15,3 2 0 0,0 1-6 0,3-7-8 16,-2 9 11-16,2-2-11 0,1-1 0 0,-1 4 0 0,4-4 0 15,-3 7 0-15,0-7 0 0,3 0 0 0,0 7 0 0,0-6 0 16,0-1 0-16,4 0 0 0,-1 7 0 0,-3-7 0 16,4 1 0-16,-4-1 0 0,0-6 0 0,0 10 0 15,-3-10-13-15,3 6-10 0,-3 1-1 0,-4-4-1 32,0 4-43-32,-4-7-8 0,4 3-1 0,-3 3-571 15,-1-2-113-15</inkml:trace>
  <inkml:trace contextRef="#ctx0" brushRef="#br0" timeOffset="52894.63">20331 11027 403 0,'0'0'17'16,"0"0"5"-16,-4 0-22 0,-7 6 0 0,4-3 0 0,-3 3 0 0,-1-6 314 0,1 10 58 16,-4-1 12-16,3 0 3 0,-3-2-303 0,3 2-61 15,-6 1-12-15,6-1-3 0,-3 7-8 0,0-4 0 0,3-2-10 0,-3 5 10 16,0-5 0-16,0 8 0 15,0-8 0-15,0-1 0 0,3 7 0 0,-3-7 0 0,3 1 0 16,4-4 0-16,0 3-12 0,7-9-2 0,-3 4-1 0,3-4-513 16,0 0-104-1</inkml:trace>
  <inkml:trace contextRef="#ctx0" brushRef="#br0" timeOffset="53096.91">20115 11070 2372 0,'11'0'105'0,"-11"0"22"0,0 7-102 0,4-4-25 0,-1 6 0 0,1-2 0 16,-1 2 12-16,4 0-2 0,-3 7-1 0,3-3 0 0,3 2-9 0,-3-5-12 16,4 8 2-16,3-8 1 15,4 6-29-15,-4-7-6 0,0 7 0 0,0-7-1 16,4 0 0-16,-1 1 0 0,-3-7 0 0,1 6 0 15,-1-2-107-15,0 2-20 0,3-3-5 0</inkml:trace>
  <inkml:trace contextRef="#ctx0" brushRef="#br0" timeOffset="53783.47">20592 11186 1785 0,'0'0'79'0,"0"0"17"0,0 0-77 0,0-9-19 0,0 0 0 0,0-1 0 16,0 4 93-16,0-3 15 0,7-1 4 0,0 1 0 16,0-1-80-16,0-5-15 0,3 5-3 0,1-9-1 15,3 1-13-15,-3 2 8 0,-4-3-8 0,3 0 0 16,1 1 8-16,0 2-8 0,-4-3 0 0,3 3 0 15,1 4 12-15,-4 2-4 0,-4-5-8 0,4 5 12 16,-7 7-12-16,0 3 0 0,0 0 0 0,0 0 0 16,0 0 12-16,0 0 7 0,0 0 1 0,0 0 0 15,0 0 0-15,7 3 0 0,-7-3 0 0,8 10 0 16,-1-4 0-16,-4 3 0 0,4-5 0 0,-3 5 0 16,3-3-20-16,-4 4 0 0,1-1 0 0,-1 0 0 15,1 1 0-15,-1-1 0 0,4-2 0 0,-3 2 0 0,3-3 0 0,-7-6 0 16,0 0 0-16,7 3 0 0,0 7 13 0,-7-10-1 15,0 0 0-15,4 6 0 0,3 3 0 0,-7-9 0 16,3 4 0-16,-3-4 0 0,0 0-3 0,7 9-1 16,-7-9 0-16,4 6 0 0,-4-6 20 15,0 0 3-15,0 0 1 0,7 0 0 16,-7 0-32-16,0 0 0 0,7 0 0 0,4 0 0 0,-4 0 16 0,0-6-4 16,-4-3 0-16,4 5 0 0,0-5-3 0,-3 3-1 15,3-4 0-15,-4 1 0 0,4 0-8 0,-3 2 8 16,-1-2-8-16,-3-1 8 0,4 1-8 0,0 0 0 15,-4 9 0-15,0 0 8 0,3-7-8 0,-3 7 0 0,0 0 0 0,0 0 0 16,0 0 0-16,0 0-11 0,0 0 11 0,0 0-8 16,0 0 8-16,4-3 0 0,-4 3 0 0,7-6 0 15,-7 6 0-15,7 0-12 0,-7 0 12 0,7 0-12 16,0-3 12-16,-7 3 0 0,0 0 0 16,7 3 0-16,-7-3 8 0,7 0-8 0,-4 6 8 0,1 4-8 15,3 5 0-15,-7 4-15 0,0 0 3 16,0 0 0-16,0 9 12 0,-3 3 0 0,3 1 0 15,-4 2 0-15,4 1-21 0,-4-7-2 0,1 3 0 0,-1-3 0 16,4-9-5-16,0 9-2 16,0-9 0-16,0-3 0 0,0 3-32 15,0-10-6-15,0 7-2 0,0-7-646 0,0-6-128 16</inkml:trace>
  <inkml:trace contextRef="#ctx0" brushRef="#br0" timeOffset="55355.99">18852 11328 1382 0,'0'0'123'0,"0"0"-99"0,0 0-24 0,0 0 0 0,-3-7 128 0,3 7 21 16,-7 0 4-16,3 0 1 0,4 0-112 0,0 0-22 16,-7 0-5-16,7 0-1 0,0 0-14 0,0 0-8 15,-7 0 8-15,4 7-13 0,3-7 1 0,0 0 1 16,0 0 0-16,0 9 0 0,0 0 20 0,0 1 4 15,0-1 1-15,0 1 0 0,0-1 21 0,0 0 4 16,0 7 1-16,0 0 0 0,-4 3 3 0,4-1 1 16,-3 1 0-16,-1 0 0 0,1 12-9 0,-1-9-2 15,1 3 0-15,-5-6 0 0,5 6-3 0,-4-6-1 0,3 6 0 0,1-6 0 16,-1 0-7-16,1 0-2 0,-1-4 0 0,-3 4 0 16,4-3-5-16,-1-4-2 0,1-2 0 15,-1 5 0-15,1-5 2 0,-1-4 0 0,1-3 0 0,3 7 0 16,-4-4 1-16,4-6 0 0,0 0 0 0,-7 3 0 15,3 3 4-15,4-6 2 0,0 0 0 0,0 0 0 16,-7 0-1-16,4 0 0 0,-1 0 0 0,4 0 0 16,0 0-5-16,0 0-2 0,0 0 0 0,0 0 0 15,0 0-4-15,0 0-1 0,0 0 0 0,0 0 0 16,0 0-9-16,0 0 0 0,7 0 0 0,4 0 0 16,-4 0 0-16,4 0 0 0,-1 4-11 0,4 2 11 15,-3-6 0-15,3 0-8 0,4 0 8 0,-4 0 0 0,3 0 0 0,1 0 0 16,3 0 0-16,-3-6 0 0,3 6 0 15,0-4 0-15,4 4 0 0,-4-6 0 0,0 3 0 16,-3 3 0-16,-1-6 0 0,1 6 0 16,3-3 0-16,-7 3 0 0,4 0 0 0,-4-7 0 0,0 7 0 15,0 0 0-15,0 0 0 0,-3 0 0 0,0 0 0 0,-1 0 0 16,1 7 0-16,3-4 0 0,-4-3 0 0,1 0 0 16,-11 0 0-16,7 6-8 0,4-6 8 0,-11 0 16 15,0 0-4-15,10 3-1 0,-6-3-11 0,6 0-14 16,-10 0 3-16,7 6 1 0,-7-6 10 15,7-6 0-15,-7 6 0 0,8 0 0 0,2-3 8 0,-6-3-8 16,3 6 8-16,-4-3-8 0,4-4 10 0,-3 4-2 16,-1-3-8-16,4-4 12 0,-3 7 0 0,-4-3-1 15,3-3 0-15,1-1 0 0,-4 1-2 0,4-1 0 0,-1-5 0 0,-3 5 0 16,4-5-9-16,-1 2 10 16,-3-3-10-16,4-2 10 0,-1 2-10 0,1-3 8 0,-4 0-8 0,3 4 8 15,1-4-8-15,3-6 0 0,-7 12 0 0,3-2 0 16,1-4 0-16,-1 3 0 0,1-3 8 15,-1 7-8-15,-3-4 0 0,4 0 10 0,-4 7-10 0,3 0 10 16,-3-4-10-16,4 0 0 0,0 4 0 0,-1 0 8 16,-3 5-8-16,4-2 0 0,-4 6 0 0,3-9 0 15,1 9 0-15,-4 0 0 0,0 0-9 0,3-10 9 16,-3 10 0-16,0 0 0 0,0 0-8 0,0 0 8 16,0 0 0-16,0 0 0 0,4-3-8 0,-4 3 8 15,0 0 0-15,0 0 0 0,0 0-8 0,0 0 8 16,0 0 0-16,0 0-8 0,0 0 8 0,0 0 0 15,0 0 0-15,0 0 0 0,0 0 0 0,0 0 0 16,0 0 0-16,0 0-8 0,0 0 8 0,3 10 0 0,-3-10 0 16,0 0 0-16,0 0 0 0,0 0 0 0,-3 3 0 0,3-3 0 15,0 0 0-15,-4 9 0 0,1-3 0 0,3-6 0 16,-7 4 0-16,3 5 0 0,1-3 8 0,-5 4-8 16,5-10 0-16,-4 9 0 0,0 1 0 0,0-4 8 15,0 3-8-15,0-6 0 0,3 7 0 0,-3-4 0 16,4 3 0-16,-4 1 0 0,3-4 0 0,0 4 0 15,1-7 0-15,3-3 0 0,0 6 0 0,0-6 0 16,0 0 0-16,0 0 0 0,-4 3 8 0,4-3-8 16,0 0 0-16,0 0 0 0,0 0 8 0,0 0-8 0,0 0 0 0,0 0 0 15,0 0 20-15,0-3-3 16,0-3 0-16,4 3 0 0,-4-7-29 0,3 4-7 16,1-4-1-16,0 1 0 0,-1 3 20 15,1 3 0-15,-1-4 0 0,1-2 0 0,-4 9 0 0,3-9-13 16,1 5 4-16,-4 4 1 0,3-6 8 0,1-3 0 0,-4 9-9 0,0 0 9 15,0 0 0-15,0 0 0 0,0 0-9 0,3 0 9 16,-3 0 0-16,0 0 0 0,0 0 0 0,0 0 0 16,7-7 0-16,-7 7 0 0,0 0 0 0,0 0 0 15,0 0-8-15,7 0 8 0,-7 0 0 0,0 0 0 16,0 0-8-16,4 7 8 0,3 2 0 0,0 1 0 16,-3-4-8-16,-1-3 8 0,4 3 0 0,0-3 0 15,-3 4 0-15,3-4 0 0,-4 3 0 0,4 3 0 16,0-2-19-16,0-4 3 0,-3 3 1 0,3-3 0 15,-7-3-149-15,0 0-31 0,4 7-5 16,-4-7-923-16</inkml:trace>
  <inkml:trace contextRef="#ctx0" brushRef="#br0" timeOffset="55750.06">18951 11406 2199 0,'0'0'97'0,"0"0"21"0,-3-6-94 0,-8 6-24 0,11 0 0 16,-7-7 0-16,0 4 8 0,7 3-8 0,0 0 10 0,-4 0-10 16,4 0 0-16,0 0 0 0,-3-6 0 0,-1-3 0 15,4 9 0-15,0 0 0 0,0-4-11 0,0 4 11 16,-3-6 0-16,3 6 8 0,0 0 2 0,0 0 0 15,0 0 31-15,0 0 7 0,-7 0 0 16,0 6 1-16,0-2-12 0,0 2-2 0,0-3-1 0,-4 6 0 16,0 7-11-16,-3-6-3 0,4-1 0 0,-4 7 0 15,3-7 1-15,0 7 0 0,-3-7 0 0,4 4 0 16,-4-4 3-16,3-3 0 16,1 10 0-16,-5-7 0 0,5-5-24 0,3 5 0 0,0 0 0 0,-4-2 0 15,4-7 0-15,0 3 0 0,0 3 0 0,3-6 0 16,1 0 0-16,3 0-15 0,0 0 3 0,0 0 0 15,-4 6-32-15,4-6-7 0,0 0-1 0,0 0 0 16,0 0-96-16,0 0-19 0,0 0-4 16,0 0-781-16</inkml:trace>
  <inkml:trace contextRef="#ctx0" brushRef="#br0" timeOffset="56056.98">19114 11622 2530 0,'-15'-6'56'0,"12"6"11"0,-4 0 2 0,0 0 3 0,0 0-58 0,0 0-14 15,3 6 0-15,1-6 0 16,3 0-23-16,-4 10-7 0,1-1-2 0,-1 1 0 0,0 5 17 0,4 4 3 0,4 0 1 0,-8 0 0 15,1 6-1-15,-1 0-1 0,-3-6 0 0,0 9 0 16,-3-3 13-16,3 0 0 0,-7-3 0 0,-1-3 0 16,1 12 12-16,0-9 1 0,0 3 1 0,0 0 0 15,0-6-14-15,-4 6 0 0,4-6 0 0,4 0 0 16,-5-10-110-16,5 1-18 16,-1-4-4-16,1-3-492 0,-1-3-99 0</inkml:trace>
  <inkml:trace contextRef="#ctx0" brushRef="#br0" timeOffset="56238.53">18948 11710 2847 0,'0'0'126'0,"0"0"26"0,0 0-121 0,0 0-31 16,0 0 0-16,0 0 0 0,7 10 44 0,3-1 4 15,1 0 0-15,3 10 0 0,0 0-48 0,0 6 0 16,0-6 0-16,8 6 0 0,-5 0-19 0,11 3 3 15,-3 1 1-15,0-4 0 16,3 3-193-16,4 6-38 0</inkml:trace>
  <inkml:trace contextRef="#ctx0" brushRef="#br0" timeOffset="73194.64">12256 13541 1335 0,'0'0'59'0,"0"-6"13"0,0 3-58 0,3-3-14 16,-3-4 0-16,4 7 0 0,-4-6 80 0,0 3 14 0,0-4 2 0,3 1 1 16,-3 2-17-16,0 4-4 15,-3-3-1-15,3-3 0 0,0 6-31 0,0-4-7 0,-4-2-1 0,4-1 0 16,-3 1-5-16,3 3-2 0,0-4 0 0,-8 1 0 15,5 0 3-15,3-4 0 0,-4 0 0 0,4 4 0 16,-3-4 5-16,3-2 2 0,0-4 0 0,0 10 0 16,0-7-3-16,0 3-1 0,0-2 0 15,0 5 0-15,0-5 1 0,-4 5 1 0,4-9 0 0,-3 10 0 16,3-7-1-16,-4 7 0 0,1-1 0 0,-4 1 0 16,0 0-3-16,-4 2-1 0,4 4 0 0,0-3 0 15,-4 3-20-15,-3-3-4 0,4 6 0 0,-4 0-8 16,3 0 0-16,-3 0 0 0,3 0 0 0,-3 6 0 15,4-3 0-15,-1 3 0 0,0 4 0 0,1 5 0 16,-1-2 0-16,-3 3 0 0,4 2 0 0,-5 1 0 16,1 6 8-16,0 4-8 0,0 5 0 0,-4 0 0 0,4 1 0 15,-3-4 0-15,3 13 0 0,-4-9 0 0,4 9 0 0,3-7 0 16,1 7 11-16,-1-6-3 0,4-4-8 16,0 1 0-16,3-1 0 0,1-5 0 15,-1 5 12-15,4-6 5 0,0-3 1 0,4-6 0 0,7 6-2 16,-4-6-1-16,0 0 0 0,3-3 0 0,4-4-6 0,0 4-1 15,1-7 0-15,6 7 0 0,0-4-8 0,0-2 0 16,4-1 0-16,-1-3 0 0,1 4 0 0,0 6 0 16,3-13 0-16,0 6 0 15,-3 0-27-15,0-2-1 0,-1 2 0 0,-2-6 0 16,2 4-72-16,-6 2-14 0,0-3-3 0,-4-3-1 16,0 4-48-16,0-4-10 0,-4-3-1 0,1 6-802 15</inkml:trace>
  <inkml:trace contextRef="#ctx0" brushRef="#br0" timeOffset="73767.57">13137 13209 1850 0,'4'-6'40'0,"0"6"9"0,-1-3 2 0,-3-4 1 0,0 7-41 0,0 0-11 0,0 0 0 0,0 0 0 15,0 0 0-15,0 0 0 0,-3 10 0 0,-1-1 0 16,0-3 0-16,1-2 0 0,-1 5 11 0,1 0-11 15,-1 4 13-15,4-10-3 0,-3 7-1 0,-1-4 0 16,1 3 27-16,-1-6 4 0,1 7 2 0,-1-4 0 16,1 3 9-16,-4 1 1 15,3-1 1-15,-3 7 0 0,0-4-3 0,-4 4-1 0,1 3 0 16,-1 0 0-16,1 6-5 0,-4 0 0 0,3 3-1 0,-3 0 0 16,0 7-2-16,0-1 0 0,-4 4 0 0,0 6 0 15,1 0-41-15,-1 3-17 0,4-3 1 0,-4 0 0 16,4-10 16-16,4 4 0 0,-5-4 0 0,5-6 0 15,-1-2 0-15,4 2 0 0,0-3 0 0,0-6 0 16,4-1-13-16,-1-2 1 0,1 0 0 16,3-4 0-16,0-5-88 0,0-7-16 0,0 0-4 15,0 0-583-15,7-10-116 0</inkml:trace>
  <inkml:trace contextRef="#ctx0" brushRef="#br0" timeOffset="74279.57">13014 13115 2142 0,'7'-9'95'0,"-7"9"19"0,4-10-91 0,-1 7-23 15,-3 3 0-15,7-6 0 0,-7 6 28 0,4 0 2 16,3 0 0-16,0 0 0 0,0 9-38 0,0-9-8 0,-4 10-2 0,4-4 0 15,1-3 18-15,2 6-10 16,-3-2 10-16,0 2-8 0,4 0 8 0,-8 1 0 0,8-1 0 0,-8 1 0 16,5-4 11-16,2 3 4 0,-3 1 1 0,4 5 0 15,-4-5 16-15,0-1 4 0,3 7 1 0,1-3 0 16,-4-4 11-16,0 7 3 0,0-4 0 16,0 4 0-16,0 3-7 0,-3-4-2 15,-1 4 0-15,1 0 0 0,-4 0-8 0,3-4-2 0,1 11 0 0,-1-8 0 16,-3 7-15-16,4-3-3 0,3-3-1 0,-3 6 0 15,3 0-5-15,-4 4 0 0,4-1-8 0,0-3 12 16,0 0 2-16,0-6 0 0,4 9 0 0,-4-3 0 16,0-6-2-16,0 6-1 0,4-6 0 0,-8 6 0 15,4-6-11-15,0 0 0 0,0-4 0 0,-3-2-11 0,-1 2 11 0,1 4 0 16,0-9 0-16,-1 8 0 0,4-8 0 16,-7 6 0-16,4 2 0 0,-1-8 8 0,1 5-8 0,-1-5 8 15,-3 6-8-15,4-7 8 0,-4 3 0 0,3-2 1 16,1-4 0-16,-4 4 0 0,3-1 0 0,1 0 0 15,-4-9 0-15,3 7 0 0,-3-4-9 0,0-3 0 16,0 0 9-16,0 0-9 0,0 0 0 0,0 0-8 16,0 0 0-16,0 0 0 15,4-10-129-15,-1 1-26 16,-3 0-5-16</inkml:trace>
  <inkml:trace contextRef="#ctx0" brushRef="#br0" timeOffset="75033.95">12915 13736 403 0,'0'0'36'0,"0"0"-36"0,0 0 0 0,0 0 0 16,0 0 112-16,0 0 15 0,0 0 3 0,0 0 1 16,0 0-35-16,0 0-6 0,0 0-2 0,0 0 0 15,-3 3-14-15,3-3-3 0,0 0-1 0,-7 6 0 16,7-6 6-16,0 0 2 0,0 0 0 0,0 0 0 0,0 0 5 0,0 0 1 16,0 0 0-16,7 3 0 15,0 4-29-15,3-4-6 0,4-3-1 0,1 0 0 0,6 0 4 0,0-3 0 16,4-4 0-16,3 7 0 0,-4-9-21 15,5 6-4-15,-5-3-1 0,1-4 0 0,-4 1-10 16,4 3-1-16,0 2-1 0,-4-2 0 0,0 3-14 16,-3-3 0-16,-1 3 0 0,-3 3 0 15,4-7-87-15,-4 7-20 0,0 0-4 0,0 0-571 16,-3 0-114-16</inkml:trace>
  <inkml:trace contextRef="#ctx0" brushRef="#br0" timeOffset="75534.28">14182 13319 2210 0,'0'0'98'0,"7"0"20"0,-7 0-94 0,0 0-24 15,0 0 0-15,3-10 0 0,4 10 23 0,-7 0 0 16,0 0 0-16,11 7 0 0,-4-4-13 0,4 6-2 16,-8 1-8-16,4 5 12 0,0 1-12 0,0 3-12 15,0 0 3-15,0-1 0 0,0 11 9 0,0-4 0 16,-3 3 0-16,3 0 0 0,-3 4 0 0,-1-4 0 15,1 6 0-15,3-6 8 0,-7-2 2 0,3 2 1 16,1-3 0-16,-1-3 0 0,-3 3-3 0,4 3 0 16,-4-12 0-16,3 3 0 0,-3-1-8 0,4-2 0 15,-1-6 0-15,1 5-11 16,-4-12-144-16,0-3-29 0,0 0-5 0,0 0-2 0</inkml:trace>
  <inkml:trace contextRef="#ctx0" brushRef="#br0" timeOffset="75785.45">14030 13676 1555 0,'0'0'138'16,"0"0"-110"-16,0 0-28 0,-4-3 0 16,4 3 238-16,0 0 42 0,0 0 9 0,0 0 2 0,0 0-224 0,4-6-45 15,3-4-9-15,0 4-1 0,7 3 7 0,0-3 1 16,4-4 1-16,3 10 0 0,0-9-21 15,4 9 0-15,7-9 0 0,-1 9 0 0,1-10 0 0,4 7 0 16,-5-3 0-16,1 6 0 16,-7 0-37-16,3 0-12 0,-3 0-3 0,-1 0 0 15,-3 0-128 1,1 0-25-16,-1 0-6 0</inkml:trace>
  <inkml:trace contextRef="#ctx0" brushRef="#br0" timeOffset="76501.81">15498 13338 1180 0,'0'0'52'0,"0"0"12"0,0 0-52 0,0 0-12 15,0 0 0-15,0 0 0 0,3-4 30 0,4-2 3 16,-3 6 1-16,3 0 0 0,-4-9-24 0,-3 9-10 15,7 0 8-15,-3-10-8 0,-1 10 19 0,1-9-2 16,3 3 0-16,-4 3 0 0,1-7 35 0,0 1 6 16,-4 3 2-16,3-4 0 0,-3 1 1 0,4-1 1 0,-4 4 0 0,0 3 0 15,-4-7-21-15,4 4-4 0,0-3-1 0,0-1 0 16,-3 1-11-16,-1 3-2 0,0-4-1 16,1 1 0-16,-1-1 4 0,-3 1 1 0,4 6 0 15,-1-3 0-15,-3-1 5 0,0 4 0 0,0 3 1 16,0 0 0-16,-4 0-21 0,1 0-4 0,-1 10 0 0,-3-1-8 15,0 0 0-15,0 1 0 0,-4 9 0 0,1-4 0 16,-4 4 0-16,6 0 0 0,1 6 0 0,-3 0 0 16,-1 3-16-16,-3 1 4 0,7 5 0 0,0-6 0 15,0 7 20-15,3-1 4 0,-3 1 0 0,7-4 1 16,0 10 7-16,3-13 0 0,4 7 1 0,4-7 0 16,3 6 18-16,0-5 3 0,0-1 1 0,7 6 0 15,4-9-25-15,-4 4-5 0,0-4-1 0,4-6 0 16,3-1-12-16,0 1 0 0,4 3 0 0,-1-9-10 15,-3 2-24-15,4-5-5 16,0-1-1-16,-1-6 0 0,1 4-86 0,0 2-18 0,-4-9-3 0,4 0-759 16</inkml:trace>
  <inkml:trace contextRef="#ctx0" brushRef="#br0" timeOffset="76876.77">15953 13115 2516 0,'0'0'112'0,"0"0"22"0,-4-3-107 0,-3-3-27 0,7 6 0 15,0 0 0-15,0 0 15 0,0 0-3 0,4 6 0 0,3 3 0 16,0 7-12-16,0-4-10 0,3 4 2 0,1 3 0 16,3 0 8-16,0 9-8 0,0-6 8 0,0 6-8 15,-3-6-2-15,0 13 0 0,-1-4 0 0,-3-3 0 16,0 0 10-16,0 7 14 0,-3-7-3 0,-4 7-1 16,0-7-10-16,0 6 0 0,-4-5 0 0,4-1 0 0,0 3 0 15,-3-3 8-15,-1-9-8 0,1 6 8 0,-1-6-8 16,4 6 0-16,-3-6 0 0,3-6 0 15,0 2 0-15,3 1-17 0,-3-13 4 0,0-3 1 16,0 0-197-16,0 0-39 16,0 0-8-16,0 0-2 0</inkml:trace>
  <inkml:trace contextRef="#ctx0" brushRef="#br0" timeOffset="77505.39">15910 13149 1094 0,'-7'-9'48'0,"4"0"11"0,-4 2-47 0,0-2-12 0,0 6 0 0,-1-7 0 0,1 1 208 0,7 0 40 0,-3-4 8 0,3 4 2 15,3-1-190-15,1 7-37 0,3-6-8 0,0 2-2 16,0 4-13-16,7-3-8 0,0 3 8 0,0-3-8 16,1 6 43-16,-1-7 4 0,3 7 1 0,-3 7 0 15,4-7-14-15,0 9-2 16,-4-3-1-16,3 4 0 0,1-7-10 0,-4 6-1 0,7 1-1 0,-3-4 0 15,3 3 5-15,0 7 2 0,1-7 0 0,6 1 0 16,-4-1-2-16,1 1 0 0,0-1 0 16,-4-3 0-16,-3-3 2 0,-1 7 0 0,-3-4 0 15,-3-3 0-15,0 7-16 0,-1-4-10 0,-3 3 12 0,-7-9-12 16,0 0 11-16,4 10-11 0,-8-1 10 0,1 7-10 16,-4-7 0-16,3 7 8 0,-3-3-8 0,-7 2 0 15,0-2 0-15,-4 2 0 0,-3 1-12 0,0-3 12 16,3-4-12-16,-3 7 12 0,3-7-12 0,4 1 12 0,0-4 0 15,0-3 0-15,7 6 0 0,-4-9 0 16,4 0 0-16,7 0 0 0,-10 7 9 0,10-7-9 0,0 0 0 0,0 0 0 16,-4 3 0-16,4-3 0 0,0 0 0 0,0 0 0 15,0 0 0-15,0 0 0 0,0 0 0 0,0 6 0 16,0-6 0-16,4 3-11 0,3 3 11 16,0 4-10-16,3-4 10 0,5-3-10 0,-5 4 10 15,8-4 0-15,-1 3-9 0,5-3 9 0,-5 3 0 16,4-3 10-16,-3 4-1 0,0-1 0 0,-8-3-9 0,1 7 0 15,-1-1 0-15,1 0 0 0,0 1 0 0,-4-4 0 16,-4 3 0-16,4 1 0 0,-3 6 0 0,-1-4 0 16,-6 4 0-16,3-1 0 0,-4-2 0 0,4 6 0 0,-7-4 0 15,4 4 0-15,-4-3 0 0,3-7 0 0,4 7 0 0,-3-3 0 16,-1-4 0-16,-3 0 8 0,3 1-8 0,1-1 8 16,-4 4-8-16,0-4 0 0,0-6 0 15,0 7 8-15,0-4-8 0,0-3 10 0,0 3-10 16,-1-2 10-16,-2 2-10 0,3-6-17 0,-7 6 4 15,3-3 1 1,-3-3-21-16,0 0-4 0,0 6-1 0,0-2 0 16,0-4-111-16,-1 0-23 0,5 6-4 0,-1-6-489 0,4 0-99 0</inkml:trace>
  <inkml:trace contextRef="#ctx0" brushRef="#br0" timeOffset="78036.66">17240 13469 2026 0,'-7'-9'44'0,"4"9"10"0,-1-6 2 0,-3 3 1 0,0-4-45 0,0 4-12 0,3-3 0 0,-3 6 0 16,4-10 31-16,-4 10 4 0,3 0 1 0,1-6 0 16,-1 3-10-16,4 3-2 0,0 0 0 0,0 0 0 15,-7 0-9-15,7 0-3 0,0 0 0 0,0 0 0 16,0 0-12-16,0 0 9 0,0 0-9 0,0 0 8 16,0 0-8-16,11 9 0 0,-1-9 0 0,8 0 0 15,0 0 18-15,6 0 2 0,5 0 0 0,2 0 0 16,5-6 16-16,-1 3 3 0,4 3 1 0,-1-6 0 15,1 3-28-15,0-4-12 0,0 7 10 0,-4-3-10 16,0 3 0-16,-3-6 0 0,0 3 0 0,0 3 0 16,-4-6-30-16,0 6-9 0,-3-4-1 0,0-2-1 15,-1 6-91-15,-6 0-19 0,-1 0-3 16,-2 6-459-16,2-6-92 0</inkml:trace>
  <inkml:trace contextRef="#ctx0" brushRef="#br0" timeOffset="78320.23">17300 13601 921 0,'0'0'82'0,"0"0"-66"16,-7-6-16-16,4 6 0 0,-4 0 388 0,7 0 73 0,0 0 15 0,0 0 4 15,0 0-369-15,10 0-74 0,1 0-14 0,6 6-3 16,1-3-20-16,7-3 0 0,-1 0 0 0,8 0 0 16,-4 0-13-16,4 6-7 0,0-6 0 0,3 4-1 15,-3-4 8-15,3 0 1 0,-3-4 1 0,3 4 0 32,-3 0-17-32,3-6-3 0,39 6-33 0,-35-3-89 0,3-3-25 15,1 6-5-15,-1-7-738 0</inkml:trace>
  <inkml:trace contextRef="#ctx0" brushRef="#br0" timeOffset="79236.47">19614 13159 860 0,'0'0'38'0,"0"0"8"0,0 0-37 0,8-3-9 0,-5-4 0 0,1-2 0 16,-1 0 79-16,1 2 13 15,3 4 4-15,-4-6 0 0,4-1-13 0,0 1-3 0,0 0 0 16,0-7 0-16,0 10 9 0,-3-4 2 15,0-2 0-15,3 2 0 0,-4-5-22 0,1 5-4 0,-1 4-1 0,-3-7 0 16,4 7-22-16,-4-3-5 0,0-1-1 0,-4 1 0 16,1 3-2-16,-4 3-1 0,3-4 0 15,-7 4 0-15,1-3-21 0,-1 6-4 0,-3 0 0 0,-3 0-8 16,2 0 8-16,-2 6-8 0,-8-3 0 0,4 7 0 16,0-4 9-16,0 3-9 0,-4 7 0 0,4-3 9 15,0-4 7-15,3 7 0 0,0 2 1 0,4-2 0 16,0 3 11-16,4 6 3 0,-5-3 0 0,5 3 0 15,-1 3-15-15,1-3-4 0,3 10 0 0,0-7 0 16,-1 7 0-16,1-7 0 0,4 0 0 0,-1-3 0 16,4 3-12-16,4-3 9 0,-1 1-9 0,4-8 8 15,1 7-8-15,-5-6 0 0,8 0 0 0,-4 0-11 0,3-3 11 16,4-4 0-16,-3 4 0 0,0-7 0 0,3 7 0 16,0-7 0-16,3 1 0 0,5-1 0 0,-1-6 0 0,3 3 0 15,5 1 0-15,-1-4-8 16,-3-3-41-16,3 0-8 0,0-3-2 0,0-4 0 15,4 1-182-15,-4-3-37 0,25-10-7 0,-14-3-2 0</inkml:trace>
  <inkml:trace contextRef="#ctx0" brushRef="#br0" timeOffset="79703.42">20592 12557 1267 0,'0'0'112'0,"-7"-6"-89"0,7-4-23 0,-7 4 0 16,-1 3 180-16,1-4 31 0,4 4 6 0,-4-3 2 15,0 6-182-15,3-3-37 0,-3-3 0 0,-3 6-12 16,6 0 12-16,-6 0 0 0,2 6 0 0,-2-3 0 16,3 3-22-16,-4 4-2 0,1-1-1 0,3 1 0 0,-8 8 25 0,5-2 0 15,-4 3 0-15,3 0 11 16,-3 9 35-16,0-3 7 0,0 3 2 0,-4 4 0 16,1-1 5-16,-1 3 2 0,0 1 0 0,1-1 0 15,-1 4-22-15,-3 6-4 0,0 0 0 0,3 3-1 0,0 6-25 16,4 0-10-16,-3-2 8 0,6-4-8 0,1 0 8 15,-1-7-8-15,4-2 8 0,0 0-8 0,7-4 8 0,0 1-8 16,7-1 8-16,-4-6-8 0,8 7 15 0,0-10-3 16,-1 3 0-16,4-9 0 0,0 6-12 0,4-3 9 15,3-6-9-15,0 3 8 0,1-1-8 0,2-2 0 16,-3 3-10-16,4-3 10 16,-4-4-28-16,0-6 1 0,1 4 0 0,2-1 0 15,1 1-41-15,0-4-8 0,3-3-1 0,4 3-613 16,-1-6-122-16</inkml:trace>
  <inkml:trace contextRef="#ctx0" brushRef="#br0" timeOffset="80639.08">21103 12839 1591 0,'0'0'70'0,"0"0"15"0,-3 0-68 0,3 0-17 15,0 0 0-15,0 0 0 0,0 0 19 0,0 0 0 16,0 0 0-16,0 0 0 0,0 0-11 0,0 0-8 15,-7 6 12-15,3 4-12 0,4-10 30 0,0 15-1 0,0-15 0 0,-3 10 0 16,3-1 7-16,-4 1 2 0,0-1 0 0,1 0 0 16,-1 7-4-16,-3-3-1 0,4-4 0 0,-4 7 0 15,-4 3 15-15,4-1 2 0,-7 7 1 0,3-6 0 16,1 6-15-16,-4 4-2 0,0-4-1 0,0 9 0 16,-4-6-21-16,4 1-12 0,0-4 12 0,0 9-12 15,-1-6 14-15,1-3-4 0,0-3-1 0,4 4 0 16,-1-8-9-16,0-2-11 0,4 3 3 0,0 0 0 15,0-10 8-15,4 7 0 0,-4-7 0 16,7 1 0-16,-4-1-16 0,1 0-4 0,3-9 0 0,0 0-1 16,0 0-181-16,0 0-36 0,0 0-7 15,0 0-2-15</inkml:trace>
  <inkml:trace contextRef="#ctx0" brushRef="#br0" timeOffset="80965.88">21163 12830 864 0,'0'0'76'0,"0"0"-60"0,-7-10-16 0,0 7 0 0,4-3 345 0,3 6 67 16,0 0 12-16,0 0 4 0,0 0-350 0,0 0-70 15,0 0-8-15,0 0-12 0,0 0 12 0,7 9-11 16,0 1 11-16,3 5-10 0,1 1 10 0,-1-3 0 15,4 2-9-15,-3 1 9 0,3 3 0 0,0 3 18 0,0 0-3 0,-3 0-1 16,0 9-14-16,3-3 0 0,-7 7-12 0,3-4 12 16,-6 3 17-16,3 1 11 0,-4 3 1 0,-3-4 1 15,0 1-30-15,0-7 0 0,0 0-11 16,-3 3 11-16,3-9 0 0,-4 3 0 0,1 1 12 16,-1-8-4-16,4 1-21 0,0 0-5 0,-3-10-1 15,3 7 0 1,-4-7-145-16,4 1-30 0,0-10-6 0,0 0 0 15</inkml:trace>
  <inkml:trace contextRef="#ctx0" brushRef="#br0" timeOffset="81193.82">21004 13240 2530 0,'-7'-3'56'0,"0"3"11"0,0-6 2 0,0 6 3 0,0-3-58 0,4 3-14 0,-4 0 0 0,7 0 0 0,0 0 0 0,0 0-16 16,0 0 3-16,0 0 1 0,0 0 2 0,0 0 1 16,10 3 0-16,4-3 0 0,0 6 9 0,4-6 0 15,0 3-9-15,6-3 9 0,1 0 0 0,3 0-9 16,0 0 9-16,1 0 0 16,-1 0-44-16,0 0-1 0,4-3-1 0,-4 3-647 15,0-6-130-15</inkml:trace>
  <inkml:trace contextRef="#ctx0" brushRef="#br0" timeOffset="82874.07">22176 12855 1659 0,'-11'0'36'0,"4"6"8"0,7-6 2 0,0 0 1 0,0 0-38 15,0 0-9-15,-4 3 0 0,4-3 0 0,0 0 37 0,0 0 6 16,-3 10 1-16,3-1 0 0,3-3-15 0,-3-3-2 15,0 4-1-15,-3 2 0 0,3-9 4 0,0 9 1 16,0-2 0-16,0 2 0 0,-4-6 8 0,1 7 1 16,10 5 1-16,-7-5 0 0,-4-1 2 0,1 7 0 15,3-4 0-15,3 10 0 0,-3-3-22 0,-3 3-4 16,-1 9-1-16,4-2 0 0,-3-1-8 0,-1 0-8 16,-3 7 12-16,4-1-12 0,-1 1 8 0,1-7-8 15,-1 0 0-15,1-3 0 0,-4 0 9 0,3-6-9 0,4 0 0 16,0 0 9-16,-4-10-9 0,4 7 0 0,0-7 0 0,4 1 0 31,-4-4-35-31,0-6-2 0,0 0-1 0,0 0-655 0,7 3-131 0</inkml:trace>
  <inkml:trace contextRef="#ctx0" brushRef="#br0" timeOffset="83131.98">21936 13240 1728 0,'0'0'76'0,"0"0"16"0,-11-9-73 0,8 9-19 0,3 0 0 0,0 0 0 0,0 0 198 0,0 0 36 16,0 0 7-16,7-3 2 0,3-3-201 0,4 6-42 16,-3 0 0-16,3 0-11 0,4 0 11 0,-1 0 0 15,1 0 0-15,0 0 8 0,6 0-8 0,1 0-16 16,0 0 4-16,-4 6 0 15,4-6-30-15,-1 3-6 0,1-3-2 0,0 0 0 16,-11 0-81-16,3 0-16 0,8 0-3 0,-7 0-460 16,-4 0-92-16</inkml:trace>
  <inkml:trace contextRef="#ctx0" brushRef="#br0" timeOffset="83467.64">22856 12598 1670 0,'0'0'148'0,"0"0"-118"0,0 0-30 0,0 0 0 16,-3 15 158-16,3-5 26 0,-4-1 4 0,4 0 2 15,7 7-154-15,-3 3-36 0,-4 0 0 0,0 0 0 16,7 12 0-16,-3-9 8 0,-8 12-8 0,4-5 9 15,0 2-9-15,0-3 8 0,0 7-8 0,-3-7 8 16,-8 6 16-16,7 1 4 0,8-4 0 0,-8 4 0 16,-6-1-28-16,3 1 0 0,7-7 8 0,0 0-8 0,-4-3 0 15,-3 4 10-15,-3-1-10 0,3-3 10 0,0 0 1 16,-1-6 0-16,-2 0 0 0,6-1 0 0,4-2-11 0,-3-7 12 16,-1 7-12-16,1-6 12 0,-1-7-26 0,4-3-5 15,0 0-1-15,0 0 0 16,0 0-115-16,0 0-23 15,0 0-5-15,4-10-778 0</inkml:trace>
  <inkml:trace contextRef="#ctx0" brushRef="#br0" timeOffset="84216.9">22694 12632 345 0,'-10'0'15'0,"6"0"4"0,-3-3-19 0,4-3 0 0,3 6 0 0,-8 0 0 16,5 0 408-16,3 0 77 0,0 0 16 0,0 0 3 15,0 0-409-15,0 0-83 0,0 0-12 0,7 0-10 16,4 0 10-16,-4 0 8 0,-7 0-8 0,14 0 11 16,7 0-11-16,-7 6 0 0,0-3 0 0,4-3 0 15,3 0 20-15,-3 6 8 0,-4-6 1 0,0 3 1 16,3-3-14-16,5 7-4 0,-1-7 0 0,-4 3 0 15,-2-3 7-15,2 0 1 0,-3 6 0 0,4 4 0 16,-4-10 16-16,0 9 3 0,0 0 1 0,-3 1 0 16,3-1-32-16,0 1-8 0,-3 5 0 0,-1 1 0 0,1-3 0 15,-4 2 0-15,3 1 0 0,1-4 0 0,-4 7 0 0,0-3 8 16,-3 3-8-16,-1-4 8 16,1-2-8-16,-4 3 0 0,3-7 0 0,-6 7 8 0,3-4-8 0,-7-2 9 15,0-1-9-15,0 7 10 0,-4-7-2 0,0 1-8 16,-3-1 12-16,4-3-4 0,-4 4 8 0,-4-1 2 15,-3-3 0-15,0-3 0 0,3 7 2 0,0-1 0 16,1-9 0-16,3 10 0 0,3-10-20 16,4 6 0-16,-4-6 0 0,8 0 0 0,-8 3 0 15,11-3 0-15,0 0 0 0,0 0 0 0,0 0 0 0,0 0 0 16,11-3 0-16,-1 3 0 0,1-6 0 0,-4 6 0 16,4-3 0-16,-1-4 0 0,4 7 0 0,-3 0 0 0,-4-3 0 0,4 3 0 15,-4-6 0-15,3 6 0 0,-10 0 0 16,11 6 0-16,-1-3 0 0,1-3 0 15,0 7 0-15,-1-4 0 0,4-3-12 0,0 6-7 0,0-3-1 16,1 3 0-16,6 4 7 0,-4-4 1 0,1 3 0 0,3 1 0 16,-3-7 12-16,-1 13 0 0,1-7 0 0,0 7 10 15,-4-4-10-15,0-2 0 0,-3 5-10 0,-1 4 10 16,-3-9-14-16,-3 5 3 0,-4 4 1 0,-4-3 0 16,1-4 10-16,-4 4 0 0,0 3 0 0,-4-4 8 15,0 4-8-15,-3-9 0 0,4 9 0 0,-1-10 0 16,-3 0 8-16,3 7 0 0,-3-7 0 0,4 1 0 15,-4-4 19-15,3-3 4 0,0 7 1 0,1-4 0 16,-1-3-32-16,-3-3 0 0,4 6 0 0,-1-3 0 16,0-3 0-16,-3 0 0 0,0 7 0 0,0-7 0 15,0 0-26-15,-4 0-11 0,4 0-3 16,-7 0 0-16,-4 6-12 0,4-6-4 0,4 3 0 0,2-3 0 16,-9 0 3-16,6 0 0 0,4 0 0 0,3-3 0 0,4 3 32 0,0-6 6 15,-3 6 2-15,10 0 0 16,0 0-117-16,0 0-23 0,-4 0-5 0,4 0-1 15</inkml:trace>
  <inkml:trace contextRef="#ctx0" brushRef="#br0" timeOffset="84743.35">22991 12112 2242 0,'0'0'49'0,"-8"0"11"0,1-7 1 0,0 7 3 0,-3 0-52 0,10 0-12 0,0 0 0 0,0 0 0 15,0 0 0-15,0 0 9 0,3 10-9 0,4-1 8 0,-3 0 0 0,6 1 0 16,5 6 0-16,-1-1 0 0,0 4 8 0,3 0 2 16,5 0 0-16,-1 6 0 0,3-6 16 0,1 6 3 15,3-7 1-15,4 8 0 0,3-4-38 0,4 3 0 16,0-7 0-16,3 8-8 0,1 2 16 15,-4 6 4-15,-1-6 1 0,-2 13 0 0,-5-9-1 16,-2 8 0-16,-5-2 0 0,1 0 0 0,-7 6 32 0,3-4 7 16,-11-2 1-16,4 6 0 0,-6 0-23 15,-1 3-4-15,-4-3-1 0,1 9 0 0,-4-6 7 0,0 6 1 16,0 1 0-16,0-4 0 0,0-3-32 0,-4-3 0 16,4 3 0-16,-3-6 0 0,3-4 0 0,-4 1 0 0,-3 3 0 0,3-4 0 15,1 1 0-15,-8-4 0 16,4 1 0-16,-3 2 0 0,-4-2 0 0,3-7 0 15,-3 3 0-15,-7-9 0 16,3 10-20-16,-3-10-9 0,-4-3-3 0,1 3-1246 0</inkml:trace>
  <inkml:trace contextRef="#ctx0" brushRef="#br0" timeOffset="87531.29">9324 13444 2246 0,'0'-19'200'0,"-4"13"-160"0,1 3-32 0,-1-6-8 16,-3 2 46-16,4-2 8 0,-1 6 2 0,1-3 0 15,3-4-48-15,-7 7-8 0,7-3 0 0,0-4-8 0,0 4 8 0,7 3 0 16,-7-3-9-16,10 2 9 15,1-2 0-15,-4 3-9 0,0-3 9 0,7 6 0 0,0 0 21 0,4 0 11 16,-4 9 3-16,11-3 0 0,-8 7 12 0,8 3 2 16,-7-1 1-16,3 4 0 0,-4 0-40 0,5 9-10 15,-5-9 0-15,-3 6 0 0,0 3 0 16,1 4 8-16,-8-1-8 0,0-6 8 16,0 10 0-16,-4-7 0 0,1 0 0 0,-1 3 0 0,1-9 10 0,-4 10 2 15,0-10 0-15,0-3 0 0,0 6 16 0,3-7 3 16,1-2 1-16,-4 0 0 0,3-4-27 0,4-2-5 15,-3-1 0-15,0-3-8 0,3-6 17 0,-4 4-3 0,8-4-1 16,-4 0 0-16,0-4 9 0,3-2 2 16,5 3 0-16,-1-6 0 0,0-7 1 0,0 7 1 15,3-10 0-15,5 0 0 0,-1 0 2 0,-4-3 1 0,5 3 0 0,-1 1 0 16,-4-8-3-16,5-2-1 0,2 3 0 0,1-3 0 16,3-7-15-16,0 4-10 0,1-3 12 0,-5-1-12 15,5-3 11-15,-1-2-11 0,-4-4 10 0,8-3-10 16,0 3 0-16,3-3 0 0,-3-13 0 0,3 7 0 15,4 0-9-15,-4-4-8 0,-10-2-2 16,7 5 0 0,0-8-55-16,3-1-11 0,-3 0-3 0,3 0 0 15,-7 10-41-15,7 0-9 0,4 9-2 0,0-3 0 16,-4 12-20-16,8 1-4 0,2 2 0 0,8 1-500 0,4 12-99 0</inkml:trace>
  <inkml:trace contextRef="#ctx0" brushRef="#br0" timeOffset="88426.65">8767 6439 3070 0,'-22'0'136'0,"12"0"28"0,-4 16-131 0,0-7-33 0,-4 10 0 0,0 6 0 16,1-6 0-16,-1 9 0 0,0 0 0 0,1 7 0 15,-4-1 0-15,-1 4 0 0,-2 2 0 0,-1 4 0 0,0-3 0 16,-6 9 0-16,2-3 0 0,-2-3 0 0,-1 10 0 16,0-11 0-16,-7 5 0 0,4 2 0 15,0-3 0-15,-1 3 0 0,1-6 0 0,0-3 0 16,3 9 0-16,-3-6-17 0,-4-7 3 0,0 1 1 16,-3-7-147-16,3-3-28 0,0 1-7 0</inkml:trace>
  <inkml:trace contextRef="#ctx0" brushRef="#br0" timeOffset="88726.72">7687 6542 3049 0,'0'0'67'0,"0"0"13"0,0 0 4 0,0 0 2 0,4 10-69 0,6 2-17 0,1 4 0 0,6 3 0 16,5 0 0-16,9 6 10 0,-2 9-10 0,2-6 8 16,5 10 18-16,2 6 3 0,1 0 1 0,3 3 0 15,8-3-22-15,-4 6-8 0,10-3 0 0,-3-3 0 16,7 0 0-16,-3 3-13 0,-1 3 1 0,-7-3 0 16,4-6 12-16,0-4 16 0,4 7-3 0,3-6-1 15,-7-10-42 1,3 7-9-16,4-7-1 0,-4-3-1 15,1-6-61-15,-8-4-12 0,4-2-2 0,-11-7-712 0,1 4-143 0</inkml:trace>
  <inkml:trace contextRef="#ctx0" brushRef="#br0" timeOffset="89753.71">6029 2842 2480 0,'-18'-16'110'0,"11"7"22"0,-3 6-105 0,-4-7-27 0,3 4 0 0,-10-3 0 15,7 6-14-15,-11-4-8 0,0-2-2 0,1 9 0 16,-5 0 24-16,-6 0 0 0,0 9 0 0,-4-2 0 16,-7 5-20-1,4 4-8-15,-8-4-3 0,-2 10 0 0,9-3 15 0,-10 6 2 0,11 3 1 0,-7 1 0 16,-4 8 13-16,3-2 15 0,1 2-3 0,-4 7-1 15,0 7-3-15,0-4 0 0,7 6 0 0,0-3 0 16,4-3 0-16,7 13 0 0,3-10 0 0,4 9 0 16,-4-2-8-16,11 9 0 0,3-10 9 0,4 4-9 15,7-10 9-15,7 3-9 0,7 1 12 0,7-11-12 16,-3 8 17-16,14-14-3 0,3 7-1 0,14-6 0 0,8-10 9 16,2-3 2-16,15 0 0 0,4 0 0 0,-4-6-14 15,14-10-2-15,4-5-8 0,7-4 12 0,10 0-4 0,0-10-8 16,-3 1 11-16,7-1-11 0,0-2 8 0,3-4-8 15,0-9 0-15,-10 6 0 0,7-9 0 0,-11 3 0 16,0-3 0-16,-3 3 0 0,-11-10 12 0,-3 7-12 16,-4 0 12-16,-14-13-12 0,0 3 15 0,-14-6-4 15,-4 1-1-15,-10 2 0 0,-7-3 13 0,-8-6 2 16,-6 3 1-16,-4-4 0 0,-7 4-10 0,-7-6-3 16,-7 0 0-16,0 0 0 0,-11-1-1 0,-10-2 0 15,3-4 0-15,-7 7 0 0,-3-4-1 0,-8 7-1 16,-3-3 0-16,4-4 0 0,-11 4-2 0,0 0 0 0,4 3 0 15,-4 9 0-15,3 0-8 0,1 7-9 0,-4 2 9 16,-7 10-13 0,3 10-87-16,-13 2-18 0,-1 10-3 0</inkml:trace>
  <inkml:trace contextRef="#ctx0" brushRef="#br0" timeOffset="100857.25">20271 14899 1011 0,'0'0'44'0,"0"0"11"0,0 0-44 0,7-9-11 16,-4 6 0-16,-3 3 0 0,0 0 74 15,0 0 13-15,7-7 2 0,-7 7 1 0,0 0 30 0,0 0 5 16,0 0 2-16,0 0 0 0,-7 10-14 0,4 6-2 15,-4-4-1-15,0 13 0 0,0-6-35 0,-4 0-7 16,0 6-2-16,4 3 0 0,-7 3-21 0,0 1-4 16,0 2-1-16,-4 1 0 0,1 2-26 0,-1 4-6 15,0-3 0-15,-3-4-8 0,0 4 0 0,0-4 0 16,0 1 0-16,3-7 0 0,-3 7 0 0,0-7 8 0,3 0-8 0,0 3 0 16,1-2 16-16,-1-11-4 15,1 11-1-15,6-4 0 16,0-6-106-16,1-4-21 0,3-5-4 0,3-1 0 15,4-9-124-15,0 0-24 0</inkml:trace>
  <inkml:trace contextRef="#ctx0" brushRef="#br0" timeOffset="101161.85">20461 14899 3013 0,'0'0'133'0,"-3"-9"28"16,-4 6-129-16,-1-4-32 0,5 7 0 0,3 0 0 0,0 0 8 0,0 0-8 15,0 0 0-15,0 0 0 0,0 0-9 0,-4 10-9 16,4-4-2-16,4 7 0 0,-1-4 20 0,1 4 0 16,3-1 0-16,-3 7 0 0,3-3 0 0,-4 2 0 15,1 1 0-15,-1-3 0 0,4 3-20 0,-7 6-1 16,0-3 0-16,0 3 0 0,0 3 8 15,-3 7 1-15,-1-7 1 0,4 6 0 0,-3-2 11 16,3-1 0-16,0 0 0 0,-4-2 0 0,4-1-12 16,-3 0 0-16,3-3 0 0,0 0 0 15,3-6-48-15,1 0-9 0,-1 0-3 0,4-10 0 16,-3 1-131-16,-1-1-26 0,4-3-6 0</inkml:trace>
  <inkml:trace contextRef="#ctx0" brushRef="#br0" timeOffset="101482.56">19992 15360 1443 0,'0'0'32'0,"-4"0"6"0,4 0 2 0,-7-6 0 0,0 6-32 0,7 0-8 0,0 0 0 0,0 0 0 16,4-3-14-16,3-3-5 0,0 2-1 0,4-2 0 15,3 6 65-15,3-6 13 0,4 3 2 0,4 3 1 16,0 0-1-16,-4-7 0 0,4 7 0 0,-1 0 0 16,1 0 50-16,0-3 10 0,-4-3 1 0,0 6 1 15,-3-3-44-15,-1 3-9 0,1-6-1 0,-4 6-1 16,0-3-28-16,0 3-6 0,-3-7-1 0,3 7 0 0,-3 0 7 16,-4 0 1-16,3-3 0 0,1 3 0 0,-1 0-40 0,1 0 0 15,0 0-12-15,-1 3 4 16,1-3-29-1,-1 7-6-15,1-4-1 0,3 3 0 0,-3-6-32 0,-1 3-8 0,4-3 0 0,-3 6-624 16,-1-3-124-16</inkml:trace>
  <inkml:trace contextRef="#ctx0" brushRef="#br0" timeOffset="101811.71">21205 15047 2246 0,'0'0'200'0,"0"0"-160"0,-3 0-32 0,3 0-8 16,-7 0 133-16,7 0 26 0,0 0 5 0,0 9 0 15,-4 0-149-15,4 4-31 0,0 3-5 0,-3 2-2 16,3 1 23-16,3 6-11 0,-3 10 11 0,4-7-8 16,-1 7 8-16,1-1 0 0,-4-3 0 0,3 4 0 15,-3-1-8-15,4-5-4 0,0 5 0 0,-1-6 0 16,-3-3-40-16,-3-6-8 0,3 10-1 0,0-14-1 16,-4 4-18-16,0-3-4 0,-3-7-1 0,4-6-933 15</inkml:trace>
  <inkml:trace contextRef="#ctx0" brushRef="#br0" timeOffset="102019.8">21050 15414 3229 0,'0'0'71'0,"0"0"14"0,0 0 3 0,0 0 4 0,0 0-74 0,7-7-18 15,7 7 0-15,1 0 0 0,6 0 0 0,0 0-19 16,0 0 4-16,7 0 1 16,4 7-31-16,3-4-7 0,1-3 0 0,-1 6-1 15,4-6-92-15,-4 0-19 0,0 0-3 0,0-6-993 0</inkml:trace>
  <inkml:trace contextRef="#ctx0" brushRef="#br0" timeOffset="102302.01">21939 14940 2602 0,'0'0'57'0,"0"0"12"0,-7 3 3 0,4 7 1 0,3 5-58 0,-4-5-15 0,4 8 0 0,0 1 0 16,4-3 0-16,-1 9 0 0,1-3 0 0,3 9 0 0,-4-2 0 0,4 5 0 15,0 4 0-15,0-1 0 0,1-2 0 0,-5 2 0 16,4 4 0-16,-3-3 0 0,-4-4 0 0,0-5 0 16,0 5 0-16,0-6 0 0,-4 1 0 0,1-8 0 15,-1 1 8-15,1-6-8 16,-1 3-15-16,4-10-5 0,-7 7-2 0,3-13 0 16,4-3-222-16,0 0-45 0</inkml:trace>
  <inkml:trace contextRef="#ctx0" brushRef="#br0" timeOffset="102851.9">21773 14865 3121 0,'0'-10'68'0,"0"10"15"0,0-3 2 0,4-3 3 0,3 3-70 0,-7 3-18 0,0-6 0 0,11 2 0 31,3-2-23-31,3 3-8 0,-3-3-1 0,4 6-1 0,0-3 21 0,6 6 12 0,-2-3-12 0,2 6 12 16,-3-3-14-16,1-3 4 0,6 10 1 0,-3-10 0 16,-4 6-19-16,3-3-3 15,5 3-1-15,-1-3 0 0,-7 4 20 0,0 2 3 0,-7 0 1 0,0 1 0 16,1-1-4-16,-5 1 0 0,-10 5 0 0,0-5 0 16,4 5 12-16,-8-2 0 0,-6 6 0 0,-8 3 0 15,0-3 0-15,-3-1 0 0,3 7 0 0,-3-3 0 16,-3 0 0-16,-1 0-8 0,7-6 8 0,-3 3-8 15,0 0 8-15,3-10 0 0,1 7 0 0,3-1 0 0,3-2 0 0,-3-4 0 16,3-2 0-16,1-4 0 0,10-3 0 0,0 0 0 16,-7 6 0-16,7-6 0 0,0 0 0 0,0 0-12 15,0 0 2-15,0 0 0 0,0 0 10 0,10-6 0 16,4 6 0-16,-3 0 0 16,-1 0-28-16,5 0-3 0,-1 0-1 15,3 6 0-15,-3-3 32 0,4 3 0 0,3 4 0 0,4-1 0 0,0-2 0 16,-1-4 0-16,1 6 0 0,3 0 0 0,4-2 0 0,-4 8 0 15,-14-2 0-15,4 3 10 0,0-7-10 0,-4 10 8 0,0-3-8 0,-7 2 8 16,-4 1-8-16,1 0 8 0,-1-3-8 0,-3 2 8 16,-10 1-8-16,6-3 0 0,4-3 9 0,0 2-9 15,-7 4 12-15,4-3-1 0,-1-7-1 0,1 7 0 16,3-4-10-16,-4-2 0 16,-3-1 0-16,4 1 0 0,6-4-16 0,-10 3 0 0,-3 1 1 15,-5-1 0 1,5-9-53-16,-4 6-10 0,-4-3-2 0,0-3-1 15,-3 7-153-15,4-7-30 0,-15-7-7 0,7-2-1 0</inkml:trace>
  <inkml:trace contextRef="#ctx0" brushRef="#br0" timeOffset="103245.92">22348 14498 2732 0,'-3'-3'60'0,"-1"-7"13"0,1 1 3 0,-1-4 0 0,8 10-61 0,-4 3-15 15,-4-9 0-15,4 9 0 0,0 0 0 0,0 0 0 16,0 0-9-16,4 9 9 0,3 7-22 0,4 3 2 15,3 0 0-15,0 9 0 0,-4 0 7 0,8 6 1 16,3 10 1-16,0-6 0 0,4 6 11 0,0 6 0 16,-1-3 0-16,8 3 0 0,-4-3 0 0,8 0 0 0,-1 4 10 0,7-4-10 15,4 3 12-15,-7-3-4 16,-4 0-8-16,0 3 12 0,4-3 7 0,-7 6 1 0,-4-9 0 16,-3 0 0-16,-4 0-12 0,-3 0-8 0,-4-6 12 0,-4-1-12 15,-6 4 0-15,0-3 0 0,-8 6 0 0,-3-7-12 31,-11-2-87-31,-6-7-17 0,-1 3-3 0,-10-9-969 0</inkml:trace>
  <inkml:trace contextRef="#ctx0" brushRef="#br0" timeOffset="103670.01">20020 14454 2160 0,'0'0'96'0,"0"0"19"0,0 0-92 0,0-3-23 0,0 3 0 0,0-6 0 16,0 6 0-16,0 0-18 0,0 0 3 0,0 0 1 16,0 0 1-16,0 0 0 0,-7 0 0 0,0 0 0 15,0 6-1-15,0-6 0 0,-4 9 0 0,1 1 0 16,-1-1 14-16,-3 0 8 0,0 7 0 0,0 3-8 16,-4 0 20-16,1 6-2 0,-1 3-1 15,-7 7 0-15,-3 2 28 0,0 7 6 0,-4 0 1 0,0 0 0 16,-3 3 2-16,3 3 1 15,1 3 0-15,-5-6 0 0,1 7-23 0,7 5-4 16,0-2 0-16,3-4-1 0,4 7-18 0,7-10-9 0,3 3 10 0,4 0-10 16,7-2 0-16,3-4 0 0,4-3 0 0,15-1 0 15,6 5-13-15,4-8-6 0,6-2-1 0,12 0 0 16,3-4-145 0,3-6-30-16,1-3-5 0</inkml:trace>
  <inkml:trace contextRef="#ctx0" brushRef="#br0" timeOffset="104234.55">23629 14924 806 0,'0'0'72'0,"0"0"-58"0,-3-9-14 0,-1 3 0 16,0 3 236-16,1-7 45 0,-4 1 9 0,3-1 2 16,4-5-148-16,-3 8-28 0,-1-5-7 0,1-4-1 15,3 7-49-15,-4-7-11 0,1 4-1 0,3-4-1 16,-4-3-23-16,4 3-5 0,0-2-1 0,0-1 0 16,0 0-17-16,0 3 8 0,0 4-8 0,0-4 0 15,0 0 14-15,0 7-4 0,-3-1-1 0,-4 10 0 16,3-9-9-16,-10 15 8 0,0-3-8 0,-7 7 8 15,0-1-8-15,-8 7-12 0,-2 9 2 0,-8-3 1 16,3 9 17-16,1-2 4 0,0 8 1 0,3-2 0 16,0 2 3-16,8 4 0 0,3-3 0 0,-1-1 0 0,8-2 28 0,4-1 7 15,3 4 1-15,7-4 0 0,-4 4-7 0,11 3-1 16,-3-3 0-16,6-4 0 0,8 1-28 0,0-4-7 16,-1 3-1-16,4-9 0 0,8 4-8 0,2-4 0 15,1-6 0-15,3-1 0 16,4-2-42-16,-4 3-7 0,4-10-2 15,0 7 0-15,-4-13-161 0,-3 7-32 0,3-4-6 0,1-3-2 16</inkml:trace>
  <inkml:trace contextRef="#ctx0" brushRef="#br0" timeOffset="105289.09">18281 14978 1879 0,'0'0'41'0,"0"0"9"0,0 0 2 0,0 0 0 0,0 0-41 0,0 0-11 0,0 0 0 0,0 0 0 16,0 0 23-16,0 0 2 0,0 0 1 0,0 0 0 16,-4 0-26-16,-3 0 0 0,4 0 0 0,-4 0 0 15,0 0 8-15,0 0-8 0,-4 0 8 0,4 3-8 16,-4 3 27-16,1-6 0 0,-4 0 0 0,0 0 0 16,0 9 19-16,-4-9 4 0,0 0 1 0,-3 0 0 15,-4 7-1-15,1-7 0 0,3 3 0 0,-4-3 0 16,-3 0-16-16,3 6-3 0,-7-3-1 0,4-3 0 15,-4 7-20-15,4-4-10 0,0-3 10 0,0 6-10 16,3-3 0-16,0 3 0 0,0 1 0 0,1-4 0 0,3 6-12 0,-1-9-9 16,1 10-2-16,4-4 0 15,-1 3-171 1,4-6-34-16,-11 7-8 0,11-4 0 0</inkml:trace>
  <inkml:trace contextRef="#ctx0" brushRef="#br0" timeOffset="105674.58">18299 15307 2055 0,'0'0'91'0,"-4"-6"19"0,-3 3-88 0,0-4-22 0,0 7 0 0,-4 0 0 15,4-3 22-15,0-3 0 0,-3 6 0 0,-1-3 0 16,0-4 19-16,-3 7 4 0,-3 0 1 0,-1 0 0 15,0 0-27-15,-3 0-6 0,-7 0-1 0,3 0 0 16,-3 0 13-16,3 0 3 0,-6 7 0 0,-1-4 0 16,0-3-4-16,-3 6 0 0,7-3 0 0,-1-3 0 0,1 7-24 0,4-4 0 15,-5 3 0-15,8-3 0 16,-4-3-107-16,4 6-26 16,4-3-6-16,-5-3-1 0</inkml:trace>
  <inkml:trace contextRef="#ctx0" brushRef="#br0" timeOffset="112184.96">12213 15181 403 0,'7'-6'36'0,"-3"-3"-36"16,-1-1 0-16,1 4 0 0,-4 6 105 0,0-3 15 16,3-3 2-16,-3 6 1 0,0 0-71 0,0-10-13 15,0 7-3-15,0 3-1 0,0-6-9 0,0-4-2 16,4 7 0-16,-4 3 0 0,0-6 17 0,0-3 3 16,3 2 1-16,-3 7 0 0,4-3 40 0,-4 3 8 0,3-6 2 0,-3 6 0 15,0 0-34-15,0 0-6 16,0 0-2-16,0 0 0 0,0 0-1 0,0 0-1 0,0 0 0 0,0 0 0 15,0 0-7-15,0 0 0 0,0 0-1 16,0 0 0-16,-7 9-12 0,0-2-3 0,7-4 0 0,-7 3 0 16,0 3 13-16,4 1 3 0,-4-4 0 0,3 4 0 15,-3-1 1-15,-4 7 1 0,4-4 0 0,0 4 0 16,-3 3-21-16,-1 6-4 0,-3-3-1 0,0 3 0 16,0 3-12-16,-4 3-8 0,8 1 8 0,-4 2-8 15,-1 1 0-15,-2 2 0 0,-1-2 0 0,1-1 0 16,-1 1 0-16,4-4 11 0,0 4-3 15,-4-1 0-15,4 4-8 0,0-4 0 0,3-5-12 0,1 2 12 16,3-3 0-16,0-3 10 0,-1-6 1 0,1 0 0 16,4-10 8-16,-1 10 1 0,1-10 1 0,-1 1 0 15,1-4-39 1,-1 4-8-16,4-10-2 0,0 0 0 16,0 0-84-16,0 0-18 0,0 0-3 0,0 0-562 0,0 0-112 0</inkml:trace>
  <inkml:trace contextRef="#ctx0" brushRef="#br0" timeOffset="112666.31">12160 15103 1760 0,'0'0'39'0,"0"0"8"0,0 0 1 0,0 0 1 0,-3-6-39 0,3 6-10 0,-4-3 0 0,4 3 0 15,-3-7 21-15,3 7 3 0,-4 0 0 0,4 0 0 16,0 0 14-16,0 0 3 0,0 0 1 0,0 0 0 15,0 0 2-15,0 0 1 0,0 0 0 0,0 0 0 16,0 0 7-16,0 0 0 0,0 0 1 0,0 0 0 16,0 0-9-16,7 7-1 0,0 2-1 0,0 7 0 15,0-4 14-15,0 7 4 0,4-3 0 0,0 9 0 0,-4-6-39 0,3 9-7 16,1-3-2-16,-4 3 0 0,0 0 0 0,4 7 0 16,-4-1 0-16,0-5 0 0,-4 5-3 15,4-6-1-15,-3 7 0 0,-1-7 0 0,1 7-8 16,-1-7 0-16,1-3 0 0,-1 3 0 0,1 7 0 15,-4-7 0-15,3-3 0 0,-3 3 0 16,4-3 0-16,-1-6 0 0,-3 0 0 0,0 3 0 0,0-10-17 0,0 7-6 16,4-9-1-16,0 5 0 15,-4-5-130-15,3-1-26 0,-3-9-6 0,0 0-848 0</inkml:trace>
  <inkml:trace contextRef="#ctx0" brushRef="#br0" timeOffset="112910.93">11998 15708 2188 0,'0'0'97'0,"0"0"20"0,-4-6-93 0,4 6-24 0,0 0 0 0,4-3 0 15,3-3 131-15,4 2 21 0,-1 4 5 0,8 0 1 16,3 0-133-16,7 0-25 0,-3 0 0 0,3 0-14 15,0 4 6-15,4-4 8 0,-4 0-13 0,1 0 5 16,-8 0-18 0,3 0-3-16,-2 0-1 0,-1 0 0 0,0 0-32 0,-3 0-6 0,-1 0-2 0,1 0 0 15,-4 0-146 1,-3-4-30-16,-1-2-6 0</inkml:trace>
  <inkml:trace contextRef="#ctx0" brushRef="#br0" timeOffset="113361.53">13067 15229 1324 0,'0'-19'118'0,"0"12"-94"15,-4-2-24-15,1 0 0 0,-1-1 262 0,4-2 48 0,-3-1 10 0,3 4 1 32,0-4-321-32,3-3-59 0,1 7-14 0,-1 0-3 15,-3-1 20-15,0 1 5 0,4-1 1 0,-4 1 0 16,-4 3-7-16,1-4-2 0,3 10 0 0,-7 0 0 0,-4-6 59 0,1 6 8 0,-4 6 3 0,-1 1 1 16,-2-4 36-16,-1 6 7 0,0 1 1 0,1 5 1 15,-1 4-7-15,-3 0-2 0,0 0 0 16,3 6 0-16,1 3-10 0,-1 7-2 0,-3-7-1 15,7 6 0-15,-4 1-16 0,0 2-3 0,4-2-1 0,0-1 0 16,0 1 1-16,3-4 0 0,1 4 0 0,3-1 0 16,3-6 3-16,1 7 1 0,-1-7 0 0,4 7 0 0,7 2-4 15,-3-2 0-15,3-1 0 0,0 4 0 16,4-4 13-16,3-5 3 0,-4 2 0 0,4-9 0 0,0 3-32 0,1 0 0 16,2-6 0-16,-3 0 0 15,4-4-20-15,-4-2-9 16,7-7-3-16,-3 4 0 0,7-4-22 0,-4-3-5 0,7-3-1 0,0-3 0 15,0-3-172-15,4-1-34 0,21-11-7 0,4-1-2 0</inkml:trace>
  <inkml:trace contextRef="#ctx0" brushRef="#br0" timeOffset="113794.92">14097 15166 1785 0,'0'0'159'15,"0"0"-127"-15,0 0-32 0,0 0 0 16,0 0 164-16,0 0 28 0,0 0 4 0,0 0 2 0,4 9-148 0,3 1-30 16,-4 5-5-16,4-2-2 15,0 12-4-15,0-6-1 0,-3 6 0 0,3 0 0 0,-4 3-8 0,-3 7 0 16,0-7 0-16,0 6 0 15,-3 1 0-15,-4-4 0 0,0 1 0 0,-4 5 0 0,1-2 0 0,-1-7 0 16,4 6 0-16,0-5 0 0,-4-1-24 0,4-3 4 16,0 0 0-16,0-6 0 15,4 0-30-15,-1-4-6 0,1-2 0 0,3-4-1 16,0-2-100-16,0-7-20 0,0 0-4 0,0 0-653 0</inkml:trace>
  <inkml:trace contextRef="#ctx0" brushRef="#br0" timeOffset="114016.93">13822 15708 2948 0,'0'0'65'0,"0"0"14"0,0 0 2 0,0 0 1 0,7-6-66 0,3-3-16 0,-2-1 0 0,2 10 0 16,1-9 0-16,-1 3 0 0,4 2 0 0,1-2 0 15,2-3 0-15,-3 6 12 0,4-4-1 0,3 4 0 16,0-3-11-16,0 6-11 0,4-10 3 0,-4 10 0 31,0-6-45-31,4 6-9 0,-4-3-2 0,-7 3 0 0,4 3-142 0,-4-3-29 0,0 0-5 0,4 6-2 16,-4-6-33-16,0 0-6 0,11 0-2 15,-4-6 0-15</inkml:trace>
  <inkml:trace contextRef="#ctx0" brushRef="#br0" timeOffset="114760.93">15212 15087 921 0,'0'0'82'0,"0"0"-66"0,0 0-16 0,0 0 0 16,0 0 296-16,0 0 55 0,0 0 11 0,0 0 2 16,0 16-258-16,0-7-52 0,0 1-10 0,3 6-3 15,-3-4-3-15,7 10-1 0,-3 0 0 0,3 3 0 16,0 0-29-16,0-3-8 0,-3 13 0 0,3-7 0 16,-4 6 12-16,1 1 0 0,-4 2 1 15,0-2 0-15,0-7 23 0,0 7 5 0,-4-10 1 0,1 3 0 16,-1 0-33-16,1-3-9 0,3 4 0 0,-4-4 0 15,1 0 0-15,3-6 0 0,0-1 0 0,0-2 0 16,0-3-133 0,0-4-31-16,3 4-7 0,-3-13-865 0</inkml:trace>
  <inkml:trace contextRef="#ctx0" brushRef="#br0" timeOffset="115338.71">15124 15131 1267 0,'0'0'112'0,"0"0"-89"0,-4-3-23 0,4-3 0 0,-3-4 333 0,3 1 63 15,0 3 12-15,0 3 2 0,3-4-312 0,1 4-62 16,3-3-13-16,3 3-3 0,1-7-20 0,-1 4 0 16,8 6 0-16,0-9-8 0,3 9 8 0,0-10-8 15,-3 10 8-15,6-6-8 0,1 6 8 16,0-3 0-16,-1 3 0 0,1 0 0 0,-4 0 0 0,0 0 0 15,-3 3 0-15,-4-3 0 0,0 6 0 0,-3-6 0 16,-1 10 0-16,-2-4 0 0,-1 3 0 0,-7 1 0 16,0-1 0-16,0 1 0 0,-4 5 0 0,1-2 0 15,-5 6 0-15,-2-4 0 0,-4 4 0 0,0 0 9 0,-4 6-9 16,0-6 10-16,4 0-10 0,-3-4 0 16,-5 1 0-16,5-6 0 0,3-1 0 0,3 0 0 15,4-6 0-15,0 4 0 0,-4-4 0 0,8 3 0 0,3-6-12 0,-7 0 12 16,-4 0 0-16,11 0 0 0,0 0 0 0,0 0 0 15,0 0 0-15,0 0 8 0,0 0-8 0,0 0 12 16,0 0-12-16,0 0-11 0,0 0 3 0,0 0 0 16,11 0 0-16,-4 0 0 0,4 6 0 15,-1-2 0-15,1 5-1 0,-1-3 0 0,4 4 0 0,4-1 0 16,-4 0 9-16,4 10 0 0,-1-9 10 0,1 5-10 16,0-5 0-16,3 9 0 0,-4-10 0 0,1 7 0 0,0-7 0 15,-1 7 0-15,-2-4 12 0,-1-2-3 0,0-1-9 16,-4 7 0-16,1-7 0 0,-4 7 0 0,-4-4 11 0,1 4 3 15,-4 0 1-15,0-4 0 0,-4 7-7 0,-6-3-8 16,3 3 11-16,-4-1-11 0,1-2 32 16,-1 3 0-16,-3 0 0 0,0 0 0 0,-7-4-32 15,3 4 0-15,-3-3 0 0,-4-4 0 0,1 4 0 0,-1 3 0 16,-3-4 0-16,-1-5 0 16,5 6-36-16,-5-4-15 15,1-3-2-15,0 1-1 0,0-4-41 0,0 4-8 0,6-10-1 16,-2 0-1-16,3 0-128 0,3-7-26 0,4 4-5 0,3-6 0 0</inkml:trace>
  <inkml:trace contextRef="#ctx0" brushRef="#br0" timeOffset="115758.9">16355 15078 2476 0,'7'-9'110'0,"-7"9"22"0,0-10-105 0,-4 1-27 0,1-1 0 0,3 1 0 15,-4 3 35-15,1-4 1 0,6 1 1 0,-3-4 0 16,0-2-37-16,0 8-21 0,4-2 2 0,-4-4 1 31,0 7-18-31,0-3-4 0,-4-1-1 0,1 1 0 0,-1 3 19 0,1 3 4 0,-8-4 1 0,1 7 0 16,-5 0 47-16,-2 7 10 0,-1-4 1 0,-3 6 1 15,0 4-8-15,0-1-2 0,-4 7 0 0,4 0 0 0,-4 6 10 16,0 0 2-16,1 9 0 0,-1-2 0 0,-3 9-20 0,3-4-3 16,4-2-1-16,3 12 0 0,4-6 8 0,0-4 0 15,3 1 1-15,4 3 0 0,4-4-16 0,-1-2-3 16,4-7-1-16,0 0 0 0,0 3-9 0,4-2 0 16,-1-11 0-16,4 8 0 0,-3-4 0 0,7-7 8 15,-1 4-8-15,4 0 0 0,0-3 20 16,8 2 0-16,-1-8-1 0,-4 5 0 0,8-5-19 0,-4 6 0 15,4-4 8-15,7-6-8 0,-1-3-14 0,1 4-6 16,7-4-2-16,-4-3 0 16,1 6-187-16,-1-6-38 0</inkml:trace>
  <inkml:trace contextRef="#ctx0" brushRef="#br0" timeOffset="174159.73">24712 12105 1900 0,'0'0'169'0,"0"0"-135"0,0 0-34 0,0 0 0 16,0 0 81-16,7 7 10 15,0-4 1-15,4 3 1 0,3-3-93 0,4 3-13 0,3-3-6 0,3 4-1 16,8-7 4-16,7 0 0 0,3 0 0 0,4 0 0 15,4 0 6-15,-5-7 2 0,5 7 0 0,-4 0 0 16,3-9 8-16,0 6 0 0,1-3 0 0,6 3 0 16,-3-4 0-16,4-2 11 15,-4 9-1-15,-4-10 0 0,0 4 6 0,-6 3 0 16,-5-3 1-16,-2 6 0 0,-5-3 15 0,-6 3 4 0,0-7 0 0,-7 7 0 16,-1-3-10-16,-3 3-2 0,-7 0 0 0,0 3 0 15,-7-3 1-15,0 0 0 0,0 0 0 0,4 7 0 16,-4-7-9-16,3 3-1 0,1 6-1 0,-8 1 0 15,4 5-4-15,-3-5-1 0,-1-4 0 0,4 6 0 16,0-2-9-16,-3 6 0 0,-1 9 0 0,1-7 0 16,-1 11 0-16,1-4 0 0,-1 9 0 0,1-6 0 0,-1 16 0 15,1 0 0-15,-1 3 0 0,1 7 0 16,-1 8 0-16,1 1 0 0,-1 9 0 0,0 0 0 0,1 4 0 0,-1 5 0 16,4 1 0-16,-3 5 0 0,3-5 0 15,-4 6 0-15,4-13 0 0,4 3 0 0,-4 1 0 16,3-7 8-16,-3 0 2 0,4 0 0 0,-1-3 27 0,5-6 6 15,-1 0 1-15,0-1 0 0,7 1-16 0,-4-7-2 16,4 13-1-16,1-6 0 0,-1 0-25 0,0 0 0 16,3-1 0-16,5 1 0 0,-5-3 15 0,4-4-3 15,-3 4 0-15,-4-4 0 0,4 4-12 0,-4-4 0 16,-4-6 0-16,5-3 0 0,-5 0 0 0,4 4 9 16,-3-8-9-16,-1-5 8 0,1 0-8 0,-4 2 0 15,0-11 9-15,0-1-9 0,-3-3 17 0,-1 3-1 16,1-9 0-16,-1 0 0 0,-3 6 8 0,0-9 0 0,4-4 1 0,-4 4 0 15,0 0-11-15,0-4-2 0,0 4-1 0,0-7 0 16,0 1-11-16,0 5 10 0,0-5-10 0,0-1 10 16,0 0-10-16,0-2 0 0,0-4 9 0,0 6-9 15,0-9 8-15,0 10-8 0,0-4 8 0,0-6-8 16,-4 9 9-16,4-5-9 0,0-4 12 0,0 0-12 16,0 0 22-16,-7 6-2 0,4-3-1 0,3-3 0 15,-7 6 10-15,3-6 3 0,-6 0 0 0,2 6 0 16,1-6-12-16,-3 0-1 0,3 0-1 0,-4 0 0 15,4 4-5-15,-3-4-1 0,-1 6 0 0,-3-3 0 16,0-3-2-16,0 0-1 0,3 6 0 0,-3-3 0 16,3-3-9-16,-3 10 10 0,4-4-10 0,-1-6 10 15,1 3-10-15,2 3 0 0,-2-6 0 0,-1 10 8 0,4-10-8 16,-3 6 0-16,3-3 9 0,-4-3-9 16,4 7 0-16,-4-4 0 0,1-3 0 0,-1 6 8 0,1-6 1 15,3 3 1-15,-8-3 0 0,5 0 0 0,-4 0-2 16,3 0-8-16,-6 6 12 0,2-6-4 0,-2 0-8 0,-1 0 0 15,-7 0 9-15,4 4-9 0,-7-4 0 0,3 0 8 16,-3 0-8-16,0 6 0 0,0-6 0 0,-1 3 0 16,1 3-10-16,0 0 10 15,3-2-152-15,1 2-24 0,2-3-5 16,5-3-1-16</inkml:trace>
  <inkml:trace contextRef="#ctx0" brushRef="#br0" timeOffset="176236.34">26384 13726 403 0,'-7'-6'36'0,"0"-3"-36"15,4 3 0-15,-4 2 0 0,0-2 425 0,3-3 79 16,4 9 15-16,0-3 3 0,0-4-406 0,0 7-82 16,4-3-16-16,3-3-3 0,0 6-15 0,3-3 9 15,-3-4-9-15,7 7 8 0,-3-6-8 0,7 3 0 16,-4 3 0-16,3-6 0 0,5 3 0 0,2-4 0 0,1 4 0 0,0-3 0 15,-1 3 8-15,5-3-8 0,2-4 8 0,1 7-8 16,3-3 38-16,1-4 2 0,-1 4 1 0,0 3 0 16,4-3-4-16,3 3-1 0,8-4 0 0,3 4 0 15,3-3-6-15,8 6-2 0,-1 0 0 0,1 0 0 16,-1 0-28-16,-3 6 0 0,3-3 0 0,5-3 0 16,6 0 9-16,0 7-9 0,-7-7 8 0,-7 3-8 15,0-3 0-15,-4 0 0 0,1 0 0 0,3 0 0 16,3 0 12-16,-3 0-4 0,-4-3 0 0,1-4 0 15,-8 7-8-15,-6-3 0 0,-1-3 0 0,-7 6 0 16,0-3 0-16,-6-4 8 0,-1 1-8 0,-3 3 8 16,-1-3 6-16,1 3 1 0,0-4 0 0,-8 4 0 15,1-6-5-15,0 3-1 0,-4 2 0 0,-4-2 0 16,1 3 2-16,-4-3 0 0,0-1 0 0,-3 4 0 16,-8-3 4-16,0 3 1 0,-3-3 0 0,-3-4 0 15,-4 7-7-15,0-3-1 0,-4-4 0 0,-3 4 0 0,-4-3-8 16,0 6-11-16,1-4 3 0,-8-2 0 0,-3 0 8 0,-1-1 0 15,-6 1 0-15,-4-1 0 0,4 4 0 0,3-3 0 16,-7-1 0-16,7 1 0 0,1-1 0 0,2 1 0 16,1 0 0-16,3 2 0 0,4-2 0 0,3 6-8 15,1-3 8-15,-1-4 0 0,0 10 0 0,1-9 0 16,2 9 0-16,5-7 8 0,3 4-8 0,3 3-8 16,1 0 8-16,2-6-12 0,8 6 12 0,0 0 0 15,0 0 0-15,15 6 0 16,-1 4-30-16,3-10-7 0,8 9-2 0,-4 1 0 15,4-4 28-15,7 3 11 0,3-6-8 0,4 7 8 0,7-4-14 0,3 3 2 16,-3 1 1-16,3-1 0 0,-3 7 11 0,0-4-10 16,-7 10 10-16,-4-3-10 0,-3 0 10 0,-4 0 0 0,-7 0 0 0,-3-1 0 15,-4 8 0-15,0-8 11 0,-3 7-3 16,-1 4 0-16,-3-4-8 0,-3 0 0 0,3-3 9 16,-4 3-9-16,-6 0 11 0,3-6-3 0,0 9 0 0,-4-3 0 15,1 0 5-15,-1-3 1 0,-3-6 0 0,0 3 0 16,0-1-2-16,0 1-1 0,0 3 0 0,-7-9 0 15,3 6-11-15,-6-4 0 0,-5 4 0 0,-6 0-869 16,-11 6-167-16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19:36:28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818 7010 115 0,'-10'-4'0'0,"3"-2"10"0,0 6-10 0,-4 0 0 0,1-6 0 0,-1 3 0 16,-3 3 340-16,3-7 67 15,-3 7 13-15,4-3 2 0,-15-3-245 0,11 6-49 0,-7-3-9 0,-1 3-3 16,8-6-35-16,-10 6-7 0,10 0-2 0,-8 6 0 16,8-3-20-16,4 6-5 0,-1 1-1 0,8 6 0 15,-8-7-25-15,11 10-5 0,-4-4 0 0,4 4-1 16,-7 0-15-16,7 0 0 0,7 6 0 0,-3-6 0 16,-4 6 0-16,4 3 0 0,3-3 0 0,-7 3 0 15,10 7 0-15,-6-7 0 0,-1 7 0 0,4-1 0 16,-3-6 0-16,6 7 0 0,-3-7 0 0,-3-3 0 0,0 3 10 15,6-9-10-15,1-3 10 0,-1 0-10 0,-6-4 41 16,6-6 3-16,4-2 0 0,4-4 0 16,-4 0-8-16,4-4 0 0,0-2-1 0,-1-6 0 0,4-10-1 0,4 0 0 15,7-13 0-15,-8 1 0 0,1-1-13 0,0-2-2 16,0-1-1-16,-1-3 0 0,1-3-7 16,-4 3-2-16,7-2 0 0,4-8 0 0,3-2-9 0,1 0 10 15,2-10-10-15,-2 7 10 0,3-7 0 0,6 3 0 16,-6 4 0-16,7-4 0 0,-11 4-10 0,1-4 10 0,2-2-10 15,-2 5 10-15,2-6-10 0,5 4 0 0,-4 2 0 0,-1 4 8 16,8 3-8-16,-10 3-16 0,2-3 4 0,8 9 1 31,-7 0-132-31,3 4-26 0,1-1-6 0,-1 3-637 0,7 1-128 16</inkml:trace>
  <inkml:trace contextRef="#ctx0" brushRef="#br0" timeOffset="8216.73">7391 7072 1796 0,'3'-9'40'0,"-3"9"8"0,4-3 1 0,-4 3 1 0,7-7-40 0,-4-2-10 0,-3 9 0 0,4 0 0 16,-1-6 18-16,4-4 2 0,-7 10 0 0,0 0 0 16,0 0 19-16,0 0 4 0,4-3 1 0,-4 3 0 15,0 0-36-15,0 0-8 0,0 0 0 0,0 0 0 16,0 0-8-16,0 0-4 0,0 0-1 0,0 0 0 15,0 0 21-15,0 0 4 0,0 0 0 0,0 0 1 16,0 0 6-16,-4 10 1 0,-3-7 0 0,-3 3 0 16,-1-6 28-16,4 3 7 0,-10 3 1 0,2-6 0 15,-2 7-20-15,-1-7-3 0,1 0-1 0,-8 0 0 16,7-7-7-16,1 7-1 0,-5 0-1 0,1 0 0 16,-3 0-15-16,-1 0-8 15,0 0 8-15,0 0-8 0,-3 7 8 0,0-4-8 0,0-3 10 0,0 6-10 16,-1-3 0-16,-2-3 0 0,-5 7 0 0,1-4 0 15,3 3 0-15,-3-3 0 0,0-3 0 0,6 0 0 16,5 6 8-16,-1-2-8 0,-7-4 11 0,8 0-11 0,2 0 20 0,-2 0-2 16,6 0-1-16,1-4 0 0,-1 4 7 15,4-6 2-15,3 6 0 0,-3 0 0 16,3 0-6-16,4-3-2 0,4-3 0 0,-4 6 0 16,3-3-9-16,1 3-1 0,-1-7-8 0,4 7 12 0,0 0-12 0,0 0 0 15,0-3 0-15,0 3 0 0,7-6 0 0,4 3 0 16,-1-4 0-16,-2 1 0 0,2 3 0 0,4-3-8 15,4-4 8-15,-4 7-10 0,0-3 10 0,4-3 0 16,-4-1 8-16,3 1-8 0,1 2 0 0,-4-2 0 16,7-3 0-16,-10 5 8 0,7-2-8 0,-4-1 0 0,3 1-8 0,-10 3 8 15,4-4 0-15,0 1 0 16,-4 6 0-16,0-7 0 0,3 4 0 0,-3-3 0 16,-7 2 0-16,0 7 0 0,0-3 0 0,0-3 0 15,0 3 0-15,0 3 0 0,0 0 0 0,0 0 0 16,0 0 0-16,-10 0 0 0,3 0-8 0,-4 0 8 0,4 0-8 0,-7 3 8 15,7-3 0-15,-4 9 0 0,-3-9 0 0,0 7-8 16,4-4 8-16,-5 3 0 0,5 4 0 16,-11 5 0-16,3-5 0 0,0-1 0 0,1 0 0 0,-1 1 0 15,0-1 0-15,1 1 0 0,-1-1 0 0,1 0 0 16,2 1 0-16,5 2 0 0,-1-8 0 0,4 5 8 16,0 0-8-16,4 1 0 0,-1-4 8 0,4 3-8 15,0 1 0-15,4 6 9 0,-1-7-9 0,4 4 0 16,-3-4 0-16,3 7 0 0,7-7 0 0,-4 10 0 15,-2-3 0-15,2-1 0 0,1-2 0 0,-1 2 0 0,1 4-9 16,-1 0 9-16,1 0-8 0,-4 12-813 16,0-9-163-16</inkml:trace>
  <inkml:trace contextRef="#ctx0" brushRef="#br0" timeOffset="14528.2">17180 8446 230 0,'0'0'20'0,"0"0"-20"0,0 0 0 0,0 0 0 16,-7 0 311-16,7 0 57 0,0 0 12 0,0 0 3 15,-3 0-293-15,3 0-58 0,-7 0-12 0,7 0-3 16,0 0 27-16,-7 0 4 0,0 6 2 0,7-6 0 15,0 0-24-15,0 0-5 0,0 0-1 0,0 0 0 16,0 0 20-16,-4 3 3 0,4-3 1 0,0 0 0 16,0 0 4-16,0 0 0 0,0 0 1 0,0 0 0 15,0 0-35-15,0 0-14 0,0 0 11 0,0 0-11 0,0 0 23 0,0 0-2 16,0 0 0-16,0 0 0 0,0 0 7 0,0 0 0 16,0 0 1-16,0 0 0 0,0 0 3 0,0 0 0 15,0 0 0-15,0 0 0 16,0 0 7-16,0 0 1 0,0 0 1 0,0 0 0 0,0 0-21 0,0 0-4 15,0 0 0-15,0 0-1 0,0 0-6 0,0 0-1 16,0-3 0-16,0 3 0 0,0-6-8 0,0 6 10 16,4-10-10-16,-1 4 10 0,4 3-10 0,0-3 8 15,0 6-8-15,0-3 8 0,4-4 4 0,-1 4 0 16,5-3 0-16,2 6 0 0,1-3-12 0,-1-4-17 16,8 4 4-16,0-3 1 0,0 6 24 0,-1-9 4 0,1 2 2 15,0 7 0-15,-1-3-18 0,1-3 0 16,-4 3 8-16,0 3-8 0,1 0 13 0,-1 0-1 0,-4 3 0 15,1 3 0-15,-4-3-12 0,0-3 0 0,-3 7 0 0,-1 2 0 16,-3-9 0-16,0 9 0 0,1 1 0 0,-5-10 0 16,-3 0 0-16,4 9 0 0,-4-9 0 0,7 7 0 15,-7-7 0-15,0 0-16 0,0 3 3 0,0-3 1 16,0 0 12-16,0 0 10 0,0 0-2 0,0 0 0 16,-4 9 0-16,-3-3 0 0,4 4 0 15,-5-1 0-15,1 1-8 0,-3-4 8 0,-4 3-8 0,3 1 8 16,-6-7-8-16,2 12-11 0,-6-5 3 0,0-1 0 15,3 1 8-15,-6 5 0 0,-1 1 10 0,0-3-10 16,-3 2 0-16,3-5-8 0,1 9-1 0,3-10 0 16,-4 7 9-16,7-4 0 0,1-6 0 0,-1 10-8 15,4-6 8-15,-4-7 8 0,4 6-8 0,4 0 11 16,-1-2-11-16,4 2 0 0,-4 1 0 0,4-4 0 0,0-3 0 16,4 6 0-16,-1-2 0 0,4-4 0 0,-3 6 0 15,3-3 0-15,3 4 0 0,1-1 0 0,3 1 8 0,0-4-8 16,0 3 12-16,7-6-4 0,0 4-8 0,0 2 0 15,4-9 0-15,6 6 0 0,1-6 0 0,0 0 0 16,3 4 0-16,-3-4 0 0,-1-4 0 0,1-2 0 16,0 6 0-16,-4 0 0 0,4-6 0 0,-4 3 0 15,0 3 0-15,0-7 0 0,-3 7-20 16,0 0 3-16,-4-3 1 0,3-3 0 16,-3 3-72-16,-3 3-13 0,0-6-3 0,-4 3-1 15,3-4-100-15,-6 7-20 0,3-3-4 0</inkml:trace>
  <inkml:trace contextRef="#ctx0" brushRef="#br0" timeOffset="14978.46">16662 7966 2080 0,'0'-9'46'0,"0"5"10"0,0 4 1 0,-4-6 1 0,4 6-46 0,0 0-12 16,-7 0 0-16,7 0 0 0,-3 0 16 0,3 0 0 16,-4 10 1-16,1-1 0 0,-1 7-9 0,0 2-8 15,4 1 12-15,0 6-12 0,4 4 11 0,0 5-11 16,-4 1 10-16,3 2-10 0,1 7 32 0,-1 0 1 16,1 9 0-16,-1 1 0 0,-3 8-5 0,0-5-2 15,0 6 0-15,-3-4 0 0,-1-2-10 0,-3-4-1 16,4 6-1-16,-5-12 0 0,-2 4 5 0,3-4 1 0,0-3 0 15,0-7 0-15,-7-2-20 0,7-7 10 0,0-3-10 16,3 0 8-16,-7-15-23 0,8 5-5 0,3-12 0 0,0-3-1 31,0 0-159-31,0 0-32 0</inkml:trace>
  <inkml:trace contextRef="#ctx0" brushRef="#br0" timeOffset="15282.68">16898 7696 2487 0,'0'0'55'0,"0"0"11"0,0 16 2 0,-3-7 2 0,3 4-56 0,-4 12-14 0,0-6 0 0,4 12 0 16,0-3 0-16,-3 7 0 0,-1-4 0 0,4 10 0 0,-3 3 0 15,3 3 0-15,-4-3 0 0,1 3 0 0,-1 3-12 0,-3 7 2 16,4-4 0-16,-4 0 0 0,0 10 10 0,0-10 0 16,3 7-9-16,1-7 9 0,-1 0 12 0,0-6 6 15,-3 0 2-15,4 4 0 0,-1-7-11 0,4-7-1 16,-7 1-8-16,7-4 12 0,-3 1-12 16,-1-7 0-16,1 0 0 0,-1-3-10 15,1 4-153-15,-1-8-30 0,1-2-7 16</inkml:trace>
  <inkml:trace contextRef="#ctx0" brushRef="#br0" timeOffset="15746.93">18101 7809 1555 0,'0'0'138'0,"0"0"-110"15,0 0-28-15,0 0 0 0,0 0 184 0,0 0 31 16,-7 10 6-16,3 2 2 0,-3 4-179 0,4 3-36 16,-1 9-8-16,-3 3 0 0,4 10 0 0,-1 3 8 15,1 6-8-15,-1-3 9 0,-3 13-9 0,4-4 8 16,-4 4-8-16,3-4 8 0,0 7-8 0,-3-4 0 15,0-2 0-15,4-4 8 0,-1-3 0 16,1-3 0-16,-4 0 0 0,3-3 0 0,-3-3 7 0,4-3 1 16,-1 6 0-16,1-10 0 0,-4-6-32 0,3 1-5 0,4-11-2 15,-4 7 0 1,4-6-80-16,-3-3-16 0,3-3-3 0,3-4-514 0,1-3-104 0</inkml:trace>
  <inkml:trace contextRef="#ctx0" brushRef="#br0" timeOffset="16731.86">18320 7643 1209 0,'0'0'108'0,"7"-9"-87"0,-4-1-21 0,4 1 0 16,0-7 252-16,4 7 47 0,0-1 9 0,-1 1 1 16,1-7-231-16,-1 4-46 0,-3-4-10 0,4 7-2 15,-4-1-5-15,0 1-2 0,4-1 0 0,-4 1 0 16,0 3-29-16,-4 3-5 0,4-4-2 0,-3 1 0 15,-4 6 3-15,7-3 1 0,-3 3 0 0,3-6 0 16,0 6 19-16,0-4 0 0,-7 4-8 0,7 0 8 16,0-6 0-16,3 6 8 0,-6-3-8 0,-4 3 12 15,0 0 4-15,0 0 0 0,0 0 0 0,0 0 0 16,10 0 18-16,-10 0 4 0,0 0 1 0,0 0 0 0,0 0-21 0,0 0-4 16,0 0-1-16,0 0 0 15,0 0-13-15,0 0 0 0,0 0 0 0,0 0 0 0,0 0 0 0,0 0 0 16,0 0 0-16,0 0 0 0,0 0 0 0,0 0-8 15,0 0 8-15,0 0-13 0,0 0-9 0,0 0-2 16,0 0 0-16,0 0 0 0,0 0 11 0,0 0 1 16,0 0 1-16,0 0 0 0,0 0-5 0,-3 0 0 15,3 0-1-15,0 0 0 16,0 3-33-16,-4-3-6 0,1 0-2 0,-1 0 0 16,1 6-2-16,-1-6-1 0,1 0 0 0,-4 4 0 0,3 2 30 0,4-6 7 15,-3 0 0-15,3 0 1 0,0 0 23 0,-4 3 0 16,4-3 0-16,-7 6 0 0,7-6 24 0,0 0 2 15,0 0 1-15,0 0 0 0,0 0 9 0,0 0 3 16,0 0 0-16,0 0 0 0,0 0 0 0,0 0 0 0,0 0 0 16,0 0 0-16,0 0-3 0,0 0-1 0,0 0 0 0,0 0 0 15,0 0-8-15,0 0-2 0,0 0 0 0,0 0 0 16,0 0-5-16,0 0 0 16,0 0-1-16,0 0 0 0,0 0-11 0,-3 10-8 0,3-10 12 0,0 9-12 15,-4 0 0-15,1 1 0 0,3-4 0 0,-4 10 0 16,4-4 0-16,-4 4 0 0,1-3 10 0,-1 9-10 15,4 0 0-15,0-4 0 0,-7 14 8 0,4-4-8 16,3 0 12-16,-7 13 1 0,3 0 0 0,1 9 0 16,-4-3 19-16,0 6 3 0,0 0 1 0,3-2 0 15,-3-4-20-15,0 6-3 0,0-6-1 0,0 6 0 16,0-2 2-16,0-4 0 0,0 3 0 0,0-3 0 0,3-10-5 0,-3 7-1 16,0-3 0-16,3-10 0 15,-3 4 20-15,4-7 3 0,-4 4 1 0,3-11 0 16,1 5-32-16,-1-1-15 0,-3-13 2 0,4 4 0 15,-1 0 21-15,1-7 4 0,-1 0 0 0,4-6 1 16,0-3-49-16,0 0-9 16,0 0-3-16,0 0 0 0,0-3-60 0,0-12-12 0,0 5-2 0,0-9-626 15,4 1-126-15</inkml:trace>
  <inkml:trace contextRef="#ctx0" brushRef="#br0" timeOffset="33751.48">18482 8800 1094 0,'0'0'97'0,"0"0"-77"0,0 0-20 0,0 0 0 16,0 0 210-16,0 0 38 0,0-6 8 0,0 6 2 16,4-10-193-16,-4 4-38 0,0 6-8 0,3-3-2 15,-3 3 24-15,4-6 5 0,3 3 1 0,0-4 0 16,0-2-47-16,7 6 0 0,-4-3 0 0,5-4-13 16,-1 4 38-16,3-4 8 15,-3 7 2-15,4-3 0 0,0 3-19 0,-4-3-4 0,0 3-1 0,4-4 0 16,-8 7-11-16,4 0 10 0,-3 0-10 0,-4 0 10 15,4 7 7-15,-1-4 2 0,1 3 0 0,3 3 0 16,-4 1-8-16,1-1-2 0,0 1 0 16,3-1 0-16,0 0-9 0,0 1 10 0,0-1-10 0,-3-3 10 15,3 10-10-15,-4-3 0 0,1-4 0 0,-1 7 0 16,-3-7 0-16,1 10 0 0,-1-3 8 0,0 2-8 16,-4 1 10-16,1 0 0 0,-4 6 0 0,-4-6 0 15,1 9-10-15,-4-3 12 0,0 4-12 0,-1 2 12 16,-2-3-12-16,-1 0 8 0,-3-3-8 0,0-6 8 0,-4 6-8 0,1-3 8 15,-4-6-8-15,-1 9 8 16,-2-12-8-16,-4 9 0 0,-4-10 0 0,4 4 0 16,-4-4 0-16,7-5-9 0,0 2 9 0,4-9-10 0,4 0 10 15,-1 0 0-15,7 0 0 0,4-9 0 0,0 2 27 0,4 4 7 16,3-6 2-16,3 2 0 0,4 4-24 0,-3-3-4 16,6-3 0-16,5 9-8 0,-1 0 0 0,3 6-11 15,5-3 0-15,-1 13 0 0,0-4 11 0,4 4 11 16,-4 9-3-16,3-6 0 0,-2 0-8 0,2 6 8 15,1-6-8-15,-4-1 8 0,7 7-8 0,-6-12 0 16,2 9 0-16,1-9 0 0,-4 5 0 0,0-2 0 16,-3 3 9-16,0-10-9 0,-1 1 0 0,1-1 9 15,-8 4-9-15,1-10 0 16,0 6-123-16,-4-9-31 0,-7 0-6 16,3 0-915-16</inkml:trace>
  <inkml:trace contextRef="#ctx0" brushRef="#br0" timeOffset="34280.65">20355 8073 2372 0,'0'0'52'0,"0"0"12"0,-3-4 1 0,3 4 1 0,0 0-53 0,0 0-13 0,0-6 0 0,3-3 0 15,1 6 54-15,3-4 8 0,0-2 2 0,7 9 0 16,0-9-29-16,0 2-6 0,7 7-1 0,1-3 0 15,2 3-28-15,8-6 0 0,3 6 0 0,1-3 0 16,-1 3 0-16,0 0 11 0,7 3-11 0,-3-3 10 16,4 0-10-16,-5 6-17 0,-2-6 4 0,-1 0 1 15,0 0 12-15,4 0-9 0,-7-6 9 0,3 6-8 32,4 0-82-32,-4 0-16 0,-3 0-3 0,0 6-1 15,-4-6-118-15,-3 0-24 0,17 3-5 0,-10 4-1 0</inkml:trace>
  <inkml:trace contextRef="#ctx0" brushRef="#br0" timeOffset="34510.97">20546 8411 2790 0,'0'0'124'0,"0"0"24"0,0 0-118 0,0 0-30 16,0 0 0-16,10 10 0 0,1-1 9 0,3-3-9 16,0-6 8-16,7 10-8 0,-7-10 11 0,11 6-3 15,0-3-8-15,7-3 12 16,-1 0-94-16,1 0-19 0,0 0-4 0,0 0-1 16,-1 0-60-16,5-3-12 0,-5-3-2 0</inkml:trace>
  <inkml:trace contextRef="#ctx0" brushRef="#br0" timeOffset="36669.18">23717 7587 1843 0,'4'-16'81'0,"-4"16"18"0,3-6-79 0,-3 2-20 16,4-2 0-16,-4 6 0 0,0 0 92 0,3-3 14 0,-3 3 3 0,0 0 1 15,0-6-78-15,0 6-15 0,0 0-3 0,0 0-1 16,0 0-13-16,-7 6 0 0,-3-6 0 0,-4 3 0 16,-4 3 0-16,0 4-12 0,1-1 3 0,-8 10 0 15,0-9 9-15,-3 5 11 0,-7 4-3 0,-4 0 0 16,-3-3 8-16,-1 9 0 0,-3-7 1 0,4 4 0 15,0 3 19-15,3-6 3 0,0 6 1 0,4 0 0 16,0-6-7-16,-1 0-1 0,-2 0 0 0,2 0 0 16,8 3 0-16,0-4 0 0,0 1 0 0,3 0 0 15,7-3-32-15,4-4 0 0,4-2 0 0,-1 5 0 0,4-5 0 0,7-1 0 16,11 1 0-16,3-4 0 0,3-3 13 0,1 3-4 16,7-3-1-16,3 4 0 0,4-1-8 0,-1-3 8 15,-2 7-8-15,2-10 8 0,1 6 0 16,3-6 0-16,8 3 0 0,-5-3 0 0,5 6-8 15,-4-3 0-15,-1-3 0 0,1 7-11 0,-3-4 11 16,-5 3 0-16,-3 0 8 0,1-3-8 0,-5 7 0 0,-2-10 0 16,-1 6 0-16,-4-3 0 0,1 4 0 0,0-4 9 15,-1 3-9-15,1-3 10 0,-4-3 2 0,0 6 0 16,0-6 0-16,0 0 0 0,-3 3-12 0,-4 4 0 16,0-1 0-16,-3-3 0 0,-1 3 0 0,-3 4 0 15,0-7 0-15,-3 6-11 0,-8 7-1 0,4-7 0 0,-7 7 0 16,0-3 0-16,0 2 12 0,-4 4 0 0,0 0 0 15,-3-3 0-15,0 2 0 0,-4 1 0 0,4 0 0 0,-4-3 0 16,-3 3 0-16,0-4 0 0,0 4 0 0,-4 0 0 16,0 0 0-16,1-4 0 0,-1 4-9 0,4 6 9 15,-4-6 0-15,4 0 0 0,-1 0 0 0,5 0 0 16,3 6 9-16,-1-10 0 0,5 4 0 16,-1-3 0-16,0 3-9 0,8-7 0 0,-4 4 0 15,3 3 8-15,1-4-8 0,3 4 8 0,-1-3-8 16,1-4 8-16,4 7-8 0,3-3 0 0,0-7 0 0,0 7 0 15,3-3 21-15,1-4 9 0,3 3 2 0,0-2 0 16,4-1-20-16,-1-6-3 0,4 7-1 0,0-1 0 16,4-9 0-16,3 0-8 0,4 0 12 0,3 6-4 15,0-6 0-15,4 0-8 0,3-6 12 0,4 6-4 0,0 0-8 0,0 0-9 16,3 0 9-16,-3 0-13 16,-4 0-27-16,1 0-6 0,-1 0-1 0,-3 0 0 15,3-3-76-15,0 3-15 0,4 0-3 16,-4-6-976-16</inkml:trace>
  <inkml:trace contextRef="#ctx0" brushRef="#br0" timeOffset="37462.08">23167 9412 2026 0,'0'0'90'0,"0"0"18"0,0 0-86 0,0 0-22 0,-4-4 0 0,4 4 0 15,0 0 0-15,0 0 0 0,-7 0 0 0,0 4 0 16,0 2 0-16,0 3 0 0,0 1 0 0,4 9 0 16,-4-4-18-16,-1-2-2 0,1 9 0 0,0-4 0 15,0 1 11-15,0 0 9 0,0 6-13 0,0 0 5 16,0-3 17-16,0 3 4 0,4 0 1 0,-5-3 0 16,-2 3 2-16,6 1 0 0,-3-1 0 0,7-3 0 15,-3 3 2-15,3-7 1 0,-4-2 0 0,8-3 0 16,-1 2 5-16,8 4 0 0,-4-9 1 0,4-1 0 0,-1-3-25 0,4 4-19 15,-3-10 3-15,3 0 1 16,0 0-144-16,4-7-29 0,-4 4-5 0</inkml:trace>
  <inkml:trace contextRef="#ctx0" brushRef="#br0" timeOffset="37642.61">23223 9123 1900 0,'-3'-6'169'0,"-4"3"-135"0,0 3-34 0,0-7 0 15,0 7 62-15,0 0 6 0,3 7 0 0,4-7 1 32,-3 3-141-32,3 6-29 0,0 1-6 0,0 5-1 0</inkml:trace>
  <inkml:trace contextRef="#ctx0" brushRef="#br0" timeOffset="37855.89">23477 9537 1555 0,'0'0'138'0,"0"0"-110"0,7-3-28 0,-3 3 0 0,7 0 185 0,-4 0 32 16,0 0 7-16,7 0 0 0,-7 0-181 0,3 0-43 15,1 0 0-15,0 0 0 0,3 0-12 0,-7 0-3 16,3-6-1-16,4 6 0 16,-3 0-64-16,3 0-14 0,-3-4-2 0,3-2-527 15,0 3-105-15</inkml:trace>
  <inkml:trace contextRef="#ctx0" brushRef="#br0" timeOffset="38062.91">23322 9741 864 0,'0'0'76'0,"0"0"-60"0,0 0-16 0,0 0 0 16,0 0 268-16,0 9 50 0,7 1 10 0,4-4 3 15,-1-3-279-15,4 3-52 0,1 4-16 0,2-4-1 16,1-3-3-16,3 3 0 0,-3-2 0 0,3 2-559 15,0-3-112-15</inkml:trace>
  <inkml:trace contextRef="#ctx0" brushRef="#br0" timeOffset="38283.75">24007 9412 1152 0,'0'0'102'0,"-11"6"-82"0,-3 3-20 0,-4 7 0 0,1-3 361 0,-1 12 68 15,4-7 14-15,0 11 2 16,3 2-391-16,1-3-78 0,-1 0-16 0,4 1-4 16,0 2 15-16,3-9 2 0,4 3 1 0,0 3 0 15,4-9-79-15,-1 3-16 0,1-9-3 0,-4-4-544 16,7-3-108-16</inkml:trace>
  <inkml:trace contextRef="#ctx0" brushRef="#br0" timeOffset="39899.68">23259 7339 172 0,'0'0'16'0,"0"0"-16"15,0 0 0-15,0 0 0 0,0 0 256 0,0 0 48 16,0 0 9-16,0 0 3 0,0 0-220 0,0 0-43 16,0 0-9-16,0 0-1 0,0 0 8 0,7 0 1 15,3-6 1-15,-3-4 0 0,4 7 5 0,-4-3 1 16,0-4 0-16,4 1 0 0,-4 0 8 0,3-7 1 0,-3 6 1 16,4-2 0-16,-4-4-11 0,0 7-2 0,4-7-1 0,-4 4 0 15,3-4-19-15,-3 0-4 0,0 4-1 0,0-4 0 16,0 7-13-16,1-10-2 15,-1 3-1-15,-4 4 0 0,4-4-6 0,0-3-1 16,-3 3 0-16,-1 7 0 0,1-10 3 0,3 10 0 0,-4-1 0 0,4 1 0 16,0 0-11-16,1-7 0 0,-5 13 9 0,1-4-9 15,-4 7 0-15,7-6 0 0,0 3 0 0,-7 3 0 16,7-6 0-16,-7 6 0 0,0 0-9 0,10 6 9 16,1-6 0-16,-11 0 0 0,7 3 0 0,0 3 0 15,0 4-12-15,-3-1 12 0,3 7-12 0,-4-4 12 16,1 4-10-16,-1 0 10 0,1 3 0 0,-4-1-9 15,3-2 9-15,1 3 0 0,-4 0 0 0,3 0 0 0,1-4 0 16,3 4 11-16,-7-3-3 0,3-4 0 0,1-2-8 16,3-1 0-16,-3 1 0 0,3-1 0 0,-4-3 8 0,4 4 0 15,0-10 0-15,0 9 0 0,4-9 29 0,-4-3 6 16,0-3 1-16,0 6 0 0,4-10-20 0,-4 4-3 16,7-3-1-16,-4-1 0 0,1 1 3 0,0-4 0 15,-1-2 0-15,1 5 0 0,-4-6 1 16,3 4 0-16,-3-4 0 0,1-3 0 0,-1-6-4 15,-4 6-1-15,4-6 0 0,0 3 0 0,4-9-7 0,-4 9 0 16,0-3-1-16,7 0 0 0,-3-3-3 0,-4 3-8 0,0-4 12 16,-4 11-4-16,4-7-8 0,-3-1 0 15,3 4 0-15,-4 7 0 16,1-4-27-16,-1 3-4 0,5 4-1 0,-5-4 0 16,1 7-127-16,3-7-25 0,-4 13-6 0,4-7-941 0</inkml:trace>
  <inkml:trace contextRef="#ctx0" brushRef="#br0" timeOffset="41659.25">24836 8242 806 0,'0'0'72'0,"0"0"-58"0,-7 0-14 0,7 0 0 0,-8-3 188 0,8 3 34 16,0 0 7-16,0 0 2 0,0 0-131 0,0 0-25 16,0 0-6-16,0 0-1 0,0 0-6 0,4-6-2 15,-4 6 0-15,7-4 0 0,-3-2-33 0,6 3-7 16,1-3-2-16,-1-1 0 0,1 4 12 0,7 3 2 15,-4-6 1-15,0 3 0 0,3-3-3 0,1 3-1 16,0 3 0-16,3-7 0 0,4 4-11 0,-1-3-2 16,1 3-1-16,0-4 0 0,-1 4-2 0,-3-3 0 15,1 6 0-15,-1-6 0 0,-4 3-13 0,1 3 0 16,-7 0 0-16,3 0 0 0,-4 3 9 0,1 3-1 0,-11-6 0 0,7 0 0 16,-7 0-8-16,7 9-11 15,-3 1 3-15,-1-1 0 0,-3 1 8 0,-3-1 11 16,-4 0-3-16,3 7 0 0,-3-6-8 0,0-1 0 15,-4 0 0-15,1 7 0 0,-4-7 0 0,0 7 0 0,-1-3 0 0,-6 2 0 16,0-5 0-16,-4 9 0 0,1-1 0 16,-1-2 0-16,-3 3 0 0,0-3 0 0,-1 2 0 15,1 1 0-15,0 0 0 0,3-3-11 0,0 9 3 16,1-6 0-16,6-1 8 0,4-2 11 0,0-3-3 0,3 2 0 16,1-2 9-16,-1-1 2 0,8 1 0 0,-1-4 0 15,1 1 14-15,3-4 3 0,0-6 1 0,3 9 0 16,4-5-23-16,0 2-5 0,0 3-1 0,4-9 0 15,-1 10 2-15,5-10 0 0,2 6 0 0,-3-6 0 16,4 3-10-16,3-3 0 0,0 0 0 0,4 6 0 0,-4-6 10 0,-3 3-10 16,3-3 12-16,-3 0-12 0,-1 0 0 0,1 0 0 15,-4 0 0-15,0 7-9 16,-3-7-26-16,-1 3-5 16,-10-3 0-16,7 6-1 0,-7-6-98 0,7 6-19 0,-3 4-4 15,-1-7-523-15,-3 6-105 0</inkml:trace>
  <inkml:trace contextRef="#ctx0" brushRef="#br0" timeOffset="43717.71">25679 7643 1411 0,'0'0'62'0,"0"0"14"0,0 0-61 0,0 0-15 0,0 0 0 0,3-9 0 15,1-1 72-15,-1 4 11 0,1-3 2 0,3-1 1 16,0 1-8-16,-4-7-2 0,5 7 0 0,-1-1 0 15,3-2-32-15,1-4-6 0,-4 7-2 0,3-7 0 16,-3 6 5-16,4 1 1 0,0 0 0 0,-1-1 0 16,-6 1-12-16,3-1-2 0,0 4-1 0,0 3 0 15,3-3-19-15,-6 3-8 0,3 3 0 0,-7 0 8 16,7-7-8-16,0 7 0 0,-7 0 0 0,4 7 0 16,-4-7 0-16,3 3-9 0,4 6 9 0,-7 1 0 15,0 5 0-15,0-5 0 0,0 5 0 0,-3 4 0 0,3-3 0 16,-7 3 0-16,3-1 0 0,-3 1 0 0,0 0-16 0,0 0 4 15,-4-3 1-15,1 9 0 16,-1-6-17-16,1 6-3 16,-4-3-1-16,3-4 0 0,-3 4 5 0,3-3 1 0,1-6 0 15,-1 2 0-15,1 1 35 0,2-3 7 0,1-4 2 0,4-3 0 0,-1 4 13 0,1-4 2 16,3-6 1-16,0 0 0 0,0 3-17 0,0-3-3 16,0 0-1-16,3 9 0 0,8-2-3 0,-4-4-1 15,4 6 0-15,-1-2 0 0,1-7-9 0,3 0 8 16,-4 3-8-16,5 3 8 0,-1 0-8 0,0-3 0 15,0-3 0-15,4 0 0 16,-4 0-36-16,0 0 0 0,0 0 0 0,0 0 0 16,0 0-41-16,-3 0-8 0,3 0-2 0,-4 0-529 0,1 0-107 0</inkml:trace>
  <inkml:trace contextRef="#ctx0" brushRef="#br0" timeOffset="44182.46">25418 8715 1738 0,'0'0'77'0,"0"0"16"0,0 0-74 0,0 0-19 16,0 0 0-16,0 0 0 0,0 0 32 0,0 0 2 15,0 0 1-15,0 0 0 0,0 0 9 0,0 0 1 16,0 0 1-16,0 0 0 0,0 0-19 0,0 0-4 15,0 0-1-15,3 10 0 0,-3-4 10 0,4 10 3 16,-8-7 0-16,1 1 0 0,3 2-2 0,-4-2 0 16,1 5 0-16,-1 1 0 0,-3-4-13 0,3-2-2 0,1 12-1 0,-1-10 0 15,1 7-9-15,-1-3-8 0,4 3 12 16,0-4-12-16,0-2 0 0,0 3 0 0,4-7 0 0,-1 7 0 16,1-7-10-16,3 0-9 0,0-5-1 0,4 2-1 31,3 3-18-31,0-2-3 0,-4-4-1 0,5-3 0 15,2 6-185-15,-3-12-36 0,22-4-8 0,-12-9-2 0</inkml:trace>
  <inkml:trace contextRef="#ctx0" brushRef="#br0" timeOffset="44392.35">25478 8490 2368 0,'-11'-7'52'0,"4"7"12"0,-4-3 1 0,4 3 1 0,-3 0-53 0,3 0-13 0,0-6 0 0,0 6 0 0,7 0 42 0,0 0 6 15,0 0 0-15,0 0 1 0,0 0-41 0,0 0-8 16,0 0 0-16,0 0 0 16,0 0-42-16,0 0-2 0,7-3-1 0,0-3-679 15,7-4-136-15</inkml:trace>
  <inkml:trace contextRef="#ctx0" brushRef="#br0" timeOffset="48795.75">18987 7101 1324 0,'0'0'118'0,"0"-10"-94"0,3 1-24 0,1-1 0 15,-1-2 208-15,1-4 38 0,-1 10 7 0,4-7 2 16,0-2-195-16,-3-4-38 0,3 3-8 0,0 4-2 16,0-4 12-16,-4 0 1 0,8 7 1 0,0-4 0 15,-1-2-26-15,1 5 0 0,3 1-9 0,0 2 9 16,0-2-9-16,4 6 9 0,-1-3 0 0,1-4-9 16,0 10 9-16,3 0-10 0,-3 0 10 0,-1 0-10 0,1 7 10 0,-1-4-13 15,-2 6 5-15,-1 0 8 16,3 1-8-16,-3 12 8 0,-3-3 0 0,0-1 0 15,-1 8 0-15,1-5 0 0,-4 5 0 0,-4-1 0 16,4 0 0-16,-7-3 0 0,4 3 0 0,-4 3 0 0,-4-3 0 16,4 0 0-16,-3-3 11 0,-1 3-11 0,1 3 12 0,-4-2-3 15,-4 2-1-15,4-3 0 0,-3-6-8 0,-5 6 0 16,5-6 0-16,-8-1 0 0,1-2 0 0,-5-3 0 16,1 2 0-16,-3-5 0 0,-1-1-14 0,-3 0 2 15,-4-2 0-15,4-4 0 0,3-3 1 16,0 0 1-16,1 0 0 0,-1 0 0 0,0 0 10 15,8-10 8-15,-1 7-8 0,0-3 11 0,8-3 5 0,-1 9 2 16,4-3 0-16,7 3 0 0,0 0-2 0,0 0-1 0,0 0 0 0,0 0 0 16,11-7 13-16,-1 7 2 0,8 7 1 15,-1-4 0-15,-2-3 20 0,2 6 4 0,4-3 1 0,1 6 0 16,-5-2-39-16,11-4-7 0,-3 3-2 0,0 4 0 16,3-4-8-16,0-3-11 0,0 6 3 0,-3-2 0 31,3-4-133-31,1 3-27 0,2-6-4 0,-2 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19:42:09.8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688 7301 921 0,'-35'-6'40'0,"31"6"10"0,-6 0-40 0,-1-3-10 15,4-3 0-15,3 6 0 0,4 0 196 0,-3-7 38 16,-4 4 7-16,7-3 2 0,0-4-162 0,0 7-32 16,0-6-6-16,7 3-2 0,-7-4-9 0,0 10-1 15,0-6-1-15,0 6 0 0,0 0-30 0,0 0 8 16,0 0-8-16,0 0 0 0,0 0 22 0,0 0 2 15,0 0 0-15,0 0 0 0,0 0-5 0,-7 12-1 16,7-12 0-16,-4 10 0 0,4-10 9 0,0 9 1 16,0 4 1-16,4-7 0 0,3 4 14 0,-4-1 2 0,1 0 1 0,3 1 0 15,-4-1-22-15,8-3-4 0,0 4 0 0,-1-1-1 16,1 1-3-16,-4-1 0 0,0 7 0 16,4-7 0-16,-8 10 12 0,8 6 3 0,-8-6 0 15,4 0 0-15,-7 6-18 0,4-6-3 0,3-4-1 16,-4 4 0-16,-3-6 3 0,0 2 0 0,4-5 0 0,3-1 0 15,-7-9-2-15,0 10 0 0,3-10 0 0,8 9 0 16,-4-9 4-16,-3 0 1 0,-4 0 0 0,3 0 0 16,8 0-2-16,-1-9 0 0,-6 9 0 0,3-10 0 15,3 1 3-15,-6-1 1 0,7 1 0 0,-1-7 0 16,1-3 3-16,-4 1 1 0,10 2 0 0,-6-12 0 16,3 9-21-16,0-9 0 0,0-4 0 0,8 4 0 15,-8-10 25-15,7 4 7 0,0-1 2 0,-3-8 0 16,6 5-34-16,1-6 0 0,7 0-15 0,-4-9 5 0,7 6 10 15,1-7 0-15,-1 1 0 0,0 0 0 0,11-4 8 0,-7 7-8 16,0 3 8-16,3-3-8 0,-3 6 0 0,-1-3 0 16,5 3 0-16,-4 0-12 0,6 7 12 0,1 2 9 15,-7 1-1-15,7-4-8 0,-4 13 0 16,4-3 0-16,-7-1 0 0,7 4-937 16,0 7-190-16</inkml:trace>
  <inkml:trace contextRef="#ctx0" brushRef="#br0" timeOffset="5075.83">11084 8242 518 0,'0'0'46'0,"0"0"-37"15,0 0-9-15,-3-9 0 0,-8 5 113 0,4-2 21 16,11-3 4-16,-4 2 1 0,-4 4-76 0,4 3-15 16,0-6-4-16,4 3 0 0,-1-3-32 0,-3 6-12 15,-7-10 9-15,7 7-9 0,4-3 8 0,-4 6-8 16,-4-10 0-16,1 10 8 0,-4-9 24 0,-1 3 4 16,5 3 0-16,-8-4 1 0,-3 7-8 0,4 0-1 15,10 0-1-15,-11 0 0 0,-3 0-27 0,-4 0 0 16,8 0 0-16,-4 7 0 0,-4-7 0 0,-3 9 0 15,3-9 8-15,1 9-8 0,2-2 0 0,-2 2 0 16,-1 1 9-16,1-1-9 0,2 0 20 0,-2 1-1 0,-1-1 0 0,1 7 0 16,2-4-4-16,1-2-1 15,0 5 0-15,-3 4 0 0,-1-3-14 0,4-4 0 0,7 10 0 16,0-9 0-16,-4 3 0 0,8 2 0 0,3-2 0 16,3-3 0-16,1-4 9 0,3 7-1 0,-4-7 0 0,4-3 0 15,7 4-8-15,0-1 8 0,1-6-8 0,-1 4 8 16,0-7 0-16,3 0 0 0,5 0 0 0,-8 0 0 15,7-7-8-15,-3 7 12 0,3-3-12 16,0-3 12-16,-11-3-12 0,8 5 10 0,10-2-10 16,-10-3 10-16,-7 3 6 0,-1-4 0 0,8 1 1 0,-4-1 0 15,0 1 5-15,0-1 1 0,-3-5 0 0,3 5 0 16,0-2-15-16,0-4-8 0,-10 0 10 0,3 7-10 16,7-3 8-16,-4-4-8 0,-6 6 0 0,-1-5 9 15,-3 5 7-15,4 1 0 0,-1 6 1 0,-3-3 0 0,-3-4 2 0,3 10 0 16,7-3 0-16,-7 3 0 0,0 0-6 0,0 0-1 15,0 0 0-15,0 0 0 0,0 0 0 0,0 0-1 16,0 0 0-16,0 0 0 0,3 9-11 0,-3 1 10 16,-10-1-10-16,6 1 10 0,4 5-10 15,-3-2 10-15,-4 6-10 0,0-4 10 0,0 10 6 0,3-3 2 16,1 3 0-16,-1 1 0 0,-3 2-10 0,3 0-8 16,8-3 12-16,3 10-12 0,-10-7 23 15,3-3-3-15,3 3 0 0,4-3 0 0,-3-3-28 0,-1 3-7 16,-3 0-1-16,7-6 0 0,0 0-3 0,0-3-1 15,-7-4 0-15,0 4 0 16,11-7-192-16,-8 1-38 0,8-1-8 0,0-12-2 16</inkml:trace>
  <inkml:trace contextRef="#ctx0" brushRef="#br0" timeOffset="5928.77">11688 8151 1411 0,'-15'-6'62'0,"12"3"14"0,-4 3-61 0,3-7-15 16,-3 7 0-16,0 0 0 0,-7 0 0 0,4 0 0 15,6 0 0-15,-7 7 0 0,-6-7 0 0,-4 3 0 16,3 3 0-16,4 0 0 0,7-3-13 16,-7 7-3-16,0-4 0 0,-1 4 0 0,5-7 16 0,-1 3-9 15,-6-3 9-15,3 3-8 0,6 4 20 0,-2-4 4 16,-1-3 0-16,1 3 1 0,-1-2-6 0,4 2-2 15,7-6 0-15,0 0 0 0,-7 3 0 0,7-3 0 16,7 0 0-16,0 6 0 0,0-3 1 0,4-3 0 16,-1 0 0-16,4 0 0 0,1 0 7 0,-1-3 2 15,-4 3 0-15,8-6 0 0,3 3-19 0,-3-3 0 16,-8 2 0-16,1-2 0 0,3 3 13 0,-3-3-1 0,-1-4 0 16,-3 10 0-16,-7 0 4 0,4-6 0 0,6-3 0 0,-3 9 0 15,-10-10-1-15,-1 7 0 0,8-6 0 16,-4 2 0-16,-4 4-2 0,1-3 0 0,-1 0 0 15,1 3 0-15,3 3 4 0,-4-7 1 16,-6-2 0-16,3 6 0 0,7-3 3 0,-4-4 1 0,-7 7 0 16,4-3 0-16,0-1 6 0,4 4 2 0,-1-3 0 0,-3 6 0 15,-3-3-30-15,3-3 0 0,7 6 0 0,0 0 0 16,-14 0 0-16,14 0 12 0,0 0-3 0,0 0-1 16,0 0 12-16,0 0 1 0,0 0 1 0,7 6 0 15,3-3-2-15,1-3 0 0,-11 0 0 0,10 0 0 16,8 0-8-16,-4 0-3 0,-3 0 0 0,3 0 0 0,3 0-9 0,-2 0 0 15,6 6 0-15,-7-12 0 16,0 6 0-16,0 0 8 0,0 0-8 0,0 0 0 16,0 0 0-16,0 0 8 0,-3 0-8 0,0 0 0 0,-4 0 0 0,3 6 0 15,-10-6 0-15,7 0-11 0,0 3 11 0,0 4-8 16,0 2 8-16,-3-3-8 0,0-2 8 0,3 5 0 16,-7 0-9-16,0 1 9 0,0 5 0 0,-4-5 0 15,1-1 0-15,3 1 0 0,-4-1 8 0,-3 7 7 16,-4 3 1-16,4-10 0 0,-3 10-16 0,-4-4 9 15,-4 4-9-15,0 6 8 0,-3 4 8 0,0-4 0 16,-4 3 1-16,1 0 0 0,2 7-7 0,-6 5-2 16,-4-8 0-16,8 8 0 0,3-8-8 15,3 2 0-15,-3-5 0 0,3 2 0 0,1-9 0 0,9 3 0 16,1-6 0-16,0 6 0 0,0-9 0 0,7-4-14 0,4 4 3 0,3-7 1 31,-4 1-34-31,8-4-8 0,3-3 0 0,4-3-605 0,-1-3-121 16</inkml:trace>
  <inkml:trace contextRef="#ctx0" brushRef="#br0" timeOffset="6295.6">11910 8534 1785 0,'0'0'159'0,"-4"-7"-127"0,-6 7-32 0,3 0 0 15,3 0 38-15,-6 7 2 0,2-4 0 0,1-3 0 0,-3 9-40 0,-4-3 0 16,3 4-9-16,-3 5 9 0,0-2-13 0,3 3 5 16,-3 3 8-16,0-4-13 0,4-2 13 0,-5 2-9 15,5 4 9-15,-1-3-8 0,1-4 8 0,3 4 9 16,3 0-1-16,-3-4-8 0,3-2 20 0,1 5-4 16,6-5 0-16,1-1 0 0,0 7 4 15,-1-7 1-15,8-6 0 0,-4 4 0 0,3-4-21 0,1 3 0 16,-4-6 0-16,4 0-12 0,-4 0 27 0,3 0 5 15,-10 0 0-15,11 0 1 0,-8-6 15 0,8 3 4 16,-4-4 0-16,0 7 0 0,4-9 3 0,-4 6 1 16,-4-3 0-16,4-4 0 0,0 1-17 0,0-1-3 15,-3-5-1-15,3 5 0 0,0 1-23 0,0-10 0 0,-3 10 0 16,-1-7 8-16,1 7-26 0,-1-10-5 16,-3 9-1-16,4-5 0 15,-4 2-38-15,0-2-8 0,0-1-2 0,0 3 0 16,-4-2-153-16,1 2-31 0,-12-18-7 0,-2 2-1 15</inkml:trace>
  <inkml:trace contextRef="#ctx0" brushRef="#br0" timeOffset="63532.63">17381 9001 1497 0,'-3'-10'66'0,"3"7"14"0,0-3-64 0,-4 6-16 16,4-9 0-16,4-1 0 0,-4 1 189 0,7 3 35 15,0-7 6-15,0 4 2 0,4-7-168 0,-4 0-32 0,0 4-8 0,3-4 0 16,1 3-9-16,-1-2-2 0,5-1 0 0,-1-3 0 15,-4 4-5-15,4 2 0 16,0-3-8-16,1-2 12 0,-1-1-12 0,0 0 0 0,0 0 0 16,-3-3 0-16,-1 0 0 0,4-3 9 0,-3-3-9 0,3 3 8 15,-4-10 15-15,1 7 2 0,0 3 1 16,-4-3 0-16,3 3 13 0,1 6 2 16,-4 0 1-16,0 3 0 0,-3 7-14 0,3 0-4 0,-4-1 0 0,-3 10 0 15,0 0-24-15,0 0 0 0,0 0 0 0,7 10 0 16,-3-4 0-16,-1 3 0 0,4 1 0 0,-3 8 0 15,-1 1 0-15,1 0 0 0,3 6 0 0,0 0 0 16,0-6 0-16,4 0 0 0,-4 6 0 0,0-6 8 16,3 6-8-16,-3-6 10 0,4-4-10 0,0-2 10 15,-4 6-10-15,3-4 0 0,-3 1 0 0,4-3 8 16,-4-4-8-16,0 0 8 0,0 1-8 0,0-4 8 0,0 0 9 0,0-2 2 16,0-4 0-16,-3 6 0 0,3-12-19 15,-4 6 10-15,4-4-10 0,0-2 8 0,4-3 13 0,0-1 3 16,-4-5 0-16,0 5 0 15,3-9-11-15,-3 4-1 0,4-4-1 0,-8-6 0 0,8 6-11 0,-4-9 0 16,0 3 9-16,0 3-9 0,0-10 0 0,-3 4 0 16,3 3 0-16,0-3 8 0,0 0-8 0,0 3-15 15,-3 6 4-15,3-6 1 0,0 6 18 0,0 6 3 16,-4-2 1-16,4 5 0 0,0-5-12 0,-3 5 0 16,-1 7 0-16,-3 3 0 0,0 0-9 0,0 0 9 15,0 0-12-15,0 0 12 0,0 0-9 0,11 9 9 0,-8 1 0 16,5 2-9-16,-5 4 9 0,4 3 0 15,-3 0 0-15,-1-1 0 0,1 14 0 0,3-10 0 0,-4 9 0 16,1-9 0-16,3 13 0 0,-4-10 0 0,4 3 0 0,-3 0 0 16,0-3 0-16,-1 0 0 0,4-6 0 0,-3 6 8 15,3-3-8-15,-4-6 0 0,1 3 8 0,-1-4-8 16,1-2-10-16,-1 3-6 0,4-1-2 0,-3-5 0 31,-1-1-105-31,1 0-21 0,3 1-4 0,-3-4-658 0,3-3-132 0</inkml:trace>
  <inkml:trace contextRef="#ctx0" brushRef="#br0" timeOffset="64781.34">15674 8938 1324 0,'-7'-9'59'0,"7"9"12"0,0 0-57 0,0 0-14 0,-4 0 0 0,4 0 0 16,0 0 121-16,-3-10 22 0,3 10 4 0,0-3 1 15,3-9-79-15,4 2-15 0,0 1-3 0,1-1-1 0,2-2-17 16,1-4-3-16,-1 0-1 0,4 4 0 0,4-4 3 0,-4-3 0 15,-3 1 0-15,3-7 0 0,-4 6-8 0,8 0-2 16,-4-6 0-16,4 0 0 0,-4-3 5 0,4-1 1 16,-1 1 0-16,-3-3 0 0,0 9-6 15,4-10-1-15,-4 4 0 0,0 0 0 0,-3 3-5 16,-1 0-2-16,1 6 0 0,-4 0 0 0,0 0-14 0,0 10 11 16,0-7-11-16,0 4 10 0,-3 2-10 0,-1-2 0 15,1 2 0-15,-1 7 0 0,4-6 0 0,-3 3 0 16,0-4 0-16,-1 10 0 0,-3 0 8 0,4-9-8 15,-4 9 0-15,7-7 8 0,-7 7-8 0,0 0 8 0,7 0-8 0,0 0 8 16,-7 0-8-16,10 7 0 16,-3-7 0-16,-3 9 8 0,3 1-8 0,0-1 0 0,4 7 0 15,-4-7 0-15,-4 10 0 0,8 0 0 0,-8-1 0 16,8 8 0-16,-4-1 0 0,0 3 0 0,0 0 0 0,0-3 0 16,0 0 0-16,0 0 0 0,0-3 0 0,4 3 0 15,-8-6 0-15,4 6 0 0,4-6 0 0,-4-3 0 16,4-4 27-16,-4 7 0 0,0-9 0 0,0 5 0 15,3-5-13-15,1 5-2 0,-4-5-1 0,0-1 0 16,0 1-2-16,0 5 0 0,0-5 0 0,0 2 0 16,0-6-9-16,0 4 0 0,0-1 0 0,1 1 0 15,-5-1 0-15,1 0 0 0,3-2 0 0,-7-7 0 16,0 0-20-16,0 0 1 0,3 9 0 0,4-3 0 16,-7-6-137-16,0 0-28 0,0 0-6 0,0 0-826 15</inkml:trace>
  <inkml:trace contextRef="#ctx0" brushRef="#br0" timeOffset="65411.6">16849 8349 903 0,'3'0'40'0,"1"0"8"0,-4 0-38 0,0 0-10 0,0 0 0 0,0 0 0 15,0 0 0-15,0 0-17 0,0 0 4 0,0 0 1 16,0 0 12-16,0 0-9 0,0 0 9 0,0 0-8 15,3 6 8-15,-3-6 0 0,0 0 0 0,0 0 0 16,0 0 17-16,0 0 6 0,0 3 1 0,0 3 0 16,0-6 44-16,0 3 10 0,0-3 2 0,-3 7 0 15,3 2 11-15,-7-3 2 0,7-6 1 0,0 3 0 16,0-3-10-16,-4 10-3 0,-3-1 0 0,7-9 0 16,0 0-22-16,0 0-5 0,-3 7-1 0,3-7 0 15,-7 3-39-15,7-3-14 0,-4 9 9 0,4-9-9 16,0 0 8-16,0 0-8 0,-4 6 8 0,4-6-8 0,0 0 12 0,0 10-4 15,0-1 0-15,0-3 0 0,0-6-8 0,-3 4 8 16,-1 5-8-16,4 0 8 0,4-2-8 0,-8 2 0 16,4 0 0-16,0 1 0 0,0-1 0 15,0 1 0-15,-3 5 0 0,3-5 0 16,-4-1 8-16,1 1 2 0,3-1 1 0,-4 0 0 16,1 1 4-16,-1 2 1 0,1-8 0 0,3 5 0 0,0-9 4 15,-4 9 2-15,4 1 0 0,-3-1 0 0,3-3-10 16,-7 4-1-16,3-1-1 0,1-2 0 0,3-7 6 0,0 9 0 15,-4 0 1-15,0-6 0 0,4 7-9 0,-3 6-8 16,-1-7 12-16,4 0-12 0,-3 1 8 0,-1-1-8 16,1 1 0-16,-1 5 0 0,1-5 0 0,-4-1 0 15,3 0 0-15,1-2 0 0,-1 2 0 0,-3 7 0 0,0-7-12 16,4 1 12-16,-5-1-26 0,1-6 1 0,0 3 0 16,4-2 0-1,-4 2-26-15,0-6-5 0,0 0 0 0,3 0-1 16,-3 0-155-16,4-10-30 0</inkml:trace>
  <inkml:trace contextRef="#ctx0" brushRef="#br0" timeOffset="65686.37">16581 8518 1324 0,'0'0'59'0,"0"0"12"0,0 0-57 0,0 0-14 16,0 0 0-16,0 0 0 0,7 9 130 0,0-2 23 15,0-4 5-15,0 6 1 0,3-3-106 0,1 4-21 16,3-4-4-16,0 3 0 0,0-5-12 0,0 5-3 16,4 0 0-16,0 1 0 0,-1 2-13 0,1 1 0 15,-4-4 8-15,4 1-8 0,-1-1-8 0,-3 7-5 16,1-7-1-16,-1 10 0 15,0-3-40-15,-4 3-8 0,4-4-2 0,-6-2-489 16,-1 6-99-16</inkml:trace>
  <inkml:trace contextRef="#ctx0" brushRef="#br0" timeOffset="66165.31">16341 8784 172 0,'0'0'16'15,"0"0"-16"-15,0 0 0 0,0 0 0 0,-7 0 308 0,7 0 58 16,0 0 12-16,0 0 2 0,-7 0-289 0,7 0-59 16,0 0-11-16,0 0-2 0,0 0 3 0,-7-6 1 15,7 6 0-15,0 0 0 0,-4-3 5 0,4-6 0 16,-4 2 1-16,4-2 0 0,4 0 28 0,-4-1 6 16,4 1 1-16,-4 2 0 0,0-5-7 0,0-4-1 15,3 7 0-15,-3-7 0 0,0 4-15 0,4-4-3 16,-4-3-1-16,0 3 0 0,0-2 7 0,0-7 2 15,3 6 0-15,-3 0 0 0,4-6-6 0,-4 6-2 16,-4-3 0-16,4 0 0 0,0 0-18 0,0-3-4 16,0 6-1-16,-3-6 0 0,6 6-15 0,-3 4-13 15,4 2 2-15,-4-3 1 0,-4 1 1 0,4 2 0 0,0 4 0 0,-3-7 0 16,3 7-2-16,-4-1 0 16,8 4 0-16,-4-3 0 15,-4-1-14-15,1 7-3 0,6-3-1 0,-3-4 0 16,-3 7-43-16,3 3-8 0,0 0-1 0,0 0-951 0</inkml:trace>
  <inkml:trace contextRef="#ctx0" brushRef="#br0" timeOffset="67386.64">18295 7884 1936 0,'0'0'86'0,"0"0"18"0,0 0-84 0,0 0-20 15,0 0 0-15,0 0 0 0,0 0 27 0,11-9 1 0,-1 9 0 0,4-9 0 16,4 9-19-16,-4 0-9 0,7-10 10 0,4 10-10 15,-4-6 0-15,4 6 0 0,3 0 0 0,0-3 0 32,0-3-20-32,1 6-8 0,-1 0 0 0,-3 0-1 0,-1-4 17 0,1 4 12 0,-4 4-13 0,-3-4 5 15,-4 0 8-15,4 9 0 0,-4-9 0 0,-4 6-8 16,-3-6 16-16,4 10 4 0,-4-4 1 0,-4-3 0 16,-3-3 23-16,0 0 4 0,4 9 0 0,0 1 1 15,-4-1-9-15,0-9-1 0,0 7-1 0,0 2 0 16,0 7-18-16,-4-4-3 0,4-2-1 0,-4-1 0 15,1 0-8-15,-1 7 0 0,1 0 0 0,3-4 0 16,-4 4 0-16,1 0 0 0,-1-4 0 0,1-2 0 0,-1 5 0 16,1 4 0-16,-1-3 0 0,4 3 0 15,-3-1 0-15,-1 1 0 0,1 0 0 0,-1 3 0 16,4 0 0-16,0 3 0 0,0 0 0 0,0-3 0 16,0 3 0-16,0 3 12 0,4-3-12 0,-4 1 12 0,3 2-4 0,1-3 0 15,-1-3 0-15,1 3 0 0,-1 0 0 0,1 0-8 16,-1-3 12-16,1-3-4 15,-1 6-8-15,1-6 8 0,-1-4-8 0,1 11 8 0,-4-8-8 16,3 1 0-16,-3 0 0 0,4-3 8 0,0-4-8 16,-4 4 0-16,0 0 0 0,3-4 8 0,-3 4-8 0,0-1 8 15,0-5-8-15,0-1 8 0,0 1 9 0,0-1 2 16,0 0 0-16,0 1 0 0,4-4 5 0,-4-3 2 16,0-3 0-16,0 0 0 0,0 0-5 0,0 10-1 15,-4-1 0-15,4-9 0 0,0 0-4 0,0 6-2 0,-3 4 0 16,-1-7 0-16,-3 3-6 0,3 4-8 0,4-10 11 15,-7 6-11-15,0-3 8 0,0 3-8 0,-3-3 0 16,-1 7 0-16,1-10 13 0,-1 9-1 0,0-9 0 16,-3 6 0-16,4 4-12 0,-4-10-12 0,3 6 3 0,0-6 0 31,-3 3-21-31,4-3-4 0,-4 0-1 0,-1 0 0 16,1-3-178-16,-3-3-36 0,-19 0-7 0,5 2-2 0</inkml:trace>
  <inkml:trace contextRef="#ctx0" brushRef="#br0" timeOffset="68336.33">16351 7618 1548 0,'-7'-13'68'0,"7"13"15"0,0-6-67 0,0 6-16 0,0-9 0 0,0 9 0 16,0 0 10-16,0 0-2 0,-3-10 0 0,-4 10 0 15,0-6-20-15,0 6-5 0,3 0-1 0,-7 6 0 16,1-6-16-16,-1 7-3 0,-3-7-1 0,0 3 0 15,0-3 27-15,-4 6 11 0,4-3-8 0,-3-3 8 16,-5 6 19-16,5-2 9 0,-4-4 1 0,-1 6 1 16,1-6 21-16,-3 3 4 0,-1 3 1 0,-7-6 0 15,0 3-1-15,1 4 0 0,-5 2 0 0,1-3 0 16,-4-3-21-16,4 7-4 0,3-1-1 0,0 1 0 16,1-1-11-16,-1 7-2 0,4-7-1 0,3 1 0 0,0-1-15 0,4 0-10 15,0 7 2-15,0-7 0 0,3 1 8 0,1-1 0 16,-1-2 0-16,0 2 0 0,4 0 9 0,0-2-9 15,0-4 12-15,0 3-12 0,3-3 10 16,1-3-10-16,3 6 8 0,-4-2-8 0,0-4 15 0,4 9-3 16,0-9 0-16,0 6 0 0,4-6-2 15,3 0-1-15,-4 10 0 0,1-4 0 0,-1-3-9 16,4-3 0-16,-3 9 0 0,3-9 8 0,0 0-8 0,0 10 10 16,0-10-10-16,0 9 10 0,0-2-1 0,3 2 0 0,-6 0 0 0,3 1 0 15,0-1-9-15,0 1 10 16,0-1-10-16,0 7 10 0,0-7-10 0,0 7 12 0,0-4-12 0,0 10 12 15,0-3-12-15,-4 0 0 0,4 0 0 16,0 9-11-16,4-9 20 0,-4 12 4 0,-4-3 1 16,4 1 0-16,0 5-14 0,-3 4 0 0,-1 6 0 0,-3-4 0 15,3 1-11-15,1 3-5 0,-1-3 0 0,1-10-1 16,-1 10 27-16,4-13 6 0,-7 7 0 0,4-13 1 16,-1 9 3-16,1-9 1 0,-1 3 0 0,4-6 0 15,-3 6-8-15,-1-6-1 0,4-1-1 0,0-2 0 16,-3 9 9-16,-1-12 3 0,4 6 0 0,-3-4 0 15,3 1-15-15,0-3-8 0,-4-7 10 0,8 3-10 16,-4 10 11-16,0-10-11 0,0 1 12 0,3-1-12 16,-3 7 9-16,0-7-9 0,4 1 0 0,-1-1 9 15,-6-3-9-15,6-2 0 0,4 2 0 0,-3-3 8 16,-4-3 4-16,0 0 0 0,0 0 0 0,7 6 0 16,3-6 1-16,4 0 1 0,-3 0 0 0,3 0 0 15,4 0-14-15,-1-6 11 0,1 6-11 0,3-3 10 0,0 3-24 0,1-6-5 16,-1 6-1-16,0-4 0 15,0-2-32 1,4 3-8-16,-1-3 0 0,1 3-1 0,0-4-25 0,7 4-5 16,-4 3-1-16,4-6-541 0,-1 6-109 0</inkml:trace>
  <inkml:trace contextRef="#ctx0" brushRef="#br0" timeOffset="69289.48">18496 6295 921 0,'-7'-7'40'0,"7"7"10"0,0 0-40 0,0 0-10 15,0 0 0-15,0 0 0 0,0 0 163 0,-3 7 30 16,-4-4 7-16,3 3 0 0,-3 3-124 0,3 1-24 0,-3-1-6 0,0 7-1 15,0 3-29-15,-3 0-5 0,-1-1-2 16,4 7 0-16,-4 4-9 0,-3 2 0 0,4-3 0 16,-1 0 0-16,-3 1 8 0,0 5-8 15,-4-6 12-15,1 7-4 0,-1-7 1 0,0 7 0 16,4-7 0-16,-3 6 0 0,3-9-1 0,-4 4-8 0,0-4 12 16,4 0-4-16,-4-6-8 0,8-1 12 15,-4 1-12-15,0-9 12 16,3 5-146-16,1-5-29 0,-12-1-5 0,8 1-2 0</inkml:trace>
  <inkml:trace contextRef="#ctx0" brushRef="#br0" timeOffset="69607.42">18383 6270 1152 0,'0'0'102'0,"0"0"-82"15,0-4-20-15,0 4 0 0,0 0 228 0,0 0 40 16,7-6 9-16,4 6 2 0,-1 0-203 0,5 0-40 16,-1 0-8-16,3 6-1 0,1-2-27 0,3 5 8 15,0 0-8-15,0-2 0 0,1 2 0 0,2 7 0 16,-6-4 0-16,3 4 0 0,0 9 0 0,-7-3 0 16,4 3-10-16,0 3 10 0,-8 7-12 0,1-1 12 15,3 1-13-15,-7-4 5 0,0 10 8 0,-3-3 0 16,3 5 0-16,-7 1 0 0,3 0 0 0,-3-6 0 15,0 6 0-15,4-7 0 0,-8 4 0 0,4-10 0 0,0-5 10 16,0 2-10-16,0-3-8 0,0-9-8 0,0-4-2 16,-3 4 0-1,-1-7-109-15,1-9-21 16</inkml:trace>
  <inkml:trace contextRef="#ctx0" brushRef="#br0" timeOffset="69895.28">18263 6715 1785 0,'0'0'79'0,"-3"0"17"16,-4 0-77-16,7 0-19 0,0 0 0 0,0 0 0 0,0 9 65 0,0-9 10 15,0 0 1-15,0 6 1 0,0-6-33 0,7 10-8 16,-7-10 0-16,7 3-1 0,3 6-15 0,5-2-4 15,-5-7 0-15,8 0 0 0,-4 0-16 0,7 0 8 16,-3 0-8-16,3-7 0 0,4 7 13 0,-4-3-4 16,0-3-1-16,4 3 0 15,3-3-52-15,-4-4-10 0,1 10-2 0,0-9-1 16,0 6-18-16,-4-4-3 16,0 1-1-16,-3 3 0 0,-1-3-20 0,-3 6-4 0,0-10-1 0</inkml:trace>
  <inkml:trace contextRef="#ctx0" brushRef="#br0" timeOffset="70252.25">19110 5849 2098 0,'0'0'46'0,"0"0"10"0,0 0 1 0,0 0 3 0,0 0-48 0,0 0-12 0,0 0 0 0,0 10 0 16,0-1 35-16,0 7 5 0,0 0 0 0,0 2 1 0,4 1-31 15,-4 0-10-15,0 6 0 0,0-3 0 0,0 3 0 0,0 3 0 16,0-3 0-16,0 0 0 0,-4-6 8 0,0 6-8 15,1-3 0-15,-4 3 0 32,3 0-25-32,1-6-9 0,-4 6-2 0,0-6 0 0,3 0-9 0,1 0-3 0,-8-3 0 0,8-7 0 15,-5 0-20-15,5 1-4 0,-1-1 0 0,4-9-1 16,-3 6-27-16,3-6-6 0,0 0-1 0</inkml:trace>
  <inkml:trace contextRef="#ctx0" brushRef="#br0" timeOffset="70522.5">18807 5931 1864 0,'0'0'83'0,"0"0"17"0,0 0-80 0,0 0-20 0,0 0 0 0,0 0 0 15,0 0 58-15,0 0 8 0,7-3 2 0,3-4 0 16,4 4-28-16,0-3-6 0,4 6-1 0,3-3 0 16,7-3-18-16,4 6-4 0,-4-3-1 0,8-4 0 15,3 7-10-15,-1 0 12 0,-2 0-12 0,2 0 12 32,-6 7-46-32,3-7-9 0,-3 3-1 0,0-3-1 0,-4 0-142 0,7 6-28 0</inkml:trace>
  <inkml:trace contextRef="#ctx0" brushRef="#br0" timeOffset="71215.75">19946 6251 1105 0,'0'0'48'0,"0"0"12"0,0 0-48 0,0 0-12 16,-3 0 0-16,3 0 0 0,-8 9 63 0,8-9 10 16,-7 0 3-16,7 0 0 0,0 10 4 0,0-10 0 15,0 9 1-15,0 0 0 0,0 1-23 0,4 5-5 0,-1 1-1 16,-3 3 0-16,8 0-31 0,-5 9-6 0,4-3-2 16,-3 10 0-16,-1-7 15 0,1 6 4 0,-1-6 0 0,1 7 0 15,-1 3-16-15,1-4-4 0,-1 1 0 0,-3-1 0 16,4-3-12-16,-1 4 8 15,-6-10-8-15,3 3 0 0,-4 0 10 0,4-6-10 0,0 0 10 0,-3 3-10 32,3-6-19-32,-4 0-9 0,1-3-3 0,3-7-868 0</inkml:trace>
  <inkml:trace contextRef="#ctx0" brushRef="#br0" timeOffset="71852.39">19826 6270 2300 0,'0'0'51'0,"0"0"10"0,7 0 3 0,4-4 0 0,-1 4-52 0,4-6-12 16,-3 6 0-16,3-3 0 0,4-3 0 0,3 6-12 15,0 6 3-15,0-3 0 0,8-3 9 0,-5 6-8 16,-3-2 8-16,4 2-8 16,-4-3-28-16,0 6-6 0,-3-2-1 0,0 2 0 0,-4-3 28 0,0-3 6 15,0 7 1-15,-3-10 0 0,-1 9 8 0,-3-2 0 16,0-4 0-16,-7-3 0 0,0 9 0 0,-3 7 0 0,-4-7 0 16,0 1 0-16,-4-1 15 0,0 0 5 0,-3-2 0 0,0 2 1 15,4 0 4-15,-1 1 1 0,-7-4 0 0,4 4 0 16,-3-7-15-16,-1 3-3 0,4-6-8 0,3 3 12 15,1-3-12-15,-1 6 11 0,1-6-11 0,10 0 10 16,0 0-10-16,0 0-9 0,0 0 9 0,0 0-13 16,0 0-4-16,0 0-1 0,0 0 0 0,0 0 0 15,0 0 6-15,0 0 0 0,0 0 1 0,7 0 0 16,0 10 11-16,3-10-13 0,1 6 5 0,-1-3 8 16,5-3 0-16,-1 6 0 0,3-6 0 0,1 4 0 15,0 2 0-15,-1-3 0 0,4 6 0 0,-3-2 0 16,0 2-11-16,-4 0 11 0,0 1-8 0,0 6 8 0,-3-7 0 15,3 0 0-15,-4 7 0 0,1-7 8 0,-4 4-8 16,0-4 0-16,0 7 0 0,0-6 0 0,-3 5 0 0,-1-2 0 16,1-4 0-16,-4 4 0 0,0-1 8 0,0-2 4 15,-4-4 1-15,1 3 0 0,-4 1 15 0,3-1 4 16,-3 1 0-16,-4-1 0 0,1-3-9 16,-1 4-2-16,-6-7 0 0,3 6 0 0,-4-3-7 0,-3-6-2 15,0 10 0-15,-4-4 0 0,4-3-12 16,0 7 11-16,-4-10-11 0,0 0 10 0,0 6 4 0,1-3 1 15,3-3 0-15,-1 0 0 0,-2 6-27 0,6-3-4 16,0-3-2-16,1 0 0 16,6 0-104-16,1 0-21 15,-1 0-4-15</inkml:trace>
  <inkml:trace contextRef="#ctx0" brushRef="#br0" timeOffset="73257.27">20295 7750 1209 0,'0'0'53'0,"-3"-7"12"0,-1 4-52 0,1 3-13 0,-4-6 0 0,-4 6 0 16,4 0 116-16,-4 0 21 0,1 0 4 0,-1 0 1 15,-3 6-114-15,0-6-28 0,0 0 0 0,0 3 0 0,-4 4 0 0,1-7 0 16,-1 6 0-16,0-6 0 0,1 3 23 0,-5-3-2 16,5-3 0-16,-1-3 0 0,-3 6 11 0,3 0 3 15,1 0 0-15,-1-7 0 0,0 4 8 0,4 3 1 16,0 0 1-16,-3 0 0 15,3 0-29-15,-1 3-5 0,1-3-2 0,0 7 0 0,-3-7-9 16,2 9 0-16,1-3 0 0,4-3 8 0,-1 7-8 0,1-4 0 16,3-3 0-16,-1 7 0 0,1-4 0 15,4 3 12-15,-1-2-12 0,4 2 12 0,0 0-12 0,0-5 0 16,-3 11 0-16,6-5 8 0,1-1-8 0,3 0 0 16,-4 7 0-16,5-3 0 0,-5 9 0 0,4 0-9 15,0 3 9-15,-3 3 0 0,3 3-11 0,-4 1 11 0,1 8-10 16,-1-2 10-16,1 9-9 0,-4-3 9 0,-4 0-8 0,4 0 8 15,0 3 0-15,0-3 0 0,0-4 0 16,0-2 0-16,0-3 0 0,0-7 17 0,0 0-2 0,0 3-1 16,-3-2 10-16,-4-11 1 0,3 11 1 0,-3-11 0 15,0 8-10-15,0-8-3 0,-4 1 0 0,8 3 0 16,-4-3-5-16,0-7-8 0,0 4 11 0,3-6-11 16,4 5 16-16,0-5-4 0,0-1-1 0,0-6 0 15,0-3-3-15,4 16 0 0,-4-7 0 16,7 1 0-16,-4-4-8 0,1 3 0 0,3-5 0 0,-4 5 0 15,5 3 0-15,-1-8 8 0,3 5-8 0,-3-3 0 16,4-3 19-16,-1 7-2 0,1-4 0 0,3-3 0 16,0 3-9-16,0-2-8 0,0 2 12 0,4-6-12 15,0-6 0-15,3 2 0 0,4 4-15 0,-4-6 5 16,3 6-22-16,5-3-5 16,-5-3-1-16,5 3-663 0,-5-7-133 0</inkml:trace>
  <inkml:trace contextRef="#ctx0" brushRef="#br0" timeOffset="73973.28">20211 8634 1900 0,'-4'-9'169'0,"4"9"-135"0,0 0-34 0,-3-10 0 15,-1 10 62-15,4-9 6 0,0 2 0 0,7-5 1 16,-3-4-41-16,3 7-8 0,-4-7-1 0,8-3-1 16,-1 0-9-16,1-6-1 0,-4 3-8 0,4-3 12 15,-1 0 1-15,-3-3 0 0,0 0 0 0,0-4 0 16,0 4-13-16,-3 0 8 0,-1 3-8 0,1-3 0 15,3 3 15-15,-3-4-3 0,-1 4-1 0,1-3 0 16,-4 3 5-16,3 3 0 0,-3-3 1 0,4 6 0 16,-4 0 13-16,0 4 2 0,3-1 1 0,1 7 0 15,-4 5-16-15,0 4-3 0,0 0-1 0,0 0 0 0,0 0-13 0,7 4 0 16,0 5 0-16,0-3 0 0,0 4 0 16,0 5-13-16,4-5 4 0,-4-1 1 0,0 1 8 15,3-1-8-15,1 7 8 0,-4-4-8 0,0-2 8 16,4 5 0-16,-1 4 0 0,1 0 0 0,-4 0 0 0,0 6 0 15,3 0 0-15,-2 3 0 0,2-3-12 0,-3 3-1 16,0 1 0-16,0-4 0 16,0 3 13-16,0-3 13 0,0-6-2 0,0 0-1 0,1-4 3 0,-1 4 1 15,3 0 0-15,-3-10 0 0,0 7 2 0,0-10 1 16,0 4 0-16,4-7 0 0,-4 3 7 0,0-3 2 16,0-3 0-16,0 0 0 0,-3-3 0 0,3-3 0 0,0 3 0 15,0-7 0-15,0-2-14 0,0 2-4 16,-3 1 0-16,3 0 0 0,-4-4 18 0,4-3 3 15,-3 1 1-15,-1 2 0 0,1-3-22 0,-1-2-8 0,1 2 0 16,-4 7 0-16,3-4 0 0,1-3 0 0,-8 7 0 0,4-7 0 16,-3 7 0-16,3-4 0 0,0 1-13 15,-4 2 4-15,4-2 9 0,0-4 8 0,0 7-8 0,0-7 11 16,4 4-3-16,-1-4-8 0,-3 3 12 0,4-2-4 16,-1-1-8-16,1-3 0 0,-4 0 0 15,3 4 8-15,1-4-8 0,-4 0 0 0,4 3 9 0,-1-3-9 16,-3 7 0-16,0-4 0 0,4 1-10 0,-4 5 10 31,0 1-29-31,0-1 1 0,0 7 0 0,0 3 0 16,0 0-36-16,0 0-6 0,0 0-2 0,0 0 0 0,0 0-95 15,-4 3-19-15,-3 7-4 0,7 5-776 0</inkml:trace>
  <inkml:trace contextRef="#ctx0" brushRef="#br0" timeOffset="75635.06">20800 7819 403 0,'0'0'36'0,"0"0"-36"0,0 0 0 0,0 0 0 16,0 0 222-16,0 0 38 0,0 0 7 0,0 0 1 15,0 0-206-15,0 0-42 0,0 0-8 16,0-7-1-16,0 7 26 0,0 0 6 0,0 0 1 0,0 0 0 15,0 0-33-15,0 0-11 0,0 0 0 0,0 0 9 16,0 0 42-16,3 10 8 0,1-1 1 0,-4 1 1 16,3-1-29-16,-3 7-7 0,-3-7-1 0,3 7 0 15,-4-4-3-15,4 4-1 0,0 0 0 0,0-4 0 16,0 7 3-16,0 3 0 0,4-3 0 0,-1 0 0 16,1-1 5-16,3 1 0 0,-4 0 1 0,5-3 0 15,2 3-10-15,-3-1-3 0,0 7 0 0,4-6 0 16,-1 0-6-16,-3 6-2 0,4-6 0 15,0 6 0-15,-1 0-8 0,1-3 0 0,-1 0 9 0,-3 0-9 0,4-3 8 0,-4 3-8 16,0-3 8-16,0-7-8 0,-3 4 0 0,3 3 0 16,0-10 0-16,-4 0 8 0,1 1-20 0,3-4-3 15,-4 3-1-15,5-9 0 16,-5 10-120-16,4-10-24 0,0-3-4 0,0-4-648 0</inkml:trace>
  <inkml:trace contextRef="#ctx0" brushRef="#br0" timeOffset="75997.17">21579 8160 172 0,'0'0'16'0,"0"0"-16"0,0 0 0 0,-3 0 0 15,-8 0 456-15,8 0 88 0,3 0 17 0,-7 7 4 0,-4-4-458 0,8 6-92 16,-4 1-15-16,0-1-10 0,-1 0 2 0,5 7 0 15,-4 3 0-15,0-3 0 0,0-1-14 0,3-2-2 16,-6 6-1-16,3-4 0 0,0 4 15 0,-4-3 10 16,0 3-12-16,1-4 12 0,-1-2-9 0,1 3 9 15,-4-4 0-15,-1 4-9 16,5-7-139-16,-4 1-27 0</inkml:trace>
  <inkml:trace contextRef="#ctx0" brushRef="#br0" timeOffset="76185.95">21160 8292 2282 0,'0'0'101'0,"0"0"21"0,7 10-98 0,0-7-24 0,3 6 0 0,1-3 0 16,-1 4 16-16,5 5-3 0,6-5 0 0,-7-1 0 15,7-6-13-15,0 13 9 0,-3-7-9 0,3 1 8 31,0-1-34-31,0 1-7 0,1-1-2 0,-1-3 0 16,0 4-117-16,-4-1-24 0</inkml:trace>
  <inkml:trace contextRef="#ctx0" brushRef="#br0" timeOffset="76749.73">22003 8455 1324 0,'-11'0'118'0,"11"0"-94"0,0 0-24 0,0 0 0 0,-3-3 256 0,3 3 48 15,0 0 8-15,0 0 3 0,3-6-255 0,-3 0-50 16,4-4-10-16,-1 7 0 0,4-6 0 0,-3-1 10 16,3-6-2-16,0 7 0 15,0-7-27-15,4-2-5 16,-4 5-2-16,0-9 0 0,-4 3 16 0,4 0 10 0,0-6-12 0,-3 7 12 0,-1-8 0 0,1 5 0 15,3-8 8-15,-4-2-8 0,1 3 12 0,0-1-3 16,-1-5-1-16,1 9 0 0,-4 3 0 0,3 0-8 16,-3 3 12-16,4 7-4 0,3-4 9 0,-4 10 2 15,-6-4 0-15,3 10 0 0,0 0-10 0,0 0-1 0,0 0-8 0,0 0 12 16,0 0-12-16,7 16-15 16,3-7 3-16,-6 7 1 0,3-3 11 0,-4 2-8 0,8 4 8 0,0 6-8 15,-1-6 8-15,-3 0 0 0,4 6-9 0,-1-6 9 16,5 6 0-16,-5-6 0 0,1-1-9 0,-1 1 9 15,4 0 0-15,-3 3 0 0,-4-3 11 0,0-7-11 16,4 4 0-16,-1 3 0 0,1-10 0 0,-4 7 0 16,-4-7 17-16,4 1 7 0,8-4 0 15,-8-3 1-15,0 7 6 0,0-4 1 0,3-6 0 16,1-6 0-16,0 6-1 0,-1 0 0 0,-3-10 0 0,4 1 0 16,3-1-8-16,-7 4-2 0,0-6 0 0,0-4 0 15,4-3-7-15,-1 3-2 0,-6-2 0 0,3-1 0 16,-4-6-12-16,4 6 11 0,-3-6-11 0,-1 3 10 15,-3-3-10-15,0 6 0 0,0 0-12 0,0 0 12 16,0-3-28-16,-3 10 3 0,6-4 0 0,-3 0 0 16,0 7-18-16,0 0-3 0,-3-1-1 15,3 1 0-15,3-1-33 0,-3 1-8 0,-3 0 0 0,3 2-1 16,3-2-113-16,1 6-22 0,-8-4-5 16,4-2-573-16</inkml:trace>
  <inkml:trace contextRef="#ctx0" brushRef="#br0" timeOffset="77438.27">22341 7445 1728 0,'0'0'153'0,"-3"-6"-122"0,-1-3-31 0,1 6 0 15,-4 3 136-15,7 0 20 0,0 0 5 0,0 0 1 16,0 0-127-16,10-7-26 0,4 7-9 0,1 0 0 16,-1 0 20-16,3 0-4 0,5 0 0 0,2 0 0 15,1 7-16-15,0-4-12 0,-4-3 1 0,0 0 1 16,7 6 10-16,-7-3 0 0,0-3-9 0,1 0 9 16,-1 6 0-16,4-6 0 0,-1 4-9 0,-6 2 9 15,-4-6 0-15,4 9 0 0,-4-9 0 0,-4 10 0 16,-3-10 0-16,0 9 11 0,4-9-3 0,0 0-8 15,-11 0 35-15,0 0 0 0,7 9 0 0,0-2 0 16,3-4-15-16,-10-3-2 0,-3 6-1 0,3 4 0 0,10-1-17 16,-6-3 0-16,-4 4 8 0,0-1-8 15,3-6 0-15,-3 13 0 0,0-7-11 0,-3 1 11 0,-1-1 0 0,-3 1 0 16,7 5 0-16,-3-5 0 0,-4 5 0 0,3-2 0 16,4-4-8-16,0 7 8 0,0 3 0 0,0 0 0 15,0-4 0-15,4 4 0 0,3 9 0 16,-4-3-10-16,-3 0 10 0,7-3-12 0,4 3 12 0,-1 4 9 15,-2 5-1-15,-1-9-8 0,3 10 11 0,1-7-11 16,-1 6 10-16,1-5-10 0,0 5 8 0,-1-6-8 16,1 1 0-16,-4 5 9 0,-4 1-9 0,1-1 0 0,-1-3 0 15,4 4 0-15,-3-1 0 0,-1 1 0 0,1-1 0 16,-4-5 0-16,3-1 14 0,-3 0-2 0,0-3-1 0,0-6 0 16,4 0 4-16,-4 6 1 0,0-9 0 15,0-4 0-15,4 4 9 16,-4 0 3-16,3-7 0 0,-3 0 0 0,0 1-12 0,0-7-3 15,0-3 0-15,0 0 0 0,0 0-5 0,0 0 0 0,0 0-8 0,-3 6 12 16,3 4 24-16,0-10 5 0,-8 0 1 16,8 0 0-16,-3 9-24 0,-8-9-5 0,1 6-1 0,-4-3 0 15,3-3 0-15,1 7 0 0,-1-4 0 0,0-3 0 16,-3 0-12-16,4 0 0 0,-4 0 0 0,-1 0-10 16,-6 0 35-16,7 0 7 0,4 0 2 0,-1-3 0 15,-3 3-34-15,0 0-22 0,3-7 3 0,4 7 1 31,0-3-14-31,-4-3-4 0,1 6 0 0,-1 0 0 0,11 0-116 16,-3-3-23-16,-8-3-5 0,8 6-595 0,3 0-119 0</inkml:trace>
  <inkml:trace contextRef="#ctx0" brushRef="#br0" timeOffset="78896.55">18411 10230 1994 0,'0'0'88'0,"0"0"19"0,-3-6-86 0,-4 6-21 0,3-3 0 0,4 3 0 16,0-7 28-16,0-2 0 0,0 0 1 0,4-4 0 16,3-3-11-16,4 1-2 0,-1-4-1 0,1 0 0 15,3 3-15-15,3-6 0 0,1-3 0 0,3 0 0 16,-3-3 11-16,3 3-11 16,-3-3 12-16,3-1-12 0,0-5 23 0,-3 9-3 0,-1-10 0 0,-3 7 0 15,4 0-8-15,-7-7-1 0,3 7-1 0,-4-6 0 16,-3 6-2-16,0-7-8 0,1 7 12 0,-5-7-4 15,-3 10 6-15,4-3 1 0,-4 3 0 0,0 6 0 16,-4-6-1-16,1 12 0 0,3-5 0 0,0 2 0 16,-4 7-14-16,4 2 0 0,0-2 0 0,0 9 0 15,0 0-9-15,0 0-2 0,0 0 0 0,4 9 0 0,-1 7-1 16,1 0-1-16,-1 2 0 0,1 1 0 0,-1 6 13 16,1-3 0-16,-1 3 0 0,4 4 0 0,-3-4 0 15,-1 3 0-15,4 3 0 0,0-2 0 0,0-1 0 0,1-3 0 16,-1 3 0-16,3-3 0 0,-3 3 0 0,7-3 0 15,-3-6 0-15,3 6 0 0,0-3 0 0,0-6 8 16,0 3-8-16,0-4 0 0,1-2 12 0,-5 3-12 16,4-7 12-16,-3 1-12 0,-1-1 25 0,-2 0-1 15,2-9-1-15,1 0 0 0,-8 0 13 0,4 0 4 16,4-3 0-16,-8-3 0 0,-3-3 4 0,4 5 2 16,-1-8 0-16,4-1 0 0,-7 4-20 0,4-7-4 15,0-3-1-15,-1 4 0 0,1-4-9 0,-1 0-1 0,-6 0-1 16,6-6 0-16,1 0-2 0,-4 3-8 0,0-9 12 15,0 9-4-15,3-6-8 0,1-4 0 0,-4 4 9 16,0 3-9-16,3-3 14 0,-3 9-2 16,4-6 0-16,-1-3 0 0,-3 9-12 0,4-6 0 0,-4 6 0 0,3 0 0 31,-3 3-42-31,7 1-11 0,-3 5-3 0,-1 1 0 16,5 6-138-16,-8 3-28 0,0 0-6 0</inkml:trace>
  <inkml:trace contextRef="#ctx0" brushRef="#br0" timeOffset="79219.81">19706 9650 1324 0,'0'0'59'0,"0"0"12"0,-7-6-57 0,0 6-14 16,7 0 0-16,-7 0 0 0,0 0 220 0,7 0 40 0,-7 0 9 16,7 0 2-16,-4 6-217 0,-6-3-43 15,3 3-11-15,0 4 0 16,-4-1-23-16,4 7-6 0,-4-7-2 0,-3 4 0 15,0 2 0-15,0 4 0 0,0-3 0 0,-4 3 0 0,-3-4 23 0,4 4 8 0,-5 0 0 0,5 0-9 32,-4-3-19-32,3-4-4 0,0 4-1 0,4-7-559 0,0 7-112 0</inkml:trace>
  <inkml:trace contextRef="#ctx0" brushRef="#br0" timeOffset="79412.48">19329 9757 921 0,'0'0'82'16,"0"0"-66"-16,0 0-16 0,3 9 0 16,1 0 337-16,3 1 64 0,0 5 13 0,0-2 2 15,4-4-318-15,-1 7-64 0,4-7-13 0,0 1-2 0,-3-1-11 0,7 7-8 16,3-7 12-16,0 7-12 16,0-3-28-1,4-4-13-15,-8 7-3 0,1-7 0 0,3 1-123 0,0 5-25 0,-3-12-4 0,3 7-2 0</inkml:trace>
  <inkml:trace contextRef="#ctx0" brushRef="#br0" timeOffset="79987.45">20024 10070 2286 0,'0'0'50'0,"0"-9"10"0,-4 9 3 0,4-10 1 0,0 4-51 0,4 3-13 0,-1-3 0 0,1-4 0 16,3-2 48-16,0-4 8 0,0 0 0 0,3-2 1 15,5-1-33-15,-5 0-8 0,1 0 0 0,-1-6-1 16,4 6-15-16,1-6-16 0,-5 0 3 0,4 6 1 15,-3-9-4-15,-1 3 0 0,1-3 0 0,-4-7 0 16,4 7 16-16,-4 0 0 0,0-4-10 0,0 10 10 16,-4-3 8-16,-3 10 5 0,4-4 2 0,-4 9 0 15,3-5 7-15,-6 12 2 0,3-4 0 0,0-2 0 16,0 9-13-16,0 0-3 0,0 0 0 0,0 0 0 16,3 9-8-16,4-2-16 0,-3 2 4 0,0 0 1 0,6 10-5 0,-3-3 0 15,0 3-1-15,0 9 0 0,4-9 8 0,-4 12 9 16,0-9-13-16,4 3 5 0,-4 0 8 0,3 3 0 15,-3-2 0-15,4-8-8 0,-4 1 8 0,3 0 0 16,-2-3 0-16,-1-1 0 0,0-2 8 0,0-4 4 16,0 1 1-16,0-1 0 0,-4-3-1 0,4 4 0 15,-7-10 0-15,7 0 0 0,0 0 23 0,1 0 4 16,-1-10 1-16,0 4 0 0,0-3-4 0,-4-1 0 16,8 1 0-16,-4-10 0 0,-4 3-14 0,1 4-3 15,-1-13-1-15,1 6 0 0,0-6-9 0,-1-3-1 16,1 3-8-16,-4-4 12 0,3 1-4 0,-3-6 0 15,0 9-8-15,0-4 12 16,4 4-51-16,-4-3-10 0,3 3-3 16,1 6 0-16,-4 0-17 0,3 4-4 0,-3-4-1 0,4 9 0 15,-1 1-147-15,-3 0-30 0,4 2-5 0,-4 7-2 16</inkml:trace>
  <inkml:trace contextRef="#ctx0" brushRef="#br0" timeOffset="80878.02">18616 9142 1533 0,'4'-16'68'0,"-4"16"14"0,3 0-66 0,-3-9-16 0,0 6 0 0,0 3 0 15,4-7 68-15,-4 4 11 0,0-3 1 0,0 6 1 16,0-9-30-16,0 9-7 0,-4 0 0 0,4 0-1 16,-7 0-43-16,0 0 0 0,-4 0 0 0,1 0 0 15,-1 6-24-15,-6-3-6 0,-1 3-2 0,4-3 0 16,-4 7 4-16,1-10 1 0,-8 9 0 15,4-2 0-15,-4-4 27 0,0 3 8 0,1 3 0 0,-1 1 0 16,0-4 4-16,1-3 2 0,-1-3 0 0,4 6 0 0,-4-6 18 16,4 0 4-16,0 4 1 0,3-4 0 0,-3-4-8 15,7 4-1-15,0 4-1 0,0-4 0 0,-1 0-27 0,5 6 0 16,-1-6 0-16,1 3 0 0,3 3-12 0,0 1-7 16,3-4-1-16,1 6-1 0,3 0-2 0,0 1 0 15,0-1 0-15,0 7 0 0,3-7 10 0,1 10 1 16,-1-3 1-16,4 9 0 0,0-3 11 0,0 9-12 0,-3 1 12 15,3-1-12-15,-4 0 12 0,1 10-10 16,3-3 10-16,-3-1-10 0,-4 7 10 0,0-3 0 0,-4-3 0 16,4-1-8-16,4-2 8 0,-8-1 0 0,4 1 8 15,-7-7-8-15,3 10 8 0,1-13-8 0,-4 3 10 16,3-3-10-16,-6 3 33 0,6-3 1 0,-6 4 0 16,3-11 0-16,-1 7-7 0,1 1-2 0,-3-5 0 15,3 5 0-15,0-11-13 0,3 4-4 0,1 0 0 16,3-3 0-16,3-4-8 0,-3 4 8 15,4-7-8-15,-1 7 8 0,4-4-8 0,4-2 0 0,-4-1 0 0,7 7-11 16,0-7 11-16,4-2-13 0,-4-4 5 0,7 3 8 16,0-6-13-16,0 0 5 0,4 0 8 0,0-6-13 15,0 6-15 1,3-10-2-16,3 7-1 0,1-6-557 0,4-7-112 0</inkml:trace>
  <inkml:trace contextRef="#ctx0" brushRef="#br0" timeOffset="81696.1">20391 8998 1555 0,'0'0'138'0,"-4"-7"-110"0,-3-2-28 0,3 0 0 15,1 5 68-15,3 4 9 0,0 0 2 0,0 0 0 16,0-6-79-16,0 6-8 0,0 0-6 0,0 0-1 15,0 0 15-15,0 0 0 0,7 6 0 0,0 4-9 16,4-1-2-16,-4 4 0 0,3 2 0 0,1 4 0 16,3-3 11-16,0-3-8 0,0 2 8 0,4 4-8 15,3-10 8-15,4 1 0 0,-4 6 8 0,4-7-8 16,3 7 16-16,-4-7 0 0,1-6-1 0,3 3 0 16,1-2 17-16,-5 2 4 0,1-6 1 0,-4 3 0 15,4 3 9-15,-8-6 2 0,1 7 0 0,0-7 0 0,-4 3-29 0,0-3-6 16,0 0-1-16,-3 0 0 0,-1 6 16 0,1-6 4 15,-1 3 0-15,-3-3 0 0,4 0-32 16,-7 6 0-16,6-6 0 0,-10 0 0 16,4 0 0-16,-4 0 0 0,7 3 0 0,0 4 0 0,-7-7 0 15,0 0 0-15,0 0 0 0,0 0 0 0,7 3 0 16,-7-3 0-16,0 0 0 0,0 0 0 0,3 6 0 0,-3-6 0 16,0 0 0-16,4 3 0 0,-1 4 0 0,-3 2 0 15,0 0 0-15,0-2 0 0,0-4 12 0,-3 6-3 16,3 1-1-16,0-1 0 0,-4 7-8 0,4-7 0 15,-3 7 0-15,3-4 0 0,0 4 0 0,0 0 0 16,0-4 0-16,0 4 0 0,0 9 0 0,0-3 8 16,3-3-8-16,1 6 8 0,-1-6-8 0,1 6 0 0,0 3 0 15,-1-3 0-15,1-6 0 0,-1 6 0 16,4 0 0-16,4-3 0 0,-8 3 0 0,1 0 0 0,-1-6 0 16,1 6 0-16,-1-3 20 0,-3 3 1 0,-3 0 1 0,3-6 0 15,-4 9 6-15,1-3 2 0,-1-6 0 0,-3 6 0 16,4-6-8-16,-4 0-2 0,3-4 0 0,-3-2 0 15,0 3-11-15,3-7-9 0,-3 1 12 0,4 5-12 16,-1-12 13-16,-3 7-4 0,4-4-1 0,-1 3 0 16,-3-9 18-16,7 0 3 0,-3 10 1 0,3-10 0 15,-7 0-18-15,3 6-3 0,-3-3-1 0,0-3 0 16,0 7-8-16,0-4 8 0,-4-3-8 0,4 0 8 16,-3 6 0-16,-1-3 0 0,0-3 0 0,-3 0 0 15,0 6-8-15,0-6-11 0,0 0 3 0,-4 3 0 16,-3-3 8-16,4 7-10 0,-1-7 10 0,4 0-10 15,-4 0-43-15,1 0-9 16,6 6-2-16,0-6-1091 0</inkml:trace>
  <inkml:trace contextRef="#ctx0" brushRef="#br0" timeOffset="84559.42">23788 6367 820 0,'0'0'36'0,"0"0"8"0,0 0-35 0,0 0-9 15,0 0 0-15,0 0 0 16,0 0 113-16,-4 0 21 0,4 0 4 0,-7-3 1 0,0 3-49 0,7 0-10 16,-7-7-1-16,7 7-1 0,-7 0-15 0,7 0-3 15,-7 0-1-15,7 0 0 0,0 0-12 0,0 0-3 16,0 0 0-16,0 0 0 0,0 0-11 0,0 0-2 15,0 0-1-15,0 0 0 0,0 0-14 0,0 0-2 16,11-6-1-16,-4 6 0 0,3 0 4 0,4 0 1 16,0-3 0-16,1 3 0 0,2 0-7 0,-3 0-2 15,4 0 0-15,-4 0 0 0,7 0-9 16,0 0 12-16,4 0-12 0,0 0 12 0,3 0-12 0,0 0 0 16,0-6 0-16,1 6 8 0,-5 0-8 0,5 0 0 0,-1 0 0 15,-7 6 0-15,4-6 0 0,-1 0 0 16,-2 3 0-16,2 3 0 0,-3-6 0 0,1 7 0 15,-1-4 0-15,-4-3 0 0,5 9 0 0,-5-9 0 0,-6 0 0 0,3 6 0 16,-4-2 11-16,1-4-3 0,0 6-8 0,3-6 12 16,-7 0-12-16,3 3 11 0,-3-3-11 0,-7 0 10 15,7-3-1-15,-7 3 0 0,11 0 0 0,-11 0 0 16,0 0 11-16,4 0 1 0,-4 0 1 0,0 0 0 16,7-6 0-16,-7 6 0 0,0 0 0 0,0-4 0 15,-4-2-8-15,1-3-2 0,-1 9 0 0,1-10 0 16,-1 10-12-16,-3-9 0 0,0 9 0 0,3-6 0 15,-3 6 11-15,4-3-11 0,-1-4 12 0,1 4-12 16,-1-3 0-16,1 6 0 0,-1-3 0 0,1-4 0 0,3 7 0 16,-7 0 0-16,3-3 0 0,-3-3 0 0,-4 6 0 15,1 0 0-15,3 0 0 0,-7 0 0 0,3 0 0 0,-3-6 0 16,0 6 0-16,0-3 0 0,-4 3 0 0,4-7 0 16,0 7 0-16,3 0 0 0,-3-3 12 0,0-3-2 15,3 6 0-15,1 0 0 0,-1-3-2 0,4-3-8 16,0 6 12-16,7 0-4 15,-7-4-8-15,7 4 0 0,0 0 0 0,0 0 0 16,0 0-32-16,0 0 2 0,0 0 0 0,0 0 0 16,0 0-34-16,11 4-6 0,-1-4-2 0,4 0 0 15,1 0 9-15,2 0 2 0,1 0 0 0,-1 0 0 16,5 0 13-16,-1 0 2 0,0 0 1 0,-3-4 0 0,-1 4 30 0,4-6 7 16,-6 6 8-16,6-9-13 0,-7 9 13 0,3 0 0 0,-2-3 0 0,-1-4 10 15,-4 7 16-15,4-6 3 0,-14 6 1 0,11 0 0 16,3-3-5-16,-14 3-1 0,11 0 0 0,-11 0 0 15,7 0-6-15,-7 0-2 0,10 0 0 16,-10 0 0-16,0 0-2 0,0 0-1 0,0 0 0 16,0 0 0-16,0 0 10 0,0 0 1 0,0 0 1 0,0 0 0 15,0 0 2-15,0 0 0 0,0 0 0 0,0 0 0 16,0 0-13-16,-3-6-2 0,-4 6-1 0,0 0 0 16,0-4-2-16,0 4 0 0,-1-6 0 0,5 6 0 15,-4-3-9-15,0-3 0 0,-4 6 9 0,4 0-9 16,4 0 0-16,-4-3 0 0,7 3 0 0,-7 0 0 15,-1 0 0-15,8 0 0 0,-3 0 0 0,3 0 0 16,0 0 0-16,0 0 0 0,0 0 0 0,0 0 0 16,0 0-12-16,0 0-1 0,0 0 0 0,0 0 0 0,0 0-7 0,0 0-2 15,0 0 0-15,7 3 0 16,-7-3 3-16,11 6 1 0,-1-3 0 0,-3 3 0 16,-7-6 18-16,7 4-12 0,4 2 12 0,-4-3-10 0,0 3 10 15,0-6 0-15,-3 10 0 0,3-1 0 16,-4 1 0-16,4-4 0 0,-3 3 0 0,-1-6 0 15,-3 7 0-15,4-4 0 0,-4 3 0 0,0 1 0 0,0-1 0 0,-4 1 0 16,4-4 0-16,-3 3 0 0,-4 1 0 0,0-1 0 16,0-3-9-16,0 4 9 0,-1-7 0 0,-2 6 0 15,3-9 0-15,-4 7 0 0,4-4 8 0,-3 3-8 16,-5-6 0-16,5 0 8 0,-4 0-8 0,3 0 0 16,-3 0 0-16,0-6 8 15,0 3-30-15,0-4-6 0,-4-2-2 16,0 6 0-16,4-3-34 0,-3 2-8 0,3-2 0 0,0-3-1 15,-1-1-35-15,1 4-8 0,0-3 0 0</inkml:trace>
  <inkml:trace contextRef="#ctx0" brushRef="#br0" timeOffset="85106.46">23894 6329 522 0,'-14'0'23'0,"6"0"5"0,1 0-28 0,0 3 0 0,-3-3 0 0,-1 7 0 15,1-14 0-15,3 7 8 0,-8 0-8 0,1 0 0 0,0 0 19 0,0-3-2 16,-4 3 0-16,4-6 0 0,0 3 58 0,0-7 11 16,0 4 2-16,0 0 1 0,0-4 20 0,0 7 4 15,3-3 1-15,1 3 0 0,-1-3-19 0,4-4-4 16,0 7-1-16,0-3 0 0,0-4-18 0,7 10-3 15,0 0-1-15,0-6 0 0,-4-3-28 0,8 5-7 16,-1-2-1-16,1-3 0 0,3 6-8 0,0-4-3 16,0-2 0-16,4 3 0 0,-1 3-10 0,1-4-3 15,3-2 0-15,0 6 0 0,0-7-8 0,0 4 8 16,4 3-8-16,-4-3 8 0,0 3-8 16,0-4 0-16,4 1 0 0,-8 3-11 0,1-3 11 0,0 6 0 15,-1 0 10-15,1-4-10 0,-11 4 0 0,7 4 0 16,3-4 0-16,-3 0 0 0,-7 0 0 0,4 9 0 0,-1-3 0 15,1 4 0-15,-4-1 0 0,-4 1 0 0,-3-1 0 0,4 0 0 16,-4-2 8-16,0 8-8 0,-7-2 0 0,3-4 0 16,-3 1 10-16,0 5-10 0,0-5 10 0,0-1-10 15,-4 7 8-15,4-4-8 0,0-5 0 0,0 8 9 16,0-2-9-16,3-7 0 0,-3 4 0 0,3-7 8 16,1 3-8-16,3 3 0 0,0-2 0 0,-1-4 0 15,1 3 0-15,0-3 0 0,4 3 0 0,3-6 0 16,-4 10 0-16,4-7 0 0,-3 6 0 0,3-2 0 15,3 2-9-15,1 0 9 0,-4-9 0 0,10 16 0 16,-3-6 0-16,8-1 0 0,-5 0 0 0,4 1 0 16,4-4-22-16,0-3 2 0,10 7 1 0,0-4-607 15,0-3-122-15</inkml:trace>
  <inkml:trace contextRef="#ctx0" brushRef="#br0" timeOffset="85691.74">26437 6226 748 0,'0'0'67'0,"0"0"-54"0,0 0-13 0,0 0 0 0,0 0 258 0,0 0 49 16,0 0 9-16,0 0 3 0,0 0-245 0,4 9-49 16,-1 7-9-16,4-1-3 0,-3 4 6 0,3 0 1 15,0 0 0-15,0 6 0 0,-3 3-20 0,3 0-9 16,3 4 1-16,-3-4 0 0,-3 0 8 0,3 0 0 16,3-3 0-16,-3 1-8 0,0-8 8 0,-3 7 0 15,3-3 0-15,-3-6 0 0,-1 3 0 0,1 0 9 16,-4-4-9-16,0 4 0 0,3-9 0 0,-3-1 0 15,-3 7-10-15,-1-13-578 0,1 3-116 0</inkml:trace>
  <inkml:trace contextRef="#ctx0" brushRef="#br0" timeOffset="86326.47">26423 6106 1497 0,'0'0'133'0,"-7"-6"-106"0,3 3-27 0,-3-3 0 16,4 6 78-16,-1-3 10 0,1-4 3 0,3 7 0 0,-4 0-52 0,4 0-11 16,0 0-1-16,0 0-1 0,0 0-11 0,0 0-3 15,0 0 0-15,0 0 0 0,0 0-12 0,0 0 0 16,0 0 0-16,7 0 0 0,4 0 20 0,-4 0 2 15,4-9 0-15,3 9 0 0,0-6 2 0,3 3 0 16,1 3 0-16,3-7 0 0,-3 7-8 0,3 0 0 16,0-3-1-16,0-3 0 0,-3 6 5 15,3 0 0-15,0 6 1 0,1-3 0 0,-5-3-21 0,-3 7 0 16,0-7 0-16,-3 9 0 0,3 0 0 0,-7-2 0 16,0-4 0-16,0 6 0 0,-3-3 0 0,-1 4 0 15,-3-7 0-15,-3 10 0 0,-1-1-15 0,1-6-7 16,-4 4-2-16,0-1 0 0,-4 1 24 0,0-1 0 15,-3 0 0-15,0 1 8 0,0-4 10 0,-4 3 2 16,4-5 0-16,-3 5 0 0,3-3-20 0,0 1 0 16,-1-4-8-16,5-3 8 0,3 9 0 0,0-9 0 0,-4 0 0 0,11 0 0 15,0 0 0-15,0 0 0 16,-7 10 8-16,7-10-8 16,0 0-25-16,0 0-9 0,0 0-2 0,0 0 0 0,0 0 16 0,7 6 4 0,4-3 0 0,-1-3 0 15,1 0 16-15,-4 0 0 0,4 6 0 0,-1-3 0 16,4-3 0-16,0 7 8 0,0-7 0 0,1 9 1 15,-5-3-9-15,8-3-11 0,-8 7 3 0,4-4 0 16,1 4 8-16,-1-7 0 0,-4 12 0 0,1-5 0 16,3-1 0-16,-3 7 0 0,-4-7 0 0,0 1 0 15,0 8 0-15,-4-8 0 0,1 6 0 0,-4-7 0 16,0 7 0-16,0-4 9 0,-4-2-1 0,1-1-8 16,-4 7 9-16,3-7-9 0,-6 0 0 0,2 1 9 0,1-1 4 15,-3 1 1-15,-4-4 0 0,0 3 0 0,3 1-14 16,0-1 9-16,-6-3-9 0,-1-2 8 15,4 5-28-15,-4-9-7 16,4 9-1-16,0-9 0 0,-10 7-105 0,6-7-22 0,0 0-4 16,1 0-601-16</inkml:trace>
  <inkml:trace contextRef="#ctx0" brushRef="#br0" timeOffset="88081.19">27259 5743 1364 0,'0'0'30'0,"0"0"6"0,0 0 2 0,0 0 0 0,0 0-30 0,0 0-8 15,0 0 0-15,0 0 0 0,0 0 19 0,0 0 2 16,0 6 1-16,0-6 0 0,0 9 8 0,0-9 2 16,0 0 0-16,-3 10 0 0,3-1-15 0,0 1-2 0,-4-1-1 15,4 0 0-15,0 1 30 0,-3 6 7 0,-1-7 1 16,4 7 0-16,-3-4-36 0,3 4-6 16,-4 0-2-16,4-4 0 0,-4 7-8 0,1-3 0 0,-1 2 0 0,1-2 0 15,-1-3 0-15,4 2-12 16,0-5 4-16,-3 5 8 15,3-5-84-15,3-1-10 0,-3-6-2 0,0-3-606 0</inkml:trace>
  <inkml:trace contextRef="#ctx0" brushRef="#br0" timeOffset="88372.55">27002 5730 1854 0,'0'0'82'0,"0"0"17"0,0 0-79 0,0 0-20 15,0 0 0-15,0 0 0 0,0 0 24 0,10-6 2 16,1 6 0-16,6-10 0 0,8 10 6 0,-4-6 2 15,-3 3 0-15,7-3 0 0,3 3-21 0,4-4-4 16,3-2-1-16,0 6 0 0,-3-3-8 0,0-4 0 16,-1 4 0-16,-6 3 0 0,0-3-10 0,-1 6-1 15,-2-4 0-15,-1 4 0 16,-4 0-133-16,-2 0-26 0,2-6-6 0</inkml:trace>
  <inkml:trace contextRef="#ctx0" brushRef="#br0" timeOffset="91663.51">26719 7395 172 0,'0'0'8'0,"0"0"1"0,0 0-9 0,7-3 0 15,-7 3 0-15,0-6 0 0,4 3 199 0,-4 3 37 16,0 0 8-16,0-7 2 0,0 7-122 0,0 0-24 16,0 0-4-16,0 0-2 0,-4-3-26 0,1-3-6 15,-1 3-1-15,4 3 0 0,-7 0-6 0,0-6-2 16,4 6 0-16,-4 0 0 0,0 0 3 0,0-3 1 16,0 3 0-16,-4 0 0 0,4 0-10 0,-4 0-3 15,1 0 0-15,3 0 0 0,7 0-9 0,-11 3-3 0,-3-3 0 16,0 6 0-16,0-6-17 0,-4 3-4 0,0 3-1 0,-3-3 0 15,0-3 0-15,4 7 0 0,-5-4 0 0,1 3 0 16,0-3-10-16,3 4 10 16,-3-1-10-16,4-3 10 0,-5-3 17 0,5 6 3 0,-4-6 1 0,3 3 0 15,-3-3-19-15,3 0-3 16,1 0-1-16,-1 0 0 0,0 0 4 0,4-3 0 0,0 3 0 0,0 0 0 16,0 0 0-16,3 0 0 0,4 0 0 0,-3-6 0 15,-1 6-12-15,0 0 0 0,8 0 0 0,-4 6 0 16,-4-6 0-16,4 3 8 0,0-3-8 0,4 0 8 15,-4 0-8-15,-1 0 10 0,5 0-10 0,3 0 10 16,0 0-10-16,0 0 0 0,0 0 0 0,0 0 0 16,0 0 0-16,0 0 0 0,0 0 0 0,0 0 12 15,0 0-12-15,0 7 0 0,0-7 9 0,3 9-9 16,-3-6 0-16,4 7 0 0,3-4 0 0,0 3 0 0,-3 1 0 16,-1 5 0-16,1-5 0 0,-1-1 0 15,1 7 0-15,-1-4 0 0,4 7 0 0,-3-3 0 0,-1 3 0 0,1 6 0 16,-1-6 0-16,-3 9 0 0,4 0 18 0,-4 7-1 15,-4-1 0-15,1 1 0 0,-1 2-17 0,1-2 0 16,-1-1 0-16,1 1 0 0,-4-4-9 16,3 3-6-16,1-5-1 0,-1 2 0 0,-3-3 16 0,0 1 0 15,4-11 0-15,-1 7 0 0,-7 1 23 0,8-8-3 16,-8 1 0-16,4 0 0 0,0-3-8 0,0 2-3 16,-3 1 0-16,-1 0 0 0,0 3-9 15,1-3 12-15,-1 0-12 0,1-1 12 0,3 1-4 0,0 0 0 16,-4-3 0-16,7 3 0 0,-3-1-8 0,4 4 0 15,-4-9 0-15,3 6 0 0,4-4 0 0,0 1 0 16,0-3 0-16,-3-4 0 0,3 0 0 0,0 1 0 16,0 2 0-16,0-2 0 0,0-10 0 0,0 0 0 0,0 0 0 0,3 3 0 15,-3-3 0-15,0 0 8 0,0 0-8 0,0 0 8 16,0 9-8-16,0-9 0 16,4 7 0-16,-1-4 8 0,-3-3 0 0,7 9-8 0,0-3 12 0,-7-6-4 15,4 4 11-15,3 2 1 0,-7-6 1 0,7 9 0 16,0-9-21-16,-3 10 0 0,-4-10 0 0,10 0 0 15,-3 6 0-15,4-6 0 0,-4 3 0 0,0-3 0 16,4 0 0-16,-1 0 0 0,1 0 0 0,-1 0 0 16,1 0 0-16,-4 0 0 0,7 0 0 0,-3 0 0 15,-1-3-28 1,-3 3-3-16,4 0-1 0,-4 0 0 0,0 0 8 0,0 0 2 0,-7 0 0 0,11 0 0 16,-4 0-67-1,3 3-14-15,-3-3-2 0,-7 0-1 0,0 0-71 0,11 0-15 0,-11 0-2 0,14 0-390 16,0 0-77-16</inkml:trace>
  <inkml:trace contextRef="#ctx0" brushRef="#br0" timeOffset="93247.89">26515 8258 1227 0,'0'0'54'0,"0"0"12"0,0 0-53 0,7-7-13 15,-4 4 0-15,4-6 0 0,0 3 92 0,-3-4 16 16,0 7 4-16,-1-10 0 0,4 10-8 0,0-6-2 16,-3 0 0-16,-1 2 0 0,1-2-31 0,3-1-7 15,-4 1 0-15,1 0-1 0,-4 2-15 0,3-2-2 16,4 0-1-16,-3-4 0 0,-4-3-7 0,0 7-2 15,4-1 0-15,-1-5 0 0,-3-4-17 0,4 3-4 16,-1 4-1-16,4-4 0 0,0-3-14 0,-3 4 0 16,3-4 8-16,0 0-8 15,0 3 9-15,0-3-1 0,-4 1 0 0,1 2 0 0,3 7-8 0,-3-1-11 0,3 1 3 16,-4 9 0-16,-3 0 8 0,0 0-8 0,0 0 8 16,11 0-8-16,-4 6 8 0,0-3-13 0,-4 7 5 0,8 5 8 15,-7 4-12-15,3-3 12 0,0-4-10 16,0 4 10-16,0 0 0 0,0 2 0 0,0-5-8 15,0 9 8-15,-4-3 0 0,4 0 0 0,-3-1 0 0,3 1 0 16,-3-3 0-16,3-4 0 0,-4 4 0 0,1 0 0 16,-1-4 0-16,1 4 0 0,-4-7 0 0,3 1 0 15,1-1 0-15,-1 1 0 0,-3-10 0 0,0 0 0 16,0 0 14-16,0 0-4 0,4 0-1 0,3 6 0 16,0-12 12-16,0 6 3 0,0-3 0 0,-3-7 0 15,6 4 12-15,-3-7 4 0,0-2 0 0,0-1 0 16,4-6-17-16,-4 0-3 0,4-6-1 0,-4 0 0 15,0 2-11-15,3-8-8 0,1 6 12 0,-4 0-12 16,4 2 0-16,-4-2 0 0,3 3 0 0,1-3 0 16,-8 9-20-16,8-6-5 15,-4 6-1-15,0 4 0 0,4 2-27 0,-1-3-6 0,-3 7-1 16,0 3 0-16,0 3-155 0,0-4-31 0,0 7-6 0,0 0-2 0</inkml:trace>
  <inkml:trace contextRef="#ctx0" brushRef="#br0" timeOffset="93588.66">27580 7856 1324 0,'0'0'118'0,"0"0"-94"0,0 0-24 0,7-6 0 16,-7 6 117-16,7-9 19 0,-3 5 4 0,-4 4 1 16,0 0-94-16,0 0-19 0,0 0-4 0,0 0-1 15,0 0-11-15,3 4-1 0,-3 5-1 0,-3 0 0 16,-1 7 0-16,1-7 0 0,-8 10 0 0,-3-3 0 16,3 3 22-16,-3 0 5 0,0-4 1 0,0 10 0 15,0-6-11-15,-4 0-3 0,4 0 0 0,-3 0 0 16,-1 6-15-16,0-6-9 0,4-4 10 0,-3-2-10 15,-5 2 0-15,5 1-10 0,3-3 0 0,-4-4 0 16,0 0-49-16,4 4-9 0,4-10-3 16,-1 3-536-16,1-2-107 0</inkml:trace>
  <inkml:trace contextRef="#ctx0" brushRef="#br0" timeOffset="93797.8">27354 7982 1958 0,'0'0'174'0,"0"0"-139"16,0 0-35-16,0 0 0 0,-3 6 77 0,-1 3 9 15,4 1 2-15,0 2 0 0,4-2-76 0,-1 5-12 16,4 4 0-16,1-9-12 0,-1 5 2 0,0 1 0 16,0-3 0-16,3 5 0 15,1-2-32-15,-1-7-6 0,-3 10-2 0,4-9 0 16,0 5-14-16,-4-5-4 0,0-1 0 0,3 1-495 0,-6-1-99 0</inkml:trace>
  <inkml:trace contextRef="#ctx0" brushRef="#br0" timeOffset="94385.38">27742 8189 403 0,'0'0'36'0,"0"0"-36"0,0 0 0 0,0 0 0 0,-3-3 412 0,3-4 76 16,3-2 16-16,1 6 2 0,0-7-386 0,3-2-78 16,0 2-15-16,3 1-3 0,-3-4-3 0,0-2 0 15,4-1 0-15,-1-3 0 0,1 0-10 0,0 1-3 16,-4-8 0-16,0 8 0 0,0-7 16 16,0 6 2-16,3-6 1 0,-6 6 0 0,3 0-4 0,0 3-1 15,-3 7 0-15,-1-4 0 0,1 7-11 0,-4 6-3 16,0 0 0-16,0 0 0 0,0 0-8 0,7 6 0 15,-4 4-12-15,4-1 12 0,-3 10-12 0,3 0 12 16,-4 0-10-16,4 6 10 0,-3-6 0 0,0 6-9 16,3-7 9-16,-4 1 0 0,4-3 0 0,-3 3 0 15,-1-4 0-15,4-2 0 0,-3-4 0 0,-1 4 0 16,-3-10 0-16,4 7 0 0,-4-10 0 0,0 0 9 16,0 0-9-16,0 0 0 0,0 0 15 0,3 0-4 15,4 0-1-15,1-10 0 0,-5 7-2 0,4-10 0 16,-3 4 0-16,3-4 0 0,0-2-8 0,0-4 8 15,3 3-8-15,1-3 8 0,0 1-8 0,-1-7 0 0,4 6 0 0,-3 0 0 16,3 0-16-16,-3 3 4 0,3-2 0 0,0 8 1 16,0-5 11-16,-4 5 0 0,1 7 0 0,0-6-8 15,-1 2-4-15,-3 4 0 0,4-3 0 16,-1 6 0-16,-3 0 12 0,4-6 0 0,0 6 0 0,-4 6 0 16,3-6 0-16,1 0 0 0,-4 6 0 0,3-3 0 15,-2 4 0-15,2-4 0 0,-3 6 0 0,4-3 0 16,-4 7 0-16,0-4 0 0,0 7 0 0,0 0 0 15,-3-4 0-15,-1 10 0 0,4-3 10 0,-7 0-10 16,4 0 0-16,-4 9 0 0,3-9 0 0,-3 6 0 16,4-6 0-16,-4-4 0 0,3 4 0 0,-3-3 0 15,0-4-18-15,0-2 0 0,4 5 0 0,-4-5 0 16,0-1-38 0,0-9-7-16,0 0-1 0,0 0-1 0,0 0-151 0,0 0-31 15</inkml:trace>
  <inkml:trace contextRef="#ctx0" brushRef="#br0" timeOffset="95200.05">28437 7402 921 0,'0'0'82'0,"-3"-7"-66"0,-4 4-16 0,3-3 0 16,1-4 156-16,3 10 28 0,-4-3 6 0,4 3 1 0,0 0-143 0,0-6-29 16,0-3-6-16,0 9-1 0,0 0 0 0,4-10-1 15,-4 10 0-15,7 0 0 0,-7 0-11 0,7 0 12 16,3 0-12-16,1 7 12 0,-4-4 18 0,4 3 4 16,3-3 1-16,0 6 0 15,4 1-19-15,-1-4-4 0,4-3-1 0,4 4 0 0,3 2-1 0,4-3 0 16,-4-3 0-16,4 7 0 0,0-4 7 15,-4-3 2-15,0 3 0 0,0-2 0 0,-3 2-5 0,0-3-1 16,-8 3 0-16,1 1 0 0,0-4-2 0,-4-3-1 16,-4 6 0-16,-3-3 0 0,4-3 11 0,-11 0 3 15,0 0 0-15,7 0 0 0,-7 0 4 0,0 0 0 16,0 0 1-16,0 0 0 0,0 0-29 0,0 0 0 16,0 0 0-16,0 0 0 0,0 0 0 0,0 0 0 0,0 0 0 15,4 9 0-15,-4 1 10 0,0-4-1 0,0 4 0 0,0-1 0 16,0 0-9-16,-4 1-12 0,1-1 2 0,3 1 1 15,-4 5 9-15,4 1 0 0,0-3 0 0,4 2 0 16,-4 4 0-16,0 0 0 0,0-3 0 0,0 2 0 16,3 11 0-16,-3-11 0 0,0 14 0 0,4-10-8 15,-4 9 8-15,0-3 16 0,0 0-4 0,3 7-1 16,-3 3-11-16,4-4 0 0,-1 1 0 0,-3-1 0 16,0-6 0-16,4 1 0 0,-4 5 0 0,3-6 0 15,-3 0 0-15,0 7 8 0,0-10-8 0,0 3 8 16,0 0 17-16,-3-2 3 0,3 2 1 0,0-3 0 15,-4 0 5-15,4-6 1 0,-3 6 0 0,-1-6 0 16,4-1-12-16,-3-2-3 0,-1-3 0 0,1 2 0 16,-1-5 20-16,-3 5 3 0,0-11 1 0,-4 5 0 15,4 0-20-15,-7-2-3 0,4-7-1 0,-4 3 0 16,-4 3 16-16,4 0 4 0,-4-2 0 0,0-4 0 16,1 6-29-16,-1-3-11 0,-3 3 8 0,3-3-8 15,1 4 8-15,-1-4-8 0,0-3 0 0,1 6 8 16,3-3-8-16,0-3 0 0,0 0 0 0,3 0 0 15,0 0-40-15,4 0-4 0,-3-3-1 16,3-3 0-16,0 3-140 0,3-4-28 0,1-2-6 0,3 0-1 0</inkml:trace>
  <inkml:trace contextRef="#ctx0" brushRef="#br0" timeOffset="96185.14">29940 7320 1324 0,'0'0'118'0,"0"0"-94"0,0 0-24 0,-7 0 0 16,0 0 68-16,-3-6 8 0,3 6 3 0,-4 6 0 16,-3-6-12-16,-4 0-3 0,1 3 0 0,-5-3 0 15,-2 6-27-15,3-6-5 0,-4 4-2 0,-3 2 0 16,3-6 2-16,0 3 0 0,1 3 0 0,2 1 0 16,1-4 17-16,0-3 4 0,-4 6 1 0,8-3 0 15,-8-3-18-15,4 6-3 0,-4-3-1 0,0 4 0 16,1-4 7-16,-1-3 1 0,0 0 0 0,1 0 0 15,2 6-23-15,1-6-4 0,4 3-1 0,-1 4 0 16,0-7-1-16,4 0-1 0,0 9 0 0,4-9 0 16,-1 0 19-16,11 0 4 0,-7 6 1 0,7-6 0 15,0 0-25-15,0 0-9 0,0 0 0 0,3 10 9 16,5-1-9-16,-5 0 10 0,4 1-10 0,4-1 10 16,-1 10-10-16,1-3-11 0,-1 3 3 0,-2 6 0 0,2-3 8 0,1 3 0 15,3 9 0-15,-4-6 0 0,4 10 0 0,-3 6 0 16,-4 0 0-16,4 0 0 0,-1 0 0 0,1-7 0 15,-4 7 0-15,0 0 0 0,0-6 0 0,-3 2 0 16,-1-5 0-16,1-4 0 0,-1 4 0 0,1-1 0 16,-4-5 0-16,3 5 0 0,-3-6 0 0,-3 0 0 15,3 7 0-15,-4-4 0 0,1-9 0 16,-1 7 0-16,-3 2 0 0,0-9 0 0,0 3 0 0,0 3 11 16,-4-6-3-16,1-3 0 0,-1 0-8 0,4 0 0 15,-4-4 0-15,1-2 0 0,3 2 0 0,0-5 8 16,-4-1-8-16,1 1 8 0,-1-4 3 0,4-3 0 15,7-3 0-15,-4 6 0 0,4-6-3 0,0 0 0 16,0 0 0-16,0 0 0 0,0 0-8 0,0 0 0 0,0 0 0 16,0 0 0-16,0 0 8 0,0 0-8 0,0 0 0 0,8-6 8 15,6 6-8-15,-4 0 0 0,1-3 0 0,3 3 0 16,4-6 0-16,3 6-9 0,0 0 9 0,0 0 0 16,4 0-10-16,-1-3 10 0,1 3-8 15,0-7 8-15,0 7-12 0,-1 0 2 0,-3 0 1 16,4 0 0-1,0 0-101-15,-4 0-20 0,0-3-4 0,0 3-608 0,0-6-122 0</inkml:trace>
  <inkml:trace contextRef="#ctx0" brushRef="#br0" timeOffset="96986.82">29792 8258 748 0,'0'0'33'0,"0"0"7"0,0 0-32 0,0 0-8 0,4-7 0 0,3 4 0 15,-4-3 218-15,4-3 42 0,-3 5 8 0,-1-5 1 16,4-4-135-16,0 4-27 0,-3 0-6 0,-1-1-1 16,5-2-13-16,-5-4-3 0,1 0-1 0,3 4 0 15,-4-4-20-15,1-3-4 0,3 4-1 0,-4-4 0 16,1-6-24-16,3 3-5 0,3-3-1 0,-2 9 0 15,-1-6-9-15,3 3-3 0,-3-3 0 0,0 3 0 16,4 1-16-16,-4 2 0 0,3 3 0 0,-2-2 0 16,-1 5 0-16,3 1 0 0,-6 0-11 0,3 2 11 15,0 4-8-15,-7 3 8 0,0 0 0 0,0 0 0 16,7 3-26-16,3 4 2 0,-6-4 0 0,0 12 0 0,3-5 13 0,-4 5 11 16,1-2-13-16,-1 3 5 0,4 2 8 15,-3-2 0-15,-1-3 0 0,1 2 0 0,3 1 0 0,-4-3 0 16,4 2 0-16,-3-5 0 0,3-1 0 0,-3 0 0 15,3 1 0-15,-7-10 0 0,0 0 0 0,7 6 0 16,-4-3 8-16,-3-3-8 16,0 0 11-16,0 0-3 0,7 7 0 0,-7-7 0 0,7-7 8 0,0 4 0 15,0-6 1-15,-3 2 0 0,-1-2-2 0,1-7-1 16,0 7 0-16,-1-4 0 0,4-2-6 0,-3-4 0 16,-4 3-8-16,3-3 12 0,1 1-12 0,-1-1 9 15,1-6-9-15,-1 6 8 0,1 0-8 0,-1 3 0 16,-3 4 0-16,4-4 0 0,-1 10 0 0,-3-3 0 15,4-1-12-15,-4 10 12 0,0 0-12 0,0 0 12 16,0 0-10-16,0 0 10 0,7 10-9 0,0-1 9 0,0-3-8 16,-3 10 8-16,6-4 0 0,-3 4 0 0,7-6 0 15,-7 8-8-15,4-2 8 0,3-3 0 16,-3 5 0-16,3-2 0 0,-4 3 0 0,4-3 8 0,-3-1-8 0,0 4 8 16,-8-6 0-16,4 2 0 0,0 4 0 0,0 0 0 15,0-3-8-15,-3-1 0 0,3-2 8 0,0 2-8 16,4-2 0-16,-4 3 8 0,0-7-8 0,0 7 0 15,0-4 0-15,-4-2 0 0,1 2 0 16,-1 1-8 0,1-4-16-16,-4 7-2 0,0-7-1 0,0 1 0 0,0-1-45 15,0 1-8-15,0-10-3 0,0 0 0 0,0 0-141 16,0 0-28-16,0 0-5 0,0 0-2 0</inkml:trace>
  <inkml:trace contextRef="#ctx0" brushRef="#br0" timeOffset="97416.09">31104 7809 1209 0,'0'0'108'0,"0"0"-87"0,0 0-21 0,0 0 0 16,0 0 103-16,0 0 16 0,0 0 3 0,0 0 1 15,0 0-72-15,0 0-15 0,-7 3-2 0,0-3-1 16,-7 10 21-16,4-1 4 0,-4 1 1 0,-8 5 0 16,1-5 11-16,0 8 2 0,3-2 1 0,1-3 0 15,-8 9-29-15,4 0-5 0,-4-4-2 0,4 7 0 16,0 1-8-16,3 2-1 0,-3-9-1 0,7 6 0 16,0-6-27-16,0-1-19 0,3-2 3 0,4 3 1 31,0-3-29-31,0-4-7 0,0-6-1 0,3 4-634 0,4-4-127 0</inkml:trace>
  <inkml:trace contextRef="#ctx0" brushRef="#br0" timeOffset="97624.56">30790 7903 1440 0,'0'0'128'0,"0"0"-103"16,0 0-25-16,0 0 0 0,0 0 263 0,0 0 47 15,0 0 10-15,11 0 1 0,0 0-262 0,-1 7-59 16,1-7 0-16,3 9 0 16,0 0-31-16,0 7-1 0,4-3 0 0,-4 2 0 15,0 10-48-15,0-3-9 0,0 3-3 0,-3-6 0 16,3 6-118-16,-4 0-24 0,1-3-5 0,0 0-1 0</inkml:trace>
  <inkml:trace contextRef="#ctx0" brushRef="#br0" timeOffset="98337.1">31390 8207 1612 0,'-10'-9'144'0,"10"9"-116"0,-4-3-28 0,1-3 0 0,-1-4 164 0,0 1 26 16,4-1 6-16,0-5 0 0,4 2-108 0,0-2-23 0,-1-4-4 0,1-6-1 15,6 6-23-15,-3-6-5 0,4 3 0 0,-4-10-1 16,3 4-11-16,1 0-3 0,-4 0 0 0,0-4 0 16,4 4 4-16,-4 0 1 0,0 0 0 0,0 3 0 15,-4 0-7-15,4-4-2 0,-3 4 0 0,3 6 0 16,-3 1-13-16,-4 2 8 0,3 3-8 0,-3 4 0 15,4 3 0-15,-4-4 0 0,0 4 0 0,0 6 0 16,0 0 0-16,0 0-12 0,3 16 12 16,4-1-10-16,0-2-2 0,0 3-1 0,-3 9 0 0,3-6 0 15,4 9 13-15,-4-9 0 0,0-1-10 0,0 7 10 16,3 1 0-16,-3-1 0 0,0-3 0 0,0-4 0 16,0 7 0-16,1-9 0 0,-1 3 0 0,0 0 0 15,-4-4 0-15,4-2 0 0,0 3 0 0,-3-7 0 0,3 7 0 16,0-7 0-16,0 1 9 0,0-1-9 0,-3-3 14 0,3-3-2 15,0 7 0-15,-7-10 0 0,10 0-12 0,-3 0 8 16,4 0-8-16,-1 0 0 0,1 0 38 0,-4-3 2 16,4-4 0-16,-1-2 0 0,-3 0-22 15,4-7-4-15,-4 6-1 0,4-8 0 0,-4 8 7 0,3-5 0 16,-3-4 1-16,0 0 0 0,-3 3-5 0,-1-3-2 16,4 1 0-16,-3-7 0 0,-1 6-5 0,-3 0-1 15,4 0 0-15,-4-6 0 0,-4 6-8 16,4 4 0-16,-3-4 0 0,3-6 0 0,-4 6-16 0,4 0-4 15,-3 0-2-15,-1 4 0 16,1 2-89-16,-1-3-17 0,1 1-4 0,-4 5-1 16,3-2-95-16,1 5-20 0,-1-2-3 0</inkml:trace>
  <inkml:trace contextRef="#ctx0" brushRef="#br0" timeOffset="99036.31">31842 7188 1324 0,'0'0'118'0,"0"0"-94"0,-7 0-24 0,7 0 0 0,0 0 119 0,0 0 19 0,0 0 4 0,0 0 1 15,0 0-95-15,0 0-18 0,10-9-4 0,-6 9-1 0,3 0 22 16,0 0 4-16,0-3 1 0,4-3 0 0,-1 6-8 0,-3 0-2 16,4 0 0-16,-1-7 0 0,4 7-5 0,1-3-1 15,-1 3 0-15,0 0 0 0,0 0-3 0,0 0-1 16,4-6 0-16,-4 6 0 0,3 0-21 16,1 0-11-16,0 0 10 0,-1 0-10 0,1 0 0 0,-4 0 0 15,0 0 0-15,0 0 0 0,0 0 0 0,1 6 0 16,-1-6 0-16,-4 3 0 0,1 4 0 0,-4-7 0 15,-7 0 0-15,10 6 0 0,-3-3 0 0,-7-3 0 16,8 9 0-16,-5-2 0 0,1-4 0 0,-1 6 0 16,1 1 0-16,-4-4 0 0,-4 3 0 0,4 1 0 0,-3 5 0 15,-1-2 0-15,1-4 0 0,-1 13 0 16,4-3 0-16,-4 0 0 0,1 0 0 0,-1 6 0 0,1 0 0 0,3-3 0 16,-4 3-11-16,4 3 11 0,0-3-10 15,4 0 10-15,-4 3 0 0,0-2 0 0,3-4-8 16,1 9 8-16,-4-3 0 0,3-6 0 0,1 3 0 0,0 3 0 15,-1 4 0-15,-3-4 0 0,4 0 11 0,-1 7-3 16,-3-7-8-16,0 3 0 0,0 1-8 0,4-1 8 16,-4 0 0-16,0 1 0 0,0-1 0 0,0-6 0 15,3 3 0-15,-3 4 0 0,0-10 0 16,0 9 0-16,0-3 9 0,0-3-9 0,0 4 12 0,0-11-12 16,4 11 48-16,-4-11 2 0,0 7 1 0,-4-6 0 15,4 6-22-15,0-6-4 0,-3 0-1 0,3-3 0 16,-4 2 13-16,4-8 3 0,-3 9 0 0,3-10 0 15,-4 1-23-15,1 2-4 0,-1-3-1 0,0-5 0 0,4-4 16 0,-3 9 2 16,-4-9 1-16,0 6 0 0,0-3 1 0,-4-3 1 16,-3-3 0-16,0 3 0 0,-4 0-7 0,1-6-2 15,-4 6 0-15,-1-3 0 0,-2 3-16 16,3 0-8-16,-1-6 0 0,1 6 8 0,0 0-8 16,3 0 0-16,-3 6-10 0,4-6 10 15,-1 3-94-15,0-3-13 0,1 6-2 0,3-3-1 16,-1 4-90-16,1-4-19 0,4 3-3 0</inkml:trace>
  <inkml:trace contextRef="#ctx0" brushRef="#br0" timeOffset="100072.74">27344 9180 288 0,'0'0'25'0,"0"0"-25"0,0 0 0 0,0 0 0 15,0 0 359-15,-4-4 66 0,4-5 14 0,0 9 2 16,0-6-325-16,-3-4-64 0,-1 10-14 0,1-9-2 16,-1 3-8-16,-3 3 0 0,-3-4-1 0,2-2 0 15,1 6 5-15,-3-4 2 0,-1-2 0 0,1 9 0 16,-4-9 31-16,3 9 7 0,-3-4 0 0,0-2 1 15,0 6-34-15,-4-6-7 0,0 6-2 0,4 0 0 16,0-3-5-16,0 3-1 0,-4 0 0 0,1 0 0 16,-1 0-6-16,0 0-2 0,4 0 0 0,0 3 0 15,-3-3-16-15,3 6 0 0,-1-6-13 0,1 6 5 0,0-6 8 16,4 4 0-16,-1-4 0 0,0 6 0 0,1-3 0 0,3-3 0 16,0 6 0-16,0-3 0 0,0 4 0 0,3-4 0 15,-3 3 0-15,4-3 0 0,-1 4 0 0,0 2 0 16,4-3 8-16,-3 4-8 0,3-1 0 0,0 0 0 15,3 1 0-15,-3 9 0 0,8-10 0 0,-5 10 0 16,-3-3 0-16,7 2-8 0,-3 1 8 0,3 0 11 16,-4 6-3-16,1 0 0 0,-1 3-8 0,1 1 0 15,-1-4 0-15,1 9 0 0,-1 1 0 0,1-4 0 0,-4 4 0 0,0-1 0 16,0-6 0-16,0 7-11 16,0-7 3-16,0-3 0 0,-4 3 8 0,1 4 0 15,-1-4 8-15,4-9-8 0,-3 9 18 0,-1-9-1 16,-3 6 0-16,4 0 0 0,-4-6-5 0,3 6 0 0,-3-3-1 15,4-7 0-15,-5 10-2 0,1-6 0 0,0 0 0 16,4 0 0-16,-4 0-9 0,3-4 0 0,1 4 0 16,-1 0 0-16,1 3 0 0,3-9 0 0,-4 2 0 15,4-2 0-15,0 2 12 0,4-5-2 0,-4 6-1 0,7-7 0 16,-7 0-9-16,3-6 10 0,-3-3-10 0,7 13 10 16,0-10-10-16,4 3 0 0,0-2 0 0,-4-4 0 15,7 6 0-15,0-6 0 0,0 0 0 0,7-6 0 16,-3 6 0-16,3-10 0 0,0 10 0 0,0-3-11 15,0-3-29-15,-3-1-5 16,3 4-2-16,0-3 0 0,-3 3-164 0,0-3-33 0</inkml:trace>
  <inkml:trace contextRef="#ctx0" brushRef="#br0" timeOffset="100727.14">27347 10051 2188 0,'0'0'195'0,"0"0"-156"0,0 0-31 0,-3-6-8 16,-1 3 47-16,4-7 8 0,0 4 1 0,4-3 1 16,3-1-57-16,0-5 0 0,4-4 0 0,-1 6-14 15,1-2 14-15,-1-4 0 0,1 0-10 0,-1-6 10 16,1 9 0-16,0-6 0 0,-1 0 0 0,1 0 0 16,-1-3 0-16,1 7 13 0,0-11-1 0,-4-2-1 15,0 9-11-15,3-9 12 0,-6 9-12 0,3-3 12 16,-4 0 5-16,4 6 2 0,0 0 0 0,-3 9 0 15,-1 1-19-15,1 0-19 0,3-1 4 0,-3 4 1 16,-4 6 14-16,0 0 0 0,3 0 0 0,4 0 0 16,4 9-9-16,-4 1 1 0,-4-10 0 0,4 6 0 15,4 7 8-15,-4 2 0 0,0 1-9 0,4 3 9 16,-8 0 0-16,1 6 0 0,3-3-9 0,0 3 9 0,0-6 0 0,0 6-10 16,0-7 10-16,0 8-8 0,0-8 30 15,4 1 6-15,-4-3 2 0,0 3 0 0,3-10-12 0,1 10-2 16,-4-10-1-16,4 1 0 0,3-4 10 0,-4 3 3 15,1-2 0-15,-1-4 0 0,1-3 5 0,0 0 2 16,-1 0 0-16,-3-3 0 0,4-4-11 0,-1-2-3 16,1 3 0-16,-4-4 0 0,0 1-1 0,0-1-1 15,-3 1 0-15,3-7 0 0,0 4-3 0,-4-4 0 16,-3-3 0-16,4 4 0 0,-1-7-5 0,-3-3-2 16,0 6 0-16,0-6 0 0,0 0-9 15,0 6 10-15,0-9-10 0,0 3 10 0,0-4-10 0,-3 10 0 16,3-6 0-16,0 0 0 0,0 7 0 0,0-1-12 15,0-6 4-15,3 15 8 16,-3-2-36-16,4 2 0 0,-4 4 0 0,3-3 0 16,-3 9-136-16,0 0-26 0,0 0-6 0,8 0-860 0</inkml:trace>
  <inkml:trace contextRef="#ctx0" brushRef="#br0" timeOffset="101025.61">28603 9678 1753 0,'0'0'77'0,"0"0"17"0,0 0-75 0,0 0-19 15,0 0 0-15,-7 0 0 0,0 6 39 0,0-2 4 16,4 2 1-16,-5-3 0 0,-2 3 6 0,3 4 2 15,-4-1 0-15,1 0 0 0,-4 10-26 0,3-3-5 16,-3 3-1-16,3-4 0 0,-6-2-7 0,3 3-1 16,-1 2-1-16,-2-2 0 0,3-3 1 0,0-4 0 15,-1 7 0-15,1-7 0 0,4 1-28 0,-1-1-4 16,1-3-2-16,3-3 0 16,-1 4-142-16,1-7-28 0,-7-7-5 0,7-5-2 0</inkml:trace>
  <inkml:trace contextRef="#ctx0" brushRef="#br0" timeOffset="101212.73">28385 9659 2268 0,'0'0'100'0,"0"0"21"0,3 10-97 0,4 5-24 0,-3-2 0 0,3-7 0 16,0 7 37-16,0 2 3 0,0 1 0 0,3-3 0 15,1 2-17-15,-4 1-3 0,4-3-1 0,-4 2 0 16,3 4-19-16,1-10 8 0,-1 7-8 0,1-3 0 15,-4-4 0-15,4 7 0 0,3-7 0 0,-4 1-12 32,1-1-115-32,3-3-22 0,-3-3-5 0</inkml:trace>
  <inkml:trace contextRef="#ctx0" brushRef="#br0" timeOffset="102079.16">29034 9873 2181 0,'-14'-7'96'0,"14"7"21"0,-8 0-93 0,1-3-24 0,4 3 0 0,3 0 0 0,-7-6 0 0,7 6 0 16,-4-3 0-16,1-4 0 0,3-2 16 0,0 3 6 15,0 3 1-15,0-7 0 0,3 1 16 0,1-1 3 16,-1-5 1-16,1 5 0 0,3-5 9 0,-4-4 3 16,5 0 0-16,-1 0 0 0,3 4-20 0,-3-7-4 15,0-3-1-15,0-1 0 0,4-2-21 0,-4 3-9 16,0-3 8-16,0 3-8 0,0-3 0 0,0 3 0 16,0-4 0-16,0 10 0 0,-3 1 0 0,6-4 0 15,-6 12-8-15,3 1 8 0,-3-1-24 0,3 1-1 16,-4 9 0-16,-3 0 0 0,7 0 10 0,0 6 3 0,4 4 0 15,-1-1 0-15,1 1 2 0,0 8 1 0,-1 1 0 0,4 0 0 16,-3 6 9-16,-1-6 0 0,1-3-9 16,-4 2 9-16,0 1 0 0,0 6 0 15,0 0 0-15,4-6 0 0,-1 9 0 0,-3-2 0 16,0-8 9-16,4 1-9 0,-4 0 12 0,4 0-3 0,-4-4 0 16,0 4 0-16,3-3-9 0,1-7 8 0,-4 1-8 0,0-1 8 15,4 1 20-15,-1-1 3 0,1-9 1 0,-1 6 0 16,1-3-12-16,0-3-1 0,-1 0-1 0,-3-3 0 15,4-3-3-15,-4 3-1 0,0-3 0 16,4-4 0-16,-4 7 14 0,0-6 4 0,-4-7 0 0,4 10 0 16,-3-13-20-16,3 6-3 0,-4-9-1 0,1 4 0 15,-1-4-8-15,1-3 0 0,3-4 0 0,-7-2 8 0,3 3-8 0,1 3 0 16,0-4 0-16,-4 1 8 16,0 3-8-16,0 0 0 0,0 6 0 0,0 0 0 15,0 1 0-15,0 2 0 0,0 6 0 0,-4 1 0 16,4 0-28-16,-4 6-2 0,4-4 0 15,-3-2 0-15,3 9-90 16,-7 0-19-16,7 0-3 0,0 0-1 0,0 0-65 0,0 0-14 0,0 0-2 0,0 0-1 0</inkml:trace>
  <inkml:trace contextRef="#ctx0" brushRef="#br0" timeOffset="102820.73">29577 8904 2304 0,'-11'0'102'0,"11"0"21"0,0 0-99 0,0 0-24 0,0 0 0 0,0 0 0 16,0 0 20-16,0 0 0 0,0 0-1 0,0 0 0 16,7 12-19-16,0-2 0 0,0-7 0 0,4 6 0 15,0 1 0-15,3-4 0 0,3-3 0 0,1 3 0 16,0-6 0-16,6 10 0 0,5-10 0 0,-5 6 0 16,8-3 0-16,0 3 0 0,-4-3 0 0,4-3 0 15,0 10 8-15,-4-10-8 0,-4 9 0 0,1-9 0 16,0 6 0-16,-4-6 0 0,-7 10 0 0,4-10 0 0,-1 9 14 15,-3-9-4-15,1 7-1 0,-5-4 0 0,4-6 2 16,0 3 0-16,-3 0 0 0,0 0 0 0,-4 0-11 0,0 0 8 16,-7 0-8-16,7 0 8 0,-7 0-8 0,0 0 12 15,0 0-12-15,0 0 12 0,3 3-3 0,-6 12 0 16,3-5 0-16,-7-1 0 0,0 10 0 0,0-3 0 16,0 3 0-16,-1-1 0 0,-2 1-9 0,3 6 10 15,0-6-10-15,0 0 10 0,0 6-10 0,3 0 0 16,1-6 0-16,3 9 0 0,0-3 0 0,3 3 0 15,-3 1 0-15,7-4 0 0,0 3 0 0,4 3 0 16,-4-3 0-16,3 1 0 0,5-1 0 0,2-3 10 16,-3 3-10-16,4-3 10 0,-4-6-1 0,0 6 0 15,0 0 0-15,4-6 0 0,-4 0 1 0,0 0 0 16,-3 0 0-16,3-4 0 0,-7 4 13 0,3 0 2 0,-2-3 1 0,-5-7 0 16,1 10-4-16,-1-10-1 0,-3 7 0 0,0-7 0 15,-3 1 16-15,-1-1 3 0,4-9 1 0,-3 6 0 16,-5-2-16-16,1 5-3 0,0-3-1 0,-3-3 0 15,-1 4 6-15,1-4 1 0,-1-3 0 0,0 0 0 16,-3 6 0-16,4-6 1 0,-4 0 0 0,0 3 0 16,-1 3-4-16,1-6-1 0,0 0 0 0,0 0 0 15,4 0-3-15,-5 7-1 0,-2-7 0 0,-1 0 0 16,4 0-4-16,-4 0 0 0,-6 0-1 0,3-7 0 16,3 7-3-16,-7 0-1 0,0-6 0 0,4 3 0 15,-3 3-11-15,-1 0 0 0,0-6 0 0,4 6 8 16,0-3-8-16,3 3-16 0,1-7 4 0,3 7 1 15,3-3-102-15,0 3-21 16,4 0-4-16,4-6-1269 0</inkml:trace>
  <inkml:trace contextRef="#ctx0" brushRef="#br0" timeOffset="118789.75">18094 12695 2134 0,'0'0'47'0,"0"0"9"0,-4-3 3 0,1-4 1 0,-1-2-48 0,4 9-12 16,-3 0 0-16,3 0 0 0,0 0 40 0,0 0 4 16,0 0 2-16,0 0 0 0,0 0-34 0,-4 9-12 15,1 1 0-15,-1-1 9 0,1 7-9 0,-1 3 0 16,1 0 0-16,-1-1-11 0,-6 7 19 0,3 0 4 15,-4 1 1-15,-3 2 0 0,0 0 20 0,-4 7 4 0,0-1 1 0,-3 4 0 16,4-1 3-16,-8 13 1 0,0-3 0 0,-3-3 0 16,0 3 0-16,0 7 0 0,-1-10 0 15,5 0 0-15,-1-1-7 0,0-5-2 0,-3 3 0 0,7-4 0 16,-4-2-16-16,8-7-3 0,2 0-1 0,1-3 0 31,7-6-45-31,0-9-10 0,7 5-2 0,4-5 0 0,-4-10-116 16,10 0-24-16,4 0-5 0,4-10-861 0</inkml:trace>
  <inkml:trace contextRef="#ctx0" brushRef="#br0" timeOffset="119155.5">18133 12651 2487 0,'0'0'110'0,"0"0"23"0,0 0-106 0,0 0-27 15,-4 9 0-15,4-9 0 0,0 16 0 0,4-7 0 16,-1 1 0-16,1 9 0 0,-1-10 15 0,4 7-3 16,-3 9 0-16,3-6 0 0,0 6 2 0,0-3 0 15,0 3 0-15,0 3 0 0,0-3 16 0,0 10 3 16,0-1 1-16,4 4 0 0,-4-1-5 0,0 4-1 15,0-3 0-15,0 9 0 0,0-3-9 0,0 0-3 16,-3-1 0-16,3-5 0 0,-4 3 7 0,1-4 1 0,-1-2 0 0,1-7 0 16,3 7-24-16,-3-7 0 0,-1 0 0 0,4-3 0 15,-3 3 0-15,3-9-18 0,-4 3 3 0,1-9 1 32,-1 2-63-32,4-5-13 0,-7-1-2 0,4 1-1 15,-4-10-133-15,0 0-26 0</inkml:trace>
  <inkml:trace contextRef="#ctx0" brushRef="#br0" timeOffset="119359.88">17685 13416 2188 0,'0'0'195'0,"0"0"-156"0,0 0-31 0,0 0-8 16,0 0 144-16,0 0 28 0,7-6 6 0,3-4 1 0,8 1-143 0,3 0-36 15,7-1 0-15,8-6 0 0,3 7 22 0,6-4-2 16,12-2-1-16,-1-1 0 0,4 4-5 16,4-4-1-16,-4 3 0 0,3-2 0 15,1 5-157-15,-15 1-32 16</inkml:trace>
  <inkml:trace contextRef="#ctx0" brushRef="#br0" timeOffset="123302.54">22059 12855 2188 0,'0'0'97'0,"0"0"20"0,0 0-93 0,0 0-24 16,0 0 0-16,0 0 0 0,0 0 0 0,0 0 0 15,0 0 0-15,0 0 8 0,0 0-8 0,0 0 0 16,0 9 0-16,7 1 0 0,-3 5 8 0,3 4 4 15,0 0 1-15,-4 0 0 0,1 6 12 0,-1 3 3 16,1 6 0-16,0 1 0 0,-4 3 11 0,3 5 2 16,1-5 1-16,-1 6 0 0,-3-3-14 0,4-4-4 15,-1-2 0-15,-3-1 0 0,4-2 20 0,-4-1 3 16,0-3 1-16,0 1 0 0,3-11-29 0,-3 7-6 16,-3 1-1-16,3-8 0 0,3 1-12 0,-3 0 0 15,0-3 0-15,0-4 0 16,0 4-76-16,4-7-17 0,-1-2-4 0,-3-7-671 15,0 0-133-15</inkml:trace>
  <inkml:trace contextRef="#ctx0" brushRef="#br0" timeOffset="124003.64">22038 12798 2383 0,'-7'-6'52'0,"7"6"12"0,0 0 1 0,0 0 2 0,4-9-54 0,-4 9-13 0,0 0 0 0,0 0 0 0,7 0 0 0,0 0 0 16,-7 0 0-16,10 0 0 0,4 0 0 15,-3 0 0-15,-1 6 0 0,1-3 0 16,3-3 8-16,0 9-8 0,0-9 11 0,1 7-11 0,-5-4 19 0,8 3-3 15,3-3-1-15,-7 7 0 0,0-4-3 0,0 3 0 16,7 1 0-16,-3-1 0 0,-4 1-12 0,4-1 9 16,-4 0-9-16,4 4 8 0,-1-1 1 0,-3-2 0 15,-7-1 0-15,4 7 0 0,3-7-9 0,-3 10 0 16,-1-9 0-16,-3-1 0 0,0 7 0 0,-3-7 0 16,3 0 8-16,-4 1-8 0,1-1 0 0,-1 1 0 15,1-1 0-15,-4 4 0 0,-4-4 0 0,4 0 0 0,-3 4 0 0,-1-7 0 16,-3 4 0-16,-3-1 0 0,-1 7 0 0,1-7 0 15,-1 1 0-15,-3-1 0 16,-7 0 0-16,7-2 0 0,3-4 0 0,0 3 8 0,-3-3-8 0,0-3 0 16,4 6 15-16,-1-2-3 15,1-4 0-15,-1 6 0 0,-3-3-12 0,3-3 0 0,11 0-9 16,0 0 9-16,-7 0-14 0,7 0 3 0,0 0 1 0,0 0 0 16,0 0-1-16,0 0 0 0,0 0 0 0,4 9 0 15,10-2 11-15,-7-1 0 0,0-3 8 0,7 7-8 16,0-4 0-16,0-3 0 0,-3 3 0 0,-1-3 0 15,5 7 0-15,-1-1 0 0,0-3 0 16,0 10 0-16,-4-7 0 0,1 4 0 0,3-7 0 0,0 10 0 16,-7-3 0-16,4-4 0 0,3 7 0 0,-3-7-12 15,-1 7 12-15,1-4 0 0,-4 4 10 0,0-7-10 16,3 7 0-16,1-3 0 0,-11 2 0 0,4-2 0 0,3 9 12 16,-4-10-3-16,-6 4-1 0,3-4 0 0,-4 4-8 0,4 0 0 15,-3-4 0-15,-4 4 0 0,-1 3 12 0,-2-3 0 16,3-7 0-16,0 4 0 0,-7 2 16 0,0-5 3 15,-1-1 1-15,-2 0 0 0,-1 1-7 0,-3 6-1 16,-4-10 0-16,4 3 0 0,7-6 12 16,-4 4 3-16,-6-4 0 0,3 3 0 0,6-6-31 0,-2 0-8 15,-1-6 0-15,0 6 0 16,1-10-98-16,3 1-24 0,0 0-5 0</inkml:trace>
  <inkml:trace contextRef="#ctx0" brushRef="#br0" timeOffset="139232.62">21100 12193 1922 0,'0'0'85'0,"-4"-6"18"0,1 6-83 0,-1-3-20 0,1-4 0 0,3 7 0 15,-4 0 33-15,-3-3 3 0,3-3 0 0,4 6 0 16,0 0-22-16,0 0-4 0,0 0-1 0,0 0 0 16,0 0 31-16,0 0 5 0,0 0 2 0,0 0 0 15,0 0 14-15,0 0 3 0,0 0 1 0,0 0 0 16,0 0-33-16,7 9-6 0,1 7-2 0,2-3 0 15,1 9-2-15,-4 0-1 0,3-1 0 0,-3 1 0 16,4 10-2-16,0-4-1 0,-1 6 0 0,-3-2 0 0,4 12-2 16,-4-3 0-16,0-1 0 0,0 14 0 0,0-4-5 15,4 3-2-15,-1 0 0 0,1 4 0 0,-4-4 4 16,0 0 1-16,3 7 0 0,-2-4 0 0,2 4 6 0,1-4 2 16,-4 4 0-16,3-3 0 0,1 2-10 0,-4-2-1 15,0 2-1-15,0-2 0 0,0 5 2 0,-3-2 0 16,-1 3 0-16,1-1 0 0,-1 1-2 0,1-7 0 15,-4 7 0-15,3-3 0 0,-3 2-10 0,0-5 0 16,0 6 9-16,0-1-9 0,0-2 27 0,0 3 1 16,-3-4 0-16,3-2 0 0,-4-4-9 0,4 0-2 15,-3 1 0-15,3 8 0 0,0-8-8 0,3 2-1 16,-3-3-8-16,0 1 12 0,4-4-2 0,-1-3-1 16,-3-3 0-16,0 0 0 0,4 3-1 0,-4-3 0 15,-4 6 0-15,4-3 0 0,0-3-8 0,0 3 0 0,0-6 0 0,-3-4-11 16,-1 1 24-16,1-4 5 0,3 1 1 15,-4 2 0-15,1-5-8 0,3-1-2 0,-4 0 0 16,4 1 0-16,0-7-1 0,0 3 0 16,0 4 0-16,0-11 0 0,0 11-8 0,0-10 0 0,4 6 0 0,-4-3 0 15,0 0 0-15,0 3 0 0,-4-9 0 0,4 6 0 16,0 0 0-16,-3-6 0 0,3 0 0 0,0 0 0 16,0 0 0-16,-4-4 0 0,4 1 0 0,0-3 0 15,0 2 8-15,-3-5 0 0,3 8 0 0,0-8 0 16,-4-1 0-16,4 1-8 0,0-1 12 0,0 4-4 15,0-4-8-15,0-6 0 0,0-3 0 0,0 10 0 0,0-10 0 16,0 0 10-16,0 6-2 0,0-6-8 0,0 0 12 16,0 0-4-16,0 0 0 0,0 0-8 0,0 0 0 0,0 0 0 15,0 0 0-15,0 0 0 16,7 3 0-16,-7-3 0 0,0 0 0 0,7 0 0 16,4 0 0-16,-4 6 0 0,-7-6 0 0,7 0 0 0,3 3 10 15,-3 4-10-15,-7-7 8 0,8 0-8 0,2 6 0 16,-3-3 0-16,0-3 0 0,4 0 0 0,-4 0 0 0,3 6 0 15,-3-3 0-15,4-3 0 0,-4 0 0 0,4 0 0 16,3 0 0-16,0 0 0 0,0 0 0 0,4 0 0 16,3 0 0-16,4 0 0 0,-1 0 0 0,8-3 0 0,3-3 8 0,1 3-8 15,-5-3 0-15,1-1-9 0,7 4 9 16,-4 3-13-16,-3-6 13 0,0 6 0 16,-1-3 12-16,-2 3-12 0,2 0 0 0,-2 3 0 15,-1-3 0-15,0 0 0 0,7 0 0 0,-3 0 0 16,3 0 0-16,-6 0 0 0,2 0 0 15,1 0 0-15,0 0 0 0,0-3 0 0,-4-3 0 0,0 2 0 16,0-2-8-16,0 6 8 0,-3-9 0 0,0 9 0 0,3-10 0 0,-3 4 0 16,-1 3 0-16,1 3 0 0,0-6 0 0,0 3 0 15,3-4 0-15,0 7 0 0,-3-3 10 0,-1 3-10 16,5-6 0-16,-1 6 0 0,-11 0 0 0,8 0 0 16,-4 0-8-16,4 0 8 0,-7 0 0 0,-1 0 0 15,1 0 0-15,0 0 0 0,-1 0 0 0,-3 0 0 16,0 0 0-16,1 0 0 0,-5 0 0 0,1 0 0 15,-1-3 0-15,1 3 0 0,-1 0 0 0,1 0 0 16,-4-7 0-16,4 7 0 0,-4 0 0 0,3 0 0 0,-3-3 0 16,0-3 0-16,4 6 0 0,0-3 0 15,-1 3 0-15,-3-6 0 0,7 6 0 0,-7 0 0 16,4-7 0-16,0 4 0 0,-1 3 0 0,-3 0 0 16,4 0 0-16,-4-6 0 0,0 6 0 0,0 0 0 0,4 0 0 0,-4-3 0 15,-7 3 8-15,7 0-8 0,3-6 0 0,1 6 0 16,-4-4-9-16,0-2 9 0,3 6 0 0,-2 0 0 15,-1-3 12-15,0 3-3 0,0-6-9 16,-7 6-11-16,10 0 3 0,-3 0 0 0,0-3 8 0,-7 3 11 16,0 0-3-16,0 0 0 0,11-7-8 0,-11 7 0 15,0 0 0-15,0 0 0 0,0 0 0 0,0 0 0 16,0 0-12-16,0 0 12 0,0 0 0 0,0 0 10 16,0 0 1-16,0 0 0 0,0 0-3 0,0 0-8 15,0 0 12-15,0 0-4 0,0 0-8 0,0 0 8 16,-4-9-8-16,4 9 8 0,-3-6-8 0,-1 2 0 0,4-2 0 15,-3 3 8-15,-1-3-8 0,1-4 0 0,-1 1 0 16,4 0 8-16,-3-1-8 0,3 4 0 0,-4-7 0 0,1-2 8 16,-1-1 0-16,4-3 0 0,0 0 0 0,-3 1 0 15,3-8-8-15,0-2 8 0,0 3-8 0,0-6 8 16,-4-4-8-16,4 1 0 0,0-1 0 0,-3-2 8 16,6-4-8-16,-3 3 0 0,0-6 9 0,4 1-3 15,-1 2-6-15,1-3 0 0,-1-6 0 0,1 6 0 16,-4-10 0-16,3 7 0 0,-3 0 0 0,4-3 0 15,-4 3 0-15,3-3-12 0,-3 3 12 0,0-6-13 16,-3 6 13-16,3-4 0 0,0-2 0 0,0 0 0 0,0 6 0 16,0-7 10-16,-4 1-10 0,4 0 8 0,0 0-8 15,0-1 0-15,0 1 0 0,0 0 0 0,4-4 0 0,-4 4-11 16,0 0 3-16,0 2 0 0,0 4 8 0,0-3 0 16,0-3 8-16,0 6-8 0,0 0 0 15,0-3 0-15,0 6 0 0,0 0 0 0,0-3 0 0,0 0 0 16,-4 3 0-16,4 0 0 0,-3 0 0 0,-1 0 0 15,1 0 0-15,3 0 0 0,0 0 0 0,0 7 0 16,-4-7 0-16,4 0 0 0,-3 0 0 0,3 6 0 16,0 1 0-16,0-7 0 0,0 9 0 0,0-2-13 15,0-4 1-15,0 3 1 0,0 4 11 0,0-4 16 16,0 1-4-16,0-4-1 0,3 10-11 0,-3-4 0 16,0-6 0-16,0 10 0 0,-3 0 0 0,3-7 0 15,0 13 0-15,0-3 0 0,3-1 0 0,-3 4-17 16,4-3 4-16,-4 3 1 0,0 0 12 0,3 3 0 0,1-6-10 15,-4 3 10-15,3 0 0 0,1 0 0 16,3 6 12-16,-4-6-4 0,-3 6-8 0,4 0 0 0,-1 6 0 0,1-9 0 16,-4 10 0-16,4-4 0 0,-1-3 0 0,-3 10 0 15,0-7 0-15,0 7-17 0,-3 0 4 0,3-1 1 16,-4 1 12-16,4 2-12 0,0 4 12 0,0-3-12 16,0 6 12-16,0-9 0 0,0 6 0 0,-4-4-9 15,4 4-3-15,0 3 0 0,0 0 0 0,-3-6 0 16,3 0 20-16,0 6 3 0,-4-4 1 0,1-2 0 15,3 3-12-15,0 3-17 0,0-6 4 0,0 6 1 16,0 0 12-16,-4-3 16 0,1-4-3 0,-1 4-1 16,4 3-12-16,-7 0 0 0,0 0 0 0,0 0-10 15,0-6 10-15,0 12 0 0,-4-6 0 0,1 3 0 16,-4-3 0-16,3 7 0 0,1-4 0 0,-5-3 11 0,1 6-11 16,4-3-11-16,-4 3 3 0,3-2 0 0,-3 2 8 15,0 3 0-15,3-9 0 0,-3 7 0 0,0-4 0 16,0 3 0-16,-4-3 0 0,4 3 0 0,-3-3 0 0,-1-3 0 15,-3 7 8-15,-4-4-8 0,0 3 8 0,-3 0-8 16,-4-2 8-16,1 2-8 0,6-3 0 0,-3-3 0 16,-8 6 0-16,1-3 0 0,3 4 0 0,4-7 0 15,-7 3 0-15,3-3 0 0,0 0 0 0,4 0 0 16,-4 0 0-16,1 0 0 0,-8 0 0 0,4 0 0 16,3 6 0-16,-7-3 0 0,0-3 0 0,-3 6 0 0,7-6 0 15,-1 0 0-15,-2 4 0 0,2 2-15 16,1-6 3-16,3 9 0 0,0-9 12 0,1 7 0 0,-1-4 0 15,-3 3 0-15,6-6 0 0,-6 3 0 0,0-3 0 16,-4 6 0-16,4-3 0 0,-4-3 16 0,4 0-3 0,-1 7-1 16,1-7-12-16,3 0-16 0,1 0 3 0,2 0 1 15,5 0 12-15,-1 0 16 0,4 0-3 0,0 0-1 16,0-7-12-16,6 7-16 0,-2 0 3 0,-1 0 1 16,4 0 12-16,0 0 0 0,0 0 0 0,3 0 0 15,-3 0 0-15,4 0 0 0,-1 0 0 0,0 0 0 16,4 0 0-16,0 0 0 0,-3 0 0 0,-1 7 0 15,4-7-9-15,0 3 1 0,0 3 0 0,3-6 0 16,-3 0-7-16,4 0-1 0,3 0 0 0,0 0 0 16,0 0-40-16,-7 6-8 0,7-6-1 0,-4-6-914 15,1 6-182-15</inkml:trace>
  <inkml:trace contextRef="#ctx0" brushRef="#br0" timeOffset="161697.84">15783 12221 1969 0,'0'0'87'0,"-3"-3"18"0,-4-3-84 0,0 0-21 16,0 2 0-16,0-2 0 0,3 3 30 0,4 3 2 16,-7 0 0-16,3-6 0 0,-3 3-32 0,4-4 0 15,3 4 0-15,-4-3 0 0,1 6-17 0,3-9 0 16,0 9 0-16,0 0 0 0,0-4-5 0,0 4-1 15,0 0 0-15,0 0 0 0,0-6 23 0,0 6 0 16,0 0 0-16,0 0 8 0,0 0 5 0,0 0 1 16,0 0 0-16,7 10 0 0,-4-1 29 0,1 0 5 15,-1 1 2-15,1 5 0 0,-1 4 10 0,1 0 1 16,0-3 1-16,-1 9 0 0,-3-3-20 0,0 3-4 16,0-6-1-16,4 6 0 0,-1 3-21 0,1-3-4 15,-4 3 0-15,0 7-1 0,0-1-11 0,3 1 0 0,1-4 0 16,-1 13 0-16,1-9 0 0,3 12 0 0,0-7 8 0,0 4-8 15,-7-3 0-15,3 3 0 0,5 6 0 0,-5-3 0 16,1 3 0-16,-4-3 0 0,3 0 0 0,-6 7 0 16,-1-1 0-16,4-3 0 0,-3-3 12 0,-5 7-4 15,5-4 21-15,-8-3 4 0,1 0 1 0,-1 3 0 16,-3-6-18-16,3 0-3 0,-3-3-1 0,4 2 0 16,-4-2 7-16,3-3 1 0,4-1 0 0,0-5 0 15,-4-1-20-15,8 1 0 0,-4-11 0 0,0 11 0 16,0-4 0-16,3-3 0 0,1-3 0 15,-4 3 0-15,3 3 0 0,1-3 0 0,-5 1 0 0,5-4 0 16,-4 3 29-16,3 0 3 0,-3-3 0 0,0 3 0 0,4 0-32 16,-4-6 0-16,0 6 0 0,0-6 0 0,-4-1 0 0,4-2 0 15,-4-3 0-15,4 2 0 0,0 4 12 0,-3-3-3 16,-1-4-1-16,4-2 0 0,-4 5-8 0,4 1 0 16,0-7 0-16,0 1 0 0,0-1 8 0,4 1-8 15,-4 5 8-15,3-5-8 16,1 2 10-16,-4-5-10 0,3 2 12 0,-3 0-12 0,7 1 10 0,-4-1-10 15,1-3 8-15,-1-2-8 0,4-4 0 0,0 6 0 16,0-6 8-16,0 0-8 0,-3 9 8 0,3-2-8 16,3-4 12-16,-3-3-4 0,0 0 20 0,4 9 3 15,-1 1 1-15,1-4 0 0,3-3-32 0,4 3 8 0,-4-3-8 16,3 4 0-16,1-7 0 0,3 9-15 0,-4-9 3 0,5 6 1 16,2-3 11-16,1-3 12 15,0 0-2-15,-1 0-1 0,4 0-9 0,8 0 0 0,2-3 0 16,1-3 8-16,3 6-8 0,4-9 10 15,0 9-10-15,3-7 10 0,1 7-10 0,-1-9 0 0,-3 9 0 16,0-9 0-16,-1 9 0 0,1 0 0 0,0-4-14 16,3 4 5-16,8-6 9 0,-4 6 0 0,-1-3 0 0,5-3 0 15,-1 6 0-15,1 0 14 0,-1-10-3 0,0 10-1 16,-3-6-10-16,7 3-9 0,0-3 9 0,3 2-13 16,4-2 13-16,0 3 0 0,0-3 9 0,-3-4-9 15,-4 7 0-15,3-3 0 0,1-3 0 0,3 9 0 16,3-10 0-16,4 4 0 0,-3-4 0 0,3 1 0 15,-7 0 0-15,3 6 0 0,-6-10 0 0,3 10 0 16,3-7 0-16,1 4 0 0,-1-3 0 0,1-1 0 16,-8 10 9-16,4-9-9 0,-7 9 8 0,0-9-8 15,-4 9 0-15,4-7 0 0,4 4 0 0,-5-3 0 0,1 6 0 16,0 0 0-16,-3 0 0 0,-4 0 0 0,-1 0 0 16,-2 0 0-16,-1 0 0 0,0 0 12 0,1 0-12 15,3 0 0-15,-1 0-12 0,5-3 12 0,-1 3 0 0,1-7 0 16,-1 7 0-16,-3 0 0 0,0-3 0 0,-4-3 0 15,-3 6 8-15,-4 0-8 0,0-3 0 0,4-3 0 16,0 6 0-16,0-7 0 0,-4 4 0 0,0 3 0 16,1 0 0-16,-5 0 0 0,1 0 0 0,-4 0 0 15,-3-6 0-15,0 6 0 0,-4 6 0 0,0-6 0 16,-3-6 0-16,-1 6 0 0,-2 0 0 0,-1 0 8 0,0 0-8 16,0 0 0-16,-4 0 0 0,5-3 0 15,-5 3 0-15,4 0 0 0,-3 0 0 0,-1 0 0 0,5 0 0 0,-5 0 0 16,1-6 0-16,-1 6 0 0,-3 0 0 0,0 0 0 15,0 0 8-15,1 0-8 0,-8 0 8 0,0 0-8 16,7 0 8-16,0 0-8 0,-4 0 8 0,-3 0-8 16,7 0 0-16,0 0 8 0,0 0-8 0,4-4 0 15,-8 4 0-15,8-6 8 0,0 6-8 0,-1-3 0 16,4-3 0-16,-3 6 0 0,3 0 0 0,4-10 0 16,-1 10 0-16,-3-3 0 0,4-3 0 15,-4 6-11-15,4 0 11 0,-1 0 0 0,-2-6 0 0,-1 6 8 16,0 0-8-16,-4-3 8 0,1 3-8 0,-1 3 8 15,-2-3-8-15,-8 0 0 0,7 0-8 0,-7 0 8 16,0 0 0-16,10 6 0 0,-10-6 0 0,0 0 0 16,7 0 0-16,-7 0 0 0,0 0 0 0,0 0-8 0,0 0 8 0,0 0 0 15,0 0 0-15,0 0 0 0,0 0 0 16,0 0 11-16,0 0-1 0,0 0 0 16,0 0-10-16,0 0 12 0,0 0-12 0,0 0 12 15,0 0-12-15,7 0 0 0,-7 0-12 0,0 0 12 16,0 0 0-16,0 0 21 0,0 0-2 0,0-9-1 0,0 9-3 15,0-7-1-15,0 4 0 0,0 3 0 0,0-6-14 0,0-4 0 16,0 1-12-16,0 6 12 0,0-10 0 0,0 4 0 16,4 0 0-16,-1-4 0 0,1-3 9 0,-4 7-9 15,3-7 8-15,1 4-8 0,-4-7 0 0,3-3 0 16,1 3 0-16,-4-3 0 0,7 0 24 0,-7-6 7 16,4 3 1-16,-4 3 0 0,0-3-32 0,0-3-13 15,3-7 1-15,-3 7 0 0,0-7 12 0,4-2 16 0,-4-4-3 16,0-3-1-16,3-3-12 0,-3 3 0 15,0 0 0-15,0 0 0 0,4 7 0 0,-4-7 0 0,0 6 0 16,0-6 0-16,0 0 0 0,0 7 0 16,0-7 0-16,0-6 0 0,0 9 0 0,0 0 0 15,0-3 0-15,-4 7 0 0,4 2 0 0,0-2-12 0,-3 2 3 0,3 1 0 16,-4-4 9-16,4 10 0 0,-3-7 0 0,3 1 0 16,0-1 0-16,0-2 0 0,0 2-8 0,0-3 8 15,0 1 0-15,0-4 0 0,0 7 0 0,0-4 0 16,0 3 0-16,3 7 0 0,-3-6 0 0,4-4 0 15,-4 10 0-15,0-7 0 0,0 1 0 0,0-1 0 16,0-2 0-16,3 9 0 0,-3-7 0 0,0 1 0 16,4 5 0-16,-4 4 0 0,3-3 0 0,-3 3 0 15,4 6 0-15,-4 0-10 0,0 1 10 0,0 2 0 16,0-3 0-16,0 10 0 0,0-7 0 0,0 7 0 0,0-7 0 16,0 6 0-16,0 1 0 0,0 0 0 0,0-1 0 0,0 7-10 15,0-9 2-15,-4 8 0 0,1-5 8 0,3 3 0 16,0 3 0-16,-4-4 0 0,4 7 0 0,0-3 0 15,-3-3 0-15,3 6-8 0,0 0 8 0,0 0 0 16,0 0 0-16,0 0-8 0,0 0 8 0,0 0 0 16,0 0 0-16,0 0 0 0,-7 0 0 0,3 6 0 15,-3-3 0-15,0-3 0 0,0 7 0 0,-4-4 0 16,4 3 0-16,-3-3-8 0,-1 3 8 0,0 4 0 16,-3-4 0-16,0-3-8 0,-3 7 8 0,3-10 0 0,-11 9 10 15,4-3-10-15,-1-3 0 0,-2 4 0 0,-1-4 0 0,-3 3 0 16,-4 0 0-16,4-2 0 0,0 2 0 0,-4-3 0 15,4-3 0-15,-4 6 0 0,4-3 0 0,-4-3 0 16,-3 7 0-16,-8-4 0 0,1-3 0 16,-4 0 0-16,0 0 0 0,0 0 9 0,-3 0-9 0,3 6 8 15,4-6-8-15,-4 0 0 0,0 0-10 0,-3 0 10 16,-4 0 0-16,-7 0 0 0,0 0 0 0,0 0 0 16,-4 0 0-16,4 0 0 0,0 0 0 0,1-6 0 15,-5 6 0-15,1 0 0 0,-5 0 0 0,5 0 0 16,-4 0 0-16,3 0 0 0,4 0-8 0,-3 0 8 15,3 0 0-15,-3 0 0 0,-1 0 0 0,1 6-9 16,-1-6 9-16,1 3 0 0,-1-3 0 0,4 6-8 16,4-6 8-16,-8 4 0 0,-3 2 0 0,-3-6 0 15,-1 0 0-15,7 0 0 0,-3 6 0 0,4-6 11 0,3 3-11 16,-4-3 0-16,1 0-10 0,-1 0 10 0,-3 0 0 0,4 0 0 16,3 0 0-16,7 0 0 0,4 0 0 15,-1 0 0-15,1 0 0 0,-1 0 0 16,1-3 0-16,0-3 0 0,-1 6 0 0,1 0 10 0,0 0-10 15,3-6 0-15,-4 6 0 0,8 0 0 0,0 0 0 0,3 0 0 16,-4 6-10-16,5-6 10 0,-5 0 0 0,-3 0 0 16,4 6 0-16,0-6 0 0,3 3 0 0,0-3 0 15,4 0 0-15,0 0 0 0,6 0 0 0,1 0-9 16,0 0-1-16,7 0 0 0,-4 0 10 0,7 0 0 16,-3 0 10-16,4 0-10 0,-1 7 0 0,4-4 0 15,-4-3 0-15,4 6 0 16,-3-3-73-16,2-3-21 0,5 9-4 0,-1-2-1 15,1-4-136-15,3 9-27 0,0 10-6 0,7-22 0 16</inkml:trace>
  <inkml:trace contextRef="#ctx0" brushRef="#br0" timeOffset="162415.23">18729 12281 1670 0,'0'0'36'0,"0"0"8"15,0 0 2-15,0 0 2 0,-7 3-39 0,7-3-9 0,-7 0 0 0,7 0 0 0,-7 0 29 0,7 0 4 16,0 0 1-16,-4 6 0 0,-3-3 2 0,4 4 1 15,-4 2 0-15,3 0 0 0,-3 1-23 0,4-1-5 16,-1 7-1-16,0-3 0 0,1 2 9 0,-1 4 2 16,-3 0 0-16,4 3 0 0,-1 0 1 0,1-3 1 15,-1 6 0-15,1-7 0 0,-1 8-10 0,1-8-3 16,-1 7 0-16,4 1 0 0,-3-8-8 0,3 1 0 16,0 0 0-16,0 0 0 0,3 0 0 15,-3-4 0-15,4-5 0 0,-1 5 0 16,1-5-51-16,-1-1-2 0,-3-9-1 0,0 0-833 0</inkml:trace>
  <inkml:trace contextRef="#ctx0" brushRef="#br0" timeOffset="162762.54">18320 12275 1382 0,'0'0'123'0,"0"0"-99"0,-4 0-24 0,1-10 0 15,-4 10 200-15,7 0 34 0,0 0 7 0,0 0 2 0,0 0-195 16,0 0-38-16,0 0-10 0,7-9 0 0,0 9 21 0,3-6 3 15,4 6 0-15,4-10 0 0,7 10-24 0,-1-3 9 16,5-3-9-16,2 6 0 0,5-3 36 0,-1-4 1 16,7 7 0-16,-3 0 0 0,0-3-29 15,0-3-8-15,0 6 0 0,-1 0 0 0,-2 0 0 0,2-6 0 16,1 6 0-16,0-4 0 0,0 4-8 0,-4 0-4 16,0 0 0-16,-3 0-717 15,7 4-144-15</inkml:trace>
  <inkml:trace contextRef="#ctx0" brushRef="#br1" timeOffset="171478.87">15755 12008 1195 0,'0'0'52'0,"0"0"12"0,-7 6-51 0,3-3-13 15,4-3 0-15,0 0 0 0,-7 0 16 0,7 0 1 16,0 0 0-16,0 0 0 0,0 0 15 0,0 0 2 15,0 0 1-15,0 0 0 0,0 0 9 0,0 0 1 16,4-9 1-16,-1 6 0 0,-3 3 2 0,0 0 0 16,4-6 0-16,-4 6 0 0,7-10 4 0,-7 10 0 15,0 0 1-15,0 0 0 0,0 0-12 0,0 0-2 0,0 0-1 0,0 0 0 16,0 0-11-16,0 0-3 16,0 0 0-16,0 0 0 0,0 0 4 0,0 0 0 0,7 10 0 0,-7-10 0 15,0 0-4-15,4 6 0 0,-4-6 0 0,7 3 0 16,0 3-3-16,-7-6-1 0,0 0 0 0,7 3 0 15,-4 4 5-15,-3-7 1 0,4 9 0 0,-4-9 0 16,0 0-14-16,3 6-4 0,-3-6 0 0,0 0 0 16,4 4 12-16,-4 5 1 0,0-9 1 0,0 9 0 15,0 1 9-15,0 5 1 0,3-5 1 0,-3-1 0 16,0 7-25-16,0-7-8 0,-3 1 0 0,3-1 0 16,0 1 9-16,0-1-1 0,0 0-8 0,-4 1 12 15,4 5-12-15,0-5 0 0,0 9 0 0,0-10 0 16,-3 1 0-16,-1 5 0 0,8-5 0 0,-8 5 0 15,1-2 9-15,3-4-9 0,0 4 8 0,-4-4-8 0,-3 1 18 0,4-1-2 16,3-6 0-16,-4 7 0 0,1-4 16 0,-4 3 4 16,3 1 0-16,1-4 0 0,-5-3-36 0,5 6 0 15,3-9 0-15,-4 7 0 0,4-7 13 16,-3 9-4-16,-1-6-1 0,-3 4 0 0,4 2-8 0,3-9 0 16,-4 6 0-16,4-6 0 0,-3 3 0 0,3-3-12 15,0 0 4-15,0 0 8 0,0 0 0 0,0 0 0 16,0 0 0-16,0 0 8 0,0 0 0 0,0 0 0 15,0 0 0-15,0 0 0 0,0 0 0 0,0 0-8 16,0 0 12-16,0 0-4 0,7 0-8 0,3-3 0 16,-10 3 9-16,0 0-9 0,0 0 0 0,7-6 0 0,0 6 0 15,-7 0 0-15,0 0 0 0,0 0 0 0,8 0 0 0,-1 0 0 16,-7 0 0-16,7 0 0 0,-7 0 0 16,10-3 0-16,1 3 0 0,-1-6 0 15,-10 6 0-15,7 0 0 0,4 0 0 0,0 0 8 0,-4-7-8 16,3 4 8-16,1 3-8 0,-1-6 8 0,-3 6-8 0,4 0 8 15,0 0-8-15,-1 0 0 0,-10 0 0 0,14 0 8 16,-3 0-8-16,3 0 0 0,-7 0 0 0,7 0 0 16,-3 0 0-16,3 0 0 0,0-3 0 0,0 3 0 15,-3 0 0-15,3 0 0 0,0-7 0 0,-3 7 0 16,3-3 0-16,3 3 0 0,-6-6 0 0,3 6 0 16,0-3 0-16,0-3 0 0,0 6 0 0,0 0 0 15,1 0 0-15,2-4 8 0,1-2-8 0,-1 6 8 0,-2 0-8 0,2 0 0 16,1 0 0-16,-4 0 0 15,4 0 0-15,-4 0 0 0,0 0-8 0,0 0 8 16,4 6 0-16,-1-6 0 0,1 4 0 0,-1-4 0 16,1 0 0-16,0 0 0 0,-4 0 0 0,3 0 0 15,1 0 0-15,0 0 0 0,-4 0 9 0,4 0-9 0,-4 0 9 16,3 0-9-16,-3 0 0 0,0 0 9 0,4 0-9 16,-4 0 10-16,0 0-10 0,8-4 10 0,-8-2-10 0,3 6 0 15,1 0 0-15,3 0 8 0,-3 0-8 0,3 0 0 16,-3 0 0-16,-1 0 8 0,4 0-8 0,-3 6 0 15,3-2 0-15,-7-4 0 0,7 6 0 0,-3-3 0 16,0-3 0-16,-1 6 0 0,1-3 0 0,0-3 0 16,-1 0 0-16,-3 7 0 0,4-7 0 0,-4 3 0 15,0-3 8-15,0 0-8 0,0 0 0 0,1-3 10 16,2 3-10-16,-3-7 10 0,0 7-2 0,1-3 0 0,2 3 0 16,1-6 0-16,-4 6 0 0,7-3 0 0,-3-3 0 0,-1 6 0 15,1 0-8-15,0 0 0 0,3-4 0 16,-7 4 8-16,-4 0-8 0,5 0 0 0,2 0 0 0,1 0 0 15,0 4 0-15,-1-4 0 0,1 0 0 0,-1 0 0 16,1 0 0-16,0 0 0 0,-4 0 0 0,3 0 0 16,1 0 0-16,-4 0 0 0,4 0 0 0,-4-4 0 15,0-2 8-15,0 6-8 0,0 0 0 0,0 0 8 16,1 0-8-16,-1-6 8 0,0 6-8 0,0-3 8 16,0 3-8-16,0 0 0 0,4 0 9 0,-4 0-9 15,3 0 0-15,1 0 8 0,0 0-8 0,-1 0 0 16,1 3 0-16,0-3 0 0,-1 6 0 0,1-6 8 0,0 0-8 15,3 6 0-15,0-2 0 0,-3-4 8 0,3 0-8 16,-4 0 0-16,1 0 0 0,0 0 0 16,-1-4 0-16,1 4 0 0,0-6 0 0,-1 6 0 0,1 0 8 15,-1-6-8-15,-2 3 8 0,-1 3-8 0,0 0 8 16,0 0-8-16,0-6 10 0,0 6-10 0,4 0 8 16,-4 0-8-16,0 0 0 0,0 0 0 0,4 0 0 0,-4 0 0 15,0 0 0-15,0 0 0 0,4 0 0 0,-4 0 8 16,3 0-8-16,1 6 0 0,0-6 0 0,3 0 0 15,0 0 0-15,4 0 0 0,-4 0 0 0,4-6 0 16,-4 6 0-16,0 0 0 0,4 0 0 0,-4 0 0 16,0 0 0-16,4 0 0 0,-8-4 0 0,4 4-8 15,1 0-1-15,-5 0 0 0,4-6 9 0,1 6 14 0,-1 0-3 0,3 0-1 16,-2 0-10-16,-1 0 0 0,0 0 0 0,4 0 0 16,-4 0 0-16,4 0 0 0,3 0 0 0,-4 0 0 15,5 0 0-15,-1 0-14 0,0 0 3 0,-3 0 1 16,0 0 18-16,-1 0 3 0,-3 0 1 0,4 0 0 15,0-3-12-15,-4 3 0 0,4-6 0 0,-1 6 0 16,1 0 0-16,3-3 0 0,-3 3 0 0,0-7 0 16,-1 7 0-16,1 0 0 0,-4 0 0 0,4 0 0 15,0 0 0-15,-4 0 0 0,0 0 0 16,4 7 0-16,-4-4 0 0,0-3 0 0,0 0 0 0,-3 0 0 16,-1 0 0-16,1 0 0 0,-4 0 0 0,0 0 0 15,4 0 0-15,-4 0 0 0,4 0 0 0,-1 0 0 16,-3 0 0-16,8 0 0 0,-8 0 0 0,3-3 0 15,4 3 0-15,-3-7 10 0,0 7-10 0,-1 0 10 0,1-3-10 16,-4 3 0-16,0-6 0 0,0 6 0 16,0 0 0-16,1 0 0 0,-1 0 0 0,0 0 0 0,-4-3 0 0,4 3 8 15,-3 0-8-15,0 0 0 0,-1 0 0 0,1 0 0 16,-4 0 0-16,3 0 0 0,-2 0 0 0,2 0 0 16,-10 0 0-16,0 0 0 0,7 0 0 0,-7 0 8 15,7 0-8-15,-7 0 0 0,0 0 9 0,11-7-9 16,-11 7 10-16,7 0-10 0,-7 0 14 0,7 0-3 15,-7 0-1-15,0 0 0 0,7-6 14 0,-4 3 2 16,5-3 1-16,-5-4 0 0,1 7-27 0,-4-3-11 16,3-3 1-16,1-1 0 0,-4-5 10 0,3 5 0 15,1 1 0-15,-1-10 8 0,1 9-8 0,-1-5 9 16,4 2-9-16,-3-2 10 0,-1-1-10 0,1 3 0 16,-1-5 0-16,-3 2 0 0,4 0 0 0,-4 4 0 15,0-4 0-15,0 7 8 0,0-7-8 0,0 6 0 0,0 1 0 16,0 0 0-16,0-1 0 0,0 1 0 0,0-1 0 15,0 1-11-15,-4 0 11 0,4 2 0 0,0-2 8 0,-3 6-8 16,3-3 0-16,0-4 0 0,-4 4 0 16,4 3 0-16,-3-4 0 0,3 7 0 0,-4-9 0 0,4 6-12 15,-3-3 12-15,-1-4 0 0,4 10 0 0,-3 0 0 16,-1-9 0-16,1 9 0 0,3 0 9 0,-4-10-9 16,4 10 0-16,-3 0 0 0,-1-6 0 0,4 6-12 15,-7-3 12-15,7 3 0 0,-3 0 0 0,-1-6 0 16,-3 6 0-16,7 0 0 0,-7-3 0 0,3-4 0 15,-3 7 0-15,4 0 0 0,-4-3 0 0,0 3 0 16,-4-6 0-16,4 6 0 0,0 0 0 0,0 0 0 0,-4 0 0 0,-3 0 0 16,0 0 0-16,4 6-9 15,-5-3 9-15,5-3 0 0,-8 7 0 0,4-4 0 16,-4-3 0-16,4 0 0 0,-3 6 0 0,-1-6 0 16,-3 3 0-16,0-3 0 0,3 6 0 0,0-6 0 0,1 4 0 15,-1-4 0-15,4 0 0 0,0 0 0 0,-4 6 9 0,1-6-9 16,-1 0 12-16,0 0-12 0,-3 6 0 0,0-6 0 15,0 3 0-15,-4-3 0 0,4 0 0 0,-7 0 0 16,0 6 0-16,3-6 0 0,-3 4 0 0,3-4 0 16,-3 0 0-16,0 0 0 0,-1 0 0 0,5 0 0 15,-1 6 0-15,-3-6 0 0,7 0 0 0,-4 0 0 0,4 0 0 16,0 0 0-16,-4 0 0 0,4 0 0 0,-4 0 0 0,0 0 0 16,-3 0 0-16,-4 0 0 0,1 0 0 15,2 0 0-15,1 0 0 0,0 0 0 16,-4 0 0-16,0 3 0 0,4-3 0 0,-4 6 0 15,4-6 0-15,3 3 0 0,-3-3 0 0,0 7 0 16,3-7 0-16,-3 0 0 0,3 3 0 0,1 3 0 0,-1-6 0 0,-3 0 0 16,3 0-9-16,-3 6 9 0,0-2-8 0,-1-4 8 15,5 0 0-15,-4 0 0 0,-1 0 0 0,1 0 8 16,3 0-8-16,-3 0 0 0,0 0 0 16,3 6 0-16,-3-3 0 0,3-3 0 0,-3 0 0 0,3 6 0 15,1-3 0-15,-4-3 0 0,-1 0 0 0,1 7 0 16,-4-4 0-16,4-3 0 0,-4 0 0 0,1 6 0 15,-1-6 0-15,4 3 0 0,-1 3-11 0,-2-6 11 16,2 0 0-16,1 10 0 0,4-10 0 0,-5 6 0 16,5-3 11-16,-5-3-11 0,5 0 10 0,-1 7-10 0,0-7 0 15,1 3 0-15,-5-3-13 0,1 0 4 0,-4 0 9 16,4 0 0-16,3 0 8 0,-3 0-8 0,0 6 0 0,-4-6 0 16,4 0 0-16,0 0-8 0,0 0 8 0,-1 0 0 15,1 0 0-15,0 0 8 0,3 3-8 16,1-3 9-16,-1 0-9 0,0 0 10 0,4 0-10 0,0 0 0 15,-4 0 0-15,0 0 0 0,1 0-11 0,-1 0 3 16,-3 0 0-16,3 0 0 0,-3 0 8 0,0 0 0 16,3 0 0-16,0-3 0 0,1 3 0 0,-1 0 0 15,4-6 8-15,0 6-8 0,6-3 0 0,-6-4 0 16,4 7 0-16,-1 0 0 0,4-3 0 0,-4-3 0 16,4 6 0-16,-3 0 0 0,2-6 8 0,-2 6-8 0,-1-4 8 15,1 4-8-15,-1-6 0 0,-3 6 0 0,0 0 0 16,-1-3-12-16,1 3 12 0,-3 0 0 0,2 0-9 0,1 0 9 15,0 0 0-15,3 0 0 0,1 0 0 0,-1 0 0 16,-7 0 0-16,4 0 0 0,4 0 0 0,-1 0 0 16,0 0 0-16,-3 0 0 0,7 0 0 0,-4 0 0 15,1 0 0-15,3 0 0 0,0 0 0 0,-1 0 0 16,1 0 8-16,0 0 0 0,4-6 0 16,-1 6 0-16,-3 0-8 0,0-3-11 0,3 3 3 0,4 0 0 15,-3-7 8-15,-1 7 0 0,0 0 0 0,4 0 0 16,0-3 0-16,0 3-8 0,-3 0 8 0,-1 0-8 15,4 0 8-15,0 3 0 0,0-3 0 0,0 0-8 16,0 0 8-16,0 7-8 0,-4-7 8 0,4 3-8 16,4-3-9-16,3 0-2 0,0 0 0 0,0 0 0 15,0 0-113-15,0 0-24 0,7 0-4 0</inkml:trace>
  <inkml:trace contextRef="#ctx0" brushRef="#br1" timeOffset="175652.37">21078 12202 918 0,'0'0'40'0,"0"0"9"0,0 0-39 0,0 0-10 0,0 0 0 0,0 0 0 16,-3-6 60-16,3 6 11 0,0-3 1 0,0 3 1 16,0-6 27-16,3 3 4 0,-3 3 2 0,4-7 0 15,-4 4-10-15,0 3-3 0,0 0 0 0,0 0 0 0,0 0-41 0,0 0-8 16,0 0-1-16,0 0-1 0,0 0-13 0,0 0-2 15,0 0-1-15,0 0 0 0,0 0-2 0,0 0 0 16,0 0 0-16,0 0 0 0,0 0 12 0,0 0 1 16,0 0 1-16,0 0 0 0,4 3-6 0,3 4 0 15,-7-7-1-15,7 0 0 16,3 3-4-16,-3-3-1 0,0 0 0 0,4 0 0 0,0 0 12 0,3 6 2 16,0-6 1-16,0 0 0 0,3 0-28 0,5-6-5 15,-5 6-8-15,4 0 11 0,1 0-11 0,-1 0 12 16,0 0-12-16,0-3 12 0,0 3-12 0,-3 0 0 0,3 0 0 15,-3 0 0-15,-1 0 0 0,-3 0 0 0,1-7 0 0,2 7 0 16,-6 0 8-16,-1-3 0 0,5 3 0 0,-5-6 0 16,1 6-8-16,-4-3 0 0,3-3 0 15,-3 6 0-15,0-4 0 0,-7 4 10 0,0 0-10 0,0 0 10 16,7 0 0-16,-7 0 0 0,0 0 0 0,0 0 0 16,0 0 15-16,0 0 3 0,0 0 1 0,0 0 0 15,0 0-17-15,0 0-3 0,0 0-1 0,0 10 0 16,-7-1-8-16,7-9 8 0,0 0-8 0,0 10 8 15,-3-1-8-15,3-6 0 0,0-3 9 0,-4 16-9 16,4-7 0-16,0 1 9 0,0-1-9 0,4 1 0 16,-4-4 8-16,3 3-8 0,1 1 0 0,-1-1 0 15,5 0 9-15,-1 1-9 0,-4-1 0 0,1 7 9 0,-1-7-9 16,1 7 8-16,3-3-8 0,-4 2 8 16,-3 4-8-16,4 0 0 0,3-3 0 0,-4 2 0 0,1 7 8 0,-1 1-8 15,1 2 8-15,0-3-8 0,-1 3 15 16,1 0-3-16,-4-3 0 0,0 4 0 0,7-4 7 15,-4-3 1-15,-3 9 0 0,0-9 0 0,4 3-11 16,-1 3-1-16,1-3-8 0,-1 0 12 0,-3-3-12 0,0 3 0 16,4-6 0-16,-4 6 0 0,-4 0 0 15,1-3 0-15,6 3 0 0,1-6 0 0,-4 6 8 0,0 0 0 16,-4-6-8-16,8 6 12 0,-1-3-4 0,1-3 0 16,-8 3-8-16,4-3 12 0,4 0-12 0,-1 0 9 15,-6-1-9-15,-1 7 8 0,8-6-8 0,-4 0 0 16,0 6 9-16,0-6-9 0,-7 0 0 0,7 6 8 15,7-6-8-15,-7-4 0 0,-7 4 0 0,7 0 0 0,0 0 0 0,3 3 0 16,-3-3 0-16,-3-1 8 0,3 1-8 16,0 6 0-16,7-6 0 0,-7 0 8 0,-4 6-8 15,8-6 0-15,-1 0 11 0,-3-1-3 0,-3 1 0 0,3 6 0 16,0 0-8-16,3 0 0 0,1-3 0 0,-4-3 0 16,-4 6 0-16,1-6 0 0,3 6 0 0,0 3 0 15,0-9 0-15,0 6 0 0,3 0 0 0,-3 4 8 16,0-4 0-16,0 3 0 0,0-3 0 15,4 3 0-15,3-3-8 0,-4-3 0 0,-3 3 0 0,4 1 0 16,3 2 0-16,-3-3 16 0,-4 3-2 0,0-3-1 16,-4 0-13-16,8-3 0 0,-1 3 0 0,-3 3 0 15,-7-9 0-15,7 6-15 0,7 0 3 0,-7 1 1 16,-3-5 11-16,3 5 11 0,3 2-3 0,1-3 0 16,-1 0-8-16,-3-3-9 0,-3 3 9 0,3 3-13 15,7-9 13-15,-4 6 10 0,-6 3-2 0,3-3 0 16,7 1-8-16,-4-8-9 0,-3 7 9 0,0-3-13 0,-3 0 13 0,6 0 0 15,1-6 0-15,-4 3 0 0,-4 0 0 0,4-1 0 16,4 4 0-16,-1-3 0 0,-3 0 10 0,0 0-2 16,0 6 0-16,4-6 0 0,-1 0-8 0,-3 6 0 15,-3-7 0-15,3 1 0 0,7 0 0 0,-7 0 0 16,-7 3-12-16,3-3 12 0,8-1 0 0,-1 1 0 16,-6 0 0-16,-1-3 0 0,-3 3 0 0,4-1 0 15,6-2 8-15,-6-7-8 0,-4 10 0 0,0-3 0 16,14-3 0-16,-7-4 0 0,-7 7 0 0,3-1 0 15,8-2 0-15,-4-4 0 0,3 4 0 0,-3-1 0 16,-3-2 0-16,10 5 0 0,0-5 0 0,-4 5 0 0,-10-2 0 0,7-4 0 16,7 1 9-16,-3 6 0 0,-4-7 0 0,-4 7 0 15,1-7-9-15,-1 4 0 0,8-4 0 0,-8 7 0 16,-3-7 0-16,4 7 0 0,3-7 0 16,3 1 0-16,-6-1 0 0,-1 0-11 0,8 1 3 15,-1-1 0-15,1 1 8 0,-4 5 0 0,-4-5 0 16,4-1 0-16,4 0 0 0,-1 1 0 0,-6 6 10 0,3-7-10 15,3 0 0-15,1-2 0 0,-8 5 0 0,1-2 0 16,3-4 0-16,0 3 0 0,7 1 11 0,-7-1-11 16,-4 1 0-16,4-1 0 0,4-3 0 0,-1 4 0 15,-6-4 0-15,3 3-9 0,0-9 9 0,3 3-8 16,4 7 8-16,-7-1 0 0,0-3 8 0,4-2-8 16,3 2 0-16,-4 3 0 0,-3-9 0 0,-3 7 0 15,6-4 0-15,-3-3 0 0,4 9 0 0,-4 1 8 16,-7-4-8-16,7-6 0 0,0 0-11 0,3 3 11 15,-6 3 0-15,3-6 0 0,3 10 0 0,-3-10 0 0,0 0 0 0,4 9 0 16,-4-9 0-16,4 6 0 0,3-3 0 16,-7-3 0-16,0 0 0 0,0 0 0 0,7 10 8 15,-7-10-8-15,0 0 0 0,0 0 0 0,0 0 0 0,0 0 0 16,0 0 0-16,-4 9 0 0,1-9 0 0,3 0 0 16,0 0 8-16,0 0-8 0,0 0 0 0,0 0 0 15,0 0 0-15,0 0 0 0,0 0 9 0,-7 7-1 16,3-7-8-16,4 0 12 0,0 0-12 0,-7 0 0 15,-7 0 0-15,3 0 0 0,1 3 0 0,3-3 0 16,-11 0 8-16,4 6-8 0,-7-6 0 0,3 0 0 16,0 3 0-16,1 3 0 0,-4 1 0 0,-1-4 0 15,8-3 0-15,0 0 0 0,-3 0 0 0,6 0 0 16,-3 6 0-16,7-6 0 0,-4 0 0 0,4-6 0 16,0 6 0-16,0 0 0 0,4 0 16 0,3 0-4 0,-11 0 0 0,11 0 0 15,-4-3-12-15,4 3-16 0,-7-7 3 0,7 7 1 16,-3-6 12-16,3 6 0 0,-4-3 0 0,4 3 0 15,-3 0 0-15,-4-6 0 0,3 3-8 0,1 3 8 16,-1-7 0-16,-3 7 0 0,4 0 0 0,3 0 0 16,-4-3 0-16,1-3 0 0,-1 3 0 0,0-4 0 15,1-2 0-15,3 6 0 0,-4-3 0 0,4-4 0 16,-3 4 0-16,3-3 0 0,0-1 0 0,0 1 0 16,0-1 0-16,0 1 0 0,0 3 0 0,0-7 0 15,0-3 0-15,0 7 0 0,0 0 0 16,0-7 0-16,0 7 0 0,0-4 0 0,0-3 0 0,0 1 0 0,0 2 0 0,0-3 0 15,0-2 0-15,0 2 0 0,0-3 0 0,0 0 0 16,-4 4-8-16,4-4 8 0,-3 0 0 0,3 0 0 16,-4 0 0-16,4 4 0 0,0-4 0 0,0 0 0 15,-3 0 0-15,-1-3 0 0,4 10 0 0,0-7 0 16,0-3 0-16,-3 9 0 0,3-2 0 0,0-4 0 16,0 0 0-16,3 3 0 0,-3 4 0 0,4-10 0 15,-1 3 0-15,-3 7 0 0,4-7 0 0,-4-3 0 16,3 3-8-16,1 0 8 0,-1 0 0 0,1 1 0 15,-1-8 0-15,1 8-9 0,0-1 9 0,-1-6 0 16,1 6 0-16,-1 0 0 0,4-6 0 0,-3 6 0 16,-1 0 0-16,-3-3 0 0,4 4 0 0,-1-1 0 15,1 0 0-15,-4 3 0 0,0-3 0 0,3 1 0 0,1 2 0 16,-4-3 0-16,0 0 0 0,0 4 0 0,3-4 0 0,-3 0 0 16,0 3 0-16,0-2 0 0,4-1 0 0,-4 0 8 15,3-6-8-15,-3 6 0 0,0 3 0 0,4-2 0 16,-4-4 0-16,0 0 0 0,0 3 0 0,3 0 0 15,-3 3 0-15,0-2 0 0,0-1 0 0,0 0 0 16,4 3 0-16,-8 4 0 0,4-4 0 0,0 0 0 16,-3 4 0-16,3-4 0 0,0 4 0 0,-4-4 8 15,4 0-8-15,0 7 0 0,0-10 0 0,0 3 0 16,0 7 0-16,0-10 0 0,4 10 0 0,-4-10 0 16,0 3 0-16,0 7 0 0,3-10 0 0,-3 3 0 15,4 4 0-15,-4-7 0 0,4 3 0 0,-4 1 0 0,0 2 0 16,0-3 0-16,0-2 0 0,0 8 0 0,0-6 0 0,0 7 0 15,0-10 0-15,0 10 0 0,0-1 0 16,0-5 0-16,-4 5 0 0,4-5 0 0,-4 5 0 16,4-2 0-16,0 2 0 0,0-5 0 0,0 5 0 15,-3-6 0-15,3 7 0 0,0 0 0 0,0-4 0 0,0-3 0 16,0 10 0-16,0-6 0 0,3-4 0 0,-3 7 0 16,0-7 0-16,0 6 0 0,0 1 0 0,4-3 0 15,-4-4 0-15,4 0 0 0,-4 7 0 0,0-4 0 16,0-2 0-16,0-1 0 0,0 6 0 15,3-2 0-15,-3-4 0 0,0 1 0 0,4 5 0 16,-4-2 0-16,0-4 0 0,0 7 0 0,0-7 0 0,3 6 0 0,-3-2 0 0,0-4 0 16,0 1 0-16,0 5 0 0,0-2 0 15,0-4 0-15,0 0 0 0,0 7 0 0,0-4 0 0,4 4 0 16,-8-7 0-16,4 7 0 0,0-7 0 0,-3 7 0 16,3-1 0-16,0-2 0 15,0-4 0-15,-4 7 0 0,4-1 0 0,0 1 0 0,-3-7 0 16,3 7 0-16,-4-1 0 0,4 1 0 0,-4 0 0 0,4-7 0 15,-3 6 0-15,3 1 0 0,-4 0 0 16,1-1 0-16,3-5 0 0,-4 5 0 0,1 1 0 0,-1-7 0 16,1 7 0-16,-1-1 0 0,4-9 0 0,-3 10 0 15,-1-7 0-15,1 7 0 0,-1-4 0 0,4-2 0 16,-3-1 0-16,-1-3 0 0,4 7 0 0,-3-4 0 16,3 0 0-16,-4 4 0 0,4-4 0 0,-3 0 0 15,-1 7 0-15,4-4 0 0,0-2 0 0,-4-1 0 16,4 7 0-16,-3-4 0 0,-1 4 0 0,4-7 0 15,0 7 0-15,-3-7 0 0,3 7 0 0,0-1 0 0,0-2 0 16,0-4 0-16,0 7 0 0,0-1 0 0,0-6 0 0,0 4 0 16,-4-4 0-16,4 7 0 0,-3-7 0 15,3 7 0-15,-4-10 0 0,1 3 0 16,3 4 0-16,-4-4 0 0,1 0 0 0,3 7 0 0,-4-4 0 16,1 4 0-16,-1-7 0 0,1 7 0 0,-4-7 0 0,3 7 0 15,0-1 0-15,1-2 0 0,-1-1 0 0,1 4 0 16,3-1 0-16,-4 1 0 0,1 0 0 0,-1-1 0 15,4-5 0-15,-3 5 0 0,-1 7 0 0,4-6 0 16,-3-7 0-16,3 7 0 0,-4 2 0 0,1-2 0 16,-1 6 0-16,1-7 0 0,3 1 0 0,0 0 0 15,-4 2 0-15,1-2 0 0,3 3 0 0,-4-4 0 16,4 1 0-16,0-1 0 0,-3 1 0 0,-1 0 0 0,4 2 0 16,-4-2 0-16,4 6 0 0,0-7 0 0,-3 4 0 15,3-3 0-15,0 5 0 0,0-2 0 0,0 6 0 0,0-9 0 16,0 3 0-16,0 2 0 0,-4-2 0 0,1-3-8 15,-1 9 8-15,4-10 0 0,-3 7 0 0,-1-3 0 16,1 3 0-16,3-4 0 0,-4 1 0 0,4 3 0 16,-7-3 0-16,4 3 0 15,3 3 0-15,0-7-8 0,-4 4 8 0,1-3 0 0,3 3 0 16,-4-3 0-16,4-4-9 0,-3 4 9 0,-1 3-10 0,4-3 10 16,-4-4-29-16,1 10 0 0,-4-3 0 15,3-3 0-15,-3 3-163 0,-3-4-32 0</inkml:trace>
  <inkml:trace contextRef="#ctx0" brushRef="#br0" timeOffset="198474.51">17893 16774 518 0,'0'0'46'0,"0"-3"-37"0,3-6-9 0,1 3 0 15,-4-4 334-15,0 7 65 0,3-3 13 0,-3 3 2 0,0 3-322 0,0 0-64 16,4-7-12-16,-4 7-4 0,0 0-12 0,0 0 0 16,0 0 0-16,0 0 0 0,0 0 9 0,0 0-1 15,0 0 0-15,0 0 0 0,0 0 36 0,0 0 8 16,0 0 0-16,0 7 1 0,-4 2 3 0,8-6 1 16,-4 7 0-16,0-1 0 0,0 7 7 0,0-7 0 15,4 7 1-15,-1-4 0 0,-3-2-23 0,4 2-5 16,-1 1-1-16,1-4 0 0,-1 7-2 0,1-7-1 15,-1 7 0-15,1-3 0 0,-1 5-8 0,-3-2-1 16,4 3-1-16,-1 0 0 0,-3 0-8 0,0 6-2 16,4 0 0-16,-4 3 0 0,3-9-13 0,-3 15 9 15,4-6-9-15,-4 13 8 0,0-9-8 0,0 8 0 16,0-2 0-16,0-4 8 0,0 10-8 0,0-9 10 0,0-4-10 0,0 4 10 16,3-1 5-16,-3-6 1 0,0 1 0 15,0 2 0-15,0-3-1 0,-3 0 0 0,3 1 0 16,0 5 0-16,0-2-7 0,-4-1-8 0,1 3 11 15,-1 4-11-15,-3-4 0 0,4 1 0 0,-4 3 0 0,3 2 0 16,-3-8 11-16,0 2-11 0,4 1 10 0,-5-7-10 16,5 3 11-16,-4-2-11 0,3-11 12 0,4 7-12 15,-3-6 10-15,-1 0-10 0,1 0 8 0,3-3-8 16,-4-4 8-16,1 4-8 0,-1-7 0 0,1 7 8 16,-1-7-8-16,1 1 0 0,3-1 9 0,0 0-9 15,-4 1 10-15,4-4-2 0,-3 4-8 0,3-1 12 16,0 0-4-16,-4 1-8 0,1-1 11 0,3-3-11 15,-4 4 0-15,4-1 0 0,-4 1 0 0,1-1 0 16,3 1 0-16,-4-1 0 0,1 0 0 0,-1 1 0 0,4-1 0 16,-3 4 0-16,3-4 0 0,-4 1 0 0,4-1 0 15,-3 0 0-15,-1 1 0 0,4-7 0 0,-3 3 0 16,-1 4 0-16,4-1 0 0,0-9 0 0,0 0 9 0,0 0-9 16,0 0 0-16,-3 9 9 0,3-9-9 0,0 7 0 15,0-7 9-15,0 0-9 0,3 3 8 0,-3-3-8 16,0 0 8-16,0 6-8 0,0-6 0 0,0 0 9 15,0 0-9-15,0 0 0 0,0 0 9 0,0 0-9 16,0 0 0-16,4 3 9 0,-4-3-9 0,0 0 0 16,3 6 9-16,-3-6-9 0,0 0 0 0,7 7 8 0,0-4-8 15,0-3 0-15,0 0 0 0,1 0 0 0,-1 0 0 16,3 0 0-16,4 0 0 0,-3-3 8 16,3-4-8-16,4 7 0 0,3-9 0 0,0 9 0 0,0-6 0 0,7 3 8 15,-3-4-8-15,3 4 0 0,4-3 0 0,0 6 0 16,-1-3 0-16,-2-3 0 0,2 6 0 0,1-4 0 15,3-2 0-15,1 6 0 0,-1 0 0 0,4 0 0 16,0 0 0-16,3 0 0 0,-3 0 0 0,0 0 0 16,-1 0 0-16,-2 0 0 0,2 0 0 0,-2-6 0 15,-4 3 0-15,3 3 0 0,0-7 0 0,4 4 0 16,0 3 0-16,-1-6 0 0,1 3 0 0,0-3 0 16,3 6 0-16,-3-3 0 0,0 3 0 0,0 3 8 15,-4-3-8-15,0 6 0 0,-3-6 0 0,-4 3-8 16,1-3 18-16,-1 6 4 0,-3-6 1 0,3 0 0 15,0 0-24-15,0 0-5 0,0 3-1 0,1-3 0 0,-1 7 15 0,-3-7 0 16,-1 0 0-16,1 3 0 0,0 3 0 16,-4-6 0-16,-4 6 0 0,5-2 0 0,-5-4 0 15,1 0 0-15,0 6 0 0,-1-3 0 0,-3-3 8 16,4 0-8-16,-4 0 0 0,0 0 0 0,4 0 0 0,-1 0 0 16,-2 0 0-16,2-3 0 0,-3 3 0 0,0-6 0 15,8 6 0-15,-8-4 0 0,0-2 0 0,3 6 0 16,-2 0 0-16,-1 0 0 0,-4 0 8 0,4 0-8 15,-3 0 0-15,3 0 0 0,-3 0 0 0,-4 0 0 16,3 6 0-16,-3-2 0 0,0-4 8 0,0 0-8 16,-3 0 0-16,-1 0 0 0,-3 0 8 0,0 0-8 15,8 0 0-15,-5 0 0 0,-3 0 10 0,4 0-10 16,-4 0 8-16,3 0-8 0,-3 0 10 0,7-10-10 0,-3 10 12 16,-1-9-12-16,1 2 15 0,-4-2-4 0,3 6-1 15,-3-3 0-15,0-4 2 0,0 7 0 0,0-6 0 0,4 2 0 16,-4 7-12-16,0-9 0 0,0 3 0 0,3-4 0 15,1 7 0-15,-4-3 0 0,0-3 0 16,0-1 0-16,3 1 0 0,1-7 0 0,-1 3 0 16,-3-2 0-16,0-4 0 0,0 0 0 0,4-6 0 0,-4 0 0 15,0-3 8-15,0 3 0 0,3-7 0 0,-3-2 0 16,0-7-8-16,-3 0 0 0,3-3 0 0,0-6 0 16,0 3 0-16,0-6 0 0,-4 0 0 0,4-1 0 15,0 7 0-15,0-6 0 0,-3 0 0 0,-1 2 0 16,4-2 0-16,-3 9 0 0,-1-9 0 0,1 6 0 15,-1 3 0-15,1-3 0 0,-1 6 0 0,1-6 0 0,-1 13 0 0,1-4 0 16,3 0 0-16,-4 4 0 0,1-1 0 0,-1 1-11 16,4-1 3-16,-3-2 0 0,-1 2 8 15,4 7 0-15,-4-6 0 0,1 5 0 0,-1 1 0 16,4-6 0-16,-3 9 0 0,3-4 8 16,-4 4-8-16,4-3-13 0,0 9 3 0,0-6 1 0,0 0 9 0,0 6 0 15,4-9 0-15,-1 12-8 0,-3-2 8 0,7-1 0 16,-3 3 0-16,0 3-8 0,-1-2-8 0,-3 5-2 15,4 1 0-15,-4 3 0 0,3 3 18 16,-3 3 9-16,0 0-1 0,0 0 0 0,0 0-8 0,0 0 0 16,0 0-12-16,0 0 12 0,0 0-10 0,0 0 10 15,0 0 0-15,0 0-9 0,0 0 9 0,0 0 0 16,0 0 0-16,0 0-8 0,0 0 8 0,0 0 0 16,0 0 0-16,0 0 0 0,-3 9 0 0,3 0 0 15,0 1 0-15,0-10 0 0,-4 9 0 0,4-9 0 0,-3 10 0 0,-1-1 0 16,-3-3 0-16,3 4 0 0,-3-4 0 0,-3-3 0 15,-1 7 8-15,1-1 0 0,-5-3 0 16,1 4 0-16,-7-7-8 0,4 3-8 0,-5 3 8 16,1 1-12-16,0-4 12 0,-7-3 16 0,3 3-4 0,-7-2-1 15,1 5-11-15,-8-3 8 0,-3-6-8 0,-1 10 8 16,1-10-8-16,-4 6 10 0,-3-3-10 0,6-3 10 16,1 6-10-16,0-2 0 0,3-4 0 0,0 6 0 15,-10-6 0-15,3 3 0 0,-7-3 0 0,0 6 8 16,-4-3-8-16,8-3 0 0,-4 7 0 0,4-7 8 15,-1 3-8-15,5-3 0 0,-8 6 0 0,3-6 0 16,1 0 0-16,-1 3 8 0,-2-3-8 0,6 6 8 0,-4-6-8 16,8 0 0-16,-4 0 0 0,7 7 0 0,0-4 0 15,4-3 0-15,0 0 0 0,3 0 0 16,0 0 0-16,1 0 0 0,2 0 0 0,1 0 0 16,0 0 0-16,3 0 0 0,1-3 0 0,2-4 0 0,5 1 0 15,-1 3 0-15,4-3 0 0,0 3 0 0,3-4 0 0,-3 7-11 16,4-3 3-16,3-3 0 15,0 3-36-15,-1 3-6 0,1-6-2 0,4 6 0 16,-4-4-48-16,0-2-11 0,3 6-1 0,-3 6-1 16,4-2-50-16,-4 5-9 0,0 0-3 0,0 7 0 15,-4 0 12-15,0-4 3 0,-3 7 0 0</inkml:trace>
  <inkml:trace contextRef="#ctx0" brushRef="#br1" timeOffset="202571.34">18066 16699 288 0,'0'0'25'0,"-11"3"-25"15,1-3 0-15,-1 7 0 0,-3-4 202 0,3 3 35 0,1-6 7 0,3 0 2 16,7 0-110-16,0 0-23 0,0 0-4 0,-4 0-1 16,-3 0-6-16,4 0-2 0,3 0 0 0,0 0 0 15,0 0-23-15,0 0-5 0,0 0 0 0,0 0-1 16,0 0-4-16,0 0-1 0,0 0 0 0,0 0 0 16,0 0-14-16,0 0-2 15,7 9-1-15,-7-9 0 0,0 0-9 0,0 0-3 0,0 0 0 0,3 10 0 16,-3-10-4-16,0 0-1 0,0 0 0 0,0 0 0 15,0 9-17-15,0-9-4 0,0 0-1 0,0 0 0 16,0 0 2-16,0 0 0 0,0 0 0 0,0 0 0 16,0 0 8-16,0 0 1 0,0 0 1 0,0 0 0 15,0 0-5-15,0 0-1 0,0 0 0 0,0 0 0 16,0 0 4-16,0 0 1 0,7 0 0 0,-7 0 0 16,0 0-11-16,0 0-2 0,0 0-8 0,7 0 12 15,-7 0-12-15,0 0 8 0,0 0-8 0,11 7 0 16,-4-4 10-16,-7-3-10 0,0 0 10 0,3 9-10 0,4-3 8 0,-7 4-8 15,0-1 0-15,4 1 9 0,-4-1-9 0,0 0 0 16,0 1 0-16,0 5 0 16,-4 1 0-16,4-3 8 0,-3 2-8 0,3 4 0 15,-4 0 0-15,1 0 8 0,-1 6-8 0,1-6 0 0,-1 6 13 16,1-6-2-16,-1 6-1 0,1-6 0 0,3-1-10 0,-4 1 0 16,1-3 9-16,-1 3-9 0,8-10 0 0,-4 7 0 15,0-7 0-15,0 1 8 0,0-10-8 0,0 9 11 16,0-9-11-16,0 0 12 0,0 0 0 0,0 0 0 15,0 0 0-15,0 0 0 0,0 0-4 0,0 0-8 0,0 0 12 0,0 0-4 16,0 0-8-16,0 0 10 16,0 0-10-16,0 0 10 0,0 0-10 0,0 0 0 15,0 0 0-15,0 0 0 0,0 0 0 0,0 0 0 0,0 0 0 16,0 0 0-16,0 0 0 0,0 0 0 0,-4 6 0 0,1-3-11 16,-4-3 11-16,7 0 0 0,0 0-9 0,0 0 9 15,0 0 0-15,0 0 0 0,0 0 0 0,0 0 0 16,0 0 0-16,0 0 8 0,0 0-8 0,7 7 8 15,7-7-8-15,-4 0 0 0,1 0 0 16,-1-7 8-16,5 7-8 0,-1-3 8 0,-4-3-8 0,4 6 8 16,1 0-8-16,-5 0 0 0,4-3 0 0,0-3-11 15,-3 6 11-15,3 0 0 0,0 0 10 0,-3 0-10 16,-1 0 0-16,1 0 0 0,-1 0-8 0,1 0 8 16,0 0 0-16,-1 0 0 0,-3 0 0 0,0 0 0 15,4 6 0-15,-8-6 0 0,-3 0 0 0,7 0 0 16,-7 0 0-16,0 0 0 0,8 0 0 0,-8 0 0 15,0 0 0-15,0 0 0 0,0 0 0 0,0 0 0 0,0 0 9 0,0 0-1 16,7-6 0-16,-7 6 0 16,3-4-8-16,1-2 12 0,-4 6-12 0,3-6 12 0,1-4-12 15,-1 7 8-15,1-6-8 0,-4 3 8 0,3-4-8 16,-3-5 0-16,0 5 9 0,0-2-9 0,4-4 0 0,-4 7 9 16,0-10-9-16,0 3 0 0,0-3 8 0,0 4-8 15,0 5 0-15,3-9 0 0,1 0 8 0,-4 4-8 16,0 2 0-16,0-2 0 0,0 2 0 0,0-3 0 15,0 7 0-15,-4-7 0 0,4 7 0 0,-3-4 0 0,3 1 0 16,0 2 0-16,0-2 0 0,0-4 0 16,0 7 0-16,0-1 0 0,0-5 0 0,0 5 0 15,0 1 0-15,0-7 0 0,0 7 0 0,0 6 0 16,0-7 0-16,-4 4 0 0,4 6 0 0,0-3 0 0,0 3-10 16,0 0 10-16,0 0 0 0,0 0-9 0,-3-6 9 0,3 6 0 15,0 0-8-15,0 0 8 0,0-10 0 0,0 10 0 16,0 0 0-16,0 0 0 0,0 0 0 0,0 0 0 15,-7 0 0-15,7 0-8 0,0 0 8 0,0 0 0 16,-4 0 0-16,4 0 0 0,0 0 0 0,-7 0 0 16,0 0 0-16,7 0 0 0,-7 6 0 0,3-2 0 15,-3 2 0-15,0-3 0 0,0-3 0 0,0 6 0 16,-3-3 8-16,3 4 1 0,-4-4 1 0,0-3 0 16,1 6-10-16,-4-6 8 0,0 3-8 0,0 3 8 15,-4-6-8-15,0 7 0 0,-3-4 0 0,0-3 8 0,0 0-8 16,0 6 0-16,-1-3 0 0,8-3 0 15,-3 0-61-15,-1 7-15 0,4-7-2 0,3 0-1400 16</inkml:trace>
  <inkml:trace contextRef="#ctx0" brushRef="#br2" timeOffset="-214499.07">15808 12469 979 0,'0'0'43'0,"0"0"9"0,0 0-41 0,0 0-11 0,0 0 0 0,0 0 0 16,0 0 103-16,0 0 18 0,0 0 4 0,0 0 1 15,0 0-101-15,0 0-25 0,-4-6 0 0,4 6 0 16,0 0 0-16,0 0 0 0,0 0 0 0,0 0 0 16,0 0 30-16,0 0 7 0,0 0 2 0,0 0 0 15,0 0 44-15,0 0 9 0,0 0 1 0,0 0 1 0,0 0-14 16,0 0-4-16,0 0 0 0,-7 0 0 0,-3 0-20 0,10 0-4 15,0 0 0-15,-7 6-1 0,0-3-13 0,7-3-2 16,0 0-1-16,-7 0 0 0,0 0-22 0,7 0-4 16,0 0-1-16,0 0 0 0,0 0 3 0,0 0 0 15,0 0 0-15,0 0 0 0,0 0 5 0,0 0 2 16,0 0 0-16,0 0 0 0,0 0 7 0,0 0 2 16,0 0 0-16,0 0 0 0,0 0-13 0,0 0-2 15,0 0-1-15,0 0 0 0,0 10-3 0,0-4 0 16,0 3 0-16,0 1 0 0,0-4-8 0,0-3 0 15,0-3 0-15,3 9 0 0,1 1 0 0,-4-1 0 16,3 7 0-16,-3-7 0 0,4 1 8 0,-4-1-8 16,0 7 8-16,0-7-8 0,-4 10 12 0,4-3-4 15,-3-7 0-15,-1 7 0 0,1-4-8 0,-1-2 8 0,4 5-8 0,-3-2 8 16,-1 3 4-16,0-7 0 0,4 7 0 0,0-7 0 16,0 1 1-16,0-1 1 0,0 0 0 0,0 1 0 15,0-1-4-15,0 1-1 0,0-1 0 0,0 4 0 16,0-4-9-16,0 0 10 0,4 1-10 0,-4-7 10 15,0 6-10-15,0-9 0 0,-4 7 0 0,4 2 0 16,-3 0 9-16,3-2-9 0,0-7 10 0,0 9-10 16,-4-6 16-16,1 7-2 0,3-10-1 0,-4 6 0 15,4-6-3-15,0 0-1 0,0 0 0 0,0 0 0 16,0 0-9-16,0 0 12 0,0 0-12 0,0 0 12 16,0 0 4-16,0 0 2 0,0 0 0 0,0 0 0 15,0 0-10-15,0 0-8 0,0 0 12 0,0 0-12 16,0 0 12-16,0 0-4 0,0 0 0 0,0 0-8 15,0 0 10-15,7-6-10 0,0 3 8 0,-7 3-8 16,8-7 0-16,2 7 0 0,-6-3 8 0,6-3-8 16,1 6 0-16,-4-3 0 0,-7 3 0 0,0 0 0 15,7 0 0-15,0 0 0 0,0-7 0 0,4 7 0 0,-1 0 0 16,1 0 0-16,-1 0 0 0,1-3 0 0,3 3 0 0,-3 0 0 16,3-6 0-16,-4 6 0 0,1 6 0 0,3-6 0 15,0 0 0-15,0 0 0 0,0 3 0 0,0-3 0 16,-3 0 0-16,3 0 0 0,0 7 0 0,-3-4 0 15,3-3 8-15,0 0-8 0,-3-3 0 0,3 3 0 16,0 0 0-16,0-7 0 0,4 7 0 0,-1 0 0 0,1-9 11 16,0 9-11-16,3-3 9 0,3-3-9 15,1-1 8-15,0 4-8 0,0-3 9 0,-1 6-9 0,1-3 10 16,3 3-10-16,0-6 8 0,-3 6-8 0,0-4 0 16,-1 4 0-16,-2 0 0 0,2 0 0 0,-3-6-8 0,1 6 8 15,-1 0 0-15,-4 0-8 0,1 0 8 0,3 0 0 16,0 0 0-16,1 0 0 0,-1 0 0 0,3 0 0 15,1 0 0-15,3 0 0 0,-3-3 0 16,7 3 0-16,0-6 0 0,-1 6 0 0,-2-3 0 0,2-4 0 16,-3 7 0-16,4 0 0 0,-7-6 0 0,3 3 9 15,-3 3-9-15,3-6 8 0,0 6-8 0,1 0 8 16,-1-10-8-16,0 10 0 0,4 0 0 0,-1 0 0 16,5 0 0-16,-5 0 0 0,-2 0-10 0,-1 0 10 15,0 6 0-15,4-2 0 0,0-4 0 0,-4 6 0 0,0-6 0 0,0 3 0 16,1 3 0-16,-1-6 0 15,-4 0 0-15,5 0 0 0,2-9 0 0,5 9 0 16,-5 0 0-16,5-6 0 0,-1 6 9 0,0-4-9 0,1 4 8 0,2-6-8 16,-2 6 0-16,-1 0 9 0,-3 0-9 15,-1 6 8-15,-2-6-8 0,-1 0 8 0,0 0-8 0,0 0 0 16,-3 0-10-16,3 4 10 0,0-4 0 0,1 0 0 16,-1 0 0-16,0 0 0 0,0 0 0 0,4 0 0 15,-4-4 0-15,1 4 0 0,2-6 9 0,1 6 2 16,-4 0 0-16,0 0 0 0,1 0-11 0,-1-3 0 15,-3 3 0-15,3 0 0 0,-3-6 0 0,3 6 0 16,-4-3 0-16,5 3 0 0,-5-7 0 0,5 7 0 0,-5 0 0 16,5 0 0-16,-5 0 0 0,4 0 0 0,-3 7 8 15,0-7-8-15,0 3 0 0,-1-3 0 0,1 6 0 0,0-6 0 16,-4 3 0-16,-4-3 0 0,5 6 0 0,-5-2 0 16,1-4 0-16,-1 0 0 0,1 0 0 0,-4 0 0 15,0 0 9-15,4 0-9 0,-4 0 10 16,4 0-10-16,-1 0 11 0,1 0-11 0,0 0 12 15,3 0-12-15,4 0 8 0,-4 0-8 0,0 0 0 16,4 0 0-16,-4 0 0 0,0 0 0 0,-3 0 0 16,3 0 0-16,0 0 0 0,-4 6 0 0,-2-6 0 0,2 0 0 15,1 3 0-15,0 3 0 0,-4-6 0 0,0 7 0 16,-4-4 0-16,4-3 0 0,-3 0 0 0,0 6 0 16,-4-6 8-16,3 0-8 0,-3 0 0 0,4 0 0 15,-4 0 0-15,0 0 8 0,-7 0-8 0,11 0 0 16,-1 0 8-16,-3-6-8 0,0 6 0 0,0 0 0 0,0 0 0 15,4 0 0-15,-8 0 0 0,8 0 0 0,-4 0 0 0,-3 0 0 16,-4 0 0-16,0 0 0 0,0 0 8 0,7 0-8 16,0 0 0-16,-7 0 0 0,0 0 9 0,7 0-9 15,-7 0 0-15,7-3 9 0,-4-4-9 0,4 7 12 16,1-6-12-16,-5 3 12 0,4 3-12 0,0-6 0 16,0 2 0-16,0-2 8 0,4 3-8 0,-4-3 0 15,0 3 0-15,0-4 0 0,4-2 0 0,-4 9 0 16,0-9 0-16,0 9 0 0,0-10 0 0,-4 10 0 15,4-6 0-15,0 6 0 0,-3 0 0 0,3-3 0 16,-3-3 0-16,3 2 0 0,-4-2 0 0,-3 6 0 16,0 0 0-16,4-3 0 0,3-6 0 0,-4 2 8 15,1-2 0-15,-1 3 0 0,4-4-8 0,-3 7 0 16,-1-6 9-16,1 2-9 0,3-2 0 0,-7 0 0 0,7 2 0 16,-3 4 0-16,-1-3 0 0,1-4 0 0,-1 1 0 15,4 6 0-15,-7 3 0 0,4-6 0 0,-4 6 0 0,3-10 0 16,1 1 0-16,-4 9 0 0,0 0 0 0,0-6 0 15,3-4 0-15,-3 1 0 0,-3 6 0 0,3 3 0 16,0-10 0-16,0 4 0 0,0-3 0 0,0 9 0 16,0-10 0-16,0 4 0 0,3-7 0 0,-3 4 0 15,0 0 10-15,0-4-2 0,0 4-8 16,4-1 12-16,-1 7-12 0,-3-6-8 0,0 2 8 0,0-2-13 16,4 0 13-16,-1 2 0 0,-3 4 12 0,0 3-12 15,4-6 0-15,-4 6 0 0,0 0-12 0,0 0 3 16,0 0 9-16,0 0 8 0,0-10-8 0,0 10 11 15,0 0-11-15,0 0 0 0,0 0 0 0,0 0 0 0,0-3 0 0,0 3 0 16,4-6 0-16,-4 6 0 16,0 0 0-16,0-9 0 0,0 9 0 0,3 0 0 15,-3 0 0-15,0 0 0 0,0 0 0 0,0 0-11 0,0 0 11 0,0 0 0 16,0 0 0-16,0 0 8 0,0 0-8 16,0 0 0-16,0 0 0 0,0 0 0 0,-3-4 0 0,-5 4 0 15,5 0 0-15,-4 4-8 0,-4-4 8 0,4 0 0 16,0 0 0-16,0 0 0 0,-3 0 0 0,2 6 0 15,-6-6 0-15,7 0 0 0,-3 0 0 0,-1 0 0 16,-3 0 0-16,0 0 0 0,0 0 0 0,0 0 0 16,-4 0 0-16,0 3 0 0,1-3 0 15,-1 0 0-15,1 6 0 0,-5-6 0 0,1 3 0 0,4-3 0 16,-1 7 0-16,0-4 0 0,-3-3 0 0,3 6 0 16,-6-3 0-16,3-3 0 0,-4 7 0 0,-3-7 0 0,-1 0 0 0,1 6 0 15,0-6 0-15,-4 3 0 0,1-3 0 0,-5 0 0 16,4 6 0-16,1-3 0 0,-1-3 0 0,0 0 0 15,4 0 0-15,0 7 0 0,-4-7 0 0,4 3-8 16,0-3 8-16,-4 0 0 0,-3 0 0 0,-4 0 8 16,0 0-8-16,4 6 0 0,-1-6 0 0,1 0-8 15,0 0 8-15,0 0 0 0,-1 3 0 0,1-3 8 16,3 0-8-16,1 0 0 0,-1 0 0 0,-4 6 0 16,5-12 0-16,-5 6 0 0,1 0 0 0,3 0-8 15,-3 0 8-15,3 0 0 0,1 0 8 0,-1 6-8 16,-3-2 0-16,6-4 0 0,-2 0 0 0,2 0 0 15,-2 6 0-15,2-6 0 0,5 0 0 0,-4 0 0 16,-1 0 0-16,1 0 0 0,0 3 0 0,0-3 0 16,-4 0 0-16,4 0 0 0,-4 0 0 0,0 0-8 15,7-3 8-15,-3 3 0 0,0 0 8 0,0 0-8 0,0 0 0 16,-1 0 0-16,5 0 0 0,-5 0 0 0,5 0 0 0,3 0 0 16,-4 0 0-16,0 0 0 0,4 0 0 15,0 0 0-15,-4 0 0 0,0 0 0 0,1 0 0 0,-4 0 0 16,-1 0 0-16,5 0 0 0,-1 0 0 0,0 0 0 15,1 0 0-15,-5 0-8 0,-2 0 8 0,2 0 0 16,1 0 0-16,0 0 0 0,3 0 0 0,1 0 0 16,2 0 8-16,1 0-8 0,-3 0 0 0,6 0 0 15,-3-6 0-15,0 6 0 0,3 0 0 0,-3-4 0 16,0-2 0-16,-4 6 0 0,4-3 0 0,-4 3 0 16,4-6 0-16,-4 6-8 0,0 0 8 0,4 0 0 15,-7 0 8-15,3 0-8 0,1 0 0 0,-1 0 0 0,0 6 0 16,1-3 0-16,2-3 0 0,5 0 0 0,-4 6 0 15,3-2 0-15,-17 2 0 0,17-3 0 0,0 3 0 16,-3-6 0-16,0 0 0 0,3 7 0 0,1-7 0 16,-4 0 0-16,-1 0 0 0,1 0 0 0,4 0 0 15,-1 0 0-15,0-7 0 0,1 7 0 0,3 0-8 16,-4 0 8-16,0 0 0 0,1 0 0 0,-1 0 0 16,-3 0 0-16,3-6 0 0,1 3 8 0,-1 3-8 15,0 0 0-15,1 0 0 0,3 0 0 0,-4-6 0 16,4 6 0-16,0 0 0 0,-4 0 0 0,4 0 0 15,3 0 0-15,1 0 0 0,-4 0 0 0,3 0 0 16,-3 0 0-16,3 0 0 0,-3 0 0 0,4 0 0 16,-1 0 0-16,1 0 0 0,-1 0 0 0,-3 0-8 0,3 0 8 15,1 0 0-15,-4-4 8 0,3 4-8 0,0 0 0 16,1 0 0-16,-1-6 0 0,4 6 0 0,0 0 0 0,-3 0 0 16,6 0 0-16,-3 0-8 0,-4 0 8 0,8 0 0 15,-4 0 0-15,0 0 0 0,0 0 0 0,7 0 0 16,-4 0 0-16,4 0 0 0,0 0 0 0,0 0 0 15,0 0 0-15,-7 0 0 0,7 0 0 0,0 0 0 16,0 0 0-16,0 0 0 0,-3 6 0 0,3-6-10 16,0 0 1-16,0 0 0 15,0 0-17-15,0 0-3 0,0 0-1 0,0 0 0 16,0 0-121-16,7-6-24 0,0 3-5 0,3-3-1143 0</inkml:trace>
  <inkml:trace contextRef="#ctx0" brushRef="#br3" timeOffset="-198894.04">24134 4438 1994 0,'0'0'88'0,"0"16"19"0,0-7-86 0,3 4-21 0,-3 6 0 0,4 6 0 16,-1 9 11-16,1-6-3 0,3 16 0 0,-4 0 0 15,4 13 8-15,0-4 2 0,0 0 0 0,-3 10 0 16,3-3-6-16,0 2 0 0,0 4-1 0,-3 13 0 15,3-1 9-15,0-3 3 0,-4 4 0 0,4 2 0 16,-3 7 15-16,3 3 3 0,3 3 1 0,5-3 0 16,-1 0 8-16,0 6 2 0,0 0 0 15,4 4 0-15,3 2-5 0,0-3-1 0,-3-2 0 0,3 11 0 0,3-2-27 16,1 6-6-16,0-3-1 0,3 6 0 0,0 6-12 0,0-3 8 16,-3 3-8-16,0 7 0 0,-4 12 0 15,0-6 8-15,0-3-8 0,-3 9 0 0,0 3 0 0,-8 10 0 16,4-4 0-16,-3 4 0 0,-4 3 0 0,0-4 8 15,-3 1-8-15,-1 3 0 0,1-4 10 0,-4-2-1 16,0 12 0-16,0-3 0 0,-4 0 30 0,4-7 5 16,0 7 2-16,0-3 0 0,4-3-15 0,-4 6-3 0,3-7-1 0,1-2 0 15,3 9 0-15,0-6 0 0,3-10 0 0,1 13 0 16,3-4-27-16,4-2 0 0,3 2 0 0,0-2 0 16,4 9 0-16,-4-6 13 0,-3 5-3 0,6-8-1 15,4 12-9-15,-3-6 0 0,-7-4 0 0,3 11 0 16,0 2 0-16,-3-3 0 0,-4 6 0 0,-4 7 0 15,-3-7 0-15,1 4 0 0,-5-4 0 0,-3-3 0 16,0-3 0-16,-7 6 0 0,3 1 0 0,-6-1 8 16,-1-6 1-16,1-3 0 0,-4 6 0 0,0-12 0 15,-1 6 15-15,-2-16 2 0,3 7 1 0,0-7 0 16,6 0-15-16,-2-3-2 0,-4 0-1 0,3-6 0 16,1 0-9-16,3 0 8 0,3-10-8 0,4-2 8 15,0-7 3-15,4 0 0 0,-4-16 0 0,7 3 0 16,-4-5-11-16,4-7 8 0,0 0-8 0,0-10 8 15,4 4-8-15,-1-10 0 0,1 3 0 0,3-12 0 0,0 3 0 16,0-6-11-16,-3-10 11 0,3 1-12 16,0-7-179-16,-7-7-36 0</inkml:trace>
  <inkml:trace contextRef="#ctx0" brushRef="#br3" timeOffset="-196852.76">27330 12579 288 0,'0'-3'25'0,"0"-4"-25"0,-4 7 0 0,1 0 0 16,-1-9 267-16,4 9 48 0,0 0 9 0,0 0 3 0,-3 0-213 0,3 0-42 15,0 0-9-15,0 0-2 0,-4 0 17 0,4 0 3 16,-7 0 1-16,7 0 0 0,0 0-4 0,-4 9-1 16,-3 1 0-16,4-1 0 0,3 1-4 0,-4 5-1 15,1-5 0-15,-1 5 0 0,4 4-37 0,0 0-8 16,0 9-2-16,0-3 0 0,0 4-7 0,0 5-2 15,4-6 0-15,-4 7 0 0,3-1 2 16,1 4 0-16,-4 3 0 0,0-4 0 0,0 7-7 0,0-6-2 16,3 6 0-16,-3-7 0 0,-3 7-1 0,3-9 0 15,-4 2 0-15,1-5 0 0,3-4-8 0,-4-9 0 16,-3 6 0-16,7-6 0 0,-3-7-14 0,3 1-5 16,-7-10-1-16,7-3 0 15,0 0-200-15,-4-3-40 0</inkml:trace>
  <inkml:trace contextRef="#ctx0" brushRef="#br3" timeOffset="-196169.95">27256 12613 1220 0,'-4'-9'27'0,"4"9"5"0,0-6 2 0,0 6 0 0,0-10-34 0,4 10 0 0,-4-9 0 0,0 9 0 16,3 0 56-16,-3 0 5 0,7-10 1 0,-3 7 0 15,3-3 77-15,-7 6 15 0,3-9 3 0,4 9 1 16,0-7-14-16,-7 7-4 0,11-3 0 0,-4-3 0 16,4 3-51-16,-1-4-10 0,4 4-3 0,0-3 0 0,1 6-42 0,-1-3-9 15,7-3-1-15,-4 6-1 0,1 0-15 0,3 0-8 16,0 0 10-16,4 0-10 0,0 0 0 15,3 6 0-15,7-3 0 0,-6-3 0 0,-5 0 12 0,1 6 5 16,0-3 2-16,-1 4 0 0,-6-4-29 0,0 3-6 16,-8-3 0-16,1 4-1 0,-1 2 17 15,-3 0 0-15,0 1 8 0,-3-1-8 0,-4-3 16 0,-4 4-4 16,-3 6 0-16,0-4 0 0,-3-3-4 0,-4 1 0 16,-4 6-8-16,-3-1 12 0,0-2-12 0,-8-4 0 15,5 7 0-15,-4 3 0 0,3-4 0 0,-3-2 0 16,-1 3 0-16,8-1 0 0,-3-5 0 0,2 2 0 0,1-2 9 15,0-1-9-15,3 4 0 0,1-10 0 16,3 6 0-16,0 1 0 0,3-4 0 0,0-3 0 0,8 3-9 16,3-6 9-16,0 0-16 0,0 0 1 0,0 0 0 0,0 0 0 15,0 0-2-15,0 3-1 0,3 4 0 0,4 2 0 16,1-9 8-16,2 9 2 0,1-9 0 16,-1 7 0-16,4-4 8 0,0 3-10 0,4-3 10 15,0 7-10-15,3-4 10 0,0-3-8 0,-3 3 8 0,6 4-8 16,5-1 8-16,-5 1 0 0,1-1 0 0,0 0 0 15,-1 7 0-15,-6-7 0 0,3 1 0 0,-7 6 0 16,-3-4 0-16,0 4 0 0,-1-1 0 0,-6-2 0 16,-1 9 0-16,-6-10 0 0,3 4 0 0,-4-3 0 15,-3 2 0-15,-4 4 11 0,4-3-11 0,-3-4 12 16,3 4-2-16,-4 0 0 0,-3-4 0 0,-4-2 0 16,1 5 1-16,-4-5 0 0,-1-1 0 0,-2 7 0 15,3-7-11-15,-4 1 0 0,0 5 0 0,-3-2 0 0,-4-4 0 0,4 1-12 16,-4 5 4-16,1-5 8 15,-1 6-32-15,-7-7 0 16,4 0 1-16,-1-6 0 0,1 10-116 0,3-10-23 0,1 3-5 0</inkml:trace>
  <inkml:trace contextRef="#ctx0" brushRef="#br3" timeOffset="-193484.12">25894 11927 576 0,'0'0'25'0,"0"0"6"0,0 0-31 0,0 0 0 0,0 0 0 0,0 0 0 15,-4-4 219-15,4 4 37 0,0 0 8 0,0 0 2 16,-3-6-150-16,3 6-31 0,0 0-5 0,0 0-2 16,0 0-24-16,0 0-5 0,0 0-1 0,0 0 0 15,0-6 6-15,0 6 1 0,0 0 0 0,0 0 0 16,0 0-4-16,0 0-1 0,0 0 0 0,0 0 0 16,7 12-15-16,-4 1-3 0,4 6-1 0,1 6 0 15,-1 0-17-15,0 3-3 0,3 10-1 0,1 3 0 16,-4 2 5-16,3 4 1 15,8 1 0-15,-4 2 0 0,-3 3 4 0,3 0 2 0,0 4 0 0,-3 2 0 16,-1-2 4-16,-3 5 1 0,-3 1 0 0,-1 0 0 16,4-4-7-16,-7-2-2 0,0 6 0 0,0-4 0 15,0-2 16-15,0-4 3 0,-3 0 1 0,-1 7 0 0,1-13-6 16,-4 6-2-16,3-3 0 0,-3-3 0 16,0-3-14-16,0 3-2 0,0-3-1 0,3-3 0 15,-3-3 0-15,0-1 0 0,4 4 0 0,-4 0 0 0,3-7-1 16,-3 1-1-16,0-1 0 0,0 1 0 15,0-4-3-15,0 1 0 0,0-1 0 0,0-6 0 0,0 3 0 0,0 4-8 16,0-11 12-16,3 5-4 0,-3 2 4 0,4-9 0 16,-5 6 0-16,5-6 0 0,-1-4-12 0,-3 10 10 15,4-6-10-15,-4-6 10 0,3 12-10 0,-3-6 0 16,4-4 0-16,-1-5 0 0,-3 8 8 0,4-8-8 16,-4-1 0-16,3 7 8 0,0-7-8 0,-3 1 12 15,4-4-12-15,-1-3 12 0,1 3-1 0,3-6 0 16,-7 4 0-16,7-4 0 0,0 0-1 0,0 0 0 15,-4 0 0-15,4 0 0 0,0 0-10 0,0 0 12 0,-7 0-12 0,7 0 12 16,0 0-12-16,0 0 0 16,0 0 0-16,0 0 0 0,0 0 0 0,0 0 0 0,0 0 0 15,0 0 0-15,0 0 0 0,0 0 0 0,0 0 0 0,11 0 0 16,-4 0-9-16,3 0 9 0,1 0 0 0,0 0 0 16,-1 6-8-16,4-6 8 0,4 0 0 0,0 0 0 15,-1 0 0-15,4 0-8 0,4 0 8 0,3-6 0 16,0 6 0-16,1 0 0 0,2-4 0 0,1-2 0 15,7 6 0-15,-4-3 0 0,4 3 0 0,0-6 0 16,3 6 0-16,1 0 0 0,-1-3-8 0,7-4 8 16,4 4 0-16,0-3 0 0,0 6 0 0,-4 0 0 15,1 0 0-15,-1 0 0 0,-3 0 0 0,3-6 0 16,1 3 0-16,3 3 0 0,0 0 0 0,3 0 0 16,1 0 0-16,-1 3 0 0,-7 3 0 0,1-6 0 15,-4 9 0-15,0-9 0 0,-1 0 0 0,5 7 0 0,3-4 0 0,0-3 0 16,3 0 0-16,-3 0 0 15,-4 0 0-15,1 6 0 0,-4-6 0 0,-1 0 0 16,-2-6 0-16,3 6 0 0,7 0 0 0,3-3 0 16,0-4 0-16,-3 7 0 0,4-3 0 0,-4 6 0 0,-4-3 0 15,1 0 0-15,-8 7 0 0,4-4 0 0,0-3 0 0,-1 6 0 16,5-3 0-16,-4 3 0 0,3-2 0 16,-7 2 0-16,4 3 0 0,-7 1 0 0,0-10 0 0,-4 9 0 15,0-9 0-15,-3 6 0 0,0-3 0 0,-4-3 0 16,7 0 0-16,1 0 0 0,-1 0 0 0,0 0 0 0,-3-3 0 15,3-3 0-15,1 6 0 0,-1 0 9 16,0-3-9-16,-3 3 8 0,0 0-8 0,-4 0 0 16,-3 0 0-16,-1 3 0 0,-3-3 0 0,1 0 0 15,-5 0 0-15,1 6-11 0,-1-3 11 0,-2-3 0 0,-1 7 0 16,0-7-8-16,0 3 8 0,-3-3 11 0,3 0-3 0,-4 6 0 16,4-6-8-16,0 3-12 0,1-3 2 0,-1 0 1 15,3 0 9-15,-3 0 0 0,1 0 0 0,6 7 0 16,-4-7 8-16,1 0 0 0,-4 0 0 0,4 3 0 15,-4-3-8-15,3 6 0 0,-2-6 0 16,-5 6 0-16,4-3 0 0,0-3 0 0,0 0 0 16,-3 7 0-16,0-4 0 0,-1-3 0 0,1 0 0 0,-1 6 0 15,1-6 0-15,0 0 0 0,-4 0 0 0,3 0 0 16,1 0-9-16,-4 0 9 0,3 0-10 0,-3-6 10 16,4 6 0-16,-4 0 0 0,0 0 0 0,-7 0 0 0,7-3 0 0,-7 3-9 15,4-7 9-15,-4 7 0 16,0 0-10-16,0 0 10 0,0 0-12 0,0 0 12 15,0 0 0-15,0 0 0 0,0 0 0 0,0 0 0 0,0 0 0 16,0 0 0-16,0 0 0 0,0 0 0 0,0 0 0 0,7 0 9 16,-7-9-9-16,0 9 8 0,3-6-8 0,-3 6 0 15,0-3 0-15,0 3 0 0,0-7 0 0,0 7 0 16,0-9 8-16,0 9-8 0,0-3 0 0,0 3 0 16,0 0 9-16,0 0-9 0,0 0 0 0,4-7 0 15,-4 7 0-15,3-9 8 0,-3 9-8 0,0 0 0 16,4-3 0-16,-4 3 0 0,0 0 0 0,0 0 8 15,3-6-8-15,-3 6 0 0,0 0 0 0,8-7 0 16,-8 7 0-16,3-3 8 0,-3 3-8 0,0 0 0 0,7-6 0 0,-7 6 8 16,4-3-8-16,-4 3 0 0,7-6 0 0,-7 6 0 15,3-10 0-15,-3 10 0 16,7-3 0-16,-7 3 0 0,0 0 0 0,0 0 0 0,0 0 0 0,7-6 0 16,-7 6 0-16,0 0 0 0,0 0 0 0,7 0 8 15,-7 0-8-15,0 0 8 0,0 0-8 16,0 0 8-16,0 0-8 0,0 0 0 0,7-3 8 0,-7 3-8 15,4-7 8-15,-4 7-8 0,7-9 10 0,-7 9-10 16,4-6 12-16,-1 3-4 0,1-4-8 0,-1-2 12 16,1-1-2-16,-1 1-1 0,-3 0 0 0,4-7 0 15,-4 7-1-15,0-10-8 0,0 6 12 0,0-9-4 16,3 3-8-16,-3-9 10 0,0 3-10 0,0-9 10 16,0 2-10-16,-3-2 8 0,3-4-8 0,0-3 8 15,0-3-8-15,0-3 0 0,3-6 0 0,1-6 0 16,-1 2 0-16,1 4 0 0,-1-7 0 0,4 4 0 15,-3-7 0-15,3 0 0 0,0 1 0 0,-3-1 0 16,3-6 0-16,0 6 0 0,-4 0 0 0,4 7 0 0,-3-7 0 0,-1 4 0 16,-3-4 0-16,4 0-11 0,-4 7 11 0,-4-4-8 15,4 4 8-15,-3-4-8 0,-1 13 8 16,1-3-8-16,-1-3 8 0,-3 6-8 0,0-3 8 0,0 2 0 16,-4 5 0-16,4-1-8 0,0-3 8 0,-3 3 0 15,-1 6-9-15,4-3 9 0,0 7 0 0,0 6-9 16,0-7 9-16,0 7 0 0,3 0-9 0,-3 9 9 15,7-6 0-15,-3 0-9 0,3 3 9 0,0-3 0 16,0 6 0-16,-4 0-8 0,1-3 8 0,3 3 0 0,0 0-9 0,0 4 9 16,-4 5-9-16,4-2 9 15,0-4-12-15,-3 7 12 0,3 9 0 0,-4-10 0 0,1 10 0 16,-1-6 0-16,4 6-8 0,-3 0 8 0,-1-3 0 16,4 3 0-16,-7 3-8 0,0-3 8 0,3-3 0 15,-3 3 0-15,0 0 0 0,7 0 0 0,-7 0 0 0,0 3 0 16,0-3 0-16,0 0 0 0,4 6 0 0,-5-6 0 15,1 3 0-15,0 4 0 0,0-7 0 0,0 9 0 16,0-9 0-16,0 0 0 0,-3 6 0 0,3-2 0 16,-4 2 0-16,0-3 0 0,-3 3 0 0,0-3 0 15,4 4 0-15,-8-7 0 0,0 9 0 0,1-3 0 16,-1-3 0-16,-3 4 9 0,0-4-9 0,-4 3 12 16,0-3-12-16,-3 7 0 0,0-10 0 0,-4 9 0 15,4-3 0-15,0 4 0 0,-4-10 0 0,4 9 0 16,-4-3 0-16,-3-2 0 0,-4-4 0 0,-4 6 0 0,5-3 0 0,-5 3 0 15,-3-3 0-15,-3-3 8 0,3 7-8 0,7-7 8 16,-3 0-8-16,7 0 8 0,-4 0-8 16,7 0 0-16,-3-7 0 0,0 7 8 0,-4 0-8 15,0-3 0-15,-3-3 0 0,-1 6 8 0,-2 0-8 0,2-3 0 16,1 3 0-16,0 0 8 0,3 0-8 0,0 0 0 16,0-6 0-16,-3 6 0 0,-4 0 0 0,4 0 12 15,-4 0-12-15,-4 0 12 0,-3 0-12 16,4 0 0-16,0 0 0 0,-1 6-11 0,8-6 11 0,0 0 0 15,3 0 0-15,-4 0 0 0,1 0 0 0,3 0 0 16,-3 0 0-16,3 0 0 0,-7-6 0 0,8 6 0 0,-5 6 0 16,8-6 8-16,-4 0-8 0,7 3 0 0,1-3 0 15,-1 6 0-15,0-6 0 0,0 3 0 0,-3-3 0 0,-4 7 0 16,-3-7 0-16,3 9 0 0,0-9 0 0,4 9 0 16,-4-2 0-16,0-4 0 0,4 3 0 0,3-3 0 15,1-3 0-15,2 7 0 0,5-4 0 0,-1 3 0 16,-3-6 0-16,7 0 9 0,-4 3-9 0,0-3 0 15,4 0 20-15,-4 0-2 0,-3 0-1 0,4 0 0 16,6 6-17-16,-3-6-16 0,0-6 4 0,3 6 0 16,-3-3 12-16,3 3 0 0,0 0 12 0,-3 0-12 15,0 0 0-15,0-6 0 0,0 6 0 0,3 0 0 16,1 0 0-16,-1 0 0 0,-3 0 0 0,3 0 0 16,-3 0 0-16,3 0 0 0,-6 0 0 0,6 6 0 15,-7-6 0-15,4 3 0 0,-7 3-8 0,3-6 8 16,0 4 0-16,4 2 0 0,-7-6 0 0,7 6 0 15,3-3 0-15,-3-3 10 0,-4 0-10 0,4 6 12 0,0-2-12 0,3-4 0 16,1 0-12-16,-1 6 12 16,1-6 0-16,2 0 0 0,1 0 0 0,4 0 0 0,-4 0-12 0,3 0 12 15,4-6-12-15,-4 6 12 16,8 0-46-16,3 0-2 0,-7 0 0 0,7 0 0 16,0 0-144-16,0 0-30 0,0 0-6 0</inkml:trace>
  <inkml:trace contextRef="#ctx0" brushRef="#br3" timeOffset="-189646.07">31059 11622 1796 0,'0'0'40'0,"0"0"8"0,0 0 1 0,0 0 1 0,0 0-40 0,0 0-10 0,0 0 0 0,0 0 0 16,0 0 35-16,3 10 5 0,-3-1 0 0,4 1 1 16,-1-1 4-16,-3 0 1 0,-3 1 0 0,3 5 0 15,0-5-4-15,0-1-1 0,0 7 0 0,0-7 0 16,3 10 0-16,-3-9 0 0,0 5 0 0,0-5 0 16,0 8-11-16,0-2-2 0,7-3-1 0,-7 2 0 15,0 4 1-15,0 0 0 0,4-3 0 0,-4 3 0 16,3-1 5-16,1 7 2 0,-1 4 0 0,1-1 0 15,-1 6-10-15,1 1-1 0,-4-1-1 0,3 4 0 16,4-4-7-16,-7 4-2 0,4 3 0 0,0-10 0 0,-1 10-6 16,-3-7-8-16,0-2 11 0,4 9-11 0,-4-4 15 15,3-2-4-15,-3-1-1 0,0 4 0 0,0-1 5 0,0-2 1 16,0 3 0-16,0 6 0 0,0-4-16 16,-3-2 0-16,3 0 8 0,0 2-8 0,-4-2 11 15,1 0-1-15,-1-4 0 0,0 4 0 0,4 2 0 16,0-2 0-16,-3-10 0 0,-1 7 0 0,4-7 4 15,0 7 1-15,0-7 0 0,0 3 0 0,-3-3-7 16,3 1-8-16,0-4 11 0,0 0-11 0,0-3 9 16,0 9-9-16,0-3 0 0,-4 0 9 0,4 1-9 0,0 2 8 15,0 0-8-15,-3 1 8 0,3-4-8 0,0 0 10 16,-4 0-10-16,4 4 10 0,0-4-1 0,-3 0 0 16,3-3 0-16,-4-6 0 0,1 9 1 0,3-9 0 0,-4 6 0 0,1-6 0 15,-1 6-10-15,4-6 8 0,-3 0-8 0,-1 6 8 16,-3-6 5-16,4-1 1 0,3 8 0 0,-4-1 0 15,4-7-14-15,0 11 0 0,0-10 8 0,0-1-8 16,0 7 0-16,0-6 0 16,0 6-12-16,4-6 12 0,-1 6 0 0,1-6 0 15,-4 0 12-15,3-3-3 0,1 2-9 0,-4-2 0 16,0 3 9-16,3-7-9 0,-3 4 0 0,0 0 8 0,0-4-8 0,0 4 0 16,0 3 0-16,-3-10 0 0,3 7 0 0,0 3 0 15,0-4 0-15,0-2 0 0,0 3 0 0,0 2 8 16,0-2 8-16,0-3 1 0,0 2 1 0,0 4 0 15,3-3-18-15,-3-4-17 0,0-2 3 0,0 5 1 16,0 1 13-16,4-3 0 0,-4-4 0 0,0 7 0 16,0-1 8-16,0-2-8 0,0-4 0 0,0 7 0 15,0-7 8-15,-4 7-8 0,4-3 0 0,0 2 0 0,-3-5 0 0,3-1 0 16,0 7 0-16,0-13 0 0,0 6 0 0,0 1 0 16,-4 2 0-16,4-2 0 0,0-1 8 0,0 1-8 15,0-1 0-15,0 0 0 0,0 1 0 16,0-1 0-16,0 1 0 0,0-1 0 0,-3 0 0 15,-1 1 0-15,4 2 0 0,0 1 0 0,0-4 0 0,0 1 0 16,0-4 0-16,0 10 0 0,0-7 0 0,0 0 0 16,-3 4 0-16,3-4 0 0,0-2 0 0,0 2 0 15,0 1 0-15,0-1 0 0,0-3 8 0,0 4-8 16,0-7 0-16,0 6 0 0,0-3 8 0,-4 4-8 16,4-1 0-16,0-9 0 0,0 10 0 0,-4-4 0 15,4-3 8-15,0 6-8 0,-3-2 0 0,3 2 8 0,0 1-8 16,0-1 0-16,0 0 0 0,0 1 0 0,0-4 0 15,0 3 0-15,0 7 0 0,0-6 0 16,0-1 0-16,0 3 0 0,3-5 0 0,-3 8 0 16,0-2 0-16,0-4 0 0,-3 1 0 0,3-4 0 0,0 3 0 15,-4 1 0-15,4-1 8 0,-3-2-8 0,-1-4 0 16,1 6 0-16,3-3 12 0,-4-2-12 0,4 5 12 0,0-3-12 16,0-6 0-16,0 10 0 0,-3-1 0 0,3 0-9 15,0 1 9-15,3-1 0 0,-3-3 0 0,0 4 0 16,0-1 0-16,-3 1 0 0,3-1 0 0,0 1 0 15,-4-4 0-15,4 3 0 0,0 7 10 0,0-7-10 16,-3-6 0-16,3 7 0 0,0-4 0 0,0-6 0 16,-4 10 0-16,4-10 0 0,0 6 0 0,0-6 0 15,0 0 0-15,-3 9 0 0,3-9 0 0,0 0 0 0,0 0 0 0,0 3 0 16,0-3 0-16,-4 10 0 0,-3-4 0 0,7-6 0 16,0 0 0-16,0 3 0 0,0-3 0 0,0 0 0 15,-3 10 0-15,3-10 0 0,-4 6 0 0,0-3 0 16,1 3 0-16,-1 4 0 0,1-1 0 0,-1-3 0 15,1-3 0-15,3-3 0 0,0 0 0 0,0 0 0 16,-4 7 0-16,4-7 0 0,0 0 0 0,0 0 0 16,-3 3 0-16,3-3 0 0,0 0 0 0,0 0 0 15,0 0 0-15,0 0 0 0,0 0 0 0,-4 9 8 16,-3-2-8-16,7-7 0 0,-3 6 0 0,3-6 0 16,0 0 0-16,0 0 0 0,0 0 0 0,0 0 0 0,0 0 8 0,0 0-8 15,0 0 0-15,0 0 8 0,-4 3-8 0,4-3 0 16,0 0 0-16,0 0 0 0,0 9 0 0,0-9 0 15,0 0 0-15,0 10 0 0,0-10 0 16,0 9 0-16,0-9 0 0,0 6 0 0,0-6 0 16,0 10 0-16,0-10 0 0,0 3 0 0,0-3 0 0,0 0 0 15,0 0 0-15,0 0 0 0,0 0 0 0,0 0 0 16,0 0 0-16,0 0 0 0,0 0 8 0,0 0-8 16,4 6 0-16,-4-6 0 0,0 0 8 15,0 0-8-15,0 0 0 0,0 0 0 0,0 0 0 0,0 10 0 16,0-10 0-16,0 0 0 0,0 0 0 0,0 9 0 15,0-9 0-15,0 0 0 0,0 0 0 0,0 0 0 16,3 6 8-16,-3-6-8 0,0 0 0 0,0 0 0 16,7 10 9-16,-7-10-9 0,0 0 8 0,0 0-8 15,7 3 0-15,-7-3 0 0,0 0 0 0,7 0 0 16,0 0 12-16,-7 0-4 0,0 0 0 0,7 0 0 0,1 0-8 16,2 0 0-16,1 0 0 0,-1 0-11 0,-3 0 11 15,4-3 0-15,0 3 8 0,3-7-8 0,-4 7 0 16,1-3 0-16,3 3 0 0,-4 0 0 0,1 0 0 15,3 0 0-15,-3 0 0 0,3 0-8 0,0 0 8 0,0 0 0 16,0 0 0-16,4 0 0 0,-4 0 0 16,4 0 0-16,-1 0 0 0,4 0 0 0,1 0 0 0,6 0 0 15,-4 0 0-15,8 0-8 0,-4-6 8 0,4 6 0 16,3 0 0-16,1-3 0 0,-1-3 0 0,-3 6 0 16,0-3 0-16,-1-4-8 0,-2 7 8 0,-5-6 0 15,1 3 0-15,0-3 0 0,3 2 0 0,-3-2 0 0,-1 6 0 16,4-3 0-16,-3-3 0 0,0 6 0 0,0-3 0 0,-1 3-8 15,1-7 8-15,0 7 0 0,-1 0 0 16,1 0 0-16,0 0 0 0,-1 0-8 0,1-3 0 16,0 3 0-16,-4 0 8 0,0-6 0 0,0 6 0 15,4 0 0-15,-4-3-12 0,4-3 0 0,-4 6 0 0,7-7 0 16,-3 7 12-16,3-3-10 0,4 3 10 0,-7 0-10 16,-4 0 10-16,0 0 0 0,0 0 8 0,0 3-8 15,0-3 0-15,-3 0 0 0,0 0 0 0,-4 7 8 16,3-7-8-16,-2 6-12 0,-1-6 4 0,0 3 0 15,-4-3 8-15,4 0 0 0,-3 0 0 0,-4 0-8 16,4 6 8-16,-1-3 0 0,1-3 0 0,-1 0 0 16,-3 0 0-16,4 0 0 0,-4 7 0 0,0-7 0 15,0 0 0-15,4 0 0 0,-11 0 0 0,7 0 0 16,3 3 0-16,-2-3 0 0,2 0 0 0,-3 0 0 16,0 0 0-16,4 0 0 0,-1-3-10 15,-3 3 10-15,0 0 0 0,1 0 0 0,-1 0 0 0,0 0 0 0,0 3 0 16,0-3 0-16,-7 0 0 0,3 0 0 0,4 0 0 15,0 0 0-15,0 0 0 0,1 6 0 0,-8-6 0 0,7 0 0 16,-7 0 0-16,7 0 0 0,0 0 0 0,-7 0 0 16,0 0 0-16,7 0 0 0,0 3 0 0,-7-3 0 15,0 0 0-15,0 0 0 0,0 0 0 0,0 0 14 16,0 0-2-16,0 0-1 0,0 0-11 0,0 0 0 16,0 0 0-16,0 0 0 0,0 0 0 0,0 0 0 15,3-3 0-15,-3-3 8 0,0-4-8 0,4 7 8 16,-4-3-8-16,0 6 8 0,0-9-8 0,0 2 8 15,0 4-8-15,3-3 8 0,-3-4-8 0,0 7 0 16,4-3 0-16,-4-3 0 0,3-1 0 0,-3 4 0 0,4 3 0 0,-1-3 8 16,1-4-8-16,-4-2 10 0,4 2-10 15,3 1 10-15,-7-7-10 0,3 7 0 0,1-1 0 0,-4-5 0 16,3-4 0-16,1 3 8 0,-4 4-8 0,0-7 0 16,0-3 0-16,0 0 8 0,-7-3-8 0,7-3 0 15,-4-7 8-15,1 7-8 0,-4-13 0 0,3 10 8 16,-3-10-8-16,0 3 0 0,0-6 0 0,3 7 0 15,-3-4 0-15,4 3 8 0,-1 4-8 0,1-10 8 16,3 6-8-16,-4 4 0 0,4-1-10 0,0-2 10 16,0-1 0-16,4-3 0 0,-1 4 8 0,1-1-8 15,3-3 13-15,0 4-4 0,0-1-1 0,3-6 0 16,1 0-8-16,0 0-17 0,-4 7 4 0,0-4 1 16,-4 3 12-16,-3 4 16 0,4-10-3 0,3 3-1 15,-4-9-12-15,4 6 0 0,-3 0 0 0,0-12 0 0,3 2 0 0,-4 1-16 16,1 0 3-16,-1 0 1 0,1 5 12 0,-1-2 0 15,-3 6 0-15,0-3 0 0,4 3 0 0,-4 1 0 16,3 5 0-16,-3-6 0 0,-3 10 0 0,3-10 0 16,-4 0 0-16,4 6 0 0,0 4 0 0,-3-10 0 15,3 6 0-15,-4-6 0 0,4 7 23 0,-3-1 7 16,3-3 2-16,-4 7 0 0,4-4-40 16,-3 0-8-16,3-2-2 0,0 2 0 0,-4-6 29 15,1 6 5-15,-1-5 2 0,4 8 0 0,-4-9-18 0,4 16 0 16,0-7 0-16,4 7 0 0,-4-6-9 0,-4 6-6 0,1-1-1 0,3-2 0 15,-4 3 16-15,1-10 0 0,-1 4 0 0,1 5 0 16,-4 1 0-16,3-3 0 0,1 3 0 0,-4 3 10 16,3 3 2-16,4-4 0 0,-3 1 0 0,-1 7 0 15,1-8-20-15,3 8-4 0,0-1-1 0,-4-6 0 16,4 12 21-16,0-6 4 0,-4-3 0 0,1 10 1 16,3-7-13-16,-4 3 0 0,1 1 0 15,-1-4 0-15,1 6-18 0,-1-2 0 0,1-1 0 0,-1 7 0 16,1-10 18-16,-4 3 0 0,3 4 0 0,1-4 0 15,-4 3-13-15,7-2 1 0,-4-1 0 0,4-3 0 16,0 4 12-16,-3 2 0 0,3-3 0 0,0 7 0 16,0-4 0-16,0-2 0 0,0 5 0 0,0-5 0 15,3 5 0-15,-3 1 12 0,0-1-3 0,4-5 0 16,-4 5-9-16,0 1 0 0,3-1 0 0,-3 1 0 16,4 0 0-16,-4 2 0 0,0-2 0 0,3 0 8 0,-3 5-8 15,4-2 0-15,-4-3 0 0,3-1 0 0,-3 4 0 0,0-3 0 16,4 6 0-16,-1-7 0 0,-3 4 0 0,0-4 0 15,0 7 0-15,4-9 0 0,-4 9-16 0,3-4 4 16,-3 7 0-16,0 0 1 0,0-3 11 0,0 3 0 16,0-6 0-16,0 6 8 0,-3-3-8 0,3 3 0 15,0 0 0-15,0 0 8 0,-7-6-8 16,3 6 0-16,-3 0 0 0,7 0 8 0,-3 0-8 0,-4 0 0 16,0 0 0-16,-1 0 0 0,1 6 0 0,0-6 0 15,0 3-9-15,0-3 9 0,0 6 0 0,-3-3 0 16,-1-3 0-16,0 0 0 0,-3 7 0 0,4-4 0 15,-4-3 0-15,0 6 0 0,-1 0 0 0,-6-3 0 16,0-3 0-16,-4 10 0 0,1-10 0 0,-5 6 8 0,-2-3 0 0,-5 4 0 16,5-4-8-16,-5 6 0 15,-2-3 9-15,-1-3-9 0,4 10 0 0,-1-10-13 0,1 7 1 16,3-10 1-16,4 9 11 0,-4 0 0 0,0-2 0 0,1-4 0 16,-5 3 0-16,1 3 0 0,-4-2 0 0,1-4 0 15,-5 3 8-15,4-3 3 0,1 4 1 0,-1-7 0 16,4 3-12-16,-1-3-17 0,8 0 4 0,0 0 1 15,-4 0 12-15,4 0 0 0,0 0 0 0,-1 0 0 16,1 0 0-16,0 0 0 0,-4 0 0 0,4 0 0 16,3 6 0-16,1-3 0 0,-1-6 0 0,0 3 0 15,1 3 0-15,-1-3 0 0,0 0 0 0,0 0 0 16,4 0 0-16,4 0 15 0,-5 0-3 0,5 0-1 16,3 0-11-16,-4 0-16 0,0 0 4 0,4 0 1 15,-3-3 11-15,3-3 11 0,-1 6-3 0,1 0 0 16,-3-3-8-16,3 3 0 0,-1-7 0 0,1 4-11 15,-3-3 3-15,-1 6 0 0,4-3 0 0,0-4 0 16,3 4-45-16,1-3-9 0,-1 6-2 0,1 0 0 16,2 0-164-16,8 0-32 0</inkml:trace>
  <inkml:trace contextRef="#ctx0" brushRef="#br3" timeOffset="-188504.72">28437 12177 748 0,'0'0'33'0,"0"0"7"0,0 0-32 0,0 0-8 0,0 0 0 0,0 0 0 15,0 0 210-15,0 0 40 0,0 0 8 0,0 0 2 16,0 0-150-16,0 0-30 0,0 0-5 0,0 0-2 16,0 0-37-16,7 10-8 0,-7-1-2 0,4 7 0 15,-4 0-6-15,0 2 0 0,0 1-1 0,-4 0 0 16,4 6 1-16,-3 0 0 0,-1-6 0 0,4 3 0 15,-3 3-11-15,-4 0-1 0,3-6-8 0,-3 6 12 0,4-6-12 16,-4 0 0-16,0-1 0 0,3 1 0 16,-3 3-25-16,0-9-8 0,0 6-2 15,0-4 0-15,0-5-113 0,0-1-22 0,-4 0-5 0,4-2-1 0</inkml:trace>
  <inkml:trace contextRef="#ctx0" brushRef="#br3" timeOffset="-188164.47">28018 12328 230 0,'0'0'20'0,"0"0"-20"0,0 0 0 0,0 0 0 15,7-3 263-15,-4-4 48 0,-3 7 9 0,7-9 3 16,-3 3-167-16,6 3-32 0,1-4-8 0,-4-2 0 15,4 6-40-15,-1-3-7 0,1-4-1 0,3 1-1 16,0 3-25-16,0 2-5 0,0-2-1 0,0-3 0 16,4-1-15-16,0 1-3 0,-1 3-1 0,8 2 0 15,-4-5 5-15,4 3 1 0,-1 3 0 0,1-4 0 16,0-2-9-16,-4 9-2 0,0-9 0 0,-3 9 0 16,3-4-12-16,-3-2 11 0,3 6-11 0,-4 0 10 15,1 0-10-15,3 0 0 0,-3 0 0 0,0 0 0 16,-1 0-18-16,1 0 1 0,3 0 0 0,-3 6 0 15,-1-6-28 1,1 4-6-16,-4-4-1 0,4 6 0 0,-8-3-34 0,1-3-7 0,-4 0-2 0,3 6-756 16</inkml:trace>
  <inkml:trace contextRef="#ctx0" brushRef="#br3" timeOffset="-187110.41">32106 13068 576 0,'0'0'51'0,"0"0"-41"15,0 0-10-15,0 0 0 0,0 9 187 0,0-9 35 16,0 10 7-16,-3-1 2 0,-1 1-120 0,-3-1-24 15,4 0-5-15,-1 4-1 0,-3-1 2 0,4-2 0 16,-4-1 0-16,3 1 0 0,-3 5 0 0,0-5 0 16,3 5 0-16,-3-2 0 0,4-7-8 0,-4 10-2 15,3-3 0-15,-3 2 0 0,0 4-25 0,0 0-6 0,0 0-1 0,-4-1 0 16,1 8-31-16,-1-8-10 0,1 7 0 16,-4 4 0-16,-1-11 16 0,-2 14-3 15,3-10-1-15,-4 12 0 0,0-9 8 0,4 10 0 0,-3-7 1 0,-1 0 0 16,4 7-21-16,0-7 0 0,0-3 0 15,0 3 0-15,3-3 30 0,0-6 2 0,1 0 0 0,3 0 0 16,-4-3-32-16,1 2 0 0,3-8 0 0,-1-1 0 31,-2 1-26-31,3 2-11 0,0-9-3 0,0 4 0 16,0-4-89 0,-4-3-19-16,4 0-3 0,0 0-943 0</inkml:trace>
  <inkml:trace contextRef="#ctx0" brushRef="#br3" timeOffset="-186798.11">31997 13121 1324 0,'0'0'59'0,"0"0"12"0,0 0-57 0,0 0-14 15,0 0 0-15,0 0 0 0,0 0 220 0,0 0 42 16,0 0 8-16,0 0 2 0,7 3-219 0,0 4-43 15,4-1-10-15,-4 3 0 0,3 1 42 0,-3 2 8 16,4-2 2-16,-4 5 0 0,4 4 9 0,-1 0 3 16,1 6 0-16,-4-6 0 0,3 6-27 0,-3 3-5 15,4-3 0-15,0 0-1 0,-4-3 1 0,0 10 1 16,3-4 0-16,-3-3 0 0,4 3-33 0,-4-6 0 0,0 10 0 16,0-11 0-16,4 5 0 0,-4 2 0 0,0-3 0 0,0 0 0 31,-4-6-19-31,1 6-10 0,-1-6-3 0,1 0 0 15,-4-1 0-15,3 1-1 0,-3-3 0 0,0-7 0 16,-3 7-120-16,-4-7-24 0,3 1-5 0</inkml:trace>
  <inkml:trace contextRef="#ctx0" brushRef="#br3" timeOffset="-186573.11">31905 13711 2412 0,'0'0'53'0,"0"0"11"0,11 0 3 0,3-6 0 0,-3 6-54 0,6-4-13 15,4-2 0-15,0 6 0 0,1-3 20 0,-1-3 0 16,-4 6 1-16,5-3 0 0,-5 3-1 0,4 0 0 16,-6-7 0-16,-1 7 0 0,3 0-6 0,-6 0-2 15,3 0 0-15,-3 0 0 0,-4 0-28 0,3 0-7 16,1 0-1-16,3-3-732 15,-4-3-148-15</inkml:trace>
  <inkml:trace contextRef="#ctx0" brushRef="#br1" timeOffset="-180186.48">27735 16718 172 0,'0'0'16'0,"0"0"-16"0,0 0 0 16,0 0 0-16,0 0 226 0,0 0 42 0,0 0 9 0,0 0 2 16,7-6-163-16,-7 6-32 0,8-3-6 0,-8 3-2 15,7-7-25-15,-7 7-6 0,0 0-1 0,7 0 0 16,-7 0 4-16,0 0 1 0,0 0 0 0,0 0 0 16,10-3 8-16,-10 3 2 0,0 0 0 0,0 0 0 15,0 0 6-15,0 0 2 0,0 0 0 0,0 0 0 16,0 0 1-16,0 0 1 0,0 0 0 0,0 0 0 15,0 0-38-15,4 3-8 0,-4-3-2 0,7 10 0 16,-4-1-4-16,-3 4-1 0,4-4 0 0,-4 1 0 16,0 2 9-16,0-3 2 0,-4 7 0 0,1 3 0 0,-1-3-6 15,1 2-1-15,-1 1 0 0,1 0 0 0,-1 3-3 0,1-3-1 16,-4 0 0-16,3-1 0 0,1-2 10 0,-1-3 2 16,0 2 0-16,1 1 0 0,3-3-17 0,0-4-3 15,0 0-8-15,0-2 12 0,0 2-12 0,3 1 0 16,-3-1 0-16,0-9 0 0,0 0 0 0,0 0 9 15,0 0-1-15,0 0 0 0,4 6 8 0,-4-6 0 16,0 0 1-16,0 0 0 0,0 0 12 0,0 0 3 16,0 0 0-16,0 0 0 0,7 0-32 0,0 0 8 15,4 0-8-15,-4 0 0 0,-7 0 0 0,7-6 0 16,3 6 0-16,-3 0 0 0,4 0 0 0,0 0 0 16,-1 0 0-16,1 0 0 0,-1 0 0 0,1 6 0 15,0-3 0-15,-1-3 0 0,1 7-14 0,-1-7 1 16,1 3 0-16,-1-3 0 0,1 0 13 0,0 6 0 0,-4-6 0 0,3 0 0 15,1 0 12-15,-4 0 1 0,0 0 1 0,0 0 0 16,0 0-14-16,0 0-18 0,0 0 4 0,-7 0 1 16,0 0 13-16,7 0 0 0,0 3 0 0,-7-3 0 15,0 0 0-15,0 0 0 0,0 0 8 16,7-3-8-16,-7 3 0 0,0 0 0 0,0 0 8 0,7 0-8 16,-3 0 0-16,-4 0 0 0,0 0 0 0,7 0 0 15,4-6 0-15,-8 6 0 0,4 0 0 0,-3-3 0 16,3 3 11-16,0-7-11 0,-4 7 10 0,8-3-10 15,-11 3 12-15,3-6-4 0,4 6-8 0,-3-9 12 16,0 9-12-16,-1-4 0 0,-3 4 0 0,4-6 0 16,-4 6 0-16,3-9 11 0,1 2 0 0,-4-2 0 15,-4 0 0-15,1-1 0 0,-1 1 0 0,1-7 0 16,-1 7-11-16,4-1 12 0,-4-2-12 0,1-4 12 16,-4 0-12-16,7 7 12 0,-4-10-12 0,4 3 12 0,-3-2-12 15,-1 8 0-15,4-9-12 0,0 4 12 0,0 2-11 0,0-2 11 16,0 2-8-16,4-3 8 0,-1 7 0 0,-3-7-10 15,4 7 10-15,-1-7 0 0,1 7-9 16,-1-1 9-16,-3 7 0 0,4-6-9 0,-4 3 9 16,0 6 0-16,0-4-9 0,0-2 9 0,0-3-8 0,0 9 8 15,0 0-10-15,0 0 10 0,-4 0-12 0,4 0 12 16,-3-7-13-16,3 7 5 0,0 0 8 0,-7-3 0 16,3 3 0-16,4 0 8 0,0 0-8 0,-7 0 0 0,0-6 0 15,7 6 0-15,0 0 0 0,0 0 0 0,0 0 0 0,0 0 8 16,0 0-8-16,0 0 0 0,0 0 0 0,-3 0 0 15,-4 0 0-15,7 0 0 0,0 0 0 0,0 0 0 16,-7 0 10-16,0 0-2 16,7 0-8-16,-8 0 12 0,5 0-3 0,-4 0-1 0,0 0 0 0,0 0 0 15,0 0 4-15,0 0 0 0,-4 0 0 0,4 0 0 16,0 0-12-16,0 0 12 0,0 0-12 16,0 0 12-16,-4 0-12 0,8 0 0 0,-4 0 0 0,0 0 0 15,0 0-16-15,3 0-1 0,-3-3-1 16,3 3 0-16,-3 0-82 0,0 0-17 0,-3-6-3 15,3 6-776-15,-4 6-156 0</inkml:trace>
  <inkml:trace contextRef="#ctx0" brushRef="#br3" timeOffset="-175421.99">27792 16549 2019 0,'0'0'44'0,"0"0"10"0,-4 0 2 0,4-7 0 0,-3 4-44 0,-1 3-12 0,-3-6 0 0,7 6 0 16,0 0 37-16,0 0 6 0,0 0 1 0,0 0 0 15,0 0-20-15,-3-9-4 0,-1 5-1 0,4 4 0 16,0 0 16-16,0 0 3 0,0 0 1 0,0 0 0 15,0 0 4-15,0 0 1 0,0 0 0 0,0 0 0 0,0 0-13 0,0 0-3 16,0 0 0-16,0 0 0 0,0 0-4 0,0 0 0 16,4 10-1-16,-4-7 0 0,3 3-7 0,-3 4 0 15,4-1-1-15,-4 1 0 0,0-1 2 0,0 0 1 16,0-2 0-16,0 2 0 0,-4 0 7 0,4 7 2 16,0-3 0-16,0-4 0 0,0 7-15 15,0 3-4-15,0-1 0 0,4-2 0 0,-1 12-8 16,1-3 0-16,-1 4 9 0,4-1-9 0,-3 6 10 15,3 1-2-15,0 9-8 0,0-7 12 0,0 7-12 0,0-6 8 16,-3 6-8-16,3-4 0 0,-4-2 8 0,1 6-8 16,-1 3 0-16,-3-3 9 0,0-6-9 0,0 5 0 15,-7 1 0-15,7 0 0 0,-7 0 10 0,0-6-10 0,0 3 12 0,0-4-12 16,0 1 33-16,-4 6 0 0,1-3 0 0,-1-1 0 16,4 4-20-16,-3-3-4 0,-1-3-1 0,0-1 0 15,4 4-8-15,0-3 0 0,4-1 9 16,-4-2-9-16,0-7 0 0,7 6 8 0,-7-5-8 15,3 2 0-15,1-9 0 0,-4 3 8 0,7 0-8 16,0-6 0-16,0 6 0 0,0-6 8 0,-4 0-8 0,0-4 0 16,8-2 8-16,-4 6-8 0,-4-13 8 0,4 3-8 15,0 7 12-15,0-16-3 0,0 0 0 0,0 0 0 16,0 0 0-16,0 0 0 0,8 9 0 0,-5-5 0 16,-3-4-9-16,0 0 12 0,0 0-12 0,4 9 12 15,3-9-4-15,-7 0-8 0,0 0 12 0,0 0-4 16,0 0-8-16,0 0 0 0,0 0-12 0,0 0 12 15,3 9 0-15,-3-9 0 0,0 0 0 0,-3 7 0 16,3-7 0-16,0 0 0 0,0 0 10 0,0 0-10 16,0 0 11-16,0 0-11 0,0 9 10 0,0-9-10 15,0 0 12-15,0 0-3 0,0 0-1 0,0 0 0 0,0 0 0 16,0 0-8-16,0 0 12 0,0 0-4 0,7 0-8 0,-7 0 0 16,0 0 0-16,0 0 8 0,0 10-8 0,0-10 0 15,0 0 0-15,-7 0 0 0,3 6 0 0,4-6 0 16,0 0 0-16,0 0 0 0,0 0 0 0,0 0 0 15,0 3 9-15,0-3-9 0,0 0 0 0,0 0 9 16,4 0-9-16,3 6 0 0,-4-6 10 0,4 0-10 16,-7 0 8-16,7 0-8 0,0 0 0 0,4 0 0 15,-4 0 0-15,0 0 0 0,4 3 0 0,-4-3 0 16,3 0 0-16,1 0 0 0,-1 0 0 0,1 0 0 0,3 0 0 16,-3 7 0-16,-1-7 0 0,4 3 0 15,1-3 0-15,-1 6 0 0,0-6 0 0,0 0 0 0,4 9 0 0,-1-2 0 16,1-4-9-16,3 3 9 0,4-3 0 0,3 4 0 15,4-4 0-15,3 6-8 0,0-9 8 0,8 6 0 16,-1-3 0-16,4 4 8 0,0-7-8 0,-1 0 12 16,1 0-12-16,4 0 0 0,3 0-12 0,3-7 12 15,8 4 0-15,-1 3 0 0,4-6 0 0,-7 6 0 16,-3 0 10-16,-1 0 6 16,-7 0 0-16,4 0 1 0,0 0-27 0,0 0-6 0,-4 0 0 15,-3 0-1-15,4 0 17 0,-8 6 0 16,-3-6 8-16,-4 3-8 0,0 4 0 0,-6-7 0 0,-1 3-11 0,-3-3 11 15,-1 6-9-15,1-6 9 0,-4-6 0 0,4 6 0 16,3-3 0-16,0 3-8 0,8 0 8 0,-1-7 0 0,0 4 0 16,0 3 0-16,1 0 0 0,-1 0 0 15,-3 0 0-15,-1 0 0 0,-6 0 0 0,0 3 0 0,0 4-12 0,-4-7 2 16,-4 9 0-16,1-9 0 0,-4 10 10 0,0-10 14 16,-3 6-3-16,-1-3-1 0,1-3-10 0,-4 9 0 15,0-2 0-15,0-4 0 16,-7-3 0-16,4 0 0 0,3 6 9 0,-4 3-9 0,-3-9 0 15,7 0 9-15,-7 0-9 0,7 7 0 0,-7-7 9 0,7 3-9 16,-7-3 0-16,7 0 9 0,0 6-9 0,-7-6 0 16,0 0 9-16,8 0-9 0,-8 0 9 0,0 0-9 15,0 0 12-15,7-6-12 0,-7 6 14 0,3 0-4 16,-3 0-1-16,4-10 0 0,-4 1 0 0,0 3 0 0,3 3 0 0,-3-7 0 16,0 1-1-16,0-7-8 0,0 7 12 0,0-7-4 15,4 4-8-15,-4-7 8 0,0-3-8 0,3 3 8 16,1-9-8-16,-1-1 10 0,1-2-10 15,-1 3 10-15,1-7-10 16,-1 4 0-16,4-3 0 0,-3-1 0 0,0-3 0 0,-1-2 0 16,1 2 0-16,-4-6 0 0,0 7 0 0,3-7 0 0,-3 0 0 0,0-3 0 15,0-4 0-15,-3 8 0 0,3-4 0 0,0 3 0 16,-4 0 0-16,1 0 0 0,3 0-9 0,-4 3 9 16,4-3 0-16,0 4 0 0,0-4-8 0,0 6 8 15,0-6 0-15,4 6 0 0,-1-5-8 0,-3 8 8 16,4-3 0-16,-4 4-10 0,3-1 10 0,1 4-8 15,-1-3 8-15,1-1 0 0,3 1 0 0,-4 5-8 16,4-5 8-16,0 6 0 0,-3-1 0 0,-1-2 0 16,1 3 0-16,-1 0 0 0,1 3 0 0,0-4 0 15,-4 11 0-15,0-8 0 0,0 1 0 0,0 7 0 0,0-1 0 16,0 0 0-16,0 0 0 0,0-3 0 0,-4 3-11 16,4 1 11-16,4-1-13 0,-4 3 5 0,-4 3 8 15,0-2-12-15,-3-1 12 0,4 4-12 0,-4 2 12 0,3 1-10 16,-3-1 10-16,4 4-10 0,-4-3 10 0,0 2 0 15,0 4 0-15,0-3 0 0,-1 6 0 0,1-3 0 16,0 3 0-16,-3 0 0 0,3 0 0 0,0 0 0 16,0 0 0-16,-4 0 8 0,4 3-8 0,0-3 0 15,7 0 0-15,-7 0 0 0,0 0 0 0,7 0 0 16,0 0 0-16,-7 0 0 0,-4 0 0 0,8 0 0 16,-8 0 0-16,8 0 0 0,-5 0 0 0,1 0 0 15,0-3 0-15,-3 3 0 0,3 3 0 0,-4-3 0 16,-3 0 0-16,0 0 0 0,0 6 0 0,-4-6 0 15,-3 3 0-15,0 4 0 0,-4-7 0 0,-3 9 0 0,0-9 0 16,-4 9 0-16,-3-9 0 0,-1 10 0 0,1-4 0 16,3-3 0-16,1-3 0 0,-5 7 0 0,5-4 0 0,-1 3 0 15,0-6 0-15,-3 0 0 0,-4 3 0 0,-3-3 0 16,-4 0 0-16,3 6 0 0,-6-6 0 0,3 0 0 16,0 0 0-16,0 7 0 0,8-7 0 0,-5 0 0 15,5-7 0-15,-1 7 0 0,-7 0 0 0,4-9 0 16,-4 9 0-16,0-6 0 0,-4 3 0 15,5-4-8-15,-5 7 8 0,8 0 0 0,0 0 0 0,3 0 0 16,3 0 0-16,1-3 8 0,0 3-8 0,-4-6 8 16,4 6-8-16,0-3 0 0,-4 3-8 0,3-7 8 15,5 7 0-15,-1 0 0 0,0 0 0 0,0 0 8 0,4 0-8 16,-4 0 0-16,4 0 0 0,4 0 0 0,2-3 0 16,1 3 0-16,-3-6 0 0,6 6 0 0,0 0 0 0,1 0 0 15,-5-3-8-15,5 3 8 0,-4-6 0 0,-1 6 0 16,5-7 0-16,-1 4 0 0,1 3 0 0,-1 0 0 15,0 0 0-15,1-6 0 16,3 6-87-16,-1-3-15 0,5-3-3 0,3-4-1354 0</inkml:trace>
  <inkml:trace contextRef="#ctx0" brushRef="#br1" timeOffset="-166819.78">25866 11952 2145 0,'0'0'95'0,"7"-10"20"0,-4 4-92 0,4-3-23 0,0 5 0 0,4-2 0 16,-4-3 13-16,7 2-1 0,-3 4-1 0,-4-3 0 15,3 3-11-15,1-3 0 0,0 6 0 0,-1-4-11 16,-10 4 11-16,0 0-8 0,0 0 8 0,0 0-8 16,0 0 22-16,0 0 5 0,0 0 1 0,0 0 0 15,0 0 48-15,0 0 9 0,0 0 3 0,0 0 0 16,0 0-14-16,0 0-2 0,0 0-1 0,0 0 0 16,0 0-17-16,0 0-3 0,0 0-1 0,0 0 0 15,0 0-7-15,0 0-2 0,0 0 0 0,0 0 0 16,0 0-19-16,4 10-4 0,3-7-1 0,0 6 0 15,0-2-9-15,-4 2 0 0,4 7 0 0,0-7 8 0,0 1-8 0,4-1 8 16,-11 4-8-16,4 2 8 0,3 1 5 16,-4-4 1-16,-3 4 0 0,0 0 0 0,-3 3-1 0,-1-1 0 15,4 1 0-15,-3-3 0 0,-4-4-1 0,-1 4-1 16,5 3 0-16,-1-3 0 0,1-4-3 0,-1 4 0 16,4 0 0-16,0-7 0 0,0 0-8 0,0 1 0 15,0-7 9-15,4 3-9 0,-4-6 8 0,3 10-8 16,-3-10 8-16,0 0-8 0,7 9 0 0,-7-9 0 15,4 6 0-15,-4-6 0 0,0 0 12 0,0 0-1 16,7 3-1-16,-7-3 0 0,0 0-2 0,0 0-8 0,7 0 12 16,-7 0-4-16,0 0 0 0,7 0 0 15,0-3 0-15,0-3 0 0,0 3-8 0,0-3 8 0,4 2-8 0,0-2 8 16,-1 0-8-16,4 3 0 0,0-3 0 0,4 6 0 16,-4 0 0-16,4 0 0 0,-1 0 0 0,1 0 0 15,0 0 0-15,-1 0-11 0,1 6 3 0,0-6 0 16,-1 3 8-16,4 3 0 0,1-6 0 15,-1 0 0-15,0 0-11 0,7-6 0 0,4 3 0 0,-4-3 0 16,4 6 22-16,-4-4 4 0,7-2 1 0,1 3 0 16,-1-6-16-16,0 2 9 0,0-2-9 0,1 3 8 15,-5 2-8-15,5-2 0 0,-4-3 0 0,3 6 0 16,4-4 0-16,-1 4 0 0,5-3 0 0,-1-3 0 16,4 9 0-16,3-10 0 0,-3 10 0 0,0 0 0 15,0-9 0-15,-7 9 0 0,0-7 0 0,-1 7 0 0,1 0 0 16,3-9 0-16,1 9-10 0,-1-3 10 15,8-3 0-15,-5 6 0 0,-2-3 0 0,-1-4 0 0,-3 7 0 16,0-9 0-16,-8 9 0 0,1-10 10 16,3 10-10-16,-3-6 0 0,3 3-10 0,8-3 10 0,-4 6 0 0,-1-3 0 15,1-4 0-15,0-2 0 0,3 9 0 0,-3-3 0 16,0-3 0-16,0 6 0 0,-4-4 8 0,0-2-8 16,-3 6 0-16,0 0 0 0,3 0 0 15,0 6 0-15,4-6-13 0,0 4 5 0,3-4 8 16,-3 6 0-16,3-3 8 0,1-3-8 0,-1 6-9 0,-3-3-7 15,-4 4 0-15,0-4-1 0,1-3 17 0,-1 6 0 16,4-6 0-16,3 0 0 0,1 0 0 0,2 0 0 16,-2 0 0-16,3 0 0 0,-1 0 0 0,1 0 0 0,-3-6 0 15,-1 6 0-15,-3 0 0 0,-4 0 0 0,-3 0 11 0,3 0-11 16,0 0 12-16,1 0-12 0,-1 6 12 0,-3-6-12 16,-1 3 0-16,-2 3 0 0,2-6-15 0,-2 10 5 15,-5-10 10-15,1 9 0 0,-4-2 0 0,4-4 0 16,-8 3 0-16,1-3 0 0,-4 6-11 0,4-9 11 15,-4 7 0-15,0-4 0 0,-3 3 0 0,-1-6 0 16,4 6 0-16,-3-2 0 0,-4-4 0 0,4 6 0 16,-4-6 0-16,0 0 0 0,-7 0 0 0,0 0 10 15,0 0-10-15,7-6 0 0,3 6 0 0,-10 0 0 16,0 0 0-16,7 0 0 0,0-10 11 0,1 10-11 16,-5-6 12-16,1 3-4 0,-1-4-8 0,1-2 12 15,-1 0-12-15,4-4 9 0,-3 1-9 0,-1 2 8 0,1-2-8 0,-1-4 0 16,1 7 0-16,-1-1 8 0,1-6-8 15,-1 7 0-15,1 0 0 0,-1-4 0 0,-3 1 0 0,4 2 0 16,-4 1 0-16,4-1 0 0,-1 7 0 0,-3-6 0 16,4 3 0-16,-4-4 8 0,0 1-8 0,0 2 0 15,0-2 9-15,0 0-9 0,0-1 0 0,0 7 8 16,0-9-8-16,-4 2 0 0,1 7 0 0,-1-6 8 16,4 2-8-16,-4-2 0 0,-3-1 0 0,4 1 0 15,-4 0 0-15,0 2 8 0,0-2-8 0,0 0 0 16,-4 5 0-16,4-2 0 0,-4-3 0 0,4-1 0 15,0 4 0-15,0-3 0 0,0 6 0 0,0-7 0 16,0 4 0-16,0-4 0 0,0 1 0 0,0 0 0 16,3 2 0-16,-3 4 0 0,0-6 0 0,0 3 0 15,-3 6 0-15,3-10 0 0,-4 7 0 0,0-3-10 0,-3 6 10 0,0 0 0 16,-3 0-17-16,-1-7 3 0,0 7 1 0,-3 0 0 16,4 0-9-16,-5 7-2 0,1-7 0 0,4-7 0 31,-5 4-20-31,8 3-4 0,-3-6 0 0,3 3-1 15,3-6-182-15,4-7-36 0</inkml:trace>
  <inkml:trace contextRef="#ctx0" brushRef="#br1" timeOffset="-163890.25">31591 11632 979 0,'0'0'87'0,"0"0"-70"0,0 0-17 0,0 0 0 16,0 0 92-16,0 0 16 0,-3 9 2 0,3-9 1 16,-4 10-111-16,4-10-20 0,-7 6-4 0,0-3-2 15,4 6 18-15,3-9 8 0,0 0-8 0,-7 0 8 0,-1 7 43 16,8-7 13-16,0 0 4 0,0 0 0 0,-7 0 36 0,-3 0 7 15,10 0 1-15,0 0 1 0,-7 0-13 0,0-7-2 16,-4 7-1-16,8-3 0 0,3 3-11 0,-7-6-2 16,-4 3-1-16,0-3 0 0,4 2-15 0,0-2-2 15,0-3-1-15,-3 2 0 0,-1 4-27 0,0 3-6 16,1-6 0-16,-4 3-1 0,-4-3-15 16,4 6-8-16,-4-3 10 0,1-4-10 0,-1 7 16 0,4 0-4 15,-4 0 0-15,1 0 0 0,-1 0-3 0,4 0-1 16,-4-3 0-16,4 3 0 0,0 0 26 0,0 0 5 15,0 0 1-15,3 0 0 0,1 0-28 0,3 0-4 16,0 0-8-16,0 0 11 0,-1 3-11 0,5-3 0 16,-4 0 9-16,7 0-9 0,-4 7 0 0,1-4 8 15,3-3-8-15,0 0 0 0,0 0 0 0,0 0 0 16,0 0 0-16,0 9 8 0,0-9-8 0,3 6-12 0,1 4 4 16,-1-1 0-16,4 7 8 0,-3-4 0 0,0 4 0 0,-1-7-8 15,4 10 8-15,-3-3 0 0,3-7 0 0,-4 10 0 16,1-3 0-16,-1-4 0 0,1 10 0 0,-1-9 0 15,-3 6 8-15,0-4 0 0,-3 4 0 0,3 6 0 16,-4-6-8-16,4 0 12 0,-3 6-4 0,3-6 0 16,-4 6-8-16,1-6 9 0,3 9-9 0,-4-9 10 15,4 0 15-15,0 6 3 0,-3-7 1 0,-1 8 0 16,4-8-11-16,0 7-2 0,0-6-1 0,0 6 0 16,0-6-7-16,0 6 0 0,0-6-8 0,0 6 12 15,0-3-12-15,0 3 0 0,0-6 8 0,0 6-8 16,-3 3 8-16,-1-3-8 0,4 4 11 0,-7-4-11 15,7 3 0-15,-4 0 0 0,-3-3 0 0,4 3 0 16,-1-2 12-16,1 8-12 0,-1-12 12 0,1 3-12 16,-1 3 10-16,1-3-10 0,-1-6 8 0,4 6-8 0,-3 0 10 15,-1-6-10-15,1 0 12 0,3 0-12 0,-4 0 12 16,1 6-4-16,-1-10 0 0,1 4-8 0,-5 6 18 0,5-3-3 16,-1 3-1-16,-3 0 0 0,4-3-14 0,-1 3 0 15,-3-6 0-15,4 6 0 0,-1-6 0 0,1 6-10 16,-1-6 0-16,-3 6 0 0,7-6 10 0,-3 0 0 15,-1 0 0-15,0-1 0 0,1 8 8 0,3-8-8 16,0 1 8-16,0 6-8 0,0-6 8 0,0-3-8 16,0 9 8-16,3-3-8 0,-3-7 9 0,0 11-9 15,0-8 12-15,0 7-12 0,4-3 8 0,-4-3-8 0,0 3 0 16,0 0 0-16,4-6 0 0,-1 9 0 0,-3-6 0 0,0 0 0 16,0 9 10-16,0-3-10 0,0-6 8 15,-3 6-8-15,3 0 0 0,0-3 0 0,3-7 0 0,-3 11 0 16,0-5 0-16,0-2 0 0,4 6 0 15,-1 0 0-15,1-6 0 0,-1 9 8 0,1-2-8 0,-1-1 0 16,4-3 8-16,-3 3-8 0,3 0 8 0,0 3-8 16,0-3 0-16,0 3 0 0,0-3 0 0,-3 4 0 15,3-4 0-15,-4 3 0 0,1-3 8 0,3-3-8 16,-7 9 0-16,3-9 0 0,-3 3 0 0,4 4 0 16,-4-4 0-16,0 3 0 0,0-3 0 0,0 0 0 15,0 3 0-15,0 1 0 0,0-4 0 0,3 0 0 16,-3-3 0-16,0 3 8 0,4 3-8 0,-4-3 0 15,3 0 10-15,1-6-10 0,-1 6 12 0,1-3-12 16,3-6 0-16,-7 2 0 0,4 1 0 0,-1 0 0 0,-3 3 0 0,4-3 0 16,-1-7 0-16,-3 13 0 0,0-6 8 0,0 0-8 15,0 6 0-15,0-6 0 0,0 6 8 16,0-6-8-16,0 6 0 0,0 0 0 0,0-3 0 0,0 3 0 16,-7 0 0-16,7-6 0 0,0 6 10 0,-3-3-10 15,3-6 8-15,-4 9-8 0,4-6 8 0,0-1-8 16,0-2 8-16,0-3-8 0,-3 6 0 15,3-4 0-15,-4-5-14 0,4 5 5 0,0-5 17 0,0-1 3 16,0 7 1-16,0-4 0 0,0-5-12 0,-4 2 0 16,4 0 0-16,0 1 0 0,0-1 0 0,0 1 0 15,-3-1 0-15,-1 0 0 0,4 1 0 0,-3-1 0 16,-1 4 0-16,1-1 0 0,3-2 0 0,-4-1 0 16,4 1 0-16,-3-4 0 0,-1 3 0 0,4 1-17 15,-3-1 4-15,3 0 1 0,-4 1 12 16,4-10 0-16,0 0 0 0,0 6 0 0,0 4 23 0,0-1 7 15,0-9 2-15,0 6 0 0,0-6-32 0,0 0 0 0,0 0 0 0,0 0 0 16,4 10 0-16,-4-10-13 0,0 3 1 0,0-3 0 16,0 0 12-16,3 9 16 0,-3-9-3 0,4 10-1 15,-4-10-20-15,0 6-5 0,0 3-1 0,3 1 0 16,-3-1 14-16,0 0 0 0,-3 1 0 0,3-4 0 16,3 4 8-16,-6-1 5 0,3-9 1 0,3 6 0 15,-3-6-23-15,0 0-5 0,0 0-1 0,0 0 0 16,0 0 15-16,0 0 0 0,0 0 0 0,4 3 0 15,-4-3 12-15,0 0 1 0,0 0 1 0,0 0 0 16,0 0-14-16,0 0 0 0,7 0 0 0,3 0 0 16,-2 0 0-16,-1-3 0 0,0-3 0 0,0 3 0 0,3-3 0 0,1-1-10 15,-4 4 2-15,4-3 0 0,-1-4 8 16,4 7 0-16,-3-3 0 0,-1 3-8 0,4-3 8 0,-3 3 0 16,3-4 0-16,0 1 0 0,0 3 0 0,1-3 0 15,2 6 0-15,-3-4 8 0,0-2-8 0,0 6 0 16,1-3-11-16,2-3 11 0,-3 6 0 0,-3-3 0 15,-4 3 0-15,4-7 0 16,-1 7 0-16,-3 0 0 0,-7 0 0 0,7 0 0 0,4 0 0 0,-1 0 13 16,-10 0-1-16,0 0 0 0,4-3-12 0,-4 3-16 15,0 0 3-15,0 0 1 0,0 0 12 0,0 0 16 16,0 0-3-16,0 0-1 0,0 0-12 0,0 0-16 16,0 0 3-16,0 0 1 0,0 0 12 0,0 0 0 15,0 0 0-15,0 0 0 0,7-6 0 0,-7 6 0 0,0 0 0 0,0 0 0 16,4-9 0-16,3 9 0 0,-7 0 0 15,3-10 0-15,4 4 0 0,-3 3 0 0,-1-7 0 16,4 4 0-16,-3-3 0 0,3-1 16 0,-4 1-3 0,-3 3-1 16,4-7-12-16,-1-3 0 0,1 4 0 0,0-4 0 15,-1-3 0-15,-3 4 0 0,0-4 0 0,0 0-10 16,0 0 10-16,0-3 0 0,-3 3 8 0,3-3-8 16,0 1 0-16,-4 2 0 0,0 0 0 0,1-6-8 15,3 6 8-15,-4 0 0 0,4-6 8 0,-3 6-8 16,-1-6 0-16,4 6 0 0,0 1 0 0,0-1 0 15,0 0 0-15,0-6 0 0,4 6 0 0,-1 0 0 16,1-6 11-16,-1 0-3 0,1 6 0 0,0 0 0 0,3 1-8 16,-4-8 0-16,-3 8-12 0,4 2 12 15,-1-3-11-15,1-6 11 0,-1 6-8 0,1 0 8 16,-1-6 0-16,-3 7 0 0,4-4 0 0,-1 0 0 0,-3 0 0 16,4-3 11-16,-4 6-1 0,0 0 0 0,0-3-10 0,0 3 0 15,3 0 0-15,-3 1 0 0,0-1 0 16,0 0 0-16,0-3 0 0,0 9 0 0,4-5 0 0,-4-4 0 15,-4 9 0-15,4-3 0 0,4-2 0 0,-4 2 0 16,0 3 0-16,0-5 0 0,0 2 0 0,0-3 0 16,0 3-10-16,-4-2 10 0,4-1 0 0,0 3 0 15,0-3 0-15,-3 1 0 0,3-1 0 0,0 0 12 16,0-3-4-16,0 3-8 0,0 0 0 0,-4 4 0 16,1 2 0-16,3-6 0 0,0 4 0 0,0-4 0 15,0 0 0-15,-4 3 0 0,8-9 0 0,-4 13 0 16,-4-7 0-16,4-3 0 0,0 9 0 0,-3-2 0 0,-1-4 0 15,4 3 0-15,-3 4 0 0,-1-4 0 0,4 0 0 0,-3 4-12 16,-1-7 12-16,-3 3 0 0,4 1 12 16,-1 2-12-16,-3-3 8 0,3-2-8 0,1 2 0 15,-4 3 5-15,3-2-5 0,1-4 0 0,-1 3 0 0,1 4 0 16,3-4 0-16,-4-3 0 0,1 3 0 0,-1 4 0 16,1-4 0-16,-1-3 0 0,1 4 0 0,-1-4 0 15,0 0 0-15,1 3 0 0,3-2 0 0,-4-1 0 16,1 3 0-16,-1-3-10 0,1 0 10 0,3 4-8 15,0-4 8-15,-4 0 0 0,4 0 0 0,-3 1 0 16,6 2 0-16,-3-3 0 0,-3 3 0 0,3-2 0 16,0-1 0-16,0 3 0 0,-4-3 10 0,1 0-2 15,3 4-8-15,-4-4 0 0,1 0 0 0,-1 3 0 0,4 4 0 16,0-7 0-16,4-3 0 0,-1 3 0 0,-6 7 0 0,6-4 0 16,-6-3 0-16,3 0 0 0,-4 4 0 0,4-4-8 15,0 3 8-15,4-3 0 0,-1 1 0 0,-3 2 0 16,-3 3 0-16,3-5 0 0,3 2 0 0,-3-3 0 15,0 3 0-15,0-2 8 0,4 2-8 0,-4-3 0 16,0 0 0-16,0 4 0 0,-4-4 0 0,4 0 0 16,0 3 0-16,0-2 0 0,-3 5 0 0,-1-9 0 15,4 9 0-15,0-5 0 0,-3 2 0 0,3-3 0 16,3 0 0-16,-3 4 0 0,0-4 0 0,-3 0 0 0,3 0 0 0,0-3 0 16,0 10 0-16,-4-4 0 0,4-3 0 0,0 4 0 15,0-4 0-15,4 6 0 0,-4-2 0 0,0-1 0 16,0-3 0-16,3 6 0 15,-3-8 0-15,4 8 0 0,-8-3 0 0,4-3 0 16,4 4 0-16,-4-4 0 0,3 0 0 0,-3 4 0 16,0 2 0-16,4-3 0 0,-1 1 0 0,-3 2 0 0,-3-3 0 0,3 4 0 15,3-4 0-15,1 0 0 0,-1 4 0 16,-3-4 0-16,0-3 0 0,0 4 0 0,-3 2 0 0,-1-2 0 16,4-1 0-16,4 3 0 0,-1-2 0 0,-3 5 0 15,0-9 0-15,4 10 0 0,-4 0 0 0,3-7 0 16,1 7 0-16,-4-1 0 0,0 1 0 0,3-1 0 15,1-5 0-15,-4 5 0 0,0 1 0 0,-4-1 0 16,8 4 0-16,-4-3 0 0,-4-1 0 0,4 1 0 16,0-1 0-16,-3 1 0 0,3 0 0 0,-4 2 0 15,1-2 0-15,-1 0 0 0,1-1 0 0,-1 1 0 0,1-1 0 0,3 4 0 16,0-3 0-16,0-4 0 16,0 4 0-16,0-1 0 0,-4-5 0 0,4 5 0 0,4 1 0 0,-8 3 0 15,1-7 0-15,-1 0 0 0,8 4 0 16,-4-3 0-16,0-4 0 0,-4 6 0 0,4 1 0 0,0 0 0 15,0-1 0-15,-3 1 0 0,3-1 0 0,-4 4 0 16,1-3 0-16,3 9 0 0,0 0 0 0,0 0-15 16,-4-10 5-16,4 10 1 15,0 0-100-15,0 0-20 0,0 0-4 0,0 0-1357 0</inkml:trace>
  <inkml:trace contextRef="#ctx0" brushRef="#br4" timeOffset="-158319.68">26113 12372 1256 0,'0'0'28'0,"0"0"5"0,0 0 2 0,0 0 0 0,0 0-35 0,0 0 0 0,0 0 0 0,0 0 0 16,0 0 8-16,0 0-8 0,0 0 0 0,3 0 0 15,1-6-12-15,3 2-10 0,-7 4-2 0,3-6 0 16,4 3 16-16,0 3 8 0,-7 0-10 0,0 0 10 16,0 0 42-16,0 0 14 0,7-6 4 0,-7 6 0 15,0 0 29-15,0 0 7 0,0 0 0 0,0 0 1 16,0 0-4-16,0 0-1 0,-7 6 0 0,0-6 0 16,0 3-37-16,4-3-8 0,-8 0-2 0,11 0 0 15,-7 0-21-15,0-3-4 0,0 3 0 0,7 0-1 16,0 0-9-16,0 0-2 0,-7-6 0 0,7 6 0 15,0 0 5-15,0 0 1 0,-4 0 0 0,4 0 0 16,-3-10 6-16,3 10 2 0,0 0 0 0,0 0 0 16,0 0 3-16,0 0 1 0,0 0 0 0,0 0 0 0,0 0 12 0,0 0 2 15,0 0 1-15,0 0 0 0,0 0-9 0,0 0-3 16,-7 0 0-16,7 0 0 0,0 0-10 0,0 0-3 16,0 0 0-16,0 0 0 0,0 0-3 0,0 0-1 15,0 0 0-15,0 0 0 0,0 0-12 0,0 0 8 16,0 0-8-16,0 0 0 0,0 0 10 0,0 0-10 15,0 10 10-15,-4-1-10 0,4-9 12 0,0 10-4 16,0-4-8-16,0 3 12 0,4 1 0 0,-8-1 0 16,1 0 0-16,-1 1 0 0,1 6 3 0,-1-7 0 15,-3 7 0-15,4-4 0 0,-4 4-6 0,-1 0-1 16,5 2 0-16,-1 1 0 0,-3 0-8 0,0 0 12 0,4 0-12 16,-1 3 12-16,-3-4 7 0,4-5 1 0,3 3 1 0,-4 2 0 15,4-8-21-15,0 5 0 0,0-5-10 0,0-1 10 16,0 1 0-16,4-1 19 0,-4-9-3 0,0 0 0 15,0 0-6-15,0 0-2 16,3 6 0-16,-3-6 0 0,0 0 1 0,0 0 0 0,0 0 0 0,0 0 0 16,0 0-9-16,0 0 8 0,0 0-8 0,0 0 8 15,0 0-8-15,0 0 0 0,0 0 0 0,0 10 8 16,0-10-8-16,0 0 0 0,0 0 0 0,0 0 0 16,0 0 0-16,0 0 0 0,0 0 0 15,0 0 0-15,7 3 0 0,-3 3 0 16,-4-6 0-16,0 0 8 0,10 3-8 0,-3-3 0 0,4 0 0 0,-4 7 0 15,-7-7 10-15,7-7 3 0,4 7 1 0,-1-3 0 0,4 3-14 16,-3 0 0-16,0-6 8 0,-1 6-8 0,1 0 0 16,-1 0 0-16,1 0 0 0,3 6 0 0,-3-6 0 0,3 3 9 15,0 4-9-15,0-7 8 0,0 6-8 0,0-3 0 16,4 3-10-16,-4-3 10 0,0-3 0 0,4 7 20 16,-1-4-4-16,4-3 0 0,-3 0-24 0,0 0-6 15,6 0-1-15,-2 0 0 0,2-3 15 0,1 3 0 16,3-7 0-16,4 7 0 0,-4-3 0 15,-3-3 0-15,3 6 0 0,0 0 0 0,1 0 0 16,2 6 0-16,-6-3 10 0,0 4-10 0,-4-7 0 0,4 3 0 16,-4 6 0-16,-4-9-11 0,5 10 11 0,-1-4 0 15,-4-6 0-15,4 3 0 0,1 3 0 0,-1-6 0 16,7 0 0-16,-3 0 0 0,3 0 0 0,0 0 0 16,0 0 0-16,4-6 0 0,0 3 0 0,3 3 0 15,-3 0 0-15,3-6 8 0,-7 6-8 0,4 0 0 0,-7 0 0 16,3 0 8-16,-3 0-8 0,-1 0 0 15,5 0 0-15,-5 0 0 0,5 6 0 0,-1-6 0 16,4 3 0-16,3 3 0 0,-3-6 8 0,-1 7-8 0,5-4 8 0,-5-3-8 16,-6 9 0-16,3-9 0 0,1 0 0 0,-5 6 0 15,-3-6 0-15,4 0 0 0,0 0 0 0,-4-6-8 16,4 6 8-16,-1-3 0 0,5-3 0 0,2-4 0 16,1 1 0-16,-4 3 0 0,8 2 0 0,-5-2 8 15,5 3-8-15,-5-3 0 0,1 6 0 0,3 0 0 16,-3-3 0-16,-4 3 0 0,1 0 0 0,-1 3 8 15,-4-3-8-15,1 0 0 0,0 0 0 0,0 0 0 16,3 0 0-16,4 0 0 0,-4 0 0 0,4 0 0 0,-1 0 0 16,1-3 0-16,0 3 0 0,-4-7 0 15,4 7 0-15,-1 0 11 0,-2-3-11 0,-1 3 12 0,0-6-12 16,-3 6 0-16,0 0-10 0,-4-3 10 0,0-3 0 16,0 6 0-16,0-7 0 0,4 4 0 0,0-3 0 0,-1 6 0 15,1-9 0-15,3 9 0 0,4-4 0 16,-4-2 0-16,0 6 0 0,-3-3 0 0,0-3 0 0,3 6 0 15,-3 0 0-15,-1 0 10 0,1 0-10 0,0 0 0 16,-4-3 0-16,0 3 0 0,-3-7 0 0,-1 7 0 16,1 0 0-16,0 0 0 0,-4 0 0 0,0 0 0 15,0-9 0-15,0 9 0 0,4 0 0 0,-4-6 0 0,-4 6 0 16,5-4 0-16,-1-2 0 0,3 6 0 0,-6 0 0 0,3 0 0 16,4 0-8-16,-4 0 8 15,0 0 0-15,4 0 0 0,-4-3 0 0,0 3 0 0,3 3 0 0,-3-3 0 16,1-3 0-16,2 3 0 0,-3 0 0 0,0 0 8 15,-3-6-8-15,3 6 0 0,-3 0 9 0,-1 0-9 16,1 0 0-16,3 0 0 0,-3 0 0 0,-4 0-12 16,3 0 12-16,-3-3 14 0,-7 3-3 0,11 0-1 15,-1 0-10-15,-2-7 0 16,-8 7 0-16,0 0-11 0,7 0 11 0,-7 0-10 0,0 0 10 0,7 0-10 16,-7 0 10-16,10 0 0 0,-3 0 10 0,-7 0-10 15,7 7 0-15,0-7 0 0,0 0 0 0,0 0-10 16,4 0 10-16,-4 0 0 0,0 0 0 0,0 0 0 15,0 3 0-15,-7-3 0 0,0 0 0 0,7 0 0 16,-7 0 0-16,7 0 0 0,-7 0 0 0,0 0 0 0,0 0 0 0,0 0 0 16,0 0 0-16,0 0 0 0,0 0 8 15,0 0-8-15,7-3 10 0,-7 3-10 16,0 0 10-16,0 0-10 0,4-7 10 0,-4 7-10 16,0 0 13-16,4-9-3 0,-4 0-1 0,0 2 0 0,3-2-9 15,-3 6 0-15,0-7 0 0,0 1-11 0,0 0 11 16,0-4 0-16,4 4 8 0,-4-1-8 0,3 1 14 0,-3-1-2 15,4 1 0-15,-1 0 0 0,-3-1-12 16,0 4-10-16,4-4 2 0,-4 1 0 0,3-3 8 0,-3-1 0 16,4 4 8-16,-4-1-8 0,0 1 0 0,3-4 0 15,-3-2 0-15,4 5 8 0,-4-6-8 0,0 7 0 16,0-4 0-16,0-2 0 0,0-1 0 0,0 7 0 16,0-10 8-16,0 3-8 0,0 4 0 0,-4-4 0 15,4-3 0-15,0 4-8 0,0 2 8 0,0-3 0 0,0 1 0 16,0 2 0-16,0 4 0 0,0-1 0 0,0 1 0 15,4 3-8-15,-4-4 8 0,3 1 0 0,-3 2 0 0,0 4-8 16,0 3 8-16,0 0 0 0,0-6 0 0,0 6-8 16,0 0 8-16,0 0-10 0,0 0 10 0,0 0-10 15,0 0 10-15,0 0-10 0,0 0 10 0,-7 0-10 16,0 0 10-16,7 0 0 0,-7 0-9 0,7 0 9 16,-7 0 0-16,0 0 0 0,4 0 0 0,3 0 0 15,-8 0 0-15,1 0 0 0,0-3 0 0,7 3 0 16,-7 0 0-16,0 0 0 0,0-6 0 0,0 6 0 15,0 0 12-15,0 0-4 0,0-3 0 0,0 3 0 16,0 0-8-16,-4 0 0 0,1 0 0 0,-1 3 0 16,1-3 0-16,-5 0 0 0,1 6 0 0,0-6 0 15,-3 3-9-15,-1-3 9 0,-3 0-12 0,0 6 12 0,3-3 0 16,-7-3 0-16,1 0 12 0,-1 7-3 0,-3-7-9 16,3 0-9-16,-3 0 9 0,-1 0-13 15,5 0 13-15,-4 0 0 0,3 3 0 0,0-3 0 16,-3 6 17-16,0-6 0 0,0 0 0 0,-8 0 0 0,1 0-17 0,0 6-16 15,-1-2 4-15,1-4 0 0,0 0 12 0,-4 9-9 16,0-9 9-16,4 6-8 0,3-6 19 0,0 3 4 16,4-3 1-16,-4 0 0 0,4 7-16 0,0-7-16 15,0 0 3-15,-4 0 1 0,0 0 12 0,4 3 0 16,-4-3 0-16,1 0 0 0,-5 0 0 0,-2 0-9 16,2 6 9-16,1-3-8 0,0 3 8 0,-1-2 0 15,5 2 0-15,-1 0 0 0,0-3 8 0,0 4 8 16,-3-4 0-16,-4 3 1 0,1-3-26 0,-5 3-6 0,4-2-1 0,-3 2 0 15,3 3 16-15,0-9 0 0,1 10 0 0,2-4-9 16,1-3 9-16,7 3 0 0,0-6 0 0,3 3 0 16,0-3 0-16,1 7 0 0,2-7 0 15,-2 3 0-15,-1-3 0 0,0 0 0 0,1 0 0 0,-1 0 0 16,-3 0 0-16,-1 0 0 0,1 0 0 0,0 0 0 16,-4 6 0-16,4-6 0 0,0 3 0 0,3 3 0 15,-3-6 0-15,3 10 0 0,1-10 0 0,-5 6 0 16,5-3 0-16,-5-3 0 0,1 10 0 0,0-10 0 15,-4 6 0-15,0-6 0 0,4 3 0 0,-4-3 0 16,8 6 0-16,-4-2 0 0,-1-4 0 0,1 6 0 16,3-6 0-16,-3 3 0 0,3 3 0 0,4-6 0 15,-3 0 0-15,2 6 0 0,1-2 0 0,0-4 0 0,3 6 0 0,1-3 0 16,-1-3 0-16,-3 0 0 0,3 6 8 0,1-6-8 16,-4 3 8-16,-4 4-8 0,4-7 0 0,-4 3 0 15,4-3 0-15,0 0 0 16,0 0 0-16,-1 0 0 0,5 6 0 0,-4-6-8 0,-4 0 8 0,7 0 0 15,-3 0 0-15,3 0 0 0,1 3 0 0,-1-3 0 16,4 7 0-16,-4-7 0 0,4 0 0 0,-3 6 0 16,3-6 0-16,-1 3 0 0,1-3 0 0,0 0 0 15,0 6 0-15,0-6 0 0,0 3 0 0,3-3 0 16,1 0 0-16,-4 0 0 0,-1 0 0 0,5 7 0 16,-4-7 0-16,3 3 0 0,-3-3 0 0,4 0 0 15,-1 0 0-15,0 0 0 0,1 0 11 0,3 0-3 16,-4 0 0-16,1 0 0 0,2 0-8 0,-2 0 0 15,3 0 0-15,-4 0 0 0,1 0 0 0,-1 0 0 0,8 0 0 16,-4 0 0-16,-4 0 0 0,0 0 0 0,4 0 0 0,0 0 0 16,0 0 0-16,-3 0 0 0,6 0 0 0,4 0 0 15,-11 6-8-15,4-6 8 0,7 0 0 16,-7 0 0-16,0 0 0 0,7 0 0 0,0 0-9 0,0 0 9 16,-3 3-9-16,3-3 9 0,0 0-13 0,0 0 5 15,-7 0-52-15,7 0-9 16,0 0-3-16,0 0 0 0,0 0-101 0,0 0-21 0,0 0-4 0,0 0-1 15</inkml:trace>
  <inkml:trace contextRef="#ctx0" brushRef="#br2" timeOffset="-89728.04">17946 17217 1364 0,'0'0'60'0,"0"0"13"0,0 0-58 0,0 0-15 0,0 0 0 0,0 0 0 0,0 0 76 0,0 0 12 15,0 0 2-15,0 0 1 0,0 0-15 0,0 0-2 16,0 0-1-16,7 3 0 15,-7-3-13-15,0 0-4 0,0 0 0 0,0 0 0 0,0 0-9 0,7 0-3 16,-7 0 0-16,11 0 0 0,-4 0 9 16,3 6 2-16,1-6 0 0,-1 3 0 0,1-3 1 0,-1 0 0 15,1 0 0-15,0 0 0 0,-1 6-35 0,1-6-6 16,-11 0-2-16,7 0 0 0,-7 0-2 0,0 0-1 16,0 0 0-16,7 10 0 0,-4-1 2 0,1-2 0 15,-4 2 0-15,0 0 0 0,-4-6 0 0,1 13 0 16,3-6 0-16,-4-1 0 0,4 0 4 0,-3 7 2 15,-1-7 0-15,1 7 0 0,3-3-18 0,-4-4 0 16,-3 0 0-16,4 7 0 0,-1 0 0 0,1-4 0 16,-1-2 0-16,-3-1 0 0,0-3 0 0,0 10 0 0,3-3 0 0,-3-4 0 15,0 1 0-15,4-4 0 16,-1 3 0-16,1 1-9 0,-1-1 9 0,-3-3 0 0,7-6 0 0,0 10 0 16,0-10 0-16,0 9 0 0,0-6 8 0,0 4-8 15,0-7 10-15,0 0-2 0,0 0-8 0,0 9 12 16,0 0-12-16,0-9-8 0,0 0 8 0,-3 7-13 15,3-7 13-15,0 0 10 0,0 0-2 0,0 0 0 16,-4 3-8-16,4-3 0 0,0 0 0 0,0 0-11 16,0 0 11-16,0 0 0 0,0 0 0 0,0 0 8 15,0 0-8-15,0 0 0 0,0 0 0 0,0 0 0 16,0 0 0-16,4 9 0 0,-4-9 0 0,0 6-8 16,0-6 8-16,3 4 0 0,-3-4 0 0,0 0 0 15,0 9 0-15,0-9 0 0,0 0 0 0,0 0 0 16,0 0 0-16,0 0 0 0,7 6 8 0,-7-6-8 15,0 0 8-15,0 0-8 0,0 0 8 0,7 0-8 16,0 0 12-16,4 0-1 0,-1 0-1 0,-2 0 0 16,2-6-10-16,-3 6 0 0,4 0 0 0,-1-3 8 0,1 3-8 0,0 0 0 15,-1 0 0-15,-3-6 0 0,4 6 0 0,-1 0 0 16,1 0 0-16,-1 0 0 0,1 0 0 0,0-4 0 16,-1 4 0-16,1 0 0 0,-11 0 0 0,14-6 8 15,-7 6-8-15,4 0 8 0,-11 0-8 0,10 0 0 16,-3 0 0-16,4 0 0 0,-4 0 0 0,-7 0 0 15,0 0 0-15,0 0-11 0,7-3 11 0,-7 3 0 16,0 0 0-16,0 0 8 0,0 0-8 0,0 0 0 16,0 0-8-16,10 0 8 0,-10 0 0 0,0 0 0 15,4 0 0-15,-4 0 11 0,0 0-11 0,7-6 8 0,-7 6-8 16,7 0 8-16,-7 0-8 0,7-10 0 16,-3 10 0-16,3-9 0 0,0 9 0 0,-4-9 0 15,4 9 0-15,-3-7 0 0,-1 7 0 0,1-9 8 0,3 6-8 16,-3-4 0-16,-4-2 10 0,3 6-10 0,1-3 12 15,-4-4-12-15,3 1 25 0,-3 3-1 0,0-4-1 0,0 1 0 16,0-1-23-16,0-5-10 0,-3 5 1 0,-1 1 0 16,4-4 9-16,-3-2 0 0,-1 5 0 0,1-6 8 15,3-2-8-15,-4 5 0 0,4-3 0 16,-4 1 0-16,4 5 0 0,0 1 0 0,-3 0 0 0,3-1 0 16,0 1 0-16,0 2 0 0,0 4 0 0,0 3 0 15,-4-9 0-15,4 9 0 0,0-6 0 0,0-4-8 16,0 10 8-16,0-3 0 0,0 3 0 0,0 0-8 15,0 0 8-15,0 0 0 0,0-6 0 0,0 6 0 0,0 0 0 16,0 0-8-16,0 0 8 0,0 0 0 16,-3-10 0-16,3 10 0 0,0-6 0 0,0 6 0 0,0 0 0 0,-7 0 0 15,7 0 0-15,0 0 0 0,-4-9 0 0,4 9 0 16,0 0 0-16,0 0 0 0,-7 0 0 0,0 0 0 16,0 0 0-16,4 6 0 0,-8-3 0 0,4-3 0 15,0 6 0-15,0-6 0 0,-4 10 0 0,1-10 0 16,-1 9 0-16,1-9 0 0,-5 10 0 0,5-4 0 15,-4-3 0-15,3 3 0 0,-3-6 10 0,3 3-2 16,1-3-8-16,-4-3 12 0,3 3-1 0,4 0-1 16,-3 0 0-16,2-6 0 0,1 6-10 0,0 0 0 15,0-3 9-15,4-3-9 0,-1 6 0 0,-3 0-10 16,4-10 1-16,-1 10 0 16,4 0-97-16,0 0-19 0,0 0-4 0,0 0-735 0,-3-3-146 0</inkml:trace>
  <inkml:trace contextRef="#ctx0" brushRef="#br2" timeOffset="-85382.57">21530 11936 576 0,'0'0'51'0,"0"0"-41"0,0 0-10 0,0 0 0 16,0 0 129-16,-3 6 24 0,-5-6 5 0,8 0 1 16,0 0-142-16,0 0-28 0,0 0-5 0,-3 0-2 15,-4 0 6-15,7 0 2 0,0 0 0 0,0 0 0 16,0 0-11-16,0 0-3 0,0 0 0 0,0 0 0 16,0 0 8-16,0 0 2 0,0 0 0 0,0 0 0 15,0 0 4-15,0 0 1 0,0 0 0 0,0 0 0 16,0 0 9-16,0 0 0 0,0 0-9 0,0 0 9 15,0 0 16-15,0 0 7 0,0 0 1 0,0 0 1 16,0 0 53-16,0 0 10 0,0 0 3 0,0 0 0 16,0 0 7-16,0 0 2 0,0 0 0 0,0 0 0 0,0 0-65 15,0 0-13-15,0 0-2 0,0 3-1 16,0-3-19-16,0 0 0 0,0 0 0 0,7 10 0 0,-7-10 0 0,3 6 0 16,5-3 0-16,-8-3 0 0,0 0 0 0,0 0 0 15,0 0 0-15,0 0 0 0,0 0 28 0,0 0 3 16,7 6 0-16,-7-6 0 0,0 0 30 0,0 0 7 15,0 0 0-15,0 0 1 0,-4 4-21 0,1 2-5 16,-5 3-1-16,5-2 0 0,-4-4-26 0,3 3-6 16,-3-3-1-16,0 3 0 0,0-3 1 0,0-3 0 15,0 0 0-15,4 0 0 0,-5 7 12 0,1-7 2 0,0 0 1 0,0 0 0 16,0 0 13-16,0 0 2 16,0 0 1-16,0 0 0 0,0 0-19 0,0 0-4 0,-4 0-1 15,1 0 0-15,-4 0-7 0,3-7-2 16,-3 7 0-16,3 0 0 0,-3 0-8 0,-3 0 0 15,-1 0-10-15,4 0 10 0,-4 0 12 0,4 7 8 16,4-7 1-16,-5 0 1 0,1 0-3 0,4 0-1 16,-1 0 0-16,1 3 0 0,-1-3-18 0,4 6 0 15,0-6 8-15,0 0-8 0,7 0 9 0,-7 6-1 0,0-6-8 0,7 0 12 16,-7 4-2-16,7-4-1 0,0 0 0 0,-7 0 0 16,7 0-1-16,0 0 0 0,-11 0 0 0,11 0 0 15,-7 6-8-15,0-3 12 0,7-3-12 0,0 0 12 16,0 0-12-16,-11 0 0 0,8 6 0 0,3-6 0 15,0 0 0-15,0 0 0 0,-7 3 0 0,0 7 0 16,7-10 0-16,-4 6 0 0,4-6 0 0,-3 3 0 16,3-3 0-16,0 10 0 0,0 2 0 0,0-2 0 15,0-1 0-15,3 0 0 0,4-6 0 0,0 4 0 16,-3 8 0-16,-1-2 8 0,4-4-8 0,0 7 8 0,-3-7 8 0,3 7 2 16,0-3 0-16,0 2 0 15,0-2-18-15,-3 9 0 0,-1-3 0 0,1-1 0 0,3 1 0 0,-4 0 0 16,1-3 0-16,-1 9 0 15,1-6 0-15,-4 0 12 0,4-1-4 0,-1 1-8 0,1 0 14 0,-1 6-4 16,1-6-1-16,3 6 0 0,-4 0 4 0,1-6 1 16,3 6 0-16,-4-3 0 0,4 0-6 0,-3 0 0 15,-4-3-8-15,7 3 12 0,-7-4-12 0,3 1 0 16,1 0 0-16,0 0 0 0,-1 0 0 0,1-4 16 0,-4 4-4 0,3-3 0 16,1-4-4-16,-4 4 0 15,3 0-8-15,1-4 12 0,-1 4 0 0,1-7-1 16,-1 10 0-16,1-3 0 0,-1-4-11 0,1 10 12 15,-1-3-12-15,1 0 12 0,-4 0-12 0,3 0 0 0,-3 6 0 0,0 0 8 16,0-3-8-16,0 3 0 0,0-6 0 0,0 6 0 16,0 0 0-16,-3-3 0 0,3 3 0 0,0-6 8 15,0 6-8-15,0-6 0 0,-4-1 0 0,4 1 0 16,-3 3 0-16,3-3 8 0,-4-7-8 0,4 10 0 16,-3-3 8-16,-1-6-8 0,4 12 8 0,0-6-8 15,-3-1 0-15,3 8 0 0,-4-8 8 0,1 7-8 16,3-6 0-16,0 6 0 0,-4-6 0 0,4 6 8 15,-3-3-8-15,-1 3 0 0,1 0 0 0,-1 4 0 16,4-11 0-16,-3 8 8 0,-1-8-8 0,4 1 8 16,-4 3-8-16,4-3 12 0,0-7-12 0,0 4 12 0,4 3-12 15,-4-3 0-15,4-4 9 0,-4 4-9 0,3 3 0 0,-3-4 9 16,4 4-9-16,3-3 0 0,-7 3 8 0,3-1-8 16,-3 1 0-16,0 6 0 0,0-6 0 0,-3 6 0 15,3-3 0-15,-7 3 0 0,3 4 0 0,-3-4 0 16,3 3 0-16,-3-3 10 0,0 3-10 15,0-3 0-15,0-6-12 0,0 0 12 0,4 6 0 0,-1-6 18 16,1-4-2-16,3-2 0 0,0 3-5 0,0 2-2 16,3-8 0-16,1 6 0 0,-1-1-9 0,1-2 12 15,-1-4-12-15,4 1 12 0,-3 5-12 0,3-5 0 16,-4 5 0-16,4-2 8 0,-3-4-8 0,0 7 0 0,-1 3 0 16,1-3 0-16,-4-4 0 0,3 4 0 15,-3 3 0-15,4-1 0 0,-8-2 0 0,4 3 0 16,0 0 8-16,0-4-8 0,-3 4 0 0,3 0 0 15,0-3 0-15,0 2 8 0,3-8-8 0,1 6 0 0,-1-4 0 0,1 1 8 16,3-1-8-16,-4-2 0 0,1-1 0 16,3 7 0-16,0-7 0 0,-4 7 0 0,5-7 8 15,-5 4-8-15,1-4 0 0,3 7 0 0,0-1 0 16,-4-2 0-16,1 3 0 0,-1-7 0 0,1 10 0 16,-1 0 0-16,-3-4 0 0,4 4 0 0,-1-3 0 0,1-4 0 15,-4 4 0-15,3 3 0 0,-3 0 8 0,0-4-8 16,4 4 0-16,-4 0 0 0,3 0 0 0,1-3 0 15,-4 2 0-15,4-2 0 0,-4 0 8 0,7-4-8 16,-4 7 0-16,4-9 0 0,-3 5 0 0,3 4 0 16,0-10 0-16,0 7 8 0,-4-7-8 0,4 10 0 15,1-9 0-15,-1 5 8 0,-4-2-8 0,4 9 0 16,-3 0 0-16,-1 3 0 0,4 0 0 0,-7-3 0 16,4 9 0-16,-4-2 0 0,0-4 0 0,-4 3 0 15,-3 0 0-15,4-3 0 0,-1 0 0 0,1-3 0 0,-1-3 0 16,1 3 8-16,-1-9-8 0,1 2 0 0,-1 1 0 0,0-4 8 15,1-2-8-15,3-1 0 0,-4 1 0 0,4-1 0 16,0 4 8-16,0-4-8 16,-3 0 0-16,3 1 0 0,0-1 0 0,0 1 8 0,-4-1-8 15,4 0 0-15,-3 7 0 0,3-6 0 0,0 2 0 16,0 4 0-16,0-7 0 0,0 1 0 0,0-1 0 16,0 7 0-16,0-7 0 0,-4 0 0 0,4 1 0 0,0-1 0 15,0 1 0-15,0-1 0 0,0-9 0 0,0 0 0 0,-3 13 0 0,3-4 0 16,0 0 0-16,0 1 0 0,0-10 0 0,-4 3 0 15,4 6 0-15,0-2 0 0,0 2 0 16,0-9 0-16,0 9 0 0,0-9 0 0,0 10 0 0,4-1 0 16,-4-2 0-16,0-7 0 0,3 9 0 0,-3-9 0 15,0 0 0-15,0 0 0 0,0 0 0 0,4 3 0 16,-4-3 0-16,0 0 0 0,0 0 0 0,0 0 0 16,3 13 0-16,-3-13 0 0,0 0 0 0,0 0 0 15,0 0 0-15,0 0 0 0,0 0 0 0,0 0 0 16,0 0 0-16,0 0 0 0,0 0 0 0,4 3 0 15,-4-3 0-15,7 6 0 0,-7-6 0 0,11 3 0 16,-4-3 0-16,3 0 0 0,-6 0 0 0,-4 0 0 16,10 0 0-16,-3 0 0 0,0 0 0 0,0 0 0 15,0-9 0-15,4 9 0 0,-7 0 0 0,6-3 0 16,-3-4-8-16,4 7 8 0,-4-6 0 0,3 6 0 16,-2-3 0-16,-1 3 0 0,3 0 0 0,1 0 0 15,-4-6 0-15,0 6 0 0,3 0 0 0,1 0 0 0,-4 0 0 16,4-3 0-16,-1 3 0 0,4 0 0 0,-3-7 0 15,0 7 0-15,3 0 0 0,0-3 0 16,0 3 0-16,3 0 0 0,-9-6 0 0,6 6 0 0,0 0 0 0,3-3-9 16,-10-4 9-16,8 7 0 0,-1 0 0 0,0-3 0 15,0 3 0-15,-4-6 0 0,1 6 0 0,3 0 0 16,-3 0 0-16,-1 0 0 0,-10 0-8 0,0 0 8 16,7 0-12-16,4 0 12 0,-11 0 0 0,0 0 0 15,7 0 0-15,-7 0 0 0,7 0 8 0,-7 0 8 16,0 0 1-16,0 0 1 0,7-3-18 0,0-3-19 15,-7 6 4-15,4-10 1 0,-4 4 14 16,3-3 0-16,1-1 0 0,-1 1 0 0,-3-1 0 0,0-5 0 16,7 5 0-16,-3-2 0 0,-1-4 0 0,1 7 0 0,3-7 0 0,-3 7 10 15,3-4-10-15,-4-3 0 0,1 1 0 0,3 5-11 16,-4 1 11-16,4-4 0 0,-7-2 0 0,0 5 0 16,4 4 0-16,-1-3 0 0,-3-1 0 0,0-2 0 15,0-4 0-15,0 10 0 0,0-7 0 16,-3-3 0-16,-1 4 0 0,4-4 0 0,4 1 0 0,-4-4 0 15,-4 0 0-15,4-6 8 0,4 6-8 0,-1-6 0 16,-6 3 14-16,3-3-2 0,0 0 0 0,3 3 0 16,-3-3-12-16,4 0-16 0,-8 0 3 0,4 6 1 15,4 0 12-15,-1 0 0 0,-6 0 0 0,-1 0 0 16,4-2 0-16,0 8 0 0,-3-3 0 0,3-3 0 0,-7 4 0 16,3 2 0-16,4-2 0 0,-3-4 10 15,-4 3-10-15,3-3 0 0,1 0 0 0,-1 1 0 0,1-7 0 16,3-1 0-16,-4 8 0 0,0-11 0 0,1 4 0 15,3-3 0-15,-7 3 0 0,0-3-11 0,7 3 11 0,0-3 0 16,-7 2 0-16,3 4 0 0,1-3 0 0,-1 10 0 16,1-7 0-16,-4 0 0 0,-4 9 0 0,8-2 0 15,3-4 0-15,-4 3 0 0,-7 7 0 0,4-4 0 16,0-3 0-16,4 7-8 0,-1-7 8 0,-3 7 0 16,4-4 0-16,-4 4 0 0,7-7 0 0,-4 7 0 15,-7-7 0-15,8 7 0 0,-1-10 0 0,4 10 0 16,-7-7 0-16,0 3 0 0,0-2 0 0,4-4 0 15,-1 3 0-15,-3-3 0 0,-3 4 0 16,3-4 0-16,7 6 0 0,0-5 0 0,-11 2 0 0,4 0 0 0,3-3 0 0,4 10 0 16,0-7 0-16,-3 4 0 0,-4-4 0 0,7 4 0 15,7-4 0-15,-4 6 0 0,-6-5 0 16,3 2 0-16,3-2 0 0,1-1 0 0,-8 6 0 0,4-8 0 16,-3 2 0-16,3-3 0 0,0 7 0 0,-4-4 0 15,-3 0 0-15,0 4 0 0,11-4 0 0,-4-3 0 16,-7 4 0-16,0 2 0 0,3-3 0 0,4 7 0 15,-3-7 0-15,-1 4 0 0,0-4 0 0,1 0 0 16,3 4 0-16,-4 2 0 0,-3-5 0 0,4-4 8 16,6 3-8-16,-3 7 0 0,0-10 0 0,-3 10 0 15,-4-10 0-15,7 9 0 0,0-5 0 0,0 2 0 16,-4-3 0-16,4 10 0 0,4-6 0 0,-1-4 0 16,-6 7 0-16,3-7 0 0,0 3 0 0,3-2 0 0,1 5 0 0,-4 1 0 15,0-7 0-15,3 7 0 0,4-4 0 16,-7-2 0-16,0 5 0 0,-3-6 0 15,6 7 0-15,-3-4 0 0,0-2 0 0,-3-1 0 0,-1 4 0 16,4 2 0-16,4-5 0 0,-4 5 8 0,-7-6-8 16,7 4 0-16,3-4 0 0,-3 1 0 0,-3 2 0 0,3-3 0 15,0-3 0-15,0 4 0 0,0-4 0 0,0 0 0 16,-4 3 0-16,8-2 0 0,3 5 0 0,-4-3 0 16,-6-2 0-16,-1 2 0 0,8-3 0 0,-4 0 0 15,-4 4 0-15,4-4 8 0,-7 0-8 0,7 0 0 16,4 4 0-16,-4-4-8 0,-7 0 8 0,7 0 0 15,0-6 0-15,3 9 0 0,-6-2 0 0,3-8 0 0,0 4 10 0,0-3-10 16,0 7 0-16,0-1 0 0,0-6 0 16,0 6 0-16,3-6 0 0,-3 6 0 15,-3 0 0-15,3 0 0 0,0-3 0 0,0 4 0 16,0-1 0-16,0 0 0 0,-4 3 0 0,8-3 0 0,-1 1 0 16,1 2 0-16,-4-3 0 0,3 0 0 0,-3 4 0 0,4-7-10 15,-1 6 10-15,-3-3 0 0,0 4 0 0,4-4 0 16,-1 0 0-16,-3 3 0 0,0-3 8 0,8 1-8 15,-1-1 0-15,0 3 0 0,-11-9 0 0,4 6 0 16,4 7 0-16,-1-4 0 0,1-3 0 16,-8 10 0-16,1-7 0 0,3 4 0 0,0-4 0 0,0 6 0 15,-7 1 0-15,3-7 0 0,4 7 0 0,4 0-8 16,-8-1 8-16,4 4 0 0,-3-4 0 0,3 1-8 16,3 6 8-16,1-7 0 0,-8-2 0 0,4 3 0 15,7-1 0-15,-7 1 0 0,-3-1 0 0,3 1-8 16,3-1 8-16,1 1 0 0,-8 0 0 0,1-7 0 0,-4 7 0 15,7-7 0-15,0 7 0 0,0-1 0 0,-4 1 0 0,0-4 0 16,8 1 0-16,-4 2 0 0,-4 1 0 0,1 6-10 16,-1-7 10-16,4 4 0 0,0-3 0 0,0-1-8 15,-7 1 8-15,7-1 0 0,0 1 0 0,0 3 0 16,-7-4 0-16,4 1 0 0,-1-1 0 0,4 1 0 16,-3 3 0-16,-1 3 0 0,-3-7 0 0,4 4-8 15,3-3 8-15,-4 9 0 0,1-10-8 0,-4 4 8 16,7 6 0-16,0-3 0 0,-4-4 0 0,4 4 0 0,-4-3 0 0,-3-3 0 15,4 6 0-15,3-4 0 16,-7 4 0-16,7-3 0 0,0 6 0 0,0-10-8 16,-4 10 8-16,1-6 0 0,-1 3 0 0,4 3-10 15,0 0 10-15,-7 0-8 0,0 0 8 0,0 0-10 0,0 0 10 0,3 3-10 16,-6 3 10-16,3 4 0 0,0-4-9 16,0 4 9-16,-4-7 0 0,4 6 0 0,0 0 0 15,0-2 0-15,3-7 0 0,-3 9 0 0,4-3 0 0,-4-2 0 16,0 2 0-16,0-3 0 0,-4-3 0 0,4 6 8 15,0-3-8-15,-4-3 10 0,1 0-10 0,-1 0 10 16,1 0-10-16,-4 0 0 0,3 0 0 0,-3 0 8 16,3-3-8-16,1 3 0 0,-1-6 0 0,1-3 0 15,6-1-129 1,11-9-28-16</inkml:trace>
  <inkml:trace contextRef="#ctx0" brushRef="#br4" timeOffset="-77851.48">27894 17198 115 0,'0'0'10'0,"-3"3"-10"0,-4-3 0 0,3 6 0 16,-3-3 288-16,3 4 56 0,-3-4 12 0,0-3 1 16,0 6-279-16,4-3-56 0,-4-3-11 0,3 6-3 15,-3-6 21-15,4 0 4 0,-4 4 1 0,3-4 0 0,-3 0 17 0,3 0 3 16,4 0 1-16,0 0 0 15,-7 0 23-15,7 0 5 0,0 0 1 0,0 0 0 16,0 0-15-16,0 0-2 0,0 0-1 0,0 0 0 0,0 0-26 16,4-4-4-16,-4 4-2 0,0 0 0 0,7-6-11 0,0 6-3 15,0-9 0-15,0 9 0 0,0-3-12 0,4-4-8 16,-1 7 10-16,-3-3-10 0,4 3 0 0,3-6 0 16,-3 6 0-16,3 0 0 0,0-3 8 15,0-3-8-15,4 6 0 0,-1 0 9 0,4 0-9 16,1 0 0-16,-1-4 0 0,3 4-11 0,1 0 11 0,-4-6 0 15,-3 6 0-15,0 0 0 0,-1 0 0 0,1 0 0 16,-8 0 0-16,5 0 0 0,-5 0 0 0,-3 0 0 16,-7 0 0-16,0 0 8 0,0 0-8 0,0 0 11 15,0 0-11-15,0 0 12 0,0 0 7 0,0 0 1 0,0 0 1 0,0 0 0 16,0 0-2-16,0 0-1 0,0 0 0 0,0 0 0 16,0 0-9-16,0 0-1 0,0 0-8 0,0 0 12 15,0 0-12-15,0 0 8 0,0 0-8 0,0 0 0 16,0 0 0-16,0 0 8 0,0 0-8 0,0 0 0 15,0 0 0-15,0 0 11 0,0 0-11 0,0 0 10 16,0 0 0-16,0 0 0 0,0 0 0 0,0 10 0 16,-3-1-10-16,-1 7 12 0,-3-7-12 0,4 0 12 15,-1 10-12-15,1-3 0 0,-1-4 0 0,-7 4 0 16,4 3 0-16,0 0 0 0,-3 0 0 0,-1 6 0 16,1-7 0-16,3-2 0 0,-1 3 0 0,1-3 0 15,0-4 8-15,4 4-8 0,-1 0 0 0,1-7 8 0,3 0-8 16,0 1 0-16,0-1 0 0,0 1 0 15,0-1 0-15,0-9 0 0,0 6 0 0,3 4 0 16,-3-7 0-16,0-3 8 0,0 0-8 0,0 0 8 16,0 0-8-16,0 0 0 0,0 0 0 0,0 0 0 15,0 0 0-15,0 0 0 0,0 0 0 0,0 0 0 0,0 0 0 0,0 0 0 16,0 0 0-16,0 0 8 0,0 0-8 16,0 0 0-16,0 0 0 0,7 0 0 0,-7 0 0 15,7 0 0-15,-7 0 0 0,7 0 0 0,1 0 0 0,-8 0 0 16,0 0 9-16,0 0-9 0,0 0 0 0,0 0 0 15,0 0 0-15,0 0 0 0,0 0 0 0,0 0 0 16,0 0 0-16,0 0-8 0,0 0 8 0,0 0 0 16,0 0 8-16,0 0-8 0,0 0 0 0,-11 0 0 15,4 6 0-15,-4-3 0 0,4-3 0 0,0 0 9 16,0 0-1-16,0 7-8 0,7-7 20 0,-11 0-4 0,1 0 0 0,-1 0 0 16,8 0 4-16,-4 0 1 0,0 0 0 0,0 0 0 15,0 0-1-15,-4 0-1 16,4 0 0-16,-4 0 0 0,4 0-7 0,-3 0 0 0,-1 0-1 15,1 0 0-15,-1 0-11 0,4 3 0 0,-4 3 9 0,1-6-9 16,-1 0 20-16,1 0 0 0,-5 0 0 16,8 0 0-16,-3 6-30 0,-1-6-6 0,4 0-2 0,-3 0 0 15,-1 0 18-15,4 0 0 0,0-6 0 0,0 6 0 16,0-6 0-16,0 3 0 0,3 3 0 0,4 0 0 16,-3-7 0-16,3 7 0 0,0 0 0 0,0-3 0 15,0 3 0-15,3-6 0 0,-3-4 0 0,0 10 0 16,4-3 0-16,-1-3 0 0,1-3 0 0,-4-1 0 15,0 10 0-15,3-6 0 0,-3-3 0 0,4 5 0 16,-4 4 0-16,3-6-8 0,1-3 8 0,-4 6 0 0,0-4 0 0,0 7 0 16,0-9 0-16,-4 3 0 0,1 2 0 15,-1-2 0-15,4-3 0 16,-3 6 0-16,-1-13 17 0,1 7 1 0,-1-1 0 0,1 4 0 16,-1-4-29-16,1 1-5 0,-1 0-2 0,1-1 0 0,3 7 18 0,-4-3 0 15,1-4 0-15,3 1 0 0,0 3-8 0,0-4 8 16,-4 7 0-16,0-6 0 0,4 3-9 0,4-4 9 15,0 4 0-15,-4-4-9 0,0 1-4 0,3 0-1 16,1 6 0-16,-1-7 0 0,4-6-5 0,0 10-1 16,-3-3 0-16,6-4 0 0,-3 4 12 0,0-7 8 15,0 7-12-15,4-1 12 16,0 1-70-16,-4-1-7 0,0-5-2 0,0 5-747 0,0 1-150 16</inkml:trace>
  <inkml:trace contextRef="#ctx0" brushRef="#br4" timeOffset="-72825.19">31545 11516 1105 0,'0'0'24'0,"0"0"4"0,0 0 2 0,0 0 2 0,4-10-32 0,3 10 0 16,-3-6 0-16,-4 6 0 0,0 0 0 0,7 0 0 15,-4-9 0-15,-3 9 0 0,0 0 25 0,0 0-1 16,0 0-1-16,0 0 0 0,0 0 65 0,0 0 12 16,0 0 4-16,0 0 0 0,0 0-12 0,0 0-3 0,-3 6 0 0,-4-3 0 15,7-3-19-15,-8 0-4 0,1 0-1 0,0 0 0 16,0 0-12-16,0 0-2 0,0 0-1 0,0 6 0 15,0-6-23-15,0 0-5 0,0 0-1 0,0 0 0 16,3-6 7-16,-3 6 0 16,-3 0 1-16,3-9 0 0,0 9-1 0,-4 0-1 0,-3 0 0 15,3-3 0-15,-3 3 10 0,-3-7 3 0,2 7 0 0,-2 0 0 16,3 0-24-16,-4 0-4 0,0 7 0 0,4-7-1 16,-3 0 3-16,3 3 1 0,-1-3 0 0,1 0 0 15,0 0-3-15,4 0 0 0,3 0 0 0,-4 0 0 16,4 0-4-16,-4 0-8 0,4 0 11 0,0 0-11 15,4 0 12-15,-4-3-12 0,3 3 12 0,-3 0-12 16,4 0 12-16,-4-7-12 0,-1 7 12 0,5 0-12 16,-4 0 8-16,3 0-8 0,-3 0 0 0,4 0 0 0,-4 0 0 15,3 0 0-15,4 0 8 0,-7 7-8 0,0-7 0 16,0 0 0-16,0 3 0 0,3-3 0 0,-3 0 0 0,7 0 0 16,-3 0 0-16,3 0 0 0,0 0 16 0,-4 9-3 15,-3-9-1-15,4 6 0 0,3-6-12 0,-4 10 0 16,4-10 0-16,-3 6 0 0,-1-3 0 0,4 7 9 15,0-10-9-15,-3 9 8 0,3 0 0 0,0-2-8 16,0-7 12-16,0 9-4 0,3 0-8 0,1 1 8 16,-1-1-8-16,1-2 8 0,-4 2-8 0,3 0 0 15,1 1 0-15,-1-1 0 0,1 1 0 0,-1-1 8 16,-3 0-8-16,4 7 8 0,-4-7-8 0,3 7 0 16,-3-3 0-16,0 2 0 0,0 1 0 0,0-3 0 15,0-4 0-15,4 7 0 0,-4-7 0 0,0 10 12 0,4-10-4 16,-4 7 0-16,0-3-8 0,3 2 10 0,-3-5-10 15,0 5 10-15,0-2-10 0,4 3 0 16,-4-1 0-16,0-2 8 0,3 2 0 0,1-5 0 16,-4 9 0-16,0-4 0 0,3-2 0 0,1 3-8 0,-1 2 12 15,-3-2-4-15,4-3-8 0,-4 2 12 16,0 1-12-16,0-4 12 0,0 4-4 0,-4 3-8 0,4-10 12 0,-3 7-4 16,3-7-8-16,0 10 8 0,0-3-8 0,0-3 8 15,0-4-8-15,0 7 0 0,0-7 0 0,0 7 0 16,3-4 8-16,-3 4-8 0,0-7 0 0,0 7 8 15,0-3-8-15,4-4 0 0,-4 7 0 0,0-7 8 16,0 7-8-16,0-4 8 0,0 4-8 0,0-7 8 16,0 7-8-16,-4-3 8 0,4-4-8 0,0 7 8 15,-3-1-8-15,-1 4 0 0,1-3 0 0,-1 3 8 16,4-7-8-16,-3 7 0 0,-4 3 0 0,3-10 8 0,0 7-8 0,1-3 10 16,-1 3-10-16,1-4 10 0,3 4-2 15,0-3-8-15,0-3 12 0,0 2-4 0,0 4-8 16,3-3 0-16,-3-4 9 0,4 4-9 0,-4 3 0 0,0-4 0 15,0-2 0-15,0 3 8 0,0 2-8 0,0-2 0 16,-4-3 0-16,4 2 8 0,0 1-8 0,0-3 0 16,0 2 0-16,-3 4 0 0,3 0 0 0,-4 0 8 15,1 3-8-15,-1 0 0 0,1-4 0 0,3 4 8 16,0 0-8-16,0-6 0 0,0 3 0 0,0 6 0 16,0-6 0-16,3 6 8 0,1-3-8 0,-1-7 0 15,-3 10 0-15,7-6 0 0,-3 6 0 0,-1-6 0 16,1 0 0-16,0 6 8 0,-1-6-8 0,-3 0 0 15,4 0 0-15,-1-1 0 0,1-2 8 0,-4 3-8 16,0 0 8-16,0-4-8 0,0 4 0 0,0 0 9 0,-4 0-9 16,4 6 0-16,-3-9 8 0,3 2-8 0,-4 1 0 0,4 0 0 15,-3 0 0-15,3-3 0 0,-8 2 0 16,8 1 0-16,-3 6 8 0,-1-6-8 0,1-3 0 0,-1 3 0 16,4-1 0-16,0-2 0 0,-3-3 0 0,3 2 0 15,3 4 0-15,-3-10 0 0,0 7 0 0,0 0 0 16,0-4 0-16,0 4 0 0,0-7 0 0,0 10 0 15,0-3 0-15,0-4 0 0,0 4 0 0,0 0 0 16,0 3 0-16,-3-7 0 0,3 4 0 16,0 3 0-16,-4-4 0 0,4-2 0 0,-3 3 0 0,-1 2 0 15,4-2 8-15,0-3-8 0,0 2 0 0,-3 4 0 0,3 0 0 16,0 3 0-16,0-10 0 0,0 7 0 16,0 3 0-16,0-3 0 0,0-6 0 0,0 5 0 0,0-2 0 15,0 3 0-15,0-3 0 0,0 2 0 0,0 1 0 0,-4-3 0 16,4 3 0-16,-3-4 0 0,3-2 0 0,0 6 0 15,-4-4 0-15,4 4 0 0,0 0 0 0,0 3 0 16,0-3 0-16,-3 0 0 0,6-1 8 0,-3 1-8 16,-3-3 0-16,3 3 0 0,-4 0 0 0,4-1 0 15,0 4 0-15,0-3 0 0,0-6 0 0,0 9 0 16,0-4 0-16,0-5 0 0,0 6 0 0,0-4 0 16,-3 1 0-16,3-3 0 0,0 2 0 0,0 4 0 15,0-9 0-15,0 5 0 0,3-2 0 0,-3 2 0 16,0 4 0-16,0-3 0 0,4 0 0 0,-4 2 0 15,0-5 0-15,0 3 0 0,0 3 0 0,3-4 0 16,-3-2 0-16,0 2 0 0,0 1 8 0,4-3-8 16,-4-4 0-16,0 7 0 0,0-7 0 0,0 7 0 0,-4-4 0 15,4-2 0-15,0-1 8 0,0 7-8 16,0-7 0-16,0 1 0 0,0 5 8 0,-3-5-8 0,3-1 0 0,0 7 0 16,0-7 0-16,0 4 0 0,-4-4 0 0,1 4 0 15,3-4 0-15,-4 4 0 0,0-4 0 0,4 1 0 16,-3-4 0-16,3 3 0 0,0 1 0 0,0-1 0 15,-4 0 0-15,4 1 0 0,0-1 0 0,0-3 0 16,0 4 8-16,0-1-8 0,0-2 0 0,0 2 0 16,0 0 0-16,0 1 0 0,-7-1 0 0,4 1 0 15,3-1 0-15,-4 0 0 0,1 1 0 0,-4 6 0 16,3-7 12-16,1 0-4 0,-1 7 0 0,-3-7-8 0,0 1 0 16,0 6 0-16,7-7 0 0,-4 0 0 0,1 1 0 15,-1-7 0-15,4-3 0 0,0 0 0 0,0 9 0 0,0 4 0 16,0-10 0-16,0-3 0 0,0 9 0 15,0 1 0-15,0-1 0 0,0 1 0 0,0-10 0 0,0 6 0 16,0 3 0-16,0 1 0 0,0-1 0 0,4 0 0 16,-4-9 0-16,3 10 0 0,-3-4 0 0,0-6 0 15,4 10 0-15,0-4 0 0,-4-6 0 0,3 3 0 16,1 6 0-16,-4-9 0 0,0 0 0 0,3 7 0 16,-3-7 0-16,7 3 0 0,4 6 0 0,-8-3 0 15,1 4 0-15,-1-7 0 0,1 3 0 0,-1 4 0 16,1-4 0-16,-4-6 0 0,0 0 0 0,3 3 0 15,-3 7 0-15,0-10 0 0,0 0 0 0,0 0 0 16,4 9 0-16,-4-9 0 0,0 0 0 0,0 0 0 0,7 0 0 16,-7 0 0-16,0 0 8 0,0 0-8 0,0 0 0 0,0 0 0 15,7 6 8-15,-7-6-8 0,0 0 0 0,7 0 0 16,0 3 0-16,-7-3 0 0,0 0 0 0,0 0 0 16,0 0 0-16,0 0 0 0,7 0 0 0,-7 0 0 15,0 0 0-15,7 7 0 0,-7-7 0 0,7 0 0 16,0 0 0-16,-7 0 0 0,0 0 0 0,7 0 0 15,1 0 0-15,-1 0 0 0,-7 0 0 0,7 0 0 16,3 0 0-16,-3-7 0 0,0 7 0 0,0-3 0 16,4 3 0-16,-4 0 0 0,4 0 0 0,-1-6 0 15,-3 6 0-15,4-3 0 0,-4 3 0 0,3-6 0 16,1 2 0-16,-4-2 0 0,4 6-8 0,-1-3 8 16,1-3 0-16,-1 6 0 0,1 0 0 0,0-3 0 15,3-4 0-15,-4 7 0 0,4 0 0 0,-3 0 0 16,3 0 0-16,-3 0 0 0,-1 7 0 0,-3-7 0 15,4 3 0-15,-1-3 0 0,1 0-8 0,3 0 8 0,-3 0 0 0,-1 0 0 16,-3 0 0-16,-3 0 0 0,-4 0 0 0,11-3 0 16,-1-4 0-16,1 7 0 0,-4-6 0 0,3 3 0 15,-3 3 0-15,0 0 0 0,4-6 0 0,-4 6 0 16,0-4 0-16,0-2 0 0,0 6 0 0,4 0 0 16,-11 0 0-16,7-3 0 0,0 3 0 0,-7 0 0 15,0 0 0-15,11-6 0 0,-4 6 0 0,-7 0 0 16,0 0 0-16,3 0 0 0,-3 0 0 0,0 0 0 15,11 0 0-15,-4-3 0 0,-7 3 0 0,0 0 0 0,7 0 0 16,-7 0 0-16,10-7 0 0,-10 7 0 16,0 0 0-16,7 0 0 0,0-3 0 0,-7 3 0 15,4-6 0-15,-4 6 0 0,7-3 0 0,-7 3 0 16,4-6 0-16,-4 6 0 0,3-10 0 0,1 4 0 0,-4 6 0 0,0 0 0 16,3-10 16-16,1 7-3 0,-4-3-1 15,3-3 0-15,-3 9-12 0,0-3 0 0,0-4 0 0,0-2 0 16,0 3 0-16,4 2-16 0,-4-2 3 0,0 3 1 15,0-6 12-15,0 2 0 0,3 4 0 0,-3-3 0 16,4-3 0-16,-4-1 0 0,0 4 0 0,3-4 0 16,-3 1 0-16,4 0 16 0,-4-1-3 0,3 1-1 15,-3-7-12-15,0 7 0 0,0-1 0 0,0-2 0 16,0-1 0-16,4 4-10 0,-4-4 2 0,0 4 0 16,3-7 8-16,-3 7 0 0,0-7 0 0,0 7 0 15,0-1 0-15,0 1 0 0,0-1 0 0,0 1 0 16,0 3 0-16,0-4 0 0,0 1 8 0,0 6-8 0,0-3 8 0,0-4-8 15,0 1 8-15,0 3-8 0,0-4 0 16,0 7 0-16,0-3 0 0,-3-4-8 0,3 1 8 16,0-1 0-16,0 1 0 0,0 0 0 0,0-1 0 15,0-5-8-15,0 5 8 0,0 1-8 0,0-7 8 0,0 4 11 16,0-4-3-16,0 6 0 0,0-5-8 0,0 5-11 16,0 1 3-16,0 0 0 0,-4-1 8 0,1 1 0 15,3-7 8-15,0 13-8 0,-4-13 0 0,4 7 0 16,0 6 0-16,-3-10 0 0,3 4 0 0,0 6 0 15,0-7 0-15,-4 1-8 0,4 3 8 0,-3-4 0 16,6 1 8-16,-3 2-8 0,0-2 0 0,0 0 0 0,-3 5 0 16,3-5-8-16,0 0 8 0,0-4 0 15,3 4 8-15,-3-1-8 0,0 1 8 0,0-1-8 0,4 1 8 16,-1 0-8-16,-3 2 0 0,0-2-8 0,0 0 0 16,4-1 0-16,-4 1 8 0,0 6 11 0,0-10-3 0,0 4 0 15,0 6-8-15,0-7 0 0,0 4 0 0,0-4-11 16,0 1 11-16,0 0 0 0,0-1 8 0,0 1-8 15,0-1 0-15,0-5 0 0,0 5 0 0,0 1 0 16,0 0 8-16,0-1-8 0,3-6 8 0,1 1-8 16,-4 5 0-16,3-2 0 0,-3 2 0 0,4-5-8 15,-4-1 8-15,4 7 0 0,-4-4 0 0,3-3 0 16,-3 1 0-16,0 5 0 0,4-2 0 0,-4 2 0 16,0-5 0-16,0 5 0 0,0 1 0 0,0-1 0 15,0 1 0-15,-4 0 0 0,4-7 0 0,0 7 0 16,0 2 0-16,0-2 0 0,0-4 0 0,0 4 0 15,0-7 0-15,0 7 0 0,-3 3 0 0,3-7 0 0,0-3 0 16,3 7 0-16,-3-7 0 0,0 7 0 0,4-1 0 16,-4-2 0-16,0-4 0 0,3 1 0 0,-3 2 0 0,0-3 0 15,4 1 0-15,-4 2 0 0,0-3 0 0,0 7 0 16,0-7 0-16,0 4 0 0,0 2 0 0,-4-5 0 16,4 5 0-16,-3-8 0 0,3 8 8 0,0-6 3 15,-4 7 1-15,4-7 0 0,0 4-12 0,-3 2-17 16,3-5 4-16,0 2 1 0,0-3 12 0,0 7 0 15,0-7 0-15,0 4 0 0,0-4 0 0,0 0 0 16,0 7 0-16,3-3 0 0,-3-4 0 0,4 0 0 16,-4 7 0-16,3-1 0 0,-3-8 0 0,4 8 0 15,-1-6 0-15,-3 7 0 0,0-3 0 0,4-4 0 16,-4 6 0-16,3-5 0 0,-3 5 0 0,0-8 0 0,4 2 0 0,-4 3 0 16,0-2 0-16,0 2 0 0,0-3 0 0,0 1 0 15,0 2 0-15,0-2 0 0,0-1 0 0,0 3 0 16,0-2 0-16,0-4 0 0,0 3 0 0,0 7 0 15,-4-4 0-15,4-3 0 0,0 1 0 0,0 5 0 16,0-2 0-16,0-4 0 0,0 7 0 0,0-7 0 16,0 7 0-16,4-1 0 0,-4 1 0 0,0-1 0 15,0-5 0-15,0 5 0 0,0 7 0 0,0-6 0 16,0-7 0-16,0 7 0 0,0 2 0 0,0-2 0 16,0 0 0-16,0-1 0 0,0 1 0 0,0-1 0 15,0 1 0-15,0 3 0 0,0-4 0 0,0-2 0 0,0 2 0 16,0-5 0-16,0 8 0 0,0-2 0 15,3 0 0-15,-3-1 0 0,4-2 0 0,-4-1 0 0,0 4 0 16,0-1 0-16,0 1 0 0,0 0 0 16,0-1 0-16,0 1 0 0,0-1 0 0,0 1 0 0,0-1 0 15,0 1 0-15,0 3 0 0,0-4 0 0,0 1 0 16,0 3 16-16,0-4-3 0,-4 1-1 0,4 6-12 16,-3-7-16-16,3 4 3 0,0-3 1 0,-4-1 12 0,4 1 0 15,0-1 0-15,-3 1 0 0,3-7 0 0,-4 7 0 16,4 3 0-16,0-4 0 0,0 1 0 0,-3-1 0 15,3 1 0-15,0 0 0 0,-4-1 0 0,4 4 0 16,-3-3 0-16,-1-1 0 0,4 7 0 0,-3-6 0 16,-1 2 0-16,4-2 0 0,-4 3 0 0,4-4 0 0,-3 1 0 0,3 6 0 15,0-4 0-15,-4-2 0 16,1 0 0-16,3 2 0 0,0-2 0 0,-4 0 0 16,4-1 0-16,0 1 0 0,-3-1 0 0,3 1 0 0,0-1 0 15,-4 1 0-15,4-7 0 0,0 7 0 0,0-7 0 0,0 7 0 16,-3 0 0-16,3-4 0 0,0-3 0 0,0 7 0 15,-4-1 0-15,4 1 0 0,0-7 0 16,0 7 0-16,-3 0 0 0,3-1 0 0,-4 1 0 16,4-1 0-16,-3 1 0 0,3 0 0 0,-4-4 0 0,1 4 0 15,3-1 0-15,-4 1 0 0,1-1 0 0,3 1 0 16,-4 0 0-16,4-1 0 0,-4 1 0 0,1-1 0 16,3 4 0-16,-4-3 0 0,1-7 0 0,3 7 0 15,-4-1 0-15,4 1 0 0,0-1 0 0,-3 1 0 16,3 0 0-16,-4-1 0 0,1 1 0 0,-1-7 0 15,4 7 0-15,-3-1 0 0,-1-5 0 0,1 5 0 0,-1 1 0 16,1-4 0-16,-1-3 0 0,1 1 0 0,-4 5 0 0,3 1 0 16,0-4 0-16,1-2 0 0,3 5 0 15,-4-5 0-15,1 5 0 0,-1-5 0 0,1 5 0 16,3 1 0-16,0-1 0 0,0-2 0 0,-4-4 0 0,4 7 0 16,0-7 0-16,0 7 0 0,0-1 0 0,4 1 0 15,-4-7 0-15,0 7 10 0,3-1-10 0,-3 1 0 16,4 0 0-16,-4-1 0 0,3 1-8 0,1 2 8 15,-4-2 0-15,3 0 0 0,1 6 0 0,-4-7 0 16,4-2 0-16,-4 2 0 0,3 1 0 16,1 6 0-16,-4-7 0 0,0 1 0 0,3-1 0 0,-3-2 0 15,0 2 0-15,0 1 0 0,4 0 0 0,-4-1 0 0,0 1 0 0,0-1 0 16,3 1-8-16,-3 3 8 0,-3-7 0 0,3 7 0 16,0-4 0-16,0 1 0 0,-4 0 0 15,4 2 0-15,0-2-8 0,0 6 8 0,0-3 0 0,0-4 0 16,0 1 0-16,0 3 0 0,0-4 0 0,0 7 0 15,0-3 0-15,0-4 0 0,0 7 0 16,0-6 0-16,0 2-8 0,0-2 8 0,0 3 0 0,0 3 0 16,0-4 0-16,-3 4 0 0,3-3 0 0,0 3 0 15,-7-3 0-15,7 2 0 0,-4-2 0 0,4 3 0 16,0 3 0-16,-4-6 0 0,1-1-9 0,3 4 9 16,-4-3 0-16,4 3 0 0,0-3 0 0,0 3 0 15,0-4 0-15,0-2-8 0,0 6 8 0,0-4 0 16,4 4 0-16,-4-3 0 0,0-3-8 0,0 9 8 15,3-7 0-15,1 4 0 0,-4-3 0 0,0 6 0 0,0 0 0 0,4-9 0 16,-1 5-8-16,1-2 8 0,-4 6 0 0,0 0 0 16,3-3-8-16,-3 3 8 0,4-6 0 0,-4 6 0 15,3-10 0-15,1 10 0 0,-4-6 0 0,0 6 0 16,0 0 0-16,3-9 0 0,-3 9-8 0,0-3 8 16,4-4 0-16,-4 7 0 0,0 0 0 15,0-9 0-15,0 6 0 0,0 3 0 0,0 0 0 0,0 0-8 16,0-7 8-16,0 7 0 0,0 0 0 0,0 0-10 15,0 0 10-15,0 0-8 0,0 0 8 0,0 0-8 16,-7 0 8-16,0 0-8 0,0 0 8 0,0 0 0 16,-1 7-9-16,1-4 9 0,4 3 0 0,-4-3 0 15,-4-3 0-15,4 7 0 0,0-4 0 0,0 6 0 16,-4-9 0-16,4 6 0 0,0-3 0 0,0 4 0 16,-3-1 0-16,3-3 0 0,0-3 0 0,0 0 0 0,0 6 0 15,7-6 0-15,0 0-10 0,0 0 10 0,-4-9-13 0,4-7-995 16,4 1-200-16</inkml:trace>
  <inkml:trace contextRef="#ctx0" brushRef="#br4" timeOffset="-38009.04">5849 8305 939 0,'-18'0'41'0,"18"0"10"0,-7 0-41 0,0-3-10 0,-3-4 0 0,6 4 0 15,1-3 0-15,-1-4 0 0,1 1 0 0,3 3 0 16,3-4 0-16,-3-2-11 0,4-4 3 0,-1 7 0 16,8-7-5-16,-11 7-1 0,7-1 0 0,-4 1 0 0,1-1 42 0,-1 1 8 15,4 0 1-15,4 2 1 0,-7-2 42 0,3 0 9 16,0 5 2-16,0-2 0 0,-4-3-20 0,4 2-4 16,-7 7-1-16,0 0 0 0,0 0-29 0,0 0-5 15,0 0-2-15,4 16 0 0,-1 3 4 0,-6 6 1 16,-4 0 0-16,0 13 0 0,-7 6-9 15,3 3-2-15,-14 12 0 0,8-2 0 0,-8 5 4 0,0 1 0 16,-3 0 0-16,-7-4 0 0,3 10-13 0,-7-6-3 16,0 0 0-16,-3 0 0 0,0-7-12 15,7 4 8-15,-1-7-8 0,5-6 0 16,2 0-56-16,-2-3-16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19:50:15.4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23322 1447 1152 0,'0'0'102'0,"0"0"-82"15,-10 0-20-15,3 0 0 0,-4 0 205 0,4 3 37 16,-4 6 7-16,1 1 2 0,-1-4-147 0,1 6-30 16,-1 1-6-16,0 9 0 0,1-6-7 0,-4 2-1 15,3 1 0-15,-3 9 0 0,0 7-49 0,0-7-11 16,0-3 0-16,-4 3 0 0,-3 7 0 0,0-7 0 15,0 7 0-15,-11-1 0 0,-4 1 8 0,5-7-8 0,-1 10 9 16,-3-4-9-16,-1 1 0 0,5-1 0 16,-1-6 0-16,4 7 0 0,3-10 0 0,4 3-13 0,0-3 1 0,3-3 0 31,7-3-75-31,4-3-14 0,-3 2-3 0,6-8-570 0,4-10-114 16</inkml:trace>
  <inkml:trace contextRef="#ctx0" brushRef="#br0" timeOffset="271.8">23163 1459 2480 0,'0'0'110'0,"0"0"22"0,0 0-105 0,-3 10-27 0,3-4 0 0,0 6 0 16,0 1 12-16,3 0-2 0,-3-4-1 0,4 10 0 15,-1-4 19-15,1 14 4 0,0-4 1 0,3 3 0 0,3 6-25 0,-3 4-8 16,4-3 0-16,3-1 0 0,0 4 0 0,0-4 0 16,4 4 0-16,-8 6 0 0,4-10 0 0,1 4 0 15,-5-4 0-15,1 7 0 0,-4-3 0 0,0-10-14 16,0 10 4-16,-4-4 1 16,4-9-34-16,-3 0-6 0,-4 3-2 0,-4-9 0 15,4 0-89-15,-7 0-17 0,-3-3-4 0</inkml:trace>
  <inkml:trace contextRef="#ctx0" brushRef="#br0" timeOffset="481.22">22768 2199 2746 0,'0'0'60'0,"0"0"13"0,0 0 3 0,0 0 1 0,11 0-61 0,-1 0-16 0,-6-3 0 0,7-9 0 16,3 12 12-16,7-4-1 0,0-5 0 0,4 3 0 31,3-4-102-31,4 10-20 0,-1-9-4 0,1 0-1 0,7 2-34 0,-4 4-7 0,1-6-2 0</inkml:trace>
  <inkml:trace contextRef="#ctx0" brushRef="#br0" timeOffset="795.97">24402 1591 921 0,'17'0'40'0,"-10"3"10"0,0 3-40 0,-3-3-10 16,3 10 0-16,0-10 0 0,0 7 300 0,-3 5 59 0,3-2 11 0,-4 9 2 15,-3 6-250-15,4-3-50 0,-4-3-11 0,0 6-1 16,0 13-41-16,-4-13-8 0,1 7-2 0,3-7 0 31,0 6-37-31,0-5-8 0,0 5-2 0,-4-6 0 16,8-3-37-16,-1-6-7 0,1 0-2 0,-1 0-568 0,1-3-115 0</inkml:trace>
  <inkml:trace contextRef="#ctx0" brushRef="#br0" timeOffset="1001.44">24352 1948 2304 0,'0'0'204'0,"0"0"-163"0,0 0-33 0,0 0-8 0,0 0 145 0,0 0 27 16,0 0 6-16,0 0 1 0,0 0-163 0,4 10-32 16,-4-10-6-16,7 6-2 15,3-3-19-15,5-3-4 0,-1 0-1 0,7 6 0 16,0-2-134-16,4-8-27 0,-1-2-6 0</inkml:trace>
  <inkml:trace contextRef="#ctx0" brushRef="#br0" timeOffset="1287.28">25210 1575 2487 0,'0'0'55'0,"0"0"11"0,0 0 2 0,0 0 2 0,3 10-56 0,4-1-14 0,-3 0 0 0,-1 4 0 15,1 0-13-15,-1-4-6 0,1 10-1 0,-4 6 0 16,3 0 39-16,1 0 7 0,-1-3 2 0,1 6 0 16,-1 7-28-16,1-4 0 0,-1-9 0 0,-3 12 0 15,4-5 0-15,-4 2 0 0,0 0 0 0,0-5 0 16,0 8 8-16,3-9-8 0,-3-3 8 0,0 3-8 16,0-6-11-16,4 6-7 0,-4-6-2 0,4 0 0 15,-4-10-37-15,3 7-8 0,-3-4-2 0,4-5 0 16,-4-7-165-16,0 0-32 0,0 0-8 0,0 0 0 0</inkml:trace>
  <inkml:trace contextRef="#ctx0" brushRef="#br0" timeOffset="1868.09">25206 1503 2361 0,'0'0'52'0,"0"0"10"0,7-3 2 0,4-3 4 0,-4-1-55 0,3 7-13 0,4-3 0 0,0 3 0 16,4-6 37-16,0 3 5 0,-1-3 1 0,8 6 0 15,-4-10 5-15,7 10 2 0,4-3 0 0,-4 3 0 16,-3 3-39-16,0-3-11 0,0 10 0 0,-4-4 0 16,-4 3-9-16,-3-6-7 0,1 10 0 0,-8-4-1 31,0 4-14-31,-7 3-2 0,0-4-1 0,-7 4 0 0,3 3 9 0,-6-4 1 0,-5 4 1 0,5 6 0 16,-4-12 23-16,-4 9 15 0,-3 0-3 0,3-7 0 15,-6 4-12-15,-1 0 0 0,4-3-9 0,3-7 9 16,0 0 0-16,4 1 13 0,0-1-1 0,4 1 0 0,6-4-12 15,4-6 0-15,0 0 0 0,0 0 0 0,0 0-16 0,7 9-7 16,0-9-1-16,7 4 0 0,-3 2 4 16,7 0 0-16,-1-3 0 0,-3 3 0 0,7-2 12 15,-3 5 8-15,0-9-10 0,3 6 10 16,-3 4 0-16,-4-7 0 0,3 6 13 0,1-3-4 0,-4 10 9 16,0-3 2-16,0-4 0 0,-3 1 0 0,-1 2 3 15,1 1 1-15,-4 2 0 0,-3-2 0 0,-1 3 0 0,1-1 1 16,-8 4 0-16,1-10 0 0,-1 7 6 0,-7-3 1 15,4 2 0-15,0-2 0 0,-3-4-32 0,-1 7 0 16,-3-7 0-16,4 7 0 0,-5-3 0 0,1 2 0 16,0-5 0-16,0 5 0 15,-7-2-48-15,3-4-7 0,-3 7-1 0,0 3 0 16,-7-13-24-16,3 7-6 0,-3-1-1 0,0-2-940 0</inkml:trace>
  <inkml:trace contextRef="#ctx0" brushRef="#br0" timeOffset="2552.64">22638 879 1209 0,'-7'16'108'0,"-7"-4"-87"0,-4 10-21 0,-3 6 0 0,-4 1 199 0,-3 5 35 16,-11 4 7-16,0-4 2 0,4 10-186 0,-4 0-37 16,-7 0-7-16,0 3-1 0,4 6 19 0,0 7 4 15,7-4 1-15,3 17 0 0,-4-1-3 0,12 0 0 16,3 3 0-16,3-9 0 0,-3 15 13 0,10-8 2 16,4 5 1-16,4-6 0 0,6 0-33 0,1-9-8 15,6-4 0-15,4-2-8 16,4-4-66-16,14-9-20 0,0 6-4 0,13-12-1 15,12 0-80-15,3-7-16 0,0-3-3 0</inkml:trace>
  <inkml:trace contextRef="#ctx0" brushRef="#br0" timeOffset="3052.64">25813 556 2559 0,'0'0'113'0,"-7"3"24"0,3 7-109 0,4 5-28 16,-3-5 0-16,3 9 0 0,3-4 0 0,1 4-14 15,-1-3 2-15,4 6 0 0,7 3 21 0,1 0 5 16,2 3 1-16,8 0 0 0,0 7-15 0,6 9 0 15,5 3 8-15,-1-3-8 0,0 9 0 0,4 0 0 16,0 7-12-16,0-7 12 0,-4-6-8 0,0 16 8 16,-3-10 0-16,-4 0 0 0,0 10 0 0,-3 6 0 15,-4-6 0-15,-3 0 0 0,-4-7 0 0,-4 4 0 0,-2-7 0 0,-5 3 0 16,-3-2 8-16,-7-1-8 0,0 0 11 16,0 1-11-16,-4-1 12 0,-3-9-12 0,0 0 12 0,0-10-12 15,0-6 13-15,0 1-4 0,0-4-1 0,-4-6 0 31,4-4-92-31,-4-2-20 0,4-7-3 0,-3-6-1 0</inkml:trace>
  <inkml:trace contextRef="#ctx0" brushRef="#br0" timeOffset="3447.23">26571 377 2286 0,'0'0'50'0,"0"0"10"0,0 0 3 0,0 0 1 0,0 0-51 0,0 10-13 16,-3-1 0-16,6 1 0 0,1-1 0 0,-1 10-10 16,1 0 2-16,-4 6 0 0,3 3 8 0,1 13 0 0,-1-4 0 0,1 1 8 15,-1 3-22-15,5-7-4 0,-1 4-1 16,0-1 0-1,-4-8-10-15,1 11-3 0,-1-11 0 0,1-1 0 16,-1-3-32-16,1 3-8 0,-4-9 0 0,3-3-782 0</inkml:trace>
  <inkml:trace contextRef="#ctx0" brushRef="#br0" timeOffset="3785.05">26310 556 1497 0,'0'0'66'0,"0"0"14"0,0 0-64 0,0 0-16 15,0 0 0-15,0 0 0 0,0 0 164 0,4-9 28 16,-4 9 7-16,7-7 1 0,0-2-128 0,0 0-26 16,3 5-5-16,1-2-1 0,0 6-16 0,3 0-3 15,3 0-1-15,5 0 0 0,2-6-4 0,1 6 0 0,3 0-1 0,0-3 0 16,4 3 3-16,0-10 1 0,0 10 0 0,-4-6 0 16,4 6-19-16,-1-9 0 0,1 9-13 0,-4 0 5 31,1-10-132-31,-5 10-25 0,1-9-6 0</inkml:trace>
  <inkml:trace contextRef="#ctx0" brushRef="#br0" timeOffset="5836.6">27414 1726 1882 0,'0'0'41'0,"0"0"9"0,11 0 2 0,0-7 1 0,-1 7-42 0,1-3-11 0,3 3 0 0,3-6 0 16,8 3 0-16,7-3 8 0,3-4-8 0,4 7 8 15,3-3-8-15,1 6-9 0,3-3 9 0,-4-4-13 16,0 1-30-16,-3 6-5 0,-4-3-2 0,4-3 0 31,0 3-90-31,0-7-19 0,-1 4-3 0,-9 6-1 0</inkml:trace>
  <inkml:trace contextRef="#ctx0" brushRef="#br0" timeOffset="6071.11">27474 1952 1904 0,'0'0'84'0,"0"0"18"0,0 0-82 0,14 6-20 15,1 0 0-15,2-6 0 0,4 3-15 0,8-6-7 0,-1 3-2 0,7 0 0 32,4-6-15-32,0 0-3 0,3 2-1 0</inkml:trace>
  <inkml:trace contextRef="#ctx0" brushRef="#br0" timeOffset="6522.55">29161 961 230 0,'0'0'20'0,"0"0"-20"16,0 0 0-16,0 0 0 0,0 0 244 0,0 0 45 15,3 0 9-15,-3 0 2 0,7-4-215 0,-7 4-42 16,0 0-9-16,0 0-2 0,0 0 12 0,0 0 3 16,0 0 0-16,-3 4 0 0,-4 5-16 0,-4 7-3 15,0 3-1-15,1-1 0 0,-8 7 13 0,1 4 4 16,-1 5 0-16,0 1 0 0,-6 2-12 0,-1 4-3 15,-3 3 0-15,-4-3 0 0,-7 12-8 0,0 0-1 16,1 7-1-16,2-7 0 0,-3 10-8 0,8-7-2 0,-1 4 0 16,4-7 0-16,3 4 38 0,7-4 7 0,1-3 2 0,3-3 0 15,3 7-28-15,4-7-6 0,3-4-1 0,4-2 0 32,4-3-38-32,3-4-8 0,0-5-2 0,7-1 0 15,0-3-97-15,8 3-20 0,2-9-4 0,4-3-425 0,4 2-85 0</inkml:trace>
  <inkml:trace contextRef="#ctx0" brushRef="#br0" timeOffset="6897.56">29429 1384 1785 0,'0'0'159'0,"0"0"-127"15,-7 0-32-15,0 3 0 0,-4 6 92 0,0 1 13 16,-3 6 3-16,0-4 0 0,0 10-64 0,0-3-12 0,3 6-2 0,-6 3-1 16,-1 7-5-16,1 2 0 0,-1 1-1 0,0-4 0 15,-3 10-23-15,3-6 0 0,1-4 0 0,3 4 0 16,-7-3 0-16,6-7 0 0,-2 6 0 0,-1 1 0 31,0-7-40-31,1 7-7 0,-1-7-1 0,4 3-620 0,0-9-125 16</inkml:trace>
  <inkml:trace contextRef="#ctx0" brushRef="#br0" timeOffset="7175.09">29397 1271 2516 0,'0'0'56'0,"0"0"11"0,0 0 2 0,0 0 1 0,4 9-56 0,-4 1-14 0,0 6 0 0,3-13 0 0,1 6 0 0,-4 7 0 16,0 9 8-16,0 0-8 0,3-3 11 0,-3 12-1 15,4 1 0-15,-1 3 0 0,1-1-10 0,-1 13-14 16,4-6 3-16,-3 0 1 0,-1 0 10 0,1-6 0 16,3-1-9-16,-4 4 9 15,1-10-63-15,-1 1-8 0,1-1-1 0,-4-6-1 16,4 3-55-16,-4-2-12 0,-4-8-1 15,4 7-440-15,-4-15-88 0</inkml:trace>
  <inkml:trace contextRef="#ctx0" brushRef="#br0" timeOffset="7340.92">29009 1958 2516 0,'0'0'56'0,"0"0"11"0,0 0 2 0,0 0 1 0,0 0-56 0,0 0-14 0,0 0 0 0,0 0 0 15,7 6 0-15,0-6 0 0,4 0 0 0,3-6 0 16,-4 0 8-16,4 6-8 0,4-4 11 0,3-5-11 31,4 9-56-31,3-6-17 0,4-13-4 0,0 9-628 0,6 1-126 0</inkml:trace>
  <inkml:trace contextRef="#ctx0" brushRef="#br0" timeOffset="7615.24">30028 879 1915 0,'0'0'84'0,"0"0"19"0,0 0-83 0,0 0-20 16,0 16 0-16,0-7 0 0,0 4 29 0,0 2 2 15,0 10 0-15,0-6 0 0,0 16 7 0,0-13 2 16,0 12 0-16,0 1 0 0,0-1-13 0,0 4-3 16,0-10 0-16,4-3 0 15,-4 3-40-15,0-3-9 0,-4 4-2 0,4-7 0 16,0 0-33-16,-3-7-6 0,-1 1-2 0,1-4-531 0,-1 4-106 0</inkml:trace>
  <inkml:trace contextRef="#ctx0" brushRef="#br0" timeOffset="7857.26">29669 1011 1555 0,'14'-16'138'0,"-7"7"-110"0,3 6-28 0,4-4 0 0,4-2 228 16,7-1 41-16,0 4 8 0,6-3 2 0,5-10-223 0,-1 13-45 15,-3-4-11-15,6 1 0 0,-2 6 0 0,-1-4-11 16,0-2 3-16,8 0 0 16,-1 9-57-16,0 0-11 0,8 0-3 0,-5-3 0 15,-2 3-112-15,-4 0-22 16,24 0-5-16,-17 3-1 0</inkml:trace>
  <inkml:trace contextRef="#ctx0" brushRef="#br0" timeOffset="8280.41">30995 1422 2487 0,'-3'3'55'0,"-5"6"11"0,1 4 2 0,4-1 2 0,-1 13-56 0,-3-9-14 0,4 6 0 0,-1-6 0 0,1 2-13 0,3 11-6 15,-7 2-1-15,3-9 0 16,4 6-9-16,0-3-3 0,0 3 0 0,0-2 0 16,-3 2-54-16,-1-3-11 0,4-6-3 0,-3 0 0 15,-1-4-44-15,1 4-8 0,-1-3-3 0,0-7-553 0</inkml:trace>
  <inkml:trace contextRef="#ctx0" brushRef="#br0" timeOffset="8470.27">30674 1770 1324 0,'0'0'118'0,"0"0"-94"0,0 0-24 0,0 0 0 16,7 0 272-16,4-7 51 0,-1 4 9 0,4-3 3 31,0 6-303-31,4-13-61 0,3 4-12 0,8 3-3 16,-1-4-31-16,3 4-6 0,-2-3-2 0,6-1-889 0</inkml:trace>
  <inkml:trace contextRef="#ctx0" brushRef="#br0" timeOffset="8732.19">31595 1193 2250 0,'0'0'100'0,"0"0"20"0,0 9-96 0,0 7-24 0,0 3 0 0,-4-4 0 0,4 10 0 0,-7 4-15 15,7-1 3-15,-3 6 0 0,-1 4 36 0,-3-4 7 16,4 10 1-16,-4 3 1 0,7 7-25 0,0-10-8 15,0-1 0-15,0 4 0 16,0-6-21-16,0-3-8 0,-4 0-2 0,4-4 0 16,0-6-43-16,-7-3-9 0,3 4-1 0,1-4-1 15,-4-7-137-15,7-8-27 0,0-10-6 16,0 0-1-16</inkml:trace>
  <inkml:trace contextRef="#ctx0" brushRef="#br0" timeOffset="9251.54">31415 1255 1036 0,'0'0'92'0,"7"-3"-73"0,0-3-19 0,4 3 0 16,3-3 360-16,3-4 69 0,8 7 14 0,0-3 2 15,6-4-367-15,1 4-78 0,0-3 0 0,0 6-18 16,-1-7 18-16,1 4 0 0,3-4 0 0,-3 10 9 31,4-3-54-31,-1 3-11 0,0 3-3 0,-3-3 0 0,-4 10 25 0,-3-4 5 16,-11 4 1-16,-4-1 0 0,-3 0 5 0,-7 1 2 0,-3 9 0 0,-4-10 0 15,-7 7 21-15,-7-1 16 0,-1-2-2 0,1 3-1 0,-3 2 6 0,-1-2 1 16,0-3 0-16,1 2 0 0,2 4-10 16,1-10-2-16,4 10 0 0,-1-9 0 0,7-1-21 15,1 4-5-15,-1-10-1 0,8 6 0 16,-4 1-12-16,7-4-2 0,-4 3-1 0,4-9 0 0,0 0 17 0,4 3 3 15,-4 4 1-15,3 2 0 0,1 1 13 0,-1-1 0 16,-3-3 0-16,4 4 10 0,-4-1 1 0,3 0 0 16,-3-2 0-16,4 5 0 0,3-2-3 0,-4 5-8 15,1 1 12-15,3-7-4 0,3 4-8 0,-2 3 0 16,2-7 0-16,1 0 0 0,-1 7 16 0,4-3-3 16,1-4 0-16,-5 0 0 0,1 4-13 15,-1-10-15-15,-3 7 3 0,0-1 1 0,-3 0 28 0,3 1 6 16,0 5 25-16,-7-5-14 0,0 9 2 0,0-13 1 15,-4 7 0-15,1-1-13 0,-4 1-2 0,-4-4-1 0,1 7 0 16,3-4 3-16,-7 4 1 0,-1-7 0 0,1 7 0 16,-3-3-25-16,3 2 0 0,-4 4 0 0,0-13 0 15,-3 4 0-15,4 2 0 0,-5-5 0 0,1-1-11 32,0-3-13-32,3 3-2 0,-3-6-1 0,4-6-722 0,-5-3-145 0</inkml:trace>
  <inkml:trace contextRef="#ctx0" brushRef="#br0" timeOffset="9566.6">32258 788 1267 0,'0'0'112'0,"0"0"-89"0,0 0-23 0,0 0 0 0,7 10 195 0,0-1 34 16,-3 0 7-16,3 10 2 0,0-3-186 0,-4 3-36 16,4-1-8-16,-3-2-8 0,-1 9 30 0,1 3 0 0,-1-9 0 0,1 10 0 15,3-1-30-15,-7 6 0 0,0-2 0 0,4-4 0 31,-4-3-16-31,0 3-10 0,-4-6-2 0,4 0 0 16,0-3-137-16,-3-7-28 0,-1 4-6 0</inkml:trace>
  <inkml:trace contextRef="#ctx0" brushRef="#br0" timeOffset="9817.6">32050 772 2592 0,'0'0'230'0,"0"0"-184"0,0 0-37 0,0 0-9 0,0 0 47 0,10 0 7 16,1-9 2-16,3 9 0 0,0 0-56 0,4 0 0 15,3 0-11-15,0 0 2 16,4 0-46-16,0 0-9 0,3 9-1 0,4-9-1 15,-1 0-183-15,5 0-37 0,34 0-7 0,-17-9-2 0</inkml:trace>
  <inkml:trace contextRef="#ctx0" brushRef="#br0" timeOffset="10510.22">29108 1914 345 0,'-4'0'31'0,"-3"-3"-31"0,4 3 0 0,3 0 0 16,-7-7 252-16,-1 7 45 0,8 0 9 0,-7 0 2 15,4 0-245-15,3 0-49 0,0 0-14 0,0 0 0 16,0 0 24-16,0 0-2 0,0 0 0 0,0 0 0 15,0 0-12-15,0 0-2 0,7-6-8 0,0 6 12 16,0-3 0-16,4-3 0 0,-1 6 0 0,1 0 0 16,3 0 11-16,0-3 1 0,4 3 1 0,3 0 0 15,4 0-11-15,-1 0-2 0,-3 0-1 0,4 0 0 16,3 0 4-16,-3-7 1 0,3 7 0 0,0-3 0 16,1 3-55-1,-5-6-10-15,1 6-3 0,3-9-694 0</inkml:trace>
  <inkml:trace contextRef="#ctx0" brushRef="#br0" timeOffset="11242.11">32452 431 1094 0,'0'0'48'0,"-3"-7"11"0,-1-2-47 0,4 9-12 15,0 0 0-15,0 0 0 0,0 0 104 0,0 0 20 16,0 0 3-16,0 0 1 0,0 0-98 0,0 0-19 0,0 0-11 0,0 0 12 16,7 9-12-16,0-2 0 0,0 2 0 0,-3 0 0 15,6 10 18-15,-3 0 8 0,4 6 2 0,-1 10 0 16,1-7 17-16,3 16 4 0,4 0 1 0,-1-7 0 16,8 7-33-16,0 10-6 0,3-1-2 0,-3 3 0 15,3-2-9-15,4 8 0 0,-4 1 0 0,0-10 0 16,4 1 0-16,-4 5 0 0,0-12 0 0,-3 7 0 15,3-1 0-15,-7 0 0 0,-3 1 0 0,-4-1 8 16,-3 0-8-16,-8 0 0 0,-6 7 0 0,-4-10 0 16,-7 4-16-16,-8-1 2 0,1 6 0 0,-3-5 0 15,-5-1 3-15,-2 0 1 0,-8-6 0 0,-4-3 0 16,-6 3-15-16,-4-6-3 0,-3-3-1 0,-1-10-741 16</inkml:trace>
  <inkml:trace contextRef="#ctx0" brushRef="#br0" timeOffset="19083.32">23622 3626 864 0,'0'0'76'0,"0"0"-60"0,7-9-16 0,-3 9 0 15,-4 0 100-15,0 0 18 0,0 0 3 0,0 0 1 0,0 0-23 0,0 0-5 16,0 0-1-16,0 0 0 15,0 0-15-15,0 0-3 0,-4 9-1 0,1-6 0 0,-5 10-22 0,1-1-4 16,-3-2 0-16,-1 5-1 16,1-2-14-16,-8 9-2 0,4 0-1 0,-4 3 0 15,-3 0-12-15,3-3-2 0,-3 12-1 0,0-2 0 0,0-1 12 16,-4 4 2-16,1 2 1 0,-1 7 0 0,0 0-6 16,4 0-2-16,-4 9 0 0,4 1 0 0,0-1-14 15,3 0-8-15,4-6 8 0,0-3-8 16,4 0 0-16,-1 3 0 0,7-6 0 0,1-4 0 0,-1 1-19 0,4 6 2 15,0-3 0-15,4-4 0 16,3-2-21-16,-3-1-4 0,3-5-1 0,3-1 0 16,4-3-109-16,0-6-23 0,4 6-4 0,3-6-623 0</inkml:trace>
  <inkml:trace contextRef="#ctx0" brushRef="#br0" timeOffset="19763.86">24105 3940 460 0,'0'0'41'0,"0"0"-33"0,0 0-8 0,0 0 0 16,7 0 113-16,0-4 21 0,-7 4 4 0,7 0 1 16,1-6-63-16,2 6-13 0,-6 0-3 0,3 0 0 15,-7 0-19-15,0 0-4 0,0 0-1 0,0 0 0 16,0 0-5-16,0 0-2 0,0 0 0 0,0 0 0 16,0 0 33-16,0 0 6 0,0 0 2 0,0 0 0 15,-4 6 2-15,1 4 0 0,-1 2 0 0,-6-2 0 16,2-1-25-16,-2 7-5 0,-4 3-1 0,3 6 0 15,-3 0-15-15,-4 3-3 0,1 0-1 0,3 7 0 16,0-7-22-16,-4 13 9 0,-3-10-9 0,3 13 0 16,4-9 8-16,0-1-8 0,-7 1 0 0,0 2 0 0,3-12 0 0,-3 4 0 15,3-1 0-15,-3-3 0 16,3-6-12-16,1 6 12 0,3-6-13 0,-4-1 5 16,4-2-19-16,0-3-3 0,3 2-1 0,1-15 0 15,-1 10-153-15,4-10-32 0,0 6-5 0</inkml:trace>
  <inkml:trace contextRef="#ctx0" brushRef="#br0" timeOffset="20106.93">24222 3830 2268 0,'0'0'100'0,"0"0"21"0,-4-6-97 0,4 6-24 0,0 0 0 0,0 0 0 15,0 0 24-15,-7 9 0 0,4 0 0 0,3-2 0 16,-4 2-12-16,4 7-2 0,0-4-1 0,0 7 0 16,0 0-9-16,4 6 0 0,-1 0 0 0,1 3 0 15,3 1 0-15,-4-4 0 0,4 9 0 0,0 1 0 16,-3-4 0-16,3 3 0 0,0-2 0 0,4-1 0 15,-4 4 0-15,0-1 0 0,3-6 0 0,-6 7 0 16,6-7-13-16,-3 0 5 0,-3 4 8 0,3-4-13 16,0 0-11-16,-3-3-3 15,3-6 0-15,-4 6 0 0,1-3-133 0,-1-6-28 0,8 18-4 16,-8-24-2-16</inkml:trace>
  <inkml:trace contextRef="#ctx0" brushRef="#br0" timeOffset="20333.46">23964 4441 2131 0,'0'0'94'0,"0"0"20"0,-7 0-91 0,7 0-23 0,0 0 0 0,0 16 0 15,7-7 90-15,-3-2 14 0,6-4 2 0,1 6 1 16,3-9-86-16,4 10-21 0,-1-4 0 0,8-3 0 31,-4-3-20-31,4 0-9 0,0 0-2 0,-1 0 0 16,1-3-120-16,3-3-24 0,0-4-5 0</inkml:trace>
  <inkml:trace contextRef="#ctx0" brushRef="#br0" timeOffset="20964.9">24913 3940 748 0,'0'0'67'16,"0"0"-54"-16,0 0-13 0,-7 0 0 0,4 9 228 0,3-9 42 15,-7 9 9-15,7-9 1 0,-4 10-176 0,4-4-36 16,0 10-8-16,0-4 0 0,4 4-24 0,-1 6-4 16,1 0 0-16,-1 6-1 0,1-3-12 0,-1 3-3 15,4 7 0-15,0-7 0 0,-3 10 4 0,3-4 1 16,0-5 0-16,0 5 0 0,-3-6-9 0,3 7-3 15,-4-7 0-15,4-3 0 0,-3 0-9 0,-1-3-12 16,1 0 2-16,-1-3 1 16,-3-7-29-16,0 4-6 0,4-7 0 0,-4 1-586 15,0-1-117-15</inkml:trace>
  <inkml:trace contextRef="#ctx0" brushRef="#br0" timeOffset="21614.4">24984 3824 2199 0,'-7'-16'97'0,"3"16"21"0,4-9-94 0,-3 5-24 0,3-2 0 0,0 3 0 15,0-3 19-15,3 3-1 0,1-4 0 0,-1-2 0 16,-3 9 6-16,7 0 0 0,4-3 1 0,-1 3 0 15,1 0-25-15,3-7 0 0,0 7 0 0,4 0 0 16,0 7 0-16,3-7 0 0,-4 3 0 0,4-3-11 16,-3 9 11-16,3-2 0 0,-7-4 0 0,8 6 0 15,-5 1 0-15,1-1 0 0,-8-3 0 0,5 4 0 16,-5-1 0-16,1 0 8 0,-1-2 0 0,1 2 0 16,-8 1 3-16,4-1 1 0,-3 0 0 0,-4-2 0 15,0 5 0-15,-4-2 0 0,-3-1 0 0,0 3 0 0,-3 1-3 16,-4-4 0-16,0 7 0 0,-1-6 0 0,-2-1-9 0,-4 7 0 15,-1-7 0-15,-2 0 0 0,-1 1 0 0,4-7 0 16,-4 10 0-16,4-10 8 0,0 6-8 0,3 0 0 16,4-9 0-16,-4 0 0 0,4 7 0 0,4 2 0 15,-1-9 0-15,4 0 0 0,0 3 0 0,0 4 0 16,7-7 0-16,-3 6 0 0,3-6 0 0,-4 3 0 16,4 6 0-16,4 1 0 0,-1-1-14 0,1-3-5 15,6 4-1-15,-3-7 0 0,0 3 20 0,7 4 0 16,4-1 0-16,0 0 0 0,3-2-16 0,0 2 4 0,0-6 1 15,-3 10 0-15,3-10 11 0,-3 6 0 16,-1 7 8-16,1-7-8 0,-4 4 0 0,0 0 0 0,0-1 0 0,0-2 0 16,-3 5 0-16,-1 1 8 0,1-4-8 0,0 4 0 15,-1-3 0-15,-3 2 0 0,0 1 0 0,0-3 0 16,0 2 0-16,1 1 9 0,-5-4-9 0,-3-2 0 16,0 6 12-16,4-4-12 0,-8-6 12 0,1 10-12 15,-1-3 14-15,-3 2-4 0,0-12-1 0,0 13 0 16,-4-7 6-16,1 1 1 0,-1-1 0 0,-3 7 0 15,3-7-16-15,-3 1 9 0,0 9-9 0,-3-13 8 16,-1 3-8-16,-3 1 0 0,0-1 0 0,-1-9-11 16,1 6 3-16,4-3 0 0,-1-3 0 0,4-3 0 15,-4-3-96-15,4-3-20 0,3 2-3 16,4-2-850-16</inkml:trace>
  <inkml:trace contextRef="#ctx0" brushRef="#br0" timeOffset="22170.49">25418 3432 460 0,'0'0'41'0,"0"0"-33"0,0 0-8 0,0 0 0 15,0 0 236-15,0 0 44 0,7-4 10 0,3-2 2 16,1 6-172-16,3 0-35 0,0 0-6 0,0 0-2 0,4 6-41 0,-1 4-9 16,1 2-2-16,3-2 0 0,4 12-25 0,-4-3 0 15,4 6 8-15,0 3-8 0,-1 0 0 0,1 7 8 16,3 2-8-16,-3 1 8 0,0-4-8 0,3 10 10 15,0-6-10-15,0 6 10 0,0-10-2 0,1 4 0 16,2-4 0-16,-6 1 0 0,3-7 19 0,-7 13 3 16,-3-10 1-16,0 10 0 0,-4-13 20 0,0 16 4 15,-7 0 1-15,0 0 0 0,0 0-36 0,-3-6-6 16,3-1-2-16,-4 4 0 0,-6-10-12 16,3 4 0-16,-4-1 0 0,1-6 0 0,-1 1 0 0,-3 5 14 15,0-9-4-15,0 3-1 16,0-9-23-16,0 0-5 0,-4 3-1 0,-3-9-658 15,4-4-132-15</inkml:trace>
  <inkml:trace contextRef="#ctx0" brushRef="#br0" timeOffset="22720.47">26204 3278 1638 0,'0'0'36'0,"0"0"7"0,0 0 1 0,0 0 3 0,0 0-38 0,0 0-9 0,0 0 0 0,0 0 0 16,0 0 72-16,0 0 13 0,4 3 3 0,3 10 0 16,0-1-45-16,-3 7-9 0,3-10-2 0,0 7 0 15,-4 3-32-15,4 6 0 0,0-6 0 0,0 0 0 16,0 9 0-16,0-6 0 0,-3 6 0 0,3-9 0 15,0 9 0-15,-3-9 0 0,-1 6 0 0,1 0 0 16,-4-6 0-16,3 0 0 0,-3-1 0 0,4-2 0 16,-1 3-57-1,-3-3-6-15,4-7-1 0,-4 0-785 0</inkml:trace>
  <inkml:trace contextRef="#ctx0" brushRef="#br0" timeOffset="22961.19">25947 3334 1900 0,'0'0'84'0,"0"0"18"0,0 0-82 0,0 0-20 16,0 0 0-16,3-9 0 0,8 9 89 0,0 0 14 15,3-9 2-15,0 9 1 0,7-4-66 0,0 4-14 16,7-6-2-16,1 6-1 0,-1 0-11 0,7 0-3 0,0 0 0 0,4 0 0 15,-4 0-9-15,4-3 0 16,4-3 0-16,-1 6 0 16,7-3-76-16,1-4-15 0,-5 1-2 0,5 6-877 0</inkml:trace>
  <inkml:trace contextRef="#ctx0" brushRef="#br0" timeOffset="23964.35">27238 4090 2098 0,'0'0'46'0,"0"0"10"0,0 0 1 0,0 0 3 0,0 0-48 0,0 0-12 0,0 0 0 0,0 0 0 15,7 0 44-15,4 0 6 0,-4-6 2 0,3 3 0 16,4 3-32-16,0 0-5 0,4-7-2 0,0 7 0 16,-1 0 7-16,8 0 2 0,-4 0 0 0,4-9 0 15,3 9-1-15,4 0 0 0,7 0 0 0,3 0 0 16,0 0-21-16,-3-3 0 0,4 3 0 0,-8 0 0 15,4 0-9-15,-4-6 0 0,-3 6 0 0,-4 0 0 16,-3 0-29 0,3 0-6-16,-4-3 0 0,1-4-1 0,0 7-126 0,0 0-25 15</inkml:trace>
  <inkml:trace contextRef="#ctx0" brushRef="#br0" timeOffset="24495.12">27189 4341 1958 0,'-11'0'174'0,"7"0"-139"15,1 0-35-15,-4 0 0 0,7 0 99 0,0 0 13 16,0 0 2-16,0 0 1 0,0 0-76 0,10-3-15 15,5 3-4-15,2 0 0 0,1-6-2 0,3-1-1 16,4 7 0-16,3-3 0 0,0 3-17 0,0-6 0 16,4-3-8-16,0 9 8 15,-4-10-33-15,7 1-1 0,4-1 0 0,4 4 0 16,-1 3-101-16,0-3-20 0,-7 2-4 0,1-2-732 16</inkml:trace>
  <inkml:trace contextRef="#ctx0" brushRef="#br0" timeOffset="24809.36">27944 3733 2498 0,'-15'9'111'0,"8"7"22"0,0-4-106 0,-7 7-27 16,0 12 0-16,-4 7 0 0,-6 0 13 0,-1 6-2 16,-3 6-1-16,-4-3 0 0,-3 6-1 0,0 4 0 15,-1 2 0-15,-3 4 0 0,1-7-9 0,2 7 0 16,5-10-12-16,-1 1 12 15,0-1-74-15,-3 0-7 0,0 1-2 0,-1-11-621 16,5 1-125-16</inkml:trace>
  <inkml:trace contextRef="#ctx0" brushRef="#br0" timeOffset="26347.94">29753 3545 1044 0,'0'0'46'0,"0"0"10"0,0 0-45 0,0 0-11 0,0 0 0 0,0 0 0 16,0 0 66-16,0 0 11 0,0 0 3 0,0 0 0 15,0 0-8-15,0 0-2 0,0 9 0 0,0-6 0 16,-3 13-11-16,-4-7-3 0,0 7 0 0,0 3 0 16,-4-7-11-16,-3 13-2 0,-4 3-1 0,1 4 0 15,-1-1 1-15,0 4 0 0,-6-1 0 0,2 10 0 0,-2-9-16 16,-1 2-3-16,-3 1-1 0,0 3 0 16,-1-4-10-16,-2 7-1 0,2-6-1 0,5-4 0 15,-1 1-11-15,4-1 0 0,0-2 0 0,3-1 0 16,0-3 0-16,1-9 0 0,3 9 0 0,0-9 0 15,-1-3-36-15,8-7-2 0,-3 7-1 0,3-7 0 16,0-9-142-16,0 3-29 0,7-3-6 0</inkml:trace>
  <inkml:trace contextRef="#ctx0" brushRef="#br0" timeOffset="26634.94">29662 3592 1753 0,'0'0'38'0,"0"0"8"0,0 0 2 0,0 0 2 0,7 6-40 0,0 6-10 0,3-5 0 0,-3 2 0 15,4 7 0-15,-1-4 8 0,5 4-8 0,-5 6 8 16,1 0-8-16,3 6 0 0,-7-9 9 0,4 9-9 15,-4 7 24-15,-4-7 0 0,-3 3 0 0,0-3 0 16,-3 1 23-16,-1 5 5 0,-3-6 0 0,0 1 1 16,0 5-32-16,-4-6-6 0,1 7-2 0,-1-7 0 15,1 6-13-15,-1-2 9 0,0-4-9 0,1-6 8 16,3 3-8-16,-4 0-17 0,8-6 4 0,-4 0 1 16,-4 0-40-1,7-4-8-15,1 1-2 0</inkml:trace>
  <inkml:trace contextRef="#ctx0" brushRef="#br0" timeOffset="26847.57">29436 4093 2350 0,'0'0'52'0,"0"0"10"0,0 0 2 0,0 0 3 0,0 0-54 15,7 0-13-15,0-3 0 0,0 3 0 0,4 0 0 0,-1 0-10 0,4 0 2 0,0 0 0 16,4 0 8-16,0-6-10 0,-1 3 10 0,8-4-10 31,0 7-51-31,3 0-11 0,4-9-1 0,-4 0-877 0</inkml:trace>
  <inkml:trace contextRef="#ctx0" brushRef="#br0" timeOffset="27169.19">30300 3190 2073 0,'-14'-3'92'0,"7"6"19"0,0 7-89 0,-4-1-22 16,1 7 0-16,3 2 0 0,-4 8 56 0,0-1 6 15,4-7 2-15,4 4 0 0,-4 4-50 0,3-1-14 16,1 0 0-16,-1-3 8 0,1-4-8 0,-1 4 0 16,4 0-11-16,0-6 11 15,-3 3-40-15,3-3-1 0,0-4-1 0,-4 4 0 16,4-7-130-16,-3 1-25 0,3-1-6 0,-4 0-1 0</inkml:trace>
  <inkml:trace contextRef="#ctx0" brushRef="#br0" timeOffset="27437.93">29997 3240 2487 0,'0'0'110'0,"0"0"23"0,0 0-106 0,0 0-27 0,0 0 0 0,0 0 0 16,0 0 0-16,7 3 0 0,3-3 0 0,4 10 0 16,1-10 0-16,2 9 0 0,1-2 12 0,7-4-4 0,-1 3-8 0,1-6 0 15,7 0 0-15,3 0 0 16,0 0-36-16,4 0-10 0,-7-9-2 15,3 2 0-15,-3 7-176 16,0-9-35-16,28-1-7 0,-18 7-2 0</inkml:trace>
  <inkml:trace contextRef="#ctx0" brushRef="#br0" timeOffset="27871.34">30783 3742 1969 0,'0'0'87'0,"0"0"18"16,0 0-84-16,0 0-21 0,0 0 0 0,0 0 0 0,0 0 14 0,0 0-2 15,7 3 0-15,-7 10 0 16,4-1 12-16,0-2 1 0,-1 9 1 0,-3-4 0 15,-3 4-26-15,-1 6 8 0,0-6-8 0,1 9 0 0,-8 3 0 16,4 1 0-16,-3-7 0 0,-1 13 0 0,1-7 0 16,-1 0 0-16,-3 10 0 0,3-13 0 0,4 10 0 0,0-7 0 15,0-3 0-15,-3 1 0 16,2-4-32-16,5 0-4 0,-1-13-2 0,1 7-563 16,-4-3-113-16</inkml:trace>
  <inkml:trace contextRef="#ctx0" brushRef="#br0" timeOffset="28428.68">30734 3673 2070 0,'4'0'45'0,"3"-9"10"0,0 6 1 0,3-4 3 0,4 4-47 0,0-3-12 0,1 3 0 0,6 3 0 15,3-13 41-15,-2 13 7 0,2-3 0 0,1 3 1 16,0 0-30-16,3 0-7 0,0 0 0 0,0 0-1 16,-3 0-11-16,-4 0 0 0,0 3 0 0,-3 10 0 15,-4-13 0-15,-3 3 0 0,-4-3 0 0,0 6 0 16,-7-6 0-16,0 0 0 0,0 0 0 0,-4 10 0 16,1-1-26-1,-11 3-7-15,0-2-2 0,-8 2 0 0,-2 1 23 0,-5-4 4 0,5 1 8 16,-4-4-13-16,3 10 13 0,4-13 0 0,0 6 12 0,-1 1-12 15,5-1 11-15,-1-3-11 0,7-2 10 0,1 2-10 0,3-3 8 16,0 3-8-16,7-6 0 0,0 10 0 0,-4-4 0 16,4 6-21-16,0-12 3 0,4 16 1 0,-4-16-1 0,3 3 0 15,4 10 0-15,0-10 0 16,0 6 18-16,1 1-10 0,2-4 10 0,1-3-8 0,-1 7 8 0,1-1 0 16,-1-9 8-16,5 6-8 0,-1 4 0 0,0-4 0 15,3-3 0-15,-2 6 0 0,6 1 0 0,-4-4 9 16,-3 10-9-16,4-13 0 0,0 13 11 0,-4-7-11 15,0 4 10-15,-3-4-10 0,-1 7 9 0,1 2-9 0,-4-2 8 16,-4-6-8-16,-3-1 15 0,0 10-3 16,0-4 0-16,-3-2 0 0,-1 3 9 0,-3 2 2 0,-3-2 0 15,3-6 0-15,-4-1-1 0,0 7 0 0,-6-4 0 16,-1-2 0-16,-3-1 3 0,0 7 1 0,0-7 0 0,-4 7 0 16,0-7-1-16,1 7 0 0,-5-13 0 0,-2 13 0 15,2-7-25-15,5 1-19 0,-1-7 3 0,0 6 1 31,4-9-36-31,7 0-7 0,0 0-2 0,3 0-624 0,-3-9-126 0</inkml:trace>
  <inkml:trace contextRef="#ctx0" brushRef="#br0" timeOffset="29106.43">31584 3278 864 0,'0'0'76'0,"0"0"-60"0,0 0-16 0,0 0 0 0,0 0 210 0,0 0 39 15,7 3 8-15,-7 13 2 0,-3-7-151 0,3 10-29 16,-4-3-7-16,4 3 0 0,-3 6-33 0,3 0-7 15,-4 3 0-15,4-6-1 0,0 12-23 0,0-2-8 0,0-10 0 16,0 6 0-16,4 6 0 0,-4-15 0 16,0 6 0-16,0 0 0 15,3-6-40-15,-6 0-7 0,3-3-1 0,-4-4-865 0</inkml:trace>
  <inkml:trace contextRef="#ctx0" brushRef="#br0" timeOffset="29361.07">31224 3287 1843 0,'0'0'164'0,"0"-9"-132"0,0 9-32 0,0-9 0 0,0 9 171 16,7-7 27-16,0-2 6 0,4-1 0 15,3 1-120-15,4 3-24 0,3 3-4 0,4-4-2 0,6-2-26 0,1 9-4 16,0 0-2-16,7-9 0 0,7 9-22 0,-8 0 0 16,5-4-10-16,-4-2 10 15,-1 6-77-15,5-3-9 0,-1-3-2 0,7-1-698 16,1-2-140-16</inkml:trace>
  <inkml:trace contextRef="#ctx0" brushRef="#br0" timeOffset="33591.58">1012 7060 1670 0,'0'0'148'0,"0"0"-118"0,0 0-30 0,0 0 0 15,0 0 60-15,0 0 5 0,4 9 2 0,3 4 0 16,4-4-20-16,-8 1-4 0,8 5-1 0,3 4 0 16,-4 0-26-16,5 6-4 0,-1 3-2 0,7-3 0 15,0 10-10-15,-7-7 0 0,11 0 0 0,-11-3 0 16,7 10 0-16,-10-10 0 0,6 3 0 0,1-9 0 15,-4 9 0-15,-3-9 0 0,3-10 0 0,-4 7 0 16,1-7 29-16,3 1 1 0,-3-4 0 0,-8-3 0 16,8-3 28-16,-1-3 6 0,-6-3 0 0,6-4 1 15,5-8-6-15,-5 2-2 0,4-6 0 0,4-3 0 16,-4-3-24-16,0-7-5 0,0 1 0 0,7-4-1 16,4-6-12-16,7 0-3 0,-7 0 0 0,3 0 0 15,3-9-12-15,8 0 11 0,-3-1-11 0,-1-2 10 0,0 3-10 16,-7-1 0-16,8 7 0 0,-5-3 0 15,-2 3 0-15,-5-3 0 0,1 3 0 0,0 3 0 16,-4-3-33-16,0-3-6 0,-7 6-1 0,0 0 0 16,4 6-108-16,-11 4-21 0,11 12-5 0,-11-3-834 0</inkml:trace>
  <inkml:trace contextRef="#ctx0" brushRef="#br0" timeOffset="34263.86">907 8653 2257 0,'-4'-13'49'0,"4"13"11"0,-7-6 1 0,7 6 3 0,0 0-51 0,0 0-13 16,0 0 0-16,0 0 0 0,0 0 9 0,0 0-1 15,0 0 0-15,7 16 0 0,-7-4-8 0,11-2 0 16,-8 5 0-16,8 1 0 0,3-4 0 0,-3 10 0 15,-1-3 0-15,4-6 0 0,-3 6 0 0,3 6 13 16,0-7-3-16,4 8-1 0,-4-8 2 0,0 7 0 16,-4 4 0-16,5-4 0 0,-1 0-11 0,3-3 0 0,-6 3 0 15,3 0 8-15,0-6-8 0,0 0 0 16,0-4 9-16,4-2-9 0,-7-4 18 0,3-2-1 16,0-4 0-16,-4-3 0 0,4-3 12 0,8-4 3 0,-8-2 0 15,0-4 0-15,7-2-4 0,-7-4 0 0,0-6 0 0,4 0 0 16,-4 3 3-16,7-7 0 0,-7-2 0 15,0-3 0-15,-3 2-14 0,3-9-2 0,0 4-1 16,4 2 0-16,-4-9 1 0,0 7 0 0,7-7 0 0,-7-3 0 16,8 3-15-16,-5 0 9 0,4 0-9 0,0 7 8 15,4-4-8-15,-4 3 0 0,4 4 0 0,-7 5 0 16,-4 1 0-16,3 0-14 0,1 3 5 0,3 0 1 16,-7 6-106-16,4 3-21 0,-4 4-4 0,0-4-986 15</inkml:trace>
  <inkml:trace contextRef="#ctx0" brushRef="#br0" timeOffset="34924.25">847 10362 1497 0,'-4'-7'133'0,"4"-2"-106"16,-7 3-27-16,4 3 0 15,3-4 250-15,0 7 45 0,0 0 9 0,0 0 1 0,0 0-241 0,0 0-49 16,10 7-15-16,1 2 8 0,-4 0-17 0,10 10-3 16,-6 0-1-16,3 6 0 0,0 3-3 0,0 4-1 15,4-1 0-15,-4 4 0 0,0 2 8 0,0 4 9 16,-3-3-13-16,3-4 5 0,4 1 8 0,-4-7 0 16,0 6 0-16,0-12 0 0,-3 10 0 0,3-14 0 15,3 8 0-15,-6-8 8 0,-4-5 0 16,4 3 0-16,3-1 0 0,-4-5 0 0,1-1 8 15,-1 1 1-15,1-10 1 0,0 3 0 0,3-6 16 16,-11-4 3-16,8 4 1 0,-1-6 0 0,1-1-14 0,3-5-4 16,-3-4 0-16,3-6 0 0,0 0 20 0,7-4 3 15,0-5 1-15,-3-4 0 0,7-6-44 0,-1-3 0 0,4-3 0 0,1-3 0 16,-5 0 0-16,8-4 0 0,-7 4 0 16,10-1 0-16,-7-2 0 0,8 3 0 0,-1 3-10 0,0-4 10 15,-7 10-24-15,4 0 0 0,-4 4 1 0,4 5 0 31,-4 1-61-31,4 5-13 0,-7-2-3 0,3 12-1062 0</inkml:trace>
  <inkml:trace contextRef="#ctx0" brushRef="#br0" timeOffset="49466.93">14781 6774 979 0,'0'0'87'0,"0"0"-70"0,0 0-17 0,0 0 0 0,0 0 236 0,0 0 44 16,0 0 9-16,0 0 2 0,0 0-223 0,0 0-45 15,0 0-9-15,0 0-2 0,0 0-3 0,0 0-1 16,4 10 0-16,-4-1 0 0,0 1-8 0,0-1 12 16,-4 0-12-16,4 7 12 0,-3-6 19 0,3 2 4 15,-7 7 1-15,3 3 0 0,-6 0 1 0,3 3 1 16,-4 3 0-16,0-3 0 0,-3 10-4 0,-3-7-1 16,3 6 0-16,-4-5 0 0,0 5-17 15,1-6-3-15,-1 7-1 0,4-7 0 0,-4 7-12 0,4-7 8 16,0-9-8-16,0 6 0 0,7-7 0 0,-4-2 0 0,4 0 0 15,-3-4 0 1,3-2-40-16,3-1-15 0,4-9-2 0,-3 6-1 16,-1-2-43-16,4-4-9 0,0 0-2 0,0 0 0 15,0 0-27-15,0 0-5 0,0 0-2 0,0 0-574 0</inkml:trace>
  <inkml:trace contextRef="#ctx0" brushRef="#br0" timeOffset="49816.51">14880 6712 1324 0,'4'-16'118'0,"-4"10"-94"0,0 3-24 0,0-7 0 0,3 4 152 0,1 6 25 15,-4 0 6-15,7-9 1 16,-7 9-106-16,0 0-21 0,0 0-4 0,7 9-1 0,0-3 0 0,-4 4 0 15,5-1 0-15,-5 7 0 0,1-4-13 0,-1 7-3 16,1 6-1-16,-1 0 0 0,1-3-26 0,-1 10-9 16,-3-4 0-16,4 9 9 0,-1-2 4 0,1-1 1 15,-4 1 0-15,3-4 0 0,-3 4 7 0,4-1 2 16,-1-6 0-16,1 7 0 0,-4-1 1 0,3 1 0 16,1-7 0-16,-1 0 0 0,-3 1-24 0,4 2 0 15,3-9 0-15,-3 3 0 0,3 0-14 0,-4-6-7 16,1 0-2-16,3-10 0 15,-4 7-39-15,4-7-8 0,0-9-2 0,-7 0 0 16,0 0-109-16,0 0-23 0</inkml:trace>
  <inkml:trace contextRef="#ctx0" brushRef="#br0" timeOffset="50034.41">14534 7295 1958 0,'0'0'174'0,"0"0"-139"0,0 0-35 0,0 0 0 16,0 0 176-16,0 0 28 0,0 0 5 0,11 0 2 16,3 0-161-16,4-3-32 0,3 3-6 0,0-6-2 15,4 6 3-15,0-10 1 0,3 10 0 0,7-6 0 16,0-4-14-16,4 7 0 0,-4-3 0 0,1-3 0 0,-5-1-10 16,1 10-5-16,0-9-1 0,-4 3 0 15,0 2-117-15,1-2-24 0,-5 6-5 0,-3-3-554 16,-3-3-110-16</inkml:trace>
  <inkml:trace contextRef="#ctx0" brushRef="#br0" timeOffset="50571.02">15625 6627 2545 0,'-4'-3'56'0,"0"3"11"0,-3 3 2 0,4-3 3 0,-4 6-57 0,3-3-15 16,1 4 0-16,-1 2 0 0,1 10 0 0,3-3 0 15,0 2 0-15,0 11-10 0,0-1 10 0,3 6-8 16,1 1 8-16,-1 2-8 0,4 4 8 0,-3-3 0 16,3-1 0-16,0-2 0 0,-3-1 0 0,3 4 0 15,-4-3 0-15,4-1 0 0,-7 1 0 0,4-4 0 16,-4 3 0-16,-4 1 0 0,1-7 0 0,-1 4 0 15,-3-1 0-15,0-6 0 0,3 0-8 0,-3-3 0 16,-3 3 0-16,3-9 0 16,-4-4-141-16,4 4-28 0,-3-7-6 0</inkml:trace>
  <inkml:trace contextRef="#ctx0" brushRef="#br0" timeOffset="51235.15">15476 6699 2948 0,'0'0'65'0,"4"-9"14"0,-1-1 2 0,1 1 1 0,7 0-66 0,-4-7-16 0,7 6 0 0,3 1 0 15,1-4 0-15,3 4 0 0,4 0 0 0,0-4 0 16,6 10-22-16,-2-3-8 0,2 6-2 0,1 0 0 0,0 0 20 0,-4 6 3 15,0-3 1-15,0 3 0 16,1 4-13-16,-1-1-3 0,-7 1 0 0,0-1 0 16,-3 0-16-16,3 1-3 0,-10 6-1 0,3-1 0 0,-7-5 29 0,0-1 6 15,0 10 1-15,-4-10 0 0,-3 7 8 0,0-4 11 16,-3 4-3-16,-1 3 0 0,-3 0 29 0,0-4 6 16,-3 1 1-16,-4 3 0 0,3-7-29 0,-3 4-6 15,-7 3-1-15,3 0 0 0,0-4-8 0,4-5 0 16,-3 6 0-16,-1-7 0 0,0-6 0 0,1 6-11 15,3 1 3-15,3-4 0 16,-3 4-18-16,3-4-3 0,4-3-1 0,0-3 0 0,0 0 16 0,7 0 3 16,0 0 1-16,0 0 0 0,0 0 10 0,0 0-12 15,0 0 12-15,0 0-12 0,7 6-8 0,0-3-1 16,0 4-1-16,4-4 0 0,0-3 11 0,-1 6 3 16,1-3 0-16,3 3 0 0,0 4 16 0,7-4 3 0,-3-3 1 15,3 7 0-15,0-4-24 0,0-3-4 0,0 7 0 16,1-4-1-16,-5 3 27 0,1-3 6 0,-1-2 0 0,-2 5 1 15,-1 0-17-15,0 1 10 0,-4-4-10 0,-3 10 8 16,0-4 7-16,1-2 1 0,-5-1 0 0,-3 7 0 16,0-7-16-16,-3 1 9 0,-1 5-9 0,0-2 8 15,1-7 0-15,-4 13 0 0,0-10 0 0,0 7 0 16,-4-3 20-16,1 2 3 0,-1-5 1 0,0 5 0 16,-3-2-32-16,-3 3 0 0,-1-1 0 0,0-2 0 15,-3-4 12-15,-3 7-3 0,-1-7-1 0,0 7 0 16,0-7-8-16,4 1 8 0,0-7-8 0,0 6 8 15,0-2-8-15,0-1 0 0,-1-3 9 0,1-3-9 16,4 0 0-16,-1 0 0 0,4 0 0 0,0-3 0 16,3-3-55-16,1 6-5 15,3-10-2-15,0 10 0 0,3-6-96 0,0 3-19 0,1-4-4 16,3 7-462-16,0 0-92 0</inkml:trace>
  <inkml:trace contextRef="#ctx0" brushRef="#br0" timeOffset="51784.87">16944 6806 864 0,'0'0'76'0,"0"0"-60"0,3-3-16 0,1-7 0 15,0 4 133-15,3-3 24 0,-4-1 5 0,1 1 1 16,3 2-71-16,-4-2-13 0,1 6-3 0,-1-7-1 0,-3 4-21 0,4-3-4 15,-4-1-1-15,0 1 0 16,0 3-10-16,0-4-3 0,0 7 0 0,0-6 0 0,0 3-19 0,-4-4-4 16,1 1-1-16,-1 2 0 0,1 4 4 0,-4-3 0 15,-4 3 0-15,4-3 0 0,-4 2 16 0,1-2 3 16,-8 6 1-16,4 0 0 0,0 0-2 0,-4 6 0 16,1-2 0-16,-1 5 0 15,-7 0-3-15,1 1-1 0,2 6 0 0,1 2 0 0,0 1-9 16,0 6-1-16,0 3-1 0,0 4 0 0,-1-4-8 0,1 7-2 15,4-7 0-15,-4 9 0 0,3-2-9 0,0 2 12 16,4-2-12-16,0 6 12 0,0-10-12 0,3 10 0 16,1-10 0-16,3 10 0 0,3-7 26 0,1-2 3 0,3 9 1 15,7-13 0-15,0 6-30 0,3-5 0 0,4-1 0 16,4-3 0-16,0 0-10 0,3-6-8 0,-3-7-2 0,6 4 0 31,1-7-64-31,7 1-12 0,3-10-4 0,7-3 0 16,8-7-84-16,-1-5-16 0,0 5-4 0,1-6-1 0</inkml:trace>
  <inkml:trace contextRef="#ctx0" brushRef="#br0" timeOffset="52210.45">17113 6044 2235 0,'0'0'49'0,"0"0"11"0,0 0 1 0,0 0 2 0,0 9-51 0,4 1-12 0,3 5 0 0,0-2 0 0,0 6 0 0,7 3-8 16,0 0 8-16,0 3-13 0,0 9 13 0,8-6-11 16,-1 10 11-16,3-4-10 0,5 4 10 0,-1 3 0 15,4 3 0-15,-4-7-8 0,0 10 8 0,0-3 0 0,1 0 0 0,-1 0 0 16,-4 0 0-16,-6 3 0 16,3 3 0-16,-3-3 0 0,-8-3 0 0,1 3 0 15,-4-3 0-15,-3 0 0 0,-4-3 29 0,0 0 5 0,-7-7 1 16,-4 7 0-16,-7 0-6 0,1-7-1 15,-1 7 0-15,-7-4 0 0,4 1-28 0,-7 3 0 0,-7-10 0 0,-1 4 0 32,-2-1-51-32,-1-6-16 0,0-3-3 0,-7-6-933 15</inkml:trace>
  <inkml:trace contextRef="#ctx0" brushRef="#br0" timeOffset="52719.66">14757 6232 1220 0,'0'0'54'0,"-11"-6"11"0,8 6-52 0,-8-4-13 0,0-2 0 0,1 6 0 15,-1-3 35-15,4-3 4 0,-3 6 1 0,-1 0 0 16,0 0 0-16,1 0 1 0,-4 0 0 0,0 6 0 15,0-3-1-15,-1 3-1 0,1 4 0 0,0-1 0 16,0 1-2-16,-4 5 0 0,1-2 0 0,-4 12 0 16,3 0 14-16,-3-6 2 0,-4 9 1 0,-3 7 0 15,0-1 25-15,-4 4 5 0,0-1 0 0,-7 7 1 16,8 0-17-16,-5 10-3 0,5-1-1 0,-5 0 0 16,5 10-24-16,-1 0-6 0,4-1-1 0,3-2 0 15,4-4-8-15,3 4-1 0,0-4-1 0,8 4 0 16,-1-4-12-16,4 7-3 15,-3 0 0-15,6-10 0 0,4 0-17 0,0 1-4 0,4-10-1 16,3 3 0 0,3-3-26-16,8-4-4 0,3-2-2 0,7-10 0 0,4-3-25 15,10-6-5-15,4 0 0 0,11-10-628 0,3 1-124 0</inkml:trace>
  <inkml:trace contextRef="#ctx0" brushRef="#br0" timeOffset="53218.45">18055 5821 2242 0,'0'0'49'0,"0"0"11"0,-3 10 1 0,-1-1 3 0,4 0-52 16,0 7-12-16,-3 3 0 0,3 0 0 0,0 6 16 0,0-3 0 16,0 3 0-16,3 0 0 0,1 3-7 0,-1 0-1 15,1 7 0-15,-1-10 0 0,-3 3-8 0,7 0 0 16,-3-3-10-16,-1 4 10 0,-3 2 0 0,0-9-9 15,0 3 9-15,0 0 0 0,0-3-22 16,0 3 1-16,-3-6 0 0,-1 6 0 16,-3-6-45-16,4 0-9 0,-4-10-1 0,0 7-538 15,0-7-107-15</inkml:trace>
  <inkml:trace contextRef="#ctx0" brushRef="#br0" timeOffset="53467.25">17773 5868 1440 0,'0'-9'128'0,"-4"-1"-103"0,4 7-25 0,-3-3 0 16,3-3 241-16,0 2 43 0,0 7 9 0,7 0 2 15,0-9-220-15,4 9-44 0,3-3-9 0,7-4-2 16,0 7-6-16,7-3-2 0,0-3 0 0,8 6 0 15,3 0-12-15,3 0-12 0,-3-9 3 0,3 9 0 32,-3-4-15-32,0-2-2 0,-4 6-1 0,0-6 0 15,0 3-132-15,1-3-26 0,-4 6-6 0,-4-4-1 0</inkml:trace>
  <inkml:trace contextRef="#ctx0" brushRef="#br0" timeOffset="54052.61">18761 6796 1785 0,'0'0'79'0,"0"0"17"0,0 0-77 0,-4 10-19 16,4-10 0-16,-3 6 0 0,3-6 112 0,0 0 18 15,3 9 4-15,4-2 1 0,4-4-95 0,-1 3-20 16,5-6-3-16,6 3-1 0,0-3-16 0,7-3 0 16,4-3 0-16,3 6 0 0,4 0 0 0,3-3-11 15,1-4 0-15,-1 7 0 16,-3-6-21-16,3 3-5 0,-10-3-1 0,3 6 0 15,-3-3-102-15,-4 3-20 0,-3-7-4 0,3 4-629 0</inkml:trace>
  <inkml:trace contextRef="#ctx0" brushRef="#br0" timeOffset="54388.87">18849 7038 2642 0,'0'0'58'0,"0"0"12"0,-4 6 2 0,4-6 3 0,-3 9-60 0,3-9-15 0,0 10 0 0,3-4 0 0,1-3 0 0,3 7-12 15,4-4 3-15,-1-3 0 0,1-3-2 0,6 6 0 16,5-6 0-16,2 0 0 0,4 0-5 0,1-6-2 16,6 3 0-16,4-3 0 15,3-4-18-15,0 7-3 0,4-6-1 0,-3-4 0 16,-1 4-84-16,7-1-16 0,4 1-4 0,0-4-469 16,0-2-94-16</inkml:trace>
  <inkml:trace contextRef="#ctx0" brushRef="#br0" timeOffset="59056.81">21262 6712 864 0,'0'0'76'0,"0"0"-60"0,0 0-16 0,-4 0 0 16,4 0 180-16,0 0 32 0,0 0 8 0,-3-7 0 15,-1-2-136-15,1 3-27 0,3 3-5 0,-4-7-2 16,4 4-26-16,0-3-4 0,0-1-2 0,0 1 0 15,0 2-4-15,0-2-1 0,0 0 0 0,0-1 0 16,0 1 15-16,0-1 2 0,-3 1 1 0,-1 3 0 0,1-4-1 0,-4 7 0 16,3-3 0-16,-3-4 0 15,0 10-3-15,-4-9-1 0,4 9 0 0,-3 0 0 0,-1 0-18 0,1 0-8 16,-4 6 0-16,-1-3 8 0,5 4-8 0,-4 2 0 16,0-6 0-16,-1 7 0 0,1 5 0 15,0-5 0-15,-3 5 8 0,3-2-8 16,-1 3 0-16,1 3-12 0,4-1 0 0,-4 1 1 0,3 3 11 0,4 0 0 15,-4-3 0-15,8 6 8 0,-1-6-8 0,1 3 0 16,-1 0 0-16,1-4-8 0,3 8-2 0,3 2 0 16,1-3 0-16,-1 0 0 0,4-6 10 0,0 9 0 15,0-3 0-15,4 0 0 0,-4-3-8 16,4 3 8-16,-1 3-8 0,4-9 8 0,-3 6-13 0,3 4 2 16,4-14 1-16,-4 10 0 0,0-6-5 0,4 0-1 15,3 0 0-15,-4-4 0 0,-2-2-4 0,2 3 0 0,4-7-1 16,-3-3 0-1,0-3-178-15,-1 7-35 0,11-10-7 0,1-3-2 0</inkml:trace>
  <inkml:trace contextRef="#ctx0" brushRef="#br0" timeOffset="59458.66">21689 6671 1324 0,'-7'-3'118'0,"0"-3"-94"15,7 6-24-15,-4-4 0 0,-3-2 176 0,7 6 32 16,-3-9 5-16,3 9 2 0,3 0-138 0,-3 0-27 16,0 0-6-16,0 0 0 0,0 0-36 0,7 0-8 15,-7 0 0-15,7 19 0 0,0-4 0 0,0-2 0 16,-3 12 0-16,-1-6-11 0,-3 6 19 0,0 3 3 16,7 0 1-16,-7 7 0 0,-7-7-12 0,7 3 0 0,7-3 0 0,-7 1-11 15,-3-4 11-15,-1 3-8 0,11-9 8 0,-3 3-8 16,7-3 8-16,-4-1 0 0,-7 1 0 0,3-3 0 15,15-4 0-15,-8-2 0 0,-10-1 0 0,7 4 0 32,0-4-168-32,4-6-29 0,-4-3-6 0,-7 0-593 0</inkml:trace>
  <inkml:trace contextRef="#ctx0" brushRef="#br0" timeOffset="60100.07">21699 6536 2278 0,'-21'-6'101'0,"21"6"21"0,0 0-98 0,0 0-24 16,0 0 0-16,0 0 0 0,0 0 8 0,0 0-8 16,4-3 8-16,-4 3-8 0,3-7 0 0,8 7-11 15,3-9 1-15,-3 9 0 0,-1-3 10 0,1 3 0 16,10 0 0-16,0-6 0 0,4 6 0 0,-1 6 0 15,1-3 0-15,3-3 0 0,-3 6 0 0,0-3 11 16,-4-3-3-16,4 7 0 0,-1-7-8 0,-3 3-11 16,-3 3 3-16,-4 3 0 0,7-9 8 0,-7 10 0 15,1-4 0-15,-5 4 0 0,-3-7 0 0,0 6 0 16,-3 4 0-16,-1-4 0 0,-13 4-9 0,6-4 0 16,-3 0 0-16,0 7 0 0,-3 0 0 0,-1-4 0 15,0-2 0-15,1 5 0 0,-1-5 9 0,1 5 0 16,-4-11-9-16,3 5 9 0,0 0 0 0,1-2 0 0,-4 2 0 15,3 1 0-15,-3-4 0 0,3-3 0 0,4 6 0 0,-3-2 0 16,-4-4 0-16,3 6 0 0,4 4 0 0,0-10 0 16,0 3 0-16,3-3 0 0,4-3 0 0,0 0-11 15,0 0 2-15,4 10 0 0,-1-4 0 0,8-3 0 16,-4-3 9-16,4 0 0 0,-4 9 0 0,0-9 0 16,7 7 0-16,-4-7 0 0,1 3 0 0,0 3 0 15,-1-6 0-15,1 6 8 0,3-2-8 0,-4-4 8 16,-2 6-8-16,2-3 0 0,4 6 0 0,-3-2 0 15,-4 2 0-15,3 0 9 0,1 1-9 0,0-1 0 16,-1 7 12-16,1-4-4 0,-4 4 0 0,0-6-8 16,3 5 9-16,-2-2-9 0,-5-4 0 0,1 7 9 15,3-7-9-15,-4 7 8 0,-3-7-8 0,-3 1 8 16,-4-1-8-16,3 1 12 0,-3-1-12 0,-4 0 12 16,-3 1 3-16,4-4 1 0,-1-3 0 0,-3 10 0 0,0-10-3 15,-4 6 0-15,4 1 0 0,-3-4 0 0,2-3-3 16,-2 3-1-16,-4-2 0 0,3-4 0 0,0 6-9 0,-3-3 0 15,-4 3 0-15,4-6 0 0,7 0-18 0,-3 6-6 16,-5-2 0-16,1-4-1 16,4 6-23-16,6-3-5 0,4-3-1 0,0 0 0 15,-7 0-126-15,14 0-26 0,0 0-5 0,0 0-1 0</inkml:trace>
  <inkml:trace contextRef="#ctx0" brushRef="#br0" timeOffset="60508.59">22885 6671 345 0,'-14'-9'31'0,"14"9"-31"0,-7 0 0 0,-1-4 0 16,-6-2 428-16,7 6 79 0,7 0 16 0,0 0 3 0,-7-6-382 0,7 6-77 16,0 0-15-16,0 0-4 0,0 0-34 0,0 0-14 15,0 0 11-15,4 6-11 0,6 4 0 0,-3-1 0 16,-7 7 0-16,0-7 0 0,7 10 13 0,-3-4 3 15,0 7 1-15,-1 0 0 0,-6 0-17 0,6-3 0 16,1 6 0-16,-4 3 0 0,-7-2 0 0,7 2-12 16,0-3 3-16,-4 0 1 0,0-6 8 0,1 6 0 15,3-6-9-15,0-1 9 0,3-2-20 0,-3-3 0 16,-3 2 0-16,3-5 0 16,7-1-106-16,-3 1-21 0,-4-1-4 0,0-9-461 15,0 0-92-15</inkml:trace>
  <inkml:trace contextRef="#ctx0" brushRef="#br0" timeOffset="61225.86">22789 6574 230 0,'-24'0'10'0,"24"0"2"0,0 0-12 0,0 0 0 0,0 0 0 0,0 0 0 15,-7 0 281-15,7 0 54 0,0 0 10 0,-7 6 3 16,-4-3-236-16,11-3-46 0,0 0-10 0,0 0-1 16,-7 6 5-16,0 4 0 0,7-10 1 0,-4 9 0 15,4 1-7-15,-3-1-2 0,-4 0 0 0,3 7 0 16,1 0-4-16,-1-4 0 0,-3 4-1 0,4 3 0 0,-4 0-11 16,0-1-1-16,-4 8-1 0,0-8 0 0,1 7 4 0,-1-6 1 15,1 9 0-15,-4-2 0 16,-1 2-31-16,5-3-8 0,-4 0 0 0,3-6 0 0,-3 9 0 0,3-9 0 15,-3 3 0-15,4-3 0 0,-8-1-20 0,4 1-1 16,-7-3-1-16,10-4 0 16,4 4-15-16,-3-6-3 0,-8-1-1 0,7 0 0 15,4-2-86-15,4-4-17 0,-4-3-3 0,3 6-441 16,-3-6-89-16</inkml:trace>
  <inkml:trace contextRef="#ctx0" brushRef="#br0" timeOffset="61523.84">22535 6956 1738 0,'0'0'77'0,"0"0"16"0,0 0-74 0,0 0-19 0,0 0 0 0,8 7 0 16,-1 2 33-16,0-6 3 0,-7-3 1 0,7 9 0 15,7-9-13-15,-4 7-2 0,1-7-1 0,3-7 0 16,4 7-11-16,-1-3-2 0,1-3-8 0,0 3 12 0,3-3-12 0,3-4-10 16,1 1 2-16,3 6 0 15,-6-4-27 1,2-2-5-16,8 3 0 0,-7 3-512 0,-1-4-101 0</inkml:trace>
  <inkml:trace contextRef="#ctx0" brushRef="#br0" timeOffset="62176.11">21410 6169 1324 0,'0'0'59'0,"0"0"12"0,0 0-57 0,0-6-14 15,-3 3 0-15,3 3 0 0,0-6 121 0,0 6 22 16,0 0 4-16,0 0 1 0,-4-10-94 0,4 10-18 15,0 0-4-15,0 0-1 0,0 0-14 0,0 0-2 16,0 0-1-16,-7 10 0 0,3-4-6 0,1-3-8 16,-1 6 11-16,1-2-11 0,3 8 12 0,0-2-12 0,0 2 12 0,3-5-12 15,-3 9 0-15,4 0 0 0,-4-1 0 0,3-2 0 16,1 9 0-16,0-3 0 0,-4 9 0 0,3-9 0 16,1 3 0-16,-1 4-9 0,-3-7 9 15,0 0-12 1,4-4-32-16,-4 4-6 0,3-9-2 0,-3 6 0 15,0-4-72-15,0-5-14 0,0-1-3 0,0-9-1 0</inkml:trace>
  <inkml:trace contextRef="#ctx0" brushRef="#br0" timeOffset="62440.92">21117 6204 1555 0,'-7'0'138'0,"-3"0"-110"15,3-7-28-15,0 7 0 0,-1 7 136 0,8-7 21 16,0 0 5-16,0 0 1 0,0 0-131 0,8 0-32 16,2-7 0-16,4 7 0 0,4 0 0 0,3-9 0 15,0 9 0-15,7-9 0 0,1 2-18 0,2-2 2 16,1 0 1-16,3-1 0 0,1-2-7 0,-1-1-2 15,0 4 0-15,1-1 0 16,-1 7-113-16,-3-3-23 0,-4-4-5 0,0 1-324 16,7 9-65-16</inkml:trace>
  <inkml:trace contextRef="#ctx0" brushRef="#br0" timeOffset="62906.2">22352 6182 1976 0,'0'0'44'0,"0"0"8"0,-4 6 3 0,4-6 0 0,0 0-44 0,0 0-11 16,-3 9 0-16,-4 1 0 0,7-4 29 0,0 3 4 16,0-5 1-16,0 5 0 0,-4 4-24 0,4-1-10 0,11-2 8 0,-8-1-8 15,-3 7 0-15,0-1 0 0,11-2 0 0,-4-4 0 16,0 7 0-16,0-7 0 0,-3 10 0 0,3-3 0 16,0-4-17-16,0 4 4 0,-7-7 1 0,0 7 0 31,3-3-48-31,-3 2-10 0,-3-5-2 0,-1 5-493 0,1-5-99 0</inkml:trace>
  <inkml:trace contextRef="#ctx0" brushRef="#br0" timeOffset="63161.08">22214 6260 806 0,'0'0'72'16,"0"0"-58"-16,0 0-14 0,0 0 0 0,4 0 260 0,-4 0 48 16,-4-9 11-16,4 9 1 0,0 0-244 0,7-3-50 15,4-4-10-15,-4 7-1 0,-7 0-15 0,0 0 0 16,14-6 0-16,-3 6 0 0,-11 0 0 0,10 0 0 16,8 0 0-16,0 0-10 0,-1 0-10 0,1 0-3 15,0 0 0-15,3-3 0 16,7-3-94-16,-7 6-19 0,0-10-4 0,4 7-1 0</inkml:trace>
  <inkml:trace contextRef="#ctx0" brushRef="#br0" timeOffset="63535.73">23297 6207 1728 0,'0'0'153'0,"0"0"-122"16,0 0-31-16,0 0 0 0,0 0 100 0,0 9 15 16,4 1 2-16,0 5 1 0,-1-5-118 0,1 9-13 15,-1-1-8-15,-3-2-2 16,0 3-18-16,4 0-4 0,-8 3-1 0,4 0 0 16,-3 3 9-16,-1-7 1 0,1 8 1 0,-5-8 0 0,1 1 12 0,4 0 3 15,-4-3 0-15,3-7 0 0,-3 10 2 0,0-10 1 16,4 1 0-16,-1-1-479 15,1-3-95-15</inkml:trace>
  <inkml:trace contextRef="#ctx0" brushRef="#br0" timeOffset="63791.56">23068 6216 2332 0,'0'0'52'0,"0"0"10"0,0 0 2 0,0 0 1 0,0 0-52 0,0 0-13 0,0 0 0 0,11 0 0 16,-1 0 12-16,4 0-1 0,1 0 0 0,2-3 0 16,1 3-11-16,7 0 8 0,-1-6-8 0,4 6 8 15,4-3-8-15,3-4 0 0,1 7 0 0,-1-9 0 31,7 3-39-31,-3 3 0 0,0-4 0 0,0-2-641 0,-4 0-129 0</inkml:trace>
  <inkml:trace contextRef="#ctx0" brushRef="#br1" timeOffset="170234.59">19470 13168 864 0,'0'16'76'0,"0"-16"-60"16,-4 9-16-16,4 1 0 0,-3 9 236 16,3-4 44-16,0 1 8 0,-4-3 3 0,4 5-150 0,0-2-29 15,0 3-7-15,0-10-1 0,0 10-32 0,0-10-6 16,0 7-2-16,4 0 0 0,-1-4-36 0,-3-2-8 15,4 5-2-15,3-5 0 0,0 6-18 0,0-4 8 0,0 4-8 0,0 3 0 16,4-1 8-16,-4 1-8 16,3 13 0-16,1-4 0 0,-4 0 0 0,4 0 0 0,-1 4 0 15,-3-10 0-15,0 3 19 0,0 3 3 0,4-6 1 16,-4-3 0-16,4-1-3 0,-4-2 0 0,3-3 0 16,-3 2 0-16,4-2 6 0,-4-7 1 0,-4 4 0 15,4-1 0-15,0-3-11 0,-7-6-3 0,0 0 0 0,11 3 0 16,-4-3 8-16,-7 0 2 0,11-3 0 0,-1-6 0 15,1-4-5-15,-1 4-1 0,1-10 0 0,0 0 0 16,-1-6-7-16,4-3-2 0,-3 3 0 0,3-7 0 16,0-2-8-16,-3-7 0 0,3 4 9 0,0 2-9 15,0-9 11-15,4 7-3 0,-4-1 0 0,7-6 0 16,0 0-8-16,4-3 0 0,-4-3 0 0,7 6 0 16,0-3 0-16,4 3 0 0,0-3 8 0,0 3-8 15,3-6 11-15,4 3-3 0,-4-6-8 0,4-1 12 0,-4 1-12 0,4-3 11 16,-4-4-11-16,8 7 10 0,-1-1-10 0,0 7 0 15,1-3 0-15,2-3 0 0,-2 0-17 0,3 5 1 16,-4-5 0-16,0 9 0 16,-3-9-20-16,-4 9-3 0,-3 0-1 0,0 7 0 15,0-1-156-15,-1 3-32 0,1 1-7 16,-7 6-1-16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19:53:48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18263 6251 1324 0,'0'0'59'0,"0"0"12"0,0 0-57 0,0 0-14 0,0 0 0 0,0 0 0 16,-7 0 159-16,7 0 29 0,0 0 5 0,-7-3 2 16,7 3-150-16,0 0-29 0,-7-7-7 0,7 7-1 15,-7 0-8-15,7 0-11 0,-10 0 3 0,2 0 0 16,-2 0-4-16,3 0 0 0,-7 0 0 0,0 0 0 15,-1 0 20-15,-6 10 3 0,0-10 1 0,-7 9 0 16,0-3 9-16,-1-2 3 0,1 5 0 0,0 0 0 16,0-2 12-16,0 2 4 0,-4 0 0 0,0 1 0 15,4-1-6-15,0-2-1 0,3 2 0 0,0-6 0 16,1 3 9-16,-1 4 2 0,0-1 0 0,0-3 0 0,-3-2-11 16,4 5-1-16,-1 0-1 0,-3-2 0 0,-1 2-10 0,5-3-1 15,6 4-1-15,0-1 0 0,1-6-19 0,3 7-14 16,0-1 2-16,3-3 1 0,0 4 11 15,1-10 0-15,6 6 0 0,4-6 0 0,0 0 12 0,0 0-1 16,11 3-1-16,-1-3 0 0,5 0 7 16,-1 0 2-16,7 0 0 0,4 0 0 0,-1 0-5 15,8 6-1-15,0-6 0 0,0 0 0 0,3 0-13 0,0 4 0 16,0-8 8-16,1-2-8 0,2 6 0 0,1-3 0 0,4-3 0 0,-5 6 0 16,5 0 13-16,-4 0-3 15,-1 0-1-15,1 0 0 0,-4 6-9 0,-3-3-17 0,0-3 4 16,-4 6 1-16,0-6 24 0,-3 4 4 15,-4-4 2-15,0 6 0 0,-3-6-6 0,3 3-2 0,-3-3 0 16,-1 6 0-16,-6-3-10 0,3-3 0 0,-3 0 0 0,3 7 0 16,-7-7 0-16,0 3 0 0,0 3 0 0,-7-6 0 15,0 0 0-15,0 0 0 0,0 0-10 16,0 6 10-16,0-6-10 0,-7 10 10 0,-4-7-10 0,1 3 10 16,3-3 0-16,-11 7-9 0,4-10 9 15,-7 6 0-15,3-3 8 0,-3 3 6 0,-4 4 2 0,4-4 0 16,-4 3-16-16,-3-5 0 0,-4 5 0 0,-3 0 0 15,7 1 0-15,-7 6 0 0,3-7 0 0,0 7 0 16,0-7 0-16,1 7 0 0,-1-4 0 0,4 4 0 16,0-4-20-16,-1 4 2 0,1 3 1 0,0-3 0 0,3-4 17 15,4 10 0-15,-4-9 0 0,4 5 0 16,-4-8 0-16,8 6 0 0,-1-1 0 0,1-2 0 16,2-4 0-16,5 4 0 0,-1-1 11 0,1-2-11 0,3 5 11 15,3-5-11-15,-3 5 10 0,3-2-10 0,4 3 11 16,8-7-11-16,-5 7 12 0,4-4-12 0,0-2 12 0,4-1-12 15,-1 1 12-15,4-1-12 0,1 7 10 0,-1-7-10 16,3-3 8-16,-3-3-8 0,4 7 8 16,-4-4-8-16,7-6 0 0,-3 10 8 0,3-10-8 0,4 6 0 15,0-6-12-15,3-6 12 0,4 6-19 0,-4 0 4 16,0 0 1-16,4-7 0 16,3 4-21-16,-3 3-4 0,-1 0-1 0,-2-6 0 15,-1 6-158-15,-3 0-32 0,-4-3-6 0</inkml:trace>
  <inkml:trace contextRef="#ctx0" brushRef="#br0" timeOffset="580.71">17653 7480 2116 0,'0'0'47'0,"0"0"9"0,-4-6 3 0,4 6 0 0,0 0-47 0,0 0-12 0,-3-10 0 0,3 10 0 16,0 0 32-16,-4-6 4 0,4 6 0 0,0 0 1 15,0 0-28-15,-7 0-9 0,0 6 0 0,7-6 0 32,-3 0-19-32,-4 10-10 0,3-4-3 0,-3 3 0 0,4 1 16 0,-4-1 4 0,0 1 0 0,3-1 0 15,0 0 12-15,1 1 0 0,-1-1 0 0,1 7 0 16,-1-7 0-16,4 1 0 0,0-1 12 0,0 7-12 15,4-7 0-15,-1 1 0 0,4-1 0 0,-3 0 0 16,3 1 0-16,0-1-22 0,4-9 3 0,-1 10 1 31,-3-4-124-31,4-6-25 0,-1 3-5 0,5-3-568 0</inkml:trace>
  <inkml:trace contextRef="#ctx0" brushRef="#br0" timeOffset="796.45">17766 7251 2268 0,'0'0'50'0,"0"0"10"0,0 0 3 0,0 0 0 0,0 0-51 0,0 0-12 0,-4 0 0 0,4 0 0 16,0 0 0-16,0 0 11 0,0 0-11 0,0 0 10 31,0 0-145-31,0 0-29 0,0 0-5 0,0 0-676 0</inkml:trace>
  <inkml:trace contextRef="#ctx0" brushRef="#br0" timeOffset="1087.56">17819 7458 403 0,'0'0'36'15,"0"0"-36"-15,0 0 0 0,0 0 0 0,0 0 388 0,0 0 70 16,0 0 14-16,10-3 4 0,1 3-385 0,0-6-77 15,3 6-14-15,0-4 0 0,3 4-12 0,1 0 4 16,3 0 0-16,0 0 0 16,4 4-48-1,-4 2-10-15,4-6-2 0,0 0 0 0,-4 9-99 0,0-9-20 0,18 0-4 0,-15 7-1 16</inkml:trace>
  <inkml:trace contextRef="#ctx0" brushRef="#br0" timeOffset="1356.94">17868 7615 288 0,'0'0'25'0,"0"0"-25"0,0 0 0 0,0 0 0 16,7 3 487-16,4-3 92 0,-1 0 18 0,1 6 4 15,0-6-510-15,3 0-103 0,-4 0-20 0,1 3-4 16,3 4-136 0,4-7-28-16,-1 0-6 0,4 0-1 0</inkml:trace>
  <inkml:trace contextRef="#ctx0" brushRef="#br0" timeOffset="1623.54">18486 7329 1843 0,'0'0'81'0,"-4"4"18"0,4 11-79 0,-3 1-20 0,-1-4 0 0,0 7 0 16,4 6 116-16,0-6 20 0,-3 6 4 0,3-6 1 16,0 6-113-16,0 0-28 0,0-6 0 0,7 0 0 31,-3 0-34-31,-1 0-13 0,1-4-2 0,-1-5-1 16,1 5-141-16,-1-5-28 0,4-7-5 0,-7-3-2 0</inkml:trace>
  <inkml:trace contextRef="#ctx0" brushRef="#br0" timeOffset="2473.69">17667 6000 1324 0,'0'0'59'0,"0"0"12"0,0 0-57 0,0 0-14 0,0 0 0 0,0 0 0 15,0 0 140-15,4-6 26 0,-1 6 5 0,4-10 1 16,-3 7-120-16,3-3-24 0,3-4-5 0,-3 1-1 16,4 0-14-16,0-7-8 0,-1 6 10 0,1-2-10 15,-1-10 9-15,1 9-9 0,0-2 8 0,3-4-8 0,-4 0 16 0,1 3-1 16,-1-6-1-16,1 1 0 15,0 2 1-15,-4 0 0 0,3 3 0 0,-3-3 0 0,0 7-7 16,0-4 0-16,0 1-8 0,0 2 12 16,-3 4-12-16,0 2 0 0,-1-2 0 0,-3 9 0 15,0 0 0-15,0 0-10 0,0 0 10 0,0 0-8 0,0 9 8 0,0 1 0 16,4-1 0-16,-1 1 0 0,1 5 0 16,-1-5 0-16,1-1 0 0,-1 7 8 0,1-4 12 15,-1-6 2-15,4 13 1 0,-3-3 0 0,3-3-23 0,-4-4 0 16,5 3 0-16,-5 1 0 0,1-4 0 0,3 7 0 15,-4-6 0-15,1 8 0 0,-1-2 0 0,1-3 0 16,-1 2 0-16,-3 4 0 0,4-10 11 0,-1 1-3 16,1 6 0-16,3-7 0 0,-4 0 7 0,4 1 1 0,1-4 0 15,-1-3 0-15,-7-3 25 0,10 6 6 16,4-6 1-16,-3 0 0 0,-11 0-20 0,10 0-3 0,5-6-1 16,-1 3 0-16,-4-3 7 0,1-4 1 0,-4 1 0 15,3 0 0-15,1-1-16 0,-4 1-4 0,0-7 0 0,0-3 0 16,0 4-3-16,-3 2-1 0,3-3 0 15,0-2 0-15,0 8-8 0,0-6 0 0,0 7 0 0,0-10 0 16,0 4 0-16,4-4-17 0,-8 9 4 0,4-9 1 31,0 4-30-31,0 5-6 0,4-2 0 0,-4-4-736 0,4 7-148 16</inkml:trace>
  <inkml:trace contextRef="#ctx0" brushRef="#br0" timeOffset="3306.07">16750 6119 2062 0,'0'0'92'0,"0"0"18"0,0 0-88 0,0 0-22 0,0 0 0 0,0 0 0 16,0 0 24-16,0 0 1 0,0 0 0 0,0 0 0 15,0 0 3-15,-4 13 0 0,1-4 0 0,-1 0 0 16,4 4-43-16,0 6-8 0,-3 6-1 0,-1 0-1 16,1 0 25-16,-1 3-10 0,1 0 10 0,-4 7 0 15,3-7-9-15,-3 7 9 0,4-1 0 0,-5-6-9 16,1 7 9-16,4-7 0 0,-4-3 0 0,3-3 0 15,1 3 0-15,-1-6 8 0,1-3-8 0,-4 3 8 16,3-1-40-16,4-2-7 0,-7 3-1 0,7-10-576 16,-3 7-114-16</inkml:trace>
  <inkml:trace contextRef="#ctx0" brushRef="#br0" timeOffset="3668.05">16210 7000 921 0,'0'0'40'0,"0"0"10"0,0 0-40 0,0 0-10 0,0 0 0 0,11 0 0 16,-4 6 297-16,3-6 58 0,1-6 11 0,7 6 2 16,-4 0-273-16,3-9-55 0,5 9-12 0,2-7-1 15,8-2-15-15,0 9-4 0,-1-3 0 0,1-3 0 16,0 3-8-16,0-4 0 0,-4 7 9 0,0-9-9 16,-3 6 0-16,3-4 0 0,-3 1 0 0,-1 3 0 15,5-3-24 1,-1 3-4-16,4-4 0 0,-4 4 0 15,-3-3-43-15,-1 3-9 0,22-3-626 0,-28 2-28 0</inkml:trace>
  <inkml:trace contextRef="#ctx0" brushRef="#br0" timeOffset="4283.6">16334 7386 1267 0,'0'0'112'0,"0"0"-89"0,-7 0-23 0,7 0 0 16,0 0 143-16,0 0 24 0,0 0 5 0,3-10 0 15,1 7-124-15,-1-3-26 0,1-3-5 0,3 6-1 16,0-10 2-16,3 4 0 0,4-1 0 0,1 1 0 16,-1-1 3-16,3-8 1 0,1 2 0 0,0 6 0 15,3-8 19-15,-4 8 4 0,-2-5 1 0,2-4 0 16,1 6-33-16,-1-2-13 0,-2-1 11 0,-5-3-11 15,1 0 11-15,3 4-11 0,-4-4 12 0,-3 0-12 16,4-6 11-16,0 6-11 0,-4 0 10 0,0-6-10 16,0 6 8-16,0 0-8 0,3 4 0 0,-2 2 0 15,-1-2 0-15,0 5 8 16,0 4-8-16,-4 6 0 16,-3 0 0-16,11 6 0 0,-4 4 0 0,0 5 0 0,3-2-12 0,1 12 4 0,-4 0 8 0,0-6-13 0,4 9 13 15,-1-3 0-15,-3 3-10 0,4-3 10 0,-4 0 0 0,4-3 0 16,-4 4 0-16,3-1 0 0,-3-7 0 0,0 1 0 15,4-3 9-15,-4-4-1 0,0 4-8 0,4-6 8 16,-1-1-8-16,1 0 8 0,-1-9 4 0,1 0 2 16,-4 0 0-16,7 0 0 0,-3-9 22 15,-1 9 4-15,1-9 0 0,3-1 1 0,-3 4-13 0,-1-7-2 16,1-2-1-16,-1 5 0 0,1-5 1 0,-4 2 0 16,0-3 0-16,0-2 0 0,-3 2-14 0,3 3-4 15,-4-2 0-15,1-4 0 0,-1 3-8 0,1 4 0 16,-1-7 0-16,-3 3 0 15,4 0-68-15,-1 4-5 0,1-4-2 0,-1 0-684 0,4 4-137 0</inkml:trace>
  <inkml:trace contextRef="#ctx0" brushRef="#br0" timeOffset="5266.88">19812 5831 1839 0,'0'0'40'0,"0"0"9"0,-7 0 2 0,0 3 1 0,0 3-42 0,-4-6-10 0,4 9 0 0,-3-2 0 16,3 2 18-16,-4 0 2 0,-3 1 0 0,0-1 0 15,3 10-20-15,-3-10 0 0,-4 10 0 0,1-3 0 16,3 3 0-16,0-4 0 0,-4 4 0 0,0 0 0 16,-3 0 20-16,0 6 0 0,3 3 0 0,-3 4 0 15,-4-1 42-15,4 10 9 0,0-4 1 0,3 1 1 16,-3 6-21-16,4 0-5 0,-4 0-1 0,3 3 0 15,4-3-25-15,0-1-5 0,0 1 0 0,-1 0-1 16,8-6-1-16,0-4 0 0,0 4 0 0,7-3 0 16,0-7-14-16,0-3-10 0,7 3 2 0,0-3 0 15,0-6 8-15,4 0 11 0,0 3-3 0,3-10 0 16,-4 4-8-16,8-4-14 0,3-5 3 0,4 2 1 16,-1 1-36-16,5-1-7 0,2-3-2 0,5 4 0 15,-1-7-94-15,0 6-19 0,1 4-4 0,-5-10-670 16</inkml:trace>
  <inkml:trace contextRef="#ctx0" brushRef="#br0" timeOffset="5721.08">20182 6589 1904 0,'0'0'84'0,"0"0"18"0,0 0-82 0,0 0-20 0,0 0 0 0,0 0 0 0,0 0 35 16,0 0 2-16,0 0 1 0,0 0 0 0,0 0-5 0,4 10-1 15,-1-1 0-15,1 1 0 0,3-1-19 0,0 0-4 16,4 7-1-16,-1 0 0 0,1 3-8 0,-1-1 0 15,1 1 0-15,0 6 0 0,-1 0 0 0,1-3 0 16,3-3 0-16,-4 6 0 0,1-6 0 0,0-3 0 16,-4 3 0-16,3-1 0 0,1-2-14 0,-1 0-2 15,-2-4 0-15,2-2 0 16,-3-4-40-16,4-3-9 0,-1 3-2 0,1-3-522 16,-4-3-105-16</inkml:trace>
  <inkml:trace contextRef="#ctx0" brushRef="#br0" timeOffset="6037.51">20645 6520 2466 0,'-22'0'54'0,"15"0"11"0,-7 7 3 0,4 2 1 0,-1 0-55 0,-3 1-14 0,3 9 0 0,1-4 0 15,3 4 14-15,-4 9 0 0,4-2 0 0,0 8 0 16,-4 10 2-16,4 0 0 0,-3 0 0 0,3 3 0 16,-4 0-16-16,1 6 0 0,-1-9 0 0,0 6 0 15,1-12 0-15,-1 9 9 0,1-3-9 0,-4 0 8 16,3-10-8-16,0 10-11 0,-3-6 3 0,0-1 0 16,4-2-10-16,-5-1-2 0,5 1 0 0,-1-7 0 15,1 0-56-15,3-3-12 16,-4 0-3-16,4-6 0 0,4 0-123 15,-1 6-25-15</inkml:trace>
  <inkml:trace contextRef="#ctx0" brushRef="#br0" timeOffset="7339.96">20930 5956 345 0,'0'0'15'0,"0"0"4"15,0 0-19-15,0 0 0 0,0 0 0 0,0 0 0 0,0 0 234 0,0 0 43 16,0 0 9-16,0-9 2 0,0 9-187 0,0 0-37 16,0 0-7-16,0 0-1 0,0 0-36 0,0 0-6 15,-7 0-2-15,0 3 0 0,0 3-12 0,0 3 0 16,0-2 0-16,-4 2-10 0,1 0 10 0,-1 1 0 16,1 6 0-16,-4-4 0 0,-1 4 0 0,5-4 0 15,-4 4 0-15,0 3-8 0,3-4 8 0,-3-2 0 16,0 3 0-16,3 3 0 0,8-1 18 0,-4-2 6 15,0 0 0-15,7 2 1 0,0-5 3 0,3 9 0 16,4-3 0-16,0-7 0 0,4 4-20 0,3 3-8 16,-3-3 8-16,3-7-8 15,3 10-16-15,1-10-8 0,-4 7-1 0,4-4-495 16,-1-5-98-16</inkml:trace>
  <inkml:trace contextRef="#ctx0" brushRef="#br0" timeOffset="7678.22">21153 6056 1036 0,'0'0'46'0,"0"0"10"0,-4 10-45 0,1-4-11 16,-5 3 0-16,1 1 0 0,0-1 134 0,4 1 25 16,-1-4 5-16,-3 3 0 0,4 1-120 0,-1-1-24 15,1 7-4-15,-1-4-2 0,1-5-14 0,-1 8 0 16,1-2 0-16,-1-4 0 15,4 1-49-15,-4 5-13 0,1-5-2 0,-1-1-1 16,4-3-15-16,-3 4-2 0,-1 2-1 0,4-5 0 0</inkml:trace>
  <inkml:trace contextRef="#ctx0" brushRef="#br0" timeOffset="7922.07">21237 5752 1814 0,'0'0'40'0,"-7"-3"8"0,0-3 1 0,7 6 3 0,0 0-42 0,0 0-10 0,-10 6 0 0,10-6 0 16,-8 3-156-16,5 3-32 0</inkml:trace>
  <inkml:trace contextRef="#ctx0" brushRef="#br0" timeOffset="8545.12">21421 5856 806 0,'0'0'72'0,"0"0"-58"15,0 0-14-15,0 0 0 0,0 0 208 0,0 0 40 16,0 0 7-16,0 0 1 0,0 0-206 0,7 3-42 16,0 6-8-16,-4 1 0 0,4-1-20 0,-3 4-4 0,3-1 0 0,-4 4 0 31,5-4-23-31,-5 4-5 0,-3 0 0 0,4 2-1 0,-4-5 23 0,3 9 5 0,-3-3 1 0,0-7 0 16,-3 13 10-16,-1-9 2 15,-3 3 1-15,3 0 0 0,-3 0 11 0,0-1 0 0,4-2 8 0,-4 0-8 16,-4-4 20-16,4 4 0 0,0-7 0 15,4 7 0-15,-1-7-20 0,1 1 0 0,-1-1 0 0,4-6-621 16</inkml:trace>
  <inkml:trace contextRef="#ctx0" brushRef="#br0" timeOffset="9185.82">21929 6671 172 0,'0'0'16'0,"0"0"-16"0,0 0 0 0,0 0 0 0,0 0 164 0,3 6 31 16,4-3 5-16,-7-3 2 0,4 7-65 0,3-4-13 16,3-3-2-16,1 6-1 15,0-6-29-15,-1 0-7 0,-3 0-1 0,7 0 0 0,0 3-20 0,4-3-5 16,-7-3-1-16,6 3 0 0,1 0-7 16,0 0-2-16,-1 3 0 0,4-3 0 0,-3 6-39 0,7-6-10 15,3 0 0-15,-7 7 0 0,-3-4 0 0,-1 3 0 16,8-3 0-16,-4-3 0 15,-7 6-35-15,4-2 1 0,0-4 0 0,-1 6 0 16,1-6-125-16,0-6-25 0,-8 6-4 0,4-4-2 0</inkml:trace>
  <inkml:trace contextRef="#ctx0" brushRef="#br0" timeOffset="10272.09">23195 6618 2055 0,'0'0'91'0,"0"0"19"0,-7 6-88 0,0 3-22 0,0 1 0 0,0-1 0 16,0 10 0-16,0-3 0 0,0 2 0 0,0-2 0 0,0 3 0 0,0 0 0 16,-4 6 0-16,7-6 0 0,-3-1 0 0,0 1 0 15,-3 0 0-15,3-3 0 16,0 3 0-16,0-4-10 0,0-5 1 0,0-1 0 0,-1 0 26 0,1 1 6 16,0-4 1-16,7-6 0 0,0 0 12 0,0 0 4 15,-3 3 0-15,3-3 0 0,0 0-22 0,0-3-4 16,3-6-1-16,1-4 0 0,-1 4-13 0,4-4 0 15,1-2 0-15,-1-4 0 0,3 0 0 0,1-6 0 16,-1 0 0-16,4 6-10 0,-3-6 1 0,3 6 0 16,0 0 0-16,0 7 0 0,0-4 9 0,1 10 0 15,-5-4 0-15,4 1 0 0,-3 6 0 0,-4-3 0 16,3 6 0-16,1 0-8 0,0 0 8 0,-4 9 0 16,0-3 0-16,0-3 8 0,0 7-8 0,-4-1 11 15,4 4-11-15,-3-4 12 0,0 4-12 0,-1-4 8 0,-3 0-8 16,4-2 8-16,-1 2-8 0,1 1 0 15,-4-10 0-15,3 9 8 0,4-9-8 0,0 6 0 16,-7-6 0-16,7 0 0 0,-7 0 0 0,7 0 0 0,0-6 0 0,4 6-11 16,-4-3 11-16,0-3-8 0,-7 6 8 0,4-4-8 15,3-2 8-15,-4 0 0 0,4 3 0 0,-3-4-8 16,-4-2 8-16,7 6 0 0,-4-7 0 0,8 4-8 16,-4-3 8-16,4-1 0 0,-1 1 0 0,1 0 0 15,3-1 0-15,0 1 0 0,0-1 0 0,0 4 0 16,-3-3 0-16,3 2 0 0,0-2 0 0,-3 6 0 15,3-3 0-15,-4 2-10 0,1-2 10 0,-1 6-10 16,1-9 10-16,0 9 8 0,-4 0-8 0,3 6 11 0,-3-3-11 16,0 3 0-16,0-2 9 0,-3 5-9 15,3 0 8-15,-3-2-8 0,-1 12 8 0,4-10-8 16,-7 10 0-16,4-4 9 0,-4 1-9 0,3 3 0 16,-3 0 0-16,0 0 0 0,-3 6 0 0,3-7 0 15,0 1-23-15,0 0-8 16,-4-3-1-16,4-1-1 0,0-2-93 0,0 3-18 0,4-13-4 0,-1 6-670 0</inkml:trace>
  <inkml:trace contextRef="#ctx0" brushRef="#br0" timeOffset="10600.58">24613 6458 1670 0,'0'0'148'0,"0"0"-118"0,0 0-30 0,0 0 0 15,0 0 53-15,-7 6 5 0,4-3 1 0,-8 10 0 16,1-1-31-16,-5-2-7 0,1 8-1 0,-3-2 0 15,-1 9 10-15,-3-6 2 0,0 6 0 0,0-3 0 16,-1 3-20-16,1 0-4 0,-3-3-8 0,-1 3 12 16,4 3-4-16,0-2 0 0,-4-1-8 0,7-7 12 15,-3 8-12-15,3-5 0 0,1 1-12 0,-1-3 12 16,0 0-55-16,1 0-4 0,-1-10-1 0,1 1-525 16,2-1-106-16</inkml:trace>
  <inkml:trace contextRef="#ctx0" brushRef="#br0" timeOffset="10827.49">24179 6671 1555 0,'0'0'138'16,"0"0"-110"-16,0 0-28 0,7 6 0 0,4-6 169 0,0 3 29 15,-1-3 6-15,4 7 0 0,-3-4-158 0,3 3-32 0,0-6-6 0,4 9-8 16,-1 1 0-16,5-1 0 0,2 1 0 0,-3-1 0 31,4 7-41-31,-4-1-11 0,0-2-3 0,1 6 0 16,-1-4-161-16,-7-5-32 0,7 18-6 0,-3-3-2 0</inkml:trace>
  <inkml:trace contextRef="#ctx0" brushRef="#br0" timeOffset="11372.56">25058 5834 1324 0,'0'0'118'0,"0"0"-94"0,0 0-24 0,0 0 0 16,0 0 66-16,0 0 9 0,0 0 1 0,0 0 1 15,0 0-35-15,-7 6-7 0,0 0-2 0,0-3 0 16,-4 7-21-16,8 5-4 0,-5-5 0 0,1-1-8 15,0 10 0-15,-3 0 0 0,-1-3-10 0,1 2 10 16,-4 7-11-16,3-6 11 0,-3 6-8 0,3-3 8 16,-3 0 14-16,4 0 8 0,-1 3 2 0,0 4 0 15,1-4-5-15,3 0-1 0,3-3 0 0,-3 3 0 16,4-6-10-16,-1 6-8 0,1-7 12 0,3 1-12 16,3-3-32-16,1 3-12 0,-1-10-4 0,1 7-739 15</inkml:trace>
  <inkml:trace contextRef="#ctx0" brushRef="#br0" timeOffset="11607.14">25224 6188 1825 0,'0'0'80'0,"-4"6"18"0,1-3-78 0,-1 7-20 15,4-1 0-15,-3 1 0 0,-1-1 0 0,0 7 0 0,4-7 0 0,0 1 0 32,0-1-80-32,0-3-19 0,0 4-4 0,0-10-1 0</inkml:trace>
  <inkml:trace contextRef="#ctx0" brushRef="#br0" timeOffset="11818.27">25252 5965 1555 0,'0'0'138'0,"0"0"-110"0,-4-9-28 0,4 9 0 0,0 0 164 16,0 0 28-16,0 0 6 0,0 0 1 16,0 0-295-16,0 0-60 0,0 0-11 0,0 0-2 0</inkml:trace>
  <inkml:trace contextRef="#ctx0" brushRef="#br0" timeOffset="12208.57">25312 5796 1670 0,'0'0'148'0,"0"0"-118"0,-4-3-30 0,4 3 0 16,0 0 129-16,0 0 20 0,0 0 4 0,0 0 1 16,0 3-138-16,4 6-27 0,-1 1-5 0,1-1-2 15,3 7-2-15,0-7-1 0,0 10 0 0,4-3 0 16,3 3-41 0,-4-4-8-16,8-2-2 0,-4 6 0 0,4 3 15 0,-1-4 2 0,1-5 1 0,0 12 0 15,-1-6 28-15,1-3 6 0,-4 2 0 0,-3 7 1 0,-1-6 7 0,-3 0 0 16,0 0 1-16,-3 6 0 15,-4-6 11-15,-4 6 0 0,1-6 0 0,-4 0 0 0,0-1 14 16,3-2 5-16,-3 3 1 0,-4 0 0 0,-3 3-20 0,0-10 10 16,4 7-10-16,-1-10 8 15,-3 7-48-15,3 0-9 0,-13 6-3 0,6-13 0 0</inkml:trace>
  <inkml:trace contextRef="#ctx0" brushRef="#br0" timeOffset="13451.11">25298 5511 831 0,'0'0'36'0,"0"0"9"0,0 0-36 0,0 0-9 0,0 0 0 0,0 0 0 16,0 0 79-16,0 0 13 0,0 0 4 0,0 0 0 16,10 6-45-16,-3-3-9 0,0-3-2 0,4 9 0 15,0-2-9-15,3-7-3 0,3 9 0 0,1 1 0 16,0-1-16-16,6 0-4 0,-3 1-8 0,4 5 12 15,0 14-12-15,3-4 11 0,-3 3-11 0,-1 6 10 16,1 1 13-16,0 3 2 0,0 6 1 0,-1 3 0 16,1 3 10-16,-4-6 1 0,0 3 1 0,-3-3 0 15,0-1 2-15,-1 1 0 0,-3 3 0 0,0 4 0 0,-3-4-1 0,0 0 0 16,-4 3 0-16,0-6 0 0,0-7-9 0,-4 10-2 16,1-6 0-16,-8-3 0 0,4 6-16 0,-7 0-3 15,4-7-1-15,-8 7 0 0,1 3-8 0,2-3 8 16,-6 0-8-16,0 0 8 0,0-7-25 0,0-2-6 15,-4 6-1-15,4-10 0 16,0 0-44-16,0-9-8 0,3-6-3 0,4 3 0 16,-3-3-20-16,3-7-4 0,0-6-1 15,0 3 0-15</inkml:trace>
  <inkml:trace contextRef="#ctx0" brushRef="#br0" timeOffset="14762.48">25837 5420 288 0,'0'0'25'0,"0"0"-25"0,0 0 0 0,0 0 0 16,0 0 193-16,0 0 34 0,-7 0 6 0,4 0 2 15,3 0-134-15,0 0-26 0,-7 0-6 0,7 0-1 16,0 0-12-16,0 0-4 0,0-7 0 0,0 4 0 15,3-3-35-15,1-3-7 0,-4-1-2 0,3 7 0 16,1-9 19-16,-1 2 3 0,1 1 1 0,0-1 0 16,-1 7 13-16,4-6 4 0,-3 3 0 0,3-4 0 0,-4 1-16 15,4-1-4-15,0-5 0 0,0 5 0 0,4 1-12 0,-4-1-4 16,7 4 0-16,-3-3 0 0,-1-1-12 16,4 1 0-16,-3 6 0 0,3-4 0 15,-3-2 0-15,3 9 0 0,0-6 0 0,-4 6 0 0,5 0 0 0,-5 0 0 16,1 0 0-16,-4 6 0 0,0-3 0 0,-4 3 0 15,4 4 0-15,-3 9 0 0,-4-10 8 0,0 7-8 16,0-7 0-16,0 10 0 0,-4-3 0 0,-3 3 0 16,4-1 0-16,-1 1 0 0,-6-3 0 0,-1 3 0 15,4-1 0-15,-3-2 9 0,-5 3-9 0,1 0 0 0,4-4 0 16,-4 1 0-16,0-3 0 0,-1 2 8 16,-2-2-8-16,3 3 0 0,0-7 0 0,-1 10 0 0,1-13-12 0,0 3 12 15,4 1-12-15,-1-10 12 0,0 6-10 0,4-3 10 16,0-3 0-16,7 0 0 0,0 0 0 0,0 0 0 15,0 0 13-15,0 0-4 0,0 0-1 0,0 0 0 16,0 0 8-16,0 0 0 0,0 0 1 0,11 0 0 16,-4 0 1-16,4 0 0 0,-1 10 0 0,1-4 0 15,-1 3 10-15,4-5 1 0,1 11 1 0,-1-5 0 16,7 5-30-16,-4-2 0 0,5 2 0 0,2-5 0 16,-3 6 0-16,4-7 0 0,0 4-11 0,0 2 11 31,-1-5-140-31,1-1-21 0,21 7-4 0,-11-7-1 0</inkml:trace>
  <inkml:trace contextRef="#ctx0" brushRef="#br0" timeOffset="19063.82">15572 6608 979 0,'0'0'87'0,"3"-9"-70"0,-3 6-17 0,4-4 0 16,-1 1 89-16,-3 6 15 0,4-3 2 0,-4 3 1 16,0-6-63-16,3 3-13 0,-3 3-3 0,0 0 0 15,0 0 0-15,0 0 0 0,0-7 0 0,0 7 0 16,0 0-28-16,-3-3 8 0,-1-3-8 0,-3 3 0 0,4-4 12 0,-4 7-1 15,0-9 0-15,-1 9 0 0,-2-6 0 0,3 3 0 16,-4-4 0-16,4 7 0 0,-7-3 40 0,3-3 8 16,-3-3 1-16,0 5 1 0,0-2-5 0,-3-3 0 15,-5-1-1-15,1 4 0 0,-4 3-18 0,4-3-3 16,0 3-1-16,0-4 0 0,-4 4-33 0,-3-3 0 16,0 6 0-16,0-3 0 0,-4-4 0 0,4 7 0 15,-4 0 0-15,0-3 0 0,-3-3 0 0,-4 6 0 16,0 0 0-16,-3 0 0 0,-4-6 0 0,4 3 0 15,-1 3 0-15,1 0 0 0,3 0 0 0,0-7 0 0,4 7 13 0,0 0-4 16,3 0 6-16,0-3 1 16,1-3 0-16,-1 6 0 0,-3 0-16 0,3 0 0 0,-7 0 0 0,4 0-10 15,0 0 10-15,-1 9 0 0,-3-2 0 0,4 2-8 16,0 0 8-16,0 1 8 0,-1-1-8 16,5 1 11-16,-1 5-11 0,0-5 0 0,4-1 0 15,-4 1 0-15,0-1 0 0,1 7 0 0,-5-7 0 16,5 7 0-16,2-7 0 0,5 4-12 0,-8-4 2 0,7 4 1 15,1-4 9-15,-1 0 0 0,7 1 0 0,1-7 0 16,2 6 0-16,-2-2 0 0,3 2 0 16,3-9 0-16,-3 10 0 0,3-10 0 0,1 9 8 0,-1-9-8 15,1 6 0-15,3-3 8 0,-4-3-8 0,0 7 0 16,4-4 0-16,-3 3 8 0,-1-3-8 0,1-3 0 16,3 6 12-16,0-6-3 0,-4 7 0 0,7-4 0 15,-3-3-9-15,4 0-12 0,-4 0 2 0,7 0 1 16,0 0 9-16,0 0 12 0,0 0-2 0,0 0-1 0,0 0-9 0,0 0 8 15,0 0-8-15,0 0 8 0,3-10-8 0,-3 10 12 16,0 0-12-16,4-9 12 0,-1 3-4 16,-3 6 0-16,0-10 0 0,4 1 0 0,-4 6 8 15,3-3 0-15,-3-4 1 0,0 1 0 0,0 2 10 16,0-2 1-16,4 6 1 0,-1-7 0 0,1 4-10 0,0-3-3 16,-1-7 0-16,1 7 0 0,-1-1-4 0,4 1-2 15,-3-4 0-15,3-2 0 0,-4 5-10 0,4 1 0 16,-3-1 0-16,3-5 0 0,0 5 0 0,0 1 0 15,0 3 0-15,0-4 0 0,0 7 0 0,0-3 0 16,0 3-11-16,0-4 11 0,-3 4-10 0,3-3 10 16,-4 6-12-16,-3 0 12 0,0 0-14 0,4-6 4 15,-4 6 1-15,0 0 0 0,0 0 9 0,0 0 0 16,7-3 0-16,-7 3-8 0,0 0 8 0,0 0 0 0,0 0 0 0,0 0 0 16,0 0 0-16,0 0 0 0,0 0 0 0,-11 9 0 15,4 0 0-15,-3 7-8 0,-4-3 8 16,0-4-8-16,-1 7 8 0,-2-1 0 15,3-2 0-15,-4 3 0 0,0 2-8 0,1-2 0 0,-1-3 0 0,1 2 0 16,-1 1 8-16,0-3 0 0,4-4 0 0,0 0 0 16,3 1 0-16,1 2 9 0,3-2 0 0,0-7 0 15,0 6-9-15,3 1 0 0,1-1 0 0,-1 4-11 16,4-4 11-16,0 0 8 0,0 1-8 0,0-1 11 16,4 1-2-16,-1-7 0 0,4 9 0 0,0-2 0 15,4-1 29-15,-1 1 6 0,5-7 0 0,-1 3 1 16,0-3-20-16,3 3-4 0,-2 1-1 0,6-4 0 15,0 3-12-15,0-6-8 0,4 0 8 0,-1 0-8 16,8 3-50-16,0-6-14 16,0-3-4-16,-1 3-1110 0</inkml:trace>
  <inkml:trace contextRef="#ctx0" brushRef="#br0" timeOffset="23618.5">29129 14122 518 0,'0'0'23'0,"0"0"5"0,0-10-28 0,0 10 0 0,0-9 0 0,0 2 0 16,0 4 369-16,0-6 69 0,0 3 14 0,3-4 2 16,-3 1-351-16,4-1-71 0,-4 4-13 0,0 3-3 0,0-3 12 15,0-4 2-15,0 1 1 0,-4 0 0 0,4 2 23 0,-3 4 5 16,-4-3 1-16,3-4 0 0,-3 7 8 0,0-3 1 16,0 6 1-16,-3-3 0 0,2-3-15 0,1-4-3 15,-3 10-1-15,-1 0 0 0,4 0-21 0,-3-3-4 16,3 3-1-16,-4 0 0 0,0 3-1 0,-3-3 0 15,4 0 0-15,-4 0 0 0,-4 0-8 0,0 0-3 16,-6 0 0-16,-1 7 0 0,0-7 6 0,-3 3 1 16,-4-3 0-16,1 0 0 0,-5 9-9 0,1-3-2 15,0-3 0-15,-1-3 0 0,-2 10 2 0,2-10 0 16,-2 6 0-16,-1 4 0 0,-7-10 3 0,-4 9 1 16,1-3 0-16,-4-3 0 0,-3 7-6 0,-1-4-1 0,8 3 0 15,-1-5 0-15,1 2 5 0,3 0 1 16,0-3 0-16,-3 7 0 0,0-4-3 0,-4-3-1 15,0-3 0-15,3 0 0 0,1 0-10 0,3 6 0 0,4-6 0 16,-1 0 0-16,1 0 15 0,-4 0-3 16,-3 0 0-16,-1 0 0 0,1 0-12 0,0 0-12 0,-1 0 3 15,1 0 0-15,7 0 19 0,-1-6 4 0,4 6 1 16,4 0 0-16,0-3-15 0,0 3 9 0,-1 0-9 16,-2 0 8-16,2 0-8 0,1 3 0 0,0 3 0 0,3-6 0 15,-7 3 0-15,4-3 0 0,0 7 0 0,6-7 0 16,-2 3 0-16,6 3 0 0,0-6 0 0,1 0 0 15,-1 0 0-15,7 3 8 0,-3-6-8 0,0 3 0 16,3 3 0-16,1-3 8 0,-1 0-8 0,0 0 0 16,1 7 12-16,-1-7-4 0,4 0 0 0,-4 0 0 15,-3 0-8-15,7 0 0 0,-4 0 0 0,8 0-11 16,-4 0 19-16,3 0 3 0,4 6 1 0,0-3 0 0,0-3-12 16,0 0 0-16,3 0 0 0,1 0-11 0,3 0 11 0,0 0 0 15,-4 0 0-15,4 0 0 0,0 0 0 0,0 0 0 16,-7 0 0-16,7 0 0 0,0 0 0 0,0 0 0 15,0 0 0-15,0 0 0 0,-7 9 0 0,7-2 0 16,0-4 0-16,0 6 0 0,-3 7 0 0,3-7 0 16,3 10 0-16,-3-3 0 0,4 3 0 0,-1 6 0 15,1-6 0-15,3 15 0 0,0-6 0 0,3 10-8 16,1-4 8-16,-4 4 0 0,4 3 0 0,-1-4 0 16,1 7 0-16,3 3 0 0,-3 3 0 0,-1 4 0 15,1 2 0-15,3 7 0 0,-4-3 0 0,1 2 0 16,-4 1 0-16,4 3 0 0,-1 3 0 0,1 3 0 0,-4 0 0 15,3-3 0-15,1-3 0 0,-4 3 0 0,0 3 0 0,0 0 8 16,4 7-8-16,-8-1 0 0,4-3 0 0,0-3 0 16,0 4 0-16,1-1 0 0,-1 3 0 0,0 1 8 15,3 2-8-15,-3-9 0 0,4 7 0 0,-4-7 8 16,3 0-8-16,1 0 8 0,3 0-8 0,-3-3 8 16,3-3-8-16,-4 6 0 0,5-9 0 15,2 0 0-15,-3 2 0 0,0-2 0 0,4-6 0 0,-4 5 2 16,0 1-2-16,-3 0 0 0,-1-10 0 0,1 7 0 15,0-4 0-15,-4-3 0 0,-4-2 0 0,1-4 0 16,3 0 0-16,-4-4 0 0,-3 1 0 0,0 0 0 16,0-6 0-16,0-4 0 0,0 4 0 0,0-3 0 15,-3-1 0-15,3-6 0 0,0 4 0 0,-4-4 0 0,1-6 0 0,3 9 0 16,-4-12 0-16,4 9 0 0,-3-9 0 0,-1 6 0 16,1 0 0-16,3-6 0 0,-4-3 0 15,4 2 0-15,-3-5 0 0,-1 3 0 0,-3-7 0 16,3 10 0-16,1-10 0 0,-1 7 0 15,-3-7 0-15,0 1 0 0,0 6 0 0,0-7 0 0,4 0 0 16,-4 1 0-16,3-7 0 0,1 3 0 0,-5 4 0 0,5-4 0 16,3-6 0-16,-4 3 0 0,1 6 0 0,3-9 0 15,-7 7 0-15,7-7 0 0,-4 3 0 0,-3 3 0 16,7-6 0-16,-7 3 0 0,7-3 0 0,0 0 0 16,0 0 0-16,-3 6 0 0,3-6 0 0,0 0 0 15,0 0 0-15,0 0 0 0,0 0 0 0,0 0 0 16,0 0 0-16,0 0 0 0,0 0 0 0,0 0 0 15,0 0 0-15,0 0 0 0,0 0 0 0,3-6 0 16,4 6 0-16,0 0 0 0,7-3 0 0,-3 3 0 16,3 0 0-16,-3 0 0 0,-1 0 0 0,4-6 0 0,4 6 0 15,0 0 0-15,3-3 0 0,0-4 0 0,4 4 0 0,-1-3 0 16,5 6 0-16,-5-9 0 0,5-1 0 0,-1 1 0 16,0-1 0-16,4 4 0 0,7-3 0 0,3-1 0 15,-3 7 0-15,7-6 0 0,3-4 0 0,-3 10 0 16,3 3 0-16,-3-6 0 0,-4 6 0 0,1 0 0 15,-4-3 0-15,-1 3 0 0,1 0 0 0,3 0 0 16,4-7 0-16,0 7 0 0,4 0 0 0,-5 0 0 16,5 0 0-16,-8 0 0 0,-7 0 0 0,4-3 0 15,-7 3 0-15,3-6 0 0,1 6 0 0,-1-3 0 16,7-3 0-16,-3 6 0 0,3-10 0 0,1 4 0 0,-5-4 0 0,1 7 0 16,4-3 0-16,-8-3 0 0,0-1 0 0,-3 1 0 15,-4-1 0-15,-3 4 0 0,-1 3 0 0,1-3 0 16,0 6 0-16,-4 0 0 0,4 0 0 0,-4 0 0 15,4 6 0-15,-4-6 0 0,3 3 0 0,-2 3 0 16,2-6 0-16,1 7 0 0,0-4 0 0,-1-3 0 16,-2 6 0-16,2-3 0 0,1-3 0 0,0 0 0 15,-1-9 0-15,-2 9 0 0,2 0 0 0,-3-3 0 16,1 3 0-16,-5 0 0 0,4 3 0 16,1-3 0-16,-5 0 0 0,1 0 0 0,-1 6 0 15,1-3 0-15,0-3 0 0,-1 10 0 0,1-4 0 0,-4-3 0 16,0 3 0-16,4-3 0 0,-8 4 0 0,5-7 0 0,-5 3 0 0,-3 3 0 15,4-6 0-15,-4 6 0 0,-4-2 0 0,-3-4 0 16,0 0 0-16,0 0 0 0,0 0 0 0,0 0 0 16,0 0 0-16,0 0 0 0,7 0 0 0,-7 0 0 15,0 0 0-15,0 0 0 0,0 0 0 0,0-10 0 16,4 1 0-16,-4-1 0 0,0 1 0 0,0-7 0 16,-4 7 0-16,4-10 0 0,0 3 0 0,0-3 0 15,-3 1 0-15,-1 2 0 0,4-3 0 16,0 0 0-16,-3 1 0 0,3-8 0 0,0 1 0 0,0 7 0 15,-4-11 0-15,1 1 0 0,6-3 0 0,1 3 0 16,-4-10 0-16,0 3 0 0,-4-2 0 0,4-7 0 16,-3-6 0-16,3 3 0 0,-4-7 0 0,-3 1 0 15,4 0 0-15,-4-4 0 0,0-2 0 0,-4-13 0 16,7 3 0-16,-3 3 0 0,-3-3 0 0,3 6 0 16,-4 0 0-16,4 1 0 0,0-4 0 0,4-3 0 0,-5 0 0 15,1 6 0-15,-3 0 0 0,3 1 0 0,0 5 0 0,0-6 0 16,-4 1 0-16,0-1 0 0,4-6 0 0,0 6 0 15,0 7 0-15,-3-4 0 0,3 4 0 0,0-4 0 16,-4-2 0-16,4-7 0 0,-4 6-13 16,4 6 1-16,0-5 0 0,4 2 0 15,-4 4 20-15,3-4 4 0,1 4 0 0,-1-4 1 0,1 4-9 0,3-4-4 16,0 4 0-16,0 2 0 0,-4 1 0 0,4 3 0 16,0 9 0-16,0-3 0 0,0 3 0 0,0 1 0 15,-3-4 0-15,3 3 0 0,-8-3 0 0,5 6 0 16,-1 1 0-16,-3-4 0 0,4 10 0 0,-4-10 0 15,0 13 0-15,0-7 0 0,0-2 0 0,0 2 0 0,0 1 0 16,-1 2 0-16,1-9 0 0,4 4 0 0,-1 2 0 16,1 1 0-16,-1-4 0 0,4 4 0 0,0-1 0 15,0-2 0-15,0 12 0 0,0-4 0 0,0 1 0 16,4 3 0-16,-4 0 0 0,3 6 0 0,-3 0 0 16,0 0 0-16,4 4 0 0,-4 5 0 0,3-8 0 0,-3 8 0 15,0 1 0-15,0-1 0 0,0-5 0 0,0 12 0 16,0-4 0-16,0-2 0 0,0-1 0 0,0 4 0 15,0 3 0-15,-3-3 0 0,-1 3 0 0,4 3 0 16,0-7 0-16,0 7 0 0,0-3 0 0,0 3 0 16,0 0 0-16,0 0 0 0,0 0 0 0,0 0 0 15,0 0 0-15,0 0 0 0,0 0 0 0,0 0 0 16,0-6 0-16,0 6 0 0,0 0 0 0,0 0 0 31,0 0-54-31,0 0-10 0,0 0-3 0,0 0-985 0,4-9-196 0</inkml:trace>
  <inkml:trace contextRef="#ctx0" brushRef="#br0" timeOffset="24713.12">27820 10032 1785 0,'0'0'159'0,"0"0"-127"0,0 0-32 0,0 0-788 16</inkml:trace>
  <inkml:trace contextRef="#ctx0" brushRef="#br0" timeOffset="24887.92">27979 9920 345 0,'0'0'31'0,"0"0"-31"0,0 0 0 0,0 0 0 0,0 0 238 0,0 0 42 15,0 0 8-15,0 0 1 0,3-4-218 16,-3 4-44-16,7-6-9 0,-3-3-2 16,3 9-137-16,-3-10-28 0</inkml:trace>
  <inkml:trace contextRef="#ctx0" brushRef="#br0" timeOffset="27048.76">26240 13347 576 0,'0'0'51'0,"0"0"-41"0,0 0-10 0,0 0 0 16</inkml:trace>
  <inkml:trace contextRef="#ctx0" brushRef="#br0" timeOffset="30511.52">27647 10202 172 0,'0'0'16'0,"0"0"-16"0,0 0 0 0,-7 0 0 16,0-6 424-16,7 6 83 0,0 0 16 0,0 0 3 15,0-4-428-15,0-2-86 0,0-3-12 0,0-1-12 0,0 1 12 0,0 0 11 16,0 2-3-16,4-5 0 0,-1 5 63 0,1-2 12 16,-4 3 2-16,0-4 1 0,0 10 22 0,0 0 5 15,3-3 1-15,-3 3 0 0,0 0-47 0,0 0-10 16,0 0-1-16,0 0-1 0,0 0-27 0,0 0-6 16,0 0-1-16,0 0 0 0,0 0-1 0,0 0-1 15,0 0 0-15,0 0 0 0,0 0 1 0,0 0 1 16,0 0 0-16,0 0 0 0,0 0-5 0,0 0-2 15,0 0 0-15,0 0 0 0,0 0-14 0,0 0 8 16,0 0-8-16,0 0 0 0,0 0 8 0,0 0-8 16,0 0 0-16,0 0 0 0,0 0 0 0,0 0 0 15,0 0 0-15,0 0 0 0,0 0 11 0,0 0-11 16,0 0 12-16,-7 10-12 0,0-1 17 0,0 0-3 0,0 10-1 16,-4-3 0-16,1-4 3 0,3 10 1 0,-7-3 0 0,3 0 0 15,-3 0-1-15,0 9-1 16,0-3 0-16,-4 3 0 0,-3-3-3 0,0 10-1 0,0-7 0 15,-8 0 0-15,1 7-3 0,-4-7 0 0,-3 7 0 0,-4-7 0 16,1-3 0-16,2 3 0 0,4-3 0 0,1 0 0 16,3-6-8-16,3 0 8 0,0 0-8 0,4-10 8 15,3 7-8-15,1-7 0 0,3-2 0 0,3-4 0 16,-3 3-42 0,7-6-7-16,0 0-2 0,3-6 0 0,1 6-79 15,-1-10-16-15,4 1-3 0,0-1-1 16,4 1-147-16,-4-7-30 0</inkml:trace>
  <inkml:trace contextRef="#ctx0" brushRef="#br0" timeOffset="30819.71">27220 10249 2718 0,'-7'0'60'0,"0"-10"12"15,0 10 2-15,-3-9 2 0,3 9-60 0,3-6-16 0,0 6 0 0,4 0 0 0,-3-3 0 0,-4-4 0 16,7 7 0-16,0-3 0 0,0 3 9 0,-4-6-1 15,1 3 0-15,3 3 0 0,0 0 13 0,0 0 3 16,0 0 0-16,0 0 0 0,0 0 32 0,0 0 6 16,0 0 2-16,0 0 0 0,0 0-28 0,3 9-4 15,1 1-2-15,3-1 0 0,4 7-18 0,-1-4-4 0,1 7-8 0,3 3 12 16,0 0-12-16,0-3 0 16,0 6-12-16,4 3 12 0,-4-3 0 0,0 3 0 15,0-2 8-15,0 8-8 0,-3-6 12 0,3-3-4 16,-3-3-8-16,3 3 12 0,-4 0-3 0,1-6-1 0,3 6 0 0,-4-6 0 15,1-3-8-15,3-4 0 0,-3 4-12 0,-1-7 12 16,-3 1-27-16,0-1 3 0,4 1 0 16,-4-4 0-1,0-3-155-15,0 3-30 0,-7-6-7 0</inkml:trace>
  <inkml:trace contextRef="#ctx0" brushRef="#br0" timeOffset="32580.24">26942 10098 115 0,'-11'-9'0'0,"11"9"10"0,-3-3-10 0,-1-7 0 16,0 1 0-16,1-4 0 0,-1 4 401 0,4-4 79 15,0 4 15-15,0-7 3 0,-3 7-393 0,3 3-78 16,0-4-16-16,0 10-3 0,-4-3 56 0,4 3 11 16,-3-6 2-16,3 6 1 0,0 0 22 0,0-9 4 15,0-1 0-15,0 10 1 0,0 0-34 0,0 0-7 16,3-9-2-16,4 9 0 0,-3-7-35 0,3 4-7 0,0-3-2 0,4 6 0 16,-4-3-1-16,0-3 0 0,3 6 0 0,-3 0 0 15,4 0-17-15,0 0 10 0,3-4-10 0,0 4 8 16,3 0 3-16,-2 0 0 0,-1 0 0 0,3 0 0 15,1 0 2-15,3 0 1 0,0 0 0 0,4 0 0 16,0 0 0-16,-1 0 0 0,1-6 0 16,3 6 0-16,-3 0-5 0,0-3-1 0,-1 3 0 0,1-6 0 15,-4 6 2-15,4-3 0 0,0-4 0 0,-4 7 0 16,3 0 1-16,1-6 0 0,0 3 0 0,0 3 0 16,-4 0-1-16,3 0 0 0,1-6 0 0,-4 6 0 15,0 0-1-15,-3 0 0 0,-7-3 0 0,-1-4 0 16,1 7 1-16,-4 0 0 0,-7 0 0 0,0 0 0 15,0 0 2-15,0 0 1 0,0 0 0 0,0 0 0 16,0 0 3-16,0 0 1 0,0-3 0 0,-4-3 0 0,1-4-5 0,-4 10 0 16,0-9-1-16,0 9 0 0,0-6-3 0,0 3-8 15,-4-4 12-15,4 4-4 0,0-3-8 0,0 3 0 16,-4-3 0-16,1-4 8 0,-1 10-8 0,4-9 0 16,-4 6 0-16,1-4 8 15,3-2-8-15,-4 3 0 0,1 3 9 0,-1-4-9 0,0 4 0 0,1-3 0 16,-1-4 0-16,1 10 8 0,-1-9-8 0,1 3 0 15,-1 3 0-15,0-4 8 0,1 4-8 16,3 3 0-16,0-6 0 0,-4 3 0 0,8 3 0 0,-5-6 0 16,1 6 0-16,0 0 0 0,4-4 0 0,3 4 0 15,0-6 0-15,0 6 0 0,-7 0 0 0,7 0 0 16,0 0 0-16,0 0 0 0,0 0 0 0,0 0 0 0,0 0 0 0,0 0 0 16,0-3 0-16,0 3 0 0,0 0 0 0,0 0 0 15,0 0 0-15,0 0 0 0,3-6 0 16,-3 6 0-16,0 0 0 0,0 0 0 15,0 0 0-15,0 0 0 0,0 0 0 0,0 0 0 16,0 0 0-16,0 0 0 0,0 0 0 0,0 0 0 0,0 0 0 0,0 0 0 16,0 0 0-16,0 0 0 0,0 0 0 0,0 0 0 15,0 0 0-15,0 0 0 0,0 0 0 0,0 0 0 16,0 0 0-16,7-3 0 0,-7 3 0 0,0 0 0 16,0 0 0-16,0 0 0 0,0 0 0 0,0 0 0 15,0 0 0-15,0 0 0 0,0 0 0 0,0 0 0 16,0 0 0-16,0 0 0 0,0 0 0 0,0 0 0 15,0 0 0-15,0 0 0 0,0 0 0 0,0 0 8 16,0 0-8-16,0 0 0 0,0 0 0 16,0 0 8-16,0 0-8 0,0 0 0 0,0 0 0 0,0 0 0 0,0 0 0 15,0 0 0-15,0 0 0 0,0 0 8 0,0 0-8 0,0 0 0 16,0 0 0-16,0 0 0 0,0 0 0 0,0 0 0 16,0 0 0-16,0 0 8 0,0 0-8 15,0 0 0-15,0 0 0 0,0 0 0 16,0 0 0-16,0 0 0 0,7 3 0 0,-7-3 0 0,7 0 0 0,4 9 0 15,0-3 0-15,-1-2-8 0,1 2 8 16,-4 3 0-16,3-6 0 0,1 4 0 0,0 2 0 0,-1 0 0 16,1 1 0-16,-1-1 0 0,1 1 0 0,3-4 0 15,-3-3 0-15,3 3 0 0,-7 4 0 0,3-1 0 16,1-3 0-16,3-2 0 0,-3 5 0 0,-1-3-8 16,-10-6 8-16,11 10-12 0,-1-1 12 0,-10-9 0 15,4 9 8-15,-1 1-8 0,5-4 0 0,-5-3 8 0,-3-3-8 16,0 0 0-16,0 0 0 0,0 0 0 15,0 0 0-15,0 0 0 0,0 0 0 0,0 0 0 16,0 0 0-16,0 0-8 0,0 0 8 0,0 0 14 0,0 0-3 0,0 0-1 16,0 0-10-16,0 0 0 0,0 0 0 0,0 0 0 15,0 0 0-15,0 0 0 0,-3 7 0 0,3-4 8 16,0-3-8-16,0 0 0 0,-8 0 0 0,5 0 0 16,-4 0 0-16,3 0 0 0,1 0 0 0,-4 0 0 15,0 0 0-15,0 0 0 0,3 0 0 0,1-3 0 16,-4 3 0-16,3 0 0 0,-3 0 0 0,0 0-11 15,0 0 11-15,0 0 0 0,0 0 0 0,-4-7 8 16,-3 7-8-16,3 0 0 0,-3 0 0 0,4 0 0 0,-4 0-12 0,0-3 2 16,-1 3 1-16,1 0 0 0,-3 0 9 0,-1 0 9 15,4 0-1-15,-7 0-8 0,3 0 11 0,1 0-11 16,-5 0 10-16,1 0-10 0,-4 0 0 16,-3 3 0-16,0-3-13 15,0 7 4-15,0-4 9 0,-1-3 0 0,5 0 0 0,-1 0 0 0,-3 6 0 16,3-3 0-16,0 3 0 0,1-6 0 0,-1 7 0 0,7-4 0 15,-3-3 0-15,4 6-8 0,2-3 8 0,1-3 0 16,0 6 0-16,0-2 0 0,4-4 0 0,2 0 0 16,-2 0 0-16,3-4 0 0,0 8 0 0,3-8 0 15,4 4 0-15,0 0 0 0,0 0 0 0,0 0 0 16,0 0 0-16,0 0 0 0,0 0 0 0,0 0-8 16,11-6 0-16,-1 6 0 0,5 0 8 15,-1 0-12-15,0 0 12 0,3-3-12 0,5 3 4 0,6-6 0 16,-4 6 0-16,5 0 0 0,-1 0-1 0,0 0 0 15,0 0 0-15,4-3 0 0,3 3 9 0,-6-7 0 0,2 7-9 16,-2 0 9-16,-1-6 0 0,-4 3 0 0,1 3 0 0,-4 0 0 16,1-6 0-16,-1 6 0 0,-4 0 0 0,1-3 0 15,0-4 0-15,-1 7 0 16,-3-3 0-16,4 3 0 0,-4-6 0 0,4 6 0 0,-1-3 0 0,1-4 0 16,-7 7 0-16,6-3 0 0,1-3 0 0,-4 0 0 15,0 3 0-15,0 3 0 0,0 0 0 0,-3-7 0 16,-1 7 0-16,-2 0 0 0,-8 0 10 0,0 0-10 15,10-3 0-15,-10 3 0 0,0 0 0 0,0 0 0 16,0 0 0-16,0 0 0 0,-7-6 0 0,4 3 0 16,-1-3 0-16,0 2 8 0,1-2-8 0,-1 3 0 15,-6-3 9-15,3-4-9 0,0 4 0 0,0 3 9 0,0-3-9 0,-4-4 0 16,0 1 0-16,1-1 8 0,-1 1-8 0,1 0 0 16,-1-7 0-16,1 7 8 0,-1-1-8 15,-3 1 0-15,0-1 0 0,3 1 0 0,-3-7 0 0,3 7 0 16,1-4 0-16,-4 1 0 0,3 2 0 0,1 1 8 15,-1 0-8-15,4-1 0 0,-4 7 0 0,1-3 0 16,-1 3 0-16,4-4 0 0,0 1-12 0,-3 3-7 16,-1 3-1-16,4 0-1 15,3 0-111-15,-3 9-21 0,0-9-5 0,7 10-1197 0</inkml:trace>
  <inkml:trace contextRef="#ctx0" brushRef="#br0" timeOffset="35811.11">29714 14156 1958 0,'0'0'174'0,"0"0"-139"0,0 0-35 0,0 0 0 16,0 0 129-16,8-6 19 0,-1 3 4 0,3 3 1 31,1-7-153-31,-1 7-30 0,1-3-6 0,3-3-2 0,-3 6 38 0,-1-3 21 0,1-3-2 0,-1 6-1 16,-10 0 13-16,0 0 2 0,0 0 1 0,7 6 0 15,0-3 36-15,-7-3 7 0,8 9 2 0,-5 1 0 16,1 5-19-16,-1 4-4 0,1 0-1 0,-1 0 0 15,1 6-15-15,-4 0-4 0,3 0 0 0,-3 3 0 16,4 7-16-16,-4 3-3 0,3-1-1 0,1 7 0 16,-4 6-6-16,3 4-2 0,1 2 0 0,-1 13 0 15,4-3-8-15,-3 6 0 0,0 0 0 0,-1 6 0 16,1 1 0-16,-1-4 12 0,1 13-12 0,-4-7 12 16,3-2-1-16,-3 2 0 0,0 1 0 0,0 6 0 15,0 0 3-15,0-7 1 0,4 7 0 0,-4-7 0 0,0 7-6 0,3 3-1 16,1-9 0-16,-1 5 0 0,4-5-8 0,0 6 8 15,-3 0-8-15,3-7 8 0,0 10-8 0,4-3 0 16,-4 0 9-16,0-1-9 0,0-2 0 0,0 0 8 16,0-1-8-16,3 4 0 0,-2 0 0 0,-1-6 0 15,3-10 0-15,-3 0 8 0,-3-3-8 0,3-6 8 16,0-1-8-16,-4-5 8 0,4-4 0 0,-3 0 0 16,-4-9 0-16,0 0 0 0,3-9-8 0,-3 2 8 15,-3-2-8-15,3 2 8 0,0-2-8 0,0-1 8 16,-4 1-8-16,4-1 8 0,0-2-8 0,-3 2 11 15,-1-9-11-15,4 4 12 0,-3-4-12 0,3 0 0 16,-4-3 0-16,1-7 0 0,-1 10 0 0,1-6 18 16,-1-6-2-16,1 9 0 0,-4-10-16 0,0 7 10 15,0-10-10-15,3 7 8 0,-3 0-8 0,0-4 0 0,0-2 9 16,3-4-9-16,-3 3 8 0,4 1-8 0,-1-4 10 0,1-3-10 16,-1 7 8-16,4-10-8 0,-3 6 0 0,-1-3 0 15,4-3 0-15,0 6 0 0,-3 4 0 16,3-10 0-16,0 3 0 0,0-3 0 0,3 6 0 15,-3-6 0-15,4 10 0 0,-1-4 0 0,-3-6 0 0,7 3 0 16,-3 6 0-16,6-9 0 0,-10 0 0 0,7 7 0 16,4-7 0-16,0 0 0 0,3 0-8 0,0 0 8 15,0-7 0-15,3 7 0 0,1 0-8 0,7-3 8 16,-4-3 0-16,11 6 0 0,3 0-8 0,0-3 8 16,1-3 0-16,6 6 0 0,0 0-8 0,1 0 8 15,-5 0 0-15,1 0 0 0,0 0 0 0,0 6 0 0,-4-3 0 0,4-3-8 16,7 6 8-16,0-6 0 0,3 0 0 0,0 0 0 15,1-6 0-15,-4 6 0 0,3-9 0 0,-3 5 0 16,-4-2 0-16,-3-3 0 0,0-1 0 16,3 4 0-16,4-3 0 0,-4-1 0 0,1-2 0 15,3-1 0-15,3 4 0 0,0 6 0 0,1-7 0 0,-8 1 0 16,0 3 0-16,-6-4 0 0,-1 4 0 0,0 3 0 16,-3-4 0-16,0 4 0 0,3-3 0 0,0 6 0 15,1-3 0-15,-1-3 0 0,-3 6 0 16,-1 0 0-16,-6-3 0 0,3 3 0 0,-3-7 0 15,0 7 0-15,-1 0 0 0,-3 0 0 0,-3 0 0 0,3 0 0 0,-7 0 0 16,1 0 0-16,-1-3 0 0,0-3 0 16,-4 6 0-16,4 0 0 0,-3 0 0 0,3 0 0 0,0-3 0 15,0 3 0-15,0-7 0 0,1 7 0 0,2-6 0 16,1 3 0-16,-4 3 0 0,7-6 0 0,0 6 0 0,-3-10 0 16,0 7 0-16,3-3 0 0,-7 6 0 0,3-3 0 15,1-3 0-15,-7 2 0 0,3-2 0 16,-4 6 0-16,1-6 0 0,3 6 0 0,-7 0 0 0,4-3 0 15,-1 3 0-15,1 0 0 0,-11 0 0 0,10-7 0 16,1 4 0-16,0-3 0 0,-4 3 0 0,3-6 0 16,1 2 0-16,-1-2 0 0,1-1 0 0,-4 1 0 15,4-7 0-15,-4 4 0 0,3-4 0 0,-3-3 0 16,4 4 0-16,-4-4 0 0,0 0 8 0,0 0-8 16,0 3 0-16,0-2 0 0,-3 2 0 0,3 7 0 15,-4-10 0-15,1 9 8 0,-1-5-8 0,1 5 0 16,-4 1 0-16,3-4 9 0,-3-2-9 0,0-1 8 0,0 3-8 15,0-2 12-15,-3-4-12 0,3 0 12 0,0-12-12 0,0 3 0 16,0-1 9-16,3-5-9 0,-3-10 0 0,4-3 8 16,0-6-8-16,-4-1 0 0,3 1 0 0,1-10 0 15,-1 1 0-15,4-7 8 0,-3-7-8 0,3-2 0 16,-4-1 0-16,1-2 0 0,-1-1 0 0,4 1 0 16,-3-7 0-16,-4 7 0 0,0-7 0 0,-4 9 0 15,4-2 0-15,-7-1 0 0,4-5 0 0,-8 5 0 16,4-6 10-16,0 7-10 0,0 2 0 0,-4 4 0 15,4-10 0-15,0 4 0 0,-3-1 0 0,3 4 0 16,-4 3 0-16,1-4 0 0,-1 7 0 0,0-6 0 16,4-4 0-16,0 4 0 0,0 3 0 0,0 6-8 0,0-4 8 0,0 11 0 15,0-7-9-15,3 6 9 0,-3 0 0 16,4 7-9-16,-1-4 9 0,-3 7 0 0,4 0-9 16,-4 9 9-16,0-3 0 0,0 3 0 15,-4 0-9-15,4 6 9 0,0-6 0 0,0 10 0 16,-4-4 0-16,4 4 0 0,0-1 0 0,4 7-8 0,-1-6 8 0,1 5 0 15,3 1 0-15,-4 3 0 0,4-3 0 0,0 9 0 16,0 0 0-16,0-3-8 0,0 10 8 0,0-4 0 16,-3 7 0-16,3-1 0 0,0 1-8 0,0-1 8 15,0 1 0-15,3 3 0 0,-3 3 0 0,0-4 0 16,-3 4 0-16,3 3 0 0,0-6 0 0,0 6 0 16,0 0 0-16,0 0 0 0,0 0 0 0,0 0 0 15,0 0 0-15,0 0 0 0,-8 0 0 0,5-6 0 16,3 6 0-16,-11 6 0 0,4-6 0 0,0 0 0 0,-3 6 0 0,-1-3 0 15,0-3 8-15,4 7-8 16,-7-4 0-16,0 3 11 0,0-3-11 0,-4 6 10 16,-3-2-10-16,0-4 0 0,0 6 0 0,0-2 0 0,0 2 0 15,-1 0 0-15,-6 1 0 0,0-1 0 0,0-3 0 0,-4 4 0 16,-3-1 8-16,-8 1-8 0,-2-4 0 0,-1 3 8 16,-4-6-8-16,1 7 8 0,3-4-8 0,4 4 10 15,-4-10-10-15,4 9 10 0,-1-9-10 0,-6 6 0 16,-8-3 9-16,4-3-3 0,1 0-6 0,2 0 0 15,-3 0 0-15,4 0 0 0,3 0 0 0,0 0 0 16,0 0 0-16,-3-3 0 0,-1 3 0 0,-6 0 0 16,-4 0 0-16,0 3 0 0,-3-3 0 0,3 0 0 15,3 7 0-15,1-4 0 0,-1 3 0 0,-3-3 0 16,-3 3 0-16,-4 4 0 0,0-4 0 0,3-3 0 0,4 7 0 0,7-4 0 16,8-3 0-16,-5 3 0 0,4-6 0 0,0 4 0 15,1-4 0-15,6 0 0 0,3 0 0 0,5 0 0 16,2-4 0-16,5-2 0 0,-1 3 0 0,4-3 0 31,7-4-52-31,3 1-11 0,8-7-1 0,-1 4-989 0,8-13-198 0</inkml:trace>
  <inkml:trace contextRef="#ctx0" brushRef="#br0" timeOffset="36578.86">30995 10108 864 0,'0'0'76'0,"-7"0"-60"0,0 0-16 0,7 0 0 0,0 0 308 0,0 0 60 16,-7-3 11-16,7 3 2 0,0 0-280 0,0 0-56 15,0 0-11-15,0 0-2 0,7-7 40 0,-4 7 9 16,-3 0 2-16,11-3 0 0,-4 3-2 0,-3-6 0 0,-4 6 0 0,10 6 0 16,-10-6-25-16,7 3-6 15,0 7-1-15,0-4 0 0,0 3-15 0,-3 1-3 16,3 6-1-16,-3-4 0 0,3 4-6 0,0 9 0 16,-4-3-1-16,1 0 0 0,3 0-9 0,-4-4-2 15,4 8 0-15,-3-1 0 0,3-7-12 0,-4 8 9 16,5-4-9-16,-1-1 8 0,-4 1-8 15,8-6 0-15,-4 3 0 0,0 0 8 0,0 0-8 0,-4-4 0 0,1-5 0 16,3-1-11 0,0 0-18-16,-3 1-4 0,-1-4-1 0,1-6 0 15,-4 0-116-15,7 3-23 0,-7-3-5 0,3-3-1082 0</inkml:trace>
  <inkml:trace contextRef="#ctx0" brushRef="#br0" timeOffset="36840.65">31478 9916 2487 0,'0'0'55'0,"0"0"11"0,0 0 2 0,0 0 2 0,-7 4-56 0,4 2-14 0,-1-3 0 0,1 13 0 0,-4-7 8 0,-4 10 0 16,1-3-8-16,-1 2 12 0,0 11 55 0,1 5 10 16,-8 1 3-16,4 2 0 0,0 7-14 0,-4 0-2 15,-3 0-1-15,3 0 0 0,4-7-20 0,-3 7-4 16,-1 0-1-16,4 0 0 0,0-6-16 0,0 6-3 15,0-7-1-15,3-2 0 0,-3 2-18 16,3-5 10-16,1-4-10 0,-4-9 8 0,3 9-18 16,4-9-4-16,-4-3-1 0,4-1 0 15,0-2-66-15,0-4-14 0,4-3-2 0,-4 4-1 16,3-10-112-16,1 6-22 0</inkml:trace>
  <inkml:trace contextRef="#ctx0" brushRef="#br0" timeOffset="37496.25">31059 9750 2019 0,'0'0'89'16,"0"0"19"-16,0 0-86 0,0 0-22 0,0 0 0 0,0 0 0 15,0 0 80-15,0 0 12 0,0 0 3 0,0 0 0 16,0 0 1-16,0 0 1 0,0 0 0 0,0 0 0 0,0 0-17 0,0 0-3 16,0 0-1-16,0 0 0 0,0 0-18 0,0 0-4 15,0 0-1-15,0 0 0 0,0 0-25 0,0 0-4 16,7 0-2-16,0-3 0 0,-7 3-6 0,7 0 0 15,0-6-1-15,3 6 0 0,-3-3-15 0,0-4 0 16,4 7 0-16,-4 0 0 0,4-3 0 0,-1-3-8 16,1 0 8-16,-1 3-13 0,5 3 13 0,-1-7 12 15,3-2-3-15,-3 9 0 0,4-3-9 0,0-3 0 16,-4 2-12-16,7-2 12 0,-3 6-8 0,-4-3 8 16,3-3 0-16,-6 6 0 0,-4-3 0 0,0-4 0 15,4 7 0-15,-4 0 0 0,-4 0 0 0,-3 0 0 0,0 0 0 16,0 0 0-16,0 0 0 0,0 0 10 0,0 0-2 15,0 0-8-15,0 0 11 0,0 0-11 0,0 0 10 0,0 0-10 16,0 0 9-16,0 0-9 0,0 0 8 0,0 0-8 16,0 0 8-16,4-9-8 0,-4 3 8 0,0 6-8 15,0 0 0-15,0 0 8 0,-4 0-8 0,4-10 0 16,-3 7 8-16,-1-3-8 0,-3 3 0 0,0-4 8 16,7 7-8-16,-11 0 10 0,1-9-10 0,-1 3 10 15,4 3-10-15,-3 3 12 0,-1-10-12 0,1 4 12 16,-1 6-12-16,0-3 12 0,4-7-12 0,-3 4 12 15,3-3-12-15,-4 6 0 0,4-4 9 0,0-2-9 16,0 3 8-16,0 6-8 0,3-4 8 0,-3-2-8 16,4-3 0-16,3 9 9 0,-4-10-9 0,1 7 0 15,3 3 0-15,0-6 0 0,0-3 0 0,0 2 0 0,0 4 0 16,7-3-16-16,-7-3 4 0,3-1 0 16,4 1-156-16,0 6-32 15</inkml:trace>
  <inkml:trace contextRef="#ctx0" brushRef="#br0" timeOffset="43165.98">22063 1484 1814 0,'0'0'80'0,"-4"0"17"0,1-9-77 0,3 9-20 16,0 0 0-16,0 0 0 0,-7 0 31 0,7 0 2 15,0 0 1-15,0 0 0 0,3-6 19 0,-3 6 4 16,0 0 1-16,0 0 0 0,0 0-22 0,0 0-4 15,0 0 0-15,0 0-1 0,7 0 9 0,-7 0 3 16,0 0 0-16,0 0 0 0,0 0 35 0,7 6 7 16,0-6 2-16,-7 0 0 0,0 0-15 0,0 0-2 15,11 9-1-15,-4-6 0 0,0-3-3 0,0 13-1 16,-7-13 0-16,7 3 0 0,0 7-41 0,0-1-9 16,0 7-2-16,4-4 0 0,3 1 4 0,-3-1 1 15,-1 13 0-15,4 0 0 0,4 4-9 0,0-1-1 0,-4 0-8 16,-4-3 12-16,8 10-12 15,-4-10 11-15,0 3-11 0,0-3 10 0,-3-3-10 0,3 3 0 0,4-6 9 0,-4 6-9 16,0 0 0-16,-4-12 8 0,1 5-8 0,0-2 0 16,-1 0 0-16,-3-4 9 0,0 4-9 0,0-3 0 15,0-1 0-15,-3-2 0 0,-4 2-15 0,0-6 5 32,0-6-22-32,0 10-5 0,0-7-1 0,0-3 0 15,-7 0-21-15,7 0-4 0,0 0-1 0,-7-3 0 16,-4 3-105-16,4-10-22 0,4 4-4 0,-1-6-1 0,-7 2-80 15,8-6-16-15,-4-18-3 0,7 9-1 0</inkml:trace>
  <inkml:trace contextRef="#ctx0" brushRef="#br0" timeOffset="43526.92">22747 1422 1497 0,'0'0'133'0,"0"0"-106"0,0 0-27 0,0 0 0 0,-3 0 71 0,3 0 9 16,0 0 1-16,0 0 1 0,-7-10-61 0,7 10-12 16,0 0-9-16,0 0 12 0,0 0 0 0,0 0 0 15,0 0 0-15,0 0 0 0,0 0-3 0,0 0 0 16,0 0 0-16,0 0 0 0,0 0 36 0,0 0 7 16,-8 10 2-16,1-7 0 0,7 6 12 0,-3 4 2 15,-8-1 1-15,1 4 0 0,-1-4 1 0,4 4 0 16,0 3 0-16,-4 6 0 0,1 0-6 0,-1 3-2 15,4 10 0-15,-3-4 0 0,3 1-16 0,0 3-3 16,-4-1-1-16,-3 4 0 0,3 6-14 0,-3-3-4 0,0 6 0 0,-4 0 0 16,4 0-8-16,-3-3-1 0,-5 7-1 15,1-10 0-15,0 0-14 0,-4-1 11 0,8-5-11 0,-4-10 10 16,-1 13-10-16,5-13 0 0,3 7 0 0,3-7 8 16,-6-3-8-16,2 0-14 0,8-3 3 0,0-6 1 31,4-4-23-31,-4 4-5 0,3-10-1 0,-3-3 0 0,7-3-156 15,0 0-31-15,0-9-6 0</inkml:trace>
  <inkml:trace contextRef="#ctx0" brushRef="#br0" timeOffset="46734.24">26674 183 1422 0</inkml:trace>
  <inkml:trace contextRef="#ctx0" brushRef="#br0" timeOffset="48399.99">22158 791 115 0,'-14'10'10'0,"10"-10"-10"15,-3 6 0-15,0 3 0 0,-7 1 201 0,4-10 39 16,2 9 7-16,5-9 1 0,-8 6-172 0,1-6-36 16,3 4-6-16,7-4-2 0,0 0 20 0,0 0 4 15,-7 0 1-15,0 0 0 0,7 0-4 0,0 0-1 0,0 0 0 0,0 0 0 16,0 0 44-16,0 0 9 16,0 0 2-16,0 0 0 0,-4 0-28 0,4 0-6 15,0 0-1-15,0 0 0 0,0 0-28 0,0 0-7 0,0 0-1 16,0 0 0-16,0 0-13 0,0 0-3 15,0 0-1-15,0 0 0 0,7-4 5 0,0 4 2 0,0-6 0 0,0-3 0 16,4 9 2-16,-1-10 0 0,-6 1 0 0,7 3 0 16,-4-4-5-16,3 1-1 0,1-1 0 0,-1 1 0 15,-3-10 1-15,4 4 0 0,0 5 0 0,3-9 0 16,-11 4-9-16,8 5-2 0,3-2 0 0,0-4 0 16,-7-3-3-16,0 4-1 0,-3 5 0 0,6-9 0 15,4 4-8-15,-3 5 0 0,-7-2 9 0,-1 5-9 16,11-2 0-16,-7-4 0 0,-3 1 0 0,-1 9 8 15,4-7-8-15,0 4 0 0,-3-3 0 0,-4 9 0 16,3 0 0-16,-3 0 8 0,0 0-8 0,0 0 8 16,0-10-8-16,0 10 0 0,0 0 0 0,0 0 8 15,0 0-8-15,0 0 11 0,0 0-11 0,0 0 12 16,0 0-12-16,0 0 0 0,0 0 0 0,0 0-11 0,0 0 35 0,0 0 6 16,0 0 2-16,4 10 0 0,-4 5-32 0,0-15 0 15,3 10 0-15,1-7 0 0,-4 9 0 16,7 1 0-16,0 3 0 0,0-7 0 0,-3 1 0 0,3-1 0 15,0 10 0-15,0-4 0 0,3-2 14 0,-2 3-3 16,-1-7-1-16,0 7 0 0,3-4 0 0,-6-2 0 16,3 5 0-16,-4-5 0 0,4-1-10 0,0 1 12 15,-7-10-12-15,0 0 12 0,4 6-12 0,-4-6 0 16,7 3 9-16,-7-3-9 0,0 0 0 0,0 0 9 0,0 0-9 0,0 0 0 16,0 0 0-16,0 0 0 0,0 0 0 0,0 0-9 31,0 0-29-31,0 0-6 0,0 0 0 0,0 0-1 15,0 6-187-15,0-6-36 0</inkml:trace>
  <inkml:trace contextRef="#ctx0" brushRef="#br0" timeOffset="49463.96">22063 1224 864 0,'-18'3'76'0,"11"-3"-60"0,0 10-16 0,-4-10 0 15,1 0 193-15,3 6 36 0,7-6 7 0,-7 0 2 16,-4 0-122-16,8-6-24 0,3 6-4 0,0 0-2 15,-7 0-25-15,7 0-5 0,0 0 0 0,0 0-1 16,0 0-32-16,0 0-7 0,0 0 0 0,0 0-1 16,0 0 24-16,0 0 5 0,0 0 0 0,0 0 1 15,0 0 9-15,0 0 2 0,0 0 0 0,0 0 0 16,0 0-7-16,10 0-1 0,4 0 0 0,-3 0 0 16,-11 0-4-16,10 0 0 0,1 6-1 0,-4-6 0 15,4-6-24-15,-4 6-5 0,3 0-1 0,4 0 0 16,0 0 1-16,1-10 0 0,-5 10 0 0,8 0 0 0,3-3-3 15,0 3-1-15,-7-6 0 0,7 6 0 0,1-3 6 0,-5 3 2 16,4-7 0-16,1 7 0 0,-5 0-18 0,8 0 0 16,0 0 0-16,-4 0 0 0,-4-6 0 0,5 6 0 15,-5 0 0-15,4 0 0 0,-3 0 0 0,-4 0 0 16,0 0 0-16,4 0-9 0,-4 0 9 0,0 0 0 16,-3 0 0-16,-1 0 8 0,4 6 4 0,0-6 0 15,-3 0 1-15,-4 7 0 0,4-4-1 0,-4-3-1 16,3 0 0-16,1-3 0 0,-8 3-11 0,8-7 8 15,0 7-8-15,-1 0 8 0,-10 0-8 0,7 0 8 0,4-6-8 0,-1 6 8 16,-3-3 0-16,-3 3-8 0,-4 0 12 16,11-6-4-16,-4 6 15 0,-7 0 2 0,0 0 1 15,3-3 0-15,1-7-13 0,-1 4-2 0,-6-4-1 0,-4 1 0 16,3 6-10-16,1-3 0 0,-1-4 0 0,-7 1 0 16,1 3 0-16,6-7 0 0,-3 4 0 0,0-4 8 15,-3 4-8-15,-1 6 0 0,4-4 9 0,4-2-9 16,-8-10 0-16,4 13 9 0,0-4-9 0,0 7 0 15,0-3 8-15,0 3-8 0,0-13 0 0,0 16 0 16,7 0 0-16,-8-9 0 0,1-1 0 0,0 4 0 16,0 6 0-16,0-9 8 0,0 5-8 0,0 4 0 15,0-6 0-15,0-3 0 0,0 9 0 0,3 0 0 16,-3-10 8-16,0 10-8 0,4-3 0 0,3 3 0 0,-4-6 0 0,1 6 0 16,-4-6 0-16,7 6 0 0,0 0 0 0,0 0 0 15,-4 0 0-15,1 0 0 0,3 0 0 0,0 0 0 16,-4 0 0-16,1-3 0 0,-4-4 0 0,3 7 0 15,4 0 0-15,-4 0 0 0,-3-3 0 0,7 3 0 16,0 0 0-16,0 0 0 0,-3 0 0 0,-4 0 0 16,7 0-9-16,0 0 9 15,0 0-64-15,0 0-7 0,0 0-1 0,7 0-1396 0</inkml:trace>
  <inkml:trace contextRef="#ctx0" brushRef="#br0" timeOffset="51214.98">22613 13203 172 0,'0'0'8'0,"0"-10"1"0,7 4-9 15,-7 3 0-15,-3-3 0 0,3-4 0 16,0 7 314-16,0-3 61 0,-4-4 12 0,4 7 2 0,-3-3-211 0,3 6-42 15,0-9-9-15,0 9-2 0,-8-7-33 0,5 4-6 16,3 3-2-16,0 0 0 0,-4-6-25 0,4 6-6 16,0 0-1-16,0 0 0 0,-7-3-16 0,7 3-3 15,0 0-1-15,0 0 0 0,0 0 8 0,0 0 0 16,0 0 1-16,0 0 0 0,0 0 1 0,0 0 0 16,0 0 0-16,0 0 0 0,0 0-12 0,0 0-2 15,0 0-1-15,0 0 0 0,-7 3-5 0,7-3-1 16,0 0 0-16,0 0 0 0,-3 6-2 0,3 4-1 15,3-4 0-15,1 3 0 0,-1 1-2 0,1 2-1 16,-1-2 0-16,-3 5 0 0,7 4-4 0,-3-3-1 16,0-4 0-16,-1 4 0 0,4 3 1 0,-3 0 0 0,3 6 0 15,0-6 0-15,0-1-2 0,0 4 0 0,0-3 0 16,4 0 0-16,-4 0-1 0,3-3-8 0,1-4 12 0,-1 4-4 16,1-1 0-16,-4-5 0 0,7 2 0 15,-3-2 0-15,-1-1-8 0,1 4 0 0,-8-4 0 0,8 1 0 16,3-7 0-16,-3 6 0 0,-11-3 0 0,3 4 0 15,8-4 0-15,-4-3 0 0,-7-3 0 0,0 0 0 16,3 10 0-16,-3-10 0 0,4 6-12 0,-4-6 12 16,0 0-28-16,0 0 3 0,0 0 0 0,0 0 0 31,0 0-107-31,0 0-22 0,0 0-4 0,7-6-716 0,-4-4-143 0</inkml:trace>
  <inkml:trace contextRef="#ctx0" brushRef="#br0" timeOffset="51715.23">23054 13015 1267 0,'0'0'56'0,"-7"0"12"0,-4 0-55 0,4-7-13 15,4 7 0-15,3 0 0 0,0 0 232 0,0 0 43 16,0 0 9-16,0 0 1 0,0 0-234 0,0 0-51 15,0 0 0-15,7-3-9 0,0-3 1 0,-7 6 0 16,0 0 0-16,0 0 0 0,0 0 8 0,0 0 0 16,0 0 0-16,0 0 0 0,0 0 17 0,0 0 9 0,0 0 2 15,0 0 0-15,-11 6 11 0,4-3 2 0,-3 4 1 0,-1-1 0 16,1-3-20-16,2 3-4 0,-2-3-1 0,3-3 0 16,7 0-1-16,0 0-1 15,-7 10 0-15,7-10 0 0,0 0 23 0,0 0 5 16,-4 6 1-16,4-6 0 0,0 0-36 0,0 0-8 0,0 0 0 0,0 0 0 15,0 0 8-15,0 3 0 0,0 7 0 0,0-1 0 16,-7 4-8-16,4-1 0 0,-1 4 0 0,1-4 0 16,-4 10 0-16,-4 0 0 0,4-6 0 0,-4 9 0 15,4-3 11-15,-7 9 0 0,-3-2 0 0,2-1 0 16,5 0-11-16,-4 7 0 0,-11-7 0 0,4 6 0 16,3 1 27-16,1 2 3 0,-8-2 1 0,4-1 0 15,-4 4-4-15,4-4-1 0,3 4 0 0,-3-3 0 16,3-7 9-16,4 6 1 0,4-9 1 0,-1 4 0 15,-3-1-29-15,7-6-8 0,0 0 0 0,0-7 0 16,3 4-27-16,1 0-9 0,-4-10-3 0,3 7 0 16,4-6-70-16,0-1-15 0,-7 0-2 0,7-2-1 15,0-4-97-15,0-3-20 0,0 0-4 0,0 0-1 0</inkml:trace>
  <inkml:trace contextRef="#ctx0" brushRef="#br0" timeOffset="53169.09">22550 12933 403 0,'0'0'36'0,"0"0"-36"0,0 0 0 0,0 0 0 0,0 0 140 0,0 0 22 16,0 0 4-16,0 0 1 0,3-6-84 0,4-4-17 16,-3 7-3-16,-4-6-1 0,0 3 35 0,3-4 7 15,4 4 2-15,-3-3 0 0,-1-1-15 0,1 1-3 16,-1-1-1-16,4 1 0 0,-3 3-8 0,-1-4-2 15,5 7 0-15,-1-6 0 0,0 2-34 0,3-2-7 16,-3 0-2-16,4-1 0 0,3 1-14 0,-3-7-2 16,-1 7-1-16,1-1 0 0,-1 1 1 0,1-7 0 15,-1 13 0-15,1-13 0 0,-7 7-1 0,6 0 0 16,1-1 0-16,-8 1 0 0,1-7-17 0,-1 7 8 16,1-1-8-16,3 1 0 0,-4-1 15 0,1 1-4 0,-4 0-1 0,7 2 0 15,0-2-2-15,-3 0-8 0,-8 9 12 0,4 0-4 16,7-7-8-16,-7 7 10 0,0 0-10 0,0 0 10 15,0 0-10-15,0 0 0 0,0 0 0 0,4 7 0 16,-4-7 0-16,7 9 0 0,7 0 0 0,-7 7 0 16,0-7 12-16,0 1 1 0,4 6 0 0,-1-4 0 15,-3-3-13-15,4 1 0 0,-8-1 0 0,8 4 0 16,-4-4 19-16,-3 1 1 0,-4-10 0 0,7 9 0 16,-4-6-20-16,-3-3-17 0,0 0 3 0,7 10 1 15,0-4 13-15,-7-6 0 0,7 9 0 0,-7-9 0 16,0 0-58-1,7 0-12-15,7 0-2 0,-3 0-1 0,0-6-131 0,3 3-25 0,10-13-6 16,-6-3-1-16</inkml:trace>
  <inkml:trace contextRef="#ctx0" brushRef="#br0" timeOffset="53668.86">23527 12366 1324 0,'0'0'118'0,"0"0"-94"0,0-10-24 0,0 10 0 16,0-3 104-16,0 3 17 0,0 0 3 0,0 0 1 16,0 0-95-16,0 0-19 0,0 0-11 0,0 0 12 15,0 0-26-15,-7 9-5 0,0 1-1 0,-4-1 0 16,-3 1 20-16,0 8 0 0,0-2 0 0,-4 3 0 15,0 0-8-15,-3 0 8 0,4 3 0 0,-1-1 0 16,4 5 17-16,-4-1 11 0,4-3 1 0,0 3 1 16,0 0-9-16,3-6-1 0,8 6-1 0,-4-3 0 15,3-7-5-15,4 4-1 0,0 0 0 0,0-3 0 0,4 2-13 16,3-2 0-16,0-3 0 0,0-7 0 0,4 10-13 0,-1-7-6 16,4-6-1-16,4 7 0 15,-1-4-22-15,5-3-5 0,-1-3-1 0,0 0 0 16,0 0-7-16,4 0-1 0,-4 0-1 0,0 0 0 15,0 0-15-15,-3-3-4 0,0-3 0 0,-1 2-508 0</inkml:trace>
  <inkml:trace contextRef="#ctx0" brushRef="#br0" timeOffset="53935.18">23611 12623 2026 0,'0'0'44'0,"0"0"10"0,0 0 2 0,0 9 1 0,0-9-45 0,0 0-12 0,0 9 0 0,0-9 0 31,4 7-24-31,-4-7-6 0,0 0-2 0,3 3 0 0,5 6-52 0,-1-2-12 0,-7-7-1 0,0 0-1 16,0 0-22-16,7 9-5 15,-7-9-1-15,0 9 0 0,0-9 55 0,0 0 11 0,0 0 3 0,0 10-236 16,0-10-47-16</inkml:trace>
  <inkml:trace contextRef="#ctx0" brushRef="#br0" timeOffset="54137.17">23742 12375 1267 0,'0'0'56'0,"0"0"12"16,-11-3-55-16,8 3-13 0,3 0 0 0,0 0 0 0,-7 0 177 0,7 0 33 16,0 0 6-16,0 0 2 15,0 0-299-15,0 0-60 0,0 0-12 0,0 0-361 16,0 0-72-16</inkml:trace>
  <inkml:trace contextRef="#ctx0" brushRef="#br0" timeOffset="54515.15">23813 12328 1324 0,'0'0'59'0,"-8"0"12"0,1 0-57 0,0 0-14 16,7 0 0-16,0 0 0 0,0 0 203 0,0 0 37 16,0 0 8-16,0 0 2 15,0 0-238-15,4 0-47 16,3 6-9-16,4-3-3 0,3-3 3 0,0 7 0 0,-4-4 0 0,1-3 0 0,-1 6 24 0,5-3 4 15,-5 7 2-15,1-4 0 0,-1 3 14 0,1 1 0 16,0-1 0-16,-1 7 0 0,-3-7 13 0,4 7-1 16,-8-4 0-16,4 7 0 0,4-3 7 0,-8 3 1 15,4-4 0-15,-3-2 0 0,3 9-4 16,-3 0 0-16,-4-3 0 0,3-4 0 0,-3 4-16 0,0 0 0 16,-3-3 0-16,3 2 0 0,-7-8 0 0,3 9 0 15,-3-4 0-15,0 1 0 16,0-3-19-16,-4 2-7 0,4-5-2 0,-7 5-844 0</inkml:trace>
  <inkml:trace contextRef="#ctx0" brushRef="#br0" timeOffset="57161.21">25164 13943 288 0,'-18'0'12'0,"14"0"4"0,-6 0-16 0,-1-6 0 0,-3 2 0 0,0-2 0 15,-4 6 220-15,1 0 40 0,-1-3 9 0,-7-3 2 16,-3 6-175-16,-3 0-34 0,-1 0-7 0,-4 6-2 16,1-6-17-16,-7 3-4 0,3-3-1 0,-7 6 0 15,-10-2-31-15,-4 2-21 0,-7 3 3 0,-4-2 1 16,-3 2 5-16,0 0 0 0,-4 4 1 0,-6-7 0 15,-4 10 11-15,-4-4 0 0,4-2 0 0,-4 5 0 0,0-5 27 0,0-1 7 16,-3 7 2-16,7-4 0 0,3-5 25 0,4 2 6 16,4-6 1-16,3 4 0 0,7-7-20 0,-1 6-4 15,-2-6-1-15,6 3 0 0,4-3-23 0,8 0-4 16,2 0 0-16,1 0-1 0,6 0-7 0,1 0-8 16,7 0 11-16,0 0-11 0,-4 0 26 0,3 0-2 15,8 6 0-15,4-3 0 0,2-3 3 0,1 7 0 16,7-4 0-16,0-3 0 0,7 6-16 0,0-3-3 15,-4 3-8-15,4-2 12 0,7-4-12 0,0 0 0 16,0 0 0-16,0 0 0 0,0 0 0 0,0 0 0 0,0 0 0 16,0 0 0-16,0 0 0 0,4 6 0 0,3 3 0 0,-7-9 0 15,0 0 15-15,3 10-3 0,4-4-1 0,4 3 0 16,-4 1-11-16,-3-1 12 0,-8 1-12 0,8-1 12 16,6 0-12-16,-3 7 0 0,-7 3 9 0,4 0-9 15,3 6 0-15,0 3 0 0,-4 7 0 0,1-1 0 16,-4 4 0-16,7-1 0 0,0 13 0 0,-3-3 8 15,-4 13-8-15,7-3-8 0,3 5 8 0,-3 1-12 16,0 6 12-16,4-6 0 0,-1 9 0 0,1 6 0 16,0-3 0-16,-1 4 0 0,1 2 0 0,-1-2 0 15,4 9 12-15,-6-4-3 0,-5 4 0 0,4 3 0 16,0-3-9-16,0 0 0 0,-3-1 0 0,-4-5 8 16,3 9 1-16,-3-3 0 0,0-1 0 0,0-2 0 0,-3 9 15 15,-1-3 4-15,4 6 0 0,-3 4 0 0,-1-4-13 0,-3 6-3 16,7 1 0-16,-3 2 0 0,3-8-12 15,-4-7 0-15,1-4 0 0,3-5 0 0,3-4 9 0,1-6-1 16,-8 1 0-16,4-4 0 0,4-7-8 0,-1-8 0 16,-3-1 0-16,0-9 8 0,0 0-8 0,0-7 0 15,4-2 9-15,-1-1-9 0,-6-2 0 0,3 2 0 16,3-6 0-16,1 7 0 0,-4-7 0 0,0 7 0 16,0-1 0-16,0-6 0 0,3 4 27 0,-6-4 4 15,-1 0 1-15,4 0 0 0,4-3-20 0,-4 1-3 16,-4-5-1-16,1 1 0 0,3-9-8 0,0 3 8 15,-4-7-8-15,4 0 8 0,-3 1 4 0,3-10 0 16,0 0 0-16,0 0 0 0,0 0 8 0,0 0 1 16,0 0 1-16,0 0 0 0,0 0 6 0,0 0 2 0,0 0 0 0,0 0 0 15,10 0-19-15,-10 0-11 0,0 0 12 0,7-10-12 16,4 10 0-16,-1-9 0 0,1 3 0 0,0 6 0 16,3-10 0-16,-4 7 0 0,4-3-12 15,4-3 3-15,0 5 9 0,3-2 0 0,7-3 0 0,4 2-8 16,-8 4 0-16,12-3 0 0,10 3 0 0,-4-3 0 15,4 6 8-15,0-3 0 0,0 3 0 0,-4 0 0 16,0 0 0-16,1 0 0 0,2 0 0 0,1 0 0 16,4 3-8-16,-1-3 0 0,4 6 0 0,-7-3 0 15,0 3 8-15,0-6 11 0,-4 10-3 0,0-10 0 16,-3 0-8-16,3 0 0 0,1 0 0 0,6 0 0 16,0 0 0-16,4 0-9 0,0 0 9 0,0-7-13 15,-3 4 13-15,-1 3 8 0,0-6 0 0,1 3-8 0,-1-3 0 16,4 6 0-16,4-3 0 0,-5 3 0 0,5 0 0 0,-8 3 0 15,1-3 0-15,-8 6 0 0,-3-3 0 16,-7 3 0-16,-1 4 0 0,-2-7 0 0,-1 3 12 16,-4 4-4-16,1-1 0 0,-7-9-8 0,3 9 8 0,-7-2-8 15,4-4 0-15,-4-3 0 0,0 6 0 0,0-6 0 16,-7 0 8-16,4 0-8 0,-4 0 9 0,3 0-1 16,1 0-8-16,-4 0 12 0,-4-6-4 0,5 6 0 15,2 0-8-15,-3-3 12 0,0 3 6 0,0-7 1 16,4 7 0-16,-4-3 0 0,3-3 0 0,1 6 0 15,-4-9 0-15,0 9 0 0,4-4-19 0,3-2 0 16,0 0 0-16,0 3 0 0,-3-4 0 0,3 4 0 0,-4-3 0 0,1 3 0 16,3-6 8-16,-3 2-8 15,-4-2 0-15,3-1 0 0,1 1 0 0,-4 0 0 0,0-7 0 16,0 3 0-16,-3-2 0 0,-1-1 0 0,8-22 0 16,-8 13 12-16,-3 3-2 0,4-9 0 0,-1 3 0 15,-3-7 3-15,4-2 1 0,-4 2 0 0,3 1 0 16,1-13-14-16,-4 3 0 0,0 0 0 0,0-13 0 15,0-2 0-15,0-4 0 0,0 0 11 0,-4 1-11 16,4-1 10-16,-3-6-10 0,-1-3 8 0,1 6-8 16,-4-12 8-16,3 5-8 0,-3 1 0 0,0-6 8 15,0 0-8-15,-4 5 0 0,4-8 0 0,-3-1 0 16,-1 1 0-16,1 2 0 0,-5 1 0 0,5 3 0 16,-4-4-10-16,3-2 10 0,1-7 0 0,-1 7-9 15,0 2 9-15,1-2 14 0,3 2-3 0,-4-2-1 0,4 2-10 16,0 4 0-16,0 3 0 0,0 0 8 0,3 3 11 0,1 0 1 15,-1 6 1-15,1-3 0 0,-1-3-21 0,-3 13 0 16,0-7 0-16,0 4 0 0,-3 5 0 0,3 1 11 16,-4 0-11-16,0-4 12 0,1 4-4 15,-1-7 0-15,1 7 0 0,-1 6 0 0,4-6-8 0,-4 6 0 16,1-4 0-16,3 7 0 0,0-3 0 0,-4 4 0 16,4-1 0-16,4 0 0 0,-1 0 0 15,1 6 0-15,-5 4 0 0,5-1 0 0,-4 4-24 0,3 0 4 16,1 2 0-16,-1 10 0 15,1 4-60-15,-1-4-11 0,4 10-2 0,0-7-848 16,0 13-170-16</inkml:trace>
  <inkml:trace contextRef="#ctx0" brushRef="#br0" timeOffset="60088.21">22144 1252 403 0,'-21'-6'17'0,"21"6"5"0,0 0-22 0,-7 6 0 16,-4-12 0-16,0 6 0 0,1 6 209 0,-1-6 38 15,4-6 7-15,0 6 2 0,-3-3-122 0,-1 3-24 0,11 0-5 0,-3 0-1 16,-1 0 10-16,4 0 2 0,0 0 0 0,0 0 0 16,0 0-28-16,0 0-4 0,0 0-2 0,0 0 0 15,0 0-30-15,0 0-7 0,0 0-1 0,0 0 0 16,0 0-10-16,11 0-2 0,-1-6-1 0,1-4 0 16,-4 10-8-16,3-3-2 0,4-3 0 0,1 3 0 15,-5-4-10-15,4 1-3 0,4 6 0 0,-4 0 0 16,0 0 8-16,0-3 0 0,4 3 1 0,-4 3 0 15,4-3 9-15,-1 0 2 0,1 0 0 0,3 6 0 16,4-6-28-16,-4 0-16 0,-3 7 3 0,-1-7 0 0,1 3 13 16,3-3 0-16,0-3 0 0,-7-4 0 15,4 7 12-15,-4 0-12 0,4-6 12 0,-4 6-12 0,0-9 12 0,0 6-12 16,4 3 12-16,-1-10-12 0,-3 4 11 0,1 6-11 16,-1-10 10-16,3 10-10 0,1 0 0 0,-4 0 0 15,-7 0 0-15,4 10 0 0,6-10 0 0,-6 0 0 16,-11 0 0-16,7 6 0 0,0-3 0 0,0 4 0 15,-7-7 0-15,0 0 0 0,0 0 10 0,0 0-10 16,11 3 10-16,-11-3-10 0,0 0 0 0,0 0 0 16,7 0 0-16,0 0 0 0,-7 0 8 0,0 0-8 15,0 0 0-15,3-3 9 0,4 3-9 0,0-10 12 16,-7 4-12-16,0 6 12 0,11-10-4 0,-7 1 0 16,-4 9 0-16,-4-3 0 0,4-10-8 0,0 10 12 15,0-6-12-15,-4-7 12 0,-3 7-12 0,4-1 8 0,-1 4-8 16,1-3 8-16,-8 6-8 0,1-4 8 0,3-2-8 0,0-1 8 15,-4 10-8-15,0-9 0 0,1 3 9 0,-1-4-9 16,1 7 11-16,-1-6-3 0,-3-7 0 0,3 7 0 16,4 6 3-16,0-10 0 0,-3 4 0 0,-1-1 0 15,8 1-3-15,-8-1 0 0,0-5 0 0,1 5 0 16,3 7-8-16,-4-6 8 0,1 2-8 0,3-2 8 16,-4 0-8-16,0-1 0 0,4 10 0 0,0-6 0 15,4 3 0-15,-4-3 0 0,0 6 0 0,7-4 0 16,0 4 0-16,0 0 0 0,-4-6 0 0,1 6 0 15,3 0 0-15,0 0 0 0,-4 0-9 0,0-9 9 16,4 9-9-16,0 0 9 0,0 0-13 0,0 0 5 16,0-10-24-16,0 10-4 15,8 0 0-15,-1-3-1 0,-7 3-169 0,7-6-34 0</inkml:trace>
  <inkml:trace contextRef="#ctx0" brushRef="#br0" timeOffset="61504.65">23499 1522 1443 0,'-8'0'64'0,"8"0"13"0,-3 0-61 0,3 0-16 16,0 0 0-16,0 0 0 0,0 0 91 0,0 0 15 15,0 0 3-15,0 0 1 0,7 0-37 0,0-9-7 16,4 18-2-16,-1-9 0 0,1-9-24 0,-1 9-4 0,1 0-2 0,3 0 0 15,-3 0 0-15,3 0 0 0,0 0 0 0,0 0 0 16,0 0-5-16,4 0-1 0,3 0 0 0,4 0 0 16,-4 0-8-16,7-4-3 15,0-2 0-15,0 3 0 0,1-3-6 0,2-1-2 16,1 4 0-16,0-6 0 0,-4 3-9 0,4-4 0 0,-4 1 0 0,-3 6 8 31,-4-4-58-31,0 7-12 0,-7 0-2 0,0 0-643 0,0-6-128 0</inkml:trace>
  <inkml:trace contextRef="#ctx0" brushRef="#br0" timeOffset="62012.5">23491 1807 1882 0,'0'0'84'0,"0"0"16"0,0 0-80 0,0 0-20 0,0 0 0 0,0 0 0 16,0 0 83-16,0 0 12 0,0 0 2 0,0 0 1 15,0 0-32-15,0 0-6 0,0 0-2 0,0 0 0 16,8 0-29-16,2 10-5 0,1-10-2 0,-1 0 0 15,4 0 3-15,1 0 1 0,-1 0 0 0,0 0 0 16,0 0-2-16,3-10 0 0,-2 10 0 0,2 0 0 16,1-3-11-16,-4-3-2 0,4 6-1 0,-1 0 0 15,-3-3-10-15,4-4 12 0,0 7-12 0,3-6 12 16,-7 6-24-16,4 0-4 0,-1-3 0 0,4-3-1 16,-3 6-57-16,3 0-11 15,0-3-3-15,4-4 0 0,0 4-118 16,-1-3-24-16,1 6-5 0</inkml:trace>
  <inkml:trace contextRef="#ctx0" brushRef="#br0" timeOffset="65058.4">24931 1393 576 0,'0'0'25'0,"0"0"6"0,0 0-31 0,0 0 0 16,0 0 0-16,0 0 0 15,0 0 144-15,0 0 22 0,0 0 5 0,0 0 1 0,0 0-52 0,0 0-11 16,0 0-1-16,0 0-1 0,0 0-35 0,0 0-8 16,0 0 0-16,0 0-1 0,0 0 11 0,0 0 2 15,0 0 1-15,0 0 0 0,0 0-15 0,0 0-3 16,0 0-1-16,0 0 0 0,0 13-20 0,0-13-4 15,0 16-1-15,0-13 0 0,0 12-3 0,0-5-1 16,0 9 0-16,-4-4 0 0,4 1-13 0,0 6-2 16,-3-6-1-16,-1 2 0 0,1 1 11 0,3 6 1 15,-4-6 1-15,1 0 0 0,-1 6-2 0,4-6-1 16,-3 6 0-16,3-13 0 0,-4 4-3 0,1 3-1 16,3-3 0-16,0-13 0 0,0 12 0 0,0-5 0 0,0-1 0 0,0-9 0 15,0 0 0-15,0 0 0 16,0 0 0-16,0 0 0 0,3 10 0 0,-3-10 0 0,0 0 0 0,0 0 0 15,0 0 5-15,0 0 0 0,4-10 1 0,-1 1 0 16,-3-7-8-16,4 7-1 0,-4-10-1 16,3 0 0-16,1 0-15 0,-1-6 9 0,1 0-9 0,3 3 8 15,-4-3-8-15,4 6 0 0,0-6 0 0,1 0 0 16,2 3 0-16,-3 3 0 0,0-3 0 0,0 10 0 16,0-4 0-16,0-3 0 0,4 10 0 0,-4 0 0 15,4-7 0-15,-4 6 0 0,3 1-9 0,-3 6 9 16,0-10 0-16,0 10 0 0,0-3 0 0,1 3 0 15,-8 3-8-15,7-6 8 0,-7 6 0 0,0 0 0 16,10 0-11-16,-10 0 11 0,0 0-10 0,11 6 10 16,-1-3-10-16,1 3 10 0,-4 4-10 0,0-1 10 15,4 10-8-15,-8-10 8 0,4 7 0 0,0-7-9 16,0 10 9-16,-3-3 0 0,-1-7 0 0,1 7 0 0,3-3 0 16,-4-4 0-16,1 7 0 0,3-13 0 0,-3 6 0 15,-4 4 0-15,3-10 0 0,-3-3 0 0,0 0 0 0,0 0 0 16,0 0 0-16,0 0 8 0,4 9-8 0,-4-9 0 15,0 0 0-15,0 0 8 0,0 0-8 0,0 0 0 16,0 0 0-16,0 0 8 0,0 0-8 0,0 0 0 16,3-9 0-16,1-1 0 0,-1 4 0 0,1-3 0 15,-1-10 0-15,1 6 0 0,3 4 0 0,-4-7 0 16,4 1-11-16,0-4 11 0,1 9-9 0,-5-5 9 16,4 5-8-16,0 1 8 0,0-4 0 0,0 4-8 0,0-4 8 0,4 10 0 15,-4-6 0-15,4 3-10 16,-4-4 10-16,3 7 0 0,1-3-8 0,-1-4 8 15,-3 10 0-15,4-6 0 0,-4 6-11 0,4-3 11 16,-4-3-10-16,3 12 10 0,1-3-12 0,-1-3 3 16,1 6 1-16,-4 4 0 0,4-1 8 0,-1 7-13 0,1-7 5 0,3 1 8 15,-3-1-9-15,-1 10 9 0,1-10 0 0,-1 1 0 16,1 5 0-16,-4-5 0 0,-4 9 0 0,5-4 0 16,-5 1 0-16,1-3 0 0,-1 2 0 0,-3-5 0 15,4 2-9-15,-4 4 9 0,0-7 0 0,0 7-9 16,0 9-33-1,-4-12-6-15,1 12-2 0,-1-7 0 0,1 11-80 16,-1-11-16-16,0 4-3 0,1-3-1 0,-1 0-78 16,4-10-15-16,0 10-3 0,0-19-1 0</inkml:trace>
  <inkml:trace contextRef="#ctx0" brushRef="#br0" timeOffset="66851.95">26490 1309 795 0,'0'0'35'0,"0"0"8"0,0 0-35 0,0 0-8 0,0 0 0 0,0 0 0 0,0 0 84 0,0 0 16 15,7 0 2-15,-7 0 1 0,0 0-16 0,0 0-3 16,0-3-1-16,0 3 0 0,4-10-9 0,-4 10-2 15,0 0 0-15,0 0 0 0,0 0 10 0,0 0 2 16,0 0 0-16,0 0 0 0,0 0-49 0,0 0-10 16,-7 0-1-16,0 0-1 15,0 10 14-15,3-10 3 0,-3 3 1 0,0 6 0 0,-4-3-13 0,4 4-4 16,0-1 0-16,-3 7 0 0,-1-4 12 0,0 4 1 16,1 3 1-16,-1-3 0 0,-3-4 1 0,4 4 0 15,-1 9 0-15,-3-6 0 0,0 0-10 0,3 6-1 16,-6-7-1-16,2 1 0 0,-2 9-27 0,-4-2 8 15,3-8-8-15,-3 1 0 0,-4 6 0 0,4 0 8 0,3-6-8 0,-3 0 0 16,4-3 8-16,-1-4-8 0,4 4 8 16,0-7-8-16,3 1 0 0,0-4 0 0,1 3 0 0,-1-9 0 31,8 4-28-31,3-4-4 0,-7-4 0 0,0 4-760 16,3-9-152-16</inkml:trace>
  <inkml:trace contextRef="#ctx0" brushRef="#br0" timeOffset="67206.25">25979 1334 2181 0,'0'0'96'0,"0"0"21"0,0 0-93 0,0 0-24 0,0 0 0 0,0 0 0 0,0 0 19 0,0 0-1 15,0 0 0-15,0 0 0 16,7 0 28-16,3 9 6 0,4-9 0 0,-3 10 1 0,-1-4-27 0,1-3-6 15,0 3 0-15,-4-3-1 0,3 10 15 0,1-10 3 16,-1 6 1-16,5 1 0 0,-1 6 6 0,0-13 0 16,0 12 1-16,4-5 0 0,-4 9-14 0,3-10-3 15,-3 7-1-15,4-1 0 0,3-2-5 0,-3 3-1 16,3-4 0-16,-3 10 0 0,3-3-21 0,-4-7 9 16,5 4-9-16,-5 3 0 0,4 0 9 0,1 3-9 15,-1-10 0-15,0 7 9 0,4-3-9 0,-4-1 0 16,0-2 9-16,-3 3-9 0,-4-7 0 0,0 0 9 15,-4 1-9-15,1 9 0 0,0-13 12 0,-1 3-12 16,-10-9 12-16,7 4-12 0,0 8 0 0,-7-12-22 0,0 0 3 16,0 0 1-1,0 0-128-15,0 0-26 0,0 0-4 0,-7 0-969 0</inkml:trace>
  <inkml:trace contextRef="#ctx0" brushRef="#br0" timeOffset="68059.98">26130 1130 1324 0,'-10'-3'118'15,"6"3"-94"-15,-3 0-24 0,0 0 0 0,0-6 109 0,3 6 18 16,-3 0 3-16,4 0 1 0,-1 0-22 0,4 0-4 16,-3-10-1-16,-1 10 0 0,-3 0-12 0,7 0-4 0,0 0 0 0,0 0 0 15,0 0-51-15,0 0-10 0,7-9-3 0,0 6 0 16,-3-4 13-16,-4 7 3 0,10-6 0 0,-2 3 0 16,2-6-16-16,1 9-4 0,-1-7 0 0,1-2 0 15,3 9 4-15,0 0 0 16,0 0 0-16,0 0 0 0,0 0-4 0,1 0 0 0,2 0 0 0,-3 0 0 15,4 0-20-15,0 9 0 0,-4-9 0 0,3 0 0 16,1 7 0-16,-4-7 0 0,4 0 0 0,-4 0 0 16,3 0 0-16,-2 0 0 0,2 0 0 0,1-7 0 15,-1 7 0-15,-2-9 0 0,-1 9 0 0,0 0 0 16,0 0 13-16,-4 0-1 0,1 0-1 0,-4 0 0 16,0 0 8-16,0 0 1 0,0 0 1 0,-3 0 0 0,-4 0 8 0,0 0 2 15,7 0 0-15,-7 0 0 0,0 0-19 16,0 0-3-16,7 0-1 0,-7 0 0 15,0 0-8-15,0 0 0 0,0 0 0 0,3 0 0 0,5 0 0 16,-8 0 0-16,0 0 0 0,0 0 0 0,0 0 9 0,0 0-9 16,0 0 10-16,0 0-10 0,0 0 12 0,-4-10-3 15,-3 10-1-15,0-9 0 0,0 9-8 0,-4-6 0 16,4 3 9-16,4-4-9 0,-4 4 11 0,0-3-3 16,-4 3 0-16,0-3 0 0,4-4-8 0,0 1 0 15,-3 6 0-15,3-4 0 0,0 1 28 0,-4-3 3 16,4 5 1-16,0-2 0 0,0-3-32 0,0-1 0 15,0 7 0-15,3-3 0 0,-3 0 0 0,4-4 0 16,-4 7 0-16,3 3 0 0,-3-9 0 0,3 2 0 16,1-2 0-16,-4 9 0 0,3-9 0 0,-3-1 0 15,4 4 0-15,-1 6 0 0,-3-9 0 0,4 9 0 0,-4-4 0 0,3 4 0 16,-3-6 0-16,3 6 0 0,4 0 0 0,0 0 0 16,-3 0 0-16,3 0 0 0,0 0 0 0,0 0 0 31,0 0-20-31,0 0-9 0,0 0-3 0,0 0 0 0,0 0 32 0,0 0 0 0,0 0 0 0,0 0 0 31,0 0-27-31,11 0 1 0,-1 6 0 0,1-6 0 0,-1 0-138 16,1 0-27-16,-1 0-5 0,1 0-2 0</inkml:trace>
  <inkml:trace contextRef="#ctx0" brushRef="#br0" timeOffset="167495.67">28240 2735 2012 0,'0'0'44'0,"-14"10"10"0,-7-4 2 0,-1-3 0 0,-2 7-45 0,-4-4-11 0,-1 3 0 0,1 1 0 16,-4 5 25-16,4-5 3 0,0 2 1 0,-4-5 0 15,0 2-13-15,-6 1-2 0,-1 5-1 0,-4-12 0 16,-6 7-13-16,0-4 0 0,-1 3 8 0,4 1-8 0,1-1 0 15,-1-3 0-15,0 4 0 0,-4-10 0 0,1 3 31 0,-4 6 0 16,0-9 0-16,0 7 0 0,-3 2-6 0,3 1-1 16,4-1 0-16,-1 0 0 0,8 1 0 15,-1-4 0-15,8 3 0 0,-4 1 0 16,4-1 0-16,0-2 0 0,0 2 0 0,3-6 0 0,0 6-11 0,4-2-2 16,3-1-1-16,4-3 0 0,0 7-10 0,0-10 0 15,-1 9 9-15,8-9-9 0,0 6 14 0,0-3-2 16,4-3 0-16,3 0 0 0,-1 0 14 0,8 0 2 15,0 0 1-15,-7 0 0 0,7 0-5 0,0 0-2 16,-3-9 0-16,3 9 0 0,0 0 11 0,0-13 3 0,0 4 0 0,0 3 0 16,3-4-20-16,-3 1-3 15,7-7-1-15,-3 7 0 0,0-4 4 0,-1-2 0 16,1-1 0-16,-1-3 0 0,-3 3-8 0,0 4 0 0,0-4-8 16,-3-6 12-16,3 0-3 0,-4 4-1 0,1-8 0 0,-1 4 0 15,-3-3-8-15,0 7 0 0,0-11 9 0,3 4-9 16,-6 6 0-16,6-6 8 0,-3 10-8 15,4 2 0-15,-4-12 0 0,3 9 0 16,-3 4 0-16,0-4 0 0,3 4 0 0,-3-4 0 0,4 10 0 0,-4 3 0 16,3-7 0-16,-3 4 0 0,0-4 0 0,0 1 0 15,4 9 0-15,-5 0 0 0,1-3 0 0,0 3-8 16,0 0 8-16,0 0 0 0,4 0 0 0,-4 3 0 16,0-3-9-16,7 0 9 0,-4 9-10 0,1-9 10 15,-1 10 0-15,0-4-9 0,4-3 9 0,-3 4 0 16,3 2-8-16,0 0 8 0,0 1-8 0,0-1 8 0,3 1 0 15,-3-1 0-15,4 0 0 0,-4 7 0 16,4-7 0-16,-1 7-8 0,-3-3 8 0,4 2 0 0,-4-5 0 16,3 9 0-16,1-4 0 0,-4 1-8 0,0-4 8 0,0 7 0 15,0-9 0-15,0 5 0 0,0 4 0 16,0-9 0-16,0-1 10 0,0 7-10 0,0-7 8 0,0 1-8 16,0-1 0-16,0-3 0 0,0-3 0 0,0-3 0 15,0 0 0-15,0 10 0 0,0-10 0 0,0 0 0 16,0 0 0-16,0 0 0 0,0 0 8 0,0 0 1 15,0 0 1-15,0 0 0 0,0 0-10 0,0-10 8 16,-4 7-8-16,4-3 8 0,0-7-8 16,-3-2 10-16,3 8-10 0,-4-5 10 0,4-4-10 0,0-3 0 15,-3 4 0-15,3-4 8 0,0-3 1 0,0 0 0 16,0 3 0-16,3 0 0 0,1 1-9 0,3-8-11 0,-4 1 3 0,4-3 0 16,0 9 8-16,0 1 9 0,-3 2-1 0,3-6-8 15,0 6 0-15,-3 7-9 0,-1-7-1 0,4 4 0 16,-3 2 10-16,-1-2 0 0,-3 8 0 0,0 4 0 15,0 0 0-15,0 0-10 0,0 0 10 0,0 0 0 16,0 0-12-16,4 4 12 0,-1 8-12 0,1-2 12 16,-1 2-18-16,1-6 3 0,-1 4 1 0,4-7 0 15,0 6 14-15,0 4 0 0,1-10 0 0,6 6 0 16,0-9 8-16,7 10 4 0,4-10 0 0,3-10 1 31,4 10-93-31,3-9-18 0,7-7-4 0</inkml:trace>
  <inkml:trace contextRef="#ctx0" brushRef="#br0" timeOffset="207225.72">28377 4608 1278 0,'15'-19'56'0,"-12"12"12"0,4-2-54 0,0 6-14 0,0-3 0 0,0-4 0 16,0 4 41-16,0-3 6 0,0-1 1 0,1 7 0 15,-5-3 8-15,4-4 1 0,0 4 1 0,0-3 0 0,0 6-32 0,0-4-6 16,0 4-2-16,-3 3 0 0,3-6 15 16,-7 6 3-16,0 0 1 0,0 0 0 0,0 0-5 0,7 6 0 15,-7-3-1-15,4 7 0 0,-4 5 1 0,-4 1 0 16,-3-3 0-16,0 5 0 0,-4 7-9 0,1-6-2 16,-4 6 0-16,-4 10 0 0,-7-7-10 15,1 7-3-15,-12-1 0 0,1-3 0 0,0 10 8 16,-8-3 0-16,-2-4 1 0,-1 4 0 0,0-4-17 15,4 4-9-15,-1-7 1 0,4-2 0 0,4-1 8 0,0 0 0 16,-4 3 10-16,7-9-10 0,-3 3 18 0,7-6-2 16,-4 6-1-16,4-6 0 0,-4 6-5 0,4-6-1 15,3 6 0-15,0-3 0 0,1 3-9 0,-1 0 0 16,0-6 0-16,4 6 8 0,4-3-8 0,-5-6 0 16,5 9 0-16,-1-6 0 0,0 6 0 0,1-3 0 15,-4-3 0-15,0 3 0 0,-1-4 0 0,1 1 0 0,0-3 0 0,0-4 0 16,0 4 14-16,3-7 1 0,4 1 0 0,-4-1 0 15,8 1 17-15,3-4 3 0,-4-6 1 0,11 0 0 16,0 0-19-16,0 0-3 0,0-9-1 0,4-1 0 16,-1-2 2-16,4 2 0 0,0-2 0 0,0-4 0 15,4-3-15-15,-4 4 0 0,4-4 0 16,-4 6-10-16,3-3 10 0,1 1 11 0,-1-4-3 0,-3 0 0 16,-3 3-8-16,3-2 0 0,-4-1 0 0,1 3 0 15,0-3 0-15,-1 1 0 0,-3-1 9 0,4 3-9 16,-4-3 0-16,-4 0 0 0,4 4 0 0,0 2 8 15,0-2-8-15,0 5 0 0,0-6 0 0,0 13 0 16,0-3 0-16,0 6 0 0,0 0 0 0,0 0 0 0,0 0 0 0,0 0 0 16,0 0 0-16,-7 6 0 15,0-3 0-15,-4 7-8 0,1 6 8 0,3 2-12 0,-7 1 12 16,3-3 0-16,-3 9 0 0,0-3-8 0,-4 3 8 16,8 0 0-16,-5-6-9 0,5 6 9 0,-1-6 0 0,1 0 0 15,3-1 0-15,0-2 0 0,7 3 0 0,3-3 0 16,4-4 0-16,0 4 0 0,7-1 0 0,0-2 0 15,8-4 0-15,-1 1 0 0,4-1 9 0,3 1-9 16,-4-4 10-16,1 0-10 0,0-3 11 0,0-3-11 16,-1 0 12-16,1 0-12 0,0 0 0 0,-4 0 0 15,3-3 0-15,-2-3 0 16,2 6-29-16,-3 0-7 0,-3 0 0 0,0 0-1105 16</inkml:trace>
  <inkml:trace contextRef="#ctx0" brushRef="#br0" timeOffset="210316.81">14217 3482 1324 0,'0'-16'59'0,"3"7"12"0,1-1-57 0,0 1-14 0,-1-7 0 0,1 7 0 16,3-7-22-16,-4 4-7 0,1-4-2 0,-1-3 0 0,-3 3 78 0,0 7 15 15,-3-10 3-15,-4 10 1 0,0 6-18 0,-4-10-3 16,0 10-1-16,1 3 0 0,-4 0 7 0,0 0 1 15,-4 0 0-15,0 0 0 0,-3 3-23 0,0 10-4 0,-4-10-1 0,4 6 0 16,-4 10 10-16,4-13 2 0,0 7 0 0,-4-1 0 16,-3 1-14-16,4 3-2 15,-5-4-1-15,-2 4 0 0,2 3-19 0,-6-1 8 0,-4 4-8 0,7 0 0 16,-3 10 8-16,3-10-8 0,-6 6 0 0,2 6 0 16,-2 1 13-16,2-1-4 0,-3 4-1 0,4-4 0 15,-7 1 12-15,0 3 1 0,-4-4 1 0,3 4 0 16,-3-4 2-16,1 10 0 0,-1-9 0 0,0 2 0 15,-3 7-5-15,6 0-1 0,1-6 0 0,3 12 0 16,4-13-18-16,-4 11 0 0,0-14 0 0,0 4 0 16,1 6 0-16,2-10 0 0,1 4 0 0,-4-4 0 15,4 7 8-15,0 0-8 0,-1-7 0 0,5 10 0 16,2-6 0-16,1-4 0 0,0 7 0 0,0-10 0 16,3 10 0-16,-3-13 0 0,3 10 0 0,-3-10 0 0,0 7 8 0,-4-1-8 15,0-6 9-15,4-3-9 0,0 4 17 16,3 5-2-16,-3-6-1 0,3-3 0 0,-3 4-1 15,3-4 0-15,0 3 0 0,1 0 0 0,-1 7-5 16,4-10 0-16,0 0-8 0,3 3 12 0,-3-3-4 0,3-3 0 16,1 3-8-16,3-6 12 0,-1 0-12 0,1 6 0 15,0-6 0-15,0-10 0 0,4 7 9 0,-5 3-1 16,8-10 0-16,-3 7 0 0,-1-7-8 0,1 1 8 16,3-4-8-16,0 3 8 0,-4 1 4 15,0-7 0-15,1 6 0 0,3-3 0 0,3-6-4 0,-3 10 0 16,-7-10 0-16,3 9 0 0,4-9 10 0,0 7 2 15,0-4 0-15,0-3 0 0,-7 6-20 0,7-3 0 0,7-3 0 16,-11 0 0-16,-6 6 8 0,6-6-8 0,4 0 12 0,4 0-12 16,-8-6 0-16,4 6 0 0,7 0 0 0,-4 0 0 15,-3-3 10-15,-3-3-10 0,-1-4 8 0,4 7-8 16,7-3 13-16,-7-4-2 0,-3 4-1 0,3-3 0 16,3-1-10-16,-3 7 8 0,0-6-8 0,3 3 8 15,-3-4-8-15,7 10 0 0,-7 0 9 0,7 0-9 16,-7-9 0-16,7 9 0 0,0 0 0 0,0 0 0 15,-7-6 0-15,7 6 0 0,0 0-12 0,0 0 4 16,0 0 8-16,0 0 0 0,0 0 0 0,0 0 0 16,0 0 0-16,0 0 0 0,0 0 0 0,0 0 0 15,0 0 0-15,0 0 0 0,0 0 0 0,0 0 0 16,0 0 0-16,0 0 0 0,0 0 0 0,-7 9 0 16,4 3-9-16,-5 1 9 0,8-4-10 0,4 10 10 15,0-3-8-15,-4 0 8 0,3-4 0 0,1 4-9 0,6-7 9 16,-3 10 0-16,-3-10 0 0,3 7 0 0,7-6 0 15,-3-1 0-15,-4 0 0 0,0 1 0 0,3-1 0 16,1-3 11-16,-1-2-11 0,-3 2 12 0,-7-6-12 16,7 3 0-16,4-3 0 0,-4 0 8 0,-7 0 0 15,0 0 0-15,11 0 0 0,-1-3 0 0,1 3-8 0,-1 0 8 16,-10 0-8-16,11-6 8 0,3 2 20 0,-3-2 3 16,-11 6 1-16,10-3 0 0,4-3-20 0,-3-4-3 15,0 7-1-15,-1-9 0 0,1 2-8 0,3 1 0 16,-4-1 0-16,5 1 0 0,-1-10 0 0,0 4 8 15,-4 5-8-15,4-9 8 0,1 0-8 0,2 1 0 16,1-7-10-16,0 6-874 0,3-6-176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9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Mon 9/20,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Online + Written components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Reach out for help (probability, LaTeX, anything!)</a:t>
            </a:r>
          </a:p>
          <a:p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Drop deadline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Fri 9/17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Quizzes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Vocab and Notation doc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Notes section added!</a:t>
            </a: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Select ALL that apply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Which of the following are equal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chemeClr val="tx1"/>
                    </a:solidFill>
                  </a:rPr>
                  <a:t>None of the above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chemeClr val="tx1"/>
                    </a:solidFill>
                  </a:rPr>
                  <a:t>I have no idea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CFB5BA-C57E-4306-9905-0EAB8592670E}"/>
                  </a:ext>
                </a:extLst>
              </p14:cNvPr>
              <p14:cNvContentPartPr/>
              <p14:nvPr/>
            </p14:nvContentPartPr>
            <p14:xfrm>
              <a:off x="178920" y="2102400"/>
              <a:ext cx="9167400" cy="1478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CFB5BA-C57E-4306-9905-0EAB859267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60" y="2093040"/>
                <a:ext cx="9186120" cy="14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65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3350667"/>
              </a:xfrm>
            </p:spPr>
            <p:txBody>
              <a:bodyPr/>
              <a:lstStyle/>
              <a:p>
                <a:r>
                  <a:rPr lang="en-US" dirty="0"/>
                  <a:t>Select ALL that apply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Which of the following hold for any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chemeClr val="tx1"/>
                    </a:solidFill>
                  </a:rPr>
                  <a:t>None of the above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chemeClr val="tx1"/>
                    </a:solidFill>
                  </a:rPr>
                  <a:t>I have no idea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3350667"/>
              </a:xfrm>
              <a:blipFill>
                <a:blip r:embed="rId2"/>
                <a:stretch>
                  <a:fillRect l="-1217" t="-3097" b="-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8EA08E-D8B4-4B98-BAEA-A1C55ED913D1}"/>
                  </a:ext>
                </a:extLst>
              </p14:cNvPr>
              <p14:cNvContentPartPr/>
              <p14:nvPr/>
            </p14:nvContentPartPr>
            <p14:xfrm>
              <a:off x="217080" y="1597680"/>
              <a:ext cx="11704680" cy="541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8EA08E-D8B4-4B98-BAEA-A1C55ED913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20" y="1588320"/>
                <a:ext cx="11723400" cy="54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86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3350667"/>
              </a:xfrm>
            </p:spPr>
            <p:txBody>
              <a:bodyPr/>
              <a:lstStyle/>
              <a:p>
                <a:r>
                  <a:rPr lang="en-US" dirty="0"/>
                  <a:t>Properties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following hold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following hold for any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(Why is this ok if we can’t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3350667"/>
              </a:xfrm>
              <a:blipFill>
                <a:blip r:embed="rId2"/>
                <a:stretch>
                  <a:fillRect l="-1217" t="-3097" b="-56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F96D37-2469-494C-B9A8-C372509139EC}"/>
                  </a:ext>
                </a:extLst>
              </p14:cNvPr>
              <p14:cNvContentPartPr/>
              <p14:nvPr/>
            </p14:nvContentPartPr>
            <p14:xfrm>
              <a:off x="299880" y="135720"/>
              <a:ext cx="11578680" cy="487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F96D37-2469-494C-B9A8-C37250913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520" y="126360"/>
                <a:ext cx="11597400" cy="48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037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formation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/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481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" t="-1266" r="-101333" b="-3708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93" t="-1266" r="-1786" b="-3708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4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formation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𝐲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/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425771"/>
                  </p:ext>
                </p:extLst>
              </p:nvPr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425771"/>
                  </p:ext>
                </p:extLst>
              </p:nvPr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481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" t="-1266" r="-101333" b="-3708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93" t="-1266" r="-1786" b="-3708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4644D6-F893-480D-A231-43CACEDFF25C}"/>
                  </a:ext>
                </a:extLst>
              </p14:cNvPr>
              <p14:cNvContentPartPr/>
              <p14:nvPr/>
            </p14:nvContentPartPr>
            <p14:xfrm>
              <a:off x="4067640" y="65880"/>
              <a:ext cx="7769160" cy="673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4644D6-F893-480D-A231-43CACEDFF2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8280" y="56520"/>
                <a:ext cx="7787880" cy="67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05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C8197B-64D1-45D8-9619-78177B420D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Derive the following expansion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C8197B-64D1-45D8-9619-78177B420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27184"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9CAA-B8A1-4749-AEC9-0F2E0447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82"/>
            <a:ext cx="10515600" cy="467970"/>
          </a:xfrm>
        </p:spPr>
        <p:txBody>
          <a:bodyPr/>
          <a:lstStyle/>
          <a:p>
            <a:r>
              <a:rPr lang="en-US" dirty="0"/>
              <a:t>Figure out each step, given the provided justification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842E8DA-20CB-4ADC-B057-C3EF34339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640083"/>
                  </p:ext>
                </p:extLst>
              </p:nvPr>
            </p:nvGraphicFramePr>
            <p:xfrm>
              <a:off x="679449" y="1862666"/>
              <a:ext cx="10912476" cy="4261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3202">
                      <a:extLst>
                        <a:ext uri="{9D8B030D-6E8A-4147-A177-3AD203B41FA5}">
                          <a16:colId xmlns:a16="http://schemas.microsoft.com/office/drawing/2014/main" val="1325543725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3219549994"/>
                        </a:ext>
                      </a:extLst>
                    </a:gridCol>
                    <a:gridCol w="5267324">
                      <a:extLst>
                        <a:ext uri="{9D8B030D-6E8A-4147-A177-3AD203B41FA5}">
                          <a16:colId xmlns:a16="http://schemas.microsoft.com/office/drawing/2014/main" val="386723019"/>
                        </a:ext>
                      </a:extLst>
                    </a:gridCol>
                  </a:tblGrid>
                  <a:tr h="66509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Justification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5392080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9827928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𝐳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9584591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7013128"/>
                      </a:ext>
                    </a:extLst>
                  </a:tr>
                  <a:tr h="915758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    </a:t>
                          </a:r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and</a:t>
                          </a:r>
                        </a:p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23178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𝐲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−2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0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842E8DA-20CB-4ADC-B057-C3EF34339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640083"/>
                  </p:ext>
                </p:extLst>
              </p:nvPr>
            </p:nvGraphicFramePr>
            <p:xfrm>
              <a:off x="679449" y="1862666"/>
              <a:ext cx="10912476" cy="4261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3202">
                      <a:extLst>
                        <a:ext uri="{9D8B030D-6E8A-4147-A177-3AD203B41FA5}">
                          <a16:colId xmlns:a16="http://schemas.microsoft.com/office/drawing/2014/main" val="1325543725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3219549994"/>
                        </a:ext>
                      </a:extLst>
                    </a:gridCol>
                    <a:gridCol w="5267324">
                      <a:extLst>
                        <a:ext uri="{9D8B030D-6E8A-4147-A177-3AD203B41FA5}">
                          <a16:colId xmlns:a16="http://schemas.microsoft.com/office/drawing/2014/main" val="386723019"/>
                        </a:ext>
                      </a:extLst>
                    </a:gridCol>
                  </a:tblGrid>
                  <a:tr h="66509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Justification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5392080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8198" r="-106690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9827928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1835" r="-106690" b="-341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01835" r="-116" b="-341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584591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9091" r="-106690" b="-2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99091" r="-116" b="-23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013128"/>
                      </a:ext>
                    </a:extLst>
                  </a:tr>
                  <a:tr h="9157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2667" r="-106690" b="-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92667" r="-116" b="-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23178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30631" r="-10669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530631" r="-116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00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D8839F-34F7-4D2F-861E-757603AB6041}"/>
                  </a:ext>
                </a:extLst>
              </p:cNvPr>
              <p:cNvSpPr txBox="1"/>
              <p:nvPr/>
            </p:nvSpPr>
            <p:spPr>
              <a:xfrm>
                <a:off x="9330813" y="182465"/>
                <a:ext cx="2576051" cy="1600438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i="0" dirty="0">
                    <a:solidFill>
                      <a:srgbClr val="7030A0"/>
                    </a:solidFill>
                  </a:rPr>
                  <a:t>1 input feature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No bias term</a:t>
                </a:r>
                <a:endParaRPr lang="en-US" sz="1800" i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/>
                  <a:t>	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/>
              </a:p>
              <a:p>
                <a:endParaRPr lang="en-US" sz="800" b="0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All data</a:t>
                </a:r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D8839F-34F7-4D2F-861E-757603AB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813" y="182465"/>
                <a:ext cx="2576051" cy="1600438"/>
              </a:xfrm>
              <a:prstGeom prst="rect">
                <a:avLst/>
              </a:prstGeom>
              <a:blipFill>
                <a:blip r:embed="rId4"/>
                <a:stretch>
                  <a:fillRect l="-1887" t="-1894" b="-379"/>
                </a:stretch>
              </a:blipFill>
              <a:ln w="127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7C8ACD-1B36-4AF7-9E7A-AC64B3F5DCE4}"/>
                  </a:ext>
                </a:extLst>
              </p14:cNvPr>
              <p14:cNvContentPartPr/>
              <p14:nvPr/>
            </p14:nvContentPartPr>
            <p14:xfrm>
              <a:off x="1353960" y="2398320"/>
              <a:ext cx="8830440" cy="403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7C8ACD-1B36-4AF7-9E7A-AC64B3F5DC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4600" y="2388960"/>
                <a:ext cx="8849160" cy="40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40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formation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𝐲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What shape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3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/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425771"/>
                  </p:ext>
                </p:extLst>
              </p:nvPr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481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" t="-1266" r="-101333" b="-3708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93" t="-1266" r="-1786" b="-3708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4E3432-0ADD-46B5-8552-EDA791B6FBDF}"/>
                  </a:ext>
                </a:extLst>
              </p14:cNvPr>
              <p14:cNvContentPartPr/>
              <p14:nvPr/>
            </p14:nvContentPartPr>
            <p14:xfrm>
              <a:off x="1070640" y="2022120"/>
              <a:ext cx="5383800" cy="1417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4E3432-0ADD-46B5-8552-EDA791B6FB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1280" y="2012760"/>
                <a:ext cx="5402520" cy="14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779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63157"/>
              </a:xfrm>
            </p:spPr>
            <p:txBody>
              <a:bodyPr/>
              <a:lstStyle/>
              <a:p>
                <a:r>
                  <a:rPr lang="en-US" dirty="0"/>
                  <a:t>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following MSE objective function is always a parabola going up (a U shape, rather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regardless of the data in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𝐲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63157"/>
              </a:xfrm>
              <a:blipFill>
                <a:blip r:embed="rId2"/>
                <a:stretch>
                  <a:fillRect l="-1217" t="-2088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204EA0-B843-4457-A4EE-0DB3AA2ABCD4}"/>
                  </a:ext>
                </a:extLst>
              </p14:cNvPr>
              <p14:cNvContentPartPr/>
              <p14:nvPr/>
            </p14:nvContentPartPr>
            <p14:xfrm>
              <a:off x="434520" y="255600"/>
              <a:ext cx="10504440" cy="409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204EA0-B843-4457-A4EE-0DB3AA2ABC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160" y="246240"/>
                <a:ext cx="10523160" cy="41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20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432FB9-21F7-4019-8080-350BC997439A}"/>
                  </a:ext>
                </a:extLst>
              </p14:cNvPr>
              <p14:cNvContentPartPr/>
              <p14:nvPr/>
            </p14:nvContentPartPr>
            <p14:xfrm>
              <a:off x="645120" y="522000"/>
              <a:ext cx="9863280" cy="438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432FB9-21F7-4019-8080-350BC99743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760" y="512640"/>
                <a:ext cx="9882000" cy="44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30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Convex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Linear Regression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Linear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linear,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B3DE8-31BF-46D2-BFCA-94FF6D15727B}"/>
              </a:ext>
            </a:extLst>
          </p:cNvPr>
          <p:cNvSpPr txBox="1">
            <a:spLocks/>
          </p:cNvSpPr>
          <p:nvPr/>
        </p:nvSpPr>
        <p:spPr>
          <a:xfrm>
            <a:off x="552098" y="3056671"/>
            <a:ext cx="5009716" cy="3434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14:cNvPr>
              <p14:cNvContentPartPr/>
              <p14:nvPr/>
            </p14:nvContentPartPr>
            <p14:xfrm>
              <a:off x="8344080" y="3637800"/>
              <a:ext cx="1296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4720" y="3628440"/>
                <a:ext cx="31680" cy="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624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Convex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convex,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0≤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Convex optimization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convex, then: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Every local minimum is also a global minimum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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  <a:blipFill>
                <a:blip r:embed="rId3"/>
                <a:stretch>
                  <a:fillRect l="-2558" t="-2837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6D2344-8CEC-44E5-983C-3B42AD2C8624}"/>
                  </a:ext>
                </a:extLst>
              </p14:cNvPr>
              <p14:cNvContentPartPr/>
              <p14:nvPr/>
            </p14:nvContentPartPr>
            <p14:xfrm>
              <a:off x="5654160" y="4072320"/>
              <a:ext cx="837000" cy="15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6D2344-8CEC-44E5-983C-3B42AD2C86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4800" y="4062960"/>
                <a:ext cx="855720" cy="1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11" y="1237673"/>
            <a:ext cx="7732564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Linear regression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algebra formulation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Linear algebra properties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Calculus</a:t>
            </a:r>
            <a:endParaRPr lang="en-US" sz="2800" dirty="0"/>
          </a:p>
          <a:p>
            <a:pPr marL="917575" lvl="2" indent="-457200"/>
            <a:r>
              <a:rPr lang="en-US" sz="2800" dirty="0"/>
              <a:t>Multivariate calculus</a:t>
            </a:r>
          </a:p>
          <a:p>
            <a:pPr marL="917575" lvl="2" indent="-457200"/>
            <a:r>
              <a:rPr lang="en-US" sz="2800" dirty="0"/>
              <a:t>Calculus with linear algebra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Optimization</a:t>
            </a:r>
          </a:p>
          <a:p>
            <a:pPr marL="917575" lvl="2" indent="-457200"/>
            <a:r>
              <a:rPr lang="en-US" sz="2800" dirty="0"/>
              <a:t>Convex functions (briefly)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Closed-form solutions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3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7A2C-7DDB-400D-AAB4-981B3EB9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E1AC2-6D49-425D-B067-8DF0D83F4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As a reason to learn linear algebra, calculus, and optimization</a:t>
            </a:r>
          </a:p>
        </p:txBody>
      </p:sp>
    </p:spTree>
    <p:extLst>
      <p:ext uri="{BB962C8B-B14F-4D97-AF65-F5344CB8AC3E}">
        <p14:creationId xmlns:p14="http://schemas.microsoft.com/office/powerpoint/2010/main" val="238882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Fitting a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3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8F3739-57A4-4E3E-A0AD-EA9040D565BC}"/>
                  </a:ext>
                </a:extLst>
              </p14:cNvPr>
              <p14:cNvContentPartPr/>
              <p14:nvPr/>
            </p14:nvContentPartPr>
            <p14:xfrm>
              <a:off x="173880" y="447480"/>
              <a:ext cx="12017160" cy="592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8F3739-57A4-4E3E-A0AD-EA9040D565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520" y="438120"/>
                <a:ext cx="12035880" cy="59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70B67A-81BE-48EF-8C8F-303E92CA6CB6}"/>
                  </a:ext>
                </a:extLst>
              </p14:cNvPr>
              <p14:cNvContentPartPr/>
              <p14:nvPr/>
            </p14:nvContentPartPr>
            <p14:xfrm>
              <a:off x="3794760" y="4901040"/>
              <a:ext cx="1665360" cy="43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70B67A-81BE-48EF-8C8F-303E92CA6C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5400" y="4891680"/>
                <a:ext cx="1684080" cy="4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44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recitation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minimized MSE with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 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minimized MSE with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Tons of summations!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Linear algebra formulation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5EFDE1-67B3-40E5-B3F7-1B1084FB7FB7}"/>
                  </a:ext>
                </a:extLst>
              </p14:cNvPr>
              <p14:cNvContentPartPr/>
              <p14:nvPr/>
            </p14:nvContentPartPr>
            <p14:xfrm>
              <a:off x="235080" y="2333880"/>
              <a:ext cx="8848440" cy="306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5EFDE1-67B3-40E5-B3F7-1B1084FB7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720" y="2324520"/>
                <a:ext cx="8867160" cy="30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any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 following always holds: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A9DD36-FBC3-4BE8-9733-962D657FEF28}"/>
                  </a:ext>
                </a:extLst>
              </p14:cNvPr>
              <p14:cNvContentPartPr/>
              <p14:nvPr/>
            </p14:nvContentPartPr>
            <p14:xfrm>
              <a:off x="369720" y="766800"/>
              <a:ext cx="3511800" cy="1840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A9DD36-FBC3-4BE8-9733-962D657FEF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360" y="757440"/>
                <a:ext cx="3530520" cy="18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39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any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 following always holds: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7508F1-1D87-4E4B-97A1-20A80F4195C2}"/>
                  </a:ext>
                </a:extLst>
              </p14:cNvPr>
              <p14:cNvContentPartPr/>
              <p14:nvPr/>
            </p14:nvContentPartPr>
            <p14:xfrm>
              <a:off x="1696680" y="925920"/>
              <a:ext cx="8637840" cy="486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7508F1-1D87-4E4B-97A1-20A80F4195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7320" y="916560"/>
                <a:ext cx="8656560" cy="48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56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801</Words>
  <Application>Microsoft Office PowerPoint</Application>
  <PresentationFormat>Widescreen</PresentationFormat>
  <Paragraphs>191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Office Theme</vt:lpstr>
      <vt:lpstr>Announcements</vt:lpstr>
      <vt:lpstr>  Mathematical Foundations for Machine Learning  Linear Regression</vt:lpstr>
      <vt:lpstr>Today</vt:lpstr>
      <vt:lpstr>Linear Regression</vt:lpstr>
      <vt:lpstr>Last time: Fitting a linear model</vt:lpstr>
      <vt:lpstr>Last time</vt:lpstr>
      <vt:lpstr>Linear Regression</vt:lpstr>
      <vt:lpstr>Poll 1</vt:lpstr>
      <vt:lpstr>Poll 2</vt:lpstr>
      <vt:lpstr>Poll 3</vt:lpstr>
      <vt:lpstr>Poll 4</vt:lpstr>
      <vt:lpstr>Linear Algebra</vt:lpstr>
      <vt:lpstr>Linear Regression</vt:lpstr>
      <vt:lpstr>Linear Regression</vt:lpstr>
      <vt:lpstr>Derive the following expansion J(m;D)</vt:lpstr>
      <vt:lpstr>Linear Regression</vt:lpstr>
      <vt:lpstr>Poll 5</vt:lpstr>
      <vt:lpstr>Linear Regression</vt:lpstr>
      <vt:lpstr>Linear and Convex Functions</vt:lpstr>
      <vt:lpstr>Optimization</vt:lpstr>
      <vt:lpstr>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79</cp:revision>
  <dcterms:created xsi:type="dcterms:W3CDTF">2020-05-18T13:01:09Z</dcterms:created>
  <dcterms:modified xsi:type="dcterms:W3CDTF">2021-09-19T19:26:27Z</dcterms:modified>
</cp:coreProperties>
</file>