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345" r:id="rId2"/>
    <p:sldId id="257" r:id="rId3"/>
    <p:sldId id="2307" r:id="rId4"/>
    <p:sldId id="2343" r:id="rId5"/>
    <p:sldId id="2332" r:id="rId6"/>
    <p:sldId id="2348" r:id="rId7"/>
    <p:sldId id="2349" r:id="rId8"/>
    <p:sldId id="2350" r:id="rId9"/>
    <p:sldId id="2371" r:id="rId10"/>
    <p:sldId id="2352" r:id="rId11"/>
    <p:sldId id="2373" r:id="rId12"/>
    <p:sldId id="2354" r:id="rId13"/>
    <p:sldId id="2356" r:id="rId14"/>
    <p:sldId id="2355" r:id="rId15"/>
    <p:sldId id="2347" r:id="rId16"/>
    <p:sldId id="2369" r:id="rId17"/>
    <p:sldId id="2353" r:id="rId18"/>
    <p:sldId id="2358" r:id="rId19"/>
    <p:sldId id="2359" r:id="rId20"/>
    <p:sldId id="2361" r:id="rId21"/>
    <p:sldId id="1060" r:id="rId2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8T20:17:26.6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5369 3134 518 0,'0'0'46'0,"0"-7"-37"0,-7-2-9 0,4 3 0 16,-4 3 120-16,3-4 23 0,1-2 4 0,3 0 1 15,-7-1-64-15,3 1-13 0,-3 2-3 0,3-5 0 16,1 6-16-16,-1-4-3 0,1 1-1 0,-1 6 0 16,4-4-19-16,-10-2-4 0,10 3-1 0,-7 6 0 15,7 0-24-15,0 0 8 0,-7-3-8 0,7 3 0 16,0 0 12-16,0 0-2 0,0 0-1 0,0 0 0 16,0 0 18-16,0 0 3 0,0 0 1 0,0 9 0 0,0 0 19 0,0 1 4 15,0-1 1-15,0-2 0 0,0 2 5 0,0 0 0 16,0 1 1-16,0-1 0 0,0 10-15 0,0-10-3 15,-7 7-1-15,7 0 0 16,-4 3-12-16,4-7-2 0,0 13-1 0,0-6 0 16,0 6-8-16,0 3-2 0,0 4 0 0,0-1 0 0,0-6 2 15,0 3 0-15,0 4 0 0,4-4 0 0,-4 6-7 0,0 4-2 16,0-3 0-16,7 2 0 0,-7 7-10 0,0-6 0 16,0 2 9-16,0-2-9 0,0 0 12 0,-7-4-3 15,7 1 0-15,0-7 0 0,0 0 11 0,0-3 3 16,0 3 0-16,-4-9 0 0,4 6-3 0,0 4-1 15,0-7 0-15,0-1 0 0,-7-2-7 0,7 3-2 16,0-3 0-16,0 3 0 0,0-6-10 0,0 2 10 16,0-8-10-16,7-4 10 0,-7 10-10 0,0-7 10 0,4-6-10 15,-4-3 10-15,0 0-10 0,0 0 12 0,0 0-12 0,0 0 12 16,0 0-3-16,0 0 0 0,0 0 0 16,0 0 0-16,0 0 7 0,0 0 2 0,0-3 0 15,0-6 0-15,0-4-5 0,-4 4-1 0,-3-1 0 16,0-8 0-16,0 2-4 0,3-3-8 0,-6 0 11 15,-1 7-11-15,8-10 10 0,-8 3-10 0,-3 0 8 16,7 4-8-16,-4-4 8 0,8 0-8 0,-11 3 8 0,7 4-8 16,3-7 0-16,-10 3 0 0,7 1 0 0,3 5 0 15,-6-2 0-15,3-4 0 0,0 7 0 0,0-1 0 16,3-6 0-16,-3 7 0 0,0 6 8 0,0-3-8 16,3-4 0-16,-6 4 0 0,3 6 0 0,3 0 0 15,4 0 0-15,-3 6 0 0,-4 0 0 16,7-2 0-16,0 5 0 0,0 0-9 0,0 7 9 0,0 0 0 15,7-4-10-15,-7 4 10 0,3-3-8 0,1 2 8 16,3 4 0-16,3 6 0 0,1-9 0 0,-4 3 0 0,0 3 0 0,4-7 0 16,3 4 0-16,-11 6 0 0,8-9 0 0,-4 6 0 15,0-3 0-15,0-4 0 0,4 13 0 0,-11-12 0 16,7 0 8-16,0-4-8 0,3 4 0 0,-10-7 8 16,4 1-8-16,3-7 0 0,0 10 15 0,-7-13-2 15,0 0 0-15,7 3 0 0,4-3 12 0,-4-3 3 16,3-4 0-16,1 1 0 0,-1-3-1 0,1-4 0 15,0-3 0-15,3-9 0 0,-4 6-6 16,4 1-1-16,1-7 0 0,-1 3 0 0,3 3-11 0,1-6-9 16,3 0 12-16,0 0-12 0,4 6 8 0,-7 0-8 15,3 0 0-15,0 3 0 0,4-6 0 0,-8 1 0 0,4 8-13 0,1-3-979 16,-5 4-195-16</inkml:trace>
  <inkml:trace contextRef="#ctx0" brushRef="#br0" timeOffset="1707.4">7362 3055 288 0,'0'0'25'0,"0"-9"-25"0,-7 9 0 0,7-9 0 16,-7 2 141-16,7-2 23 0,-3 6 5 0,-4-7 1 15,7 4-75-15,-7 0-15 0,3-4-4 0,4 7 0 16,-7-3-28-16,4-3-7 0,-4 5-1 0,7-2 0 15,-4 3-18-15,4 3-4 0,-3-6-1 0,3 6 0 16,0 0-7-16,0 0-2 0,0 0 0 0,0 0 0 0,0 0 13 0,0 0 3 16,0 0 0-16,-8 9 0 0,8 1 1 0,0-1 1 15,0 7 0-15,0-7 0 0,8 10 1 0,-8 6 0 16,3-6 0-16,1 9 0 0,-4-3 18 0,3 3 4 16,-3 7 1-16,0 2 0 0,0-2-6 0,0 6-2 15,0-1 0-15,-3-5 0 0,3 9-42 16,0-7 0-16,0 7-11 0,-4-9 3 0,4 12 8 0,0-6 0 15,0-7 0-15,4-3 0 0,-4 13 0 0,0-12 0 16,0-1 0-16,0 4 8 0,-4-1-8 0,1-6 0 16,3 1 0-16,-8 2 8 0,5-3 8 0,-1-9 3 15,-3 0 0-15,4 6 0 0,3-6 6 0,-7-1 2 16,3-8 0-16,4-1 0 0,0 7-3 0,-7-10-1 16,7-6 0-16,0 0 0 0,0 0-3 0,0 0 0 0,0 0 0 15,0 0 0-15,0 0 20 0,0-9 3 0,7-7 1 16,-7 0 0-16,0 4-22 0,0-10-4 0,4 3-1 15,-4 0 0-15,0-6-7 0,0 6-2 0,0-9 0 0,0 3 0 16,0-3-8-16,0 3 12 0,-4-3-12 0,4 3 12 16,0 3-12-16,-7-4 0 0,4 1 9 0,-1-3-9 15,1 9 29-15,-1-6 2 0,4 13 0 0,-3-10 0 16,-5 12-17-16,8-8-3 0,-3 8-1 0,-1 4 0 16,4 6-10-16,0 0 0 0,-3 0 0 0,3 0 8 15,0 0-8-15,-4 6 0 0,1 4-12 0,3 8 12 16,3-2-37-16,1 0 0 0,-1-4 0 15,4 7 0-15,8 6-155 16,2 3-30-16,19 16-6 0,-1-15-2 0</inkml:trace>
  <inkml:trace contextRef="#ctx0" brushRef="#br0" timeOffset="4279.37">30730 11425 2253 0,'0'0'49'0,"0"0"11"0,0 0 1 0,-3-6 3 0,3-4-51 0,0 10-13 0,0 0 0 0,0 0 0 31,3-3-22-31,5-3-7 0,-1-4-2 0,3 10 0 0,-3-6 22 0,4 6 9 0,3-3-8 0,0-3 8 15,0 6 0-15,4 0 0 0,3 0 0 0,-3 0 8 16,-1 0 6-16,4 0 2 0,4 0 0 0,3 9 0 16,1-9 4-16,2 6 0 0,1-6 1 0,0 10 0 15,0-10 3-15,3 9 1 0,0-3 0 0,4-2 0 0,3 2 7 16,8-3 0-16,3 6 1 0,3-2 0 0,4-4-19 16,0 3-4-16,-4 3-1 0,1 1 0 0,-1-4-9 15,4-3 0-15,7 7 0 0,4-4 0 0,-1-3 0 16,-6 3 0-16,-8 4-12 0,1-4 12 0,-4-3 0 15,0 7 0-15,3-10 0 0,-3 9 12 0,0-3-12 16,0-3 0-16,-4 4 0 0,1-4 0 16,-5 3 12-16,-2 3 0 0,-1-2 0 0,-7-4 0 0,1 6-12 0,-5-2 0 15,1-4 0-15,0 3 0 0,0-3 0 0,-1 3 8 16,-2-3-8-16,-8 4 0 16,-4-7 0-16,5 0 0 0,-5 0 0 0,-3 0 0 0,0 0 8 0,-3 0 0 15,0 0 0-15,-1 0 0 0,-3 0-8 0,-7 0 12 16,0 0-12-16,0 0 12 0,0-10 12 0,-3 4 4 0,-1 6 0 0,4-3 0 15,-3-3-28-15,-1 6-14 0,1-10 2 0,-1 7 0 16,1-3 12-16,-1 6 16 0,-3-10-3 0,3 7-1 16,1-3-12-16,-1-3 0 0,1 2 0 0,-1-2 0 15,1 6 0-15,3-3-18 0,-7-4 4 0,3 7 1 16,-3-10 13-16,4 10 16 0,-4-3-3 0,-4 3-1 16,0-3-12-16,1-4-15 0,-4 7 3 0,0-3 1 15,-4 6 11-15,4-3 16 0,0-4-4 0,-4-2-1 16,4 9-20-16,0-6-4 0,0 3-1 0,-4-4 0 15,1-2 14-15,2 6 13 0,-2-3-2 0,-1 6-1 16,0-10-10-16,4 7 10 0,-3-3-10 0,3-1 10 16,-4 4-2-16,4-3 0 0,0 6 0 0,0-9 0 15,3 9-8-15,0-4 0 0,4 4 0 0,0-6 0 16,7 6 0-16,0 0 0 0,0 0 0 0,0 0 0 16,0 0 0-16,11 0-11 0,0-3 3 0,3 3 0 15,0 0 8-15,3 0 0 0,1 3 0 0,0-3 0 0,-1 0 0 16,1 6 0-16,3-2 0 0,-3-4 0 0,3 0-18 0,-3 6-2 15,3-3 0-15,0-3 0 0,0 6 20 0,4-6 0 16,3 10 0-16,-3-10 0 16,-1 6 0-16,1-3 0 0,0-3 0 0,3 6 0 0,-3-2 0 0,3 2 0 15,-7-3 0-15,7 6 0 0,-3-2 0 0,-7 2 0 16,-4 0 0-16,-4 1 0 0,-6-1 0 0,-1 7 0 16,-3-4 0-16,-7 4 0 0,0 3 12 0,-7-3 7 15,-3 2 1-15,-1-2 0 0,-3-3-20 0,0 2 0 16,-1-5 0-16,-2-1 0 0,-1 7 0 15,-3-7 0-15,3 1 0 0,-7 8 0 0,1-2 10 0,6-6-2 0,0-1 0 16,4-6 0-16,0 3-8 0,0 4 0 16,3-10 0-16,4 6 0 15,-7-3-26-15,7-3-7 0,-4 0-2 0,0 0 0 16,4-3-88-16,0-3-17 0,0 0-4 0,0 2-1 16,7-2-44-16,-4-3-9 0,8-1-2 0</inkml:trace>
  <inkml:trace contextRef="#ctx0" brushRef="#br0" timeOffset="4693.52">33228 10747 1447 0,'0'0'64'0,"4"-6"13"0,-4-3-61 0,3-1-16 0,1 7 0 0,-1-6 0 16,1 3 13-16,-1-4 0 0,4 4 0 0,-3-4 0 0,3 10-3 15,-4-9-1-15,1 9 0 0,-4 0 0 0,0 0 37 0,4-3 7 16,-4 3 2-16,0 0 0 0,0 0 5 0,0 0 0 16,0 0 1-16,0 0 0 0,-4 9-2 0,0 1-1 15,-6-1 0-15,3 10 0 0,-4-3-7 0,-3 2-2 16,-3 1 0-16,-1 6 0 0,0-6-17 0,4 0-4 15,0 6-1-15,0-6 0 0,0 9-2 0,-4-3 0 0,1 3 0 16,-5-2 0-16,5-1-25 0,-4 6 0 0,-1-6 0 0,1 3 0 16,4-3 8-16,-1 0-8 0,0-6 8 0,4 0-8 15,0 0 0-15,3-3 8 16,-3-1-8-16,7-2 0 0,-3-4 0 0,3 1 0 16,3-1 0-16,-3-9 0 15,4 6-20-15,3-6-5 0,0 0-2 0,0 0 0 16,0 0-61-16,0 0-12 0,0-6-2 0,0-3-1 0,3-4-122 15,-3-3-25-15,0 1-5 0,4 2-1 0</inkml:trace>
  <inkml:trace contextRef="#ctx0" brushRef="#br0" timeOffset="4927.66">32886 10773 1616 0,'0'0'36'0,"0"0"7"0,3-10 1 0,-3-2 1 0,-3 8-36 0,3-2-9 0,-4-3 0 0,4 9 0 0,-3-3 60 0,3 3 11 15,0 0 1-15,0 0 1 0,0 0 5 0,0 0 1 16,0 0 0-16,0 0 0 0,0 0-7 0,-4 3-2 15,-3 3 0-15,4-3 0 0,3 7-11 0,-4 5-3 16,4 1 0-16,4-4 0 0,-4 4-19 0,3 3-4 16,1 0-1-16,-1 0 0 0,1 3-10 0,3-4-2 15,0 1-1-15,4 6 0 16,3-3-5-16,0 3-1 0,7 0 0 0,-3-6 0 0,3 6-13 16,-4-12 0-16,5 6-12 0,6 3 12 0,0-4-21 0,4 1 2 15,3 0 1-15,0 0 0 16,1 0-165-16,13 6-33 0,-7-6-6 0,-3-10-2 0</inkml:trace>
  <inkml:trace contextRef="#ctx0" brushRef="#br0" timeOffset="8400.04">25816 5410 1969 0,'0'0'43'0,"-3"3"9"0,-1 4 1 0,4-7 3 0,-3 9-44 0,3 1-12 15,0-10 0-15,0 0 0 0,3 6-12 0,-3-6-5 16,0 0-1-16,7 3 0 0,0 3 18 0,-7-6 14 16,0 0-2-16,7 0-1 0,-7 0-11 0,11 0 0 15,-4-6 0-15,0 6 0 0,-7 0 18 0,7 0-2 16,-7 0 0-16,4-9 0 0,3 9 24 0,0-10 5 16,-4 1 1-16,1 2 0 0,-4-2 15 0,0 0 3 15,0-1 1-15,0-5 0 0,0 5-18 0,0 1-4 16,0-10-1-16,0 0 0 0,0 3-8 0,0-6-2 15,0-3 0-15,0 10 0 0,0-14-5 0,3 4-2 16,1-3 0-16,-1 3 0 0,-3-3-9 0,4 0-3 0,-4-1 0 0,3-5 0 16,1-1-2-16,0 1-1 0,-4-4 0 15,3 1 0-15,-3-4-1 0,0 3 0 0,0-6 0 0,-3 7 0 16,3 2 9-16,0-2 2 0,-4 2 0 0,4 1 0 16,-4-1-11-16,4 1-1 0,-3-4-8 0,3 4 12 15,0-4-12-15,0 3 11 0,3 1-11 0,-3-4 10 16,0 4-10-16,4-1 0 0,0 4-10 0,-4 0 10 15,3 2 0-15,-3 1 0 0,0 3 0 0,-3 6 0 16,3-6 0-16,0 6 0 0,-8 7 0 0,5-4 0 16,-1 0 0-16,1-2 0 0,-1 2 0 0,1 3 10 0,-4-2-10 0,3 5 0 15,1 1 0-15,-1-7 0 0,1 13 0 16,-1-13 8-16,4 4-8 0,0-4 0 0,0 7 0 16,0-7 0-16,4 7 0 0,-4-1 0 0,0 1 0 15,0-7 0-15,0 13 0 0,3-6 0 16,-3 2 0-16,0-2 0 0,0 0 0 0,4 5 0 0,-4 4 0 15,-4-6 0-15,4 0-9 0,0 6 9 0,-3-10 0 0,3 10 0 16,0 0 0-16,-4-3 0 0,4-3 0 0,0 6 0 16,0 0 0-16,0 0 0 0,-3-9 0 0,3 9 0 15,0 0 0-15,0 0 0 0,-4-3 0 0,4 3 0 16,0 0 0-16,0 0 0 0,0 0 0 0,0 0 0 0,0 0 0 16,0 0 0-16,-7 3 0 0,0 3 0 15,3-3-9-15,-3 6 9 0,0 1 0 0,0 2 0 0,-3 1 0 16,-1 6 0-16,1 3-9 0,-5-3 1 0,1 3 0 0,0-7 0 15,0 13 8-15,-4-12 0 0,4 3 0 0,4-3 0 16,-4-4 0-16,3-2 0 0,4 5 0 0,-4-5 8 16,4-1 0-16,0 0 1 0,0-9 0 0,4 10 0 15,-4-4-9-15,3-6 0 0,1 0 0 0,3 0 0 16,-4 0-10-16,4 0 10 0,0 0-13 0,0 0 5 16,0-6-7-16,-3-4-1 0,6 1 0 15,-3 0 0-15,4-1 8 0,-4 4 8 0,0-7-13 0,3-2 5 16,1 2 8-16,-4 4 0 0,0-7 0 0,0 0 0 15,3-2 0-15,-3 2 0 0,7-3 0 0,-3 7 0 16,3-4 0-16,-4 0 0 0,1 7-9 0,3-1 9 16,0-2-12-16,0-4 3 0,-3 7 0 0,6-7 0 15,-3 7 9-15,0-1 0 0,-3 7 0 0,3-3 0 16,0 3 0-16,0-4 0 0,0 1 0 0,-7 6 0 0,4-3 24 0,3 6 6 16,0 3 2-16,0 1 0 0,0 2-32 0,-4-6 0 15,4 7 0-15,0-1 0 0,0 7 12 16,1-7-3-16,-1 7-1 0,0-4 0 0,0 4-8 0,3 0 8 15,-3-4-8-15,0-2 8 0,4 5-8 0,0-2 0 16,-1-7 0-16,-3 10 0 0,4-13 0 0,-4 6 0 16,3-2 0-16,-3 2 0 0,1-9 0 0,2 0-17 15,-3 0 4-15,0 0 1 16,4-6-45-16,-4 3-9 0,0-4-2 0,0-2 0 16,0 0-139-16,0-1-28 0,-3-5-5 0,3 2-720 0</inkml:trace>
  <inkml:trace contextRef="#ctx0" brushRef="#br0" timeOffset="8663.56">26046 3403 633 0,'-4'-18'56'0,"4"11"-44"0,0-11-12 0,-3 8 0 16,-5-6 132-16,5-2 25 0,-1-1 5 0,4 0 1 15,-3 3-74-15,-1-3-14 0,4 10-3 0,-3-7-1 16,-4 7 13-16,3 9 4 0,1-9 0 0,3 9 0 16,0 0-12-16,0 0-3 0,0 0 0 0,0 0 0 15,0 0-9-15,0 0-1 0,0 0-1 0,7 9 0 16,0 0-31-16,0 1-7 0,0 5 0 0,0 4-1 15,0-9 16-15,0 5 3 0,4 4 1 0,-1 0 0 16,-3-10-24-16,0 7-5 0,0 3-1 0,4-10 0 16,-4 7-13-16,0 0 0 0,4-4 8 0,-4-2-8 0,0-1 0 0,-4 0 0 15,4 1-12-15,-3-4 12 0,3 4-22 0,-7-10 2 16,0 0 1-16,4 6 0 16,-4-6-55-16,0 0-11 15,0 0-3-15,10 3 0 0,-3-3-129 16,4-3-27-16,-4-3-4 0,3 2-2 0</inkml:trace>
  <inkml:trace contextRef="#ctx0" brushRef="#br0" timeOffset="8881.34">26483 2930 2487 0,'0'0'55'0,"0"0"11"0,-7 0 2 0,-4 3 2 0,1 6-56 0,-1-2-14 0,1 12 0 15,-1-1 0-15,-3 4 9 0,3 7-1 0,1 5 0 0,-1 7 0 16,-3 9-8-16,0-3 0 0,0 6 0 16,-4 1 0-16,1 8 0 0,-5-2 0 15,1 6 0-15,0 3 0 0,-4 3 0 0,4-3 0 0,0-3 0 16,3-4 0 0,4-2-55-16,0-4-13 0,0 4-2 0</inkml:trace>
  <inkml:trace contextRef="#ctx0" brushRef="#br1" timeOffset="78681.59">13991 11086 864 0,'0'0'38'0,"0"0"8"0,0 0-37 0,4-9-9 16,-1-1 0-16,1 1 0 15,-4 9 116-15,0 0 22 0,0 0 4 0,0 0 1 0,0 0-108 0,0 0-22 16,0 0-4-16,0 0-1 0,0 0-8 0,0 0 10 16,0 0-10-16,0 0 10 0,0 0 27 0,0 0 6 15,0 0 1-15,0 0 0 0,0 0 23 0,0 0 5 16,0 0 0-16,0 0 1 0,-4 9 0 0,-3 1 0 15,0-1 0-15,0 4 0 0,0 2-13 0,-4 4-2 16,1 6-1-16,-1-6 0 0,-3 6-33 0,-3 0-6 16,2-3-2-16,-6 3 0 0,0 3-4 0,0-2 0 15,-4-1-1-15,1-3 0 0,-5 3-11 0,5 3 0 16,2-3 0-16,1-6 0 0,0 9 20 0,0-6-2 0,3 0 0 16,1-3 0-1,-1-4-38-15,0 4-8 0,1-9-2 0,3-1 0 16,3-3-89-16,-3 4-17 0,3-1-4 0,1-9-774 0</inkml:trace>
  <inkml:trace contextRef="#ctx0" brushRef="#br1" timeOffset="78961.67">13554 11158 2772 0,'0'0'123'0,"0"0"25"16,0 0-119-16,0 0-29 0,-4 10 0 0,1-1 0 0,3 0 42 16,3 7 2-16,4-3 1 0,0 9 0 0,4-4-45 0,-1 1 0 15,1 0-12-15,0 0 2 16,6 6 10-16,-3-6-13 0,-3 9 5 0,0-3 8 16,3-6-27-16,0 6 3 0,3 3 0 0,1-3 0 0,-4 4 8 0,0-4 1 15,0 3 1-15,1-3 0 16,-1-6-15-16,-4 6-3 0,4-6-1 0,-3-1 0 15,-1 1-7-15,-2-9-2 0,-1 5 0 0,3-5 0 16,-6-4-108-16,3-3-22 0,-4 7-4 0,-3-10-744 16</inkml:trace>
  <inkml:trace contextRef="#ctx0" brushRef="#br1" timeOffset="79528.53">14150 11632 2790 0,'0'0'61'0,"0"0"13"0,-7 9 2 0,0-3 3 0,3-2-63 0,-3 2-16 0,4-3 0 0,-1 6 0 0,1-2-13 0,-1 2-6 16,4 0-1-16,0 1 0 16,0-1-12-16,0 1-2 0,-3 5-36 0,3-15 56 0,3 4 4 15,-3 8 1-15,0-12 0 0,0 0 9 0,0 0 0 16,0 0 0-16,0 0 8 0,0 0-8 0,0 0 12 15,0 0-4-15,0 0 0 0,0 0 30 0,7-6 6 16,-3-4 2-16,3 4 0 0,0-6-22 0,0-4-4 16,0 3 0-16,0-2-1 0,-3-1-19 0,3 7 0 15,0-10 0-15,0 3 0 0,0 4 0 16,0-4 0-16,0 6 0 0,3-5 0 0,5 5 0 0,-1 1 0 16,0 6 0-16,0-3 0 0,4 6 0 0,-4 0 0 15,0 0-12-15,0 0 3 0,0 9 9 0,-3-3-12 0,3 4 12 0,0-1-12 16,-4 0 12-16,-3 7 0 15,4-6 0-15,0 2 0 0,-8 4 0 0,1-7 9 16,3 7-9-16,-4-4 0 0,1 4 16 0,-1 3-4 0,1 0-1 0,-1-4 0 16,-3-5-11-16,0 9 0 0,4-10 0 0,-4 0 0 15,3 1 0-15,1 2-20 0,-4-2 3 0,0-7 1 32,0-3-112-32,0 9-21 0,0-9-5 0,0 0-1 0,0 0-124 0,0 0-25 15</inkml:trace>
  <inkml:trace contextRef="#ctx0" brushRef="#br1" timeOffset="79913.7">14640 11738 1440 0,'0'0'64'0,"7"0"12"0,4-6-60 0,-4 6-16 16,0-9 0-16,4 9 0 15,3-10 192-15,-4 7 36 0,1-3 8 0,3-4 0 16,7 1-186-16,-3 0-38 0,3-1-12 0,0 1 8 15,-7-1-8-15,7-5 0 0,-3 5-11 0,0 1 11 16,-4-7-31-16,0 7 0 0,-3-1 0 0,-1 1 0 0,-3 0 20 0,0-1 11 16,-3 1-12-16,-1-1 12 0,1-5 0 0,-4 5 0 15,-4 4 0-15,1-3 0 0,-1 6 0 0,-3-4 9 16,0 7-9-16,-3-3 12 0,-1 3 7 0,-3 0 1 16,0 3 1-16,-4 4 0 0,4-4-7 0,-4 3-2 15,4 3 0-15,0 1 0 0,-4-1 4 0,8 7 0 0,-1-7 0 16,1 1 0-16,-1 5-16 0,1-2 0 0,2 3-12 0,1-4 12 15,4-3 0-15,-4 7 9 0,-4 0 1 0,8-4 0 16,-1 4 8-16,1 3 2 0,-1-3 0 0,1-4 0 16,3 4-2-16,0 3 0 0,0-10 0 0,3 7 0 15,4-7-18-15,0 7 0 0,0-7 0 0,4 1 0 32,-1-1-28-32,-2-6-7 0,2 3-1 0,1-2 0 15,3-4-94-15,3 0-19 0,-2 0-4 0,2-4-459 0,-3-2-91 0</inkml:trace>
  <inkml:trace contextRef="#ctx0" brushRef="#br1" timeOffset="80463.92">15155 11469 518 0,'0'0'46'0,"0"0"-37"15,0 0-9-15,0 0 0 0,-3 9 446 0,3-6 87 16,-4 7 18-16,4-1 3 0,0-3-438 0,0 10-88 15,0-3-18-15,0-4-10 0,0 7 0 0,4 2 0 16,-4-2 0-16,0-3 0 0,3 2 0 0,1 1 0 16,-1-3-8-16,-3-4 8 0,4 0-16 0,-1 7 2 15,1-7 1-15,0-2 0 0,-4-7 13 0,0 0 0 16,0 0 0-16,0 0 0 0,3 3 18 0,-3-3-3 16,0 0-1-16,0 0 0 0,0 0 1 0,11 0 0 15,-4-3 0-15,0-4 0 0,0 4-15 0,-4-3 8 16,4-3-8-16,0 2 0 0,-3 4 0 0,-4 3 0 15,7-6 0-15,0 6 0 0,0-3 0 0,0 6-18 16,-7-3 4-16,11 0 1 0,-4 9 4 0,0-2 1 16,-7-4 0-16,0 3 0 0,3 3 8 0,1 1-8 0,3-4 8 15,0-3-8-15,-3 4 8 0,6-4 11 0,-3 3-3 0,0-3 0 16,-7-3 0-16,11 6-8 0,-1-6 12 0,-3 0-4 16,4 0 12-16,-11 0 1 0,0 0 1 0,11 0 0 15,-1 0 10-15,-10 0 3 0,11 0 0 0,-11 0 0 16,10 4-12-16,-10-4-3 0,0 0 0 0,11 0 0 15,-11 0 10-15,11-4 2 0,-1 4 0 0,-10 0 0 16,7 0-8-16,4-6-2 0,-4 3 0 0,0-3 0 16,0 3 14-16,-4-7 4 0,1 1 0 0,3-7 0 15,-3 7-23-15,3-1-4 0,-4-5-1 0,1 2 0 0,-1-9-4 16,1 3-8-16,-1 0 11 0,-3-6-11 16,4 3 10-16,-4-3-10 0,0 0 8 0,3 6-8 15,-3-6-24 1,0 7-11-16,4-1-1 0,-4 3-1 0,0 3-59 0,0-2-12 15,3 5-3-15,-3 1 0 0,0 0-32 0,4 2-6 0,-4-2-2 0,0 9 0 16,0 0-93-16,0 0-18 0,3-10-4 0,-3 10-1 0</inkml:trace>
  <inkml:trace contextRef="#ctx0" brushRef="#br1" timeOffset="80813.09">15886 11139 1936 0,'0'0'43'0,"0"0"9"0,0 0 1 0,0 0 1 0,0 0-43 0,7 4-11 0,0 2 0 0,-7-6 0 31,7 3-29-31,3 3-8 0,1-6-2 0,0 0 0 0,-1 0 39 0,1 0 0 0,-1 0 12 0,1 0-4 16,3 0 61-16,0-6 12 0,-3 6 3 0,3-3 0 15,0-3 28-15,0 2 7 0,0-2 1 0,-3-3 0 16,3 9-55-16,0-10-10 0,0 7-3 0,4-3 0 0,-4 6-41 16,3-6-11-16,1 3 0 0,-4-4 0 15,7 7-40-15,-3-3-9 0,3-3-3 0,0 3 0 16,-7 3-95-16,1-7-19 0,-5 7-4 0,4 0-486 15,-3-3-96-15</inkml:trace>
  <inkml:trace contextRef="#ctx0" brushRef="#br1" timeOffset="81146.88">16051 11356 1900 0,'0'0'169'0,"0"0"-135"0,0 0-34 0,-7 6 0 16,4-3 148-16,3-3 24 0,-4 10 4 0,4-10 0 31,0 6-176-31,0-6-24 0,0 0-10 0,4 3-2 0,-4-3 8 15,10 6 1-15,-3-6 1 0,4 0 0 0,-4 0 26 0,4 0 0 0,-1-6 0 0,4 6 0 16,-3-3 24-16,3-3 1 0,-3 2 0 0,3-2 0 16,0-3-12-16,0 9-2 0,4-10-1 0,-4 10 0 15,0-9-22-15,3 9-5 0,5-6-1 0,-8 3 0 16,0-4-138 0,0 7-27-16,-3-3-5 0,3-3-681 0</inkml:trace>
  <inkml:trace contextRef="#ctx0" brushRef="#br1" timeOffset="85265.54">16588 11114 1324 0,'0'0'59'0,"-7"7"12"0,0-4-57 0,-1-3-14 15,1 0 0-15,7 0 0 0,0 0 272 0,0 0 52 16,0 0 11-16,0 0 1 0,0 0-267 0,0 0-53 0,0 0-16 0,7 6 0 15,4-3 0-15,3-3 0 0,-3-3 0 0,3-3 0 16,3 6 0-16,1-3 0 0,0-4 0 0,6 4 0 16,-2-3 0-16,-1 6 0 0,3-6 0 0,1 3-10 15,3-4 10-15,-6 7-12 0,-5-3 12 0,4-3-12 32,-3 3-40-32,-4 3-9 0,-3 0-2 0,-1-7-641 0,1 7-129 0</inkml:trace>
  <inkml:trace contextRef="#ctx0" brushRef="#br1" timeOffset="86056.53">17635 10678 1807 0,'0'0'80'0,"0"0"16"0,-7-3-76 0,4-3-20 16,3-3 0-16,-7 6 0 0,3-4 49 0,1-2 7 16,-1 9 0-16,-3-10 1 0,0 4-37 0,0 6-8 15,-4-3-2-15,1 3 0 0,-4 0-10 0,0 0 8 0,-4 3-8 16,0 3 8-16,1-2-8 0,-1 2 12 0,-3 3-12 0,-4 7 12 16,0-7 3-16,1 4 1 0,-1 3 0 0,0-7 0 15,1 10 10-15,3-10 2 0,-4 7 1 0,7 0 0 16,1-4 10-16,2-3 1 0,1 7 1 0,4 0 0 15,-1-4-13-15,4-2-2 0,0-1-1 0,4 1 0 16,-1-4-13-16,4 3-2 0,0 1-1 0,4-1 0 16,3 1-9-16,0-4 0 0,0-3 0 0,3 3 0 15,1 4 0-15,3-1-9 0,0-3 9 0,0-3-13 0,4 7 13 16,-1-4 0-16,1 4-10 0,7-1 10 0,-4 0 0 0,0 1-9 16,0-1 9-16,0 7 0 0,-6-7 0 0,-1 7 0 15,0-4 0-15,-4-2 0 0,5 6 0 0,-5-1 8 16,1-2-8-16,-1 6 0 0,-3-4-12 0,4 10-4 15,-4-6-2-15,4 0 0 0,-8 0 18 0,4-4 0 16,-3 4 0-16,-1-3 0 0,1 3 0 16,-4-7 0-16,0 4-8 0,0 3 8 0,-4-4-10 0,1-2 2 15,-1 3 0-15,-3-7 0 0,0 1 8 0,0 5 0 16,-4-5-9-16,-3-1 9 0,4 0 0 0,-1-2 0 16,-3-4 0-16,0 6 0 0,-7-2 11 0,3-4-3 15,-3-3-8-15,3 0 12 0,1 0 1 0,3-3 0 16,-1-4 0-16,5-2 0 0,-4-1 17 0,3 1 3 15,4 0 1-15,0-1 0 0,3-5 3 0,1-4 1 0,-1 0 0 0,4 0 0 16,4-6-17-16,3 0-3 0,-3-10-1 0,6 7 0 16,4-9 7-16,0-1 2 0,0-3 0 0,4-3 0 15,-4 7 2-15,4-1 1 0,-1-3 0 0,-2 4 0 16,-5 8-16-16,1-5-3 0,-1 6-1 0,4-7 0 16,-3 10-9-16,0-3 0 0,3 3 0 0,0-3 0 31,-4 2-100-31,8 8-15 0,0-7-3 0</inkml:trace>
  <inkml:trace contextRef="#ctx0" brushRef="#br2" timeOffset="108467.56">12439 3745 1843 0,'0'0'164'0,"0"0"-132"0,0 0-32 0,0 0 0 16,0 0 160-16,0 0 24 0,0 0 6 0,0 0 1 16,7 6-156-16,0 1-35 0,0 2 0 0,4 1 0 15,-4 2-11-15,3 4 1 0,-3 3 0 0,8-1 0 16,-1 14 10-16,-4-10-8 0,-3 6 8 0,4 6-8 0,-1-2 8 0,-3-1 0 16,4 4 8-16,0-1-8 15,-4 1 11-15,3-4-3 0,-3 3 0 0,0-2 0 0,0-1-8 16,1-6 0-16,-1 4 0 0,0 2 0 0,-4-12 0 0,1 0 0 15,-4-1 0-15,7-2 0 16,-4-3-92-16,4 2-12 0,-3-12-1 0,-4-3-899 16</inkml:trace>
  <inkml:trace contextRef="#ctx0" brushRef="#br2" timeOffset="108819.22">13074 3582 2505 0,'-11'10'111'0,"8"-4"23"0,-8-3-107 0,4 13-27 0,0-7 0 0,0 10 0 15,-3 0 10-15,6-1-10 0,-3 8 12 0,0-1-12 16,0 0 0-16,0-3 0 0,0 6-12 0,0-3 3 15,0 3 9-15,0 4 0 0,3-1 0 0,-3 3-8 16,-4-2 8-16,4 9 0 0,-3 2 0 0,-4 1 0 16,3 10 10-16,-3-1 4 0,0 0 1 0,0 1 0 15,-4-1 0-15,0 0 0 0,1-6 0 0,-4 7 0 16,-1-1-7-16,1 0-8 0,0-9 11 0,0-6-11 16,0 6 0-16,3-10 0 0,1 4 0 0,-1-4 0 0,-3-9-12 15,7 4-10-15,3-1-2 0,4-13 0 16,-4 4-36-16,4-3-7 0,4-7-1 0,-1 1-1 15,8-1-117-15,-4-9-23 16,0 0-5-16,7 0-587 0</inkml:trace>
  <inkml:trace contextRef="#ctx0" brushRef="#br2" timeOffset="109804.9">12545 3378 1285 0,'0'0'56'0,"0"0"13"0,0 0-55 0,0 0-14 0,0 0 0 0,0 0 0 16,3-9 81-16,-3 6 14 0,4-3 2 0,3-4 1 15,0 4-37-15,0-4-7 0,0 7-2 0,-7-3 0 16,4-3 4-16,-1-1 0 0,1 1 0 0,-1-1 0 15,4 1-32-15,-3-7-7 0,3 7-1 0,0-4 0 0,0 1 0 0,0-1 0 16,4-2 0-16,-4 5 0 0,0-6 20 0,3 7 3 16,-3-3 1-16,0-4 0 0,0-3-26 15,0 3-5-15,1 7-1 0,-5-4 0 0,1-2 2 16,-1 8 0-16,1-5 0 0,-4-4 0 0,0 16-10 16,0-9 0-16,0-1 9 0,0 7-9 0,0 3 10 0,0 0-2 15,0 0-8-15,-4-6 12 0,4 6-3 0,0 0-1 16,0 0 0-16,0 0 0 0,0 0 10 0,0 0 2 15,-3 9 0-15,3 1 0 0,0-1-32 0,0 7-7 16,0-4-1-16,0-5 0 0,0 12 32 0,3-10 7 0,-3 0 1 16,0 7 0-16,0-7-28 0,4 10-6 0,-4-3-1 0,0-13 0 15,0 13 24-15,3-7 5 0,-3 1 1 0,4 5 0 16,-1-5-15-16,-3-1 0 0,0-9 0 0,7 9 0 16,-3 1-17-16,3-1-7 0,0 1 0 0,0-4-1 31,4-6-100-31,-4 3-20 0,3 3-4 0,1-6-471 0,-1-6-95 15</inkml:trace>
  <inkml:trace contextRef="#ctx0" brushRef="#br2" timeOffset="110902.73">13349 3814 691 0,'0'0'61'0,"0"0"-49"0,0 0-12 0,0 0 0 0,0 0 172 0,0 0 31 16,0 0 6-16,0 0 2 0,0 0-105 0,0 0-21 15,0 0-4-15,0 0-1 0,0 0-20 0,0 0-4 16,0 0 0-16,11 0-1 0,3 0-31 0,-4-6-5 15,5 6-2-15,-1-3 0 0,0-3-7 0,3 6-2 16,1-10 0-16,0 7 0 0,3-3-8 0,0 6 0 16,0-3 0-16,0-4-11 0,-3 7 11 0,3 0-13 15,0-3 5-15,-3-3 8 16,7 6-35-16,-4-3 1 0,0 3 0 0,0 0 0 16,0 0-18-16,-3 0-3 0,0 0-1 0,-1 0 0 15,-3 0-108-15,0 0-23 0</inkml:trace>
  <inkml:trace contextRef="#ctx0" brushRef="#br2" timeOffset="111233.25">13314 4053 403 0,'0'0'36'0,"0"0"-36"0,0 0 0 0,0 0 0 16,10 0 380-16,1 0 68 0,-4 0 15 0,7 0 2 16,-3 0-368-16,6-7-73 0,1 7-16 0,3 0-8 0,0 0 0 0,1-6-20 15,-1 6 4-15,7-3 0 0,0-3 16 0,0 6 0 16,4-10 0-16,0 10 9 0,0-3-9 0,3-3-11 15,-3 3 3-15,3-4 0 16,-7 7-26-16,4-3-5 0,-4-3-1 0,-3 6 0 16,0-3-30-16,-1 3-6 0,1-6-2 0,0-1-681 0</inkml:trace>
  <inkml:trace contextRef="#ctx0" brushRef="#br2" timeOffset="114020.39">14411 3598 1144 0,'0'0'51'0,"0"0"10"0,0 0-49 0,0 0-12 0,0 0 0 0,0 0 0 15,-4-6 0-15,4 6 0 0,0 0 0 0,0 0 0 32,0 0-26-32,0 0-11 0,0 0-3 0,0 0 0 0,4 0 23 0,-4 0 4 0,7-10 1 15,-3 4 0-15,3 6 12 0,-4-3 16 0,-3 3-3 0,4-7-1 16,-4 7 29-16,7-3 6 0,-7 3 1 0,0 0 0 15,0 0 29-15,0 0 7 0,0 0 0 0,0 0 1 16,0 0-2-16,0 0-1 0,0 0 0 0,0 0 0 16,0 0-21-16,0 0-4 0,0 0-1 0,0 0 0 15,0 0-10-15,0 0-2 0,0 0-1 0,0 0 0 16,0 0-7-16,3 10-2 0,4-1 0 0,-3 1 0 0,-1-1-18 0,1 0-4 16,-4 7-1-16,0-7 0 15,3 7-11-15,-3-3 10 0,0 5-10 0,0-2 10 0,-3 3 2 16,3 6 1-16,0-6 0 0,-4 0 0 0,1 0-1 0,3-4 0 15,-4 4 0-15,1-3 0 16,3-4 13-16,-4 4 3 0,1-7 0 0,3 1 0 0,-4-1 6 16,4 1 2-16,0-10 0 0,-3 9 0 0,3-9-8 0,-4 6-2 15,4-6 0-15,0 0 0 0,0 6-15 0,0-6-3 16,0 0-8-16,0 0 12 0,-3 4-12 0,3-4 0 16,0 0 0-16,0 0 0 0,0 0 10 0,0 0-10 15,-7 6 10-15,7-6-10 0,-4-6 18 0,1 6-2 16,-1-10-1-16,4 4 0 0,0 3 5 0,0-7 0 15,0-5 1-15,4 5 0 0,-4-2-5 0,3-4-2 0,4-9 0 0,-3 6 0 16,3-6-14-16,0 3 11 16,0-3-11-16,0 0 10 0,0 0-10 0,0-3 0 0,4 6 0 0,-1 0 0 15,1 3 0-15,-1 0 0 0,1 0 0 16,-1 4 0-16,1 5 0 0,-4 1-9 0,4 6 9 0,-1 3 0 16,1-7-12-16,-1 14 12 0,5-7-12 0,-1 3 12 15,-4 6-15-15,4 1 4 0,4-1 1 0,0 10 0 16,-4-3 10-16,0 2 0 0,7-2 0 0,-7 0 0 15,0-4 14-15,0 4-2 0,0-4 0 0,4-2 0 16,-4 6-12-16,0-7 0 0,0 7 0 0,-3-7 0 16,0 7-8-16,-1-13-5 0,-3 6-1 0,0 1 0 15,0-4 14-15,0-3 0 0,-7-3 0 0,0 0 0 16,7 10 0-16,-7-10 8 0,0 0-8 0,0 0 0 16,0 0 9-16,0 0-9 0,0 0 0 0,11 0 9 0,-11 0-9 15,7-10 12-15,0 7-12 0,0-6 12 0,0-1 0 0,-3 1 0 16,3-4 0-16,-4 4 0 15,1-1-12-15,-1-8 0 0,4 2 0 0,-3-3 0 0,0 7 0 16,-1-7 0-16,4 3 0 0,-3-9 0 0,3 6 0 0,0 3 0 16,-4-2 0-16,4 5 0 0,0-3 0 0,-3 7 0 15,-1-7 0-15,1 7 0 0,3 0 0 0,-3-1 0 16,-1 10 0-16,-3 0 0 0,7-6 0 0,0 6-12 16,-7 0 4-16,7 0 8 0,0 6-13 0,4 0 5 15,-1-2 8-15,5 5-13 0,-1 7 13 0,-4-7 0 16,8 7 0-16,-4-4 0 0,0-2 0 0,4 8 0 15,-4-2 0-15,0 3 0 0,-3-3 0 0,-4-4 0 0,3 10 0 0,1-9 0 16,-4 2 0-16,3-2 0 0,1-1 0 0,-4 1 0 16,0-4 0-16,0 7 0 15,0-13 0-15,0 10 0 16,0-10-20-16,0 6-7 0,-7-9-1 0,0 0-1 16,7 0-86-16,1 7-17 0,2-7-3 0,-10 0-625 0,11-7-124 0</inkml:trace>
  <inkml:trace contextRef="#ctx0" brushRef="#br2" timeOffset="115003.23">16171 3234 1220 0,'0'0'54'0,"0"0"11"0,0 0-52 0,0 0-13 0,0 0 0 0,0 0 0 16,0 0 80-16,-7 9 12 0,0 1 4 0,0-1 0 16,0 7-46-16,0 0-9 0,-4-4-1 0,1 7-1 15,-1 0-11-15,-3 3-3 0,0 0 0 0,4 0 0 16,-5 0-10-16,-2-4-3 0,3 8 0 0,-4-8 0 15,0 7 5-15,4-6 1 0,-7 9 0 0,7-6 0 16,-4 0-18-16,1-3 8 0,-1-3-8 0,0 0 0 16,1-4-34-16,-1 7-14 0,4-7-2 0,0 1-750 15</inkml:trace>
  <inkml:trace contextRef="#ctx0" brushRef="#br2" timeOffset="115250.47">15663 3297 1900 0,'0'0'169'0,"0"0"-135"0,0 0-34 0,4 6 0 16,3 7 148-16,0-4 24 0,7 7 4 0,0-1 0 15,7 7-138-15,1-6-28 0,-1 3-10 0,0 0 0 16,7-1 9-16,0-2-9 0,1 3 0 0,-1 6 9 15,0-9-9-15,0 6-11 0,0-4 3 0,-6-2 0 16,2 3-34-16,-6 6-6 0,3-9-2 0,0-4 0 16,-3 7-27-16,0-10-6 15,-1 7-1-15,-3-6 0 0,4-4-28 0,-4 6-7 0,4-12-1 0,-1 7-670 16</inkml:trace>
  <inkml:trace contextRef="#ctx0" brushRef="#br2" timeOffset="115606.55">17036 3174 2559 0,'0'0'56'0,"0"0"12"0,0 7 3 0,0 2 1 0,-4 10-58 0,4 0-14 0,0 6 0 0,0 0 0 15,4-6 0-15,-4 9 0 0,0-3 0 0,3 3 0 16,-3-12-16-16,4 12-5 0,-4-9-2 0,3 6 0 31,-3 3-75-31,0-12-15 0,0 3-3 0,0 6-548 0,0-6-108 0</inkml:trace>
  <inkml:trace contextRef="#ctx0" brushRef="#br2" timeOffset="115803.54">16845 3538 1382 0,'18'-3'61'0,"-18"3"13"0,7-6-59 0,3 3-15 16,1 3 0-16,3-13 0 0,0 10 348 0,7 3 68 16,1-6 12-16,2-4 4 15,1 10-388-15,0-9-78 0,3 6-15 0,0-7-3 16,0-2-112-16,1 2-23 0,-1 1-4 0,4 0-837 0</inkml:trace>
  <inkml:trace contextRef="#ctx0" brushRef="#br2" timeOffset="116370.48">17713 2688 2523 0,'0'0'112'0,"-4"10"23"0,1-1-108 0,-1 7-27 0,1 6 0 0,-1 3 0 15,4 3 26-15,0 7 0 0,4 2 0 0,-4 7 0 16,3-3-26-16,1 6-14 0,-1 0 2 0,-3 6 0 16,0 1 12-16,4-1 0 0,-4-9 0 0,4 0 0 15,-4 3-12-15,0-6 0 0,0-4 0 0,0-2 0 16,3 2 12-16,1-12-9 0,-4 4 9 0,0-1-8 15,0-3 8-15,0 0 0 0,0-9 0 0,0 3 0 16,0-7 11-16,0-3 4 0,0 1 1 0,0-10 0 16,0 0 28-16,0 0 7 0,0 0 1 0,0 0 0 15,0 0-23-15,3-19-4 0,4 7-1 0,-3-4 0 0,3-3-24 0,-4-6 0 16,4 0 0-16,-3-3 0 0,3 6-17 0,0-10 4 16,4 4 1-16,-4 0 0 0,3 3 0 0,1-3 0 15,-1 3 0-15,1 6 0 0,0 3 3 0,-1-3 1 16,4 7 0-16,-3-4 0 0,3 0 8 0,4 7 0 15,-4-1 0-15,0 7 0 0,-4-3 0 0,8 0-8 16,0 3 8-16,-1 3-8 0,1 0 8 0,-4 3 0 16,0 3 8-16,4 0-8 15,-4 4-21-15,0 2-9 0,0 4-2 0,0 0 0 0,-3-4 32 0,-1 7 0 16,1 0 0-16,-4-3 0 0,0 2 0 0,0-2 0 16,0 3 0-16,-3 0 0 0,-1-1 0 0,-3-2 0 15,0 0 0-15,0-4 0 0,-3 4 0 0,-1 0 0 0,-3-4 0 16,-3-2 0-16,-1 5 26 0,-7-2 11 15,1-1 3-15,-4-2 0 0,-1 2-23 0,1-5-4 0,-4 2-1 0,-3-6 0 16,0 10-1-16,0-10-1 0,-4-3 0 0,0 9 0 16,1-9-10-16,-5 0 0 0,5 0 0 0,-8 0 8 31,0-9-160-31,-3-1-33 0</inkml:trace>
  <inkml:trace contextRef="#ctx0" brushRef="#br3" timeOffset="135412.23">24091 8446 864 0,'0'0'76'0,"0"0"-60"16,0 0-16-16,0 0 0 0,0 0 156 0,0 0 29 15,0 0 6-15,0 0 1 0,0 0-127 0,0 0-25 16,0 0-4-16,0 0-2 0,0 0 9 0,0 0 1 15,0 0 1-15,0 0 0 0,0 0 23 0,0 0 4 16,0 0 0-16,0 0 1 0,0 0-9 0,0 0-1 16,-3 9-1-16,3-9 0 0,-7 0-15 0,7 0-3 0,0 0-1 0,0 0 0 15,-7 10-17-15,7-10-3 0,-4 0-1 0,4 0 0 16,-3 9-9-16,3-9-1 0,-4 9-1 0,0-2 0 16,4-7 17-16,-3 9 4 0,-1 0 1 0,4 1 0 15,0-10-20-15,0 9-4 0,0 1-1 0,0-1 0 16,0 1-8-16,0-10 8 0,7 12-8 0,-3-3 8 15,0-5-8-15,-4-4 0 0,0 0 0 0,7 9 0 16,0-3 0-16,0-3 0 0,-7-3 0 0,7 7 0 16,0 2 0-16,-7-9 0 0,7 0 11 0,-7 0-11 15,0 0 20-15,7 0-3 0,-7 0 0 0,7 0 0 16,-7 0 7-16,11 0 0 0,-1-9 1 0,-3 2 0 16,0-2-7-16,4 0-2 0,-1-1 0 0,-3 1 0 0,4-7-16 15,-4 7 8-15,0-4-8 0,0-3 0 0,-3 7 8 16,-1-7-8-16,1 13 0 0,-1-12 0 0,-3 5 9 0,0 1-9 15,0-1 0-15,0 4 9 0,-3-3-9 16,-4 6 10-16,3-4-10 0,-3 4 10 0,0-3-10 0,0 6 10 16,0 0-10-16,0 0 10 0,3 0 0 0,-3 0 0 15,0 0 0-15,0 0 0 0,0 0-10 0,4 6 10 16,-4-3-10-16,3 4 10 0,-3-4 6 0,3 6 2 16,-3-3 0-16,4-2 0 0,-4 2-18 0,3 0 0 15,1-3 8-15,-1 7-8 0,4-10 0 0,-7 6 0 0,7 3 0 16,0-9 0-16,0 0-16 0,-3 10-1 15,3-10 0-15,0 9 0 0,0-9 17 0,0 0 0 0,0 0 0 16,3 6 0-16,-3-6 0 0,7 3 0 0,-7-3 0 0,7 10 0 16,4-10 0-16,-4 0 0 0,4 0 0 0,-4 0 0 15,0 0 0-15,0 0 0 0,0-3 0 0,0-4 0 16,-4 4 8-16,4-3-8 0,-3 6 0 0,-1-9 0 16,1 2 8-16,-4 7-8 0,4-3 0 0,-4-6 9 15,0 3-9-15,0-4 8 0,0 1-8 0,0-1 8 16,-4 4-8-16,0-3 0 0,4 6 0 0,-3-7 8 15,3 4-8-15,-4-4 0 0,1 7 0 0,3 3 0 16,0 0 0-16,-4-6 0 0,1 0 0 0,3 6 0 16,0 0 0-16,0 0 0 0,-7 6 0 0,3-6 0 15,-6 0 0-15,6 9 0 0,-3-2 0 0,4-4 0 16,-5 6 0-16,5 1 0 0,-1-1 0 0,-3-3 0 16,4 4 0-16,-4-1 0 0,3 1 0 0,1-1 0 0,-1-3 0 15,4-6 10-15,0 0-2 0,0 10-8 0,0-7 0 0,0-3 0 16,0 0 0-16,0 0 0 0,7 12 0 0,-7-12 0 15,0 0-10-15,0 0 10 0,7 3 0 0,0-3 0 16,-7 0 0-16,0 0 0 0,11 0 0 0,-4 0 0 16,0 0 0-16,-7 0 0 0,0 0 0 0,7-3 0 15,0-3 0-15,-3 0 0 0,3 3 0 0,-4-4 0 16,1 7 0-16,-1-9 0 0,-3 6 0 0,4-3 8 16,-1-4-8-16,-3 7 0 0,0-3 0 0,0 6 0 15,4-10 8-15,-4 10-8 0,0-6 0 0,0 6 0 16,0 0 0-16,0 0 0 0,0 0 0 0,0 0 0 15,0 0 0-15,0 0 0 0,0 0 0 0,0 0 0 0,-7 6 0 16,3-2 0-16,1 2 0 0,-1 3 0 0,1-3 0 0,-1-2 0 16,1 5-8-16,-1-3 8 15,4-6 0-15,0 10 0 0,0-10 0 0,-3 9 0 0,3 0 0 0,0-9 0 16,3 10 0-16,-3-4 0 0,0 4 0 0,4-7 0 16,-4-3-8-16,3 9 8 0,-3-9 0 0,4 6 0 15,3 4 0-15,-7-10 0 0,0 9 0 0,0-9 0 16,0 0 0-16,7 0 0 0,-7 0 0 0,7 6 0 15,-7-6 0-15,11 4 0 0,-11-4 0 0,7 0 0 16,0-4 0-16,0-2 0 0,0 3 0 0,-4-3 0 16,1-4 0-16,-1 10 0 0,1-6 0 0,-1-3 0 15,-3-1 0-15,0 1 0 0,0 6 0 0,0-4 0 0,0-2 0 16,0 3 0-16,0-4 8 0,0 1-8 0,0 6 0 0,-3-3 0 16,3-4 0-16,-4 7 0 0,4 3 0 0,0-6 0 15,0 6 0-15,0 0 0 0,0 0 0 0,0 0 0 16,0 0 0-16,0 0 0 0,0 0 0 0,-3 0-9 15,3 0 9-15,-7 9 0 0,0-9-9 16,0 10 9-16,3-4 0 0,-3-3-9 0,4 6 9 16,-5-2 0-16,5 2 0 0,-1-3 0 0,-3 4 0 0,4-7 0 15,-1 6 0-15,1 1 0 0,-4-1 0 0,3-3 0 16,1 4 0-16,-1-1 0 0,1-9-8 0,-4 10 8 16,3-4-8-16,4-6 8 15,0 0-90-15,0 0-13 0,0 0-2 0,0 0-1178 0</inkml:trace>
  <inkml:trace contextRef="#ctx0" brushRef="#br2" timeOffset="-189908.44">19823 4093 1324 0,'0'0'118'0,"0"0"-94"16,0-3-24-16,0 3 0 0,-4 0 136 0,4 0 22 15,0 0 5-15,0 0 1 0,0 0-104 0,0 0-21 16,0 0-4-16,0 0-1 0,0 0-19 0,0 0-4 0,0 0-1 15,0 0 0-15,7 0 7 0,0 10 2 16,0-1 0-16,-3 0 0 0,3-2 10 0,0 2 3 0,-4 0 0 16,4 4 0-16,1-7-11 0,2 10-1 0,1-4-1 0,3-2 0 15,-4-1 8-15,8 7 1 0,0-7 1 0,6 1 0 16,1-1-1-16,3 7 0 0,4-7 0 0,0 1 0 16,3-1-7-16,-3 10-1 0,3-3-1 0,0 2 0 15,1-2 11-15,-5 3 2 0,1 0 1 0,0 0 0 16,0-4-33-16,-1 4 0 0,1 0 0 0,3 0 0 15,8 6 0-15,-4-6 0 0,-1 6 0 0,1-7 0 16,7 11 16-16,-4-4-3 0,1 0-1 0,-5 3 0 16,1-3-2-16,-3 3-1 0,2 1 0 0,1-4 0 15,0 9 4-15,7-12 1 0,3 13 0 0,1-10 0 16,-1 0 12-16,4 3 2 0,-7 0 1 0,3-3 0 16,-3 4-29-16,3-4 0 0,1 3 0 0,-1 6 0 15,1-5 0-15,-1-1 0 0,7 3 0 0,1-3 0 0,-4 10 0 16,-4-3 0-16,-3 2 0 0,0-2 0 0,0-7 0 15,0 6 0-15,-4 1 0 0,7-7 0 0,4 7 0 0,4-7 0 16,-8 6 0-16,0 4 0 0,1-4 0 0,-4 7 0 16,3-9 0-16,-3 11 0 0,-4-8 0 0,8 3-8 15,-1 2-1-15,4-2 0 0,-4 0 9 0,4 2 0 16,4-2 10-16,-4 0-10 0,-4 2 16 0,0-2-4 0,-3 6 0 16,0 0 0-16,0-7-12 0,0 1 0 0,0 6-12 15,3-3 12-15,1-10 0 0,-1 10 0 0,0-4 0 0,-3 1 0 16,-3 3 0-16,-1-3 0 0,0-4 0 15,-3 4 0-15,7 6 0 0,-4-7 8 0,1 4-8 0,2-3 0 16,5-1 0-16,-4 4 0 0,-1-3 0 0,-2-4 0 16,-1 4 0-16,-3 2 0 0,0-8 8 15,3 9-8-15,0-4 0 0,4 1 0 0,4 3 0 0,-1-4 0 16,4 7 0-16,0-6 0 0,-4 6 0 0,1-7 0 16,-8 4 0-16,4-3 8 0,-4-4-8 0,4 4 0 15,0-4 0-15,3 4 8 0,-6 3-8 0,3 3 0 16,6-7 10-16,-6 7-10 0,0-6 10 0,-4 6-10 15,-6-7 0-15,3 7 8 0,-4-9-8 0,4-1 0 16,3 4 9-16,4-4-1 0,3 1 0 0,1-1 0 16,-8 4-8-16,7 0 0 0,-3-4-10 0,0 4 10 15,0 6 0-15,-4-4 0 0,1-2 0 0,2 0 0 16,-2-4 0-16,6 1 0 0,4-7 0 0,-4 9 0 0,1-2 0 0,-4 3 0 16,0 2 0-16,-4-2 0 0,0 6 0 0,-3-6 0 15,0 2 0-15,3-2 10 0,-3 0-10 0,3-4 8 16,4 1-8-16,-3 2 8 0,-1 4-8 0,0-3 0 15,4-1 0-15,-4-2 0 0,1 9 0 0,-1-7 0 16,-3-2 0-16,0 2 0 0,7 4 0 0,-1-3 0 16,1-4 0-16,4 4 0 0,-1-4 0 0,4 4 0 15,0-4 0-15,-4 1 0 0,1 3 0 0,-8-4 8 16,4 4-8-16,-4-4 8 0,4 1 0 0,0 2 0 16,7 7 0-16,0-9 0 0,-4 12 8 0,4-6 0 15,-7 2 1-15,-4-5 0 0,1 6-17 0,-5-6-16 16,1 5 4-16,4 1 0 0,2 3 12 0,1-3 10 15,4-3-2-15,-5 0 0 0,8 0-8 0,-3-4 0 0,-4 1 0 16,0 3 8-16,-8-4-8 0,1 1 0 0,3-4 9 16,1 1-9-16,3 3 8 0,3-4-8 0,0 10 10 0,1-6-10 15,3-4 12-15,-4 1-4 0,-3 2-8 0,-4-2 12 16,1 2-2-16,-5-2-1 0,-2-1 0 0,6 1 0 16,4-7-9-16,-4 10 0 0,4-4 0 0,-4 1 0 15,8 9 0-15,-1-1 0 0,-3-5 0 0,-4 0 0 16,-3 12 0-16,0-13 0 0,0 1 8 0,0 3-8 15,-1-4 0-15,8-2 0 0,-3 3 0 0,6-4 8 16,-3 10-8-16,0-6 0 0,0 6 0 0,-4-7 0 16,0 7 0-16,-3 0 0 0,3 0 0 0,-3-6 0 15,4 2 0-15,-1-2 0 0,7 0 0 0,1 2 0 16,-4-2 0-16,3 6 0 0,-3 0 0 0,0 3 0 0,0-3 0 16,-4 0 0-16,-3 9 0 0,-1-9 0 15,5 0 0-15,3 0 0 0,7-7 9 0,-4 7-9 0,0 3 0 0,1 3 0 16,3-3 0-16,-7 0 8 0,-1 7-8 0,-6-10 0 15,4 0 0-15,-1 6 0 0,7-10 0 0,-3 4 0 16,0 0 0-16,7 0-8 0,0 0 8 0,3 3 0 16,-6 3 0-16,-1-3 0 0,-7-3 0 0,1 0 0 15,3 3 0-15,-1-3 0 0,1 0 0 0,7-6 9 16,4 5-1-16,-1 1-8 0,-3 0 9 0,-4 0-9 16,-3 3 0-16,0-3 9 0,0 6-9 0,-4-3 0 15,8-3 0-15,-1 0 0 0,4 0 0 0,-4 3 0 16,4-9 0-16,0 12 0 0,-7-6 0 0,0 3 0 0,-4-3 0 15,-3-7 0-15,3 14 0 0,-3-14 0 16,7 1 0-16,-4 3 0 0,11-4 0 0,-14-12 0 16,0 3-9-16,0 1 9 0,0 5 0 0,-4-6 0 0,0 7 0 0,-3-1 9 15,0 1-9-15,10 9 0 0,-7-7 0 16,-3 7 0-16,0-6 0 0,-1-4 0 0,1 1 0 16,0-7 8-16,0 0-8 0,-1-3 0 0,-2 1-12 0,-5-4 12 15,5 3-16-15,-5 0 4 0,1-7 0 0,-4 11 1 31,0-4-14-31,0 3-3 0,1 0-1 0,-1 7 0 0,-4-10-24 0,-2 9-5 0,-5-21-1 16,-10-13 0-16,0 0-7 0,0 0-2 0,0 0 0 16,0 0 68-16</inkml:trace>
  <inkml:trace contextRef="#ctx0" brushRef="#br1" timeOffset="-178566.39">20616 11462 403 0,'0'0'36'0,"-3"-9"-36"15,-1 3 0-15,1 3 0 0,3-4 237 0,-4 4 41 16,1-3 8-16,3-3 2 0,0 5-237 0,0-2-51 15,-4-3 0-15,4 2-9 0,0 4 1 0,4-3 0 16,-1-3 0-16,1 5 0 0,3-2 8 0,0-3 0 16,0 6 0-16,0-4 0 0,-3-2 43 0,3 3 4 15,-4 3 1-15,4-4 0 0,-7 7 2 0,0 0 1 16,0 0 0-16,0-3 0 0,0 3 12 0,0 0 2 16,0-6 1-16,0 6 0 0,0 0-10 0,-3-10-3 15,3 10 0-15,-4-3 0 0,-3-3-20 0,7 6-4 0,-3-3-1 0,3 3 0 16,-8-6-16-16,8 6-3 0,0 0-1 0,0 0 0 15,-7 0-8-15,7 0 0 0,0 0 0 0,0 0 8 16,-7-7-8-16,4 7 12 0,3 0-12 0,0 0 12 16,0 0-12-16,0 0 0 0,0 0 9 0,0 0-9 15,0 0 8-15,0 0-8 0,0 0 10 0,0 0-10 16,0 0 8-16,0 0-8 0,0 0 0 0,0 0 9 16,0 0 0-16,0 0 0 0,0 0 0 0,0 0 0 15,0 0 7-15,0 0 0 0,0 0 1 0,0 0 0 16,0 0-8-16,0 0-1 0,0 0-8 0,0 0 12 15,0 0 3-15,0 0 0 0,0 0 0 0,0 0 0 16,0 0 2-16,0 0 1 0,0 0 0 0,0 0 0 16,0 0 9-16,0 0 1 0,0 0 1 0,0 0 0 15,0 0-29-15,0 0 0 0,0 0 0 0,0 0 0 16,0 0 0-16,0 0 0 0,0 0-12 0,3 7 12 16,-3-7 0-16,4 9 0 0,-4-9 0 0,3 9 0 0,-3-9 0 0,0 10 0 15,-3-1 0-15,3 1 0 0,-4 5 0 0,1-5 0 16,-1-1 0-16,1 1 0 0,-1 5 0 0,-3-5-8 15,4 5 8-15,-1-2 0 0,-3-4 0 0,4 7 9 16,-1 0-1-16,0-4 0 0,1-2-8 0,-1 5 0 16,1-5 0-16,-1-1 0 0,1 1 0 0,-4 5 0 15,3-12 0-15,4 4 0 0,0-7 0 0,-3 9 0 16,3-9 0-16,-4 6 0 0,4-6 12 0,-3 3-4 16,3-3 0-16,0 0 0 0,-4 10-8 0,4-10 0 15,0 6 0-15,0-6 0 0,0 10 0 0,-3-7-17 16,3 6 4-16,0-9 1 0,-4 6 12 0,4 4 0 15,0-10 0-15,0 0 10 0,0 0-10 0,0 0 0 16,0 0 0-16,0 0 0 0,-3 6 0 0,3-6 12 0,0 0-2 0,0 0 0 16,0 0-10-16,0 0 0 0,0 0 0 0,0-13 0 15,0 4 0-15,-4 0 0 0,4-10 8 0,0 6-8 16,-3-2 0-16,3-1 0 0,-4-3 8 0,4 3-8 16,-4 4 0-16,4-4 0 0,-3-3 0 0,3 4 0 15,-4 2 0-15,1-2 0 0,3 2 0 0,-4-3-11 16,1 1 11-16,3 5-12 0,-4 1 12 0,4-1-12 15,-3 7 12-15,3-3 0 0,0-3 0 0,0 2 0 16,0 7 0-16,0 0 8 0,0 0-8 0,0 0 11 16,0 0-11-16,0 0 0 0,0 0 0 0,0 0-11 15,7 7 11-15,-7-7-10 0,7 3 10 0,0 9-10 16,0 1 10-16,-3-4 0 0,3 7 0 0,-4-4 0 16,-3 10 0-16,7-3 0 0,-3 0 8 0,-1 6-8 15,-3-3 8-15,0 3-8 0,0-6 8 0,4 6-8 16,-8-6 0-16,4-3 0 0,4 2 0 0,-1-8 0 15,-3 9 0-15,4-10 11 0,-4 0-11 0,3 1 12 0,-3-10 3 0,4 6 1 16,-4-6 0-16,0 0 0 0,0 0-1 0,0 0 0 16,0 0 0-16,0 0 0 0,0 0 6 0,0 0 2 15,3-6 0-15,1 3 0 0,-4-7-8 0,3-5-2 16,1 5 0-16,-4-6 0 0,0 7-13 0,0-10 11 16,0 0-11-16,0 1 10 0,-4 2-10 0,4-6 0 15,-3 0 0-15,-1 0 8 0,4 6-8 0,-3-2 0 16,-1 2 0-16,1-3 0 0,3 10 0 0,-4-7 0 0,1 3 0 0,3 4 0 15,-4 0 0-15,4 2 0 0,0-2 0 0,0 3 0 16,0 3-11-16,0 3 11 0,0 0-8 0,4-7 8 16,-4 7 0-16,0 0 0 0,0 0 0 0,0 0-8 15,0 0 8-15,0 0 0 0,0 0 0 0,0 0 0 16,0 0 0-16,3 7-8 0,1 2 8 16,3 7 0-16,-7-4 0 0,3-2 0 0,-3 5 0 15,4 4-8-15,-4 0 8 0,7 0 0 0,-7-4 0 0,0 11 0 16,0-8 0-16,0 1 0 0,3-3 0 0,-3 3 0 15,-3-1 0-15,6-2 0 0,-3-6 0 0,0 2 0 16,0-6 0-16,0 4 0 0,0-10 0 0,0 0 0 16,0 0 12-16,0 0-3 0,0 0 0 0,0 0 0 15,0 0 3-15,0 0 1 0,0 0 0 0,0 0 0 16,0 0 1-16,4-10 0 0,0 4 0 0,-4-3 0 0,0-4-6 16,0-3-8-16,3-2 11 0,-3 8-11 0,0-5 9 0,0-4-9 15,4 3 0-15,-4-3 9 0,0 7-9 0,0-4 0 16,0 0 0-16,0 7 0 0,0 0 0 0,3-4 0 15,-6 7 0-15,3-4 0 0,0 4 0 0,0 3 0 16,0 3 0-16,0 0 0 0,0 0 0 0,0 0 0 16,0 0 0-16,0 0 0 0,0 0-11 0,0 3 11 15,0 6-8-15,0 7 8 0,-4-6-11 16,4 5 11-16,-3-5-13 0,3 8 5 0,0-8-5 0,-4 9-1 16,0-4 0-16,1 4 0 15,3 0-18-15,0 0-3 0,-4 3-1 0,1-3 0 16,3-1-206-16,3 1-42 0</inkml:trace>
  <inkml:trace contextRef="#ctx0" brushRef="#br3" timeOffset="-173676.33">22514 11506 1263 0,'0'0'28'0,"0"0"5"0,0 0 2 0,0 0 1 0,0 0-36 0,0 0 0 0,7 0 0 0,-7 0 0 16,0 0 0-16,0 0 0 0,7-6 0 0,-3-3 0 15,-4 9 32-15,0 0-1 0,-4-3 0 0,4 3 0 16,0 0 46-16,-3-7 10 0,-4-2 1 0,3 9 1 16,4 0-23-16,-7-10-5 0,0 7-1 0,0-3 0 15,4 6 7-15,3 0 1 0,0 0 0 0,0 0 0 0,-7-6-32 16,7 6-7-16,0 0-1 0,0 0 0 0,0 0-16 0,0 0-3 16,0 0-1-16,0 0 0 0,0 0-8 0,0 0 0 15,0 0 0-15,3 6 0 0,1 3 0 0,-4-9 8 16,0 0-8-16,0 10 8 0,0-10 4 0,0 0 0 15,0 9 0-15,0-9 0 0,0 0 22 0,0 0 5 16,0 0 1-16,-4 7 0 0,1-4-23 0,3-3-4 16,0 0-1-16,0 0 0 0,0 0-3 0,0 0-1 15,0 0 0-15,0 0 0 0,0 0-8 0,0 0 8 16,0 0-8-16,0 0 8 0,7-3-8 0,0-4 10 16,-4-2-10-16,1 6 10 0,3-4-10 0,-4-2 0 15,1 3 0-15,-4 3 8 0,0-4 0 0,3-2-8 0,1 6 12 0,-8-3-4 16,1-4 11-16,3 1 1 0,7 2 1 0,-7 4 0 15,0-3-3-15,-4 3-1 0,4 3 0 0,0 0 0 16,0 0-7-16,0 0-2 0,-3-6 0 0,3 6 0 16,0 0-8-16,0 0 0 0,0 0 0 0,0 0 0 15,0 0 0-15,0 0 0 0,0 0 0 0,0 0 0 16,-7 6 0-16,0-3 0 0,3 3 0 0,1 4 0 16,-4-4 0-16,0 7 0 0,3-4 0 0,0 0 0 15,1 1 0-15,-1 5 0 0,1 1 0 0,3-3 0 16,3-4 0-16,-3-3 0 0,4 10 0 0,-1-7 0 15,5-5 0-15,-5 5 8 0,-3-9-8 0,0 0 8 16,7 6 4-16,-7-6 0 0,0 0 0 0,0 0 0 16,0 0 19-16,0 0 4 0,0 0 1 0,0 0 0 15,0-6-18-15,0-3-3 0,7-1-1 0,-3 1 0 16,-4-1 2-16,0-5 0 0,0 5 0 0,3 1 0 16,1-4-16-16,-4-2 11 0,-4 5-11 0,8-5 10 15,-1 2-10-15,-3-3 0 0,0 7 0 0,-3-7 0 0,3 7 0 0,0-4 0 16,0 1 8-16,0 2-8 0,-4 1 0 0,1-1 0 15,3 1 0-15,-4 6 0 0,-3-3 0 0,4 6 0 16,3 0-9-16,0 0 9 0,0 0 0 0,0 0-8 16,0 0 8-16,0 0 0 0,0 0-12 0,-4 9 12 15,1 0-12-15,3 1 12 0,3-1 0 0,-3 7 0 16,-3 0 0-16,-1-4 0 0,8 7-8 0,-4-3 8 16,3 3-12-16,-3-4 12 0,-3-2 0 0,-1 9 0 15,8-3 0-15,-8-7 0 0,0 4 0 0,4 3 0 0,0-1 0 0,0-2 0 16,0-7 0-16,-3 7 0 15,3-6 0-15,0-10 0 0,0 0 0 0,3 3 0 16,-3-3 11-16,0 0-11 0,0 0 0 0,0 0 0 0,0 0 0 16,0 0 0-16,0 0 12 0,0 0-12 0,0 0 12 15,0-10-12-15,0 7 11 0,0-13-11 0,4 7 10 16,-4-7-10-16,0 7 8 0,0-4-8 0,4-2 0 16,-1-1 0-16,-3-3 8 0,4 7-8 0,-1-4 0 0,1 0 0 15,-1 4 0-15,1-4 0 0,-8-3 0 0,8 13 0 16,-1-7 0-16,1 4 0 0,-8 3 0 0,4 3 0 15,0-4 0-15,0 7 0 0,0 0 0 0,0 0-10 16,0 0 10-16,0 0 0 0,0 0 0 0,0 0-8 16,0 0 8-16,7 10 0 0,-3 5 0 0,3-2 0 15,-4 3 0-15,4 3-8 0,-7-1 0 0,4-2 0 16,3 9 8-16,-3-3 0 0,-4 3 0 0,3-6 0 0,4 6 0 0,-3-6 0 16,-4 0 0-16,3-4 0 0,1 1 0 0,-4-3 0 15,3 2 0-15,1-5 0 0,-4-10-15 0,7 9-1 16,0 0 0-16,0-9 0 15,4 0-148 1,3 0-31-16,3-3-5 0</inkml:trace>
  <inkml:trace contextRef="#ctx0" brushRef="#br3" timeOffset="-172529.31">24035 11400 172 0,'0'0'8'0,"0"0"1"0,0 0-9 16,0 0 0-16,0 0 0 0,0 0 0 0,3-7 184 15,-3 4 34-15,0 3 7 0,4-6 2 0,-4 3-177 0,7-3-35 16,-4 2-7-16,-3 4-8 0,4-6 84 0,-4 6 10 15,3-3 2-15,-3 3 1 0,4-6 25 0,-4 6 5 16,0-3 1-16,0 3 0 0,0 0-51 16,0 0-9-16,-4-7-3 0,4 7 0 0,-3 0-22 15,-1-3-5-15,-3-3-1 0,7 6 0 0,0 0-4 0,-7 0-1 16,0 6 0-16,4-3 0 0,3-3-5 0,0 0-2 16,0 0 0-16,0 0 0 0,-4 10-13 0,1-1-4 15,-1-3 0-15,1 4 0 0,3-1 8 0,0 1 2 16,0 5 0-16,3-2 0 0,1-4-18 0,-1 7 0 15,-3 3 0-15,4-10 0 0,-1 10 10 0,-3-3-2 16,0-7 0-16,0 10 0 0,0-10 0 0,0 7 0 0,-3-7 0 0,3 7 0 16,0-13 32-16,0-3 7 0,0 0 1 0,0 0 0 15,0 0-23-15,0 0-4 16,0 0-1-16,0 0 0 0,0 0-6 0,10 7-2 0,-10-7 0 16,7-7 0-16,0 4 0 0,0-6 0 0,-3-1 0 0,0-2 0 15,-1 2-3-15,1-2-1 0,-4 2 0 0,0-5 0 16,0 5 4-16,0-5 0 0,0 5 0 0,0 1 0 15,0-4-12-15,3 1 0 0,-3 9 0 0,0-4-11 16,0-2 11-16,0 9 0 0,0 0 0 0,0 0 0 16,0 0 0-16,0 0-8 0,0 0 8 0,0 0-8 15,0 0 8-15,0 0-10 0,0 0 10 0,0 0-10 16,0 0 10-16,0 9 0 0,4 7 0 0,-4-7 0 16,3 1 8-16,-3 6 4 0,0-7 1 0,0 0 0 15,0 7-13-15,0-3-16 0,-3-4 3 0,3 0 1 16,0 7 12-16,-4-7 15 0,4 1-3 0,0-4-1 0,-3 4-11 15,3-10 0-15,-4 3 0 0,4-3 0 16,0 9-20-16,0-9-10 0,0 0-2 0,-3 6 0 16,3 4-204-16,0-1-42 0</inkml:trace>
  <inkml:trace contextRef="#ctx0" brushRef="#br3" timeOffset="-171612.13">25132 11384 2268 0,'0'0'100'0,"-4"0"21"0,-3 0-97 0,0 0-24 0,0 0 0 0,7 0 0 15,0 0 25-15,0 0 0 0,0 0 0 0,0 0 0 16,0 0-4-16,0 0-1 16,0 0 0-16,0 0 0 0,-7 0 24 0,7 0 5 0,0 0 1 0,0 0 0 15,-3 0-11-15,3 0-3 0,-7 6 0 0,3-3 0 16,1 4-24-16,3 2-4 0,-4 1-8 0,4-1 11 15,0 7-11-15,-4-7 8 0,4 0-8 0,4 7 8 16,0-3-8-16,-4 2 8 0,3 1-8 0,1-3 8 16,-1-4-8-16,4 7 8 0,-7-7-8 15,4 0 8-15,-1 1 0 0,-3-1 0 0,0-9 0 0,0 0 0 16,0 0 20-16,0 0 3 0,0 0 1 0,0 0 0 16,0 0-32-16,0 0 0 0,11-3 0 0,-8-3 0 15,4-4 9-15,-3 1-9 0,-4 0 8 0,3 2-8 16,1-2 10-16,-4 0-10 0,0-4 12 0,-4-3-12 0,4 10 13 0,0-6-4 15,-3 2-1-15,3-6 0 0,0 7-8 0,0 0 0 16,0 2 9-16,0-2-9 0,0 6 0 0,0-3 0 16,3-4 0-16,-3 10 0 0,0 0 0 0,0 0 0 15,0-9 0-15,0 9 0 0,0 0 0 0,0 0 0 16,0 0 0-16,0 0 0 0,0 0 0 16,0 0 0-16,0 0 0 0,7 9-8 0,-3 1 8 0,3-1 0 15,-7 0 0-15,4 1 0 0,-4 5 0 0,3-5 0 16,1 6 0-16,-1-7 0 0,-3 0 0 0,0 1 0 15,0-1 0-15,0 1 0 0,0-1 0 0,4 0 0 16,-4-9 0-16,0 7 0 16,3-7 0-16,-3 9 0 0,4-3 0 0,-4-6-8 15,0 3-32-15,3 4-5 0,-3-7-2 0,11 3 0 16,-1-3-116-16,5 0-23 0,2 0-5 0,4 0-876 0</inkml:trace>
  <inkml:trace contextRef="#ctx0" brushRef="#br3" timeOffset="-170821.09">26924 11371 1209 0,'0'0'108'0,"0"0"-87"15,-4 0-21-15,-3 0 0 0,7 0 150 0,-3 0 26 0,3 0 4 0,0 0 2 16,-4 0-149-16,1 0-33 0,-1 0 0 0,4 0 0 15,0 0 35-15,0 0 9 0,0 0 3 0,0 0 0 16,-3 4 8-16,-4 5 1 0,7-3 1 0,-4-3 0 16,4 10-23-16,0 0-5 0,-3-4-1 0,3 0 0 15,0 7-7-15,0 0-1 0,0-4-1 0,0 7 0 16,0-10 5-16,0 7 2 0,0 0 0 0,0-4 0 16,0 4-5-16,0-7-1 0,0 7 0 0,0-6 0 15,0-7-6-15,0-3-2 0,0 0 0 0,0 0 0 16,0 0 16-16,0 0 4 0,0 0 0 0,0 0 0 15,10 0-20-15,-3-3-3 0,0-4-1 0,-3 4 0 0,-1-6-8 0,4-1 8 16,-3-5-8-16,3 5 8 0,-7-5-8 16,4 5 0-16,-4-9 0 0,0 10 0 15,0 0 8-15,0-7 0 0,-4 6 0 0,4-5 0 0,0 5-8 16,-3 7 0-16,-1-3 0 0,4 6-11 16,0 0 11-16,0 0 0 0,0 0 0 0,0-9 8 15,0 9-8-15,0 0 0 0,0 0 0 0,0 0 0 0,0 0 0 0,0 0 0 16,0 0 0-16,0 9 0 0,4 0 0 0,-1 1 0 15,-3 5 0-15,0-5 0 0,4-1 8 0,-4 1-8 16,0 5 8-16,0-5-8 0,0-1 11 0,0 7-3 16,0-7 0-16,-4 1 0 0,4 5 19 0,0-2 3 15,0-4 1-15,4 1 0 0,-4-4-16 0,0-6-3 16,0 0-1-16,0 0 0 0,0 0-11 0,0 0 0 16,0 0 0-16,10 3 0 15,1-3-57-15,-1 0-14 0,4-3-2 16,4-3-767-16,3 3-152 0</inkml:trace>
  <inkml:trace contextRef="#ctx0" brushRef="#br3" timeOffset="-169794.1">30674 11365 864 0,'0'0'76'0,"0"0"-60"16,0 0-16-16,0 0 0 0,0-9 211 0,0-1 39 15,0 1 8-15,-3 3 2 0,3-4-164 0,0 7-33 16,0 3-7-16,0-6 0 0,0-4-6 0,0 10-1 15,0-9 0-15,3 6 0 0,-3 3 6 0,0 0 1 16,0-6 0-16,0 6 0 0,0-10-5 0,0 10-1 16,4-6 0-16,-4 6 0 0,0 0-10 0,0 0-3 15,-4-9 0-15,4 9 0 0,0 0-9 0,0 0-3 16,0 0 0-16,0 0 0 0,0 0-11 0,-3 9-2 16,-1-3-1-16,-3 10 0 0,3-4-11 0,1 7 0 0,3-3 0 0,-4 3 0 15,1-4 0-15,3 4-9 16,0 0 9-16,0 6 0 0,0-6 0 0,0 0 0 0,0 0 0 0,3-4 0 15,-3 4 0-15,4 0 9 0,-4-10-1 0,3 7 0 16,-3-7 20-16,0 1 3 0,0-4 1 0,0 4 0 16,0-10-8-16,0 0 0 0,0 0-1 0,0 0 0 15,0 0-8-15,0 0-2 0,4-10 0 0,-1 4 0 16,1-4 1-16,0-5 0 0,-4 5 0 0,3-2 0 16,1-4-14-16,-1 0 9 0,-3 7-9 0,4-3 8 15,-1-4-8-15,1 3 0 0,-1 1 0 0,4 2 0 16,-3 1 0-16,-1 0 0 0,-3 9 0 0,0 0-11 15,0 0 11-15,0 0 0 0,0 0 0 0,0 0-8 16,0 0 8-16,0 15 0 0,0-5 0 0,-3-1 8 16,3 7-8-16,0-4 9 0,-4-2-9 0,4 5 10 0,-3 1 5 15,-1-3 1-15,4 2 0 0,0-5 0 0,0 5-16 0,0-2 0 16,0-4 8-16,0 1-8 0,0-1 10 0,4-3-1 16,-1 4 0-16,-3-10 0 0,0 0-9 0,7 6-16 15,0-3 4-15,-7-3 1 16,7 0-24-16,0 0-5 0,4 0 0 0,0 0-1 15,-4 0-24-15,3 0-5 0,1 0-1 0,-1-3 0 16,1-3-145-16,0 6-28 0</inkml:trace>
  <inkml:trace contextRef="#ctx0" brushRef="#br2" timeOffset="-155606.25">22659 5921 864 0,'-11'-3'38'16,"11"3"8"-16,0 0-37 0,0 0-9 0,0-6 0 0,0 6 0 15,0-3 28-15,4-3 4 0,3 3 1 0,-4-4 0 0,-3-2-1 0,0 9-1 16,8-6 0-16,-5 2 0 0,-3 4-15 0,0 0-4 16,0 0 0-16,4-6 0 0,3-3 39 0,-7 9 7 15,0 0 2-15,0 0 0 0,0 0 10 0,0 0 2 16,-4 0 1-16,4 0 0 0,0 0-9 0,0 0-1 16,-3-10-1-16,3 10 0 0,-7-3-26 0,7 3-4 15,3-6-2-15,-3 6 0 0,-7-9 3 0,3 9 1 16,4 0 0-16,0 0 0 0,0-7-5 0,0-2-1 15,0 9 0-15,0 0 0 0,0 0-4 0,0 0-2 0,-7-3 0 0,7 3 0 16,0 0-6-16,0 0 0 0,-7-7-1 0,4 7 0 16,-4-3 1-16,7 3 1 0,0 0 0 0,-7 0 0 15,0 0-5-15,0 0 0 0,7 0-1 0,-7 3 0 16,-4-3-3-16,7 0 0 0,4 0 0 0,0 0 0 16,-7 7 7-16,7-7 1 0,-3 3 0 0,3-3 0 15,0 0-6-15,0 0-1 0,-7 9 0 0,3-2 0 16,4-7-9-16,0 9 0 0,0 0 0 0,0 1 0 15,-3-4 0-15,3 3 0 0,3 1 0 0,-6-1 0 16,-1 1 0-16,1-1 8 0,3-3-8 0,0-6 0 16,0 10 8-16,0-10-8 0,0 0 8 0,3 9-8 15,-3-6 10-15,0-3-10 0,0 0 12 0,7 10-12 16,-3 2 8-16,-4-12-8 0,0 0 0 0,7 3 0 16,0 7 0-16,0-4 0 0,-7-6 8 0,0 0-8 15,3 9 0-15,5-5 0 0,-8-4 0 0,0 0-9 0,0 0 9 0,3 6 0 16,4-3 8-16,-7-3-8 0,0 0 8 0,0 0-8 15,11 0 10-15,-4 0-10 0,3-3 14 16,-3 3-3-16,-7 0-1 0,7-6 0 0,4 2 9 0,0-5 1 16,-8 0 1-16,4-1 0 0,4-2-9 0,-1 2-1 15,-10 1-1-15,4-1 0 0,-1 1-10 0,-3 0 0 16,0-1 0-16,-3 4 8 0,-4-3-8 16,3 5 0-16,4-5 0 0,-3 3 0 0,-4-4 12 0,0 10-2 15,0-9-1-15,3 3 0 0,-3 3-9 0,-4-4 10 16,4 7-10-16,0-3 10 0,0-3-10 0,0 6 10 15,-3 6-10-15,3-3 10 0,0-3-10 0,-1 7 8 16,1-7-8-16,0 9 8 0,-3 0-8 0,6 1 0 16,-3-4 0-16,4 3 0 0,-4 1 0 0,0-1 0 0,3 1 0 15,4-1 0-15,-7 7 0 0,7-4 0 0,-4-5-8 0,8 2 8 16,-4 0 0-16,4 1 0 0,-4-10 0 0,3 9 0 16,4 1-11-16,-7-10 11 0,0 0-8 0,7 6 8 15,0-3 0-15,0-3-8 0,4 0 8 0,-1 0 0 16,-3-3 0-16,8 3 0 0,-5-6 0 0,4-4 0 15,-3 1 0-15,-1-1 0 0,8-5 0 0,-4 5 8 16,-3-2-8-16,-1-4 0 0,1 7 0 0,0-7 0 16,-1 7 0-16,-3-4 0 0,-7 7 0 0,4-4 0 15,6-5 0-15,-6 5 8 0,-11 7-8 0,0-3 0 16,7 6 12-16,-7-10-1 0,-4 1-1 0,0 9 0 0,-3-3-2 16,4-3 0-16,-1 6 0 0,1 0 0 15,-8 0-8-15,7 0 0 0,1 6 9 0,-1-3-9 0,-3-3 0 0,4 6 0 16,-1 4 0-16,4-7 0 0,0 6 0 15,-4 1 0-15,4 5 0 0,0-5 0 16,4 5 0-16,-1-5 0 0,-3 9-8 0,4-10 8 0,3 7 0 0,0-4-10 16,0-2 10-16,0 5 0 0,3-5-9 0,1-1 9 15,-1-3 0-15,-3-6-9 0,0 0 9 0,7 10-8 16,4-7 8-16,-4 3-8 0,-7-6 8 0,10 0 0 16,1-6 0-16,0 6 0 0,3-3 0 0,-7-3 0 15,0 2 0-15,3-2 0 0,1-3 0 0,-4-1 0 16,-3 7 0-16,-1-9 8 0,1 2-8 0,-1 1-10 15,1-1 10-15,-4 1-13 0,-4 0 36 0,4-1 7 16,0 1 2-16,-7-1 0 0,4 1-32 0,-5 3 0 16,8-4-13-16,-3 7 4 0,-4-9 9 0,0 9 8 0,3-4-8 15,1 4 11-15,3 3-11 0,-7-6 0 0,-4 6 0 0,4 0 0 16,7 0 0-16,-7 0 0 0,0 0 0 0,0 0 0 16,7 0 0-16,-7 6-11 0,0-3 11 0,3 4-8 15,-3 2 8-15,4-3 0 0,3-6 0 0,-4 10-8 16,1-1 8-16,-1 4 0 0,4-7-9 15,0 3 9-15,0 7 0 0,4-7 0 0,-1 1-9 0,1-7 9 16,3 6 0-16,-7-9-10 0,0 0 10 0,7 7-8 16,7 2 8-16,-4-9 0 0,-10 0 0 0,11 0-8 15,0-6 8-15,-1 3 0 0,-3-4 0 0,0 4 0 16,-3-3 0-16,-1-4 0 0,4 7 10 0,-3-6-10 16,-4 0 9-16,0-4-9 0,0 4 8 0,0 5-8 15,-4-5 8-15,-3 3-8 0,4-4 0 0,-1 1 8 16,-3 9-8-16,0-9 10 0,0 9-10 0,0 0 10 0,4-7-10 0,-4 7 0 15,-4 7 9-15,0-7-9 0,4 9 0 0,0-3 0 16,0 4 0-16,0-1 0 0,-3 0 0 0,6-5 0 16,-3 5 0-16,3 4 0 15,1-4 0-15,-1 0 0 0,4-9-9 0,0 3 9 0,0-3-10 0,0 0 10 16,0 10-13-16,0-10 5 16,7 9-108-16,-7-9-22 0,0 0-4 0</inkml:trace>
  <inkml:trace contextRef="#ctx0" brushRef="#br2" timeOffset="-153801.59">24028 11143 57 0,'0'0'0'16,"0"-4"0"-16,0-2 0 0,-4-3 0 15,4-1 153-15,0 1 26 0</inkml:trace>
  <inkml:trace contextRef="#ctx0" brushRef="#br2" timeOffset="-153342.9">24049 9706 172 0,'0'0'16'0,"0"0"-16"0</inkml:trace>
  <inkml:trace contextRef="#ctx0" brushRef="#br2" timeOffset="-153279.08">24052 9509 172 0,'0'0'8'0,"0"0"1"0</inkml:trace>
  <inkml:trace contextRef="#ctx0" brushRef="#br2" timeOffset="-152966.42">24105 8910 115 0,'0'-25'0'0,"0"15"10"15,0 1-10-15,0-10 0 0,0 3 0 0,0 4 0 0,-3-4 52 0,3-3 9 16,0 13 2-16,0-6 0 0,0 2-1 0,-4 4 0 16,4 3 0-16,0 3-201 15,0 0-40-15</inkml:trace>
  <inkml:trace contextRef="#ctx0" brushRef="#br2" timeOffset="-151702.39">24194 7527 230 0,'0'0'20'0,"3"-9"-20"0,-3 2 0 0,7-2 0 0,-7-1 101 16,4-2 16-16,-1-10 3 0,1 9 1 0,-1-2-105 0,1 2-16 15,-1-2-12-15,1-4 1 0,-1 3 11 0,1-3 0 16,-1 4 0-16,1 2-8 0,-1 4 8 0,1-7 0 16,-4 7 0-16,0 2 0 0,0 7 20 0,0 0 7 15,-4-9 1-15,4 9 0 0,0 0 41 0,0 0 9 16,-3 0 2-16,3 0 0 0,-4-10-4 0,4 10 0 16,-3-3 0-16,3 3 0 0,-4-6-31 0,4-3-6 0,-3 5-2 0,3 4 0 15,0-6-25-15,0-3-4 0,0 3-8 0,0-4 11 16,0 7-11-16,0 3 0 0,0 0 0 0,0 0 8 15,0 0-8-15,0 0 0 0,0 0 0 0,0 0 0 16,0 0 18-16,0 0 2 16,-7 0 0-16,7 0 0 0,0 0 22 0,-4-6 5 0,-3 6 1 0,7 0 0 15,-7 6-12-15,7-6-1 0,-7 0-1 16,4 3 0-16,-5-3-14 0,8 0-4 0,0 0 0 0,0 0 0 16,-3 10-16-16,-1-10 8 0,-3 6-8 0,7-6 0 15,0 9 0-15,-3-3 0 0,-1 4 0 0,4-1 0 16,0 1 0-16,0-1 0 0,0 1-11 0,-3-4 11 15,3 3 0-15,3-6 0 0,1 7 0 0,-4-10 0 16,0 0 0-16,0 0 0 0,0 0 0 0,0 0 0 16,0 0 0-16,0 0 0 0,3 0 0 0,-3 0 0 15,7 0 0-15,0-3 0 0,1-4 0 0,-5-2 0 0,4 6 0 0,-7-10 0 16,4 4 0-16,-4 6 0 0,3-7 0 0,-3 4 0 16,0-3 0-16,0-1 0 0,-3 4 0 0,3-3 0 15,-4 5 8-15,4-2-8 16,-7 3 17-16,7 3-2 0,-3-6-1 0,3 6 0 0,-4 0 4 0,4 0 1 15,0 0 0-15,0 0 0 0,-7 0-11 0,7 0-8 16,0 0 12-16,0 0-12 0,-4 6 0 0,1-3 0 16,-1 7 0-16,1-4 0 0,3 3 0 15,0 1 0-15,-4-1 0 0,4 0 0 0,0 1 0 0,0-4 0 16,-3 4 0-16,3-1 0 0,0 0 0 0,0-9 0 16,0 0 0-16,0 10 0 0,0-10 0 0,0 0 0 15,0 0 0-15,0 0 0 0,0 0 8 0,0 0-8 16,0 0 0-16,0 0 0 0,0 0 0 0,0 0 10 15,0 0-10-15,0 0 8 0,7-3 0 0,-7 3 0 16,7-7 0-16,-7 7 0 0,3-9 2 0,4 6 0 0,-7-3 0 0,4-4 0 16,-4 4 6-16,0 3 0 0,0-7 1 0,0 4 0 15,0 6 1-15,0-9 0 0,-4 5 0 0,1-2 0 16,3 6-2-16,0-9-1 0,-4 3 0 0,1 6 0 16,3 0-6-16,-4-10-1 0,-3 10 0 0,0 0 0 15,0 0 1-15,4 0 0 0,-4 0 0 0,0 10 0 16,-1-10 0-16,1 6 0 0,0-3 0 0,4 3 0 15,-4 4-9-15,3-1 10 0,-3 0-10 0,7-2 10 16,-3-4-10-16,3-3 0 0,-4 6 0 0,4-6 0 16,4 10 0-16,-4-10 0 0,0 0-12 0,0 0 12 15,0 0-10-15,7 6 10 0,-7-6 0 0,10 0-9 16,-3 0 9-16,4-6 0 0,-4 6 0 0,0 0-8 16,4-10 8-16,-4 10 0 0,0-6 0 0,0 3 0 15,-4-7 12-15,4 4-3 0,-3-3 0 0,-4 9 0 16,3-10 9-16,1 4 2 0,-4 3 0 0,0 3 0 0,-4-6 4 0,4 6 0 15,0-10 1-15,-3 7 0 0,3-6-3 0,-4 2-1 16,1-2 0-16,-1 9 0 0,1-9-5 0,-1 2-2 16,1 4 0-16,-1-3 0 0,-3 3-14 0,7 3 11 15,-3-7-11-15,3 7 10 0,0 0-10 0,0 0 0 16,-4-9 0-16,4 9 0 0,0 0-17 0,0 0-3 16,0 0 0-16,0 0 0 15,0 0-28-15,0 0-5 0,0 0-2 0,0 0 0 16,0 0-142-16,0 0-29 0</inkml:trace>
  <inkml:trace contextRef="#ctx0" brushRef="#br2" timeOffset="-145030.83">25248 8305 633 0,'0'0'56'0,"0"0"-44"0,0 0-12 0,0 0-186 16,4-3-39-16</inkml:trace>
  <inkml:trace contextRef="#ctx0" brushRef="#br2" timeOffset="-143493.39">25308 8098 1173 0,'0'0'52'0,"0"0"11"0,0 0-51 0,0 0-12 16,0 0 0-16,0 0 0 0,0-10 59 0,0 10 9 15,0 0 1-15,-3-6 1 0,-1 6-2 0,4 0 0 16,0 0 0-16,0-9 0 0,0 9 9 0,0 0 2 16,-3-4 0-16,3 4 0 0,0 0-13 0,0 0-2 15,-4-6-1-15,4 6 0 0,0 0-19 0,0 0-4 16,0 0-1-16,-3 0 0 0,3 0-11 0,0 0-3 0,-7-3 0 0,0 6 0 16,3-3-13-16,-3 6-2 0,3-2-1 0,-3 5 0 15,4 0-9-15,-4 4 8 0,0 0-8 0,0-4 8 16,3 7 1-16,-3-7 0 0,4 10 0 0,-4-3 0 15,3-4 7-15,-3-3 2 0,0 7 0 0,3 0 0 16,4-4-6-16,-3-2 0 0,-1 2-1 0,4 1 0 16,0-4-11-16,0 1 0 0,0-1 0 0,0-9 0 15,0 0 0-15,4 6 0 0,-4-6 0 0,0 0 0 16,0 0 9-16,10 0-9 0,-3 0 10 0,4-6-10 16,-4 3 10-16,4-3-10 0,-4-4 10 0,3 1-10 15,-3-1 8-15,4 1-8 0,-4 0 0 0,0-1 9 16,0 1 7-16,0 3 0 0,-3-4 1 0,-1 1 0 15,-3-1-17-15,4 4-19 0,-1 3 4 0,1-3 1 0,-4-4 14 0,0 10 0 16,-4-3 9-16,4 3-9 16,0-9 12-16,-3 2-3 0,3-2-1 0,0 9 0 15,0 0 8-15,-4 0 2 0,-3-6 0 0,4 3 0 0,3 3-6 0,-7-7-2 16,3 7 0-16,4 0 0 0,0 0-10 0,-7 0 12 16,0 7-12-16,0-7 12 0,0 0-12 0,3 3 12 15,-3-3-12-15,4 6 12 0,-1-6-12 0,-3 9 0 16,4-9 9-16,-1 10-9 0,4-10 0 0,-3 9 0 15,-1-2 0-15,4-4 0 0,-3 6 0 0,3-9 0 16,-4 6 0-16,4 4 0 0,0-10 0 0,0 9 0 16,0 1 0-16,0-10-8 0,0 0 8 0,0 0 0 0,7 6 0 0,-7-6-8 15,4 3 8-15,-4-3 0 16,0 0 0-16,10 0-8 0,-10 0 8 0,7 0 0 16,0 0 0-16,4-3 0 0,-8 3 0 0,-3 0 0 0,7-6 0 0,0-4 8 15,1 10-8-15,-5-9 8 16,1-1-8-16,-1 4 8 0,-3 6-8 0,0-3 0 0,4-3 8 0,-4-4-8 15,0 7 8-15,0-3-8 0,0-4 10 0,0 7-10 16,-4-9 14-16,4 9-3 0,0-4-1 0,0 7 0 16,0 0-10-16,0 0 10 0,-3-3-10 0,3 3 10 15,0 0-10-15,0 0 0 0,0 0 0 0,0 0 0 16,0 0 0-16,-4 10 0 0,1-1 0 0,-1 0 0 16,0 1 0-16,1-4 0 0,3 4-8 0,0-1 8 15,-4 0 0-15,4 1 0 0,0-4 0 0,0-6 0 16,0 9 0-16,0-9 0 0,4 4 0 0,-1 5 0 15,-3-9 0-15,0 0 0 0,4 6 0 0,-4-6 0 16,0 0 0-16,7 3 0 0,-7-3 0 0,11 0 0 16,-4 0 0-16,0-3 0 0,-7 3 0 0,3-6 0 15,4 3 12-15,0-3-4 0,-3-4 0 0,-4 7 0 0,3-10-8 0,1 10 0 16,-4-6 0-16,0 3 8 0,-4-4-8 0,4 1 10 16,0-1-10-16,-3 7 10 0,3-3-10 0,-4-3 0 15,4 2 0-15,0 7 8 0,-3-3-8 0,-1-3 0 16,4 6 0-16,0 0 8 0,-3-3-8 0,3 3 0 15,0 0 9-15,0 0-9 0,0 0 0 0,0 0 0 16,-7 3 0-16,3 6 0 0,4-2 0 0,-3 2 0 16,3 0 0-16,0 1-8 0,0-4 8 0,0 4 0 0,3 2 0 15,-3-6-8-15,4 4 8 0,-1-1 0 0,-3-3 0 16,0-6 0-16,4 10 0 0,-4-10 0 0,0 0 0 16,0 0 0-16,0 0 0 0,0 3 0 0,0-3 0 0,0 0 0 15,0 0 8-15,0 0 1 0,0 0 0 0,0 0 0 16,0 0 3-16,0 0 1 0,0 0 0 0,0 0 0 15,-7 0 0-15,7 0 0 0,-4-3 0 0,-3-3 0 16,4 2-4-16,3 4-1 0,-4-6 0 0,1-3 0 16,-1-1-8-16,4 4 0 0,0 6 0 15,0 0-11 1,0-9-69-16,0 9-13 0,4-10-3 0,3 7-775 0,3-3-154 0</inkml:trace>
  <inkml:trace contextRef="#ctx0" brushRef="#br2" timeOffset="-141924.15">27118 9581 921 0,'0'0'82'0,"0"0"-66"0,0 0-16 0,0 0 0 15,0 0 145-15,0 0 26 0,0 0 5 0,0 0 0 16,0 0-135-16,0 0-27 0,0 0-6 0,0 0 0 16,0 0 20-16,0 0 5 0,0 0 1 0,0 0 0 15,0 0 22-15,0 0 5 0,0 0 1 0,7-3 0 16,-7 3 6-16,0 0 2 0,0 0 0 0,0 0 0 16,0 0-6-16,0 0-2 0,0-6 0 0,0 2 0 15,0 4-15-15,0 0-3 0,4-6-1 0,-4 6 0 16,0 0-15-16,-4 0-4 0,1-9 0 0,3 9 0 15,-4 0-1-15,1-3-1 0,-8-4 0 0,4 7 0 16,0 7 2-16,0-4 0 0,-4-3 0 0,1 9 0 0,-1-9-9 16,0 10-2-16,1-1 0 0,3-3 0 15,-4 7-13-15,4 2 0 0,-3-5 8 0,3 6-8 0,-1-7 0 0,1 10 0 16,4-10 0-16,-1 7 0 0,-3-7 0 0,7 1 0 16,-3-1 0-16,-1 0 0 0,4 1 0 0,0-1 0 15,0-9 0-15,0 0 0 0,0 0 0 0,0 0 0 16,0 0 0-16,4 10 0 0,-4-10 0 0,7 0 0 15,0 6 8-15,3-6-8 0,-10 0 0 0,8-6 0 16,2 6 0-16,1-10 0 0,-1 7 10 16,1-3-10-16,-1-4 10 0,1 1-10 0,0 0 8 0,-4-1-8 15,3 4 0-15,1-3 9 0,3-1-9 0,-7 1 8 16,-3-7-8-16,3 7 8 0,0-1 0 0,-4 1-8 16,-3-1 12-16,0 1-4 0,-3 0 6 0,-1-1 1 15,-3 4 0-15,4-3 0 0,-1-1-4 0,-7 10-1 16,4-9 0-16,-3 9 0 0,-4-3-10 0,3 3 10 15,-3 3-10-15,3-3 10 0,-3 9-10 0,4-3 0 0,-1 4 0 16,-3-7 0-16,3 6 0 0,1 7-11 0,-1-7 11 0,1 1-12 16,3 6 12-16,0-7 0 0,-1 7 0 0,1-4 0 15,4-2 0-15,-1 5 0 0,1-5 0 0,-1-1 0 16,4 0 0-16,0 1-10 0,0-10 10 0,7 9 0 16,-3-2 0-16,3-4 0 0,0 3 0 0,4-3 0 15,-4-3 0-15,3 6 0 0,4-12 0 0,-3 3 0 16,3 3 0-16,-3-6 0 0,3-4 0 0,0 7 0 15,3-6 0-15,-2 2 0 0,-8-2 0 0,3 0 9 0,1 2-9 16,-4-2 12-16,3 0-12 0,-6-1 12 16,0 7-3-16,-4-6 0 0,3 2 0 0,1-2 0 15,-8 3 0-15,1 3 0 0,3-4 0 0,-4-2 0 16,-3 9 6-16,0-3 1 0,0-4 0 0,-4 4 0 0,8 3-16 16,-8 3-18-16,1-3 4 0,-1 7 1 0,0-4 4 15,-3 3 1-15,4 4 0 0,3-1 0 0,-4 0 8 0,4 1-12 16,0-1 12-16,0 1-12 0,0-4 12 0,3 3 0 15,4-9 0-15,0 0-8 0,-3 3 8 0,3-3 0 16,0 0-9-16,0 10 9 0,0-10 0 0,0 0 0 16,7 6 0-16,-7-6 0 0,7 6 0 0,3-6 0 15,-2-6 0-15,-1 6 0 0,3 0 0 0,1-9 0 16,-4 9 0-16,0-10 0 0,0 10 0 0,0-6 0 0,0 3 9 16,0-7-9-16,-3 4 8 0,-1-3-8 0,1-1 8 0,-4 1-8 15,-4 3 8-15,1-4-8 0,-1 1 10 0,1-1-10 16,-5 1 19-16,1 0-3 0,0-1 0 0,0 4 0 15,0-3-16-15,0 5-14 0,-3-2 2 16,3 6 1-16,-4-9 11 0,0 9 0 0,4-3 0 0,0 3 0 16,0-7 12-16,0 7-1 0,4 0-1 0,3 0 0 15,-7 10-10-15,3-10 0 0,-3 6 0 0,3-3 0 16,4-3 10-16,-7 6-10 0,-3 4 12 0,3-7-12 16,3 6 9-16,-3-2-9 0,4 2 0 0,-4 0 9 15,7 1-9-15,-4-1 0 0,4-2 0 0,0-7 0 16,0 0-12-16,0 0 12 0,0 0-10 0,11 3 10 31,-4 3-212-31,7-6-36 0</inkml:trace>
  <inkml:trace contextRef="#ctx0" brushRef="#br2" timeOffset="-139388.28">30611 12710 403 0,'0'0'17'0,"0"0"5"0,0 0-22 0,0 0 0 15,0 0 0-15,0 0 0 0,0 0 72 0,0 0 9 16,0 0 3-16,0 0 0 0,0 0-66 0,0 0-18 16,0 0 0-16,0 0 8 0,0 0-8 0,0 0 0 15,7-6 0-15,-7 6 0 0,7-3 36 0,-7 3 11 16,0 0 2-16,7-6 1 0,-7 6 9 0,0 0 1 16,0 0 1-16,0 0 0 0,0 0-23 0,0 0-5 15,0 0-1-15,0 0 0 0,0 0 17 0,0 0 3 16,0 0 1-16,0 0 0 0,0 0-3 0,0 0-1 0,0 0 0 0,0 0 0 15,0 0-1-15,0 0 0 0,0 0 0 0,0 0 0 16,0 0 0-16,0 0-1 0,0 0 0 0,10 0 0 16,-10 0 1-16,0 0 0 0,0 0 0 0,4-10 0 15,-4 10-9-15,0 0-2 0,0 0 0 0,0 0 0 16,0 0-14-16,0 0-3 0,0 0-1 0,0 0 0 16,0 0-7-16,0 0 0 0,0 0-1 0,0 0 0 15,-4 0 1-15,4 0 0 0,0 0 0 0,0 0 0 16,0 0-2-16,0 0 0 0,-7-3 0 0,7 3 0 15,-3-6 2-15,3 6 0 0,0 0 0 0,-7 6 0 16,3-3 1-16,1 4 1 0,3-7 0 0,-4 3 0 16,4-3 1-16,0 0 0 0,0 9 0 0,0-9 0 15,0 10-15-15,0-10 0 0,0 0 0 0,0 0 0 16,0 6 0-16,0 3 0 0,0-9 0 0,4 10 0 0,-4-10 0 0,0 0 0 16,0 0 0-16,0 0 0 0,0 0 0 15,3 9 0-15,-3-9 0 0,0 0 0 16,0 0 0-16,0 0 0 0,0 10 0 0,0-10 0 0,0 0 0 15,0 0 0-15,0 0 0 0,0 0 0 16,0 0 0-16,7 0 9 0,0-4-9 0,4-2 8 16,-4 3 5-16,-4-3 1 0,4-4 0 0,1 4 0 0,-1 3-6 15,-4-3-8-15,1-4 11 0,3 7-11 16,-4-3 12-16,4-4-4 0,-7 10 0 0,0 0-8 0,0 0 21 0,0 0-2 16,-3-9-1-16,3 9 0 0,0 0-2 0,-7 0 0 15,0-3 0-15,0-3 0 0,0 6-6 0,-4 0-2 16,4 0 0-16,-4 6 0 0,1-3 20 0,-1-3 3 0,1 6 1 0,-1-3 0 15,-3 4-23-15,3-4-9 0,4 3 8 0,-3-3-8 16,3 7 19-16,-4-4-2 0,4 3 0 0,-4 1 0 16,4-1-17-16,0 1 0 0,0 5 8 0,0 1-8 15,4-4 0-15,-1 4 8 0,1-3-8 0,-1-4 0 16,0 7 0-16,4-7 0 0,0 1 0 0,4-1 0 16,-4-9 0-16,7 9 0 0,0-2 0 0,-7-7-9 15,7 6 9-15,4-3 0 0,-1-3 0 0,1 0-8 16,-4 0 8-16,4 0 0 0,-1-3-9 0,1-3 9 15,-1-4 0-15,1 4-9 0,-1 3 9 16,1-7 0-16,-4 4 0 0,4-3 0 0,-1-7 0 0,1 7 0 16,-1-1 0-16,-2-2 0 0,2 2 0 0,-6-5 0 15,3 5 0-15,0 4 0 0,-4-3 0 0,1-1 0 16,-1 1 0-16,-3 6 14 0,-3-4-4 0,3-2-1 16,0 3 13-16,-4 6 2 0,-3-10 1 0,4 10 0 15,-4 0-7-15,0 0-2 0,0 0 0 0,-1 0 0 16,1 0-7-16,-3 0-1 0,3 0-8 0,-4 6 12 0,4-2-12 15,-3 2 0-15,2-3 8 0,1 3-8 0,-3 4 0 0,3-4 0 16,0-3 8-16,0 7-8 0,3-1 0 0,-3 0 0 16,0 7 0-16,0-7 0 0,3 1 0 0,1-1 0 15,-1 7 0-15,1-7 0 0,3 1-8 0,0-1 8 16,0 1 0-16,0-1 0 0,3-3-9 0,-3-6 9 16,0 0 0-16,4 3-9 0,-4-3 9 15,7 7-8-15,4-1 8 0,-4-6-8 0,3 0 8 0,-3 0-10 16,4-6 10-16,-1-1-10 0,-3 4 10 0,4-3 0 15,-4 3 0-15,4-3-8 0,-1-4 8 0,-3 7 0 16,0-3 0-16,0-4 0 0,1 1 0 0,-5 3 0 16,1 2 0-16,-1-2 0 0,1 3 0 0,-4-6 0 0,0 9 0 15,0-7 0-15,0 4 9 0,0 3-9 0,0-6 12 0,-4 3-12 16,4 3 12-16,-3-6-12 0,-4-1 12 16,3 7-12-16,-3-3 9 0,0 3-9 0,0 0 0 0,3 0 9 15,-3 0-9-15,-3 3 0 0,3 4 0 0,0-1 8 16,-1-3-8-16,1 6 0 0,0-2 0 0,0 2-11 15,0 0 11-15,4 1 0 0,-4-1-9 16,7 1 9-16,-4-1 0 0,1-3 0 0,3-2 0 16,0-4 0-16,0 9-10 0,0-9 10 0,0 0 0 0,0 0-9 15,0 0 9-15,0 0-10 0,0 0 10 0,0 0-10 16,7 0 10-16,3 0-8 0,-10 0 8 0,11-3-8 16,-4-7 8-16,-4 4 0 0,4 3 0 0,1-3-8 15,-5-4 8-15,1 1 0 0,-4 3 0 0,0 6-8 16,0-4 8-16,0 4 0 0,0-6 0 0,0 6 0 0,-7-3 0 15,3-3 0-15,4 6 0 0,-7-3 0 0,0-4 0 0,0 7 9 16,7 0-9-16,-4 7 0 0,-3-7 8 0,7 0-8 16,0 0 0-16,0 0 0 0,-7 0 8 0,7 0-8 15,0 0 0-15,-7 3 0 0,4 3 0 0,3-6 0 16,-7 3 0-16,3 7 0 0,-3-10 0 0,3 9 0 16,4 4 0-16,-3-4 0 0,3 0-8 0,0 4 8 15,0-4-13-15,3 4 5 0,-3-4 0 0,4 1 0 16,0-1 0-16,-1-6 0 0,-3-3 8 0,7 10-13 15,0-4 5-15,0-6 8 0,-7 0-24 0,7 0 2 16,-7 0 1-16,7 0 0 16,0-6-23-16,-3 3-5 0,3-4-1 0,-4 4 0 15,1-6-69-15,0-7-13 0,-4 7-4 0,0-7-982 0</inkml:trace>
  <inkml:trace contextRef="#ctx0" brushRef="#br2" timeOffset="-138361.22">26980 9653 1440 0,'0'0'64'0,"0"0"12"0,0 0-60 0,0 0-16 0,0 0 0 0,0 0 0 16,0 0 36-16,0 0 5 0,0 0 1 0,4-3 0 15,3-3-42-15,-3 3 0 0,-4-7 0 0,3 4 0 0,1-4 12 16,-1 7 3-16,-3-3 1 0,0-3 0 0,0 9 27 0,4-10 5 15,-4 4 2-15,0-3 0 0,0 9 23 0,0-4 5 16,-4-2 1-16,4-3 0 0,0 9-20 0,-3-3-4 16,-1-4-1-16,1 1 0 15,-1 3-15-15,-3-3-3 0,3 2-1 0,-3-2 0 0,4 3-11 0,-1-3-1 16,-3 3-1-16,7 3 0 0,-3-7-12 16,-1 4-2-16,1-3-8 0,3 6 12 0,-4-6-12 0,4 6 0 15,0-3 0-15,0 3 0 0,0 0 0 0,0 0 11 16,-3-7-11-16,-1 7 10 0,4 0 12 0,0 0 2 15,-7 0 1-15,4 7 0 0,-1-7-9 0,0 9-3 16,-3 0 0-16,4 1 0 0,-1-1-13 0,1 1 11 16,-1-1-11-16,1 7 10 0,3-7-10 0,-4 7 0 0,1-4 9 15,-1 4-9-15,4 0 0 0,0-7 0 0,4 1 0 0,-1-7 0 16,1 6 0-16,-1-3 0 0,-3-6 0 0,7 10-8 16,0-10 8-16,0 6 0 0,-7-6-9 0,11 3 9 15,-4-6 0-15,0-3 0 0,0 6 0 0,0-10 0 16,0 10 0-16,0-9 0 0,0 3 0 0,-3 6 8 15,3-10 0-15,-3 7 0 0,-1-3 0 0,1 3 0 16,-1-4-8-16,1-2 0 0,3 0 0 0,-4 2 0 16,4-2 8-16,-3 6-8 0,-4-3 12 0,3-4-4 15,-3 1-8-15,0 6 8 0,0 3-8 0,-3-7 8 16,3 7-8-16,0-9 8 0,-4 9-8 0,4 0 8 16,-7-6 0-16,4 6-8 0,-4-4 12 0,7 4-4 15,-7 0 1-15,0 0 0 0,-4 0 0 0,7 4 0 16,-3 2-9-16,0 3 0 0,0 1 0 0,4-1 8 15,-4 7-8-15,3-7 0 0,1 1 0 0,-1-1 0 16,1 7 0-16,3-4 0 0,-4-2 0 0,4-4 0 0,0-6 0 0,0 9-9 16,0-9 9-16,0 0 0 0,0 0-15 0,0 0 4 15,0 0 1-15,0 0 0 16,0 0-39-16,0 0-8 0,0 0-2 0,0-6-733 16,0-3-148-16</inkml:trace>
  <inkml:trace contextRef="#ctx0" brushRef="#br2" timeOffset="-137404.78">25262 8126 288 0,'0'0'25'0,"0"0"-25"15,0 0 0-15,0 0 0 0,0 0 231 0,0 0 41 16,0 0 8-16,0 0 1 0,0 0-175 0,0 0-35 16,0 0-7-16,0 0-2 0,0 0-38 0,7 0-8 0,-3-3-2 0,3-3 0 15,0 6-6-15,-3-10 0 0,3 10-8 0,0-9 12 16,0 2 4-16,0 4 1 0,0-3 0 0,0 3 0 16,0-3 12-16,-3 2 3 0,-1-2 0 0,-3 6 0 15,0 0 28-15,0 0 7 0,0 0 1 0,0 0 0 16,0 0 1-16,0 0 1 0,0 0 0 0,0 0 0 15,-7 0-27-15,0 0-6 0,7 0-1 16,-7 0 0-16,0 6-10 0,0-6-2 0,0 4-1 0,0-4 0 16,3 6-8-16,4-6-2 0,-7 3 0 0,0 3 0 15,4 4-13-15,-1-1 0 0,-3 1 0 0,3-1 0 16,1 0 0-16,-1 7 0 0,1-7 0 0,-1 7 0 16,-3-3 0-16,7 2 0 0,-3-5 0 0,3 5 0 15,0-5 0-15,-4-1-8 0,4-6 8 0,0 7 0 16,0-4 0-16,0-6-8 0,0 0 8 0,0 0 0 15,0 0 0-15,0 0 0 0,0 0 0 0,7 6 0 0,4-6 0 16,-1-6-8-16,-3 6 8 0,1-6 0 0,2-4 0 0,1 7 0 16,-4-6 0-16,3 3 0 0,1-4 0 0,-4 1 0 15,4-1 0-15,-4 1 0 0,-4 0 0 0,1 2 8 16,-1-2-8-16,1-1 0 0,-1 7 11 0,-3-3-11 16,0-3 12-16,-3 2-12 0,3 7 11 0,-4-9-11 15,1 0 10-15,-4 5-10 0,3-2 14 0,1 3-3 16,-4-3-1-16,-4-4 0 0,7 4 0 0,-3 3 0 15,0-3 0-15,0 2 0 0,0-2-10 0,0 3 0 16,0-3 9-16,0 6-9 0,0 0 8 0,0 0-8 16,0 6 8-16,3-3-8 0,-3 3 9 0,0-2-9 15,0 5 12-15,4 0-12 0,-1 7 0 0,1-6 0 16,3-1 0-16,0 7 0 0,0-7 0 0,0 0 0 16,3 7 0-16,1-6-9 0,-1 2 9 0,4-6-8 15,0 4 8-15,0-1-8 0,-3-9 8 0,6 10-8 0,-3-10 8 16,1 0-8-16,-1 0-4 0,0 0 0 0,0-10 0 0,0 7 0 31,0-3-23-31,-4-4-5 0,1-5 0 0,-1 5-1 16,1-9-114-16,-1 1-22 0,-3-7-5 0</inkml:trace>
  <inkml:trace contextRef="#ctx0" brushRef="#br2" timeOffset="-136636.75">24176 7232 172 0,'0'0'8'0,"0"0"1"0,0 0-9 0,0 0 0 0,0 0 0 0,3-6 0 16,1 3 51-16,-1-3 8 0,-3-4 1 0,8 7 1 31,-5-6-84-31,1 2-17 0,-1-2-3 0,1 6-1 0,-1-10 122 0,1 10 24 0,-1-3 5 0,-3 3 1 15,4-4 28-15,-1-2 5 0,-3 9 2 0,4 0 0 16,-1-9-38-16,1 5-7 0,-1-2-2 0,-3-3 0 16,0 9-37-16,4 0-8 0,-4-6-2 0,0 6 0 15,0 0-15-15,0 0-3 0,0 0-1 0,0 0 0 16,0 0 1-16,0 0 0 0,-11 0 0 0,4 0 0 16,-3 6 1-16,-1-6 0 0,1 9 0 0,-1-3 0 15,-3 4 9-15,0-7 3 0,-4 6 0 0,4 1 0 16,-4-1-11-16,4 4-1 0,-3-4-1 0,-1 1 0 15,0 2-5-15,4-2-1 0,-3 5 0 0,-1-5 0 16,4 5-5-16,3-2 0 0,-3-4-1 0,4 7 0 0,-1-7-1 16,4 1 0-16,3 5 0 0,-3-5 0 0,7-1-18 0,0-2 0 15,0-4 0-15,0-3 0 0,11 9-16 0,-1-3-3 16,5-6-1-16,2 3 0 0,-3-3 20 0,7-3-10 16,1-6 10-16,-1 3-8 0,4-4 8 0,-1-5 0 15,-3 5 0-15,1-2 0 0,2-4 0 0,-3 7-8 16,1-7 8-16,-5 6 0 0,1-2 0 0,-1-4 0 15,-6 7 0-15,0 3-8 0,-4-4 8 0,-4 7 0 16,1-3 0-16,-4 6 0 0,0 0 24 0,0 0 3 16,0 0 1-16,-7-3 0 0,7 3 2 0,-7-7 1 15,0 7 0-15,0-3 0 0,-1 3-10 0,-2-6-1 16,10 6-1-16,-7 0 0 0,0 0-4 0,0 0-1 16,3 6 0-16,-3-3 0 0,0-3-27 0,7 0-6 15,-7 7-1-15,4 2 0 0,-1-6 20 0,4-3 0 0,-4 10-8 16,1-4 8-16,-1-3 0 0,4-3-10 0,0 0 10 15,0 6-8-15,0-6-13 0,0 0-3 0,0 0 0 0,0 0 0 32,7 10-37-32,-7-10-8 0,8 0-2 0,-8 0 0 15,7 0-182-15,0 0-37 0,3-10-7 0,-3-5-2 0</inkml:trace>
  <inkml:trace contextRef="#ctx0" brushRef="#br2" timeOffset="-131798.52">13420 2905 691 0,'0'0'61'0,"3"-3"-49"15,1-7-12-15,3-2 0 16,0 2 157-16,0 7 29 0,7-12 6 0,0 5 0 0,0-6-138 16,7 4-28-16,1-4-6 0,2-6 0 0,-3 7 15 0,8-11 3 15,-1 8 1-15,4-1 0 0,6-6-30 0,1 0-9 16,4 6 0-16,-1-16 0 0,0 7 16 0,8 0-3 16,3 3-1-16,3-10 0 0,7 7-4 0,5-6 0 15,2 5-8-15,1-5 12 0,3 6-12 0,0-7 0 16,7-9 8-16,4 16-8 0,-1-10 0 0,4 4 0 15,1-1 0-15,2 4 0 0,5-10 0 0,2 4 0 16,1-1 0-16,7-3 0 0,0 4 0 0,7-1 0 0,0-6 0 0,3 0 0 16,-7 0 12-16,11-6 0 15,0 13 0-15,0-1 0 0,-7-12-4 0,7 12 0 0,4 10-8 0,-1-7 12 16,0 7 0-16,1 3 0 16,-1 0 0-16,1 3 0 0,-4 0-12 0,0 10 0 0,-7-4-12 0,7 6 12 15,-4 10 0-15,-3-3 0 0,0-3 12 16,-4 6-3-16,11-3-9 0,-3 3 0 15,-5 0 0-15,1 0 0 0,4-13 0 0,-1 13 0 0,-6 0 0 16,-1-3 0-16,-3 3 35 0,0-6 8 0,3 3 1 0,-7 3 1 16,-7 3-8-16,4 3-1 0,0-6-1 0,-4 0 0 15,4 10 9-15,-7-4 1 0,-4-3 1 0,4 6 0 16,-1 7-17-16,-2-3-3 0,2 2-1 0,-2 4 0 16,-8 0-25-16,0 3 8 0,0 0-8 0,4-6 0 15,-1 2 0-15,1 1 0 0,-7 6 0 0,-4-9 0 16,-4 6 0-16,-3-6 0 0,0-4 0 0,0 10 0 0,0 6 0 15,-7-9 0-15,-7 16 0 0,0-7 0 0,-4 6 0 0,-3-5 10 16,-7-1-2-16,0-3-8 0,-4 9 34 0,4-5 0 16,-4-1 0-16,1 6 0 0,-5 1-22 0,5-1-12 15,2 1 12-15,-6 2-12 0,-4 1 8 0,4 6-8 16,7 6 0-16,-7-9 0 0,-4 3 11 16,0 0-11-16,4 0 10 0,-7 3-10 0,-1 6 0 15,1-3 0-15,-4-3 0 0,0-6 0 0,4 0 12 0,0 9-3 16,-8-13-1-16,5-2 0 0,2 9 7 0,-3-10 1 15,-3 4 0-15,3-4 0 0,0 4-8 0,-3 6 0 16,-4 0-8-16,-3 3 12 0,-4-3-12 0,3 0-15 16,4 9 3-16,-3 0 1 0,-4-6 35 0,0 4 6 15,4 2 2-15,-4-6 0 0,0 13-32 0,0-7-13 16,-4-6 1-16,1 6 0 0,3 0 12 0,0-5 16 0,-7-5-3 0,4-2-1 16,-4-3-12-16,3-1 0 0,-6-2 0 0,3 3 0 15,-4-4 0-15,1 7 9 0,3-10-9 0,-4 4 8 16,-3-1 0-16,3-6 0 0,-3 10 0 0,4-3 0 15,-8-4 0-15,1 0 0 0,6 4 0 0,-3-1 0 16,4 4-8-16,-1-4 0 0,-7 4 0 0,1 3 0 16,6 3 0-16,1-4-11 0,-8 1 3 0,8-3 0 15,-1-1 8-15,4 4-12 0,-7-3 12 0,0-4-12 16,-7-5 12-16,7-4 0 0,3 0-9 0,-6-3 9 16,-1-4 0-16,1 4 10 0,3-9-1 0,-1 6 0 15,1-4-9-15,0 1 0 0,-3-3 0 0,3-7 0 16,0 3 0-16,0 1 8 0,-4-1-8 0,4 1 8 15,0-1-8-15,0 0 8 0,-4 1-8 0,4-1 8 16,-3-3-8-16,3 4 0 0,0-1 0 0,-1 1 0 16,-2-10 0-16,3 6 8 0,0-3-8 0,3-3 8 15,-6 0 0-15,6 6 0 0,4-6 0 0,0 0 0 0,-7-6 4 16,0 3 0-16,0-3 0 0,0 6 0 0,0-10-4 0,-4 1-8 16,1-1 12-16,-1 1-4 0,8 0 0 0,-8 2 0 15,-3-2 0-15,3 0 0 0,1-10 4 0,-1 9 1 16,1-5 0-16,-5 5 0 0,-2-9-4 0,3 10-1 15,7-7 0-15,-7 4 0 0,-4-7-8 0,4 3 10 16,10 1-10-16,-6-4 10 0,-1-6-10 0,1 6 0 16,2 0 9-16,1 0-9 0,4 4 0 0,-8-14 0 15,1 14 0-15,6 2 0 0,4-2 0 0,-3 5 0 0,-4 1 0 16,3-1 0-16,4 10 0 0,-3 0 14 0,3 0-3 16,0 0-1-16,-4-9-10 0,4 9 0 0,0 0 0 0,0 0 0 15,0 0 0-15,0 0-11 16,0 0 1-16,7 9 0 0,-3 1 10 0,6-1-12 0,-3 1 12 15,4-1-12-15,-1 0 12 0,-3 7 0 0,-3 0 0 16,3-4-8-16,7 7 8 0,-3-3 0 0,-4-1 0 0,0 4 0 16,3-6 0-16,1 9 0 0,0 0 0 0,-4-7 8 15,3 1-8-15,-3 3 0 0,4 0 0 0,-4-1 0 16,-4 1 0-16,8 0 0 0,0-3 0 0,3 3 0 16,-7-1 0-16,3-2 0 0,-3 3 0 0,4 0 8 15,0-4 0-15,-1 1 0 0,-6-7 0 0,6 1 0 16,-3-1-8-16,0-6 12 0,-7-3-4 0,0 0 0 15,11 0 15-15,-11 0 3 0,7-3 1 0,-3-3 0 0,-4 6-27 16,10-3 0-16,-3-3 0 0,0-4 0 0,-3 1 0 0,3-1 0 16,3 1 8-16,-3 3-8 0,4-4 16 0,-4 1 0 15,4 6 1-15,6-4 0 0,-3 1-17 0,4 3 8 16,-4-3-8-16,4 3 0 0,7-4 9 0,-4 4-9 16,-4-3 0-16,1-3 9 0,7 5-9 0,-1-2 10 15,-2-3-10-15,2-1 10 0,-3 1-1 16,1 3 0-16,-1-4 0 0,0 1 0 0,0-7-9 0,-3 4 0 15,-1 2 0-15,5-5 0 16,-8-4-112-16,3 0-25 0,4-6-5 0</inkml:trace>
  <inkml:trace contextRef="#ctx0" brushRef="#br0" timeOffset="-120443.98">3584 14329 1335 0,'0'0'29'15,"0"0"7"-15,-3 0 0 0,-4-4 2 0,3-2-30 0,4 6-8 0,0 0 0 0,-7-3 0 16,4-3-24-16,3 6-7 16,0 0-1-16,0 0 0 0,3-10 16 0,-3 7 4 0,0 3 0 0,0 0 0 0,0 0 3 0,7-6 1 15,-7-3 0-15,0 9 0 0,0 0 32 0,0 0 6 16,0 0 2-16,0 0 0 0,0 0 56 0,0 0 11 15,0 0 2-15,0 0 1 0,0 0 9 0,0 0 1 16,0 0 1-16,0 0 0 0,0 0-29 0,4 0-5 16,-4 0-2-16,10-7 0 0,-10 7-13 0,0 0-4 15,7 7 0-15,7-7 0 0,-10 9-32 0,7-3-6 16,-1-3-2-16,-6 7 0 0,3 5-20 0,3-5 0 16,-3 2 0-16,0 4 0 0,4 3 0 0,-4-3 0 15,0 9 0-15,4-7 0 0,-1 4 11 0,-3 3-3 0,4 1 0 16,-4 2 0-16,7 0-8 0,-3 6 8 0,-1-8-8 0,4 11 8 15,-3-2 10-15,3-7 2 0,0-3 0 0,0 3 0 16,4-3-8-16,-4 4 0 0,-3-4-1 0,3 3 0 16,0-9-2-16,-4 3 0 0,1-4 0 0,0-5 0 15,-8 3-1-15,4 2-8 0,-3-8 12 0,-4-1-4 16,3 1-8-16,-3-4-12 0,0-6 2 0,0 0 1 31,0 0-127-31,0 0-24 0,0 0-6 0,0 0-1 16,0 0-105-16,0 0-22 0,7-16-4 0,4-3-373 0</inkml:trace>
  <inkml:trace contextRef="#ctx0" brushRef="#br0" timeOffset="-120056.55">4350 14213 2383 0,'-11'-4'52'0,"11"4"12"0,0 0 1 0,-3 0 2 0,-8 4-54 0,0-4-13 16,4 6 0-16,0 3 0 0,0 1 26 0,4-1 2 15,-8 0 1-15,8 1 0 0,-8 6-29 0,4-7 0 16,4 10 0-16,-5-4 0 0,1-5 12 0,-3 9-3 16,3-1-1-16,0-2 0 0,-11 3 6 0,4 0 1 15,0 0 0-15,0 6 0 0,-4 0 14 0,0-3 3 16,-6 9 1-16,3-3 0 0,-4 7 1 0,0-1 0 15,4 4 0-15,-4 0 0 0,1 5-10 0,2-5-1 0,-2 6-1 16,-1 0 0-16,0 0-12 0,11 0-2 16,-7 3-8-16,7-7 12 0,0 4-2 0,-4-3-1 0,11 3 0 0,-3 0 0 15,-1 0-9-15,4-7 0 0,0-2 0 0,7-7 0 32,-11 7-24-32,11-10-6 0,-7 0-2 0,7-6 0 0,-3-7 0 15,-1 4 0-15,4 0 0 0,0-4 0 0,0-2-101 0,0-4-21 16,-7-3-4-16,4 3-1 0,3-6-1 15,0 0-1-15,0 0 0 0,-11 0-632 0</inkml:trace>
  <inkml:trace contextRef="#ctx0" brushRef="#br0" timeOffset="-116441.86">5009 14586 2124 0,'0'0'47'0,"-10"0"9"0,3 0 3 0,-7 0 0 0,3 0-47 0,-3 0-12 15,3 0 0-15,-3 0 0 16,4 0-19-16,6 0-5 0,-6 6-2 0,6-6 0 0,-6 3 26 0,10-3 0 15,-8-3 0-15,8 3 0 0,-7 0 18 0,7 0 9 16,0 0 1-16,0 0 1 0,0 0 30 0,0 0 5 16,-3-6 2-16,3 6 0 0,0 0-18 0,0 0-4 0,0 0-1 0,0 0 0 15,0 0-8-15,7 0-2 0,4 0 0 0,-1 0 0 16,-3 0-1-16,11 6 0 16,-11-3 0-16,10-3 0 0,-6 0-3 0,7 0-1 0,3 0 0 0,0 0 0 15,-3 0 4-15,3 0 0 0,0 0 0 0,4 0 0 16,-1-3-24-16,1-3-8 15,0 6 0-15,-1 0 9 0,1 0-1 0,0-3 0 0,-4 3 0 0,4 0 0 16,-8 0-8-16,12 3 10 0,-5-3-10 0,1 6 10 16,0-3-10-16,-1-3 12 0,12 0-12 0,-15 6 12 15,7-6-3-15,0 0 0 0,0 0 0 0,1-6 0 16,-5 6 13-16,1 0 2 0,0 0 1 0,-8-3 0 16,8-3-14-16,-7 6-3 0,-1 0-8 0,-2 0 12 15,-1 0-12-15,0 0 0 0,-4-3 0 0,1 3 0 0,-1-7 0 16,-10 7 0-16,0 0 9 0,11 0-9 15,-11 0 10-15,7 0-10 0,-7 0 12 0,0 0-12 16,0 0 9-16,0 0-9 0,7 0 0 0,-7 0 9 16,0 0-9-16,0 0 0 0,0 0 0 0,0 0 8 0,11 0-8 0,-11 0 0 15,0 0 0-15,0 0 0 0,0 0 0 0,0 0 0 16,0 0 0-16,0 0 0 0,3 0-16 16,-3 0 0-16,7 0 1 0,-7 0 0 15,0 0-33-15,7-6-6 0,-7 6-2 0,0 0 0 16,7-3-119-16,-7 3-24 0,0 0-5 0</inkml:trace>
  <inkml:trace contextRef="#ctx0" brushRef="#br0" timeOffset="-115575.4">6869 14194 1094 0,'0'0'97'0,"0"0"-77"0,0 0-20 0,-7 0 0 0,3 0 227 0,-10 0 41 15,7 0 9-15,0 0 2 16,0 6-209-16,0-6-42 0,0 3-8 0,7-3-1 16,0 0 21-16,0 0 4 0,-7 0 0 0,7 0 1 0,0 0 7 0,0 0 0 15,0 10 1-15,3-4 0 16,1 3-23-16,3 1-5 0,0-1-1 0,0 10 0 0,0-3 23 0,3 2 4 15,1 11 1-15,-4-4 0 0,4 3-32 0,-1-3-7 16,1 9-1-16,-4-5 0 0,0-4 16 0,0 3 4 16,4 0 0-16,-4-3 0 0,0 0-32 0,0-3-13 15,-4 3 1-15,4 0 0 0,0-6 12 0,-3 0 0 0,3 0 0 16,-4-3-9-16,5-1-4 0,-1-2-1 0,0-7 0 0,-7 4 0 31,0-10-18-31,0 0-3 0,3 3-1 0,-3-3 0 16,0 0-157-16,0 0-32 0,0 0-7 0</inkml:trace>
  <inkml:trace contextRef="#ctx0" brushRef="#br0" timeOffset="-115190.7">7317 14213 518 0,'0'0'23'0,"0"0"5"0,0 0-28 0,-7 0 0 0,0 0 0 0,-1 0 0 0,-2 0 468 0,3 0 89 15,7 0 18-15,0 0 3 16,0 0-509-16,0 0-101 0,0 0-21 0,0 0-4 16,0 0 41-16,0 9 8 0,-7 7 8 0,7 2-12 0,-4-2 42 0,4 3 8 15,-14 6 2-15,7 3 0 0,4 0 12 0,-12-2 4 16,-2 11 0-16,-1-2 0 0,1 2-29 0,-1-2-6 15,-3 9-1-15,0 0 0 0,-4 3-6 16,4 3-2-16,0 3 0 0,-1-6 0 0,1 3-12 16,0-9 0-16,3 3 0 0,4-3 0 0,4-10 0 0,-4 4 0 15,7-1 0-15,3-6 0 0,-7-3 0 0,8 4 8 16,-4-11-8-16,3 8 0 16,1-11-16-16,3-2-8 0,-4 2-3 0,1-5 0 15,3-1-36-15,0 1-7 0,0-10-2 0,0 0 0 16,0 0-170-16,0 0-34 0,0 0-8 0,-14-3 0 0</inkml:trace>
  <inkml:trace contextRef="#ctx0" brushRef="#br0" timeOffset="-113405.7">6978 13852 864 0,'0'0'76'0,"0"0"-60"0,0 0-16 0,0 0 0 16,0 0 252-16,0 0 48 0,0 0 10 0,0 0 2 16,0 0-239-16,0 0-47 0,0 0-10 0,0 0-1 0,0 0-15 0,0 0 0 15,0 0-9-15,0 0 9 16,0 0 12-16,0 0 9 0,0 0 2 0,0 0 0 16,0 0 29-16,0 0 5 0,-11 0 2 0,11 0 0 0,-3 3-11 15,3-3-1-15,-7 0-1 0,7 0 0 0,-4 0-9 16,-3 6-1-16,7-6-1 0,0 0 0 0,0 0 3 15,0 0 1-15,-3 3 0 0,3-3 0 0,0 0-23 16,-11 10-4-16,11-10 0 0,-3 0-1 0,3 0 0 0,0 0 0 16,0 0 0-16,0 0 0 0,-4 6-11 0,4-6 0 15,0 0 0-15,-3 10 8 0,3-10-8 0,0 0 12 16,0 0-12-16,0 0 12 0,-4 6-12 0,4-6 0 16,0 0 9-16,0 0-9 0,0 0 23 0,0 0 0 15,0 0 0-15,0 0 0 0,0 0-3 0,0 0 0 16,0 0 0-16,0 0 0 0,11-6 0 0,-4 6 0 0,0-10 0 0,0 10 0 15,-4-6-4-15,4-4 0 0,-3 7-1 0,3-6 0 16,0-1-5-16,-7 1-1 0,7-3 0 0,-3 2 0 16,3 1-9-16,0-10 10 0,-4 10 0 15,1-1-10-15,3 4 10 0,-4-4-10 0,4 1 10 16,-3 6-2-16,3-3-8 0,0-4 12 0,-3 1-4 16,3 3-8-16,3-4 0 0,-3 7-10 0,4-3 10 15,-4-4 0-15,0 7-9 0,-4-3 9 0,1 3 0 16,3-4 0-16,-7 7 0 0,11 0 0 0,-11 0-8 15,3-6 8-15,1 3 0 0,3 3 8 0,-4 0-8 16,4 0 10-16,-3-6-2 0,-4 6-8 0,7 0 12 16,-4-3-4-16,4-4-8 0,1 7 11 0,-8 0-11 15,0 0 11-15,0 0-11 0,7 0 10 0,0 7-10 16,0-4 8-16,3-3-8 0,-10 0 0 0,4 6 9 16,3 10-1-16,-4-4 0 0,1-2 0 0,-1 5 0 15,1-5-8-15,-1 9-16 0,5-4 4 0,-8-2 1 0,3 3 25 16,-3 2 5-16,4-2 1 0,-4-3 0 0,3 2-9 0,1 4-2 15,-1-10 0-15,4 7 0 0,-7-6-9 0,11-4 0 16,-8-3-10-16,8 3 10 16,3-6-101-16,0-6-15 0</inkml:trace>
  <inkml:trace contextRef="#ctx0" brushRef="#br0" timeOffset="-103738.03">22486 6197 230 0,'0'0'10'0,"0"0"2"0,0 0-12 0,0 0 0 0,0 0 0 0,0 0 0 16,0-9 156-16,0 3 28 0,4 3 5 0,-1-4 2 15,-3-2-132-15,4 6-27 0,-1-3-4 0,1-4-2 16,3 7-15-16,0-3-3 0,-7 6-8 0,7-10 12 16,0 4 1-16,0 3 0 0,-3-3 0 0,-4 6 0 0,3-10 25 0,-3 10 5 15,4-3 1-15,-4 3 0 0,3-6 4 0,-3 6 0 16,4-3 1-16,-4 3 0 0,0-7-6 0,3-2-2 15,-3 9 0-15,0 0 0 16,0 0-18-16,0 0-4 0,0 0-1 0,0 0 0 0,4-9 6 0,-4 9 2 16,0 0 0-16,0 0 0 0,0 0 10 0,0 0 3 15,0 0 0-15,0 0 0 0,0 0-7 0,0 0-2 16,0 0 0-16,-4 0 0 0,-3-7-3 0,7 7-1 16,0 0 0-16,0 0 0 0,-7 0-6 0,0 0-2 15,7 0 0-15,0 0 0 0,-4-3 2 0,4 3 1 16,0 0 0-16,0 0 0 0,0 0-1 0,0 0-1 15,-7 0 0-15,7 0 0 0,0 0 3 0,0 0 1 16,-3-6 0-16,-4 6 0 0,7 0-15 0,0 0-8 0,0-3 8 16,0 3-8-16,0 0 30 0,-4-7 2 0,4 7 0 0,0 0 0 15,-3-3-21-15,3 3-11 16,0 0 12-16,0 0-12 0,0 0 0 0,0 0 0 0,0 0 0 16,0 0-9-16,0 0 9 0,0 0 12 0,0 0-2 0,0 0-1 15,0 0-9-15,0 0 8 0,0 0-8 0,0 0 8 16,0 0-8-16,0 0 0 0,0 0 0 0,0 0 8 15,0 0 0-15,0 0-8 0,0 0 12 0,0 0-4 16,0 0 4-16,0 0 1 0,0 0 0 0,0 0 0 16,0 0 7-16,0 0 2 0,0 0 0 0,0 0 0 15,0 0 3-15,0 0 1 0,0 0 0 0,0 0 0 16,0 0-18-16,0 0-8 0,0 0 8 0,0 0-8 16,0 0 15-16,0 0-3 0,0 0 0 0,0 0 0 15,0 0-12-15,0 0 0 0,3 10 0 0,-3-7-10 0,-3 6 18 0,3-9 3 16,0 0 1-16,3 7 0 15,-3 2-12-15,0-3 12 0,0-6-12 0,4 10 12 0,-1-7-12 0,-3-3 0 16,0 9 0-16,0 1 0 0,4-4 11 0,-4-6-3 16,0 3-8-16,0 10 12 0,3-10 0 0,-3 6 0 15,0 1 0-15,-3-4 0 0,3 3 0 0,0-6-1 16,0 7 0-16,-4 2 0 0,1-2-11 0,-1-1 10 16,4 0-10-16,0-5 10 0,-3 5-10 0,3 7 0 15,0-7 0-15,0 1 8 0,0-1-8 0,3 0 0 16,-6 7 9-16,3 0-9 0,3-7 0 0,1 4 8 15,-8-4-8-15,4 4 0 0,0-4 0 0,0 4 9 16,0-4-9-16,0 7 0 0,0-7 10 0,0 0-10 16,0 7 8-16,0-6-8 0,-3-1 12 0,3 0-4 15,0 7 0-15,0-7 0 0,-4 4 10 0,4-4 2 0,-3-2 0 0,6 2 0 16,1 0-20-16,-4 1-19 0,-4-1 4 0,8 1 1 16,-1-4 14-16,-3 3 0 0,0-2 0 0,0 2 0 15,0 0 0-15,4-5 0 0,-4 5 0 0,0 0 0 16,0-2 8-16,0 2-8 0,0 1 0 0,0-4 0 15,0 3 8-15,0-9-8 0,0 3 0 16,0 7 0-16,0-1 0 0,0-3 0 0,0 10 8 0,3-7-8 16,1 1 0-16,-4-1 0 0,0 1 8 0,0-1-8 15,0 10 0-15,3-10 0 0,-3 7 0 0,0-7 0 16,0 10 8-16,4-9-8 0,-1-1 0 0,-3 7 0 16,0-1 0-16,0-2 0 0,4 3 0 0,0-7 0 15,-4 7 0-15,3-4 0 0,1-2 0 0,-1 5 0 16,-3-5 0-16,4-1 0 0,-1 7 0 0,1-7 0 15,-1 1 12-15,1-1-2 0,-4 0 0 16,3 1 0-16,1-1-10 0,-1-2 0 0,-6 2 0 0,3-6 0 16,3 7 0-16,1-4 0 0,-4 3 0 0,0 1 0 0,0-1 0 15,3 0 0-15,1 1 0 0,-4-4 0 0,-4 4 0 0,4-1-9 16,7 0 9-16,-3 1 0 0,-4-1 0 0,3 7 0 16,-3-7 0-16,8 1 0 0,-5-1 0 15,1 0 0-15,-4 1 0 0,3-4 0 0,1 10 0 0,-4-4 0 16,0-5 0-16,-4 2 0 0,8 0 0 0,-4 1 0 15,0-1 0-15,-4 1 0 0,4-1 0 0,-3 0 8 0,6 1-8 16,-3-1 0-16,0 4 0 0,-3-1 0 16,6-2 0-16,-3-1 0 0,0 1 0 0,0-1 0 15,4 7 0-15,-4-7 0 0,0 0 0 0,0 1 9 16,0 6-9-16,0-7 8 0,0 0-8 0,0 1 0 0,0-1 0 16,0-3 0-16,0 4 0 0,3-1 0 0,-3-2 0 0,-3 2 0 15,-1-6 0-15,4 7 0 0,0-1 0 16,0-9 0-16,0 6 0 0,-3 4 0 0,3-1 0 0,0 0 0 15,0-9 0-15,-4 10 0 0,4-4 0 0,-3 4 0 16,3-1 0-16,-4 0 0 0,0 1 0 0,1-1 0 16,3-3 0-16,-4 4 0 0,1-7 8 0,-1 6-8 15,1 4 0-15,3-4 0 0,0 1 0 0,-4-7 0 16,1 6 0-16,-1-2 8 0,4 2-8 0,-3 0 0 16,3 1 0-16,-4-1 8 0,4-3-8 0,0-2 0 15,0 5 0-15,0 0 0 0,-3 4 0 0,3-4 0 16,0 1 0-16,0-1 0 0,-4 1 8 0,1-1-8 15,6 0 0-15,-3 1 0 0,-3-4 0 0,3 3 0 0,-4 1 0 0,4-1 0 16,-3 1 0-16,3-1 0 0,-4 0 0 0,4 1 0 16,0-1 0-16,0-2 0 0,0 2 0 0,0 0 0 15,0-2 0-15,0 2 0 16,4-6 0-16,-4-3 0 0,0 10 0 0,0-1 0 0,3-3 0 16,-3 4 0-16,0-1 0 0,0-9 0 0,0 10 0 15,0-4 0-15,0-6 0 0,-3 9 0 0,3-6 0 16,0 4 0-16,-4 2 8 0,4 0-8 0,0-2 0 0,-3-4 0 15,-1 6 0-15,0 1 0 0,1-10 0 0,3 0 0 16,0 9 0-16,0-3 0 0,0 4 0 0,-4-4 0 16,4-3 8-16,4 7-8 0,-1-1 0 0,-3-3 0 15,0-6 0-15,0 3 0 0,4 7 0 0,-4-10 0 0,0 6 0 0,0-6 0 16,4 9 0-16,-1-2 0 0,-3-7 0 0,0 9 0 16,-3-6 0-16,3 7 0 0,0-10 0 0,0 6 0 15,-4-3 0-15,4 6 0 0,0-2 0 0,0 2 0 16,0-9 0-16,-4 10 0 0,4-1 0 0,0-9 0 15,0 0 0-15,0 6 0 0,-3 4 0 0,-1-7 0 16,1 9 0-16,3-12 0 0,0 3 0 0,0 7 0 16,0-10 0-16,0 9 0 0,0-9 0 0,0 7 0 15,0-4 0-15,0-3 0 0,0 9 0 0,0-9 0 16,0 0 0-16,-4 6 0 0,4-6 0 0,0 0 0 16,0 0 0-16,0 0 0 0,0 0 0 0,4 10 0 15,-1-4 0-15,-3-6 0 0,0 0 0 0,0 0 0 16,0 0 0-16,0 0 0 0,0 0 0 0,0 3 0 15,0-3 0-15,0 10 0 0,0-10 0 0,0 0 0 16,0 0 0-16,0 0 0 0,0 0 0 0,0 0 0 16,0 9 0-16,0-9 0 0,0 0 0 0,0 0 0 0,0 0 0 0,0 0 0 15,0 0 0-15,0 0 0 0,0 0-9 0,0 0 9 16,0 0 0-16,0 0 0 0,0 0 0 0,0 0 0 16,0 0 0-16,0 0 0 0,0 0 0 0,0 0 0 15,4-9 0-15,-4 9 0 0,0-10 0 0,3 10 0 16,-3-9 0-16,0 3 0 0,-3 2 0 0,3 4 0 15,3-6 0-15,-3-3 0 0,4 6 0 0,-4-7 0 16,0 4 0-16,4-4 0 0,-1 1 0 0,1 0 0 16,-4 2 0-16,0-2 0 0,0 0 0 0,3-1-8 15,-3-6 8-15,0 7 0 0,0 0 0 0,0-1 0 0,4 1 0 16,-4-4 0-16,-4 1 0 0,4 2 0 16,4 1 0-16,-4 0 0 0,-4-1 0 0,8 1 0 15,-4 2 0-15,0-2 0 0,0 6 0 0,0-6 0 16,0 2 0-16,3-2 0 0,-3-1 0 0,4 1 0 0,-8 3 0 0,4-4 0 15,4 7 0-15,-1-6 0 0,-3-1 0 0,0 1 0 16,0-4 0-16,0 4 0 0,4 0 0 0,-4-1 0 16,-4 1 0-16,4-1 0 0,4 1 0 0,-4 0 0 15,0-1 0-15,0-6 0 0,0 7 0 0,3 0 0 16,-3-1 0-16,4 4 0 0,-4-3 0 0,0-1 0 16,0 7 0-16,3-3 0 0,-6-4 0 0,3 1 0 15,0 0 0-15,0-1 0 0,0 1 0 0,-4 2 0 16,4-2 0-16,0 0 0 0,-3-1 0 0,3 1 0 0,-4-1 0 15,4 4 0-15,0-3 0 0,0-1 0 16,0 1 0-16,0 0 0 0,0 2 0 0,4-2 0 16,-4-1 0-16,3 1 0 0,-3 6 0 0,0-10 0 0,4 10 0 0,-1-6 0 15,-3 3 0-15,0-4 0 0,4 1 0 0,-1-1 0 16,-3 1 0-16,0 3 0 0,0-4 0 16,0 7 0-16,0-6 0 0,0-1 0 0,-3 1 0 15,3-4 0-15,0 4 0 0,0 0 0 16,-4-1 0-16,4 1 0 0,0-7 0 0,0 7 0 0,4-1 0 0,-1 1 0 15,-6-4 0-15,3 4 0 0,3-7 0 0,-3 7 0 16,0-1 0-16,0-5 0 0,4 5 0 0,-4 1 0 16,3-1 0-16,-3 1 0 0,0 0 0 0,-3-1 0 15,6-5 0-15,-3 5 0 0,-3 1 0 0,3-7 0 16,3 7 0-16,-3-1 0 0,-3-5 0 0,-1 5 0 0,4 1 0 16,0-1 0-16,0-2 0 0,0-4 0 0,-3 10 0 15,3-4 0-15,3 1 0 0,-3 6 0 16,-3-7 0-16,-1 4 0 0,8-3 0 0,-4-1 0 0,0 4 0 15,0-3 0-15,-4 6 0 0,4-4 0 16,0-2 0-16,0 0 0 0,-3 2 0 0,3 4 0 0,3-3 0 16,1-4 0-16,-8 7 0 0,4-6 0 0,4 3 0 0,-4-4 0 15,3 4 0-15,-3 3 0 0,-3-3 0 0,3-4 0 16,3 7 0-16,-3-6 0 0,-3 2 0 0,3-2 0 16,0-1 0-16,0 4 0 0,0 3 0 0,-4-3 0 15,1-4 0-15,3 1 0 0,0 6 0 0,0-3 0 16,-4-4 0-16,4 1 0 0,0 2 0 0,4 4 0 15,-4-3 0-15,0-3 0 0,0-1 0 0,0 1 0 16,7-1 0-16,-7 1 0 0,0 3 0 0,0-4 0 16,3 1 0-16,1 6 0 0,-8-7 0 0,4-2 0 0,7 9 0 15,-7-7 0-15,0 4 0 0,0-3 0 0,0-1 0 0,0 1 0 16,0 6 0-16,0-10 0 0,-3 10 0 0,-1-6 0 16,4 2 0-16,0-2 0 0,-3 0 0 15,3-1 0-15,0 1 0 0,0 2 0 0,0-2 0 16,0 0 0-16,-4-1 0 0,8 1 0 0,-1-1 0 0,-3 1 0 15,0 3 0-15,0-4 0 0,7 1 0 0,-3-4 0 16,-4 1 0-16,3 2 0 0,-3 1 0 0,4-4 0 16,0 4 0-16,-4 0 0 0,0-4 0 0,0 4 0 15,3-1 0-15,-3 1 0 0,0-4 0 0,0 1 0 16,0 2 0-16,0 1 0 0,4 0 0 0,-8-1 0 0,1 1 0 0,3-1 0 16,3 1 0-16,-3 0 0 15,-3-7 0-15,-1 6 0 0,4 1 0 0,0 0 0 16,0-7 0-16,0 7 0 0,-4-1 0 0,4 1 0 0,0-1 0 15,-3 1 0-15,-1 3 0 0,4-4 0 0,0 1 0 0,0-1 0 16,0 1 0-16,0 0 0 0,0 2 0 0,0-2 0 16,0 6 0-16,0-7 0 0,-7 4 0 0,4-3 0 15,3 6 0-15,0-4 0 0,-4-2 0 0,1 3 0 16,3 6 0-16,0-10 0 0,-4 7 0 0,1-3 0 16,-4 3 0-16,7-4 0 0,-4 4 0 0,4 3 0 15,-3-6 0-15,-1-3 0 0,4 2 0 0,-3 7 0 16,-1-9 0-16,4 9 0 0,-3 0 0 0,3 0 0 15,0 0 0-15,0 0 0 0,-4-9 0 0,4 9 0 16,0-4 0-16,0-2 0 0,0-3 0 0,-4 6 0 0,4 3 0 16,0 0 0-16,0-7 0 0,-3 1 0 0,-1 3 0 0,4 3 0 15,0-6 0-15,-3 2 0 16,-1-2 0-16,4 6 0 0,-3-3 0 0,3 3 0 0,-4-6 0 16,1 3 0-16,3 3 0 0,0 0 0 0,0 0 0 15,-4-7 0-15,1 7 0 0,3 0 0 0,0 0 0 0,0 0 0 16,-4-9 0-16,4 9 0 0,0 0 0 0,0 0 0 15,0-6 0-15,0 6 0 0,0 0 0 0,0 0 0 16,0 0 0-16,0 0 0 0,-7-3 0 0,7 3 0 16,0 0 0-16,0 0 0 0,0 0-9 0,0 0 9 15,0 0 0-15,0 0-9 16,0 0-15-16,0 0-2 0,0 0-1 0,0 0 0 16,0 0-216-16,0 0-43 0</inkml:trace>
  <inkml:trace contextRef="#ctx0" brushRef="#br0" timeOffset="-96227.1">24123 7430 57 0,'0'0'0'0,"-4"0"0"16,1 0 0-16,-1 0 0 0,-3-3 201 0,4-4 35 15,-1 7 8-15,-3 0 0 0,4-3-128 0,3 3-25 16,-4-6-6-16,1 6-1 0,-1-3-40 0,1-3-9 16,3 6-2-16,-4-7 0 0,1 4-25 0,3 3-8 15,0 0 0-15,3-6 0 0,1-4 8 0,-4 7-8 16,0-6 0-16,3 3 0 0,-3 6 11 0,4-10-2 16,-1 4 0-16,-3 6 0 0,4-3 30 0,-4 3 5 15,3-10 2-15,-3 10 0 0,4-6 13 0,-4 6 2 0,0 0 1 0,0 0 0 16,0 0-16-16,0 0-3 15,0 0-1-15,0 0 0 0,0 0-10 0,0 0-3 0,7-3 0 0,-7 3 0 16,0 0-13-16,0 0-4 0,3-9 0 0,-3 9 0 16,0 0-4-16,0 0 0 0,7-7-8 0,-7 7 12 15,0 0 11-15,4 0 1 0,-4 0 1 0,0 0 0 16,0 0 2-16,0 0 0 0,0 0 0 0,0 0 0 16,7 0 3-16,-7 0 1 0,0 0 0 0,0 0 0 15,0 0 6-15,3 7 2 0,-3 2 0 0,0-6 0 16,0 13-11-16,-3-7-3 0,3 1 0 0,-4 5 0 15,1-2-7-15,-1-7-2 0,1 10 0 0,3-4 0 16,0 7-8-16,0-3-8 0,3 3 12 0,-3-1-12 16,0 8 11-16,0-8-11 0,4 7 10 0,-1 1-10 15,-3-4 9-15,0 3-9 0,4-7 8 0,-4 8-8 0,0-8 8 16,0 7-8-16,0-6 0 0,0 9 8 0,-4-2-8 16,4-1 0-16,-3-3 0 0,-1 3 0 0,4 0 0 15,-3-3 8-15,-1 3-8 0,1 0 0 0,-1-6 8 0,1-1-8 16,-1 1 8-16,4 3-8 0,-3-3 13 15,3-6-2-15,0 2-1 0,0 4 0 0,0-3-2 0,0-4-8 16,3-2 12-16,-3 2-4 0,4-2-8 0,-1-1 0 16,-3 1 0-16,4-7 8 0,-1 6-8 0,-3-3-11 15,0-6 3-15,4 10 0 0,-4-1 16 0,0-9 3 16,0 0 1-16,0 10 0 0,0-4-12 0,0-6 8 16,0 0-8-16,-4 9 8 0,1-6-8 0,-1 4 0 15,-3 2 9-15,4-9-9 0,-4 9 0 0,7-9 0 0,-7 0 0 0,0 7 8 16,7-7-8-16,0 0 0 0,-4 3 0 0,4-3 8 15,0 0-8-15,0 0 0 0,0 0 0 0,0 0 8 16,0 0-8-16,0 0 0 0,0 0 0 0,0 0 0 16,0 0 0-16,0 0-8 0,4-10 8 0,-4 10 0 15,3-3 0-15,1-3 0 0,-1-3 0 0,1 2 0 16,-1 4 0-16,1-6 0 0,-4 3 0 0,0-4 0 16,3 7 0-16,-3-3 0 0,0-4 0 0,0 4 0 15,0-3 0-15,0-1 0 0,0-2 0 0,0-4 8 16,0 0-8-16,0 4 0 0,0-4 0 0,0-3 0 15,0 0 0-15,-3-6 0 0,6 0 0 0,-3-3 0 16,4 0 0-16,-1 0 0 0,1-4 0 0,3 4 0 16,-4 0 0-16,4 3 0 0,-3-3 0 0,-1 2 0 15,5 1 0-15,-5 7 0 0,1-4 0 0,-1-3 0 16,1 9 0-16,-4-3 0 0,3 0 0 0,-3 0 0 16,0 4 0-16,0-4 0 0,0 3 0 0,0 4 0 15,0-4 0-15,-3-3 0 0,3 10 0 0,0-7 0 0,0 4 0 0,0-4 0 16,-4 10 0-16,4-4 0 0,0-2 0 0,0 2 0 15,0 1 0-15,0-4 0 0,0 4 0 0,0-1 0 16,0 7 0-16,0-3 0 0,0-3 0 0,-3 6 0 16,3-4 0-16,-4-2 0 0,4 3 0 0,0 6 0 15,0 0 0-15,-3-4 8 0,3-2-8 0,0 6 0 16,-8-3 0-16,8 3 0 0,0 0 0 0,0-6 0 16,-3 3 0-16,3 3 0 0,0 0 0 0,0 0-8 15,0 0 8-15,0 0 0 0,0 0 0 0,0 0-10 16,0 0 10-16,0 0 0 0,-4-7 0 0,4 7 0 15,0 0 0-15,0 0 0 0,0 0 0 0,0 0 0 16,0 0 0-16,-7 7 0 0,4-4 0 0,-1 6-8 16,1 1 8-16,3 5 0 0,-4 4 0 0,4 0-12 15,0-3 12-15,0 12-10 0,0-3 10 0,0 0 0 0,4 3 0 0,-4 0 0 16,0-3 0-16,3 4 0 0,-3-4 0 0,0 3 0 16,-3-3 0-16,3 3-10 0,0 1 10 0,0-4 0 15,0 9-12-15,-4-6 4 0,4 10 8 0,-3-4-13 16,-1 1 13-16,1-1 0 0,3 1-10 0,-4-4 10 15,1 1 0-15,-1-4 0 16,4 0 0-16,-3-3 0 0,-1-6 0 0,1 0 0 16,3 0 0-16,0-4 0 0,0 4 0 0,3-9 0 0,1 5 0 0,-4-5 0 15,3-1-20-15,4-3 3 0,-7-3 1 0,0-3 0 16,7 10-28-16,0-4-6 16,-7-6-1-16,4 3 0 15,-4-3-137-15,0 0-27 0,0 0-5 0</inkml:trace>
  <inkml:trace contextRef="#ctx0" brushRef="#br0" timeOffset="-95048.74">25238 8421 208 0,'0'0'9'0,"0"0"3"0,0 0-12 0,0 0 0 15,0-3 0-15,0-4 0 0,-4 4 8 0,4-3-8 16,-3 3 12-16,3 3-4 0,3-10 12 0,-3 4 1 16,0-3 1-16,0 2 0 0,4-2 19 0,-4 0 4 0,0-1 1 15,3 7 0-15,-3-3 39 0,0-4 8 0,0 4 2 0,4 3 0 16,-4 3-35-16,0 0-8 0,0 0 0 0,0-6-1 16,0 6 4-16,0 0 1 0,0-10 0 0,0 10 0 15,-4-3-4-15,4-3-1 0,-3-4 0 0,3 10 0 16,0 0-4-16,-4 0-1 0,1-9 0 0,3 9 0 15,0 0-2-15,0 0 0 0,-4-6 0 0,4 6 0 16,-7-3-7-16,7 3-1 0,0 0-1 0,0 0 0 16,-3-7-4-16,3 7-1 0,0 0 0 0,0 0 0 15,-4-3 0-15,4 3 0 0,0 0 0 0,0 0 0 16,-7 0 6-16,7 0 0 0,-7 0 1 0,7 0 0 16,-4 3-5-16,4-3-2 0,-7 7 0 0,4-4 0 0,-1 3-6 0,1 0-2 15,-1-3 0-15,1 7 0 16,3-10-5-16,-4 9-1 0,1 1 0 0,-1-1 0 15,4 0-7-15,0 7-1 0,-3-6-8 0,3 5 12 16,0-2 0-16,0 2-1 0,0 4 0 0,0-3 0 16,3 3-3-16,-3-4 0 0,4 4 0 0,-1 0 0 0,-6 0-8 0,3 0 0 15,3 6 9-15,-3 0-9 0,0-3 0 0,0 3 8 16,0-6-8-16,0 6 0 0,-3 0 0 0,-1-6 9 16,4 6-9-16,0-3 0 0,-3-3 12 0,3 6-4 15,-4 0 0-15,4-6-8 0,0 6 18 0,0-7-3 16,0 11-1-16,0-10 0 0,0 6-14 0,0-7 9 15,0 7-9-15,4 1 8 0,-4-4-8 0,0-1 0 0,3 1 0 16,-3-3 0-16,4 3 17 0,-1 0 2 0,1-6 0 16,-4 3 0-16,3-4-19 0,1 4 0 0,-4-6-8 0,3 2 8 15,-3 4 0-15,4-3 0 0,-4 3 0 16,0-4 10-16,3-2-1 0,-3 3 0 0,0 2 0 0,0-2 0 16,0-3 3-16,0 2 1 0,0 4 0 0,0 0 0 15,0-3 1-15,0-1 0 0,0-2 0 16,0-4 0-16,0 7-14 0,4-7 11 0,-4 10-11 15,3-9 10-15,-3-1-10 0,4 7 0 0,-1-7 0 0,1 0 0 16,-4 7 0-16,4-3 0 0,-1-4 0 0,-3 4 0 16,4-1 0-16,-4-2 0 0,0-1 0 0,3 0 0 15,-3 7 8-15,0-7-8 0,0 1 0 0,0-1 8 16,0 1-8-16,0-4 8 0,0 3-8 0,-3 1 8 16,3-1-8-16,0 1 12 0,0-10-12 0,-4 9 12 15,4-3-12-15,0-6 0 0,0 0 0 0,0 0 8 16,0 0-8-16,0 0 0 0,0 0-10 0,0 0 10 15,0 0-92-15,0 0-12 0,0 0-2 0,0 0-1077 16</inkml:trace>
  <inkml:trace contextRef="#ctx0" brushRef="#br0" timeOffset="-93976.71">26984 9813 172 0,'0'0'8'0,"0"0"1"0,0 0-9 0,0 0 0 0,0 0 0 15,0 0 0-15,-4-3 223 0,4 3 42 0,-7-6 9 0,7 6 2 16,0 0-211-16,0 0-41 0,0 0-9 0,-3-4-2 15,3 4 4-15,-4-6 1 0,4 6 0 0,-7 0 0 16,4-9-2-16,3 9-1 0,-7 0 0 0,7 0 0 16,0 0-15-16,0-10 9 0,-4 4-9 0,4 6 8 15,0-3-8-15,0 3 0 0,0-6 0 0,0-4 8 16,0 10 27-16,4-3 5 0,-1-3 0 0,-3 6 1 16,0 0 16-16,4-10 3 0,3 10 1 0,-7 0 0 15,0 0-17-15,7-9-3 0,-4 9-1 0,-3 0 0 16,0 0 4-16,0 0 1 0,0 0 0 0,0 0 0 0,0 0-29 0,0 0-7 15,0 0-1-15,0 0 0 0,0 0 37 0,0 0 7 16,0 0 2-16,0 0 0 0,0 0-35 0,0 0-7 16,0 0-2-16,0 0 0 0,0 0-2 0,0 0-8 15,0 0 12-15,0 0-4 0,0 9 4 0,-3 1 0 16,3-1 0-16,-4 1 0 0,4-4-4 0,0 10 0 16,0-4 0-16,0 7 0 0,4-3 16 0,-4 2 4 15,3 1 0-15,1-3 0 0,-1 12-28 0,-3-9 0 16,0 6 8-16,4-6-8 0,0 6 0 0,-1-6 10 15,-3 6-10-15,4-6 10 0,-4 9-10 0,0-9 0 16,0 6 0-16,0-6 0 0,0 6 0 0,-4-6 0 16,4 6 0-16,-7-7 0 0,3 1 0 0,1 0 10 15,-1-3-10-15,-3 3 10 0,4-4 9 0,-4-2 1 16,3 2 1-16,-3 1 0 0,4-3 3 0,-4-4 1 0,3 7 0 0,-3-7 0 16,3 7-8-16,-3-7-1 0,4-6-1 0,-1 7 0 15,-3-1-15-15,4-2 0 0,3 2 0 16,0-9 0-16,-7 0 0 0,7 0 0 0,0 0 0 0,0 0 0 15,0 0 0-15,-4 9 0 0,4-2 0 0,0-7 0 16,0 0 0-16,0 0 0 0,0 0 0 0,0 0 0 16,0 0 0-16,-3 3 0 0,3-3 0 0,0 0 0 15,0 0-11-15,0 0 11 0,0 0-10 0,0 0 10 32,0 0-29-32,0 0 0 0,0 0 0 0,3-10 0 15,1 1-152-15,6-7-31 0</inkml:trace>
  <inkml:trace contextRef="#ctx0" brushRef="#br0" timeOffset="-92712.86">30603 12632 576 0,'0'0'25'0,"-3"6"6"0,-1-3-31 0,-3 7 0 0,4-10 0 0,-4 0 0 15,0 0 214-15,7 0 37 0,-4 0 7 0,4 0 2 16,-3 0-172-16,-4-3-33 0,7-4-7 0,-4 7-2 16,1-9-1-16,3 9 0 0,-4-9 0 0,4 6 0 0,0-4-5 0,4-2 0 15,-4 3-1-15,0 2 0 0,3-2-1 0,1-3 0 16,-4 9 0-16,7-3 0 0,-4-4-8 0,4-2-2 16,-7 9 0-16,4-3 0 0,-1-3-16 0,-3 6-3 15,0 0-1-15,7-7 0 0,-7 7-8 0,0 0 0 16,0 0 9-16,0 0-9 0,0 0 8 0,0 0-8 15,0 0 10-15,0 0-10 0,0 0 26 0,0 0-1 16,0 0 0-16,0 0 0 0,0 0-5 0,0 0 0 16,0 0-1-16,4 13 0 0,-4-4-10 0,3 1-1 15,1 2-8-15,-4-2 12 0,0 5-2 0,0 1-1 16,0-4 0-16,3 4 0 0,-3 0-1 0,0-4-8 0,0 4 12 16,0-3-4-16,0 2 4 0,0 1 1 0,-3-7 0 15,6 4 0-15,-3-13-3 0,0 0-1 0,4 6 0 0,-4-6 0 16,0 0-9-16,0 0 0 15,0 0 0-15,0 0 0 0,0 0 0 0,0 0 0 16,0 0 0-16,4-6 0 0,3-3 0 0,-4-1 0 0,1 1 0 16,-4-1 0-16,0 1 0 0,0-1 0 0,0 1 0 0,-4-7 0 15,4 7 0-15,0-7 0 0,-3 7 0 0,3-4 0 16,-4-2 0-16,1-1 0 0,-1 7 0 0,0-1 0 16,4 1 0-16,-3-1 0 0,3 10 0 0,0 0 0 15,0 0 0-15,0 0 0 0,0 0 0 0,0 0 0 16,0 0 0-16,0 0-9 0,0 0 9 0,0 0-10 15,0 0 10-15,0 10 0 0,0-10 0 0,3 9 0 16,-3 1 0-16,4-4 0 0,-4 3 0 0,0 1 0 16,0-1 0-16,0 0 0 0,0 1 0 0,-4-1 0 0,4 7 0 0,0 0 0 15,-3-4 0-15,3 4 0 0,-4-7 0 16,4 10 0-16,0-3 0 0,-3-7 0 0,-1 7-11 16,1-4 0-16,3-5 0 0,0-7 0 15,0 0-143-15,0 0-29 0</inkml:trace>
  <inkml:trace contextRef="#ctx0" brushRef="#br0" timeOffset="-76478.71">4763 13435 403 0,'0'0'17'0,"0"0"5"0,0 0-22 0,0 0 0 16,0 0 0-16,7-3 0 0,-4-4 203 0,4-2 36 16,-7 3 7-16,7 3 2 0,-7 3-192 0,0 0-39 15,7-7-7-15,-7 7-2 0,0 0 5 0,0 0 1 0,0 0 0 0,0 0 0 16,0 0 38-16,0 0 7 15,0 0 1-15,0 0 1 0,0 0 7 0,-10 0 2 0,6 7 0 0,4-7 0 16,-7 0-6-16,7 0-2 0,0 0 0 0,0 0 0 16,0 0-35-16,0 0-7 0,0 0-2 0,0 0 0 15,0 0-10-15,0 0-8 0,0 0 9 0,0 0-9 16,0 0 0-16,0 0 0 0,0 0 0 0,0 0 0 16,-3 3 0-16,-4 3 0 0,-1-3 0 0,1 3 0 15,4 4 0-15,-8-1 0 0,-3 1 0 0,7-1 0 16,-3 0 0-16,-5 4 11 0,5 0-2 0,-4-4 0 15,0 0 18-15,0 7 3 0,3-7 1 0,-7 10 0 16,11-9-11-16,-3-1-3 0,-4 7 0 0,3-7 0 16,4 1-7-16,3 5-2 0,-3-5 0 0,0-1 0 15,7 10-8-15,-7-10 0 0,4 7 9 0,-4-7-9 16,3 7 0-16,1-3 0 0,3 2-12 0,-7-2 4 0,3 9 8 0,4-10 0 16,-7 7 8-16,3 3-8 0,4-9 0 0,0 5 8 15,0-2-8-15,-7 3 0 0,14 0 9 0,-7-4-9 16,4 1 12-16,-4-3-12 0,0-4 25 0,7 0-1 15,-3 7-1-15,3-6 0 0,0-1-23 0,0 0 0 16,3-2 0-16,-3-4 0 16,4 6-19-16,-4-9-8 0,4 6-1 0,3-2-1 15,-4 2-7-15,-6-6-2 0,-4 0 0 0,10 0 0 16,1 0-18-16,-4 0-4 16,4 0-1-16,-4 0 0 0,3 0-89 0,-3 0-18 0,4 0-3 0,-1 0-1 0</inkml:trace>
  <inkml:trace contextRef="#ctx0" brushRef="#br0" timeOffset="-74020.16">4872 13739 748 0,'0'0'67'0,"0"0"-54"0,0 0-13 0,0 0 0 16,0 0-24-16,3-3-7 0</inkml:trace>
  <inkml:trace contextRef="#ctx0" brushRef="#br0" timeOffset="-73725.5">4893 13667 345 0,'0'0'31'0,"0"0"-31"0,0 0 0 0,-3 6 0 0,-8-3 300 16,4-3 55-16,0 7 10 0,0-4 3 0,7-3-250 0,-4 0-50 15,4 0-9-15,-10 6-3 16,6-3-40-16,4-3-16 0,0 0 11 0,0 0-11 0,0 0 8 0,-7 6-8 16,7-6 0-16,0 0 0 0,-3 4 9 0,3-4-9 15,-8 6 8-15,8-6-8 0,0 0 31 16,0 0 1-16,0 9 0 0,-3 1 0 0,3-1-24 0,-4 0-8 16,4-2 0-16,0 2 9 0,0 1-1 0,0-1 0 15,-3 0 0-15,3 7 0 0,0-7-8 16,0 7 8-16,0-3-8 0,0-4 8 0,0 7-8 0,0-7 0 15,0 7 0-15,0-4 0 0,3 4 0 16,-3-7 0-16,0 1 0 0,0-1 0 0,0-2 0 0,4 2 0 16,-1-6 0-16,-3-3 0 0,0 0-10 0,8 6 10 0,2-3-13 15,-6 4 5 1,6-7-15-16,1 0-2 0,-4-7-1 0,0 7 0 16,4 0-34-16,-1-3-8 0,4-3 0 0,-3 6-470 0,-4-9-94 15</inkml:trace>
  <inkml:trace contextRef="#ctx0" brushRef="#br0" timeOffset="-73444.69">5038 13444 1152 0,'0'0'102'0,"0"0"-82"16,0 0-20-16,0 0 0 0,-4 0 179 0,4 0 31 16,0-9 6-16,0 9 2 0,-10 0-174 0,10 0-36 15,0 0-8-15,0 0 0 0,0 0 0 0,0 0-16 16,0 0 4-16,0 0 1 0,0 0 11 0,0 0 0 16,0 0 0-16,0 0-8 0,0 0 8 0,0 0 0 15,0 0 0-15,0 0 0 0,0 0-16 0,0 0 0 16,0 0-1-16,0 0-533 15,0 0-106-15</inkml:trace>
  <inkml:trace contextRef="#ctx0" brushRef="#br0" timeOffset="-71954.06">5154 13353 1364 0,'0'0'60'0,"0"0"13"0,0 0-58 0,0 0-15 0,0 0 0 0,0 0 0 16,0 0 25-16,0 0 3 15,0 0 0-15,0 0 0 0,0 0-20 0,0 0-8 0,0 0 0 0,0 0 8 16,0 0 32-16,0 0 5 0,0 0 2 15,0 0 0-15,0 0 25 0,0 0 6 0,0 0 1 0,4 3 0 16,-4-3-30-16,10 7-5 0,1-7-2 0,-1 9 0 16,-6-9-31-16,3 6-11 0,7-2 0 0,-10 2 9 15,3-3-9-15,0 6 0 0,0-9 0 0,3 10 0 16,-6-1 0-16,-1 7 0 0,4-7 0 0,-3 1 8 16,3 5 4-16,4-5 0 0,-11 9 0 0,14-10 0 15,-11 10 1-15,4-4 1 0,4 1 0 0,-4-3 0 16,4 2-1-16,-1 1 0 0,1-3 0 0,-1 2 0 15,1-2-5-15,-4 2 0 0,4 1-8 0,-4-3 12 0,0-4-12 16,0 7 8-16,-4-1-8 0,4-2 0 0,-7 3 0 0,0-4 0 16,0 4 0-16,0 3 0 0,-7 0 0 0,4-4 0 15,-4 4 0-15,0 0 0 0,-4-3 0 0,0-7-8 16,1 7 8-16,-1-4 0 0,-3-6-11 0,4 10 11 16,-1-13-10-16,-3 7 10 15,3-1-49-15,-3-3-4 16,4-6-1-16,-1 3-576 0,0-3-115 0</inkml:trace>
  <inkml:trace contextRef="#ctx0" brushRef="#br0" timeOffset="-64197.36">7927 13463 1180 0,'0'0'52'0,"0"0"12"0,0 0-52 0,0 0-12 0,0 0 0 0,0 0 0 15,0 0 37-15,7-9 5 0,-3 6 1 0,-4 3 0 31,0-7-83-31,0 7-16 0,0 0-3 0,7-9-1 16,-7 9 20-16,0 0 3 0,0 0 1 0,0 0 0 0,0 0 45 0,0 0 10 0,-4-10 1 0,4 10 1 16,0 0 27-16,-7 0 6 0,0 0 1 0,7 0 0 15,0 0-5-15,0 0-1 0,-7 0 0 0,7 0 0 16,-7 0-6-16,7 0-2 0,0 0 0 0,0 0 0 16,0 0-21-16,0 0-5 0,0 0-1 0,0 0 0 15,0 0-6-15,0 0-8 0,-7 0 11 0,3 0-11 16,-3 0 0-16,0 0 0 0,-3 0 0 0,2 7 0 15,5-4 9-15,-8-3 2 0,1 9 0 0,-1-9 0 16,1 10 13-16,3-4 4 0,0-3 0 0,-4 6 0 16,-3-2-16-16,3 2-2 0,4 1-1 0,0 5 0 15,0-5-9-15,0-1 8 0,7 0-8 0,-11 1 8 0,4-1-8 0,0 7 12 16,7-7-12-16,-7 1 12 0,4-1-2 0,-1 7 0 16,1-7 0-16,-4 4 0 15,7 2-10-15,-4-5 8 0,1 6-8 0,-1-4 8 16,-3 4-8-16,3-7 0 0,1 7 0 0,3-4 8 15,-4 4-8-15,4-6 12 0,0 8-12 0,4-8 12 0,-4 5 9 0,3-5 3 16,8-1 0-16,-7 7 0 0,-1-7-24 0,8-6 0 16,-4 7 0-16,3-4 0 0,4 4 0 0,-3-1 0 15,0-3 0-15,3-3 0 0,0 7 0 0,7-4 0 16,-14-3 0-16,7 3 0 16,0-6-21-16,4 10-9 0,-8-4-2 0,5-3 0 15,-5-3-24-15,1 0-6 0,-1 7-1 0,1-4 0 16,-11-3-17-16,11 0-4 0,-4 6-1 0,-7-6-363 0,10 3-73 0</inkml:trace>
  <inkml:trace contextRef="#ctx0" brushRef="#br0" timeOffset="-63857.66">8142 13730 1324 0,'0'0'118'0,"-7"0"-94"0,4 0-24 0,3 0 0 15,-4 0 148-15,4 0 26 0,0 0 5 0,0 0 1 0,0 0-154 0,0 0-26 16,0 0-14-16,0 0 2 0,7-4 2 0,-7 4 1 15,0 0 0-15,4 4 0 0,-4-4 9 0,7 6 0 16,-7 6 0-16,3-2 0 0,-3 6 0 0,0 2 0 16,-7 1 0-16,4-3 0 0,3 3 0 0,-4-4 0 15,1-2 0-15,-1-4-8 16,0 7-17-16,4-7-3 0,0 1-1 0,0-10 0 16,0 0-99-16,0 0-20 0,4 6-4 0</inkml:trace>
  <inkml:trace contextRef="#ctx0" brushRef="#br0" timeOffset="-63637.07">8160 13479 2530 0,'0'0'56'0,"-7"-7"11"0,-4 4 2 0,4-3 3 0,-4 6-58 15,4 0-14-15,4-3 0 0,-1-3 0 0,1 3-46 16,3 3-12-16,0 0-2 0,0 0-1 0,3-7-65 0,-3 7-13 0,0 0-2 0,7-3-1 16,-7 3 10-16,0 0 3 0,0 0 0 0,0 0-327 15,0 0-66-15</inkml:trace>
  <inkml:trace contextRef="#ctx0" brushRef="#br0" timeOffset="-62952">8407 13309 1807 0,'0'0'80'0,"0"0"16"15,0 0-76-15,-18 0-20 0,7 0 0 0,11 0 0 0,0 0 22 0,-7 7 1 16,7-7 0-16,0 0 0 0,0 0-23 0,0 0 8 15,0 0-8-15,0 0 0 0,0 0 15 0,0 0-2 16,0 0 0-16,0 0 0 0,0 0 15 0,0 0 2 16,0 0 1-16,0 0 0 0,0 0-9 0,0 0-2 15,0 0 0-15,0 0 0 0,0 0 7 0,4 9 1 16,-1-6 0-16,5 7 0 0,-1-1-6 0,7-3-1 16,-11-3 0-16,4 4 0 0,0-1-21 0,4-3 9 15,-4 7-9-15,0-4 0 0,0-3 0 0,4 6 0 16,-4 1 0-16,3-4 0 0,-3 3 0 0,4 7 0 15,-4-6 0-15,4 2 0 0,-1 4 0 0,-3-7 10 16,7 10-10-16,-7-3 8 0,4 2-8 0,-4 1 0 0,-3-3 0 16,3 3 0-16,-4 0 0 0,1 6 0 15,-4-7 0-15,0 8 0 0,0-8-8 0,0 7 8 0,-7-3 0 16,3-3 0-16,1 6 0 0,-4-6 0 0,-1-3 0 0,1 3 0 16,0-4 0-16,7-2 0 0,-14 3 0 0,7-7 8 15,0 7-8-15,0-13 0 0,0 6 0 0,-4-3-687 16,4-6-139-16</inkml:trace>
  <inkml:trace contextRef="#ctx0" brushRef="#br0" timeOffset="-59819.14">3665 13247 2026 0,'-14'-7'90'0,"14"7"18"0,-10-3-86 0,-1 3-22 16,1 0 0-16,6 3 0 0,-7 4 11 0,1-7-3 15,-1 0 0-15,1 0 0 0,-1 0-25 0,4 0-6 16,-4 0-1-16,1 6 0 16,-1-3-4-16,1-3 0 0,-8 10-30 0,0-1 58 0,11-3-9 15,-10 4 9-15,3-1 0 0,-1 7 9 0,-6-4 7 16,4 4 2-16,-4 3 0 0,-4 0 14 0,4 9 4 16,-1-3 0-16,-2 0 0 0,6 3-20 0,-7 7-3 0,4 2-1 15,-3-2 0-15,-1 9-12 0,4 3 0 0,-4-3 0 0,0 9 0 16,1-3 19-16,2 0-3 0,5 4 0 0,-4-1 0 15,0 6-3-15,6-2-1 0,-6 12 0 16,11-6 0-16,-4-1 4 0,3 1 0 0,4 0 0 0,-4-10 0 16,4 10-16-16,4-10-16 0,-8 0 3 0,8 1 1 15,-4-1 12-15,3 0 8 0,-3-6 0 16,3 4-8-16,-6-4 13 0,6-4-4 0,-3 1-1 0,4 3 0 16,3 7-28-1,0-10-5-15,3 6-2 0,4-3 0 0,-7-3-26 0,11 3-6 0,-8-3-1 0,12 0-547 16,6-10-109-16</inkml:trace>
  <inkml:trace contextRef="#ctx0" brushRef="#br0" timeOffset="-59085.09">8837 12996 1940 0,'14'3'86'0,"-14"-3"18"0,0 0-84 0,0 0-20 16,0 0 0-16,-7 6 0 0,7-3 54 0,0 4 6 16,7 2 2-16,-3-3 0 0,3-3-31 0,3 7-7 15,1-1 0-15,0 1-1 0,-1-4-23 0,4 3 9 16,0 1-9-16,0 9 0 0,4-4 0 0,-4 10 0 16,4-3 0-16,-1 10 0 0,1-1 0 0,0 4 0 0,-1-1 0 15,5 10-9-15,-1-6 28 0,3 5 5 0,1 1 2 16,0 3 0-16,3 4-7 0,-3-4-2 0,3 3 0 0,-7-3 0 15,0 6-2-15,0-6-1 0,-6 6 0 0,6-2 0 16,0-4 5-16,-7 3 1 0,4 3 0 0,-8-3 0 16,4 0-7-16,-3 4-1 0,0 2 0 15,-4-6 0-15,0-3-12 0,-7 4 0 16,0-4 0-16,-7-3 0 0,-4 9 0 0,-3 0-16 0,-4-6 3 16,-3 7 1-1,-4-1-49-15,-6 0-10 0,-5-9-1 0,-6 0-1 0,0-10-67 16,-8-2-12-16,-3-1-4 0</inkml:trace>
  <inkml:trace contextRef="#ctx0" brushRef="#br0" timeOffset="-57649.42">2212 13488 403 0,'0'0'36'0,"0"0"-36"0,0-3 0 0,0-3 0 0,0 6 220 0,0 0 38 16,0 0 7-16,0 0 2 0,0 0-197 0,0-10-39 16,0 10-8-16,-7-6-2 0,3 6 18 0,4 0 3 15,-3-3 1-15,-4 3 0 0,-4-6 9 0,8 6 3 16,-8 0 0-16,0 0 0 0,1 0 8 0,3 6 1 16,-4-6 1-16,1 3 0 0,-1-3-22 0,-3 6-5 15,0-3-1-15,-4 4 0 0,4-7-1 0,-7 6-1 16,3-3 0-16,-3-3 0 0,-4 10-14 0,4-10-2 0,-3 9-1 15,-5-3 0-15,-2-3-18 0,2 7 8 0,-6-1-8 0,3 4 0 16,-6-1 10-16,2-5-10 0,-3 2 8 16,4 0-8-16,0 1 10 0,0-1-10 15,-1-3 12-15,1 4-12 0,0-7 33 0,0 6 0 0,-1-9 0 0,8 10 0 16,-7-10-11-16,-1 6-2 0,8-6-1 0,-7 9 0 16,10-9-3-16,-6 7 0 0,6-4 0 0,0-3 0 15,0 0 4-15,4 6 1 0,7-3 0 0,-7-3 0 16,3 7-21-16,-3-4 0 0,7 3 0 0,0-6 0 15,-7 3 0-15,7-3 0 0,-4 6 0 0,4-2 0 16,0 2 11-16,3-6-3 0,1 6 0 0,6-3 0 16,-3-3 4-16,4 6 0 0,3-6 0 0,0 0 0 15,0 0-12-15,0 0 8 0,10 4-8 0,1 5 8 16,-4-3-8-16,10-3 10 0,-2 7-10 0,-1-4 10 16,7-3-2-16,0 4-8 0,-3-1 12 0,6-3-4 0,-3 3-8 0,8-3 0 15,2-3 0-15,-6 7 8 0,7-7-8 0,-4 3 0 16,0-3 0-16,4 6 0 0,3-3 0 0,1-3 0 15,-8 6 0-15,7 4 0 0,-3-10 0 0,-4 9 0 16,4-3 0-16,-4-2 0 0,4-4 0 0,-7 6 0 16,3-3 0-16,4-3 0 0,-8 6 0 15,4-3 0-15,-3-3 0 0,3 0 0 16,-3 7 0-16,-7-4 0 0,3-3 8 0,0 6-8 0,-7 4 0 16,0-10 8-16,-3 9-8 0,-1-9 8 0,5 6-8 0,-5-3 0 15,1 4 0-15,-11-7 0 0,0 0-10 0,0 0-1 16,3 3 0-16,-3-3 0 0,0 0 11 0,0 0 0 15,0 0 0-15,0 9 0 0,0-9 23 0,0 6 6 16,-10 4 2-16,6-4 0 0,-6-3-31 0,-5 4-15 16,5-4 2-16,-4 3 0 0,-7-3 13 0,-1 3 0 0,-2-3 12 15,6 7-12-15,-7-4 0 0,-3 4 0 0,3-1 0 0,1 0 0 16,-1 1 0-16,0-1 0 0,1-3 0 0,-12 4 0 16,8 6 0-16,-4-4 0 0,4 4 0 0,-7-4 0 15,-7 4 0-15,6 3 0 0,5 0 0 0,-5 3 0 16,1-4 0-16,0 1 13 0,-1 0-1 0,1 6 0 15,7-6-12-15,-4 0 0 0,-3 0 0 0,0 6 0 16,-4-7 0-16,4 8 0 0,-1-8 0 0,12-2 0 16,-8-3 0-16,4 2 0 0,-4 4 0 15,4-3 0-15,3-4 0 0,0 4 0 0,1 0 0 0,-1-4 0 16,0 4 0-16,4 3 0 0,7-10 0 0,-4 7 0 16,11-7 0-16,-3 1 0 0,-1 8 0 0,0-8 0 15,8 5 0-15,-4-5 0 0,3-1 0 0,4 7 0 16,0-3 9-16,0-4-1 0,11 0 0 0,-8 1 0 15,4 2-8-15,1-9 0 0,9 7 0 0,-3-4 0 0,7-3 0 16,4 4 0-16,3-4 0 0,-3 3 8 0,0-6-8 0,7 0 10 16,-4 0-10-16,7 0 10 0,0-6-10 0,1 6 10 15,-1 0-10-15,0-3 10 0,4-4-10 0,-4 7 0 16,0 0 0-16,1 0 0 0,3 0 0 0,-4 0 0 16,4 0 0-16,-4 7 0 0,0-7 0 0,0 0 0 15,1 0 0-15,-1 0 0 0,-7 0 0 0,4 0 0 16,3-7-11-16,-10 7 11 0,3 7 0 0,4-7-10 0,-7 0 10 15,-4 0 0 1,4 3-42-16,-1-3-2 0,1 0 0 0,0 0 0 16,-4 0-121-16,-4 6-25 0,5-3-5 0,-19 3-1 0</inkml:trace>
  <inkml:trace contextRef="#ctx0" brushRef="#br0" timeOffset="-57058.11">857 15498 345 0,'0'0'15'0,"0"0"4"0,0-3-19 0,-3-3 0 0,3 6 0 0,0 0 0 16,0 0 434-16,0 0 83 0,-7-3 17 0,7 3 3 16,0 0-437-16,-4 3-88 0,-3-3-12 0,4 6-14 31,-8-3-29-31,0 3-5 0,8 4-2 0,-8-1 0 0,-3-2 34 0,4 5 8 0,-1-2 8 0,0-1-13 15,1 7 29-15,3-7 7 0,-4 10 1 0,1-4 0 16,-1 1-6-16,0 3-1 0,1 0 0 0,-4 9 0 16,3-3 0-16,4 3 0 0,0-3 0 0,-4 1 0 15,8-5-17-15,3 5-12 0,-7-1 1 0,7-7 1 16,7 1 10-16,-7 0 0 0,3-3 0 0,8-7-8 16,-4 1-12-16,0-1-1 0,11 0-1 0,-11-2 0 15,3-4-46 1,8-3-10-16,-4 0-2 0,0 0 0 0,0-3-96 15,8-4-19-15,-12 4-4 0</inkml:trace>
  <inkml:trace contextRef="#ctx0" brushRef="#br0" timeOffset="-56853.09">857 15244 2869 0,'-14'-9'127'0,"7"3"26"0,0 6-122 0,-4 0-31 0,1-4 0 0,3-2 0 31,7 6-63-31,0 0-18 0,0 0-4 0,0 0-1 16,10 0-74-16,1 0-14 0,0 0-3 0</inkml:trace>
  <inkml:trace contextRef="#ctx0" brushRef="#br0" timeOffset="-56479.2">1118 15627 1152 0,'0'0'102'16,"0"0"-82"-16,0 0-20 0,0 0 0 0,0 0 225 0,0 0 41 15,0 0 8-15,0 0 2 0,0 0-215 0,11-7-42 16,-4 7-9-16,4-6-2 0,-1 3 24 0,4 3 5 15,0-6 1-15,4 6 0 0,-7 0 10 0,-4 0 3 16,3-3 0-16,4 3 0 0,-3 0-32 0,-1 0-7 16,1 3 0-16,0-3-1 0,3 0-11 0,-4 0 0 0,1 0 0 15,0 0 0 1,-4 6-29-16,10-6-5 0,-10 0-1 0,11 0 0 16,-8 0-107-16,5 0-22 0,-1 0-4 0,-4 0-732 0</inkml:trace>
  <inkml:trace contextRef="#ctx0" brushRef="#br0" timeOffset="-56180.22">1161 15837 1900 0,'0'0'169'0,"0"0"-135"0,0 0-34 0,0 0 0 0,0 0 112 0,0 0 15 15,7 6 3-15,-4-6 1 0,8 3-123 0,-1-3-24 16,1 7-4-16,0-7-2 0,3 0 22 0,0 0 0 16,-4 0 8-16,1 0-8 0,3 0 0 15,-3 0 0-15,3-7 0 0,-4 7 0 0,4 0 0 0,1 0-9 16,2-3 9-16,-3 3-10 15,0-6-75-15,1 6-15 0,6-3-4 0,-7-4-511 16,3-2-102-16</inkml:trace>
  <inkml:trace contextRef="#ctx0" brushRef="#br0" timeOffset="-55702.4">1842 15272 1152 0,'0'0'102'0,"0"0"-82"16,0 0-20-16,0 0 0 0,0 0 260 0,0 10 47 15,0-1 9-15,3 1 3 0,4 5-267 0,-7-2-52 16,4 3-12-16,6 9-1 0,-6-7-6 0,3 11-1 16,-7-4 0-16,0 3 0 0,0 0 20 0,0 4 9 15,0-10-1-15,-7 12 0 0,3-6 17 0,1 7 3 0,-4-1 1 0,3 1 0 16,-6 2-11-16,6-8-2 0,-3 5-1 0,7-9 0 16,-4 3-15-16,-6-3 0 0,10-6 0 0,0 0 0 31,0-3-110-31,0-7-25 0,0 1-5 0</inkml:trace>
  <inkml:trace contextRef="#ctx0" brushRef="#br0" timeOffset="-54693.97">1432 13266 864 0,'0'0'76'0,"0"0"-60"0,0 0-16 0,0 0 0 16,0 0 158-16,0 0 29 0,0 0 5 0,0 0 2 16,0 0-154-16,0 0-32 0,0 0-8 0,0 0 0 15,0 0 13-15,0 0-1 0,0 0 0 0,0 0 0 16,0 0 63-16,0 0 12 0,0 0 2 0,0 0 1 16,0 0 6-16,0 0 2 0,0 0 0 0,0 0 0 15,0-10-34-15,4 7-6 0,3-3-2 0,-7-4 0 16,3 1-35-16,8-1-7 0,-7 1-2 0,3-7 0 15,-4 7 0-15,8-7 0 0,-8 4 0 0,8-4 0 0,-4 0-12 16,-4 4 0-16,8-4 0 16,-11-3 0-16,11 10 11 0,-11-10-1 0,10 3 0 0,-6-9 0 0,-1 7-2 0,4-1 0 15,-7 0 0-15,4-6 0 16,3 6 12-16,-7 0 1 0,3 0 1 0,-3-6 0 0,7 6-22 16,-3 1 0-16,-4 2 0 0,3-3 0 0,-3 4 0 0,0-4 0 15,8 0 0-15,-8 9 0 0,0 1 0 0,3-7 0 16,4 7 0-16,-7 0 0 0,4-1 0 0,-4 4 0 15,0-4 0-15,0 7 0 0,0 3 0 0,0 0 0 16,0 0 0-16,0 0 0 0,0 0 0 0,0 0 0 16,10 10 0-16,-10-7 0 15,11 6-21-15,-8 4-9 0,4-1-2 0,0-2 0 0,0 9 32 0,8-4 0 16,-5 4 0-16,4-3 0 0,-3 3 0 0,-1-1 13 0,5-2-1 0,-5 3 0 16,1 0-12-16,-4-4 0 0,3-2 0 15,-3 3-10-15,8 2 10 0,-5-8 0 0,-6 6 8 0,3-7-8 16,-7 7 0-16,3-4 0 0,1-2 0 15,3 5 0-15,-7-5 20 0,3-1 0 0,4 0 0 0,-3 1 0 16,3-1-20-16,-3 1 0 0,-1-4 0 0,4 3 0 16,-3 1 11-16,6-1-3 0,-10-3 0 0,11 4 0 15,-8-7-8-15,4 6 0 0,-3-2 0 0,6 2 0 16,-6-3 0-16,-4-6 0 0,7 3 0 0,-7-3 0 16,0 0 0-16,0 0 8 0,11 7-8 0,-11-7 8 15,0 0 10-15,0 0 2 0,3 3 0 0,-3-3 0 16,11-3 15-16,-8-4 3 0,-3 7 1 0,7-9 0 15,4 0-18-15,-8 2-3 0,1-2-1 0,3 0 0 16,-3-1-7-16,6 1-2 0,-10-1 0 0,11-5 0 16,-11 5 20-16,3-9 3 0,4 10 1 0,-7-10 0 0,4 4-32 0,3-4 0 15,-4 0 0-15,8 3 0 0,-7-6 0 0,6 0 0 16,-6 0-11-16,3-3 11 0,3 0-9 0,-6 3 9 16,6-9 0-16,1 9 0 0,0-9-27 0,-8 9 2 15,8-10 0-15,-1 10 0 16,4-3-91-16,-3-3-17 0,0 0-4 15</inkml:trace>
  <inkml:trace contextRef="#ctx0" brushRef="#br0" timeOffset="-2462.08">9447 12598 1220 0,'0'0'54'0,"0"0"11"0,0 0-52 0,0-10-13 0,0 7 0 0,4-3 0 0,-1 3 38 0,1-4 5 15,0-2 1-15,-1 6 0 0,1-10-27 16,3 10-5-16,-7-6 0 0,3 2-1 16,1-2 8-16,-4 0 1 0,3-1 1 0,4 4 0 0,-3-3 19 0,3-1 3 15,-4 7 1-15,1-3 0 0,3-4 16 0,0 1 3 16,4 6 1-16,-11-10 0 0,7 4-11 0,0 6-1 16,0-7-1-16,0 4 0 0,0-3-23 0,3-1-5 15,5 1-1-15,-12-1 0 0,4 4-3 0,4-3-1 16,-1-1 0-16,-3 1 0 0,0 6-5 0,4-4-1 0,-4 1 0 15,0 6 0-15,0 0-12 0,0 0 8 16,0 6-8-16,0-6 0 0,4 10 0 0,-4-1 0 0,0 1 0 0,0-1 0 16,4 1 0-16,-1 5 0 0,-6-5 0 0,6 8 0 15,-3-2 10-15,-3 0-10 0,3 3 10 0,-3-1-10 16,-1 1 9-16,-3 6-9 0,4-3 8 0,-8 3-8 16,1 4 0-16,-1-4 8 0,0 3-8 0,-3-3 0 15,-3 0 8-15,-1-3-8 0,1 9 0 0,-1-12 8 16,-3 6-8-16,0-3 0 0,0-6 9 0,0 3-9 15,0-4 8-15,-1-2-8 0,-2 3 10 16,-1 2-10-16,-3-8 8 0,3 6-8 0,-3-7 0 0,4 0 0 16,-1 1 0-16,4-1 0 0,-4-9 0 0,8 6-10 15,-8-2 10-15,4-4 0 0,3-4 0 0,1-2 0 16,3 6 0-16,-4-9 0 0,4-1 0 0,0 4 0 16,0-3 0-16,3-1 0 0,1 1 0 0,-1-1 0 15,1-2 0-15,-1-4 0 0,1 10 0 0,3-3 0 16,0-1 0-16,3 1 0 0,-3 9-9 0,0-3 9 0,4-4 0 15,-4 7 0-15,14 0 0 0,-4 0 0 0,5 7 12 0,2-4-4 16,1 6 0-16,3 1 0 0,4-1 10 0,-4 7 2 16,4-7 0-16,-1 0 0 0,1 1 11 0,0-1 2 15,-1 1 1-15,5-4 0 0,-5 3-14 16,4 1-2-16,1-1-1 0,-5 1 0 0,5-4-9 0,-8-3-8 16,3 6 12-16,-2-2-12 15,2-1-66-15,-6-3-20 0,0 3-4 0</inkml:trace>
  <inkml:trace contextRef="#ctx0" brushRef="#br0" timeOffset="11780.62">3390 15890 1612 0,'0'0'144'0,"0"0"-116"0,-3 0-28 0,-8 0 0 0,4 6 188 0,4-2 32 16,-5 2 7-16,8-6 1 15,0 3-210-15,0 10-42 16,0-13-8-16,0 9-1 0,0 0 18 0,0 4 4 0,8-4 1 0,-8 4 0 0,0-1-6 0,0 4-2 15,0-3 0-15,3 2 0 0,-6 1 18 0,3 3 8 16,3 0-8-16,-3-1 12 0,0 1 8 0,-3 6 0 16,3 0 1-16,0-3 0 0,-8 10 8 0,5-10 2 15,-1 12 0-15,-3-9 0 0,4 3 1 0,-4-2 0 16,3-1 0-16,1-3 0 0,-4 3-12 0,7-7-3 16,0 1 0-16,0-3 0 0,0 3-17 0,0-4 0 15,7-5 0-15,-7-1 0 0,0 1 0 0,0-10 0 0,3 6 0 0,-3-6-9 16,0 0 9-16,0 0 0 0,0 0 0 0,4 3 0 15,-4-3 0-15,0 0 16 0,0 0-4 0,0 0-1 16,0 0 12-16,7 6 2 0,-7-6 1 0,0 0 0 16,10 0-16-16,-3-6-10 0,4 6 12 0,-4 0-12 15,7 0 11-15,-3-3-11 0,-1 3 10 0,4 0-10 16,1-6 0-16,6 6 0 0,-7 0 0 16,7 0 0-16,4 0 0 0,-1 0 8 0,1 0-8 0,-4 0 0 15,4 0 0-15,0 0 0 0,-1 0 0 0,1 0 0 16,-4 0 0-16,11 0 0 0,-4 0 0 0,11 0 0 15,-4 0 0-15,4 0 0 0,7 0 0 0,0 0 0 16,-4 6 0-16,4-6 0 0,3 0 0 0,1 0 0 16,3 0 0-16,0-6 0 0,7 6 0 0,7 0 0 15,-4 0 0-15,8-7 0 0,-8 7 0 0,4-3 0 16,-7 3 0-16,7-6 0 0,4 6 0 0,3-3-10 0,3 3 10 0,-6-6 0 16,-4 6 0-16,0 0 0 0,-3 0 0 0,3-4 0 15,0-2 0-15,3 6 0 0,1-3 0 0,-4 3 0 16,0-6 0-16,0 6 0 0,-4-3 0 0,8-4 0 15,-1 1 0-15,5 3 0 0,6 3 0 0,-11-6 0 16,-3 3 0-16,4-4 0 0,-4 4 0 0,7-3 0 16,-4 3 0-16,-6-4 0 0,3 7 0 0,-4 0 0 15,-3-3 0-15,-3 3 0 0,3 0 0 0,-4 0 0 16,-3 0 0-16,0 0 0 0,-3 3 0 0,-1-3-10 16,4 7 10-16,-11-4-10 0,4 6 10 15,-4-2 0-15,1 2 0 0,-4-6 0 0,3 3 0 0,-3 4 8 16,3-4-8-16,0-3 8 0,-3 7-8 0,0-4 8 15,0-3-8-15,0 3 8 0,-1 4-8 0,-2-4 0 16,-1-3 0-16,0 7 0 0,-3-4 0 0,-7-3 0 0,-1 6 0 16,-3-2 0-16,-3-4 0 0,0 3 0 0,3 3 0 0,-7-2 0 15,0-4 8-15,4 6 0 0,-8-3 0 0,4-2 0 16,1-4-8-16,-5 9 8 0,-3-9-8 0,4 6 8 16,-1-6 0-16,-3 0 0 0,1 3 0 0,-1-3 0 15,0 0 19-15,0-3 4 0,-7 3 1 0,7 0 0 16,0-6-20-16,0 3-3 0,0-3-1 0,3-4 0 15,-6 1 13-15,0-1 3 0,6-5 0 0,-6 2 0 16,3-2 0-16,0-4 0 0,-7 0 0 0,7-6 0 0,3 0-8 16,-3 6 0-16,1-3-1 0,-1-3 0 0,0-10-3 0,0 10-1 15,0-12 0-15,-4 8 0 0,4-2-11 0,-3 3 10 16,6 0-10-16,-10-7 10 0,4 7-10 0,-1-7 8 16,1 7-8-16,0-6 8 0,-1-1 0 0,1 7-8 15,-4-7 12-15,0-2-4 0,0 9-8 16,-4-7 0-16,4 7 0 0,0-3 0 0,-3 2 0 0,-1 4 0 15,0 6 0-15,1 1 8 0,-1-1-8 0,4 3 0 16,-10-3-10-16,6 10 10 0,-3-1-12 0,4-5 12 16,3 12-13-16,-7-7 5 0,-4 4-4 0,4-3 0 15,7 5 0-15,-3-2 0 16,-5-3-17-16,1 9-4 0,7 0-1 0,0-6 0 16,0 6-103-16,0 0-21 0,0 0-4 0,0 0-1053 0</inkml:trace>
  <inkml:trace contextRef="#ctx0" brushRef="#br0" timeOffset="12681.66">4420 17326 1983 0,'0'0'88'0,"0"0"18"16,0 0-85-16,0 0-21 0,0 0 0 0,0 0 0 15,7-3 27-15,11-3 1 0,-7 3 0 0,13-7 0 0,-10-2-28 0,1 2 0 16,6 7 0-16,-4-12 0 0,1 5 0 0,7 1 0 16,-11-1 0-16,7 4 12 0,-3-3-12 0,-1 6 0 15,-3-7 0-15,-3 4 0 0,-4-3 0 0,4 9 0 16,-1-10 0-16,-3 4 0 0,-7 6 0 0,7-3 13 15,0-4 0-15,-7 7 0 0,4-3 19 0,-4 3 3 16,7-6 1-16,-4-3 0 0,1 5-25 0,-4 4-11 16,0-6 10-16,0 6-10 0,-4-9 12 0,1-1-4 15,3 10-8-15,-7-6 12 0,3 3-12 0,-10-3-12 16,4 6 3-16,-5 0 0 0,-2 0 9 0,-1 6 0 16,-6-3 0-16,2 3 0 0,1-2 0 0,0 2 0 15,3 3 0-15,-3 7 0 0,4-7 10 0,-5 1 7 0,1-1 2 16,7 10 0-16,0-10 5 0,3 10 0 0,-3-3 1 0,4 3 0 15,-1-1-17-15,8 4-8 16,-8-3 8-16,11 3-8 0,-7 3 0 0,3 0 0 0,4-6-9 0,0 0 9 16,0 9-9-16,0-3 9 0,4-6 0 0,3 0-9 15,-7 6 9-15,11-6 12 0,-8-3-2 0,8-1-1 16,-1-2-9-16,-3-4 0 0,11 1 9 0,-4-4-9 16,0-3 0-16,7-3-16 0,1 6 2 0,2-6 1 31,1 0-41-31,0-6-8 0,-1 3-2 0,-2-3-608 0,2-4-123 0</inkml:trace>
  <inkml:trace contextRef="#ctx0" brushRef="#br0" timeOffset="13166.44">5087 17408 2149 0,'0'16'95'0,"0"-7"20"0,-3 7-92 0,-1 2-23 16,-3 1 0-16,3 0 0 0,4 0 0 0,0 6-13 15,0-6 1-15,0-3 1 0,0-1 11 0,4-2 16 16,-4 6-4-16,7-10-1 0,-7 3 14 0,4 1 3 15,-4-7 1-15,3 4 0 0,4-7 11 0,-7 3 1 16,0-6 1-16,0 0 0 0,0 0-6 0,0 0-2 0,0 0 0 16,0 0 0-16,0 0 22 0,0 0 4 0,0-9 0 0,0-1 1 15,0-5-29-15,0-1-7 0,-7 3-1 0,4-5 0 16,-1-7 5-16,4-1 1 0,-7 8 0 0,3-7 0 16,4-4-14-16,0 4-4 0,-7-3 0 0,7-7 0 15,0 7-12-15,0 3 0 0,7-3 0 0,-7 0 0 16,4 9 0-16,3-6 0 0,-7 6 0 0,0 0 0 15,7 0 0-15,0 4 0 0,-7-4 0 0,11 3 0 16,-11 1 0-16,3 5 0 0,8-2 0 0,-8-4 0 16,4 7 0-16,0-7 0 0,-3 3 0 0,10-2 0 15,-10 2-11-15,6-3 2 0,1 10 0 0,-1-3 0 32,-3-1-27-32,4 7-6 0,0 3-1 0,-1 0 0 0,4 3-26 15,-3 7-6-15,-1-1-1 0,5 7 0 0,-8 3-131 0,7-1-26 0,-4-2-6 16,-3 3-1-16</inkml:trace>
  <inkml:trace contextRef="#ctx0" brushRef="#br0" timeOffset="13582.3">5602 17370 2293 0,'0'0'101'0,"0"0"22"0,0 0-99 0,0 7-24 0,0 2 0 0,0-9 0 16,0 0 14-16,7 9-2 0,-7 1-1 0,4-1 0 15,-4-9-19-15,7 6-4 0,0 4-1 0,-7-10 0 16,0 0 3-16,0 0 1 16,0 0 0-16,0 0 0 0,0 0 9 0,0 0 0 15,0 0 0-15,0 0 0 0,0 0 20 0,0 0 4 0,7-6 0 0,-7-4 0 16,-7 4 32-16,7-4 6 0,-4 1 2 0,4-3 0 15,-3-4-13-15,3 0-3 0,-4-3 0 0,4 7 0 16,4-4-35-16,-4-3-13 0,0 4 9 0,0 2-9 16,0-3 0-16,0 1 0 0,3 2 0 0,-3-2 0 15,4-1 11-15,3 6-3 0,-7-2-8 0,0-4 12 16,10 7-12-16,-10-1 0 0,8 1 0 0,2 0 0 16,-3-1 0-16,0 1 0 0,4-1-13 0,-1-2 4 0,1 2 9 15,0 10-8-15,-1-3 8 0,-6-3-8 16,6 6-26-16,-10 0-5 0,11 0-1 0,-4 6 0 15,3-3-68-15,-2-3-13 0,2 7-3 0,-10 2-572 16,7-9-115-16</inkml:trace>
  <inkml:trace contextRef="#ctx0" brushRef="#br0" timeOffset="14084.1">6234 17060 2804 0,'-11'12'124'0,"-3"-8"26"0,3 5-120 0,-3 0-30 0,7-2 0 0,-3 2 0 31,-1 0-84-31,4 1-24 0,7 5-4 0,-7-5 0 0,-4 2 71 0,8-2 14 0,-1 2 3 0,4 1 1 31,-3 3-40-31,-1-4-8 0,4 4-1 0,0 3-1 16,-3-1 18-16,3-2 4 0,0 3 1 0,0 0 0 0,-7 6 94 0,7-6 18 0,-4-1 4 0,4-2 1 16,4 3-4-16,-4 0-1 0,7-4 0 0,0 1 0 15,-4-3-18-15,4-4-3 0,0 1-1 0,4-1 0 16,3 3-56 0,-3-2-11-16,-1-7-2 0,4 3-1 0,4-3 5 0,0-3 1 0,-8 0 0 0,8-3 0 0,-4-3 12 15,4-3 4-15,-11 5 0 0,3-8 0 16,1 3 16-16,-1-1 3 0,1 1 1 0,-8-1 0 15,5-9 6-15,-5 10 2 0,1-7 0 0,-1-2 0 0,1 2 16 16,-4-3 3-16,3 0 1 0,-3 0 0 16,-3 4-13-16,3-4-3 0,-4 0 0 0,4 3 0 0,0-2-24 0,0-1 0 15,-3 3 0-15,3-3 0 0,-4 7 0 0,4-4 0 16,-3 7 0-16,3-7 0 0,0 7 0 0,-8-1 0 16,5 7 0-16,3-3 0 0,0 6 0 0,-11-6 0 15,4 2-14-15,4 4 5 16,-1-6-39-16,4 6-7 0,-10 0-1 0,3 0-1 15,0 0-108-15,7 0-22 0,0 0-4 0,0 0-1 16,0 0 52-16,0 0 11 0,0 0 1 0,0 0-292 0,0 0-60 0</inkml:trace>
  <inkml:trace contextRef="#ctx0" brushRef="#br0" timeOffset="14517.88">6696 17282 1612 0,'0'0'72'0,"7"10"14"0,-7 2-69 0,0 1-17 0,-7-4 0 0,7 1 0 16,0 5 165-16,-4 4 30 0,4-9 5 0,4 5 2 16,-4-2-202-16,7 3-46 0,-7-7-6 0,3-3-2 15,-3 7 46-15,-3-4 8 0,3-3 0 0,0 4 0 0,0-1 12 0,0-9-4 16,3 10 0-16,-3-10 0 0,0 6 28 0,0-6 6 15,-3 9 1-15,3-9 0 0,0 0 17 0,0 0 3 16,0 4 1-16,0-4 0 0,0 0 8 0,0 0 3 16,0 0 0-16,-11-4 0 0,4-2-25 0,4 3-5 15,-1-6-1-15,-3 2 0 0,4-8-12 0,-1 5-2 16,4-12-1-16,0-3 0 0,0 6-18 0,4-6-11 16,-1 0 12-16,4-3-12 0,-3 3 0 0,3 6 0 15,7-3 0-15,-4 0-9 0,-3 3 9 0,4 1 0 16,0-1 0-16,-4 3 8 0,7-3 6 0,-4 0 2 15,-3 4 0-15,4 2 0 0,0-2-7 0,-1-4-1 16,1 9 0-16,-1-5 0 0,4 2-8 0,-3-3 8 16,3 7-8-16,0 0 8 0,0-1-8 0,-3 4-17 15,3-4 4-15,4 10 1 16,-8 0-67-16,8 0-13 0,-4 7-2 0,4-4-1 16,-1 6-63-16,1-2-13 0,7-4-2 0,-4 6-912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19:20:04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15166 14601 1785 0,'-4'-9'159'0,"1"3"-127"0,-4-4-32 0,3 1 0 16,-6-1 117-16,3 1 18 0,-4 0 3 0,4-1 1 0,-4 4-73 0,-3-3-14 15,0 2-4-15,0 4 0 0,-4-3-16 0,1 3-3 16,-8-4-1-16,0 7 0 0,1-3-28 0,-12-3 0 15,1 6 0-15,-7-3 0 0,0-3 0 0,-1 6 0 16,-3 0-10-16,0 0 10 0,4 0 0 0,-4 0 11 16,-3 6-1-16,-8-3 0 0,-6-3 10 0,-1 6 3 15,-3-3 0-15,7 4 0 0,0-4 5 0,0 3 0 16,4-3 1-16,-4 4 0 0,0-7-7 0,-3 3-2 16,-1 3 0-16,-3-6 0 0,4 6-20 0,-1-3 0 15,1-3 0-15,6 0 0 0,-3 0 30 0,-3 0 2 16,-4 0 0-16,-4 0 0 0,-3 0-32 0,0 0 0 15,10 0 0-15,-3 0 0 0,4 0 0 0,-1 0 0 0,-6 0 0 16,3 0 0-16,0 0 0 0,7-3 0 16,3 3 0-16,8-6 0 0,0 6 12 0,-1-6-4 15,1 3-8-15,3-4 12 0,-7 4-12 0,7-3 0 0,-3-4 0 0,3 1 0 16,4 0 0-16,3-1 11 0,0 1 0 0,0 3 0 16,4-7 2-16,0 4 1 0,-1-7 0 0,1 0 0 15,0 4-6-15,-4-4 0 0,-3 0-8 0,3 4 12 16,-4 2-12-16,8-5 9 0,0 5-9 0,-4 1 8 15,4 3-8-15,3 3-14 0,7-4 3 0,1-2 1 16,-1 6 33-16,4-4 6 0,-4-2 2 0,0 9 0 16,4-9-31-16,0 9 8 0,-4-7-8 0,1 4 0 15,6-3 0-15,0 3 0 0,-6 3 8 0,6-6-8 16,4 2-9-16,0 4-5 0,-4-6-1 0,4 3 0 16,-3 3 15-16,2-6 12 0,5 6-3 0,-4-10 0 0,0 10 7 15,-1-3 2-15,8-3 0 0,-3 0 0 16,-1 2 0-16,8-2 0 0,-4 6 0 0,7 0 0 15,0 0-6-15,-4-9-2 0,-3-1 0 0,7 1 0 0,7 0-10 16,4-1 8-16,-8 1-8 0,4-1 8 0,7-5-8 0,1 5 0 16,-1-9 9-16,3 10-9 0,-3-7 0 0,11 4 0 15,3-4 0-15,1 0-8 0,-5-2-3 0,1 5 0 16,0-3 0-16,3-2 0 0,-3-1 19 0,-4 3 3 16,0-3 1-16,-3 4 0 0,3-10-12 0,-7 12 0 15,3-3 0-15,5 4 0 0,-1-4 0 0,0 0 0 16,-7 7 0-16,4 0 0 0,3-4 0 0,0 1 0 15,-3 2 0-15,-4 1 0 0,0-1 10 0,0 1-10 0,7-1 12 16,-7 1-12-16,-3 0-8 0,-1 2-9 0,1-2-2 16,-4 6 0-16,0-3 31 0,-7 6 5 0,0 0 2 0,0 0 0 15,0 0-31-15,-7 0-5 0,-4 0-2 0,4 0 0 16,-3 0 19-16,-4 6 0 0,-7-3 0 0,-1 6 0 16,-2 1 0-16,-1-1 0 15,-3 7 0-15,0-7 0 0,-1 1 0 0,1 5 0 0,0-5 0 16,0-1 0-16,-8 1 0 0,-2 5 0 0,-5-5 0 15,4-1 0-15,-3 10-8 0,0-10 8 0,-1 7 0 0,5 3 0 16,-1 0 0-16,0-1 0 0,4-2 0 0,-1 3 0 16,8 0 0-16,0-4 0 0,0 4 0 0,3 0 0 15,0-3 0-15,4-4-8 0,4 4 8 0,-1 3 0 16,-3 0 0-16,7 3 0 0,10-4 0 0,-3 1 0 16,-3 9-10-16,6-9 10 0,8 6-8 0,3 0 8 15,0-6 0-15,3 9 0 0,1-9 0 0,-1 6 0 0,8 0 0 16,0-3 0-16,-4 3 0 15,7-6 0-15,0 6 0 0,-3-6 0 0,3-3 0 0,4 3 0 0,-1-1 0 0,1 8 0 16,3-8 10-16,-3 7-10 0,-4 1 0 0,4-5-16 16,3 14 1-16,0-7 1 15,-3 7-103-15,0-1-21 0,6 4-4 0,-2 6-1152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3T20:25:24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23213 10142 1036 0,'0'0'92'0,"0"0"-73"0,0 0-19 0,0 0 0 16,0 0 9-16,-4-9-1 0,-3-1-8 0,4 10 12 31,-1-9-47-31,-3 3-9 0,4 6-3 0,-4-3-378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Mon 9/20,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Online + Written components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for help (probability, LaTeX, anything!)</a:t>
            </a:r>
          </a:p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Drop deadline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Fri 9/17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Vocab and Notation doc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Notes section added!</a:t>
            </a:r>
          </a:p>
        </p:txBody>
      </p:sp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Select ALL that apply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Which of the following are equal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None of the above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I have no idea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5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5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</p:spPr>
            <p:txBody>
              <a:bodyPr/>
              <a:lstStyle/>
              <a:p>
                <a:r>
                  <a:rPr lang="en-US" dirty="0"/>
                  <a:t>Select ALL that apply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Which of the following hold for any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None of the above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chemeClr val="tx1"/>
                    </a:solidFill>
                  </a:rPr>
                  <a:t>I have no idea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  <a:blipFill>
                <a:blip r:embed="rId2"/>
                <a:stretch>
                  <a:fillRect l="-1217" t="-3097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19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</p:spPr>
            <p:txBody>
              <a:bodyPr/>
              <a:lstStyle/>
              <a:p>
                <a:r>
                  <a:rPr lang="en-US" dirty="0"/>
                  <a:t>Properties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following hold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following hold for any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(Why is this ok if we can’t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3350667"/>
              </a:xfrm>
              <a:blipFill>
                <a:blip r:embed="rId2"/>
                <a:stretch>
                  <a:fillRect l="-1217" t="-3097" b="-56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37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4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05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8197B-64D1-45D8-9619-78177B420D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Derive the following expansion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C8197B-64D1-45D8-9619-78177B42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27184"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9CAA-B8A1-4749-AEC9-0F2E0447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82"/>
            <a:ext cx="10515600" cy="467970"/>
          </a:xfrm>
        </p:spPr>
        <p:txBody>
          <a:bodyPr/>
          <a:lstStyle/>
          <a:p>
            <a:r>
              <a:rPr lang="en-US" dirty="0"/>
              <a:t>Figure out each step, given the provided justification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and</a:t>
                          </a:r>
                        </a:p>
                        <a:p>
                          <a:pPr algn="l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pPr marL="0" marR="0" lvl="0" indent="0" algn="l" defTabSz="91442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𝐲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−2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842E8DA-20CB-4ADC-B057-C3EF34339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640083"/>
                  </p:ext>
                </p:extLst>
              </p:nvPr>
            </p:nvGraphicFramePr>
            <p:xfrm>
              <a:off x="679449" y="1862666"/>
              <a:ext cx="10912476" cy="4261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83202">
                      <a:extLst>
                        <a:ext uri="{9D8B030D-6E8A-4147-A177-3AD203B41FA5}">
                          <a16:colId xmlns:a16="http://schemas.microsoft.com/office/drawing/2014/main" val="1325543725"/>
                        </a:ext>
                      </a:extLst>
                    </a:gridCol>
                    <a:gridCol w="361950">
                      <a:extLst>
                        <a:ext uri="{9D8B030D-6E8A-4147-A177-3AD203B41FA5}">
                          <a16:colId xmlns:a16="http://schemas.microsoft.com/office/drawing/2014/main" val="3219549994"/>
                        </a:ext>
                      </a:extLst>
                    </a:gridCol>
                    <a:gridCol w="5267324">
                      <a:extLst>
                        <a:ext uri="{9D8B030D-6E8A-4147-A177-3AD203B41FA5}">
                          <a16:colId xmlns:a16="http://schemas.microsoft.com/office/drawing/2014/main" val="386723019"/>
                        </a:ext>
                      </a:extLst>
                    </a:gridCol>
                  </a:tblGrid>
                  <a:tr h="66509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Justification</a:t>
                          </a: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5392080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8198" r="-10669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69827928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1835" r="-106690" b="-341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01835" r="-116" b="-341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9584591"/>
                      </a:ext>
                    </a:extLst>
                  </a:tr>
                  <a:tr h="665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9091" r="-106690" b="-2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9091" r="-116" b="-23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7013128"/>
                      </a:ext>
                    </a:extLst>
                  </a:tr>
                  <a:tr h="9157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2667" r="-106690" b="-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292667" r="-116" b="-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323178"/>
                      </a:ext>
                    </a:extLst>
                  </a:tr>
                  <a:tr h="675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30631" r="-10669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1" marB="45721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7292" t="-530631" r="-116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7950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/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i="0" dirty="0">
                    <a:solidFill>
                      <a:srgbClr val="7030A0"/>
                    </a:solidFill>
                  </a:rPr>
                  <a:t>1 input feature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No bias term</a:t>
                </a:r>
                <a:endParaRPr lang="en-US" sz="1800" i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All data</a:t>
                </a:r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D8839F-34F7-4D2F-861E-757603AB6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813" y="182465"/>
                <a:ext cx="2576051" cy="1600438"/>
              </a:xfrm>
              <a:prstGeom prst="rect">
                <a:avLst/>
              </a:prstGeom>
              <a:blipFill>
                <a:blip r:embed="rId4"/>
                <a:stretch>
                  <a:fillRect l="-1887" t="-1894" b="-379"/>
                </a:stretch>
              </a:blipFill>
              <a:ln w="127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40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algebra formation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What shape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3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/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68251-89CB-4751-985D-B7F377044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658" y="3840421"/>
                <a:ext cx="3039464" cy="63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3379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337922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7C3B3113-1EE4-4497-871A-6BEA952FDD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425771"/>
                  </p:ext>
                </p:extLst>
              </p:nvPr>
            </p:nvGraphicFramePr>
            <p:xfrm>
              <a:off x="9269658" y="4567942"/>
              <a:ext cx="2731640" cy="20974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20">
                      <a:extLst>
                        <a:ext uri="{9D8B030D-6E8A-4147-A177-3AD203B41FA5}">
                          <a16:colId xmlns:a16="http://schemas.microsoft.com/office/drawing/2014/main" val="1444609337"/>
                        </a:ext>
                      </a:extLst>
                    </a:gridCol>
                    <a:gridCol w="1365820">
                      <a:extLst>
                        <a:ext uri="{9D8B030D-6E8A-4147-A177-3AD203B41FA5}">
                          <a16:colId xmlns:a16="http://schemas.microsoft.com/office/drawing/2014/main" val="1482358497"/>
                        </a:ext>
                      </a:extLst>
                    </a:gridCol>
                  </a:tblGrid>
                  <a:tr h="48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4" t="-1266" r="-101333" b="-3708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93" t="-1266" r="-1786" b="-370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130799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1649662174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-1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2406787796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>
                              <a:effectLst/>
                            </a:rPr>
                            <a:t>-3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0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9931502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1</a:t>
                          </a:r>
                        </a:p>
                      </a:txBody>
                      <a:tcPr marL="28575" marR="28575" marT="19050" marB="19050" anchor="b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2400" dirty="0">
                              <a:effectLst/>
                            </a:rPr>
                            <a:t>2</a:t>
                          </a:r>
                        </a:p>
                      </a:txBody>
                      <a:tcPr marL="28575" marR="28575" marT="19050" marB="19050" anchor="b"/>
                    </a:tc>
                    <a:extLst>
                      <a:ext uri="{0D108BD9-81ED-4DB2-BD59-A6C34878D82A}">
                        <a16:rowId xmlns:a16="http://schemas.microsoft.com/office/drawing/2014/main" val="3409843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779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63157"/>
              </a:xfrm>
            </p:spPr>
            <p:txBody>
              <a:bodyPr/>
              <a:lstStyle/>
              <a:p>
                <a:r>
                  <a:rPr lang="en-US" dirty="0"/>
                  <a:t>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following MSE objective function is always a parabola going up (a U shape, rather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regardless of the data in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𝐲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𝐲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𝐱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63157"/>
              </a:xfrm>
              <a:blipFill>
                <a:blip r:embed="rId2"/>
                <a:stretch>
                  <a:fillRect l="-1217" t="-2088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20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30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Convex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Linear Regression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Linear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linear,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5B3DE8-31BF-46D2-BFCA-94FF6D15727B}"/>
              </a:ext>
            </a:extLst>
          </p:cNvPr>
          <p:cNvSpPr txBox="1">
            <a:spLocks/>
          </p:cNvSpPr>
          <p:nvPr/>
        </p:nvSpPr>
        <p:spPr>
          <a:xfrm>
            <a:off x="552098" y="3056671"/>
            <a:ext cx="5009716" cy="34341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14:cNvPr>
              <p14:cNvContentPartPr/>
              <p14:nvPr/>
            </p14:nvContentPartPr>
            <p14:xfrm>
              <a:off x="8344080" y="3637800"/>
              <a:ext cx="1296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49B3DC-403B-43D5-AC24-871CCE4648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720" y="3628440"/>
                <a:ext cx="3168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2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DE10-60D3-4B7B-8466-30E4761C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</p:spPr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convex, then: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∀ 0≤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C8964-BD6E-47C9-9846-3E79F4DA5F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58029" cy="5014245"/>
              </a:xfrm>
              <a:blipFill>
                <a:blip r:embed="rId2"/>
                <a:stretch>
                  <a:fillRect l="-1169" t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Convex optimization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convex, then: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Every local minimum is also a global minimum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Wingdings" panose="05000000000000000000" pitchFamily="2" charset="2"/>
                  </a:rPr>
                  <a:t>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5B3DE8-31BF-46D2-BFCA-94FF6D157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056671"/>
                <a:ext cx="5009716" cy="3434198"/>
              </a:xfrm>
              <a:prstGeom prst="rect">
                <a:avLst/>
              </a:prstGeom>
              <a:blipFill>
                <a:blip r:embed="rId3"/>
                <a:stretch>
                  <a:fillRect l="-2558" t="-2837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1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1" y="1237673"/>
            <a:ext cx="7732564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pPr eaLnBrk="1" hangingPunct="1"/>
            <a:r>
              <a:rPr lang="en-US" dirty="0"/>
              <a:t>Linear regression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algebra formulation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Linear algebra properties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Calculus</a:t>
            </a:r>
            <a:endParaRPr lang="en-US" sz="2800" dirty="0"/>
          </a:p>
          <a:p>
            <a:pPr marL="917575" lvl="2" indent="-457200"/>
            <a:r>
              <a:rPr lang="en-US" sz="2800" dirty="0"/>
              <a:t>Multivariate calculus</a:t>
            </a:r>
          </a:p>
          <a:p>
            <a:pPr marL="917575" lvl="2" indent="-457200"/>
            <a:r>
              <a:rPr lang="en-US" sz="2800" dirty="0"/>
              <a:t>Calculus with linear algebra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Optimization</a:t>
            </a:r>
          </a:p>
          <a:p>
            <a:pPr marL="917575" lvl="2" indent="-457200"/>
            <a:r>
              <a:rPr lang="en-US" sz="2800" dirty="0"/>
              <a:t>Convex functions (briefly)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Closed-form solutions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7A2C-7DDB-400D-AAB4-981B3EB9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E1AC2-6D49-425D-B067-8DF0D83F4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 a reason to learn linear algebra, calculus,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238882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Fitting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3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8F3739-57A4-4E3E-A0AD-EA9040D565BC}"/>
                  </a:ext>
                </a:extLst>
              </p14:cNvPr>
              <p14:cNvContentPartPr/>
              <p14:nvPr/>
            </p14:nvContentPartPr>
            <p14:xfrm>
              <a:off x="173880" y="447480"/>
              <a:ext cx="12017160" cy="592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8F3739-57A4-4E3E-A0AD-EA9040D56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520" y="438120"/>
                <a:ext cx="12035880" cy="59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70B67A-81BE-48EF-8C8F-303E92CA6CB6}"/>
                  </a:ext>
                </a:extLst>
              </p14:cNvPr>
              <p14:cNvContentPartPr/>
              <p14:nvPr/>
            </p14:nvContentPartPr>
            <p14:xfrm>
              <a:off x="3794760" y="4901040"/>
              <a:ext cx="1665360" cy="43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70B67A-81BE-48EF-8C8F-303E92CA6C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5400" y="4891680"/>
                <a:ext cx="1684080" cy="4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4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Last recitation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minimized MSE with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Found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minimized MSE with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Tons of summations!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Today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Linear algebra formulation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   		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that minimizes MSE with model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   	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any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following always holds: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9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5C53-73DE-43B7-ADFE-5C3DA1E1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For any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following always holds: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B7E57-C6C3-4791-8951-0B33BE1D1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8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797</Words>
  <Application>Microsoft Office PowerPoint</Application>
  <PresentationFormat>Widescreen</PresentationFormat>
  <Paragraphs>190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Office Theme</vt:lpstr>
      <vt:lpstr>Announcements</vt:lpstr>
      <vt:lpstr>  Mathematical Foundations for Machine Learning  Linear Regression</vt:lpstr>
      <vt:lpstr>Today</vt:lpstr>
      <vt:lpstr>Linear Regression</vt:lpstr>
      <vt:lpstr>Last time: Fitting a linear model</vt:lpstr>
      <vt:lpstr>Last time</vt:lpstr>
      <vt:lpstr>Linear Regression</vt:lpstr>
      <vt:lpstr>Poll 1</vt:lpstr>
      <vt:lpstr>Poll 2</vt:lpstr>
      <vt:lpstr>Poll 3</vt:lpstr>
      <vt:lpstr>Poll 4</vt:lpstr>
      <vt:lpstr>Linear Algebra</vt:lpstr>
      <vt:lpstr>Linear Regression</vt:lpstr>
      <vt:lpstr>Linear Regression</vt:lpstr>
      <vt:lpstr>Derive the following expansion J(m;D)</vt:lpstr>
      <vt:lpstr>Linear Regression</vt:lpstr>
      <vt:lpstr>Poll 5</vt:lpstr>
      <vt:lpstr>Linear Regression</vt:lpstr>
      <vt:lpstr>Linear and Convex Functions</vt:lpstr>
      <vt:lpstr>Optimization</vt:lpstr>
      <vt:lpstr>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83</cp:revision>
  <dcterms:created xsi:type="dcterms:W3CDTF">2020-05-18T13:01:09Z</dcterms:created>
  <dcterms:modified xsi:type="dcterms:W3CDTF">2021-09-19T19:22:57Z</dcterms:modified>
</cp:coreProperties>
</file>