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260" r:id="rId2"/>
    <p:sldId id="257" r:id="rId3"/>
    <p:sldId id="2307" r:id="rId4"/>
    <p:sldId id="2309" r:id="rId5"/>
    <p:sldId id="2314" r:id="rId6"/>
    <p:sldId id="2315" r:id="rId7"/>
    <p:sldId id="2317" r:id="rId8"/>
    <p:sldId id="2310" r:id="rId9"/>
    <p:sldId id="2327" r:id="rId10"/>
    <p:sldId id="2328" r:id="rId11"/>
    <p:sldId id="2311" r:id="rId12"/>
    <p:sldId id="2329" r:id="rId13"/>
    <p:sldId id="2316" r:id="rId14"/>
    <p:sldId id="2318" r:id="rId15"/>
    <p:sldId id="2330" r:id="rId16"/>
    <p:sldId id="2319" r:id="rId17"/>
    <p:sldId id="2320" r:id="rId18"/>
    <p:sldId id="2321" r:id="rId19"/>
    <p:sldId id="2322" r:id="rId20"/>
    <p:sldId id="2324" r:id="rId21"/>
    <p:sldId id="2326" r:id="rId22"/>
    <p:sldId id="2117" r:id="rId2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7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8-30T19:15:25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26554 10080 3216 0,'0'0'0'0,"3"0"-4"16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08:04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32251 11478 1144 0,'0'0'51'0,"-7"3"10"0,-4 4-49 0,1-7-12 0,-4 3 0 0,0-3 0 16,-1 0 45-16,1 0 7 0,-3 0 0 0,-1 0 1 16,0 0-9-16,1 0-3 0,-1 0 0 0,0 0 0 15,-3-3 14-15,7 3 2 0,-3 0 1 0,2-7 0 16,1 7 26-16,4-3 4 0,3-3 2 0,0 6 0 0,7 0-39 0,0 0-8 15,0 0-2-15,0 0 0 0,0 0-6 0,0 0-2 16,0 0 0-16,0 0 0 0,0 0-14 0,0 0-3 16,0 0-1-16,0 0 0 0,0 0 26 0,10 0 6 15,1-3 1-15,3 3 0 0,4-7-31 0,3 7-5 16,0 0-2-16,4 0 0 0,3 0-2 0,0 0 0 16,0-3 0-16,4-3 0 0,-4 6 4 0,4 0 0 15,3-6 0-15,1 3 0 0,2 3-4 0,5-7-8 16,-1 7 12-16,4-3-4 0,0-3-8 0,0 3 12 15,-4 3-12-15,-3 0 12 0,-4-6-12 16,0 6 0-16,-3 0 0 0,0 0 0 16,-4 0 0-16,0 0 0 0,0 0 0 0,1 0 0 0,-5 0 0 15,1-4 0-15,0 4 0 0,-4-6 8 0,0 6-8 0,-7 0 0 16,-7 0 0-16,0 0 0 0,0-3 11 0,0 3-3 0,0-6-8 16,-3 6 12-16,-4 0 9 0,0 0 2 0,0 0 0 0,0 0 0 15,0 0-9-15,4-7-2 0,-4 7 0 0,0 0 0 16,3-3 3-16,-3 3 0 0,0 0 0 0,0 0 0 15,4-6-7-15,-4 6 0 0,0-9-8 0,3-1 12 16,1 7-12-16,-4 3 0 0,7-6 0 0,-4-4 0 16,4 10 0-16,-3-9-10 0,3 3 2 0,-7 6 0 15,3-3-4-15,-3 3 0 0,4-7 0 0,-4 7 0 16,3-3 35-16,-3 3 6 0,-3-9 2 0,-1 2 0 16,-3-2-19-16,0 0-3 0,-3 2-1 0,3 4 0 15,0-3 6-15,0 6 1 0,-4-9 0 0,0 9 0 0,-3-4-6 16,0-2-1-16,0 3 0 0,-7-3 0 15,3 6-8-15,4 0 0 0,0-3 0 0,0-4 0 16,3 7 0-16,1 0 0 0,3 0 8 0,-4 7-8 16,0-7 16-16,4 0 0 0,0 0 1 0,7 0 0 15,-7 3-17-15,7-3 0 0,0 0 0 0,0 0 0 0,0 0 0 16,0 0 0-16,0 0 0 0,0 0 0 0,0 0 0 0,0 0-16 16,0 0 5-16,11 0 1 0,-1 0-3 0,5 0-1 15,-1 6 0-15,0-3 0 0,0-3 2 0,7 6 0 16,0-2 0-16,-7 2 0 0,4-3 2 0,-4 3 1 15,4 4 0-15,-1-4 0 0,1-3 9 0,0 6 0 16,-4 1 8-16,7-4-8 0,-7 4 0 0,0-7-8 0,-3 3 0 16,-4 3 0-16,-7-9 8 0,0 0 0 0,0 0 8 15,0 10-8-15,0-1 10 0,-4 1-2 0,-3 5-8 0,0-5 12 16,-3-1-12-16,-5 1 11 16,1-1-11-16,4 0 10 0,-1-2-10 0,1 2 8 15,-4 0-8-15,-1 7 8 0,-2-6-8 0,-1 2 0 0,-3-3 0 0,0 7 0 16,0 3 0-16,-1-3 0 0,5-1 0 15,3-2 0-15,-4-4 0 0,4 1-14 0,3 5 2 0,1-5 0 32,-1-1-112-32,1 1-21 0,6-1-5 0</inkml:trace>
  <inkml:trace contextRef="#ctx0" brushRef="#br0" timeOffset="388">33546 11516 2098 0,'0'0'46'0,"0"0"10"0,0 0 1 0,0 0 3 0,0 0-48 15,0 0-12-15,0 0 0 0,0 0 0 0,0 0 0 0,0 0 0 0,0 0 0 16,0 0 0-16,0 0 43 0,-7 6 6 16,0-3 2-16,-4 7 0 0,0 5 26 0,1-5 6 0,-4 5 1 0,3-2 0 15,-3 6-32-15,0-4-5 0,0 4-2 0,0-3 0 16,-4-4-21-16,4 10-5 0,-4-3-1 0,1-6 0 15,-1 2-10-15,0-5-8 0,-3 5 9 0,4-2-9 16,-1-4-9-16,0 7-8 0,1-7-2 0,-1-2 0 31,4-4-52-31,0 3-10 0,3-3-3 0</inkml:trace>
  <inkml:trace contextRef="#ctx0" brushRef="#br0" timeOffset="616.71">33249 11569 2944 0,'-3'9'262'0,"3"1"-210"0,3-1-41 0,1 10-11 16,6-3 0-16,-3 9 0 0,4-6 0 0,0-1 0 16,-1 11-16-16,1-4-8 0,-1-6-1 0,-3 6-1 0,4 0 42 0,-4-3 8 15,4-3 1-15,-4 6 1 0,7-7-26 0,-7 4 0 16,3 0 0-16,1-6 0 15,0 3-120-15,-1 0-28 0,1-4-7 0</inkml:trace>
  <inkml:trace contextRef="#ctx0" brushRef="#br0" timeOffset="2259.85">25795 5235 680 0,'0'0'30'0,"0"0"6"0,0 0-28 0,0 0-8 0,0 0 0 0,0 0 0 16,0 0 129-16,0 0 25 15,0 0 5-15,0 0 1 0,0 0-39 0,0 0-7 16,0 0-2-16,0 0 0 0,0 0-8 0,0 0-3 16,0 0 0-16,0 0 0 0,0 0-29 0,0 0-5 0,0 0-2 0,0 0 0 15,0 0-26-15,0 0-6 0,0 0-1 0,0 0 0 16,0 0 4-16,0 0 1 0,0 0 0 0,11 0 0 16,-4-10-1-16,0 10 0 0,0-9 0 0,0 9 0 15,0-10-8-15,0 10-1 0,0-9-1 0,0 9 0 16,-3-9 1-16,3 2 0 0,0 4 0 0,0-3 0 15,-4 3 0-15,1-3 0 16,-1-4 0-16,-3 1 0 0,0-1 0 0,0 1 0 0,4 3 0 16,-4-7 0-16,0-3-4 0,0 7-1 15,0-7 0-15,0 4 0 0,-4-4-6 16,4-3 0-16,0 4-1 0,-3-7 0 16,3 0-1-16,0-6 0 0,0-1 0 0,0 4 0 15,0-3-3-15,0 0-1 0,0-7 0 0,3 1 0 0,-3-1-10 0,4 4 10 0,-1 0-10 0,-3-4 10 16,4 4-10-16,0-4 10 0,-1 7-10 0,-3-3 10 0,4 2-10 0,-4 1 10 15,-4 3-10-15,4 6 10 0,-3-6-2 0,3 6-8 16,-4-6 12-16,0 7-4 0,1-1-8 0,-1 3 10 16,1 3-10-16,-1-2 10 0,-3 2-10 0,0 4 0 15,7-7 0-15,-3 7 0 0,-1-7 0 0,1 7 0 16,3 6 0-16,-4-10 0 0,4 4-9 0,0 5 9 16,0 4 0-16,0 0 0 0,0-6-9 0,0 6 9 0,0-9 0 0,0 9-9 15,0 0 9-15,0 0 0 0,0 0-9 0,0 0 9 16,0 0 0-16,0 0 0 0,0 0 0 15,0 0 0-15,0 0-9 0,0 0 9 0,0 0 0 0,0 0 0 16,0 0-10-16,0 0 10 0,0 0-8 0,0 0 8 16,0 9-9-16,-3 1 9 0,-1-1-10 0,1 7 10 15,-4-7-9-15,3 7 9 0,0-7-8 0,-3 7 8 16,4-4 0-16,-4 4 0 0,3-3 0 16,1 2-8-16,-4 1 8 0,0-3 0 0,0 2 0 15,3-5 0-15,-3-1 0 0,3 7 0 16,-3-7 0-16,0 4 0 0,0-4 0 0,4-3 0 0,-4 4 0 0,-4-4 0 15,8-3 0-15,-8 7 0 0,8-10 0 0,-5 6 0 16,1-6 0-16,4 0 0 0,-1 0 0 0,4 0 0 16,0 0 0-16,-3 0 0 0,-1-6 0 0,1 6 0 15,-1-10 0-15,4 1 0 0,0-1 0 0,0 1 0 0,4-7 0 16,-4 7-10-16,7-10 10 0,-7 3-13 0,3-2 13 16,4 5-9-16,0-9 9 0,1 3-8 0,-1 0 8 15,0 1-10-15,0-1 10 0,0 3-10 0,3-3 10 0,1 4 0 16,-4 2-9-16,0-3 9 0,4 4 0 0,-4-1 0 15,0 10 0-15,0-13 0 0,-4 7-8 0,1 6 8 16,3-3 0-16,-7 6 0 0,0 0 0 0,0 0 0 16,0 0 0-16,0 0 0 0,0 0 0 0,0 0 0 15,0 0 0-15,0 0 8 0,3 6-8 0,-3 6 0 16,0-12 9-16,4 16-9 0,-1-13 0 16,1 13 9-16,0-7-9 0,3 1 0 0,0-1 8 0,0 1-8 15,0-1 0-15,0 4 0 0,0-10 8 0,3 6-8 16,-3 0 0-16,4-2 0 0,-4 2 0 0,0-9 0 15,4 0 0-15,-4 3 0 16,0-3-28-16,0 7 1 0,0-7 0 0,0 0 0 16,-7 0-109-16,11-7-21 0,-1 7-5 0,1-3-1 15,-1 3-65-15,1-9-12 0,3 2-4 0,-7-2 0 0</inkml:trace>
  <inkml:trace contextRef="#ctx0" brushRef="#br0" timeOffset="2789.14">26409 3679 1789 0,'0'0'79'0,"0"0"17"0,-4-6-77 0,4 6-19 0,0 0 0 0,0 0 0 16,0 0 44-16,0 0 6 15,0 0 1-15,0 0 0 0,0 0-16 0,0 0-3 0,11 6-1 0,-4-3 0 16,0 7-11-16,0-4-3 0,0 4 0 0,0 8 0 15,0-11 11-15,0 2 1 0,4 7 1 0,-4-4 0 16,0-2-15-16,4-1-3 0,-1 10-1 0,-3-13 0 16,0 10-11-16,4-4 0 0,0-5 0 0,-4 2 0 15,3-6-27-15,1 10-7 0,-4-10-2 0,0-3 0 16,-7 0-119-16,7 9-24 0,-7-9-5 0,7 0-592 16</inkml:trace>
  <inkml:trace contextRef="#ctx0" brushRef="#br0" timeOffset="3023.47">26804 3548 1440 0,'0'0'128'0,"0"0"-103"0,4-3-25 0,-4 3 0 0,0-7 118 16,0-2 18-16,0 9 4 0,0 0 1 0,0 0-65 0,0 0-14 15,0 0-2-15,0 0-1 0,0 0-27 0,0 0-4 16,-4 9-2-16,1 7 0 0,-5-4-14 0,1 20-2 15,-3-4-1-15,-4 10 0 0,0 2 7 0,-4 7 2 0,0 1 0 16,-3 2 0-16,-4-3 2 0,1 3 1 0,-1-3 0 0,-3 6 0 16,3-6-12-16,0 7-9 0,4-11 12 15,4 8-12 1,3-14-84-16,-4 7-23 0,11 0-5 0</inkml:trace>
  <inkml:trace contextRef="#ctx0" brushRef="#br0" timeOffset="30841.92">20451 7671 1364 0,'0'0'30'0,"0"0"6"0,0 0 2 16,0 0 0-16,0 0-30 0,0 0-8 0,0 0 0 0,0 0 0 0,0-3 20 0,-4-3 4 15,4 3 0-15,0 3 0 0,0-7-24 0,0-2-15 16,0 6 3-16,4-10-411 15,-4 4-81-15</inkml:trace>
  <inkml:trace contextRef="#ctx0" brushRef="#br0" timeOffset="134880.9">2494 13316 1900 0,'7'-7'169'0,"-7"-2"-135"0,0 3-34 0,0-4 0 0,0 7 140 0,4-3 22 16,-4 6 4-16,7-3 1 15,-7 3-149-15,10-6-30 0,-10 6-5 0,0 0-2 16,0 0 7-16,4 6 2 0,-4-6 0 0,10 3 0 0,-10 6 0 0,4 1 0 16,-4-4 0-16,7 10 0 0,-7-4 10 15,0 4 14-15,0-4-3 0,0 10-1 0,0-3 22 16,4 3 4-16,-4 3 0 0,3 0 1 0,4 4-20 0,-7-1-4 16,4 3-1-16,-4-3 0 0,7 7-12 0,-7-7 0 15,0 7 0-15,3-7 0 0,-3 0 9 0,0 0-1 16,7 4 0-16,-7-14 0 0,0 7-8 0,4-12 0 15,-4 6 0-15,0-13 0 0,3 10 34 0,-3-13 5 16,0-3 1-16,0 0 0 0,0 0-13 0,0 0-3 16,11 0 0-16,-4-3 0 0,0-10 7 0,4 4 1 15,-1-4 0-15,1-12 0 0,-1 6-20 0,1-6-3 0,3-3-1 16,-3 0 0-16,3-7-8 16,7 1 8-16,-14 6-8 0,11-7 8 0,-4 7 0 0,-4-7-8 15,4 10 12-15,-3-3-4 0,0 3-8 0,3-3 0 0,-4 3 0 16,-6-3 8-16,6 2-8 0,1 4 0 0,-7-3 0 15,3 10 0-15,-4-4 0 0,-3 0-12 0,11 3 4 0,-11 4 8 32,0-4-44-32,3 7 0 0,-6 9-1 0,3 0 0 15,0 0-139-15,0 0-27 0,0 0-5 0,0 0-825 0</inkml:trace>
  <inkml:trace contextRef="#ctx0" brushRef="#br0" timeOffset="135229.07">2642 13952 2300 0,'0'0'102'0,"0"0"21"0,0 0-99 0,0 0-24 0,0 0 0 0,0 0 0 0,0 0 28 0,0 0 1 16,0 0 0-16,0 0 0 0,0 0-29 0,0 0 0 16,4 10-8-16,-4-1 8 0,0 0-9 0,0 1 9 15,0-4 0-15,-4 4-9 0,-3-1 39 0,7 7 8 0,-3-4 2 0,-4 4 0 16,3 0-20-16,-6-4-3 0,6 7-1 0,-3 3 0 16,3-3-6-16,-6-1-2 0,10 1 0 0,-4 0 0 15,-3 0-8-15,4-3 0 0,3 2 0 0,-7-2 0 16,7-3-14-16,7 2-5 0,-7 4-1 0,0-3 0 31,3 3-142-31,4-10-29 0,-7 7-5 0</inkml:trace>
  <inkml:trace contextRef="#ctx0" brushRef="#br0" timeOffset="135658.14">2836 14140 2646 0,'0'0'58'0,"0"0"12"16,0 0 2-16,0 0 3 0,0 0-60 0,14 0-15 0,1-9 0 0,9 6 0 16,8-10-77-16,-7 4-19 0,10-1-3 0,0 1-1 15,-7 0-12-15,4-1-4 0,-4 1 0 0,-3-7 0 16,-4 7 36-16,0 6 6 0,-6-7 2 15,-1 4 0-15,-4-3 99 0,-6 2 20 0,3 4 4 0,-4-3 1 0,-6 3 42 0,3-4 9 16,-7 4 1-16,3 3 1 0,-10-6-21 0,4 6-4 16,-5 0 0-16,5 0-1 0,-11 0-47 0,7 6-10 15,-11-3-2-15,0 7 0 0,1-4-20 0,-8 4 0 16,4-1 0-16,-4 7 0 0,4-4 0 0,-4 4-15 16,4 3 3-16,-4-1 0 0,7 8 12 0,0-8 0 15,1 7 0-15,3 4 0 0,3-4 0 0,7 3 16 16,-3-3-3-16,4 3-1 0,-1 1 0 0,4-4 0 0,4 0 0 0,3-6 0 15,0 6-3-15,10-7-1 0,-6-5 0 0,6 3 0 16,4-1-8-16,4-5-12 0,0-1 2 0,6-6 1 31,1 4-43-31,7-7-9 0,-4 0-2 0,7 0 0 0,8-7-199 16,-5 4-40-16</inkml:trace>
  <inkml:trace contextRef="#ctx0" brushRef="#br0" timeOffset="136084.07">3785 13943 1324 0,'0'0'118'0,"0"0"-94"0,-10-6-24 0,-1 6 0 0,1-4 169 0,-5 4 30 16,5 4 5-16,-4-4 2 0,3-4-161 0,-3 4-32 16,0 0-13-16,3 0 11 15,-3 0 21-15,-3 0 4 0,6 0 0 0,4 0 1 16,-11 0 7-16,4 4 2 0,4-4 0 0,-1 6 0 0,-3-6-25 0,0 9-5 15,0-2 0-15,-4-4-1 0,4 6-15 0,-4-3 0 16,8-3 8-16,-8 4-8 0,11-4 15 0,-4 3 0 16,-3 4 0-16,7-10 0 0,-3 6 2 0,6-3 1 15,4-3 0-15,0 0 0 0,0 0-5 0,0 0-1 16,4 9 0-16,6-9 0 0,1 7-12 0,3-4 0 0,7 3 0 0,0-3 0 16,-3-3 0-16,7 0 0 0,-1-3-8 0,1 6 8 15,-4-3-21-15,4 0 2 0,-4 0 1 0,-7 0 0 16,7 6 4-16,-10 4 1 0,3-4 0 0,-3-3 0 15,-8 13 13-15,4-4 0 0,-7-2 0 0,4 6-9 16,-1 2 9-16,-3 1 14 0,0-3-3 16,-3 3-1-16,-1 0 12 0,4-4 2 15,0 4 1-15,-7 0 0 0,7-3-3 0,-3 2-1 0,-4-2 0 0,3-3 0 16,4 2-6-16,-11 1-2 0,8-4 0 16,-4-2 0-16,3-1-4 0,-10 7-1 0,4-7 0 0,-1-2 0 15,1-4-8-15,-1 6 0 0,-3-3 0 0,0-6 0 31,3 0-118-31,-3 0-26 0,3-6-4 0,1 3-576 0,6-3-114 0</inkml:trace>
  <inkml:trace contextRef="#ctx0" brushRef="#br0" timeOffset="136753.99">5771 13541 403 0,'8'-15'36'0,"-8"15"-36"0,0-10 0 16,0 7 0-16,0-12 272 0,0 5 47 0,-8 1 9 0,8-7 3 16,-3 7-236-16,-1-1-47 0,1 1-10 0,-1-7-2 15,1 7 23-15,-4-1 4 0,-4-2 1 0,4 6 0 16,-3-4-10-16,-8 1-2 0,4-1 0 0,-4 4 0 16,-3 6-31-16,-4 0-6 0,4 0-2 0,-7 6 0 15,3-3 3-15,-7 10 1 0,4-4 0 0,4 4 0 16,-8-4-17-16,7 7 0 0,4 3 8 0,3 0-8 15,-6-4 0-15,6 4 0 0,0 0 0 0,1 0 0 16,3-4 8-16,3 4 0 0,0 0 1 0,4-3 0 0,-3 3-9 16,10-1 0-16,-7-2 0 0,14-7 0 0,-7 7 0 0,3-6 8 15,8-1-8-15,-4-6 8 0,7-3-8 0,-3 0 0 16,-4 0 9-16,10-3-9 16,-6-6 9-16,7 2-9 0,-4-5 12 0,3-4-12 15,-3 7 9-15,8-7-9 0,-5 3 0 0,1-9 9 0,7 10-9 16,-8-7 10-16,1-3-10 0,7 3 10 0,-11 1-2 15,3-1-8-15,4 3 12 0,-6-3-4 0,2 7-8 0,-6-4 0 16,3 0 0-16,-4 7 0 0,5 6 22 0,-12-3 6 16,-3 6 0-16,0 0 1 0,7 6-29 0,0 3 0 15,-3 1 0-15,-1 2 0 0,-6 4 14 0,3 9-3 16,-4-6-1-16,1 6 0 0,-1-3 19 0,-3 3 4 16,4 3 1-16,-8 7 0 0,0-7-6 0,8-3 0 0,-8 3-1 0,8-3 0 15,-1 3-27-15,1-2 0 0,-1 8 0 0,-3-6 0 16,7-3 0-16,-3-3 0 0,3 3 8 0,0-6-8 31,0 3-27-31,0-3-7 0,0-7-2 0,0 4 0 16,3 0-153-16,4-4-31 0,0-2-7 0,0-1-1 0</inkml:trace>
  <inkml:trace contextRef="#ctx0" brushRef="#br0" timeOffset="137384.53">6311 13372 2174 0,'0'0'48'0,"0"0"9"0,0 0 3 0,0 0 1 0,0 0-49 0,0 0-12 0,-7 0 0 0,7 0 0 0,0 0 0 0,-7 0 0 0,4 10 0 0,-8-4 0 15,-3-3-9-15,7 6 9 16,-4 1 0-16,-3-4-9 0,0 10 9 0,0-4 0 0,-4 7 0 15,4-3 0-15,-7 9 21 0,7 3 3 0,-4 0 1 16,1 7 0-16,-1-1 3 0,0 4 1 0,4-4 0 0,0 10 0 16,0-6 0-16,7-4 0 0,-4 4 0 0,4-3 0 15,4-1-16-15,3-6-3 0,0 0-1 0,3 4 0 16,4-4-9-16,4-3 0 0,-4-3 0 0,7-3 0 16,0 3 0-16,7-3 0 0,-10-7 0 0,14-2 0 15,-8 2 0-15,8-9 0 0,3 4 0 0,-3-7 0 16,0-7 0-16,3 7 0 0,-3-3 0 15,-4-3 0-15,0-4 8 0,-4 1 0 0,1-7 0 0,-4 7 0 16,-3-7 4-16,3 4 1 0,-11-4 0 0,5 4 0 0,-1-4 8 16,-4 0 2-16,-3 4 0 0,0-4 0 0,0 7-3 15,-3-1 0-15,-4 4 0 0,-1-4 0 16,-2 7 3-16,-4-3 0 0,0 6 0 0,0 0 0 16,-8 0-23-16,1 6 9 0,-3-3-9 0,-5 7 0 15,5-4 13-15,-12 10-4 0,12-7-1 0,-12 1 0 16,12 2 2-16,-8-6 0 0,7 4 0 0,1 6 0 0,9-7 8 15,-6 0 2-15,7-6 0 0,4 7 0 16,-1-4-94-16,7-3-18 0,4-3-4 0,0 0-1 16,0 0-144-16,0 0-29 0,11 7-6 0</inkml:trace>
  <inkml:trace contextRef="#ctx0" brushRef="#br0" timeOffset="138681.87">2307 16417 403 0,'0'0'17'0,"4"-3"5"0,-4-7-22 0,0 4 0 0,0-3 0 0,0-10 0 16,3 10 528-16,4-7 102 15,-7-3 20-15,4 0 4 16,3-6-560-16,-4 0-112 0,8 3-22 0,-7-6-5 0,6-3 18 0,1 2 4 0,-1 1 1 0,4-6 0 15,-3-1 11-15,3 1 3 0,0-4 0 0,4 0 0 16,-4-2 8-16,-3 8 11 0,-1-2-3 0,4-7 0 16,-3 13 4-16,3-7 1 0,-11 7 0 0,8 0 0 15,-4 3 6-15,0 3 1 0,0 0 0 0,-3 0 0 16,3 0 2-16,-4 9 1 0,4-2 0 0,-3 5 0 0,-4-2-12 16,0 5-3-16,0-2 0 0,0 3 0 0,0 6-8 15,0 0 0-15,0 0 0 0,0 0 0 0,0 15 0 0,0 1-11 16,0 6 3-16,0 3 0 15,0 10 8-15,3 2 0 0,4 7 0 0,-3 0 0 0,3 3 0 0,0 6 0 16,0 1 0-16,4-4 0 0,3-3 0 0,-4-9 0 16,5 2 0-16,-1-2 0 15,-4 0 0-15,1-4 0 0,3-9 0 0,0 3 0 0,-3-2 0 16,-1 2 0-16,1-3 0 0,-1-6 0 0,4-4 17 0,-3-5 6 16,0 2 1-16,-1-5 0 0,-3-7 18 0,0 0 4 15,4-7 1-15,-8 4 0 0,8-13-18 0,0-2-3 16,-8-1-1-16,1-6 0 0,3-3 6 0,3-7 1 15,-10 7 0-15,0-16 0 0,0 6-22 16,0-12-10-16,0-3 10 0,0-1-10 0,0-2 8 0,0 3-8 0,4-7 0 16,-4 13 0-16,7-3 0 0,-4 12 8 0,-3-6-8 0,4 7 0 15,3 2 0-15,-3 7-10 0,-4 0 2 0,7 3 0 32,-7 6-27-32,3 3-5 0,1 4 0 0,-4-1-1 15,7 10-131-15,-7 3-25 0,0 0-6 0,0 9-573 0,3 7-114 0</inkml:trace>
  <inkml:trace contextRef="#ctx0" brushRef="#br0" timeOffset="139147.66">3411 16056 2595 0,'-10'-6'57'0,"-1"6"12"0,1-9 3 0,-1 9 0 0,8-10-57 0,-8 10-15 0,7-6 0 0,-3 3 0 16,7 3-35-16,0 0-9 0,-3 3-3 0,-4 3 0 16,3 1-22-16,-6 2-5 0,6 0-1 0,-6 4 0 15,-1 3 14-15,0-1 2 0,1-2 1 0,3 6 0 0,-4 3 58 0,1-4 0 16,-1 1 10-16,7 6-1 0,-6-6 55 0,3 0 10 0,3 0 2 0,4-4 1 15,0 4-27-15,0-9-6 0,0 5 0 0,4-5-1 16,3-1-18-16,-4-6-3 0,8 4-1 0,0-4 0 16,-1-3-21-16,4-3-20 0,7-4 4 0,-3-2 1 15,3-1 15-15,0-8 0 0,-3 2 0 16,7-3 0-16,-4 0 23 0,4 1-3 16,-4-1 0-16,-4 0 0 0,5-3 0 0,-8 3-1 0,3-6 0 15,-13 6 0-15,6 0 14 0,-10 1 3 0,0-1 1 0,0 0 0 16,-7-3-13-16,0 9-4 0,-10-2 0 0,3 5 0 15,-1 1-20-15,-6 0 0 0,7 2 0 0,-7 7 0 16,3 0-10-16,-3 0 0 0,7 7 0 0,-7-1 0 31,7-3-29-31,0 3-5 0,3-3-2 0,1 4 0 0,-1-4-214 0,11-3-44 16</inkml:trace>
  <inkml:trace contextRef="#ctx0" brushRef="#br0" timeOffset="139632.71">5376 15445 403 0,'4'-10'36'0,"-4"7"-36"16,0-6 0-16,0 0 0 0,-4-7 343 0,4 0 61 0,0 7 13 0,-3-4 3 31,3 4-392-31,0-1-77 0,-4-2-16 0,4 2-3 0,0 1 48 0,-7 6 9 0,7-6 3 0,-3 2 0 16,3-2 60-16,0-1 13 0,-7 10 3 0,7 0 0 16,-7-6 10-16,7 6 2 0,0-3 1 0,-11 3 0 15,11 0-27-15,-7 9-6 0,3-2 0 0,-3 2-1 16,0 1-38-16,0-1-9 0,4 3 0 0,-8 10 0 15,1 0 0-15,6 3 0 0,-10-6 0 0,3 9 0 16,1-2 0-16,-4-1 0 0,-4-7 0 16,7 8 0-16,4-4 0 0,-3-1 12 0,-4-2 0 15,3-6 0-15,4 9 21 0,0-10 5 16,7 4 1-16,0-3 0 0,0-4-22 0,4 3-4 0,-1-2-1 0,4-7 0 16,4 6-12-16,-4-2 0 0,3-7 0 0,4 0 0 15,-3 0 0-15,7 0-10 0,-4 0 2 0,-4-7 0 16,4 4 8-16,1-3-8 0,-1 6 8 0,3 0-8 15,-3-9 8-15,8 9 0 0,-8-4 0 0,3-2 0 16,5 0-24-16,-1 3-4 0,0-3 0 0,4-4 0 16,-1 7-87-16,1-3-17 0,0-4-4 0,-8 1-498 15,4 6-99-15</inkml:trace>
  <inkml:trace contextRef="#ctx0" brushRef="#br0" timeOffset="139913.47">5757 15156 1094 0,'0'0'97'0,"-3"10"-77"0,-8-1-20 0,1 7 0 16,-1-4 244-16,0 10 46 0,-3 0 9 16,4 3 1-16,-4 1-238 0,0 2-48 0,3 0-14 0,0 6 0 15,-3 4 12-15,0-3-4 0,4 2-8 0,-5-2 12 16,5 9 12-16,-4-7 1 0,7 7 1 0,-4 0 0 15,1-3-6-15,3 0 0 0,-11 2-1 0,7 1 0 16,-3-6-19-16,4 6 10 0,-5-10-10 0,5 1 8 16,-1-7-8-16,4 0 0 0,-3-3 9 0,3 0-9 15,0-6-12-15,0 6-8 0,3-12 0 0,4 3-1 16,-7-1-135 0,7-5-28-16,0-7-4 0,0-3-654 0</inkml:trace>
  <inkml:trace contextRef="#ctx0" brushRef="#br0" timeOffset="140755.7">6403 15326 1105 0,'0'0'48'0,"0"0"12"0,0-10-48 0,0 1-12 16,0 0 0-16,0 9 0 0,-7-10 18 0,3 4 2 0,-3-4 0 0,4 1 0 16,-1 3-20-16,-3 3 0 0,0-7 0 0,0 4-9 15,4-3 45-15,-5 9 10 0,5-10 2 0,-8 10 0 16,4-6 20-16,0 6 5 0,0-3 1 0,0 3 0 16,0 3-10-16,4-3-1 0,-8 0-1 0,4 6 0 15,0 0-35-15,0-2-7 0,-4 5-2 0,1 0 0 16,3 7-2-16,0 0 0 15,-4-4 0-15,4 4 0 0,-4-4-16 0,4 4 0 16,-3 3 8-16,6 0-8 0,1-4 0 0,3 4 0 0,-7-3-13 16,7-4 5-16,7-5-1 0,-7 8 0 0,0-11 0 15,7 5 0-15,0-3 9 0,3-3 0 0,1 4 10 0,-8-4-10 16,12-3 31-16,-5-3 0 0,4 3 0 0,4-7 0 16,-4 4-22-16,4-3-9 0,-1 3 8 0,-6-3-8 15,6-4 0-15,-2 1 0 0,2-1 0 0,-10 1 0 16,11-7 0-16,-15 7 0 0,8-1 0 0,0 1 8 15,-1 0-8-15,-10-7 0 0,7 7 0 0,-3-7 0 16,-1 3 0-16,1 4 0 0,-8-7 0 0,4 4 0 0,-3-1 13 0,-1 4-2 16,-3-1-1-16,0 1 0 0,-3 0-10 0,3 5 8 15,-4-2-8-15,0 0 8 0,1 3 0 0,-1 3 0 16,1 0 0-16,3-7 0 0,-11 7 4 16,11 0 0-16,-4 7 0 0,4-7 0 0,0 0 16 0,7 0 3 15,0 0 1-15,0 0 0 0,0 0-9 0,0 0-2 16,0 0 0-16,0 0 0 0,14-7-21 0,-3 7 0 15,3 0 0-15,-3 0 0 0,3 0 0 0,3 0-10 0,1 0 10 16,-4 0-10-16,7 7 10 0,-3-7 0 16,-1 0 0-16,8 0 0 0,-7 0 0 0,3 0 0 15,0 0 0-15,4 0 0 0,-8 3 0 0,1 3-8 16,7-6 8-16,-11 0 0 0,7 0 0 0,-10 6 0 16,6-6 0-16,-3 4 0 0,4-4 0 0,-7 0 0 0,3 0 0 15,0 0 0-15,-4 6 0 0,1-3 0 0,0-3 0 0,3 0 0 16,-14 0 0-16,3 6 0 0,-3-6 0 0,4 10 0 15,-1-7 0-15,-3 6 8 16,0 4-8-16,-3-1 0 0,-4-2 9 0,0-1-9 0,-4 7 12 0,-3-7-12 16,0 7 34-16,0-4 0 0,-4 4 0 15,4 0 0-15,-4 3-22 0,1-7-4 0,-1 13 0 0,0-6-8 16,1 0 14-16,-4 3-4 0,3-3-1 0,0 3 0 16,-3-1-9-16,4 1 0 0,-5 3 9 0,5 1-9 15,-4 2 0-15,6 0 0 0,-6-3 0 0,7 3 0 16,-3 1 0-16,-1-4 0 0,4 3 0 15,3-3 8-15,1-6-8 0,-1 0 8 0,8-4-8 0,-8 4 8 16,11-3-20-16,-7-7-4 0,0 1-1 0,7-1 0 31,0 0-127-31,0-9-26 0,0 0-5 0,0 0-464 0,7 7-93 0</inkml:trace>
  <inkml:trace contextRef="#ctx0" brushRef="#br0" timeOffset="141166.81">6897 15806 2084 0,'0'0'92'0,"0"0"20"0,-7 3-90 0,0-3-22 0,-7 6 0 0,3-3 0 16,0 6 43-16,-3 1 4 0,-3-1 1 0,-1 7 0 16,-3-7-48-16,0 7-24 15,3-3 2-15,-7 9 1 0,8-4 21 0,-1 1 0 0,4 0 0 0,-4 0 0 16,4-4 8-16,0 4 4 0,4-3 0 0,-1-3 0 15,7 2 2-15,-6 1 1 0,3-4 0 0,3-2 0 16,1-1-15-16,6 1 8 0,-3-10-8 0,4 9 0 16,3-3 0-16,3 4 0 0,-3-10 0 0,4 6 0 15,0-3 0-15,3-3 0 16,3-3 0-16,8-3 0 0,0 3 14 0,-8-4 3 0,8-2 1 0,3-1 0 16,-10 1 2-16,0 0 1 0,3-1 0 0,-4-5 0 15,-2 5 3-15,-1 1 1 0,-4-7 0 0,1-3 0 16,-4 4-10-16,0-4-3 0,0 6 0 0,-3-9 0 15,-1 10 26-15,-3-4 5 0,0 4 1 0,-3-4 0 16,-1 10-36-16,-3-4-8 0,0 7 0 0,0-3 0 0,-4 3 0 0,1-4 0 16,-4 7 0-16,3-3 0 15,-7-3-33-15,8 6-9 0,-8 0-2 0,4-9 0 16,-4 2-121-16,8 4-25 0,-8-6-5 0,4-1-445 16,0-5-90-16</inkml:trace>
  <inkml:trace contextRef="#ctx0" brushRef="#br0" timeOffset="142169.04">7345 13087 1792 0,'0'0'80'15,"-7"0"16"-15,0 0-77 0,-4 0-19 0,4 6 0 0,0-3 0 0,-4 3 14 0,4-2-1 0,-3-4 0 0,3 9 0 0,-4-3-13 16,1-3 0-16,-5 10 0 0,1-4-10 0,4 1 10 0,-1-1 0 15,1 4-9-15,-4-4 9 0,-1 4 0 0,5-4 0 16,-8 0 0-16,8 4 0 0,-5-7 20 0,5 10 6 16,-4-3 1-16,0-4 0 0,7 7 5 0,-4-7 2 15,4 10 0-15,0-10 0 0,0 7-15 0,7-7-3 0,-4 1-1 0,8-1 0 16,3 1-5-16,-7-1-1 0,3 0 0 16,5 1 0-16,6-4-9 0,-4 3 0 15,1 1 0-15,6-10 0 0,5 6 0 16,-8-3 0-16,7-3 0 0,-3-3 0 0,-1 3 8 15,1-6-8-15,3 6 8 0,-3-3-8 0,-1-4 9 0,-3-2-9 16,0 3 10-16,1-4-10 0,-8 1 12 0,3 0-3 16,-6-1-1-16,3-6 0 0,-7 4 9 0,0-4 2 15,0 4 0-15,0-4 0 0,0 0-19 0,-7 4 0 16,-4-4-11-16,4 0 11 0,4 7 0 0,-4-4 8 0,-8-2 0 0,5 5 1 16,-1-5-9-16,-6 5 10 0,2 7-10 0,1-3 10 15,0-4-10-15,0 10 0 0,4-3 0 0,-8 3 0 16,11-6 10-16,-11 6 0 0,8 0 0 0,10 0 0 15,0 0 35-15,0 0 7 0,0 0 2 0,0 0 0 0,0 0-8 16,0 0-2-16,0 0 0 0,0 0 0 16,7 0-16-16,3 0-4 0,1-3-1 0,-1 3 0 0,5-6-23 0,-1 6 0 15,7 0 0-15,-7 0 8 0,4 0-8 0,-1 6 0 16,1-6 0-16,3 3 0 0,0-3 0 0,-3 0 0 16,3 0 0-16,0 0 0 0,-3 0 0 0,3 6 0 15,0-6 0-15,-7 3 0 0,7-3 0 0,-10 7 0 16,7-4 0-16,-4-3 0 0,3 6 0 15,-6-6 0-15,3 0 0 0,-3 0 0 0,-1 0 0 0,4 3 0 16,-7-3 0-16,4 0 8 0,0 0-8 0,-8 0 0 16,4 0 0-16,0 7 0 0,0-4 0 0,-7-3 0 15,0 0 0-15,7 6 0 0,-7-6 0 0,0 9 0 16,0 1 0-16,-7 5 0 0,0-2 0 0,0 3 12 16,0 3 0-16,0-1-1 0,-4-2-3 0,1 9-8 15,-1-3 12-15,-3 0-4 0,4-3-8 0,-4 3 0 16,-1 3 9-16,1 0-9 0,0 0 0 0,0-3 0 0,0 3 0 0,-4 3 8 15,4-3-8-15,-3 4 0 0,-5-1 0 0,5-3 0 16,6 3 0-16,-14-3 0 0,8 3 0 0,3-2-8 16,-4-1 8-16,8-7-10 0,-8 7 10 0,4-6-10 31,3 0-26-31,4 0-6 0,0-10-1 0,4 7 0 0,3-7-154 16,0 1-31-16,0-1-7 0,7-2-709 0</inkml:trace>
  <inkml:trace contextRef="#ctx0" brushRef="#br0" timeOffset="142585.84">7920 13758 2120 0,'-11'0'47'0,"4"6"9"0,-10-6 3 0,-1 10 0 0,-3-1-47 0,0 0-12 15,3 1 0-15,0-1 0 0,1 7 0 0,-1-1 0 16,0-2-12-16,4 6 12 0,-3-3-12 0,3-1 12 16,-1-2-10-16,5 2 10 0,6-5-9 0,-10 9 9 15,7-10-8-15,0 10 8 0,0-10 0 0,7 7 0 16,-11 0 0-16,8-4 0 0,-1-6 0 0,4 10 0 16,0-3 0-16,0-4 0 0,4 0 0 0,3-2 0 0,0 2 0 15,4-6 8-15,-1 4 0 0,4-7 0 16,4 0 0-16,0 0 0 0,6-7 31 0,-6 4 6 15,-4-3 2-15,7-4 0 0,0 7-7 0,-3-6-2 0,3 0 0 16,-7-1 0-16,4-2-8 0,0 2-2 16,-8 1 0-16,1-4 0 0,-1-2-28 0,1 5 0 15,-4-6 0-15,-3 4 0 0,-4-4 12 0,3 7-3 0,-3-7-1 16,-3 4 0-16,-1-4 7 0,-3 7 1 0,0-7 0 0,-4 6 0 16,-3 1-16-16,0 0 0 0,0-1 0 0,-4 1 0 15,-3-1-13-15,4 10-6 0,-5-6-1 0,-2 3 0 16,6-3-164-1,-7 6-32-15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0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12 105 2360 0 0,'0'0'224'0'0,"0"-10"-224"0"0,-6 0 136 0 0,6 2 0 0 0,0-1 0 0 0,0-1 0 0 0,0 0 0 0 0,0 0 0 0 0,-5-4 0 0 0,5 4 0 0 0,0-3-264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09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42 6448 0 0,'0'0'1469'0'0,"1"-1"-598"0"0,19-34 2349 0 0,-20 34-2456 0 0,3 0-290 0 0,-3 0-386 0 0,0 1 1 0 0,1 0-1 0 0,-1-1 1 0 0,1 1-1 0 0,-1 0 1 0 0,1 0-1 0 0,-1-1 1 0 0,1 1-1 0 0,-1 0 1 0 0,0 0-1 0 0,1 0 1 0 0,0 0-1 0 0,-1 0 1 0 0,1 0-1 0 0,-1-1 1 0 0,1 1 0 0 0,-1 0-1 0 0,2 1 1 0 0,-1 6 20 0 0,1 0 0 0 0,-2 0 0 0 0,1 0 0 0 0,-1 0 0 0 0,0 0 0 0 0,0 0 0 0 0,-2 9 0 0 0,2-15-103 0 0,-2 15 148 0 0,-8 31 0 0 0,2-16-30 0 0,-46 182 265 0 0,35-143-217 0 0,-44 142 338 0 0,51-174-428 0 0,-38 100 90 0 0,27-65-118 0 0,-26 89 104 0 0,46-152-141 0 0,1-2-48 0 0,0-1-1 0 0,0 1 0 0 0,1 0 1 0 0,-1 12-1 0 0,2-18-383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09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86 6912 0 0,'0'0'528'0'0,"-1"-2"-92"0"0,-4-6 2609 0 0,1-3 1086 0 0,4 9-4086 0 0,0 0 0 0 0,1 0 0 0 0,-1 0 0 0 0,1 1 0 0 0,-1-1 1 0 0,1 0-1 0 0,0 1 0 0 0,0-1 0 0 0,0 0 0 0 0,-1 1 1 0 0,2-1-1 0 0,-1 1 0 0 0,0 0 0 0 0,0-1 0 0 0,0 1 0 0 0,1 0 1 0 0,1-2-1 0 0,32-20 42 0 0,-24 16-47 0 0,-10 6-32 0 0,0 1 1 0 0,0-1 0 0 0,0 1 0 0 0,0-1 0 0 0,1 1 0 0 0,-1-1 0 0 0,0 1 0 0 0,0 0 0 0 0,0 0 0 0 0,0 0 0 0 0,0-1-1 0 0,0 1 1 0 0,1 0 0 0 0,-1 0 0 0 0,0 1 0 0 0,0-1 0 0 0,0 0 0 0 0,0 0 0 0 0,0 0 0 0 0,0 1 0 0 0,1-1 0 0 0,-1 1 0 0 0,0-1-1 0 0,0 1 1 0 0,0-1 0 0 0,0 1 0 0 0,0-1 0 0 0,-1 1 0 0 0,1 0 0 0 0,2 1 0 0 0,-1 0 19 0 0,-1 0 0 0 0,1 0 0 0 0,0 1 0 0 0,-1-1 0 0 0,1 0 0 0 0,-1 0 0 0 0,0 1 0 0 0,0-1 0 0 0,0 1 0 0 0,0-1 0 0 0,0 1 0 0 0,0 3-1 0 0,5 41 526 0 0,-2 0 0 0 0,-4 72 0 0 0,0 7-214 0 0,1-53-211 0 0,31 334 212 0 0,-27-361-326 0 0,23 103-82 0 0,-18-103-60 0 0,-8-37-98 0 0,0 0-1 0 0,1 1 0 0 0,0-1 0 0 0,7 13 0 0 0,-9-20-876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0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18487 0 0,'0'0'1408'0'0,"7"-5"-809"0"0,30-14-582 0 0,-22 11-43 0 0,24-10-1 0 0,-4 1-108 0 0,-26 13 76 0 0,0 0-1 0 0,1 1 0 0 0,10-3 1 0 0,11-4-1264 0 0,-14 5-121 0 0,0 4-74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0.9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84 2304 0 0,'0'0'404'0'0,"0"-9"6013"0"0,0-3-4140 0 0,6-8-1575 0 0,-6 18-508 0 0,-1 1-122 0 0,0 0 0 0 0,0 0 0 0 0,1 0-1 0 0,-1 0 1 0 0,0 0 0 0 0,1 0 0 0 0,-1 0-1 0 0,1-1 1 0 0,-1 1 0 0 0,1 0 0 0 0,-1 0-1 0 0,1-3 1 0 0,-2-2 173 0 0,1 5-124 0 0,-1-1 1 0 0,1 1 0 0 0,0-1-1 0 0,-1 1 1 0 0,1 0-1 0 0,-1 0 1 0 0,1 0 0 0 0,-1 0-1 0 0,0 0 1 0 0,1 0 0 0 0,-1 0-1 0 0,0 0 1 0 0,0 1 0 0 0,0-1-1 0 0,1 0 1 0 0,-1 1 0 0 0,0 0-1 0 0,0-1 1 0 0,0 1 0 0 0,0 0-1 0 0,0 0 1 0 0,0 0-1 0 0,0 0 1 0 0,-3 1 0 0 0,3 0-58 0 0,-1-1 0 0 0,1 1 0 0 0,0 0 0 0 0,-1 0 0 0 0,1 0 0 0 0,0 0 0 0 0,0 0 0 0 0,0 0 0 0 0,0 1 0 0 0,0-1 0 0 0,0 1 1 0 0,0-1-1 0 0,1 1 0 0 0,-1 0 0 0 0,1 0 0 0 0,-1 0 0 0 0,1 0 0 0 0,-1 0 0 0 0,1 0 0 0 0,-1 3 0 0 0,-2 1 24 0 0,0 1 0 0 0,0 0 1 0 0,-9 11-1 0 0,-10 13 8 0 0,16-15-52 0 0,1 1 0 0 0,0-1 0 0 0,-6 33 0 0 0,6-24 24 0 0,3-9 14 0 0,1 1-1 0 0,1 0 0 0 0,1 31 1 0 0,0-23 78 0 0,1-9-18 0 0,1 0 0 0 0,0 0 1 0 0,7 25-1 0 0,-1-7 63 0 0,-7-29-181 0 0,0 0 0 0 0,1 1 0 0 0,0-1 0 0 0,-1 0 0 0 0,4 6 0 0 0,3 0-24 0 0,16 21 0 0 0,-23-30 0 0 0,0-1 0 0 0,1 0 0 0 0,-1 1 0 0 0,1-1 0 0 0,0 0 0 0 0,-1 0 0 0 0,1 0 0 0 0,0 0 0 0 0,-1 0 0 0 0,1-1 0 0 0,3 2 0 0 0,-3-2 0 0 0,23 7 0 0 0,-14-10 0 0 0,-2-1 0 0 0,-1 2-121 0 0,1-1 0 0 0,-1 0 0 0 0,0-1 0 0 0,0 0 0 0 0,-1 0 0 0 0,9-6-1 0 0,-8 4-1705 0 0,0 0-1 0 0,11-12 1 0 0,3-3-4034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1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10592 0 0,'0'0'1301'0'0,"-1"2"-248"0"0,0 1-734 0 0,0-1 0 0 0,1 0 0 0 0,-1 1-1 0 0,1-1 1 0 0,0 1 0 0 0,0 0 0 0 0,0-1-1 0 0,0 1 1 0 0,0-1 0 0 0,0 1 0 0 0,1-1-1 0 0,-1 1 1 0 0,2 2 0 0 0,-1 3-303 0 0,1 1 0 0 0,-1 14 1 0 0,1 7-20 0 0,1 14 9 0 0,-1 0 0 0 0,-5 52 0 0 0,0-2 54 0 0,-12 103 70 0 0,3-73-119 0 0,9-68 34 0 0,-13 156-37 0 0,14-199-144 0 0,1 0 0 0 0,1-1-1 0 0,0 1 1 0 0,1 0-1 0 0,4 22 1 0 0,-4-32-760 0 0</inkml:trace>
  <inkml:trace contextRef="#ctx0" brushRef="#br0" timeOffset="1">32 659 16991 0 0,'0'0'388'0'0,"-2"-1"52"0"0,0-1-221 0 0,-2 0-21 0 0,-20 2 991 0 0,31-10-599 0 0,0 3-487 0 0,1 0 0 0 0,17-12-1 0 0,-13 10-46 0 0,111-94 74 0 0,-113 94-110 0 0,1 1 1 0 0,-1 0 0 0 0,17-9-1 0 0,-16 14-20 0 0,27-6-1580 0 0,-24 6-3367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6448 0 0,'0'0'9322'0'0,"-1"2"-9356"0"0,-3 6 107 0 0,0 1 0 0 0,1 0 0 0 0,1-1 0 0 0,-1 1 0 0 0,1 1 0 0 0,1-1 0 0 0,0 0 0 0 0,0 0 0 0 0,1 18 0 0 0,-6 29 1070 0 0,6-46-852 0 0,-1 1 1 0 0,-3 11 0 0 0,-1 20 339 0 0,6-24-403 0 0,-3 30 382 0 0,2-40-570 0 0,0 1-1 0 0,0-1 1 0 0,0 0 0 0 0,1 1 0 0 0,0-1 0 0 0,4 14-1 0 0,0 1 119 0 0,-4-20-123 0 0,0 0 0 0 0,1 0 1 0 0,-1 0-1 0 0,1 0 1 0 0,-1 0-1 0 0,1-1 0 0 0,0 1 1 0 0,0 0-1 0 0,0-1 0 0 0,0 1 1 0 0,1-1-1 0 0,4 4 1 0 0,0 1 48 0 0,-5-6 46 0 0,10-1-66 0 0,-8 0-50 0 0,0 0 1 0 0,-1-1-1 0 0,1 0 0 0 0,0 0 0 0 0,-1 0 0 0 0,1 0 0 0 0,0 0 0 0 0,-1-1 0 0 0,0 0 0 0 0,1 0 0 0 0,-1 0 1 0 0,5-3-1 0 0,4-5 293 0 0,19-20 0 0 0,-19 18-262 0 0,-4 2-113 0 0,0 0 0 0 0,13-22 0 0 0,-6 10 45 0 0,-7 9 43 0 0,-1 1-1 0 0,0-1 1 0 0,-1-1-1 0 0,0 1 0 0 0,-1-1 1 0 0,4-17-1 0 0,19-86 125 0 0,-24 108-138 0 0,-3 7 2 0 0,0 0 1 0 0,0 1 0 0 0,0-1-1 0 0,-1 0 1 0 0,1 1-1 0 0,-1-1 1 0 0,0 0 0 0 0,1 0-1 0 0,-1 1 1 0 0,0-1 0 0 0,0 0-1 0 0,0 0 1 0 0,0 0-1 0 0,-1-2 1 0 0,-14 19 128 0 0,12-10-125 0 0,1 1-1 0 0,-1 0 1 0 0,2 0-1 0 0,-1 0 1 0 0,1 0-1 0 0,0 0 1 0 0,-1 10-1 0 0,0 1 41 0 0,1-7-3 0 0,0-1 1 0 0,1 0-1 0 0,0 0 0 0 0,0 0 0 0 0,1 0 0 0 0,1 0 0 0 0,3 17 1 0 0,2 6 149 0 0,2 11 15 0 0,-2-23-126 0 0,-5-14-67 0 0,-1 0 1 0 0,2 0-1 0 0,-1 0 1 0 0,1-1 0 0 0,4 9-1 0 0,5 5-18 0 0,-8-12-48 0 0,1 0 0 0 0,-1 0 0 0 0,8 7 0 0 0,-6-7-300 0 0,-6-6 270 0 0,1-1-1 0 0,-1 1 1 0 0,1 0 0 0 0,-1-1-1 0 0,1 1 1 0 0,0-1-1 0 0,-1 1 1 0 0,1-1 0 0 0,0 1-1 0 0,0-1 1 0 0,-1 1 0 0 0,1-1-1 0 0,0 1 1 0 0,0-1-1 0 0,-1 0 1 0 0,1 0 0 0 0,0 1-1 0 0,0-1 1 0 0,0 0 0 0 0,0 0-1 0 0,-1 0 1 0 0,1 0-1 0 0,0 0 1 0 0,1 0 0 0 0,8 0-2741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218 104 13216 0 0,'0'0'1194'0'0,"1"-2"-980"0"0,9-12-154 0 0,14-16 1 0 0,-12 15-22 0 0,-6 5-39 0 0,-1 2-11 0 0,-5 7 10 0 0,1 0 1 0 0,-1 1-1 0 0,0-1 0 0 0,0 0 1 0 0,0 0-1 0 0,0 1 1 0 0,0-1-1 0 0,0 0 0 0 0,0 0 1 0 0,0 0-1 0 0,0 1 1 0 0,0-1-1 0 0,0 0 0 0 0,0 0 1 0 0,-1 1-1 0 0,1-1 1 0 0,0 0-1 0 0,0 0 0 0 0,-1 1 1 0 0,0-2-1 0 0,1 2 17 0 0,0-1 0 0 0,-1 1-1 0 0,1-1 1 0 0,0 1 0 0 0,-1-1 0 0 0,1 1 0 0 0,0-1-1 0 0,-1 1 1 0 0,1-1 0 0 0,-1 1 0 0 0,1 0-1 0 0,-1-1 1 0 0,1 1 0 0 0,0 0 0 0 0,-1 0-1 0 0,1-1 1 0 0,-1 1 0 0 0,0 0 0 0 0,1 0-1 0 0,-1 0 1 0 0,1-1 0 0 0,-1 1 0 0 0,1 0-1 0 0,-1 0 1 0 0,1 0 0 0 0,-1 0 0 0 0,0 0-1 0 0,1 0 1 0 0,-2 0 0 0 0,-5 3 278 0 0,1 0 0 0 0,-1 1-1 0 0,0 0 1 0 0,1 0 0 0 0,-1 0 0 0 0,1 0 0 0 0,-6 7 0 0 0,-38 41 1161 0 0,37-38-1248 0 0,3-2-61 0 0,2 0-1 0 0,-1 1 1 0 0,2 0 0 0 0,-12 23-1 0 0,2-1-120 0 0,3-7-24 0 0,5-9-23 0 0,0-2 1 0 0,-16 22-1 0 0,20-31 22 0 0,0-4 11 0 0,31-4 42 0 0,-21-1-49 0 0,0 0-1 0 0,-1-1 1 0 0,1 0-1 0 0,0 0 0 0 0,-1 0 1 0 0,0-1-1 0 0,1 0 0 0 0,3-3 1 0 0,32-27 91 0 0,-39 31-90 0 0,9-8 57 0 0,16-23 0 0 0,-2 3-17 0 0,-21 26-27 0 0,0 0 0 0 0,0 0 1 0 0,0 0-1 0 0,-1 0 0 0 0,0 0 0 0 0,0 0 0 0 0,3-9 0 0 0,-3 7-3 0 0,1 0 0 0 0,-1 1-1 0 0,1-1 1 0 0,0 1 0 0 0,0 0 0 0 0,0 0 0 0 0,1 0 0 0 0,-1 0 0 0 0,7-5 0 0 0,-9 9 9 0 0,-1 1 1 0 0,0-1 0 0 0,1 1-1 0 0,-1 0 1 0 0,0-1 0 0 0,1 1-1 0 0,-1 0 1 0 0,1 0-1 0 0,-1-1 1 0 0,1 1 0 0 0,-1 0-1 0 0,0 0 1 0 0,1 0 0 0 0,-1-1-1 0 0,1 1 1 0 0,-1 0-1 0 0,1 0 1 0 0,-1 0 0 0 0,1 0-1 0 0,-1 0 1 0 0,1 0 0 0 0,-1 0-1 0 0,1 0 1 0 0,-1 0 0 0 0,1 0-1 0 0,-1 1 1 0 0,1-1-1 0 0,-1 0 1 0 0,1 0 0 0 0,-1 0-1 0 0,1 0 1 0 0,-1 1 0 0 0,1-1-1 0 0,-1 0 1 0 0,0 1-1 0 0,1-1 1 0 0,-1 0 0 0 0,1 1-1 0 0,-1-1 1 0 0,0 0 0 0 0,0 1-1 0 0,1-1 1 0 0,-1 1 0 0 0,0-1-1 0 0,1 1 1 0 0,11 24 24 0 0,-10-20 55 0 0,1 3-72 0 0,-1 1-1 0 0,1 0 1 0 0,-2 0 0 0 0,1-1-1 0 0,0 17 1 0 0,-3 48 55 0 0,0-31-76 0 0,1 30-25 0 0,0-71 0 0 0,0 0 0 0 0,0 1 0 0 0,0-1 0 0 0,0 0 0 0 0,0 0 1 0 0,0 0-1 0 0,1 1 0 0 0,-1-1 0 0 0,0 0 0 0 0,1 0 0 0 0,-1 0 1 0 0,1 0-1 0 0,0 3 0 0 0,11-13-6593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3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16927 0 0,'0'0'1706'0'0,"0"3"-1564"0"0,6 17-125 0 0,-1-6-18 0 0,11 32-86 0 0,-12-36 74 0 0,0 0 0 0 0,-1 0 0 0 0,0 1 0 0 0,2 14 0 0 0,-1 23-26 0 0,-3 77 0 0 0,-14 49 49 0 0,12-168-8 0 0,-30 262 684 0 0,25-215-397 0 0,-10 193 241 0 0,16-226-488 0 0,1 0 1 0 0,1-1-1 0 0,4 21 0 0 0,-5-32-132 0 0,1-1-206 0 0,-1-1 0 0 0,1 1 0 0 0,-1 9 0 0 0,9-18-1002 0 0,-7 1 942 0 0,-1-1 0 0 0,1 0 0 0 0,-1 0 0 0 0,0-1 0 0 0,1 1 0 0 0,-1 0 0 0 0,-1-1 0 0 0,1 1 0 0 0,0-1 0 0 0,0 0-1 0 0,-1 0 1 0 0,0 1 0 0 0,1-1 0 0 0,-1 0 0 0 0,1-4 0 0 0,-1 4 255 0 0,10-26-2032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13:57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 10443 1324 0,'-7'-15'59'0,"7"15"12"0,0-4-57 0,-3-2-14 0,3 6 0 0,-7-9 0 0,7 3 179 0,7 2 33 16,-4-2 6-16,8 3 2 0,-1-3-168 0,4-4-34 16,-3 10-6-16,3-3-2 0,7-3-10 0,4 6 0 15,-4-3 0-15,-3-4 0 0,6 1 0 16,1 3 0-16,0-3 0 0,7 3 0 0,-4-4 0 0,4 4 0 15,-8-3 0-15,1 3 0 0,-4-3-9 0,4 6 9 16,-1-10 0-16,1 10 0 0,0-3 0 0,-4-3 0 16,7-1 0-16,4 4 9 0,-7 3-1 0,3-6 0 15,4 3 0-15,-4-3 0 0,4 3 17 0,-4-4 3 16,4-2 1-16,-8 9 0 0,1-10 2 0,-4 10 0 0,-3-6 0 0,3 3 0 16,-7 3 6-16,0-6 2 0,-3 6 0 0,6 0 0 15,-10 0-7-15,4-3 0 0,0-4-1 0,-1 4 0 16,1 3-3-16,-8-6-1 0,8 3 0 0,0-3 0 15,3-4-27-15,-4 1 0 0,-6 2 0 0,6-2-11 16,1 0 11-16,-1-1 0 0,-6 1 0 0,7 6 0 16,-11-10 0-16,10 10 8 0,-6-3-8 0,3-4 8 15,-7 7-8-15,0-3 0 0,0 3 8 0,-7-7-8 16,3 4 8-16,4 3-8 0,-10-3 10 0,6-4-10 16,-7 4 8-16,-3 6-8 0,4-9 0 0,-8-1 9 15,1 7-9-15,6-3 10 0,-10-4-10 0,7 4 10 16,0 3-2-16,-8-3 0 0,8-4 0 0,4 10 0 15,-4-3-8-15,3-3 0 0,-3 6 0 0,-4 0 0 16,4 0 0-16,0 6 0 0,3-12 0 0,1 12 0 16,-1-3 0-16,8-3-11 0,-8 7 3 0,11-7 0 15,0 0-2-15,-3 3 0 0,3-3 0 0,0 0 0 0,0 0 10 0,0 0 0 16,0 6 0-16,3 3-8 0,8 1-5 0,-1-10-1 16,1 0 0-16,3 6 0 0,0-6 14 0,7 0 0 15,-7-6 0-15,8 6 0 0,-5 6 0 0,4-3 13 16,4-3-2-16,-4 0-1 0,4 6-10 0,0-2 0 15,-1 2 0-15,1-3 0 0,0 6 9 0,-4-2 3 16,4 2 1-16,-4 1 0 0,-7 5 7 0,0-2 2 16,-3-4 0-16,-1 7 0 0,4 0-3 0,-3-4-1 15,-11 4 0-15,3-7 0 0,-3 10 3 0,0-3 1 0,0-7 0 16,0 10 0-16,-3-3-3 0,-4-4-1 16,7 4 0-16,-4-1 0 0,-10 4-10 0,4-6-8 15,-1 9 12-15,-3-3-12 0,-7 3-12 0,3 3-10 0,-3 0-2 0,-4 3-880 16,-7 6-176-16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1840 0 0,'0'0'16189'0'0,"2"3"-15679"0"0,1 3-408 0 0,0 1 0 0 0,0 0 0 0 0,-1 0 0 0 0,1 1-1 0 0,-2-1 1 0 0,1 0 0 0 0,-1 1 0 0 0,0 7-1 0 0,4 15 29 0 0,-1-6-37 0 0,-2 0 0 0 0,0 0 1 0 0,-4 42-1 0 0,-15 73-196 0 0,-27 75 144 0 0,35-172 9 0 0,-8 27 74 0 0,-8 38 77 0 0,-5 23 13 0 0,-3 23-1 0 0,25-104-201 0 0,0-3-11 0 0,-4 84-1 0 0,11-98-5 0 0,1-18-210 0 0,0 0 0 0 0,0 0 0 0 0,1 0-1 0 0,4 17 1 0 0,-4-20-2606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7832 0 0,'0'0'962'0'0,"0"9"2005"0"0,0 1-1884 0 0,-1-7-887 0 0,1 1 0 0 0,0-1 0 0 0,0 0 0 0 0,0 1 0 0 0,0-1 1 0 0,1 0-1 0 0,0 1 0 0 0,-1-1 0 0 0,1 0 0 0 0,3 6 0 0 0,-3-7-112 0 0,0 1 0 0 0,0-1 0 0 0,-1 0 0 0 0,1 1 0 0 0,0-1 0 0 0,-1 1 0 0 0,1-1 0 0 0,-1 1 0 0 0,0-1 0 0 0,0 1 0 0 0,0-1 0 0 0,0 1 0 0 0,-1-1 0 0 0,0 4 0 0 0,1-3 22 0 0,-1 0 0 0 0,1 1 1 0 0,0-1-1 0 0,0 1 0 0 0,0-1 1 0 0,1 0-1 0 0,0 6 0 0 0,12 45 1246 0 0,-10-35-685 0 0,12 35 0 0 0,-5-17-396 0 0,-9-29-234 0 0,1-1 0 0 0,0 0 0 0 0,0 0 0 0 0,0-1 0 0 0,6 12 0 0 0,11 23 19 0 0,-15-31-57 0 0,0 0 0 0 0,11 18 0 0 0,0 8-4050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4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 16583 0 0,'0'0'1506'0'0,"-1"1"-1241"0"0,-4 11-73 0 0,1 0-1 0 0,0 0 1 0 0,1 1-1 0 0,-3 22 1 0 0,-3 16-177 0 0,-11 23-27 0 0,-3-1-1 0 0,-4-1 0 0 0,-2-1 0 0 0,-63 107 0 0 0,-25 41 573 0 0,112-204-496 0 0,-1 0 0 0 0,-4 27 0 0 0,-1 2-64 0 0,-14 69-496 0 0,18-73-200 0 0,4-20-742 0 0,2 0 0 0 0,0 0 0 0 0,2 25-1 0 0,4-17-447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4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10880 0 0,'0'0'2641'0'0,"0"2"-2158"0"0,0 1-404 0 0,1 0 1 0 0,0 0 0 0 0,-1 0-1 0 0,1-1 1 0 0,0 1 0 0 0,0 0 0 0 0,1-1-1 0 0,-1 1 1 0 0,0-1 0 0 0,1 1-1 0 0,0-1 1 0 0,-1 0 0 0 0,4 3 0 0 0,32 31 559 0 0,-28-28-630 0 0,-5-4-27 0 0,0 1 0 0 0,0-1 0 0 0,0 1 0 0 0,-1 0 0 0 0,0 0 0 0 0,0 0 0 0 0,0 1 0 0 0,0-1 0 0 0,3 12 0 0 0,-1 2 85 0 0,5 32 1 0 0,-10-50-74 0 0,1 9-38 0 0,-1 1 0 0 0,-1-1 0 0 0,0 0 1 0 0,0 1-1 0 0,-1-1 0 0 0,-5 17 0 0 0,3-11 12 0 0,-19 59-910 0 0,18-61 79 0 0,-4 10-4038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6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59 456 0 0,'0'-1'198'0'0,"3"-7"1635"0"0,1 0-1 0 0,0 1 0 0 0,5-9 1 0 0,-9 16-1804 0 0,1-1 0 0 0,-1 1 0 0 0,0 0 0 0 0,0 0 0 0 0,0 0 1 0 0,0 0-1 0 0,0-1 0 0 0,0 1 0 0 0,1 0 0 0 0,-1 0 0 0 0,0 0 1 0 0,0-1-1 0 0,0 1 0 0 0,0 0 0 0 0,0 0 0 0 0,0 0 0 0 0,0-1 0 0 0,0 1 1 0 0,0 0-1 0 0,0 0 0 0 0,0 0 0 0 0,0-1 0 0 0,0 1 0 0 0,0 0 0 0 0,0 0 1 0 0,0 0-1 0 0,0-1 0 0 0,-1 1 0 0 0,1 0 0 0 0,0-1 0 0 0,0 1 11 0 0,0 0 1 0 0,0 0-1 0 0,0 0 0 0 0,0 0 0 0 0,0-1 0 0 0,0 1 1 0 0,-1 0-1 0 0,1 0 0 0 0,0 0 0 0 0,0-1 0 0 0,0 1 1 0 0,0 0-1 0 0,0 0 0 0 0,0 0 0 0 0,0-1 0 0 0,0 1 1 0 0,1 0-1 0 0,-1 0 0 0 0,0 0 0 0 0,0-1 0 0 0,0 1 0 0 0,0 0 1 0 0,0 0-1 0 0,0 0 0 0 0,0 0 0 0 0,0-1 0 0 0,0 1 1 0 0,0 0-1 0 0,1 0 0 0 0,-1 0 0 0 0,0 0 0 0 0,0-1 1 0 0,0 1-1 0 0,0 0 0 0 0,1 0 0 0 0,-1 0 0 0 0,6-5 4839 0 0,-6 11-586 0 0,-1 0-5692 0 0,-1 15 1657 0 0,-1 7-52 0 0,-1 0 0 0 0,-9 36 0 0 0,-8 32-93 0 0,11-42-82 0 0,-34 121-31 0 0,24-113-618 0 0,-45 95-1 0 0,61-150 215 0 0,0 0-1 0 0,0 0 1 0 0,0 0-1 0 0,-7 8 1 0 0,-5 3-760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6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2 262 2760 0 0,'-1'-6'537'0'0,"1"4"-108"0"0,0 0 0 0 0,0 0-1 0 0,0 0 1 0 0,0 0 0 0 0,0 0 0 0 0,1 1-1 0 0,-1-1 1 0 0,0 0 0 0 0,1 0-1 0 0,0 0 1 0 0,-1 0 0 0 0,1 1 0 0 0,2-4-1 0 0,4-13 1578 0 0,-6 12-2007 0 0,1 0 0 0 0,1 0-1 0 0,-1 0 1 0 0,1 0 0 0 0,0 1 0 0 0,0-1 0 0 0,5-5 0 0 0,-8 11 33 0 0,1-1-1 0 0,-1 1 1 0 0,1-1 0 0 0,-1 0 0 0 0,0 1 0 0 0,1-1 0 0 0,-1 0 0 0 0,0 1 0 0 0,1-1 0 0 0,-1 0-1 0 0,0 1 1 0 0,0-1 0 0 0,1 0 0 0 0,-1 1 0 0 0,0-1 0 0 0,0 0 0 0 0,0 0 0 0 0,0 1 0 0 0,0-1 0 0 0,0 0-1 0 0,-1-1 1 0 0,1 2 34 0 0,0-1 0 0 0,-1 1 0 0 0,1-1 0 0 0,0 1 0 0 0,-1 0 0 0 0,1-1 0 0 0,-1 1 0 0 0,1 0 0 0 0,0 0 0 0 0,-1-1 0 0 0,1 1 0 0 0,-1 0 0 0 0,1 0 0 0 0,-1 0 0 0 0,1 0 0 0 0,-1-1 0 0 0,1 1 0 0 0,-1 0 0 0 0,1 0 0 0 0,-1 0 0 0 0,1 0 0 0 0,-1 0 0 0 0,0 0 0 0 0,-1 0 83 0 0,1 1 0 0 0,-1-1 0 0 0,0 0 1 0 0,0 1-1 0 0,1-1 0 0 0,-1 1 0 0 0,0-1 0 0 0,1 1 1 0 0,-1 0-1 0 0,0-1 0 0 0,1 1 0 0 0,-1 0 0 0 0,1 0 0 0 0,-1 0 1 0 0,-4 6 5294 0 0,8-7-5298 0 0,140-4 1380 0 0,-129 4-1395 0 0,-1-2-1 0 0,1 0 0 0 0,16-4 1 0 0,-14 2 171 0 0,27-2 1 0 0,74-8 130 0 0,-23 4-415 0 0,47-3-20 0 0,-112 12 2 0 0,-22-1 0 0 0,36-5 0 0 0,-29 3-169 0 0,0 0-1 0 0,-1-1 0 0 0,1 0 1 0 0,15-10-1 0 0,15-12-2001 0 0,-22 13-4492 0 0,-9 8 258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7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23 260 4144 0 0,'0'0'319'0'0,"-2"1"-210"0"0,-19 19 11210 0 0,27-18-7758 0 0,0-2-4696 0 0,27-1 1987 0 0,1-1 0 0 0,64-13 0 0 0,231-65 194 0 0,-286 67-1137 0 0,0 2 0 0 0,80-9 0 0 0,-101 17-332 0 0,25-6 0 0 0,6-1-372 0 0,-28 6 299 0 0,1 0 1 0 0,-1-2 0 0 0,48-18-1 0 0,-58 18-152 0 0,-1 0 0 0 0,1-1 0 0 0,-1-1 0 0 0,-1 0-1 0 0,19-14 1 0 0,-30 20 485 0 0,-1-1 1 0 0,1 1-1 0 0,0 0 0 0 0,-1-1 0 0 0,1 1 0 0 0,-1-1 0 0 0,2-4 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7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 3224 0 0,'0'0'14295'0'0,"0"2"-13909"0"0,-2 33 541 0 0,-2 0 0 0 0,-15 62 1 0 0,1-2-470 0 0,0-13-263 0 0,-1 7-88 0 0,11-51-106 0 0,5-22-8 0 0,-3 24 0 0 0,3-17-115 0 0,-1 0 0 0 0,-11 35-1 0 0,5-21-81 0 0,10-35-488 0 0,-2 3 1697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7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1 200 18255 0 0,'0'0'3282'0'0,"1"-2"-2880"0"0,6-4-356 0 0,0 1 1 0 0,1 0-1 0 0,-1 1 0 0 0,1-1 0 0 0,0 1 0 0 0,0 1 0 0 0,1 0 0 0 0,-1 0 1 0 0,9-2-1 0 0,31-12 184 0 0,-4 4 90 0 0,-35 9-232 0 0,0 1 1 0 0,1 1-1 0 0,11-3 0 0 0,22-5 127 0 0,94-34-947 0 0,-90 23-1634 0 0,-14 5 399 0 0,-11 7 308 0 0,-2-1-176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8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332 653 3224 0 0,'13'-8'4009'0'0,"10"-12"1603"0"0,-21 19-5490 0 0,-1 0 0 0 0,0-1 0 0 0,0 1 0 0 0,0-1 0 0 0,0 1-1 0 0,0-1 1 0 0,0 0 0 0 0,0 1 0 0 0,0-1 0 0 0,0 0 0 0 0,-1 0 0 0 0,1 0 0 0 0,0-2 0 0 0,1-8 669 0 0,-2 11-658 0 0,1 0 0 0 0,-1 1-1 0 0,0-1 1 0 0,0 0 0 0 0,0 0-1 0 0,1 1 1 0 0,-1-1 0 0 0,0 0-1 0 0,0 1 1 0 0,0-1 0 0 0,0 0-1 0 0,0 0 1 0 0,0 1 0 0 0,-1-1-1 0 0,1 0 1 0 0,0 0 0 0 0,0 1-1 0 0,0-1 1 0 0,-1 0 0 0 0,1 1-1 0 0,0-1 1 0 0,-1 0 0 0 0,0 0-1 0 0,1 0 128 0 0,-13-8 176 0 0,10 8-362 0 0,-1 0-1 0 0,0 0 0 0 0,0 1 1 0 0,1-1-1 0 0,-1 1 0 0 0,0 0 1 0 0,0 0-1 0 0,1 1 0 0 0,-1-1 0 0 0,0 1 1 0 0,1-1-1 0 0,-1 1 0 0 0,0 0 1 0 0,1 1-1 0 0,-1-1 0 0 0,1 0 0 0 0,-1 1 1 0 0,-3 2-1 0 0,-7 5 212 0 0,1 1 1 0 0,-23 19-1 0 0,26-20-118 0 0,-13 12-83 0 0,1 1-1 0 0,0 1 0 0 0,2 1 0 0 0,-18 27 0 0 0,17-18-83 0 0,2 1 0 0 0,-25 60 0 0 0,34-61 0 0 0,7-20 0 0 0,15 6 91 0 0,-11-17-22 0 0,18-1 56 0 0,-15 0-124 0 0,0-1-1 0 0,0 0 0 0 0,1 0 1 0 0,-1 0-1 0 0,0 0 1 0 0,0 0-1 0 0,7-3 0 0 0,2-2 19 0 0,0 0 0 0 0,0-1 0 0 0,0-1 0 0 0,-1 0 0 0 0,0-1-1 0 0,15-12 1 0 0,-24 17-23 0 0,22-11 6 0 0,-21 11 7 0 0,0 1-1 0 0,0 0 1 0 0,0-1-1 0 0,0 0 1 0 0,4-3 0 0 0,-4 3-9 0 0,9-9 206 0 0,-1 0 1 0 0,0-1 0 0 0,16-22-1 0 0,-12 14 244 0 0,-13 17-380 0 0,1 0 1 0 0,-1-1 0 0 0,0 1-1 0 0,-1-1 1 0 0,4-5 0 0 0,11-24 159 0 0,-11 24-126 0 0,0 0 0 0 0,3-13 0 0 0,2-1 74 0 0,-7 16-97 0 0,-1 1 0 0 0,0-1 1 0 0,3-11-1 0 0,1-14 203 0 0,11-67 372 0 0,-14 55-614 0 0,9-130 113 0 0,-11 131-155 0 0,0 31 0 0 0,-1 0 0 0 0,-2-18 0 0 0,-3-95-130 0 0,3 122 87 0 0,1 0 1 0 0,-1 0 0 0 0,0 0 0 0 0,-2-7-1 0 0,-1-10-479 0 0,4 20 169 0 0,25 49-12463 0 0,-19-34 11154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27:12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20412 6662 2530 0,'0'0'56'0,"0"0"11"0,0 0 2 0,0 0 3 0,0 0-58 0,-7 9-14 15,7-9 0-15,0 0 0 0,3 6 0 0,1 4 0 16,-4-10 0-16,3 9 0 0,1 0 0 0,3 1 0 0,0 5 0 0,-4-2 0 15,4 6 0-15,1 6 0 0,2 3 0 0,-6 13 0 16,3-3 15-16,-4-1 0 16,4 7 0-16,-3 0 0 0,-4 0 33 0,0 0 8 15,0 3 0-15,0 6 1 0,-7 7-10 0,3-7-3 16,-3 0 0-16,4-6 0 0,-4 7-28 0,3-10-7 16,-3-7-1-16,3-2 0 0,-3-1-8 0,4 1 0 0,-1-13 0 0,1 9 0 31,-1-9-22-31,1-6-6 0,-1 2-2 0,4-8 0 15,4-1-158-15,-4-9-32 0,0 0-7 0,7-9-1 0</inkml:trace>
  <inkml:trace contextRef="#ctx0" brushRef="#br0" timeOffset="571.54">20246 6483 1785 0,'-4'0'159'0,"-3"-10"-127"0,4 1-32 0,-1 3 0 0,-3 3 239 0,7-4 41 16,4-2 9-16,-1 6 2 0,4-4-227 0,0-2-44 15,4 0-10-15,3 2-2 0,-3-2-8 0,3 6 0 16,0-3 0-16,4-4 0 0,-1 1 0 0,4 6-12 0,1-4 4 0,6 1 8 16,0 3 0-16,4-3 0 0,3 6 0 0,0 0 0 15,-3 9 0-15,0-3-11 0,0 10 11 0,-4-3-8 16,-4 5 8-16,-2 4 0 0,-1 0 0 16,-4 3 0-16,1 10 0 0,-4-7 0 0,-7 0 0 0,0-3 8 15,-3 13-8-15,-4-7 0 0,-4 1 0 0,1 2 0 16,-4 1 0-16,0 2 0 15,0-2 0-15,-4-7 8 0,0 7-8 0,1-7 8 16,-4-3-8-16,0 3 8 0,3-9 0 0,0 6 0 16,-3-6 0-16,0-4 0 0,-7 4 2 0,0-3 1 15,3-3 0-15,-3 2 0 0,-4 1-11 0,4-7 10 16,0 1-10-16,3-1 10 0,-3-6-10 0,7 4 10 0,0-1-10 0,0-6 10 16,3 3-10-16,1-3 0 0,-1 0 0 0,8 0 8 15,-4 6-8-15,7-6 0 0,0 0 0 0,0 0 0 16,0 3 8-16,7 7-8 0,-4-1 12 0,4 1-4 0,4-4 11 0,3 13 1 15,0-10 1-15,4 7 0 0,3 3-9 16,0-1-3-16,0-2 0 0,4 3 0 0,3 0-9 0,-7-1 0 16,-3 1 9-16,-4 3-9 0,4-9 0 0,-4 6 0 15,-4-4 0-15,1 4 8 0,-1 0-8 0,-2 3 0 16,-1-3 0-16,-4-7 0 0,-3 4-21 0,4 0 1 16,-8-4 0-16,4-2 0 15,0-1-100-15,0 0-19 0,0-9-4 0,7 7-669 16,-7-7-135-16</inkml:trace>
  <inkml:trace contextRef="#ctx0" brushRef="#br0" timeOffset="926.66">20860 7508 1900 0,'0'0'84'0,"0"0"18"0,-7-6-82 0,0 6-20 16,3-3 0-16,4 3 0 0,4-7 263 0,-1-2 48 0,4 0 9 0,4-1 3 15,3 1-262-15,0-1-52 16,4 1-9-16,-1-7 0 0,1 7-11 0,3-10 3 0,0 10 0 0,0-7 0 15,1 7-7-15,-1-7-1 0,0 7 0 0,-3-1 0 16,-1 1 7-16,-6-1 1 0,3 1 0 0,-7 6 0 16,-3-3 8-16,-4 6 9 0,0-10-1 0,-4 4-8 15,0-4 21-15,-3 7-2 0,-3-3-1 16,-1 3 0-16,1-3-10 0,-1-4-8 0,0 4 12 0,1 3-12 16,-1-3 8-16,1 2-8 0,-1-2 0 0,1 6 0 15,-5 0 0-15,1 10 0 0,4-10 0 0,-4 15 0 0,-4-5 0 16,4 8 0-16,-4 8 12 0,1-1-12 0,-5 3 0 0,5 0 0 15,-1-3-12-15,1 0 3 0,-1 3 9 16,4 1 0-16,0-4 0 0,3 3 0 16,4-9 0-16,4 6 0 0,-1 0 0 0,4-6 0 0,4 0 0 15,6-4 0-15,-3-2 0 0,7 3 0 16,0 2-20-16,4-8 0 0,7 5 1 0,-4-5 0 16,4-1-214-16,3-9-43 0</inkml:trace>
  <inkml:trace contextRef="#ctx0" brushRef="#br0" timeOffset="1326.49">21625 7543 3002 0,'0'0'66'0,"0"0"14"0,0-7 2 0,0-2 2 0,-3-7-67 0,6 7-17 0,-3-1 0 0,0 1 0 16,0 0-8-16,-3-7-6 0,-1 3-1 0,-3-2 0 31,4 5-20-31,-8-8-4 0,0 8-1 0,1-6 0 16,-4 7-12-16,0 6-4 0,0-3 0 0,-4 6 0 0,-7 0 71 0,4 0 13 15,-4 0 4-15,1 9 0 0,-5 0-7 0,1 7-1 16,0-6 0-16,-4 8 0 0,4 1 13 0,3 0 3 16,1 6 0-16,-1 0 0 0,7 0-24 0,4-3-4 0,4 3 0 0,3 4-1 15,3-4-2-15,4 0 0 0,7-6 0 0,4 6 0 16,3-3-9-16,7-7 0 0,-3 4 0 0,6-10 8 16,-3 7 0-16,4-6 0 0,-4-1 0 0,4 0 0 15,-4-9-8-15,4 7 0 0,-7-14 0 0,3 4 8 16,-4-3 6-16,1-3 1 0,0-7 0 0,3 3 0 15,-4-9 1-15,5 4 1 0,-1-4 0 0,7-10 0 16,-3 4-9-16,-1-6-8 0,-2-10 12 0,6-3-12 0,-4-7 0 0,1 1 0 16,-11-10 0-16,4 1 0 0,3 2 0 0,-7-6 0 15,-3 3-12-15,-4-6 3 16,0 4 9-16,-4 2 0 0,1 3 0 0,-8 7 0 16,-3 6 0-16,-3 3 0 0,6 6 0 0,-6 4 0 0,-1-1 0 15,4 10 0-15,3-3 0 0,1 3 0 16,-1 6-73-16,1 7-19 0,-1-4-4 0,4 7-1220 0</inkml:trace>
  <inkml:trace contextRef="#ctx0" brushRef="#br0" timeOffset="1787.85">21805 7323 3301 0,'0'0'146'0,"-3"6"30"0,-8 4-140 0,11 9-36 0,0-4 0 0,11-2 0 31,-1 3-22-31,4 2-11 0,-3-8-3 0,3 5 0 16,4 4 5-16,-1-3 1 0,1-4 0 0,-4 4 0 0,4 0 18 0,-4-4 3 0,0-2 1 0,-3-1 0 16,-1 1 8-16,1-4-12 0,-1 3 12 0,1-9-12 15,-1 10 21-15,-2-10 4 0,2 0 1 0,-3 0 0 16,4 0 14-16,-4-3 4 0,3-4 0 0,1-2 0 15,3 3-32-15,7-23 0 0,-10 17 0 16,3-10-20-16,0 0-9 16,-3-9-3-16,3 9 0 0,-4-13 16 0,4 10 4 0,-3-3 0 0,0 3 0 15,-11 6 12-15,7 3 0 0,0 7 0 0,-4 6-9 16,-3 3 44-16,0 0 9 0,0 0 1 0,7 9 1 0,-7 1-27 16,-3 8-6-16,3 1-1 0,3 6 0 0,4 0 7 0,0-6 1 15,-3 9 0-15,3-3 0 0,4 4 8 0,-1-1 1 16,1-3 1-16,-1-6 0 0,1 6-30 0,3 0 0 15,4-6 0-15,-4 0 0 0,-4-4 8 0,4-2-8 16,4 3 0-16,-4-4 0 16,0 4-20-16,0-7-9 0,1 1-3 0,2-4 0 15,-3-3-44-15,-3 3-10 0,3-6-2 0,0-6 0 16,0 6-104-16,0-3-20 0,-3-3-5 0</inkml:trace>
  <inkml:trace contextRef="#ctx0" brushRef="#br0" timeOffset="2186.48">22892 7430 2516 0,'0'0'56'0,"0"0"11"0,0 0 2 0,0 0 1 0,10-3-56 0,1-4-14 0,0-2 0 0,-4 6 0 15,3-10-29-15,1 4-9 0,-1-4-2 0,1-2 0 0,-4-1 40 16,0 3 0-16,0-2 0 0,-3 2 0 0,-4-2 44 0,0-1 16 16,0 6 3-16,-4-2 1 0,1-4 32 0,-5 1 6 15,-6 5 2-15,4-2 0 0,-1 2-40 0,-3-5-7 16,-4 5-1-16,1 4-1 0,3 6-43 0,0-3-12 16,-8-4 0-16,1 14 0 15,4-4 0-15,-5 3 0 0,8 4 0 0,-7-1 0 16,0 10 0-16,0 0 0 0,3 2 0 0,4 1 0 0,4 4 0 15,-1 8 0-15,0-6 8 0,4 10-8 16,0-7 20-16,4 1 0 0,-1 2 0 0,4-9 0 0,4 3-8 16,-1 1-1-16,1-4-1 0,-1 3 0 0,4-6-10 0,4-3 0 15,0 0 0-15,-1-1 0 0,1-2 0 0,3-3-16 16,3 2 4-16,5-5 1 16,-8 5-45-16,7-12-8 0,11 7-3 0,-1-4 0 15,-2-6-138-15,-1 0-28 0,4-6-6 0</inkml:trace>
  <inkml:trace contextRef="#ctx0" brushRef="#br0" timeOffset="2576.81">23262 7555 2829 0,'0'0'62'0,"0"0"13"0,0 0 2 0,0 0 3 0,4-3-64 0,3-3-16 0,0-4 0 0,0 7 0 15,3-3 0-15,5-3 0 0,-1 2 0 0,3 4 0 16,1-3 0-16,0 3 0 0,-1-7 0 0,1 4 0 15,3-3 0-15,0-1 0 0,-3 1 0 0,-1-1 0 16,1 1 0-16,0 0 0 0,-4 2 0 0,0-5 0 16,-3-4 0-16,-4 7 0 0,3-7 0 0,-3-3 0 0,-3 10 0 0,-1-7 0 15,1 4 0-15,-1-4 0 16,1 0 32-16,-4 4 0 0,-4 2 0 0,4-5 0 0,-3 5-32 16,-1 1 0-16,-3 3 0 0,0-4 0 0,0 10 0 15,-7-3 0-15,0 3 0 0,-4 3 0 0,1-3 0 0,-5 10 0 16,1-1 0-16,0 3 0 0,0 1 20 0,0 3 3 15,3-7 1-15,4 10 0 0,-7 0 12 0,7 0 4 16,3 3 0-16,1-4 0 0,3 1-32 0,3 0-8 16,1 0 0-16,3 0 0 0,3 6 0 0,1 0 0 15,3-6 0-15,3-1 8 16,8 1-34 0,-1 0-6-16,5 3-2 0,-1-9 0 15,7 2 3-15,-3 1 1 0,-1-4 0 0,5-2 0 16,-5-1-222-16,5-2-45 0</inkml:trace>
  <inkml:trace contextRef="#ctx0" brushRef="#br0" timeOffset="2986.35">24458 7323 1785 0,'0'0'159'0,"0"0"-127"0,-7-12-32 0,4 2 0 15,-5-5 264-15,1 5 48 0,-3 4 8 0,-1-7 3 16,1 4-294-16,-4-7-58 0,-1 10-12 0,-2-3-3 15,-1 5 26-15,4-2 5 0,-7-3 1 0,7 9 0 16,-4-3-4-16,0 3 0 0,1-7 0 0,-1 14 0 0,1-4 33 0,-5 6 7 16,1 1 0-16,0-1 1 0,-4 7 24 0,-3 9 5 15,-4 0 1-15,4 3 0 0,3 0-30 0,-3 7-5 16,0 2-2-16,0-2 0 0,3 2-18 0,4-2 0 16,3-7 0-16,4 7 0 0,7-7 0 0,0-3 0 15,7-6 0-15,4 0-9 0,3-4 9 0,3 4 0 16,4-3 10-16,4-7-10 0,0 1 13 0,3-1-3 15,4-9-1-15,-1 6 0 0,1-6-9 16,3-6 0-16,-3 3 0 0,3-10 0 0,0 4 8 16,-3-4-8-16,0-2 12 0,-1-4-4 0,1-6 9 15,0 3 2-15,-1-9 0 0,-2 2 0 0,-1-5-19 0,0-10 0 16,-3 0 8-16,3-3-8 0,-11 3 9 0,4-3-1 16,-7-3-8-16,1 3 12 0,-8 0 9 0,0-7 2 15,-8 1 0-15,1-6 0 0,0 12-2 0,-7-4 0 0,0-2 0 16,0 15 0-16,-4 4-13 0,4-1-8 0,0 7 10 0,0 0-10 31,0 3-63-31,3 6-18 0,-6 0-4 0,6 4-865 0,-3 2-173 0</inkml:trace>
  <inkml:trace contextRef="#ctx0" brushRef="#br0" timeOffset="4795.01">25658 7408 2250 0,'0'0'49'0,"0"0"11"0,0 0 1 0,0 0 3 0,3-6-52 0,4-4-12 0,0 10 0 0,0-6 0 0,0-4 0 0,0 10 0 15,-7 0 8-15,11-3-8 0,-4-3 12 0,0-3 0 16,-7 9 0-16,0 0 0 0,7 0 32 0,-7 0 7 16,0 0 1-16,0 0 0 0,0 0-16 0,0 0-4 15,0 0 0-15,0 0 0 0,0 0 26 0,0 0 5 16,0 0 1-16,0 0 0 0,0 0-8 0,0 0 0 16,0 0-1-16,0 0 0 0,0 0-31 0,7-3-7 15,0-4-1-15,-3 7 0 0,3-9-16 0,0 9 0 16,3-6 0-16,1 6 0 0,0-4 0 0,3 4-11 0,-4-6 0 0,1 3 0 15,-1-3 11-15,1 6 0 0,-4-3 0 0,4-4 0 16,-1 7 0-16,-3-3 0 0,0-3 0 0,0 6 0 16,-3-9 0-16,3 9 0 0,-3-7 0 0,-1 4 8 15,4-3 17-15,-7-4 4 0,4 1 1 16,-1 0 0-16,1-1-30 0,-4 1 8 0,3 3-8 16,1-7 0-16,-4 4 9 0,3-7-1 0,1 0 0 15,-4 7 0-15,0-4-8 0,0-2 0 0,0 5 0 0,-4-5 0 16,1 5 0-16,-4 1 0 0,0 6 0 0,0-4 0 15,-4-2 0-15,0 9 0 0,1 0 0 0,-4 0 0 16,3 0 0-16,-6 6 8 0,2-3-8 0,1 7 12 16,-3-4-12-16,-1 3 0 0,-3 1-12 0,3-1 12 15,-3 1 0-15,3 5 0 0,1-5 0 0,3-1 0 16,0 7 0-16,-4-4 21 0,4 4-2 0,3-3-1 16,1 8-10-16,3 1-8 0,-4 4 12 0,0-1-12 0,4 3 8 0,4 6-8 15,-1-5 0-15,1 8 0 0,-1-2 9 0,1-1-9 16,3 1 0-16,3-7 9 0,1 6-9 0,3-12 8 15,0 3-8-15,3 1 8 0,1-1-8 0,3-3 10 16,4-7-10-16,3 4 10 0,4 0-10 0,-1-10 0 16,1 1-10-16,3 2 10 15,0-9-65-15,4-3-7 0,7 0-2 0,3-9-865 16,8 0-173-16</inkml:trace>
  <inkml:trace contextRef="#ctx0" brushRef="#br0" timeOffset="7372.87">26649 7179 1209 0,'0'0'108'0,"0"0"-87"0,0 0-21 0,-7-3 0 15,0-3 300-15,0 6 55 16,3-7 11-16,1 4 2 0,-4-3-245 0,0 3-50 16,3-7-9-16,0 4-3 0,-3-3-16 0,4-1-3 0,-4 1-1 0,0-7 0 15,3 7-17-15,-3-4-3 0,-3-3-1 0,3 7 0 16,-4-7-7-16,0 7-1 0,1 6-1 0,-4-3 0 15,3-4 0-15,-3 10 0 16,0 6 0-16,0-2 0 0,-4 5-11 0,-3 10 0 0,3-4 0 0,-3 14 8 16,0-4-8-16,3 3 0 0,-6-3 0 0,2 10 0 15,1-4 8-15,4 10 0 0,-1-4 0 16,0-2 0-16,8 2 3 0,-1-2 0 0,1-1 0 0,6-5 0 16,4 5-3-16,0-6-8 0,4-3 12 0,-1-6-4 15,1 6-8-15,3-6 8 0,0 0-8 16,3-3 8-16,1-4-8 0,-4-5 0 0,4 2 0 15,3 0 8-15,-4-9-109 16,8 7-23-16,-4-4-4 0,4-6 0 0,-1-4-96 16,1-2-18-16,3-7-4 0</inkml:trace>
  <inkml:trace contextRef="#ctx0" brushRef="#br0" timeOffset="7848.18">26638 6078 2797 0,'0'0'124'0,"-10"3"25"0,3 13-119 0,0-3-30 0,3 9 0 0,4 6 0 16,7 9 0-16,0 7-10 16,0 3 0-16,4 7 0 0,3-1 10 0,0 7-8 0,4-7 8 0,-4 3-8 15,0 4 8-15,0-4 0 16,0 7 8-16,-3 0-8 0,-1-1 28 0,1-2 0 0,-4-7 1 15,-4-6 0-15,1 7 10 0,-1-10 1 0,-3 6 1 0,0-3 0 16,-3 0-5-16,-1-6-2 0,-3-10 0 0,4 3 0 16,-1 1-8-16,1-7-2 0,-1-3 0 0,1-6 0 15,-1 0-24-15,4-3 0 0,-3-7 0 0,3 0 0 16,0-9 0-16,0 0-14 0,0 0 5 0,0 0 1 16,3-9-7-16,1-10-1 0,-4-6 0 0,0-3 0 15,0 0 16-15,0-7-12 0,0 1 12 0,3-4-12 16,-3 4 0-16,0-1 0 0,4 7 0 0,-4 3 0 15,0 3 31-15,0 0 6 0,0 3 2 0,3 6 0 16,1 1-3-16,-1 9-1 0,1-3 0 0,3-4 0 0,0 10-23 0,0 0 9 16,4 6-9-16,-1-2 0 15,1 2 10-15,3 3-10 0,-3 7 8 0,3-4-8 0,-4-2 14 16,4 12-2-16,0-10-1 0,1 13 0 0,-1-6-2 0,0 9 0 16,0 4 0-16,0-1 0 0,0-6-9 0,-3 10 0 15,-1-7 0-15,-3 0 0 0,0 7-10 16,4-1-7-16,-4-6-2 0,0-3 0 15,0 4-109-15,0-10-23 0,0-4-4 0,4 4-1145 0</inkml:trace>
  <inkml:trace contextRef="#ctx0" brushRef="#br0" timeOffset="8214.32">27425 7364 3078 0,'0'0'68'0,"0"0"13"0,0 0 3 0,0 0 3 0,11 3-70 0,-1-3-17 0,-3-3 0 0,7-3 0 16,-3 6 0-16,7-10-16 0,-4 1 4 0,7 3 0 15,-7-4 12-15,7 1 0 0,4-1 0 16,-4 1 0-16,0 0 0 0,0-1 0 0,-3-6 0 0,0 7 10 16,-1 0-10-16,-3-7 12 0,-7 7-12 0,-3-4 12 15,-1-3-12-15,-6 7 0 0,-4-10 0 0,-4 10 8 16,1-7-8-16,-1 7-14 0,-7-1 3 0,1 1 1 15,-8 3 2-15,4 2 0 0,0 4 0 0,0 0 0 16,-4 4 8-16,0 5 0 0,4 7 0 0,0-7 0 16,-4 10 0-16,8-3 0 0,-5 2 0 0,1 1-8 0,7 6 8 15,0 3 0-15,0 4 0 0,3-4 8 0,1 0 4 16,3 10 0-16,0-7 1 0,7 1 0 0,0 2-13 16,0-9 0-16,7 3 0 0,0 1 0 15,-4-4 0-15,8 3 0 0,-1-12 0 0,1 2 0 16,0 1 0-16,3-3-18 0,0 0 4 0,3-7 1 15,5 0-193-15,-1-5-38 0,7-4-8 0</inkml:trace>
  <inkml:trace contextRef="#ctx0" brushRef="#br0" timeOffset="8479.24">28265 5617 2944 0,'-7'7'65'0,"-1"2"14"0,-2 0 2 0,3 16 1 0,3 7-66 0,1 18-16 0,-1 6 0 0,4 7 0 16,4 9 0-16,-1 7 0 0,1 8 0 0,3-5 0 16,0 6 0-16,0-13 0 0,0 3 0 0,-3-5 0 15,-1-4 13-15,4-4-4 0,-7 4-1 16,0-6 0-16,0 6-8 0,0-12 10 0,0 5-10 15,-3-8 10 1,-4 8-63-16,-4-8-13 0,0-1-2 0,8-6-778 0,-4 3-155 0</inkml:trace>
  <inkml:trace contextRef="#ctx0" brushRef="#br0" timeOffset="8871.65">28589 7091 3294 0,'-10'10'72'0,"2"-10"16"0,-2 6 2 0,3 3 2 0,-4 1-73 0,1 8-19 15,-1-2 0-15,4 3 0 0,0 0-16 0,-4 6-6 16,4 3-2-16,0-3 0 16,-3 13-12-16,6-4-4 0,-3 4 0 0,4-4 0 0,-1 1 26 0,1-1 5 0,6-5 1 0,1 5 0 15,-1-15 8-15,4 9-10 0,4-9 10 0,-1-3-10 16,4 2 2-16,4-8 0 0,7-1 0 15,3 1 0-15,4-4 8 0,3-6-8 16,7-6 8-16,-3 3-8 0,7-7 8 16,-4-6-13-16,-6 7 5 0,-1-10 8 0,-7 4 0 0,-3-7 0 0,-4-10 0 0,-3 4 0 15,-4 0 0-15,-4-7 0 0,-3 1 0 0,-3-4 0 16,-4 4 16-16,-4-1 10 0,-3 7 2 0,0 0 1 16,-7 3 13-16,-3 0 2 0,-8 12 1 0,-3-3 0 15,-8 7 2-15,1 0 0 0,0-1 0 0,-4 10 0 16,4 0-27-16,-4 0-6 0,4 3-1 0,6 4 0 15,1 2-25-15,7-9-4 0,0 9-2 0,3-2 0 32,4-4-69-32,4 6-13 0,2-9-4 0,1 10-831 0,7-10-166 0</inkml:trace>
  <inkml:trace contextRef="#ctx0" brushRef="#br0" timeOffset="9270.98">29263 7270 1728 0,'-4'25'153'0,"1"-16"-122"0,-4 7-31 0,3 3 0 0,-3 0 165 0,4 6 27 16,-1-6 6-16,4 6 1 0,-3-7-151 0,3 1-31 16,-4 0-5-16,4 0-2 0,0-3 11 0,0-7 3 15,0 0 0-15,0 1 0 0,0-1 37 0,0-9 8 16,0 6 2-16,0-6 0 0,0 0-3 0,0 0-1 15,0 0 0-15,0 0 0 0,0 0-11 0,0-6-1 0,0-3-1 0,0-4 0 16,7-9-38-16,0 3-7 0,7-2-1 0,0-11-8 16,-3 4 0-16,3-7 0 0,0-2-15 0,4 2 5 15,3 7-2-15,-3-6-1 0,3 9 0 0,0 3 0 16,-3 3 13-16,3-3 0 0,-7 12 0 0,4 1-9 16,-1 0 9-16,1 5 0 0,0-2 0 0,-4 6 0 15,7 6 0-15,0-2 0 0,-3 2 10 0,3 3-10 16,3 1 11-16,1-1-11 0,3 10 12 0,1 0-12 15,-1 0 13-15,0 2-4 0,4 1-1 0,-4-3 0 16,0 13-8-16,-3-4 8 0,0 0-8 0,-1-3 8 16,1 0-8-16,-4-3 0 0,-3 3 0 0,3 0 0 15,-7-6-121 1,4 9-20-16,-4-12-4 0,0 3-1 0</inkml:trace>
  <inkml:trace contextRef="#ctx0" brushRef="#br0" timeOffset="10637.34">23788 8606 1209 0,'0'0'108'0,"-7"0"-87"0,0-7-21 0,0 7 0 15,3 0 212-15,4 0 39 0,0 0 7 0,0-9 2 16,0 6-176-16,4-3-34 0,-4-4-7 0,3-5-2 16,1 11 17-16,-4-5 3 0,0 0 1 0,3-1 0 15,-3 1 2-15,0-1 0 0,0-2 0 0,0 2 0 16,0 1-16-16,0 0-4 0,0-10 0 0,-3 3 0 0,3 4-20 0,-4-4-5 16,1-3-1-16,-1 3 0 0,1-2-4 0,-1-1-1 15,-3 3 0-15,0-3 0 0,0 7 2 0,0-4 0 16,-4 0 0-16,1 4 0 0,-1 2 1 0,1 1 1 15,-1-4 0-15,-3 10 0 0,0 3 2 16,0-6 0-16,-1 6 0 0,1 6 0 16,0 4-19-16,-3-1 10 0,3 1-10 0,-1 8 8 0,-2-2-8 15,6 19 0-15,-3-7-10 0,0 9 10 16,3 7 0-16,1 10 0 0,3-4-8 0,0 3 8 0,-4 0 0 16,8 4 0-16,-1 6 0 0,-3-1 0 0,3 1 0 0,1 0 0 15,-1-1 0-15,1 1 10 0,-1-3-10 0,1-4 0 16,-4-3 0-16,3 1 0 0,1-1 0 0,-4-9 0 15,0 0-12-15,0 3 12 16,3-6-80-16,0-4-8 0,1 1-1 0,3-4-1 16,-4-5-94-16,8-4-18 0,-1-6-4 15</inkml:trace>
  <inkml:trace contextRef="#ctx0" brushRef="#br0" timeOffset="10852.35">22973 9358 3056 0,'-11'7'68'0,"-3"-4"13"0,4 3 3 15,6 3 1-15,4-9-68 0,0 0-17 0,7 10 0 0,4-10 0 16,3 6-20 0,3-3-8-16,1-3-2 0,3 0 0 0,0-3 30 0,4-3 0 0,0 6 0 0,3-3 0 15,4-4-32-15,3 7-1 0,4-3 0 0,0-3 0 16,7 6-72-16,-4 0-15 0,4 0-2 0,-7-6-1 15,-1 3-119-15,1 3-24 0</inkml:trace>
  <inkml:trace contextRef="#ctx0" brushRef="#br0" timeOffset="11167.07">24038 9383 1105 0,'29'0'48'0,"-15"0"12"0,0-3-48 0,0-3-12 16,-4 6 0-16,5 0 0 0,-8-6 114 0,-7 6 21 16,0 0 4-16,0 0 1 0,0 0-3 0,0 0 0 15,0 0 0-15,0 0 0 0,0 0-5 0,-7 0 0 16,-1 6-1-16,-6 0 0 0,0-3-47 0,-7 7-10 0,0-1-2 15,-4 1 0-15,1-4-16 0,-1 13-3 16,4-10-1-16,0 10 0 0,-1-3-33 0,8 2-7 16,0-8-2-16,4 5 0 0,-1-2-10 0,4 9 0 15,7-9-12-15,3 2 12 0,4 4-13 0,4 0 5 16,0-3 8-16,3-4-13 0,3 4 5 0,5 3 8 0,-1-10-13 16,3 0 5-16,1 1 8 0,0 5 0 0,0-8 0 15,-1-4 0-15,1 3 0 0,-4-3 0 0,4-3 0 0,-4 0-8 16,-3 0 8-16,3-3 0 0,0-3 0 0,0 3 0 15,-3-4-11-15,-1-2 0 0,-3-7 0 0,4 7 0 16,-7-4 11-16,3-2 0 0,-4-4 0 0,-3 10 8 16,-3-10-8-16,-1 3 0 0,-3-3 0 0,-3 0-8 15,-4 1-26-15,-4-4-5 0,4-7-1 0,-3 11 0 16,-4-7-83-16,3 6-17 0,0 0-3 0,1 9-598 16,3 1-120-16</inkml:trace>
  <inkml:trace contextRef="#ctx0" brushRef="#br0" timeOffset="11934.11">24726 9402 2246 0,'-14'16'100'0,"11"-7"20"0,-4 1-96 0,-4 5-24 16,4-2 0-16,0 3 0 0,0 2 141 0,3-2 24 16,1-3 5-16,-4 2 1 0,7 4-141 0,0 0-30 0,0-3 0 0,0 2 0 15,-4-8 0-15,8 9 0 0,-4-10 0 0,3 7 0 16,1-7 0-16,-1 7 0 0,4-7 0 0,-3 1 0 16,-1 5 0-16,4-5 0 0,-3-7 0 0,3 6 0 15,0 1 0-15,0-4 0 0,4-6 0 16,-4 3 0-16,3 3 0 0,-3-6 0 15,4 0 0-15,0 0 0 0,-4 0-12 0,3-6 12 0,-3 3-13 0,0 3 5 16,0-6 8-16,-3 3 0 0,-1-4 0 16,-3 7-8-16,0-9 8 0,0 9 11 0,0-10-3 0,-3 7 0 15,-1-3 7-15,1-3 1 0,-1 2 0 0,1 4 0 16,-4-3 7-16,3-3 1 0,4-1 1 0,0 7 0 16,-3-6-5-16,3-4 0 0,0 4-1 0,0-1 0 15,0 1-19-15,0-4 0 0,0-2 0 0,0 5 0 0,0 1 8 16,3-7-8-16,-3 7 0 0,0-1 0 0,4-5 8 0,-4 2-8 15,3-3 0-15,-3 7 0 0,4-7 8 0,-4 7-8 16,3-4 0-16,1-2 0 0,-4 5 0 0,3 1 8 16,1-1-8-16,3-5 0 0,-4 5 8 0,8 1-8 15,-7 0 0-15,3-1 0 0,0 1 8 0,0 2-8 16,3-2 0-16,-3 0 0 0,0-1 0 0,4 4 0 16,3 3 0-16,-3-3 0 0,3 2 0 0,0-2 0 15,0 3 0-15,0-3 0 0,0 6 0 0,0 0 0 16,0 0 0-16,1-3 0 0,-1 3 9 0,0 0-9 15,-4 3 0-15,1-3 9 0,-11 0-9 0,7 6 8 16,4-6-8-16,-11 0 8 0,0 0 4 0,10 3 0 16,1 3 0-16,-11-6 0 0,7 4-3 0,0 2 0 15,-7-6 0-15,0 0 0 0,7 3-9 0,0 3 0 16,-7-6 9-16,11 10-9 0,-4-4 0 0,-7-6 0 16,7 9 0-16,0-6 0 0,-7-3 0 0,3 10 0 15,1-1 0-15,-1-2 8 0,-3-7-8 0,4 9 0 0,-4 0 8 0,0-9-8 16,0 0 12-16,0 10-3 0,0-4 0 0,0-6 0 15,0 0-1-15,0 0-8 0,0 0 12 0,0 0-4 16,0 0-8-16,0 0 0 0,0 0 0 0,0 0 8 16,0 0-8-16,-4 0-14 0,-3 0 3 0,4 0 1 15,-1-6-18-15,1 3-3 16,-1-4-1-16,-3-2 0 0,0 0-65 16,0 2-14-16,3-2-2 0,1 6-1 0,-4-7-66 0,3 4-14 0,4 6-2 15,-3 0-1-15,-1-3-42 0,4 3-8 0</inkml:trace>
  <inkml:trace contextRef="#ctx0" brushRef="#br0" timeOffset="12884.55">25361 9390 1904 0,'0'0'42'0,"0"0"9"0,0 0 1 0,0 0 1 0,4-7-42 0,3-2-11 0,-4 9 0 0,4-9 0 15,4 2 0-15,-4 7 0 0,4-3 0 0,-4-3 8 16,3 3 36-16,-3 3 8 0,4 0 0 0,-1 0 1 0,-2 0 41 0,2 3 8 16,-3-3 2-16,-3 6 0 0,3-3-24 0,-4 4-4 15,4 2 0-15,-3 0-1 0,-4 1-17 0,0 9-3 16,0-10-1-16,-4 7 0 0,4-1-30 0,0 4-7 16,-3-6-1-16,-1 9 0 0,1-10 0 0,-1 4-1 15,1 3 0-15,3 0 0 0,-4-4-15 0,4-5 0 16,4 8 8-16,-4-8-8 0,3-1 29 0,1 1 3 15,3-4 1-15,0 3 0 0,0-9-33 16,0 7 0-16,-7-7 0 0,0 0 0 0,7-7 0 16,-7 7 12-16,7-6-3 0,-3 3 0 0,-1-6-1 0,1-7 0 15,-1 6 0-15,-6-5 0 0,3 2 1 0,0-2 0 16,0-4 0-16,0 0 0 0,0 3-9 0,0-3 0 16,0 1 0-16,3 2 8 0,-3-3-8 0,7 7 0 0,-3-4 0 0,3 10 0 15,0-4-9-15,3 1 9 0,1-1 0 16,0 7 0-16,6-3-8 0,-3-3 8 0,0 9 0 0,4-7 0 15,0 7-8-15,-1-9 8 0,1 9 0 0,0 0 0 16,-4-3 0-16,3 3 0 0,-6 0 0 0,3 0 0 16,-3 3 0-16,-1-3 0 0,-3 9 0 0,4-9 0 15,-4 7 9-15,0 2-9 0,0-3 8 0,-3-3-8 16,3 7 12-16,0-4-4 0,-4-3 0 0,4 3 0 16,0-2-8-16,0-4 0 0,0 0 0 0,4 0 0 15,3 0 11-15,0 0 0 0,4 0 0 0,0-4 0 16,-1-2-11-16,4-3 0 0,-3 6 0 0,3-7 0 0,-3-2 0 15,-1 2 0-15,1 7 0 0,0-3 0 0,-1-4 0 0,1 7-17 16,-4-3 4-16,0 6 1 0,0-3 12 0,-3 3 0 16,0 0 0-16,-1 3 0 0,1-3 24 0,-1 6 7 15,-3-3 1-15,4 7 1 0,-4-4-33 16,0 4 0-16,4-1 0 0,-4 7 0 16,3-4 0-16,-3-2 0 0,4 5 0 0,-4 1-12 0,0-3 12 0,4 2 0 15,-1-2 0-15,1 2 0 0,-1 1 0 0,-3-3 0 16,4-7 0-16,0 10 0 0,-4-4 0 0,3 4 0 15,1-7 0-15,-4 1 0 0,0 5-23 0,3-2 2 16,-2-4 0-16,-1 1 0 16,0-1-183-1,0 4-37-15</inkml:trace>
  <inkml:trace contextRef="#ctx0" brushRef="#br0" timeOffset="17700.27">31425 6081 2174 0,'0'0'48'0,"0"0"9"0,0 0 3 0,0 0 1 0,0 0-49 0,-3 7-12 15,-4-4 0-15,-4 3 0 0,4 3 27 0,-7 1 2 16,0 9 1-16,0-4 0 0,0 4-8 0,0 9-2 16,-4 1 0-16,0 2 0 0,4 0 14 0,0 10 2 0,-3-3 1 0,2 6 0 15,5 0 22-15,-4-7 4 0,-4 7 1 0,8 0 0 16,-5 3-26-16,5 3-5 0,-4 3-1 0,3 4 0 15,1-4 0-15,-1 1 0 0,4 5 0 0,0-12 0 16,3 6-32-16,1-5 0 0,-1 2 0 0,4-6 0 16,4 3 0-16,-1-3 0 0,1-1 0 0,3 1 0 15,3 0 0-15,1-6 0 0,0-4 0 0,3-5 0 16,-4-1-89-16,4-3-25 0,1-6-5 16,-1 0-1-1,3-4-108-15,1 1-23 0,17 3-4 0,-7-10-1 0</inkml:trace>
  <inkml:trace contextRef="#ctx0" brushRef="#br0" timeOffset="18106.09">31775 7025 2199 0,'0'0'48'0,"0"0"11"15,0 0 1-15,0 13 2 0,3-4-50 0,1 7-12 0,-4 0 0 0,0 2 0 0,0-5 42 0,0 9 6 16,3 0 0-16,-3 0 1 0,0 0 3 0,0 3 0 0,0 0 0 0,0-3 0 16,-3 3-8-16,3 3 0 0,0-9-1 0,0 6 0 15,0-6-15-15,0-3-4 0,0-1 0 0,0-2 0 16,0 2 20-16,-4-5 3 15,1-1 1-15,3 1 0 0,0-10-14 0,0 0-2 16,0 0-1-16,0 0 0 0,0 0-5 0,0 0-1 0,-4-10 0 0,-3 1 0 16,4-1-10-16,-1-5-3 0,1 2 0 0,3-9 0 15,-4 3-3-15,4-9-1 0,0 3 0 0,0 3 0 16,0-3-8-16,0-3-12 16,0-3 2-16,0 2 1 0,0 1 9 0,0 3-10 0,4-3 10 0,-4 0-10 15,3 2 10-15,1 1 0 0,-1-3 0 0,-3 3 0 16,0 6-9-16,4-6 9 0,-1 6-10 0,4 1 10 15,-3-1-99-15,3 3-13 0,3 4-4 16,-3-4-756-16,4 0-151 0</inkml:trace>
  <inkml:trace contextRef="#ctx0" brushRef="#br0" timeOffset="18509.93">32071 6994 2602 0,'0'0'57'15,"0"0"12"-15,-7 6 3 0,7 4 1 0,-4-1-58 0,1 0-15 0,-1 1 0 0,1-1 0 0,-1 7 0 0,1 0 0 16,-1-4 0-16,1-2 0 0,-1 5 0 0,4 4 0 0,0-10 0 16,0 7 0-16,0 3 0 0,0-3 0 0,4-4 0 0,-4 4 0 15,7-7 0-15,0 10 14 0,-4-10-2 0,8 1-1 16,0 6 9-16,-1-7 3 0,1 0 0 0,3-2 0 15,-4 2-23-15,5-6 0 0,-1 3 0 0,3-2 0 16,-3 2 0-16,1-12 0 0,-1 6 0 16,0-4 0-16,-4 4 0 0,8-6 0 0,-7 6 0 15,3-9 0-15,0 6 8 0,0-7-8 0,-4 1 8 0,1-4-8 16,3 4 17-16,-7-1-1 0,0-2 0 0,0-4 0 16,-3 1 4-16,-4 2 1 0,0-3 0 0,-4-2 0 15,-3 2 14-15,4 6 2 0,-4-8 1 0,0 8 0 16,0-5 6-16,0 2 2 0,-1-3 0 0,-2 4 0 15,3-4-46-15,0 0 0 0,-4 7 0 0,8-4 0 16,-4-2-20-16,0 8-1 0,3-5 0 0,0 3 0 16,1 2-133-16,-1-2-26 0,1 9-6 0,-1-10-995 15</inkml:trace>
  <inkml:trace contextRef="#ctx0" brushRef="#br0" timeOffset="19056.25">32494 6931 2530 0,'0'0'56'0,"0"0"11"0,0 0 2 0,0 0 3 0,0 0-58 0,0 0-14 0,4 6 0 0,3 4 0 0,0-10 8 0,-7 0 0 15,0 0-8-15,7 9 12 0,0 1 25 0,-3-1 5 0,-1 7 1 16,4-7 0-16,-3 10-12 0,-1-10-3 0,4 7 0 15,-3 3 0-15,-1 0 8 0,1-4 2 0,-1 4 0 0,1 0 0 16,0-3-18-16,3-4-4 16,-4 4-1-16,1 0 0 0,3-4-3 0,0 4 0 0,0-7 0 0,-4 7 0 15,8-7-12-15,-4-6 9 0,0 7-9 0,4-4 8 16,-4-6-8-16,0 10 10 0,3-10-10 0,-3 0 10 16,0 0-10-16,0 0 0 0,4-7-10 0,-11 7 10 15,0 0 20-15,7-3 11 0,-3-3 1 0,3-4 1 16,-7 10-33-16,3-9-16 0,-3 9 2 0,0 0 0 15,0 0 14-15,0 0-9 0,0 0 9 0,0 0-8 0,0 0 8 0,0 0-13 16,0 0 5-16,0 0 8 0,0 0-12 0,0 9 12 16,4-2-12-16,-1-4 12 0,-3 6 0 0,0-9 0 15,7 7 0-15,0-7 0 0,0 9 0 0,-3-9 0 16,-4 0 0-16,11 6 0 0,-4-6 0 16,0 0 15-16,0 0-4 0,0-6-1 15,0 6 7-15,0-3 2 0,0-3 0 0,4-4 0 16,-8 10 4-16,4-6 1 0,0-4 0 0,0 1 0 0,-3 0-9 0,3-1-2 15,3 1 0-15,-3 3 0 0,0-7-5 0,-3-3 0 16,3 7-8-16,0-10 12 0,0 3-12 0,-3-2 0 16,3-1 0-16,-4 0 0 0,-3-6 0 0,4 0 0 15,-4 3 0-15,0-3 0 0,0 0 0 0,-4 3-8 16,4-3-1-16,0 0 0 16,-3-1-55-16,-1 8-10 0,1-1-2 0,-4 3-1 15,3 4-153-15,-3 2-30 0</inkml:trace>
  <inkml:trace contextRef="#ctx0" brushRef="#br0" timeOffset="19772.14">31662 6947 403 0,'0'0'17'0,"0"0"5"0,0 0-22 0,0 0 0 0,0 0 0 0,0 0 0 16,3 0 237-16,1-10 43 0,-4 10 9 0,7 0 2 16,-7 0-182-16,7-6-36 0,-3 3-7 0,3-3-2 15,-4 6 26-15,-3 0 5 0,4-10 1 0,-1 7 0 16,1-3-13-16,-4 6-3 0,3-3 0 0,-3 3 0 15,4-6-3-15,-1-4-1 0,1 1 0 0,-4 2 0 16,3 4-25-16,1-3-6 0,-4-3-1 0,7-1 0 16,-4 1-35-16,4-1-9 0,-3 1 0 0,3 3 0 0,0-4 0 0,4 1 8 15,-4 0-8-15,3-1 8 0,1 1-8 0,0 2 10 16,3 4-10-16,0-3 10 16,0 3 2-16,-4-3 1 0,5 2 0 0,-1 4 0 15,3 4-13-15,1-4 9 0,-4-4-9 0,4 8 8 0,-8-4-8 16,1 6 0-16,-4-3 0 0,3 3 0 0,-2-3 0 15,-8-3 0-15,0 0-9 0,3 7 9 0,-3-7 0 0,0 9 0 16,0 7 0-16,0-7 0 0,-3-6-14 0,3 7-6 16,-4-4 0-16,4-6-1 15,0 0-111-15,-4 3-23 0,4-3-4 0,-3 6-561 16,-4 4-113-16</inkml:trace>
  <inkml:trace contextRef="#ctx0" brushRef="#br0" timeOffset="20407.05">32879 5868 1587 0,'0'0'35'0,"-4"-9"7"0,1-1 2 0,-1 1 0 0,1 0-35 0,3 2-9 15,-7-2 0-15,3-1 0 0,1 1 64 16,3 6 10-16,-7-3 2 0,7 2 1 0,-4-2 13 0,1 0 2 16,3 6 1-16,0 0 0 0,0 0-4 0,0 0-1 15,0 0 0-15,0 0 0 0,0 0-25 0,0 0-6 16,0 0-1-16,7 6 0 0,-4 4-35 0,4 8-7 15,0-8-2-15,4 6 0 0,-1 9 7 0,8-3 1 16,0 3 0-16,3 0 0 0,4-6-20 0,-8 9 0 0,1-9 0 0,7 6 0 16,-1 3 0-16,4 6 0 15,1-5 0-15,-1 11 0 0,4-2 29 0,6 15 3 0,-6 1 0 0,-4-1 0 16,-3-6-16-16,0 6-4 0,-4-9 0 0,-7 6 0 16,4-3 0-16,-4 0 0 0,-7 7 0 0,3-1 0 15,-2 0-3-15,-1-2-1 0,-4-4 0 0,1-4 0 16,-1 4 17-16,-3-3 3 0,0-9 1 0,-3 9 0 15,-1-7-16-15,-3 7-3 0,0-6-1 0,-4 6 0 16,1 6-1-16,-1-6 0 0,-6-6 0 0,-1 5 0 16,-3-5-8-16,0-3 0 0,-8-1 0 0,5-6-11 0,-8-3-1 15,4-3-1-15,-4 3 0 0,7-15 0 16,8 6-142-16,-1-7-28 0,0 0-5 16</inkml:trace>
  <inkml:trace contextRef="#ctx0" brushRef="#br0" timeOffset="22391.06">21089 11042 2286 0,'0'0'101'0,"0"0"21"0,-3-6-98 0,3 6-24 0,-4-9 0 0,4 9 0 0,-4-4 25 0,1-5 0 15,-1 3 0-15,4-4 0 0,0 1-14 0,0 0-3 16,-3 2-8-16,-1-5 12 0,4 5 8 0,-3-5 2 16,3-4 0-16,-7 1 0 0,3 5 14 0,1-2 4 0,-4-4 0 0,3 0 0 15,-3 4 5-15,0-4 2 0,0-3 0 0,0 3 0 16,0 7-13-16,-4-3-2 0,4-4-1 0,0 6 0 16,-3 1-8-16,3 3-2 0,-1-4 0 0,-2 10 0 15,3-3-8-15,-4 3-1 0,1 3-1 0,-1-3 0 16,4 10-11-16,-4-1 0 0,1 1 0 0,3 5 0 31,-4 1 0-31,1 3 0 0,-1 6-9 0,0 3 9 0,4 0-8 0,-7 10 8 16,4 6 0-16,3 6 0 0,-4-3 0 0,4 6-8 15,4 1 8-15,-5-1 0 0,5 3 0 0,-4 4 0 0,3 3 0 16,1-1 0-16,3 1 9 0,0 0-9 0,3-4 8 0,1-2-8 16,3-7 9-16,0-3-9 0,0-3 10 0,0 0-10 0,4-6 9 15,-1 5-9-15,1-8 8 0,3-1-8 16,-3-2 12-16,-1-7-4 0,4 3 0 0,-3-12 0 0,-1 9 0 15,5-13 0-15,-5 4 0 0,1-7 0 0,3 1-8 16,-4-4 10-16,4-3-10 0,-3-3 10 0,0 0-2 16,3 0-8-16,-4-3 12 0,1-3-4 0,0 0-8 0,-1 2 12 15,1-5-12-15,-4 3 12 0,3 3-12 0,-3-7 8 16,4 4-8-16,3-3 8 0,-7-1-8 0,4 1 8 16,-1 2-8-16,1-2 8 0,-1 6-8 0,1-3 0 15,0-4 0-15,-4 1 8 0,-4 3-8 0,4 2 0 16,-3-5 9-16,-1 3-9 0,1 3 11 0,-1-4-3 15,1 4 0-15,-4 3 0 0,0-6 8 0,3-3 0 0,-3 9 1 16,0-10 0-16,0 10-6 0,4-9-2 16,-1 2 0-16,1-2 0 0,0 0-1 0,-1-1-8 15,4 1 12-15,0-1-4 0,0 1-8 0,0 3 0 16,0-4 0-16,0 7-11 0,-3-6 11 0,3 3 0 0,-3-4 0 16,-4 10 0-16,0 0-9 0,0 0 9 0,3 0-10 15,-3 0 10-15,0 0 0 0,0 0 0 0,7-9 0 16,-7 9 0-16,0 0 0 0,4-7-9 0,-1-2 9 0,-3 6-8 15,4-7 8-15,-4 4 0 0,3-3 8 0,-3-1-8 16,0 1 0-16,4 0-13 0,-4-7 1 0,0 6 1 16,0-5 11-16,0 5 0 15,0-2 0-15,0-4 0 0,-4 7 13 0,1-1 5 16,-1 1 1-16,1 0 0 0,-4-1-19 0,0 1 0 0,-4 2 0 16,4-2 0-16,-4 0 0 0,4 2 0 0,-3 7-13 0,-1-3 5 0,4 3 8 15,-4-6 0-15,-3 6 0 0,4 0 0 0,-1 6 0 16,-3-6-10-16,0 3 10 0,3 4-10 0,-3-7 10 0,4 9-13 15,-4 0 5-15,3 1 8 0,-3-4-17 0,3-3 4 16,4 7 1-16,-3-4 0 16,3-3-21-1,0 3-4-15,7-6-1 0,0 0 0 0,0 0-109 0,0 0-21 0,0 0-5 16,0 0-645-16,0 0-129 0</inkml:trace>
  <inkml:trace contextRef="#ctx0" brushRef="#br0" timeOffset="23412.08">21946 11694 2026 0,'0'0'44'0,"0"0"10"0,0 0 2 0,0-9 1 0,-3 3-45 0,3 6-12 0,3-3 0 0,1-4 0 16,-4 7 0-16,3-9 0 0,-3 0 0 0,4 5 0 15,-1-2 0-15,1-3-17 0,-4-1 4 0,3 4 1 16,1 3 28-16,-4-3 7 0,-7-4 1 0,7 10 0 16,0-3 32-16,-4-3 8 0,-3-4 0 0,0 10 1 15,0-9 8-15,0 3 2 0,4 3 0 0,-4 3 0 16,-7-7-22-16,6 7-4 0,8 0-1 0,-10 0 0 16,-4 0-35-16,0 0-13 0,3 7 9 0,-3 2-9 15,3 0 0-15,-3 1 0 0,-3 6 0 0,3-4 0 16,-1 10 0-16,-2-3 0 0,-1 0 0 0,0 9 0 0,4-3 0 0,4 3 0 15,-4-3 0-15,3 3 0 0,4-2 0 16,0-4 0-16,7 9 0 0,0-12 0 16,-4 9 0-16,8-9 0 0,3 6 0 0,4 0 0 15,-4-6-8-15,3 0 8 0,4-1 0 0,0-2 0 0,1-7 0 16,-1 7 0-16,0-3 0 0,0-7 0 0,7-3 0 16,-3-3 8-16,-4 6-8 0,0-12 0 15,4 6 0-15,-4-3 0 0,0-3 0 0,-4-4 0 0,1 1 0 0,-4-1 0 16,4-5 0-16,-4 5 0 0,0-2 12 0,-4-4-4 15,4 0 0-15,-3 4 0 0,-1-4-8 0,1-3 12 16,-1 1-12-16,1-7 12 0,3 6 0 0,-7 0 0 16,0-6 0-16,4 0 0 0,-1 6-12 0,1 0 0 15,-8 3 0-15,1 7 8 0,3-4-8 0,0 4-11 0,0-3 3 0,0 8 0 16,-4-2 38-16,4 6 8 0,0 0 2 0,0 0 0 16,0 0-23-16,-4 6-4 0,1 4-1 15,3-1 0-15,0 7 5 0,0-7 1 0,0 1 0 0,0 8 0 16,7-8 0-16,-3 6 0 0,-1-4 0 0,1 4 0 15,3-7-5-15,0 7-1 0,-4-7 0 16,4 1 0-16,0 5-12 0,0-5 0 0,0 2 0 0,1-2 0 16,-5-4 0-16,4 3-12 0,0-5 1 15,0 2 0 1,-3 3-69-16,3-2-15 0,0-4-2 0,0 3-1 16,0-3-38-16,0 3-7 0,4-6-1 0,-4 3-600 0,0-3-120 0</inkml:trace>
  <inkml:trace contextRef="#ctx0" brushRef="#br0" timeOffset="23920.86">22243 11585 3078 0,'0'0'136'0,"0"0"28"0,-7 0-131 0,-4 3-33 0,4-3 0 0,7 0 0 0,7 9 0 0,0 1 0 15,-3 5 0-15,6 4-9 16,8-3-18-16,-4 3-3 0,-3-1-1 0,3 11 0 16,3-10 3-16,4 6 0 0,-3 0 0 0,-4 0 0 0,0-6 28 0,0-1-9 15,1 1 9-15,-1 6 0 0,-7-12 0 0,0 9 8 16,3-10 0-16,-3 4 0 0,0-3-8 0,0 2 8 16,-3-5-8-16,3-4 8 0,0-3 8 0,0 6 1 0,-7-9 1 15,0 0 0-15,11-3-6 0,-4-3-2 0,0-3 0 0,3-1 0 16,-6 1-10-16,7-7 0 0,-4 4-12 0,0-4 12 15,-4-3-24-15,1-6 4 0,-1 6 0 0,-3-6 0 16,0 6 3-16,0-9 1 0,0 9 0 16,0-6 0-16,0 0 38 0,-3 13 8 0,-1-7 2 0,1 3 0 15,3 7-10-15,0 2-2 0,-4 4 0 0,4 3 0 16,0 0-7-16,0 0-1 0,-3 10-1 0,3 8 0 16,3 1 15-16,-3 6 3 0,4-6 1 0,3 6 0 15,-7-6-30-15,7 0 0 0,0 0-8 0,3 6 8 16,-6-6 0-16,3-4 0 0,0-2 0 0,0 3 0 15,-3 2 0-15,3-2-12 0,-4-3 12 0,4 2-13 16,0 4-21-16,0-10-4 0,-7 7-1 16,4 0 0-16,3-4-106 0,0-2-22 0,0-1-4 15,-3 1-1 1,3-4-43-16,3-6-9 0,11 0-1 16,-3-10-1-16</inkml:trace>
  <inkml:trace contextRef="#ctx0" brushRef="#br0" timeOffset="24378.51">23121 11506 2210 0,'0'0'48'0,"0"0"11"0,0 0 1 0,0 0 3 0,0 0-51 0,0 0-12 0,0 0 0 0,0 0 0 31,0 0-41-31,0 0-11 0,0 0-3 0,0 0 0 0,-3 10 47 0,3-1 8 0,-4 1 0 0,-3 5 0 16,0-2 66-16,0 2 8 0,-4 4 2 0,1-3 0 15,-4-4 32-15,-1 4 8 0,1 3 0 16,0-10 1-16,0 7-42 0,-4-7-9 16,1 1-2-16,3-1 0 0,10-2-44 0,-3-4-10 15,-3 3-2-15,6-3 0 0,4-3-8 0,0 0-11 0,0 0 3 0,0 0 0 32,0 0-21-32,0 0-4 0,11 6-1 0,-1-6 0 0,1 0 19 0,-1 0 4 0,4 0 1 0,1 0 0 15,-5 0 2-15,1 0 0 0,3 0 0 0,-4 0 0 16,-2 0 8-16,2 0 0 0,-10 0 0 0,7 0 0 15,-7 0 8-15,11 0 3 0,-11 0 1 0,10 4 0 16,-10-4-4-16,7 6 0 0,-7-6 0 0,7 9 0 0,0 1 20 0,-3-4 3 16,0 3 1-16,-1 1 0 0,1-1-32 0,-4 0-8 15,-4 1-1-15,1 6 0 0,-1-7 9 0,0 4 16 16,1 2-4-16,-4-5-1 0,0 5-2 0,0-2 0 16,0 3 0-16,0-1 0 0,-4-2-9 0,1 6 8 15,-5-4-8-15,1 4 8 0,0 6-8 0,-3-6 0 16,2 0 0-16,-2 0 0 0,-4 3-10 0,3-10-4 15,0-3-1-15,4-2 0 16,4 2-81-16,-1-3-16 0,11-6-3 0,0 0-1 16,0 0-72-16,11-12-14 0</inkml:trace>
  <inkml:trace contextRef="#ctx0" brushRef="#br0" timeOffset="24837.03">23587 11459 3466 0,'-14'-15'154'0,"10"15"31"0,-3-7-148 0,4 7-29 0,3 0-8 0,0 0 0 31,0 0-64-31,0 0-13 0,0 0-3 0,0 0-1 0,-8 7 29 16,5-7 7-16,-4 9 1 0,0-3 0 0,0 4-4 15,-4-1-1-15,-3 1 0 0,0 2 0 0,-7 4 37 0,3 3 12 0,4-1 0 0,-7-2 0 16,3 3 12-16,-3-3 10 0,3-4 2 0,4-6 0 15,4 10 2-15,-1-3 1 0,1-4 0 0,3 0 0 16,-1-2-19-16,5 2-8 0,-1 0 8 0,4 1-8 16,0-10 8-16,4 9-8 0,3 1 0 0,0-4 8 15,0 3-8-15,4-5 0 0,-1 2 0 0,4 0 0 16,0-3-12-16,4-3 12 0,0 0-12 0,-1 0 12 16,5 0-12-16,-5 0 12 0,4 0-12 0,-3 0 12 15,-4 0-8-15,4 0 8 0,-8 0 0 0,4 0 0 0,-3 6 0 16,0-2 0-16,-4 2 12 0,3-3-4 0,-10-3 5 0,7 9 1 15,0-2 0-15,-3 2 0 0,3 0 14 0,-4-2 2 16,1 2 1-16,0 1 0 0,-4-1-19 0,0 0-4 16,0 1-8-16,-4-1 12 0,4 7-12 0,0-4 8 15,-4-5-8-15,1 8 0 0,-4-2 16 0,3 3-4 16,-3-4 0-16,4 4 0 0,-8 0-12 0,4-4 9 0,-3 4-9 16,-1 3 8-16,-3-1-8 0,3-2 0 0,-3-3 0 0,4 2-11 31,-1-5-58-31,-3-1-12 0,7-3-3 0,-4-3 0 15,4-3-182-15,7 0-37 0,-7-9-7 0,11-10-2 0</inkml:trace>
  <inkml:trace contextRef="#ctx0" brushRef="#br0" timeOffset="25044.82">23915 11704 3517 0,'0'0'77'0,"0"0"16"0,-4 0 3 0,4 0 4 0,0 0-80 0,4 9-20 0,-1 1 0 0,4 5 0 16,0 1-36-16,8 3-12 0,-5-7-1 0,1 10-1 16,-1-3-46-16,1-6-10 0,-4 2-2 0,0 4 0 15,-3 0 28-15,-1-3 4 0,-3-7 2 0,0 10 0 16,-3-10 16-16,-1 7 3 0,-3-7 1 0,0 7 0 16,0-13-75-16,0 7-15 0,7-10-4 0</inkml:trace>
  <inkml:trace contextRef="#ctx0" brushRef="#br0" timeOffset="25204.98">23837 11309 2995 0,'-17'-10'266'0,"10"4"-213"0,-4 3-42 0,0-3-11 0,4-1 115 0,0 4 21 16,0 3 4-16,4-6 0 15,3 6-140-15,0 0-23 0,0 0-7 0,7 0-2 16,7-9-120-16,0 9-25 0,7-4-5 0,4 4-1 0</inkml:trace>
  <inkml:trace contextRef="#ctx0" brushRef="#br0" timeOffset="25668.25">24687 11550 2937 0,'-7'-6'261'0,"4"3"-209"0,-4-3-41 0,0 2-11 15,3-2 43-15,4 6 6 16,0 0 2-16,0 0 0 16,0 0-291-16,-7 6-59 0,-3-2-11 0,-1 5-2 0,-7-3 124 15,-3 4 24-15,-4 8 6 0,1 1 1 0,-8 0 157 0,0 6 29 0,-7 3 7 0,1 4 2 16,2-4 174-16,1 0 36 0,7 0 6 0,0 4 2 0,3-10-96 16,4 3-20-16,0-6-3 0,3 6-1 0,0-6-90 0,8-1-18 15,-1-2-4-15,4-3-1 0,0 2-23 16,7-5 0-16,-3-1 0 0,6 0 0 0,4-2-10 0,-3-4 0 15,6 3 0-15,1-6 0 16,-1 0-33-16,8-6-6 0,-4 3-2 0,4-4 0 0,-1-2 31 16,5 0 7-16,-5-4 1 0,4-3 0 0,1 7 12 15,-1-7 0-15,-4 4 0 0,5-4 10 0,-1 0 24 0,0-2 5 16,-3-1 1-16,-1 3 0 0,1-3-14 0,3 0-2 16,-3 1-1-16,-4-1 0 0,7 0 12 0,-3 3 2 15,-4 1 1-15,0 5 0 0,0 1-23 0,0-1-5 16,-7 10-1-16,0 0 0 0,0 0 17 0,4 10 3 15,-8-1 1-15,4 7 0 0,0-3-2 0,-3 8 0 16,-1-8 0-16,1 6 0 0,-4 3-28 0,0-3 0 0,0-1 0 0,0 1 0 16,0-3 0-16,0 3-16 0,3-4 1 15,1-2 1 1,0 3-10-16,-1-4-1 0,4-2-1 0,-3 5 0 16,6-8-101-16,-3-4-20 0,4 6-4 0,-1-9-725 0,5 0-144 0</inkml:trace>
  <inkml:trace contextRef="#ctx0" brushRef="#br0" timeOffset="26077.29">25118 11669 3409 0,'0'0'75'0,"0"0"15"16,0 0 3-16,3 10 3 0,4 2-76 0,-3 1-20 0,-1 3 0 0,4 2 0 15,-3 1-42-15,3-3-12 0,-3 3-2 0,-1-1-1 0,1 8 38 16,-1-8 8-16,1 1 2 0,3 0 0 0,-4-3 9 0,-3 3 0 15,4-1 0-15,-1-2 0 0,-3-7 0 0,4 7 0 16,-4-3 0-16,3-7 0 0,-3-6 0 16,0 0 0-16,0 0 0 0,0 0 0 15,7-6-18-15,-3-4-8 0,7 1-2 0,-8-7 0 16,8-3-16-16,-4 1-3 0,0-8-1 0,0-2 0 16,3-6-84-16,1-4-18 0,0-6-3 0,-1 0-1 15,1 7 64-15,-1-7 13 0,1 6 2 0,0 4 1 0,-1 5 52 0,-3 4 10 16,0 10 3-16,0 5 0 0,-3 7 117 0,-4 3 24 15,0 0 5-15,7 3 1 0,3 7-16 0,1 5-3 0,0 1-1 0,3-3 0 16,3 5-34-16,5 4-8 0,-1-3 0 16,0 3-1-16,4-6-25 0,3-1-5 0,-4 4-1 0,5-9 0 15,-5 8-35-15,1-2-9 0,-4-3 0 0,0 2 0 32,-3-5-28-32,-4 9-8 0,4-10-2 0,-8 7 0 15,1-1-91-15,-4 4-19 0,-3-6-3 0,3 6-1 0,-7 2-76 16,0 1-16-16,-4 13-4 0,1-7 0 0</inkml:trace>
  <inkml:trace contextRef="#ctx0" brushRef="#br0" timeOffset="26710.97">26945 11647 2246 0,'0'0'200'0,"0"0"-160"0,-3-6-32 0,3 6-8 16,0 0 164-16,0 0 31 0,7 0 6 0,3-3 2 31,1-3-191-31,7-1-39 0,-1 4-7 0,1-3-2 0,3 3 36 0,4-6 0 0,-1-1 0 0,5 1 0 16,6-7 16-16,0 0 9 0,-3 7 3 0,3-4 0 15,0-2-28-15,-6-1 0 0,-5 4-14 0,-2-4 5 16,2 3-3-16,-6 1-1 0,-4-1 0 0,-3-2 0 0,-1 5-7 0,-3-9-2 16,-3 10 0-16,-4-7 0 0,-4 7 22 0,1-4-11 15,-4 1 11-15,0 2-8 0,-8 1 24 0,-2-1 4 16,-1 10 2-16,-3 0 0 0,-4 0 9 0,-3 7 1 15,-4 2 1-15,4 4 0 0,0 2-25 16,3 4-8-16,-3 6 0 0,0 4 0 16,7-1 18-16,3 6 0 0,0 1 0 0,8-1 0 0,-1-6 2 15,8 1 0-15,-1 5 0 0,1-6 0 0,3 4-7 0,0-4-1 16,7 0 0-16,-4-9 0 0,4 6-12 0,0-6 0 16,4-3 8-16,-4-4-8 0,0 4 0 0,0 3-10 15,0-10 2-15,4 0 0 16,-1-2-82-16,1-7-16 0,-1 9-3 0,4-9-755 15,-3 0-152-15</inkml:trace>
  <inkml:trace contextRef="#ctx0" brushRef="#br0" timeOffset="26976.99">27721 10525 3294 0,'0'0'72'0,"-14"9"16"0,-3 10 2 0,2 0 2 0,1 15-73 0,7 10-19 0,4 0 0 0,6 3 0 15,4 6-13-15,4-2-7 0,7-4 0 0,-1 6-1 16,4 7 21-16,1-4-9 0,-1-3 9 0,0 1 0 16,-4-1-13-16,1 0 4 0,-4 1 1 0,-3-7 0 15,-4 6 8-15,0 0 0 0,-4 1 0 0,-3-4 0 16,-3-3 0-16,-1-3 8 0,-3 0 0 0,0-7 0 0,4-2-8 15,-4-7-10-15,0 0 10 0,3-3-952 16,1-6-182-16</inkml:trace>
  <inkml:trace contextRef="#ctx0" brushRef="#br0" timeOffset="27160.21">27986 11425 3639 0,'0'0'161'0,"0"0"34"0,0 0-156 0,0 0-31 16,0 0-8-16,0 3 0 15,3 6-80-15,1 1-16 0,-1 5-4 0,1-5-1 16,3 6-27-16,0-4-4 0,-3 4-2 0,6 3-756 0,1-1-151 16</inkml:trace>
  <inkml:trace contextRef="#ctx0" brushRef="#br0" timeOffset="27356.96">28229 11124 3524 0,'-7'-3'78'16,"0"-4"16"-16,0 4 3 0,0-3 1 0,4 6-78 0,-1-6-20 0,4 6 0 0,7-3 0 15,4 3-101-15,-1-7-24 0,1 7-5 0,3 0-1 16,0 0-89-16,4 0-19 0,-1 7-3 0</inkml:trace>
  <inkml:trace contextRef="#ctx0" brushRef="#br0" timeOffset="29701.19">28593 11371 2055 0,'0'0'91'0,"0"0"19"0,-7-6-88 0,7 6-22 0,0 0 0 0,0 0 0 16,0 0 33-16,0 0 3 0,0 0 0 0,0 0 0 0,0 0-13 0,0 0-3 15,0 0 0-15,0 0 0 0,0 0-20 0,0 0 0 16,0 0 0-16,0 0 0 0,0 10 33 16,0-1 3-16,0-3 0 0,-4 13 0 15,1-3 3-15,-1 3 1 0,0 6 0 0,-3-3 0 16,0 9 9-16,4-3 3 0,-4-3 0 0,0-3 0 0,0 3 9 0,3 0 3 16,-3-3 0-16,4-6 0 0,-1 3-14 15,1-3-2-15,-1-4-1 0,0-2 0 0,4-4-16 16,-3 3-3-16,-1-3-1 0,4-6 0 0,0 0-11 0,0 0-1 15,0 0-1-15,0-6 0 0,4-9-14 0,-4 5 0 16,3-9 0-16,-3 0 0 0,4 1 0 0,-4 2 0 16,7-6 0-16,-3 0 0 0,-4 0 0 0,3 3-12 15,4-3 3-15,-3 4 0 0,3 5 9 0,0-3 0 16,-4 10 0-16,1-3 8 0,3 6-8 0,-4-4 0 16,-3 7 0-16,11 0 8 0,-4 0-8 0,4 0 8 15,-1 7-8-15,1-4 8 0,3 6-8 0,-3-3 0 0,3 4 0 16,0-4 0-16,3-3 0 0,1 7 9 0,-4-4 0 15,0-3 0-15,-7 3-1 0,4-6 0 0,-1 0 0 0,1 0 0 16,0 0-8-16,-4-6 10 0,0 3-10 0,3-3 10 16,1 2-10-16,-1-5 8 0,-2-4-8 0,2 4 8 15,1 0-8-15,-1-1 0 0,1-2 0 16,-1-4 0-16,1 7 0 0,0-1 0 0,3-5 0 0,-4 5 0 16,1 1 0-16,3-1 0 0,-3 4-11 0,-1-3 11 15,1 5 0-15,-1-2 0 0,1 6 0 0,0-3-8 16,-1-3 8-16,1 6 0 0,-1 0 0 0,1 0 0 15,-4-3 0-15,7 3 0 0,-3 3 8 0,-1-3-8 16,-3 6 8-16,7-3-8 0,-3 3 10 0,3-2-10 16,0 2 12-16,-3 3-4 0,3 1-8 0,0-1 12 15,0 7-4-15,0-4 0 0,0 10-8 0,0 0 12 0,-3-3-12 16,0 6 8-16,-4 0-8 0,0 0 0 0,-4-6 0 0,1 0 0 16,-8 0 0-16,8 0 0 0,-4-4 0 0,3-5-12 15,-6 8 1-15,3-8 0 16,0-1-110-16,0-9-23 0,0 0-4 0,3 7-1207 0</inkml:trace>
  <inkml:trace contextRef="#ctx0" brushRef="#br0" timeOffset="29888.01">29651 11607 3358 0,'0'0'149'0,"-4"6"31"0,1-3-144 0,3-3-36 16,0 0 0-16,0 6 0 16,0 4-78-16,0-10-22 0,0 0-5 0,0 0-1 15,11 6-78-15,-11-6-15 0,7 0-3 0,-7 0-558 0,0 0-112 0</inkml:trace>
  <inkml:trace contextRef="#ctx0" brushRef="#br0" timeOffset="30065.12">29573 11089 3178 0,'0'0'70'0,"0"0"14"0,-7-3 4 0,4-6 1 0,-1 2-71 0,1-2-18 0,3 9 0 0,0-9 0 0,-4-1 0 0,4 4 0 0,0 6 0 0,4-9 0 16,-4 9-36-16,3-4-12 0,-3 4-1 0,0 0-1 15,0 0-22-15,7-6-5 0,4 6-1 0,-4 0-764 16,0 0-153-16</inkml:trace>
  <inkml:trace contextRef="#ctx0" brushRef="#br0" timeOffset="30417.26">30081 11525 2188 0,'0'0'195'0,"-3"10"-156"0,-1-1-31 0,1 0-8 16,3 7 128-16,-4-7 25 0,4 1 5 0,0 6 1 15,-3-13-111-15,3-3-23 0,0 0-4 0,0 9-1 16,0-9 29-16,0 0 6 0,0 0 1 0,0 0 0 16,0 0 9-16,0 0 3 0,0 0 0 0,0 0 0 15,3-3-34-15,1-6-6 0,3-1-2 0,-4 1 0 16,1-7-12-16,3 0-2 0,-4-2-1 0,5-1 0 16,-1 3-11-16,3-6 0 0,-3 3 9 0,0-3-9 15,4 10 0-15,-1-7 8 0,5 3-8 0,-1 1 0 16,-4 2 0-16,4 4 0 0,0-1 0 0,1-2 0 15,2 9 0-15,1 3 0 0,0-7 0 0,3 14 0 16,-4-7 0-16,1 0-12 0,-4 9 12 0,0 0-12 16,4-2 4-16,-4 2 0 0,0 4 0 0,0-4 0 15,0 7 8-15,-3-7 0 0,-1 7-9 0,-3-4 9 16,4 4-30-16,0-7-2 0,-4 7 0 0,0-3 0 16,0 2-168-16,0-5-33 0</inkml:trace>
  <inkml:trace contextRef="#ctx0" brushRef="#br0" timeOffset="30859.97">31224 11302 3250 0,'0'0'72'0,"-7"0"14"0,0-9 3 0,4 6 3 0,-4-3-74 0,0 6-18 0,0 0 0 0,0 0 0 31,-1 0-46-31,-2 0-13 0,-4 9-2 0,-4 0-1 15,-3 1-10-15,0 6-1 0,-4 2-1 0,0 7 0 0,-3-6 48 0,3 6 10 0,-3-3 1 16,4 3 1-16,-1 1 14 0,4-5 0 0,3 5 0 0,0-1 0 16,4-7 8-16,4 1 0 0,3 0 1 0,0-3 0 15,3-7-9-15,4 1 0 0,0-10 0 0,4 6 0 16,3-3 0-16,3 3 8 0,4-12-8 0,4 6 8 16,-4-9 4-16,7 5 1 0,0-11 0 0,4 5 0 15,-4-5-13-15,4 2 0 0,0-3 0 0,-1-2 0 16,-2-1 0-16,-5 3 9 0,1-3-9 0,-8 4 12 15,5 2-3-15,-5 4 0 0,-3-7 0 0,0 10 0 16,-3 3 23-16,-4 3 4 0,0 0 0 0,0 0 1 16,0 0-12-16,0 0-2 0,0 0-1 0,3 9 0 0,4 0-8 15,-3 1-2-15,-1-1 0 0,1 1 0 0,-1 5 0 0,5 1-1 16,-1-3 0-16,-4 2 0 0,4-2-11 0,0 2 12 16,0 1-12-16,4-3 12 0,-1-4-12 15,-3 0 0-15,1 7 0 0,2-6 0 16,1-1-32-1,-4 0-4-15,-4 1-2 0,4 2 0 0,-7-12-85 0,7 3-17 0,-3 4-3 0,-4-7-1 16,0 0-61-16,0 0-13 0,11 0-2 0</inkml:trace>
  <inkml:trace contextRef="#ctx0" brushRef="#br0" timeOffset="31095.87">31782 10741 3182 0,'0'0'141'0,"-4"10"29"0,4 5-136 0,-3 4-34 0,3 6 0 0,3 10 0 16,1 2 0-16,-1 1 0 0,4 6-10 0,0 6 10 16,0-6-27-16,1-3 3 0,-1 3 0 0,3-4 0 15,-6-2 0-15,3-4 1 0,0-5 0 0,0 5 0 31,-4-6-92-31,1-3-18 0,-4-3-4 0,-4 4-666 0,1-1-133 0</inkml:trace>
  <inkml:trace contextRef="#ctx0" brushRef="#br0" timeOffset="31276">31563 11237 3430 0,'0'0'76'0,"0"0"15"0,7-7 3 0,7 7 2 0,4 0-76 0,-1-3-20 16,8-3 0-16,-4 0 0 16,4 3-86-16,0-7-21 0,-1 1-4 0,5-1-1 15,-1 1-24 1,4-4-4-16,-1 4-2 0,1 0-670 0,0 9-133 0</inkml:trace>
  <inkml:trace contextRef="#ctx0" brushRef="#br0" timeOffset="31415.08">32276 11462 3121 0,'0'0'138'0,"0"10"29"0,-7-1-134 0,7 7-33 0,-4-4 0 0,4 4 0 15,0 0 8-15,-3-4-8 0,-1 4 0 0,4-7 0 32,-4 1-87-32,4-4-21 0,0-6-4 0,0 0-745 0,0 0-150 0</inkml:trace>
  <inkml:trace contextRef="#ctx0" brushRef="#br0" timeOffset="31608.19">32297 10964 2188 0,'0'0'195'0,"-7"0"-156"0,3 0-31 0,-3-3-8 0,7 3 265 0,0 0 52 15,0 0 11-15,0 0 1 16,0 0-329-16,0 0-73 0,0 0-11 15,0 0-3-15,0 0-45 0,4 9-8 0,-1-6-3 16,4 7-1076-16</inkml:trace>
  <inkml:trace contextRef="#ctx0" brushRef="#br0" timeOffset="31982.1">32748 11390 3214 0,'0'0'71'0,"0"0"14"0,-3 10 3 0,-4-1 3 0,0 1-73 0,0 5-18 0,3-5 0 0,1-1 0 16,-4 7-81-16,3-4-20 0,-3 4-4 0,0-7-1 0,0 10 66 0,0-3 12 0,-4 3 4 0,4-4 0 15,0-2 24-15,0 6 0 0,-4-4 0 0,4 4 0 16,7 0 0-16,-3-3 0 0,3-7 0 0,3 10 0 16,1-10 0-16,3 7 0 0,4-7 0 0,-1-5-8 15,1 2 8-15,3 3-13 0,0-9 5 0,0 0 8 16,4 0 0-16,-4-3 0 0,3-3 0 0,1-4 0 15,0 4 0-15,-1-6 0 0,-2-4 12 0,2 6-4 16,1-8-8-16,-4 2 8 0,0 3-8 0,0-2 8 16,-3-4 10-16,-1 0 2 0,1-6 0 0,-4 6 0 15,-4 0 33-15,-3-6 7 0,0 10 2 0,0 2 0 16,-7-3-10-16,0-2-1 0,-3 2-1 0,3 7 0 0,-4-4-16 16,-3 0-3-16,3 4-1 0,1 0 0 0,-4 5-14 0,0-5-2 15,0 3-1-15,-1 3 0 0,5-4-13 0,-4 7-8 16,3 0 8-16,1-3-13 15,-1 3-67-15,4 0-12 0,0 0-4 0,7 0 0 16,0 0-168-16,0 0-35 0</inkml:trace>
  <inkml:trace contextRef="#ctx0" brushRef="#br0" timeOffset="32411.35">33069 11230 1036 0,'0'0'46'0,"-3"7"10"0,3-7-45 0,-4 9-11 16,1-6 0-16,3 7 0 0,3 5 382 0,1-5 74 16,-1 8 16-16,1-2 2 0,-4-3-395 0,0 2-79 0,7 4-16 0,-3 0-4 15,-1 3 35-15,1-9 6 0,-4 5 2 0,0-2 0 16,0 0 21-16,0-4 4 0,3 7 0 0,-3-3 1 16,0 3-13-16,4-4-2 0,-4-2-1 0,0 2 0 15,0-5-6-15,0-4-2 0,0 4 0 0,0-10 0 16,0 0 4-16,0 0 1 0,0 0 0 0,0 0 0 15,0 0-3-15,3-10-1 0,1 1 0 0,-1-1 0 16,4-5-11-16,-3 5-3 0,-1-5 0 0,4 2 0 16,0-3-12-16,0 1 0 0,1-4 0 0,-5 0 0 15,4 3 0-15,0-2 0 0,0-1 0 16,0 3 0-16,0-3 12 0,-3 10-3 0,3-4-1 0,0 1 0 16,0 2 4-16,0 7 0 0,0-3 0 0,-7 6 0 15,11 0-12-15,-1 0 10 16,1 0-10-16,-1 6 10 0,5-3-10 0,-5 4 0 15,1 2 0-15,3 0 0 0,0 1 0 0,-3 5 0 16,-1-2 0-16,1 3 0 0,-4 3 0 0,3-1 0 0,1 7 0 0,-4 1 0 0,0-5 0 16,0 5 0-16,-3-1 0 0,-1 3 0 0,4 0-12 0,-3-3 1 15,-1-6 1-15,1 6 0 16,-4-6-146-16,3 0-28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9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19 255 12816 0 0,'0'0'1157'0'0,"2"-2"-890"0"0,8-3 123 0 0,0 0 1 0 0,12-4 0 0 0,-14 6-316 0 0,1 0 0 0 0,-2-1-1 0 0,1 0 1 0 0,0 0 0 0 0,-1 0 0 0 0,12-10 0 0 0,-16 11-75 0 0,1 0 0 0 0,0 1 0 0 0,0-1 0 0 0,0 1 0 0 0,4-2 1 0 0,17-12 90 0 0,-5 0 12 0 0,-11 9-91 0 0,-1 0 1 0 0,1 0-1 0 0,-2-1 0 0 0,1 0 1 0 0,8-11-1 0 0,-3 2 268 0 0,-9 13-112 0 0,0 0 0 0 0,-1-1 0 0 0,0 1 0 0 0,0-1 0 0 0,3-6 0 0 0,-5 10-101 0 0,0 0 1 0 0,-1 0 0 0 0,1 0-1 0 0,-1 0 1 0 0,1 0-1 0 0,-1-1 1 0 0,0 1-1 0 0,1 0 1 0 0,-1 0 0 0 0,0 0-1 0 0,0-1 1 0 0,0 1-1 0 0,0 0 1 0 0,0 0 0 0 0,0 0-1 0 0,0-1 1 0 0,0 1-1 0 0,-1 0 1 0 0,1 0 0 0 0,0 0-1 0 0,-1-1 1 0 0,1 1-1 0 0,-1 0 1 0 0,1 0-1 0 0,-1 0 1 0 0,1 0 0 0 0,-1 0-1 0 0,0 0 1 0 0,0 0-1 0 0,1 0 1 0 0,-1 0 0 0 0,0 0-1 0 0,0 1 1 0 0,0-1-1 0 0,0 0 1 0 0,0 1-1 0 0,0-1 1 0 0,0 0 0 0 0,0 1-1 0 0,0-1 1 0 0,-3 0-1 0 0,2 1-62 0 0,0 1-1 0 0,-1-1 0 0 0,1 0 1 0 0,0 1-1 0 0,-1-1 0 0 0,1 1 1 0 0,0 0-1 0 0,0 0 0 0 0,0 0 1 0 0,0 0-1 0 0,0 0 0 0 0,-3 3 1 0 0,-2-1-2 0 0,0 2-37 0 0,0 0-1 0 0,1 0 0 0 0,-1 0 1 0 0,-10 12-1 0 0,-13 10-72 0 0,13-13 99 0 0,1 0 0 0 0,1 1 0 0 0,0 1 0 0 0,1 0 0 0 0,1 1 0 0 0,0 1 0 0 0,-16 30 0 0 0,25-40 38 0 0,0 1-1 0 0,0 0 0 0 0,1 0 0 0 0,-2 12 1 0 0,-2 4 127 0 0,5-16-91 0 0,0 0-1 0 0,1 1 0 0 0,0 0 1 0 0,0-1-1 0 0,2 14 0 0 0,-1-6 17 0 0,1-11-81 0 0,0 1 1 0 0,0-1 0 0 0,0 0-1 0 0,1 0 1 0 0,0 0 0 0 0,1 0 0 0 0,3 7-1 0 0,-1-1 0 0 0,-3-9-18 0 0,-1 0-1 0 0,1 0 0 0 0,1 0 0 0 0,-1 0 0 0 0,0 0 0 0 0,1 0 0 0 0,-1 0 1 0 0,1-1-1 0 0,0 1 0 0 0,0-1 0 0 0,0 0 0 0 0,5 3 0 0 0,-2-2-63 0 0,0 0 0 0 0,0 0-1 0 0,0-1 1 0 0,0 1 0 0 0,13 1-1 0 0,-12-2-364 0 0,1-1 0 0 0,-1-1 0 0 0,1 1 0 0 0,0-1 0 0 0,-1-1 0 0 0,1 1 0 0 0,-1-1 0 0 0,1-1 0 0 0,-1 1-1 0 0,1-1 1 0 0,10-5 0 0 0,3-1-1080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150 342 15056 0 0,'-4'4'178'0'0,"0"1"0"0"0,0 0 0 0 0,0 0 0 0 0,0 0 0 0 0,1 1 0 0 0,0-1 0 0 0,0 1 0 0 0,1-1 0 0 0,-1 1 0 0 0,1 0 0 0 0,0 0 0 0 0,1 1 1 0 0,-1-1-1 0 0,1 0 0 0 0,0 11 0 0 0,0 12-231 0 0,-7 35 1 0 0,1-1 106 0 0,2-28-15 0 0,-10 42 0 0 0,-2 10 134 0 0,-9 45 529 0 0,6-7 728 0 0,17-109-1328 0 0,1-6-56 0 0,1 0 0 0 0,0 1-1 0 0,1 9 1 0 0,0-18 239 0 0,5-16-90 0 0,1-39 245 0 0,-4 39-300 0 0,0 0 1 0 0,-1 1-1 0 0,-1-17 1 0 0,1-18 150 0 0,10-77 69 0 0,36-160 0 0 0,33-5-360 0 0,-53 202-72 0 0,-21 72 72 0 0,0 1 0 0 0,1 0 0 0 0,12-17 0 0 0,-15 25 0 0 0,-1 2-25 0 0,0 0 0 0 0,1 0 0 0 0,-1 1 0 0 0,1-1-1 0 0,0 1 1 0 0,1 0 0 0 0,-1 0 0 0 0,1 1 0 0 0,9-7-1 0 0,-10 8 5 0 0,0 0-1 0 0,0 0 1 0 0,0 0 0 0 0,0 1-1 0 0,0 0 1 0 0,0 0-1 0 0,1 0 1 0 0,-1 0-1 0 0,0 0 1 0 0,1 1 0 0 0,-1 0-1 0 0,0 0 1 0 0,9 1-1 0 0,-9 0-6 0 0,-1 1-1 0 0,1-1 0 0 0,-1 1 1 0 0,0-1-1 0 0,0 1 1 0 0,0 0-1 0 0,0 0 0 0 0,0 1 1 0 0,0-1-1 0 0,0 1 0 0 0,-1-1 1 0 0,1 1-1 0 0,2 3 1 0 0,1 3 19 0 0,0-1 1 0 0,0 1-1 0 0,5 12 1 0 0,-7-13 17 0 0,-1-1 0 0 0,0 1 1 0 0,0 0-1 0 0,-1 0 0 0 0,0 0 1 0 0,0 0-1 0 0,-1 1 0 0 0,0-1 1 0 0,-1 0-1 0 0,0 1 0 0 0,0-1 1 0 0,0 0-1 0 0,-4 16 0 0 0,0-4-9 0 0,3-15 0 0 0,0-1 0 0 0,0 0 0 0 0,0 1 0 0 0,0-1 0 0 0,-1 0 0 0 0,-3 7 0 0 0,-32 64 0 0 0,32-67-3 0 0,1 0 0 0 0,-2 1 1 0 0,1-2-1 0 0,-13 14 0 0 0,-28 34-71 0 0,-30 26 74 0 0,-8 9 15 0 0,37-40 6 0 0,46-49-293 0 0,-5-15-4556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0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0 318 11344 0 0,'0'0'1030'0'0,"2"-1"-848"0"0,39-17-126 0 0,-19 8 66 0 0,40-13 1 0 0,-56 21-157 0 0,-1 0-1 0 0,1 0 1 0 0,-1 0 0 0 0,6-5 0 0 0,6-2 129 0 0,10-4 2888 0 0,31-15 953 0 0,-52 24-3738 0 0,0 0 0 0 0,1 0 0 0 0,-1-1 1 0 0,-1 1-1 0 0,1-1 0 0 0,6-8 0 0 0,0 0 10 0 0,6-7 58 0 0,-6 0 11 0 0,-9 16-260 0 0,0-1 0 0 0,0-1 0 0 0,0 1 0 0 0,0 0 1 0 0,-1-1-1 0 0,0 1 0 0 0,0-1 0 0 0,-1 0 0 0 0,1 1 0 0 0,-1-1 1 0 0,-1 0-1 0 0,1 0 0 0 0,-1-12 0 0 0,0 18-10 0 0,0-1 0 0 0,0 0-1 0 0,0 1 1 0 0,0-1 0 0 0,0 0 0 0 0,0 1-1 0 0,0-1 1 0 0,0 0 0 0 0,0 1 0 0 0,0-1-1 0 0,0 0 1 0 0,0 1 0 0 0,-1-1 0 0 0,1 0-1 0 0,0 1 1 0 0,-1-1 0 0 0,1 0 0 0 0,0 1 0 0 0,-1-1-1 0 0,1 1 1 0 0,-1-1 0 0 0,1 1 0 0 0,0-1-1 0 0,-1 1 1 0 0,0-1 0 0 0,1 1 0 0 0,-1 0-1 0 0,1-1 1 0 0,-1 1 0 0 0,1-1 0 0 0,-1 1 0 0 0,0 0-1 0 0,1 0 1 0 0,-1-1 0 0 0,0 1 0 0 0,1 0-1 0 0,-1 0 1 0 0,0 0 0 0 0,1 0 0 0 0,-1 0-1 0 0,0 0 1 0 0,1 0 0 0 0,-1 0 0 0 0,0 0 0 0 0,1 0-1 0 0,-1 0 1 0 0,0 0 0 0 0,1 1 0 0 0,-1-1-1 0 0,0 0 1 0 0,1 0 0 0 0,-1 1 0 0 0,0 0-1 0 0,-4 1-1 0 0,0 0 0 0 0,0 1-1 0 0,0-1 1 0 0,1 1 0 0 0,-8 6-1 0 0,-19 21 78 0 0,1 1 0 0 0,-40 54 0 0 0,42-52-106 0 0,18-22-18 0 0,0 1 1 0 0,-13 22 0 0 0,9-13 31 0 0,7-10 47 0 0,0 1-1 0 0,-6 15 1 0 0,-24 72 37 0 0,35-91-66 0 0,0 0 0 0 0,1 0 0 0 0,-1 0 0 0 0,2 0 0 0 0,-1 0 0 0 0,1 0 0 0 0,0 1 0 0 0,1-1 0 0 0,0 0 0 0 0,0 0 0 0 0,1 0 0 0 0,0 0 0 0 0,0 0 0 0 0,1 0 0 0 0,0-1 0 0 0,5 11 0 0 0,-6-16-39 0 0,-1 0 0 0 0,1 0 0 0 0,-1 0 0 0 0,1-1 0 0 0,0 1 0 0 0,-1 0 0 0 0,1-1 0 0 0,0 1 0 0 0,0-1 0 0 0,0 1 0 0 0,0-1 0 0 0,0 0 0 0 0,1 0 0 0 0,-1 0 0 0 0,0 0 0 0 0,1-1 0 0 0,-1 1 0 0 0,0 0 0 0 0,1-1 0 0 0,-1 0 0 0 0,1 1 0 0 0,-1-1 0 0 0,0 0 0 0 0,1 0 0 0 0,2-1 0 0 0,2 0-113 0 0,-1 1 0 0 0,0-1 0 0 0,1-1 0 0 0,-1 1 0 0 0,0-1 1 0 0,0 0-1 0 0,0-1 0 0 0,10-5 0 0 0,22-21-2849 0 0,-18 15 1280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0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83 178 14712 0 0,'-1'2'672'0'0,"-20"34"256"0"0,13-17-929 0 0,-7 19 659 0 0,12-27-420 0 0,-2 4-54 0 0,0 2-1 0 0,1-1 0 0 0,1 0 0 0 0,-1 27 0 0 0,3-38-151 0 0,1 0 0 0 0,-1 1-1 0 0,0-1 1 0 0,-2 6-1 0 0,-3 18 615 0 0,5-21 3346 0 0,1-15-2776 0 0,7-16-1216 0 0,0 1 0 0 0,14-27 0 0 0,3-14 0 0 0,-12 32 0 0 0,1 1 0 0 0,17-31 0 0 0,-20 44 0 0 0,0 1 0 0 0,0-1 0 0 0,18-18 0 0 0,-22 30-5 0 0,-1 0 0 0 0,1 0 0 0 0,0 1 0 0 0,11-7 0 0 0,-3 3-43 0 0,0 0 42 0 0,-1 2 0 0 0,25-10 0 0 0,-3 3 9 0 0,-32 12-1 0 0,-1-1 0 0 0,1 1 0 0 0,1 1-1 0 0,-1-1 1 0 0,0 0 0 0 0,0 1 0 0 0,0-1-1 0 0,0 1 1 0 0,0 0 0 0 0,0 0 0 0 0,1 0 0 0 0,-1 0-1 0 0,0 1 1 0 0,0 0 0 0 0,0-1 0 0 0,0 1-1 0 0,5 2 1 0 0,-4-1 0 0 0,-1 0 1 0 0,0 0-1 0 0,0 0 0 0 0,1 0 0 0 0,-1 1 0 0 0,-1-1 0 0 0,1 1 0 0 0,0 0 0 0 0,-1 0 1 0 0,1 0-1 0 0,-1 0 0 0 0,0 0 0 0 0,0 1 0 0 0,2 3 0 0 0,1 7-2 0 0,0 0 0 0 0,-1 0 0 0 0,-1 0 0 0 0,0 0 0 0 0,-1 1 0 0 0,1 15 0 0 0,-3-27 0 0 0,5 28-50 0 0,-2-19-138 0 0,0 24 0 0 0,-2-26 57 0 0,0 0 1 0 0,0 0-1 0 0,4 13 1 0 0,-2-14 57 0 0,-1 0 0 0 0,-1 0 0 0 0,1 11 0 0 0,-2-16-12 0 0,0-1-1 0 0,1 1 0 0 0,-1-1 1 0 0,1 0-1 0 0,0 1 0 0 0,0-1 1 0 0,3 6-1 0 0,-3-5-86 0 0,0-2-243 0 0,6 6-1578 0 0,12 2 137 0 0,-15-10 52 0 0,31-15-2560 0 0,-14 6 2134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1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368 682 5528 0 0,'0'0'422'0'0,"7"-5"-260"0"0,-3 2 757 0 0,0 1 1 0 0,-1-1-1 0 0,1 0 0 0 0,0 0 1 0 0,-1-1-1 0 0,6-6 2059 0 0,-8 10-2887 0 0,0-1 0 0 0,0 1 1 0 0,0 0-1 0 0,0-1 0 0 0,0 1 0 0 0,0-1 0 0 0,0 0 0 0 0,0 1 0 0 0,0-1 0 0 0,0 0 0 0 0,0 1 0 0 0,-1-1 1 0 0,1 0-1 0 0,0 0 0 0 0,0 0 0 0 0,-1 0 0 0 0,1 0 0 0 0,-1 0 0 0 0,1 0 0 0 0,-1 0 0 0 0,1-1 1 0 0,0 0-27 0 0,0 0 0 0 0,0 0 0 0 0,0 0 0 0 0,0 0 0 0 0,-1 0 1 0 0,1 0-1 0 0,-1 0 0 0 0,0 0 0 0 0,0 0 0 0 0,0-4 0 0 0,0 4 5 0 0,-1 0 0 0 0,1 0 0 0 0,-1 0 0 0 0,0 0 0 0 0,0 0 0 0 0,0 0 0 0 0,0 0 0 0 0,-1 1 0 0 0,1-1 0 0 0,0 0 0 0 0,-1 1 0 0 0,1-1 0 0 0,-1 1 0 0 0,1-1 0 0 0,-4-1 0 0 0,-4-5 106 0 0,6 7-91 0 0,0-1-1 0 0,0 0 0 0 0,0 1 0 0 0,0-1 1 0 0,0 1-1 0 0,0 0 0 0 0,0 0 0 0 0,0 0 1 0 0,-1 0-1 0 0,1 1 0 0 0,0-1 0 0 0,-1 1 1 0 0,1 0-1 0 0,0 0 0 0 0,-1 0 0 0 0,-5 1 1 0 0,1 0 112 0 0,0 1 1 0 0,0 0 0 0 0,0 0-1 0 0,1 0 1 0 0,-1 1 0 0 0,-8 4-1 0 0,-6 7 110 0 0,1 0 0 0 0,-22 20-1 0 0,12-10-196 0 0,20-14-80 0 0,-1 1 0 0 0,2 1 0 0 0,0 0 0 0 0,0 0 0 0 0,1 1 0 0 0,-7 14 0 0 0,-21 44 178 0 0,28-53-176 0 0,2 1 0 0 0,0 0 0 0 0,1 0 0 0 0,1 1 0 0 0,-3 21 0 0 0,6-35-32 0 0,1 9 0 0 0,2 5 0 0 0,2-16 0 0 0,-1 0 0 0 0,7 13 8 0 0,-4-15 23 0 0,-2-2 2 0 0,0 2-1 0 0,1-1 0 0 0,-1 0-1 0 0,1 0 1 0 0,-1 0 0 0 0,1-1-1 0 0,-1 1 1 0 0,1-1 0 0 0,-1 0-1 0 0,1 0 1 0 0,3 0 0 0 0,-1-1 33 0 0,0-1 1 0 0,-1 0 0 0 0,1 0 0 0 0,-1 0 0 0 0,10-5 0 0 0,2-5 64 0 0,1 0-1 0 0,-1 0 1 0 0,-1-2-1 0 0,-1 0 1 0 0,21-23 0 0 0,-33 34-117 0 0,78-100 347 0 0,-72 91-311 0 0,1-3 32 0 0,-1 0 0 0 0,0-1 0 0 0,10-26 1 0 0,14-53 278 0 0,-22 62-253 0 0,9-49 118 0 0,-15 59-163 0 0,-2 6 1 0 0,-1 1-1 0 0,-1-29 1 0 0,1-10 76 0 0,-2 35-93 0 0,0-1 0 0 0,-1 1 1 0 0,-1 0-1 0 0,-1 0 1 0 0,-1 1-1 0 0,-9-29 1 0 0,-4 10 16 0 0,3 9-33 0 0,11 20-86 0 0,-1 0-1 0 0,0 0 0 0 0,-1 0 1 0 0,0 1-1 0 0,0-1 1 0 0,-1 1-1 0 0,0 1 0 0 0,0-1 1 0 0,-1 1-1 0 0,-10-9 1 0 0,15 15-45 0 0,1 0 0 0 0,0 0 0 0 0,0 0 0 0 0,0 0 1 0 0,0 0-1 0 0,0 0 0 0 0,0 0 0 0 0,0-1 1 0 0,1 1-1 0 0,-1 0 0 0 0,-1-3 0 0 0,-2 4-514 0 0,0 0-644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1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533 1 13304 0 0,'0'0'1333'0'0,"-7"4"-1210"0"0,-3 2 289 0 0,2-1-90 0 0,0 0 0 0 0,0 1 0 0 0,0 0 0 0 0,-12 12 0 0 0,10-9-267 0 0,0 0 0 0 0,0 0-1 0 0,-12 6 1 0 0,-7 6-14 0 0,18-12 5 0 0,-3 1 57 0 0,1 0 1 0 0,1 1-1 0 0,0 1 0 0 0,0 0 0 0 0,-14 19 0 0 0,8-7 260 0 0,12-17-221 0 0,1 0 0 0 0,0 0-1 0 0,-4 8 1 0 0,5-9-45 0 0,3-5-73 0 0,0 0 0 0 0,1 0-1 0 0,-1 0 1 0 0,0 0 0 0 0,1 1-1 0 0,-1-1 1 0 0,1 0-1 0 0,0 1 1 0 0,-1-1 0 0 0,1 0-1 0 0,0 0 1 0 0,-1 1 0 0 0,1-1-1 0 0,0 1 1 0 0,0-1 0 0 0,0 0-1 0 0,1 1 1 0 0,-1 1-1 0 0,0-2-18 0 0,1 0 0 0 0,-1 0 0 0 0,1 0 0 0 0,-1-1 0 0 0,0 1-1 0 0,1 0 1 0 0,-1 0 0 0 0,1 0 0 0 0,0-1 0 0 0,-1 1 0 0 0,1 0-1 0 0,0-1 1 0 0,-1 1 0 0 0,1-1 0 0 0,0 1 0 0 0,0-1 0 0 0,0 1-1 0 0,-1-1 1 0 0,1 1 0 0 0,0-1 0 0 0,1 1 0 0 0,3 1 47 0 0,-1 0-25 0 0,-1 0 1 0 0,1-1-1 0 0,-1 0 0 0 0,1 0 1 0 0,0 0-1 0 0,-1 0 0 0 0,1 0 1 0 0,0-1-1 0 0,4 1 0 0 0,42-2 254 0 0,-23 0-202 0 0,89 5-111 0 0,-111-4 38 0 0,0 1 0 0 0,0 0-1 0 0,0 0 1 0 0,0 0 0 0 0,0 0-1 0 0,-1 1 1 0 0,1 0 0 0 0,0 0-1 0 0,-1 0 1 0 0,1 1 0 0 0,-1-1-1 0 0,0 1 1 0 0,0 0-1 0 0,0 0 1 0 0,0 0 0 0 0,3 5-1 0 0,-2 2-5 0 0,-4-5 27 0 0,0 0-1 0 0,-1 0 0 0 0,0 1 0 0 0,0-1 1 0 0,-1 0-1 0 0,1 0 0 0 0,-1 0 0 0 0,0 0 1 0 0,-1 0-1 0 0,1 0 0 0 0,-1 0 0 0 0,0 0 1 0 0,-3 5-1 0 0,-8 28 337 0 0,10-25-269 0 0,0 1-1 0 0,-1-1 1 0 0,-1 0-1 0 0,0 0 1 0 0,0 0-1 0 0,-2-1 1 0 0,1 0 0 0 0,-2 0-1 0 0,1-1 1 0 0,-2 1-1 0 0,1-2 1 0 0,-2 1-1 0 0,1-1 1 0 0,-1-1 0 0 0,-1 0-1 0 0,-17 12 1 0 0,-17 5 315 0 0,0-2 1 0 0,-2-2 0 0 0,-87 27-1 0 0,123-45-1333 0 0,1-1-1 0 0,-1-1 1 0 0,0 0-1 0 0,0-1 0 0 0,0 0 1 0 0,1 0-1 0 0,-1-1 1 0 0,-21-3-1 0 0,16 3-5841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88 314 10880 0 0,'0'0'986'0'0,"1"-1"-808"0"0,17-31 308 0 0,-12 19 205 0 0,1 1 1 0 0,0 0-1 0 0,19-22 1 0 0,-3 2 168 0 0,-19 26-721 0 0,0-1 0 0 0,0 1 0 0 0,1 0 0 0 0,7-7 0 0 0,-10 13-136 0 0,-1-1-1 0 0,-1 0 0 0 0,1 0 0 0 0,0 0 0 0 0,0 0 1 0 0,0 0-1 0 0,0 0 0 0 0,-1-1 0 0 0,1 1 0 0 0,0-2 0 0 0,0 2 237 0 0,-1-2 30 0 0,0 3-252 0 0,0 0 0 0 0,0-1 0 0 0,0 1-1 0 0,0-1 1 0 0,0 1 0 0 0,0-1 0 0 0,0 1-1 0 0,0-1 1 0 0,0 1 0 0 0,0-1 0 0 0,0 1 0 0 0,0-1-1 0 0,0 1 1 0 0,0 0 0 0 0,-1-1 0 0 0,1 1 0 0 0,0-1-1 0 0,-1 0 1 0 0,0 0 20 0 0,0 0 0 0 0,0 0 1 0 0,0 0-1 0 0,0 1 0 0 0,0-1 0 0 0,0 0 0 0 0,0 0 1 0 0,0 1-1 0 0,-1-1 0 0 0,1 1 0 0 0,0-1 0 0 0,-1 1 0 0 0,1-1 1 0 0,0 1-1 0 0,-1 0 0 0 0,1 0 0 0 0,0 0 0 0 0,-1 0 0 0 0,1 0 1 0 0,-1 0-1 0 0,1 0 0 0 0,0 0 0 0 0,-1 0 0 0 0,-1 1 0 0 0,1 0 122 0 0,0 1-6 0 0,-17 14 44 0 0,14-13-177 0 0,1 1 1 0 0,0-1-1 0 0,0 1 1 0 0,0 0-1 0 0,0 0 1 0 0,1 1-1 0 0,-6 7 0 0 0,-12 23 45 0 0,12-19-60 0 0,-14 27 0 0 0,9-10-6 0 0,1 1-1 0 0,2 1 1 0 0,2 0 0 0 0,-9 60-1 0 0,16-85 1 0 0,1 0 0 0 0,1 0-1 0 0,0 0 1 0 0,2 11 0 0 0,-1-15-6 0 0,0-1-1 0 0,0 0 1 0 0,1 0 0 0 0,-1-1 0 0 0,1 1 0 0 0,0 0 0 0 0,1 0 0 0 0,-1-1-1 0 0,1 0 1 0 0,4 6 0 0 0,-5-8 1 0 0,0 1 0 0 0,1-1 0 0 0,-1 1-1 0 0,1-1 1 0 0,0 0 0 0 0,0 0 0 0 0,-1 0 0 0 0,1 0-1 0 0,1 0 1 0 0,-1-1 0 0 0,0 1 0 0 0,0-1 0 0 0,0 0-1 0 0,1 0 1 0 0,-1 0 0 0 0,1 0 0 0 0,-1-1 0 0 0,1 1 0 0 0,-1-1-1 0 0,1 0 1 0 0,-1 0 0 0 0,1 0 0 0 0,-1-1 0 0 0,6 0-1 0 0,1-2 7 0 0,0 0 0 0 0,0 0 0 0 0,0-1 0 0 0,0 0 0 0 0,0-1 0 0 0,-1 0-1 0 0,0-1 1 0 0,0 0 0 0 0,9-8 0 0 0,20-18 189 0 0,-1-2 1 0 0,-2-1-1 0 0,48-62 0 0 0,-73 80-170 0 0,0 0 0 0 0,-1-1-1 0 0,0 0 1 0 0,-2 0 0 0 0,6-23-1 0 0,-10 31-1 0 0,-1-1 0 0 0,-1 0 1 0 0,0 0-1 0 0,0 0 0 0 0,-1 0 0 0 0,-1 0 0 0 0,1 0 0 0 0,-6-20 0 0 0,3 21 89 0 0,0-1 1 0 0,-1 1-1 0 0,-1 0 0 0 0,0 0 1 0 0,-9-14-1 0 0,11 21-70 0 0,1 0-1 0 0,0 0 0 0 0,-1 1 0 0 0,0-1 1 0 0,1 1-1 0 0,-1 0 0 0 0,0 0 0 0 0,0 0 1 0 0,-6-3-1 0 0,-33-12 80 0 0,33 14-173 0 0,-43-11-72 0 0,46 13 130 0 0,-1 0 0 0 0,1 1 0 0 0,0 0 0 0 0,0-1 0 0 0,-7 2 0 0 0,-1 0-10 0 0,13-1-104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3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82 1376 0 0,'0'0'65'0'0,"0"3"-6"0"0,-1 19-1389 0 0,0-12 3296 0 0,1 0 0 0 0,0 0 0 0 0,1-1 0 0 0,0 1 1 0 0,0 0-1 0 0,3 10 0 0 0,-1-9-1833 0 0,0-1 0 0 0,-1 1 0 0 0,-1-1 0 0 0,0 1 0 0 0,0 0 0 0 0,-1 11 0 0 0,-1-13 153 0 0,0 0 0 0 0,0 0 0 0 0,-1 0 1 0 0,0-1-1 0 0,-1 1 0 0 0,-3 9 1 0 0,-26 52 3132 0 0,26-61-747 0 0,7-10-2584 0 0,3-6-50 0 0,-1 0 0 0 0,0-1 0 0 0,-1 1-1 0 0,0 0 1 0 0,2-11 0 0 0,3-12 37 0 0,13-46-4 0 0,-12 38-33 0 0,16-41-1 0 0,-18 64-34 0 0,22-52-7 0 0,-24 60 13 0 0,0 0 0 0 0,0 0 1 0 0,0 1-1 0 0,1-1 1 0 0,0 1-1 0 0,10-9 0 0 0,-14 14-9 0 0,0 0 0 0 0,1 0 0 0 0,-1 1 0 0 0,0-1 0 0 0,0 1 0 0 0,1-1 0 0 0,-1 1 0 0 0,0-1 0 0 0,1 1 0 0 0,-1 0 0 0 0,1 0 0 0 0,-1 0 0 0 0,0 0 0 0 0,1 0 0 0 0,-1 0 0 0 0,0 0 0 0 0,3 0 0 0 0,26 8 0 0 0,-11-2 0 0 0,-12-5 6 0 0,1 1-1 0 0,-1 0 0 0 0,0 0 0 0 0,0 1 1 0 0,0 0-1 0 0,0 0 0 0 0,-1 1 1 0 0,1 0-1 0 0,-1 0 0 0 0,0 1 1 0 0,0-1-1 0 0,0 1 0 0 0,7 9 0 0 0,4 6 103 0 0,0 1-1 0 0,19 34 0 0 0,-28-42-47 0 0,14 23-16 0 0,30 72 0 0 0,-49-102-54 0 0,0 0-1 0 0,1 0 1 0 0,0-1 0 0 0,7 7-1 0 0,0 3-59 0 0,-3-6-215 0 0,0 0 0 0 0,16 13 0 0 0,-7-5-1471 0 0,-16-17 1642 0 0,-1 1 0 0 0,1-1 0 0 0,-1 1-1 0 0,1-1 1 0 0,0 1 0 0 0,-1-1 0 0 0,1 0 0 0 0,0 1 0 0 0,0-1 0 0 0,-1 0-1 0 0,1 0 1 0 0,0 1 0 0 0,0-1 0 0 0,-1 0 0 0 0,1 0 0 0 0,1 0 0 0 0,2 1-335 0 0,0 1-158 0 0,4 1 12 0 0,2-4-3898 0 0,18-4 2487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0 233 11232 0 0,'0'0'1016'0'0,"0"-2"-836"0"0,1-8 72 0 0,1 0 0 0 0,0 0 0 0 0,0 0 0 0 0,1 0 0 0 0,1 1 0 0 0,4-10 0 0 0,-5 10 144 0 0,-2 7-256 0 0,0 0 1 0 0,0 0-1 0 0,0 0 1 0 0,0 0-1 0 0,-1 0 1 0 0,1 0-1 0 0,0-4 1 0 0,0-1 1275 0 0,2 9 955 0 0,3 8-1251 0 0,1 15-797 0 0,-1 0-1 0 0,6 49 1 0 0,-8-41-21 0 0,10 35 0 0 0,-6-34-93 0 0,11 34 62 0 0,-17-61-253 0 0,1-1 0 0 0,0 1-1 0 0,0 0 1 0 0,1-1 0 0 0,-1 0 0 0 0,10 11-1 0 0,-7-9 42 0 0,-5-6 6 0 0,10 2 301 0 0,-9-3-326 0 0,0 0-1 0 0,1 0 1 0 0,-1 0 0 0 0,0 0 0 0 0,0-1 0 0 0,0 0 0 0 0,1 1 0 0 0,-1-1 0 0 0,0 0 0 0 0,0 0 0 0 0,1 0-1 0 0,-1 0 1 0 0,0 0 0 0 0,1-1 0 0 0,-1 1 0 0 0,0-1 0 0 0,0 1 0 0 0,0-1 0 0 0,0 0 0 0 0,1 0 0 0 0,-1 0-1 0 0,0 0 1 0 0,0 0 0 0 0,-1-1 0 0 0,1 1 0 0 0,0 0 0 0 0,2-3 0 0 0,8-8 57 0 0,0 0 0 0 0,-1-1 0 0 0,-1 0 0 0 0,10-17 0 0 0,-17 27-94 0 0,0-1 0 0 0,0 1-1 0 0,0 0 1 0 0,0 0 0 0 0,7-4-1 0 0,1 3-2 0 0,1 8 0 0 0,-11-3 1 0 0,2 0-7 0 0,-1 0 1 0 0,1 0-1 0 0,-1 1 0 0 0,1-1 0 0 0,-1 1 1 0 0,0 0-1 0 0,0 0 0 0 0,0 0 1 0 0,0 0-1 0 0,0 0 0 0 0,0 0 1 0 0,3 5-1 0 0,2 7-7 0 0,-4-8 12 0 0,0 1 1 0 0,0-1 0 0 0,1 0 0 0 0,-1 0 0 0 0,1-1-1 0 0,10 10 1 0 0,2 1-2 0 0,-6-9 15 0 0,-8-7 62 0 0,1 1 1 0 0,-1-1-1 0 0,0 0 1 0 0,1 0-1 0 0,-1 0 1 0 0,0-1-1 0 0,0 1 1 0 0,1-1-1 0 0,-1 1 1 0 0,0-1-1 0 0,0 0 1 0 0,3-1-1 0 0,-1 0-7 0 0,0 0 0 0 0,0-1-1 0 0,-1 1 1 0 0,1-1-1 0 0,-1 0 1 0 0,0 0 0 0 0,0 0-1 0 0,5-7 1 0 0,17-32 353 0 0,-4 7 105 0 0,-17 24-399 0 0,1 0 1 0 0,-1 0-1 0 0,-1-1 0 0 0,0 1 1 0 0,2-20-1 0 0,-2-1-1 0 0,0-47-1 0 0,1-9 5 0 0,-6 60-105 0 0,0 6-174 0 0,-2 5-108 0 0,3 17 245 0 0,1 0 0 0 0,0 0 0 0 0,0 0 0 0 0,0-1 0 0 0,0 1 0 0 0,0 0 0 0 0,0 0 0 0 0,0 0 0 0 0,0-1-1 0 0,0 1 1 0 0,0 0 0 0 0,0 0 0 0 0,0-1 0 0 0,0 1 0 0 0,0 0 0 0 0,0 0 0 0 0,0 0 0 0 0,0-1 0 0 0,0 1 0 0 0,0 0 0 0 0,0 0 0 0 0,0 0 0 0 0,0-1-1 0 0,0 1 1 0 0,1 0 0 0 0,-1 0 0 0 0,0 0 0 0 0,0 0 0 0 0,0-1 0 0 0,0 1 0 0 0,0 0 0 0 0,1 0 0 0 0,-1 0 0 0 0,0 0 0 0 0,0 0 0 0 0,3-6-1060 0 0,-1-15-1558 0 0,6 2-6331 0 0,-2 9 2451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4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15232 0 0,'0'0'1378'0'0,"2"0"-1135"0"0,-1-1-236 0 0,0 1 0 0 0,0-1 1 0 0,0 1-1 0 0,0-1 0 0 0,0 0 1 0 0,0 1-1 0 0,0-1 0 0 0,0 0 1 0 0,0 0-1 0 0,0 0 0 0 0,-1 1 1 0 0,1-1-1 0 0,0 0 0 0 0,-1 0 1 0 0,2-1-1 0 0,1-3 35 0 0,0 1 0 0 0,0 0 0 0 0,0 0 0 0 0,9-7-1 0 0,-7 6-15 0 0,-4 4 510 0 0,0 2-115 0 0,1 1-270 0 0,0 1 0 0 0,0-1 0 0 0,0 1-1 0 0,-1 0 1 0 0,1-1 0 0 0,-1 1 0 0 0,1 0 0 0 0,-1 0 0 0 0,0 0-1 0 0,0 0 1 0 0,-1 0 0 0 0,1 0 0 0 0,0 3 0 0 0,0 7 506 0 0,-1 26 0 0 0,0 5-122 0 0,6 88-100 0 0,21 113-170 0 0,-16-126-249 0 0,0-22 359 0 0,-7-84-371 0 0,-3-10 813 0 0,-1-3-810 0 0,1 0-1 0 0,-1 1 0 0 0,1-1 1 0 0,-1 0-1 0 0,1 0 1 0 0,-1 1-1 0 0,1-1 0 0 0,-1 0 1 0 0,1 0-1 0 0,-1 1 1 0 0,1-1-1 0 0,0 0 0 0 0,-1 0 1 0 0,1 0-1 0 0,-1 0 0 0 0,1 0 1 0 0,-1 0-1 0 0,2 0 1 0 0,1-1 10 0 0,0 0 1 0 0,0 0 0 0 0,0-1-1 0 0,0 1 1 0 0,0-1 0 0 0,0 1-1 0 0,0-1 1 0 0,-1 0 0 0 0,1 0 0 0 0,0 0-1 0 0,-1-1 1 0 0,0 1 0 0 0,1 0-1 0 0,-1-1 1 0 0,0 0 0 0 0,0 1-1 0 0,1-4 1 0 0,5-8 80 0 0,-1 0 0 0 0,7-18-1 0 0,-13 29-106 0 0,7-16 12 0 0,5-14-14 0 0,21-37 1 0 0,-29 61-3 0 0,1 0 0 0 0,-1 1 0 0 0,1 0 0 0 0,1 0 1 0 0,0 1-1 0 0,0-1 0 0 0,0 1 0 0 0,1 1 0 0 0,8-6 1 0 0,-15 11 6 0 0,0 0 1 0 0,0 0-1 0 0,0 0 1 0 0,0 1-1 0 0,0-1 1 0 0,0 0-1 0 0,0 1 1 0 0,0-1 0 0 0,0 1-1 0 0,0-1 1 0 0,0 1-1 0 0,1 0 1 0 0,-1-1-1 0 0,0 1 1 0 0,0 0-1 0 0,2 0 1 0 0,2-1-9 0 0,-5 1 14 0 0,2 0-1 0 0,0-1 0 0 0,0 0 0 0 0,0 0 0 0 0,0 1 0 0 0,0 0 0 0 0,0-1 0 0 0,0 1 0 0 0,4 0 0 0 0,25 10-43 0 0,-23-7 22 0 0,-1 1 31 0 0,0-1-1 0 0,0 2 1 0 0,0-1-1 0 0,0 1 1 0 0,11 10-1 0 0,2 2 5 0 0,-14-11 1 0 0,0 0-1 0 0,-1 0 1 0 0,1 1 0 0 0,-1 0-1 0 0,0 0 1 0 0,-1 0-1 0 0,1 1 1 0 0,-2 0 0 0 0,5 10-1 0 0,-1 3-13 0 0,0 0 0 0 0,4 23 0 0 0,8 26 0 0 0,0-25-362 0 0,-18-44 277 0 0,0 0 0 0 0,1 1 0 0 0,-1-2 0 0 0,0 1 1 0 0,1 0-1 0 0,-1 0 0 0 0,1 0 0 0 0,-1-1 0 0 0,1 1 1 0 0,-1-1-1 0 0,1 1 0 0 0,0-1 0 0 0,-1 0 0 0 0,1 1 1 0 0,2-1-1 0 0,-3 0-112 0 0,2 0-716 0 0,0 1 0 0 0,0-1 0 0 0,0 0 0 0 0,0-1 0 0 0,0 1 0 0 0,0 0 0 0 0,0-1 0 0 0,6-1 0 0 0,6-4-5361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37:38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10904 12883 1839 0,'-17'-3'81'0,"17"3"18"0,0 0-79 16,-4-6-20-16,-6-4 0 0,3 7 0 0,-4-3 45 0,4-4 6 15,7-5 1-15,-4 5 0 0,-3 1-44 0,4-1-8 16,-1 1 0-16,4 0 0 16,-3-1-33-16,-1 4-4 0,1-3-1 0,-1 9 0 0,4 0 38 0,-7 0 0 15,-3 0 0-15,2 0 0 0,-2 9 24 0,-1 0 13 0,1 4 3 0,-1-1 0 16,-3 4 12-16,0 3 2 0,3 0 1 0,-6 9 0 16,-1-3-15-16,0 3-4 0,-3 4 0 15,4 5 0-15,-5 1 1 0,5 6 0 16,-4 0 0-16,7 0 0 0,3-1-37 0,-3 5 0 15,0-5 0-15,7-5 0 0,0 3 0 0,3-4 0 16,1-2 0-16,6 3 8 0,4-4 4 0,0-6 0 0,-3 7 1 16,-1-7 0-16,1-3-5 0,3 3 0 0,7-9-8 0,-3-3 12 15,-4 3-12-15,3-4 9 0,4-5-9 0,4-7 8 16,-7 3-8-16,6-6 0 0,-3 0 0 0,0-16 0 16,4 7 0-16,0-10 8 0,-4-6-8 0,7-3 12 15,0 3-4-15,0-13-8 0,-3 4 12 0,3-4-4 16,0-6 0-16,0 0-8 0,1 0 12 0,-5-9-4 15,-3 0 1-15,0-4 0 0,8 4 0 0,-8 0 0 16,-11-1 2-16,4 1 0 0,4 9 0 0,-4-9 0 0,-7 9-11 16,0 0 0-16,0 6 0 0,0 1 0 15,3 2 12-15,-3 10-4 0,-7-3 0 0,0 9 0 0,14 10-8 0,-10-7-11 16,-4 7 3-16,-4 9 0 16,4-3-21-1,0 6-4-15,-3-3-1 0,-1 6 0 0,-3 3-85 16,3 1-17-16,4-7-3 0,-3 13-874 0</inkml:trace>
  <inkml:trace contextRef="#ctx0" brushRef="#br0" timeOffset="297.1">10548 13212 2790 0,'-7'0'61'0,"7"0"13"0,0 0 2 0,0 0 3 0,0 0-63 0,0 0-16 0,0 0 0 0,14 0 0 16,0 0-39-16,-3-3-10 0,-1 3-3 0,1 0 0 16,3 0 32-16,4 0 7 0,-4-6 1 0,0 6 0 15,0 0-25-15,7 0-5 0,0-3-1 16,-3-4 0-1,-4 7 6-15,4-9 1 0,-1 3 0 0,1 3 0 0,-4-4 24 0,-3 4 12 0,3-3-12 0,0 3 12 16,4-4-24-16,-4 7 4 0,-14 0 0 0,7-3-636 16,7 3-128-16</inkml:trace>
  <inkml:trace contextRef="#ctx0" brushRef="#br0" timeOffset="602.41">11045 13642 1094 0,'0'0'48'0,"0"0"11"0,-3 6-47 0,3 3-12 0,3 1 0 0,-3-1 0 15,0 7 197-15,-3-7 38 0,3 1 7 0,0 5 2 16,0-5-160-16,-4 2-31 0,-3 4-6 0,4 3-2 16,6-3-21-16,-6 2-5 0,-4 1-1 0,3 0 0 15,1 0-30-15,-1-3-7 16,1 2-1-16,-4-2 0 16,-4-3-40-16,4 9-9 0,3-10-2 0,-3 7-517 0,-7-3-103 0</inkml:trace>
  <inkml:trace contextRef="#ctx0" brushRef="#br0" timeOffset="1248.58">10657 14523 2134 0,'-10'0'95'0,"6"0"19"0,-3 0-91 0,4 0-23 0,-4 0 0 0,0 0 0 16,0 0 41-16,0 0 4 0,7 0 1 0,-4 0 0 31,-7 0-78-31,4 6-15 0,7-6-3 0,-3 3-1 16,-8 4-17-16,1-4-3 0,3 6-1 0,-4 1 0 0,7-1 44 0,-3 7 9 0,-3-1 2 0,3 4 0 15,0 0 32-15,0 9 6 0,-11-3 2 0,4 10 0 16,7-7 21-16,0 10 4 0,-7 2 0 0,0-2 1 15,-1 6-29-15,1 0-7 0,11-7-1 0,-4 7 0 16,-11 0-12-16,8 0 0 0,3-6 0 0,7-1 0 16,-4-2 0-16,-3-7 9 0,7 4-9 0,0-11 8 15,7 1 4-15,0-3 1 0,-3-9 0 0,6-1 0 16,4-6 10-16,0-3 1 0,0-3 1 0,-3-6 0 16,3-1-25-16,4-5 0 0,-4-11 8 0,-3-2-8 15,-1 0 9-15,4 0 0 0,4-4 0 0,-1 1 0 16,-9-3-9-16,2-1 0 0,4 1 9 0,-7-1-9 15,4-3 13-15,-8 4-1 0,4-4-1 16,-3-6 0-16,0 10-3 0,-1-4 0 0,-3 4 0 0,0 6 0 16,0 3 4-16,0-4 1 0,-7 14 0 0,3-4 0 0,1 6 7 0,-1-2 0 15,-3 8 1-15,0-2 0 0,-7-1-10 0,4 1-3 0,3 9 0 16,-4-9 0-16,-7 9-8 0,4-10 0 0,4 10 0 0,3-6 0 16,-8 6-19-16,1 0 1 0,0 0 0 0,7 0 0 31,7 0-113-31,-7 0-22 0,-3 0-5 0</inkml:trace>
  <inkml:trace contextRef="#ctx0" brushRef="#br0" timeOffset="1495.42">10467 15059 403 0,'-18'6'36'0,"18"-6"-36"0,0 0 0 0,0 0 0 16,0 0 280-16,-3 4 48 0,-4 2 11 0,7-6 1 16,0 0-223-16,0 0-45 0,0 0-8 0,0 0-3 0,10 3 11 15,1-3 3-15,-11 0 0 0,0 0 0 16,0 0-18-16,10 6-3 0,5-6-1 0,-5-6 0 0,-10 6-38 0,14 0-15 16,4 0 11-16,-4 0-11 0,-3 0-10 0,-1 0-8 15,1-3-2-15,-1 3-658 16,4 0-132-16</inkml:trace>
  <inkml:trace contextRef="#ctx0" brushRef="#br0" timeOffset="1915.52">10830 15229 1440 0,'0'0'64'0,"0"0"12"0,0 0-60 0,0 0-16 0,0 0 0 0,0 0 0 16,7 0 217-16,0 0 41 0,-7 0 8 0,11 0 2 15,3-10-226-15,0 1-42 0,0 2-14 0,0-2 0 16,-3-4 14-16,7-2-12 0,-1-1 12 0,1 7-12 16,-7-1 12-16,6 1-11 0,4-1 11 15,-7 1-10-15,-3 0 10 0,3 9 0 0,0-7 0 0,-3 7 0 16,-11 0 16-16,0 0-2 0,0 0 0 0,3 16 0 15,4-7 1-15,-7 7 0 0,-7-3 0 0,0 9 0 16,4-4 1-16,-4 4 1 0,-7 10 0 0,-1-10 0 16,1 9-30-16,7 0-7 0,0 1 0 0,-3-4-1 15,-11 0 13-15,10 0 8 0,11 4-10 0,-4-10 10 16,-6 3 0-16,10 3-9 0,0-9 9 0,0 6 0 16,3-6 0-16,-3 6 0 0,-3-6 0 0,6 6 0 15,8-6 0-15,0 6 0 0,-11-6 0 0,3-1 0 0,8 1-20 0,-1-3 2 16,1 0 0-16,-1-4 0 15,1-3-41-15,0 1-8 0,6-1-1 0,-6 4-1 16,-1-10-135-16,4 3-26 0,11-3-6 0,-7-6 0 0</inkml:trace>
  <inkml:trace contextRef="#ctx0" brushRef="#br0" timeOffset="2638.45">10622 16379 864 0,'-10'-9'76'0,"10"9"-60"15,-4 0-16-15,-3-6 0 16,3 3 277-16,-3 3 53 0,-3-7 10 0,10 7 3 0,0 0-274 0,-4 0-54 16,-6 0-15-16,3 7 0 0,7-7 0 0,-4 3 0 15,-6 3 0-15,2 3 0 0,-2 1-10 0,3 9 10 16,3-4-12-16,-6 4 12 0,-4 0-10 0,3 0 10 16,11 6-8-16,-3 0 8 0,-8 3 11 0,4 0 7 15,7 7 2-15,0-7 0 0,0 13 12 0,0 3 2 16,-4-4 1-16,4 11 0 0,7-4-35 0,-3 6 0 15,-8 0 0-15,4-9 0 0,4 0 0 0,3-6 0 0,-3 6 0 0,-1-10 0 16,-3 4 14-16,4-7-4 16,6-3-1-16,-3-9 0 0,-3 6-9 15,-1-12 8-15,8 2-8 0,-1-5 8 0,-3-10-8 0,1 0 0 16,2 0 0-16,1-10 0 0,3-5 0 0,-7 2 0 0,0-6 0 0,4-6 0 16,-1 0 0-16,1-3 0 0,-4-6 0 0,0-1-11 15,0-9 11-15,0 3 0 0,0-9 8 0,0 3-8 16,-3-6 0-16,-1 3 0 0,4-4 0 0,-3 7 0 15,-4 3 0-15,0 1 9 0,3-1-9 0,1 6 0 16,-1-6 46-16,-3 0 2 0,0 7 1 0,4 2 0 16,-1 1-29-16,-6 5-7 0,3 4-1 0,-4-3 0 15,4 9-3-15,-3 0-1 0,-4 4 0 0,3-4 0 16,-6 10-8-16,2-1 8 0,1 1-8 0,-7 2 8 16,0 4-8-16,0-3-17 0,4 6 4 0,-5-3 1 15,-2 3 0-15,-1 3 0 0,8-3 0 0,-1 0 0 16,-3 6-38-16,0-3-7 0,-4 7-2 0,11-1-642 15,7 1-129-15</inkml:trace>
  <inkml:trace contextRef="#ctx0" brushRef="#br0" timeOffset="2885.17">10552 16931 1555 0,'0'0'68'0,"0"3"16"0,-7 7-68 0,-1-4-16 16,1 3 0-16,4-2 0 0,3-7 206 0,0 0 38 15,0 0 7-15,0 0 1 0,10 0-217 0,5 0-44 16,-15 0-9-16,10-7-2 0,4-2 20 0,0 0 0 16,4-1 0-16,-4-5 0 0,0 2-8 0,4-3 8 0,0 1-12 0,-4 5 12 15,0 1-9-15,3-4 9 0,1 1 0 0,3 2-9 31,-3 1-74-31,-1 6-14 0,1-7-3 0,3 4-540 0,0 3-107 0</inkml:trace>
  <inkml:trace contextRef="#ctx0" brushRef="#br0" timeOffset="3378.13">11031 16944 2574 0,'-21'15'56'0,"14"-5"12"0,4-1 3 0,-4 1 1 0,-8-1-57 0,8 1-15 0,4 2 0 0,3-12 0 15,0 0-10-15,0 0-5 0,7 3-1 0,4-3 0 0,10 0 16 0,-4-9 0 16,1-7 0-16,3 7 0 0,4-10 0 0,3 0 0 16,-3 0 0-16,-1-6 0 0,1 0 0 0,0 6 0 15,-4 0 0-15,0 1 0 0,-7 8 0 0,0-5 0 16,8 11 0-16,-8-2 0 0,-7 6 0 0,0 0 0 15,3 6 0-15,-3 4 0 0,-7 2 0 0,-3 10 0 16,-1 0 0-16,-3 3 0 0,0 4 13 0,-3 5 6 16,-4 1 1-16,-4-1 0 0,4-3-20 0,-4 4 10 0,1-7-10 0,-5 7 8 15,5-10 29-15,-1 0 6 0,0-3 1 0,4 3 0 16,-7 0-20-16,7-6-3 0,7 0-1 16,-4-1 0-16,1 1-20 0,3-3 0 0,3 3 0 0,4-10 0 15,0 7 0-15,4-7-8 0,-4 7 0 0,3-7 0 16,8 1 8-16,-1 2 0 0,-6-6 0 0,3 4 0 15,4-1 0-15,-1 1-8 0,-3-1 8 0,4-3-8 16,-4 4 8-16,0-7 0 0,4 3 0 0,-1 4 0 16,-6-4 0-16,3-3 0 0,3 6 8 15,1-2-8-15,-8-4 0 0,-3-3 0 0,4 6 0 0,7-3 0 16,-8 4 0-16,1 2-12 0,-4 0 2 0,3 1 0 16,4-4-3-16,-7-3-1 0,-7 7 0 0,4-1 0 15,-1-3-37-15,1 4-7 16,-5-1-2-16,1-3-709 0,-7-3-143 0</inkml:trace>
  <inkml:trace contextRef="#ctx0" brushRef="#br0" timeOffset="3824.2">11677 13159 864 0,'0'0'76'0,"7"9"-60"0,-3-2-16 0,3-4 0 16,0 3 255-16,0 3 48 0,0 1 9 0,3-10 3 15,1 9-195-15,0-3-38 0,3-2-8 0,0-4-2 16,-4 0-28-16,4 0-7 0,4 0-1 0,0 0 0 16,-1 0-28-16,5-4-8 0,2-2 0 0,-3 6 0 15,4-9-100 1,-4 6-22-16,-3-10-4 0,3 10-505 0,0-3-101 0</inkml:trace>
  <inkml:trace contextRef="#ctx0" brushRef="#br0" timeOffset="4047.44">11680 13479 1555 0,'0'0'138'0,"0"0"-110"0,0 0-28 0,0 0 0 15,0 0 206-15,11 0 36 0,-4 0 7 0,4 6 2 16,6-3-217-16,-3-3-43 0,1 0-9 0,6 0-2 15,-4-3-2-15,5 3-1 0,-1-6 0 0,3 6 0 32,1-7-164-32,-4 7-33 0,4-3-6 0,0-3-2 0</inkml:trace>
  <inkml:trace contextRef="#ctx0" brushRef="#br0" timeOffset="4523.37">11793 14793 1785 0,'0'0'159'0,"0"0"-127"0,0 0-32 0,0 0 0 16,0 0 185-16,11 0 31 0,0-3 7 0,3 3 1 31,-4 0-236-31,4-7-48 0,4 7-8 0,-4 0-3 15,0 0-39-15,4 0-8 0,-1 0-2 0,1 0 0 0,-4 0-59 16,4 0-12-16,-4 0-2 0,0 0-1 0</inkml:trace>
  <inkml:trace contextRef="#ctx0" brushRef="#br0" timeOffset="4753.16">11762 15059 2804 0,'0'0'124'0,"0"0"26"0,0 6-120 0,0-6-30 16,0 13 0-16,3-7 0 0,4-3-13 0,4 4-9 0,-1-4-2 0,1 3 0 31,0-6-29-31,3-6-7 0,3 3 0 0,1 3-1 16,3 0-123-16,-3-7-25 0,3 4-5 0,0-3-682 0</inkml:trace>
  <inkml:trace contextRef="#ctx0" brushRef="#br0" timeOffset="5252.57">11878 16461 1440 0,'0'0'128'0,"-3"9"-103"0,-5 7-25 0,1-7 0 15,0 1 315-15,4-1 57 0,3-9 12 0,0 0 3 32,0 0-335-32,10 0-68 0,8 0-12 0,0-9-4 15,-1 6-2-15,4-10-1 0,4 4 0 0,7-1 0 0,-4-2-27 16,4-4-6-16,-4 7 0 0,0-1-1 16,1 1-7-16,-1 3 0 0,-4-4-1 0,-2 7 0 15,-1-3-152-15,-4-4-31 0,12 1-5 0,-29 9-2 0</inkml:trace>
  <inkml:trace contextRef="#ctx0" brushRef="#br0" timeOffset="5448.52">11906 16815 2804 0,'0'0'62'0,"0"0"13"0,0 0 2 0,4 3 1 0,6 4-62 0,4-4-16 16,1 3 0-16,6-6 0 0,0 6-16 0,0-6-7 16,0-6-1-16,4 0 0 15,0-4-128-15,3 7-25 0,-3-12-6 0,3 5-841 0</inkml:trace>
  <inkml:trace contextRef="#ctx0" brushRef="#br0" timeOffset="14442.44">12788 12808 1720 0,'0'0'76'0,"0"0"16"0,0 0-73 16,0 0-19-16,0 0 0 0,0 0 0 0,0 0 40 0,0 0 4 15,0 3 0-15,0-3 1 16,7 9-45-16,-3 1 0 0,-1-4 0 0,8-3 0 0,-4 3 0 16,4-6 0-16,-1 7 11 0,4-4-11 15,0-3 44-15,8 0 1 0,-5 0 1 0,8-3 0 0,-4-4-2 0,7 7-1 16,0-9 0-16,1 9 0 0,-1-6-16 0,0 6-3 16,0-10-1-16,4 10 0 0,-4 0-10 0,1 0-1 15,-5 0-1-15,1 0 0 0,-4 0-11 16,0 10 0-16,0-10 9 0,-6 6-9 0,6 3 0 0,-7 1 8 15,-4-4-8-15,1 3 0 0,3 1 10 0,-7-1-2 16,0 1-8-16,0 5 12 0,0-5 7 0,-3 2 1 16,-1 4 0-16,-3 3 0 0,0 0 13 0,0-1 3 0,0 7 1 0,0-6 0 15,-7 6 1-15,4 4 0 0,-4-4 0 0,3 3 0 16,1-3-21-16,-4 3-4 0,0-3-1 16,0 4 0-16,-4-1-3 0,4-3-1 0,0 0 0 0,-4 0 0 15,-3-3-8-15,4 3 0 0,-1 0 0 0,-3-3 0 16,0 3 0-16,0 0 0 0,0-6 0 15,-1 6 0-15,1-6 0 0,4 0-11 0,-1 0 3 0,1-1 0 16,-1-2-29-16,4 0-6 0,3-4-1 16,1-2 0-16,-1-1-74 0,1 1-15 15,3 2-3-15,0-12-1 16,-4 3-63-16,4-3-12 0,0 0-2 0,0 0-1 0</inkml:trace>
  <inkml:trace contextRef="#ctx0" brushRef="#br0" timeOffset="15962.19">13010 14391 2005 0,'0'0'88'0,"0"0"20"0,0 0-87 0,-3 7-21 15,-4 2 0-15,3 0 0 0,-3 7 21 0,0-3 0 16,4 2 0-16,-4 4 0 0,0-3-21 0,-4 3 0 15,0-1-12-15,4 1 4 0,-3 0 8 0,-1 6 0 16,1-6 0-16,-4 6 0 0,3-6 18 0,0 6 6 16,1-6 0-16,-1 6 1 0,1-6 35 0,3-1 8 0,-4-2 0 15,0 3 1-15,4-3-25 0,0-4-4 0,0 4-2 0,4-7 0 16,-4 1-30-16,3-1-8 0,1 0 0 0,3 1 0 16,0-10 0-16,0 0 0 0,0 0 0 0,3 6 8 15,-3-6-8-15,11 10 11 16,-4-7-11-16,3-3 12 0,1 6-12 0,3-6 8 0,4 0-8 0,-1 0 8 15,1-6 0-15,3 6 0 0,0-3 0 0,7-4 0 16,-3-2-8-16,3-1-14 0,1 7 3 16,-5-9 1-16,1 9-3 0,-4-4-1 0,0-2 0 0,1 6 0 31,-5-3-41-31,1 2-8 0,-1-2-1 0,-2-3-1 16,-1 9-123-16,0-10-25 0,-4 10-5 0</inkml:trace>
  <inkml:trace contextRef="#ctx0" brushRef="#br0" timeOffset="16268.21">13272 14426 2466 0,'0'0'54'0,"-4"9"11"0,-7-3 3 0,4-2 1 0,0 5-55 15,0 7-14-15,-3-7 0 0,3 10 0 0,3-3 0 0,1 2 0 16,-1 1 0-16,0-3 0 16,1 3 0-16,-1 6 0 0,4-3 0 0,-3 3 0 0,3 3 0 0,-4-3 0 15,4 3 0-15,-3-3 9 0,3 4-9 0,0 5 0 16,-4-6 0-16,4 7 8 0,-3-1-8 0,3-5 0 16,-7-1 0-16,7 3 8 15,-4-3-32-15,-3 1-6 0,4-1-2 0,-1 6 0 16,4-2-96-16,-3-1-20 15,3-6-4-15,-4 3-460 0,1-3-91 0</inkml:trace>
  <inkml:trace contextRef="#ctx0" brushRef="#br0" timeOffset="17103.29">12880 16207 2188 0,'0'0'48'0,"0"0"11"0,0 0 1 0,0 0 1 0,0 0-49 0,0 0-12 0,0 0 0 0,0 0 0 15,0 0 0-15,0 0 0 0,0 0 0 0,0 0 0 16,0 0 14-16,7-6 0 16,4 6 0-16,-1-10 0 0,4 10 16 0,0-6 3 15,0 3 1-15,4-3 0 0,3 6-1 0,-3-4 0 0,3-2 0 0,0 6 0 16,-7 0-5-16,8 0-2 0,-8 0 0 0,3 0 0 16,-6 6 9-16,3-6 1 0,-3 4 1 0,-1 2 0 15,1-3-21-15,-4 3-4 0,0 4 0 0,0-1-1 16,-4 7-11-16,4-4 8 0,-7 4-8 0,0-7 8 15,4 10-8-15,-8 0 12 0,4-3-12 0,-3 2 12 16,-1-2-12-16,1 3 0 0,-1-3 0 0,1 2 8 0,-4-5-8 16,0 3-11-16,3 2 3 0,-3-2 0 0,0-6 8 15,0-1 9-15,-4 7-1 0,8-7-8 0,-4 0 0 16,3 1 0-16,-3-7 0 0,7-3 0 0,0 0 0 0,0 0 0 16,0 0 0-16,0 0 0 0,0 0 0 0,0 0-11 15,0 0 11-15,0 0-13 0,0 0 2 0,7 6 1 16,0-6 0-16,0 10 0 0,4-10-9 15,0 6-1-15,3-3-1 0,0-3 0 0,0 10 21 16,0-10-9-16,4 6 9 0,-4-3 0 0,3 6-8 16,-2-9 8-16,2 7 0 0,-3 2 0 0,0-6 0 15,1 3 0-15,-5 4 0 0,-3-1 0 0,4-3 0 0,-4 4 0 16,3-1 0-16,1 1 0 0,-7-1 21 0,-1 1 2 16,4-1 0-16,-3 0 0 0,-1 1-23 0,-3-1 0 15,0 7 0-15,0-7 0 0,0 7 14 0,-3-4-2 16,3 4 0-16,-4 3 0 0,-3-3 0 0,4-1 0 0,-8 4 0 0,4 0 0 15,-4 0-3-15,1 0-1 0,-8 6 0 0,0-7 0 16,-3 8 32-16,0-8 5 0,-7 11 2 0,3-11 0 16,-7 8-16-16,4-1-3 0,-4-7-1 0,4 1 0 15,-4 0 0-15,8-3 0 0,-1 3 0 16,0-10 0-16,4 0-27 0,4 1 8 0,-1-10-8 16,0 6 0-1,8-3-144-15,-4-12-33 0</inkml:trace>
  <inkml:trace contextRef="#ctx0" brushRef="#br0" timeOffset="19101.18">13134 12058 2646 0,'-11'-19'117'0,"4"13"24"0,-7-3-113 0,4 2-28 0,3-5 0 0,-4 3 0 0,-3-1 32 0,3-6 0 15,1 7 0-15,3-7 0 0,-4 4-16 0,0-4-4 16,1 0 0-16,-4 4 0 0,3-4-3 0,-3 1-1 16,-4 2 0-16,4-3 0 0,0 4-8 0,-7-4 0 15,0 0 0-15,-4 4 0 0,0-4-9 0,-6-3 9 16,-8 4-12-16,-3 2 12 0,-11-3 0 0,0 7 0 16,-7 0 0-16,3 2 0 0,1-2 0 0,-11 0 0 15,-7-1 12-15,0 10-3 0,-4-3 19 0,-3-3 3 0,3 6 1 0,-10 0 0 16,-7 0-20-1,0 0-4-15,3 9-8 0,7 1 12 0,1 8 10 16,-12 7 2-16,-6 1 0 0,0 2 0 0,6 9-24 16,-2 4 0-16,-8-3 0 15,0 9 0-15,-3 12 0 0,-4 4 0 0,0 0 0 0,-4 9 8 0,-2 6-8 0,2 4 0 16,1 6-8-16,3 3 8 0,0 15-13 0,4 1 2 0,-11 3 1 0,14 6 0 16,7 6-2-16,-3 3 0 0,3-2 0 0,7 2 0 15,0 1 12-15,11 2-12 0,11-6 12 0,6 10-12 31,8 3-16-31,3 0-4 0,4-7-1 0,6 13 0 0,4-6 33 0,8 3 0 0,2-9 0 0,8 6 0 16,7 6 0-16,4-6 0 0,3-1 0 0,7 8 0 16,3-8 0-16,11 1 0 0,0 6 0 0,7-6 0 15,8-3 0-15,2 3 0 0,-6-4 0 0,10-2 0 16,-3 3 0-16,10-7 0 0,4 1 0 0,4-4 0 16,10-3-25-16,3-6 1 0,4-6 1 0,-3-1 0 15,3-5 12-15,7 5 3 0,7-15 0 0,7 0 0 0,4-6-12 0,0-10-3 16,-1-3 0-16,8-3 0 0,10 0 11 0,1-13 3 15,-1 7 0-15,8-13 0 0,6-9 30 16,4 3 7-16,0-3 0 0,7-13 1 0,11-3-7 0,-8-6-2 16,-3-7 0-16,8-2 0 0,13-4 4 0,-4-12 1 15,-2 3 0-15,2-7 0 0,8-8-2 0,0-8-1 16,0-2 0-16,-1-13 0 0,-2 1-11 0,6-10-3 16,4-4 0-16,-8 1 0 0,-6-4-8 0,3-5 0 15,4-10 0-15,-7-7 0 0,-8-9 0 0,5 1 0 16,6-7 8-16,-11-10-8 0,-10-3 12 0,4-9-2 15,0 0-1-15,-11-9 0 0,-7-10-1 0,-8 0 0 16,5 0 0-16,-11-6 0 0,-11 0 4 0,-10 6 1 16,-8 4 0-16,-10 2 0 0,-3-12 24 0,-8 6 5 0,-6 3 1 15,-8-6 0-15,-10-9-15 0,-4 9-2 0,-10-3-1 16,-4 0 0-16,-11-10-8 0,-6 7-1 0,-8-10-1 0,-10 4 0 16,-11 6-15-16,-3 3 0 0,-4-1 0 0,-10 8 0 15,-4-1-9-15,-18 3 9 0,-6 4 0 0,-8-4-9 16,-10 6 9-16,-8 1 0 0,-10 3 10 0,-3 6-10 15,-7 6 16-15,-8 13-2 0,-17 6-1 0,3 3 0 16,4 10-13-16,-11 12-13 0,-3-3 2 0,0 15 1 16,3 1 10-16,1 9 0 0,-15 7 0 0,7 11 0 15,0 5-20-15,8 5-1 0,6 6-1 0,-3 10 0 16,-11 0-135-16,7 10-27 0,1-1-6 0,41 1-1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5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1 3224 0 0,'-1'1'30'0'0,"-1"0"0"0"0,1 0 0 0 0,0 0 0 0 0,0-1 0 0 0,-1 1 0 0 0,1 0 0 0 0,-1 0 0 0 0,1-1 0 0 0,-1 1-1 0 0,-2 0 1 0 0,-1 0 2899 0 0,-1 0-1 0 0,0-1 0 0 0,-10 0 0 0 0,-8 1 3021 0 0,9 2-7653 0 0,-5 5 1648 0 0,0 2-1 0 0,1 0 0 0 0,0 0 1 0 0,0 2-1 0 0,-33 28 0 0 0,46-34 176 0 0,1 0-1 0 0,0 0 1 0 0,-8 13-1 0 0,0 0 148 0 0,9-13-165 0 0,0 0-1 0 0,0 1 1 0 0,0-1 0 0 0,1 1-1 0 0,-3 8 1 0 0,5-11-62 0 0,0-1 1 0 0,0 1 0 0 0,0 0 0 0 0,1 0-1 0 0,-1-1 1 0 0,1 1 0 0 0,0 0 0 0 0,0 0-1 0 0,0 0 1 0 0,1 0 0 0 0,-1-1 0 0 0,2 5-1 0 0,-1-5-19 0 0,0-1-7 0 0,11 11 72 0 0,-9-11-85 0 0,-1 0 0 0 0,1 0 1 0 0,-1 0-1 0 0,1 0 1 0 0,0 0-1 0 0,0-1 0 0 0,0 1 1 0 0,0-1-1 0 0,0 0 0 0 0,0 0 1 0 0,0 0-1 0 0,0-1 0 0 0,0 1 1 0 0,1-1-1 0 0,-1 1 1 0 0,0-1-1 0 0,0 0 0 0 0,1 0 1 0 0,-1-1-1 0 0,0 1 0 0 0,0-1 1 0 0,0 1-1 0 0,1-1 1 0 0,-1 0-1 0 0,0 0 0 0 0,0-1 1 0 0,0 1-1 0 0,4-3 0 0 0,21-14 8 0 0,-19 13 64 0 0,0 0 0 0 0,15-13 0 0 0,-7 2 66 0 0,-1 0 0 0 0,-1-1-1 0 0,0-1 1 0 0,22-33-1 0 0,-15 8-137 0 0,-22 41 0 0 0,0 1 0 0 0,1 0 0 0 0,-1 0 0 0 0,1 0 0 0 0,0 0 0 0 0,-1 0 0 0 0,1 0 0 0 0,0 0 0 0 0,0 0 0 0 0,0 0 0 0 0,-1 0 0 0 0,1 0 0 0 0,2-1 0 0 0,1 0 0 0 0,3-7 0 0 0,3 4 0 0 0,5 5 0 0 0,4 1 1 0 0,-15 2 4 0 0,-2-1 3 0 0,0 0 6 0 0,0-1-1 0 0,0 1 1 0 0,0-1 0 0 0,0 1 0 0 0,0 0 0 0 0,0 0 0 0 0,0 0 0 0 0,-1 0 0 0 0,1 0-1 0 0,-1 0 1 0 0,0 0 0 0 0,1 1 0 0 0,-1-1 0 0 0,0 0 0 0 0,0 1 0 0 0,0 3-1 0 0,7 11 21 0 0,-4-10-17 0 0,0 1-1 0 0,0 0 1 0 0,-1 0 0 0 0,0 0 0 0 0,0 1 0 0 0,2 15-1 0 0,-3-15-16 0 0,0-1 0 0 0,6 17 0 0 0,0-12-14 0 0,-4-7-74 0 0,-2-4-146 0 0,-1 0 0 0 0,0-1 0 0 0,1 1 1 0 0,-1 0-1 0 0,0 0 0 0 0,0 0 1 0 0,0 0-1 0 0,0 1 0 0 0,0 1 0 0 0,11-5-1182 0 0,-10 1 1065 0 0,1-1-1 0 0,-1 0 1 0 0,1 0-1 0 0,-1 0 1 0 0,1-1-1 0 0,-1 1 1 0 0,0-1 0 0 0,1 1-1 0 0,-1-1 1 0 0,0 0-1 0 0,0 1 1 0 0,0-1-1 0 0,0 0 1 0 0,-1-1-1 0 0,3-2 1 0 0,12-18-1697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5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9672 0 0,'-4'6'568'0'0,"-1"0"0"0"0,0 0 0 0 0,0 0 0 0 0,-1-1 0 0 0,-6 6 0 0 0,11-10-63 0 0,0 0 0 0 0,0 1 1 0 0,0-1-1 0 0,0 1 0 0 0,0 0 1 0 0,1-1-1 0 0,-1 1 0 0 0,0 0 1 0 0,1-1-1 0 0,-1 1 0 0 0,1 0 1 0 0,0 0-1 0 0,-1 2 0 0 0,2 26 1175 0 0,39 224-2403 0 0,-30-189 724 0 0,2 12-258 0 0,-3-9-214 0 0,-3-21-219 0 0,-5-2-551 0 0,-1-32 473 0 0,0-10-580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6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1 147 17647 0 0,'0'0'1772'0'0,"1"-1"-1624"0"0,9-13 291 0 0,-8 10-263 0 0,1 0 0 0 0,0 1 1 0 0,0-1-1 0 0,0 1 0 0 0,0-1 0 0 0,1 1 0 0 0,-1 0 0 0 0,1 0 0 0 0,5-3 0 0 0,18-13 340 0 0,-21 14-415 0 0,1 0 0 0 0,0 0-1 0 0,0 1 1 0 0,0 0 0 0 0,11-4-1 0 0,31-12 170 0 0,-26 14-209 0 0,-9 1-123 0 0,1 2 1 0 0,-1 0 0 0 0,1 0 0 0 0,28 0-1 0 0,-30 2-128 0 0,-7 1 36 0 0,0 0 1 0 0,-1 0-1 0 0,1 0 1 0 0,0 0-1 0 0,-1 1 1 0 0,1 0-1 0 0,8 3 1 0 0,11 5-1158 0 0,-5-1-4406 0 0,0-3-524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6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1 371 16959 0 0,'0'0'1296'0'0,"0"-2"-886"0"0,-1-3-300 0 0,1 3-108 0 0,0 0 0 0 0,0 1-1 0 0,0-1 1 0 0,1 0 0 0 0,-1 1-1 0 0,0-1 1 0 0,0 1 0 0 0,1-1-1 0 0,-1 0 1 0 0,1 1 0 0 0,0-1-1 0 0,-1 1 1 0 0,1-1 0 0 0,0 1-1 0 0,0 0 1 0 0,0-1 0 0 0,0 1-1 0 0,0 0 1 0 0,1-2 0 0 0,-1 2-25 0 0,0 0-1 0 0,0-1 1 0 0,0 1 0 0 0,0 0 0 0 0,0-1-1 0 0,1 1 1 0 0,-1 0 0 0 0,0 0 0 0 0,1 0-1 0 0,-1 0 1 0 0,0 0 0 0 0,1 1 0 0 0,-1-1 0 0 0,1 0-1 0 0,-1 1 1 0 0,1-1 0 0 0,0 1 0 0 0,2-1-1 0 0,4 1-32 0 0,-7 0 60 0 0,-1 1-1 0 0,1-1 1 0 0,-1 1-1 0 0,1 0 0 0 0,-1-1 1 0 0,1 1-1 0 0,-1 0 1 0 0,0-1-1 0 0,1 1 0 0 0,-1 0 1 0 0,0-1-1 0 0,0 1 1 0 0,1 0-1 0 0,-1 0 0 0 0,0-1 1 0 0,0 2-1 0 0,0-1 11 0 0,3 7 70 0 0,-2-1 0 0 0,1 0 0 0 0,-1 0 0 0 0,0 1 0 0 0,0 11 0 0 0,1 11 174 0 0,0 21 415 0 0,-2-37-374 0 0,0 1-1 0 0,1-1 1 0 0,1 0 0 0 0,4 15-1 0 0,-4-21-162 0 0,0 1 11 0 0,0-1 0 0 0,1 1 0 0 0,0 0-1 0 0,1-1 1 0 0,5 10 0 0 0,-8-16-120 0 0,1 0 0 0 0,0 0-1 0 0,-1 0 1 0 0,1 0-1 0 0,0 0 1 0 0,0 0-1 0 0,0 0 1 0 0,1-1-1 0 0,-1 1 1 0 0,0-1 0 0 0,1 1-1 0 0,-1-1 1 0 0,1 0-1 0 0,-1 0 1 0 0,1 0-1 0 0,-1 0 1 0 0,1-1 0 0 0,0 1-1 0 0,-1-1 1 0 0,1 1-1 0 0,0-1 1 0 0,3 0-1 0 0,1 0-4 0 0,-1 0-1 0 0,1 0 1 0 0,0-1-1 0 0,0 1 0 0 0,-1-2 1 0 0,1 1-1 0 0,-1-1 1 0 0,1 0-1 0 0,-1 0 1 0 0,0-1-1 0 0,0 1 0 0 0,0-2 1 0 0,10-5-1 0 0,-1-2-25 0 0,-6 5 37 0 0,0-1 0 0 0,0 0 0 0 0,12-14 0 0 0,-4 4 44 0 0,-12 12-69 0 0,-1 1 1 0 0,0-1 0 0 0,1 0-1 0 0,-1-1 1 0 0,5-9-1 0 0,-8 13-7 0 0,19-36-4 0 0,-19 35 5 0 0,1 0 1 0 0,-1 1-1 0 0,1-1 1 0 0,0 1-1 0 0,0 0 0 0 0,0-1 1 0 0,0 1-1 0 0,0 0 1 0 0,1 0-1 0 0,3-3 0 0 0,-4 4 585 0 0,2 2-557 0 0,-1-1 1 0 0,1 1-1 0 0,0 0 1 0 0,0 0-1 0 0,-1 0 1 0 0,1 0-1 0 0,-1 0 1 0 0,1 1-1 0 0,-1 0 1 0 0,4 2-1 0 0,35 26 411 0 0,-21-13-61 0 0,27 15 592 0 0,-37-26-897 0 0,1 2 10 0 0,23 11 151 0 0,-32-18-204 0 0,-1 0 1 0 0,1-1-1 0 0,-1 1 0 0 0,1-1 1 0 0,-1 0-1 0 0,1 0 1 0 0,-1 0-1 0 0,1 0 0 0 0,3-1 1 0 0,1 0 158 0 0,-5 1-131 0 0,1-1 0 0 0,-1 1 0 0 0,1-1 0 0 0,-1 0 0 0 0,0 0 0 0 0,0 0 1 0 0,1 0-1 0 0,-1-1 0 0 0,0 1 0 0 0,0 0 0 0 0,2-3 0 0 0,2 0 81 0 0,-2 1-47 0 0,0 0 0 0 0,-1 0 0 0 0,1 0 1 0 0,-1-1-1 0 0,1 0 0 0 0,-1 1 0 0 0,0-1 0 0 0,0 0 0 0 0,-1 0 0 0 0,5-9 0 0 0,-1-2 310 0 0,9-31 1 0 0,-6 16-60 0 0,-3 5-337 0 0,-1 0-1 0 0,-1-1 0 0 0,-1 0 1 0 0,0-34-1 0 0,0 8-42 0 0,-2 27-410 0 0,-1 0 1 0 0,-5-46-1 0 0,3 63 302 0 0,0 1 0 0 0,0 0 0 0 0,-3-8 0 0 0,4 12 9 0 0,0 1-1 0 0,0-1 1 0 0,-1 1-1 0 0,1-1 1 0 0,-1 1 0 0 0,0 0-1 0 0,1 0 1 0 0,-1-1 0 0 0,0 1-1 0 0,-4-3 1 0 0,3-1-950 0 0,2 3-196 0 0,-6 2-4411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7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0 295 14888 0 0,'0'0'1122'0'0,"2"-1"-757"0"0,6-1-351 0 0,-1 0-1 0 0,0-1 0 0 0,0 0 0 0 0,0 0 0 0 0,0-1 0 0 0,0 1 0 0 0,0-2 0 0 0,-1 1 0 0 0,0-1 0 0 0,9-8 0 0 0,10-11 10 0 0,-19 18 291 0 0,1-1 0 0 0,-1 1-1 0 0,1-1 1 0 0,-2 0 0 0 0,1-1-1 0 0,6-11 1 0 0,25-66 4911 0 0,-27 68-5030 0 0,-6 11-159 0 0,0-1 0 0 0,-1 0 1 0 0,0 0-1 0 0,0 0 0 0 0,2-8 0 0 0,-5 14-36 0 0,1 1 0 0 0,-1 0 0 0 0,0-1 0 0 0,0 1 0 0 0,0 0 0 0 0,0-1 0 0 0,0 1 0 0 0,0 0 0 0 0,0-1 0 0 0,0 1 0 0 0,0 0 0 0 0,0-1 0 0 0,0 1 0 0 0,0 0 0 0 0,0-1 0 0 0,0 1 0 0 0,0 0 0 0 0,-1-1 0 0 0,1 1 0 0 0,0 0 0 0 0,0-1 0 0 0,0 1 0 0 0,-1-1 0 0 0,0 1 0 0 0,0-1 0 0 0,0 1 0 0 0,-1 0 0 0 0,1-1 0 0 0,0 1 0 0 0,-1 0 0 0 0,1 0 0 0 0,0 0 0 0 0,-1 0 0 0 0,1 0 0 0 0,0 0 0 0 0,-1 0 0 0 0,1 0 0 0 0,0 1 0 0 0,0-1 0 0 0,-1 0 0 0 0,1 1 0 0 0,0-1 0 0 0,0 1 0 0 0,-3 1 0 0 0,-23 13 0 0 0,15-7 0 0 0,1 1 0 0 0,1 0 0 0 0,-1 1 0 0 0,1 0 0 0 0,1 0 0 0 0,0 1 0 0 0,0 0 0 0 0,1 1 0 0 0,1 0 0 0 0,0 0 0 0 0,-8 20 0 0 0,10-19 7 0 0,-6 14 137 0 0,-8 36 1 0 0,17-53-106 0 0,0 1 0 0 0,1-1 0 0 0,0 0 0 0 0,1 0 0 0 0,0 0 0 0 0,0 1 0 0 0,3 14 0 0 0,0-14 63 0 0,1 1 1 0 0,0-1-1 0 0,1 0 0 0 0,0 0 0 0 0,1 0 0 0 0,0-1 0 0 0,9 12 1 0 0,-10-13-1 0 0,-2-6-82 0 0,0 1-1 0 0,0-1 0 0 0,0 0 1 0 0,1 0-1 0 0,-1 0 1 0 0,1 0-1 0 0,-1-1 0 0 0,1 1 1 0 0,6 2-1 0 0,37 14 67 0 0,-34-15-86 0 0,1-1 0 0 0,0-1 0 0 0,0 0 0 0 0,0-1 0 0 0,0 0 0 0 0,23-3 0 0 0,-4 2 0 0 0,-12 0-395 0 0,0-1 1 0 0,0-1-1 0 0,-1 0 0 0 0,1-2 0 0 0,-1 0 0 0 0,22-8 0 0 0,-23 3-1217 0 0,-7-5-68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8.5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0 197 9416 0 0,'0'0'430'0'0,"0"-1"-8"0"0,0-24-189 0 0,0 25-195 0 0,0-1 0 0 0,1 1 0 0 0,-1-1 0 0 0,0 0 0 0 0,0 1-1 0 0,1-1 1 0 0,-1 1 0 0 0,0-1 0 0 0,1 1 0 0 0,-1-1 0 0 0,1 1 0 0 0,-1-1 0 0 0,0 1 0 0 0,1-1 0 0 0,-1 1 0 0 0,1-1 0 0 0,0 1-1 0 0,1-2 101 0 0,5-7 266 0 0,1 1 1 0 0,9-8-1 0 0,-15 13-344 0 0,0 1 1 0 0,0 0-1 0 0,0 0 0 0 0,-1 0 0 0 0,1-1 0 0 0,2-4 0 0 0,-3 4-5 0 0,0 1 0 0 0,0 0 0 0 0,1-1 0 0 0,-1 1 0 0 0,1 0 0 0 0,-1 0-1 0 0,4-2 1 0 0,16-16 2908 0 0,-15 58-1991 0 0,-2 11-577 0 0,-5 74 0 0 0,-10-53-223 0 0,8-51-5 0 0,0 0 0 0 0,-1 26 1 0 0,1-9 267 0 0,2-20 253 0 0,1-14 2 0 0,0-4 319 0 0,3-21-852 0 0,-2 13-136 0 0,0 1-1 0 0,4-14 1 0 0,10-44 19 0 0,-10 50-122 0 0,-1-1 1 0 0,3-30-1 0 0,-6 36 36 0 0,2 0-22 0 0,0-1 0 0 0,1 1 0 0 0,8-20 0 0 0,-9 27 56 0 0,1 0 1 0 0,-1 0-1 0 0,1 0 0 0 0,0 0 0 0 0,1 1 0 0 0,-1-1 0 0 0,1 1 0 0 0,-1 0 0 0 0,1 1 1 0 0,7-5-1 0 0,15-12-159 0 0,-23 17 175 0 0,-1 0 0 0 0,1 1 0 0 0,0-1-1 0 0,0 1 1 0 0,0 0 0 0 0,0 0 0 0 0,1 1 0 0 0,-1-1 0 0 0,0 1 0 0 0,1 0 0 0 0,7-1-1 0 0,-4 1 50 0 0,0 1-1 0 0,-1 0 1 0 0,1 0-1 0 0,-1 1 1 0 0,1 0-1 0 0,8 2 0 0 0,-14-2-14 0 0,1 0-1 0 0,0 0 1 0 0,-1 0-1 0 0,1 1 0 0 0,-1-1 1 0 0,1 1-1 0 0,-1-1 0 0 0,3 3 1 0 0,4 3 57 0 0,18 12 75 0 0,-21-10-162 0 0,-1-1 20 0 0,5 10-20 0 0,13 24 0 0 0,-19-35 0 0 0,-4-6 10 0 0,0-1 1 0 0,0 1-1 0 0,1-1 1 0 0,-1 1-1 0 0,0-1 1 0 0,1 1-1 0 0,-1-1 1 0 0,0 0-1 0 0,1 1 1 0 0,-1-1 0 0 0,0 0-1 0 0,1 1 1 0 0,-1-1-1 0 0,1 0 1 0 0,-1 1-1 0 0,1-1 1 0 0,-1 0-1 0 0,1 0 1 0 0,-1 0-1 0 0,1 0 1 0 0,-1 1-1 0 0,1-1 1 0 0,-1 0-1 0 0,1 0 1 0 0,-1 0 0 0 0,1 0-1 0 0,0 0 1 0 0,-1 0-1 0 0,1 0 1 0 0,0 0-1 0 0,1-1 4 0 0,0 0-1 0 0,0 1 1 0 0,0-1 0 0 0,0 0-1 0 0,0 0 1 0 0,-1 0-1 0 0,1 0 1 0 0,2-2-1 0 0,2-2 10 0 0,0 0-1 0 0,-1 0 1 0 0,8-9-1 0 0,-3-1 5 0 0,12-21 0 0 0,-13 19-33 0 0,6-9-1 0 0,-11 17-15 0 0,0 0-1 0 0,1 1 0 0 0,1 0 1 0 0,-1 0-1 0 0,1 0 1 0 0,10-9-1 0 0,-13 14-7 0 0,0 0 0 0 0,1 0-1 0 0,0 0 1 0 0,-1 1 0 0 0,7-4 0 0 0,4 2 7 0 0,-9 6 17 0 0,-3 0-3 0 0,6 1 61 0 0,-1 1 1 0 0,1 0-1 0 0,-1 0 0 0 0,0 0 0 0 0,11 10 0 0 0,31 31 575 0 0,-11-9-383 0 0,-28-25-252 0 0,0 0 0 0 0,0 1 0 0 0,-1 0 0 0 0,-1 1 0 0 0,0 0 0 0 0,12 27 0 0 0,-14-28 3 0 0,-4-8 1 0 0,0-1 0 0 0,0 1 0 0 0,-1-1 0 0 0,1 1 0 0 0,-1 0 0 0 0,0-1-1 0 0,0 1 1 0 0,0 0 0 0 0,0 0 0 0 0,0 0 0 0 0,-1 0 0 0 0,0 6 0 0 0,-3 13-64 0 0,2-15-828 0 0,-1 1 0 0 0,1 0 0 0 0,-1-1 0 0 0,-4 10 0 0 0,0-4-6353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9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18 323 2760 0 0,'2'-1'14329'0'0,"9"-5"-14304"0"0,1 0 0 0 0,-1-1 0 0 0,0-1 0 0 0,0 0-1 0 0,-1 0 1 0 0,0-1 0 0 0,-1 0 0 0 0,1-1 0 0 0,11-17 0 0 0,-8 10-86 0 0,-10 15 144 0 0,-1-1 0 0 0,0 0 0 0 0,1 1 0 0 0,-1-1 0 0 0,-1 0 0 0 0,1 0 0 0 0,0-1 0 0 0,-1 1 0 0 0,1 0-1 0 0,-1 0 1 0 0,0-1 0 0 0,1-3 0 0 0,-2 6-8 0 0,0 0 0 0 0,0 1-1 0 0,0-1 1 0 0,1 0 0 0 0,-1 1 0 0 0,0-1-1 0 0,0 0 1 0 0,1 1 0 0 0,-1-1-1 0 0,0 1 1 0 0,1-1 0 0 0,-1 1-1 0 0,0-1 1 0 0,1 1 0 0 0,0-2-1 0 0,3-4 311 0 0,-1-7 368 0 0,0-1 0 0 0,-1 1-1 0 0,1-27 1 0 0,-3 29-727 0 0,0 6-43 0 0,1-1 0 0 0,-2 1 0 0 0,1-1 0 0 0,0 1 0 0 0,-1 0 0 0 0,0-1-1 0 0,-2-5 1 0 0,-1 6-9 0 0,3 4-44 0 0,-1 1 13 0 0,0 0 51 0 0,-1 0 0 0 0,1 0 0 0 0,-1 1 0 0 0,1-1 0 0 0,-1 1 0 0 0,1-1 0 0 0,-1 1 0 0 0,1 0 0 0 0,0 0 0 0 0,-1 0 0 0 0,1 0 0 0 0,0 1 0 0 0,0-1 0 0 0,-4 4 0 0 0,1 0 9 0 0,1-1 0 0 0,-1 2 0 0 0,-6 9 0 0 0,2-3-18 0 0,-6 9 2 0 0,-25 47 0 0 0,32-53 49 0 0,2-3 8 0 0,1 1-1 0 0,-7 22 0 0 0,1 0-45 0 0,8-26 2 0 0,1-1 0 0 0,0 1 0 0 0,1 0 0 0 0,-1 0 0 0 0,2 0 0 0 0,-1 1 0 0 0,2 9 0 0 0,10 66 0 0 0,-4-45 0 0 0,-6-34 0 0 0,1-1 0 0 0,-1 1 0 0 0,1-1 0 0 0,1 1 0 0 0,-1-1 0 0 0,1 0 0 0 0,6 9 0 0 0,4 9 0 0 0,-12-20-34 0 0,1-1 1 0 0,-1 1-1 0 0,1 0 0 0 0,0-1 0 0 0,0 1 0 0 0,0-1 0 0 0,0 1 0 0 0,0-1 0 0 0,0 0 1 0 0,0 0-1 0 0,1 0 0 0 0,-1 0 0 0 0,1-1 0 0 0,0 1 0 0 0,-1-1 0 0 0,1 1 0 0 0,0-1 1 0 0,0 0-1 0 0,0 0 0 0 0,0 0 0 0 0,0-1 0 0 0,0 1 0 0 0,0-1 0 0 0,0 1 1 0 0,0-1-1 0 0,0 0 0 0 0,1 0 0 0 0,3-1 0 0 0,0 0-321 0 0,-1-1 0 0 0,1 0 0 0 0,-1 0 0 0 0,1 0 0 0 0,-1-1 1 0 0,0 0-1 0 0,0 0 0 0 0,0 0 0 0 0,-1-1 0 0 0,1 0 0 0 0,8-8 0 0 0,3-2-4053 0 0,4 0-1238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29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372 21 17159 0 0,'0'0'1558'0'0,"-2"0"-1282"0"0,-1 0-153 0 0,-1 0 0 0 0,0 0 0 0 0,0 0 0 0 0,0-1 1 0 0,0 1-1 0 0,1-1 0 0 0,-1 0 0 0 0,-4-1 0 0 0,-11-4-153 0 0,2 1-467 0 0,15 4 456 0 0,0 0-1 0 0,0 1 1 0 0,0-1 0 0 0,0 1-1 0 0,0-1 1 0 0,0 1-1 0 0,0-1 1 0 0,0 1-1 0 0,0 0 1 0 0,0 0 0 0 0,-1 0-1 0 0,1 0 1 0 0,0 1-1 0 0,0-1 1 0 0,-4 2-1 0 0,-1 1 59 0 0,-1 1 0 0 0,1 0 0 0 0,-1 0-1 0 0,1 1 1 0 0,0 0 0 0 0,1 0-1 0 0,-1 1 1 0 0,1 0 0 0 0,0 0-1 0 0,-5 8 1 0 0,-9 12 341 0 0,-20 36-1 0 0,33-52-232 0 0,-56 94 387 0 0,54-87-488 0 0,2 1 0 0 0,-10 36-1 0 0,11-34-10 0 0,-3 22 114 0 0,9-42-127 0 0,0 1 1 0 0,0-1-1 0 0,0 0 1 0 0,0 0-1 0 0,0 1 1 0 0,0-1-1 0 0,0 0 1 0 0,0 1-1 0 0,0-1 1 0 0,0 0-1 0 0,0 0 1 0 0,0 1-1 0 0,0-1 0 0 0,0 0 1 0 0,0 1-1 0 0,0-1 1 0 0,0 0-1 0 0,0 0 1 0 0,0 1-1 0 0,0-1 1 0 0,0 0-1 0 0,0 0 1 0 0,1 1-1 0 0,-1-1 1 0 0,0 0-1 0 0,0 0 0 0 0,0 1 1 0 0,1-1-1 0 0,1 1 3 0 0,-1-1 0 0 0,1 0 0 0 0,0 0 0 0 0,0 0 0 0 0,0 0 0 0 0,-1 0 0 0 0,1 0 0 0 0,0 0 0 0 0,0 0 0 0 0,0-1 0 0 0,-1 1 0 0 0,1-1 0 0 0,0 0 0 0 0,-1 1 0 0 0,1-1 0 0 0,0 0 0 0 0,2-1 0 0 0,3-2 30 0 0,-1 0-1 0 0,13-10 0 0 0,4-4 85 0 0,-14 11-64 0 0,-1 0 0 0 0,1-1-1 0 0,-1 1 1 0 0,-1-1 0 0 0,9-12-1 0 0,64-93 402 0 0,-70 99-334 0 0,16-16 1 0 0,-3 3 16 0 0,-21 24-136 0 0,10-7 9 0 0,-11 9 171 0 0,2 3-102 0 0,1 1 26 0 0,0 0 1 0 0,0 1-1 0 0,-1 0 1 0 0,1 0-1 0 0,-1 0 1 0 0,0 0-1 0 0,0 1 1 0 0,0-1-1 0 0,-1 1 1 0 0,1-1-1 0 0,1 7 0 0 0,20 60 796 0 0,-22-62-948 0 0,20 38 57 0 0,-16-31-10 0 0,2 1 0 0 0,11 18 0 0 0,-14-27 0 0 0,7 10 0 0 0,-8-12 0 0 0,0 1 0 0 0,0 0 0 0 0,3 7 0 0 0,19 32-886 0 0,-25-44 242 0 0,7-2-6051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0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154 131 5984 0 0,'-2'2'464'0'0,"-22"30"32"0"0,14-22 1818 0 0,1 1 0 0 0,0 0 0 0 0,-9 15 0 0 0,0-1-3794 0 0,18-24 1440 0 0,-1-1 1 0 0,1 1 0 0 0,-1 0 0 0 0,1-1 0 0 0,-1 1 0 0 0,1 0 0 0 0,0-1-1 0 0,0 1 1 0 0,-1 0 0 0 0,1 0 0 0 0,0-1 0 0 0,0 1 0 0 0,-1 1 0 0 0,1 0 37 0 0,0 0 1 0 0,-1-1 0 0 0,1 1 0 0 0,-1 0 0 0 0,1-1 0 0 0,-1 1 0 0 0,0-1-1 0 0,0 1 1 0 0,0-1 0 0 0,0 1 0 0 0,0-1 0 0 0,0 0 0 0 0,-2 3 0 0 0,-11 14 336 0 0,-19 21 6765 0 0,33-41-7013 0 0,1-1-78 0 0,-1 1 1 0 0,1-1-1 0 0,-1 0 0 0 0,1 1 1 0 0,0-1-1 0 0,0 0 0 0 0,1-2 1 0 0,6-17 70 0 0,-6 13 13 0 0,1 0 1 0 0,5-14-1 0 0,2-2 129 0 0,-10 24-209 0 0,3-9 80 0 0,0 0 0 0 0,1 0-1 0 0,6-10 1 0 0,13-28 195 0 0,-12 32-238 0 0,-8 12-33 0 0,0 1 1 0 0,0-1 0 0 0,0 0 0 0 0,-1 0 0 0 0,4-8-1 0 0,-4 8 14 0 0,0 0 0 0 0,0-1 0 0 0,1 1-1 0 0,0 0 1 0 0,-1 1 0 0 0,1-1 0 0 0,1 0-1 0 0,-1 1 1 0 0,0 0 0 0 0,1-1 0 0 0,0 1-1 0 0,7-4 1 0 0,-5 3 38 0 0,1 0-1 0 0,0 1 1 0 0,-1 0-1 0 0,1 0 1 0 0,0 1-1 0 0,1 0 1 0 0,9-2-1 0 0,-13 3-60 0 0,0 1 0 0 0,-1-1 0 0 0,1 1 0 0 0,0 0 0 0 0,-1 0 0 0 0,1 0 0 0 0,0 0 0 0 0,-1 1 0 0 0,1-1 0 0 0,0 1 0 0 0,5 2 0 0 0,0 0 32 0 0,-3 0 4 0 0,1 0-1 0 0,-1 0 1 0 0,0 1 0 0 0,0 0-1 0 0,0 0 1 0 0,0 1 0 0 0,-1-1-1 0 0,0 1 1 0 0,0 0-1 0 0,7 10 1 0 0,7 5 92 0 0,-15-16-110 0 0,-1 0 0 0 0,-1 0 0 0 0,1 0 0 0 0,0 0 0 0 0,-1 0 0 0 0,0 0 0 0 0,3 9-1 0 0,10 16 32 0 0,-6-14-24 0 0,13 29 0 0 0,-1-2 213 0 0,-9-16-156 0 0,5 6-314 0 0,-8-15 73 0 0,-6-13 22 0 0,0 1-1 0 0,0 0 1 0 0,0-1 0 0 0,5 6-1 0 0,-8-10 100 0 0,0 1 1 0 0,1-1-1 0 0,-1 0 0 0 0,0 1 0 0 0,1-1 0 0 0,-1 0 0 0 0,0 1 0 0 0,1-1 0 0 0,-1 0 1 0 0,0 0-1 0 0,1 0 0 0 0,-1 1 0 0 0,1-1 0 0 0,-1 0 0 0 0,1 0 0 0 0,-1 0 1 0 0,0 0-1 0 0,1 0 0 0 0,0 1 0 0 0,6 0-3942 0 0,1 2 1713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1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13272 0 0,'0'0'1672'0'0,"1"1"-1612"0"0,1 7-63 0 0,-1-3 8 0 0,0 0 0 0 0,0 1 0 0 0,1-1 0 0 0,2 8 0 0 0,-3-12 10 0 0,0 1 1 0 0,-1-1 0 0 0,1 1-1 0 0,-1-1 1 0 0,0 1-1 0 0,0-1 1 0 0,1 1-1 0 0,-1-1 1 0 0,0 1-1 0 0,0 1 1 0 0,0 4 186 0 0,-5 114 2846 0 0,3-102-2491 0 0,2 35 0 0 0,1-32-228 0 0,-2 25-1 0 0,-1-16-120 0 0,2 0 1 0 0,4 34-1 0 0,-1-31-123 0 0,19 144 229 0 0,-21-166-239 0 0,-1-10 1070 0 0,2-3-1135 0 0,0 0 1 0 0,-1 0-1 0 0,1 0 0 0 0,-1-1 1 0 0,0 1-1 0 0,1-1 1 0 0,-1 1-1 0 0,0-1 0 0 0,0 1 1 0 0,0-1-1 0 0,0 1 0 0 0,0-1 1 0 0,1-2-1 0 0,-2 3 1 0 0,43-84 74 0 0,22-37-149 0 0,-51 93-25 0 0,-11 21 70 0 0,1 0 0 0 0,0 1 0 0 0,0-1 0 0 0,1 1 1 0 0,10-12-1 0 0,0 3-81 0 0,-9 9 59 0 0,0 0 0 0 0,1 1 0 0 0,10-8 0 0 0,-13 12-29 0 0,-1 0 0 0 0,0 0 1 0 0,1 1-1 0 0,-1-1 1 0 0,1 1-1 0 0,-1-1 0 0 0,1 1 1 0 0,0 1-1 0 0,0-1 0 0 0,-1 0 1 0 0,1 1-1 0 0,4 0 0 0 0,-4 0 55 0 0,-1 0 0 0 0,0 1 0 0 0,0-1 0 0 0,1 1 0 0 0,-1 0 0 0 0,0 0 0 0 0,0 1 0 0 0,0-1 0 0 0,0 0 0 0 0,5 4 0 0 0,-2 0-16 0 0,-1 1 0 0 0,1-1-1 0 0,-1 1 1 0 0,0-1 0 0 0,-1 2 0 0 0,1-1 0 0 0,-1 0 0 0 0,0 1-1 0 0,-1 0 1 0 0,0 0 0 0 0,0 0 0 0 0,0 0 0 0 0,-1 0 0 0 0,0 1-1 0 0,2 12 1 0 0,-2 2 14 0 0,-1 0 1 0 0,0 1-1 0 0,-2-1 0 0 0,-3 23 0 0 0,3-38 17 0 0,0-1 0 0 0,-1 1 0 0 0,0-1 0 0 0,0 0 0 0 0,0 1 0 0 0,-5 7 0 0 0,-22 33 0 0 0,23-38 0 0 0,0-1 38 0 0,0 0 0 0 0,-1 0 0 0 0,0-1 0 0 0,-8 7 0 0 0,8-7-4 0 0,-1-2 135 0 0,-1 0-1 0 0,1 0 0 0 0,-1 0 1 0 0,0-1-1 0 0,0-1 0 0 0,0 1 1 0 0,-19 3-1 0 0,17-5-80 0 0,0 0 0 0 0,0-1 0 0 0,0-1 0 0 0,0 0 0 0 0,0 0 0 0 0,0-1 0 0 0,-18-4 0 0 0,13 3-59 0 0,9 0-32 0 0,0 1 0 0 0,1-1 0 0 0,-12-5 0 0 0,-4-1-227 0 0,19 7 81 0 0,0 0 0 0 0,1 0 0 0 0,-1 0 1 0 0,0 0-1 0 0,0-1 0 0 0,1 1 0 0 0,-1-1 1 0 0,1 1-1 0 0,-1-1 0 0 0,1 0 0 0 0,-1 0 0 0 0,1 0 1 0 0,0 0-1 0 0,0 0 0 0 0,0-1 0 0 0,1 1 1 0 0,-1-1-1 0 0,-1-3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28:53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18683 6172 2376 0,'0'0'105'0,"0"0"22"0,0 0-102 0,0 0-25 0,0 0 0 0,0 0 0 16,0 0 30-16,7 7 1 0,0-4 0 0,0 3 0 16,-7 3-31-16,0 7-21 0,-7-3 3 0,4 2 1 15,-8 4 27-15,1 9 6 0,-8-3 0 0,0 4 1 16,-6 5-2-16,2 1-1 0,-2 2 0 0,-5 4 0 0,5-3 45 0,-4 9 9 16,-4-3 1-16,-3 6 1 15,3-3-21-15,4 0-4 0,-4 3-1 0,7-3 0 0,-3-3-35 0,7-3-9 16,-4-4 0-16,4-2 0 0,3-7 0 0,1 0 0 15,-1 1 0-15,4-14 0 16,3 4-43-16,4-3-10 0,4-7-3 16,3-6 0-16,0-3-194 0,0 0-39 0</inkml:trace>
  <inkml:trace contextRef="#ctx0" brushRef="#br0" timeOffset="349.79">19011 5972 2350 0,'-7'3'52'0,"-3"6"10"0,-1 1 2 0,0-1 3 0,1 7-54 0,6 9-13 0,4-13 0 0,4 10 0 16,-1-3-13-16,4 3-6 0,4 0-1 0,3 0 0 15,-3 3 20-15,-1 0-10 0,4-6 10 0,0 9-8 16,-3-9 8-16,0 6 0 0,-1 3 0 0,-6-3 8 16,-1 4-8-16,1-1 11 0,-8 6-11 0,-3 1 12 15,4-1 39-15,-8 4 8 0,4 3 1 0,-7-1 1 16,3 11 1-16,-3 2 0 0,-3 0 0 0,3 1 0 16,-4-1-39-16,7-6-8 0,1-3-2 0,-1 3 0 15,4-6-13-15,4-4 0 0,-1-2 0 0,0-1 0 16,4-2-35-1,4-7-3-15,-4 3-1 0,4-3 0 0,-1-6-177 0,1 0-36 16</inkml:trace>
  <inkml:trace contextRef="#ctx0" brushRef="#br0" timeOffset="618.31">18101 6850 2484 0,'-18'-13'110'0,"11"7"22"0,0 6-105 0,7 0-27 0,0 0 0 0,0 0 0 15,4 0 36-15,10 0 1 0,4 0 1 0,3 0 0 16,3-3-9-16,8-4-1 0,3 7-1 0,4-6 0 16,7 3-14-16,4-3-2 15,-1 3-1-15,0-4 0 0,4 4-10 0,-3-3 0 16,-5 6 0-16,-2-9 0 0,-8 9-11 0,-3-4 3 0,0-2 0 0,-8 6 0 31,-3-6-39-31,-3 3-7 0,0 3-2 0,-4 0 0 16,-4 0-115-16,-3-7-23 0</inkml:trace>
  <inkml:trace contextRef="#ctx0" brushRef="#br0" timeOffset="1068.47">19357 6633 2487 0,'0'0'55'0,"0"0"11"0,0 0 2 0,0 0 2 0,0 0-56 0,11 0-14 0,-1 3 0 0,1-3 0 16,3 0 0-16,7 0-16 0,7-3 3 0,0-3 1 15,1 6 12-15,6 0 16 0,0-3-3 0,4-3-1 16,-4 6-25-16,4-4-6 0,-7-2-1 0,0 6 0 16,-4 0-32-16,0 0-6 0,-7 0-2 0,4 0 0 15,-4 0-119-15,0 0-24 0,-3 0-5 0,-4 0 0 0</inkml:trace>
  <inkml:trace contextRef="#ctx0" brushRef="#br0" timeOffset="1279.98">19336 6903 3056 0,'0'0'68'0,"0"0"13"0,0 0 3 0,0 0 1 0,10 6-68 0,1-3-17 0,7-3 0 0,3 0 0 31,7 0-35-31,4 0-10 0,3 0-3 0,4 0 0 16,3 0-145-16,0 0-30 0,1-3-5 0</inkml:trace>
  <inkml:trace contextRef="#ctx0" brushRef="#br0" timeOffset="2461.84">21544 5545 1796 0,'0'0'40'0,"0"0"8"0,4-9 1 0,-4 2 1 0,0 4-40 0,0-6-10 0,0 3 0 0,0-4 0 15,0 7 12-15,-4-3 0 0,4-4 0 0,-3 4 0 16,-4-3 8-16,3 9 1 0,-7-13 1 0,1 7 0 0,-1-3-11 0,-3 2-3 15,-3-2 0-15,-5 6 0 0,1-4 21 0,-7 7 4 16,0-9 1-16,-8 6 0 0,1-3 30 0,-4 6 7 16,1-3 1-16,-1-4 0 0,-4-2-7 15,8 3-1-15,0 2 0 0,3-2 0 16,4 3-16-16,0-3-3 0,-1-4-1 0,5 7 0 0,-1-6-25 0,-3 3-6 16,3-4-1-16,0 10 0 0,4-6-12 0,-3 3 0 15,2 3 0-15,5-7 0 0,-1 7 0 0,4 0 0 16,3 0 0-16,1 0 0 0,-1 0 0 0,4 0 0 15,0 7 0-15,0-4-10 0,0 3 10 0,7-6 0 16,-3 10 0-16,3-1 0 0,0 0 0 0,0 7 0 0,0-3 0 16,0 12 0-16,3-7 0 0,1 17 0 0,-1-7 0 0,1 4 11 15,-1 5-11-15,1 7 0 16,-1 9 0-16,1 4 0 0,-1 6 0 0,4 6 0 16,0 3 0-16,0 9 0 0,-3-2 0 0,3 2 0 15,0-9 0-15,0 7 0 0,0 2 15 16,0-2 1-16,4-7 0 0,-8 9 0 0,4 1 16 0,-3 2 3 15,0-2 1-15,3-1 0 0,-4-2-15 0,1 6-2 16,-1 2-1-16,1 1 0 0,-4 3-10 0,7-9-8 0,-4 5 12 16,1 4-12-16,-1 7 12 0,1-1-12 0,6-6 12 0,-6 6-12 15,3-3 0-15,0 0 0 0,0 3 0 0,0 0 0 16,0-6 8-16,-3-3-8 0,-1-6 0 0,1 2 0 16,-4-8 0-16,3 2 0 0,-3-6 0 0,0 0 0 15,-3-3 32-15,3-6 0 0,-4-7 0 0,-3 4 0 0,4-7-32 16,-4-6 0-16,0 4 0 0,0-11 0 0,-1 1 8 0,1-3 2 15,0-4 0-15,0-6 0 0,0 1-10 16,4-7 12-16,-4-4-12 0,3-5 12 0,-3 6-2 0,4-4 0 16,-4-5 0-16,3 6 0 0,0-7-10 0,-3 0 0 15,4 10 0-15,-4-9 0 0,3-1 0 0,-3 7 10 16,0 2-10-16,0-8 10 0,0 9-10 0,0-10 0 16,0 7 0-16,0-7 0 0,3 1 0 15,1-1 0-15,-1 0 0 0,4-2 0 0,0 2 20 16,4 1 3-16,-1-10 0 0,-3 0 0 0,7 9-9 0,0-3-2 15,-7-6 0-15,8 3 0 0,6-3-4 0,0 10 0 16,0-10-8-16,4 6 12 0,-1-3 0 0,4 3-1 16,-3-6 0-16,3 7 0 0,-3-7 2 0,6 0 1 15,-2 3 0-15,-1-3 0 0,0 0-14 0,0 0 0 0,7 0 0 16,-3 0 0-16,0 0 0 0,3 0 0 0,0 6 0 16,0-6 0-16,-3 0-10 15,-4 0 2-15,4 0 0 0,-7 3 0 0,3-3-8 0,-7 0-2 0,0 0 0 16,-3 0-1005-16,-8 0-201 15</inkml:trace>
  <inkml:trace contextRef="#ctx0" brushRef="#br0" timeOffset="6203.31">18486 12720 288 0,'0'-16'25'0,"0"7"-25"0,-4-4 0 0,4-2 0 0,-3-1 350 0,3 3 65 15,0-5 13-15,-4-4 2 0,4 9-275 0,0-3-55 16,0-2-12-16,4 2-1 0,-1-3-31 0,-3 0-5 15,7 4-2-15,-3 5 0 0,-1-2-26 0,1-4-6 16,-1 7-1-16,-3-1 0 0,4 4-5 0,-4-4-2 16,0 7 0-16,0 3 0 0,0 0 14 0,0 0 2 0,-7 0 1 0,0 3 0 15,-7 7-10-15,-1-4-3 0,-2 13 0 0,-1 0 0 16,-3 6 5-16,0 12 1 16,-7 7 0-16,3 0 0 0,-3 10 2 0,-1-1 1 15,1 0 0-15,-4-6 0 0,4 7 0 0,-4-1 0 0,-3 0 0 16,7 7 0-16,0-7-6 0,7-6-2 0,-1 6 0 15,8-9 0-15,0 3 14 0,7-6 2 0,4-10 1 16,6 4 0-16,1-1-31 0,6-5 8 0,1-11-8 0,6 8 0 16,1-8 0-16,3-2 0 0,4 3 0 0,-4-10 0 31,4 1-23-31,-4-4-7 0,4-3-2 0,-1-3 0 0,1-3 32 0,7-6 0 0,-4-7 0 0,4 6 0 16,3-5 0-16,-3-7 0 0,3 3 0 0,-3-6 0 15,0-3 20-15,3-4 9 0,0 1 3 0,-3-10 0 16,0 4-16-16,-4-7-4 0,0 0 0 0,-7-3 0 0,0 6-12 0,-3-6 0 15,-4 9 8-15,0-2-8 0,-7-4 8 0,-3-3-8 16,-4 3 11-16,-4-3-11 0,-6 3 0 0,-1-6 0 16,1 9 0-16,-4 0 0 0,-11 3 0 0,0 4 0 15,0-1 0-15,-6 7-9 0,-1 0 1 0,-3 3 0 16,3 0 0-16,-3-3 0 0,6 9-9 0,1 3-2 16,3 4 0-16,4-4 0 15,4 6-17-15,-1 4-3 0,7 3-1 0,1 3 0 16,3 0-176-16,7 0-36 0,0 9-8 0</inkml:trace>
  <inkml:trace contextRef="#ctx0" brushRef="#br0" timeOffset="6505">18175 13077 2012 0,'0'0'89'0,"0"0"19"0,0 0-87 0,0 0-21 0,4-6 0 0,-4 6 0 16,0 0 40-16,10-3 3 0,1 3 1 0,-4-6 0 0,3 6 4 0,1 0 2 16,-4 6 0-16,4-6 0 0,3 3-11 0,-4 3-3 15,1-6 0-15,3 7 0 0,0-4-24 0,4 3-4 16,-4-3-8-16,4-3 11 0,-1 10 3 0,1-4 1 15,-4-3 0-15,4-3 0 0,-1 6-15 0,-3 4 0 16,-3-4 0-16,7-3 0 16,-4 6-94-16,3-9-25 0,-3 7-5 0,4-7-559 15,-4 0-112-15</inkml:trace>
  <inkml:trace contextRef="#ctx0" brushRef="#br0" timeOffset="6944.39">19329 12892 1324 0,'0'0'118'0,"0"0"-94"16,0 0-24-16,0 0 0 0,0 0 302 0,10 0 56 15,1-3 11-15,7 3 3 16,6-6-321-16,8 3-64 0,0-3-13 0,3-4-2 0,0 7 12 0,1-3 4 16,-1-4 0-16,4 4 0 15,-4 3-186-15,0-3-37 0,-3 6-7 0,-7-4-357 16,-1-2-71-16</inkml:trace>
  <inkml:trace contextRef="#ctx0" brushRef="#br0" timeOffset="7183.81">19322 13106 2581 0,'0'0'114'0,"-4"9"24"0,-3 0-110 0,7-2-28 0,0-7 0 0,0 9 0 16,7 0 32-16,0-2 2 0,4-4 0 0,3-3 0 15,4 0-26-15,3-3-8 0,7-4 0 0,4 4 0 16,3-6-10-16,4-4-9 0,-4 4-1 0,4 0-1 16,0-1-160-16,-1-2-32 0</inkml:trace>
  <inkml:trace contextRef="#ctx0" brushRef="#br0" timeOffset="8187.33">21318 11908 288 0,'-3'0'25'0,"-1"0"-25"0,-3-7 0 0,4 7 0 15,-4-3 387-15,3-3 72 0,-3 3 14 0,0-3 3 16,-4-4-349-16,8 7-71 0,-4-9-13 0,-4 8-3 15,1-5-5-15,-4 3-1 0,3-4 0 0,-7 1 0 16,4-1-6-16,-7 1 0 0,-4 0-1 0,1 2 0 0,-1 7 8 0,4-3 1 16,-4-3 1-16,0 6 0 0,1 0-13 0,3 0-4 15,-4 0 0-15,4 6 0 0,0-6-4 0,-1 3-2 16,1 4 0-16,0-7 0 0,0 3 10 0,3 3 3 16,1 0 0-16,3-3 0 0,3 7-27 0,0-10 0 15,1 9 0-15,3-2 0 0,3-4 0 0,1 6 0 16,3 7 0-16,0-7 0 0,3 7-11 0,1-4-7 15,-4 4-2-15,7 9 0 0,0-3 11 16,0 13 9-16,-4-7-13 0,8 13 5 0,-7-4 8 0,3 7-8 0,0 3 8 16,-4 7-8-16,1-11 8 0,3 11 0 15,-7-4 0-15,3 6-8 0,-6 7 8 16,3 0 0-16,3 6 0 0,-3-3 0 0,-3-4 11 16,3 7-3-16,0 0 0 0,0 3 0 0,-4 4 12 15,1 11 3-15,3-5 0 0,0 3 0 0,3-1-23 0,1 1 0 0,-4-3 0 16,3-7 0-16,4 9-15 0,-3-8-7 0,3-4-2 15,0 3 0-15,0 0 39 0,0 4 7 0,0-1 2 0,0-3 0 16,-3-2-24-16,3-4 0 0,-4-4 0 0,1 4 0 16,-1 3 14-16,1 1-2 0,3-4 0 0,-4 3 0 15,1-3-12-15,0-7 0 0,-1 4 0 0,4 3 0 16,-3 3 0-16,-4 1-16 0,3-4 3 0,1-4 1 16,-1-5 12-16,-3-4 0 0,0-2 0 0,-3-1 0 15,-1 0 0-15,1 1 16 0,3-10-3 0,-4 3-1 16,-3 3 32-16,4-13 7 0,-5 1 1 0,5 3 0 0,-4-13-36 15,3 6-6-15,-3-8-2 0,4 2 0 0,-1-9 7 0,1 6 1 16,-4-7 0-16,7 1 0 0,-4 0-16 0,4 0 0 16,-3-3 0-16,3 2 0 15,-4 1 9-15,4-3-1 0,0 3 0 0,0 0 0 16,0-4 2-16,4 1 0 0,-4-4 0 0,3 4 0 0,-3-6-1 16,0-1 0-16,4 7 0 0,-4-7 0 0,3 0 7 0,1-5 0 15,-4 5 1-15,3-3 0 0,-3-6 9 0,7 10 2 16,0-1 0-16,4-3 0 0,-4-3-28 0,4 4 0 15,-1-4 0-15,8 3 0 0,-4-6 19 0,7 3 1 16,-3-3 1-16,3 0 0 0,11 0-21 0,-1-3 9 16,1 3-9-16,3 0 0 0,-6 0 0 0,2 0 0 0,-2 0 0 15,2 0 0 1,-2 0-38-16,-5 0-2 0,-3 0 0 0,1 0 0 16,-8 0-79-16,3-6-16 0,1 6-3 0,-4 0-732 0,0-3-146 15</inkml:trace>
  <inkml:trace contextRef="#ctx0" brushRef="#br0" timeOffset="9513.94">4085 13711 1450 0,'0'0'32'0,"-10"6"6"0,10-6 2 0,0 0 1 0,-11 0-33 0,11 0-8 0,0 0 0 0,0 0 0 16,0 0 63-16,0 0 10 16,0 0 3-16,0 0 0 0,0 0-12 0,0 0-1 15,0 0-1-15,4 9 0 0,3 1-19 0,-7-1-4 0,0 1-1 0,0-1 0 16,0 10-7-16,0 0-2 0,-11 6 0 0,7-6 0 15,-6 9 13-15,-1-3 2 0,1 3 1 0,-1 7 0 16,-6-1 11-16,-1 4 1 0,0 6 1 0,-3 6 0 16,-4 3-6-16,1-3 0 0,-1 10-1 0,0 3 0 15,-6-4-8-15,6-2-2 0,-3 5 0 0,3 1 0 16,0-3-20-16,8-4-4 0,-1 4-1 0,-7-7 0 16,8-6-6-16,-1 0-2 0,-3-3 0 0,7 0 0 15,-4-10-20-15,4 4-4 0,-4-4 0 16,8 1-1-16,-8 3-2 0,11-10 0 0,-4 3 0 0,1-9 0 15,6 3-13-15,-3-6-4 0,4-3 0 16,-4 3 0-16,7-10-56 16,0 0-11-16,0-9-2 0,0 0-1 15,0 0-66-15,10-9-12 0,4 0-4 0,4-7-662 0</inkml:trace>
  <inkml:trace contextRef="#ctx0" brushRef="#br0" timeOffset="9823.07">3965 13855 518 0,'0'-19'46'0,"0"10"-37"15,-7-1-9-15,4 4 0 0,3-3 392 0,-4 6 77 16,4 3 15-16,0 0 4 0,0 0-377 0,0 0-75 16,0 0-16-16,0 0-2 0,4 3 1 0,-1 6 0 15,4 1 0-15,-3 5 0 0,3 4 5 0,7 0 2 0,-11-3 0 0,8 9 0 16,0-7 11-16,3 11 3 0,0-1 0 15,3 6 0-15,-9-5 10 0,9 14 2 16,-6 1 1-16,3 10 0 0,-4-4-1 0,-6 6 0 0,7-2 0 16,-11 5 0-16,3-2-32 0,4 2-6 0,-7 7-2 0,-7-3 0 15,7-4-12-15,0-2 0 16,-3 2 0-16,-4-5 0 0,-1-7 0 0,8-3-12 0,-7-7 12 16,4 4-13-16,3-10-9 0,-7 10-2 0,3-13 0 0,1 1 0 31,3-11-139-31,0 8-28 0,-7-11-5 0,3-2-916 0</inkml:trace>
  <inkml:trace contextRef="#ctx0" brushRef="#br0" timeOffset="10039.06">3503 14862 2988 0,'0'0'66'0,"0"0"14"0,0 0 2 0,0 0 1 0,0 0-67 0,11 0-16 0,6 0 0 0,-3 9 0 0,4-9 0 0,10 6-14 16,-10-3 2-16,14-3 1 15,-8 0-17-15,12 0-3 0,-8 0-1 0,14 0 0 16,-3-3-51-16,-4-3-10 0,-6 6-3 0,6 0-685 16,-3-6-138-16</inkml:trace>
  <inkml:trace contextRef="#ctx0" brushRef="#br0" timeOffset="10722.85">4763 14049 864 0,'0'0'38'0,"7"-6"8"0,-7-3-37 0,0-1-9 16,0 1 0-16,0 0 0 0,-7 2 337 0,7 7 66 0,0 0 13 0,0 0 2 16,0 0-348-16,0 0-70 15,0 0-13-15,-4 7-3 0,-3 2-7 0,3 7-1 0,1-4 0 0,-8 13 0 16,4 0 6-16,0 4 1 0,0 5 0 0,4 4 0 15,-8 12 17-15,4-3-8 16,-7 9 8-16,3 4 0 0,-3-4 0 0,0 10 0 16,0 0 12-16,-4 3-3 0,1-6 8 0,-1 0 2 0,11-7 0 15,-11-6 0-15,11-3 15 0,-3-3 3 0,10-6 1 16,-7 2 0-16,7-8-9 0,7-1-1 0,-4-9-1 16,8 3 0-16,-1-9-11 0,4-4-3 0,1-5 0 0,2 2 0 15,-3-9-3-15,4-6-1 0,3-4 0 0,-7 1 0 16,4-4 23-16,0-5 4 0,-1-4 0 0,-3 3 1 15,0-9-9-15,-3 3-1 0,3-4-1 0,-7 4 0 16,7-3-11-16,-3-6-3 0,-8-4 0 0,1 0 0 16,-1-2 23-16,-3 2 4 0,4 0 1 0,-8-2 0 15,1 2-22-15,-1 0-4 0,1-3-1 0,3 4 0 0,-11 2-13 16,11-2 0-16,-10-4 0 0,6 3 0 0,-3 4 8 0,4-1-8 16,-4 7 0-16,-1 6 0 15,5 0-13-15,-1 3-9 0,1 1-2 0,-4 2 0 16,3 3-64-16,-10-2-12 15,7 12-4-15,4-4 0 0,-12-2-61 0,8 9-13 16,4-6-2-16,-8 2-784 0</inkml:trace>
  <inkml:trace contextRef="#ctx0" brushRef="#br0" timeOffset="11021.26">4509 14790 2361 0,'0'0'210'0,"0"0"-168"0,0 0-34 0,0 0-8 15,0 0 88-15,0 0 15 0,10 0 3 0,4 0 1 16,0 0-118-16,4 0-23 0,7 3-5 0,-11-3-1 15,7 0 30-15,-7 0 10 0,7 0 0 0,-3 0-9 32,-1 0-55-32,-2 0-12 0,-1 6-1 0,0-6-1 15,0 3-129-15,-3 3-25 0,-4-6-6 0</inkml:trace>
  <inkml:trace contextRef="#ctx0" brushRef="#br0" timeOffset="11388.06">5373 14561 2602 0,'0'0'57'0,"0"0"12"0,0 0 3 0,0 0 1 0,0 0-58 0,0 0-15 0,7 6 0 0,7-6 0 31,-3 3-49-31,-4-3-13 0,3 6-2 0,4-6-1 0,4 7-12 0,0-7-3 0,3 0 0 0,3-7 0 32,1 7 1-32,0-6 0 0,7 3 0 0,-8-3 0 0,1 6-29 0,0-10-7 0,-1 7-1 0,1-3-346 15,-7 6-70-15</inkml:trace>
  <inkml:trace contextRef="#ctx0" brushRef="#br0" timeOffset="11619.03">5394 14909 403 0,'0'0'17'0,"0"0"5"0,0 0-22 0,0 0 0 15,0 0 0-15,0 0 0 0,0 0 598 0,0 0 115 16,4 6 23-16,10 3 5 15,-4-9-635-15,8 0-127 0,-1 0-26 0,5 0-5 16,-1 0-113-16,4-9-23 0,-1 3-5 0,1 3-895 0</inkml:trace>
  <inkml:trace contextRef="#ctx0" brushRef="#br0" timeOffset="12405.19">6152 13764 2275 0,'0'0'50'0,"0"0"10"0,-3 0 3 0,3 3 1 0,0-3-52 0,-7 13-12 16,14-4 0-16,-4 1 0 16,1-7-27-16,3 6-8 15,4 1-1-15,-4 2-1 0,3-3 54 0,-3 4 11 0,4-4 3 0,-4 1 0 0,0-1-31 0,4 7 0 16,-11 0 0-16,7 2 0 0,-4 1 32 0,1 6 1 0,-1 4 0 0,4 5 0 15,-7 4 19-15,0 12 3 16,-7-3 1-16,4 0 0 0,3 13-13 16,-4 2-3-16,1-5 0 0,3 2 0 15,-7-2-22-15,7 2-5 0,0 4-1 0,-7-10 0 0,3 1-3 0,-3-1-1 16,0-6 0-16,7-3 0 0,-7 0 4 0,3-7 0 0,-10 4 0 16,11-6 0-16,-4-4 14 0,0 3 3 0,3-5 1 15,-3-4 0-15,0-6-11 0,0 6-3 0,7-10 0 0,-4-2 0 16,-3-4 0-16,4 1-1 0,3-10 0 0,0 0 0 15,0 0-15-15,0 0 0 0,-4-10 8 0,4 1-8 16,-3-10 17-16,3 3 1 0,0-2 0 0,0-1 0 16,0-6-3-16,3-4-1 0,1 4 0 0,6 3 0 15,1-12-37 1,3 6-7-16,0-4-2 0,7-5 0 0,-7 9 32 0,8-7-9 16,2 7 9-16,-6-7 0 0,3 10 0 0,0-3-10 0,-3 3 10 0,3 3 0 15,0-3-8-15,-7 6 8 0,8 3 0 0,-5-2 0 16,4 8-10-16,0 1 10 0,4-1-8 0,-7 4 8 0,7-3-10 0,-1 9 10 15,4 0-12-15,-3 0 12 0,0 0-10 16,-4 9 10-16,0 0-8 0,7 1 8 16,-10-1 0-16,3 7-8 0,0 3 8 0,-10 0 0 0,3 3 0 15,-7 0 0-15,4-4 0 0,-4 7 0 0,-7 1 0 16,0-1 0-16,-7 3 0 0,3-6 0 0,-3 9 12 0,0-9 8 16,0 3 2-16,-4-6 0 0,4 6 9 0,-10-6 1 15,6 0 1-15,-3-4 0 0,0 4-17 0,0 0-3 16,0-3-1-16,3-7 0 0,-10 10 0 0,7-10-1 15,-4 7 0-15,1-7 0 0,-5 1-11 0,-2-1 0 0,3-3 0 16,-4-2 8-16,7 2-19 0,-7-3-4 0,1-6-1 16,3 3 0-1,-1-6-89-15,1-4-19 0,0 1-3 0,3-7-1170 16</inkml:trace>
  <inkml:trace contextRef="#ctx0" brushRef="#br0" timeOffset="14867.56">28702 5555 2174 0,'0'0'96'0,"-7"0"20"0,7 0-92 0,0 0-24 0,0 0 0 0,-7 9 0 16,3-3 16-16,4 7 0 0,-3-7-1 0,3 3 0 16,3 7-15-16,-3 3 0 0,0 3-12 0,4 3 12 15,-1 9 10-15,4 4 9 0,-3 3 1 0,3-3 1 16,0 15 23-16,0-6 4 0,4 12 0 0,-1-5 1 15,-3 2 15-15,0 7 4 0,1-4 0 0,-1 4 0 16,0-6-24-16,0 2-5 0,0-5-1 0,0-1 0 0,0-6-22 0,-4 3-5 16,4-3-1-16,-3-3 0 0,3 3 8 15,-3-12 2-15,-1 2 0 0,1-2 0 0,-1-1-20 0,1-6 10 16,-4-3-10-16,3 4 8 0,-3-11 4 16,0-2 0-16,-3 3 0 0,3-10 0 0,0 1-4 0,0-4 0 15,0-6 0-15,0 0 0 0,0 0 0 0,-4-6 0 16,-6 3 0-16,6-7 0 0,0-5-16 0,-3-4-4 15,0-6-1-15,4 3 0 0,-1-3 5 0,4-10 8 16,0 7-13-16,4-7 5 0,-1 10 8 0,4-3-8 16,0 3 8-16,1 6-8 0,2-6 8 0,1 13 0 15,-1-7 0-15,4 3-8 0,-3 0 8 0,3 7 0 16,-3 0 0-16,3-1 0 0,0 1 0 0,-4-1 0 16,5 4 0-16,-8-3 0 0,3 9 0 0,1-3-8 15,-1 3 0-15,-3 0 0 0,1 0 8 0,-1 0 0 0,0 3 0 16,0 3 0-16,0-3-14 0,0 10-1 0,0-1 0 15,0-2 0-15,-4 8 15 0,4 4 0 0,-3-3 0 16,3 0 0-16,0 6 9 0,0-3 5 0,0 9 1 0,4-9 0 16,-4 3-6-16,0 1-1 0,0-5 0 0,0 5 0 15,-3-8-8-15,-1 7 0 0,1-6-12 0,-4 0 12 16,0 0 0-16,-4 3 0 0,-3-3 0 0,0-10 0 16,0 10 0-16,-4-10 10 0,-3 7-10 0,4-3 10 15,-8-7-10-15,4 3 0 0,-7 1 0 0,3-4 0 16,-3-3-25-16,0-3-1 15,-4 0 0-15,0 0 0 0,-6-9-16 16,2 5-3-16,-2-8-1 0,-1 3-781 0,4-4-156 0</inkml:trace>
  <inkml:trace contextRef="#ctx0" brushRef="#br0" timeOffset="15169.89">29333 6467 288 0,'-7'0'12'0,"4"0"4"0,-1 0-16 0,1 0 0 0,-4-3 0 0,3 3 0 15,4 0 408-15,0 0 80 0,0 0 15 0,0 0 3 16,0 0-394-16,0 0-80 0,14 0-15 0,0-6-3 15,1 6 19-15,6 0 4 0,0 0 1 0,0-3 0 16,0 3 10-16,4 0 3 0,-4-7 0 0,4 7 0 16,-4-3-20-16,4-3-4 0,-4 6-1 0,0-3 0 15,0-4-26-15,4 7 0 0,-4-9 0 0,0 9 0 32,-3-6-134-32,-1 3-22 0,1 3-5 0</inkml:trace>
  <inkml:trace contextRef="#ctx0" brushRef="#br0" timeOffset="15379.81">29312 6705 2286 0,'-3'0'101'0,"3"0"21"0,0 0-98 0,0 0-24 16,0 0 0-16,10 7 0 0,1-4 0 0,7 6 8 15,-1-9-8-15,4 6 0 0,1-2 0 0,-1-4 8 16,0 6-8-16,-3-6 0 16,3 3-76-16,-4-3-20 0,5 0-4 0,-5 0-520 15,1 0-105-15</inkml:trace>
  <inkml:trace contextRef="#ctx0" brushRef="#br0" timeOffset="16475.9">30540 5028 864 0,'-11'-7'38'0,"4"4"8"0,0 3-37 0,-3 0-9 0,-4-6 0 0,-1 3 0 16,1 3 236-16,0-6 44 0,0 6 10 0,-3 0 2 16,2 0-226-16,-2 0-45 0,-4 0-9 0,-1 0-1 15,1 0 5-15,-3 0 0 0,2-10 1 0,5 10 0 16,3 0-4-16,0 0-1 0,-1 0 0 0,5 0 0 16,-1 0 7-16,4 0 1 0,-3 0 0 0,6 0 0 15,-3 10 2-15,0-10 1 0,3 0 0 0,4 0 0 16,0 0-7-16,-3 0 0 0,3 0-1 0,0 0 0 15,0 0-6-15,-4 15-1 0,4-15 0 0,4 10 0 16,-1 5-8-16,1-5 10 0,0 2-10 0,-1 4 10 16,4 3-10-16,0 0 0 0,0 6 0 0,0 0 0 15,0 3 0-15,0 10 0 0,0-4 0 0,-3 1 0 0,-1 12 0 16,1-3 0-16,0 0 0 0,-4 9-11 0,-4 0 11 16,0 10 14-16,4 6-3 0,-3-3-1 15,-1 6 29-15,1 0 5 0,-1 3 2 16,-3-3 0-16,4 4-3 0,3 2-1 0,-7 0 0 15,7-2 0-15,-4 2-22 0,1-6-4 0,-1 7 0 0,1 2-1 0,-1 1-3 16,1 5 0-16,-1-5 0 0,1-1 0 0,-1-2 5 0,0 2 1 16,1 7 0-16,3 0 0 0,-4-6-10 0,1 5-8 15,-1-5 12-15,1-1-12 0,-4 7 0 0,7 3 0 16,-4-9 0-16,1-4 0 0,-1-6 32 0,4-3 0 16,-3-3 0-16,3-3 0 0,0 6-10 0,0-7-2 15,0 1-1-15,0-3 0 0,3-4-5 0,-3-2-1 16,0-1 0-16,4 0 0 0,-4 0-13 0,0 10 0 15,0-6 0-15,0 2 0 0,0-2 0 0,0-4 0 16,0 0 0-16,0-9 0 0,-4 0-8 0,4 0 8 16,-3-6-12-16,3 5 12 0,-4-2 0 0,4-3 0 0,-7 0 0 0,7-4 9 15,-3 4-1-15,-1-13-8 0,0 3 12 0,4-3-4 16,0 0 16-16,0-6 2 0,0 0 1 0,-3 0 0 16,3-4-27-16,0-5 0 0,0 8 0 0,0-8-11 15,0-1 11-15,0 1 0 0,0-1 0 0,0 4 8 16,0-10-8-16,0 6 0 0,0 1 0 0,0-4 0 15,0-3 0-15,0-3 8 0,0 0-8 0,0 0 0 16,7 6 10-16,0-6-2 0,4 0-8 0,-4 0 12 16,3 0 0-16,4 0 0 0,1 0 0 15,2-6 0-15,1 6-4 0,6 0-8 0,1-3 11 0,3 3-11 16,1-6 9-16,-1 6-9 0,0 0 0 0,-3-4 9 0,-4 4-9 0,0 0 0 16,0 0 0-16,-3 0 0 0,-4 0-20 0,0 0 1 15,-3 0 0-15,-1 0 0 16,-10 0-22-1,11 0-5-15,-11 0-1 0,0 0 0 0,0 0-126 0,3-6-26 0,1-3-5 16</inkml:trace>
  <inkml:trace contextRef="#ctx0" brushRef="#br0" timeOffset="17537.97">31203 4965 2098 0,'0'0'46'0,"0"0"10"0,0 0 1 0,0 0 3 0,0 0-48 0,0 0-12 0,0 0 0 0,7 9 0 0,0-9-11 0,0 10-4 16,-7-10-1-16,7 0 0 0,-3 9 16 0,3-9 8 15,0 10 0-15,0-10-8 0,4 0 40 16,3 0 2-16,0 6 0 0,0-6 0 0,4 0 3 0,3 0 1 16,-4 0 0-16,8 0 0 0,0 0-14 0,0 0-2 15,3 0-1-15,0 0 0 0,4 0-29 0,-4 0 0 16,-3 0 0-16,-1 3 0 0,-2 3 0 0,-5-6-12 15,1 0 1-15,-8 10 0 0,5-10 11 0,-8 9 16 16,0-3-4-16,-7-6-1 0,3 4-1 0,1 5 0 16,-4-3 0-16,-4 4 0 0,4-1 19 0,-3 0 4 0,-4 7 1 0,3-3 0 15,-3 2-11-15,0 4-3 0,-4 6 0 16,1 3 0-16,-1 1-20 0,1-4 0 0,3 12 0 16,-1 4 0-1,1-3-21-15,0 6-9 0,4 3-2 0,-1 3 0 0,4 6 52 0,4-2 9 0,-4 8 3 0,3 7 0 16,4 4-32-16,-3-4 0 0,3 3 0 0,0 3 0 15,-3 3 0-15,-4 4 0 0,0 6 0 0,0 9 0 16,-4-9 0-16,1 3 0 0,-5 0 0 0,1 6 0 16,0-9 12-16,0 2-3 0,-3-8-1 0,-1 6 0 15,4 3 13-15,-3-3 3 0,-5 2 0 16,5-2 0-16,-1-6 6 0,4 6 2 0,-7 3 0 0,3 3 0 0,1-10-20 0,-1 1-3 16,4-10-1-16,0-3 0 0,0 0-8 0,4 4 0 15,3-10 0-15,0 6 0 16,3-10 11-16,4 1 0 0,-3-3 0 0,3-4 0 0,0 4-2 15,0 2 0-15,-4-8 0 0,4 2 0 16,4-2-9-16,-4-1 0 0,0 0 0 0,-3-9 0 0,3 0 0 16,0-6-14-16,0 2 3 0,-4-8 1 0,4 2 10 0,1-9 0 15,-1 3 0-15,-4-2 0 0,4 2 12 0,-3-9-1 16,-1-4-1-16,4 4 0 0,-3 0 3 0,-1-3 1 16,4-7 0-16,-3 7 0 0,3-7 2 0,0 4 1 15,-3-7 0-15,3 3 0 0,-4 1-17 0,1-1-19 16,-1 1 4-16,1-1 1 0,-1 0 14 0,-3 1 0 15,4 2 0-15,-4-2 0 0,0-1 17 0,0-6-3 0,0 7-1 0,0-4 0 16,0 3-13-16,0-2 0 0,0-4 0 0,-4 6 0 16,4-9 0-16,0 6-8 15,-7 4-1-15,7-7 0 0,0-3 9 0,-7 6 0 16,0-3 10-16,4 4-10 0,-5-7 19 0,-2 3-3 0,3 3 0 0,-4-6 0 16,1 0 4-16,-1 6 0 0,-3-3 0 15,3-3 0-15,-3 0 8 0,0 0 1 0,-3 7 1 16,2-4 0-16,1-3-18 0,0 0-3 0,-3 6-1 0,2-3 0 15,1-3 1-15,0 7 0 0,0-4 0 0,4-3 0 16,-1 0-9-16,0 6 0 0,1-6 0 0,3 0 0 16,7 0 0-16,-7 0-12 0,0 0 2 0,7 0 1 31,-7-6-77-31,0 3-15 0,-1-4-3 0,1-2-1 0,0-1-73 16,0-8-14-16,-3 2-4 0</inkml:trace>
  <inkml:trace contextRef="#ctx0" brushRef="#br0" timeOffset="18712.96">26801 5250 2073 0,'-8'0'45'0,"5"4"10"0,-8 2 1 0,1-6 4 0,-1 9-48 0,-3-9-12 16,0 10 0-16,0-4 0 0,3-3 60 0,-3 3 11 0,4-3 1 0,-1-3 1 16,-3 0-16-16,7 0-3 0,0 7-1 0,7-7 0 15,0 0-26-15,0 0-6 16,0 0-1-16,0 0 0 0,10 0-20 0,4 0 0 16,-3 3 0-16,7-3-8 0,3 0 8 0,-3 0 8 15,6 0-8-15,-3 0 11 0,4 6-3 0,0-6 0 16,7 0 0-16,-1 0 0 0,8 0-8 0,-4 3 0 0,4-3 9 0,0 7-9 15,0-7 0-15,0 6 0 0,-1-3 0 0,-6 3 0 16,0-3 0-16,-4 7 9 0,0-1-9 0,-7 1 0 16,-3 5 0-16,0 1 0 0,-4-4 0 0,0 4 0 15,-3 3 8-15,-1 6-8 0,-3-6 0 0,0 9 0 16,-3-3 9-16,3 13-9 0,-4-4 0 0,1 4 9 16,-1 6-9-16,1 9 0 0,-4 7 9 0,0-4-9 0,0 7 0 15,0 0 0-15,3 6 0 0,-3 9 0 0,4-3 0 16,-4 7 0-16,4 2 0 0,-1-8 0 0,-3 11 0 15,0-5 0-15,7 15 0 0,-7-6 0 16,-3 3 0-16,-1-3 0 0,4 10 0 0,0-7 0 0,0 6 0 16,0-3 0-16,0-6 0 0,-3-3 8 15,3 9-8-15,3-6 0 0,-3 6 8 0,0 0-8 16,0-9 0-16,0 3 0 0,7 6 0 0,-7-6 8 0,0 10-8 16,4-7 0-16,-1-10 8 0,1 11-8 0,-4-11 10 15,0 4-2-15,3 0-8 0,1-7 12 0,-1-2-1 0,1-4-1 16,-1 0 0-16,1 0 0 0,-1-2-10 0,1-1 8 15,3-3-8-15,0-7 8 0,4 1-8 0,-1-3 0 16,1-4 0-16,3-3 0 0,0-2 0 0,4-4 0 16,3 0 0-16,-4-3 0 0,-2 0 0 0,2-1 0 15,1-8 0-15,-1-7 0 0,1 0 0 16,-4-3 0-16,4 1 0 0,-4-14 0 0,0 4 0 0,-3-7 0 0,-4 7 0 16,3-7 0-16,-3-6 8 0,0 7-8 0,-7-10 8 0,0 0-8 15,0 0 10-15,0 0-10 0,0 0 12 0,0 0-12 16,4 0 30-16,-4 0-1 0,0 0 0 0,-4 6 0 15,1 3-1-15,-4-9-1 0,0 7 0 0,0-4 0 16,0-3-7-16,-4 0 0 0,1 0-1 0,-5 0 0 16,5 0 3-16,-4 0 1 15,-4 0 0-15,-3 0 0 0,3 0 5 0,-6 0 2 0,-1 0 0 0,0 0 0 16,4 0-6-16,0 0 0 0,3 0-1 0,1 0 0 16,-1 0-13-16,4 0-2 0,0 0-8 0,3 0 12 15,-3 0-25-15,3 0-6 0,1 0-1 0,3 0 0 16,0-10-106-1,0 10-22-15,3-9-4 0,-3 3-1173 0</inkml:trace>
  <inkml:trace contextRef="#ctx0" brushRef="#br0" timeOffset="20078.97">21957 11638 1566 0,'0'0'34'0,"0"0"7"0,0 0 2 0,0 0 1 0,0 9-35 0,-4-5-9 0,4-4 0 0,0 9 0 0,0 0 74 0,0-2 13 0,0 2 2 0,0-9 1 16,0 6-18-16,0 4-3 0,0-10-1 0,0 9 0 15,0-9-28-15,4 10-5 0,-1-7-2 0,1 6 0 16,-4-9 0-16,7 10 0 0,-3 2 0 0,3-3 0 15,0-5 0-15,0 5 0 0,0 0 0 16,0-2 0-16,3 2-3 0,1 0-1 16,0 1 0-16,-1-4 0 0,4 4-11 0,0-7-2 0,0 3-1 0,4 3 0 15,0 1-7-15,3-4-8 0,4-3 11 0,-4 7-11 16,-4-4 8-16,1 3-8 0,7-6 0 0,-1 4 0 16,-6-4 0-16,3 3 0 0,7 4 0 0,-3-1 0 15,-4-3 0-15,-3-3 0 0,-4 7 0 0,4-4 0 16,-4-3 0-16,-4 3 8 0,-3 4-8 15,-3 9 0-15,3-10 17 16,-3 7-3-16,-8 3-1 0,-3 6 0 0,3-3 13 0,-6 9 2 0,-1-3 1 0,-3 7 0 0,0-1-5 16,-4-2 0-16,4 2-1 0,-3 0 0 0,-4 4-13 0,3-3-2 15,7 2-8-15,1 7 12 0,-1 0-12 0,1 0 0 16,6 0 0-16,4 9 0 0,4 0 0 0,-4 1 0 16,-4-1 0-16,8 4 0 0,6 2 0 0,-6 7 0 15,-1 3 0-15,4 3 0 0,4 6 0 0,-4-2 0 16,3-7 0-16,-6 9 0 0,0-3 0 0,-1 4 0 15,8 2 0-15,-8 1 0 0,1-7 0 0,3 0 0 16,0-3 0-16,0-3 0 0,3 4 0 0,1-1 0 16,-4 0-10-16,4-9 10 0,3 6 0 15,-4-7 0-15,-3 1 0 0,0 0 0 0,4-1 0 16,-4 1 0-16,0 6 0 0,-3-12 0 0,3 2 0 0,-4-2 0 16,1-4 0-16,-1 6 0 0,-3-2 0 0,0-4 0 15,4 10 0-15,-4-3 8 0,3-4 0 0,-3-12 0 16,0 0 0-16,0 3 0 0,0-6-8 0,4-4 12 0,-1-2-4 15,1-1 0-15,3-2-8 0,-3 2 0 0,-1-6 0 0,4 4 0 16,0-10 0-16,0 9 0 0,-3-9 0 0,-1 0 0 16,1 0 0-16,-1 3 0 0,4 0 0 0,-3-3 0 15,-1 0 0-15,-3 0 0 0,8-3 0 0,-8 6 0 16,0 0 0-16,3-6 0 0,1 6 0 16,-1-3 8-16,1-7-8 0,-4 10 8 0,3-6-8 15,1 0 8-15,3 6-8 0,-4-6 0 0,1 0 0 0,-1 0 0 16,4-1 0-16,-3-2 0 0,-1 0 0 0,-3-4 0 15,4-2 8-15,0 5-8 0,-1-8 8 0,1 2-8 16,-4 0 13-16,0-5-1 0,3 5-1 0,-3-3 0 16,4 4-11-16,-4-10 0 0,0 6 9 0,7-3-9 15,-4 6 9-15,-3-9-9 0,0 0 12 0,0 10-12 16,7-4 9-16,-7-6-9 0,0 0 0 0,0 0 9 0,0 0-1 16,-3 3-8-16,-1 7 12 0,4-4-4 0,0-6 8 15,-7 9 2-15,4-9 0 0,-4 10 0 0,-4-4 3 16,0-3 1-16,1 3 0 0,-4-2 0 0,-4 2-6 0,4-3 0 15,-4 3-1-15,1-3 0 0,-1 4 1 0,-3 2 1 16,-4 1 0-16,4-1 0 0,0 0-3 0,0-2-1 16,-11 2 0-16,4 0 0 0,10 1-5 0,-3-1-8 15,0-3 11-15,0-2-11 0,-4 5 0 0,0-9 0 0,11 6 0 16,-4-6 0-16,1 3 0 0,6-3-17 0,1-3 3 16,3 3 1-1,0-6-74-15,3-3-14 0,4-4-3 0,0-12-1 16,7 0-142-16,-3-19-28 0</inkml:trace>
  <inkml:trace contextRef="#ctx0" brushRef="#br0" timeOffset="24688.94">2847 16016 1609 0,'0'0'71'0,"0"0"15"0,0 0-69 0,0 0-17 0,0 0 0 0,0 0 0 0,0 0 20 0,0 0 0 15,0 0 0-15,0 0 0 0,0 0-12 0,0 0-8 16,3 6 9-16,-3 3-9 0,4 1 11 0,-4-1-11 16,-4 7 12-16,4-7-12 0,0 7 35 15,-10 3 0-15,6-7 0 0,-6 13 0 0,-4 0 21 0,3-3 5 16,0 10 1-16,-3-4 0 0,0 10 2 0,-3-4 0 16,-1 4 0-16,7 6 0 0,-10-1-10 0,7-8-2 15,-7 9 0-15,7-6 0 0,-7-4-52 0,3 4 0 16,-3 2-11-16,7-2 2 0,-7 0 9 0,6-4 12 15,-6 4-2-15,7-4-1 0,-7-6-9 0,7 4 0 16,0-4 0-16,3 0 0 16,-3-9-32-16,-4 6-9 0,4-6-2 0,4-3 0 15,6 3-17-15,-6-10-4 0,6 0-1 16,-6 1 0-16,10-4-71 0,0-6-13 0,0 0-3 0,0 0-1 0</inkml:trace>
  <inkml:trace contextRef="#ctx0" brushRef="#br0" timeOffset="25017.99">2840 16147 2091 0,'0'0'92'16,"0"0"20"-16,-4-6-89 0,-6 6-23 0,10 0 0 0,0 0 0 15,0 0 0-15,0 0 9 0,0 0-9 0,0 0 0 16,0 0 0-16,0 0-9 0,0 6-1 0,3 4 0 16,4-1 10-16,-3 1 0 0,3-1 0 0,-4 7 0 15,8-1 22-15,-7 4 3 0,3 0 1 0,0 0 0 0,0 9 20 16,3 3 4-16,-6-9 1 0,6 13 0 0,-10-7 5 0,4 6 0 16,3 1 1-16,-7 3 0 0,0-4-9 0,0 4-1 15,0-4-1-15,-7 7 0 0,3-3-38 0,4-1-8 16,-3 7 0-16,3-9 0 0,-7-1 0 0,3-6 12 15,4 7-1-15,-7-7-1 16,7 0-38-16,-3-3-8 0,3 0-2 16,-7-6 0-16,7 0-93 0,-4-9-18 0,1 8-4 15,-4-11-528-15,3-4-106 0</inkml:trace>
  <inkml:trace contextRef="#ctx0" brushRef="#br0" timeOffset="25231.16">2526 16765 2977 0,'0'0'132'0,"0"0"27"0,0 0-127 0,0 0-32 0,0 0 0 0,10 0 0 16,1 0 0-16,-4 6 0 0,11-3-13 0,-1 4 4 15,1-7-38-15,7 0-7 0,-1 0-2 0,-6 0 0 16,14 0-87-16,-11 0-17 0,4-10-4 0,-1 10-1 15,1-6-63-15,-4-3-12 0,4-1-2 0,-11-2-1 0</inkml:trace>
  <inkml:trace contextRef="#ctx0" brushRef="#br0" timeOffset="25564.48">2939 16094 633 0,'0'0'56'0,"-7"-3"-44"0,7-3-12 0,-11 6 0 16,11 0 472-16,0-10 92 0,4 4 18 0,3 6 4 31,7-3-529-31,-4-3-105 0,4 2-22 0,1-2-4 16,-1 6 0-16,3 0 0 0,-3 0 0 0,-3 0 0 15,0 0-10-15,-4 0-3 0,0 0 0 0,-7 0 0 16,10 6 17-16,-10-6 3 0,4 10 1 0,-4-10 0 0,0 0 38 0,10 3 8 0,-10-3 2 0,4 6 0 16,-4-6 7-16,10 0 2 0,-2 0 0 0,6 0-691 15</inkml:trace>
  <inkml:trace contextRef="#ctx0" brushRef="#br0" timeOffset="25842.95">3284 15790 2516 0,'0'0'56'0,"0"0"11"0,0 0 2 0,0 0 1 0,0 0-56 0,0 0-14 16,0 0 0-16,0 0 0 16,0 0-74-16,7 3-18 0,-3 3-3 15,7 4-1-15,-8-1 40 0,4 0 8 0,4 1 2 0,-8-4 0 16,1 4-11-16,-4 5-3 0,7-2 0 0,-7 2 0 0,-7-2 34 0,3 9 6 0,1-3 2 0,-4 0 0 16,3-1 38-16,-6 1 8 0,2 0 2 0,1 3 0 15,0-3-30-15,4-7 0 0,-8 10 0 16,8-3-537-1,-4-6-114-15</inkml:trace>
  <inkml:trace contextRef="#ctx0" brushRef="#br0" timeOffset="26352.1">3835 16103 1998 0,'0'0'88'0,"-4"0"19"0,-6 0-86 0,3 0-21 16,3 0 0-16,-7 7 0 0,8-4 62 0,-8-3 8 0,11 0 2 0,0 6 0 15,-7-3-72-15,4 7-12 0,-1-1-3 0,4 4-1 16,-10-1 16-16,10 4 0 0,-7 3-10 0,3-1 10 16,-7 8 0-16,8 2 0 0,-8 6 0 0,-3 1 0 15,4-4 12-15,-8 10 8 0,0-4 0 0,4-2 1 16,-7 3 5-16,-4-4 1 0,4 4 0 0,-3-4 0 16,-5 1 5-16,8 2 2 0,-4-2 0 15,4-1 0-15,0-5-21 0,7 5-4 0,0-6-1 0,3-3 0 16,1 4-8-16,3-4 0 0,-4 3 0 0,1-9 0 31,2 0-57-31,5 2-14 0,-1-8-2 0,4 3-627 0,-7-7-126 0</inkml:trace>
  <inkml:trace contextRef="#ctx0" brushRef="#br0" timeOffset="26684.35">3863 16075 288 0,'0'0'25'0,"0"0"-25"0,0-6 0 0,0 6 0 0,0 0 550 0,0 0 105 16,-7 0 21-16,7 0 4 16,0 0-573-16,0 0-107 0,0 0-36 0,7 6 0 0,4 4 12 0,-4 5 2 0,7-2 1 0,-4 6 0 15,1-4 12-15,-8 10 9 16,8 4-12-16,0-1 12 0,-8 6-8 0,8 4 8 0,-8-4 0 15,4 4 0-15,-7 6 12 0,4-10 8 16,3 10 3-16,-7-6 0 0,0-3 9 0,3-1 3 0,-3 4 0 16,0-4 0-16,0 1-27 0,0-1-8 0,0-6 0 0,0 7 0 31,0-7-19-31,4 0-7 0,3-9-2 0,-7 6 0 16,0-6-36-16,0-3-7 0,0-1-1 0,0-2-1 15,0-4-101-15,-7 1-20 0,7-10-4 0,0 0-650 0</inkml:trace>
  <inkml:trace contextRef="#ctx0" brushRef="#br0" timeOffset="26913.82">3521 16781 403 0,'0'0'36'0,"0"0"-36"0,0 0 0 0,0 0 0 0,0 0 432 0,0 0 79 16,0 0 16-16,0 0 3 0,0 0-412 0,0 0-82 15,10 0-17-15,4 0-3 16,-3 6 20-16,7-3 4 0,-1-3 0 0,1 0 1 15,7 0-20-15,-8 0-4 0,8 0-1 0,-7 0 0 16,-1 0-6-16,8 0-2 0,-11-3 0 0,7 3 0 0,-3-6-21 0,3 6-5 16,-10-7-1-16,6 7 0 15,1-3-50-15,-4 3-11 0,-3 0-1 0,-1 0-1 16,-3-6-162-16,4 6-33 0,-1-3-7 0,-10 3 0 0</inkml:trace>
  <inkml:trace contextRef="#ctx0" brushRef="#br0" timeOffset="27884.77">4734 16210 345 0,'0'0'31'0,"0"0"-31"0,0-3 0 0,-10-3 0 16,6 6 389-16,4-10 72 0,-7 10 15 0,4-6 2 15,3 6-366-15,-7-3-74 0,3-3-14 0,0 2-4 16,4-2-9-16,0 6-3 0,0 0 0 0,-3 0 0 0,3 0-8 0,0 0-17 16,0 0 4-16,-4-3 1 15,1 6-1-15,-8-3 0 0,1 6 0 0,-1 4 0 0,1-1 13 16,-5 1 0-16,1 8 9 0,0 1-9 15,-10 6 20-15,6 0-3 0,0-3 0 0,8 10 0 0,-11-4 17 16,6 0 3-16,1 7 1 0,-3 2 0 0,3-2-13 0,-1-7-2 16,5 7-1-16,6-1 0 0,-6-6-22 0,3 7 0 15,7-7 0-15,0 0 0 0,0 4-8 0,7-4 8 16,-7 0-8-16,3-3 8 0,4-6-10 0,0 0 10 16,0 6-12-16,4-6 12 0,0-4-15 0,-4-2 4 15,3 2 1-15,1-5 0 0,-1-1 10 0,1 1 0 0,0-1 0 16,3-3 0-16,0-2 10 0,0 2 1 0,0-6 0 0,4 0 0 15,-1-6 25-15,1 2 4 0,0-2 2 16,-1-3 0-16,1-4-24 0,-4-3-5 0,4 1-1 0,-4-4 0 16,0 0 0-16,0-6 0 15,4-3 0-15,-8 3 0 0,4 3 6 0,-3-10 1 0,-4 4 0 16,0 0 0-16,4 3 1 0,-1-3 1 16,-6-7 0-16,-1 1 0 0,4 6-21 0,-7-10 0 0,0-3 0 15,0 3 0-15,0 4 11 0,0-4-3 0,0 4 0 16,0-1 0-16,-7 7-8 0,4 0 0 0,-1 3 0 0,4 6 0 15,-7-6 0-15,4 12-12 0,3-2 2 0,-8 5 1 32,5-5-35-32,-1 5-8 0,1 7 0 0,-1-3-1 0,1 6-144 0,3 0-29 15,-7 0-6-15</inkml:trace>
  <inkml:trace contextRef="#ctx0" brushRef="#br0" timeOffset="28180.29">4509 16417 1324 0,'0'0'59'0,"0"0"12"0,0 0-57 0,0 0-14 0,-4 6 0 0,-7-3 0 15,4 4 265-15,7-7 51 0,0 0 9 0,-3 9 3 0,3-9-276 0,3 9-52 16,-3 1-17-16,7-1 0 0,-3 1 17 0,3-4 0 15,4 3 0-15,-4 1 9 0,3-1-1 0,-3-3 0 16,7-2 0-16,-3 2 0 0,3-3-8 0,0-3 0 16,0 6 9-16,4-6-9 0,-11 0 0 0,11 3 0 0,-8 4 0 0,8-7 8 31,-4 0-35-31,4 0-6 0,-8 0-2 0,8 0 0 16,-4 0-96-16,4 6-19 0,-4-6-4 0,7 0-457 0,-7-6-91 15</inkml:trace>
  <inkml:trace contextRef="#ctx0" brushRef="#br0" timeOffset="28517.48">5338 16467 2746 0,'0'0'60'0,"0"0"13"0,0 0 3 0,0 0 1 0,0 0-61 0,10 0-16 16,4 3 0-16,-3-3 0 15,3 0-48-15,4 7-13 0,-4-7-3 0,3 0 0 16,1 3-23-16,7-3-5 0,-8 6 0 0,1-6-1 16,0 0-40-16,3 3-8 0,-7 3-2 0,3-6 0 15,-2 0 5-15,-5 7 1 0,-3-7 0 0,-7 0-467 0</inkml:trace>
  <inkml:trace contextRef="#ctx0" brushRef="#br0" timeOffset="28770.17">5338 16636 2977 0,'0'0'65'0,"0"0"14"0,0 0 2 0,0 0 3 0,0 0-67 0,0 0-17 0,0 0 0 0,0 0 0 16,0 0-20-16,7 0-8 0,7 0-2 0,-4 0 0 0,4 0 6 0,8-6 2 15,-8 6 0-15,7 0 0 16,7 0-23-16,-3-3-5 0,7-3-1 16,-8 6 0-16,1 0-37 0,0 0-7 15,-4 0-1-15,-4-3-1 0,-2 6-99 0,2-3-19 0,-6 0-4 0,-4 0-564 0</inkml:trace>
  <inkml:trace contextRef="#ctx0" brushRef="#br0" timeOffset="29752.1">6343 16085 1814 0,'0'0'80'0,"0"0"17"0,0 0-77 0,0 0-20 16,0 0 0-16,0 0 0 0,0 0 33 15,-7 9 3-15,7-9 1 0,-4 6 0 0,4-6-11 0,-3 3-2 16,3-3-1-16,0 0 0 0,0 0 19 0,-4 10 4 15,4-10 1-15,-3 6 0 0,3-6 1 0,0 0 0 16,-4 3 0-16,4 7 0 0,0-4-11 0,-7 3-1 16,4 1-1-16,-4 5 0 0,0-2-14 0,0 9-2 15,3 0-1-15,-14 3 0 0,4 9-5 0,-3 4-1 0,-5 0 0 16,1 6 0-16,-3-1 15 0,-1 1 2 0,-3 0 1 16,3 0 0-16,-3 3-30 0,3-3 0 0,0 0 0 0,8-6 0 15,-4 6 9-15,6-10 6 0,1 1 1 0,4-7 0 16,3 0-16-16,0-3-16 0,3-6 3 15,4-3 1 1,0-4-98-16,0-6-19 0,4 4-4 0,-4-10-1 0,0 0-78 0,14 0-15 16,3-19-3-16,1-6-1 0</inkml:trace>
  <inkml:trace contextRef="#ctx0" brushRef="#br0" timeOffset="30069.91">6223 16351 1659 0,'0'-25'73'0,"0"9"16"15,0 4-71-15,0-4-18 0,0-3 0 0,0 1 0 16,0-1 56-16,4 0 8 0,3-3 2 0,-7 9 0 0,3-5-42 16,4-4-8-16,0 9-1 0,4-3-1 0,-8 7-14 0,8 0 0 15,-4-1-9-15,4 4 9 0,-4 3 11 0,3-3 8 16,-3 6 1-16,4 0 1 0,-4 6 32 0,3-6 7 16,-2 3 0-16,2 3 1 0,-3-3-15 0,0 10-3 15,0-4-1-15,4 4 0 0,-4-4-16 0,4 7-3 16,-11 3-1-16,7 6 0 0,-4 0-2 15,4 6-1-15,4 4 0 0,-8-1 0 0,4 10 3 16,4-6 1-16,-1 6 0 0,-2-7 0 0,2 7-7 0,1-9-2 16,-1 2 0-16,4-2 0 0,-7-1-14 0,8 4 9 0,-1-4-9 15,-4 4 8-15,1-3-8 0,-1-7-9 0,-3-3 9 0,-3 3-13 16,3-3-7-16,0-6 0 0,-7 0-1 16,4-4 0-1,-1 4-19-15,-3-9-3 0,0-4-1 0,0-6 0 16,0 0-104-16,0 0-20 0,0 0-5 0</inkml:trace>
  <inkml:trace contextRef="#ctx0" brushRef="#br0" timeOffset="30306.79">6018 16665 2761 0,'0'0'60'0,"0"0"13"0,0 0 3 0,0 0 2 0,0 0-62 0,0 0-16 0,0 0 0 0,15 0 0 16,6 0-43-16,-11 0-11 0,8 0-2 16,3-7-1-16,0 4 37 0,4 3 7 0,3-6 1 0,-3 6 1 15,0 0-39-15,-4-3-8 16,0-3-2-16,-3 6 0 0,-1 0-3 0,-3 0-1 0,-3 0 0 0,3 0 0 16,-3 0-25-16,-8 0-6 0,-3 0-1 0,7 6-460 15,0-3-92-15</inkml:trace>
  <inkml:trace contextRef="#ctx0" brushRef="#br0" timeOffset="30637.81">6533 16006 1267 0,'0'0'112'0,"0"0"-89"0,0-3-23 0,0 3 0 16,-7-6 291-16,7 6 53 0,7-10 12 0,-3 1 1 16,3 0-292-16,7 2-65 0,-3 4 0 0,3-3 0 15,0 3-11-15,0-4 11 0,4 4-12 0,-4-3 12 16,3 6-23-16,1 0 3 0,-11 6 0 0,4-3 0 15,-1-3-52-15,-3 10-11 0,0-10-1 0,0 9-1 16,-7-9-29-16,11 7-6 0,-7 2 0 0,-1 0-1 16,-3-9-79-16,7 0-15 0,14 7-3 0,-7-14-1 0</inkml:trace>
  <inkml:trace contextRef="#ctx0" brushRef="#br0" timeOffset="30922.97">7123 15595 2073 0,'-18'7'184'0,"11"-7"-147"15,-4 3-29-15,1-3-8 0,3 6 123 0,0-3 23 16,7 3 5-16,-7 4 1 15,14-1-184-15,-7 1-36 0,3-1-7 0,1 1-1 16,6 5 9-16,-3-5 3 0,4 5 0 0,-8-2 0 16,4 3-8-16,1 2-2 0,-1 1 0 0,-7 0 0 15,0 6 16-15,0-6 3 0,-7-3 1 0,-1 9 0 16,5-3 18-16,-4 3 4 0,-4-7 1 0,1 1 0 16,3 6-5-16,0-9-2 0,-4-3 0 0</inkml:trace>
  <inkml:trace contextRef="#ctx0" brushRef="#br0" timeOffset="31672.42">7602 15605 172 0,'0'0'16'0,"0"0"-16"15,0 0 0-15,-7 0 0 0,0 6 489 0,4-3 95 16,-4 3 20-16,7 10 3 16,-4-3-507-16,4 2-100 0,4-2-24 0,-4 9-2 0,7-3 17 0,-4 6 9 0,-3-3-10 0,4 6 10 15,-4 6-14-15,3 1 3 0,-3 3 1 0,-3 2 0 16,3-2 24-16,-4 6 5 0,4 3 1 0,-3-3 0 15,-4 6 23-15,0-3 5 0,3-3 0 16,-3 9 1-16,-4-6-3 0,4-3-1 0,0 0 0 16,-3-6 0-16,3-4-8 0,0 1-1 0,3-1-1 0,-6-6 0 15,2-3-19-15,1-6-4 0,7 10-1 0,-7-11 0 16,4 1-2-16,-1-3 0 0,4 3 0 16,-3-4 0-16,3-5-9 0,-4-1 8 0,4 1-8 0,0-4 8 15,0-6-8-15,0 0 0 0,0 0 0 0,0 0 0 16,0 0 22-16,0 0 2 0,4-10 1 0,-4-5 0 15,3-1-5-15,1 4-2 0,-1-7 0 0,4-3 0 16,-3 3-7-16,3-3-2 0,7-3 0 0,-10 0 0 16,6 0-9-16,4 6-11 0,0-9 3 0,4 9 0 0,-7-6-1 0,6 6 0 15,1 0 0-15,0 3 0 0,-1-2 0 16,4 8 0-16,-3 1 0 16,-4-1 0-16,0 4 9 0,0 3-13 15,-3-3 5 1,3 6 8-16,0-3-23 0,0 6 3 15,-3-3 1-15,3 6 0 16,-7-3 19-16,7 3 0 0,0 4 0 0,-7-1 0 0,4 1 0 0,3 8 0 16,-3-2 0-16,-1-3 0 0,1 9 22 0,-1-10 8 0,1 7 2 0,-4 3 0 0,0-9-32 0,0 5 0 0,-3 1 0 0,-1-3 0 0,1 3 0 0,-4-4 0 15,0 4 0-15,-4 0 0 0,1-3 0 0,-4 2-15 16,0 1 2-16,-1 0 0 0,-2-3 13 0,-1 3 12 16,4-4-3-16,-10 4 0 0,6-10 3 0,4 10 0 15,-11-9 0-15,11 5 0 0,-7-12-12 0,0 10 0 0,7-4 0 16,-11 1 0-16,4-7 9 0,0 3-9 0,4-3 10 15,-5-3-10-15,1 0 16 0,0 7-2 0,0-7-1 16,0 0 0-16,-4 0 3 16,4-7 1-16,0 7 0 0,0-3 0 0,0-6 1 0,0 3 0 0,0-7 0 0,3-3 0 31,1 1-35-31,-1 2-7 0,0-3-2 0,1-2 0 16,-4-1-91-16,10 3-19 0,-10-3-3 0,7 4-689 0,-4 5-137 0</inkml:trace>
  <inkml:trace contextRef="#ctx0" brushRef="#br0" timeOffset="33520.89">4727 17646 1872 0,'0'0'41'0,"0"0"9"0,0 0 2 0,0 0 0 0,0 0-42 0,0 0-10 15,0 0 0-15,-3 0 0 0,3 0 39 0,0 0 5 16,0 0 2-16,0 0 0 0,0 0-14 0,0 0-4 15,0 0 0-15,0 0 0 0,0 0-6 0,0 0-2 0,0 0 0 0,-4 10 0 16,-3-10 1 0,4 9 0-16,-12 0 0 0,8 1 0 0,4 6-4 0,-8-1-1 0,-3-2 0 0,4 6 0 15,-1-4-6-15,0 10-2 0,1-3 0 0,-1 3 0 16,4 4 20-16,-3-4 3 0,-1 3 1 0,4-3 0 16,0 9-32-16,-4-5 0 0,4-1 0 15,0 6 0-15,7-5 12 0,0-4-4 0,-7 3-8 0,7-3 12 16,0 3-12-16,0-3 0 0,0 0 0 0,7-3 0 15,-7 3 8-15,0 1-8 0,0-8 0 0,4 1 9 16,-1 0 0-16,4 6 0 0,-3-6 0 0,3-3 0 16,-4-7-9-16,5 7-11 0,6-7 3 0,-11 0 0 15,8 1 8-15,-1-7 0 0,4-3 0 0,1 6 0 16,2-6 0-16,-3 0 11 0,-3-6-3 0,3 6 0 0,0-9-8 16,7-1 8-16,-10 1-8 0,3-1 8 0,0 1 5 0,0-7 1 15,4 7 0-15,-4-10 0 0,0 10-3 16,0-7-1-16,4-3 0 0,-4 7 0 0,0-10-2 15,7 9 0-15,-7-6 0 0,-3-3 0 0,3 4 2 0,-7-1 0 16,7 0 0-16,-3-6 0 0,-4 0 0 0,0 3 0 16,3-3 0-16,-10 0 0 0,4-4 5 0,3 4 1 15,-7-3 0-15,0 0 0 0,0 0-4 0,-7-4 0 16,3 1 0 0,-3 0 0-16,4 2 4 0,-4 4 0 0,0-3 0 0,0 9 0 15,-4 0-3-15,4 1 0 0,-4 2 0 0,1 0 0 0,-4 7-13 0,3-1 8 16,-3 1-8-16,7 9 0 15,-7-9-42-15,3 9-14 0,1 0-4 0,-1 0 0 16,4 0-28-16,-3 0-7 0,-5 6-1 0,5-3 0 16,-1-3 23-16,4 6 4 0,0-3 1 0,-10 4 0 15,6-4 12-15,4 6 2 0,-4-9 1 0,1 7-559 16,-1 2-111-16</inkml:trace>
  <inkml:trace contextRef="#ctx0" brushRef="#br0" timeOffset="33868.18">4572 17994 1911 0,'0'0'42'0,"0"0"9"0,7 0 1 0,4-6 2 0,-1 3-43 0,4 3-11 0,-3 0 0 0,0 0 0 0,3 0 0 16,0 0 0-16,-4 3 9 0,1 3-9 16,-1 4 34-16,5-10 2 0,-12 9 1 0,4-3 0 0,-3 4 22 0,-1-1 4 15,4-6 1-15,-7 7 0 0,4 2 3 0,3-2 1 16,-7-7 0-16,3 6 0 0,1 1-36 0,-1-4-6 16,5 3-2-16,-1-9 0 0,-7 0 4 0,10 10 0 15,-3-10 0-15,4 6 0 16,-1-3-44-16,4-3-8 0,4 0-1 0,-11 0-1 15,11 0-30-15,-4 0-5 16,0-3-2-16,0-3 0 0,4 6-129 0,-4-3-27 0,0-4-5 16,-3 7-616-16</inkml:trace>
  <inkml:trace contextRef="#ctx0" brushRef="#br0" timeOffset="34522.15">5362 18032 2304 0,'0'0'51'0,"0"0"10"0,-3 9 3 0,-8-9 0 0,11 0-52 0,0 0-12 0,0 0 0 0,0 0 0 16,0 0-32-16,0 0-10 0,0 0-2 0,0 0 0 15,0 0 29-15,0 0 6 0,11 0 1 0,-1 0 0 0,1 0 8 0,3-3 0 16,-3-3 0-16,6 6 0 0,-3-3 20 0,4-3-1 15,0 6 0-15,3-4 0 16,0-2-2-16,-3 6 0 0,3-3 0 0,0-3 0 0,-3 6-17 0,-1-3 0 16,8 3 0-16,-7-7 0 15,-1 1-65-15,1 3-14 0,-1 3-2 0,1 0-536 16,0-6-107-16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1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9528 0 0,'0'0'860'0'0,"1"0"-627"0"0,9 5 442 0 0,-2 0 0 0 0,1 0 0 0 0,-1 1 0 0 0,0 0 0 0 0,0 1 0 0 0,13 13 0 0 0,-4-3 585 0 0,49 54 1669 0 0,-32-37-2406 0 0,-16-16-533 0 0,24 20 1 0 0,-28-27 36 0 0,-9-7-139 0 0,-1 0 0 0 0,1-1 0 0 0,-1 1 0 0 0,1-1 0 0 0,1 0 0 0 0,-1 0 0 0 0,0 0 0 0 0,1-1 0 0 0,-1 0 0 0 0,1 0 0 0 0,10 2 0 0 0,-11-4-275 0 0,1 1 0 0 0,0-1 0 0 0,0 0 0 0 0,-1-1 0 0 0,1 1 0 0 0,0-1 0 0 0,-1 0 0 0 0,1-1 0 0 0,-1 1 0 0 0,8-4 0 0 0,2 0-1214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1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 3224 0 0,'-6'5'7842'0'0,"0"1"-6916"0"0,0 1-1 0 0,0 0 1 0 0,-9 14-1 0 0,-9 12 1197 0 0,19-28-1890 0 0,1 1 1 0 0,0 0-1 0 0,0 0 0 0 0,0 0 0 0 0,1 1 1 0 0,0-1-1 0 0,0 1 0 0 0,1 0 0 0 0,-3 14 1 0 0,-32 78 1213 0 0,21-60-785 0 0,12-30-444 0 0,0 0-1 0 0,-4 14 1 0 0,-55 180 1159 0 0,28-99-680 0 0,-37 94 67 0 0,24-32-689 0 0,45-155-305 0 0,1 0-1 0 0,1 1 0 0 0,0-1 0 0 0,0 0 1 0 0,2 18-1 0 0,-1-6-1692 0 0,1-7-3472 0 0,4-2-1573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3224 0 0,'0'0'9406'0'0,"0"0"-9277"0"0,1 0-1 0 0,0-1 0 0 0,0 1 1 0 0,0-1-1 0 0,0 1 0 0 0,0 0 1 0 0,-1 0-1 0 0,1-1 0 0 0,0 1 1 0 0,0 0-1 0 0,1 0 0 0 0,28 13 1475 0 0,-30-13-1561 0 0,1 0-1 0 0,-1 0 1 0 0,1 1 0 0 0,-1-1 0 0 0,0 0-1 0 0,1 1 1 0 0,-1-1 0 0 0,0 0 0 0 0,1 1-1 0 0,-1-1 1 0 0,0 0 0 0 0,0 1 0 0 0,1-1-1 0 0,-1 1 1 0 0,0-1 0 0 0,0 0 0 0 0,0 1-1 0 0,1-1 1 0 0,-1 2 0 0 0,1 1 127 0 0,12 17 782 0 0,-1 0 0 0 0,12 29 0 0 0,-16-28-638 0 0,0 0 0 0 0,-1 0 0 0 0,6 29 0 0 0,19 88-36 0 0,9 63-280 0 0,-35-166-6 0 0,10 69-313 0 0,0-11-1080 0 0,-15-91 817 0 0,0 3 1118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3224 0 0,'0'0'14791'0'0,"5"12"-13561"0"0,30 56 6 0 0,-23-36-558 0 0,-11-30-637 0 0,0 0 0 0 0,-1 0-1 0 0,1 0 1 0 0,-1 1 0 0 0,1-1-1 0 0,-1 0 1 0 0,0 0 0 0 0,0 3-1 0 0,1 2 9 0 0,4 15-208 0 0,-4-20 5 0 0,5-12-6843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4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2304 0 0,'0'0'200'0'0,"-21"19"15359"0"0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4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8 279 15432 0 0,'0'0'1399'0'0,"0"2"-1153"0"0,-3 8-169 0 0,2-8 1102 0 0,-3 13-1020 0 0,5-21 2324 0 0,7-28-1111 0 0,-2 10-1361 0 0,-1 7-10 0 0,0 0-1 0 0,11-25 0 0 0,-1 8 2 0 0,-9 21-26 0 0,0 0-1 0 0,0 1 1 0 0,9-13-1 0 0,-5 8 4 0 0,-8 13 15 0 0,-1 1-1 0 0,1-1 1 0 0,0 1 0 0 0,1 0-1 0 0,-1 0 1 0 0,1 0 0 0 0,4-5-1 0 0,-3 6 5 0 0,0-1 0 0 0,-1 1 0 0 0,1-1 0 0 0,0 1 0 0 0,0 0 0 0 0,0 1 0 0 0,0-1 0 0 0,0 1 0 0 0,1 0 0 0 0,-1 0 0 0 0,0 0 0 0 0,1 0 0 0 0,-1 1 0 0 0,1 0 0 0 0,-1 0 0 0 0,0 0 0 0 0,1 0 0 0 0,-1 1 0 0 0,1-1 0 0 0,-1 1 0 0 0,0 0 0 0 0,0 1 0 0 0,1-1 0 0 0,7 5 0 0 0,-1 0 49 0 0,-6-4-43 0 0,0 0 0 0 0,0 1-1 0 0,-1 0 1 0 0,7 4 0 0 0,4 8-4 0 0,0 1 0 0 0,20 26 0 0 0,-26-30 0 0 0,-2-4 0 0 0,-1 0 0 0 0,0 1 0 0 0,0 0 0 0 0,5 12 0 0 0,2 7-1 0 0,-4-8-48 0 0,8 24 1 0 0,-8-18-188 0 0,-7-21 112 0 0,0 0 0 0 0,0 0 0 0 0,0 0 0 0 0,-1 0 0 0 0,0 0 0 0 0,1 9 0 0 0,-2-12-354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4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44 355 16208 0 0,'0'0'1693'0'0,"1"-2"-2484"0"0,97-104-701 0 0,-71 63 3179 0 0,-9 16-212 0 0,-16 23-1284 0 0,0 0-1 0 0,1 0 0 0 0,-1 0 0 0 0,1 0 1 0 0,6-6-1 0 0,-2 3-111 0 0,-1 0 1 0 0,0 0-1 0 0,-1 0 0 0 0,0-1 0 0 0,0 0 1 0 0,4-11-1 0 0,11-15-45 0 0,-14 27-34 0 0,-1-2 0 0 0,-3-4 2 0 0,-4 10-6 0 0,2-1 85 0 0,-13-9 394 0 0,7 13-438 0 0,0 0 1 0 0,0 1 0 0 0,0 0-1 0 0,1 0 1 0 0,-1 0 0 0 0,0 1-1 0 0,0 0 1 0 0,1 0 0 0 0,-1 0-1 0 0,1 1 1 0 0,0 0 0 0 0,0 0-1 0 0,0 0 1 0 0,0 0 0 0 0,-6 7-1 0 0,-3 5-25 0 0,0 1-1 0 0,1 0 0 0 0,1 1 1 0 0,1 0-1 0 0,-14 28 0 0 0,-3 3-67 0 0,19-29 72 0 0,0 0 0 0 0,1 0 0 0 0,-8 29 0 0 0,11-29-18 0 0,1 0 1 0 0,1 0-1 0 0,1 1 0 0 0,-1 35 0 0 0,3-50-36 0 0,0 0 0 0 0,1-1 0 0 0,-1 1 0 0 0,1 0 0 0 0,0-1 0 0 0,0 1 0 0 0,0-1 0 0 0,1 1 0 0 0,-1-1 0 0 0,1 0 0 0 0,0 1 0 0 0,0-1 0 0 0,1 0 0 0 0,-1 0 0 0 0,6 6 0 0 0,6 4-370 0 0,-11-11 255 0 0,1 0 0 0 0,-1 1 0 0 0,0-1 0 0 0,1 0 0 0 0,-1-1 0 0 0,1 1 0 0 0,0 0-1 0 0,0-1 1 0 0,8 3 0 0 0,5-2-596 0 0,-1 0-18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5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0 10592 0 0,'-2'0'488'0'0,"-22"5"134"0"0,20-4-461 0 0,1 0 0 0 0,-1 0 1 0 0,0 0-1 0 0,0-1 0 0 0,1 0 0 0 0,-1 1 1 0 0,0-1-1 0 0,-4-1 0 0 0,4 1 677 0 0,-1-1 0 0 0,1 1 1 0 0,0 0-1 0 0,0 1 0 0 0,-8 0 1 0 0,5 0-825 0 0,0 1 1 0 0,0 0 0 0 0,0 0 0 0 0,1 1 0 0 0,-1 0 0 0 0,0 0 0 0 0,1 0 0 0 0,0 1 0 0 0,-9 6-1 0 0,1 2 54 0 0,2 0 0 0 0,0 1-1 0 0,0 0 1 0 0,1 1-1 0 0,-10 17 1 0 0,-28 66 1364 0 0,44-84-1328 0 0,-2 3 55 0 0,1-1-1 0 0,-7 27 1 0 0,12-38-145 0 0,0 0 1 0 0,0 0-1 0 0,1 0 1 0 0,0 1-1 0 0,0-1 0 0 0,0 0 1 0 0,0 0-1 0 0,1 0 1 0 0,-1 1-1 0 0,1-1 0 0 0,0 0 1 0 0,0 0-1 0 0,1 0 1 0 0,-1 0-1 0 0,4 5 0 0 0,-4-8-11 0 0,0 1 1 0 0,0-1-1 0 0,0 0 0 0 0,0 1 0 0 0,0-1 0 0 0,1 0 0 0 0,-1 0 0 0 0,0 0 1 0 0,1 0-1 0 0,-1 0 0 0 0,1 0 0 0 0,-1-1 0 0 0,1 1 0 0 0,0 0 0 0 0,-1-1 1 0 0,1 1-1 0 0,0-1 0 0 0,-1 1 0 0 0,1-1 0 0 0,2 0 0 0 0,2 0-5 0 0,1 0-1 0 0,-1 0 0 0 0,12-3 1 0 0,-12 3 6 0 0,-2-2-4 0 0,1 1 0 0 0,0-1 0 0 0,-1 0 0 0 0,1-1 0 0 0,-1 1 0 0 0,1-1 0 0 0,-1 1 0 0 0,4-5 0 0 0,11-6 0 0 0,-4 4 27 0 0,-2 0 1 0 0,1-1-1 0 0,-1-1 0 0 0,-1-1 0 0 0,12-13 0 0 0,-9 8 10 0 0,0 0 1 0 0,-1-1-1 0 0,16-29 0 0 0,-25 36 195 0 0,0 1 0 0 0,6-22 0 0 0,-10 30-180 0 0,-1 1 0 0 0,0 0 0 0 0,0-1 0 0 0,0 1 0 0 0,0 0 0 0 0,0-1 0 0 0,0 1 0 0 0,0 0 0 0 0,0-1 0 0 0,-1 1 0 0 0,1 0 0 0 0,0 0 0 0 0,-2-3 0 0 0,1 2 1068 0 0,6 10-752 0 0,-1 0-354 0 0,0 0 1 0 0,0 0-1 0 0,4 15 0 0 0,8 16 9 0 0,-5-9-23 0 0,-10-24 0 0 0,1-1 0 0 0,0 1 0 0 0,1 0 0 0 0,4 7 0 0 0,-4-8-84 0 0,-1 0 0 0 0,1 0 0 0 0,3 11 0 0 0,-5-11 9 0 0,0-1 1 0 0,1 0-1 0 0,0 0 1 0 0,0 0-1 0 0,3 4 0 0 0,-4-7-191 0 0,0 0-56 0 0,-1 1 0 0 0,1-1 1 0 0,0 0-1 0 0,0 0 0 0 0,0 0 1 0 0,0 0-1 0 0,1-1 1 0 0,-1 1-1 0 0,0 0 0 0 0,0 0 1 0 0,0-1-1 0 0,1 1 0 0 0,-1-1 1 0 0,0 1-1 0 0,1-1 0 0 0,1 1 1 0 0,7-5-1408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5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12 430 5984 0 0,'0'1'464'0'0,"-2"29"-94"0"0,-2 4 3656 0 0,1-3 350 0 0,1 0-3351 0 0,2-12-420 0 0,1 0 0 0 0,1 0 1 0 0,5 23-1 0 0,-5-31-55 0 0,-2-9-415 0 0,1 0-1 0 0,-1 1 1 0 0,1-1 0 0 0,-1 0-1 0 0,1 0 1 0 0,0 1-1 0 0,-1-1 1 0 0,1 0-1 0 0,3 4 4094 0 0,-3-6-4205 0 0,-1 0-1 0 0,1 0 0 0 0,-1 0 1 0 0,1-1-1 0 0,-1 1 1 0 0,1 0-1 0 0,-1 0 1 0 0,1-1-1 0 0,-1 1 0 0 0,1 0 1 0 0,-1-1-1 0 0,0 1 1 0 0,1 0-1 0 0,-1-1 0 0 0,0 1 1 0 0,1-1-1 0 0,-1 1 1 0 0,0-1-1 0 0,1 1 1 0 0,-1-1-1 0 0,0 0 0 0 0,6-13 124 0 0,-5 9-53 0 0,1-2 5 0 0,0-1 1 0 0,0 1-1 0 0,-1-1 0 0 0,0 0 0 0 0,-1 1 1 0 0,0-1-1 0 0,-1-14 0 0 0,0-4 144 0 0,7-105 214 0 0,-5 81-384 0 0,3 1 0 0 0,2 0 0 0 0,24-92 0 0 0,-26 132-76 0 0,0-1-1 0 0,0 1 1 0 0,0 0-1 0 0,1 1 1 0 0,1-1 0 0 0,0 1-1 0 0,0 0 1 0 0,0 0-1 0 0,9-8 1 0 0,10-12-344 0 0,-24 26 253 0 0,0 0-1 0 0,1 1 0 0 0,-1-1 1 0 0,0 1-1 0 0,1-1 0 0 0,-1 1 1 0 0,1 0-1 0 0,-1 0 1 0 0,1-1-1 0 0,-1 1 0 0 0,1 0 1 0 0,0 0-1 0 0,0 1 0 0 0,0-1 1 0 0,-1 0-1 0 0,1 1 0 0 0,0-1 1 0 0,0 1-1 0 0,0-1 1 0 0,0 1-1 0 0,0 0 0 0 0,0 0 1 0 0,0 0-1 0 0,0 0 0 0 0,0 0 1 0 0,0 0-1 0 0,0 1 1 0 0,0-1-1 0 0,0 0 0 0 0,0 1 1 0 0,-1 0-1 0 0,1-1 0 0 0,0 1 1 0 0,0 0-1 0 0,0 0 1 0 0,-1 0-1 0 0,1 0 0 0 0,-1 1 1 0 0,3 1-1 0 0,48 43-7472 0 0,-42-36 5426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6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6912 0 0,'-10'0'11775'0'0,"12"3"-11821"0"0,0 0 25 0 0,10 21-24 0 0,-9-16 50 0 0,0 0 1 0 0,0 0-1 0 0,-1 1 0 0 0,0 0 0 0 0,1 12 0 0 0,-3 47-183 0 0,0-24-629 0 0,0-42 536 0 0,0-1 0 0 0,0 1 0 0 0,-1 0 0 0 0,1 0 0 0 0,0 0 0 0 0,-1 0 0 0 0,1 0 0 0 0,-1 0 0 0 0,-1 3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30:03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5345 17797 748 0,'0'0'67'0,"0"0"-54"0,0 0-13 0,0 0 0 16,0 0 108-16,0 0 18 0,0 0 4 0,0 0 1 31,0 0-131-31,0 0-16 0,0 0-8 0,0 0-1 0,0 0 72 0,0 0 14 0,0 0 3 0,0 0 1 16,0 0 15-16,0 0 4 0,0 0 0 0,0 0 0 15,0 0 13-15,0 0 3 0,0 0 1 0,0 0 0 16,0 0-55-16,0 0-11 0,0 0-3 0,7 3 0 0,0-3 0 0,3 6 0 16,1-6 0-16,3 0 0 15,-3-6-32-15,3 6 0 0,0 0 0 0,7 0 0 16,-10 6 0-16,6-6 15 0,1-6-3 0,-4 6-1 0,0 0 6 0,7 0 2 16,-7-3 0-16,7-4 0 15,-6 7 14-15,2-3 3 0,1 3 1 0,-8-6 0 16,5 6-20-16,-5-3-4 0,1-3-1 0,3 6 0 15,-4 0-12-15,5 0 0 0,-5-3 8 0,-6-4-8 16,-4 7 0-16,10 0 0 0,1 0-12 0,-11 0 12 16,10-6-105-16,5 6-15 0,-5 0-2 0,-10 0-550 15,4 0-109-15</inkml:trace>
  <inkml:trace contextRef="#ctx0" brushRef="#br0" timeOffset="5301.77">6548 17449 2016 0,'0'0'89'0,"0"0"19"16,-4-7-87-16,4 7-21 0,0 0 0 0,0 0 0 0,0 0 0 0,0 0 0 0,0 0 0 0,0 0 0 16,0 0 0-16,0 0 0 15,0 0 0-15,-3 7 8 0,-5-4-8 0,8-3 0 0,0 0 0 0,0 0 0 16,0 6 31-16,0-6 8 15,-7 3 1-15,4 3 1 0,3 4 5 0,0-1 1 0,-7 1 0 0,7-1 0 16,-4 1-15-16,1 5-4 0,3 4 0 0,0 0 0 16,-4 0-6-16,1 6-2 15,-1-6 0-15,4 6 0 0,-10 3 2 0,3-3 0 0,-1 3 0 0,1 4 0 16,4-1 2-16,-11 10 1 0,7-10 0 0,-4 3 0 16,-3 7-4-16,3-9-1 0,1 2 0 0,-1 1 0 15,-3-10-12-15,7-3-8 0,-3 3 8 16,2-6-8-16,5-4 11 0,-4-2-3 0,0 9 0 0,7-10 0 15,-7-2-8-15,7-1-11 0,-4 7 3 0,4-7 0 16,-7 10-23-16,7-3-4 16,-3-1-1-16,-1-2 0 0,1 6-14 0,-1 3-3 0,1 0-1 0,-4-4 0 15,3-2 12-15,-3 9 2 0,0-6 1 0,3-3 0 16,-3-4 8-16,7 4 2 0,-7-7 0 0,4 1 0 16,-4-10-66-16,7 0-13 0,0 0-2 0,0 0-754 15</inkml:trace>
  <inkml:trace contextRef="#ctx0" brushRef="#br0" timeOffset="5817.61">6569 17609 748 0,'0'0'67'0,"0"0"-54"0,0 0-13 0,3-7 0 16,-3 7 206-16,0-9 38 0,4 0 8 0,-4 2 2 16,0 4-154-16,0-3-32 0,0 6-5 0,0-3-2 15,0-7 33-15,0 10 6 0,0 0 2 0,-4-6 0 16,1 6-34-16,-4-9-6 0,7 9-2 0,-4 0 0 15,-3 0-21-15,4 0-5 0,-4-4-1 0,7 4 0 16,0 0-21-16,-8-6-4 0,8 6 0 0,0 0-8 0,0 0 19 0,0 0-3 16,0 0-1-16,0 0 0 15,0-6-15-15,0 6 0 0,0 0 8 0,0 0-8 16,0-3 0-16,0 3 0 0,0 0 0 0,0 0 0 16,0 0-9-16,8 9 9 0,-5 1 0 0,4-1-9 0,0 10 9 0,-3-3 0 15,-1 9 0-15,1-3 0 0,3 3 0 0,0 3 0 16,-4-3 0-16,4 3 0 0,0 7-8 0,-3-7 8 15,3 6-8-15,4-5 8 0,-8 2 0 0,1-9 0 16,10 9 0-16,-11-3 0 0,4-9 0 0,0 10 0 16,1-4 0-16,2-7 0 0,-3 8-12 0,0-8 4 15,4 1 0-15,-1 0 0 0,-3-3 8 0,-3 2 0 16,3-2 8-16,0-3-8 16,-3 2-20-16,3-5-8 15,-7-1-1-15,7 1-1 0,-7-1-37 0,7-3-7 0,-7-6-2 0,0 0 0 16,0 0-92-16,0 0-18 0,0 0-4 0,-7 3-613 0</inkml:trace>
  <inkml:trace contextRef="#ctx0" brushRef="#br0" timeOffset="6669.55">6823 17326 1562 0,'0'0'69'0,"0"0"15"0,0 0-68 0,0 0-16 15,0 0 0-15,0 0 0 0,0 0 0 0,-11 7 0 16,8-4 0-16,-4 12 0 16,3-5-31-16,-3 6-9 0,-4-4-3 0,4-3 0 0,0 7 43 0,-3-6 9 15,3-1 2-15,0 0 0 0,3 1 88 0,-3-1 17 16,3-3 4-16,4-6 1 0,0 0 3 0,0 0 0 16,0 0 0-16,0 0 0 0,0 0-90 0,11-6-18 15,-7 6-3-15,10-3-1 0,-4-3 16 0,4 6 4 0,-3-3 0 0,3-4 0 31,-3 4-52-31,3-3-9 0,0 6-3 0,0-9 0 0,-3 9 32 0,3 0 0 0,-4 0 0 0,4-4 0 32,-3-2-16-32,0 6-9 0,3 0-3 0,-7 0 0 15,3 0-20-15,-3 0-5 0,4 0-1 0,-8 0 0 16,-3 0 5-16,8 0 1 0,-8 0 0 0,7 0 0 16,-7 0-124-16,7-6-24 0,-7 6-4 0,10-3-2 0</inkml:trace>
  <inkml:trace contextRef="#ctx0" brushRef="#br0" timeOffset="7038.38">7165 17129 1256 0,'0'0'28'0,"0"0"5"0,0 0 2 0,0 0 0 0,0 0-35 0,0 0 0 16,0 0 0-16,0 0 0 15,0 0-30-15,0 0-13 0,0 0-2 0,-7 0-1 0,0 0 83 0,7 0 17 16,0 0 3-16,0 0 1 0,0 0 42 0,0 0 8 16,0 0 1-16,0 0 1 0,0 0-8 0,0 0-2 15,0 0 0-15,0 0 0 0,0 0-36 0,0 0-8 16,0 0-2-16,0 0 0 0,0 9-54 0,7 1-20 15,-7-1 1-15,7 7 0 0,-4-7 10 0,1 10 9 0,0-3-13 16,3 2 5-16,-7 8 0 0,3-5 0 0,-3 5 0 0,0-1 0 16,0-3 8-16,0 3 0 0,-3 0 0 0,3-6 0 15,0 6-11-15,0-13 11 0,-7 4-13 16,7 3 5 0,0-10-28-16,0 1-4 0,0-1-2 0,0-9-554 0,0 6-112 0</inkml:trace>
  <inkml:trace contextRef="#ctx0" brushRef="#br0" timeOffset="8569.69">7687 17254 2246 0,'0'0'100'0,"-7"0"20"0,0 0-96 0,7 0-24 0,0 0 0 0,0 0 0 15,0 0-25-15,0 0-10 0,0 0-1 0,0 0-1 0,0 0 9 0,0 10 3 16,3-1 0-16,-3 0 0 15,4 7 3-15,-4 0 1 0,7 3 0 0,-7-1 0 0,0 8 11 0,0-5 10 16,-7 14-13-16,3-7 5 0,1 7 29 0,-1-1 7 16,1 1 0-16,-1 2 1 0,-6-2-6 0,3 2-2 15,0 7 0-15,3 0 0 0,-3 0 3 0,-4 3 0 16,4-3 0-16,0 0 0 0,7 0-2 0,-7-6 0 16,4-4 0-16,-1 4 0 0,4-13 3 0,0 3 1 15,0-3 0-15,0 0 0 0,4-6-9 0,-1 0-1 16,-3-4-1-16,7-2 0 0,-7 3-15 0,0-7 11 15,4 7-11-15,-1-13 10 0,-6 6-10 0,3-2 12 16,0-7-12-16,0 0 12 0,0 0 1 0,0 0 1 0,0 0 0 0,0 0 0 16,0 0 14-16,3-7 4 0,-3-2 0 0,0-4 0 15,4-2-2-15,-4 5 0 0,3-9 0 16,1 4 0-16,3-4-14 0,0 0-4 16,0-6 0-16,0 6 0 0,7 0-12 0,-7-6 0 0,4 10 0 15,3-4 0-15,0-6-8 0,0 12 8 0,-3-2 0 0,3 5 0 16,-3-9-17-16,-1 10 3 0,4 3 1 0,-3-4 0 31,3 1-13-31,-3-4-2 0,3-2-1 0,0 8 0 16,0-2 29-16,-4-1 0 0,1 1 0 0,3 0 0 15,-7-1 0-15,4 10 0 0,3-9 0 0,-7 9 0 0,4-6 0 0,-1 2 0 0,-3 4 13 0,4 0-4 16,3 4-9-16,-7-4-11 0,4 6 3 0,-1-3 0 16,1 3-1-16,-1 4 0 0,1-1 0 0,-1 0 0 15,1 1 9-15,0-1 0 0,-1 7-9 0,-3-7 9 0,4 7 0 0,-4-3 0 16,0 2 0-16,0-5 0 0,0 9-9 15,-3-4 9-15,-1-5 0 0,1 8 0 16,-1-2 0-16,-3-3 0 0,0-4 0 0,0 7 0 0,-3-7 0 0,3 7 8 16,-4-4-8-16,4 4 9 0,-3-7 0 0,3 7 0 15,-4-3 0-15,-3 2 0 0,7-5-1 0,-4-1-8 16,-3 7 12-16,4-7-4 0,-4 1 13 0,7-1 3 16,-7 0 0-16,0-2 0 0,3 2-10 0,-3-6-2 15,0 4 0-15,0-4 0 0,0-3 0 0,0 0 0 16,0 6 0-16,-7-6 0 0,3 0-3 0,1 0-1 15,-5 0 0-15,-2 0 0 0,-1-6 20 0,1 6 3 16,-1-3 1-16,-7-4 0 0,4 4-20 0,0-3-4 16,-4-4-8-16,8 10 12 0,-1-9-12 0,0 3 0 0,1 3 0 0,-1-4-10 15,0-2-2-15,4 6-1 0,0-3 0 0,4-4 0 32,-5 10-11-32,5-9-1 0,6 9-1 0,-10-3 0 15,7-4-21-15,0 1-4 0,7 6-1 0,-3-3 0 16,3 3-22-16,0 0-5 0,0 0-1 0,-4-6-652 0,4 3-130 0</inkml:trace>
  <inkml:trace contextRef="#ctx0" brushRef="#br0" timeOffset="10788.52">6629 18019 2127 0,'0'0'94'0,"0"0"20"0,0 0-91 0,0 0-23 0,0 0 0 0,0 0 0 31,0 0-34-31,0 0-11 0,0 0-3 0,3 10 0 16,-6-1 2-16,-1-6 0 0,-3 7 0 0,0 2 0 0,4-2 46 0,-5-7 0 0,1 3 15 0,0-3-4 15,-3 7 49-15,3-4 9 0,0-6 3 0,-4 3 0 16,4 3 16-16,0-6 3 0,3 0 1 0,-3 7 0 16,4-7-36-16,-4 3-8 0,7-3 0 0,-7 0-1 0,3 6-35 0,4-6-12 15,-3 3 0-15,-1-3 9 0,-3 0-9 0,4 6 0 16,-1-2 0-16,-3 2 0 0,3-3 0 0,-3 3 0 15,4-3 0-15,-4 4 0 0,0-7 0 0,0 9 0 16,3-9 0-16,-6 6 0 0,3-3 24 0,0-3 0 16,-1 0 0-16,5 0 0 0,-8 0 4 0,4 0 1 15,4 0 0-15,-1 0 0 0,-6-3-29 0,6-3 0 16,1 6-13-16,3 0 4 16,0 0-142-16,0-9-28 0,3 2-5 0</inkml:trace>
  <inkml:trace contextRef="#ctx0" brushRef="#br0" timeOffset="16665.16">21449 12206 633 0,'0'0'56'0,"0"0"-44"16,0 0-12-16,0 0 0 0,0 0 183 0,0 0 34 15,0 0 7-15,7-4 2 0,-7 4-154 0,0 0-32 16,0-9-5-16,0 9-2 0,3-6 2 0,-3 6 0 16,0 0 0-16,0-3 0 0,0-4 1 0,0 7 1 0,0 0 0 0,0 0 0 15,0 0 8-15,4-9 2 16,-4 9 0-16,0 0 0 0,0 0-4 0,0-3-1 0,0 3 0 0,0 0 0 15,0 0-16-15,0 0-3 0,0 0-1 0,0 0 0 16,0 0-10-16,0 0-3 0,0 0 0 0,0 0 0 16,0 0-9-16,0 0 0 0,0 0 0 0,0 0 0 15,0 9 19-15,-4 4 5 0,4 2 0 0,-3 1 1 16,-1 3 5-16,-3 0 1 0,4 0 0 16,-4 6 0-16,3-7-15 0,-6 1-2 0,3 6-1 0,0 0 0 15,-4-3-4-15,4 4-1 0,0 2 0 0,-4-3 0 16,4 0 0-16,-3 3-8 0,3-3 12 0,0-3-4 15,3 10 4-15,4-11 1 0,-7 5 0 0,7-1 0 16,0-3-13-16,0 3 0 0,3 0 0 0,1 0 0 16,0-6 0-16,-1 3 11 0,1 0-11 0,3-4 10 0,0-5-10 15,0 3 8-15,0 2-8 0,3-8 8 0,1 6-8 16,0-7 12-16,-1 0-12 0,4 1 12 0,-3-1-12 0,3-3 0 16,4-2 0-16,-1 2 0 0,-3-6 8 0,4 0-8 15,3-6 0-15,0 6 8 0,0-10 1 16,1 1 0-16,6-1 0 0,0 1 0 0,-7-7 6 0,0 4 1 15,-3-4 0-15,0-3 0 0,3 0-16 0,-3 1 11 16,-8-4-11-16,4 0 10 0,0-3 4 0,-7 6 1 16,-3-6 0-16,-1 0 0 0,1-4 13 15,-8 4 4-15,1 3 0 0,-8-3 0 0,-3-3-20 16,4 3-4-16,3 0-8 0,-4 3 12 0,-7-3-12 0,4 0 0 0,7 6 0 0,-3-6 0 16,-5 3 0-16,-2-3 0 0,-1 0 0 15,1-4 0-15,2 4 0 0,1-3 0 16,-3 3 0-16,3 3 0 0,-1 0 0 0,5 0 0 15,-4 3 0-15,3-3 0 0,1 10 0 0,-1-4-8 16,0 1 8-16,1 5 0 0,3 1-18 0,0 6 3 0,-4-4 1 0,8 4 0 31,-4-3-14-31,7 6-4 0,-7 0 0 0,7 0 0 16,-8 0-78-16,8 0-16 0,-3 6-3 0,-4-3-1 16,3 4-98-16,1-4-20 0</inkml:trace>
  <inkml:trace contextRef="#ctx0" brushRef="#br0" timeOffset="17111.77">21265 12660 403 0,'-14'16'36'0,"7"-10"-36"16,-3-3 0-16,-1 4 0 0,1-4 480 0,-1 3 88 15,4-3 19-15,3 3 3 0,1-2-466 0,-1 2-92 16,4-6-20-16,0 0-3 0,0 0-9 0,7 9-11 0,-7-9 3 15,7 10 0-15,-7-10 8 0,11 6 0 0,3-3 0 0,4 7-8 16,-4-4 24-16,4-3 6 0,-1-3 1 0,4 0 0 16,-3 0-23-16,7 6 0 0,-4-6 0 0,0 0 0 15,-3 0 8-15,3-6 3 16,3 6 1-16,-2 0 0 0,2-3-12 0,-2-3-17 0,2 2 4 0,-3-2 1 31,-3 6-12-31,3-3-1 0,4-3-1 0,-7 3 0 16,-4-4-22-16,3-2-4 0,1 3 0 0,0-4-1 15,-4 7-73-15,0-3-14 0,3-4-4 16,-2 1-740-16</inkml:trace>
  <inkml:trace contextRef="#ctx0" brushRef="#br0" timeOffset="17866.78">21967 12889 1832 0,'0'0'40'0,"0"0"9"0,-7 0 2 0,0 0 0 0,0 0-41 16,7 0-10-16,0 0 0 0,-7 3 0 0,-3-3 28 0,3 0 3 0,7 0 1 0,0 0 0 15,-7 7-5-15,3-7-1 0,4 0 0 0,0 0 0 16,0 9 10-16,0 0 3 0,4 1 0 16,-1-1 0-16,4 7 0 0,-3-7 0 0,3 7 0 0,-4-3 0 15,8 2-20-15,-8 4-4 0,4 0-1 0,-3 6 0 16,-1-6-14-16,5 6 0 0,-5-6 0 0,1 9 0 31,-4-9-31-31,0 6 1 0,3-6 0 0,-3-4 0 0,0 4-104 0,0 0-21 16,0-3-4-16</inkml:trace>
  <inkml:trace contextRef="#ctx0" brushRef="#br0" timeOffset="18645.06">21537 13758 1036 0,'0'0'92'0,"0"0"-73"0,0 0-19 0,-3-10 0 15,3 10 179-15,0 0 32 0,0-9 6 0,0 9 2 16,0-3-166-16,0-3-33 0,0 6-6 0,0 0-2 16,0 0 6-16,0-4 1 0,0 4 0 0,0 0 0 15,0 0 39-15,-7-6 8 0,-1 6 2 0,1 0 0 0,0 6-9 16,4-2-2-16,-4 2 0 0,3 3 0 16,-3-6-23-16,4 7-5 0,-4-4-1 0,3 10 0 15,-3-4-12-15,3 4-2 0,1 3-1 0,-4 0 0 16,3-1-13-16,1 1 0 0,-1 6 0 0,1-6 0 0,-1 6 0 15,4 0 0-15,-7 4 0 0,7-4 0 0,-3-3 0 0,3 9 0 16,0-3 0-16,3 0 0 0,-3-3 0 0,4 4 0 16,-1-1 0-16,1-3 0 0,-1 3 0 0,1-3 0 15,3 0 0-15,0-6 0 0,-4 0 0 0,5 0 0 16,-1-3 0-16,0-7 0 0,0 7-8 0,0-7 8 16,3-6 0-16,-3 7 0 0,0-10 0 0,4 0-8 15,0 0 8-15,-1 0 0 0,1 0 0 16,3-4-8-16,0-2 8 0,-3-3 0 0,-1-1 0 0,4-5 0 0,4 5 0 15,-7-9 0-15,-1 10 0 0,4-10 0 0,7 0 0 0,-7 4 0 16,-3-4 8-16,-4 0-8 0,4 0 0 0,-1-6 0 16,4 0 15-16,-7 6-3 0,-3-6-1 0,0 3 0 15,6-3 3-15,-10 0 1 16,-3 3 0-16,-1 0 0 0,-3 0 10 0,3-3 3 0,1 0 0 16,-8 3 0-16,1-3-13 0,-1 0-3 0,4 0 0 0,-3 3 0 15,-5-3-2-15,5 9-1 0,-1-3 0 0,1 1 0 16,-1-8-1-16,-3 14 0 0,7-4 0 0,-4-3 0 15,1 10-8-15,3-7 0 0,-4 7-10 0,1-1 10 16,-1 1-23-16,4 3 2 0,0 6 0 0,0-3 0 16,-4-4-21-16,1 7-4 15,3 0-1-15,0 0 0 0,-1 0-81 0,1 7-17 16,0-4-3-16,-3 3-521 0,3-3-104 0</inkml:trace>
  <inkml:trace contextRef="#ctx0" brushRef="#br0" timeOffset="18952.8">21400 14087 2073 0,'0'0'45'0,"0"0"10"0,0 0 1 0,7 9 4 0,3-2-48 0,-3-4-12 0,4 3 0 0,-1-3 0 16,4 4 12-16,1-1 0 0,-5-3 0 0,8 3 0 15,-8-3 12-15,5 4 2 16,-1-4 1-16,-4-3 0 0,1 6 3 0,-1-3 1 0,8-3 0 0,-7 0 0 16,3 0-11-16,-4 0-3 0,4 0 0 0,1 0 0 31,2-3-41-31,-3-3-8 0,0 3-1 0,-3-4-1 15,7 7-180-15,-4-9-36 0</inkml:trace>
  <inkml:trace contextRef="#ctx0" brushRef="#br0" timeOffset="19466.74">21900 14451 748 0,'0'0'67'0,"0"0"-54"16,0 0-13-16,0 0 0 0,0 0 256 0,0 0 49 15,-7-6 10-15,7 6 1 0,7-4-244 0,-3-2-48 16,-4-3-11-16,0 6-1 0,0-4 34 0,7-2 7 16,-3 0 2-16,3 2 0 0,-4-2 4 0,1-1 1 15,3 1 0-15,-4 0 0 0,4-1-18 0,-3 4-3 16,3-3-1-16,0 5 0 0,4-5-38 0,-4 3 0 0,0-4-9 16,0 1 9-16,3 9 0 0,-3 0 0 15,-3-6 12-15,-4 6-4 0,7-3-8 0,-7 3-14 0,0 0 3 16,0 0 1-16,0 0 0 0,0 0 0 0,3 9 0 0,1 7 0 15,-4-7-9-15,-4 4-1 0,4 2-1 0,-3 1 0 16,3-4 1-16,-4 7 0 0,1-3 0 0,-1 3 0 16,1-4-3-16,-1 4 0 0,1-3 0 15,-1-4 0-15,4 4 34 0,0-6 6 0,-3 5 2 0,-1-2 0 16,1-4-19-16,3 1 0 0,0-4 8 0,0 3-8 16,0 1 0-16,0-1 0 0,0-9 0 0,7 6 0 0,-7-3-12 0,3 7-2 15,4-4-1-15,-7-6 0 16,0 0-10-16,4 3-3 0,3 4 0 0,0-7 0 15,4 3-119-15,-4 3-24 16,-7-6-5-16</inkml:trace>
  <inkml:trace contextRef="#ctx0" brushRef="#br0" timeOffset="20312.64">21569 15370 748 0,'0'0'33'0,"0"0"7"0,0 0-32 0,0 0-8 0,0-7 0 0,0 7 0 0,0 0 266 0,0 0 51 16,7-3 11-16,-7-3 1 0,0-3-245 0,0-1-48 15,0 10-11-15,0 0-1 0,0-6 4 0,0 6 2 16,0 0 0-16,0 0 0 0,0 0 4 0,0 0 1 16,0 0 0-16,0 0 0 0,0 0-15 0,0 12-4 15,-4-2 0-15,1-1 0 0,3 4-16 0,-4 2 8 16,1 4-8-16,3 0 0 0,-7 0 0 0,3 6 0 15,1-6 0-15,-1 6 0 0,1-6 0 0,-4 6 0 16,3 0 0-16,4-3 0 0,-3 9 9 0,-1-3-9 16,0 1 0-16,4 5 9 0,-3 1-9 0,-1-7 0 15,4 6 0-15,4-5 0 0,-4-1 0 0,3 0 8 16,-3 3-8-16,4-2 0 0,0-4 8 0,-1-3-8 0,4 0 0 16,0-4 8-16,0-5-8 0,0 3 0 15,0 2 0-15,4-2 0 0,-4-7 0 0,4 1 0 0,-1 6 0 0,1-7 0 16,-1-6 0-16,1 7 0 0,-1-10 0 0,5 6 0 15,2-6 0-15,1 0 0 0,-8 0 0 0,8-6 0 16,0 2 0-16,-4-2 0 0,-4-3 0 0,1-1 8 16,-4-5-8-16,7 5 8 0,4-2-8 0,-8-7 8 15,-3-3-8-15,8 3 10 0,-1-6-10 0,-4 6 10 16,1-9-10-16,-4 0-9 0,-4 3 9 0,4-4-13 16,4 1 27-16,-7-3 6 0,-4 3 0 0,3-7 1 15,1 7-3-15,-1 0-1 0,-6 3 0 0,-1-4 0 16,1 1-17-16,-4-3 0 0,-1 9 8 0,-6-9-8 0,0 9 9 0,-3-10-1 15,6 10-8 1,-7-3 12-16,-6 0-2 16,6 6-1-16,4 7 0 0,-4-4 0 0,-6 0 2 0,2-2 0 15,1 8 0-15,0-6 0 0,7 7 1 0,-4 6 1 0,1-6 0 16,-1 2 0-16,4 4-13 0,3-3-8 0,1 3 8 0,-1-4-13 16,1 7-28-16,3 0-6 0,0 0-1 0,-1 0 0 15,1 7-128-15,7-7-27 0,-3 3-5 0,-4 3-395 16,3-3-79-16</inkml:trace>
  <inkml:trace contextRef="#ctx0" brushRef="#br0" timeOffset="20748.66">21544 15755 2073 0,'0'0'92'0,"0"0"19"0,-7 10-89 0,4-10-22 16,3 0 0-16,0 0 0 0,0 0 11 0,0 0-3 16,0 0 0-16,0 0 0 0,-7 6-8 0,7-6 0 15,0 0 0-15,0 0 0 0,0 0 19 0,0 0 11 16,0 0 2-16,0 0 1 0,0 0 5 0,10 0 1 16,4-6 0-16,-3 6 0 0,-4-3-24 0,7-4-5 15,0 7-1-15,0-9 0 0,4 9-9 0,-4-3 0 16,4-3 0-16,-4 6 0 0,7 0-9 0,-4 0-4 15,-9-7-1-15,6 4 0 16,3 3-17-16,-3 0-3 0,-14 0-1 0,0 0 0 16,11-6-48-16,3 6-9 0,-3-3-3 0,-1 3-791 0</inkml:trace>
  <inkml:trace contextRef="#ctx0" brushRef="#br0" timeOffset="21394.75">22045 15969 2325 0,'0'0'51'0,"0"0"10"0,0 0 3 0,0 0 2 0,0 0-53 0,0 0-13 0,0 0 0 0,0 0 0 0,-3-10-12 0,3 4-6 16,3-4-1-16,-3 1 0 16,0 6 19-16,4-6 0 0,-1 2 0 0,4-2 0 0,0 3 23 0,-3-4-2 15,3 1 0-15,3 6 0 0,5-7-3 0,2 1-1 16,-6 3 0-16,3-4 0 0,0 4-7 0,0 6-2 15,4-10 0-15,-4 10 0 0,-4 0 5 0,1 0 1 16,3 0 0-16,-3 7 0 0,-11-7-26 0,3 3-6 16,8 6-1-16,-4 4 0 0,-11-1 31 15,1-2 7-15,-1 9 1 0,4-4 0 0,-3 4-20 0,-1 0 0 16,-6-3 0-16,3 2 0 0,3 1 0 16,-3-3 0-16,-4 0-8 0,4-4 8 0,0 4 0 0,4-7 0 15,-4 7-8-15,3-7 8 0,-3 1 0 0,4-1-12 16,3-9 12-16,0 0-12 0,0 0-8 0,0 0 0 0,7 3-1 0,0 3 0 15,-7-6 21-15,3 4 0 0,4-4 0 16,4 0 0-16,-1 0 0 0,-10 0 0 0,0 0 0 16,8 0 0-16,6 0 0 0,-4 0 0 0,-10 0 0 15,0 0 0-15,0 0-10 0,0 0 10 0,0 0 0 0,0 0-9 16,0 0 9-16,0 0 0 0,7 6 0 0,-3 3 8 16,-8-2-8-16,4 2 0 0,7 0 0 0,0 1 0 15,-7-7 10-15,0 6-2 0,4 4-8 0,3-4 12 16,-3 1-12-16,-4-1-12 0,0 1 3 0,3-7 0 15,4 6 35-15,-7-3 7 0,-3 4 2 0,-1-1 0 0,4-9-35 16,-3 6 0-16,-5 4 0 0,-2-7 0 16,-1 3-20-16,1-3-12 0,-1 4-1 0,1-7-1 15,-5 6-148-15,-2-3-30 0,-11-3-5 0,6 0-2 16</inkml:trace>
  <inkml:trace contextRef="#ctx0" brushRef="#br0" timeOffset="23533.64">21332 5868 403 0,'0'0'17'0,"0"0"5"0,0 0-22 0,-3-3 0 0,-1-3 0 0,4 6 0 16,0 0 423-16,0 0 80 0,-7 0 16 0,7 0 3 16,0 0-366-16,0 0-74 0,0 0-14 0,0 0-4 15,4-10-41-15,-4 7-9 0,3-3-2 0,4 0 0 16,1 3-12-16,2-4 0 0,1-2 0 0,-1 9 0 16,4 0 0-16,4 0 0 0,0-3 0 0,-1 3 0 15,4 0 8-15,4-7 3 0,0 7 0 0,7 7 0 16,-1-7-11-16,1 3 0 0,0 3 0 15,-7-3 0-15,-4 7 0 0,-4 2 0 0,5-2 0 16,-5 2 8-16,-10-2-8 0,4 5 0 0,-1 1 0 0,-3-4 0 16,-7 7 23-16,0-3 2 0,-3 0 1 0,-1-4 0 15,1 4-6-15,-4 3-2 0,-4-4 0 0,-3 4 0 16,-4-9-18-16,1 8 0 0,-4-2 0 0,-4-3 0 0,4 2 10 16,0 1-2-16,3-7 0 0,0 4 0 15,4-4-8-15,0-2-11 0,4 2 3 0,3-3 0 0,-1-3-4 16,1 7 0-16,4-4 0 0,-1-3 0 15,4-3-12 1,4 10-4-16,-4-4 0 0,7 3 0 0,4-2 13 0,-4-4 3 0,3 6 0 0,1-3 0 0,6 4 12 0,1-7-9 16,-4 3 9-16,7-3-8 0,-3 4 8 0,0-4 0 15,3 3 0-15,-11 0 0 0,-3-3 0 0,7 7 0 16,4-4 0-16,-11-3 0 0,-7-3 0 0,7 10 0 16,4-1 0-16,-4 7 0 0,0-7 10 0,-4 7-2 15,1-4-8-15,3-2 12 0,4 5 17 0,-1 1 3 0,-10-3 1 0,4 2 0 16,3 1-33-16,-4-3 0 15,-3 2 0-15,-3-5 0 0,-1 8 15 0,1-8-4 0,3 6-1 16,-4-7 0-16,-6 0-10 0,6 7 0 16,1-7 9-16,-4 4-9 0,-4-4 0 0,4-2 0 0,0 2 0 0,3 7 0 31,-3-7-29-31,0 1-7 0,0-1-2 0,0 0 0 16,-4 1-98-16,4 5-20 0,-3-5-4 0,-4-7-843 0</inkml:trace>
  <inkml:trace contextRef="#ctx0" brushRef="#br0" timeOffset="24071.75">21509 7411 1497 0,'0'0'66'0,"0"0"14"0,0 0-64 0,0 0-16 0,-4-3 0 0,4 3 0 16,0 0 222-16,0 0 41 0,0 0 8 0,0 0 1 16,0 0-192-16,0 0-38 0,0 0-8 0,0 0-2 15,0 0-24-15,0 0-8 0,0 0 0 0,0 0 0 16,0 0 0-16,-3 3 0 0,-4 6 0 16,3-2 0-16,1 5 0 0,-1 4 0 15,-3-7 0-15,4 10 0 0,-1 0 0 0,1-3 0 0,-1 2 0 0,0 1 0 16,1-3 32-16,3 0 0 0,-4-4 0 0,4 4 0 15,4-7-16-15,-4 1-3 0,3-1-1 0,1 0 0 16,0 1-12-16,3-4 0 0,0-3 0 0,0 7 0 16,3-4 0-16,1-3 0 0,-1 3 0 0,5 4 0 15,2-10-9-15,1 9 9 0,3-9-13 0,4 0 5 16,-8 0-7-16,8 0-1 0,3-3 0 0,0 3 0 16,-3-6-16-16,0 6-4 0,3-10-1 15,0 4 0-15,-3 3-37 0,0-6-7 0,-4 2-2 0,-7-2 0 16,7 6-119-16,-7-4-24 0,-3-2-5 0</inkml:trace>
  <inkml:trace contextRef="#ctx0" brushRef="#br0" timeOffset="24319.67">21777 7295 2142 0,'0'0'95'0,"-4"6"19"0,-10-3-91 0,11-3-23 0,3 0 0 0,-7 10 0 16,0-4 61-16,3 3 8 0,4 1 2 0,4-1 0 15,-4 7-26-15,3-4-5 16,-3 4 0-16,4 0-1 0,3-4-13 0,0 7-2 16,-7 0-1-16,3 6 0 0,4-6-12 0,4 6-3 0,-7 0 0 0,-1-6 0 15,4 9-8-15,-3 7 0 0,-1-7 0 0,-3 6 0 16,-3 4-18-16,-1-4-2 0,4 10-1 0,-3 0 0 31,-8 10-43-31,8-1-8 0,-1-6-1 0,4 3-1 16,0-6-54-16,-4-3-12 0,-3 3-1 0,7 0-456 0,4-10-91 0</inkml:trace>
  <inkml:trace contextRef="#ctx0" brushRef="#br0" timeOffset="24931.81">21569 8944 2397 0,'-11'-6'106'0,"8"3"22"0,-4-3-102 0,3-4-26 0,1 10 0 0,-1-9 0 15,4 3 42-15,0-4 3 0,4 7 1 0,3-6 0 16,0-1-33-16,0-5-13 0,3 5 11 0,4 1-11 16,4-1 0-16,0 1 0 0,-1 0 0 0,8-1 0 15,7 4 0-15,-7-4 0 0,-8 4 0 16,1 6 0-16,3 0 0 0,0 0 11 15,-3 0 0-15,-1 0 0 0,-2 6 3 0,2-2 1 0,-3 2 0 0,0 3 0 16,-7 1-1-16,4-1 0 0,0 0 0 0,-4 7 0 16,0-6-14-16,-4 8 0 0,1 1 0 0,-1-3 0 15,1 3 10-15,-4 6-1 0,0-6 0 0,0 6 0 16,-4-7-9-16,1 11-11 0,-4-10 3 0,0 6 0 16,0 3 8-16,0-3 0 0,-4-6 0 0,-3 6 8 0,-4 0-8 15,1-3 11-15,6 3-11 0,-3-6 12 0,-4 0 6 16,4 6 2-16,7-10 0 0,0 4 0 0,4-6-3 0,-5 2 0 15,12 1 0-15,0-3 0 0,-1-7 2 0,1 10 0 16,-4-4 0-16,7-6 0 0,3 4-31 0,4-7-7 16,-7 6-1-16,4-2 0 0,3-7 4 0,4 0 0 15,-4 0 0-15,0 0 0 16,0 0-27-16,4-7-5 0,3-2 0 0,-4 6-1 16,-2-13-147-16,2 7-28 0,4-1-7 15</inkml:trace>
  <inkml:trace contextRef="#ctx0" brushRef="#br0" timeOffset="25916.36">23477 5796 864 0,'-10'0'76'0,"6"-3"-60"0,-3-3-16 0,0 6 0 15,-3-4 300-15,3-2 56 0,3 6 12 0,0 0 3 16,4 0-263-16,-7-6-52 0,7 6-10 0,-3 0-2 0,-4 0-6 0,7 0-1 15,0 0 0-15,0 6 0 16,-4 4-29-16,4 5-8 0,0-2 0 0,0 6 0 0,-3 6 0 16,3-6 0-16,0 12 0 0,-4-3 0 0,4 0 8 0,0 1 4 15,-3-4 1-15,3 3 0 0,-4 3-4 0,4-3-1 16,4-2 0-16,-1 2 0 0,1-6-8 0,-1 9 8 16,8-3-8-16,-4-3 8 0,4-6 0 15,-1 0 0-15,4 0 0 0,0 0 0 0,0-4 20 0,4-5 3 16,3-1 1-16,-3 1 0 0,0-4-16 0,3-3-4 15,3-3 0-15,-2 0 0 0,-1 0-3 0,3-3-1 16,-2-3 0-16,2 2 0 0,1-2-8 0,0-3 8 16,3-1-8-16,-7 4 8 0,-3-3 0 0,-1-1 0 15,1-2 0-15,0-4 0 0,-1 0 19 0,-3 4 3 16,0-4 1-16,-3-3 0 0,3-6-19 0,-3 6-4 0,-8 1-8 16,4-7 12-16,0 6-1 0,-3-6-1 0,-4 3 0 0,-7-3 0 15,3-1-10-15,-3 5 12 0,0-1-12 0,-3 0 12 16,-4-3-4-16,-1 6 0 0,1 0 0 0,-3 3 0 15,-5-3 21-15,-2 4 4 0,3 5 1 16,-4-5 0-16,0 5-34 0,4 1 0 0,-4-1 0 16,4 7 0-1,0-6-20-15,3 3-12 0,1-4-1 0,3 4-1 16,-4-3-74-16,4 5-14 0,0-2-3 0,3 3-1 16,1-3-72-16,-1 3-14 0,4-4-4 0</inkml:trace>
  <inkml:trace contextRef="#ctx0" brushRef="#br0" timeOffset="26651.91">23749 7286 2746 0,'-7'0'60'0,"0"0"13"0,3 0 3 0,4 0 1 0,-7 0-61 0,7 0-16 0,0 0 0 0,0 0 0 16,0 0 16-16,0 0 0 0,4-10 0 0,-4 10 0 16,3-6-8-16,8 3-8 0,0-7 11 0,3 4-11 15,3-3 8-15,1-1-8 0,7 1 0 0,-1 3 0 16,5-4 32-16,-1 1 0 0,4-1 0 0,-1 1 0 0,1 0-20 15,-4-1-4-15,0 4 0 0,-3 3-8 0,-4-4 10 0,-3 7-10 16,0 0 8-16,-4 0-8 0,0 7 0 0,-4-4 0 16,-3 3 0-16,1 4 0 15,-5-1 0-15,-3 0 0 0,0 7 0 0,0-3 0 16,-3 8 0-16,-5-2 0 0,1 0-8 0,-3 9 8 16,-4-3-25-1,3 4-1-15,-7-1 0 0,4-3 0 0,0 0 6 0,4-6 2 0,-4-3 0 0,-1-4 0 0,5 4 45 16,3-7 9-16,0-6 1 0,0 4 1 0,3 2-30 0,4-9-8 15,0 0 0-15,0 0 0 16,0 0-27-16,0 0-6 0,0 0-2 0,14 0 0 0,-3 0 23 0,3 0 12 16,-3 0-12-16,3 0 12 0,-4 0-9 0,4 0 9 15,-3 0 0-15,3 0-9 0,0 0 9 0,0 0 0 16,0 0 0-16,1 0 0 0,-1 0 0 0,0 0 0 0,0 6 0 16,0-3 0-16,-3 4 0 0,3-4 0 0,0 6 0 15,-4-3 0-15,4 4 9 0,-3-1 4 16,-4 1 1-16,4-1 0 0,-1 1 10 0,-3 5 1 0,0-5 1 15,0-1 0-15,0 10-12 0,-3-10-2 0,0 7-1 16,-4 0 0-16,0-4-11 0,-4 7 10 0,4-10-10 16,-7 7 10-16,3 3-10 0,-3-3 0 0,0 2 0 0,0 1 0 31,-3 0-29-31,-4 3-5 0,3-3-1 0,-3 3 0 16,0 3-196-16,-4 0-39 0</inkml:trace>
  <inkml:trace contextRef="#ctx0" brushRef="#br0" timeOffset="27151.66">24155 9026 2761 0,'0'0'60'0,"0"-6"13"0,0-4 3 0,3-2 2 0,4-4-62 0,0-3-16 0,0 4 0 0,0-4 0 0,4-6 12 0,3 6 0 0,4 0 0 15,-1-6 0-15,5 6-12 0,2 0 0 16,5-6 8-16,-1 13-8 0,0-7 0 0,0 3 0 15,0 7 0-15,-3-1 0 0,3 4 0 0,-7 3 0 16,1 3 0-16,-1 0 0 0,-4 3 0 0,1 6 0 0,-7-2 0 0,-1 2 0 16,-3 7 0-16,-3 3 0 0,-1-1 0 0,-3 11 0 15,-3-4 0-15,-8 9 9 0,1 4-1 0,-4 0 0 16,-4 2-8-16,0 4 8 0,-3-3-8 0,0 3 8 16,-4 0 16-16,4-10 4 0,-4 4 0 0,4-4 0 15,0-5 27-15,3 5 5 0,1-9 2 0,10 0 0 16,-4-3-26-16,4-6-6 0,4 3-1 0,6 0 0 15,-3-10-29-15,7 7 0 0,7-7-8 0,0 0 8 16,4 1-24-16,7-4 3 0,-4-6 0 0,7-6 0 16,4-4-86-16,3 1-17 0,-3-7-3 0,0-2-1 15,3-4-102 1,-3-4-21-16,31-33-4 0,-17 6-1 0</inkml:trace>
  <inkml:trace contextRef="#ctx0" brushRef="#br0" timeOffset="27779.96">25682 5564 1731 0,'0'0'76'0,"0"0"17"0,0-9-74 0,4-1-19 0,3 4 0 0,-4 3 0 15,1-4 0-15,-1-2 10 0,4 6-10 0,-3-3 8 16,-4 6-8-16,0 0 12 0,7 0-12 0,-7 0 12 15,7 0 32-15,-7 0 6 0,7 6 2 0,-7-6 0 16,7 3 40-16,-3 6 8 0,-1-2 1 0,-3 2 1 16,-3 7-6-16,3-4-2 0,-4-2 0 0,1-1 0 15,-4 7-43-15,3 0-9 0,-3-4-2 0,0-2 0 16,0 5-25-16,0 1-6 0,0-4-1 0,-4-2 0 0,4 5-8 0,0-5-11 16,0-1 3-16,4 1 0 0,-1-1 8 0,0 1 0 15,1-1 0-15,-1-3 0 0,4 4 0 0,4-1 0 16,-4 0 0-16,3 1 0 0,5-1 0 0,-5-2 11 15,4 2-3-15,0 7 0 0,4-4-8 0,-1-2 0 16,1 5 0-16,0-5 0 0,3 5 0 16,0-2 0-16,0 3 0 0,0-7 8 15,4 7-8-15,-4-7 0 0,0 4 0 0,0-4 0 0,4 7 0 16,-4-7 12-16,0 0-12 0,-4 1 12 0,4-1-1 0,-3 1 0 16,3 2 0-16,-3-2 0 0,-4-1-11 0,3 4 10 15,-3-4-10-15,-3 7 10 0,0-1-10 0,-1-2 8 16,-3 3-8-16,0 2 8 0,-3 7-8 0,3-6 8 15,-4 6-8-15,0-3 8 0,1 0-8 0,-1 0 8 16,-3-3-8-16,0 3 8 0,-3 0-8 0,3-6 0 0,-4 9 0 16,0-6 0-16,1-1-16 0,-4 1-4 0,3-3-2 0,-3-4 0 31,-4-2-80-31,4 2-16 0,-3-9-3 0,3-3-660 0,-8 0-132 16</inkml:trace>
  <inkml:trace contextRef="#ctx0" brushRef="#br0" timeOffset="27997.5">25492 5733 2718 0,'0'0'120'0,"14"0"25"0,0-3-116 0,7-3-29 16,0 0 0-16,4 2 0 15,7-2 57-15,-4-3 6 0,4 6 1 0,-1-4 0 0,-2 4-45 16,-1-3-9-16,-3-3-2 0,3 5 0 15,-3-2-27-15,-1-3-5 16,1 3-2-16,0 2 0 0,3-5-90 0,-3 3-19 0,-1 3-3 0,1-4-1 16,-7 7-74-16,-1-9-15 0,4 9-4 0,-3 0 0 0</inkml:trace>
  <inkml:trace contextRef="#ctx0" brushRef="#br0" timeOffset="28656.66">25781 7217 1555 0,'0'0'138'0,"0"0"-110"16,0 0-28-16,4-4 0 0,3-5 260 0,0-7 46 15,0 7 10-15,3 0 1 0,1-7-233 0,-1 6-48 16,5 1-8-16,-1 0-3 16,-4-1-25-16,8 1 0 0,-4 3 8 0,0-4-8 0,4 7 0 15,-1-3 0-15,-2 6 0 0,2 0 0 0,4 0 0 0,-7 6 0 16,-3-3 0-16,3 3 0 0,-3-2 0 0,-1 11 0 15,1-5 0-15,-8 5 0 0,1-2 0 0,-4 3 8 0,0 9-8 0,-4-3 12 16,1 3-12-16,-4 0 12 16,3 3-12-16,-3 0 12 0,-7 7-12 0,-4-7 0 0,4 13 0 15,-3-10 0-15,3 3-15 0,-8 1 2 0,5-7 0 0,3-3 0 16,-4-6 21-16,4 0 4 0,0 3 0 0,3-3 1 16,4-7 15-16,0 4 2 0,0 0 1 0,4-4 0 15,-4-2-13-15,7-1-2 0,0-3-1 0,3 4 0 16,1-1-15-16,3 0 0 0,0-2 0 0,3-4 0 15,1 6 0-15,-1-2 0 0,5-4 0 0,-1 3 0 16,7 0 0-16,0-3 0 0,4 4 0 0,-1-4 0 16,1 3-12-16,3-3 2 0,-3 3 0 15,0-2 0-15,-1 2-26 0,1-3-4 0,0 3-2 0,-1-6 0 16,-2 10-118-16,-1-1-24 16,0-3-5-16</inkml:trace>
  <inkml:trace contextRef="#ctx0" brushRef="#br0" timeOffset="29376.32">26233 9007 1785 0,'0'0'159'0,"0"0"-127"16,-7 3-32-16,3-3 0 0,-3 0 181 0,7 0 31 0,0 0 5 0,0 0 2 15,0 0-124-15,0 0-25 0,0 0-5 0,0 0-1 16,0 0 5-16,0 0 1 0,0 6 0 0,0 10 0 16,0-3-19-16,0 6-4 0,0 6-1 0,3 0 0 15,1 3-21-15,-4 6-4 0,4 1-1 0,-4-4 0 16,0 13 8-16,0-9 2 0,-4 9 0 0,4-7 0 15,0 4-38-15,-4-3-8 0,1-1-2 0,3-2 0 16,-4-1-10-16,4-6-1 0,4-2-1 0,-4-1 0 31,0-7-131-31,7-5-27 0,-3 3-4 0,3-7-2 0</inkml:trace>
  <inkml:trace contextRef="#ctx0" brushRef="#br0" timeOffset="30294.78">30438 5385 403 0,'0'0'36'0,"0"0"-36"0,-7 0 0 0,3-9 0 0,4 9 529 0,0 0 99 15,4-6 20-15,3 2 4 0,0-2-523 0,0 6-105 16,3-9-24-16,4 9 0 0,-3 0 0 0,3 0 0 15,0-10 0-15,4 10 0 0,0 0 0 0,-1 0-11 16,1-3 3-16,-1 3 0 0,1-6 8 0,3 6 0 0,-3 0 0 16,0-3 0-16,-1 3 14 0,1 0 5 0,-1 0 1 0,-2 3 0 15,-5-3-7-15,1 6-1 0,-1-3 0 0,-6 7 0 16,3-10 16-16,-7 9 4 0,-4 7 0 0,1 0 0 31,-4-4-52-31,-4 4-9 0,-3 3-3 0,0-1 0 0,0-2 32 0,-4 3 0 0,1-3 0 0,-1 2 0 16,-3-5-16-16,3 3 4 0,1-1 0 0,2-2 0 15,1-4 3-15,4-3 1 0,3 4 0 0,0-4 0 16,0-3-4-16,7-3 0 0,0 0 0 0,7 10 0 31,0-10-32-31,3 6-6 0,1-3-2 0,3-3 0 0,4 0 39 0,-4 0 13 0,7 0-9 0,-3 0 9 16,3-3-12-16,0 3 4 0,4 0 0 0,-1 3 0 16,-3-3 8-16,4 6 0 0,0-6-9 0,-4 4 9 15,-3 2 0-15,-4-3 0 0,0 3 0 0,-4 4 0 16,1-1 12-16,0 7-4 0,-8-4 0 0,1-2 0 0,-1 12 12 15,-6-4 3-15,-1-5 0 0,1 12 0 0,-4-6 6 0,-1-3 2 16,-2 9 0-16,-4-7 0 0,3 1-18 0,-6 6-3 16,-1-3-1-16,4-6 0 0,-7 3-9 0,3 0 10 15,0 3-10-15,1-4 10 0,-1-5-10 0,4 6-17 16,-4 3 4-16,1 0 1 16,-1-7-138-16,4 4-27 0,-4-3-6 15,4-4-841-15</inkml:trace>
  <inkml:trace contextRef="#ctx0" brushRef="#br0" timeOffset="30788.67">31260 5213 1324 0,'0'0'59'0,"0"0"12"0,0 0-57 0,0 0-14 0,0 0 0 0,-4 9 0 15,4-6 204-15,0 7 37 0,-3-1 8 0,-1 7 2 16,1-7-195-16,-1 7-38 0,0-4-8 0,-3 7-2 16,0 6-8-16,0 0 0 0,0 4 0 0,-3-4 0 15,-1 3 14-15,1 0 1 0,-5-3 0 0,1 10 0 0,0-7 1 0,0 6 0 16,-4 1 0-16,4-1 0 0,7-2 13 0,0-1 3 15,-3 1 1-15,6-7 0 0,-3 3-10 0,7-3-3 16,4 0 0-16,-1-6 0 16,1 0-20-16,3-1 0 0,3 1 0 0,1-3 0 15,3-7 0-15,0 1-8 0,0-4 0 0,0-3 0 0,4 3 8 16,-4-6-8-16,0 0 8 0,0-6-8 0,4 6 8 16,-4-9 0-16,0 6 8 0,0-4-8 0,-3-2 14 0,-1 0-2 15,1-7 0-15,-7 6 0 0,-1 1 22 0,-3 0 4 16,0-1 1-16,-3 1 0 0,-1 3-5 0,-7-4-1 15,4 7 0-15,-3-3 0 0,-4-4-1 0,0 10 0 16,-1-3 0-16,-2-3 0 0,3 6-32 0,0 0 0 16,-8 6 0-16,8-6 0 0,-3 0 0 0,-1 0 0 15,0 3 0-15,1-3 0 16,3 7-19-16,-4-4-10 0,4-3-3 0,0 0 0 16,0 0-89-16,3 6-19 0,0-6-3 0,1 3-609 0,3-3-123 0</inkml:trace>
  <inkml:trace contextRef="#ctx0" brushRef="#br0" timeOffset="31291.74">30572 6596 1209 0,'0'0'108'0,"0"0"-87"16,0 3-21-16,-7 6 0 0,3 7 216 0,1-4 40 15,-4 4 7-15,0 0 1 0,-4 3-200 0,4-7-41 16,-4 10-8-16,1-3-2 0,-1 0 17 0,1 6 3 16,-1-3 1-16,0 3 0 0,1 0 6 0,-1-6 2 15,4 6 0-15,-3-3 0 0,3 3 17 0,-1 0 3 0,5-6 1 0,-1 0 0 16,1-1-20-16,-1 1-4 0,4-3-1 0,0 0 0 15,0-4-38-15,4 4 0 0,-1-7 0 0,1 1 0 16,-1-1-21-16,5 0 1 0,2-2 0 0,4 2 0 16,0-6 6-16,4 4 2 0,0 2 0 0,3 0 0 15,0-9-8-15,-3 7 0 0,3-4-1 16,0 3 0 0,0-6-106-16,0 0-21 0,-3 0-4 0,0 0-539 0,-4-6-108 0</inkml:trace>
  <inkml:trace contextRef="#ctx0" brushRef="#br0" timeOffset="31574.73">30734 6668 2127 0,'0'0'47'0,"0"0"9"0,-7 3 3 0,0 3 1 0,0-3-48 0,0 7-12 15,-4-1 0-15,4 7 0 0,0-1 62 0,-3-2 10 16,-1 12 3-16,4 0 0 0,-4 3 11 0,4 1 2 16,-3 5 1-16,3 1 0 0,-4-1-52 0,0-3-10 0,4 4-3 15,-3-1 0-15,-1 4-12 0,1-3-4 16,-1 2 0-16,0-2 0 0,1-1-25 0,-1 4-6 0,1-4-1 0,3 1 0 31,0-7-40-31,0 0-8 0,3-3-1 0,0 0-1 16,1-6-128-16,3 0-26 0,3 0-4 0,1-10-636 0</inkml:trace>
  <inkml:trace contextRef="#ctx0" brushRef="#br0" timeOffset="32101.96">31052 6705 1882 0,'0'0'84'0,"0"0"16"0,0 0-80 0,0 0-20 0,0 0 0 0,0 0 0 0,0 7 63 0,0-7 8 15,0 3 1-15,0 6 1 0,0 1-9 0,-4-1-3 16,0 7 0-16,1 3 0 0,-1-1-5 0,-3 7-2 16,-3 4 0-16,3-4 0 0,0 12-34 0,0-2-6 15,-8 2-2-15,5-2 0 0,-4-1 16 0,7 1 2 16,0-7 1-16,0 7 0 0,-4-7-31 0,4 6 0 15,3-5 0-15,1-1 0 0,-4 3 8 0,7-9-8 16,3 3 11-16,-3-6-11 0,4 0 12 0,-4 3-4 16,3-10 0-16,1 7-8 0,7-9 0 0,-1-1 0 15,1 4 0-15,-4-10 0 0,10 6-9 0,1-9 1 16,-4 0 0-16,0 0 0 0,4 0 8 0,-4-9 0 16,0 9 0-16,4-10 0 0,-8 4 0 0,1 3 0 15,0-7 0-15,-1 4 0 16,1-3-28-16,-4 6-3 0,0-7-1 0,-4 4 0 0,1-3 32 0,-1-1 0 0,-3 4 0 15,0-4 0-15,0 1 20 0,0 0 9 0,-3-1 3 0,-1-5 0 16,-3 5-10-16,0 1-2 0,0-1 0 0,0-2 0 16,-3-4-6-16,2 10-2 0,-2-4 0 0,-1 1 0 15,1 0 16-15,-1 5 2 0,1-2 1 0,-5-3 0 16,5 9-31-16,-1-6 8 0,4 6-8 0,-3-4 0 16,-1 4-23-16,0 0-7 0,1 0-2 0,-1 4 0 15,4-4 19-15,-3 0 3 0,-1 6 1 0,1-3 0 16,-5 3-13-16,5 0-2 0,-4 4-1 0,0-1 0 15,-1 1-94-15,5-1-18 0,-1 1-4 0,1-1-922 16</inkml:trace>
  <inkml:trace contextRef="#ctx0" brushRef="#br0" timeOffset="32838.43">30441 8678 1267 0,'0'0'56'0,"0"0"12"0,0 0-55 0,0 0-13 16,0 0 0-16,4-10 0 16,-1 4 280-16,-3-3 52 0,4-1 12 0,-1 1 1 0,-3 0-264 0,7-1-53 15,-3 4-10-15,-1-4-2 0,-3 1 20 0,4 0 5 16,3-4 1-16,0 1 0 0,4 2-8 0,-1-2-2 15,1-4 0-15,3 6 0 0,4 1 19 0,-4 0 3 16,0-1 1-16,3 1 0 16,1-1-12-16,0 1-3 0,-4-3 0 0,3 2 0 0,-2 7-40 0,-1-3 0 15,0 6 0-15,0-3 0 0,-4 3 0 0,1 0 0 16,0 0 0-16,-8 3-11 0,4-3 11 0,-3 9 0 16,-4-3 0-16,-4 10 0 0,-3-3 0 0,4 5-10 15,-8 4 10-15,-3 0 0 0,3 3-20 0,-3 4 2 16,0-4 1-16,0 0 0 0,0-3 0 0,0 9 0 0,0-3 0 0,-4 1 0 15,4-4 8-15,0 3 9 0,0 0-13 16,0 3 5-16,-4-2 8 0,4-1 0 0,0 0 0 16,3-3 0-16,1 3 0 0,-1-9 8 0,4 6 0 0,0 0 0 15,7-6-8-15,-4 0 9 0,4 0-9 0,4-3 10 16,3-7-10-16,0 0-17 0,0 1 4 0,4-1 1 16,-4 1 0-16,7-10 0 0,0 6 0 0,-3-3 0 15,3-3-36-15,-4 0-6 0,4 0-2 16,-3 0 0-16,-1-3-115 0,5-3-23 0,-5 2-5 0,1-2-821 15</inkml:trace>
  <inkml:trace contextRef="#ctx0" brushRef="#br0" timeOffset="33289.65">30925 8527 1324 0,'0'0'59'0,"0"0"12"0,0 0-57 0,0 10-14 16,0-10 0-16,0 9 0 0,3 1 293 0,-3 5 56 15,0-5 11-15,0 5 3 0,0-5-271 0,-3 5-55 16,3-2-10-16,0 3-3 0,-4-4-24 0,4 4 0 16,-4 3 0-16,1-4 0 0,-1-2 13 15,-3 9-2-15,0-10-1 0,4 7 0 0,-8-3 0 0,4 3 0 0,0-1 0 0,0-2 0 16,-4 0-18-16,4-4-4 0,4-2-1 0,3-1 0 31,-4-3-12-31,4-6-3 0,0 0 0 0,7 0 0 0,0 0 17 0,4 0 11 16,-4 0-13-16,4 4 5 0,3-8 28 0,-4 4 5 0,4-6 2 15,1 6 0-15,6-9-27 0,-4 9 0 0,5-3 0 0,-5-4 0 16,4 7 0-16,-3-3 0 0,0 3 0 0,-4 3 8 16,3-3-8-16,-3 7 0 0,-3-4 0 0,0 6 0 15,-1-9-17-15,-3 6-6 0,0 4-1 0,-3-4 0 16,3 4 24-16,-4-1-11 0,1 0 11 0,0 1-8 15,-1-1 8-15,1 10 0 0,-4-3 0 0,0 2 0 16,0-2 0-16,0-3 0 0,0 6 0 0,0-4 0 0,-4 1 0 16,1-4-13-16,-1 7 5 0,0-9 8 15,1 2-38-15,-1 1 0 0,-3-7 0 0,4 3 0 16,-4 1-33-16,-4-1-6 16,4-2-2-16,-3-4-601 0,-1 6-120 0</inkml:trace>
  <inkml:trace contextRef="#ctx0" brushRef="#br0" timeOffset="33543.51">30713 8546 403 0,'10'6'36'0,"-3"-2"-36"0,1 2 0 0,6 0 0 0,3-3 479 0,4 7 89 0,8-4 17 0,2-3 4 16,1 3-419-16,-4-3-84 0,4-3-17 0,-4 7-3 16,1-7-34-16,-1 0-6 0,0 0-2 0,-3 0 0 15,-4 0-36-15,0-7-8 0,-3 4-2 0,-4-3 0 16,0-3-57-16,0-1-11 16,-3 1-2-16,-1-1-672 0,1-5-135 0</inkml:trace>
  <inkml:trace contextRef="#ctx0" brushRef="#br0" timeOffset="68514.98">19004 6599 115 0,'0'0'10'0,"-7"6"-10"0,4 3 0 0,-4 1 0 15,3-1 92-15,-3 1 17 0,0-1 3 16,0 1 1-16,3-4 3 0,1-3 0 0,3-3 0 0,0 0 0 15,0 0-4-15,0 0-1 0,7 6 0 0,3-6 0 16,-3-6-35-16,4 6-6 0,-4 0-2 0,4 0 0 16,-4-9-44-16,0 9-8 0,0-4-3 0,0-2 0 15,-7 6 8-15,0 0 2 0,0 0 0 0,0 0 0 16,0 0 27-16,3-6 6 0,-3 6 0 0,4-3 1 16,-8-4 1-16,4 7 0 0,0-9 0 0,0 0 0 15,0-1-24-15,-3 1-5 0,3-1-1 0,-4 1 0 16,4 0 2-16,0-1 0 0,0-6 0 0,0 7 0 0,0-7-18 15,0 4-4-15,0 2-8 0,0-5 12 0,0 5 25 0,-3-5 5 16,3 5 1-16,0 1 0 0,-4-4-23 16,4-2-5-16,-3 5-1 0,3 1 0 0,-4-7 5 0,1 7 1 15,-1-1 0-15,-3-5 0 0,0 5-4 0,4 1 0 16,-4-10 0-16,-1 3 0 0,-2 7 4 16,3-4 0-16,3-2 0 0,-3-1 0 0,0 3-8 15,0-2-2-15,4-4 0 0,-1 3 0 16,-3 4 2-16,3-4 0 0,4-3 0 15,-3 10 0-15,-1-7 12 16,1 7 4-16,-1-4 0 16,1-2 0-16,-1 8-28 15,1-5 0-15,-1 2 0 0,1-5 0 16,3 5 12-16,-4 1-4 0,4-1 0 0,-3 1 0 0,-1 0-8 0,1-1 8 0,-1-2-8 0,1 2 8 0,-1 1-8 0,1 6 0 0,3-7 0 0,-4 4 0 0,0-3 0 0,4 6 0 16,0-4 0-16,0 1 0 0,0 6 0 0,0 0-11 0,0 0 3 0,0 0 0 15,0 0 8-15,0 0-8 0,0 0 8 0,0 0-8 16,0 0 8-16,0 0 0 0,0 0-9 0,0 0 9 15,0 0 0-15,0 0 0 0,0 0 0 0,0 0 0 16,0 0 0-16,0 0 13 0,0 0-1 0,0 0-1 16,0 0-11-16,0 0 0 0,0 0 0 0,0 0 0 15,0 0 0-15,0 0 0 0,0 0 0 0,0 0 0 16,0 0 0-16,0 0 0 0,0 0 0 0,0 0 0 0,0 0 0 0,0 0 0 16,0 0 0-16,-3 6 0 15,-4-6 0-15,7 0 0 0,-4 10 0 0,4-10 0 0,0 0 0 0,-7 0 0 16,7 0 0-16,0 0 0 0,-3 0 0 0,3 0 8 15,-4 6-8-15,4-6 8 0,-3 3-8 0,-1-3 0 16,-3 6 0-16,4-3-11 0,-4 7 11 16,3-4-10-16,-3 4 10 0,0-1-10 0,0 0 10 15,0 1-8-15,3 5 8 0,-6-5-8 0,3 9 8 16,-4-4 12-16,0-2-2 0,1 3-1 0,-1 2-9 0,1 1 0 16,-4-3 0-16,3 3 0 0,-3 0 0 0,0 6 0 15,0-7 0-15,0 7 0 0,-1 1 0 0,-2-4 0 16,-1 3 0-16,1 0 0 0,-1-3 0 0,4 3 0 15,-7 3 0-15,3-3 0 0,0 10 0 0,1-7 0 16,-1 0 0-16,0-3 0 0,1 3-15 0,-1-3 5 16,1 4 1-16,2-4 0 0,1 3 9 0,0-3 0 0,0 3 8 0,3-3-8 15,1 4 0-15,-4-1 0 0,3-3 0 0,1 3 0 16,-4 3 11-16,3-2-3 0,-3-4 0 0,3-3 0 16,-3 3-8-16,-4 0-14 0,4-3 3 0,-3-7 1 15,-1 4 10-15,4 0 12 0,-7-3-2 0,7-7-1 16,-7 10-9-16,6-10-9 0,1 1 9 0,0-4-13 15,4 4 13-15,-1-1 0 0,4 0 0 16,0-2 0 0,3 2-28-16,1-6-4 0,-1 7 0 0,1-4 0 15,3 3-25-15,0 1-6 0,0-1-1 0,3 0 0 16,-3 1-23-16,0-4-5 0,4 4 0 0,-4 5-972 0</inkml:trace>
  <inkml:trace contextRef="#ctx0" brushRef="#br0" timeOffset="97615.99">18232 11970 748 0,'-15'10'33'0,"12"-10"7"0,-4 6-32 0,3-3-8 0,-3-3 0 0,4 0 0 0,-1 0 133 0,4 0 25 0,0 0 5 0,0 0 1 16,0 0-122-16,0 0-24 16,-7-3-5-16,7 3-1 0,0 0-12 0,0 0 0 0,0 0 0 0,0 0 0 15,-3-6 0-15,3 6 0 0,0 0 0 0,0 0-10 16,0 0 52-16,0 0 10 0,0 0 3 0,-4 0 0 15,4 0 24-15,0 0 5 0,0 0 0 0,0 0 1 16,0 0 7-16,-3-6 0 0,-1 2 1 0,4 4 0 16,0 0-29-16,0 0-5 0,0 0-2 0,0 0 0 15,0 0-30-15,0 0-7 0,0 0 0 16,0 0-1-16,0 0-11 0,0 0-8 0,0 0 9 0,0 0-9 16,0 0 8-16,0 0-8 0,0 0 0 0,0 0 0 15,0 0 18-15,0 0-2 0,0 0-1 0,0 0 0 16,0 0 20-16,0 0 4 0,0 0 1 0,0 0 0 0,0 0-4 0,0 0-1 15,0 0 0-15,0 0 0 16,0 0-5-16,0 0-1 0,0 0 0 0,0 0 0 16,0 0-13-16,0 0-4 0,7-6 0 0,-7 6 0 0,0 0-12 0,0 0 0 15,0 0 0-15,0 0 0 0,0 0 8 0,0 0-8 16,0 0 0-16,0 0 0 0,0 0 13 0,0 0-3 16,0 0-1-16,0 0 0 0,0 0 1 0,0 0 0 15,0 0 0-15,0 0 0 0,0 0 4 0,0 0 1 16,0 0 0-16,0 0 0 0,0 0-5 0,11-3-1 15,-11 3 0-15,0 0 0 0,7 0 0 0,-7 0 0 16,10-6 0-16,-10 6 0 0,0 0-1 0,11 0-8 16,-11 0 12-16,7 0-4 0,-7 0-8 0,0 0 8 15,0 0-8-15,11 0 8 0,-11 0-8 0,7 0 0 16,-7 0 0-16,10 0 8 0,-10 0-8 0,11-3 0 0,-4 3 0 0,3 3 0 16,1-3 0-16,-4 0 0 0,4 0 8 0,-4 0-8 15,3 0 0-15,1 0 0 16,-1-3 9-16,1 3-9 0,0 0 0 0,-1 0 0 15,4 0 0-15,-3 3 8 0,3-3-8 0,0 0 0 16,-3 0 0-16,3 0 0 0,-4 0 0 0,5 0 0 0,-5 0 0 0,1 6 0 16,3-6 0-16,0 0 9 0,-4 0-9 0,1 0 0 15,0 0 12-15,3 3-12 0,-4-3 12 0,-3 6-12 16,4-6 0-16,-4 4 0 0,4 2 0 0,-11-6 0 16,7 0 0-16,3 6 0 0,1-3 0 0,-1-3 0 15,-3 7 0-15,-7-7 0 0,11 0 0 0,0 0 0 0,-11 0 8 16,10 3-8-16,1-3 0 0,-11 0 0 0,0 0 0 0,7 0 0 15,3 0 0-15,-10 0 0 0,0 0 8 0,0 0-8 16,8 6 0-16,-8-6 0 0,0 0 0 0,0 0 0 16,0 0 8-16,0 0-8 0,0 0 11 0,10 0-2 15,-10 0 0-15,0 0 0 0,11 0-9 0,-11 0 10 16,0 0-10-16,7-6 10 0,-7 6-10 0,0 0 0 16,7 0 0-16,-7 0 8 0,7 0-8 0,-7 0 0 15,0 0 0-15,7-10 0 0,-7 10 0 0,0 0 0 16,0 0 0-16,0 0 0 0,0 0 0 15,0 0 0-15,0 0 0 0,0 0 0 0,0 0 0 0,0 0 8 16,7 0-8-16,-7 0 0 0,0 0 0 0,0 0 0 16,0 0 8-16,0 0-8 0,0 0 0 0,7 0 0 15,-7 0 0-15,0 0 0 0,4-9 0 0,-4 9 0 16,7 0 0-16,-7 0 0 0,0 0 0 0,0 0 0 0,0 0 0 16,0 0 0-16,0 0 0 0,0 0 0 0,0-10 8 0,0 10-8 15,0 0 0-15,0 0 0 0,0 0 9 0,0 0-9 16,0 0 8-16,0-6-8 0,-4 3 10 0,4 3-10 15,-3-6 12-15,-1 3-4 0,0-4-8 0,4 7 12 16,-3-3-2-16,-1-3-1 0,1 3 0 0,-1-3 0 16,-3 6-9-16,4-10 12 0,-1 10-12 0,1-9 12 15,-4 2-12-15,0 7 12 0,0-9-12 0,0 6 12 16,3-3-12-16,-7-4 10 0,4 7-10 0,0-9 10 16,0 2-10-16,-3 7 10 0,-1-6-10 0,0 2 10 15,4-2-10-15,-3-1 0 0,-1 1 9 0,1 0-9 16,-1-1 0-16,1 1 9 0,-1-1-9 0,-3-5 0 0,3 5 8 0,1 1-8 15,-1 0 0-15,0-1 0 16,1-6 0-16,-1 7-16 0,-3 3 4 0,7 3 0 16,4-7 12-16,-8 4 0 0,4 3 0 0,0-3 0 15,3 2 0-15,1-2 0 0,-4 6 0 0,7 0 0 0,0 0 0 0,0 0 16 16,0 0-3-16,0 0-1 0,0 0-12 0,0 0 0 16,0 0 0-16,0 0-10 0,0 0 10 0,0 0 0 15,0 0 0-15,0 0 0 0,0 0 0 0,0 0 0 16,0 0 0-16,7 10 0 0,0-4 0 0,0-3-8 15,0 6 8-15,0-2-8 0,4 2 8 0,-4-3 0 16,0-3 0-16,3 7 0 0,1-1 0 0,0 1-8 0,-1-1 8 16,1-3-8-16,-1 4 8 0,1-1 0 15,-1 1 0-15,1-1 0 0,0 0 0 0,-4-2 0 16,3 2 0-16,1 0 0 0,-4 7 0 16,3-6 0-16,-2-7 0 0,-1 6 0 0,0-3 0 0,0 4 0 15,0-1 0-15,0 1 0 0,-4-1 0 0,4-3 0 0,-3-3 0 16,3 4 0-16,-3 2 0 0,3 1 0 0,-4-10 0 15,1 9 0-15,-4-9 0 0,7 6 0 16,-7-6 0-16,3 3 8 0,-3-3-8 0,0 0 0 0,0 0 0 0,4 7 0 16,-4-7 0-16,0 0 0 0,0 0 0 0,0 0 0 15,0 0 0-15,0 0 9 0,0 0-9 0,0 0 0 16,0 0 0-16,0 0 0 0,3 3 0 0,-3-3 0 16,0 0 0-16,0 0 0 0,0 0 0 0,0 0 0 15,0 0 0-15,0 0 0 0,0 0 0 0,0 6 0 16,0-6 0-16,0 0 0 0,0 0 0 0,0 0 0 15,0 0 0-15,0 0 0 0,0 0-10 0,0 0 10 0,0 0 0 0,0 0 0 16,0 0 0-16,0 0 0 0,0 0 0 0,0 0 0 16,0 0 0-16,0 0 12 0,-7 3-12 0,7-3 0 15,0 0 0-15,0 0 0 16,-7 6 0-16,0-6 0 0,7 0 0 0,-7 0 8 0,0 0-8 16,0 0-11-16,0 0 3 0,0-6 0 0,0 6 8 0,0 0 0 15,-4 0 0-15,4 0 0 0,-4 0 0 0,-3 0 0 16,4 0 0-16,-4 0 0 0,-4 0 8 0,0 0 3 15,-3 0 1-15,0 0 0 0,3 0-12 0,-6 0 0 16,3 6 0-16,-1-6-11 0,-2 0 11 0,3 0 0 16,-4 0 0-16,4 0 0 0,-4-6 0 0,4 6 0 15,0 0 0-15,-1 0 0 0,1 0 0 0,0 0-13 16,0 0 3-16,0 0 1 0,-4 0 9 0,4 6 16 16,0-6-4-16,-4 0-1 0,7 0-11 0,1 0 0 0,-4 0 0 15,3 0 0-15,4 0 0 0,0 0 0 0,0 0 0 0,0 0 0 16,7-6 0-16,-1 6 0 0,5-3 0 0,-4 3 0 15,0-6 0-15,7 6 0 0,0 0-14 0,0 0 5 32,0 0-175-32,14 0-36 0</inkml:trace>
  <inkml:trace contextRef="#ctx0" brushRef="#br0" timeOffset="101371.66">28497 5316 403 0,'0'0'36'0,"0"0"-36"0,0 0 0 0,0 0 0 0,0-3 450 0,0-6 83 16,0 9 17-16,0-7 3 15,0 7-406-15,0 0-82 0,0 0-16 0,0 0-3 0,4-3-2 0,-4-3 0 16,-4-3 0-16,4 9 0 0,0 0-9 0,0 0-3 16,0 0 0-16,-3 0 0 0,3 0 20 0,0 0 3 15,-7-4 1-15,7 4 0 0,0 0-33 0,0 0-7 16,0 0 0-16,0 0-1 0,0 0 9 0,0 0 3 16,0 0 0-16,0 0 0 0,0 0-1 15,0 0 0-15,0 0 0 0,0 0 0 0,0 0-8 0,0 0-2 16,0 0 0-16,0 0 0 0,0 0-3 15,7 0-1-15,0 0 0 0,0 0 0 0,4 0-12 0,-1 0 9 16,1 0-9-16,3 0 8 0,-4 0-8 16,5-6 0-16,2 6 0 0,1 0 0 15,3-3 0-15,4 3 0 0,-1-6 8 16,1 6-8 0,0 0 0-16,-1 0 0 0,5-6 0 15,-1 6 0-15,0 0 0 0,0-4 0 0,1 4 0 0,-5 0 0 0,1 0 0 16,0 0 0-16,-8 0 0 0,4 0 0 0,1 4 0 0,-5-4 0 0,4 0 0 0,-3 0 0 0,0-4 0 15,-1 4 10-15,-3 0-1 0,1 0 0 0,-1 4-9 0,-4 2-9 0,1-6 9 16,-1 0-13-16,-6 0 13 0,-4 0 0 0,0 0 0 0,11 0 10 16,-11 0-1-16,0 0 0 0,0 0 0 0,0 0 0 15,0 0 2-15,0 0 0 0,0 0 0 0,0 0 0 16,0 0-11-16,0 0 12 0,-4 0-12 0,4 0 12 0,-4-10-12 16,4 10 0-16,0 0 0 0,-3-6 0 15,3 3 11-15,0 3-3 0,-4-6-8 0,4 6 12 16,0 0-12-16,-3 0 0 0,-1-10 0 0,4 1-10 15,-3 9 10-15,3 0 0 0,-7-10 0 0,3 4 8 0,4 3-8 16,0 3 9-16,-7-6-9 0,0 3 10 0,4-4-10 16,-1 4 12-16,1-3-12 0,3 6 12 0,-7-3-12 0,3-3 12 15,0-4-12-15,1 10 12 0,-1-9-12 0,-3 3 0 16,0 2 9-16,0-2-9 0,4-3 0 0,-4 9 0 16,0-10 0-16,3 1 8 0,-3 6-8 0,3-4 0 15,-3-2 0-15,4 3 8 0,-4-4-8 0,0 7 0 16,3-6 8-16,-3 3-8 0,4-4 0 0,-4 1 0 15,0-1 0-15,3 10 8 0,1-15-8 0,-5 15 0 16,5-13-8-16,3 7 8 16,-7-4-74-16,7 4-10 0,0 3-1 0,0 3-935 15,3-6-188-15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6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10136 0 0,'1'1'4073'0'0,"5"3"-3564"0"0,-1 0 1 0 0,0 1 0 0 0,0-1-1 0 0,-1 1 1 0 0,1 0-1 0 0,-1 0 1 0 0,0 0-1 0 0,4 8 1 0 0,0 1-423 0 0,0 0 0 0 0,7 20-1 0 0,-12-24-20 0 0,2 2-11 0 0,-1 0 1 0 0,0 0 0 0 0,3 18-1 0 0,-1 1 22 0 0,-3-20-85 0 0,-1 0-1 0 0,0 0 1 0 0,0 17-1 0 0,-2 14-917 0 0,0-25-4100 0 0,0-7-760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7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5 6448 0 0,'-8'-4'12645'0'0,"3"11"-12531"0"0,1 0 1 0 0,-1 0-1 0 0,1 0 1 0 0,0 1 0 0 0,1 0-1 0 0,0 0 1 0 0,0 0-1 0 0,-3 14 1 0 0,-2 4-72 0 0,-36 130 24 0 0,40-144-100 0 0,0 1-1 0 0,1 0 1 0 0,-2 19 0 0 0,4-22-313 0 0,-2 1 0 0 0,1-1 1 0 0,-1 1-1 0 0,0-1 0 0 0,-1 0 0 0 0,-10 17 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4:37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14312 0 0,'0'0'1297'0'0,"-1"0"-1235"0"0,1 0 0 0 0,-1-1 1 0 0,1 1-1 0 0,-1 0 0 0 0,1 0 1 0 0,-1 0-1 0 0,1 0 0 0 0,-1 0 0 0 0,1 0 1 0 0,-1 0-1 0 0,1 0 0 0 0,-1 0 0 0 0,1 1 1 0 0,-1-1-1 0 0,1 0 0 0 0,-1 0 1 0 0,1 0-1 0 0,-1 0 0 0 0,1 1 0 0 0,0-1 1 0 0,-1 0-1 0 0,1 0 0 0 0,-1 1 0 0 0,-3 83 986 0 0,3-76-964 0 0,0 1 0 0 0,0-1-1 0 0,-1 0 1 0 0,0 0 0 0 0,-4 9-1 0 0,-3 9 267 0 0,-22 55 734 0 0,19-29-871 0 0,8-33-857 0 0,-8 26-1 0 0,7-29-3988 0 0,4-2-1553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14:18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26483 5840 1443 0,'0'0'64'0,"4"-9"13"0,-4 9-61 0,0-7-16 0,3 4 0 0,4-3 0 16,-3-4 28-16,-4 10 2 0,0-9 1 0,0 9 0 15,0-3-31-15,0 3 0 0,-4-6 0 0,1 2 0 0,-4-2 36 0,0 0 2 16,3 3 0-16,-3 3 0 0,-4 0 44 16,4-6 9-16,-3 6 1 0,-4-4 1 15,3 4-11-15,-3 0-2 0,0-6-1 0,-4 12 0 0,4-6-19 0,-7 0-4 16,3 0-1-16,-6 4 0 0,-5-4-36 0,1 6-7 15,-4 3-2-15,-3 1 0 0,3-4-10 0,-10 3 10 16,3 1-10-16,-3 2 10 0,0 4-10 0,3-7 12 16,-4 10-12-16,5-3 12 0,-1 3-2 0,0-4 0 15,0 4 0-15,-3 0 0 0,-1 0 4 0,5 0 1 16,-8 3 0-16,7-1 0 0,-7-2-7 16,7 6 0-16,4 0-8 0,3-6 12 0,1 6-12 0,2-3 0 15,1 3 0-15,3 0 0 0,1 4 0 0,3-1 8 0,-4-3-8 16,0 0 0-16,0 3 10 0,-6 1-10 15,6-1 10-15,-3 3-10 0,3-3 10 0,0 7-10 16,1-7 10-16,3 0-10 0,-1 7 13 0,1-7-3 0,4-3-1 16,-1 10 0-16,0-7-9 0,4 6 12 15,0-5-12-15,0-1 12 0,3 6-12 0,1-6 10 0,-1-2-10 0,1 2 10 16,3-3-10-16,0-6 0 0,-1 6 0 0,1-6 8 16,0-1 1-16,4-2 0 0,-4-7 0 0,3 10 0 15,-3-9 2-15,4 5 0 0,-4-5 0 0,0-1 0 16,0 1 1-16,3 5 0 0,-3-5 0 0,0-1 0 15,0-6-3-15,0 10 0 0,0-4 0 0,0 1 0 16,3-7-1-16,1 6-8 0,-4-3 12 0,3-2-4 16,0-4 0-16,1 6-8 0,-1-6 12 0,1 3-4 0,3-3 0 15,-4 6-8-15,1-6 12 0,3 0-4 16,-7 0-8-16,0 0 10 0,3 0-10 0,-3 6 10 16,4-2-10-16,-4-4 0 0,3 0 0 0,-3 6 8 15,3-6-8-15,-3 3 0 0,0-3 0 0,4 0 0 16,-1 0 0-16,4 0 0 0,0 0 0 0,-3 6 0 15,3-6 8-15,-7-6-8 0,3 6 0 0,4 0 8 16,0 0 0-16,-3-3-8 0,3-7 12 0,-4 4-4 0,4-3-8 16,0-7 12-16,0 7-12 0,0-1 12 0,-3-8-3 15,3 2 0-15,-4 3 0 0,1-6 0 0,-1-2-9 16,0 2 0-16,-3-3 0 0,4-3 0 0,-1 0 0 0,1 6 0 16,-1 3 8-16,1 4-8 0,-1-4 0 0,1 0 0 15,3 7 0-15,0 6 0 0,-4-7 0 0,4 4 0 0,0 6 0 0,0 0 0 16,0 0 0-16,0 0 0 0,0 0 0 0,0 0 0 15,0 0 0-15,7 9-17 0,-3 1 2 0,-1 5 1 16,4-5 14 0,-7 6 0-16,4 2-10 0,-4 1 10 0,0 0 0 0,0-3 0 15,0 2 0-15,0 1 0 0,-4 0 0 0,4 0 0 0,-3 6 0 16,-1-6 0-16,1-3 0 0,3 2 0 0,-4 1 0 16,1-3 0-16,-1 3 0 0,4-4 0 0,4-2 0 0,-4-7 0 15,3 10 0-15,4-7 12 0,-3-6-12 0,3 7 12 16,3-4-2-16,1-3 0 0,0-3 0 15,3 6 0-15,0-6-2 0,0-6-8 0,4 6 12 16,-4-3-4-16,0-3-8 0,0 3 10 0,0-7-10 0,-3 1 10 16,-1-4-2-16,1 4-8 0,-1-4 12 0,1-2-4 15,-7-1-8-15,6 3 0 0,-6-5 0 0,3-7 8 16,0 6-80-16,0-6-16 0,3-10-3 16,4-3-819-16,11 1-164 0</inkml:trace>
  <inkml:trace contextRef="#ctx0" brushRef="#br0" timeOffset="9560.29">29365 6197 403 0,'-7'-3'17'0,"7"-3"5"0,-3 6-22 0,-1-6 0 16,1 3 0-16,-1-4 0 0,-3 7 228 0,3-9 40 15,-3 9 9-15,4-9 2 16,-1 5-139-16,-3-2-27 0,0-3-5 0,4 6-2 0,-1-4-58 16,-3 1-11-16,4 3-2 0,-4-3-1 0,-4-4 3 0,4 1 1 15,-4 6 0-15,1-4 0 16,-1-2-16-16,-3 0-3 0,3 9-1 0,-6-7 0 0,-1 4 5 0,1-3 1 15,-1 6 0-15,-3-3 0 0,-4 3-1 0,4 0 0 16,-4 0 0-16,1 3 0 0,-5-3-12 0,1 6-3 16,-7-3 0-16,0 4 0 0,-4 2-8 0,0 10 0 15,-3-10 0-15,3 10 0 0,-4 3 0 0,5-3 0 16,-1 3-10-16,4 3 10 0,3 0 0 0,4 3-9 16,-4 0 9-16,4 4 0 0,-1-4 0 0,-2 0 0 0,-1 7 0 15,4-1-8-15,-8-6 8 0,8 7 16 16,0-7-4-16,-4 7-1 0,0-1 1 0,4-3 1 0,-4 10 0 0,4-3 0 15,4-1 0-15,2-2 0 0,1-1 0 0,4 4 0 16,-1-3 7-16,7-7 0 0,1 6 1 16,-1-9 0-16,4 4-2 0,4-4-1 0,-4-7 0 15,3 8 0-15,-3-8-6 0,7 1-2 0,-4 0 0 16,4-3 0-16,-3 3 1 0,-1-4 0 0,4-2 0 0,0-4 0 16,-3 7-2-16,3-7 0 0,-4 7 0 0,4-4 0 15,0-2 0-15,-3-1 0 0,-1 7 0 0,1-7 0 16,3 1-9-16,-4-4 8 0,1 3-8 0,-1-5 8 15,1 2 0-15,-1 3 0 0,1-2 0 0,3-7 0 16,0 0 6-16,0 0 1 0,0 0 0 0,0 0 0 0,0 0 4 0,-4-7 1 16,1 7 0-16,-1-9 0 0,0 3 1 0,4-4 1 15,-7 1 0-15,7-1 0 0,-3-2-6 0,-1-4 0 16,-3 10-1-16,4-13 0 0,-4 6-6 0,3-2-1 16,-6-1 0-16,3-3 0 0,-1 7-8 0,-2-4 0 15,-1 0 0-15,4 4 8 0,-3-4-8 0,-1 1 0 16,1 5 0-16,-1-2 0 0,4 2 0 15,0 1 0-15,0 2 0 0,3-2 0 0,1 3 0 16,-1 3 0-16,1 3 0 0,3 0 0 0,0 0-8 0,0 0 8 16,-4-7 0-16,4 7 0 0,0 0-10 0,-3 10 10 15,-1-4-13-15,1 3 5 0,-5 1 8 0,8 6 0 16,-3-7 0-16,-1 4-8 0,1 8 8 0,-1-8-8 16,4 6 8-16,0-3-8 0,0 2 8 0,0 1 0 15,0-3 0-15,4 3 0 0,-1 9 0 0,1-6 0 0,-1-3 0 16,-3-1 0-16,8 1 0 0,-5 0 0 0,4 0 0 15,-3-3 0-15,3-1 0 0,3-2 8 0,-3 2-8 0,4-5 8 16,-4 6-8-16,4-13 0 0,-1 6 0 0,1 0 0 16,-4 1 12-16,3-10-3 0,-3 6 0 0,4-6 0 15,-4 3 4-15,0-3 1 0,0-3 0 0,0 3 0 16,0-6 4-16,0-4 1 0,0 1 0 0,4-3 0 16,-4-4-5-16,4-3-1 0,-4-6 0 0,3 0 0 15,1-3-13-15,-1-1 9 0,5 1-9 16,-5-3 8-16,4 3-8 0,4 3 0 0,3-4 0 0,-3 1 0 15,6 3-21-15,1-3-3 0,0 9-1 0,-1-6 0 16,-2 6-167 0,2 3-32-16</inkml:trace>
  <inkml:trace contextRef="#ctx0" brushRef="#br0" timeOffset="26722.86">24197 8207 2458 0,'-18'-18'109'0,"11"15"23"0,-3-4-106 0,-1-2-26 16,4 9 0-16,-3-10 0 0,6 7 24 0,0-3 0 15,4 6 0-15,0 0 0 0,0 0-24 0,0 0 0 0,0 0 8 0,0 0-8 16,-7 0 0-16,7 0 0 0,-3-6-12 0,-4 3 12 15,0 3 0-15,3 0 0 16,-3 0 0-16,0 0 8 0,7 0 13 16,-7 0 3-16,4 0 0 0,3 0 0 0,0 0 9 0,0 0 3 0,0 0 0 15,0 0 0-15,0 0 12 0,0 0 4 0,0 9 0 0,3 0 0 16,4 1-38-16,0-1-14 0,0 1 11 0,4 5-11 16,-1-5 10-16,-3 5-10 0,4-2 10 0,0 3-10 15,3 2 8-15,-4 8-8 0,1-8 0 0,-4 7 0 16,4-3 0-16,-4 3 0 0,0 1 0 0,0 2 0 15,-4-3 0-15,1-3 0 0,-1 9 0 0,-3-3 0 16,0-3 12-16,-3-3-4 0,3 4-8 0,-4-1 12 0,1-7 7 0,-1 8 1 16,1-8 0-16,-1-5 0 0,4 9 4 15,0-10 0-15,-3 7 1 16,3-9 0-16,0 5-14 0,0-5-3 0,0 5-8 0,0-12 12 16,0 7-12-16,0-4 8 0,0 4-8 0,-4-1 0 15,4-9 0-15,0 9 0 0,0-9 0 0,0 0 0 0,-7 7 11 0,7-7-1 16,-3 3 0-16,3-3 0 0,0 0-10 0,0 0 0 15,-8 0 0-15,8 0 0 16,-3-3 12-16,3 3-4 0,-4-7 0 0,4 7 0 0,-3-9-8 0,-1 6 0 16,4 3 0-16,0-6 0 0,4-4 0 0,-4 10 0 15,3-9 0-15,-3 9 0 0,7-7 0 0,1 7 0 16,-5-3 0-16,8-3 0 0,-4 6 0 0,0 0 0 16,3-3 0-16,4 3 0 0,8 0 0 0,2 0 0 0,5-6 0 15,2 6 0-15,5 0 0 0,6 0 8 0,4-3-8 16,-4-4 0-16,4 7 9 0,-4 0-9 0,4 0 10 0,4 0-10 15,2 0 0-15,5-3 0 0,3 3 0 0,3 0 0 16,4 0 0-16,-3 3 0 0,-4-3 0 0,3 0 0 16,4 7 0-16,7-7 0 0,4 0 0 0,3 0 0 15,0 0 0-15,0 0 0 0,1 0 0 0,2 0 0 16,1 0 0-16,3 0 0 0,4 0 0 0,-7 0 0 16,-4 0 0-16,3 0 0 0,5-7 0 0,2 7 0 15,-6 0 0-15,0 0 0 0,-4 0 0 0,3 0 0 16,5-3 0-16,2-3 0 0,5 6 0 0,-5 0 0 15,-10-6 0-15,8 2 0 0,-1 4 0 0,4 0 0 16,-4 0 0-16,-11 0 12 0,1 0 0 0,0 0 0 16,3 0-12-16,0 0 0 0,0 0 0 0,-3 0-10 15,-4 0 2-15,0 0 0 0,-7-6 0 0,3 6 0 16,8 0 8-16,-4-3 12 0,0-3-2 0,-3 6-1 0,-11 0-9 16,0 0 0-16,-7-3 9 0,-1 3-9 0,1-7 0 0,0 7 8 15,0-3-8-15,4-3 0 0,-4 6 0 0,-1 0 9 16,-2-3-9-16,-4-3 0 0,-7 6 8 15,-4 0-8-15,0-4 0 0,-3 4 0 0,3-6 0 16,-3 6 0-16,0 0 0 0,-4 0 0 0,0 0 0 0,0 0 0 16,-3 0 0-16,0 0 0 0,-1 0 10 0,-6 0-10 15,0 0 8-15,-4 0-8 0,-4 6 14 0,4-6-2 16,-3 0-1-16,0 0 0 0,-11 0 1 0,0 0 1 16,0 0 0-16,7-6 0 0,0-3 3 0,-4 2 1 15,-3 4 0-15,7-6 0 0,-3-7-1 0,-1 7 0 16,-3-10 0-16,0 3 0 0,4-6-4 0,-1 0-2 15,-3-6 0-15,4 3 0 0,-1 3-10 0,1-12 0 16,0 5 0-16,-1-5 8 0,4-1-8 0,0 7 0 0,0-6 0 16,-3 9 0-16,-1-4 0 0,1 4-9 0,-1 3 9 0,1 0-13 31,-1 4-83-31,-3 8-17 0,0 1-3 0</inkml:trace>
  <inkml:trace contextRef="#ctx0" brushRef="#br0" timeOffset="47699.92">29736 2930 288 0,'0'0'25'15,"-4"-6"-25"-15,4-4 0 0,-3 1 0 16,-4-1 334-16,3 7 62 0,0-9 12 0,-3 2 2 15,4 7-265-15,-8-3-53 0,4-7-10 0,-3-2-2 16,-1 8-19-16,1-2-3 0,-5 6-1 0,1-7 0 0,0 4-39 0,4-3-8 16,-5-1-2-16,1 1 0 15,-3 3 4-15,-1-4 0 0,4 7 0 0,-7-3 0 0,0-7 8 16,-1 7 3-16,-2-3 0 0,-1 2 0 0,-7 7 9 0,4-9 3 16,-4 9 0-16,1-3 0 0,-5 6-4 0,-2-3-1 15,2 6 0-15,-3-3 0 0,1 4-9 0,-5 2-1 16,1 0-1-16,-7 1 0 0,-8 6-3 0,-3-7-1 15,-3 7 0-15,-1 2 0 0,4 1-3 0,4 0-1 16,-1 0 0-16,-3-3 0 0,-7 2-2 0,-3 1 0 16,-1 6 0-16,1 0 0 0,3 4 1 0,3-1 0 15,1 6 0-15,3 4 0 0,-4-13 8 0,-6 19 2 0,-4-6 0 16,3-4 0-16,7 10-20 0,8-6-19 16,7-4 4-16,-1 1 1 0,4-1 22 0,4-3 5 15,0 4 1-15,3 6 0 0,4-4-14 0,3 1 0 16,4 3 0-16,6-1 0 0,8 4 0 0,4-3-10 15,-1 0 2-15,11 0 0 0,7-7 8 0,0 4-8 0,11-1 8 16,7-5-8-16,6-1 16 0,8 1 3 0,0 5 1 16,7-12 0-16,0-3-12 0,14 3 0 15,10-6 0-15,4-3 0 0,4-4-14 0,0 1-5 16,-1-10-1-16,11 6 0 0,8-9 20 0,2 7-10 0,-2-7 10 0,-5-7-8 16,1 4 8-16,3-3-8 0,8 3 8 0,-8-13-8 15,-3 7 8-15,-4-7 0 0,-4-3 0 0,5 4 0 16,6-4 0-16,-7-3-8 0,-3 0 8 0,-4 0-8 15,-7-9 8-15,0 2 12 0,4 1-2 0,3-16-1 16,-11 7 2-16,-6-4 0 0,-1-6 0 0,-10 0 0 16,-3-7 1-16,-4 4 0 0,-4-3 0 0,-7 0 0 0,0-1 0 0,-3-8 0 15,-4 8 0-15,-3 1 0 16,-7-10 4-16,-4 10 0 0,-7-3 1 16,-7 5 0-16,-4 7 0 0,-10 4 0 15,0-1 0-15,-11 6 0 0,4 7-1 16,-7-6 0-16,-7 6 0 0,-8-7 0 15,-6 7-6-15,-7 3-2 0,-11 6 0 0,0 0 0 16,0 10-8-16,-4-1-14 0,4 1 3 0,0 9 1 0,-7 0-82 16,-4 0-17-16,4 3-3 0,4 13-1182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16:01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25449 5802 1882 0,'-14'-9'84'0,"7"3"16"0,0 2-80 0,-3-2-20 0,3-3 0 0,-1 3 0 0,-2-4 58 0,3 7 7 0,3-3 2 0,-3-4 0 16,4 10-24-16,-1-9-5 15,4 3-1-15,0 2 0 0,0-2-6 0,7 3-2 0,0-3 0 16,4-4 0-16,3 10 11 0,4-3 1 0,6-3 1 0,1 3 0 16,10-3-1-16,1 6 0 0,-1 0 0 0,7 0 0 15,1 0-1-15,2 0 0 0,1 9 0 0,4-9 0 16,3 9 0-16,7-2-1 0,3-4 0 0,4 6 0 16,0-3-17-16,0-2-3 0,-3 2-1 15,6 3 0-15,1-2-6 0,3-4 0 0,7 3-1 0,-3-3 0 16,-8 7-11-16,4-4 8 0,-3-6-8 0,6 3 8 15,1 3-8-15,3-6 0 0,4 0 0 16,-8 0 0-16,-6 6 0 0,0-2 0 0,-4-4 0 0,3 6 0 16,-3-3-17-16,4-3 1 0,-8 0 0 0,-6 0 0 15,-8 9-95 1,-7-2-18-16,-3-4-4 0,0 6-1066 0</inkml:trace>
  <inkml:trace contextRef="#ctx0" brushRef="#br0" timeOffset="1116.7">2092 6837 1670 0,'-14'-9'74'0,"3"2"15"0,1 7-71 0,-4-6-18 0,-8 3 0 0,8 3 0 16,-7 0 149-16,0 0 27 0,-4 0 4 0,11 0 2 15,-11 0-114-15,11-6-24 0,-3 6-4 0,3 0 0 0,3 0-19 0,8 0-3 16,-8 0-1-16,7-3 0 16,4 3 3-16,0 0 1 0,0-10 0 0,4 4 0 15,7 3 9-15,-8-3 2 0,8-4 0 0,3 10 0 0,-4-6-11 0,11 3-1 16,1-4-1-16,2 7 0 0,1-9 5 15,3 9 0-15,4-3 1 0,7-3 0 0,0 6 3 0,14-4 0 16,-4-2 0-16,11 6 0 0,3-3-15 0,8 3-2 16,-8-6-1-16,8 6 0 0,3 0-2 0,4 0 0 15,10-10 0-15,-3 10 0 0,6 0-8 0,-3-6 12 16,8 3-12-16,10-3 12 0,-1-4-2 0,-6 1 0 16,7 0 0-16,-7 5 0 0,10-8 7 0,-3 9 2 15,0-4 0-15,-4-2 0 0,0 6-19 0,8-3 0 16,-4 2 0-16,-8 4 0 0,-9-6 12 0,2 6 0 0,5 0-1 0,-8 0 0 15,-4-3-11-15,-2 3 0 0,-1 0 0 0,-7 0 8 16,-11 0-8-16,4-6 0 0,-3 6 0 0,3 0 8 16,0 0-8-16,0-10 0 0,-7 10 9 0,-7 0-9 15,-4-6 8-15,4 3-8 0,-4 3 10 16,-3-6-10-16,4 3 8 0,-8-4-8 0,0 4 0 16,-6-3 9-16,-8 6-1 0,4-3-8 0,-4-4 12 0,-3 7-4 15,-8 0-8-15,1-3 12 0,-4-3-12 0,-3 6 12 16,-1 0-12-16,-10 0 0 0,0 0 0 0,7 0 0 15,-7 0 0-15,0 0 0 0,0 0 0 0,0 0 0 16,0 0 0-16,0 0 0 0,0 0-12 0,0 0 12 16,0 0-10-16,0 0 10 0,7-6 0 0,0 3-9 15,-7-4-48-15,0 7-10 0,0-3-1 0,4-3-1 16,3-3-95-16,0 5-20 0,0-2-3 0</inkml:trace>
  <inkml:trace contextRef="#ctx0" brushRef="#br0" timeOffset="6951.91">14972 7430 691 0,'0'0'61'0,"0"0"-49"0,0 0-12 0,-7-3 0 16,0-4 185-16,3 7 35 0,-3 0 6 0,7 0 2 15,0 0-180-15,-3-9-35 16,-1 6-13-16,4-3 9 0,0-4 7 0,0 1 0 16,0-1 1-16,0 1 0 0,4-7 13 0,-1 1 2 0,-3 2 1 0,4-3 0 15,-4 4 12-15,3-4 3 0,1-3 0 0,-1 4 0 16,-3-4-7-16,4 3-1 0,-4-3 0 0,3 7 0 15,-3-10 6-15,0 9 1 0,0-6 0 0,0-2 0 16,0 2-6-16,0 0-1 0,-3 0 0 0,3 0 0 16,-4-6-12-16,4 6-4 0,-3-6 0 0,-1 6 0 15,1-6-12-15,3 7-2 0,-4-1-1 0,1-6 0 16,-1 6-9-16,1 0 0 0,3 0 9 0,-4 4-9 0,4-4 0 16,-3 3 0-16,-1 3 0 0,1-2 0 15,-1 5 0-15,0 1 0 0,4 3 0 0,-3-4 0 0,3 10-9 0,0 0 9 16,0 0-10-16,0 0 10 0,-7 7-12 0,3-4 12 15,-3 6-13-15,0 4 5 0,0-1-2 0,4 4 0 16,-1-4 0-16,1 4 0 0,-1 3 10 0,1-3 0 16,-1-4 0-16,4 4 0 15,0 0 0-15,0-4 0 0,0 4 0 0,4-7 0 16,-1 10 0-16,-3-10 0 0,4 1 0 0,-1-1 0 16,1-3 0-16,-1 4 0 0,-3-10 0 0,0 0 0 0,0 0 0 0,0 0 9 15,0 0-9-15,0 0 0 0,0 0 13 0,0 0-4 16,11 0-1-16,-11 0 0 0,10 0 6 0,-3-10 1 15,0 4 0-15,1-3 0 0,-5-1-4 0,4 1-1 16,-3-4 0-16,-1-2 0 0,-3 5-10 0,4-5 0 0,-1-4 9 0,-3 0-9 16,0 3 0-16,0 4 8 0,0-4-8 15,-3 0 0-15,3 7 0 0,-4-4 0 0,4-2 0 0,0 5 8 16,-3 4-8-16,-1-3 0 0,1 6 0 0,-1-4 0 16,4-2 0-16,0 9 0 0,0 0 0 0,0 0 0 15,-7 0-10-15,0 0 10 0,7 0-12 0,-4 6 12 16,4-6 0-16,-7 3 0 0,4 7 0 0,-1-4 0 15,1-3-12-15,-1 3 4 0,1 4 8 0,-1-1-13 16,-3 1 13-16,4-1 0 0,-1 0 0 0,1 1 0 16,-5 2 0-16,5-2 0 0,-4-1 0 0,3-6 0 15,4-3 0-15,-3 10 0 0,-4-4 8 0,7-6-8 0,0 0 15 16,0 0-4-16,0 0-1 0,0 0 0 0,0 0-10 16,0 0 8-16,0 0-8 0,7 3 8 0,3-3-8 15,-3 6 0-15,4-12 0 0,0 6-11 0,-1 0-4 0,1-3-1 16,-1-3 0-16,1 6 0 15,3-3-9-15,-3-4-3 16,3 7 0-16,-4 0 0 0,4-9-23 0,1 9-5 16,2-3 0-16,1-3-614 0,3 2-122 0</inkml:trace>
  <inkml:trace contextRef="#ctx0" brushRef="#br0" timeOffset="7904.14">18062 7492 518 0,'0'0'23'0,"-7"-3"5"0,0-3-28 0,0 3 0 16,0-6 0-16,0 2 0 0,0-2 284 0,0-1 51 0,-4 4 10 0,8-3 3 15,-4-1-256-15,3 1-52 0,1 0-9 0,-4-7-3 16,3 3 6-16,-3-2 1 0,3-1 0 0,1-3 0 16,-4 0 4-16,0 1 1 0,0-1 0 0,3 0 0 15,-3-6 4-15,0 9 0 0,4-6 1 0,-1-3 0 16,-3 0-2-16,3 0-1 0,-3 3 0 0,4-3 0 15,3-3-18-15,-4-1-3 0,-3-2-1 0,4 3 0 16,3 3-11-16,-4-3-9 0,1-1 12 16,-1 4-12-16,1-9 9 0,3 12-9 0,0-3 0 15,0 0 9-15,-4 6-9 0,4 3 0 0,-3 4 0 0,3-4 0 16,-4 7 0-16,4 5 0 0,-3-2 0 0,3 6 0 0,-4-6 0 0,4 6-17 16,-7 6 4-16,0-6 1 15,0 10 3-15,0-1 1 0,-4 7 0 0,4-4 0 0,-3 4 8 0,3 3 0 16,-4-1 0-16,0 4 0 15,4 0 0-15,-3-3 0 0,3-3 0 0,3 3 0 0,-3-1 0 16,0-2 0-16,4 3 0 0,-1-10 0 0,0 1 0 16,4-1 0-16,-3 4 0 0,3-4 0 0,0-9 0 0,0 0-8 15,0 0 8-15,0 0-8 0,0 0 8 0,0 0 0 16,0 0 8-16,0 0-8 0,7 0 0 0,0-6-10 16,0-10 1-16,0 7 0 0,4-4 9 0,-8-2 0 15,4-4-9-15,0 3 9 0,-3 4 0 0,3-7 15 16,-4-3-3-16,1 3 0 0,0 0-12 0,-1 3 0 15,1 4 0-15,-1-4 0 0,1-3 9 0,3 4-1 16,-4 5 0-16,1 1 0 0,3-4-8 0,-4 7 8 0,4-3-8 16,0 2 8-16,1 4-8 0,-1-3 0 15,0 6 0-15,0 0 8 0,3 0-8 0,1 6 0 16,-1-3 0-16,5 4 8 0,-5-7-8 0,1 9 0 0,3 1 0 0,0-4 0 16,4-3 0-16,-1 6-11 0,8 1 11 0,0-4-8 31,3 3-98-31,4 1-19 0</inkml:trace>
  <inkml:trace contextRef="#ctx0" brushRef="#br0" timeOffset="10105.68">12248 9559 730 0,'0'0'32'0,"0"0"8"0,0 0-32 0,0 0-8 0,0 0 0 0,0 0 0 16,0 0 101-16,0 0 19 0,0 0 4 0,0 0 1 15,0 0-44-15,8 0-9 0,-1-6-1 0,0 6-1 16,-4 0-23-16,8-3-5 0,-4-4-1 0,-4 7 0 16,-3 0-17-16,7 0-3 0,-7 0-1 0,7 0 0 0,-7 0 0 15,0 0 0-15,0 0 0 0,7 0 0 0,-7 0-4 0,0 0 0 16,0 0-1-16,0 0 0 0,0 0-3 0,4 10-1 16,-4-10 0-16,0 0 0 15,0 0 1-15,0 0 1 0,0 0 0 0,0 0 0 0,0 0 19 0,-4 6 3 16,-6-3 1-16,3-3 0 0,0 6 8 0,-4-2 1 15,-3-4 1-15,4 0 0 0,-1 6-3 0,-3-6-1 16,-4 0 0-16,1 0 0 0,-5 3-15 0,1-3-3 16,-3 0-1-16,-1 0 0 0,-3 0 1 0,3 6 0 15,-7-6 0-15,0 3 0 0,1 4-7 16,-5-7-1-16,1 3 0 0,3 3 0 0,-3-6 8 0,-4 0 2 0,0 0 0 16,-6-6 0-16,-5 3 5 0,4 3 1 0,4-7 0 15,0 4 0-15,-4 3-4 0,7-6-1 0,7 6 0 16,1-3 0-16,-1 3-27 0,4 0 0 0,-1-6 0 0,1 6 0 15,3-4 21-15,1 4 9 0,-8-6 2 0,0 6 0 16,8 0-41-16,-5 0-8 0,-2 0-2 0,2 0 0 16,5 0 19-16,6 0 0 0,0 6 0 0,-3-6 0 15,0 4 9-15,3-4 9 0,4 6 2 0,4-6 0 16,-4 0-20-16,7 0-17 0,7 0 3 0,0 0 1 16,0 0 13-16,0 0 13 0,0 0-2 0,0 0-1 15,10 0 2-15,4-6 1 0,0 6 0 0,4 0 0 16,7-4-13-16,3 4 0 0,0 0 8 0,7 0-8 15,1 0 0-15,2 0 0 0,5 0 8 0,-4-6-8 0,-1 6 0 16,8-3 0-16,7-3 0 0,0 3 0 0,4-4 0 0,-1 7 0 16,4 0 8-16,0 0-8 0,-4-6 0 0,-3 3 0 15,4-3 0-15,-1 6 0 0,1-4 0 0,-1-2 0 16,-3 6 0-16,0-3 0 16,-7 3 0-16,0 0 0 0,-8 0 0 0,-2 3 0 15,-1-3 0-15,-7 0 0 0,-3-3 9 0,-4 3-9 16,-3 0 0-16,-4 0 0 0,0 0 0 0,-3 0 0 0,-4 0 0 15,-7 0 0-15,0 0 0 0,0 0 8 0,0 0 2 0,0 0 0 16,0 0 0-16,0 0 0 0,-11-6-10 0,0 6 12 16,-6 0-12-16,-1 0 12 0,-7-3-12 0,1 3 0 15,-12 0 9-15,-2 0-9 0,-1 0 0 0,-7-7 0 16,-3 7 0-16,3 0 0 0,0 0 0 0,-4-3-8 16,1-3 0-16,-4 6 0 0,-3 0 8 0,-1-6 0 0,-6 3 0 0,6 3 0 15,4-7 8-15,4 7 0 0,-4-3 0 16,4 3 0-16,6 0-8 0,1-6-12 0,0 6 4 0,-1 0 0 15,5 0 8-15,-1 0 11 0,4 6-3 16,-1-3 0-16,-6-3-8 0,14 0 0 0,3 7 0 0,4-7 0 16,-4 3 0-16,7 3 0 0,4-6-8 15,4 0 8-15,3 6 0 0,7-6 0 16,0 0-9-16,0 0 9 0,0 0-8 0,0 0 8 0,0 0-12 16,14 0 12-16,7 3-17 0,-3-3 3 0,3 0 1 15,0 0 0-15,11 0 5 0,-1 0 8 0,8 0-13 0,-3 0 5 16,-5 0-16-1,5 7-4-15,-5-14 0 0,5 7 0 0,-1 7 7 0,4-7 1 0,3 3 0 0,4-3 0 16,0 0 6-16,-4 0 2 0,4 0 0 0,-7 0 0 16,3 0 12-16,-3 0 0 0,-4 6 0 0,0-3 0 0,-3-3 0 15,0 0 0-15,0-3 0 0,-1 3 0 0,1 0 0 0,-4-6 0 16,1 6 0-16,-1 0 0 0,-7 0 0 0,4 0-9 16,-11 0 9-16,3-3-8 0,1 3 0 0,-4-7 0 15,0 7 0-15,-3 0 0 16,-11 0-19-16,11 0-3 0,-11 0-1 0,0 0 0 0,0 0 8 0,0 0 2 15,10 0 0-15,-10 0 0 16,0 0-7-16,0 0 0 0,0 0-1 16,0 0 0-16,0 0 5 0,0 0 0 0,0 0 1 0,0 0 0 15,0 0-89-15,0 0-19 16,-7 0-3-16</inkml:trace>
  <inkml:trace contextRef="#ctx0" brushRef="#br0" timeOffset="11827.82">12308 9678 921 0,'0'0'82'0,"-3"-3"-66"0,3 3-16 0,0 0 0 15,-4-6 181-15,1 3 33 0,3-4 6 0,0 1 2 16,0 6-149-16,7-3-29 0,-4-6-7 0,4 2-1 16,-3-2-9-16,3 6-3 0,-3-4 0 0,-1-2 0 15,4 0-8-15,-3-1-1 0,3 4-1 0,-4-3 0 16,1 5 28-16,-4-2 6 0,0-3 0 0,0 6 1 15,0-4 6-15,0-2 1 0,0 3 0 0,0 2 0 16,0-2-8-16,0-3-2 0,-4-1 0 0,4 7 0 16,0-9 5-16,-3 9 1 0,3-7 0 0,0 4 0 0,0-3-23 0,0-1-4 15,0 1-1-15,0-1 0 0,3-5-12 16,-3 5-4-16,0 1 0 0,0-1 0 0,4 1 12 0,-4-7 3 16,0 7 0-16,0-4 0 0,3-2-6 0,-3-1-1 15,4 7 0-15,-4-10 0 0,3 6 4 0,-3-9 0 16,0 3 0-16,0 1 0 0,0-1-4 0,-3-6-1 15,3 0 0-15,3-4 0 0,-3 1-15 0,0-6 11 16,0-1-11-16,0 4 10 0,0-4 3 0,0-5 1 16,0 8 0-16,0-2 0 0,0-1-14 15,0 1-15-15,0-4 3 0,0 10 1 0,4-7 11 16,-4 1 0-16,0-1 0 0,0 7 0 0,0-6 0 0,0-4 0 16,3 10 0-16,-3-7 0 0,0 7 12 0,0-3 0 15,0 9 1-15,0-3 0 0,0 0-13 0,0 3 0 16,-3 0 0-16,3 3 0 0,0 0 0 0,0 10 0 15,0-7 0-15,0 4 0 0,0 2 0 0,0 4 0 16,0-4 0-16,-4 7 0 0,4 3-17 0,0 0-3 0,0 0-1 0,0 0 0 16,0 0 7-16,0 0 2 0,-3 3 0 0,-4-3 0 15,3 10 12-15,-3-4 0 0,4-3 0 0,-1 4 0 16,1-4 0-16,3-3 0 0,-4 9 0 0,4-9 0 16,-3 6 0-16,3-3 0 0,0-3 0 0,-4 7 0 15,4-7 0-15,0 0 10 0,0 9-10 0,0-9 8 16,0 0-8-16,-7 10 0 0,3-4 0 0,4-6 0 15,-3 3 0-15,-4-3 0 0,3 6-12 0,-3-3 12 16,-3-3 0-16,-1 0 0 0,1 0 0 0,-5 0 0 16,-2 0 0-16,-4-3 13 0,-4-3-3 15,0 6-1-15,-3-3-9 0,-4 3 0 0,1-6 9 0,-8 6-9 0,3-4 0 0,-2-2 8 16,-5 6-8-16,5-3 0 16,-5-3 17-16,1-1-1 0,-8 4 0 0,1-3 0 15,-11 6-16-15,7-3 0 0,4-3 0 0,3 3 0 16,0 3 8-16,4-7-8 0,-1 4 0 0,5 3 0 15,2-6 0-15,-2 6 0 0,-8 0 0 0,3 0 0 0,1-3-9 16,3 3-6-16,-3 0-1 0,0 0 0 0,3 3 16 0,0-3 0 16,7 6 0-16,0-3 0 0,1-3 0 0,2 7 0 15,8-4 0-15,0-3 0 0,0 0 10 0,3 6 5 16,1-6 1-16,3 0 0 0,3 3-27 0,0-3-5 16,1 0 0-16,3 0-1 0,3 0 17 0,1 0 0 15,-8 0 0-15,4 0 0 0,7 0 0 16,0 0 0-16,-3 0 0 0,-1 0 0 0,0 6 0 15,4-6 0-15,0 0 0 0,0 0 0 0,-7 0 0 0,7 0 0 0,0 0 0 0,0 0 0 16,0 0 0-16,0 10 0 0,0-10 0 0,4 9 0 16,-1-3 0-16,-3 4 0 0,-3-7 0 0,6 6 0 15,1 1 0-15,-4-4 17 0,-4 3-1 0,4 7-1 16,0-6-26-16,0 2-5 0,4 4 0 16,-8 3-1-16,1-1 17 0,-1 4 0 0,4 0 0 15,0-3 0-15,-7 6 0 0,0 3 0 0,7-3 0 16,0 4 0-16,-3 2 0 0,-1-3 0 0,1 1 0 0,3 5 0 15,0-6 0-15,0 7 0 0,-4-7 0 0,1 0 0 16,6 7 8-16,-3-1 8 0,0 4 1 0,0-4 1 16,4-5-18-16,-1-4-19 0,1 3 4 0,-4 3 1 15,0-9 14-15,0 3 0 0,7 0 0 0,-4-3 10 0,1 0-10 16,-1-3 8-16,1 0-8 0,-4 0 8 0,3-1 0 0,-3 1 0 16,0-3 0-16,0-7 0 0,4 10-8 0,0-3 0 15,-8-7 0-15,4 10 0 0,4-10 9 0,-4 1 0 16,0 6 0-16,-4-7 0 0,4 7-9 0,-4-7 0 15,4 4 0-15,0 2 0 0,-3-5 0 0,-1 5 0 16,8-5 0-16,-4-7 0 0,-4 13 0 0,4-13 0 16,0-3 0-16,0 0 0 0,7 12 8 0,-7-2-8 15,0-10 0-15,4 9 8 0,-4-9-8 16,7 9 0-16,-7-9 0 0,0 0 8 0,0 0-8 0,4 4 12 16,-4 5-12-16,0-9 12 0,-4 13-12 0,4-13 0 15,0 0 0-15,-3 9 0 0,-1 0 0 0,4-9 0 16,0 0 0-16,0 0 0 0,0 4 0 0,0-4 0 15,0 0 0-15,0 0 0 0,4 9 0 0,-4-9 0 16,0 0 0-16,0 0 0 0,0 0 9 0,0 0-9 0,0 0 10 16,0 0-10-16,0 0 17 0,10 0-2 0,-3 0-1 0,-7 0 0 15,0 0-2-15,7-3 0 0,0-7 0 0,0 4 0 16,-3 3-4-16,-1-3-8 0,4 3 11 0,0-4-11 16,4-2 0-16,-4 9 0 0,4-6 0 0,3 2 0 15,3-2 0-15,1 3 0 0,0-3 0 0,6 6 0 16,5 0 0-16,6 0 0 0,-3-3 0 0,6-4-9 15,5 7-1-15,3 0 0 0,-4 0 0 0,0 0 0 16,-3 0-134 0,-7 7-26-16,0 2-6 0</inkml:trace>
  <inkml:trace contextRef="#ctx0" brushRef="#br0" timeOffset="13676.12">12587 11111 1699 0,'0'0'37'0,"0"0"8"0,-7-6 2 0,0 0 1 0,3 3-39 0,-3-4-9 0,0-2 0 0,0 6 0 0,-3-4 0 0,3 4 0 15,-4-3 0-15,1 3 8 0,-1-3-18 0,-3 6-4 16,-4-10-1-16,1 10 0 0,-5-6 15 0,5 6-12 15,-4 0 12-15,-4-3-12 0,0 3 46 0,-7-6 10 16,1 6 1-16,-8-4 1 0,0 4 20 0,0 0 4 16,-7-6 1-16,1 6 0 0,-1 0-7 0,-4-3-2 15,4 3 0-15,1 0 0 0,-5 0-37 0,1 0-7 0,-4 0-2 0,0 3 0 16,11-3-16-16,-8 0 8 0,-3 6-8 0,0-6 0 16,8 4 16-16,6-4-3 0,0 6-1 0,-3-3 0 15,3 3 0-15,0-6-1 0,4 10 0 0,-4-10 0 16,-7 9-3-16,7-3 0 0,11-3 0 0,3 4 0 15,-3 2-8-15,3-6 0 0,1 4 9 0,-1-4-9 16,7 3 9-16,4 0-9 0,-7-3 12 0,7 7-12 16,3-4 10-16,-3 3-10 0,4-5 8 15,-1 5-8-15,4-3 10 0,0-3-10 0,0 10 12 0,0-10-12 16,0 6 15-16,0 1-4 0,3-4-1 0,1 4 0 16,-4-7-2-16,0 9-8 15,3-2 12-15,1-1-4 0,3 0 0 0,-4 1-8 16,-3-7 12-16,3 6-4 0,4 4 1 0,0-1 0 0,-3-5 0 15,-1 2 0-15,4 1 2 0,0-1 0 0,0 0 0 0,0 7 0 0,0-3 5 16,4-4 2-16,-1 7 0 0,-3-1 0 0,0 4-6 0,4-6-2 16,3 12 0-16,0 0 0 0,0 0 6 0,0 3 2 15,0-3 0-15,0 7 0 0,7-1-18 0,-7 0 0 16,-3 1 0-16,3-1 0 0,4 4 9 0,-4-10-1 16,-4 9-8-16,1-6 12 0,-1 10-3 0,1-3-1 15,-1-7 0-15,-3 6 0 0,0 1 4 0,0 2 1 16,4-8 0-16,-4 5 0 0,0-3-5 0,-4 1 0 15,8-7-8-15,-4 3 12 0,0-3 1 0,0 3 0 0,0-3 0 16,0-6 0-16,3 0-1 0,1 6-1 0,-4-6 0 0,3 0 0 16,1-3 1-16,3 2 0 0,-7-2 0 0,4-3 0 15,-1 2-2-15,4 1 0 0,-3-4 0 16,-4-2 0-16,0-1 0 0,0 4 0 16,3-4 0-16,1 1 0 0,-11-7-10 0,7-3 12 0,7 9-12 0,-7-9 12 15,0 0-12-15,0 6 10 0,0-6-10 16,0 4 10-16,7 2 2 0,-7-6 0 0,0 0 0 0,0 0 0 15,0 0 4-15,0 0 2 0,0 0 0 0,0 0 0 16,0 0-5-16,0 0-1 0,0 0 0 0,0 0 0 16,-4-6-4-16,4 6-8 0,14-10 11 0,-7 7-11 15,-3-3 0-15,3-4 0 0,7 10 0 0,7-3 0 16,-3-3 0-16,3 3 0 0,0-3 0 0,7 6 0 0,8 0 8 16,-4 0-8-16,-1-7 0 0,1 7 0 15,0 0 0-15,0 0 0 0,3 0 0 0,0-3 0 0,7 3 0 16,4 0 0-16,0 0-8 0,0 0 8 0,0 0 0 0,3 3 0 15,-3 4 0-15,0-7 0 0,-4 6 0 0,4-3 0 16,-7-3 0-16,3 0 0 0,1 6 0 0,-1-3 0 16,0-3 0-16,1 0 0 0,-1 0 0 15,0 7 0-15,4-4 0 0,-7-3 0 0,-4 6 0 16,-3-3 0-16,0-3 0 0,3 6 0 0,-3-2 0 16,0 2 0-16,3-6 0 0,-3 9 0 0,3 1 0 0,-7-4 0 15,0-3 0-15,0 3 0 0,-3-3 0 0,0 4 0 16,-4-4 0-16,0 3 0 0,-3-3 0 0,-4 4 0 15,4-1 8-15,-8-3-8 16,4-3 0-16,-7 6 0 0,4-6 0 16,-11 0 0-16,11 0 0 0,-11 0 0 15,0 0 0-15,7-6 0 0,-7 6 13 0,10 0-4 0,-3-3-1 16,-3-3 0-16,3-1-8 0,0-2 0 0,0 6 0 0,0-7 0 0,-4-5 0 0,1 5 12 0,0 1-12 0,-1-1 12 16,1-5 8-16,-1 5 1 0,-3-2 1 0,4-4 0 15,-1 0-22-15,-3 7-15 0,0-10 3 0,4 4 0 16,-4-4 12-16,3 6 13 0,-3-9-2 0,0 10-1 15,0-13-10-15,0 6 0 0,-3-6 0 0,3 3 0 16,-4-10 8-16,1 4-8 0,3 0 0 0,0-7 8 16,-4 1-8-16,4-4 0 0,-3 4 0 0,3-4 0 15,3-3 0-15,-3 10 0 0,-3-10 8 16,3 4-8-16,0-7 0 0,0 6 0 16,0-12 8-16,0 6-8 0,0-3 0 15,0 3 0-15,0 0 0 0,0 0 0 0,0 7 0 0,0 2-11 0,0 1 3 16,0 6 0-16,-4-1 8 0,1 4 0 0,-1-3 10 0,0 9-10 15,1-9 0-15,-4 3 0 0,3 0 0 0,-3 0 0 16,0 6 0-16,4-3 0 0,-4 0 0 0,0 3 0 0,3 0 0 16,1-6 0-16,-4 6 0 0,3 1 0 0,0 2 0 0,1-3 0 15,-1 7 0-15,4-4 0 0,-3 0 0 0,-1 7 0 16,1-1-8-16,-1 1 8 0,1 0 0 0,-1-1 0 16,1 4 0-16,3-3 0 0,-4-1 0 0,1 7-8 15,-1-3 8-15,1 6 0 0,3 0-8 0,0-10 8 16,0 10 0-16,0 0 0 0,-7 0 0 0,7 0-8 15,0 0 8-15,-4 0 0 0,4 0 0 0,0 0-10 16,-7 0 10-16,7 0-8 0,-7 0 8 0,0 0 0 0,0 7 0 0,0-4-8 16,-4-3 8-16,4 6 0 15,-7-3 0-15,3-3 0 0,-3 6 0 0,4-2 0 16,-8 2 0-16,0-3 0 0,1 3 0 0,-4-6 0 16,-1 10 0-16,5-4 0 0,-8-3 0 0,7 3 0 15,-3-3 0-15,0-3 0 0,0 7 0 0,3-4 0 0,-3-3 0 0,0 6 0 31,0-3-94-31,0 4-14 0,-8 2-2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16:59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22116 6956 288 0,'0'0'12'0,"0"0"4"0,0 0-16 0,0 0 0 0,-4 0 0 0,4 0 0 15,0 0 359-15,0 0 69 0,0 0 13 0,0 0 3 16,0 0-296-16,0 0-59 0,0 0-12 0,0 0-2 15,0 0-3-15,7-9 0 0,0 9 0 0,-7 0 0 16,0 0-6-16,0 0-2 0,7 0 0 0,4 6 0 16,-11-6-12-16,7 10-4 0,4-1 0 0,3 0 0 15,-4 1-16-15,4 9-3 0,-3-4-1 0,3-2 0 16,0 2-1-16,0 4-1 0,-7 0 0 0,4-3 0 16,7 3-9-16,-4-1-1 15,-4 1-1-15,1-3 0 0,3 3-4 0,0-4-1 0,-7 4 0 0,0-3 0 16,-3-4-10-16,-1 4 10 0,8 0-10 0,-8-4 10 0,1 4-10 15,-1-3 0-15,4 2 0 0,0-5 0 16,-3-1 0-16,0 0 0 0,-1 1 0 0,1-1-11 16,3-2-23-16,-4 2-5 0,-3 0-1 0,0-9 0 15,0 0-109-15,0 0-23 16,0 0-4-16,0 0 0 0,0 0-12 0,0 0-3 16,7-3 0-16,-3-6-652 0</inkml:trace>
  <inkml:trace contextRef="#ctx0" brushRef="#br0" timeOffset="363.52">22821 6868 288 0,'-24'7'12'0,"16"-7"4"0,1 0-16 0,7 0 0 0,0 0 0 0,-3 0 0 16,-8-7 322-16,11 7 62 0,0 0 12 0,0 0 2 15,-7 0-297-15,7 0-59 0,0 0-12 0,0 0-2 16,0 0 23-16,0 0 5 0,0 0 0 0,0 0 1 16,0 0 20-16,4 10 4 0,-11 6 1 0,3-7 0 15,4-9 6-15,0 16 2 0,-3-4 0 0,-4 4 0 16,0 3-27-16,-1-1-6 0,1 8-1 0,0-1 0 16,-3-7-15-16,-1 11-3 0,1-4-1 15,-4 3 0-15,-1 7-9 0,-2-7-3 0,3 6 0 16,0 4 0-16,-4 3-9 0,0-4-3 15,-3 1 0-15,3-4 0 0,1 4-13 0,-1-4 8 16,-7 1-8-16,8-1 0 0,-1-5 0 0,1 5 0 16,-5-9 0-16,1-3 0 0,7 3 0 0,0 4-8 0,0-14-1 0,3 10 0 15,1-12-77-15,3 3-15 0,3 2-3 0,1-8-1 16,-1-1-141-16,4-3-28 0</inkml:trace>
  <inkml:trace contextRef="#ctx0" brushRef="#br0" timeOffset="1031.37">23227 7047 2098 0,'0'0'93'0,"0"0"19"0,-7 0-89 16,7 0-23-16,-7 0 0 0,7 0 0 0,0 0 91 0,0 0 13 0,0 0 4 0,0 0 0 15,0 0-52-15,0 0-9 0,0 0-3 0,7-3 0 16,3 3-11-16,5-6-2 0,-1 6-1 0,3-3 0 15,4-4-3-15,-3 4-1 0,3-3 0 0,0 6 0 16,4-3-26-16,0 3 0 0,0 0 0 0,-1 3-11 16,1-3 19-16,-4 6 4 0,4-6 1 0,-4 3 0 15,0 4-13-15,-3-7 0 0,3 3 0 16,-3-3-10-16,3 0-2 0,-4 0 0 0,5 0 0 16,-5 0 0-1,4 0-33-15,0 0-7 0,1-3-2 0,-5-4 0 16,1 7-117-16,0-3-23 0,-4-3-5 0,0 6-767 0</inkml:trace>
  <inkml:trace contextRef="#ctx0" brushRef="#br0" timeOffset="1418.05">23287 7270 2527 0,'-7'0'56'0,"0"0"11"0,3 0 2 0,4 0 2 0,-7 0-57 0,7 0-14 0,0 0 0 0,0 0 0 0,0 0 11 0,7 0-1 15,4 0 0-15,-1 0 0 0,1 0 1 0,3 0 0 0,0 0 0 0,0 0 0 16,4-3 17-16,0-4 3 0,-4 7 1 0,3-3 0 16,1-3-20-16,-4 6-3 0,4 0-1 0,-4 0 0 15,0-3-8-15,-3 3-11 0,3 0 3 0,-4 0 0 32,1 0-29-32,-1 0-6 0,1 0-1 0,0 0 0 0,-4 0-86 15,3 0-18-15,1 0-3 0,-1-6-834 0</inkml:trace>
  <inkml:trace contextRef="#ctx0" brushRef="#br0" timeOffset="2122.73">24917 6455 633 0,'0'0'56'16,"0"0"-44"-16,0 0-12 0,0 0 0 15,3-7 207-15,-3 7 39 0,7-3 8 0,-7 3 2 0,0-9-142 0,0 9-28 16,4-7-6-16,-4 7 0 0,0-9-23 0,0 9-4 16,0 0-1-16,0-6 0 0,3-4 16 0,-3 7 4 15,0 3 0-15,0 0 0 0,0 0-8 0,0 0 0 16,-3-6-1-16,3 6 0 0,0 0-5 0,0 0-1 15,-7 0 0-15,0 9 0 0,3-2-20 0,-3 2-4 16,-3 0-1-16,2 1 0 0,-2 6-2 0,-1 2-1 16,1-2 0-16,-4 3 0 0,3 0-6 15,-3 9-2-15,0-9 0 0,0 12 0 0,0 0-4 0,3 1-1 16,-7 5 0-16,4-2 0 0,-3 3-6 0,3-1-2 16,-4 7 0-16,0-9 0 0,4 8-8 0,-4-5 0 15,-3-3 0-15,4-7 8 0,-4 3 0 0,-1-3-8 16,5 1 12-16,-1-4-4 0,0-6 3 0,4 6 0 15,4-7 0-15,-1-5 0 0,1 9-11 0,-1-10 0 16,7 4 0-16,1-6 8 16,-1-1-41-16,4-9-9 0,0 0-2 0,0 0 0 15,0 0-120-15,0 0-24 0,7-9-4 0,4-7-2 16,0 3-90-16,3-2-17 0,10-23-4 0,-6-3-1 0</inkml:trace>
  <inkml:trace contextRef="#ctx0" brushRef="#br0" timeOffset="2496.98">24977 6382 748 0,'0'0'33'0,"-4"-6"7"0,1 6-32 0,-1-3-8 0,1-3 0 0,3 6 0 0,0 0 260 0,-7 0 51 15,3-10 9-15,-3 10 3 16,3 0-171-16,4 0-35 0,-7 0-6 0,7 0-2 0,-7 0-16 0,7 0-3 15,0 0-1-15,0 0 0 0,0 0-25 0,-3 10-6 16,3-1-1-16,0 1 0 0,3-1-21 0,4 7-4 16,0-1 0-16,4-2-1 0,0 6-7 0,-1-4 0 15,-3 4-1-15,4 6 0 0,3-6-11 0,-4 6-3 16,1-3 0-16,3 3 0 0,-3 3 19 0,3 4 4 16,-4-4 1-16,5 0 0 15,-5 7-21-15,1-1-4 0,-1-6 0 16,-3 7-8-16,0-7 0 0,0 7 0 0,-3-7 0 15,0 0 0-15,-1 3 8 0,1-2-8 0,-4-4 0 0,0-3 0 0,0 3 0 0,0-6 0 0,-4 6 0 0,1-6 0 32,-1-1-25-32,0 1-12 0,-3-3-3 0,0 3 0 15,-3-10-44-15,3 7-10 0,-4-7-2 0,4 1 0 16,0-1-84-16,-4 0-16 0,1-9-4 0,-4 0-808 0</inkml:trace>
  <inkml:trace contextRef="#ctx0" brushRef="#br0" timeOffset="2751.29">24592 7010 2386 0,'-3'0'52'0,"-4"0"12"0,0 0 1 0,3 0 3 0,4 0-55 0,0 0-13 0,0 0 0 0,0 0 0 0,0 0 32 0,0 0 3 15,0 0 1-15,7 0 0 0,4 0 16 0,-4 0 3 16,7 0 1-16,-4 0 0 0,4 0-20 0,1-4-3 15,-1 4-1-15,3 0 0 16,5-6 0-16,-5 6 0 0,4 0 0 0,0 0 0 16,8-6-32-16,-1 3 0 0,0 3 0 0,0-7 0 15,1 7-26-15,-1-3-2 0,0-3-1 0,0 6 0 16,0 0-105-16,1-3-21 0,-1-3-4 0,0 3-584 16,-3-4-117-16</inkml:trace>
  <inkml:trace contextRef="#ctx0" brushRef="#br0" timeOffset="3180.29">25830 6812 2286 0,'0'0'50'0,"0"0"10"0,0 0 3 0,0 0 1 0,0 0-51 0,0 0-13 0,0 0 0 0,-7 0 0 15,4 3 57-15,-4 3 9 0,3 1 2 0,-3 2 0 16,0-6-7-16,0 7-1 0,4-1 0 0,-5 7 0 0,1-1-3 0,-3 4-1 16,3 0 0-16,-4 0 0 0,-3 9-25 0,4-3-6 15,-12 0-1-15,8 3 0 0,-7-2 12 0,0-4 1 16,0 3 1-16,0 0 0 0,-1 0-29 0,1-3-9 16,-3 3 0-16,2 3 0 0,-2-9 0 0,3 6 0 15,-4 0 0-15,4-6 0 16,-1 0-37-16,5-1-15 0,-1-2-2 15,4 0-1-15,4-4-117 0,-1-5-23 0,4-4-5 0,0 3-924 0</inkml:trace>
  <inkml:trace contextRef="#ctx0" brushRef="#br0" timeOffset="3414.94">25386 7010 2188 0,'-4'0'195'0,"-3"6"-156"0,4-3-31 0,3 6-8 15,-4-2 170-15,4 2 33 0,0 0 6 0,4 1 2 16,-1-1-155-16,4 7-30 0,4-3-6 0,-4-4-2 16,7 7-3-16,0-1-1 0,4-2 0 0,-4 3 0 15,4-7 14-15,-1 7 4 0,1-4 0 0,0 4 0 16,-4-7-32-16,7 7 0 0,-4-7 0 0,1 4 0 16,3-7-23-16,0 4-10 0,-3 5-3 0,0-12 0 15,3 7-147-15,4-4-29 0,20 3-7 0,-6-9-1 16</inkml:trace>
  <inkml:trace contextRef="#ctx0" brushRef="#br0" timeOffset="43711.05">988 15219 979 0,'-25'-9'87'0,"15"2"-70"0,-5 7-17 0,-6-9 0 15,-3 9 315-15,-1-3 59 16,0-3 12-16,0 6 2 0,4-4-314 0,7-2-63 16,4 3-11-16,-12-3 0 0,8 3 0 15,0-4 18-15,4 1-2 0,-1 3-1 0,8-3 1 0,-8 3 1 16,0-7 0-16,11 4 0 0,-3 3 0 0,-4-4 0 15,7 7 0-15,0-9 0 16,0 9 27-16,0 0 4 0,0 0 2 0,0 0 0 0,10-9-22 16,-6 9-5-16,3 0-1 0,4-7 0 0,-1 7-10 0,-3 0-1 15,11 0-1-15,-4 0 0 0,7-3-10 0,-3 3 0 47,6-6 0-47,8 6 0 0,3-3 0 0,-6-3 0 0,6 2 0 0,0-2 0 0,-3-3 12 0,0-1 0 0,10 4 0 0,-7-3 0 0,1 6-12 0,2-4 10 0,-2-2-10 0,-1 6 10 16,-7-4-10-16,4 4 0 0,-7-3 9 0,3 6-9 15,-3-9 0-15,-4 9 8 0,0 0-8 0,-3 0 0 0,3-7 0 0,0 7 8 16,-4 0-8-16,5 0 0 0,-1-9 0 0,-7 9 0 16,7 0 0-16,-3-3 0 0,3-3 0 0,-7 6 0 15,7-4 0-15,-7 4 8 16,-3-6-8-16,-1 6 0 0,5 0 0 16,-12 0 0-16,-3 0 0 0,0 0 0 0,7-3 0 0,-7 3 0 15,0 0 0-15,0 0 0 0,0 0 0 0,0 0 0 0,0 0 0 0,-7 3 8 16,4-3-8-16,-12 0 0 0,5 0 0 0,-4 0 0 15,-4 0 0-15,4 0 0 0,0 0 0 0,0 0 0 16,3 0 0-16,-3 0 8 0,4-3-8 0,-5-3 0 16,-2 6 0-16,6-3 8 0,4-4-8 0,-3 1 8 0,-1 3-8 0,-3-3 8 15,7 3-8-15,3-4 8 0,-6 4-8 0,10-3 8 16,-4 3-8-16,4 3 0 0,0 0 0 0,0 0 0 16,0 0 0-16,0 0-12 0,0 0 4 0,4-7 0 15,-4 7-4-15,10-3-1 0,1-3 0 0,-11 6 0 16,10 0 13-16,-3 6-9 0,4-6 9 15,0 3-8-15,-1-3 8 0,1 0 0 0,-1 7-9 0,-3-4 9 16,1-3 0-16,2 6 0 0,-3-3 0 16,0-3 0-16,4 7 0 0,-1-7 0 0,-3 3 0 0,4-3 0 15,0 6 0-15,-1-3 0 0,4 3 0 0,-3 1 0 16,-1-4 0-16,1 6 0 0,-4 1-11 0,0-1 11 16,-3 0 0-16,3 7 0 0,-4-7 0 0,-3 7-8 15,0-3 8-15,-3 2 0 0,-4-5 10 0,7 9-10 16,-4-4 11-16,-6-5-11 0,6 8 12 0,-7-2-12 15,1-3 8-15,6 2-8 0,-6 4 0 0,3-9 0 0,3 5-9 16,-3-2-9-16,4 3-2 0,3-1-828 16,0-2-167-16</inkml:trace>
  <inkml:trace contextRef="#ctx0" brushRef="#br0" timeOffset="92529.05">22828 13962 1670 0,'0'0'148'0,"0"0"-118"0,0 0-30 0,0 0 0 16,-3-3 138-16,3 3 22 0,0 0 4 0,7-7 0 15,-7 7-144-15,10 0-28 0,8 0-7 0,0 0-1 16,-1 0 16-16,-3 0-11 0,4 7 11 0,0-4-10 0,-1 3 21 0,1-3 4 15,0 6 1-15,-1 1 0 0,-3-4 29 0,0 4 7 16,1 5 0-16,-1-5 1 0,-4 2-12 0,4 4-2 16,0 3-1-16,1-4 0 0,-5 4-18 0,4 0-3 15,-3 6-1-15,-4-6 0 0,4 0-16 0,-1 0 0 16,1 6 0-16,-4-7 0 0,0-2 0 0,3-3 0 16,1 2-10-16,0 1 10 15,-4-3-95-15,0-4-11 0,3 0-2 0,-3-2-600 16,4 2-120-16</inkml:trace>
  <inkml:trace contextRef="#ctx0" brushRef="#br0" timeOffset="92914.19">23544 13905 1609 0,'0'0'35'0,"0"0"7"0,0 0 2 0,0 0 2 0,0 0-37 0,0 0-9 0,0 0 0 0,0 0 0 15,0 0-43-15,0 0-10 0,0 0-3 0,0 0 0 16,0 0 141-16,0 0 28 0,-7 3 6 0,0 4 1 16,4-4 0-16,-4 6 0 0,-4 1 0 0,1 2 0 15,2 1-39-15,-2-4-7 0,3 10-2 0,-4-3 0 16,1 2-41-16,-1 1-9 0,1 6-2 0,-1 0 0 0,-3 4 0 0,0-4-1 15,0 3 0-15,-1 0 0 16,-2 7 1-16,-1-1 0 0,4 1 0 0,-7-4 0 0,7 10-20 16,-7-7 8-16,7 4-8 0,-8-1 0 0,8-8 8 15,-3 5-8-15,3 1 0 0,-4 2 0 16,4-2 0-16,0-1 0 0,3 4 0 0,0-4 0 0,1-5 0 0,3 5-12 16,0-6 0-16,0-3 0 15,7 1-116-15,-4-8-24 0,4 1-4 16,4-3-555-16,-1-7-111 0</inkml:trace>
  <inkml:trace contextRef="#ctx0" brushRef="#br0" timeOffset="93454.77">23827 14068 1440 0,'0'0'128'0,"0"0"-103"0,-4-9-25 0,4 9 0 0,0 0 145 0,0 0 24 16,4-10 5-16,-1 10 1 0,8-6-144 0,-4 3-31 15,3-3 0-15,1 6 0 0,0 0 0 0,-1-3 0 16,4 3 0-16,0 0 10 0,0-7 8 0,4 7 2 16,0 0 0-16,-1 0 0 0,5 0-1 0,-1 0 0 0,0 0 0 0,-3 0 0 15,3 0-19-15,0 0 0 0,-4 7 8 0,5-7-8 16,-5 0 0-16,1 3-17 0,-4-3 3 0,4 6 1 31,-1-6-38-31,1 3-7 0,-4-3-2 0,4 0 0 16,-1 0-132-16,1 0-26 0</inkml:trace>
  <inkml:trace contextRef="#ctx0" brushRef="#br0" timeOffset="93731.84">23943 14291 1440 0,'0'0'64'0,"0"0"12"0,0 0-60 0,0 0-16 15,0 0 0-15,18 0 0 0,-1 0 152 0,4 0 27 16,1-9 5-16,2 9 2 0,1-7-151 0,0 7-35 15,-1-9 0-15,-2 6 0 0,2-4 0 0,-3 7 0 16,4-3 0-16,-4-3 0 0,4 6 0 0,0-3-15 16,3-3 5-16,-3 6 1 15,-1-7-49-15,1 7-10 0,3-3-1 0,-3 3-779 0</inkml:trace>
  <inkml:trace contextRef="#ctx0" brushRef="#br0" timeOffset="94174.78">25474 13604 1440 0,'0'0'128'0,"0"0"-103"16,-7 0-25-16,0 10 0 0,0-4 104 0,3 3 15 15,-3-6 3-15,0 13 1 0,0-7-123 0,-3 7-14 16,-1-3-8-16,-3 6-2 0,0 6 36 0,-4 3 8 16,4 3 0-16,-4-3 1 0,1 1 54 0,-4 5 10 15,3-6 3-15,0 7 0 0,1-10-32 0,-1 3-5 16,0 0-2-16,1-3 0 0,-1 4-12 0,1-4-2 0,-1 3-1 16,4-9 0-16,3 6-34 0,-3-6 0 15,4-4 0-15,-1-5 0 16,4 2-147-16,0 1-36 0,3-4-7 0,4-9-723 0</inkml:trace>
  <inkml:trace contextRef="#ctx0" brushRef="#br0" timeOffset="94432.7">25485 13516 2476 0,'0'0'220'0,"0"0"-176"0,-7 0-35 0,7 0-9 16,0 0 39-16,0 0 5 0,0 0 2 0,0 0 0 16,7 0-107-1,3 10-22-15,1-4-4 0,-1 3-1 0,5 10 53 0,-5-3 11 0,1 3 1 0,-1 0 1 16,-3 9 22-16,-3-3 18 0,3 3-3 0,-4 3-1 0,1 1 9 0,-4 2 1 16,4 1 1-16,-4-7 0 0,3 7-17 0,1-1-8 15,-8-6 8-15,4 0-8 0,0-2 0 0,0 2-20 16,0-3 3-16,0 3 1 15,-3-3-138-15,3 3-27 0,0-9-6 0,-4 3-1 0</inkml:trace>
  <inkml:trace contextRef="#ctx0" brushRef="#br0" timeOffset="94641.4">25238 14087 2246 0,'0'0'200'0,"0"0"-160"16,-7 0-32-16,7 0-8 0,0 0 208 0,0 0 41 16,0 0 8-16,10-9 2 15,1 6-274-15,3-4-54 0,7-2-11 0,0-1-3 16,4 10 39-16,3-6 8 0,4 3 2 0,3-3 0 16,1 6-94-16,2-3-20 0,-2 3-3 0,2 3-922 0</inkml:trace>
  <inkml:trace contextRef="#ctx0" brushRef="#br0" timeOffset="94890.9">26335 13943 2538 0,'0'0'56'0,"-7"0"11"0,0 9 2 0,3 1 3 0,-3-4-58 0,4 3-14 0,-1-6 0 0,1 7 0 0,-1-1-13 16,-7 7-6-16,1 0-1 0,-1-4 0 0,-3 4 48 0,0 3 8 16,-7-1 3-16,3 8 0 0,-3-1-3 0,0-7-1 15,0 8 0-15,0-8 0 0,-1 1-26 0,1 0-9 16,4-3 0-16,3-4 9 16,-4 4-83-16,4 0-17 0,3-7-3 0,1 0-662 15,-1-5-132-15</inkml:trace>
  <inkml:trace contextRef="#ctx0" brushRef="#br0" timeOffset="95095.16">26031 14024 1036 0,'0'0'46'0,"0"0"10"0,-7 7-45 0,0-4-11 0,0 3 0 0,4-3 0 15,3 3 496-15,3 4 96 0,8 6 20 0,3-4 4 31,4-3-542-31,-1 1-109 0,-3 6-21 0,4-7-5 0,-4 7 34 0,4-4 7 0,-4 4 2 0,0 3 0 16,0-4 10-16,0 4 8 0,-3-3-12 0,3-4 12 16,-3 7-160-1,3-3-26-15,-4 3-5 0,4-10-567 0,-3 1-114 0</inkml:trace>
  <inkml:trace contextRef="#ctx0" brushRef="#br0" timeOffset="97751.17">27139 13579 1382 0,'0'0'123'0,"-3"0"-99"0,-8 6-24 0,4-6 0 16,0 3 353-16,0 4 66 0,7-7 13 0,-4 6 2 31,8-3-373-31,3 13-74 0,0-7-15 0,4 4-4 0,-1 2 19 0,1 4 3 0,-1 0 1 0,1-3 0 15,3 12 9-15,0-3-8 0,-3 10 8 0,-1-7-8 16,1 6-13-16,-8-5-3 0,1 5 0 0,-4-6 0 31,0 10-24-31,-4-4-4 0,1-9-2 0,-4 10 0 16,0-7-6-16,0 0 0 0,3 1-1 0,-3-4 0 16,4-6-111-16,-1-4-23 0,1 13-4 0,3-9-617 0</inkml:trace>
  <inkml:trace contextRef="#ctx0" brushRef="#br0" timeOffset="98059.8">26942 14106 1324 0,'0'0'59'0,"0"0"12"0,0 0-57 0,0 0-14 0,0 0 0 0,0 0 0 16,0 0 280-16,7-3 54 0,0-4 10 0,3 4 3 15,-3 3-271-15,4-6-55 16,3 6-10-16,0-3-3 0,0 3 4 0,4-6 0 0,7 6 0 0,-4 0 0 16,4 0 6-16,-1 0 2 15,1-3 0-15,0 3 0 16,3-7-42-16,-3 7-8 0,-1 0-2 0,1 0 0 15,0 0-163-15,-4 0-33 0,-4-3-6 0,1-3-2 0</inkml:trace>
  <inkml:trace contextRef="#ctx0" brushRef="#br0" timeOffset="98699.06">28060 13353 2332 0,'0'0'52'0,"0"0"10"0,-7 3 2 0,3 4 1 0,-3 2-52 0,4 1-13 16,-4 5 0-16,3-2 0 0,1 2 12 0,3 4-1 15,-4-3 0-15,1 3 0 0,3 6 36 0,-4 3 7 16,4 0 2-16,0 0 0 0,0 7 3 0,0 6 1 16,0-4 0-16,0 1 0 0,0 6-13 0,0-10-3 0,-3 10 0 0,3-6 0 15,-7-4-35-15,3 4-9 0,0-3 0 0,-3 2 0 16,0-2 23-16,0-7 2 0,-3 6 1 16,3-9 0-16,0 4 16 0,0-10 3 0,3-1 1 0,0-2 0 15,1-7-22-15,-1 1-5 16,4-4-1-16,0-6 0 0,0 0-18 0,0 0 0 15,0 0 8-15,0-9-8 0,4-7 0 0,-4 0-9 0,3-2 1 16,1-1 0-16,-4-10-2 0,4 11 0 0,3-14 0 0,-4 10 0 16,1-3 10-16,3 6 0 0,-4 1 0 0,4-1-8 15,-3-3 0-15,3 12 0 0,0-2 0 0,4-4 0 16,3 7 8-16,0 3 0 0,3-4 0 0,1 7-8 16,3-3-18-1,0 6-3-15,4 0-1 0,-4 0 0 0,0 0 22 0,1 6 8 0,-1-3 0 0,3 3-9 16,-2 4 9-16,-5-1 0 0,4 7 0 0,-3-7 0 15,0 4 0-15,-4-4 0 0,3 7 0 0,-2 0 0 16,-5-4 0-16,4 4 0 0,-7 3 0 0,0-4 0 0,0-2 0 16,-3 3 8-16,-1 2-8 0,-3 1 8 0,-3-3-8 0,3 3 0 15,-7-4-8-15,0-2 8 0,0 3 22 0,-7-1 10 16,0-2 1-16,-4-4 1 0,-3 1-34 0,0 5 0 16,-1-5 0-16,-2-1 0 0,-8 1 13 0,4-4-4 15,-8 3-1-15,1-6 0 0,3 4-8 0,1 2 0 16,2-9 0-16,1 0 8 0,4 0-8 0,2-9 0 15,-2-1 0-15,6 1 0 16,-3-7-107-16,3-3-17 0,1-6-3 0,6 3-1 0</inkml:trace>
  <inkml:trace contextRef="#ctx0" brushRef="#br0" timeOffset="100215.97">26719 12544 2192 0,'0'0'97'0,"0"0"20"0,0 7-93 0,0-7-24 0,0 0 0 0,0 0 0 15,7 9-33-15,-7-9-11 0,8 0-3 0,2 6 0 0,-3-6 47 0,4 0 10 16,-1-6 2-16,1 6 0 0,-1 0 8 0,-2 0 1 16,2-9 1-16,-6 9 0 0,6 0 14 0,-3 0 2 15,-7 0 1-15,7 0 0 0,-7 0 0 0,11-7 0 16,-8 4 0-16,8 3 0 0,-4-6 1 0,0 3 1 16,4-7 0-16,-4 4 0 0,3-6-5 0,4-4-2 15,-3 0 0-15,7-3 0 0,-1 1-6 0,8-8-2 16,3-2 0-16,4 0 0 0,-4-13-8 0,8 4-2 0,2-10 0 0,5-7 0 15,-5-5-8-15,1 2-8 0,-3-2 12 0,-1-7-12 16,-3-9 8-16,-4-1-8 0,0-5 0 0,-7-4 0 16,-3 10 12-16,-1-7-4 0,-6-6 0 0,0-6-8 15,-8 3 33-15,1-6 0 0,-8 6 0 0,4 0 0 16,-7-12 11-16,4 3 3 0,-4 2 0 0,-4 1 0 16,0 6-13-16,1 3-2 0,-4-9-1 0,3 13 0 15,-3 2-12-15,-4-3-3 0,1 13 0 0,-1 0 0 16,-3 0-16-16,0 3 0 0,0 3 8 0,-4-3-8 15,0 6 0-15,0 1 0 0,-6 5-8 0,2-2 8 16,1-4-18-16,0 7 2 0,-4-4 1 16,1 3 0-16,-5-2 2 0,8 6 0 15,-7 6 0-15,3-4 0 0,4 7 13 0,-4 7 0 0,-3-7 0 16,-1 9-9-16,-2-2 9 0,2-1 14 0,5-3-3 0,2 10-1 0,-2 0-10 16,-1-1 10-16,7 1-10 0,1-3 10 0,-1 5 1 15,0 1 0-15,4 3 0 0,0 6 0 0,7-6-11 16,-4 6 0-16,4 0 0 0,0 4-11 0,3-4 11 0,1 6 0 15,-1-2 0-15,4-1 0 0,-4 4 0 0,1-4 0 16,3 6 0-16,0-5 0 0,3 5 0 0,-3-2 0 16,4 6 0-16,-4-4 0 0,3 1 0 0,4-1 0 15,-7 4 0-15,7 6 0 0,-4-9 0 0,4 9 0 16,0 0 0-16,0 0 0 0,0 0 0 0,0 0-12 0,0 0 12 0,0 0-12 16,0 0 12-16,-3 9 0 0,3-9 0 15,0 6 0-15,0-6 0 0,-7 10 0 0,7-1 0 0,0-9 0 16,0 10 0-16,0-1 0 0,0 0 0 0,0-2 8 15,0 2-8-15,0 0 0 0,0 7-11 0,0-3 11 16,0-4 0-16,-4 7 0 0,4 3 0 0,0-1 10 16,-3-2-10-16,-1 3 0 0,4 0-12 15,-3-4 12-15,-1 10-9 0,4-6 9 0,0 0 0 0,-3 0 0 16,-1 0 0-16,4-4 0 0,0 1 0 16,0-3 0-16,0 2 0 0,0-5 0 0,4-1 0 0,-4-9 0 15,0 0 0-15,0 0 0 0,0 0 0 0,0 0 0 16,0 0 0-16,0 0 0 0,0 0 0 0,3-9 0 15,-3-1 0-15,4-5 0 0,-4-4 12 0,0 3-3 16,-4-6-9-16,4-3-11 0,-7 6 3 0,0-6 0 16,0 0 8-16,0-3 11 0,0 3-3 0,-4 3 0 15,-3-3-8-15,4 0 0 0,-1 3 0 0,1-3 0 0,-5 0 0 0,8 6 0 16,-3 0-11-16,3 0 11 0,3 0 0 0,1 4 0 16,-4-1 0-16,3 6 8 0,4 1-8 0,4 0 0 15,-1 2 0-15,8 4 0 0,-1-3 0 0,8-3 0 16,3 5 0-16,4-2 0 0,0 3 0 0,3-3 0 15,3-4 0-15,1 7 0 0,0-9 0 0,7 2 9 16,3 1-9-16,4-4 0 0,0-2 0 0,0-1 0 16,0 3 0-16,3-5-981 15,0-4-196-15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09:57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382 19 2760 0 0,'0'0'4768'0'0,"7"-7"30"0"0,-7 6-4725 0 0,0 1 0 0 0,0 0 0 0 0,1 0 0 0 0,-1 0-1 0 0,0-1 1 0 0,0 1 0 0 0,0 0 0 0 0,1 0 0 0 0,-1-1-1 0 0,0 1 1 0 0,0 0 0 0 0,0-1 0 0 0,0 1 0 0 0,0 0-1 0 0,0 0 1 0 0,0-1 0 0 0,1 1 0 0 0,-1 0 0 0 0,0-1 0 0 0,0 1-1 0 0,0 0 1 0 0,0-1 0 0 0,0 1 0 0 0,-1 0 0 0 0,1-1-1 0 0,0 1 1 0 0,0 0 0 0 0,0 0 0 0 0,0-1 0 0 0,0 1-1 0 0,0 0 1 0 0,0-1 0 0 0,-1 1 0 0 0,1 0 0 0 0,0 0-1 0 0,0-1 1 0 0,0 1 0 0 0,0 0 0 0 0,-1 0 0 0 0,1-1 0 0 0,-1 1-37 0 0,0 0 1 0 0,0 1-1 0 0,0-1 1 0 0,0 0-1 0 0,0 1 1 0 0,0-1-1 0 0,0 0 1 0 0,0 1-1 0 0,0-1 1 0 0,0 1-1 0 0,1 0 1 0 0,-1-1-1 0 0,-1 2 1 0 0,-2 0 58 0 0,-5 3-46 0 0,0 1 0 0 0,0 0 1 0 0,1 0-1 0 0,0 1 0 0 0,0 0 0 0 0,-8 10 0 0 0,-41 53-4 0 0,34-39 107 0 0,-4 6 338 0 0,-38 70 0 0 0,62-101-426 0 0,-14 23 208 0 0,1 2 0 0 0,-17 48 0 0 0,13-20-115 0 0,10-35-121 0 0,2 1 0 0 0,-7 33-1 0 0,11-34-35 0 0,1 0 0 0 0,1 0 0 0 0,1 0 0 0 0,1 0 0 0 0,1 0 0 0 0,8 42 0 0 0,39 117-360 0 0,-42-162 318 0 0,-4-13 6 0 0,1 1 1 0 0,0-1 0 0 0,0 1-1 0 0,1-1 1 0 0,7 14 0 0 0,7 5-411 0 0,-12-18 148 0 0,0 1 1 0 0,1-1-1 0 0,0 0 1 0 0,13 13 0 0 0,7 2-1333 0 0,41 26 0 0 0,-51-39 270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09:58.3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42 7976 0 0,'0'0'3176'0'0,"-1"-2"-2402"0"0,-17-18 610 0 0,17 18-1005 0 0,-1 1-130 0 0,-29-11 325 0 0,17 7-547 0 0,10 7-11 0 0,2 0-6 0 0,-2-1 20 0 0,0 0 0 0 0,0 1 0 0 0,1-1 0 0 0,-1 1 0 0 0,1 0 0 0 0,-1 0 0 0 0,1 0 0 0 0,0 1 1 0 0,0-1-1 0 0,0 1 0 0 0,0 0 0 0 0,0 0 0 0 0,1 0 0 0 0,-5 6 0 0 0,-4 5 154 0 0,8-11-118 0 0,1 1 1 0 0,-1-1 0 0 0,1 1 0 0 0,0 0 0 0 0,-1 4 0 0 0,-3 4 92 0 0,1-4-116 0 0,1 1 0 0 0,1-1 0 0 0,0 1 0 0 0,0 0 1 0 0,0 0-1 0 0,1 0 0 0 0,-1 14 0 0 0,1 6-37 0 0,2 30 0 0 0,1-23 37 0 0,-1-22-45 0 0,0 1 0 0 0,2-1 0 0 0,0 1 0 0 0,0-1 1 0 0,7 21-1 0 0,-3-10-81 0 0,1 3-190 0 0,-6-27 228 0 0,-1 1 0 0 0,1-1 0 0 0,-1 0 0 0 0,1 0 1 0 0,0 0-1 0 0,0 1 0 0 0,-1-1 0 0 0,1 0 0 0 0,0 0 0 0 0,0 0 0 0 0,0 0 1 0 0,0-1-1 0 0,0 1 0 0 0,1 0 0 0 0,-1 0 0 0 0,2 1 0 0 0,-1-2-331 0 0,0 1 135 0 0,-1 1-1 0 0,1-1 1 0 0,0 0-1 0 0,0 0 1 0 0,0-1-1 0 0,0 1 1 0 0,0 0 0 0 0,0-1-1 0 0,2 1 1 0 0,7 0-2867 0 0,4-1-832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09:58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52 920 0 0,'-1'-2'67'0'0,"-9"-10"1612"0"0,-1-3 5949 0 0,9 14-7448 0 0,1 0-1 0 0,-1-1 1 0 0,0 1-1 0 0,1 0 0 0 0,-1 0 1 0 0,0 0-1 0 0,0 0 1 0 0,-3-2-1 0 0,-6-3 314 0 0,10 6 33 0 0,-1-1-475 0 0,1 0 0 0 0,0 1 1 0 0,-1-1-1 0 0,1 1 1 0 0,-1 0-1 0 0,1-1 1 0 0,-1 1-1 0 0,1 0 0 0 0,-1 0 1 0 0,1 0-1 0 0,-1 0 1 0 0,1 0-1 0 0,-3 1 1 0 0,-5 2 115 0 0,6-2-138 0 0,0 0-1 0 0,0 0 0 0 0,0 0 1 0 0,1 0-1 0 0,-1 1 1 0 0,1-1-1 0 0,-1 1 0 0 0,1 0 1 0 0,-1 0-1 0 0,-2 3 1 0 0,-17 15 215 0 0,17-15-132 0 0,-1 0 0 0 0,1 0 0 0 0,-9 11 0 0 0,3 1 231 0 0,5-10-124 0 0,1 1 0 0 0,0 0 0 0 0,-6 14 1 0 0,8-15-160 0 0,0 0 0 0 0,1 0 0 0 0,-1 0 0 0 0,1 0 0 0 0,1 0 0 0 0,0 0 0 0 0,-1 15-1 0 0,2-15-59 0 0,0-1 0 0 0,1 1 0 0 0,0 0 0 0 0,1 0 0 0 0,-1-1 0 0 0,1 1 0 0 0,0 0 0 0 0,1-1 0 0 0,0 0 0 0 0,0 0 0 0 0,0 0 0 0 0,1 0 0 0 0,-1 0 0 0 0,1 0 0 0 0,1-1 0 0 0,7 7 0 0 0,-9-9-5 0 0,0 0 0 0 0,0-1 0 0 0,0 0 0 0 0,1 1-1 0 0,-1-1 1 0 0,1-1 0 0 0,0 1 0 0 0,-1 0-1 0 0,1-1 1 0 0,0 0 0 0 0,0 0 0 0 0,0 0 0 0 0,0 0-1 0 0,0-1 1 0 0,0 1 0 0 0,0-1 0 0 0,0 0-1 0 0,0-1 1 0 0,0 1 0 0 0,0 0 0 0 0,0-1 0 0 0,0 0-1 0 0,7-3 1 0 0,-3 1 4 0 0,-1 0 0 0 0,0-1 0 0 0,0 0 1 0 0,0 0-1 0 0,0-1 0 0 0,-1 1 0 0 0,0-1 0 0 0,0-1 0 0 0,0 1 0 0 0,-1-1 0 0 0,6-7 1 0 0,-10 11 8 0 0,0-1 1 0 0,0 1 0 0 0,0 0 0 0 0,0 0 0 0 0,0 0 0 0 0,0 0 0 0 0,-1-1 0 0 0,1 1 0 0 0,-1 0 0 0 0,0-1 0 0 0,0 1 0 0 0,1 0 0 0 0,-1-1 0 0 0,-1 1 0 0 0,1 0-1 0 0,0-1 1 0 0,-1 1 0 0 0,1 0 0 0 0,-2-5 0 0 0,-2-18 256 0 0,4 21-237 0 0,-1 0-1 0 0,0-1 0 0 0,1 1 0 0 0,-1 0 1 0 0,-1 0-1 0 0,1 1 0 0 0,0-1 0 0 0,-3-4 0 0 0,-19-31 42 0 0,14 24-83 0 0,2 1 14 0 0,6 11 0 0 0,0 0 0 0 0,0 0 0 0 0,0 1 0 0 0,-1-1 0 0 0,1 1 0 0 0,-1-1 0 0 0,0 1 0 0 0,0 0 0 0 0,0-1 0 0 0,0 1 0 0 0,0 0 0 0 0,-3-2 0 0 0,-10-8 78 0 0,13 11 148 0 0,3 12-320 0 0,3-6-81 0 0,0 1 1 0 0,-1-1 0 0 0,2 0-1 0 0,-1 0 1 0 0,1 0-1 0 0,0-1 1 0 0,0 1 0 0 0,5 3-1 0 0,-4-4-307 0 0,-5-2-1035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09:59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4144 0 0,'0'0'319'0'0,"5"10"7027"0"0,0 10-5915 0 0,-6-20-1412 0 0,1 0 0 0 0,0 1 0 0 0,0-1 0 0 0,0 0-1 0 0,1 0 1 0 0,-1 1 0 0 0,0-1 0 0 0,0 0 0 0 0,0 0 0 0 0,0 1 0 0 0,0-1 0 0 0,0 0 0 0 0,0 0 0 0 0,0 0 0 0 0,0 1 0 0 0,0-1 0 0 0,1 0 0 0 0,-1 0 0 0 0,0 0 0 0 0,0 0 0 0 0,0 1 0 0 0,0-1 0 0 0,1 0 0 0 0,-1 0 0 0 0,0 0 0 0 0,0 0 0 0 0,0 0 0 0 0,1 1 0 0 0,-1-1 0 0 0,0 0 0 0 0,0 0 0 0 0,0 0 0 0 0,1 0 0 0 0,-1 0 0 0 0,0 0 0 0 0,1 0-4 0 0,-1 0 0 0 0,1 0 0 0 0,-1 0 0 0 0,0 1 0 0 0,1-1 0 0 0,-1 0 0 0 0,0 0 0 0 0,1 0 0 0 0,-1 1 0 0 0,0-1 0 0 0,1 0 0 0 0,-1 0 0 0 0,0 1 0 0 0,1-1 0 0 0,-1 0 0 0 0,0 1 0 0 0,0-1 0 0 0,1 0 0 0 0,-1 1 0 0 0,0-1 0 0 0,0 0 0 0 0,0 1 0 0 0,1-1 0 0 0,-1 0 0 0 0,0 1 0 0 0,0 0 0 0 0,5 14 153 0 0,13 28 1 0 0,0 0-26 0 0,30 83 369 0 0,-38-110-263 0 0,-9-14-182 0 0,0 0 0 0 0,0-1 0 0 0,0 1-1 0 0,0 0 1 0 0,0 0 0 0 0,0 0 0 0 0,0 0-1 0 0,0 0 1 0 0,-1 0 0 0 0,1 3 0 0 0,19-5 404 0 0,-18-1-440 0 0,0 1-1 0 0,0 0 1 0 0,-1 0-1 0 0,1-1 1 0 0,0 1-1 0 0,-1 0 1 0 0,1-1-1 0 0,0 0 1 0 0,-1 1-1 0 0,1-1 1 0 0,-1 0-1 0 0,1 0 1 0 0,-1 0-1 0 0,1 0 1 0 0,-1 0-1 0 0,0 0 1 0 0,1-1-1 0 0,-1 1 1 0 0,1-2-1 0 0,2-3 63 0 0,0 0 0 0 0,-1 0 0 0 0,5-10 0 0 0,-2 5 69 0 0,-2 1-70 0 0,1-1-1 0 0,-2 1 0 0 0,1-1 0 0 0,-1 0 0 0 0,-1 0 0 0 0,0 0 0 0 0,-1 0 0 0 0,0-1 0 0 0,0-12 0 0 0,-1-156-122 0 0,-3 135-362 0 0,0 1-3995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43:04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10280 9456 1785 0,'21'-19'159'0,"-14"9"-127"16,-3 1-32-16,3-1 0 0,-4 1 81 0,4 0 11 16,-3-1 1-16,-1-2 1 15,-3 2-114-15,0 1-24 0,0-1-4 0,-3 1 0 16,-8 0 14-16,1-1 3 0,-1 1 1 0,4 3 0 0,-7-4 10 0,0 7 3 15,3-3 0-15,1-4 0 0,-4 7 77 0,3-3 16 0,-3 0 4 0,3 3 0 16,-3 3 6-16,4 0 2 0,-5 0 0 16,1 9 0-16,-3 0-48 0,-1 1-8 0,-7-1-3 0,1 7 0 15,-5 0-29-15,1 2 0 0,-3 4 0 0,2 0 0 16,5 0 0-16,2-3 0 0,-2 3 0 0,6-3 0 16,0-7 0-16,4 4 0 0,4-7 0 0,-1 1 0 15,1-1-20-15,6 1-6 16,4-1-2-16,0-9 0 0,11 6 28 0,3 4 0 0,3-1 0 0,12-3 8 15,-1-2 14-15,4 5 3 0,3-3 1 0,4 4 0 16,3 8-12-16,-3-8-2 0,0 9-1 0,-4-4 0 16,4 1-11-16,0-3-11 0,-1 5 3 15,5 4 0-15,-5-3-22 0,-2 0-4 0,-5 0-1 0,-6 0 0 0,0-4 11 16,-7 4 3-16,-11 0 0 0,0 6 0 0,0-6 21 0,-4 0 0 16,-3-1 0-16,-7-2 0 0,-3 3 13 15,3 0 4-15,7-10 1 0,-11 7 0 0,-3-7 10 0,0 1 3 16,10-1 0-16,-6 0 0 0,-5-2-14 15,1 2-2-15,-3 1-1 0,-1-10 0 0,4 9-14 16,-7-3 0-16,0-3 8 0,3-3-8 0,-3 0 0 0,0 0 0 16,3 7 8-16,0-4-8 0,1-3 9 0,3-3-1 15,3-4 0-15,0 4 0 0,1-3 45 0,3 3 9 16,3-7 2-16,1 1 0 0,3-7-11 0,0 7-1 16,3-7-1-16,1-3 0 0,3-6-26 0,3 3-5 15,1-3 0-15,0 0-1 0,3-3-11 0,3 3-8 16,1-3 12-16,0-1-12 0,10-5 0 0,-3-1-14 15,-8 1 1-15,4-4 0 16,1 4-15-16,-1-4-2 0,0 1-1 0,-11-4 0 16,-2 6-20-16,-1 4-4 0,3 0-1 0,-3 2 0 15,-10 11-31-15,3 2-6 0,3-3-2 0,-3 10-653 16,-3-1-132-16</inkml:trace>
  <inkml:trace contextRef="#ctx0" brushRef="#br0" timeOffset="331.28">10837 9302 1785 0,'0'0'159'0,"-10"-6"-127"0,6 6-32 0,-3-4 0 0,-3-2 252 0,-1 6 45 16,11 0 9-16,0 0 2 15,-7 10-289-15,3-4-58 0,1 3-11 0,-1 1-2 16,1-1 0-16,-4 10 0 0,0-3 0 0,0 2 0 15,3 1 5-15,-3 6 2 0,-3 0 0 0,-1-3 0 0,4 3 31 0,0 0 14 16,0 1-12-16,3-4 12 0,-3-4 0 0,4 7 0 16,-1-9 14-16,4 3-4 0,-7-3 19 0,4-4 4 15,3-2 1-15,0 5 0 16,0-5-34-16,0-1-11 0,0-9 0 0,7 9 0 0,0-2 11 0,0-4 16 16,-7-3-4-16,7 0-1 15,7 0-30-15,0 0-5 0,0 0-2 0,0-10 0 16,7 7-10-16,-3-3-3 0,7-3 0 0,-8-1 0 15,1 1-173-15,3-1-36 0,4 1-6 0,0-7-2 0</inkml:trace>
  <inkml:trace contextRef="#ctx0" brushRef="#br0" timeOffset="581.77">11289 9233 2523 0,'0'0'56'0,"0"0"11"0,-4 9 2 0,-3 7 2 0,0 0-57 0,4 2-14 0,-1 8 0 15,-3-5 0-15,-3 5 0 0,3 8 0 0,-1 1 8 0,1 2-8 16,0 1 0-16,0-4 0 0,-3 4 0 0,6 3 0 0,-3-4 0 0,4-2 0 16,-4-1 0-16,-1-2 0 15,5 2 0-15,-1 1 11 0,-3-1-3 0,0 1-8 16,0-4 8-16,0 4-8 0,-3-10 0 0,3 0 0 15,0 3-54-15,-1-9-18 0,8 6-3 0,4-13-986 16</inkml:trace>
  <inkml:trace contextRef="#ctx0" brushRef="#br0" timeOffset="3564.54">10029 10889 2214 0,'0'0'48'0,"-3"-7"11"0,3-2 1 0,0 9 3 0,0 0-51 0,0-6-12 16,3 2 0-16,-3 4 0 0,4-6 0 0,-4 6 0 15,0-3 0-15,0 3 0 0,0 0 0 0,7-6 0 16,-7 6-8-16,7 0 8 0,-7 0 9 0,7 0 6 15,7 6 1-15,-3-6 0 0,3 3-16 0,4-3 0 16,-1 6-12-16,8-2 12 0,-4 2 12 0,7-6 10 16,1 9 2-16,2-9 0 0,-6 0-15 0,10 7-9 15,1-7 12-15,-1 0-12 0,-3 3 11 0,-1-3-11 0,-2 0 10 16,-1 0-10-16,0 0 8 0,-7 0-8 16,-10 0 0-16,3 0 9 0,0 6 0 0,-7-3 0 0,-7-3 0 15,0 0 0-15,0 6 2 0,-3 4 0 0,-1-1 0 0,0 1 0 16,-6 8 7-16,-1-2 2 0,4 3 0 15,-3 0 0-15,-8 9-20 0,4-3 0 0,0-6 0 0,7 0 0 16,0 6 0-16,0 0-9 0,-7 0 9 0,6 3-12 16,5-3 12-16,-4-3 0 15,-7 3 0-15,0 3 0 0,0-9 8 0,-1 6-8 0,-2 4 10 0,-1-4-10 16,1 0 0-16,-1-6-10 0,4 6 0 0,0-6 0 16,3-7-6-16,4 4-2 0,0-7 0 0,3 1 0 31,4-1-28-31,0-3-6 0,7-3 0 0,8-3-632 0,-1-3-127 0</inkml:trace>
  <inkml:trace contextRef="#ctx0" brushRef="#br0" timeOffset="4201.92">10777 10980 1094 0,'-7'-7'97'0,"4"7"-77"0,3-9-20 0,0 6 0 15,-7-4 313-15,7-2 59 16,0 0 12-16,7 2 3 0,0 4-311 0,0-3-63 0,3-3-13 0,5-1 0 15,2 1 8-15,1-1 1 0,-4 1 1 0,11 3 0 16,3-4-10-16,0 7-9 0,-7-6 9 0,0 2-13 16,4-2 13-16,0 9 0 0,0-3 0 0,-1-3 0 15,-6 6 0-15,3 6 0 0,-3-6 0 0,-1 3 0 16,-3 3 9-16,1-3-9 0,-5 7 0 0,1-1 9 16,-1 7-9-16,-3 0 0 0,-3-4 0 15,-1 7 0-15,4 6 0 0,-3 0 0 0,-4 3 0 16,0 1 0-16,4-4 0 0,-4 3 0 0,-4-3 0 0,4 9 0 15,-7-5 0-15,3-1 0 0,1-3 0 0,-4 0 0 16,0-3 0-16,-4 3 0 0,1 0 0 0,-5-6 0 0,-2 0 0 16,-4-4 0-16,0 4 0 0,-1-9 0 15,1 9 0-15,0-10 8 0,-4 0-8 0,4-2 8 16,4-4-8-16,-5 3 12 0,-2-6-12 0,2 0 12 16,8 0 6-16,4-6 2 0,-4 3 0 0,3-4 0 0,4 4 15 0,0-3 3 15,7-3 1-15,0 5 0 0,-4-2-31 0,4 6-8 16,4-9 0-16,-4 9 0 0,0 0 0 0,0 0 0 15,0 0 0-15,11 0 0 0,-1 0 0 0,1 0 12 16,-4 6-4-16,3-3 0 0,12 7 16 0,-8-4 4 16,-4-3 1-16,4 6 0 0,11-2 5 0,3 2 1 15,0 0 0-15,1 1 0 0,2-1-10 0,5 1-1 16,-1-4-1-16,0 3 0 0,-3-9-11 0,3 10-1 16,8-1-1-16,-5 1 0 0,1-10-10 0,0 9 0 0,0 0 0 0,0-2 0 15,3-7-20-15,-3 9-2 0,-4 0-1 0,0-9 0 31,-6 10-140-31,-5-10-28 0,1 6-5 0</inkml:trace>
  <inkml:trace contextRef="#ctx0" brushRef="#br0" timeOffset="9473.44">11931 12927 1670 0,'0'0'148'0,"-7"6"-118"0,0-3-30 0,0 7 0 15,-4-4 107-15,4 3 15 0,0 1 3 0,4-1 1 16,-4 1-110-16,3-1-16 0,0-3-14 0,4 4 2 15,-3 5 24-15,3-5 4 0,0 2 0 0,0 4 1 16,0 3 24-16,0 0 5 0,0 6 1 0,0 0 0 16,0-3-7-16,0 12 0 0,-4-6-1 0,-3 4 0 15,4-4-18-15,-1 10-3 0,-3-13-1 0,0 3 0 0,0-3-17 16,0 3-9-16,0-9 1 0,3 6 0 0,-3-9 8 16,4 3 0-16,-1-7 0 0,1 4 0 0,3 0 0 15,-4-4 0-15,4-6 0 0,0 4 0 16,4-1-149-16,3-3-28 0,-7-6-6 0</inkml:trace>
  <inkml:trace contextRef="#ctx0" brushRef="#br0" timeOffset="9938.19">12495 12990 2041 0,'0'0'44'0,"0"0"10"0,0 0 2 0,0 0 2 0,0 0-46 0,0 0-12 0,0 9 0 0,4 7 0 31,-4-7-72-31,0 0-17 0,0 1-3 0,0 6-1 15,-4-7 53-15,1 0 10 0,-4 10 2 0,0-3 1 0,-7-4 27 0,3 4 12 0,-3 3 0 0,3-3-1 16,-3-4 72-16,0 4 14 0,0 3 3 0,3-10 1 16,-3 7-26-16,4-7-6 0,3 7-1 0,0-7 0 15,0 4-44-15,3-7-8 0,1 3-3 0,3 1 0 16,3-1-13-16,1-3 0 0,-1 4 0 0,4-7 0 0,4 3 0 0,-1 4-15 16,4-4 3-16,1-3 1 0,6 3-5 0,-4-2-2 15,8 2 0-15,0-3 0 0,-4-3 8 0,4 6 2 16,-4-3 0-16,3 7 0 0,-6-10 8 15,0 6-12-15,-8 3 12 0,1-2-12 0,-4-4 12 16,0 6 0-16,-7-2 0 0,4 2-8 0,-8-6 8 0,4 6 11 16,-7 4-3-16,3 0 0 0,-3-4 13 0,-3 0 3 15,-1 1 0-15,1 5 0 0,-1 1-24 0,-3-3 0 16,-4-4 0-16,4 7 0 0,0-7-17 16,0 7-5-16,0-4-1 0,0-2 0 15,-4 5-7-15,4-5-2 0,3-1 0 0,-3 1 0 16,0-4-56-16,0-6-11 0,4 0-2 0,-5-6-711 0</inkml:trace>
  <inkml:trace contextRef="#ctx0" brushRef="#br0" timeOffset="10172.04">12432 12986 2246 0,'0'0'200'16,"0"0"-160"-16,0 0-32 0,0 0-8 16,0 0 129-16,7-6 25 0,4 3 5 0,6-3 1 15,8 3-173 1,3-4-35-16,0 1-6 0,4 3-2 16,3-3 14-16,-3-4 2 0,0 10 1 0,0-9 0 0,-4-1-15 15,4 7-3-15,-1-3-1 0,-2-3 0 0,-5 9-105 0,1-7-21 0,3 4-4 0,-3-3 0 16</inkml:trace>
  <inkml:trace contextRef="#ctx0" brushRef="#br0" timeOffset="10434.04">13272 13203 1940 0,'0'0'43'0,"-8"6"9"0,1-3 1 0,-3 7 1 0,3-10-43 0,-4 9-11 16,4-3 0-16,4-3 0 0,3-3-18 0,0 0-6 0,0 13 0 0,3-4-1 16,8-5 37-16,-1 2 7 0,1-6 1 0,3 3 1 15,0-3 30-15,0 0 5 0,4-3 2 0,-4 3 0 16,4-6-13-16,-4 6-2 0,0-4-1 0,0-2 0 16,-3 6-50-16,3-3-11 0,-4-3-1 0,1 6-1 31,-1 0-115-31,-3 0-24 0,0 0-4 0</inkml:trace>
  <inkml:trace contextRef="#ctx0" brushRef="#br0" timeOffset="10955.98">13892 12990 1324 0,'0'0'118'0,"0"0"-94"15,11 0-24-15,-4 0 0 0,0 0 218 0,4-4 39 16,-1 4 8-16,1 0 2 0,-1 0-214 0,5 4-42 16,-1-4-11-16,0 0 0 0,0 6 0 0,0-3 0 15,-3 3-12-15,-1-3 12 0,1 4-20 0,-4 2 3 16,-4 0 1-16,1 1 0 0,-4 6 1 0,0-7 1 15,-4 10 0-15,-3-10 0 0,0 7 14 0,-3-4 10 16,-4 4-2-16,3 3 0 0,-3-10 3 0,0 7 0 0,0 3 0 0,-1-10 0 16,5 1-11-16,-1-1 8 0,1-9-8 0,3 6 8 15,0-3 0-15,7-3-8 0,-7 0 12 0,7 0-4 16,0 0-8-16,0 0 0 0,0 0 0 0,0 0 0 16,0 0-20-16,7 0 4 0,0-3 1 0,3 3 0 15,1-6 15-15,-4 6 0 0,0 0-10 0,4 6 10 16,-1-6 0-16,-3 0 0 0,4 3 0 0,-4 4 0 15,3 2 0-15,1 1-11 0,0-4 11 16,-1 3-8-16,4-6 8 0,0 7 0 0,4-4 0 0,-4 3 0 16,0 1 0-16,0-1 0 0,4-3 0 0,-7 4 8 15,-1-7-8-15,1 6 0 0,-8-2 0 0,4 2 0 16,-3 1 0-16,-4 5 8 0,0-5-8 0,-7-1 8 16,3 10-8-16,-6-3 0 0,-1 2 8 0,-3 1-8 15,0-3-12-15,-4 3-6 0,1-7-2 0,2 10 0 16,-2-3-15-16,3-7-3 15,0 4-1-15,3 0 0 0,0-7-44 0,4-6-9 0,0 7-1 0,7-10-701 0</inkml:trace>
  <inkml:trace contextRef="#ctx0" brushRef="#br0" timeOffset="11779.76">14492 13049 1792 0,'0'0'80'0,"0"-6"16"0,-3 3-77 0,3-4-19 0,0 4 0 0,0 3 0 0,0 0 25 0,0-6 2 15,0-3 0-15,3 9 0 0,-3 0-13 0,4-10-2 16,3 4-1-16,0 6 0 0,0-9 29 0,0 5 7 16,3-2 1-16,1-3 0 0,0 6-11 0,3-4-1 15,-4-2-1-15,1 3 0 0,3 6-13 0,-3-10-2 16,-1 10-1-16,1-3 0 0,-4 3 5 0,0-6 0 15,-7 6 1-15,0 0 0 0,0 0-12 0,0 0-2 0,0 0-1 0,0 0 0 16,-4 9-2-16,1 1-8 16,-4-4 12-16,0 3-4 0,-4 1 9 0,1-1 2 0,-1 7 0 0,0-4 0 15,1 4-19-15,-1 3 0 0,1-3 8 0,3 2-8 16,-4 7 0-16,0-3 0 0,1 3 0 0,-1 4 0 16,1 5 0-16,3-6 0 0,-4 4 0 0,0-4 0 15,1 0 0-15,6 0 0 0,-3 4 0 0,7-10 0 16,-3 3 0-16,-1-6 0 0,8-1 0 0,-1 8 10 15,4-11-10-15,-3 4 0 0,6-3 0 0,1-4 0 16,0 4 0-16,3-4 0 0,-4 4 0 0,8-6 0 16,0-1 0-16,-1-3 0 0,4-3 0 0,1 4 0 15,-1-4 0-15,3-3 0 0,-2-3 0 0,2-4 0 16,1 4 0-16,-4-3 0 0,0-3 0 0,0-1 0 16,-3 1 0-16,-4-1 12 0,4 1-2 0,-4-7 0 0,0-3 11 15,-3 4 3-15,-1-4 0 0,1-3 0 16,-1-3 3-16,-3-3 1 0,1-4 0 0,2 4 0 0,-3-6-17 15,0-1-3-15,-7 7-8 0,4 0 12 16,-4-7-12-16,0 7 0 0,0 3 0 0,-4 6 0 0,-3-6 0 16,-3 6-13-16,-1 0 1 0,-3 4 0 15,-4-4-12-15,-3 9-3 0,-4 1 0 0,-3 0 0 16,0-1-12-16,-4 4-2 0,4 3-1 16,-4-3 0-16,0 6-120 0,1-4-24 0,2 4-5 15</inkml:trace>
  <inkml:trace contextRef="#ctx0" brushRef="#br0" timeOffset="12874.81">9691 12265 2293 0,'0'0'50'0,"7"-6"10"0,3 3 3 0,-2 3 2 0,6-6-52 0,3 6-13 0,4 0 0 0,4 0 0 31,7 0-28-31,0 0-8 0,3 6-1 0,0-6-1 16,0 3 6-16,4 3 2 0,0 0 0 0,-4-2 0 0,4-4 18 0,0 0 3 0,3 0 1 0,1 0 0 15,6 0 8-15,-3 0 12 0,-11-4-2 0,7-2-1 16,4 6 9-16,-7 0 2 0,-11 0 0 0,1 0 0 15,-1 0-4-15,-3 0 0 0,-4 6 0 0,-4-2 0 16,-3 2-7-16,-3-3-1 0,3 6-8 0,-7 1 12 0,-3 5-12 0,-4 1 0 16,3-3 0-16,-3 6 0 0,-3 2 9 0,-1 1-9 15,1 4 8-15,-1 8-8 0,1 4 0 0,-4-1 0 16,-1 7 0-16,5 9 0 0,-1 1 0 0,1 9 0 16,-4-4 0-16,3 4-11 0,1 3 2 0,-1 12 0 15,4 10 0-15,-3 0 0 16,3-7-17-16,0 7-3 0,0 3-1 0,3 6 0 15,-6-6-17-15,-1 6-3 0,1-9-1 0,6-3 0 0,-3 3 51 0,0-1 0 16,0-5 0-16,4-4 0 0,-1-6 32 0,1-6 4 16,-4-3 1-16,3 0 0 0,4-4-9 0,-3 4-1 0,-1 0-1 0,1-10 0 15,-1 0-13-15,5 1-2 0,-1-7-1 0,0-3 0 16,-7-4-1-16,7-2 0 0,0 0 0 16,0-4 0-16,0 4 7 0,0 2 2 0,0-2 0 0,0 0 0 15,4-4-18-15,-4 1 0 0,0-1 0 0,0-6 0 16,3 1 9-16,-3-4-1 0,-3-6-8 0,-1 6 12 15,-3-13-3-15,4 4-1 0,-8 3 0 0,1-10 0 16,-1 1 19-16,1-1 3 0,3 3 1 0,-4-8 0 16,-6 5 9-16,6-9 1 0,4 0 1 0,0 0 0 15,-7 6-2-15,7-6 0 0,0 0 0 0,0 0 0 16,0 0-16-16,-7 0-3 0,0 0-1 0,7 0 0 16,0 0-12-16,-7 0-8 0,-4 3 8 0,4-3-8 15,0 7 11-15,0-4-3 0,-7-3 0 0,0 6 0 0,-4-3 20 16,-3 3 3-16,0 4 1 0,-7-1 0 15,-7-2-10-15,-1 2-2 0,5 0 0 0,-8 1 0 0,0-1 20 16,-3 1 3-16,-1-1 1 0,4-3 0 0,1 4-26 0,6-7-5 16,0-3-1-16,4 0 0 15,0 0-96-15,0-10-19 0,6 1-4 0,8 0-1 16</inkml:trace>
  <inkml:trace contextRef="#ctx0" brushRef="#br0" timeOffset="105590.95">14527 10813 518 0,'0'0'23'0,"4"-3"5"0,-4-6-28 0,3 2 0 15,1-2 0-15,3 0 0 0,0-1 187 0,-3 7 32 16,6-3 6-16,-6 0 2 0,-4 6-131 0,7-4-27 15,-4-2-5-15,-3 6 0 0,0 0 7 0,0 0 1 16,0 0 1-16,0 0 0 0,0 0 9 0,0 0 2 16,0 0 0-16,0 0 0 0,0 0-21 0,0 0-4 15,0 0-1-15,0 0 0 0,0 0-13 0,0 0-2 16,-7 0-1-16,-3 6 0 0,-1-6-27 0,1 10-6 0,-1-1-1 0,-3 1 0 16,0 5-8-16,-4-2 0 0,-3-4 0 0,0 7 0 15,-4 3 0-15,0-4 0 0,-3 4 11 0,3 0-11 16,4-3 0-16,0-7 0 0,0 10 0 0,7-10 0 15,0 1 12-15,3-1-3 0,1 1-1 0,6 2 0 16,-3-9-8-16,3 7 0 0,4-1 0 0,0-9 0 16,0 0 0-16,11 10 0 0,0-4 0 0,3-3 0 15,0 3 0-15,3-3 8 0,1 4-8 16,7-7 8-16,-4 0-8 0,4 0 0 0,-1 0 0 16,1 0 0-16,0 0 0 0,-4 0 0 0,4 0 9 15,-4 0-9-15,0 0 0 0,0 6 0 0,0-3 0 16,-3 3 0-16,0-3 0 0,-1 7 0 0,1-1-11 0,-8 1 11 0,1 2 0 0,-4 1 0 15,-3-4 0-15,3 10 0 16,-7-3 0-16,0 2 0 0,0-2 0 0,0-3 0 16,-4 9 9-16,1-10-1 0,-1 4-8 0,1-4 12 15,-5 4-2-15,5 0-1 0,-1-7 0 0,-3 1 0 0,0 5-1 16,0-2-8-16,-3-4 12 0,-1 1-4 0,4-1 8 16,-4 0 0-16,1 4 1 0,-1 0 0 15,-3-4-43-15,0 0-9 0,-4 1-1 0,4 5-1 16,-7-8 8-16,0 2 1 0,-4 1 1 0,4-7 0 15,-4 6-51-15,1-9-10 0,-1 6-3 0,0-6 0 16,1 0-139-16,-1 0-28 0,-17 0-6 0,24-15 0 0</inkml:trace>
  <inkml:trace contextRef="#ctx0" brushRef="#br0" timeOffset="106137.49">15141 11221 2109 0,'-14'-6'93'0,"4"6"20"0,2 0-90 0,1-3-23 0,0 3 0 0,0 0 0 15,7 0 0-15,-3-7-20 0,-1 7 4 0,4 0 1 16,-3-3-29-16,-4-3-5 0,3 3-2 0,4 3 0 15,-3 0 13-15,3 0 2 0,-4 0 1 0,-3 0 0 0,0 3 62 0,-4 6 12 16,1-2 2-16,-4 2 1 16,0 7 21-16,-1-4 4 0,-2-2 1 0,-1 5 0 0,-3 4-36 0,0-3-6 15,3-4-2-15,-3 10 0 0,3-9-9 16,4 6-3-16,-3-1 0 0,6 4 0 0,-3-3-12 0,3-6 9 16,4 2-9-16,4 4 8 0,-1-3-16 0,4-4-4 15,4 4-1-15,3 3 0 0,3-10 13 16,1 1 15-16,0 5-3 0,3-8-1 0,3-4-11 15,1-3 0-15,3 0 0 0,0 0 8 0,1 0-8 16,-5-10 0-16,4 7-12 0,0-9 12 0,1 9 0 0,2-7 21 16,-6 1-2-16,3-1-1 0,0-5-4 0,-3 5-1 15,0 4 0-15,-1-6 0 0,4 2 21 0,-6-6 4 16,-1 7 1-16,-4 0 0 0,4-1-12 0,-3-5-3 16,-8 5 0-16,1 1 0 0,-4-7 7 0,0 7 1 0,-4-4 0 0,-3-3 0 15,0 1-32-15,-3 2 0 0,-4-3 0 0,3-2 0 31,-3 2-20-31,0-3-9 0,0 0-3 16,-4 4 0-16,4 2 32 0,0-3 0 0,0 4 0 0,0-4 0 16,3 10-12-16,0-3 3 0,1-1 1 0,-1 1 0 15,4 9-29-15,0-3-6 0,0-4-1 0,0 7 0 16,0 0-87-16,7 0-17 0,0 0-4 0,0 0-769 0</inkml:trace>
  <inkml:trace contextRef="#ctx0" brushRef="#br0" timeOffset="106704.9">15543 10562 1324 0,'0'0'118'0,"0"0"-94"0,-3-9-24 0,3 9 0 15,0 0 177-15,0 0 31 0,0 0 7 0,0 0 1 16,0 0-185-16,0 0-31 0,7-9-18 0,-7 9 2 16,0 0 16-16,0 0-11 0,0 0 11 0,0 0-10 15,0 0 10-15,7 6 0 0,0-3-9 0,-3 3 9 16,3 4 0-16,-4-1 12 0,4 1-2 0,-3 8 0 15,3 1 38-15,-4 6 8 0,1 0 2 0,-1-3 0 16,1 10-6-16,-4-4 0 0,3 0-1 0,-3 7 0 16,4 2-17-16,-1-2-3 0,-3 9-1 0,-3 3 0 0,3-3-14 0,-4 6-4 15,4-3 0-15,0-3 0 0,-3 0-4 0,-4-1-8 16,3-14 11-16,1 8-11 0,3-12 9 0,-4 4-9 16,1-4 0-16,3 0 9 15,-4-3-9-15,1-7 0 0,-1 4 0 0,4-9 0 16,0 5-24-16,-3-5-6 0,3-4-2 15,0-6 0-15,0 0-134 0,0 0-27 0,0 0-6 0</inkml:trace>
  <inkml:trace contextRef="#ctx0" brushRef="#br0" timeOffset="113027.11">17131 10838 172 0,'0'0'16'16,"0"0"-16"-16,0 0 0 0,0 0 0 0,0 0 257 0,0 0 49 15,0 0 10-15,3-9 1 0,-3 6-242 0,4-10-49 16,-4 10-10-16,0-6-1 16,0-1 51-16,0 1 10 0,0 0 3 0,0-1 0 0,0-2 22 0,0 8 5 15,0-5 1-15,-4-7 0 0,4 7-27 0,-3-7-4 16,-1 7-2-16,1-10 0 0,-1 10-42 0,4-10-8 15,-3 3-1-15,-1-3-1 0,1 1-11 0,-1 2-3 16,-3-6 0-16,4-3 0 0,-4 9 17 0,3-6 3 16,-3 0 1-16,3 10 0 0,-3-7-1 15,0 3 0-15,-3 7 0 0,3-1 0 0,0 4 5 0,-4 3 1 16,0-3 0-16,-3 12 0 0,4-3-24 0,-4 7-10 16,0 5 8-16,-4 4-8 0,4 6 0 0,-7 3 0 15,7-3 0-15,-1 10 0 0,-2-4 0 0,3 10 0 16,3-3-11-16,1 6 11 0,2-7 0 0,-2 7-8 0,3 6 8 15,-4 4 0-15,4 2 0 0,0 7 11 0,0-1-1 0,4-2 0 16,-1-4-10 0,4-2 10-16,0-1-10 0,-4-9 10 0,4 3-10 0,0-3 0 15,4 0 0-15,-4-10 8 0,4 1-8 0,-1-7 0 16,1 0 0-16,-1-3 0 16,-3-6-102-16,0-3-13 0,0-4-2 0,0-5-635 0,0-7-126 0</inkml:trace>
  <inkml:trace contextRef="#ctx0" brushRef="#br0" timeOffset="113659.57">16531 11284 2595 0,'0'0'115'0,"0"0"24"0,0 0-111 0,0 0-28 0,0 0 0 0,7-10 0 0,0 4 42 0,0 6 3 15,0-9 1-15,8 9 0 0,-5-4-34 0,1-2-12 16,3 3 0-16,0-3 9 0,4 6-9 0,3-10 8 15,0 1-8-15,4 3 8 0,3-4-8 0,4 7-16 16,-1-6 4-16,5 2 1 16,-1 4-129-16,-3-3-25 0,-1 6-6 0,1-3-1 15,-7 3-32-15,3 0-6 0,-3 0-2 0,-1 3 0 16,-2-3-48-16,-1 0-9 0,-4 9-3 0,5-9 0 16,-5 7 179-16,1-4 35 0,-1-3 7 0,1 6 2 0,0-3 49 0,-4-3 17 15,3 7 0-15,-2-7 0 0,-1 0 107 0,0 0 22 16,3 0 4-16,1-7 1 0,-4 7-98 0,0-3-19 15,-3-3-4-15,3 3-1 0,0-4 8 0,-3 7 2 16,-4 0 0-16,-4-3 0 0,-3 3 14 0,0 0 3 0,0 0 1 0,0 0 0 16,0 0 6-16,0 0 1 15,0 0 0-15,0 0 0 0,0 0 0 0,0 0 0 0,-10 3 0 16,-1 4 0-16,-3 2 19 0,0 1 4 0,0-1 1 0,-4 0 0 16,1 1-16-16,-1-1-4 0,4 10 0 0,-4-10 0 15,4 7-32-15,0 3-6 0,3-3-2 0,1 2 0 16,-1 1-20-16,4 0-8 0,4-3 0 0,-1 9 0 15,1-6 0-15,3-1 0 0,0 1 0 0,0 0 0 16,7-3 0-16,0 3 0 0,0-4 0 0,0-5 0 16,0-1 0-16,3 0 0 0,1 1 0 0,0-10 0 15,-1 6 27-15,4-6-1 0,-3 0 0 0,3-6 0 0,4 3-15 16,-4-4-3-16,3-2-8 0,-3-7 12 0,4 7 10 16,-4 0 2-16,-3-10 0 0,-1 3 0 0,4 4-6 0,-3-4-1 15,-4-3 0-15,0 3 0 0,0-2-1 0,0-1 0 16,-3 3 0-16,-4-3 0 0,0-3-3 0,0 0-1 15,-4 0 0-15,1-3 0 0,-4 0-1 16,0 6-1-16,0-6 0 0,3 6 0 0,1 1 0 16,-1 2 0-1,4-3 0-15,-7 10 0 0,3-10-10 0,-3 10-17 16,0-7 4-16,4 6 1 0,-1 1-104 16,1 0-20-16,3 9-4 0,0 0-601 0,0 0-121 0</inkml:trace>
  <inkml:trace contextRef="#ctx0" brushRef="#br0" timeOffset="114013.93">17812 11469 1652 0,'0'0'73'0,"0"0"15"0,0 0-70 0,7 3-18 0,-4 3 0 0,8-3 0 15,-4 7 19-15,0-4 0 0,0-3 0 0,-7-3 0 16,7 6 1-16,0-3 1 0,-7-3 0 0,0 0 0 16,0 0 28-16,0 0 6 0,0 0 1 0,0 0 0 15,0 0 41-15,0 0 9 0,0 0 2 0,0-9 0 16,0 6-10-16,-3-6-2 0,3-7 0 0,-4 6 0 16,4-5-44-16,-3 2-8 0,3-6-3 0,0-3 0 15,3 4-21-15,1-1-4 0,-1-9 0 0,8 2-1 16,-4-2-15-16,3 3 0 0,5-3 8 0,-5 0-8 0,4 3 0 15,-3 0 0-15,3 6 8 0,-7 0-8 16,4 3 0-16,-1-3 0 0,1 7 0 0,-1-4 0 0,-3 7 0 16,0-1 0-16,-3 1 0 0,3 3 0 15,0-4-29-15,-3 7-9 0,-1-3-2 0,4 0 0 16,0 3-83-16,0 3-17 0,-7 0-3 0,7-7-601 16,4 7-121-16</inkml:trace>
  <inkml:trace contextRef="#ctx0" brushRef="#br0" timeOffset="114754.27">19297 11177 2055 0,'0'0'45'0,"0"0"10"0,0-9 1 0,-4 2 2 0,4 4-46 0,-3-3-12 15,3-3 0-15,0 5 0 0,0 4 0 0,0 0-11 0,0-6 3 0,0 6 0 16,0 0 8-16,0 0 0 0,0 0 0 0,0 0 0 16,0 0 0-16,-7 6 11 0,0 4-3 0,-4-1 0 15,4 10 14-15,-3 0 2 0,-5-3 1 0,5 2 0 16,-1 1 22-16,1 0 4 0,3-3 1 0,0 2 0 16,0 1-8-16,3-3 0 0,4 3-1 0,4-4 0 15,-1-2-25-15,4 3-5 0,0 3-1 16,4-10 0-16,3 7-12 0,-4-1 0 15,5-2 0-15,-1-4 0 0,0 1 9 0,3-4-1 16,-2 3 0-16,2-9 0 0,1 0-8 0,-4 0 0 0,0 0 0 0,4 0 0 16,-4-6 0-16,0-3 12 0,-4 6-12 0,1-7 12 15,0-6 20-15,-4 7 5 0,0-7 1 0,-4 7 0 16,1-4-5-16,-1-2-1 0,1-4 0 0,-1 0 0 16,-3-6 7-16,0 6 1 0,0-6 0 0,0-3 0 15,-3 0-40-15,-1-4 0 0,-3 10 0 0,4-9 0 16,-4 9 0-16,0-3 0 0,0 0 0 0,0 6 8 0,-1 3-8 0,-2 7-12 15,3-4 4-15,-4 7 0 0,1-3 8 16,-1 6 0-16,1-4 0 0,-1 7 0 16,-3 0-53-16,3 7-9 0,1-4-2 0,-1-3 0 15,4 0-153-15,0 6-31 0,0-3-7 0,3-3-697 16</inkml:trace>
  <inkml:trace contextRef="#ctx0" brushRef="#br0" timeOffset="115192.9">19787 11425 2055 0,'0'0'91'0,"0"0"19"0,0 0-88 0,0 3-22 0,0 6 0 0,0-2 0 16,0 2 15-16,4 0-2 0,-4-9 0 0,-4 10 0 15,4-10 23-15,0 0 4 0,0 0 0 0,0 0 1 16,0 0 0-16,0 0 0 0,0 0 0 0,0 0 0 16,0 0 39-16,0 0 7 0,0 0 1 0,0-10 1 15,-3 1-14-15,-1 0-3 0,4-1-1 0,0-5 0 16,-3 2-39-16,3-3-7 0,0-3-1 0,0 4-1 16,0-4 7-16,0 0 2 0,0-6 0 0,0 6 0 15,0 0-24-15,0-6-8 0,0 0 0 0,0 6 0 0,3 1 0 0,-3 2 0 16,4-3 0-16,-1 0 0 0,1 1 12 0,3 2-3 15,-4-3-1-15,4 0 0 16,-3 4-8-16,3 5 0 0,0-2 0 0,0 2 0 16,-3-5 0-16,3 8 0 0,-4 4 0 15,1-3 0-15,-1-4-35 16,-3 10-2-16,0 0-1 0,7 7 0 0,0-4-91 16,-3 3-19-1,3-3-3-15,0 7-1 16,0 2-134-16,0 1-27 0,4 6-6 0,-4-4-1 0</inkml:trace>
  <inkml:trace contextRef="#ctx0" brushRef="#br0" timeOffset="115365.02">20070 11237 345 0,'0'0'31'0,"7"3"-31"0,0 6 0 0,0 1 0 16,3-1 283-16,-3 0 50 0,0 7 11 0,4 0 1 16,-4-4-276-16,0-2-55 0,0 5-14 0,-3 1 0 15,3-3 13-15,0 2 0 0,-4-5 0 0,1 5 0 16,-1-5 37-16,4-1 7 0,-3 1 2 15,-1-1 0-15,1 0-2 0,0-2 0 0,-4-7 0 16,7 3 0-16,-7-3-42 0,0 0-15 0,7 6 9 0,-7-6-619 16,7-6-124-16</inkml:trace>
  <inkml:trace contextRef="#ctx0" brushRef="#br0" timeOffset="115527.08">20161 10857 864 0,'0'0'76'0,"0"0"-60"16,0 0-16-16,0 0 0 0,0 0 428 0,0 0 82 15,0 0 17-15,7-3 3 16,0-3-587-16,4 3-118 16,0-4-23-16,3 7-501 0,3 0-100 0</inkml:trace>
  <inkml:trace contextRef="#ctx0" brushRef="#br0" timeOffset="116100.61">20747 11186 1555 0,'-11'-3'68'0,"11"3"16"0,-3-6-68 0,-4 6-16 0,3 0 0 0,-3 0 0 15,4-3 139-15,-4-3 24 0,-1 6 5 0,1 0 0 16,-7-7-140-16,0 7-28 0,4 0 0 0,-4 7-14 15,-4-7 14-15,4 6 0 0,0-3 0 0,-4 6 0 16,4 1 8-16,0-1-8 0,-4 7 9 0,4 0-9 16,0-4 29-16,0 7 0 0,3-3 0 0,-3 2 0 15,4 1-3-15,2-3-1 0,1 3 0 0,0-4 0 16,4-2 10-16,-1 3 1 0,4-7 1 0,0 7 0 16,7-4-29-16,0-5-8 0,4 2 0 0,0 0 0 15,3-9-20-15,3 10-4 16,5-10-2-16,2-3 0 15,1-4-2-15,0 7 0 0,3-9 0 0,0 9 0 0,-3-9 13 0,-1 2 3 0,-2-2 0 16,-1 0 0-16,-4-1 12 0,1 1 0 0,-4-1 0 0,-3 4 0 16,-4-3 0-16,0-1 8 0,-4 1 0 0,1-4-8 15,-4-2 38-15,0 5 1 0,0 1 0 0,-4-7 0 0,4 7-6 16,-3-1-1-16,-4 4 0 0,3 3 0 0,1-3-22 0,3 6-10 16,0 0 8-16,0 0-8 0,0 0 0 0,-4 6-9 15,-3-3 0-15,0 3 0 0,4 4 9 0,-1-1 0 16,1 0 0-16,-5 1 0 0,5-1 0 0,-1 7 0 15,1-7-9-15,3 7 9 0,-4-3 12 0,4 2 6 16,4-5 2-16,-1 9 0 0,1-1 16 0,3-2 3 0,4 9 1 16,-1-3 0-16,1 0-26 0,3 0-5 0,0 3-1 15,0 0 0-15,0-3-8 0,-3 9 0 0,3-2 0 0,-7-1 0 16,4 0 0-16,-8-3 0 0,4 0 0 0,-3 0 0 16,-1-3 0-16,-6 3 0 0,3 0 0 15,-7-3 0-15,0 0 0 0,-1 0 8 16,-2-3-8-16,-4 3 8 0,0-3-8 0,0 0 0 0,-8-4 0 15,5-2 0 1,-1-4-85-16,0 1-19 0,-3-4-4 0,0-6-645 0,-4-6-129 16</inkml:trace>
  <inkml:trace contextRef="#ctx0" brushRef="#br0" timeOffset="116714.08">21530 10569 3171 0,'0'0'70'0,"0"0"14"0,0 0 4 0,0 0 0 0,0 0-70 0,0 0-18 16,0 0 0-16,11 3 0 15,-1 3-40-15,4-6-11 16,-3 0-2-16,7 0-1 0,-1 3 11 0,4 4 3 0,-3-7 0 0,3 0 0 15,-3 0-20-15,3 0-3 0,0 0-1 0,-7 0 0 16,-3-7 26-16,-1 7 5 0,5 7 1 0,-5-7 0 0,-10 0 32 0,0 0 12 16,0 0 0-16,0 0 0 0,0 9 7 0,-7 0 1 15,0 1 0-15,-4-1 0 0,1 7 9 0,-4 0 3 16,-7-4 0-16,3 4 0 0,4-7-32 0,0 7 0 16,0-7 0-16,-1 1 0 0,5-7 12 0,3 6-3 0,7-9-1 15,0 0 0-15,-4 6-8 0,4-6 0 0,0 0 0 0,4 4 0 16,-4-4 0-16,7 6-11 0,0 3 3 0,4-9 0 15,-4 10 8-15,3-10 0 0,-3 9 0 0,4-3 0 16,3-3 0-16,0 7 0 0,-7-4 0 0,7 4-8 16,0-1 8-16,0 0 0 0,1-2 0 0,-5-4 0 15,1 6 0-15,3-3 0 0,3 4 0 0,1-1 0 16,-4-2 0-16,0 2 0 0,4 0 0 0,0 1 0 16,-1-1 0-16,1 1 0 0,-4-1 0 0,4 7 0 15,-4-4 0-15,0 4 0 0,-4-7 0 0,1 10 0 16,-4 0 0-16,0-3 0 0,-3 2 0 0,-1 1 0 15,1-3 11-15,-4 3-3 0,0 0 0 0,-4-1 0 16,1 4 4-16,-1-3 0 0,4-6 0 0,-3 2 0 16,-1 1 0-16,1-3 0 0,3-4 0 0,0 0 0 15,-4 7 16-15,4-7 3 0,0 1 1 0,-4-1 0 16,4-2-20-16,-3 2-3 0,-1-3-1 0,-3-3 0 16,4 7-8-16,-1-4 8 0,-6-3-8 0,-4 7 8 0,-4-10-8 0,4 9 0 15,-7-9 0-15,-4 6 0 0,-3-3 0 0,0 4 0 16,6-7 0-16,-6 6-11 15,-4-6-29-15,4 0-7 0,7 3-1 0,3-6 0 16,4-3-134-16,4 6-27 0,6-10-6 0,4 4-1 0</inkml:trace>
  <inkml:trace contextRef="#ctx0" brushRef="#br0" timeOffset="117914.16">23424 10901 806 0,'0'0'72'0,"-3"-9"-58"16,-1 6-14-16,4-4 0 0,-3-2 282 0,3 3 54 15,0-4 10-15,0 7 2 0,3-6-274 0,1 2-55 16,-1-2-11-16,1 6-8 0,-4 3 44 0,4-6 3 16,-4 6 1-16,7-10 0 0,-7 10-5 0,7 0-1 0,-7 0 0 0,0 0 0 15,7 0 4-15,-7 0 1 0,7 0 0 0,0 10 0 16,0-1-6-16,-4 7-1 15,1-4 0-15,-1 4 0 0,-3 3-22 0,4 0-5 16,-4 6-1-16,-4 0 0 0,1 3 7 0,3 0 1 0,-4-3 0 0,4 3 0 16,-3-2 8-16,3-1 1 0,0-3 1 0,3-7 0 15,-3 4-18-15,4 0-3 0,-1-3-1 0,1-7 0 16,3 0-8-16,0 1 12 0,-3-1-12 0,3-3 12 16,-7-6-12-16,0 0 8 0,7 0-8 0,0 0 8 15,3-6-8-15,-3 6 0 16,0-3 0-16,1-3 0 0,-1 6 0 0,0-3 0 15,0-4 0-15,-7 7 8 0,3 0-8 0,4 7 0 0,0-4-12 16,0 3 12-16,0-3 0 0,0 7 0 0,-3-1 0 0,3 0 0 16,4 4 0-16,-4-10 0 0,3 6 0 0,1 1 0 0,-1-4 0 15,5-3 0-15,-5-3 0 0,4 0 0 0,0 0 0 0,4 0 0 16,-4-3 0-16,4-3 0 0,-1 3 0 16,1-4 0-16,0 4 9 0,-1-6-1 0,1-4 12 0,-4 4 2 15,0 0 1-15,0-1 0 16,0-2 4-16,1-4 1 0,-1 0 0 0,-4 4 0 0,4-4-3 15,-3-3 0-15,-1 4 0 0,5 2 0 16,-5-12-4-16,-3 9-1 0,4-3 0 0,-4 1 0 0,3 2-20 0,-2-3 9 16,-1 7-9-16,-4-4 0 0,4 7 8 0,-3-1-8 15,-1-6 0-15,1 13 0 0,-1-3-13 0,1-3-7 16,3 2 0-16,-7 7-1 16,3-3-95-16,4 3-18 0,0-6-4 0,1 6-1 15,2-3-106-15,-3-3-22 0,4 6-4 0</inkml:trace>
  <inkml:trace contextRef="#ctx0" brushRef="#br0" timeOffset="118365.07">24575 10980 864 0,'0'0'76'0,"-8"-7"-60"0,5 7-16 0,-8-3 0 16,4-3 376-16,-3 6 73 0,3-3 15 0,0 3 2 15,3 0-382-15,-3 3-76 0,0 3-8 0,0-3-16 16,-4 7 16-16,4 5-12 0,-3 1 12 0,-1-3-12 16,-3 12-28-16,3-7-6 0,-3 1-1 0,4 3 0 0,3-3 23 0,-4 3 4 15,4-6 0-15,-4 9 1 0,8-13 19 0,-1 4 9 16,1 3-1-16,-1-10 0 0,1 7 13 15,3-7 3-15,0 1 0 0,3-4 0 0,1-3-12 0,-1 6-1 16,8-2-1-16,0-7 0 0,-1 0-2 0,4 0 0 16,0 3 0-16,4-6 0 0,3 3 0 0,0-7 0 15,4-2 0-15,-4 6 0 0,4-10-8 0,-4 4 0 16,-3 0 9-16,-4-1-9 0,0 1 0 0,0-4 0 16,-7-2 0-16,0 5 0 0,-3-6 25 0,-4-2 1 15,3 2 0-15,-3-3 0 0,-3 0 21 0,-1-6 4 16,-3 6 1-16,0-6 0 0,0 7-21 0,-4-1-4 15,-3-6-1-15,4 6 0 0,3 6-6 0,-4-2-2 16,-3-1 0-16,3 7 0 0,1-4-18 0,-1 7-9 16,1-4 1-16,-1 1 0 15,4-1-157-15,0 4-31 0,0 3-7 0,0 3-871 0</inkml:trace>
  <inkml:trace contextRef="#ctx0" brushRef="#br0" timeOffset="118817.08">24786 11331 2228 0,'0'0'49'0,"0"0"11"0,7 6 1 0,4 3 1 0,-1-2-50 0,1-4-12 0,3 3 0 0,-3-3 0 0,-1-3 0 0,1 6-15 16,-1-6 3-16,1 4 1 0,-11-4 11 15,7 0 0-15,-7 0 0 0,0 0 0 0,0 0 28 0,0 0 8 16,0 0 2-16,-7-4 0 0,0-5 57 0,0 3 11 16,0-4 2-16,-4 7 1 0,1-9-26 0,3 2-6 15,-4 1-1-15,4-4 0 0,0-2-20 0,0-1-4 16,0-3 0-16,3 0-1 0,1-6-27 0,-1 6-6 16,4-9-1-16,-3 9 0 0,3-6-9 0,0 7-8 15,0-1 12-15,3 0-12 0,-3 3 8 0,4 1-8 16,-1-4 0-16,1 9 0 0,-1-5 0 0,4 5 0 0,0-2 0 0,4-4 0 15,3 7 0-15,0-7 0 0,0 7 0 16,4-1 0-16,0 1 0 0,-1-4 0 16,4 1-9-16,1 8 9 0,-8-2-12 0,3-3 4 15,1 9 0-15,0-3 0 0,-1 3-4 0,1 3 0 16,0-3 0-16,-1 0 0 16,4 9-40-16,-3-3-8 0,-4-2-1 0,4 2-1 15,-4 0-110-15,0-3-23 0,0 4-4 0,4-4-1 16,-8-3-64-16,4 0-12 0,11 0-4 0,-4 0 0 0</inkml:trace>
  <inkml:trace contextRef="#ctx0" brushRef="#br0" timeOffset="119101.18">25442 10186 2527 0,'0'0'56'0,"0"0"11"0,0 0 2 0,0 0 2 0,0 0-57 0,0 10-14 16,4 5 0-16,-4-2 0 16,7 2-22-16,-4 4-7 0,8 0-2 0,-4 6 0 0,0 10 21 0,0-1 10 15,7 4-10-15,-3-1 10 0,-1 7 0 0,5-3 0 16,-5 0 0-16,4 9 0 0,-3-6 28 0,3 0 0 16,-7-7-1-16,4 7 0 0,-4-6-11 0,0-4-1 15,-4 4-1-15,-3 3 0 0,0-10-14 0,0 4 9 16,0-1-9-16,0-6 8 0,0 1-8 0,0-4 0 0,0 0 0 15,0-6 0 1,4-1-117-16,3 1-26 0,-4-9-5 0,1 2 0 16</inkml:trace>
  <inkml:trace contextRef="#ctx0" brushRef="#br0" timeOffset="119468.29">25890 10838 2574 0,'0'0'56'0,"-7"10"12"0,0-4 3 0,0 3 1 0,4-5-57 0,-4 8-15 0,3 1 0 0,-3-4 0 16,4 7-31-16,-5-7-9 0,1 10-1 0,0-3-1 0,0-4 22 0,0 4 5 15,-3-7 1-15,-1 7 0 16,4-3 14-16,-4-4 0 0,4 7 0 0,0-7 0 15,-3 7 48-15,-1-7 13 0,1-6 3 0,3 7 0 16,-4-4-16-16,4 3-4 0,0-9 0 0,3 10 0 0,-3-4-28 0,7-3-7 16,0-3-1-16,0 10 0 0,0-10 4 0,4 9 0 15,3-3 0-15,0 4 0 0,3-1-12 0,1 0 0 16,3 1 0-16,-3-4 0 0,10-3 28 0,-3 4 3 16,-1-4 1-16,1 3 0 0,3-6-32 15,0 6 0-15,4-6 0 0,-4 3 0 16,0-3-20-16,0 0-9 0,1 0-3 0,-1 0 0 15,-4 0 10-15,-3 7 2 0,8-7 0 0,-5 3 0 16,-3-3-109-16,-3 0-22 0,0 0-4 0,-1 6-569 16,1-6-115-16</inkml:trace>
  <inkml:trace contextRef="#ctx0" brushRef="#br0" timeOffset="119914.85">26561 10791 2786 0,'-18'-6'124'0,"11"6"24"0,-7 6-118 0,3-6-30 0,1 3 0 0,-1 4 0 16,1-4-60-16,-5 3-19 0,5 4-3 0,-1-1-1 15,-3 0 15-15,4 1 2 0,-5-1 1 0,5-3 0 16,-4 4 12-16,3-1 2 0,4-2 1 0,0 2 0 0,-4-6 60 15,4 7 12-15,0-4 2 16,0-3 1-16,4 3 28 0,-4 4 6 0,3-10 1 0,4 0 0 16,0 0-24-16,0 0-5 0,0 0-1 0,0 0 0 0,0 0-30 0,0 0 0 15,7 9 0-15,0-3 0 0,4-3 0 0,3-3 0 16,-3 7 0-16,6-4 0 16,1-3-17-16,-1 6-10 0,1-3-1 0,3-3-1 0,-3 7 5 15,7-4 0-15,-4 3 1 0,3 3 0 0,-6-2 23 0,0-4-11 16,-1 6 11-16,-2 1-8 0,-1-1 20 0,-7 0 5 15,0 7 1-15,-4-7 0 0,4 1 30 0,-7 6 5 16,0-7 2-16,0 10 0 0,0 0 0 0,-3-4 0 16,3 4 0-16,-7 0 0 0,-4-3-30 0,1 2-5 0,-1 1-2 15,0 0 0-15,1-3-18 0,-4-1-9 0,0-2 1 16,3-4 0 0,0 1-34-16,1 2-6 0,3-9-2 0,0 4 0 15,7-7-191-15,-7 0-39 0,-7-7-7 0,14 7-1 0</inkml:trace>
  <inkml:trace contextRef="#ctx0" brushRef="#br0" timeOffset="120314.28">28095 10365 2530 0,'0'-10'56'0,"4"4"11"0,-4-3 2 0,0-1 3 0,3-2-58 0,1-4-14 16,3 0 0-16,-4 4 0 15,1-7-40-15,-1-6-12 0,1 9-1 0,0-2-1 0,-4-11 42 0,0 11 12 16,0-8 0-16,-8 1 0 0,5 7-8 0,-8-1 8 16,1 3-10-16,-1 7 10 0,-3-1 32 0,0 1 12 15,-4 6 2-15,1 3 1 0,-4 3-27 0,-1 6-6 16,1 1-1-16,-4 8 0 0,-3 8 1 0,0-1 0 0,-4 3 0 15,1 6 0-15,-1 4 18 16,4-4 4-16,3 4 1 0,4 6 0 16,0 0-23-16,3 6-5 0,7-3-1 0,1 6 0 0,-1-6-8 15,4 7 10-15,4-10-10 0,-1 6 10 0,4-9-10 0,0 2 0 16,4-2 0-16,-4-3 0 0,3 0 0 16,1 5 0-16,-1-8 0 0,1-1 0 0,-1-5 0 15,1-1 0-15,-1-3 0 0,-3-6 0 16,-3 6-89-16,3-6-17 0,0-4-3 0,-4-2-642 0,-3 3-128 0</inkml:trace>
  <inkml:trace contextRef="#ctx0" brushRef="#br0" timeOffset="120483.08">27354 10945 2131 0,'0'0'189'15,"0"0"-151"-15,0 0-30 0,0 0-8 0,0 0 193 0,15 0 38 16,-1 0 7-16,0 0 2 0,3 0-207 0,-3-3-33 15,8-3-22-15,2 6 3 16,1-10-7-16,7 10-2 0,3-6 0 0,4-3 0 16,0 5-140-16,-1-5-28 0,1 0-5 0</inkml:trace>
  <inkml:trace contextRef="#ctx0" brushRef="#br0" timeOffset="120904.9">28155 10892 2145 0,'-21'6'95'0,"14"-3"20"0,-4 7-92 0,1-1-23 0,3-3 0 0,-4 10 0 31,8-4-51-31,-8 7-14 0,4-3-3 0,0 3-1 0,0 0 49 0,-4-1 9 0,4 7 3 0,-3-6 0 15,-1 6 52-15,4 0 10 0,0-6 2 0,-4 0 1 16,4 0 19-16,4-3 3 0,-1-1 1 0,1-2 0 16,3 2-27-16,0-5-5 0,3-7 0 0,1 3-1 15,3 4-31-15,0-10-7 0,4 0-1 0,3 0 0 16,3 0-8-16,4-7-11 0,1 4 3 0,6-3 0 16,0-3-4-16,-3-4 0 0,-1 4 0 0,1-7 0 31,0 7-13-31,-4-1-3 0,-7-6-1 0,0 7 0 0,0-10 46 0,-7 4 10 0,0 2 1 0,-3-6 1 15,-1-3-4-15,-3 3-1 0,-3 1 0 0,3-1 0 16,-7 0 23-16,0 3 4 0,0 1 1 0,0 2 0 16,0-3-2-16,-4 7 0 0,8-7 0 0,-4 7 0 0,3 6-30 0,4-7-7 15,-4 4-1-15,1 3 0 0,-1-3-12 0,4 6 11 16,0-3-11-16,0 3 10 16,0 0-109-16,0-7-21 0,0 7-5 0,0-9-1083 0</inkml:trace>
  <inkml:trace contextRef="#ctx0" brushRef="#br0" timeOffset="121281.88">28582 11328 2746 0,'0'0'122'0,"0"0"25"0,0 0-118 0,-3 9-29 0,3-9 0 0,-4 9 0 31,4-9-52-31,0 0-16 0,0 0-3 0,0 0-1 16,0 0 21-16,0 0 4 0,0 0 1 0,0 0 0 0,0 0 74 0,0 0 14 0,-4-9 3 0,1 0 1 15,-1 2 35-15,-3-2 7 0,4-4 2 0,-4-2 0 16,3-1-16-16,-3-3-3 0,0 0-1 0,4 1 0 16,-4-1-24-16,7-6-5 0,-4 6-1 0,4-6 0 15,0 0-23-15,0 3-5 0,0-3 0 0,4 0-1 0,3 6-11 16,0 0 10-16,0 0-10 0,7 0 10 15,-4-3-2-15,5 4 0 0,-1 5 0 0,7-3 0 0,0-3-8 16,-3 10 0-16,3-7 0 0,0 7 0 16,-7 0-9-16,4-1-4 0,-1 4-1 0,1 3 0 15,0-4-54 1,-1 7-12-16,-3-3-1 0,4 3-1 0,-4 3-88 0,4-3-18 16,-1 0-3-16,-2 10-927 0</inkml:trace>
  <inkml:trace contextRef="#ctx0" brushRef="#br0" timeOffset="121767.1">30173 10158 2790 0,'0'0'61'0,"0"0"13"0,0 0 2 0,0 0 3 0,4 9-63 0,-1 1-16 0,-3 5 0 0,0-2 0 16,0 6-13-16,0 3-6 0,0-3-1 0,-3-1 0 15,-1 7 20-15,1-3 0 0,-1 3 0 0,-3 1 0 0,0-8 0 16,-4 1-12-16,4 6 12 0,0-6-10 0,0 0 31 0,0 0 7 16,0 0 0-16,0-4 1 0,0 1 15 0,3-4 4 15,1-2 0-15,-1-1 0 0,1 7-29 0,3-7-6 16,-4-2-1-16,4 2 0 0,0-9-12 0,4 3 0 16,-4 7 8-16,3 2-8 0,-3-2 0 0,7-1 0 15,-3 0 8-15,-1-6-8 0,5 7 8 0,-1-4-8 16,3-3 11-16,1 4-11 0,-1-1 0 0,4-3 0 15,1-3 0-15,-1 0 0 0,3 0 0 0,1 0 0 16,3 0 0-16,0-9 0 0,4 9 0 0,-4-10 0 16,0 10 0-16,-3-6 0 15,0-4-20-15,-1 7-7 0,-6-3-1 0,3-3-1 16,-3-1-105-16,3-5-21 0,-4 5-4 0,4 1-618 16,-3-1-124-16</inkml:trace>
  <inkml:trace contextRef="#ctx0" brushRef="#br0" timeOffset="122020.11">30632 10224 2833 0,'0'0'62'0,"-7"0"13"0,3 0 2 0,1 0 3 0,-4 6-64 0,-1-3-16 0,5 10 0 0,-1-1 0 16,1-2-22-16,-8 5-8 0,4 4-2 0,4 0 0 15,-4 6 32-15,0 3 0 0,0-3 0 0,-4 13 0 16,4-3 0-16,-4 2-9 0,4 7 9 0,-3 0 0 15,-4 0 0-15,3 3 0 0,4-3 0 0,-4 0 0 0,1-7 8 16,3 7 0-16,-4-3 0 0,1-3 0 16,-1 6-8-16,4-7 8 0,0-2-8 0,0-1 8 0,3-6-8 0,1 7 0 15,-1-7-8-15,1-3 8 16,-4-6-108-16,3 0-16 16,4-4-3-16,0-2-965 0</inkml:trace>
  <inkml:trace contextRef="#ctx0" brushRef="#br0" timeOffset="122429.99">31066 10205 2718 0,'0'0'60'0,"0"0"12"0,0 0 2 0,0 0 2 0,0 0-60 0,0 0-16 0,3 6 0 0,4-3 0 0,0 4 0 0,0-4 0 16,0 3 0-16,0 3 0 16,0 1 0-16,1 6 0 0,-5-7 0 0,1 3 0 0,-1 4-16 0,1 0-7 15,-4-4-1-15,3 7 0 0,-3 6 24 0,0-6 0 16,0 3 0-16,-3-3 0 0,3 3-8 0,-4 0-1 16,4 0 0-16,0-7 0 15,0 4-109-15,0 0-22 0,0 0-4 0,0-10-540 16,0 7-108-16</inkml:trace>
  <inkml:trace contextRef="#ctx0" brushRef="#br0" timeOffset="122656.68">30861 10365 2988 0,'0'0'132'0,"0"0"28"0,0 0-128 0,7 0-32 0,4-10 0 0,3 1 0 15,-7 3 0-15,10-4 0 0,1 7 0 0,0-3 0 16,3-3-12-16,0-1 4 0,0 1 8 0,0 2-13 31,4-2-27-31,0 6-4 0,-8-6-2 0,5 2 0 0,-5-2-12 16,1-1-2-16,-4 4-1 0,0 3 0 16,-3-3-32-16,-1 3-7 0,1-4 0 0,-8 4-1 15,4-3-99-15,0 3-20 0,-3-3-4 0</inkml:trace>
  <inkml:trace contextRef="#ctx0" brushRef="#br0" timeOffset="123104.01">31514 9688 460 0,'-14'0'20'0,"14"0"5"0,0 0-25 16,-4-4 0-16,-3-2 0 0,7 6 0 0,0 0 573 0,0 0 110 15,0 0 21-15,0 10 5 16,0 5-605-16,0-5-120 0,7 8-25 0,-3 8-5 0,-4-8 22 0,0 11 4 16,0 5 0-16,3-6 1 0,1 16 11 0,-4-9 8 15,0 2-12-15,3-2 12 0,1 9 0 0,-1-7 0 16,-10-2 0-16,7-1 0 0,-3 4 0 0,3-13 0 16,-7 3 12-16,3-3-3 0,4 0 0 0,-4-6 0 0,1-6 0 15,-1 2 0-15,1 1 21 0,3-6 4 0,0-1 1 16,0-9 0-16,0 3-23 0,0-3-4 0,0 0 0 0,0 0-8 15,7 0 13-15,4 0-4 0,-4-9-1 16,3-1 0-16,1 1 0 0,3-1-8 0,-7-5 12 16,4 5-4-16,-1-8-8 0,-3 8 0 0,0-9 9 0,0 10-9 15,-3-7 36-15,3 7 2 0,-4-1 1 0,1 1 0 16,3 9-18-16,0-6-3 0,0 6-1 0,4 0 0 16,-1 6-7-16,1 3-2 0,3 1 0 0,0-1 0 15,0 7-8-15,4-4 12 0,-1 4-12 0,1 3 12 16,3-3-12-16,4-4 0 0,0 4 0 0,3 3 8 15,4 0-8-15,3-4-16 0,0 4 4 0,0 0 1 16,1-3-97-16,-5-1-20 16,1-5-4-16,-4 2-752 0,1 4-151 0</inkml:trace>
  <inkml:trace contextRef="#ctx0" brushRef="#br0" timeOffset="124334.25">27894 13062 2516 0,'0'0'112'0,"-3"-3"22"0,-1-7-107 0,-3 1-27 15,0 2 0-15,0-2 0 0,0-7 50 0,3 7 5 16,-3 0 1-16,-3-1 0 0,3 7-36 0,-4-6-6 0,0 2-2 0,1-2 0 15,-1 3 7-15,1 3 1 0,-4-4 0 0,0 7 0 16,3 0 8-16,-3 0 1 0,0 7 1 0,3-4 0 16,1 3-30-16,-5 3 0 0,1 7 0 0,0-3 0 15,0 2 0-15,4 4 8 0,-1 0-8 0,4 6 0 16,-4 0 0-16,1-3 0 16,6 9 0-16,-3-9 0 15,4 3-22-15,-1 4-7 0,1-11-2 0,6 8 0 0,1-8 31 0,6-2 0 16,1 3 0-16,3-4 0 0,7-5 0 0,0-1 0 0,4 1 13 15,0-10-4-15,3 6-9 0,0-6-11 0,-3 0 3 0,-1-6 0 16,-2-1 8-16,-1-2 0 0,-4 0 0 0,1-1 0 16,-7 1 24-16,3-1 6 0,-11 1 2 0,4-7 0 15,-3 7-11-15,-1-4-1 0,-3-2-1 0,0-1 0 16,-3-3 21-16,-1 0 4 0,-3 4 0 0,0-7 1 16,0 3-16-16,-3-3-3 0,-1 3-1 0,0 0 0 15,1 1-25-15,-4 2 0 0,3-3-9 0,-3 3 9 16,3 4-32-16,-3-4 0 0,4 7 0 15,3-1 0-15,-4 1-107 0,4 3-21 0,-4-4-4 0,8 7-664 16,3 3-134-16</inkml:trace>
  <inkml:trace contextRef="#ctx0" brushRef="#br0" timeOffset="124669.89">28007 13087 2361 0,'4'15'104'0,"-4"-5"23"0,3-1-102 0,-3 1-25 16,4 8 0-16,-4 1 0 0,3-3 21 0,-3 9-1 0,4-6 0 0,-4 0 0 15,3 0-12-15,-3 6-8 0,0-7 8 0,0 1-8 16,4 0 20-16,-1-3-1 0,1 3 0 0,-1-10 0 16,1 7 8-16,-1-7 1 15,1 0 1-15,-1-2 0 0,-3-7 7 0,0 0 0 0,0 0 1 0,0 0 0 16,0 0 20-16,0 0 4 0,0 0 1 0,4-7 0 16,-4-2 1-16,0-7 0 0,-4 7 0 0,1-4 0 15,3-9-19-15,-4 10-4 0,4-13-1 0,-3 0 0 16,6 3-7-16,-3-3 0 0,4-10-1 0,-1 7 0 15,1-7-17-15,3 1-3 0,0 6-1 0,4 0 0 16,-1-1-10-16,1-2 0 0,3 12 0 0,0-9 0 16,0 12 0-16,0-3 0 0,0 7 0 0,0-4 0 15,1 7-8-15,-1-1 8 0,-4 1-10 0,4 0 10 16,1 2-19-16,2-2 3 0,-3 9 0 0,0-6 0 16,0 2-24-16,4-2-4 15,0 6 0-15,-4 0-1 0,7 6-133 0,-3-2-26 16,-1 2-6-16</inkml:trace>
  <inkml:trace contextRef="#ctx0" brushRef="#br0" timeOffset="125568.62">29637 13015 2473 0,'0'0'54'0,"-4"6"11"0,-3 3 3 0,4 1 2 0,-1-1-56 0,4 4-14 0,4 2 0 15,-4 1 0-15,3-3-8 0,1 5-5 0,-4 7-1 0,3-6 0 16,-3-3 32-16,4 3 6 0,-4 0 2 0,-4-4 0 16,4 4 30-16,-3-3 7 0,-1-4 1 0,1 4 0 15,-1-7 0-15,1 1 0 0,3-10 0 0,0 0 0 16,0 0-34-16,0 0-6 0,0 0-2 0,-4-10 0 16,4 1 10-16,4 3 1 0,-1-7 1 0,4-6 0 15,0-6-34-15,4 0 0 0,-4-3 0 0,7 3 0 16,4-10 0-16,-4 7 0 0,3 3 0 0,5 3 0 15,-5-3-22-15,1 6-8 0,3 4-2 0,0 2 0 0,-3-3 52 16,3 10 9-16,-7 3 3 0,4-3 0 0,-1 6-24 0,1 0-8 16,3 6 0-16,0-3 0 0,1 3 34 0,2 4 1 15,-3 5 0-15,1-2 0 0,-1-4-11 0,0 7-1 16,-3 3-1-16,3 6 0 0,0-6-14 0,0 6-8 16,-3 0 8-16,3-3-8 0,0 3 0 0,-3-6 0 15,-1 6-12-15,1-6 4 16,-4 0-23-16,0-1-4 0,0-2-1 0,-3 3 0 15,-1-10-32-15,-2 1-6 0,2-1-2 0,-3-3 0 16,-7-6-99-16,7 0-20 0,4-6-4 0,-1 3-1 16,1-7-38-16,0 1-8 0,-1-7-2 0,4 7 0 15,0-7 46-15,0-2 9 0,1-1 1 0,2-6 1 16,1 3 62-16,0 0 12 0,-1 0 2 0,1-3 1 0,-4 9 215 0,0-3 43 0,-3 7 9 0,-4-4 2 16,0 7 93-16,0-1 18 0,-4 4 4 0,-3 6 1 15,0 0-91-15,0 0-17 0,0 0-4 0,-7 0-1 16,-3 0-29-16,3 6-5 0,-4-3-2 0,0 7 0 15,-3-4-48-15,0 10-10 0,0-4-1 0,0 4-1 16,3-7-26-16,-3 10-4 0,4-10-2 0,3 10 0 16,-4-3-16-16,4 3-3 0,3 0-1 0,-3-10 0 15,0 7-10-15,7-1 0 0,0-2-12 0,4 3 12 16,-4-7-19-16,7 7 4 0,-4-4 1 0,5-2 0 16,2 5-13-1,1-5-2-15,3-1-1 0,3 1 0 0,1-4 14 0,3-3 4 0,0 3 0 0,1-6 0 0,-1 0 12 0,0 0 0 16,0-6 0-16,0 3 0 0,-3-7 0 0,0 1 0 15,-1-4 0-15,1 4 0 16,-4 0 0-16,-3-1 10 0,3-9-2 0,-4 10 0 16,-6-7 27-16,3 4 5 0,-4-4 0 0,1-3 1 15,-4 4 8-15,0-7 2 0,-4 0 0 0,-3 3 0 0,0 0-28 16,-3 0-6-16,-1 0-1 0,0 4 0 0,-3-1-8 0,0 7-8 16,0-4 9-16,-4 4-9 0,4 2-11 0,0-2-8 15,0 9-1-15,0-9-1 16,0 9-63-16,0 0-13 0,0 0-3 0,3 0 0 15,1 0-110-15,-1 0-22 0,4-7-5 0</inkml:trace>
  <inkml:trace contextRef="#ctx0" brushRef="#br0" timeOffset="125850.05">31348 12428 748 0,'0'0'67'0,"0"0"-54"0,-4 7-13 0,-3 2 0 16,0-3 602-16,4-3 118 0,3 7 23 0,3-1 5 31,4 7-649-31,4 12-130 0,-1-9-25 0,1 15-6 0,0-5 18 0,-4 14 4 0,3 1 1 0,-6 0 0 16,-1 3 29-16,4 7 10 0,-7-4 0 0,0-3-9 15,-3 6 9-15,-1-3 0 0,-3-3 0 0,0 0 0 16,-3-3-9-16,3 0 0 0,-4-9 0 0,4 2 0 15,-4-5-44-15,1-4-9 0,3-9-2 16,3-4 0-16,1-2-208 0,-1-4-41 0,-6 1-9 0,10-10-2 0</inkml:trace>
  <inkml:trace contextRef="#ctx0" brushRef="#br0" timeOffset="126014.54">31104 12936 2602 0,'-7'-19'116'0,"0"10"23"0,4 0-111 0,-4-1-28 15,3 4 0-15,8-3 0 0,-4 5 101 0,7-2 15 16,0 6 4-16,3 0 0 0,5-3-45 0,-1 3-9 15,3 3-2-15,4-3 0 0,1 0-19 0,2 0-4 16,5 0-1-16,-1 0 0 0,7-3-6 0,0 3-2 0,1 0 0 16,-1-6 0-16,4 6-22 0,-1 0-10 15,-2-3 8-15,-1-4-8 16,-3 1-107-16,0-3-26 0</inkml:trace>
  <inkml:trace contextRef="#ctx0" brushRef="#br0" timeOffset="-114246.5">533 9572 2073 0,'0'0'45'0,"0"0"10"0,0 0 1 0,0 0 4 0,0 0-48 0,0 0-12 0,0 0 0 0,0 0 0 15,0 0 22-15,0 0 2 0,0 0 1 0,0 0 0 16,-4 9-1-16,4-3 0 0,0-6 0 0,0 10 0 16,0-1 0-16,4 0 0 0,-1 1 0 0,8-1 0 0,-1 1 23 0,1 5 4 15,0-5 1-15,-1 5 0 0,4-2-15 0,0 3-2 16,-3 2-1-16,3 1 0 16,-3-3-5-16,-1 3-1 0,4 0 0 0,-3-1 0 0,3 4-6 0,-3 0-2 15,-8 3 0-15,4 0 0 0,-3-6-3 0,6 10-1 16,-10-11 0-16,11 7 0 15,-11-6 4-15,10 0 0 0,-6-3 0 0,7-7 0 0,-1 1-10 16,-6-1-2-16,10-9 0 0,-4 0 0 0,8 0 4 0,-4-9 0 16,-3-1 0-16,3-6 0 0,7 7-2 0,-7-10 0 15,0-9 0-15,7 3 0 0,-6-3 18 0,-1-7 3 16,7 1 1-16,-7 2 0 0,7-8-17 0,-7 2-3 16,11 0-1-16,-11-6 0 0,7-6 2 0,4 3 1 0,0-6 0 0,6 9 0 15,-6-9-14-15,3 9 0 0,4-3 0 0,-4-3 0 16,4 6 0-16,-4 3 0 0,4-3-8 0,-7-6 8 15,-1 12-27-15,1-6 2 0,0 0 0 16,-4 1 0 0,4 5-19-16,-8 0-4 0,4-3-1 0,4 10 0 15,-4-3-94-15,0-1-18 0,-3 1-4 0,3-1-618 0,0 7-123 16</inkml:trace>
  <inkml:trace contextRef="#ctx0" brushRef="#br0" timeOffset="-113562.99">811 10751 2818 0,'-14'6'125'0,"4"3"26"0,6 1-121 0,-6-1-30 0,10 7 0 0,3-4 0 31,-3 4-44-31,7 3-14 0,-3 0-3 0,6 3-1 0,-6-4 42 0,3 4 8 0,3 3 1 0,-6 4 1 16,7 2 10-16,-8-3-8 0,4 0 8 0,-7 1-8 16,11 5 8-16,-8-6 0 0,1 4 0 0,3-4 0 15,-4 0 8-15,4-3 1 0,-3 0 0 0,-4-3 0 16,0 0 26-16,7-3 5 0,-3-6 0 0,-1 2 1 16,4-5-13-16,-3-1-2 0,3 1-1 0,-4-4 0 15,-3-6 2-15,0 0 0 0,4 0 0 0,6-6 0 16,1 2 9-16,-4-5 3 0,-3-7 0 0,6 1 0 0,4-4-8 15,-3-6-2-15,3-4 0 0,-4-5 0 0,5-7-4 0,6-9-1 16,0 3 0-16,-7-3 0 0,11-3-11 0,-4-1-2 16,-3 7-1-16,6-6 0 0,-3 0-10 0,-6-1 8 15,6 1-8-15,-4 0 8 0,1-1-8 0,0 1 0 16,3 0 0-16,0 9 0 0,-7-3-12 0,7 9-2 16,-7-3 0-16,7 4 0 15,-3 2-80-15,3 1-16 0,4 6-3 0,-4 2-1 16,4 5-97-16,3 2-19 0,7-3-4 0,-3 12-1 0</inkml:trace>
  <inkml:trace contextRef="#ctx0" brushRef="#br0" timeOffset="-112170.31">508 15533 1609 0,'0'0'71'0,"0"0"15"0,0 0-69 0,0 0-17 0,0 0 0 0,0 0 0 16,0 0 43-16,0 0 5 0,0 0 0 0,0 9 1 15,0-9 11-15,0 0 3 0,0 0 0 0,0 0 0 16,0 0-19-16,0 0-4 0,0 0-1 0,0 0 0 16,0 0 18-16,0 0 4 0,0 0 1 0,0 0 0 0,0-9-22 0,0-1-5 15,0-2-1-15,0-4 0 0,0-3-14 16,4-6-2-16,-4 6-1 0,7-6 0 0,-7 0-6 0,0 6-2 15,0-3 0-15,3 0 0 0,4 4 2 16,-7-1 0-16,4 0 0 0,-4 3 0 16,0 4 4-16,3-4 1 0,4 7 0 0,-7-7 0 15,0 13-8-15,4-3 0 0,-4 6-8 0,10-10 12 0,-3 10-12 16,1-3 0-16,2-3 0 0,1 12 0 0,-1-3 0 16,1 7 0-16,3-1 0 0,-3 0 0 0,3 7 0 0,-4-6 0 15,4-1 0-15,8 0 0 0,-12 7 0 0,4-7 0 16,0 10 0-16,-3-3 0 0,-1-4 0 0,5 4 0 15,-5 3 0-15,1 0 0 0,-4-4 12 0,3 4-3 16,1 0-1-16,-4-3 0 0,0-1-8 0,0-2 8 0,4-4-8 16,-4 1 8-16,0-4 0 0,3 3-8 0,1-2 12 15,-7-4-4-15,6 3-8 0,1-3 0 0,-8-3 0 0,8 7 8 16,-11-7-8-16,3 3 0 0,8-3 0 0,0 0 0 16,-11 0 0-16,3 0 0 0,4 0 0 0,-3-3 0 15,6-4 0-15,-6 7 0 0,3-9 11 0,3-1-11 16,1 1 12-16,-8 3-3 0,8-7-1 0,0 4 0 15,-8-7 0-15,8 0-8 0,3 4 12 0,-4-4-4 16,1-3 12-16,3 10 3 16,-3-7 0-16,3 7 0 0,0 0-8 0,4-1-2 15,10-6 13-15,-18 7-26 0,1 6 0 0,3-3 8 0,0-4-8 16,-3 7 0-16,-1-3 0 0,1-4 0 0,0 10 0 16,-4-9 0-16,3 3 0 0,1 3 8 0,-1-4-8 15,1-2 0-15,-8 6 0 0,8-3 0 0,0-4-10 16,-8 4-11-16,8-4-3 0,-1 1 0 0,1 0 0 15,-1-1-159-15,-6 1-32 0,7-1-6 0</inkml:trace>
  <inkml:trace contextRef="#ctx0" brushRef="#br0" timeOffset="-111563.7">1256 13416 864 0,'-11'0'76'0,"4"-6"-60"16,-3 6-16-16,-1 6 0 0,8-6 300 15,-8 0 56-15,11 9 12 0,0-9 3 0,0 0-286 0,-7 7-57 16,3-4-11-16,4 6-2 0,-7 1-26 0,4 5-5 15,3 1 0-15,-11 3-1 0,1 0 17 0,3 6 8 16,-4 3-8-16,-3 0 12 0,-4 7 9 0,4-1 2 0,-7-6 0 0,3 10 0 16,-3-3 27-16,0 2 6 0,3-2 0 0,-3-7 1 15,-3 3 3-15,-1-3 0 0,0 1 0 0,4-4 0 16,-4-6-48-16,4 6-12 0,3-7 0 0,-3 1 0 31,7 0-26-31,0-3-7 0,-4-4-2 0,8 1 0 16,3-4-128-16,-4 1-25 0,1-1-6 0</inkml:trace>
  <inkml:trace contextRef="#ctx0" brushRef="#br0" timeOffset="-111279.64">617 13498 2476 0,'-10'0'220'0,"6"0"-176"0,-3 0-35 0,7 0-9 0,-3 0 23 16,3 0 2-16,0 0 1 0,0 9 0 0,0 0-26 0,3 1-14 16,4 5 2-16,7-5 0 0,-3 9 12 0,3-4 0 15,7 1 0-15,-3 3 0 0,3-7 0 0,0 7 0 16,4 3 0-16,0-3 0 0,3 0 0 0,4 9 0 16,-4-3 0-16,4 3 0 0,-8-3 0 0,1 4 0 15,-4-11 0-15,4 8 0 0,-4-8 0 0,4-2 0 16,-11-3-9-16,10 2 9 15,-9 1-48-15,6-7-5 0,3-6-1 16,-2 7 0-16,-8-4-74 0,3-6-16 0,1 0-2 0,0 0-454 0,3-6-90 0</inkml:trace>
  <inkml:trace contextRef="#ctx0" brushRef="#br0" timeOffset="-110893.79">1228 12265 2383 0,'0'0'105'0,"-7"-9"23"0,3 9-103 0,-6 0-25 0,-1 0 0 0,11 0 0 16,-4 0 8-16,-3 9-8 0,4-3 8 0,-1-2-8 0,-3 5 0 0,4 7 0 15,-8-7-12-15,8 7 12 0,-8-4 0 0,0 7 0 16,1-3 0-16,-1 3 0 0,1-4 0 0,-4 4 0 16,-1 0 9-16,5 6-1 0,-11-6 16 0,7 6 3 15,-1-3 1-15,-9 9 0 0,3-3 0 0,3 1 1 16,-14-1 0-16,8 3 0 0,-1-3-20 0,0 1-9 15,0-1 8-15,4-12-8 16,0 9-20-16,-4-7-10 0,8 1-2 0,-4 0 0 16,-1 0-144-16,8-3-28 0,0-7-7 0</inkml:trace>
  <inkml:trace contextRef="#ctx0" brushRef="#br0" timeOffset="-110625.72">713 12293 1440 0,'-32'-9'64'0,"25"9"12"0,-4-3-60 0,-3 3-16 0,4 3 0 0,-1-3 0 16,0 6 280-16,8-3 52 0,3-3 12 0,-7 10 1 16,7-10-273-16,0 9-54 0,0 4-18 0,7-4 10 15,-4 1 2-15,8 2 0 0,3-2 0 0,0 5 0 16,7 1-12-16,4-4 10 0,-4 4-10 0,4 3 10 15,0 9-10-15,-1-9 0 0,1 6 0 0,10 10 0 16,-3 2 0-16,-4-2 0 0,4-7 0 0,-4 6 8 0,-3-5-19 0,7 2-4 16,3-9-1-16,-3 3 0 15,10 3-164-15,0-9-34 0</inkml:trace>
  <inkml:trace contextRef="#ctx0" brushRef="#br0" timeOffset="-93342.22">12326 7671 1713 0,'0'0'37'0,"0"0"8"0,-7 0 2 0,3 0 2 0,-3 0-39 0,4 0-10 0,-4 0 0 0,3 0 0 0,-3 0 16 0,0 0 2 16,0 7 0-16,0-7 0 0,0 0-18 0,-4 0 10 15,4 3-10-15,-3 3 8 0,-1-6-8 0,-3 0 0 16,4 0 0-16,-5 0 0 0,-2 0 0 0,3 0 10 0,0 0-1 15,-8 0 0-15,1 0 39 0,4 3 7 0,-5 3 1 16,1-6 1-16,-7 7 4 0,3-4 1 0,1-3 0 16,-1 0 0-16,4 6-22 0,0-6-4 15,-4 3 0-15,4-3-1 0,0 0 0 0,-1 0 0 16,1-3 0-16,4 3 0 0,-1-6-18 0,4 6-3 16,0 0-1-16,0 0 0 0,3 6-13 0,0-6 0 0,-3 3 0 15,4-3 0-15,3 0 0 0,0 6 0 16,0-6 0-16,3 4 0 0,-6 2 0 0,6-3 0 0,4-3 0 0,-4 6 0 15,-3-3 0-15,0 4 0 0,4-1 0 0,-4-3 0 16,7 6 0-16,-4-2 0 0,1-4 0 0,3-3 0 16,0 9 0-16,0-2 0 0,-7 2 11 0,3 0-11 15,8 1 9-15,-8-1-9 0,-3 10 0 0,4-3 9 16,3 2-9-16,-4 1 0 0,0 3 9 0,1 0-9 16,-1 3 8-16,4 3-8 0,0-2 8 0,0 2-8 0,-3 0 0 15,3-3 0-15,3 0 0 0,-3 0 8 0,4-3-8 0,-1 3 0 16,-6 4 0-16,3-4 0 15,3 3 0-15,-3-9 9 0,-7 6-9 0,0 3 10 16,7-3 14-16,-3 3 4 0,-4-9 0 0,0 3 0 16,0 0-16-16,0 3-4 0,3 0 0 0,-6-3 0 15,-1-6-8-15,0 9 8 0,8-13-8 0,-1 10 8 0,-6-9 0 16,6 6 0-16,4-4 0 0,0-5 0 0,4-1-8 16,-4 7 8-16,-7-7-8 0,10 1 8 0,1-1 0 0,3 1 0 15,-14-1 0-15,7 0 0 0,0 1-8 0,3-1 8 16,-3 1-8-16,0 5 8 0,-7-5-8 0,7-1 0 15,7 0 0-15,-3 7 0 0,-8-6 0 0,4 5 0 16,4-5 0-16,-1 2-11 0,1-2 11 0,3 5 0 16,-4 1 0-16,12-3 0 0,-1-4 0 0,0 3 0 15,-7-2 0-15,7-7 0 0,4 3 24 0,-4-3 6 0,0 7 2 0,3-4 0 16,1-3-32-16,0 3 0 0,-1 4 0 0,1-1 0 16,3 1 0-16,-3-4 0 0,3-3 0 0,0 3 0 15,4-2 0-15,-4 2 0 0,0-6 0 0,4 0 0 16,3 0 0-16,4 0-8 0,0 0-1 0,-1-6 0 15,1 6 9-15,0 0 11 0,0 0-3 0,3 0 0 16,-3 0 0-16,-1 6 0 0,-2-6 0 0,-1 3 0 16,4-3-8-16,-4 0 0 0,0 0 0 0,0-3 0 15,7 3 8-15,4-6-8 0,0 6 8 16,7 0-8-16,0-4 8 0,-7 4-8 0,3 0 8 0,-3 0-8 16,0 0 0-16,-4 4 8 0,0-4-8 0,0 0 0 0,8 0 0 15,-1 0 0-15,7 0 0 0,1 0 0 16,-4 0 0-16,3 0 0 0,0 0 0 0,1 0 0 15,-4 0 0-15,-4-4 0 0,0 4 0 0,4-6 12 16,-7-3 2-16,10 6 1 0,-3-4 0 0,7 4 0 16,-3-3 11-16,3 6 2 0,-4-6 1 0,0 2 0 0,-3 4-29 15,4-6 0-15,-8 6 0 0,7-9 0 0,1 9-9 0,-1-3 9 16,0 3-13-16,4-7 5 0,4 4 8 0,3-3 12 16,-4 6-2-16,-3-3-1 0,-3-3-9 0,2 2-11 15,1-2 3-15,4 0 0 0,6 3 8 0,-3 3 12 16,0-6-2-16,0 6-1 0,-3 0-9 0,-1-4 0 15,4 4 0-15,0-6 0 0,4 6 0 0,-1 0 0 16,4 0 0-16,-3-3 0 0,-4-3 0 0,-4 6 0 16,-7 0 0-16,8 0 0 0,3 0 0 0,0 0 0 0,-4 6 0 15,8-6 0-15,-1-6 0 0,-3 6 10 16,-7 0-2-16,4 6-8 0,-5-12 8 0,8 6-8 0,4-3 0 0,3-4 0 16,4-2 0-16,-8 3 0 0,4-4 0 15,-11 1 0-15,-3 6 0 0,0-7 0 0,7 4 0 0,0 3 0 16,0-3 0-16,0 6 0 0,0-4 0 0,-3 4 0 15,-8 0 9-15,4 4-9 0,0-4 0 0,3 6 9 16,4-3-9-16,0 3 0 0,-3-3 0 0,3-3 0 16,-4 10 0-16,1-10 0 0,-5 0 0 0,1 9 0 15,-3-9 0-15,-1 0 0 0,4 0 0 0,0 0 0 16,0 0 8-16,0 6-8 0,0-6 8 0,3 0-8 16,-6 0 11-16,-1 0-3 0,0 10-8 0,1-10 12 15,3 6-12-15,0-3 0 0,-4 7 8 0,4-4-8 16,3-3 0-16,1 3 8 0,-4-2-8 0,0 2 0 0,-4-3 0 15,0 3 0-15,4 4 0 0,0-4 0 0,0-3 0 0,0 3 0 16,3-3 0-16,1 4 0 0,-8-4 10 0,1-3-10 16,-8 6 10-16,0-3-10 15,1 3 0-15,-1-6 0 0,4 10 0 0,3-4 0 0,1-3 0 16,-1 4 0-16,0-4 0 0,1 6 0 0,-8 1 0 16,1-4 0-16,-5 3 0 0,-2-9 0 0,-1 10 0 15,4-1 0-15,-1-9 0 0,1 9 0 0,4-2 0 0,-5-4 0 16,5-3 0-16,-4 9 0 0,-1-9 0 0,1 7 0 15,-4-4 0-15,-3 3 0 0,0 0 0 0,-4-3 0 16,-3-3 0-16,0 0 0 0,-1 0 0 0,-3 0 0 16,4 0 0-16,0 0 0 0,0-3 0 0,3-3 9 0,-4 0-9 15,5 3 8-15,-1-4-8 0,-3 7 0 0,-4 0 0 0,3-9 0 16,-2 9 0-16,-1-10 0 0,3 7 0 16,-6-3 0-16,3-3 0 15,-3-1 0-15,0 4-11 0,3-3 11 0,-7-1 0 0,3-2 0 0,-6-4 0 16,3 0 0-16,4-6 12 0,-8-3 7 0,4 0 1 0,1-3 1 15,-5 0-21-15,4-7 0 0,-3 1 0 0,3-1 0 16,-3-2 0-16,-1-1 8 0,-3-6-8 0,0-6 0 16,0 3 0-16,0 0 0 0,0-7 0 15,-3 4 0-15,-4 3 0 0,7-3 8 0,-7 3-8 0,4 0 0 16,-8-3 0-16,4 6 0 0,0 0 0 0,-4-9 8 16,1 6-8-16,3 0 0 0,-4 3 0 0,-3 3 0 15,7 3 0-15,-3 4 0 0,-1-1 0 0,1 7-8 16,-1 0 8-16,4 9 0 0,-3-6-9 0,3 6 9 15,-4 0 0-15,1 1 0 0,-1-4 0 0,4 3 0 16,0 9-12-16,-3-8 12 0,3 8-10 0,-4-6 10 0,4 7-16 16,-3 0 2-16,-1-1 1 0,4 1 0 0,0 3 13 15,-3 2 13-15,-1 4-2 0,4-6-1 0,-4 3-10 0,4 3-14 16,0 0 3-16,-3-6 1 0,-1 6 10 0,1-3 11 16,3 3-3-16,-4-7 0 0,1 7-8 0,-1-3-11 15,1-3 3-15,-4 6 0 0,7 0 8 0,-4-3 14 16,-3 3-3-16,0 0-1 0,0-6 10 0,3 6 1 15,-3 0 1-15,0 0 0 0,0 0-22 0,-3 0 0 16,-1-7 0-16,-3 7 0 0,0 0 0 0,0 0 0 16,-7 0 0-16,-4 0 0 0,0 7 0 0,4-7 0 15,-4 0 0-15,1 0 0 0,-5 0 0 0,-2 6 0 0,3-6 0 16,-4 3 0-16,4-6 0 0,-4 3 0 16,7 0 0-16,-3 0-8 0,3 0 8 0,0 3 0 15,1-3 0-15,-4 0 0 0,-4 0 0 0,0 6 9 0,-3-6 0 16,0 3 0-16,-1-3-9 0,1 0 0 15,0 0 0-15,-1 0-11 0,-2 0 11 0,6 0 0 0,0 0 0 16,0 0 0-16,4 0 0 0,-4 0 8 0,1 0-8 0,-5-3 0 16,-2 3 0-16,-1 3 0 0,-7-3 0 0,0 0 0 15,4 0 0-15,-1 0 0 16,1 0 0-16,0 0 0 16,6 0 0-16,5 0 0 15,-1 0 0-15,-3 0 0 0,-1 0 0 16,1 0 0-16,-7 0 0 15,-1-3 8-15,1 3-8 0,-4 0 12 0,4 0-4 16,-4 0 0-16,4 0-8 0,-1 0 0 0,5 0 0 0,-1 3 0 0,0-3 0 0,4 0 0 0,-4 0 0 0,-3 7 0 16,-1-7 0-16,1 3 0 0,-4-3 0 0,7 6 0 0,-3-3 0 0,3-3 0 0,-3 0 0 0,-1 6 0 15,5-2 0-15,-1-4 0 0,0 6 0 0,0-6 0 16,0 0 0-16,1 0 0 0,-8 3 0 0,3 3 0 0,5-6 0 16,-5 10 0-16,1-1 0 0,3-3 0 0,0-3 0 0,4 7 0 15,0-4 0-15,-1-3 0 0,1 4 0 16,0 2 0-16,-7-9 0 0,3 6-8 0,-4-3 8 0,1 4 0 15,0-4 0-15,-8 3 0 0,4-3 0 0,1 3 0 16,-1-6 0-16,7 4 0 0,0 2 0 0,-3-6 0 16,3-6 0-16,0 6 0 0,-7 0 0 0,0 0 0 15,1-4 0-15,-5 4 8 0,4 0-8 0,4 0 0 0,0 0 0 16,3 0 0-16,4 0 0 0,-4 0 0 0,-4 0 0 0,1 0 0 16,-7 0 0-16,-1 0 0 0,5 0 0 0,-5 0 0 15,4 4 0-15,-3 2 0 0,7-6 0 0,-1 9 0 16,8-9 0-16,-4 7 0 0,0-4 0 0,-3-3 0 15,0 6 0-15,-1-3 0 0,1-3 0 0,3 0 0 16,-3 6 0-16,0-2 0 0,-1-4 0 0,4 6 0 16,1-3 0-16,2-3 0 0,5 0 0 15,-1 6 0-15,-3-6 0 0,-1 0 0 0,-6 0 0 0,0 0 0 16,3 0 0-16,-4 3 0 0,1 4 0 0,0-7 0 16,-1 0 0-16,5 6 0 0,-1-3 0 0,0-3 0 15,7 6 0-15,-3-3 0 0,0-3 0 0,-1 0 0 16,-2 0 0-16,-5 7 0 0,4-7 0 0,1 0 0 15,-1 3 0-15,0-3 0 0,0 6 0 0,4-6 0 16,0 3 0-16,3 4 0 0,4-7 0 0,0 3 0 16,-1 3 0-16,-2-6 0 0,2 0 0 0,-2 0 0 15,-1 3 0-15,-3-3 0 0,-4 6 0 0,7-6 0 0,4 0 0 0,-4 0 0 16,0 0 0-16,1 7 0 0,-1-7 0 0,4 3 0 16,-1-3 0-16,1 0 0 0,3 6 0 15,-3-3 0-15,3-3 0 0,-3 6 0 0,4-6 0 0,-8 4 0 16,4-4 0-16,-4 6 0 0,4-3 0 0,-1-3 0 15,5 6 0-15,-5-6 0 0,5 0 0 0,-1 0 0 16,0 3 0-16,1-3 0 0,-5 7 0 0,5-7 0 16,3 0 0-16,-4 0 0 0,0 0 0 0,4 0 0 15,0 0 0-15,3 0 0 0,1 0 0 0,-1 0 0 16,0 0 0-16,1 0 0 0,-1 0 0 0,0 0 0 16,1-7 0-16,-1 7 0 0,1-3 0 0,-1 3 0 15,-3 0 0-15,7 0 0 0,-8 0 0 0,8 0 0 16,0 0 0-16,-3 0 0 0,-1 0 0 0,0 0 0 0,-3 3 0 0,0-3 0 15,-4 7 0-15,4-7 0 0,-4 0 0 16,4 6 0-16,4-3 0 0,-1-3 0 0,0 0 0 0,-3 0 0 16,7 0 0-16,-4 6 0 0,1-6 0 0,-1 3 0 15,4-3 0-15,0 0 0 0,0 0 0 0,-4 0 0 16,4 0 0-16,-4 0 0 0,4 0 0 0,-3 7 0 16,-1-4 0-16,0-3 0 0,-3 0 0 0,4 6 0 15,-5-3 0-15,5-3 0 0,-4 0 0 0,-1 7 0 16,1-7 0-16,0 3 0 0,-4 3 0 0,4-6 0 15,0 9 0-15,3-9 0 0,-3 7 0 0,7-7 0 0,0 0 0 16,0 0 0-16,0-7 0 16,0 7 0-16,3 0 0 0,-3 0 0 0,3-9 0 0,1 9 0 0,3-6-16 15,-4 3-2-15,1-4 0 0,-1 7 0 16,0-9-127-16,1 9-26 0,-1 0-5 16</inkml:trace>
  <inkml:trace contextRef="#ctx0" brushRef="#br0" timeOffset="-81578.06">24606 3877 1443 0,'0'0'32'0,"0"0"6"0,0 0 2 0,0 0 0 0,0 0-32 0,0 0-8 0,0 0 0 0,0 0 0 16,0 0 80-16,0 0 15 0,0 0 2 0,0 0 1 15,0 0-28-15,-3-3-6 0,-4 3 0 0,7 0-1 16,-4 0-15-16,-3 0-4 0,0 0 0 0,0 3 0 15,-4 3-12-15,4-3-2 0,-3 7-1 0,-1-1 0 16,1 1-4-16,-1 5-1 0,0 1 0 0,-3-4 0 16,4 7-3-16,-1 6-1 0,4-6 0 0,-3 6 0 15,-1 3 0-15,0-2 0 0,1 2 0 0,3 6 0 16,0-6-3-16,-4 7-1 0,4-7 0 0,0 7 0 0,3-1-2 0,1-6-1 16,-1 1 0-16,4-4 0 0,0 0-13 0,4 0 9 15,-1-6-9-15,1 0 8 0,3-1 12 0,0-2 3 16,0-3 0-16,4 2 0 0,-4-5-23 0,3-1 0 15,1 0 0-15,0-2 0 0,3-4 0 0,0-3 0 16,3 0 0-16,1 0 0 0,3-3 0 0,-3-4 0 16,3 4 0-16,-3-3 0 0,-4-3 11 0,3 2-3 15,1 4 0-15,-7-12 0 0,3 2 4 16,0-3 0-16,-4 1 0 0,1-4 0 0,-4 0 0 16,0 0 0-16,0 4 0 0,-3-14 0 0,-1 4-12 0,1-3 0 15,-4 3 0-15,0-3 0 0,-4-7 28 0,4 7 3 16,0 0 1-16,-3-7 0 0,-1 10-32 0,1-3 0 15,-1 9 0-15,1-9 0 0,-4 6 0 0,-1 0 0 0,1 3 0 16,4-3 0-16,-4 10 0 0,-4-4 0 0,4-3 0 0,0 13 0 16,0-7 0-16,-4 4 0 0,4 0 0 0,-3 2 0 15,-1-2 0-15,4 6 0 0,-3 3 0 0,3-13 0 32,-4 13-30-32,4-3-12 0,-4 3-2 0,4 0-1 0,0 0-72 15,0 0-15-15,4 0-2 0,3 0-610 0,0 0-123 0</inkml:trace>
  <inkml:trace contextRef="#ctx0" brushRef="#br0" timeOffset="-80958.74">24913 4169 1864 0,'0'0'83'0,"0"0"17"15,-7-7-80-15,0 1-20 0,0 6 0 0,7 0 0 0,0 0 62 0,0 0 9 0,0 0 1 0,0 0 1 16,0 0-53-16,0 0-10 0,0 0-2 0,0 0-8 16,0 6 9-16,0 10-9 0,0-4 0 0,4 4 9 15,3 0 14-15,-4-7 2 0,4 10 1 0,0-6 0 16,4 9 3-16,-4 0 1 0,3-7 0 0,-2 4 0 15,-1 0 4-15,-4 0 1 0,4-4 0 0,-3 4 0 16,6-3-12-16,-3-4-3 0,-3 4 0 0,3-7 0 16,0 7 7-16,0-6 1 0,-3 2 0 0,3-6 0 15,0 4-3-15,0-4 0 0,-7-6 0 0,7 3 0 16,-7-3-9-16,10 10-1 0,-3-10-1 0,-7 0 0 0,0 0 2 0,11 6 0 16,0-6 0-16,-11 0 0 0,10-6 5 0,1 6 2 15,-4-10 0-15,3 1 0 0,-3-1 3 16,0 1 1-16,-3-7 0 0,3 7 0 0,-3-10-12 15,3 0-3-15,-4 4 0 0,-3-7 0 0,4 0-12 0,-1 0-10 16,1-10 2-16,-1 14 0 0,1-4 8 0,-1 0 12 16,-3 0-2-16,0 3-1 0,0-3-20 0,4 3-4 15,-4 7-1-15,3-4 0 0,-3 0-5 0,4 7-2 16,-4-1 0-16,3 1 0 16,1 6-117-16,0-10-24 0,-4 13-5 0,7-3-1 15,-7 3-77-15,3-6-15 0</inkml:trace>
  <inkml:trace contextRef="#ctx0" brushRef="#br0" timeOffset="-80377.56">25259 4394 1630 0,'0'0'72'16,"0"0"16"-16,0 0-71 0,0 0-17 0,0 0 0 0,0 0 0 0,0 0 77 15,0 0 12-15,0 0 3 0,7 10 0 0,0-10-44 0,4 0-8 16,-4 0-1-16,3 0-1 0,4 0-18 0,0-3-4 16,1-4-1-16,2 1 0 0,1 3 10 0,-1-3 3 15,5-4 0-15,-1 1 0 0,0-1 4 0,-3 1 2 16,-1 0 0-16,1-1 0 0,0-5-4 0,-4 5-1 16,0 1 0-16,0-1 0 0,-4 1-6 0,1-1-2 15,-4 1 0-15,0 0 0 0,-3-7-6 0,-1 13-2 16,1-13 0-16,-4 10 0 0,-4-4-13 0,1 1 0 0,-1 0 0 15,-6-1 0-15,3 4 0 0,-8 3 0 16,1-3 0-16,4 6 0 0,-4 0 0 0,-1 0 0 16,1 6 0-16,-3-3 0 0,3 3 0 0,0 4 0 15,-1-4 0-15,1 6 0 0,4-2 0 0,-1 6 0 16,4-1 0-16,-4 4 0 0,4 0 28 0,0 0 4 16,0 9 0-16,4-6 0 0,3 0-16 0,0 3-4 0,0-6 0 15,3 6 0-15,-3 0-12 0,7-13 11 0,-3 7-11 0,3 0 10 16,0-3-10-16,0 3 0 0,0-4 0 0,4-5 0 15,-1 5-12-15,4-5-2 0,1 2 0 0,-1-5 0 32,-4-4-38-32,4 6-8 0,4-9-2 0,-4 0 0 0,4 0-142 0,-4-3-29 15</inkml:trace>
  <inkml:trace contextRef="#ctx0" brushRef="#br0" timeOffset="-79993.55">25845 4510 2016 0,'0'0'89'0,"0"0"19"0,0 0-87 0,0 0-21 0,0 0 0 0,0 10 0 0,0-10 36 0,0 0 4 16,-4 6 0-16,4-6 0 0,0 0 13 0,0 0 3 15,-7 3 1-15,7-3 0 0,0 0 11 0,-4 0 1 16,-6 0 1-16,6 0 0 0,-3 0-5 0,4-3-1 15,-4-3 0-15,3 3 0 0,-3-4-27 0,4 1-5 16,-1-3-2-16,0-1 0 0,1-2-13 0,-1-4-2 0,1 0-1 0,-1 4 0 16,4-4-2-16,-3-3-1 0,3-6 0 0,0 6 0 15,0-6 4-15,3 7 1 0,-3-1 0 0,0-6 0 16,4 6 0-16,-1 0 0 0,-3 0 0 0,4 3 0 16,-1-5-6-16,1 5-1 0,0 0 0 0,-1-3 0 15,1 10-9-15,-1 0 0 0,1-1 0 0,-1-6 0 16,1 7 0-16,-1 0-9 0,1-1 9 0,3 4-13 15,-4 6-16 1,4-9-3-16,-7 9-1 0,7 0 0 0,1-4-96 0,-1 4-19 0,0 0-4 0,7 4-1 16,-4 2-77-1,4-3-15-15,4 3-3 0,0 4-1 0</inkml:trace>
  <inkml:trace contextRef="#ctx0" brushRef="#br0" timeOffset="-79496.59">26472 4272 2066 0,'0'0'45'0,"0"0"10"0,0 0 1 15,0-9 3-15,0 9-47 0,-3-4-12 0,3-5 0 0,0 3 0 0,0-4 33 0,-4 1 5 16,1-7 1-16,-1 7 0 0,1-1 1 0,-4-2 1 15,0-4 0-15,0 1 0 0,0 5 3 0,0 1 1 16,-4-1 0-16,4 7 0 0,-4-3-17 0,4 3-3 16,-3 3-1-16,-4-6 0 0,3 12 13 0,0-6 3 15,-3 3 0-15,4 6 0 0,-4 7-29 0,-4-3-11 0,4 2 8 0,0 4-8 16,-4 6 0-16,8-6 0 16,-5 0 0-16,5 6 0 0,-4-6 12 0,7 9-4 0,3-6 0 0,1 0 0 15,-1-3 4-15,1 6 0 0,6-6 0 16,1-4 0-16,-1 4-12 0,1-3 0 0,3-4 0 0,0-2 0 15,3-1 0-15,1-3 0 0,-4 4 0 0,4-1 0 16,-1-9 0-16,1 10 0 0,-1-10 0 0,4 0 0 16,-3 0 0-16,0 0 0 0,-1-10 0 0,1 1 0 15,-4-1 28-15,3 4 3 0,-3-3 1 16,1-10 0-16,2 6-20 0,-3-9-3 0,0 4-1 0,0-17 0 16,-3 7 4-16,-1-10 0 0,1 4 0 0,-1-10 0 15,1 6-12-15,-4-6 8 0,0 0-8 0,3 0 8 0,-3 1-8 0,0 5 0 16,0-6 0-16,0 0 0 0,0-3 0 0,0 3 0 15,-3 10 0-15,3-4 0 0,-4 0 0 16,1 4 0-16,3 6 0 0,-4-4-11 16,4 14-68-1,-3-1-13-15,-1 3-4 0,4 4 0 0,0 5-150 0,0 7-30 0</inkml:trace>
  <inkml:trace contextRef="#ctx0" brushRef="#br0" timeOffset="-79059.55">26811 4263 1864 0,'0'0'41'0,"0"0"9"0,0 0 2 0,0 0 0 0,0 0-42 0,0 0-10 16,0 0 0-16,7 0 0 0,0-10 55 0,-3 7 9 0,-1-6 1 0,1 2 1 15,3-2-4-15,-4 0-1 0,4-1 0 0,1-6 0 16,-5-2-32-16,4 2-6 0,0 7-2 0,0-4 0 16,-3-3 3-16,3 4 1 0,0-4 0 0,-4 0 0 15,1 7-25-15,-1-3 0 0,1-1 0 0,-1 4 0 16,-3-1 15-16,0 1-3 0,-3-1 0 0,-1 10 0 16,4 0 7-16,-7-3 1 0,0 3 0 0,-3 3 0 15,3 4-7-15,-7-4-1 0,-1 6 0 0,1 10 0 16,-3-3-12-16,-4 2 0 0,3-2 0 0,-3 12 0 0,-4-3 19 15,4 4 1-15,0-4 0 0,3 0 0 0,0 3-20 16,8-6 0-16,-1 13 0 0,4-17 0 0,4 7 12 0,-1 1 0 16,1-8-1-16,-1 1 0 0,8 6-2 0,-4-9 0 15,-4-4 0-15,4 4 0 0,4-3-9 0,3-4-11 16,0 4 3-16,0-4 0 0,0-6 8 0,3 7 0 16,5-4 0-16,-5-3 0 0,8 3-12 0,-4-6 0 15,0 0 0-15,0 0 0 16,4-6-144-16,-1 3-28 0,-3-3-7 0</inkml:trace>
  <inkml:trace contextRef="#ctx0" brushRef="#br0" timeOffset="-78763.14">27316 3576 1324 0,'0'0'59'0,"0"0"12"0,-7 6-57 0,3 0-14 0,0 4 0 0,1 2 0 16,3 4 271-16,-4 3 51 0,4 0 10 0,-3 6 3 15,3 0-269-15,0 3-54 0,-4 0-12 0,1 7 0 16,3-7 14-16,-4 7 2 0,4-1 0 0,0-6 0 16,4 10 0-16,-4-4 1 0,0 4 0 0,3-4 0 15,1 7 3-15,-4-9 0 0,3 2 0 0,1 7 0 16,-1-13-20-16,1 0 0 0,-4 1 0 0,4 2 0 15,3-9 0-15,-4 3 0 0,4-6 0 0,-7 0 0 16,4-4-87 0,-4 1-21-16,0-4-4 0,0-2-983 0</inkml:trace>
  <inkml:trace contextRef="#ctx0" brushRef="#br0" timeOffset="-78555.59">26931 4269 3031 0,'0'0'67'0,"0"0"13"0,0 0 4 0,7-6 0 0,4 2-67 0,-1-2-17 0,1-3 0 0,3 6 0 15,4-4 0-15,-1 4 0 0,1-3-11 0,0 3 11 16,3-10-13-16,0 10 4 0,4-3 1 0,3 3 0 31,7-4-78-31,-3 7-15 0,3-9-3 0,-3 9-1 16,-4 0-67-16,0 0-14 0,-3 0-2 0,3 9-470 0,-7-9-94 0</inkml:trace>
  <inkml:trace contextRef="#ctx0" brushRef="#br0" timeOffset="-78193.58">27661 4206 1450 0,'7'0'64'0,"-7"0"14"0,0 0-62 0,0 0-16 0,0 0 0 0,0 0 0 16,0 0 126-16,0 0 22 0,0 0 5 0,0 0 1 15,0 0-55-15,0 0-11 0,0 0-3 0,0 0 0 16,0 0-29-16,0 0-7 0,0 0-1 0,0 0 0 15,0 0-24-15,7 0-4 0,0-9-2 0,1 2 0 0,-1 7-4 0,0-9-1 16,0 0 0-16,0-1 0 16,0 4-13-16,0-3 0 0,0-1 8 0,0 1-8 0,-3-1 35 0,-1 1 4 15,4 6 1-15,-7-13 0 0,4 10-20 0,-4 3-4 16,-7-4-1-16,0-2 0 0,3 9 19 0,-3-3 4 16,-4-3 1-16,1 6 0 0,-1 6-30 0,-3-3-9 15,0-3 0-15,0 9 0 16,-7 1-19-16,7-4-10 0,-4 10-3 0,4-7 0 0,-4 4 32 15,4 2 0-15,0 4 0 0,3 0 0 0,-3-3 0 0,4 3 0 16,-1-1 0-16,4 1 0 0,0 0 0 0,0 6 0 16,0-6 0-16,3 3 0 0,4-10 0 0,0 7 0 15,-3 0 0-15,6-3 0 0,-3-7-12 0,4 7 3 16,-4-7 1-16,7 7 0 16,-4-13-104-16,5 6-20 0,2-9-4 0,1 7-612 0,-1-4-124 15</inkml:trace>
  <inkml:trace contextRef="#ctx0" brushRef="#br0" timeOffset="-77821.66">27884 4394 2026 0,'0'0'90'0,"0"10"18"15,0-1-86-15,0 1-22 0,0-1 0 0,0-3 0 16,0 4 19-16,0-10-1 0,3 9 0 0,-3-9 0 0,4 9 6 0,-4-9 0 16,0 0 1-16,3 7 0 15,1-4 13-15,-4-3 2 0,0 0 1 0,0 0 0 16,0 0 9-16,0 0 2 0,0 0 0 0,0 0 0 0,0 0 9 16,10 0 3-16,-10 0 0 0,7-3 0 0,-3-4-7 0,-4-2-1 15,3 6 0-15,-3-13 0 0,0 1-24 0,0 2-4 16,0-9-2-16,0 3 0 0,0 0-3 0,0-6-1 15,0 7 0-15,0-11 0 0,0 4-5 0,4-3-1 16,-4 0 0-16,3 3 0 0,1 0-6 0,-4 3-2 16,3 3 0-16,1 3 0 0,0 0-8 0,3-2 0 15,-4 2 0-15,4-3 0 0,-3 10-12 0,3-1 12 16,0-2-10-16,3-1 10 0,-3 10-22 0,1-6 2 16,2 2 0-16,-3 7 0 15,4-9-74-15,-1 6-14 0,4-3-4 0,1 6-741 16,-5 0-149-16</inkml:trace>
  <inkml:trace contextRef="#ctx0" brushRef="#br0" timeOffset="-77205.83">28469 4250 2437 0,'-10'13'108'0,"6"-7"22"0,1 3-104 0,-1 1-26 0,4-1 0 0,-4 7 0 16,4-7 26-16,-3 7 0 0,-1-13 0 0,1 6 0 0,3 1-26 0,-4-1 0 16,1-2 0-16,3-7 0 0,0 0 12 0,0 0-4 15,0 0 0-15,0 0 0 0,0 0 4 0,0 0 0 16,0 0 0-16,0 0 0 0,3-10 25 0,1 1 6 16,-4-7 1-16,3 13 0 0,1-13-26 0,3 1-5 15,-3-4-1-15,-1 3 0 0,1-6-12 0,3-3 0 16,0 6 0-16,0 3 0 0,0-2 0 15,3 2 0-15,-3-3 0 16,1 10-10-16,-1-1 10 0,0 1-8 0,0 9 8 0,3-3-8 0,-3 3 8 0,0 3 8 16,4-3-8-16,0 9 11 0,-1 7-11 0,1-3 12 15,-1 2-12-15,1 4 12 0,-1-3-12 0,1 3 0 16,-4-4 0-16,4-2 0 0,-4 6 8 0,0-4-8 16,0-5 8-16,0 9-8 0,0-10 9 0,0 0-9 15,0 4 10-15,0-10-10 0,0 6 10 0,-3-9-10 16,3 7 10-16,-4-7-10 0,8 0 22 0,-4-7-2 0,-4 7 0 0,8-9 0 31,-7 6-40-31,-1-13-9 0,1 7-2 0,3-7 0 0,-4 7 51 0,4-7 9 0,-7-3 3 0,7 7 0 16,0-7-32-16,0-3 0 0,-3 0 0 15,3 0 0-15,-3 3 0 0,6 0 0 0,-6 7 0 0,3-4 0 16,0 7 0-16,0 2 0 0,0 7 0 0,-7 0 0 16,7-9 0-16,4 9 0 0,-4 0 0 0,3 9 0 15,1-9 12-15,-1 7-3 0,1-4-1 0,-4 3 0 16,4-3-8-16,-4 10 0 0,3-10 0 0,-3 6 0 15,0 1 15-15,4 5 1 0,-4 4 0 0,-4-3 0 16,5 3-7-16,-5 0-1 0,4-1 0 0,-3 1 0 16,-1 0 18-16,1 6 3 0,-4 0 1 0,3-6 0 15,1 0-18-15,-4 0-3 0,3-4-1 0,1 1 0 16,-1-3-8-16,-3 2-12 0,4-5 2 0,-4-1 1 16,3 0-93-16,-3-2-18 15,0-7-4-15,0 0-740 0,0 0-147 0</inkml:trace>
  <inkml:trace contextRef="#ctx0" brushRef="#br0" timeOffset="-77012.83">29295 4253 3034 0,'0'0'67'0,"0"0"13"0,0 10 4 0,3 5 1 15,1-5-68-15,-1 9-17 0,1-10 0 0,-4 0 0 0,3 4-11 0,1-4-5 0,-4-6-2 0,-4 7 0 32,4-10-173-32,0 0-34 0,0 0-7 0,0 0-2 0</inkml:trace>
  <inkml:trace contextRef="#ctx0" brushRef="#br0" timeOffset="-76820.61">29344 3868 2761 0,'0'0'60'15,"0"0"13"-15,0 0 3 0,0 0 2 0,0 0-62 0,0 0-16 0,0 0 0 0,0 0 0 0,0 0 9 0,0 0-1 16,0 0 0-16,0 0 0 0,0 0-22 0,0 0-5 16,0 0-1-16,4 9 0 15,-4 0-224-15,3 1-44 0,1 9-10 0,-1-4-2 0</inkml:trace>
  <inkml:trace contextRef="#ctx0" brushRef="#br0" timeOffset="-76469.86">29587 4253 1681 0,'0'0'36'0,"4"10"8"0,3-1 2 0,-3-3 2 0,-1 4-38 0,1-4-10 16,-4-6 0-16,3 13 0 0,-3-13 34 0,4 0 5 15,-4 0 1-15,0 0 0 0,0 0 19 0,0 0 4 16,0 0 1-16,0 0 0 0,0 0 0 0,0 0 0 0,0 0 0 0,0 0 0 15,7 0-7-15,-4-10-1 0,-3 1 0 0,4-1 0 16,-4-5 7-16,3 5 1 0,-3-9 0 0,0 7 0 16,4-10 0-16,-1 3 0 15,1 0 0-15,-1 4 0 0,1 2-45 0,0-3-9 0,-1 4-2 0,1-4 0 16,3 7-8-16,0 2 8 0,3-5-8 0,-3 6 8 16,0-4 2-16,4 4 0 0,0-3 0 0,3 5 0 15,-4-2-10-15,4 6 0 0,0-3 0 0,1 3 0 16,-1 0 10-16,0 0 0 0,-4 3 0 0,4 3 0 15,1-2-10-15,-5 5 0 0,1 4 0 0,-1-1 0 16,4-3 25-16,-6 7 3 0,-1 0 1 0,3 3 0 16,-3-1-21-16,0 1-8 0,0 0 0 0,0 6 0 15,0-9-44 1,0-4-16-16,-3 7-2 0,3 0-1 0,0-3-93 0,0-7-20 0,0 7-3 0,-3-7-586 16,3 7-118-16</inkml:trace>
  <inkml:trace contextRef="#ctx0" brushRef="#br0" timeOffset="-75605.63">30431 4065 2505 0,'0'0'111'0,"0"0"23"0,-4 0-107 0,-3 0-27 0,0-3 0 0,7 3 0 16,0 0 25-16,0 0 0 16,-7-6 0-16,-4 6 0 0,1 0-25 0,3 0 0 0,-4 0 0 0,-3 0 0 15,3 0 0-15,-3 0 0 0,4 6 0 0,-4-3 0 16,0-3 8-16,-1 0-8 0,5 9 0 0,-4-9 8 16,0 7 22-16,-1 2 4 0,1-6 1 0,0 10 0 15,0-10 2-15,0 6 1 0,0-2 0 0,0 2 0 16,0-6-16-16,3 7-3 0,-3 5-1 0,3-5 0 15,-3-1-18-15,4 7 8 0,-1-7-8 0,1 7 0 16,-1-13 14-16,4 6-4 0,0 1-1 0,0-1 0 16,3 1-9-16,-3-1 0 0,7-3 0 0,0 4 0 15,0-1 0-15,0 1 0 0,0-10 0 0,4 9 0 0,-1-3 0 0,4 4 0 16,-7-10 0-16,7 9 0 0,4 0 0 0,0-2 0 16,-4-4 0-16,3-3 0 0,-3 6 0 0,4-3 8 15,-4-3-8-15,0 0 8 0,0 0-8 0,0 0 0 16,4 0 0-16,-4 0 0 0,-7 0 8 15,7-3 0-15,0-3 0 0,0 6 0 16,-7 0-8-16,7-3 0 0,-7 3 0 0,7 0 0 0,0-7 9 16,-7 7 0-16,0 0 0 0,7 0 0 0,-7 0-9 0,4-3 0 15,-4 3 0-15,7-6 0 0,0 6 13 0,-4 0 1 16,4-3 0-16,-3-3 0 0,-4 6-14 0,7-7 0 16,3 4 0-16,-2 3 0 0,-1 0 9 0,0-6-9 15,0 3 8-15,0 3-8 0,3-6 8 0,-3 6-8 0,0 0 8 0,1 0-8 16,-1 0 13-16,0 0-2 0,0 0-1 0,-7 0 0 15,0 0-10-15,0 0-11 0,7 6 3 0,-7-6 0 16,0 0 8-16,7 0 12 0,0 3-2 0,0 3-1 16,0-6-9-16,-4 0-9 0,5 0 9 0,-8 0-13 15,0 0 13-15,7 0 0 0,0-6 0 16,0 3 0-16,-7 3 16 0,0 0-4 0,3-6-1 0,-3 6 0 16,7 0-11-16,-7 0 10 0,4-10-10 0,-4 10 10 15,3 0-2-15,-3 0-8 0,4-9 12 0,-4 9-4 16,0 0-8-16,0 0 0 0,3-3 0 0,-3 3-11 15,0-7 11-15,4 1 0 0,-1 3 0 0,-3 3 0 16,4-6 0-16,-4-4 0 0,0 10 0 0,4-3 0 16,-1-3 0-16,1-4 0 0,-4 7 0 0,0-6 0 15,0 3 0-15,0-4 0 0,-4 4 0 0,4-4 8 16,0 10-8-16,0-9 0 0,0 0 0 0,-3 9 0 0,-1-10 0 16,4 10-12-16,0 0 4 0,0 0 0 15,0 0-8-15,0 0-2 0,0 0 0 0,0 0 0 16,0 0-33-16,0 0-6 0,0 0-2 0,0 0 0 15,0 0-89-15,0 0-17 0,0 0-4 0,0 0-1 16,0 0 2-16,0 0 1 0,-4 0 0 0,4 0 0 16,0-6-22-1,0 6-5-15,0 0-1 0,4-9 0 0</inkml:trace>
  <inkml:trace contextRef="#ctx0" brushRef="#br0" timeOffset="-75101.95">30445 4081 172 0,'0'0'16'0,"0"0"-16"0,0 0 0 0,-7 0 0 15,0 0 368-15,0 0 70 0,7 0 14 0,0 0 4 16,-11 0-358-16,4 0-71 0,7 0-15 0,0 0-2 15,-4-7 30-15,4 7 7 0,-7 0 1 0,0 0 0 16,0 0-15-16,0 0-2 0,0 0-1 0,0-9 0 16,0 9 29-16,0 0 5 0,0-3 2 0,0-3 0 15,-4 6 4-15,4 0 1 0,0-10 0 0,-3 10 0 16,-1 0-22-16,0 0-4 0,4 0-1 0,0 0 0 0,-3 0-16 0,-1 0-4 16,1 0-1-16,2 7 0 15,-2-4-23-15,-1-3 9 0,4 6-9 0,-3-3 0 16,3 6 0-16,-4-9 0 0,4 7 0 0,0 2 0 0,0-6 9 15,0 10-9-15,0-4 0 0,3 1 9 16,1-1 7-16,-1 4 2 0,1-4 0 0,3 7 0 0,0 2-18 16,-4-2 0-16,4 0 0 0,0-4 0 0,4 4 0 0,-4-3 0 15,3 2 0-15,-3 4 0 0,4-3 0 0,-1-4 0 16,-3 4 0-16,4-7 0 0,-1 7 10 0,4-3-2 16,-3-4 0-16,-1 4 0 0,1-4-8 0,3-6 8 15,0 7-8-15,0-4 8 0,0 3-8 0,0-9 8 16,4 10-8-16,-1-4 8 0,1-6-8 0,3 3 0 0,4-3 0 0,-1 0 8 15,1 0-8-15,0 0 0 0,3 0 0 0,-4 0 0 16,1 0-13-16,3 0 5 0,-7 0 8 0,0 0-13 31,1-3-28-31,-1 3-6 0,0-6-1 0,-4-1 0 16,1 4-118-16,0 3-24 0,-4-6-5 0,3 3-855 0</inkml:trace>
  <inkml:trace contextRef="#ctx0" brushRef="#br0" timeOffset="-74120.63">30907 4118 748 0,'0'0'67'0,"0"0"-54"0,0 0-13 0,0 0 0 16,0 0 158-16,0 0 29 0,0 0 5 0,0 0 2 16,0 0-122-16,0 0-25 0,0 0-5 0,0 0-1 15,0 0 15-15,0 0 2 0,0 0 1 0,-4 0 0 16,-3-9 16-16,0 9 3 0,0-3 1 0,0 3 0 15,-3-6 4-15,2-1 1 0,1 7 0 0,0 0 0 16,0 0-18-16,0-3-3 0,-3 3-1 0,-1 0 0 16,4 0-27-16,-4 0-6 0,1 0-1 0,3 0 0 15,-4 3-28-15,4 4 0 0,-3-1 0 0,3-6 0 16,-1 3 12-16,1-3-3 0,-3 9-1 0,3-2 0 16,0 2-8-16,0-6 0 0,3 7 0 0,-3-1 0 0,0 7 0 0,4-7 8 15,-1 7-8-15,-3-7 8 16,3 10 0-16,4-3 0 0,-3-4 0 0,3 7 0 15,0-3 4-15,0 3 0 0,0-4 0 0,0 1 0 16,0-4-12-16,3-2 0 0,-3-1 0 0,4 1 0 0,-1-1 0 0,1 4 0 16,0-10 0-16,-4-3 0 0,7 9 0 0,-7-9 8 15,7 10-8-15,0-10 8 0,-7 0-8 0,3 6 0 16,8-6 0-16,-4 0-11 0,0-6 11 0,3 6 0 16,-2-10 8-16,2 7-8 0,1-6 27 0,-1 2 1 15,1-8 0-15,-1 5 0 0,5-2-28 0,-5-4-9 16,1-3 0-16,-1 4 0 0,1-4 21 0,-1 3 4 15,-2-6 0-15,2-3 1 0,1 6-17 0,-1-15 0 0,-3 9 0 16,0 3 0-16,-3-10 8 0,3 13-8 16,0-15 0-16,0 12 0 0,-3-6 0 0,-1-4 0 0,1 4 8 0,3 0-8 15,-4 0 8-15,1-4-8 0,-1-2 12 0,1-4-12 16,3 10 0-16,-4-16 0 16,-3 16 0-16,0-7 0 0,4 1 0 0,-1 9 0 0,-3-3 0 15,0 9 0-15,0-6 0 0,0 6 0 0,0-6 0 16,-3 6 0-16,-4 6 0 0,3-2 0 0,4-1 0 0,-3 13 0 15,-4-13 0-15,3 7 0 0,1 9 0 0,3 0-12 16,0 0 12-16,0 0-11 0,-7 9 11 0,3-2-10 16,1 5 10-16,-1 10 0 0,1 0 0 0,-1 3 0 15,8 10-9-15,-4-1 0 0,3 4 0 0,-3-1 0 16,4 4 9-16,3 0 0 0,-4 0 0 0,4-4 0 16,-3 7 0-16,3 0 0 0,0-16 0 0,0 10 0 0,0-4 0 15,0 1 0-15,-3-1 0 0,3 4 0 0,-4-10 0 0,1 13 0 16,-4-13 0-16,0 10 0 0,0-4 0 0,0 4 0 15,-7-3 0-15,0-1 0 0,3-6 0 0,-7 7 0 16,4-1 0-16,-3-15 0 16,-1 6-33-16,1-3-11 0,6-6-3 0,-3-7 0 15,0 7-141-15,4-7-28 0,3-9-5 0,0 0-2 0</inkml:trace>
  <inkml:trace contextRef="#ctx0" brushRef="#br0" timeOffset="-58760.96">32565 7966 2098 0,'7'-13'46'0,"-3"7"10"0,-1 3 1 15,8-3 3-15,-4-4-48 0,3 7-12 0,1-3 0 0,3 0 0 0,0 3 0 16,-3-4 0-16,-1 4 9 0,1-3-9 0,-4 3 12 0,-7 3-3 16,0 0 0-16,0 0 0 0,0 0 14 0,0 0 2 15,0 0 1-15,0 0 0 0,-7 0 12 0,-4 0 2 16,-6 0 1-16,-1 3 0 0,-3 6 3 0,0-2 1 15,-4 2 0-15,-7-3 0 0,4 4-1 0,-4-1-1 0,0 0 0 16,1 4 0-16,2 3-15 0,1-1-4 16,0-2 0-16,3 3 0 0,1 2-11 0,-1 1-2 0,0-9-1 15,-3 8 0-15,3 4-10 0,-6-9 0 0,-1 6 0 0,0-4 0 16,-3 4 0-16,3 0 0 0,0 6 0 0,1-6 0 16,-1-3 0-16,4 9 0 0,-1-3 0 0,5 3 0 15,-1 0 0-15,4-3 0 0,-4 3 0 0,7 0 0 16,-6 0 0-16,3 3 0 0,-4-9 0 0,0 9 0 15,1-3 0-15,-5 0 0 0,5-3 0 0,-1 4 0 16,0-1 0-16,4-7 12 0,0 1-4 0,3 6 0 16,1-6 0-16,-1 0 0 0,4 0 0 0,3 6 0 15,-3 0 10-15,4-6 2 0,3 0 0 16,-4 6 0-16,0-7-31 0,1 1-5 0,3-3-2 16,0-3 0-16,-4 2 18 0,4 1 0 0,0-7 0 0,0 1 9 15,0-7 1-15,0 6 0 0,3 1 0 0,-3-4 0 0,4 3 5 16,-1-9 1-16,-3 10 0 0,0-10 0 0,7 0 1 15,0 0 1-15,-3 6 0 0,3-6 0 0,-4 0-6 0,4 0-2 16,0 0 0-16,-7 0 0 0,7 0-10 0,0 0 0 16,0 0 9-16,0 0-9 0,-4-6 0 0,4 6 9 15,-7 0-9-15,7 0 0 0,-3-10 11 0,-1 10-11 16,1-9 10-16,-1 3-10 0,1 2 14 0,3-2-3 16,-4-3-1-16,4-1 0 0,-3 1 1 0,3-4 0 15,-4-2 0-15,4-1 0 0,-3-3-11 0,-1 0 12 16,4 4-12-16,0-4 12 0,0-6-12 0,0 6 0 0,0 0 0 15,0 0 8-15,0 1-8 0,4 2 0 16,-4-9 0-16,0 12 0 0,0-5 0 0,3 2 0 0,-3 0 0 16,0-3 0-16,0 10 0 0,0-4 0 0,0-2 0 0,0 8 0 15,0-2 0-15,0 6 0 0,0-3 0 0,0 6 0 16,0-10-9-16,0 10 9 16,0 0 0-16,0 0 0 0,0 0-11 0,0 10 11 0,0 5-10 0,0-5 10 15,0-1-9-15,4 10 9 0,-4-3-8 0,0 2 8 16,0 1 0-16,3 0-8 0,-3 0 8 0,4 6 0 15,-4 3 0-15,0-3-8 0,0 0 8 0,0 0 0 16,-4 4 0-16,4-11 0 0,-3 11 0 0,3-10 0 16,-4-4 0-16,4 4 0 0,0-3 0 0,0-4 0 15,4-2 0-15,-4 5 0 0,3-5 0 0,1-4 0 16,-4-6 17-16,7 3-1 0,0-3 0 0,3 0 0 0,1 0-1 16,0-3-1-16,3-3 0 0,0-4 0 0,0 1-2 0,7-1-1 15,-3-5 0-15,3 5 0 0,-3-8-11 16,3 2 0-16,0-3 9 0,0-3-9 0,0 0 0 0,4 3 0 15,0 1 0-15,-1-1 0 16,5 3-28-16,-1-3-3 0,0 10-1 0,-3-1 0 16,-1 1-153-16,5 3-31 0,-1 3-7 0</inkml:trace>
  <inkml:trace contextRef="#ctx0" brushRef="#br0" timeOffset="-46831.89">24790 5423 172 0,'0'0'8'0,"0"0"1"0,-7 0-9 0,7 0 0 0,0 0 0 0,-4 6 0 15,-3-6 372-15,7 0 73 0,-3 3 15 0,-1 4 2 16,0-7-310-16,4 0-61 0,-7 9-13 0,4-3-2 16,3-3-13-16,0 7-3 0,0-1 0 0,0-3 0 15,0 10-4-15,0-3 0 0,0-4-1 0,0 0 0 0,0 7-11 0,3 3-1 16,1 0-1-16,-4 0 0 0,0 6-14 0,3 0-4 15,-3 0 0-15,0-3 0 0,0 9-12 0,0-3-4 16,0-3 0-16,0 4 0 0,0-7-8 16,0 3 0-16,0 0 9 15,0 3-9-15,0-9 0 16,0-3 0-16,-3 2 0 16,-1 1 0-16,1-3-16 0,3 0 0 0,-4-4-1 0,1 4 0 0,-4-7-87 15,3 1-16-15,-3-7-4 0,4 3-1 0,-1 3-55 0,4-9-10 0,0 0-2 0</inkml:trace>
  <inkml:trace contextRef="#ctx0" brushRef="#br0" timeOffset="-46451.82">24285 5758 1206 0,'-10'-9'53'0,"10"9"11"0,-7-6-51 0,3 3-13 0,-3-7 0 0,3 4 0 16,1-4 0-16,-1 1 9 0,4 0-9 0,0-1 8 15,0-5 5-15,4-1 1 0,-1 7 0 0,1-4 0 16,3-3 19-16,0 7 4 0,4-1 1 0,-1-5 0 16,1 5 40-16,3 1 8 0,0 0 2 0,0-1 0 15,-3 1 16-15,3 2 4 0,4-2 1 0,-4 0 0 16,3 6-5-16,-3-4-2 0,1-2 0 0,2-1 0 16,1 4-30-16,3 6-5 0,-3-9-2 0,3 9 0 15,0-10-36-15,0 7-7 0,0-3-2 0,0 3 0 16,1-10-6-16,-5 10-2 0,4-6 0 0,1 2 0 15,2-2-12-15,-3 0 0 0,1-1 0 0,2 7 0 16,1-9 0-16,-4 8 0 0,4-2 0 0,-4-3 0 0,4 9-16 0,-8-10-7 16,-3 10-1-16,4-9 0 15,0 9-23-15,-4 0-5 0,0 0 0 0,-3-3-1 16,3 3-34-16,-4 0-6 16,1 0-2-16,-4 0 0 0,0 3-20 0,0-3-4 0,0 6-1 0,0-3-464 15,-3 7-92-15</inkml:trace>
  <inkml:trace contextRef="#ctx0" brushRef="#br0" timeOffset="-46101.91">24507 6081 403 0,'-14'7'36'0,"7"-4"-36"0,-3 3 0 0,3-3 0 16,0-3 374-16,0 10 68 0,0-4 14 0,3-3 2 16,4-3-344-16,0 0-69 0,0 0-13 0,4 6-4 15,3-6 12-15,0 0 3 0,3 0 0 0,4 0 0 16,-3-6 5-16,7 3 0 0,-1-3 1 0,1 2 0 0,3-5-20 0,0 3-4 15,0-4-1-15,-3 1 0 0,3 0-16 0,0 2-8 16,4-5 0-16,0 2 8 16,-1 1-24-16,1-7-4 0,3 7-2 0,1-7 0 15,-1 7-126-15,-4-1-26 0,5-8-5 16,-5 11-455-16,1-5-91 0</inkml:trace>
  <inkml:trace contextRef="#ctx0" brushRef="#br0" timeOffset="-45664.06">25114 5815 1566 0,'-7'0'69'0,"7"0"15"0,-7 6-68 0,4-3-16 0,-4 4 0 0,3-4 0 15,1 3 12-15,3 3-2 0,-4 1 0 0,0-1 0 16,4 7-10-16,0-7 0 16,0 7 0-16,0-4 8 0,0-2 20 0,0 6 3 0,4-1 1 0,0-2 0 15,-4 2 24-15,3-5 4 0,-3 6 2 0,4-4 0 16,-4-3-2-16,3 1-1 0,-3-10 0 0,0 9 0 15,0-9-11-15,0 0-1 0,0 7-1 0,0-7 0 16,0 0-14-16,0 0-4 0,0 0 0 0,0 0 0 16,0 0-2-16,0 0-1 0,0 0 0 15,0-7 0-15,-3-2-25 0,-1 6 0 0,4-7 0 0,-3-5 0 16,3 5 8-16,0-5-8 0,0 2 8 0,0-6-8 16,0-3 11-16,0 3-3 0,3-9-8 0,1 9 12 15,-1 1-12-15,4-4 0 0,0 3 0 0,-3 0 0 16,3 10 0-16,0-7 0 0,0 7 0 0,0-1 0 15,0 7 20-15,4-3 0 0,-4-4 1 0,0 10 0 16,0 0 3-16,3 0 0 0,-10 0 0 0,7 0 0 16,4 0-13-16,-4 7-3 0,0-4 0 0,0 3 0 0,0-3-8 0,0 7 8 15,0-4-8-15,-3 3 8 0,3 1-8 0,0-1 0 16,-4 7 0-16,5-4 0 0,-5 4 8 0,1 3-8 16,3-4 12-16,0-2-4 0,-4 3-8 0,4-1-16 15,0-2 4-15,0 3 1 16,0-7-25-16,1 0-6 0,-1 7-1 15,0-7 0-15,0-5-107 0,3 2-22 0,-3-3-4 0,4 3-485 16,-4 1-98-16</inkml:trace>
  <inkml:trace contextRef="#ctx0" brushRef="#br0" timeOffset="-44902.92">25735 5783 172 0,'0'0'16'0,"0"0"-16"0,0 0 0 0,0 0 0 15,0 0 236-15,4-6 44 16,-1-3 8-16,1 3 3 0,-4 6-198 0,7-10-39 0,-4 7-8 0,-3-3-2 15,4-4 1-15,-1 7 0 0,1-9 0 0,-1 8 0 16,-3-2 27-16,4-3 6 0,-4 9 1 0,0-10 0 16,-4 7 0-16,4-3 0 0,-3 3 0 0,3-3 0 15,-7-4-29-15,7 4-6 16,-4 3 0-16,1-3-1 0,-1 2-19 0,1-2-3 0,-1 6-1 0,-3-3 0 16,0-3 7-16,0 6 1 0,4-3 0 0,-5 3 0 15,-2 3-8-15,3-3-2 0,-4 6 0 0,1-3 0 16,-4 3-9-16,3-2-1 0,-3 2-8 0,0 3 12 15,0 1 1-15,3 5 0 0,-7-2 0 0,8 2 0 16,-1 1 11-16,1-3 3 0,-4 6 0 0,3-4 0 16,-3 4-7-16,7-3 0 0,0-4-1 0,0 13 0 0,3-6-19 0,1 0 0 15,3 3 0-15,0-3 0 0,-4 0 0 0,8-1 0 16,3-2 0-16,-4-3 0 0,4 2-10 0,0 1 1 16,4-7 0-16,-1 4 0 15,1-7-21-15,0-3-4 0,3 4-1 0,0 2 0 16,4-9-32-16,-4 6-6 0,3-6-2 0,-3 0 0 15,0-6-89-15,4 6-19 0,-4 0-3 0,0-6-651 0</inkml:trace>
  <inkml:trace contextRef="#ctx0" brushRef="#br0" timeOffset="-44421.47">26014 5812 172 0,'0'0'16'0,"0"0"-16"0,-4-7 0 0,4 7 0 16,0 0 229-16,0-9 43 0,-3 9 9 0,3-9 2 16,0 9-145-16,0-10-29 0,-4 4-5 0,4 3-2 15,-3-3-23-15,3 2-5 0,-4-2-1 0,4 6 0 16,0 0-6-16,-7 0-2 0,4-3 0 0,-1 3 0 16,-3 0-3-16,0 0-1 0,0 3 0 0,-4 3 0 15,4-2-18-15,-3 2-4 0,3 3-1 0,-4 1 0 16,0-1-16-16,4 7-3 0,0-4-1 0,-3 4 0 15,3 3-18-15,0 0 0 0,-4-4 0 0,4 4 0 16,4 0 0-16,-1 0 0 0,-3 3 0 0,3-4 0 16,1-5 0-16,3 3 12 0,0-1-3 0,0-2 0 15,0-4-9-15,3 1 8 0,1 2-8 0,3-9 8 16,4 7-8-16,-4-4 0 0,3-6 0 0,4 3 8 0,0-6-8 16,4 3 0-16,0-6 0 0,3 3 0 15,0-4 0-15,0-2 0 0,0 0 0 0,-3-1 0 0,-4 1 9 0,4-7 0 16,-4 7 0-16,0-7 0 0,-3 3 3 0,-4-2 1 15,0-4 0-15,0 3 0 0,0-3 15 0,-7 1 4 16,3 2 0-16,-3-3 0 0,-3 7-11 0,-1-4-1 16,-3 0-1-16,0 4 0 0,4-4-3 0,-8 7-1 15,0-7 0-15,-3 7 0 0,0-1-6 0,-3 7-1 0,2-3 0 16,-2 3 0-16,-1-4-8 0,4 7 0 0,-4 0 0 16,4 0-11-1,4 0-20-15,-1 0-4 0,4 0-1 0,0 7 0 16,0-7-44-16,7 0-8 0,0 0-3 0,0 0 0 15,0 0-153-15,0 0-30 0,0 0-6 0</inkml:trace>
  <inkml:trace contextRef="#ctx0" brushRef="#br0" timeOffset="-44016.9">26264 5859 1378 0,'0'0'61'0,"0"9"13"0,0 1-59 0,0-1-15 0,4 7 0 0,-4-1 0 15,0-2 59-15,3-4 9 0,-3 7 1 0,0-7 1 16,0 1-1-16,-3-1 0 0,3-9 0 0,0 0 0 16,-4 10 0-16,4-10 0 0,0 0 0 0,0 0 0 0,0 6-11 0,0-6-2 15,0 0-1-15,0 0 0 0,0 0 1 0,0 0 1 16,0 0 0-16,0 0 0 0,0 0-29 0,0 0-7 16,-3-6-1-16,-1 2 0 0,4-5 16 0,-3 3 4 15,-1-7 0-15,4-2 0 0,0-1-19 0,0-3-3 16,4 0-1-16,-4-6 0 0,3 6-8 0,-3-6-1 15,4-3-8-15,-1 3 12 0,4 3-12 16,-3-3 0-16,3 6 0 0,-4 0 0 0,1 0 0 16,3 4 0-16,4-1 0 0,-8 7 0 0,4-1 0 0,0 1 0 15,0-1 0-15,4 10 0 0,-4-6 9 0,0 6-1 16,4 0 0-16,-1 0 0 0,-3 6-8 0,4 4-11 16,3-4 3-16,-3 4 0 0,-1-1 31 0,1 4 6 15,3-4 2-15,0 7 0 0,-3-7-31 0,3 7 8 16,-4-4-8-16,1-2 0 15,3 5-24-15,0-5-7 0,-3 5-1 0,-4-5-1 16,0-1 5-16,3 1 0 0,-3-1 1 0,-3 0 0 16,-4 1-125-16,3-1-26 0,1-2-5 0,-4-7-847 0</inkml:trace>
  <inkml:trace contextRef="#ctx0" brushRef="#br0" timeOffset="-43499.42">26931 5539 2098 0,'0'0'46'0,"0"0"10"0,0 0 1 0,0 0 3 0,0 0-48 0,0 0-12 0,0 0 0 0,0 0 0 0,0 0 12 0,0 0 0 16,0 0 0-16,0 0 0 15,0 0-1-15,-7 0 0 0,0 0 0 0,0 0 0 0,0 6 17 0,0-6 4 16,-4 10 1-16,4-4 0 0,-3-3-19 0,-1 6-4 15,0 1-1-15,-3-4 0 0,4 3 7 0,-4-5 2 16,-1 8 0-16,5-9 0 0,-4 7 12 0,7-4 2 16,-4 3 1-16,4-5 0 0,-3 2-13 0,2-3-4 15,5 3 0-15,-1 0 0 0,-3-2-6 0,7-4-2 16,0 6 0-16,0-6 0 0,0 0-8 0,0 0-11 16,7 3 3-16,-7-3 0 0,0 0 8 0,11 6 0 0,0-3 0 15,-1-3 0-15,1 0 0 0,-1 7 0 0,1-4 0 0,-4-3 0 16,4 6 0-16,-1-3-8 15,1 3 8-15,-4-6-8 0,3 10 8 0,1-4 0 16,-4-3 0-16,4 7 0 0,-4-1 0 0,0 1 0 16,0-1 0-16,0 7 0 0,-4-7 0 0,4 0 0 0,-3 1 0 0,3-1 0 15,-4 1 0-15,1 2 0 16,-4-2 8-16,0-1-8 0,0 4 11 0,0-7-3 0,4 10 0 16,-8-7 0-16,4 0 20 0,-4 1 3 0,1-1 1 0,-1 1 0 15,1-1-20-15,-1 0-3 0,-3-2-1 0,0 2 0 16,0 0-8-16,-3 1 0 0,3-7 0 0,-4 3 0 31,0 4-30-31,1-1-8 0,-4-3-2 0,3-3 0 0,-7 4-32 0,8-4-8 0,-4-3 0 0,3 0-1 16,-3 0-128-16,4 0-26 15,-8-10-5-15,7 1 0 0</inkml:trace>
  <inkml:trace contextRef="#ctx0" brushRef="#br0" timeOffset="-43212.28">27245 5714 2257 0,'0'0'49'0,"0"0"11"0,0 0 1 0,0 10 3 0,0 6-51 0,0-7-13 15,-3 0 0-15,3 1 0 0,0-1 54 0,0-3 8 0,0 4 2 0,0 2 0 16,0-2-32-16,0-1-7 0,-4 7-1 0,8-7 0 16,-1 7-12-16,-3-3-4 0,4 2 0 0,-4-5 0 15,0 5-8-15,0-5 0 0,0-1 0 0,0 1 0 16,3-1-17-16,-3-9-6 0,0 6-1 0,0-6-732 16,0 0-148-16</inkml:trace>
  <inkml:trace contextRef="#ctx0" brushRef="#br0" timeOffset="-43031.04">27256 5448 2595 0,'-11'-9'57'0,"11"9"12"0,-7-10 3 0,0 10 0 0,0-6-57 0,0 3-15 15,0 3 0-15,3-7 0 0,4 7 0 16,0 0 9-16,0 0-9 0,0 0 8 15,0 0-112-15,0 0-22 0,0 0-5 0,0 0-563 16,0 0-113-16</inkml:trace>
  <inkml:trace contextRef="#ctx0" brushRef="#br0" timeOffset="-42499.84">27728 5564 172 0,'-7'0'16'0,"0"0"-16"0,4 0 0 0,-8 6 0 15,1-3 382-15,-1-3 74 0,4 10 14 0,0-10 3 16,-7 0-333-16,3 0-66 0,4 0-14 0,0 6-2 15,-4-3-22-15,1-3-5 0,-1 6-1 0,-3 4 0 16,4-10 2-16,-1 9 1 0,0-2 0 0,1-4 0 16,-4 6-7-16,7-3-2 0,-4-2 0 0,1 2 0 15,2-3 1-15,1 3 0 0,7-6 0 0,0 0 0 0,-7 0-25 0,7 0 0 16,0 0 0-16,0 10 0 16,0-10 0-16,0 0 0 0,0 0 0 0,4 0 0 0,3 9 0 0,0-9 0 15,0 0 0-15,4 6 0 0,-1-6 0 0,1 3 0 16,-1-3 0-16,4 0 0 0,1 7 0 0,-5-7-9 15,1 3 9-15,3 3-13 0,-4-3 13 0,5-3 10 16,-1 0-2-16,-4 6 0 16,-3-6-8-16,0 4 8 0,4 2-8 0,-4-6 8 0,-7 0-8 15,4 9 12-15,-1 1-12 0,1-1 12 0,-4-9-4 0,0 6-8 16,0 4 12-16,3-1-4 0,1 1-8 0,-4-1 0 16,0-9 9-16,0 9-9 0,0 1 0 0,-4-1 0 15,-3 1 0-15,4 5 0 0,-5-5 0 0,5 5 8 0,-4-5-8 16,0 6 8-16,-4-4-8 0,4-3 11 15,0 1-11-15,0 6 12 0,-7-7-12 0,7 0 0 0,0 1 0 16,-4-4 0-16,4-3 0 0,-3 7 10 0,3-10-10 0,0 6 10 31,-1-6-35-31,1 3-7 0,4-3-2 0,-4 0-719 0,3-3-144 0</inkml:trace>
  <inkml:trace contextRef="#ctx0" brushRef="#br0" timeOffset="-42183.9">28018 5357 979 0,'0'-6'87'0,"0"6"-70"15,0 0-17-15,0 0 0 16,0-10 290-16,0 10 54 0,0 0 12 0,0 0 1 0,0 0-266 0,0 0-54 15,0 0-10-15,0 0-3 0,3 10-1 0,1 5-1 16,-4-5 0-16,3 9 0 0,-3 6 0 0,0 0 0 16,0-3 0-16,0 3 0 0,0 3-10 0,0 3-3 15,-3 1 0-15,3-7 0 0,3 3-9 0,-3 3 8 16,0 1-8-16,0-7 8 0,0 3-8 0,4-3 0 16,-4 3-12-16,3-9 12 15,-3 6-49-15,4-6-3 0,-1-3 0 0,-3 3 0 16,4-10-135-16,-1 7-27 0,1-7-6 0</inkml:trace>
  <inkml:trace contextRef="#ctx0" brushRef="#br0" timeOffset="-41962.37">27887 5573 2073 0,'0'0'92'0,"0"0"19"15,0 0-89-15,0 0-22 0,0 0 0 0,0 0 0 0,0-9 102 0,0 9 16 0,4-3 3 0,-4 3 1 16,7 0-122-16,0-6-28 0,0 6-4 16,0 0-1-16,0 6-43 0,0-6-9 0,4 0-2 0,-1 3 0 15,1-3-32-15,3 6-6 0,0-3-2 0,4-3 0 16,-4 10-5-16,7-10 0 0,-4 0-1 0,5 9 0 16,-5-3-26-16,4-6-5 15,1 10 0-15</inkml:trace>
  <inkml:trace contextRef="#ctx0" brushRef="#br0" timeOffset="-41633.88">28349 5671 1177 0,'0'0'52'0,"11"0"11"0,-4 6-51 0,3-3-12 0,-2-3 0 0,2 0 0 16,-10 0 156-16,7 0 28 0,-7 0 5 0,7 0 2 0,0 0-47 0,-7 0-8 15,7 0-3-15,4 0 0 0,-11 0-55 0,7 0-11 16,0 0-3-16,0 0 0 0,0-3-44 0,4-3-10 16,-4 6-2-16,0-4 0 0,0-2 20 0,0 6 3 15,0-6 1-15,0 3 0 0,-3-3-44 0,-1 2-9 16,4-2-2-16,-7 3 0 0,4-3 7 0,-4-4 0 15,0 1 1-15,0 3 0 0,-4-4 2 0,1 10 0 16,-1-9 0-16,-3 9 0 0,-4 0 13 0,4 0 0 0,-3 0 0 0,-4 0 0 16,0 0 0-16,-1 9 0 0,1-3 13 0,-3-2-4 15,3 8 3-15,0 1 0 0,-1-4 0 0,1 1 0 16,4 5 16-16,-1-5 3 0,1 8 1 0,-1-8 0 16,4 5-20-16,0 4-3 0,0 0-1 15,3-3 0-15,-3-1-8 0,7-2 8 0,-3 3-8 16,3-4 8-16,-4 4-8 0,8-7 0 0,-1 7 0 0,1-3-11 31,-1-4-25-31,4 4-4 0,0-1-2 0,0-6 0 0,4-3-93 0,0 7-18 16,-1-10-4-16,1 0-517 0,3 0-103 0</inkml:trace>
  <inkml:trace contextRef="#ctx0" brushRef="#br0" timeOffset="-41189.79">28607 5699 2246 0,'0'0'100'0,"0"0"20"0,0 0-96 0,0 0-24 16,0 0 0-16,0 0 0 0,3 9 11 0,-3 1-3 15,0 2 0-15,4 1 0 0,-4-7 8 0,0 7 0 16,0-4 1-16,0 3 0 0,0-12 15 0,0 10 4 16,0-1 0-16,0 1 0 0,0-10 0 0,0 9 0 15,0-9 0-15,0 0 0 0,-4 10-8 0,4-10-2 16,0 0 0-16,0 0 0 0,0 0-6 0,0 0 0 0,0 0-1 15,0 0 0-15,0 0 1 0,7-7 0 0,0 4 0 0,-3-6 0 16,3-1-7-16,0-5-1 16,0-1 0-16,-3 3 0 0,6-5-3 0,-6-4-1 0,3 3 0 15,0 0 0 1,0 0-8-16,3 4 8 0,-2-4-8 16,-1 9 8-16,0-5 1 0,0 11 0 15,3-2 0-15,-3-3 0 0,0 9-9 0,0 0 0 0,-3 0 0 0,-4 0 0 0,11 0 8 0,-4 0-8 0,3 6 12 0,1-3-4 16,-1 3 0-16,-3 4-8 0,4 6 12 0,-4-7-4 15,4 4-8-15,-1-4 12 0,-3 7-12 0,0 2 12 16,4 1-12-16,-4-3 0 0,4 3 9 0,-4 0-9 16,0-4 0-16,3 4 0 0,-3 0 0 0,0-3 0 15,0 2 0-15,0-2 0 0,1-3-8 0,-1-4 8 16,0 7-20-16,0-7 2 0,0 7 0 0,-4-13 0 16,4 6-113-16,-7-9-22 0,0 0-5 0,7 7-620 15,0-14-124-15</inkml:trace>
  <inkml:trace contextRef="#ctx0" brushRef="#br0" timeOffset="-40948.26">29259 5178 2714 0,'0'0'120'0,"-7"3"25"0,0 13-116 0,0 0-29 16,0 6 0-16,4-7 0 0,-1 14 12 0,4-4-3 15,-3 3-1-15,6 6 0 0,-3 1 0 0,4-7-8 0,-1 10 12 16,-3-13-4-16,7 9 7 0,-3-5 1 0,3-1 0 0,0 3 0 16,0 1-16-16,4-7 0 15,-1 3 8-15,-3-3-8 0,0 0 0 0,4-6 0 0,-8 0 0 0,8-1 0 16,-8 1-19-16,4-3-3 0,1 3-1 0,-1-4 0 31,-4-5-92-31,4-1-18 0,-3 1-4 0,-4-10-594 0,0 0-118 16</inkml:trace>
  <inkml:trace contextRef="#ctx0" brushRef="#br0" timeOffset="-40731.86">28914 5476 2973 0,'0'0'65'0,"0"0"14"0,0 0 2 0,10 6 3 0,1-6-67 0,3 10-17 0,0-10 0 0,4 9 0 16,-1-9 56-16,5 0 7 0,-1 7 1 0,7-7 1 15,4 0-40-15,3 0-8 0,4 0-1 0,0 0-1 0,-1 0-7 0,1 0-8 16,3-7 11-16,-3 7-11 16,-7 0-61-16,0-3-19 0,-4-3-4 15,0-4-838-15,-3 4-167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09:5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62 200 7368 0 0,'0'0'3118'0'0,"11"0"37"0"0,-7-1-3041 0 0,0 1-1 0 0,0-1 1 0 0,0 0 0 0 0,0 0-1 0 0,0 0 1 0 0,-1-1-1 0 0,1 1 1 0 0,0-1 0 0 0,-1 0-1 0 0,1 0 1 0 0,-1 0 0 0 0,0-1-1 0 0,4-2 1 0 0,3-4-176 0 0,0 0 0 0 0,15-20 0 0 0,-18 22-21 0 0,-6 5 37 0 0,1 0 0 0 0,0 0 0 0 0,-1 0 1 0 0,1 0-1 0 0,-1 0 0 0 0,0 0 0 0 0,0-1 0 0 0,2-2 0 0 0,7-18 24 0 0,-9 15 51 0 0,-1 6 26 0 0,0 0 1 0 0,0 0 0 0 0,0 0-1 0 0,0 0 1 0 0,-1 0-1 0 0,1 0 1 0 0,-1 0-1 0 0,0 0 1 0 0,1 0-1 0 0,-1 0 1 0 0,0 0 0 0 0,0 0-1 0 0,0 0 1 0 0,-1 0-1 0 0,1 1 1 0 0,0-1-1 0 0,-1 0 1 0 0,1 1-1 0 0,-3-2 1 0 0,0-2 20 0 0,2 2-109 0 0,0 1 0 0 0,0 0 0 0 0,0 0 0 0 0,-1 1 0 0 0,1-1 0 0 0,0 0 0 0 0,-1 1 0 0 0,1 0 0 0 0,-1-1 1 0 0,1 1-1 0 0,-1 0 0 0 0,1 0 0 0 0,-1 0 0 0 0,0 1 0 0 0,0-1 0 0 0,0 1 0 0 0,1-1 0 0 0,-1 1 0 0 0,0 0 0 0 0,0 0 1 0 0,0 0-1 0 0,0 0 0 0 0,1 1 0 0 0,-1-1 0 0 0,0 1 0 0 0,0 0 0 0 0,1 0 0 0 0,-1 0 0 0 0,0 0 0 0 0,1 0 1 0 0,-1 0-1 0 0,1 1 0 0 0,-4 2 0 0 0,1 0 2 0 0,2-3 19 0 0,1 0-1 0 0,0 1 1 0 0,0 0 0 0 0,-1 0 0 0 0,1 0 0 0 0,0 0 0 0 0,0 0-1 0 0,1 0 1 0 0,-1 0 0 0 0,0 0 0 0 0,-1 3 0 0 0,-7 8 35 0 0,9-12-16 0 0,-1 0 0 0 0,1 1-1 0 0,0-1 1 0 0,0 1 0 0 0,0-1-1 0 0,0 1 1 0 0,0-1 0 0 0,-1 3 0 0 0,-2 4 47 0 0,2-3-3 0 0,0 0-1 0 0,0 0 1 0 0,0 1 0 0 0,-1 9 0 0 0,-10 30 446 0 0,7-14-127 0 0,5-26-309 0 0,-1 1 0 0 0,1 0 0 0 0,1-1 1 0 0,-1 1-1 0 0,1 0 0 0 0,1 10 1 0 0,1 6 46 0 0,-2-16-106 0 0,1 0 0 0 0,-1-1 0 0 0,1 1 0 0 0,1 0 0 0 0,3 10 0 0 0,-4-12-55 0 0,1-1 1 0 0,0 1 0 0 0,0-1 0 0 0,0 1 0 0 0,1-1-1 0 0,3 4 1 0 0,-5-5-3 0 0,0-1-1 0 0,1 0 0 0 0,-1 0 0 0 0,0 0 0 0 0,1 0 1 0 0,-1 0-1 0 0,1 0 0 0 0,-1 0 0 0 0,1 0 1 0 0,-1-1-1 0 0,1 1 0 0 0,0-1 0 0 0,-1 1 1 0 0,1-1-1 0 0,0 1 0 0 0,2-1 0 0 0,-4 0 23 0 0,0 0 0 0 0,1 0 0 0 0,-1 0 0 0 0,0 0-1 0 0,1 0 1 0 0,-1 0 0 0 0,0 0 0 0 0,0 0 0 0 0,1 0 0 0 0,-1 0-1 0 0,0 1 1 0 0,1-1 0 0 0,-1 0 0 0 0,0 0 0 0 0,0 0 0 0 0,1 0-1 0 0,-1 1 1 0 0,0-1 0 0 0,0 0 0 0 0,0 0 0 0 0,1 0 0 0 0,-1 1-1 0 0,0-1 1 0 0,0 0 0 0 0,3 3-220 0 0,-1-3 112 0 0,0 1 1 0 0,1-1 0 0 0,-1 1 0 0 0,0-1-1 0 0,1 0 1 0 0,-1 0 0 0 0,0 0 0 0 0,1 0 0 0 0,-1 0-1 0 0,4-1 1 0 0,-5 1 111 0 0,10-1-771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0.0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32 361 3224 0 0,'1'1'2205'0'0,"9"9"6441"0"0,-6-8-9212 0 0,-2-1 1339 0 0,17-16 306 0 0,-18 14-1014 0 0,0 0 0 0 0,0 0 0 0 0,-1 0 0 0 0,1 0 0 0 0,0 0 0 0 0,-1 0 0 0 0,1-1 0 0 0,-1 1 0 0 0,0 0 0 0 0,1 0 0 0 0,-1 0 0 0 0,0-1 0 0 0,0 1 0 0 0,0 0 0 0 0,0 0 0 0 0,0-1 0 0 0,0-1 0 0 0,0-1 814 0 0,-6-9 374 0 0,-10-25 425 0 0,-15-39-245 0 0,26 61-1546 0 0,0 1 0 0 0,2-1 0 0 0,-1-1 0 0 0,2 1-1 0 0,-1-27 1 0 0,3 37-3 0 0,1 0-1 0 0,-1 0 1 0 0,1 0-1 0 0,0 0 0 0 0,0 0 1 0 0,1 0-1 0 0,2-7 0 0 0,-3 11 33 0 0,-1 1-50 0 0,0 0-1 0 0,0 0 1 0 0,0 1 0 0 0,1-1 0 0 0,-1 0-1 0 0,0 0 1 0 0,0 1 0 0 0,1-1-1 0 0,-1 0 1 0 0,0 0 0 0 0,1 1-1 0 0,-1-1 1 0 0,0 0 0 0 0,1 1 0 0 0,-1-1-1 0 0,1 1 1 0 0,0-1 0 0 0,-1 0-1 0 0,1 1 1 0 0,-1-1 0 0 0,1 1 0 0 0,0 0-1 0 0,-1-1 1 0 0,1 1 0 0 0,1-1-1 0 0,1-1 38 0 0,3-3-1496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0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46 150 3224 0 0,'0'0'8822'0'0,"2"0"-8678"0"0,1 1-94 0 0,0-1 0 0 0,0 1 0 0 0,1-1 0 0 0,-1 0 0 0 0,0 0 0 0 0,0 0 0 0 0,1-1 0 0 0,-1 1 0 0 0,0-1 0 0 0,0 0 0 0 0,0 0 0 0 0,0 0 0 0 0,0 0 0 0 0,0 0 0 0 0,0-1-1 0 0,0 1 1 0 0,0-1 0 0 0,4-4 0 0 0,4-2 54 0 0,-1 0 0 0 0,-1-1 1 0 0,13-13-1 0 0,-7 9 470 0 0,-13 12-450 0 0,-2-1-10 0 0,0 0-76 0 0,1-1-15 0 0,9-11 193 0 0,-9 13-205 0 0,2-1-9 0 0,2-11-4 0 0,-4 13 2 0 0,-1 0 1 0 0,0-1 0 0 0,0 1 0 0 0,0 0 0 0 0,0 0 0 0 0,0-1-1 0 0,0 1 1 0 0,1 0 0 0 0,-1-1 0 0 0,0 1 0 0 0,0 0 0 0 0,0-1-1 0 0,0 1 1 0 0,0 0 0 0 0,0-1 0 0 0,0 1 0 0 0,0 0 0 0 0,0 0-1 0 0,0-1 1 0 0,-1 1 0 0 0,1 0 0 0 0,0-1 0 0 0,0 1 0 0 0,0 0-1 0 0,0 0 1 0 0,0-1 0 0 0,0 1 0 0 0,-1 0 0 0 0,1-1 0 0 0,0 1-1 0 0,0 0 1 0 0,0 0 0 0 0,-1 0 0 0 0,1-1 0 0 0,0 1 0 0 0,-1 0-1 0 0,-7-11 23 0 0,2 3-12 0 0,0 4-11 0 0,4 3-3 0 0,0 1 0 0 0,0-1 1 0 0,0 1-1 0 0,0 0 0 0 0,-1-1 1 0 0,1 1-1 0 0,0 0 0 0 0,0 1 1 0 0,0-1-1 0 0,-1 0 0 0 0,1 1 1 0 0,0-1-1 0 0,0 1 0 0 0,-3 0 1 0 0,1 2-5 0 0,0 0 0 0 0,0-1 1 0 0,-1 2-1 0 0,2-1 0 0 0,-5 4 1 0 0,-4 2 6 0 0,10-8 0 0 0,0 1 0 0 0,0-1 0 0 0,0 1 0 0 0,0 0 0 0 0,0 0 0 0 0,0 0 0 0 0,0 0 0 0 0,-2 3 0 0 0,-8 16-22 0 0,2-5-76 0 0,1 0-1 0 0,0 0 0 0 0,-9 28 1 0 0,7-22 0 0 0,1 4 100 0 0,9-22 9 0 0,0-1 0 0 0,0 1 1 0 0,1 0-1 0 0,-1-1 1 0 0,1 1-1 0 0,0 0 0 0 0,0-1 1 0 0,0 1-1 0 0,1 0 1 0 0,1 6-1 0 0,2 4-61 0 0,-4-11 4 0 0,1 0 0 0 0,0 0 0 0 0,-1 0 1 0 0,1-1-1 0 0,0 1 0 0 0,1 0 1 0 0,-1-1-1 0 0,0 1 0 0 0,1-1 0 0 0,2 4 1 0 0,-1-1-471 0 0,-2-3 235 0 0,0-1 1 0 0,0 1 0 0 0,0-1 0 0 0,0 0 0 0 0,0 1 0 0 0,0-1 0 0 0,0 0 0 0 0,1 0 0 0 0,-1 0 0 0 0,0 0-1 0 0,3 2 1 0 0,18 8-1182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1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282 489 7832 0 0,'0'0'952'0'0,"-5"-6"781"0"0,1 4-1400 0 0,1 0 1 0 0,-1 1-1 0 0,0 0 0 0 0,0-1 1 0 0,0 1-1 0 0,-4 0 0 0 0,-19-7 609 0 0,23 6-899 0 0,0 0 1 0 0,0 1 0 0 0,0 0 0 0 0,0 0 0 0 0,0 0 0 0 0,0 0-1 0 0,0 1 1 0 0,0 0 0 0 0,0-1 0 0 0,-1 2 0 0 0,1-1-1 0 0,0 0 1 0 0,0 1 0 0 0,0 0 0 0 0,0 0 0 0 0,0 0 0 0 0,0 0-1 0 0,0 0 1 0 0,0 1 0 0 0,1 0 0 0 0,-1 0 0 0 0,-4 3 0 0 0,-83 66 398 0 0,88-69-377 0 0,1 1 1 0 0,-1 0-1 0 0,1 0 0 0 0,0 0 0 0 0,-1 0 1 0 0,1 0-1 0 0,0 0 0 0 0,1 0 0 0 0,-1 1 0 0 0,1-1 1 0 0,-2 5-1 0 0,1-1 63 0 0,1 1 1 0 0,0 0-1 0 0,0 0 1 0 0,1 11-1 0 0,-1-12-113 0 0,2 1 0 0 0,-1-1 0 0 0,1 0 0 0 0,0 0 0 0 0,0 1 0 0 0,1-1 0 0 0,-1 0 0 0 0,2 0 0 0 0,-1-1 0 0 0,7 13-1 0 0,-5-13-14 0 0,0 0 0 0 0,0 0 0 0 0,1-1 0 0 0,-1 1 0 0 0,1-1 0 0 0,1-1 0 0 0,-1 1 0 0 0,7 4 0 0 0,-8-6-18 0 0,-2-1 35 0 0,0-1 0 0 0,0 1-1 0 0,1-1 1 0 0,-1 1 0 0 0,0-1 0 0 0,1 0-1 0 0,-1 0 1 0 0,1 0 0 0 0,0 0 0 0 0,-1 0-1 0 0,1-1 1 0 0,0 1 0 0 0,5-1-1 0 0,-2 0 117 0 0,1-1 0 0 0,-1-1 0 0 0,0 1 0 0 0,8-4-1 0 0,-7 3-84 0 0,-1 0 14 0 0,-1-1 0 0 0,1 0-1 0 0,-1 0 1 0 0,0 0-1 0 0,0 0 1 0 0,6-6-1 0 0,25-24 507 0 0,-27 22-336 0 0,-1 1 0 0 0,0-1-1 0 0,-1-1 1 0 0,0 1 0 0 0,-1-1-1 0 0,-1 0 1 0 0,0-1 0 0 0,0 1 0 0 0,5-27-1 0 0,-6 20-57 0 0,-1 0 0 0 0,-1-1 0 0 0,-1 1 0 0 0,0 0 0 0 0,-3-22 0 0 0,-18-95-198 0 0,15 115 20 0 0,-1 1 0 0 0,-1 0-1 0 0,-15-32 1 0 0,18 45-4 0 0,-35-65-658 0 0,37 69 628 0 0,-8-12-216 0 0,0 1-1 0 0,-21-21 0 0 0,1 0-1266 0 0,29 34 1339 0 0,1 0 1 0 0,-1 0-1 0 0,1 1 1 0 0,-1-1-1 0 0,0 0 1 0 0,0 1-1 0 0,1-1 1 0 0,-1 1-1 0 0,0-1 1 0 0,0 1 0 0 0,0-1-1 0 0,1 1 1 0 0,-1-1-1 0 0,0 1 1 0 0,-1 0-1 0 0,-2-2-1677 0 0,-4-1 101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2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9184 0 0,'0'0'7815'0'0,"2"2"-7367"0"0,3 7-271 0 0,1 0-1 0 0,-2 1 0 0 0,1 0 1 0 0,-1 0-1 0 0,-1 0 0 0 0,0 0 1 0 0,2 11-1 0 0,2 5-69 0 0,18 88-92 0 0,-8-33-65 0 0,-11-49-332 0 0,-1 0 0 0 0,1 44-1 0 0,-6 70-2226 0 0,-1-63 56 0 0,2-64 1951 0 0,-1 15-1388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2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10 10880 0 0,'0'0'3492'0'0,"-7"-4"-2824"0"0,6 3-604 0 0,-1 0 0 0 0,0 0 0 0 0,0 1 1 0 0,0-1-1 0 0,0 1 0 0 0,0-1 0 0 0,0 1 1 0 0,0 0-1 0 0,0 0 0 0 0,0 0 0 0 0,0 0 1 0 0,0 0-1 0 0,0 0 0 0 0,0 0 0 0 0,0 1 1 0 0,0-1-1 0 0,-2 2 0 0 0,-6 1 148 0 0,1 1 0 0 0,-12 6-1 0 0,14-7-77 0 0,4-1-6 0 0,-1 0 0 0 0,0 0 0 0 0,0 0 0 0 0,1 1 1 0 0,0 0-1 0 0,-6 4 0 0 0,2 2 22 0 0,1 0 0 0 0,-10 15-1 0 0,9-9-149 0 0,8-10 0 0 0,-1-2 0 0 0,-1 16 1 0 0,0-16-3 0 0,1-1 1 0 0,0 1-1 0 0,-1-1 1 0 0,1 1-1 0 0,0 0 1 0 0,1-1-1 0 0,-1 1 1 0 0,0 0-1 0 0,2 4 1 0 0,-1 3-76 0 0,-1-4 70 0 0,6 8-49 0 0,1-6-2 0 0,-3-2 38 0 0,0 0 1 0 0,0-1-1 0 0,9 8 1 0 0,-11-11 7 0 0,0-1-1 0 0,0 1 1 0 0,0-1-1 0 0,0 0 1 0 0,1 0 0 0 0,-1 0-1 0 0,0 0 1 0 0,0 0 0 0 0,1 0-1 0 0,-1 0 1 0 0,1-1 0 0 0,-1 1-1 0 0,1-1 1 0 0,3 0-1 0 0,-2 1-10 0 0,0-1-1 0 0,0 0 1 0 0,1 0-1 0 0,-1-1 1 0 0,0 1-1 0 0,0-1 0 0 0,0 0 1 0 0,0 0-1 0 0,0 0 1 0 0,-1 0-1 0 0,1-1 0 0 0,0 0 1 0 0,0 0-1 0 0,-1 0 1 0 0,7-4-1 0 0,-6 3 19 0 0,1-1 0 0 0,-1 0 1 0 0,0 0-1 0 0,0 0 0 0 0,0 0 0 0 0,-1-1 0 0 0,1 1 0 0 0,-1-1 0 0 0,0 0 1 0 0,0 0-1 0 0,-1 0 0 0 0,0 0 0 0 0,0-1 0 0 0,0 1 0 0 0,0-1 0 0 0,1-9 0 0 0,-2 3 5 0 0,0-1 0 0 0,-3-21 0 0 0,1 3 0 0 0,1 27 0 0 0,-1-4 0 0 0,-10-5 0 0 0,6 9 642 0 0,8 13-538 0 0,10 14-162 0 0,-4-7 58 0 0,2 2 0 0 0,2-5 0 0 0,-10-10-2 0 0,0 0 0 0 0,0 0 0 0 0,-1 0 0 0 0,1 0 0 0 0,-1 0 0 0 0,1 1 0 0 0,3 6 0 0 0,-3-6-72 0 0,23 19-360 0 0,-8-6-807 0 0,-16-16 121 0 0,1 1-264 0 0,7 5-658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3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12872 0 0,'0'0'1164'0'0,"2"1"-959"0"0,3 5-143 0 0,0 0 1 0 0,0 0-1 0 0,0 0 1 0 0,0 1-1 0 0,-1-1 1 0 0,5 13-1 0 0,10 14 369 0 0,-8-14-181 0 0,0 1 1 0 0,10 27-1 0 0,-6-11-433 0 0,-10-25 48 0 0,5 22-1 0 0,2 4-54 0 0,28 87-465 0 0,-22-64 310 0 0,-15-50 154 0 0,-1 0 1 0 0,0 0-1 0 0,0 0 1 0 0,-1 13 0 0 0,-1-21-493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3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 8288 0 0,'0'0'2662'0'0,"2"0"-674"0"0,14-1-933 0 0,-1-1-1 0 0,1-1 0 0 0,-1 0 1 0 0,18-6-1 0 0,-18 4-2033 0 0,1 1 1 0 0,0 0-1 0 0,-1 1 1 0 0,22 0-1 0 0,-27 3-4002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3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82 6448 0 0,'0'0'793'0'0,"2"1"-133"0"0,4 3 195 0 0,-4-3 38 0 0,0 0-106 0 0,8 3-487 0 0,5-1-212 0 0,-12-3-34 0 0,0-1 0 0 0,1 1 1 0 0,-1-1-1 0 0,0 0 1 0 0,1 0-1 0 0,5-3 0 0 0,4-1 215 0 0,8-2 670 0 0,32-15 1 0 0,-26 5-268 0 0,-22 13-509 0 0,1 0 0 0 0,0 0 0 0 0,8-3 0 0 0,-12 7 105 0 0,-1-2-192 0 0,3-5 16 0 0,-4 6 484 0 0,-1 0-452 0 0,-2 0-161 0 0,0 0 1 0 0,0 0 0 0 0,-1 0-1 0 0,1 0 1 0 0,0 1 0 0 0,0-1 0 0 0,0 1-1 0 0,0 0 1 0 0,-1 0 0 0 0,1 0 0 0 0,0 0-1 0 0,0 0 1 0 0,-1 1 0 0 0,-3 0 0 0 0,-4 3-100 0 0,7-3 85 0 0,1 0 1 0 0,0 0 0 0 0,-1 0 0 0 0,1 0 0 0 0,0 1-1 0 0,0-1 1 0 0,0 1 0 0 0,-4 3 0 0 0,-23 16-191 0 0,17-12 198 0 0,0 0 0 0 0,-12 13 1 0 0,21-18 95 0 0,0 1 0 0 0,0 0 0 0 0,0-1 0 0 0,1 2 0 0 0,-1-1 1 0 0,1 0-1 0 0,0 1 0 0 0,-4 11 0 0 0,5-9 75 0 0,0 1 0 0 0,0 0 0 0 0,0-1 0 0 0,1 1 0 0 0,1 0 0 0 0,-1 0 0 0 0,1 0 0 0 0,1 0 0 0 0,0 0 0 0 0,0 0 0 0 0,0-1 0 0 0,5 15 0 0 0,-3-18-147 0 0,0 1 0 0 0,0-1 0 0 0,0 0 0 0 0,0 0-1 0 0,1 0 1 0 0,0-1 0 0 0,0 1 0 0 0,0-1 0 0 0,0 0 0 0 0,1 0 0 0 0,0 0 0 0 0,9 5 0 0 0,-10-6-84 0 0,1-1 1 0 0,-1-1-1 0 0,0 1 1 0 0,0 0 0 0 0,1-1-1 0 0,-1 0 1 0 0,1 0-1 0 0,-1 0 1 0 0,9 0-1 0 0,-4-1-504 0 0,1 0-1 0 0,-1-1 1 0 0,17-3-1 0 0,-14-1-4038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4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5 323 3224 0 0,'1'1'240'0'0,"2"4"959"0"0,-1-1 0 0 0,1 1 0 0 0,-1 0-1 0 0,2 10 1 0 0,-4-15-1117 0 0,0 0-1 0 0,0 1 1 0 0,1-1-1 0 0,-1 0 1 0 0,0 1-1 0 0,0-1 1 0 0,0 0-1 0 0,0 1 1 0 0,0-1-1 0 0,0 0 1 0 0,1 0-1 0 0,-1 1 1 0 0,0-1-1 0 0,0 0 1 0 0,0 1-1 0 0,1-1 1 0 0,-1 0-1 0 0,0 0 0 0 0,0 0 1 0 0,1 1-1 0 0,-1-1 1 0 0,0 0-1 0 0,0 0 1 0 0,1 0-1 0 0,-1 0 1 0 0,0 1-1 0 0,1-1 1 0 0,-1 0-1 0 0,0 0 1 0 0,1 0-1 0 0,-1 0-24 0 0,1 0-1 0 0,-1 0 1 0 0,0 0-1 0 0,1 0 0 0 0,-1 0 1 0 0,0 1-1 0 0,0-1 1 0 0,1 0-1 0 0,-1 0 1 0 0,0 0-1 0 0,1 0 1 0 0,-1 1-1 0 0,0-1 1 0 0,0 0-1 0 0,0 0 0 0 0,1 1 1 0 0,-1-1-1 0 0,0 0 1 0 0,0 0-1 0 0,0 1 1 0 0,1-1-1 0 0,-1 0 1 0 0,0 1-1 0 0,0-1 1 0 0,0 0-1 0 0,0 0 0 0 0,0 1 1 0 0,0-1-1 0 0,0 0 1 0 0,0 1-1 0 0,3 8 327 0 0,-2-6 1282 0 0,0-2-1383 0 0,4 7 4560 0 0,-6-9-4582 0 0,-14-45 564 0 0,0-8-505 0 0,12 45-293 0 0,1 0-1 0 0,1 0 1 0 0,-2-16 0 0 0,0-2 1 0 0,3 19-36 0 0,0 1 0 0 0,0-1 1 0 0,1 0-1 0 0,0 1 0 0 0,0-1 0 0 0,1 1 0 0 0,0 0 0 0 0,0-1 0 0 0,1 1 0 0 0,0 0 0 0 0,0 0 0 0 0,7-9 0 0 0,-7 11-93 0 0,0 1 0 0 0,1-1-1 0 0,0 1 1 0 0,0 1 0 0 0,0-1-1 0 0,0 0 1 0 0,1 1 0 0 0,-1 0-1 0 0,1 0 1 0 0,0 0 0 0 0,8-3-1 0 0,-5 2-88 0 0,1-1 0 0 0,9-8 0 0 0,0 1-177 0 0,17-7-1353 0 0,-31 17 727 0 0,0 1 0 0 0,0 0 0 0 0,0 0-1 0 0,0 0 1 0 0,0 0 0 0 0,0 1 0 0 0,5-1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53:0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12333 13657 2084 0,'0'0'92'0,"0"0"20"0,0 0-90 0,7-6-22 0,4 3 0 0,-4-6 0 31,3 2-147-31,1-2-33 0,0 0-8 0,-1-1 0 16,1 1 105-16,-4-1 22 0,0 4 4 0,-4 3 1 0,-3-6 56 0,0 2 0 16,-3-2 10-16,-4-1-1 0,0 1 110 0,-4 3 21 0,1 3 5 0,-5-4 1 15,5 4 13-15,-4-3 2 0,-4 3 1 0,0-3 0 16,1 6-66-16,3 0-12 0,-7-4-4 0,-1 8 0 15,-2-4-41-15,-1 0-9 0,0 6-2 16,1 3 0-16,-1-6-28 0,0 7-10 0,1-4 0 0,-1 3 0 16,-3 10-3-16,3-3-1 0,4-4 0 0,0 10 0 15,3 0 2-15,0-3 0 0,1 6 0 0,6-6 0 16,1 3 41-16,-1-3 9 0,4 0 2 0,3 0 0 0,1-1-29 0,6-2-11 16,-3-3 8-16,7 2-8 0,0-5 12 0,4-1-4 15,3-3 0-15,4-3 0 16,3-3-8-16,4 0 8 0,-1 0-8 0,5-9 8 0,-5 6-8 0,4-7 0 15,1-5-12-15,-5 5 12 0,5 1-12 0,-1-7 12 16,-7 7-12-16,0-10 12 0,0 3 0 0,1-2 0 16,-8-1 0-16,3 0 0 0,-3 0 0 0,0-6 0 15,1 9 0-15,-5-2 0 0,1 5 0 0,-1-3 0 16,1 7 0-16,-4-7 8 0,4 7 8 0,-4 6 2 16,0-4 0-16,0 1 0 0,-4 3-2 0,-3 3-1 15,0 0 0-15,0 0 0 0,4 9-1 0,-1 1 0 16,1 6 0-16,-8 2 0 0,1 1-5 0,-1 6-1 15,-3 3 0-15,0 1 0 0,0-4-8 0,-3 9 8 16,-1-5-8-16,4 5 8 16,-4-6 2-1,4 0 0 1,0 4 0 0,0-4 0-16,0-3-10 15,-4 3 0 1,4-9 0-1,0 9 0-15,0-3-12 0,0 1 3 16,0-5 0-16,0-5 0 0,4 9-18 16,-1-6-3-16,1-10-1 0,-1 10 0 0,4-9-80 0,0 5-16 0,0-11-3 15,0-4-1-15,0 0-72 0,0 0-14 0,0 0-3 0,11 0-1 0</inkml:trace>
  <inkml:trace contextRef="#ctx0" brushRef="#br0" timeOffset="552.98">12876 13479 403 0,'0'0'36'0,"7"-7"-36"15,-3 4 0-15,-4 3 0 0,4-6 350 0,-4 6 63 16,-4-3 13-16,4 3 2 0,0 0-318 0,-4-6-64 15,-3 6-13-15,0-3-2 0,7 3 22 0,-7 3 5 16,0-3 1-16,-3 9 0 0,3-3 11 16,-4 4 2-16,0-1 1 0,1 7 0 15,-1-4-33-15,1 7-6 0,-4 6-2 0,-1 0 0 16,-2 10-9-16,3-7-3 0,0 7 0 0,-4-7 0 0,0 9-20 0,1-2 0 16,-1 3 0-16,0 2 0 0,4-2 0 0,-3-4 0 15,-1 4 0-15,4-3 0 0,3-1 0 0,1-6 0 16,6 0 0-16,1 4-8 0,-1-10 24 0,8 3 6 15,3 0 1-15,3-6 0 0,4-7-7 0,1 4 0 16,6-7-1-16,0 1 0 0,0-1-15 0,4-2 0 16,-1-4 0-16,-2-3 0 0,2 0 0 0,-3 0 0 15,-3-3 0-15,3-4 0 0,-3 4 0 0,0-6 0 0,-4-1 0 16,3 1 0-16,-3-7 0 0,1 7 0 0,-8-1 0 0,7-5 0 16,-7 5 0-16,3 1 0 0,-3-1 0 0,0 1 0 15,0-7 22-15,1 7 8 0,-1 0 2 0,-4-1 0 16,4 1-32-16,-3-1 0 0,3 1 0 0,0 0 0 15,0-7 0-15,-4 6 0 0,1 4 0 0,-1-6 0 16,1 2 0-16,0 1 0 0,-4-7 0 0,-4 10 0 16,4-4 12-16,-4 1-3 0,1 6-1 0,-1-3 0 15,-3-4-8-15,0 1 0 0,0 9 0 0,4-10 0 16,-8 10 0-16,4-6 0 0,0 6 0 0,0-3 0 16,-4 3 0-16,4-6 0 0,0 6 0 0,0 0 0 15,0 0 0-15,0 0 0 0,0 0 0 0,-4 0 0 16,4 0 0-16,-3 6 0 0,-1-3 9 0,-3-3-9 0,4 6 12 15,-8-6-3-15,4 4 0 0,-7 2 0 0,3 3-9 16,0-2 8-16,1-4-8 0,-4 3 8 0,3 3-8 0,-3-6 0 16,0 7 0-16,3-4 0 0,0-3 0 0,1 4 0 15,-1 2 0-15,0 0 0 0,1-2 0 0,-1-4 0 16,0 6 0-16,8-9 0 0,-4 6-16 16,3 4 0-16,1-10 1 0,-1 9 0 15,4-9-166-15,0 10-34 16</inkml:trace>
  <inkml:trace contextRef="#ctx0" brushRef="#br0" timeOffset="5203.83">12058 10747 979 0,'0'0'87'0,"-4"0"-70"0,1 0-17 0,-4-6 0 16,-4 6 316-16,4 0 60 0,-3-3 12 0,3 3 3 16,0-6-293-16,7 6-58 0,0 0-12 0,0 0-3 15,0 0-11-15,0 0-2 0,0 0-1 0,0 0 0 16,0 0-11-16,0 0 10 0,0 0-10 0,0 0 10 16,7 9-10-16,-4 1 0 0,1 5 0 0,-4 1 0 15,0 3 0-15,0 0 0 0,-4-1 0 0,1 1 0 16,-1 6 11-16,-3-6-3 0,3 6-8 0,-3-6 12 15,0 6-4-15,0-6-8 0,7 0 11 0,-3 0-11 16,-1-4 11-16,4 1-11 0,0-4 10 0,4-2-10 0,-4-10 0 16,0 0 0-16,3 9 0 0,8-2 0 0,-4-4 10 0,4 3-10 15,3 0 10-15,-4-3-10 0,1-3 0 0,-1 0 0 16,1 7 0-16,7-4-10 0,-4 3 2 0,3-3 0 16,1 7 0-16,0-4 0 0,3-3-14 0,-4 3-2 15,1 4-1-15,0-4 0 16,-1-3-33-16,1 3-6 0,0-3-2 0,-4 4 0 15,0-7-12-15,0 0-2 0,0-7-1 0</inkml:trace>
  <inkml:trace contextRef="#ctx0" brushRef="#br0" timeOffset="5533.88">12404 10678 2602 0,'-14'7'116'0,"10"-4"23"0,-3 3-111 0,-4 4-28 0,4 5 0 0,0 4 0 0,4 0 0 0,-4 6-14 15,3-3 2-15,1 9 0 16,-1 1 0-16,1 2 0 0,-4 1 0 0,3 2 0 0,-3 7 12 0,0-3 0 15,0 0 0-15,0 3 0 0,-4-4 0 0,4-2 0 16,-3 0 0-16,3-4 0 0,-4 1 0 0,0-7 0 16,1 6 0-16,-1-5 10 0,4-1-10 0,0 3-17 15,-4-3 4-15,8 1 1 16,-1-11-171 0,4 7-33-16,-3 1-8 0,3-14 0 0</inkml:trace>
  <inkml:trace contextRef="#ctx0" brushRef="#br0" timeOffset="8599.94">12206 9016 1796 0,'0'0'80'0,"0"0"16"0,0 0-77 0,0 0-19 0,-7 10 0 0,4 6 0 0,-1-4 32 0,0 4 2 16,4 3 1-16,0-1 0 0,0 8 0 0,4 2 0 15,0-3 0-15,-1 3 0 16,4-3-3-16,-3 3 0 0,-1 1 0 0,1 5 0 0,3-6-21 0,0 7-11 16,-4-1 10-16,1 1-10 15,-1-1 8-15,1-2-8 0,-4 2 0 0,3-9 0 16,-3 3 0-16,0 1 0 0,0-4 0 0,0-6 0 15,0-1-25-15,0 4-5 0,0-9-1 16,0 6 0-16,0-13-88 0,4 3-17 0,0 1-4 0,-4-1-640 0</inkml:trace>
  <inkml:trace contextRef="#ctx0" brushRef="#br0" timeOffset="9137.77">12707 8979 1440 0,'0'0'64'0,"0"0"12"0,-7 3-60 0,0-3-16 0,-4 0 0 0,4 0 0 15,0 6 163-15,4-3 29 0,-4 4 7 0,7-7 1 16,0 3-166-16,0 12-34 0,0-5 0 0,0 6-10 15,0 2 10-15,3 1 0 0,1 0 0 0,-1 6 0 16,1 3 0-16,-4-3 0 0,0 4 0 0,0-1-8 16,-4 6 8-16,1-5 0 0,-4 5 0 0,3 4 0 0,-6 2 0 15,3-5 8-15,-1-4-8 0,-2 4 0 0,3-1 20 16,0 4 0-16,0-13 0 0,3 3 0 0,1-3 12 16,3 4 1-16,0-11 1 0,3 4 0 0,1-9-10 0,3 6-3 15,3-13 0-15,1 10 0 0,3-7 0 0,0 0 0 16,4-5 0-16,-1 2 0 0,5-3-21 15,-1-3 0-15,-4 0-10 0,5 0 10 16,-5 0 0-16,1 0 16 0,-1-3-2 0,-2-3 0 0,2 6-14 16,-6-10-10-16,3 7 2 0,-3-3 0 0,-8-4 8 0,4 4 0 15,-3 3 10-15,-1-6-10 0,-3-1 20 0,0 1-1 16,0-1-1-16,-3-5 0 0,3 5 18 0,-7-5 4 16,3 5 1-16,1-9 0 0,-1 10-23 0,-3-7-5 15,0 7-1-15,3-1 0 0,-6 1-4 0,3 0 0 16,-4-1-8-16,4 4 12 0,-4-3-12 0,-3 5 11 15,4-2-11-15,-4 6 10 0,0-3-10 0,-4-3 0 0,0 6 0 16,1 0 0-16,-5 0 8 0,1 0 0 0,0-3 0 0,4 3 0 16,-1 3-8-16,4-3-11 0,3 6 3 0,1-3 0 31,10-3-144-31,0 0-29 0,0 0-6 0,14 6-1 0</inkml:trace>
  <inkml:trace contextRef="#ctx0" brushRef="#br0" timeOffset="12703.97">12587 12115 2070 0,'0'0'45'0,"0"0"10"0,0 0 1 0,-7-3 3 0,-4-4-47 0,11 7-12 0,0 0 0 0,0 0 0 15,0 0 0-15,0 0 12 0,0 0-12 0,0 0 12 16,0 0-2-16,-7 10 0 0,0-1 0 0,-3 7 0 16,-4 12-10-16,-4-3-14 0,0 10 3 0,-3-7 1 15,-3 9 10-15,-5 4 0 0,1-3 0 0,0-1 0 16,-7 7 14-16,-4 0-2 0,-4-6 0 0,-2 6 0 16,-5 0 2-16,1 0 0 0,-1-1 0 0,1-5 0 15,0 6-14-15,-1-10 0 0,4 1 0 16,4-7 0-1,-4 0-59-15,7-2-14 0,4-1-3 0,0-7-528 0,3-5-104 0</inkml:trace>
  <inkml:trace contextRef="#ctx0" brushRef="#br0" timeOffset="12856.34">11748 12337 288 0,'0'0'25'0,"0"0"-25"16,0-3 0-16</inkml:trace>
  <inkml:trace contextRef="#ctx0" brushRef="#br0" timeOffset="13321.18">11744 12149 1677 0,'0'0'74'0,"0"0"16"0,0 0-72 0,0 0-18 0,0 0 0 0,0 0 0 0,0 0 36 0,0 0 4 15,0 10 1-15,7 5 0 0,-3-2-41 0,6 2 0 16,-3 4-11-16,4 6 3 0,-1-6 16 0,12 9 3 16,-5-3 1-16,4 1 0 0,8-4 8 0,2 3 3 15,5 0 0-15,2 0 0 0,5 3 11 0,3-6 2 16,-4 3 1-16,4 3 0 0,-7-3-37 0,-1 4 0 16,-2-4 0-16,-5 0 0 0,5-6 0 0,-1 6 0 0,-3-3 0 15,3-7 0-15,4 10-14 0,-11-6-4 0,-3 0-1 0,3 6-577 16,-3-6-115-16</inkml:trace>
  <inkml:trace contextRef="#ctx0" brushRef="#br0" timeOffset="16555.8">12749 15185 1638 0,'-7'0'36'0,"0"0"7"0,-7-4 1 0,4-2 3 0,-1 3-38 0,0-3-9 0,1-4 0 0,3 4 0 16,0 3 32-16,3-3 4 0,1 3 0 0,3 3 1 16,0-7 37-16,0 7 7 0,-4-9 2 0,4 9 0 15,0 0-39-15,0 0-8 16,0 0-2-16,-3 0 0 0,-8 6-11 0,0-3-3 0,1 7 0 0,-8 5 0 15,-3 4-9-15,-4 0-3 0,1 6 0 16,-5 0 0-16,1-3-8 0,-4 10 0 0,1-4 0 0,-1 6 0 16,0-6 13-16,0 1-2 0,1-1-1 0,-1 3 0 15,0-9-10-15,0 3 12 0,1 4-12 0,3-4 12 16,3 0-12-16,4-7-11 0,-1 11 3 0,5-10 0 16,3 6-157-16,3 0-31 0,1-6-7 15</inkml:trace>
  <inkml:trace contextRef="#ctx0" brushRef="#br0" timeOffset="16815.1">12069 15229 2718 0,'0'0'60'0,"-4"6"12"0,4-6 2 0,-7 9 2 0,3 4-60 0,4 2-16 0,7 11 0 0,8-5 0 31,6 5-34-31,3 2-10 0,5 3-1 0,6-3-1 0,0 1 46 0,4-4 0 0,0-7 0 0,10 8 0 16,8-4-14-16,-1-7 0 0,1 10 0 0,-1-6 0 31,-3 0-26-31,0 0-4 0,-4 0-2 0,-3 6 0 16,-4-7-101-16,1 8-20 0,-1-1-4 0,-7-3-698 0</inkml:trace>
  <inkml:trace contextRef="#ctx0" brushRef="#br0" timeOffset="18763.09">2371 13338 1044 0,'0'0'46'0,"0"0"10"0,0 0-45 0,0-4-11 0,-4-2 0 0,-3-3 0 16,4 6 85-16,-4-4 15 0,14-2 4 0,-7 3 0 15,0-4-16-15,3 1-2 0,4 0-1 0,-7-1 0 16,14-6-7-16,-10 7-2 0,3 0 0 0,-4-1 0 16,4 1-4-16,-3-7 0 0,-4 7-1 0,0-1 0 15,0-2-5-15,-4 2-1 0,-6 1 0 0,3-4 0 16,-7 10-33-16,0-3-8 0,-8 3 0 0,-2-3-1 15,-5 6-14-15,-6 6-9 0,3-3 12 0,-3 6-12 16,0 7 21-16,-4 3-2 0,-7 0-1 0,4 6 0 16,-11 3-1-16,4 7 0 0,-4-1 0 0,-4 4 0 0,1 6-7 0,3 6-2 15,7-3 0-15,-3 6 0 0,3 0-8 16,7 4 0-16,0 2-10 0,-3 4 10 0,14-6 0 0,-4 2 0 16,7 4 0-16,8-7 0 0,-5 10 0 0,15-3 0 15,4 0 0-15,3 2 0 0,10-2 0 0,1-3 0 16,3-4-10-16,11 7 10 0,-1-4 0 0,8-5 0 15,3-1 0-15,4-6 0 0,0-3-18 0,18 0 4 16,2-10 1-16,1-5 0 0,4-4 13 0,7-6 0 16,-12-7 0-16,5-6 0 0,-4 1 16 15,0-14 2-15,0-2 1 0,0-10 0 0,-4 0 30 16,-3-6 7-16,0 0 0 0,-11-3 1 0,1-7-15 0,-8-2-3 16,-7-4-1-16,-3 0 0 0,-4-3-10 0,-7-9-1 0,0 0-1 15,-7-10 0-15,-3-6-6 0,-4 3 0 16,-4-3-1-16,-6 0 0 0,-4-3-19 0,-4-3 0 0,0-4 0 0,-6 7 0 15,-1-6 0-15,-10 6 0 0,10 3 0 0,-10 3 0 16,0-3 0-16,-1 13 0 0,1-4 0 0,7 7 0 16,-7-1 0-16,3 17 0 0,4 2-10 0,3 7 10 31,-7 3-80-31,7 12-11 0,-6 7-2 0,-1 15-1248 0</inkml:trace>
  <inkml:trace contextRef="#ctx0" brushRef="#br0" timeOffset="63075.09">10975 6884 1796 0,'-14'0'40'0,"3"-6"8"0,4 3 1 0,0-4 1 0,0 7-40 0,4-3-10 0,-8-3 0 0,7 3 0 0,4 3 32 0,0 0 5 16,-10-6 1-16,6 3 0 0,4 3 22 0,0 0 5 16,0 0 1-16,0 0 0 0,0 0-30 0,0 0-7 15,0 0-1-15,0 0 0 0,0 0-20 0,7 3-8 16,7 6 0-16,-3-9 9 0,0 9 5 0,-1-9 1 15,1 0 0-15,3 0 0 0,4 0 17 0,-1 0 4 16,1 0 1-16,3-3 0 0,7 3-1 16,0 0 0-16,-3-6 0 0,0 6 0 0,0-3-10 15,3 3-2-15,0 0-1 0,-3 3 0 0,-1-3 3 0,8 0 1 16,3 0 0-16,1 0 0 0,-8 9-8 0,7-9-2 0,11 7 0 16,3 2 0-16,-6 1-17 0,3-1 0 0,-1-3 0 15,1 4-9-15,-3-7 9 0,3 6 0 0,6-3 0 0,-6-6 0 16,4 7 0-16,-1-4 0 15,8-3 8-15,-5 9-8 0,-2-9 17 0,-1 7-1 16,-3-7 0-16,0 0 0 0,7 0-3 0,0 0-1 16,3-7 0-16,-3 7 0 0,0 0-4 0,0 0-8 15,-7 7 11-15,0-4-11 0,-7-3 21 0,6 6-2 0,-2-3-1 0,3-3 0 16,3 9-5-16,4-9-1 0,-4 7 0 0,4 2 0 16,0 1-4-16,-4-4 0 0,1 3-8 0,-4-6 12 15,3 4 9-15,1-4 2 0,6 3 0 0,-7-6 0 16,4 3-33-16,0 3-6 0,4-6-2 0,-1 10 0 15,1-10 18-15,-8 0 0 0,4 0 0 0,-4 6 0 0,1-6 0 16,3 0 0-16,-1 0 0 0,1 3 0 0,4-3 8 0,-4 7 0 16,3-4-8-16,-3 3 12 0,-7-3 6 0,0-3 1 15,3 10 0-15,1-10 0 0,-1 6-8 0,4-3-2 16,3 3 0-16,-3 0 0 0,4-2-9 16,-4 2 10-16,-4-3-10 0,4-3 10 0,3 0-10 0,1 0 0 15,3 0 0-15,3 0 0 0,4 0 0 16,-3 0 0-16,-4 0 0 0,-4 0 0 0,1 0 0 15,3-3 0-15,3-3 0 0,4 6 0 0,-3 0 0 16,-1-4 0-16,-3 4 0 0,0 0 0 0,-3 0 0 0,-1-6 8 16,4 6-8-16,3-9 8 0,1 9-8 0,7-6 0 15,-4 6 0-15,0-4-11 0,-11-2 11 0,4 3 0 16,0-3 0-16,3 3 8 0,8-7-8 0,0 4 0 16,-1-4 0-16,1 4 0 0,-8-3 0 0,4-1 0 15,7 1 0-15,4-4 0 0,-4-2 0 0,0 5 0 0,-3 1 0 16,-4 0 0-16,-4-1 11 0,-3-6-3 0,0 7 0 0,0 3 0 15,4-4-8-15,-4 1 0 0,3 0 0 0,1 5-11 16,-8-8 11-16,0 9 0 0,1-4 0 0,3-2 8 16,0 0-8-16,7-1 0 0,-4 1 0 0,4-1 0 15,-3 1 0-15,-1 0 12 0,4-7-4 0,-3 7 0 16,3-7-8-16,3 6 0 0,-2 1 0 0,2 0 8 16,-3-1-8-16,-3 1 0 0,-8-1 0 0,0 4 0 15,4 3 0-15,0-3 0 0,0 3 0 0,4-4 0 16,-4 4 0-16,0 3-10 0,-4 0 10 0,-3 0-13 15,-3 0 13-15,-1 0-11 0,7 0 11 0,1 0-10 0,3 0 10 16,-4 0 0-16,4 0 8 0,-3-6-8 0,-4 6 0 16,0 0 0-16,-1 0 0 0,5-9-12 15,3 5 12-15,3-2 0 0,-3 0 0 0,0 3 0 16,-3-4 0-16,-1-2 0 0,-3 6 0 0,-3-3 0 0,-1-4 0 16,0 1 0-16,4-1 0 0,-3 1 0 0,-1 3 10 0,0-4 1 15,1 7 0-15,-8-3 0 16,0 6-66-16,-3 0-13 0,0 0-2 0,-4 0-1 15,4 0-116-15,0 0-23 0</inkml:trace>
  <inkml:trace contextRef="#ctx0" brushRef="#br0" timeOffset="73147.53">23252 9283 1706 0,'0'0'76'0,"0"0"15"0,0 0-73 16,0 0-18-16,0 0 0 0,0 0 0 0,0-6 81 0,0 6 13 15,3-10 2-15,-3 10 1 0,7-3-13 0,-7 3-4 16,0 0 0-16,0 0 0 0,0 0 4 0,0 0 0 15,0 0 0-15,0 0 0 0,0 0-20 0,0 0-3 16,0 0-1-16,0 0 0 0,-7 3-19 0,4 7-4 16,-1-1-1-16,1 1 0 0,-1-4-11 0,0 13-2 0,4-10-1 0,-3 7 0 15,3 3-5-15,-4-1-1 0,4 1 0 0,0 6 0 16,0 0 1-16,0-3 0 0,0 3 0 0,0 0 0 16,0 4-1-16,0-1-1 0,-3 3 0 15,3-2 0-15,0-1-3 0,0 0 0 0,0 6 0 0,-4-8 0 16,4 2 0-16,0 0-1 0,4-3 0 15,-4 0 0-15,3-6-11 0,1 9 12 0,-1-9-12 16,5 6 12-16,-5-6-12 0,1 0 10 16,3 3-10-16,0-4 10 0,3-5-10 0,-3 3 0 0,4-1 0 15,-4-2 8-15,4 3-8 0,-1-7 8 0,1 7-8 16,-1-4 8-16,-3-2-8 0,4-1 8 0,-4 7-8 0,4-7 8 16,-1 1-8-16,1-4 0 0,3-3 9 0,-4 3-9 15,5-3 8-15,-1 4-8 0,-4-7 10 0,8 0-10 16,-4 0 10-16,-3 0-10 0,3-7 10 0,-4 7-10 0,4-9 11 15,1 9-11-15,-5-9 12 0,1-1-12 16,-1-6 12-16,1 4-12 0,-1-4 12 0,1-3-12 0,0 4 11 16,-1-4-11-16,-3 0 10 0,4-6-10 0,-1 6 9 0,-3-9-9 15,1 3 8-15,-1 0-8 0,3-3 0 0,-6-1 0 16,3 4 0-16,-4-3 0 0,4-6 0 0,-3 5 0 16,-1-5 8-16,-3-1-8 0,4-2 0 0,-4 9 0 15,0-7 0-15,0 7 0 0,-4-7 0 0,1 7 0 16,-1 3 0-16,4 0 0 0,-3-3 0 15,-1 3 0-15,1 6 0 0,-1 0 8 0,4 3-8 0,-3 4 0 16,3-4 0-16,-4 4-11 0,4-4 0 0,0 10 0 16,-3-4 0-16,3 1 0 15,-4 9-50-15,4 0-11 0,-3-10-1 0,3 10-1 16,0 0-86-16,0 0-16 0,0 0-4 0,0 0-664 0,0 16-133 0</inkml:trace>
  <inkml:trace contextRef="#ctx0" brushRef="#br0" timeOffset="73769.92">23968 9600 2131 0,'-11'-10'189'0,"8"10"-151"0,-8 0-30 0,8 0-8 0,-1 0 116 0,0 0 21 16,1 7 5-16,-1 2 1 16,1-3-99-16,3-3-19 0,0-3-4 0,0 16-1 0,-4-3-20 15,4 2 0-15,0 4 0 0,0 0 0 0,-3-3 14 0,-1 12-2 16,4-9 0-16,-3 6 0 0,3 0 32 0,-4-3 7 15,4 9 1-15,0-9 0 0,0 9-32 0,4-9-7 16,-4 4-1-16,3-1 0 0,-3-7-3 0,0-2-1 16,0 3 0-16,4-10 0 0,-4 7 4 0,3-3 0 15,1-7 0-15,-4-6 0 0,0 0-12 0,0 0 0 0,7 0 0 16,4 0 0-16,-4-6 28 0,0-4 3 0,3-6 1 16,-3 4 0-16,4-13-32 0,-1 6 0 15,1-6 0-15,-4 0 0 0,0 3 0 0,0-6 0 16,4-4 0-16,-4 4 0 0,0 0 0 0,0-7 0 15,0 1 0-15,-3-1 0 0,3 4 0 0,-4 0 0 16,4-1 0-16,0 7 0 0,0 0 0 0,0 0 0 0,0 6 0 16,0 7 0-16,0-4 9 0,-3 0 3 0,3 7 0 15,0 0 0-15,-3 5-12 0,3-2 0 0,0 6 0 16,-4 0 8-16,4 6-8 0,-3-2 0 0,3 5 0 0,0 0 0 16,0 7 0-16,0 0 0 0,0 2 0 0,0 1 0 15,4 6 0-15,-8-3 0 0,8 3 0 0,-4 1 8 16,4 2-8-16,-1-3 0 0,1-6 0 0,-1 9 8 15,-3-9-8-15,4 6 0 0,0 0 0 0,-1-6 0 0,-3-1 0 16,0 1-9-16,0 0 9 0,4-3-13 16,-1 3-48-16,1-4-10 0,-4-5-1 0,4 5-1 15,-1-2-91-15,-3-7-19 0,0-3-3 0,0 4-575 16,0-14-115-16</inkml:trace>
  <inkml:trace contextRef="#ctx0" brushRef="#br0" timeOffset="74310.07">24754 9775 2192 0,'0'0'48'0,"0"0"11"0,0 0 1 0,0 0 1 0,0 0-49 0,0 0-12 0,0 0 0 0,0-9 0 16,4 3 48-16,-4-4 6 0,3 1 2 0,-3-1 0 15,4 1-5-15,-4 0-1 0,0-1 0 0,4 1 0 16,-1-1 11-16,-3-5 3 0,-3 5 0 0,3 1 0 16,0-7-5-16,-8 4-1 0,5-4 0 15,-4 0 0-15,0 4-10 0,-4-4-3 0,4 7 0 0,-3-10 0 16,3 9-25-16,-8-5-6 0,5 5-1 0,-4 1 0 16,0 3-1-16,0 3 0 0,-4 3 0 0,4 3 0 15,-4 3-12-15,1 3 0 0,-1 1 0 16,0 5-10-16,1-2 2 0,-1 3 0 0,4 9 0 0,3-6 0 15,4 6 8-15,0-3 0 0,-3 3-9 0,6 0 9 16,1-6 0-16,-1 9 0 0,4-9 0 0,4 6 0 16,-1-6 0-16,1-1 0 0,3 4 0 0,0-9 0 15,0 6 0-15,3-4 0 0,4-5 0 0,1 5 8 0,-1-11 0 16,3 5-8-16,1-9 12 0,3 6-4 0,-3-6 0 16,3 0 0-16,-3-6 0 0,-1 3 0 0,-3-3 2 0,4-4 0 15,0-9 0-15,-4 4 0 0,0 2-2 0,-4-6-8 16,4-6 12-16,1 0-4 0,-1-3 0 0,-4-7 0 15,-3-2 0-15,0-7 0 0,4 0-8 0,-7-3 8 16,-1-6-8-16,1-1 8 0,-4 1-8 0,0 0 0 16,-4-7 0-16,1 7 8 0,-1-4-8 0,0-2 0 15,1 6 0-15,-4-1 0 0,0 7 0 16,0 3 0-16,0 7-10 0,0-4 10 0,0 10-16 0,3-1 2 16,-3 10 1-16,3 3 0 15,1 4-71-15,-1 8-13 0,1 4-3 0,3 3-1 16,0 0-149-16,-4 13-30 0,4 12-5 0</inkml:trace>
  <inkml:trace contextRef="#ctx0" brushRef="#br0" timeOffset="74751.14">25044 9800 403 0,'-18'10'36'0,"11"-7"-36"0,-4 3 0 0,4-3 0 15,-3 4 419-15,6 2 77 0,-3 0 15 0,4-2 3 16,-1-4-407-16,4-3-82 0,0 0-16 0,0 0-9 0,0 0 28 0,0 0-1 16,7 0 0-16,7-10 0 0,4 7 29 0,-4-3 7 15,4-3 1-15,3-1 0 0,-3 1-7 0,-1-1-1 16,1 1 0-16,-1-7 0 0,1 7-12 0,-4-7-4 16,0 4 0-16,0-4 0 0,1 0-24 0,-5 4-4 15,-3-4-2-15,4-3 0 0,-1 4 3 0,-6-4 1 16,-1 6 0-16,1-9 0 15,-1 10-5-15,-3-4-1 0,0 7 0 0,0-7 0 0,0 13 17 0,0-3 3 16,-7-4 1-16,7 10 0 16,0 0-46-16,-7 6-10 0,-3-2-1 0,-1 2-1 0,4 10 29 0,-3-4 10 15,2 7 0-15,-2 0 0 0,3 6-18 0,0 0-4 16,0 3-1-16,3-3 0 0,-3 3 13 0,4-2 0 16,-1-8 0-16,1 11 0 0,3-4 20 0,-4 0-4 15,4-3 0-15,4 0 0 0,-1 0-16 0,-3-4 0 16,4-2 8-16,-1 3-8 0,1-3 0 0,-1-7 0 0,4 0-8 0,-3 1 8 31,6-1-74-31,-3-3-9 0,0-2-1 0,4-4-1 16,0 0-69-16,3 0-14 0,-4-4-2 0,1-2-1 15,3-3-99-15,0-1-20 0</inkml:trace>
  <inkml:trace contextRef="#ctx0" brushRef="#br0" timeOffset="75120.95">25516 9819 1278 0,'0'0'56'0,"0"0"12"0,0 0-54 0,0 0-14 0,0 0 0 0,0 0 0 15,-3 10 83-15,-1-1 13 0,1 0 4 0,-1 1 0 16,1 6-41-16,-1-7-8 0,1 10-2 0,-4-4 0 16,7-2 29-16,-4 12 6 0,1-6 0 0,3 0 1 15,-4-4-14-15,1 4-3 0,3 0-1 0,0 3 0 16,0-3-13-16,3-7-2 0,1 4-1 0,-1 3 0 0,1-10 4 16,3 1 1-16,0-1 0 0,0-3 0 0,0-3 0 0,-7-3 0 15,7 0 0-15,4 0 0 0,-1-3-12 0,1-3-1 16,-8-3-1-16,4-1 0 0,-3-2 0 0,3-4 0 15,-7 0 0-15,0 4 0 0,0-7-6 0,0-3-2 16,-4 3 0-16,1-9 0 0,-1 0-16 16,-3-7-3-16,4 7-1 0,-8-6 0 0,4-1-14 0,0-3 8 15,-4-2-8-15,4 2 0 0,0 0 0 0,-3 4 8 16,3-1-8-16,3 1 0 0,-3 3 0 0,4-1 0 16,-1 4 0-16,4 3 0 0,0 6 0 0,4 0 0 15,-4 10 0-15,0-7-10 0,3 13-10 0,1-3-1 16,3 6-1-16,0 0 0 15,3 0-21-15,4 6-4 0,1 3-1 16,-1 1 0-16,7-1-11 0,4 10-2 0,-1-3-1 0,1-4 0 16,3 4-98-16,0 3-19 0,-3-4-4 0,3 4-1 15,-3 0-89-15,3-3-19 0</inkml:trace>
  <inkml:trace contextRef="#ctx0" brushRef="#br0" timeOffset="75637">26307 9819 2199 0,'0'0'97'0,"-7"0"21"0,3-6-94 0,-3 6-24 15,3-9 0-15,1 5 0 0,-4-2 0 0,3-3 0 16,-3-1 0-16,4 1 0 15,-8 3 23-15,4-7 0 0,0-3 0 0,-3 1 0 0,-5 5 50 16,5 1 11-16,3 0 1 0,-4-1 1 0,-3 1 10 0,3 9 3 16,-3-10 0-16,4 10 0 0,-4 0-55 0,0 7-12 15,-4-4-1-15,0 6-1 0,4 1-30 0,0-1 0 16,-4 7 0-16,4 2 0 0,0 8 8 0,4-8 0 16,-1 1-8-16,0 6 12 0,4-6-12 0,4 9 0 15,-1-3 0-15,4 0 0 0,0-3 0 0,0 4 0 16,7-8 0-16,-3-2-10 0,-1 3 31 0,8-4 7 0,-4-2 0 0,4-4 1 15,-1 4-29-15,4-10 8 0,0 7-8 0,1-10 0 16,2 6 11-16,-3-6-1 0,0-6 0 16,4-4 0-16,0 1 5 0,-1 2 1 0,1-5 0 15,0-7 0-15,-1-6 17 0,1 6 4 0,-4-6 1 16,4 0 0-16,-8-6-29 0,4-1-9 0,-7 4 0 16,0-10 0-16,1-2 0 0,-5-4 0 0,1-3 0 15,-1 0 0-15,-3-13 32 0,0 7 0 0,0 0 0 16,-3-1 0-16,3 1-32 0,-4 0 0 15,-3-1 0-15,3-2 0 16,1 3-19-16,3 9-10 0,-4 0-3 0,1 6 0 16,-1 4-1-16,4 5-1 0,0 4 0 0,0 6 0 0,0 4-122 15,0 5-24-15,0 7-4 0,0 3-2 0,0 0-110 0,4 10-23 0,10 27-4 16,-3 1-1-16</inkml:trace>
  <inkml:trace contextRef="#ctx0" brushRef="#br0" timeOffset="76054.42">26487 9794 2048 0,'0'0'45'0,"-4"0"10"0,4 0 1 0,0 0 1 0,0 0-45 0,0 0-12 0,0 0 0 0,0 0 0 0,4 10 0 0,-4-10 12 15,7 6-12-15,3-3 12 0,1-3 46 0,-1 0 10 0,1-3 1 0,3-3 1 16,0 6 38-16,0-10 7 0,0 7 1 0,-3-3 1 15,3-4-48-15,4 1-9 16,-4 0-3-16,3-1 0 0,-6-6-37 0,3 1-8 16,-3 2-2-16,-1-2 0 0,-3 2-2 0,0-3 0 0,-3-2 0 15,0 2 0-15,-1 3-8 0,-3-2 8 0,0 5-8 0,-3 4 8 16,3 3 2-16,-4-3 0 0,-3 6 0 0,0 6 0 16,-4-3-10-16,1 13 0 0,-4-7 0 0,-1 10 0 15,1 0 0-15,0 6 0 0,-3 0 0 0,3 3 0 16,-8-3 0-16,8-3 0 0,-3 3 0 0,2 3 8 15,5 4-8-15,3-4 0 0,0 0 0 0,3-3 8 16,-3 4-8-16,7-4 0 0,0-7 0 0,0 7 0 16,0-6 0-16,0 6 0 0,7-12 0 0,-3 6 0 15,3-4-17-15,3-5-6 0,1 6-1 0,0-7 0 16,3-6-86 0,3 3-18-16,-3-6-3 0,4-6-676 15,0 3-135-15</inkml:trace>
  <inkml:trace contextRef="#ctx0" brushRef="#br0" timeOffset="76285.42">26980 9277 2847 0,'0'0'126'0,"0"0"26"0,-3 0-121 0,3 0-31 15,0 0 0-15,-4 9 0 0,4-3-9 0,-3 4-8 16,3-1-2-16,-4 10 0 0,4 0 19 0,4 6-8 0,-4 3 8 0,0 7 0 15,3-1 0-15,-3 1 12 0,4 2 0 0,-1 1 0 16,1 3 5-16,0-4 1 0,-1-2 0 0,4 2 0 16,-3-8-8-16,-1 5-2 0,1 1 0 0,-1-7 0 31,1 0-28-31,-1 3-7 0,-3-9-1 0,7 4 0 16,-3-8-128-16,-1 1-25 0,1-3-6 0,-1-7-871 0</inkml:trace>
  <inkml:trace contextRef="#ctx0" brushRef="#br0" timeOffset="76484.14">26832 9678 2977 0,'-3'0'65'0,"-1"-9"14"0,1 9 2 0,3 0 3 0,0 0-67 0,0 0-17 0,0 0 0 0,0 0 0 15,0 0 12-15,7-10-2 0,-4 1 0 0,4 9 0 0,0-6-10 0,0 6 0 16,1-3 0-16,2-4 0 0,1 4 0 0,3-3-11 15,0 6 3-15,0 0 0 16,7-3-40-16,0-4-8 0,1 7-2 0,2-3 0 16,4-3-172-16,-3 6-34 0,0 0-8 0</inkml:trace>
  <inkml:trace contextRef="#ctx0" brushRef="#br0" timeOffset="76844.22">27386 9769 2718 0,'0'0'60'0,"0"0"12"0,0 0 2 0,0 0 2 0,0 0-60 0,0 0-16 16,0 0 0-16,0 0 0 0,0 0 0 0,0 0 0 0,7-3 0 16,0-3 0-16,4 6 0 0,-4-10 0 15,3 1 0-15,-2-1 0 0,2 1 0 0,1 0 0 16,-1-1 0-16,1-5 0 0,-1 2 0 0,1-3 0 0,0 1 0 0,-1 2 0 16,-3-3 0-16,0-2-16 0,-3 2 3 0,-1 7 1 15,-3-1 12-15,0 1 0 0,-3-1 0 0,3 4 10 16,0 6 8-16,-4-3 2 0,-3-3 0 0,-3 6 0 15,-1 0-7-15,1 6-1 0,-1 3 0 0,0 7 0 16,-3-3-3-16,0 5-1 0,4 4 0 0,-5 0 0 16,5-6 20-16,-4 9 3 15,3-6 1-15,1 0 0 0,3 9-10 0,-4-9-2 0,4 3 0 0,3 0 0 16,4-4-11-16,-3 7-9 0,3-6 12 0,0-3-12 0,3 3 0 16,1 0 0-16,-1-4 0 0,4-5 0 0,1 5 0 0,-1-2-9 15,3-4 9-15,-3 1-12 16,4-4-30-1,-1-6-6-15,1 9-2 0,3-9 0 0,-3 0-89 0,-1-6-17 16,4 3-4-16,0-3-583 0,4 3-116 0</inkml:trace>
  <inkml:trace contextRef="#ctx0" brushRef="#br0" timeOffset="77406.16">27682 9838 748 0,'0'9'67'0,"0"1"-54"0,8-1-13 0,-5 1 0 16,4-4 242-16,0 10 46 0,-3-4 8 0,3-2 3 15,0-1-139-15,-4-3-28 0,1 4-6 0,3-1-1 16,-4 1-2-16,5-1-1 0,-8-9 0 16,0 0 0-16,7 6-39 0,-7-6-8 0,0 0-2 15,0 0 0-15,0 0-31 0,0 0-6 0,0 0-2 16,0 0 0-16,7-6 2 0,-4-3 1 0,1-1 0 15,-4-6 0-15,0 7-11 0,0-4-2 0,-4-5-1 16,1 2 0-16,-1-3-9 0,1-6-2 0,-1 0 0 0,1 3 0 16,6-9-12-16,-6 2 0 0,-1 1 0 0,0 0 0 15,8-3 0-15,0 9 0 0,-4-3 0 0,3 6 9 16,1 3-9-16,-1-3 0 0,4 4 0 0,-3 2 0 16,3-3-12-16,0 1 12 0,0 5-10 0,3 1 10 0,-3 0 0 15,1-1 0-15,-1 1 0 0,0 6 0 0,0-4 0 0,0-2 0 16,-7 9 0-16,7-6 0 0,0 6 0 0,-7 0 0 15,10 0 0-15,-10 0 0 0,0 0 0 0,8-4 0 16,-8 4 0-16,7 0 0 0,-7 0 0 0,7 0 0 16,-7 0 0-16,7 4 0 0,-7-4 0 0,10 6 0 15,-3-6 0-15,-3 9 0 0,6-9 0 0,-6 10 0 16,3-4 0-16,0 3 0 0,0-5 0 16,0 5 0-16,0-3 0 0,0-3 0 0,-3 7 0 15,3-4 0-15,-4 3 0 0,4-2 10 0,1-4-10 16,-5-3 10-16,-3 0-10 0,4 6 10 15,-4-6 2-15,0 0 1 0,0 0 0 0,0 0 0 0,0 0-13 0,0 0 0 16,0 0 0-16,0 0 0 0,0 0 8 0,0 0-8 16,0 0 0-16,0 0 9 0,0 0-9 0,0 0-11 0,0 0 3 15,0-6 0 1,0-4-71-16,-4 7-13 0,1-3-4 0,3-10 0 16,-4 7-157-16,4 6-32 0</inkml:trace>
  <inkml:trace contextRef="#ctx0" brushRef="#br0" timeOffset="78111.31">28377 9722 1785 0,'-10'0'79'0,"10"0"17"16,-7 0-77-16,0 0-19 0,7 0 0 0,-4 6 0 0,4-6 220 0,-3 3 41 15,-1 7 8-15,1-1 2 0,3 1-211 0,-4-1-41 16,4 7-9-16,-3-7-2 0,-1 7 29 0,1-7 6 16,-1 10 1-16,4-10 0 0,-4 10 13 0,4-9 3 15,-3 5 1-15,3 1 0 0,-4-7-27 0,4 4-6 16,-3-7 0-16,3 4-1 0,0-1 10 0,0-9 3 15,0 0 0-15,0 0 0 0,0 0-26 0,0 0-5 0,0 0-1 0,0 0 0 16,7-9 0-16,-4-1 0 0,5 1 0 16,-1-7 0-16,0 7-8 0,3-10 0 0,-3 3 0 0,0-3 0 15,0 1 0-15,0-1-11 0,1-6 3 0,-1 0 0 16,0 12-2-16,0-6 0 0,0-3 0 0,0 13 0 16,-4-4 10-16,4-2 0 0,-3 12 0 15,3-10 0-15,-4 10 0 0,5-3 0 0,-8 6 0 16,0 0 0-16,10 6 0 0,-3-6 0 0,0 3 0 15,0 3 0-15,4 4 0 0,-8-4 0 16,4-3 0-16,4 7 0 0,-7-4 0 0,-1-3 0 0,4 3-10 0,0-3 10 16,-7-3 0-16,0 0 0 0,0 0 0 0,7 7 0 15,0-7 0-15,-7 0 0 0,7 0 0 0,0 0 0 16,-3 0 0-16,3 0 8 0,0 0-8 0,0-7 0 16,7 4 0-16,-3-3 0 0,-1-7 0 0,5 4 0 15,-1-7 0-15,0 1 0 0,3 2 0 0,-3-3 0 16,1-2 0-16,-1 2 0 0,0 3 0 0,0-2 0 15,0-1 0-15,-3 3 11 0,3-2-2 0,-4 5 0 0,1 1-9 0,-1 3 0 16,-2 3 0-16,2-4 8 0,-3 7-8 0,-7 0 0 16,7 0 0-16,4 7 0 0,-4-4 0 0,0 3 0 15,0 3 0-15,0 1 0 0,0-1 0 0,-3 1 8 16,3-1-8-16,-4 7 8 0,4 3 0 16,-3-4 0-16,-1 10 0 0,4-3 0 0,0-3-8 15,0 3 0-15,-3-3 0 0,0 0 8 0,-1-1-8 16,1 1 0-16,-1-3 0 0,1-7 8 0,-1 10-8 0,1-9 0 15,-1-1 0-15,1 7-11 0,-4-7-7 0,3-3-2 16,-3-6 0-16,0 0 0 16,0 0-153-16,0 0-31 0,0 0-7 0,0 0-1 0</inkml:trace>
  <inkml:trace contextRef="#ctx0" brushRef="#br0" timeOffset="78304.78">29094 9678 3200 0,'0'0'142'0,"0"0"29"0,0 10-137 0,3-1-34 0,4-3 0 0,-3 4 0 15,3-1 8-15,0 0-8 0,0 1 0 0,3-1 0 16,-2 1-26-16,2-4-12 0,-3 3-2 0,0 1-1 31,4-1 12-31,-4 1 2 0,0-4 1 0,0-3 0 0,-4 6-143 0,1-2-29 0,3-4-6 16,-7-3-909-16</inkml:trace>
  <inkml:trace contextRef="#ctx0" brushRef="#br0" timeOffset="78472.93">29210 9195 3063 0,'-7'-6'68'0,"0"3"13"0,-4-3 3 0,4 6 2 0,0-4-69 0,4 4-17 16,-1-6 0-16,4 6 0 15,0 0-99-15,0 0-23 0,0 0-5 0,0 0-1 16,-3 10-76-16,6-4-16 0,1 3-4 0,3 1 0 0</inkml:trace>
  <inkml:trace contextRef="#ctx0" brushRef="#br0" timeOffset="78789.12">29496 9782 2559 0,'0'0'56'0,"0"0"12"0,0 0 3 0,0 0 1 0,0 0-58 0,0 0-14 0,0 0 0 0,0 0 0 16,0 0 0-16,0 0 0 0,0 0 0 0,-4-7 0 15,1 1 8-15,-1-3 4 0,1-1 2 0,-1-2 0 16,1-4 24-16,-1-3 5 0,1-6 1 0,-1 0 0 16,4-3-20-16,-4 0-3 0,1 3-1 0,-1-4 0 15,4 4 16-15,0-3 2 0,4 3 1 0,-4 3 0 16,7 0-23-16,-3 9-5 0,-4 4-1 0,7 0 0 0,-4 2-2 0,4-2-8 15,0 9 12-15,-7 0-4 0,7 0-8 0,4 9 0 16,-4 1 0-16,4-4 0 0,-4 3 0 0,3 1 0 16,-3-1 8-16,0 7-8 15,0-3 9-15,4 2-9 0,-4 4 10 0,0-3-10 16,0-4 0-16,0 7 0 0,0 3 0 16,-3-3 0-16,6 0-56 15,-3-1-12-15,-3 1-1 0,3-3-795 0,-4 9-158 0</inkml:trace>
  <inkml:trace contextRef="#ctx0" brushRef="#br0" timeOffset="79177.84">29968 9625 2804 0,'0'0'62'0,"0"0"13"0,0 0 2 0,4-3 1 0,0-4-62 0,-1-2-16 0,-3 3 0 0,4 3 0 16,3-7 0-16,-4 4 0 0,4 3 0 0,4-3-10 15,-4 2 2-15,3-2 0 0,-2-3 0 0,2-1 0 16,1 4 8-16,3 3 11 0,-4-7-3 0,1 4 0 16,0-3-8-16,-1-1 0 0,-3 7 0 0,0-3 0 15,4-3 0-15,-8-1 8 0,1 4-8 0,-1-3 8 16,1 5 26-16,-8-5 5 0,4 3 1 0,-7-4 0 16,4 1-16-16,-4 3-4 0,-4 2 0 0,4-2 0 15,-7 3-20-15,0 3 0 0,-4 0 0 0,-3 3-12 16,-4-3 12-16,1 10 0 0,-1-1-9 0,0 4 9 15,1-1 0-15,-1 4 13 0,0-4-1 0,4 10-1 16,0-9 15-16,3 6 3 0,4 3 1 0,0 0 0 0,3-4-16 16,4 7-3-16,0 1-1 0,0-1 0 0,7-3-10 15,4-7-11-15,-1 4 3 0,4 0 0 16,0-3-20-16,4-7-4 0,0 7-1 0,3-7 0 16,3 0-87-16,-3 1-18 0,8-7-3 15,-5 3-1-15,1-6-90 0,0 0-17 0</inkml:trace>
  <inkml:trace contextRef="#ctx0" brushRef="#br0" timeOffset="79770.9">30695 9462 2055 0,'0'0'91'0,"4"-10"19"0,-4 1-88 0,0 0-22 0,0-7 0 0,0 10 0 15,-4-7 74-15,1-3 10 0,-4 7 3 0,0 0 0 16,0 2 8-16,-4 4 1 0,4-3 1 0,-4 6 0 16,-3 0-26-16,0 0-6 0,-4 0-1 0,1 0 0 15,-1 9-33-15,-7-2-7 0,1 2-2 0,-4 10 0 16,-1-4-10-16,5-2-1 0,-5 12-1 0,1 0 0 16,0-6 18-16,7 9 3 0,0-3 1 0,3 4 0 15,7-1-32-15,1 3 0 0,3-9 0 0,7 3 0 16,0 0 0-16,3-6 0 0,4 0 0 0,0 0 0 15,8-4 0-15,-5 1 0 0,8-3 0 0,-1-4 0 16,5-3 0-16,-1 4 0 0,-4-10 0 16,5 3 0-16,-1-3 0 0,0-3 11 0,0 3-2 0,0 0 0 15,-3-10 3-15,-1 4 0 0,1-7 0 0,0-2 0 0,-8 5 1 16,4-8 1-16,-3-1 0 0,0-6 0 0,-1-4 14 16,1-5 4-16,-1-1 0 0,-3-8 0 0,0-1-32 0,1 0 0 15,-5-3 0-15,4 3 0 16,-3-3 8-16,3-3-8 0,-4-4 0 0,1-2 9 0,-1-4-9 0,1-2 0 15,3-1 0-15,-4 10 0 0,-3-1 0 0,4-2 0 16,-1 12 0-16,-3 0 0 0,0 0 0 0,0 10 0 16,4 2 0-16,-4 1 0 0,0 9 0 0,0-3 0 15,0 9 0-15,0 7 0 0,0 6 8 0,0-4-8 16,0 7 8-16,0 0-8 0,0 19-9 0,0 6-7 16,0 3-2-16,0 7 0 0,0 3 18 0,3 5-12 0,-3 8 12 0,8 2-10 15,-5 3 20-15,1 4 4 0,3-4 1 0,3 7 0 16,-6-3-15-16,6-7 0 0,-3 0 0 0,0 4 0 15,1-4 0-15,-1-9 14 0,0 3-1 0,-4 3 0 16,4-6-2-16,-3 0-1 0,-1-6 0 0,1-1 0 16,-4-2-10-16,3-7 0 0,1-3 0 15,-1-6 0 1,1 6-36-16,-4-6-10 0,3-4-2 0,-3-2 0 0,0-7-160 16,-3 4-32-16,3-10-6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1T21:10:0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14 10680 0 0,'0'0'520'0'0,"-7"-6"125"0"0,5 6-558 0 0,1 0 239 0 0,-1 0 0 0 0,1 0-1 0 0,0-1 1 0 0,0 1 0 0 0,0-1 0 0 0,0 1 0 0 0,0 0 0 0 0,0-1 0 0 0,0 0 0 0 0,0 1 0 0 0,0-1 0 0 0,-1-1 0 0 0,9 11-42 0 0,1 0 0 0 0,0 0 0 0 0,0 0 0 0 0,1-1 1 0 0,0-1-1 0 0,0 1 0 0 0,1-2 0 0 0,11 7 0 0 0,16 11 342 0 0,-23-15-411 0 0,29 16 0 0 0,-21-14-158 0 0,-1 1-1 0 0,34 26 1 0 0,-14-9-6 0 0,-22-16-49 0 0,-1 0 0 0 0,-1 1 0 0 0,0 0-1 0 0,-1 2 1 0 0,-1 0 0 0 0,16 21-1 0 0,-24-28 2 0 0,3 4-36 0 0,-1 1 1 0 0,0-1-1 0 0,-1 1 1 0 0,9 22-1 0 0,11 28-13 0 0,-17-43 109 0 0,-2 0-1 0 0,12 37 1 0 0,-17-43-59 0 0,1-1-1 0 0,10 19 1 0 0,-8-18-4 0 0,8 27-1 0 0,17 67 1 0 0,-29-96-51 0 0,0 0 0 0 0,-1 1 0 0 0,-1-1 0 0 0,0 0 0 0 0,-1 1 0 0 0,-1-1 0 0 0,-2 19 0 0 0,0-13-519 0 0,-12 35-1 0 0,10-39 314 0 0,-1 2-307 0 0,-1-1-1 0 0,0 0 1 0 0,-19 27 0 0 0,22-37 380 0 0,-13 24-680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19:00.7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10816 12968 1911 0,'-7'-7'42'0,"0"7"9"0,-4-6 1 0,1 3 2 0,6 3-43 0,-6-6-11 0,-1 6 0 0,4-10 0 32,4 10-20-32,-1-3-5 0,-3-3-2 0,0-4 0 15,3 1-35-15,1 6-7 0,-1-10-2 0,4 4 0 16,-3 0 21-16,-1-1 4 0,8 1 1 0,-4-7 0 0,0 7 100 0,0-1 20 0,0 1 4 0,3-1 1 15,-3 1 24-15,0 0 4 0,0 2 2 0,0 4 0 16,0 3-18-16,0 0-3 0,0 0-1 16,0 0 0-16,0 0-20 0,0 0-4 0,0 0 0 0,0 0-1 15,0 0-28-15,0 0-6 0,0 0-1 0,4 10 0 16,-1-1-9-16,1 0-3 0,7 1 0 0,-4-1 0 16,0 7-1-16,0 0-1 0,3-4 0 15,4 7 0-15,1-3 14 0,-1 2 4 16,0 1 0-16,3-3 0 15,8 3-32-15,-4 0 0 16,-7-1 0 0,4 4 0-1,3-3 0-15,0-6 8 0,-3 9-8 16,-4-4 12-16,0-5-12 0,4 9 0 0,-1-10 0 0,1 7 0 0,-4-3 0 0,0-7 0 16,0 7 0-16,4-3-10 0,-4-4-50 0,-3 0-11 0,-1 4-1 0,1-4-1 0,3-5-114 0,-7 5-22 0,0-3-5 0,0-3-765 0</inkml:trace>
  <inkml:trace contextRef="#ctx0" brushRef="#br0" timeOffset="391.71">11465 12469 1555 0,'0'0'138'0,"0"0"-110"0,0 0-28 0,0 0 0 16,0 0 134-16,0 0 22 0,0 0 4 0,-7 3 0 16,-3-3-139-16,10 0-21 0,0 0-18 0,0 0 3 15,-4 10 3-15,1-4 0 0,6 3 0 0,1 1 0 16,-1 5 12-16,-3-2 0 0,0-4 0 0,0 13 10 16,0-3 37-16,0 0 7 0,-10 6 2 0,-1-3 0 15,4 12-22-15,0 1-4 0,-7-1-1 0,-4 4 0 16,4 0 5-16,-4 2 1 0,1-2 0 0,3 0 0 15,-8 15-23-15,1-3-4 0,4-3 0 0,-4 13-8 16,-4-4 23-16,0-2-3 0,0-4 0 0,1-3 0 16,6 6 6-16,-3-6 1 0,-4 6 0 0,8-9 0 15,6 6-7-15,4-12-2 0,-14 9 0 0,7-6 0 0,7-3-18 16,3-4 0-16,1-6 0 0,-1 0 0 16,-7-2-46-16,4-1-13 0,14-7-2 0,-7-2-1 15,-7-3-110-15,7-4-21 0,7 0-5 0</inkml:trace>
  <inkml:trace contextRef="#ctx0" brushRef="#br0" timeOffset="831.79">11723 12826 403 0,'0'0'36'0,"-4"0"-36"0,-3-6 0 0,0 6 0 15,0 0 442-15,0 6 82 0,0-6 16 0,7 0 3 16,0 0-407-16,0 0-80 0,0 0-17 0,0 0-3 0,0 0-23 0,0 0-4 16,0 0-1-16,14 4 0 0,-3 2-8 0,6-6 0 15,-3 0 0-15,1 0 0 0,2 0 0 0,1 0 0 16,-4-6 0-16,4 6 0 16,3-4 0-16,-4-2 8 0,5 6-8 0,-5-3 8 15,4-3-8-15,-3 3 0 0,3-4 0 0,0 7 0 0,-7-9 0 16,8 9 0-16,-5 0 0 0,4-3-11 15,-3-3-27-15,0 6-6 0,-4 0 0 0,3 0-1 16,1 0-123-16,-4 0-25 0,-3 6-5 0,-1-3-1 16</inkml:trace>
  <inkml:trace contextRef="#ctx0" brushRef="#br0" timeOffset="1147.58">11740 13005 1267 0,'0'0'112'0,"0"0"-89"0,0 0-23 0,0 0 0 15,-7 3 224-15,7-3 41 0,0 0 8 0,0 0 2 16,0 0-235-16,0 0-40 0,0 0-23 0,0 0 3 15,11 7 20-15,0-7 0 0,-1 0 0 0,1 6 0 16,-1-6 21-16,1 0-1 0,-1-6-1 0,5 6 0 16,-1 0 17-16,0-7 3 0,0 7 1 0,7-3 0 15,0-3-9-15,0 6-2 0,1-3 0 0,2-3 0 16,1 6-29-16,3-4-10 0,0-2 0 0,4 6 0 16,0 0-114-16,0-3-24 0,-4 3-4 0,4-6-491 15,-8 6-98-15</inkml:trace>
  <inkml:trace contextRef="#ctx0" brushRef="#br0" timeOffset="2389.96">12742 12560 1663 0,'0'0'73'0,"0"0"16"0,0 0-71 0,0 0-18 0,0 0 0 0,0 0 0 16,0 0 43-16,0 0 5 0,0 0 0 0,0 0 1 16,0 0-26-16,0 0-6 0,0 0-1 0,0 0 0 15,0 0 16-15,-7 9 2 0,7-9 1 0,-3 10 0 16,-1-1-7-16,4 1-2 0,-3 5 0 0,3 1 0 0,0-4 16 0,0 4 3 16,0 9 1-16,0-3 0 0,-4 3 9 0,4 10 1 15,-3-7 1-15,3 0 0 16,-4-3-27-16,4 4-6 0,-3-4 0 15,3 0-1 1,-4-3 2 0,1 3 1-16,-1-6 0 0,4-4 0 0,0 4 1 15,-4-3 0-15,4-4 0 0,0-2 0 0,4-4-3 0,-4 3-1 0,0-9 0 16,0 0 0-16,0 0-2 0,0 0 0 0,0 0 0 0,7-9 0 0,-3 3-10 0,3-4-3 0,-4-2 0 0,4-4 0 16,-3-3-8-16,3 4 8 0,-4-7-8 0,4 0 8 0,-3-7-8 0,3 4 0 15,-3-3 0-15,3-6 0 0,0 5 0 0,0 1 0 16,0 0 10-16,3-3-10 0,1 9 0 0,-1-3 0 15,1 9-15-15,0-3 5 0,-1 10 10 0,1-1-13 16,3 1 5-16,-3 3 8 0,3 6-11 0,0 0 11 0,0 6-8 16,3-6 8-16,-2 9 0 0,-1 1 14 0,3-1-2 0,1 7 0 15,-4-7-12-15,-3 1 0 0,3 5 0 0,0-2 0 16,0-4 0 0,-3 7 0-16,-4 0 0 0,0-4-10 0,0 4 10 15,0-7 16-15,0 1-4 0,0-1-1 0,0 0-11 0,-3 1 0 16,-4-10 0-16,0 0 0 0,0 0 0 0,3 9 0 0,4-9 0 0,-7 0 0 15,0 0 8-15,0 0-8 0,7 0 8 0,0-9-8 16,4-1 8-16,-4 1-8 0,3 0 8 0,-3-7-8 16,4-3 0-16,-4 0 0 0,4 4 8 0,-1-7-8 15,-3 3 0-15,7-3 0 0,-3 9 0 0,0-2 0 16,-1-4 0-16,1 9 0 0,-1 1 9 0,1 3-9 16,0-4 0-16,-4 10 0 0,3 0-10 0,1 0 10 15,-1 0 0-15,1 0 0 0,0 7 0 0,-1-4 0 16,1 6 0-16,-1 1 11 0,4-4-2 0,-3 3 0 0,0 7-9 15,3-4 0-15,-7-2-10 0,7 6 10 16,-4-1 0-16,1-2 0 0,3 6 0 0,-3-4 0 0,-1 4 9 0,1 0-1 16,-4-3-8-16,0 2 12 0,0 1-12 15,4-3 9-15,-1 3-9 0,-3-4 8 0,0-2-8 0,0 3 0 16,0-7 0-16,0 0 0 0,1 1-9 0,-5-1-4 16,4 1-1-16,-3-10 0 15,3 6-82-15,-7-6-16 0,7 0-3 0,-7 0-709 0,7 0-141 0</inkml:trace>
  <inkml:trace contextRef="#ctx0" brushRef="#br0" timeOffset="3041.9">14496 12428 172 0,'0'0'16'0,"0"0"-16"0,0 0 0 0,0 0 0 16,0 0 332-16,0 0 63 0,0 0 13 15,0 0 2-15,0 0-270 0,-4 7-53 0,4-7-11 0,-3 9-3 16,-4-9-19-16,-1 9-4 0,1-2-1 0,4 2 0 15,-8 0-1-15,4 1-1 0,-3 9 0 0,-4-4 0 16,-1 4 13-16,-2 0 2 0,-4 9 1 0,-4-3 0 16,0 0-27-16,1-3-4 0,-1 10-2 0,-3-10 0 15,-1 9 19-15,5-3 4 0,-1-3 1 0,0-3 0 16,4 3-34-16,0 0-6 0,3-6-2 0,-3 0 0 16,7 0-23-16,-4-3-5 0,4-4 0 0,0 4-1 31,4-7-43-31,-1 1-9 0,4-1-2 0,0-3 0 0,-4 4-129 15,8-10-27-15,3 0-5 0</inkml:trace>
  <inkml:trace contextRef="#ctx0" brushRef="#br0" timeOffset="3289.8">14051 12478 2732 0,'0'0'121'0,"0"0"25"0,0 0-117 0,0 0-29 15,-3 4 0-15,3-4 0 0,0 0 50 0,0 9 4 16,3 7 1-16,4-7 0 0,4 0-55 0,3 1 0 0,0 6-11 0,0-1 2 16,0 4-7-16,4-6-2 15,3 2 0-15,-3 4 0 0,6 0 18 0,1-3 0 16,0-1 0-16,3 4 9 16,-3 0-36-16,-4 0-7 0,0 0-2 0,0-4 0 15,0 4-38-15,-3 0-8 0,0-4-2 0,-4-5 0 16,0 6-22-16,0-4-5 0,-3-2-1 0,3-1 0 15,-4-3-107-15,4 4-21 0,-3-4-5 0</inkml:trace>
  <inkml:trace contextRef="#ctx0" brushRef="#br0" timeOffset="3600.5">15282 12250 2804 0,'0'0'62'0,"4"-10"13"0,-4 7 2 0,0 3 1 0,-4-6-62 0,4 6-16 15,0 0 0-15,0 0 0 0,0 0-16 0,0 0-7 16,0 0-1-16,4 6 0 16,-4 7-20-16,0-4-5 0,3 7-1 0,1 2 0 0,-1 7 35 0,-3-6 15 15,4 10-12-15,0-4 12 0,-1 3 0 0,-3 6 10 16,0-5 1-16,0 11 0 0,0-5 1 0,-3 2 1 15,-1-2 0-15,0-4 0 0,1 10 15 0,-1-6 4 16,1-4 0-16,-1 3 0 0,-3-5-32 0,4-4 0 16,-1 0 0-16,1-6 0 15,-1 6-39-15,1-6-13 0,-1-10-4 0,1 10-716 0,3-10-143 0</inkml:trace>
  <inkml:trace contextRef="#ctx0" brushRef="#br0" timeOffset="3785.8">14975 12754 3106 0,'0'0'68'0,"0"0"15"0,0 0 2 0,0 0 3 0,11-6-71 0,0 6-17 0,-1 0 0 0,8 0 0 16,-1 0-12-16,8-3-7 0,0-3-1 0,10-4 0 31,-3 1-14-31,7 3-3 0,-1-4-1 0,1 1 0 0,7-10-102 0,0 0-21 0,-7 0-4 0,0-6-957 15</inkml:trace>
  <inkml:trace contextRef="#ctx0" brushRef="#br0" timeOffset="4358.6">16002 11942 2718 0,'0'0'120'0,"-7"3"25"0,3 7-116 0,-3 5-29 16,0 4 0-16,0 6 0 0,0 4 12 16,4 5-3-16,-1 4-1 0,1 6 0 15,-1-1-44-15,4 5-10 0,-3-5-2 0,3 1 0 0,0 0 32 0,0 0 7 0,3 3 1 0,-3-3 0 16,0 0 8-16,0-6 0 16,4-4 8-16,-1 1-8 0,-3 2 8 0,0-5-8 0,0-4 8 0,-3 0-8 15,-1-3 43-15,1-6 4 0,-1 0 1 16,1-4 0-16,-1-2-20 0,0-4-3 0,-3-2-1 0,7-7 0 15,0 0 11-15,0 0 1 0,0 0 1 0,0 0 0 16,0 0-27-16,0-7-10 0,4-2 0 0,-4-4 9 16,7-2-9-16,-3-4-11 0,3-6 3 0,3 3 0 15,1-3-20 1,-1 0-3-16,-3-10-1 0,7 13 0 0,-3-9 32 0,3 12 0 0,0-9 0 0,-3 12 0 16,3-3 20-16,0 7 9 0,-3-4 3 0,3 7 0 15,-4-1-32-15,4 4 0 0,1-3 0 0,-5 6 0 0,8-4 0 16,-4-2 0-16,4 9 0 0,-1-6 0 15,1 6 0-15,-4 0 0 0,7-4 0 0,0 4 0 16,-7 4-20 0,4-4-9-16,-4 0-3 0,0 6 0 0,4 3 32 0,-4 1 12 0,-3 5-1 0,-1-2 0 0,8-4-11 15,-11 7-16-15,3 3 4 0,-2-4 1 0,-1 4 34 16,-4-3 6-16,1-4 2 0,-4-2 0 16,0 6-31-16,-4 2 0 0,-3-2 0 0,0-3 0 0,-4 2 11 0,1 1-11 15,-1-7 12-15,-3 4-12 0,-4 3 20 0,-3-7-2 16,4 7-1-16,-8-7 0 0,0 4-5 0,1-7-2 15,2 3 0-15,-2 7 0 0,-1-7 4 0,4-5 1 16,0 5 0-16,-4-3 0 0,0-6-15 0,4 3 0 16,-7-3 8-16,3 0-8 0,-3 0-14 15,0-3-6-15,3-3 0 0,0 6-1 16,4-9-131-16,4 5-25 0,-1-2-6 0</inkml:trace>
  <inkml:trace contextRef="#ctx0" brushRef="#br1" timeOffset="19820.03">10989 15213 1875 0,'-25'-10'83'0,"25"10"17"0,0 0-80 0,0 0-20 16,-7-9 0-16,-3 6 0 0,3-3 54 0,7 6 6 15,0 0 2-15,-4-4 0 0,-6-2-35 0,10 6-7 16,0 0-2-16,0 0 0 0,-4-9 13 0,4 9 2 15,4-3 1-15,-1-4 0 0,4 1 18 0,-7 6 3 16,0 0 1-16,11 0 0 0,3 6-10 0,-4-6-2 0,-10 0 0 0,4 19 0 16,10-3-35-16,0 3-9 0,0 6 0 0,0-3 0 15,-3 12 18-15,3-6 2 16,4 7 0-16,-4-1 0 0,0 4-20 0,-3-3 0 0,6-1 0 0,-3 1 0 16,-3-4 0-1,-1 3 0-15,1 1 0 0,0-7 0 16,-1 7-22-16,-3-7-8 0,0-3-2 0,4 3 0 0,-4-9 16 15,4 6 4-15,-8-9 0 0,4-4 0 16,0 4-103-16,0 0-20 0,0-7-4 0,-3-6-858 0</inkml:trace>
  <inkml:trace contextRef="#ctx0" brushRef="#br1" timeOffset="20135.04">11536 15200 2131 0,'0'0'189'0,"0"0"-151"15,-7-6-30-15,-4 6-8 0,4-3 132 0,0 6 24 16,7-3 6-16,-7 6 1 16,-4 4-163-16,4 5-28 0,11 4-8 0,-1 3-2 15,-10 3-6-15,7 3-2 0,-3 4 0 0,3-1 0 0,3 10 21 0,-3-3 4 16,-7-4 1-16,4 10 0 0,6 0 20 0,-6 0 0 15,-8 3 10-15,-3 0-10 0,4 6 52 16,-5 0 4-16,-2 7 1 0,-1-7 0 0,1 1-3 0,-5-7-1 16,8 3 0-16,-3-3 0 0,-1 0-33 0,0 3-6 15,4-6-2-15,4-6 0 0,-4-1-12 0,3-2 0 16,-3-7 0-16,10-3 0 16,-3-6-79-16,4-3-18 0,-4-7-4 0,7 0-1 15,0-9-86-15,0 0-16 0,0 0-4 0</inkml:trace>
  <inkml:trace contextRef="#ctx0" brushRef="#br1" timeOffset="20464.96">11670 15489 2282 0,'0'0'50'0,"0"0"10"0,-4-3 3 0,4-4 1 0,0 7-51 0,0 0-13 0,-3-3 0 0,3 3 0 0,0-6 0 0,0 6-10 15,0 0 2-15,7-3 0 0,-7 3 16 0,7-6 4 16,0 6 1-16,4 0 0 0,-1 0 31 0,4 0 7 16,-3 0 1-16,3 0 0 0,4 6 9 0,-1-3 3 15,4-3 0-15,1 0 0 0,-1 0-45 0,3 0-9 16,5 0-2-16,-1 0 0 0,0 0-8 0,0 0 0 15,1 0 0 1,-5 0 0-16,8 0 0 0,-4-3-12 0,-3-3 4 0,0 6 8 16,-1 0-54-16,-3-4-3 0,-3-2-1 0,0 6 0 15,-4 0-106-15,0-6-20 0,0 3-5 0,-3 3-736 0</inkml:trace>
  <inkml:trace contextRef="#ctx0" brushRef="#br1" timeOffset="20742.68">11776 15689 3013 0,'0'0'66'0,"0"0"14"0,0 0 2 0,0 0 3 0,-4 4-68 0,4-4-17 0,0 9 0 0,4 0 0 16,3-2-56-16,0-4-14 0,7 3-3 0,0-3-1 16,7 4 4-16,0-7 1 0,4 0 0 0,3 0 0 15,4-7 5-15,0 7 2 0,0-3 0 0,3-3 0 16,-3 3-80-16,3-4-16 0,-3-2-3 0,-1 0-416 16,-6-1-83-16</inkml:trace>
  <inkml:trace contextRef="#ctx0" brushRef="#br1" timeOffset="21410.69">12756 15291 3103 0,'0'0'68'0,"-7"7"15"0,-3-4 2 0,-4 6 2 0,0 0-70 0,-4 1-17 0,4 6 0 0,3 2 0 31,4 1-26-31,0 6-9 0,4-6-1 0,-4 6-1 16,7 0-12-16,0-6-3 0,0 0 0 0,3 0 0 15,1 0-7-15,-1-10-1 0,-3 7-1 0,0-7 0 0,4 7 38 0,-4-13 8 0,0-3 2 0,0 0 0 16,0 0 29-16,0 0 5 0,0 0 2 0,0 0 0 16,0 0 27-16,0 0 6 0,0-3 0 0,3-7 1 15,1-5-13-15,-1-1-4 0,4 3 0 0,-3-5 0 16,3-8-40-16,0 8-12 0,4-7-1 15,-4-1 0-15,7-2 21 0,-4 3 4 0,1 6 0 16,3-3 1-16,-3 0-26 0,3 10-6 0,0-4-1 0,-4 7 0 16,4-1 7-16,1 4 1 0,-1 3 0 0,-4-3 0 15,4 6 25-15,1 6 6 0,-5-3 1 0,1 3 0 16,-4 4-7-16,3-4-1 0,1 4 0 0,-4-7 0 0,-4 6-3 0,5 0-1 16,-1-2 0-16,-4 2 0 0,-3-9-8 0,4 10 10 15,-1-1-10-15,-3-9 10 0,0 0 6 0,0 0 0 16,0 0 1-16,0 0 0 15,0 0-17-15,0 0 0 0,0 0 0 0,4 0 0 0,-4 0 14 0,7 0 2 16,0 0 1-16,0 0 0 0,0-9-17 0,0 5 0 16,0-2 0-16,0-3 0 0,0 2 0 0,4 4 0 15,-1-3 0-15,1-3 0 0,-1-1 11 0,8 1-11 0,-4-1 10 0,-3 4-10 16,-1 3 9-16,5-3-9 0,-1 3 8 0,3 3-8 16,1-7 0-16,-4 7 8 15,7 0-8-15,-7 7 0 0,0-4 8 0,1 3-8 0,-1 3 8 16,0-2-8-16,0 2 0 0,-4 1 0 0,5-1 0 15,-5 0-11-15,4 1 11 0,-3 5 0 0,-1-2 0 16,1-4 8-16,0 7-8 0,-1 0 12 0,1-4-4 0,3 4 0 16,0-4 6-16,-3-2 2 0,-1 6 0 0,1-7 0 15,3 0-16-15,-4 1 0 0,5 5 0 0,-5-5 0 16,1-1 0-16,-1-2-8 0,-3 2 8 0,0-6 0 16,0 7-20-16,4-10 0 0,-4 6 0 0,0-3 0 15,4 3-80-15,-4-6-17 0,0 0-3 16,-4 0-1-16,4 0-83 0,0 0-17 0,-7 0-3 0</inkml:trace>
  <inkml:trace contextRef="#ctx0" brushRef="#br1" timeOffset="21864.6">14464 14987 2718 0,'0'0'60'0,"0"0"12"0,-7 6 2 0,0-3 2 0,0-3-60 0,-4 10-16 0,1-4 0 0,-1 4 0 15,-3 2 0-15,0 4 0 0,-4 3 0 0,0 6 0 16,-6 0 0-16,-1 3 0 0,-3 6 0 0,3 4 0 15,-3-3 0-15,0-1 9 0,0 4-9 0,-1-4 8 16,5 4 24-16,-1-10 5 0,0 7 1 0,4-7 0 16,0-3-13-16,3 0-2 0,1-6-1 0,2 0 0 15,1-4-43-15,0-2-9 16,4 2-2-16,-4-5 0 0,3-4-86 0,0-3-18 0,1-3-3 0,-1 0-616 16,4 0-123-16</inkml:trace>
  <inkml:trace contextRef="#ctx0" brushRef="#br1" timeOffset="22082.24">13794 15150 1324 0,'0'0'118'0,"3"-3"-94"0,1-3-24 0,-4 6 0 0,0 0 272 0,7 0 51 16,3 0 9-16,-3 0 3 0,4 0-230 0,0 6-45 0,3-3-10 0,0 10-2 16,0-1 16-16,4 4 4 0,3-4 0 0,0 14 0 15,4-8-40-15,3 7-8 16,-4-6-2-16,5 6 0 0,2-6-6 0,1 9-2 15,0-9 0-15,0 6 0 0,-1-6-10 0,1 6 0 16,0-6 0-16,0 0 0 16,-8 6-64-16,5-9-12 0,-5 2-3 0,-3-5-776 0,4 3-155 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19:46.35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10139 13570 2934 0,'-18'-3'130'0,"8"-4"26"0,-4 7-124 0,-1 0-32 16,1-3 0-16,4 3 0 0,-1 0 18 0,11 0-2 16,0 0-1-16,0 0 0 0,11-6-15 0,3-4-16 15,0 4 3-15,7 3 1 0,-3-3 12 0,3 3 12 0,0 3-3 0,4 0 0 16,3 3-9-16,-3 3 0 0,-8 3 0 15,8 7 0-15,0 3 10 0,-8 0 0 0,-6 6 0 0,0 3 0 16,-4 0 11-16,0 7 3 0,0-1 0 0,-4 1 0 16,-6-4-3-16,3 4 0 0,3-1 0 15,1 1 0-15,-4-7-9 0,0 0-1 0,3-3-1 0,4 0 0 16,4-3-10 0,-4 0 0-16,4-3 0 0,-1-7 8 0,11 4-8 15,-7-6-12-15,-7-1 2 0,8 0 1 16,2-2-32-16,-3-4-7 0,-3-3 0 0,-1 0-1 0,-2 0-91 0,2-3-19 0,1-4-3 15,-4-2-1 1,-7 0-60-16,3-1-12 0,8-15-2 0,-8 6-602 0</inkml:trace>
  <inkml:trace contextRef="#ctx0" brushRef="#br0" timeOffset="396.82">10830 13416 2037 0,'0'0'44'0,"0"0"10"0,0 0 2 0,-3-6 2 0,-4-4-46 0,7 7-12 16,7-6 0-16,0-1 0 16,0-5-52-16,3 8-12 0,-2-2-2 0,2 6-1 15,1-3 32-15,-4-4 7 0,-7 10 0 0,0 0 1 0,7 0 87 16,-7 0 18-16,0 0 3 0,-4 10 1 0,1-1 14 0,-4-3 2 15,3 4 1-15,-3 9 0 0,-7-10 2 0,7 10 1 16,0-4 0-16,0 4 0 0,-4 0-56 0,4 3-11 16,0 0-3-16,0 3 0 0,4 3-32 0,-5 7 0 0,-2-1 0 15,-1 1 0-15,4 2 32 0,-3 1 0 0,-4 6 0 0,-1 0 0 16,5 3-16-16,-8-6-4 0,1 6-1 0,-5-3 0 16,-2-1-11-16,-1 11 0 0,0-7 0 0,-3-3 0 15,-7 9 12-15,3-9-4 0,4 0 0 0,3 3 0 16,0-3 2-16,1-7 0 0,3 4 0 0,7-3 0 15,-4-4-10-15,0 4 0 0,4-4 0 0,0-5 0 16,3 2-27 0,4-3-1-16,4-3 0 0,-1-6 0 15,4 0-124-15,0-3-26 0,4-4-5 0</inkml:trace>
  <inkml:trace contextRef="#ctx0" brushRef="#br0" timeOffset="763.54">11359 13513 2016 0,'-14'-6'44'0,"11"3"10"0,3 3 2 0,0 0 0 0,0 0-45 0,0 0-11 0,-7-6 0 0,7 6 0 16,0 0-28-16,0 0-8 0,0 0-2 0,0 0 0 0,7 0 114 0,-7 0 22 0,0 0 5 0,0 0 1 15,10 0 28-15,1-4 7 0,0-2 1 0,-1 6 0 16,-3 0-48-16,7-3-10 0,7-3-2 0,1 6 0 16,-1 0-50-16,0-7-10 0,11 7-3 0,-1-3 0 15,1 3-17-15,0-6 0 16,0 6 0-16,-1 0 0 0,-2-3 0 0,-1-3-17 0,0 3 3 15,0-4 1-15,1 7 1 0,-1-3 1 0,4-3 0 0,-4 6 0 32,-4 0-25-32,1 0-4 0,0 0-2 0,-4 0 0 0,-7 0-122 0,0 6-24 15,-3-3-4-15,-1-3-889 0</inkml:trace>
  <inkml:trace contextRef="#ctx0" brushRef="#br0" timeOffset="1041.58">11240 13874 2948 0,'0'0'65'0,"0"0"14"0,0 0 2 0,0 0 1 0,7 6-66 0,7-6-16 15,3 0 0-15,4 0 0 16,11 0-48-16,-4 0-14 0,8-6-2 0,6-4-1 15,7 7 26-15,1-3 6 0,-11 3 1 0,-1-3 0 16,1 2-7-16,0-2-1 0,-4-3 0 0,1 9 0 16,-5-10-23-16,5 4-5 0,2-3 0 0,1-1-1 15,0 1-130-15,-4 6-25 0,1-3-6 0,-5-4-1 0</inkml:trace>
  <inkml:trace contextRef="#ctx0" brushRef="#br0" timeOffset="1663.44">12488 13523 3178 0,'0'0'141'0,"-10"3"29"0,-1 3-136 0,1 3-34 0,3 1 0 0,-1-1 0 16,5 7-21-16,-1-7-11 0,4 10-3 0,0-9 0 15,0 8 5-15,0-8 1 0,0 5 0 0,0 1 0 16,-3-3-3-1,-1-4 0-15,1 1 0 0,-1 5 0 0,1-5 52 0,-1-1 9 0,1 0 3 0,-1 1 0 16,1-4-16-16,3-6-4 0,0 0 0 0,0 0 0 16,0 10-3-16,0-10-1 0,0 0 0 0,0 0 0 0,0 0-8 0,0 0 0 15,7-7 0-15,0 4 0 0,3-6 0 0,1-1 0 16,0-5 0-16,3-4 0 0,3 3 0 0,1-3 0 16,3 0 0-16,-3-6 0 0,-1 7 0 0,1 5 0 15,3-3 0-15,-7 1 0 0,0 2 0 0,1-3 0 16,-1 7 0-16,-4 3 0 0,1 3 0 0,-1-4 12 15,1 7-4-15,0-3 0 0,-1 3-8 0,-3 0 10 16,-7 0-10-16,14 3 10 0,-7 4-10 16,7-4 0-16,-3 3 0 0,0 3 0 0,-4 1 0 0,3-4 0 15,-3 4 11-15,0-1-11 0,0-6 10 0,0 6-10 0,1-2 10 16,-1 2-10-16,-7-9 8 0,3 10-8 0,1-4 0 0,-4-6 9 16,0 0 7-16,0 0 0 0,7 3 1 15,-7-3 0-15,7 0-17 0,0 0 0 0,-7 0 0 16,10 0 0-16,1-3 8 0,0-3-8 0,-1-4 9 0,4 1-9 15,0-1 8-15,4 1-8 0,0-7 0 0,-1 7 9 16,1-10-9-16,3 10 0 0,-3-7 0 0,-1 7 0 16,1-1 0-16,0 1 0 0,-1 2 0 0,1 4 0 15,-4-3 0-15,0 6 0 0,0-3 0 0,0 3 0 16,0 3 9-16,-3-3 0 0,3 6 0 0,-3-6 0 16,-1 3 11-16,4 4 1 0,-3 2 1 0,0 1 0 15,-1-4-11-15,1 6-3 0,3-2 0 0,0-1 0 0,0 7 4 16,-3-7 0-16,3 10 0 0,0-10 0 0,-3 7-12 0,3 3 0 15,0-10 9-15,-4 7-9 0,4 3 0 0,-3-10 0 16,0 10 0-16,-1-9 0 0,-3 5 0 16,0-5 0-16,4-1 0 0,-4 0 0 15,-4-2-49-15,5-4-8 0,-1 3-2 0,3-6 0 16,-3 0-106-16,0 0-22 0,7-6-4 0,-3 3-1026 0</inkml:trace>
  <inkml:trace contextRef="#ctx0" brushRef="#br0" timeOffset="1952.77">14573 13300 3171 0,'0'0'70'0,"0"0"14"0,-7-6 4 0,7 6 0 0,0 0-70 0,0 0-18 0,0 0 0 0,0 0 0 31,0 0-46-31,-3 9-13 0,3 7-2 0,-4-7-1 16,1 7 14-16,-1-4 4 0,1 10 0 0,-8 0 0 0,0-3 44 0,-3 6 10 0,-7 3 2 0,0 4 0 16,-7-4 40-16,-4 7 8 0,-3-1 1 0,-4-3 1 15,7 4-11-15,0-7-3 0,-3-3 0 0,3 3 0 16,4 4-36-16,0-10-12 0,3 3 0 0,4 0 0 31,0-13-83-31,3 4-23 0,1 0-5 0,3-7-1 0,-1-6-105 16,1 4-22-16</inkml:trace>
  <inkml:trace contextRef="#ctx0" brushRef="#br0" timeOffset="2163.48">13963 13391 3524 0,'0'0'156'0,"0"0"32"0,0 0-150 0,-4 9-30 16,1 1-8-16,3 5 0 0,3 4 16 0,8 0 1 15,3 6 1-15,4 0 0 0,6-3-18 0,8 10-14 16,7-4 2-16,10 0 1 0,1-3 11 16,6 3 0-16,4 1-9 0,-3-4 9 15,-1 3-11-15,1-6 3 0,3-3 0 0,-1-1 0 16,5 1-110-16,-4 0-22 0,-4 0-4 0,-17-13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20:21:02.3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14467 6511 1659 0,'0'0'36'0,"0"0"8"0,0 0 2 0,0 0 1 0,0 0-38 0,0 0-9 16,0 0 0-16,0 0 0 0,0 0 0 0,0 0 0 16,0 0-12-16,0 0 12 0,0 0-14 0,0 0 5 15,0 0 1-15,0 0 0 0,0 0 8 0,0 0 0 0,0 0 0 0,0 0-8 16,0 0 20-16,0 0 4 0,0 0 0 0,0 0 1 15,7 9 28-15,-7-9 6 0,0 0 1 0,8 7 0 16,-8-7-8-16,3 3 0 16,1 3-1-16,-4 3 0 0,0 1-7 0,0-1-2 0,0 1 0 0,-4-1 0 15,4 7-3-15,-3-1-1 0,-1-2 0 0,4-4 0 16,0 7-9-16,0 3-1 0,0-3-1 16,0-4 0-16,0 4-9 0,0-7-2 0,4 7 0 0,-1-4 0 15,1-5 5-15,-1 8 1 0,4-5 0 0,0-7 0 16,0 6 2-16,4-9 1 0,-4 10 0 0,0-10 0 15,4-3 3-15,-4 3 0 0,3-7 0 0,1 4 0 16,-1-3-20-16,1 3 0 0,0-3 0 0,-4-4 0 16,3 1 0-16,4 2 0 0,-3-2 0 0,-1-4 0 0,1 4 0 0,0 0 0 15,-4-4 0-15,3 4 0 0,-3-1 0 0,4 1 10 16,-1 0-10-16,-2 5 8 0,2-2-8 0,-3 0 0 16,0 3 0-16,0 3 0 15,-7 0 0-15,0 0 0 0,0 0 0 0,0 0-11 0,4 0 11 16,-4 0 0-16,7 9 0 0,0 1 0 0,0-10 0 15,0 9-8-15,-7-9 8 0,7 9 0 0,0 1 0 0,-3-4 0 16,-1 3 0-16,4 1 0 0,-3-1 0 0,3-3 0 16,0 4 0-16,0-1 0 0,0 1 8 0,0-1-8 15,0 1 8-15,0-1-8 0,4 0 0 0,-1 1 0 16,1-4 0-16,0 3 0 0,-4 1 11 0,3-1-3 16,1-9 0-16,-4 10 0 0,3-4-8 0,-3-3 8 0,-7-3-8 15,11 0 8-15,0 0 2 0,-1 0 0 0,-10 0 0 0,7 0 0 16,4-3-10-16,-4 3 0 0,0-6 0 0,0 3 0 15,0-4 28-15,-3-2 9 0,3-1 3 0,-4 4 0 16,4-3-20-16,0-1-3 0,0-2-1 0,-3-4 0 16,-1 7 0-16,1-7-1 0,3 3 0 0,-4-5 0 15,5-4-7-15,-5 3 0 0,4 0-8 0,-3 3 12 16,-1-2-12-16,4-4 8 0,-3 0-8 16,3 0 0-16,-4-3 0 0,4 9 0 0,0-3 0 15,1 0 0-15,-5 10 0 0,4-7-16 0,-3 7 3 0,3 6 1 31,-4-4-20-31,-3 7-3 0,0 0-1 0,0 0 0 16,11 0-201-16,-4 10-41 0,0-4-8 0</inkml:trace>
  <inkml:trace contextRef="#ctx0" brushRef="#br0" timeOffset="555.45">16027 6420 1818 0,'0'0'80'0,"0"0"17"0,-4-9-77 0,1 9-20 0,-1-7 0 0,4 7 0 0,0 0 49 0,0 0 7 0,-7-3 0 0,7 3 1 16,0 0-57-16,0 0-16 0,0 0 0 0,0-6-1 15,0 6-4-15,-3-3-1 0,3-7 0 0,0 10 0 16,0 0 22-16,-4-6-9 0,0 6 9 0,-3-3 0 15,0 3 22-15,0 3 11 0,0-3 3 0,-3 0 0 16,-4 6 7-16,-1-2 1 0,1 5 1 0,0 0 0 16,-3-2-9-16,2 2-1 0,1 7-1 0,-3-4 0 15,-1-2-23-15,0 5-11 0,1-5 10 0,-1 5-10 16,4-2 11-16,0 3-11 0,0-1 12 0,3-2-12 16,1-4 14-16,6 1-4 0,-3 5-1 0,4-5 0 15,-1 5-9-15,4-2 0 0,0-4 0 0,0 7-11 16,0 0 11-16,4-4 11 0,-1 4-3 0,-3 3 0 15,4 0-8-15,-1-1 0 0,1-2 0 0,-1 3 0 0,4 0 0 16,0-4 15-16,0 1-4 0,4-3-1 0,3-4-2 16,0 0 0-16,0-2 0 0,4 2 0 0,0 1-8 0,3-4 0 15,7-3 0-15,0-3 0 16,-3 6-16-16,3-6-8 0,4 0-1 0,-7 0-1 16,-1-6-105-16,1 6-21 0,0-3-4 0,-4-3-444 15,-4 6-88-15</inkml:trace>
  <inkml:trace contextRef="#ctx0" brushRef="#br0" timeOffset="917.56">15596 6715 2127 0,'0'0'47'0,"0"0"9"0,0 0 3 0,0 0 1 0,4-3-48 0,6-4-12 0,1 1 0 0,0 3 0 0,6 3-11 0,4-6-4 16,1 3-1-16,2-4 0 0,12 4 3 0,-8-3 0 15,0 6 0-15,0-3 0 16,0-3-12-16,4 6-3 0,-4 0 0 0,1 0 0 31,-5 0-13-31,-3 0-3 0,-3 0-1 0,3 0 0 0,-7 0-110 0,1 0-21 16</inkml:trace>
  <inkml:trace contextRef="#ctx0" brushRef="#br0" timeOffset="1254.72">16556 6332 1324 0,'0'0'118'0,"0"0"-94"0,0-9-24 0,0 6 0 16,0 3 167-16,0 0 29 0,0 0 5 0,0 0 2 15,0 0-169-15,0 0-34 0,0 0 0 0,0 0-12 0,-7 3 12 0,7 6 0 16,-4 7 0-16,4-7-9 0,0 10 17 0,-3 0 4 16,3 0 1-16,0 6 0 15,0 0 15-15,0 3 4 0,0 0 0 0,0-3 0 16,0 4-6-16,0 5-1 0,0-6 0 0,0 4 0 15,0-4-17-15,0 6-8 0,0 4 8 0,3-10-8 0,-3-3-12 16,0 4-7-16,0-4-1 0,0 0-1 16,0-6-14-16,0-1-2 0,4-2-1 0,-1-3 0 15,1-4-112-15,-1-3-22 0,-3-6-5 0</inkml:trace>
  <inkml:trace contextRef="#ctx0" brushRef="#br0" timeOffset="1886.51">16602 6313 1897 0,'0'0'84'0,"0"0"17"0,0 0-81 0,0 0-20 15,0 0 0-15,0 10 0 0,0-1 28 0,0 1 2 0,0 5 0 0,3 4 0 32,4-3-48-32,0-4-10 0,-3 4-1 0,3 3-1 0,-4 0 21 0,5-4 9 0,-5 4-8 0,1 0 8 15,-1-3 0-15,1 2 0 0,-4 1 0 0,0-3 0 16,0 3 0-16,0 0 0 0,-4 6 0 0,4-6-8 15,-7 6 8-15,4-7 0 0,-5 7 0 0,5-3 8 16,-1 4-8-16,1-8-10 0,-1 1 10 0,1 6-13 31,3-9-33-31,-4-4-6 0,1-5-2 0,3 8-466 0,0-11-94 0</inkml:trace>
  <inkml:trace contextRef="#ctx0" brushRef="#br0" timeOffset="2452.59">16524 6342 1324 0,'0'-10'118'0,"0"7"-94"16,-3-3-24-16,3-4 0 0,-4 1 228 0,8 3 42 15,-1 3 8-15,4-7 2 0,4 4-241 0,-1-3-48 16,8 5-10-16,-4-5-1 16,7 3-36-16,-3-4-8 0,0 4 0 0,3 3-1 0,0-3 53 0,0 2 12 15,0-2 0-15,0 3 0 0,4 3-13 0,-7-6-3 0,3 6 0 0,0 6 0 16,-3-6 26-16,-1 3 5 0,1 7 1 16,-4-4 0-16,-3 3-8 0,-1 10 0 0,-3-3-8 0,0-4 12 15,-3 4-12-15,-1 0 0 0,-3 3 0 0,4-7 0 16,-4 10 12-16,0-3-3 0,-4-7-1 0,1 10 0 15,-1-3-8-15,4-6 0 0,-7 2 0 16,0 1-11 0,4-7-12-16,-4 4-2 0,0-4-1 0,-4-2 0 0,-3 2 10 15,0 0 3-15,0-2 0 0,0-4 0 0,-4 6 13 0,0-2-11 0,1-4 11 0,-1-3-10 16,0 6 10-16,1-3 0 0,3 3 0 0,0-6 0 16,-1 7 0-16,5-4 0 0,-1-3 0 0,4 6 8 0,7-6 13 15,0 0 3-15,0 0 1 0,0 0 0 0,0 0 13 0,-3 9 2 16,3-9 1-16,3 4 0 0,1 5-30 0,3 0-11 15,0-2 0-15,3 2 9 0,-3 1-9 0,4-1 0 16,3-3 0-16,-3 4 0 0,6-1 0 0,-3 0 0 16,1 10 0-16,2-9 0 0,1 5 24 15,0-2-1-15,-4 9 0 0,3-3 0 16,-3-1-31-16,4-2-7 0,-7-3-1 0,3 5 0 16,-4-2 16-16,1 3 0 0,-1 0 0 0,1-4 0 0,0 1 0 15,-1-3-9-15,-3-4 9 0,0 7-8 16,4-7-87-16,-4 1-17 0,4-4-3 0,-4-3-740 0</inkml:trace>
  <inkml:trace contextRef="#ctx0" brushRef="#br0" timeOffset="3302.5">17247 6125 288 0,'0'0'25'0,"0"0"-25"16,0 0 0-16,0 0 0 0,-3 0 264 0,3 0 47 0,-4-6 9 15,4 3 3-15,-3 3-217 0,3-6-43 0,3-4-9 0,1 7-2 16,-1-3-36-16,1 3-8 0,3-7-8 0,0-2 11 16,0 9-11-16,0-7 0 0,4 4 0 0,-1-4 0 15,4 7 9-15,0-3 0 0,1-3 0 0,-1 9 0 16,3-10 17-16,-3 10 3 0,4 0 1 0,-4-6 0 16,-3 6-15-16,3 0-3 0,0 0-1 0,4 6 0 15,-4-6-11-15,-4 0 0 0,4 7 0 0,-3-4 8 16,3-3-8-16,-3 6 0 0,-4-3 0 0,3 3 0 0,-3-3 0 0,-7-3 0 15,4 10 0-15,-1-4 0 0,1 4 0 0,-4-1 0 16,4 0 9-16,-8 1-9 0,0-1 16 0,1 1 0 16,-1 5-1-16,-3 1 0 0,0-7-15 0,-3 4 11 15,-1-4-11-15,1 7 10 0,-1 0-10 16,-3-4 0-16,0 4 0 0,-4-7 0 0,-3 10-10 0,0-9 10 16,0 5-13-16,-4-5 5 15,4-1 8-15,0 0-8 0,-1 1 8 0,8-1-8 0,0-2 8 16,0-4 0-16,3 3 8 0,4-6-8 0,0 0 16 0,7 0-2 15,0 0 0-15,0 0 0 0,0 0 0 0,0 0 0 16,11 0 0-16,0 3 0 0,-1 3-14 0,4-6 0 16,0 0 8-16,4 7-8 0,0-4 0 0,3-3 0 15,0 0 0-15,-3 6 0 0,-1-3 0 0,4-3 0 0,1 0 0 0,-1 0 0 32,0 0-26-32,0 0-2 15,4 6 0-15,-4-6-547 0,-3 4-109 0</inkml:trace>
  <inkml:trace contextRef="#ctx0" brushRef="#br0" timeOffset="4202.42">14637 6216 115 0,'0'0'10'0,"0"0"-10"0,0 0 0 0,10 6 0 0,-6-2 254 0,6 2 49 16,-2-6 9-16,2 3 3 16,4-3-249-16,0 0-50 0,0 0-16 0,4 0 10 15,0 0 8-15,3 0 2 0,-3 0 0 0,3-3 0 0,0 3-7 0,0-6-1 16,0 6 0-16,0-4 0 0,1-2 5 0,-5 3 1 15,4-3 0-15,-3 6 0 0,0-3 22 0,3-4 5 16,-4 7 1-16,1-3 0 0,0-3-25 0,3 6-5 16,-4 0 0-16,1-6-1 0,0 3-6 15,-1 3-1-15,1 0 0 0,0 0 0 0,-8-7 16 16,4 7 2-16,4 0 1 0,-7 0 0 16,-1-3-27-16,-3 3 0 0,0-6 0 0,0 6 0 15,0-3 12-15,0 3 1 0,-7 0 0 0,8-6 0 0,-1 6-5 0,-7 0-8 0,7-4 11 0,-7 4-11 16,3-6 9-16,-3 6-9 0,0 0 0 0,0-9 9 15,0 9 2-15,-3-10 0 0,-1 4 0 0,1 3 0 16,-1-3-2-16,1 2 0 0,-5 4 0 0,1-6 0 16,0 3 11-16,-3 3 3 0,-4-6 0 0,3 3 0 15,-3-4-23-15,3 7-10 0,-3-9 1 0,0 9 0 16,0-6 22-16,3 3 5 0,-3-4 1 0,0 7 0 16,4-9 4-16,-4 9 1 0,3-3 0 0,4-4 0 15,0 7-24-15,-4-3 9 0,8 3-9 0,3 0 0 31,0 0-63-31,0 0-19 0</inkml:trace>
  <inkml:trace contextRef="#ctx0" brushRef="#br0" timeOffset="8510.19">9536 6542 172 0,'0'0'16'0,"0"0"-16"0,0-6 0 0,0-3 0 15,0 2 110-15,0-2 19 0,0 0 4 0,0 5 1 16,0-2-42-16,0 3-9 0,-7-3-2 0,7 6 0 16,0-10-7-16,0 10-2 0,-4-6 0 0,0 3 0 15,4 3-9-15,-3-6-3 0,-1 6 0 0,4 0 0 16,-7 0-9-16,4 0-3 0,3 0 0 0,-7 0 0 16,7 0-24-16,0 0-4 0,-7 0-2 0,3 6 0 15,4-6-7-15,0 0-2 0,0 0 0 0,0 0 0 0,0 0 14 16,-3 9 2-16,3-9 1 0,0 0 0 15,0 10 4-15,3-1 1 0,-3-9 0 0,0 6 0 0,0 4-5 0,4-1-1 16,-1 1 0-16,1-1 0 0,-4 10-10 0,3-10-3 16,1 10 0-16,-4-3 0 15,0 3-4-15,3-1 0 0,-3-2-8 0,0 3 12 0,4 0-1 0,-4-4-1 16,0 1 0-16,3-3 0 0,-3-4 4 0,4 0 1 16,-1 7 0-16,-3-10 0 0,4-2 2 0,-4-4 1 15,0 0 0-15,0 0 0 0,0 0 2 16,0 0 1-16,0 0 0 0,11 0 0 0,-8-10-7 0,4 4-2 15,0 3 0-15,-3-7 0 0,-1 4-12 0,1-3 9 16,-1-1-9-16,1 7 8 0,-4-3-8 0,0 6 0 0,0 0 0 0,0 0 0 16,0 0-9-16,0 0 9 0,10 0-12 15,-10 0 12-15,4 0-9 0,7 9 9 0,-8-3 0 0,4-2-9 16,0 5 9-16,-3-3 0 0,6 4 0 16,-3-1 0-16,0-3 0 0,4-2 0 0,0 5 0 0,-1-3 8 15,1-3-8-15,-1 7 0 0,1-4 0 16,0-3 8-16,3 3-8 0,-4 1 0 0,1-4 8 15,-1 3-8-15,4-3 0 0,-3-3 9 0,0 7-9 16,3-7 0-16,-4 0 37 0,1 0 1 0,0-7 0 16,-1 7 0-16,-10 0-22 0,11-9-5 0,-4 6-1 0,3-4 0 15,-3-2 14-15,0 0 4 0,4-1 0 0,-4-5 0 16,0 5 0-16,0-6 0 0,4 4 0 0,-1-4 0 16,1-3-16-16,-4 4-4 0,4 2 0 0,-4-2 0 15,0-4-8-15,0 3 0 0,0-3 0 0,-4 0 0 0,1 4 0 16,-1-4 0-16,1 0 0 0,-1 3 0 0,-3-2 0 15,4 5-11-15,-4-3 3 0,3 1 0 16,1 2-26-16,-4 4-5 0,4 2-1 0,-1-2 0 16,1 0-88-16,-4 9-19 0,0 0-3 0,0 0-522 15,7 0-104-15</inkml:trace>
  <inkml:trace contextRef="#ctx0" brushRef="#br0" timeOffset="9556.57">11070 6332 864 0,'0'0'76'0,"0"0"-60"16,0 0-16-16,-3-9 0 0,-8 6 124 0,4-4 21 15,7 7 5-15,-4-9 1 0,-3 3-86 0,7 6-17 16,0 0-3-16,0 0-1 0,0 0-28 0,0 0-7 16,-3-3-1-16,3 3 0 0,0 0-8 0,0 0 0 15,-11 0 0-15,4 0 0 16,7 0 0-16,-7 9 0 0,-7-3 0 0,0-3 0 15,0 7 0-15,-4-1 0 0,1 1 10 0,-5-4-10 0,-6 3 47 0,7 7 2 16,0-3 1-16,0 2 0 0,-4-2 10 0,4 2 3 16,3 4 0-16,4-3 0 0,-7 3-31 0,7-4-5 15,-4-2-2-15,4 3 0 0,3 2-15 0,-3 1-10 0,0-3 12 16,0 3-12-16,7-4 0 0,-3-2 0 0,-1 3 0 16,0-7 0-16,4 10 8 0,4-10-8 0,-4 1 0 0,3-1 0 15,4 4 11-15,0-4-11 0,4 0 10 0,3 1-10 16,-7 2 8-16,3-5-8 0,4 8 0 15,4-2 0-15,-4-4 11 0,4 7-11 0,-1-7 12 0,4 7-12 16,0-3 24-16,0-4-3 0,4 0 0 0,0 1 0 16,3 2-21-16,4-8-18 0,-1 2 3 0,-3-3 1 15,4-3-5-15,3 0-1 0,4 0 0 0,-7 0 0 16,-8 0-17 0,5 0-4-16,9-3-1 0,-6-3 0 15,0 6-51-15,-1-4-11 0,-2-2-1 0,-1-3-419 0,0 2-84 0</inkml:trace>
  <inkml:trace contextRef="#ctx0" brushRef="#br0" timeOffset="9875.56">10647 6696 1922 0,'0'0'42'0,"0"0"9"0,0 0 1 0,0 0 3 0,0 0-44 0,0 0-11 15,0 0 0-15,0 0 0 0,0 0 0 0,0 0 0 16,0 0 0-16,0 0 0 0,0 0 0 0,7 0 0 0,3 0 0 16,1 0 0-16,-4 0-21 0,4 0 3 0,3 0 1 15,3 0 0 1,-2 0-15-16,2 0-2 0,-3 0-1 0,7 0 0 15,4-6-3-15,-4 6-1 0,-7 0 0 0,4 0 0 16,7-3-25-16,-4 3-4 0,-7-7-2 0,4 7 0 0</inkml:trace>
  <inkml:trace contextRef="#ctx0" brushRef="#br0" timeOffset="10175.76">11317 6295 1555 0,'0'0'138'0,"0"0"-110"16,0 0-28-16,0 0 0 0,-7 3 108 0,7-3 17 15,0 0 3-15,0 12 1 16,-3-2-129-16,6-1-17 0,-3 4-8 0,4-4-2 15,3 13 0-15,-4-9 0 0,-3 5 0 0,0 4 0 16,7 0-11-16,-3-3-2 0,-4 6-1 0,0-6 0 0,0 6 22 0,0-6 5 16,0 6 1-16,0-6 0 0,-4 9 13 0,1-9 0 15,6 6 0-15,-6-6-9 0,-1 6 9 0,1-6 0 16,6 6 0-16,-3-6 0 0,0-1 0 0,0-2 0 16,4-7 0-16,3 7-482 0,0-6-96 15</inkml:trace>
  <inkml:trace contextRef="#ctx0" brushRef="#br0" timeOffset="10610.72">11469 6248 1447 0,'0'0'64'0,"0"0"13"0,-7 3-61 0,0 6-16 16,7-9 0-16,3 6 0 0,-6 7 80 0,-1-4 14 15,4 7 2-15,4 3 1 0,-1-3-77 0,1-4-20 16,-4 4 0-16,3 9 0 0,4-13 0 0,-3 13 0 16,-8 1 0-16,4-8 0 0,4 1 0 0,-1 6 0 15,1-6 0-15,-4 0 0 0,-4 0-12 0,8-4 0 16,3 4 0-16,-3 0 0 0,-12 0 12 0,8 3 0 15,4-10 0-15,3 7 0 0,-7-3-16 0,4 3-1 0,-1-4 0 16,1-5-491 0,3 5-97-16</inkml:trace>
  <inkml:trace contextRef="#ctx0" brushRef="#br0" timeOffset="11141.53">11345 6276 1555 0,'0'-16'68'0,"4"13"16"0,-4-3-68 0,0-4-16 16,-4 1 0-16,8 3 0 15,3-4 117-15,0 1 20 0,-3-1 4 0,3 1 1 16,0 0-119-16,3 2-23 0,1-2 0 0,-1 9-12 15,-3-3 12-15,4-3-9 0,10 6 9 0,-3-4-8 16,-4-2-34-16,4 6-6 0,3 0-2 0,3 0 0 16,-6 6 2-16,3-2 1 0,-3-4 0 0,0 6 0 0,-4-3 29 0,0 6 6 15,-4-2 0-15,-3 2 1 0,0 0 11 0,0 1 0 16,-7-1 0-16,0 7-8 0,0-7 16 0,0 10 4 16,-3-3 1-16,-1-4 0 0,-3 4 7 0,0 0 0 15,4-4 1-15,-1 4 0 0,-3-7-7 16,-3 7-2-16,6-3 0 0,-3 2 0 0,4-5-12 0,-8 5 0 0,0-2 0 15,1-4 0 1,3 7-24-16,-4-7-7 0,-7 1-1 0,4 5-1 0,0-5 33 0,0 2 0 0,-7-5 0 0,0 8 0 16,-4-5 0-16,4-1 0 0,0 4-9 0,0-7 9 15,-1 3 0-15,8-2 10 0,4-4 0 16,3 6 0-16,-4-9 26 0,11 0 4 16,0 0 2-16,0 0 0 0,0 0-5 0,4 10-1 0,-1-4 0 15,8-3 0-15,3 3-12 0,4-3-2 0,-1 4-1 16,4-7 0-16,8 9-7 0,-1-9-2 0,0 6 0 0,0-2 0 15,0 2-4-15,1-3-8 0,-1-3 11 0,0 9-11 16,0-2 0-16,-3-4-12 0,-4 6 0 0,0-3 0 31,1 4-14-31,-5-1-2 0,-3-3-1 0,0 4 0 0,0 2-111 0,1-5-21 16,13 12-5-16,-14-10-1 0</inkml:trace>
  <inkml:trace contextRef="#ctx0" brushRef="#br0" timeOffset="12025.6">9871 7624 403 0,'0'0'36'0,"0"0"-36"0,0 0 0 0,0 0 0 15,0 0 188-15,0 0 32 0,0 0 5 0,0 0 2 16,0 0-183-16,0 0-44 0,0 0 0 0,-4 10 0 16,4-1 0-16,-3-3 10 0,3 4-10 0,0-1 8 15,-4-6-8-15,4 7 0 0,0-1 0 0,0 4 0 16,0-1 72-16,0-2 20 0,0-1 3 0,0 7 1 0,4 2-5 16,-1 1-1-16,1 6 0 0,-4 0 0 0,0 4-16 0,3-1-3 15,4 3-1-15,-7 1 0 0,0 8-29 16,4-2-5-16,-1 6-2 0,-3 0 0 0,4 0-16 15,-4 3-3-15,3 0-1 0,-3 3 0 0,-3-3-14 0,3-3 9 16,0 0-9-16,3 0 8 0,-6-7-8 0,3-2 8 16,0 2-8-16,0-11 8 15,0 2-29-15,0-3-7 16,-4-6 0-16,4-4-649 0,0-2-130 0</inkml:trace>
  <inkml:trace contextRef="#ctx0" brushRef="#br0" timeOffset="12346.99">10153 8493 2602 0,'0'0'57'0,"0"0"12"0,0 15 3 0,-4-5 1 0,4 9-58 0,4-4-15 0,-1-5 0 0,1 9 0 16,-4-10-13-16,4 0-6 0,-1 7-1 0,1-6 0 15,3-1 7-15,-4 0 1 0,4 1 0 0,-3-1 0 16,3-3-56-16,0-2-12 0,0 2-1 0,-4 3-1 16,-3-9-30-16,0 0-7 0,0 0-1 0,0 0-457 15,0 0-92-15</inkml:trace>
  <inkml:trace contextRef="#ctx0" brushRef="#br0" timeOffset="12460.91">10291 8142 1440 0,'0'0'128'0,"-4"0"-103"15,4-7-25-15,0 7 0 0,0 0 212 0,0 0 38 16,0 0 7-16,0 0 2 15,0 0-259-15,0 0-65 0,0 0-7 0,4 7-587 0,6-4-117 0</inkml:trace>
  <inkml:trace contextRef="#ctx0" brushRef="#br0" timeOffset="12859.8">10573 8446 979 0,'0'0'43'0,"0"0"9"0,0 0-41 0,-7 9-11 0,7 1 0 0,3-1 0 16,-3 0 307-16,4 7 59 0,-4 0 12 0,3-4 2 16,4-2-307-16,-3 5-61 0,-4-5-12 0,3-1 0 15,4 1 0-15,-3-1 0 0,-4 0 0 0,0-9 0 16,0 0-9-16,4 7 9 0,-4-7-12 0,0 0 12 16,0 0 0-16,0 0-8 0,0 0 8 0,0 0 0 15,0 0 8-15,0 0 4 0,0-7 2 0,0-2 0 0,3 0-6 0,-3-10-8 16,0 3 11-16,4 4-11 0,-1-4 0 0,4-3 0 15,-3 3 0-15,-1-2 0 0,4 5 8 0,0-3-8 16,0 7 0-16,0 0 0 0,0-1 19 0,4 1 0 16,3 2 0-16,-3 4 0 0,-1-3-19 0,1 6 0 15,7 0 0-15,-1 0 0 0,-3 0 10 0,0 6-2 16,4-3 0-16,0 4 0 0,3-4-8 0,-3 6 0 16,-8-2 0-16,11 2 0 0,0-6 0 0,-6 7 12 15,-5-4-12-15,-3 3 12 0,4 1 7 0,-1-1 1 16,1 0 1-16,0 1 0 0,-4 5-21 0,3-5 9 15,1 6-9-15,-4-4 0 0,-7 4-12 0,3-7-10 16,11 1-2-16,-7 5 0 16,-3-5-126-16,3-1-26 0,0 1-4 0</inkml:trace>
  <inkml:trace contextRef="#ctx0" brushRef="#br0" timeOffset="13284.32">11486 8430 2433 0,'0'0'53'0,"0"0"11"0,0 0 3 0,0 0 2 0,0 0-55 0,0 0-14 0,15 6 0 0,-8 4 0 16,-7-10-12-16,0 0-4 0,17 0-2 0,1 0 0 16,-8 6 18-16,8-3 0 0,-4-3 0 0,7-3 0 15,-3-3 0-15,3-4-13 0,-3 4 4 0,-1-3 1 16,-2 6-4-16,-1-7 0 0,0-6 0 0,-4 7 0 0,1 0 12 15,-4-1-8-15,0 1 8 0,0-1-8 16,-3-5 8-16,-4 5 0 0,0 4 0 0,0-3 0 0,-4-1 0 0,1 1 0 16,-1-1 8-16,-3 1-8 0,-4 3 14 0,-3-4-2 15,-3 7 0-15,3-3 0 0,-1 3-12 0,-2 3 0 16,-11 0 0-16,6 0 0 0,5 3 10 0,-4 3 6 16,-8-3 0-16,5 4 1 0,3 2 7 0,-1 0 2 15,5 7 0-15,-4-3 0 0,-1 2 14 0,8 1 2 16,0 3 1-16,4 0 0 0,-4-1-12 0,3 11-3 15,4-4 0-15,0 9 0 0,0-6-9 0,3 1-3 16,4-4 0-16,4 3 0 0,6-3-6 0,-3 0-2 0,4-3 0 0,3-6 0 16,11 3 17-16,-1-1 3 0,1-2 1 0,0-6 0 31,0-1-46-31,10 0-10 0,4-2-1 0,3-4-1 16,0-3-90-16,4 0-17 0,0-3-4 0</inkml:trace>
  <inkml:trace contextRef="#ctx0" brushRef="#br0" timeOffset="40022.67">14626 10277 403 0,'0'0'36'0,"0"0"-36"0,0 0 0 0,0 0 0 15,0 0 353-15,0 0 64 0,0 0 13 0,0 0 2 16,0 0-282-16,0 0-57 15,0 0-11-15,0 0-2 0,0 0-54 0,0 0-10 0,4-3-3 0,-4 3 0 16,3-6-13-16,-3 6 0 0,0 0 0 0,7 0 0 16,-7 0 0-16,7 0 0 0,0 6 0 0,0-3 0 15,4 6 20-15,0-2-3 0,-8 8 0 0,4-2 0 16,-3-4 15-16,3 7 4 0,-4 9 0 0,1-3 0 16,-4 0-23-16,3 0-4 0,4 6-1 0,-7 4 0 0,0-10 12 15,4 9 1-15,3-3 1 0,-3 0 0 0,3-3 9 16,-4 4 1-16,4-11 1 0,0 8 0 0,4-1-33 0,-1-7 0 15,-3 1 0-15,8 0 0 0,-5-3 0 16,1-4 0-16,3 4 8 0,-4-7-8 16,-3 1-17-16,4-1-7 0,0 1-2 0,-1-4 0 15,-3 3-44-15,0-2-9 0,4-4-1 0,-11-3-1 16,0 0-166-16,0 0-33 0</inkml:trace>
  <inkml:trace contextRef="#ctx0" brushRef="#br0" timeOffset="41278.46">15046 8170 172 0,'0'0'16'0,"0"0"-16"0,0 0 0 0,0 0 0 0,0 0 269 0,0 0 51 16,0 0 11-16,0 0 1 0,11 0-203 0,-11 0-41 16,0 0-8-16,0 0-1 0,7 0-29 15,-7 0-6-15,7 6 0 0,-7-6-1 16,3 3-22-16,4 7-4 0,-3-1-1 0,-1 7 0 0,1-7 11 0,-1 10 1 16,-3 0 1-16,4 6 0 0,-1 3-1 0,1 3-1 15,-1 1 0-15,1 2 0 0,0 10-7 0,-1-6 0 16,4 6-1-16,-3 0 0 0,-1 0-9 0,1-1-2 15,-4 4 0-15,3-3 0 16,-3 0-8-16,0 0 8 0,0-6-8 0,4-4 8 16,-4 1-8-16,0-7 10 15,-4 0-10-15,4-3 10 0,0 0-10 0,0-12 10 0,-3 3-10 16,3-1 10-16,-4-12-10 0,4-3 0 0,0 0 9 0,0 0-9 16,0 0-17-16,-3-3-8 0,-1-12-2 0,1 5 0 15,-4-9-18-15,3-6-4 0,-3 0-1 16,3-3 0-16,-3 0 29 0,4-7 5 0,-1 1 2 15,4-4 0-15,-7 4 14 0,7-4 0 0,-3 0 9 0,-1-2-9 0,1 2 18 16,3-6-2-16,0 6-1 0,0-5 0 0,3-1 7 0,1 6 2 0,-1-3 0 0,1 7 0 16,-1 2 2-16,1 1 1 0,3 0 0 0,0-1 0 15,0 14-3-15,-3-11 0 0,6 11 0 0,-3-1 0 16,4-3-9-16,-1 3-3 0,1 6 0 0,0-2 0 16,3-1-12-16,3-3 0 0,-3 10 0 0,4-10 0 15,0 10 0-15,-4-7 0 0,3 6 0 0,1 1 0 16,0 9 0-16,-1 0 0 0,1-3-8 0,0 6 8 15,-1 3 0-15,1-3-8 0,-4 7 8 0,0-1 0 0,0-2 0 16,-3 8-8-16,-1-2 8 0,1-4 0 0,0 10 0 0,-4-3 0 16,-4-1 8-16,4-2-8 0,-3 3 0 0,-1 2 8 15,-3 1-8-15,4-3 0 16,-4 3 0-16,0 0 8 0,-4-4-8 0,4 4 0 16,-7 0 9-16,4 0-9 0,-1-1 8 0,-3 4-8 0,-4 0 0 15,1-6 0-15,-1 3 0 0,-3 0 0 0,0-4 8 0,0 1-8 16,-7-3 8-16,0 2-8 0,-1-5 10 0,1 5-10 15,-3-2 12-15,2-4-12 0,5 1 11 0,-4-1-11 16,3-3 10-16,0-2-10 0,-3 2 8 0,4 0-8 16,-1-6 0-16,4 0 9 15,3-6-29-15,-3 6-5 0,4-10-2 0,-1 10 0 16,4-6-109-16,0-3-23 0,3-4-4 0,1-3-681 0</inkml:trace>
  <inkml:trace contextRef="#ctx0" brushRef="#br0" timeOffset="41614.83">15759 7599 1785 0,'-4'-9'79'0,"4"9"17"0,0 0-77 0,-3-3-19 16,3 3 0-16,0 0 0 15,3-7 88-15,-3 7 13 0,0 0 3 0,7-6 1 16,4 3-82-16,-8 3-23 0,-3 0 8 0,0 0-8 16,0 0 0-16,0 0 0 0,11 0 0 0,-11 0 0 0,0 0 0 0,3 9 0 15,4 7 8-15,-3-3-8 0,-4 2 20 0,0 4 0 16,0 0 1-16,3 0 0 0,-3 12 3 0,0-3 1 16,0 0 0-16,0 7 0 0,4 3-4 15,0 2-1-15,-8-2 0 0,4 6 0 16,-4 0-20-16,4 0 0 0,4-7 0 0,-4 7 0 15,0 0 0-15,-4-6-10 0,4 6 10 0,4 0-13 16,0-7-23-16,-1-2-5 0,1-1-1 0,3-6 0 16,0 1-29-16,0-4-5 0,0 0-2 0,3-6-538 0,-6-1-107 0</inkml:trace>
  <inkml:trace contextRef="#ctx0" brushRef="#br0" timeOffset="42150.53">16355 8223 1382 0,'0'0'123'0,"0"-9"-99"0,-7 2-24 0,0 4 0 16,0-3 198-16,3-3 34 0,-3 9 8 0,0-10 0 15,3 7-193-15,1-3-39 0,-1-4-8 0,-3 10 0 16,0-3 0-16,0-3-10 0,0 6 10 0,-3 0-10 0,-1 9 1 0,-3-2 0 15,0-4 0-15,3 13 0 0,-3-4 9 0,0 4-10 16,0 3 10-16,3-1-10 0,-3 7 10 0,4 1 14 16,-1-5-3-16,4 11-1 0,-4-4-10 0,1 0 10 15,6-3-10-15,-3 4 10 16,4-11-10-16,-1 7 0 0,1-6 9 0,3 0-9 16,0 3 8-16,0-9-8 0,3 2 8 15,1-5-8-15,-1-1 0 0,-3-9 0 0,0 0 0 0,11 0 0 0,-1 0 0 0,1-6-8 16,0 3 0-16,3-7 0 0,-4-5-2 0,1-4 0 15,3 3 0-15,-3-3 0 0,-1 0 10 16,4 1 0-16,-7-7 0 0,4 6 0 0,-1-6 0 0,1 3 0 0,-7-3 0 16,3 6 0-16,0-6 15 0,3 9 1 0,-3-3 1 15,-3 0 0-15,-1 10 7 0,1 0 0 16,-1-1 1-16,4 4 0 0,-7 6 11 0,0 0 1 16,8-3 1-16,-1 3 0 0,0 0-18 0,-7 0-3 15,0 0-1-15,3 12 0 0,4-2 0 0,0 5 0 0,-3-5 0 16,3 9 0-16,-4-1-16 0,1 4 0 0,3 0 0 0,-4-6 0 15,5 9 8-15,-1-6-8 0,0 0 0 0,3 6 0 16,-3-6 0-16,4-1 0 0,-1 1 0 0,1-3 0 31,0 3-24-31,-1-4-8 0,1-2-1 0,-1-4-1 0,1 1-102 16,0-4-21-16,-4 4-4 0</inkml:trace>
  <inkml:trace contextRef="#ctx0" brushRef="#br0" timeOffset="42590.07">16715 8358 2073 0,'0'0'184'0,"0"0"-147"0,-7 9-29 0,3 7-8 16,1-7 151-16,-1 10 29 0,8-9 5 0,-4 5 2 15,3-5-187-15,1-1-28 0,-1 7-11 0,1-7-1 16,3-6 7-16,-7-3 1 0,3 10 1 0,-3-10 0 15,7 6-9-15,-7-6-3 0,0 0 0 0,0 0 0 0,0 0 43 0,0 0 11 16,0 0 1-16,0 0 0 0,0 0 25 0,0 0 6 16,0-6 1-16,-3-4 0 0,3 7-15 0,-4-6-2 15,4-7-1-15,4 1 0 0,-4 2-1 16,0-6 0-16,0 0 0 0,3-3 0 16,1 4-25-16,-1-8 0 0,4 8 0 15,-3-1 0-15,3 0-8 0,0 3 8 0,0-2 0 16,4 5 0-16,-4-3 0 0,3 7 0 0,1 0 8 0,-4-1-8 0,4 4 12 0,-1-4-4 0,1 10 0 15,-1-3 0-15,-3-3-8 0,0 6 0 0,0 0 0 0,4 0-11 16,-11 0 11-16,7 9 11 16,0 1-3-16,4-1 0 0,-4 1 0 0,0-1-8 0,-4 7 12 0,4 3-4 15,-3-1-8-15,3-2 0 0,-3 9 0 0,-1-6 0 16,1 0 0-16,-1 9-9 0,-3-9 0 0,4 6 0 31,-1-6-43-31,1 0-9 0,-1 6-2 0,1-7 0 0,-1-2-106 16,1 3-22-16,-1 0-4 0,1-4-1 0,3-5 73 15,0-1 15-15,-4 1 2 0,-3-10-601 0</inkml:trace>
  <inkml:trace contextRef="#ctx0" brushRef="#br0" timeOffset="42980.87">17261 8418 1645 0,'0'0'72'0,"0"0"16"0,7-7-70 0,1 4-18 15,-5-3 0-15,4 3 0 0,0-4 97 0,4 4 16 16,-1-3 3-16,4 0 1 0,1 3-52 0,-1-4-10 15,0 4-3-15,0-6 0 0,0 3-35 0,-3 2-7 16,3-2-2-16,0-3 0 0,0-1-8 0,0 4 10 16,0 3-10-16,0-3 10 0,0-4-2 0,-3 1 0 15,3-1 0-15,-3 1 0 0,-1 0-8 0,1 2 12 16,-4-2-12-16,0 0 12 0,-4-1-12 0,1 1 12 16,0-1-12-16,-4 1 12 0,0 0 16 0,0-1 3 0,0 4 1 15,-4-4 0-15,0 1-16 0,-3 0-4 0,-3 2 0 0,-1 4 0 31,1-3-12-31,-8 3 9 0,0-3-9 0,1 6 8 0,-1 0-8 0,0 0 0 0,-6 0 0 16,-1 6 0-16,0 3 0 0,1-6-11 0,3 7 11 0,-4 5-8 16,4 1 8-16,-1 3 8 0,5 0-8 0,-1 6 11 15,1-3 4-15,2 9 1 0,5-3 0 0,-1 7 0 16,4-7-16-16,4 10 0 0,-4-4 0 0,3 1 0 16,1-1 28-16,3-6 4 0,0 1 0 0,3-1 0 15,1-3-32-15,-1 0 0 0,4-6-8 0,0 0 8 16,4-1 0-16,-1-8 9 0,8 6 1 0,0-7 0 15,3 0-10-15,7 1 0 0,0-4-12 0,4-3 12 16,-4-3-160 0,4 0-24-16,7-3-4 0</inkml:trace>
  <inkml:trace contextRef="#ctx0" brushRef="#br0" timeOffset="43923.5">15042 10312 748 0,'0'0'33'0,"0"0"7"0,-7 0-32 0,0-4-8 0,0-2 0 0,4 6 0 16,-4 0 268-16,3-3 52 0,-3-3 11 0,7 6 1 15,0 0-265-15,-3 0-54 0,3 0-13 0,0 0 0 16,0 0 0-16,0 0 9 0,-4-7-9 0,4 7 8 16,0 0 16-16,0 0 4 0,0 0 0 0,0 0 0 15,0 7 18-15,0 2 4 0,4 7 1 0,-4-7 0 16,0 4-13-16,0 2-2 0,0 1-1 0,0 3 0 0,0-6-3 16,0 8 0-16,-4-2 0 0,4 0 0 0,-3 9-19 0,-1-3-4 15,0 4-1-15,-3-1 0 0,0 6-8 0,0-5 10 16,-3 5-10-16,-1 1 10 0,-3 2 1 0,0 7 0 15,-7-9 0-15,3 8 0 0,-7 5-3 0,-3-5 0 16,4-2 0-16,2 0 0 0,1 0-8 0,-4-4 0 16,8 1 0-16,-1 3 0 0,1-13 18 0,2 10 2 15,1-13 0-15,0 3 0 0,4-3-35 0,-1 0-6 16,4-6-2-16,0 0 0 16,3-10-41-16,1 1-8 0,3-1-1 15,7 0-651-15,-4-9-129 0</inkml:trace>
  <inkml:trace contextRef="#ctx0" brushRef="#br0" timeOffset="44337.14">15409 10415 2350 0,'0'0'104'0,"-7"0"22"0,0 3-101 0,-3-3-25 0,3 10 0 0,0-10 0 0,3 9 55 0,4-9 5 16,0 0 2-16,4 6 0 0,-4-6-62 0,10 10 0 16,-3-7-16-16,7 3 3 0,-3-6 13 0,3 3-9 15,-3 4 9-15,3-7-8 0,-4 0 8 0,4 0 0 16,0 0 0-16,1 0 0 0,-1 0-8 0,3 0 0 16,5 0 0-16,-5-7 0 0,8 7-12 0,0-3-3 15,3 3 0-15,0 0 0 16,4-6-15-16,-4 6-3 0,0-3-1 0,0-4 0 15,1 7-34-15,-1-3-6 0,-3-3-2 0,-4 6-533 0,0-3-107 0</inkml:trace>
  <inkml:trace contextRef="#ctx0" brushRef="#br0" timeOffset="44687.59">15438 10751 2397 0,'0'0'52'0,"0"0"12"0,0 0 1 0,0 0 3 0,0 0-54 0,7 0-14 15,3 6 0-15,1-6 0 0,-1 9 13 0,4-9 0 16,1 7 0-16,-1-4 0 0,3-3-13 0,1 0-12 16,0 0 3-16,6 0 0 15,-3-3-19-15,4-4-3 0,3 7-1 0,1-3 0 16,-1-3 0-16,0 0-1 0,0 2 0 0,4 4 0 16,-4-6-32-16,4 6-7 0,-4 0 0 0,0 0-1 15,1 0-45-15,-5 0-9 0,-2 0-1 0,2 0-1 16</inkml:trace>
  <inkml:trace contextRef="#ctx0" brushRef="#br0" timeOffset="46916.99">16450 10299 748 0,'0'0'67'0,"0"0"-54"0,-3-6-13 0,3 6 0 16,0-7 140-16,0 4 26 0,-4-3 5 0,4 6 1 16,4-3-93-16,-1-3-19 0,-3-4-3 0,0 10-1 15,4-3 8-15,-1-3 2 0,1-4 0 0,-4 10 0 16,0 0 18-16,0 0 4 0,0-9 1 0,3 9 0 15,-3 0-12-15,0 0-2 0,0 0-1 0,0 0 0 16,0 0-32-16,0 0-6 0,0 0-2 0,0 0 0 16,0 0-21-16,0 0-4 0,0 0-1 0,0 0 0 0,0 0 3 0,0 0 0 15,0 0 0-15,4 9 0 0,-1 1-1 0,1 6 0 16,3-4 0-16,-4-3 0 0,4 7-10 0,0 3 12 16,0-3-12-16,-3-4 12 0,3 10 7 0,-3-3 1 15,3-6 1-15,0 12 0 0,-4-10-21 0,1 4 0 16,-1 0 0-16,1 0 0 0,-1 0 11 0,1-4-3 15,-1 1 0-15,1-4 0 0,3-2 7 0,-3-4 1 16,-1 4 0-16,-3-10 0 0,0 0-1 0,7 6 0 16,-7-6 0-16,7 0 0 0,4-6 8 0,-8 6 1 0,8-10 1 15,-8 4 0-15,4-4-25 0,-3 1 0 16,-1-4 0-16,5-2 0 0,-5-1 0 0,1 7-14 0,-1-1 2 16,4 1 0-16,-3 0 12 0,-1 2 0 15,-3 7-10-15,0 0 10 0,7 0-9 0,0 7 9 16,0 2-12-16,-3 0 12 0,3 1-8 0,0-1 8 0,0 7 0 15,-3-7 0-15,3 7 0 0,0-4 0 0,0-2 0 0,0 6 0 16,0-7 14-16,-4 0 3 0,8-2 1 0,-4-4 0 16,0 6-18-16,0-3 0 0,0-2-11 0,0 2 11 15,0-6 0-15,0 0 16 0,-7 0-2 0,4 0 0 16,3 0 6-16,-7 0 2 0,0 0 0 0,7 0 0 16,0-6 2-16,-3 2 0 0,-1-2 0 0,4 3 0 15,0-6-8-15,0 2-2 0,0-2 0 0,-3 6 0 16,-1-10-6-16,1 4 0 0,3-1-8 0,0-2 12 0,0-4-12 0,-3-3 9 15,3 4-9-15,-4-4 8 0,4-6-8 0,-3 6 0 16,-4-3 9-16,3 0-9 0,1 3 0 0,-1 0 0 16,-3-6 0-16,4 13 0 0,-4-4-15 0,0 0-1 15,0 4 0-15,0 3 0 16,0-1-21-16,3 4-5 16,-3-4-1-16,0 10 0 0,4 0-148 0,-4 0-29 0,0 0-7 0,0 0-884 15</inkml:trace>
  <inkml:trace contextRef="#ctx0" brushRef="#br0" timeOffset="48599.89">3538 8694 518 0,'-7'-10'46'0,"-14"-2"-37"0,7 2-9 0,-4-2 0 15,1-4 407-15,6 3 79 16,-3-2 16-16,3-1 3 0,1-3-391 0,6-6-78 0,-6 6-16 0,3 0-4 16,3 1 1-16,4-1 0 0,-3 3 0 0,-4-3 0 15,7 4-2-15,0 2-1 16,7-3 0-16,-4 7 0 0,-3 3-14 0,11 3 0 0,-8-4 0 0,4 7 0 15,7 0 0-15,-3 0 0 0,3 7 0 0,7 2 9 16,-7-3 14-16,11 4 2 0,-4 2 1 0,4-2 0 16,3-1 13-16,4 1 2 0,-4 2 1 0,7-3 0 15,11-5-6-15,0-4-2 0,7 6 0 0,4-3 0 16,3-3-6-16,3 6-2 0,-3-3 0 0,0-3 0 16,0 7-18-16,3-14-8 0,4 7 8 0,4 0-8 15,0 7 12-15,-4-7-4 0,0 3 0 0,-4-3 0 16,-3 6-8-16,0-6 0 0,7 0 0 0,-7 0 0 15,0 0 0-15,0 9 0 0,-7-9 9 0,3 10-1 16,-13-4-8-16,-1-3 9 0,-3-3-9 0,0 7 10 0,-4-4-10 0,0-3 0 16,1 0 9-16,-5 0-9 15,-3 0 0-15,-3 0 0 0,-4 0 0 0,1 0 8 16,-8 0-8-16,-4 6 0 0,-3-6 8 0,-7 0-8 0,0 0 0 0,0 0 0 16,-14 0 0-16,-3 0 0 0,-12 0 0 0,1-6 0 15,-4 6 0-15,-6 0 0 0,2-3 0 0,-13-4 0 16,-11 4 0-16,-4-3 0 15,-6 6 0-15,-1-3 0 0,8-4 0 0,-8 7 0 0,-3 0 0 16,-7 0 0-16,7 0 0 0,-7 7 0 0,7-4 0 0,0 3 12 16,14-3-2-16,-7 4-1 0,7-7 8 0,0 0 2 15,0 0 0-15,7-7 0 0,0 7-7 0,11-3 0 16,-4-3-1-16,0 6 0 0,7-3-11 0,7-4 10 0,4-2-10 16,3 9 10-16,4-9-10 0,7 2 0 0,0 4 0 0,3-6 8 15,1 3-8-15,6 2 0 0,-3-2-10 0,7 6 10 31,7-9-40-31,0-1-3 0,0 4 0 0,11 6 0 16,10-9-40-16,0 6-8 0,11-4-1 0,7-2-760 0,11 9-152 0</inkml:trace>
  <inkml:trace contextRef="#ctx0" brushRef="#br0" timeOffset="51052.73">17159 10506 864 0,'0'0'76'0,"0"0"-60"0,0 0-16 0,0 0 0 15,0 0 155-15,0 0 28 16,7-6 5-16,-7 6 2 0,7-3-105 0,-7 3-21 16,7-7-4-16,-7 7 0 0,7 0-14 0,0 0-2 0,0 7-1 0,1-4 0 15,-5 3-27-15,4 3-6 0,0-5-1 0,-3 11 0 16,-1-5-9-16,1 5 8 0,-1-2-8 0,1 9 8 15,-4-3 1-15,0 3 0 0,0 3 0 0,0 3 0 16,-4-3 3-16,4 0 0 0,-3-6 0 0,-1 6 0 16,1-3-12-16,3 3 0 0,0-6 9 0,0-4-9 15,0 4 0-15,0 0 0 0,3-3 0 0,-3-7 0 16,7 7-128-16,-7-7-21 0</inkml:trace>
  <inkml:trace contextRef="#ctx0" brushRef="#br0" timeOffset="52290.65">18009 10123 403 0,'-7'0'36'0,"4"0"-36"0,-8 0 0 0,1 0 0 16,3 0 476-16,-1 10 89 0,1-4 18 0,0-3 3 15,-3 4-462-15,-1 2-93 0,1 0-19 0,3 1-3 0,-4-1-9 16,0 10-14-16,-3-10 3 0,4 7 1 15,-1 3 2-15,-3-3 0 0,0 2 0 0,0 1 0 0,0-3 8 0,0 3 0 16,3-1 0-16,-3-2 0 0,0-3-14 0,0 2-7 16,3 4-2-16,-3-3 0 15,3-4-25-15,1 4-6 0,-1-6-1 0,4-1 0 16,0-9-135-16,0 6-27 0,7-6-6 0,0 0-1 0</inkml:trace>
  <inkml:trace contextRef="#ctx0" brushRef="#br0" timeOffset="52504.64">17600 10196 2948 0,'0'0'65'0,"0"0"14"0,0 0 2 0,0 0 1 0,0 0-66 0,0 0-16 16,4 9 0-16,-1 0 0 15,4 1-17-15,4-4-7 0,-1 10-2 0,-3-4 0 16,4-2-6-16,3 5-2 0,-3 1 0 0,3 3 0 15,-4-7-6-15,5 13 0 0,-1-6-1 0,0 6 0 16,-4 0-9-16,4-3-2 0,1 4 0 0,-1-1 0 16,0-7-26-16,0 7-6 0,0-6 0 0,0 0-1 15,-3 0-43-15,3-3-9 0,-4-4-2 0,4 4-397 0,-3-7-80 0</inkml:trace>
  <inkml:trace contextRef="#ctx0" brushRef="#br0" timeOffset="52818.8">18239 10578 2386 0,'0'0'52'0,"0"0"12"0,0 10 1 0,-4 5 3 0,4-5-55 0,-3 2-13 16,3-2 0-16,-4 5 0 0,4-5 50 0,0 8 7 0,0-8 2 0,0 6 0 15,0 2-39-15,0-2-8 0,4-7-2 0,-1 7 0 16,1-3-22-16,-4-4-5 0,3 0-1 0,1 1 0 31,-1 6-18-31,1-7-4 0,-4 0-1 0,0-2 0 16,3 2-112-16,-3-6-23 0,0 7-4 0</inkml:trace>
  <inkml:trace contextRef="#ctx0" brushRef="#br0" timeOffset="53088.16">18669 10186 2469 0,'0'0'54'0,"0"0"11"0,0 0 3 0,0 0 2 0,4 6-56 0,3-2-14 15,-4 11 0-15,1-5 0 0,3-1 0 16,-4 10 0-16,4-3 0 0,-3-4 0 0,-1 4 13 0,4 3 0 16,-3-1 0-16,-1-2 0 0,1 3-13 0,0 0-13 15,-1-4 2-15,1 10 1 0,-4-6 10 0,0 3 0 16,-4 3 0-16,4-6 0 15,-3 3-48-15,-1 0-5 0,-3-3-1 0,3-3-647 16,-3 2-130-16</inkml:trace>
  <inkml:trace contextRef="#ctx0" brushRef="#br0" timeOffset="53298.85">18535 10462 1094 0,'0'0'97'0,"0"0"-77"0,0 0-20 0,0 0 0 16,0 0 460-16,14-6 89 0,0 3 18 0,4-4 3 31,3-2-478-31,0 6-92 0,0-3-27 0,0-4-1 0,1 7-16 0,-1-3-3 0,-4-4-1 0,1 4 0 16,3 6-41-16,-3-3-9 0,0-3-2 0,-4 3 0 16,0-4-126-16,0 7-26 0,4 0-4 0</inkml:trace>
  <inkml:trace contextRef="#ctx0" brushRef="#br0" timeOffset="53883.39">19318 10177 2606 0,'0'0'57'0,"0"0"12"0,0 0 3 0,0 0 1 0,0 0-58 0,0 0-15 16,4-7 0-16,-4 7 0 0,10 0-12 0,1 0-6 0,-4 7-1 0,0-1 0 16,0-3 19-16,-3 7 0 0,3-1 11 0,0 7-11 15,-4-4 42-15,4 10 2 16,-3-9 0-16,3 5 0 0,-4-2-44 0,1 3 0 15,-1 0 0-15,1-4 0 0,3 4 0 0,-4 0 13 0,1-3 0 0,3-1 0 16,-3-5-13-16,3-1 0 0,-4 4 0 0,1-7 0 16,3-3 0-16,-4 4 9 15,4-7-9-15,0 6 8 0,-7-6-8 0,7-6-11 0,4-1 3 0,-4 4 0 16,4-3 8-16,-4-4-8 0,3 7 8 0,-3-3-8 31,0-3-21-31,4-1-4 0,-4 7-1 0,0-3 0 0,4 6 25 0,-8 0 9 0,4 6 0 0,-3-3-9 16,3 7 9-16,0 5 0 0,-4 4 0 0,1 0 0 15,3-3 32-15,0 2 3 0,-3-2 0 0,6-3 0 16,-3 2-35-16,0-2 0 0,4-4 0 0,-1 7 0 16,1-10 13-16,-4 4-4 0,4-7-1 0,-1 3 0 0,-3-3 13 15,4-3 3-15,0 0 0 0,-4-3 0 16,3-3 12-16,1-4 4 0,-1 1 0 0,-3 0 0 16,0-7-23-16,4 3-4 0,-4-2-1 0,0-4 0 15,0 3-12 1,-3-3 9-1,-1 1-9 1,1-1 8 0,-1-6-8-16,1 0 10 0,-4 3-10 0,3-4 10 15,1 1-10-15,-1-3 0 0,-3 3 0 0,4 3 0 0,-1-3 0 0,-3 0-12 0,4 6 2 0,0 0 1 0,-1 4-9 0,1 2-2 0,-1-3 0 0,-3 7 0 16,7 3-166-16,-3-4-34 0,-1 7-6 0</inkml:trace>
  <inkml:trace contextRef="#ctx0" brushRef="#br0" timeOffset="54288.71">19900 10666 403 0,'0'0'36'0,"0"0"-36"0,-3 3 0 0,-4 3 0 16,7-6 547-16,0 0 102 0,0 0 21 0,0 0 4 15,0 0-606-15,0 0-122 0,10 0-24 0,1-6-5 16,6 3 30-16,-2-3 5 0,-1-4 2 0,3 1 0 15,1-1 34-15,3 1 12 0,-3 0 0 0,-1 2-9 16,-3-2 53-16,-3 6 10 0,3-3 2 0,-7 6 1 16,-3-7-7-16,-4 7-2 0,0 0 0 0,0 0 0 15,0 0-28-15,0 0-7 0,0 0-1 0,0 0 0 16,-4 16-12-16,-3-7 0 0,0 10 0 0,0-3-10 0,-4 3 10 16,1-1-8-16,-1-2 8 0,1 12-8 0,-4-9 8 15,3 3 0-15,0-3 0 0,-3 3 0 0,4-6-8 0,-1 2 0 16,4 1 0-16,-3-3 0 0,2 0 8 0,5-4 11 15,-4 4-3-15,3-7 0 16,4 1-8-16,-3 5 8 0,3-5-8 0,0-1 8 0,3 1-8 0,1-1 0 16,-1 0 0-16,4 1 0 15,1-1-33-15,2 1-9 0,-3-1-2 0,4-3 0 16,-1 4-23-16,1-4-5 16,7-3 0-16,-1 6-1 0,-3-2-140 0,4-4-28 0,0-3-6 0,3 0-545 0</inkml:trace>
  <inkml:trace contextRef="#ctx0" brushRef="#br0" timeOffset="54577.5">20856 10061 1209 0,'0'0'53'0,"0"0"12"0,0 0-52 0,0 0-13 0,0 0 0 0,0 0 0 16,-7 6 257-16,0-3 49 0,-3 7 10 0,-1 5 1 16,0-2-224-16,1 2-45 0,-8 4-8 0,1 6-3 0,-1-6-37 15,0 6 0-15,-3-6-12 0,0 9 4 0,0-9 8 0,-4 6 0 16,4 0 10-16,-4-6-10 0,4 0 8 0,0 6-8 16,0-12 0-16,3 12 9 0,0-10-9 0,1-2 0 15,3 3 0-15,0 2 0 16,3-8-70-16,0-1-16 0,1-3-3 0,3-2-594 15,0-4-118-15</inkml:trace>
  <inkml:trace contextRef="#ctx0" brushRef="#br0" timeOffset="54781.46">20422 10139 3020 0,'0'0'67'0,"0"0"13"0,0 0 4 0,4 3 0 0,6 7-68 0,-3-4-16 0,8 3 0 0,-1 1 0 16,0-1-12-16,3 7-7 0,1-7-1 0,7 4 0 31,-4 2-53-31,0 1-11 0,0-3-3 0,0 5 0 16,4-2-21-16,-7 3-5 0,-1 0-1 0,1 3-943 0</inkml:trace>
  <inkml:trace contextRef="#ctx0" brushRef="#br0" timeOffset="55178.46">20888 10553 2602 0,'0'0'57'0,"0"0"12"0,7-9 3 0,0 5 1 0,4-5-58 0,-1-3-15 0,4 2 0 0,0 1 0 0,-3-1 0 0,3 1-10 16,0 0 2-16,4-1 0 0,-4 4-4 0,4-4 0 16,-4 10 0-16,3-3 0 0,-6-3 12 0,3 6 0 15,0 0 0-15,-7 6 0 0,0-3 0 0,0 7 12 16,0-4-2-16,-3 4-1 0,-4 8-9 0,0-8 0 0,-4 5 9 16,-3 4-9-16,0-3 9 0,4-4-9 15,-1 4 12-15,-6 3-12 0,3 0 8 0,-4-4-8 0,0 4 0 0,1 0 0 16,-1 0 32-16,1 3 0 15,-1-3 0-15,1-1 0 0,-5 1-32 0,5 0 0 16,-1 0 0-16,4 3 0 0,0-10 0 0,0 7 0 16,0-3 0-16,4-7 0 0,-1 7 0 0,4-7 0 0,0 1 0 15,0-1 0-15,4-6 0 0,-1 4 0 0,1 2 0 16,3 0 0 0,0-9-34-16,3 7-14 0,1-4-2 0,-1-3-1 15,1 0-57-15,3 0-12 0,0 0-3 0,0-3-554 0,4-4-111 0</inkml:trace>
  <inkml:trace contextRef="#ctx0" brushRef="#br0" timeOffset="55490.47">21805 10089 460 0,'21'0'20'0,"-21"0"5"0,0 0-25 0,0 0 0 0,0 0 0 0,0 0 0 15,0 0 462-15,7 0 87 0,4 0 18 0,0 0 3 0,-1 6-453 0,1-3-90 16,-11-3-19-16,3 10-8 0,4 5 0 0,0 1 0 16,-3 3 0-16,-1 0-11 0,-6 9 11 0,-1-3 0 15,1 3 10-15,-1-3-10 0,-6 4 0 0,-1-4 0 16,8 3 0-16,-8 0 0 15,-3-3-39-15,3 3-1 0,4-2 0 0,4-1 0 16,-4-7-32-16,0 1-8 0,0 0 0 0,3-10-1 16,4 7-127-16,0-6-24 0,-10 5-6 0,10-15-1 0</inkml:trace>
  <inkml:trace contextRef="#ctx0" brushRef="#br0" timeOffset="55669.86">21770 10346 2707 0,'0'0'240'0,"0"0"-192"0,7 0-38 0,0 3-10 15,7-3 68-15,4 6 11 0,3-6 2 0,4 0 1 16,-1 0-149-16,1-6-29 0,0 3-7 16,-1 3-1-16,1-6-138 0,-4-4-28 0</inkml:trace>
  <inkml:trace contextRef="#ctx0" brushRef="#br0" timeOffset="56240.53">22380 9728 3222 0,'0'0'143'0,"0"0"29"0,0 0-138 0,0 0-34 0,0 0 0 0,11 3 0 16,6 7-131-16,-2-4-33 0,-5 4-6 0,1-1-2 16,3 0 80-16,-4 10 16 0,1 0 4 0,0 0 0 15,-8 12 3-15,4-9 1 0,-3 9 0 0,-1 7 0 0,-6 0 97 0,-1-4 20 0,4 1 4 0,-7 2 1 16,0-2 33-16,-4-1 6 0,1 4 2 0,3-13 0 16,0 3-48-16,-4 0-10 0,-6-2-1 0,6-8-1 15,4 7-24-15,0-6-11 0,-4 0 10 0,4-9-10 16,4 5 10-16,3-5-10 0,0-4 10 15,-4-3-10-15,1 3 0 0,3-6-12 0,0 0 1 0,0 0 0 16,0 0 11-16,3-9 0 0,4 3-9 0,0-4 9 16,0-5 0-16,0 5 0 0,0-9 0 0,4 7 8 15,0-4 0-15,-1 0-8 0,1 4 12 0,-1-4-4 16,4 0 6-16,1 7 1 0,-5 0 0 0,4-1 0 16,-3 1 12-16,3 6 2 0,4-4 1 0,-4-2 0 15,0 9-30-15,3-6-8 0,5 6-1 0,-1 0 0 0,4 0 9 0,-4 0 12 16,3 0-2-16,1 6-1 0,0-3-9 0,-1 3 0 15,-2 4 0-15,-1-1 0 16,0 1-24-16,0-1-6 0,-10 0-2 16,-1 7 0-16,1-6 44 0,-4 5 9 0,-4-2 2 0,1 2 0 0,-4 4-6 0,0-3-1 15,0-3 0-15,-4 2 0 0,-6 4-2 0,3-3-1 16,3-4 0-16,1 4 0 0,-8-7-1 0,4 7 0 16,-3-7 0-16,6 1 0 0,-3-1 5 0,-4 1 1 15,-3-1 0-15,0 0 0 0,4 1 0 0,-5-4 0 16,-2-6 0-16,-4 3 0 0,3 4-5 0,0-7-1 15,-3 0 0-15,7-7 0 0,-4 4-12 0,1-3 0 0,6-4-12 16,-3 1 12 0,0-10-66-16,0 0-6 0,7 1-2 0,-4-7-834 0,1-1-168 0</inkml:trace>
  <inkml:trace contextRef="#ctx0" brushRef="#br1" timeOffset="68768.87">14626 12811 1152 0,'0'0'51'16,"-7"6"10"-16,-3-3-49 0,-1-3-12 0,4 6 0 0,0-2 0 15,0-4 272-15,7 0 51 0,0 0 10 0,0 0 3 16,0 0-253-16,0 0-51 0,0 0-9 0,0 0-3 15,0 0 0-15,0 0-1 0,0 0 0 0,0 0 0 0,10 6-7 0,1-6-2 16,0 0 0-16,3 9 0 0,0-9 15 0,0 0 3 16,4 7 1-16,-1-4 0 0,1-3-8 0,3 0-1 15,0 9-1-15,0-9 0 0,0 0-9 0,-3 6-2 16,3-6 0-16,-3 4 0 0,3-4 1 0,-7 0 0 16,4 0 0-16,-1 6 0 0,-6-6-1 0,3 0 0 15,-14 0 0-15,11 3 0 0,-1-3-8 16,1 0 12-16,-11 0-12 0,10 6 12 0,1-6-4 0,-4 3-8 15,0-3 12-15,4 7-4 0,-4-7-8 16,-7 0 0-16,7 6 0 0,3-3 8 0,-10-3-8 0,8 0 0 0,-8 0 0 0,3 9 0 16,-3-9 0-16,4 7 0 0,-1 2 0 0,-3 1-11 15,0-10 11-15,-3 9 0 0,-1-6 0 16,1 10 0-16,-5-10 0 0,1 6 0 0,4 1 0 16,-8-1 0-16,1-3 0 0,-1 4 0 0,1-1 0 15,-5 0-8-15,1 7 16 0,0-3 3 0,-3-4 1 0,-1 7 0 16,-3-1-12-16,0 4 0 0,-1-3 0 0,-2 3 0 15,3-7 0-15,-1 4 0 0,-2 3 0 0,3-10 0 16,3 7 0-16,-3-4 0 0,7 1 0 0,0 0 0 16,-1-4 0-16,5 0 8 0,3 1-8 0,3-1 12 15,-3 4-4-15,7-4 0 0,0-6 0 0,0 7 0 16,4-1-8-16,-1-3 0 0,4-3 0 0,0 4 0 16,4 2 0-16,0 1 0 0,-4-4 0 15,3-3 0-15,4 3 0 0,4-3 0 0,-4 7 0 0,0-10 0 16,7 6 0-16,-3-3 0 0,3 3 0 0,0-6 0 15,0 0 0-15,4 7-9 0,0-4 9 0,-4-3-10 16,4-3 10-16,-4 3 0 0,4-7 0 0,-4 7 0 16,3-6-17-16,1 3-2 0,3-3 0 0,-3 3 0 15,0-4-77-15,-1-2-16 0,-2 9-4 0,2-3-653 16,-3-3-131-16</inkml:trace>
  <inkml:trace contextRef="#ctx0" brushRef="#br1" timeOffset="69192.92">15529 12999 2570 0,'0'0'56'0,"0"0"12"0,0 0 3 0,0 0 1 0,0 0-57 0,0 0-15 0,7 0 0 0,0 0 0 16,0-3-15-16,4-3-5 0,0 6-2 0,-1 0 0 0,1 0 22 0,3 0 0 15,0 0 0-15,0 0 0 0,0 0 13 0,4 0 7 16,0 6 2-16,3-6 0 0,3 3 15 0,-2-3 3 16,-1 0 1-16,0 0 0 0,4 0-26 0,-4 6-6 15,0-6-1-15,4 0 0 0,-4 3-8 0,0-3 0 16,0 0 0-16,-3 0 0 31,-1 0-35-31,5 0-9 0,-8 0-1 0,3-3-1 0,-3 3-131 16,-3 0-27-16,0 0-4 0,-1-6-729 0</inkml:trace>
  <inkml:trace contextRef="#ctx0" brushRef="#br1" timeOffset="69553.58">15423 13353 2602 0,'0'0'57'0,"0"0"12"0,0 0 3 0,0 0 1 0,0 0-58 0,0 0-15 0,0 0 0 0,0 0 0 15,11 0-16-15,0-6-7 0,-1 6-1 0,4 0 0 16,4-3 24-16,-4 3 0 0,4-6 0 0,3 2 8 15,0-2 10-15,4 6 2 0,-1-3 0 0,8-3 0 16,3 6-20-16,1 0 0 0,-5-3 0 0,5 3 0 16,-4 0 0-16,-1 0 0 0,1 3 0 0,-4-3 0 15,-3 0 0-15,0 6-12 0,-4-3 12 0,-4-3-12 16,1 6-36-16,0-6-6 0,-8 0-2 0,4 4 0 16,1-4-160-16,-5 0-32 0,4 0-6 0,0 0-2 0</inkml:trace>
  <inkml:trace contextRef="#ctx0" brushRef="#br1" timeOffset="71192.47">17240 12996 57 0,'0'0'0'0,"0"0"0"0,0 0 0 0,0 0 0 0,0 0 0 0,0 0 0 16,0 0 68-16,0 0 9 0,0 0 2 0,0 0 0 16,0-6 23-16,0 6 5 0,4-4 1 0,-4 4 0 15,0 0 50-15,0-6 10 0,3 3 3 0,-3 3 0 16,0 0-38-16,-3-6-7 0,3-4-2 0,0 10 0 15,-4 0-42-15,4 0-9 0,-3-9-1 0,3 9-1 16,-4 0-22-16,1-6-4 0,-4 6-1 0,3-10 0 0,4 10-16 0,-3 0-3 16,-1-3-1-16,1-3 0 0,3-4-16 15,-4 10-8-15,4-9 0 0,-4 9 8 0,1-3-8 16,3-3 0-16,-4-1 0 0,4 7 0 0,-3 0 0 0,-1-3 0 16,-3 3 0-16,0 3 0 15,0-3 0-15,-3 7 0 0,-1-1 0 0,-3-3 0 0,0 6 0 0,0-2 0 16,-4 2 0-16,-3 4 0 15,0-7 15-15,0 3 1 0,-1 1 0 0,1 5 0 0,-3-2 15 0,6 3 3 16,0-1 1-16,1-2 0 0,-1 3-17 0,7-4-3 16,1 4-1-16,3 3 0 0,-4-1-14 0,4-2 8 15,4 3-8-15,-1 0 0 0,1 3 0 0,-1-4 0 16,0 1 0-16,4 0 0 0,0 0 0 0,-3 0 0 16,3 3-12-16,-4-4 12 0,4-5 0 0,4 3 0 15,-4-1 0-15,3-5 0 0,1 2 0 0,3-2 0 0,0-4 0 0,0-3 0 16,4 3 0-16,3 1 0 0,3-4 0 0,1-3 0 15,3 0 0-15,-3-3 0 0,0-4 0 0,6 7 0 16,1-9 8-16,-4 3-8 0,0-4 0 0,0 7 9 16,-3-6-9-16,0-1 0 0,-1 1 0 0,-3-4 0 15,1 1 0-15,-1-4 0 0,-4 7 0 16,1-10 0-16,-4 3 0 0,4 7 12 0,-4-10-12 0,0 10 12 16,0-10 4-16,-4 3 0 0,4-3 1 0,-3 4 0 15,-4-4 6-15,3 9 1 0,-3-8 0 0,0 2 0 16,0 7-10-16,0-4-2 0,0-3 0 0,-3 7 0 15,3-7-12-15,0 13 0 0,-4-6 0 0,4-1 0 16,-7 1 8-16,7-4 0 0,-3 10-8 0,-1-3 12 16,1-3 2-16,-1 5 0 0,1-2 0 0,-4 3 0 15,3-3-14-15,0 6 11 0,-3-3-11 0,7 3 10 0,0 0-10 0,0 0 0 16,0 0 0-16,0 0 8 0,0 0-8 0,0 0 0 16,0 0 0-16,0 0 0 0,4 9 0 0,-4 0 0 15,3 1-10-15,1-1 10 0,0 7 0 0,-1-4 0 16,1 4-8-16,-1-3 8 0,1 2 0 0,-1 1 0 15,4-3 0-15,-3 2 0 0,3 4 0 0,0 0 0 16,-4 0 0-16,4-4 0 0,0 1 0 0,1-3 0 16,2 2 0-16,-3 1 0 0,4-3 0 0,-1 2 0 15,1-2 0-15,-4-7 0 0,4 10-16 0,-4-7 2 16,3-6 1-16,-3 7 0 16,0-1-34-16,-3-3-6 0,3 4-2 0,-7-10 0 15,0 0-116-15,0 0-23 0,3 0-5 0,-3 0-753 0</inkml:trace>
  <inkml:trace contextRef="#ctx0" brushRef="#br1" timeOffset="71765.55">18232 12820 1857 0,'0'0'40'0,"0"0"9"0,0 0 2 0,0 0 2 0,0 0-42 0,0 0-11 16,0 0 0-16,0 0 0 0,0 0 0 0,-7 6 0 0,-1-2-10 0,5 2 10 15,-4 3 36-15,3-9 14 0,-3 10 2 0,0-4 1 16,0 3 34-16,-3 1 6 0,-1-7 2 0,0 13 0 16,1-7-20-16,-4 0-4 0,-4 7-1 0,0-3 0 15,1 2-27-15,-1 4-6 0,-3-3-1 0,0 3 0 16,3-1-22-16,-3 8-5 0,0-1-1 0,0-3 0 15,0 3-8-15,-1 3 0 0,1-9-12 0,4 6 12 16,-1 0-17-16,4-6 4 0,0 6 1 0,3-6 0 16,-3-7-41-1,7 4-8-15,-4-1-2 0,4-2 0 0,4-7-139 0,-1 4-28 16,4-10-6-16</inkml:trace>
  <inkml:trace contextRef="#ctx0" brushRef="#br1" timeOffset="72016.45">17805 12917 2977 0,'0'0'132'0,"0"0"27"0,0 0-127 0,0 0-32 16,0 0 0-16,3 10 0 0,4-1 19 15,4 1-3-15,3 5 0 0,0-5 0 16,7 5-57-16,-3-2-12 0,3 3-3 0,4 2 0 0,-1-2 29 0,1 3 6 15,3 0 1-15,-3 0 0 0,0-4 6 0,-4 4 2 16,0 0 0-16,0 0 0 16,-3 3-36-16,-4-4-6 0,0 1-2 0,-3 0 0 15,-1 0-147-15,1-3-29 0,-1-7-7 0,-2 10-1 0</inkml:trace>
  <inkml:trace contextRef="#ctx0" brushRef="#br1" timeOffset="72319.64">19064 12704 2516 0,'0'0'112'0,"0"10"22"0,0-4-107 15,0 3-27-15,-3 7 0 0,6-3 0 0,1 5 8 0,-1 7-8 16,4-6 8-16,0 6-8 16,0 0-32-16,0-3-12 0,0 3-3 0,-3 1 0 0,3-8 39 0,-3 11 8 15,3-11 0-15,-4 7 0 0,1 1 28 0,-1-1 4 16,-3-3 2-16,0-4 0 0,0 7-21 0,0-6-4 16,-7-3-1-16,4 3 0 15,-1 0-38-15,1-4-8 0,-1 1-2 0,1-3 0 16,-5-7-192-16,5 3-38 0,-4 1-8 0,-4-7-2 0</inkml:trace>
  <inkml:trace contextRef="#ctx0" brushRef="#br1" timeOffset="72513.75">18881 13106 3085 0,'0'0'68'0,"0"0"13"0,0 0 3 0,0 0 4 0,10 6-71 0,4-6-17 0,4 3 0 0,7-3 0 32,-1 0-106-32,8 0-25 0,0-3-5 0,3-3 0 15,0 6-39-15,1-10-7 0,-1 7-2 0,0-3-784 0</inkml:trace>
  <inkml:trace contextRef="#ctx0" brushRef="#br1" timeOffset="73133.67">19890 12444 2840 0,'0'0'63'0,"0"0"13"0,0 0 2 0,0 0 1 0,-4 9-63 0,1 1-16 15,-4-4 0-15,3 3 0 16,4 1-24-16,0 9-8 0,0-1-2 0,0 1 0 15,0 6-5-15,0 0-1 0,4 4 0 0,-4-1 0 0,0 6 40 0,-4 1 0 16,4-7 0-16,-4 7 0 0,4-7 24 0,-3 0 4 16,-1 7 0-16,1-10 0 0,-4 0 1 0,3-3 1 15,1 0 0-15,-1-4 0 0,-3 1 3 0,4 0 1 0,-1 0 0 0,1-10 0 16,-1 7-10-16,4-7-3 0,0 1 0 0,0-1 0 16,0-9-13-16,0 0-8 0,0 0 8 0,0 0-8 15,0 0 0-15,0 0-10 0,7 0 1 0,4-9 0 16,-8-1 9-16,4 1 0 0,-3 3-9 0,3-7 9 15,-4-3 0-15,4-2 0 0,1 2 0 16,-1-3 8-16,-4 0-8 0,4 4 0 0,4-4 0 16,-4 0 0-16,3 0 0 0,-3 4 0 0,4 2 11 0,0-3-11 15,3 7 0-15,0-7 0 0,0 7 0 0,0-1 0 16,4 10 0-16,-1-9 0 0,4 9 0 0,-3-3 0 0,3 3-23 16,0 0 3-16,-3 3 0 0,0 3 0 15,-1-3 3-15,-3 7 1 0,4-1 0 0,-4 1 0 16,-3-1 16-16,-1 7 0 0,1-1 0 0,3-2 0 15,-3 3 0-15,-1-1 8 0,-3-2 0 0,4 6 1 16,-1-10-9-16,-2 7 0 0,-1-1 0 0,0-2 0 0,0 3 0 16,-4-7 0-16,1 10-9 0,-1-10 9 0,-3 7-10 0,-3-7 2 15,3 10 0-15,-7-9 0 0,7-1 19 0,-7 0 4 16,0 7 1-16,-4-7 0 0,-3-2 0 0,0 2 0 16,-7-6 0-16,3 7 0 0,-3-4-8 0,-4 3 0 15,0-9-8-15,-3 10 12 0,0-10-12 0,-4 6 0 16,0-3 0-16,1-3 0 0,3 0 0 0,3 0 0 0,0-3-13 0,0-3 4 15,1 3 9-15,3-4 0 0,-1-2 0 16,5 9 0 0,-1-6-37-16,4-4-6 0,0 7-1 0,0-3 0 15,0 3-101-15,3-4-21 0,4 4-4 0,0-3-554 0,0 3-110 0</inkml:trace>
  <inkml:trace contextRef="#ctx0" brushRef="#br1" timeOffset="73552.75">20415 12792 1094 0,'0'0'97'0,"0"0"-77"0,0 0-20 0,0 0 0 0,0 0 240 0,4 9 45 16,-4-9 9-16,3 10 2 0,1-1-171 0,-1 1-33 15,1-4-8-15,3 10 0 0,0-7-48 0,0 0-10 16,4 4-2-16,-1-4 0 0,1 7 0 0,6-7 0 15,1 10 0-15,3-9 0 0,-3 5 0 0,0 4 0 16,6 0 0-16,-6 3 0 0,3-3-9 0,0 0-3 0,-3-1 0 16,3 1 0-16,0 0-4 0,0 6-8 15,-3-6 11-15,-4 0-11 0,4-4 0 0,-4 1-22 0,0-3 3 0,-3-4 1 32,-1 7-51-32,1-7-11 0,-4 1-1 0,3-4-1 15,-3-3-141-15,-7-3-28 0,0 0-5 0,18 0-563 0</inkml:trace>
  <inkml:trace contextRef="#ctx0" brushRef="#br1" timeOffset="73819.82">21078 12811 2833 0,'0'0'62'0,"0"0"13"0,-7 0 2 0,0 9 3 0,0 1-64 0,4-1-16 0,-4 7 0 0,3-1 0 16,-3 4-48-16,4 0-12 0,-4 0-4 0,0 6 0 0,-1 0 32 0,-2 3 7 16,-1 0 1-16,1 7 0 0,-4-1 38 0,-1 4 8 15,1 0 2-15,-3 2 0 0,-1-2 22 0,-3-3 5 16,-4-1 1-16,4-6 0 0,0 7-40 0,3-13-12 16,-3 9 8-16,3-9-8 0,1 0-15 0,3-3-6 15,0 0-2-15,3-7 0 16,4 4-130-16,0 0-27 0,7-4-4 0,-4-6-838 0</inkml:trace>
  <inkml:trace contextRef="#ctx0" brushRef="#br1" timeOffset="74204.82">22190 12701 2804 0,'-21'3'124'0,"17"-3"26"0,-3 10-120 0,0-4-30 15,0 3 0-15,-4 1 0 0,8 5 12 0,-4-2-3 16,3 9-1-16,1-3 0 0,-4 3-8 16,3 0 0-16,1 0 0 0,-1 3 0 15,0 3 28-15,1-3 3 0,-1 3 1 0,1-3 0 16,-1 3-10-16,4 1-2 0,-7-4 0 0,7 3 0 16,0-3-20-16,-3 3 0 0,-1-3 0 0,4 0 0 0,-3-6 0 15,-1 0-15-15,1-3 3 0,3-4 0 16,-4 4-125-16,4-7-25 0,0 1-5 0,-3-1-988 15</inkml:trace>
  <inkml:trace contextRef="#ctx0" brushRef="#br1" timeOffset="74403.23">21886 13043 2246 0,'0'0'200'0,"0"0"-160"0,0 0-32 0,0 0-8 15,7 0 256-15,4 0 49 0,3-3 11 0,0 3 1 32,4 0-302-32,-1-7-61 0,1 7-12 0,3-3-2 15,0-3-52-15,4-3-9 0,7 2-3 0,0 4 0 0,-8 3-6 0,8-6-2 0,7 6 0 0,-4-3-596 16,4 3-119-16</inkml:trace>
  <inkml:trace contextRef="#ctx0" brushRef="#br1" timeOffset="74769.75">23167 12908 2948 0,'0'0'131'0,"0"0"26"0,0 0-125 0,0-3-32 16,0-3 0-16,-4-4 0 15,4 4-20-15,0-3-9 0,0-1-3 0,0 1 0 0,-3-1 10 0,3 4 2 16,0-3 0-16,-4 5 0 0,-3-2 57 0,0 3 12 16,0-3 3-16,-3 6 0 0,-1 0-19 0,-3 0-3 0,-4 0-1 0,1 6 0 15,-5-3 5-15,1 7 1 16,-7-4 0-16,0 3 0 0,-4 1-18 0,7 5-3 0,1-2-1 0,3 3 0 16,3 2-3-16,-3 1-1 15,0 6 0-15,3-6 0 0,7 6 0 0,4 0 0 16,-3-3 0-16,3 3 0 0,3 0 19 0,1 4 3 0,3-4 1 0,3-3 0 15,1 3-32-15,-1 0 0 0,4-6 0 0,0 6 0 16,4-6 0-16,-1-1 0 0,8 1 0 0,3-9 0 16,0 5 9-16,4-5-1 0,3-1 0 0,4 1 0 31,3-10-49-31,1 0-11 0,-1 0-1 0,0-10-931 0,4-6-187 0</inkml:trace>
  <inkml:trace contextRef="#ctx0" brushRef="#br1" timeOffset="84190.52">21255 13908 576 0,'-4'-9'51'0,"-3"9"-41"16,-3-9-10-16,3 2 0 0,0 4 290 0,7 3 56 0,0 0 11 0,0 0 3 15,0 0-291-15,0 0-57 0,7 0-12 0,3 0 0 16,-3 0-16-16,11 3-1 0,-4 4 0 0,7 2 0 15,0 0 9-15,4 1 8 0,0-1-12 0,-1 7 12 16,5 0 0-16,-1-4 0 0,4 7 8 0,3-3-8 16,0 2 15-16,8 7-3 0,-1 4-1 0,7-1 0 15,-3 6-11-15,0-5 0 0,0 11 0 0,-4-2 0 16,8-3 8-16,-8 2 0 0,0-2 0 0,4 2 0 16,0-2 6-16,0-10 1 0,7 3 0 0,-7 0 0 0,-8 4 10 15,8-4 3-15,-3 0 0 0,-1 0 0 0,-10-3-28 0,-4 4 0 16,0-4-14-16,4 3 5 0,-11 3-2 0,0-2 0 15,-3-4 0-15,-4-3 0 0,0 3-5 0,-3 3-2 16,-4-9 0-16,-4 3 0 0,1-4 18 0,3-5 0 16,-7 3 11-16,-4 2-11 0,1-8 20 0,3-4-2 15,0-6-1-15,0 0 0 0,0 0 5 0,0 0 1 16,0 0 0-16,0 0 0 0,0 0 9 0,0 0 1 16,0 0 1-16,0 0 0 0,7-6-3 15,-7-4-1-15,0 1 0 0,0-7 0 0,3 7-14 16,-3-4-4-16,-3-5 0 0,-1-4 0 0,1 3 9 0,3-9 2 15,0 3 0-15,-4 3 0 0,1-3 5 0,-1-4 0 16,1-2 1-16,3 3 0 0,0 3-29 0,-4 3 0 16,8-3 0-16,-4-1 0 0,3 8 0 0,-3-1-8 0,4 0-1 15,-4 3 0-15,3-2 9 0,1 8 0 0,-1-6 0 16,1 7 0-16,-1 0-11 0,-3-1-3 0,0 4-1 0,0 3 0 16,0 3 4-16,0 0 1 0,0 0 0 0,0 0 0 15,0 0-9-15,0 0-1 0,0 0-1 0,0 0 0 16,0 0-3-16,0 9 0 0,0 1 0 0,0-1 0 15,0 0 24-15,0 1 0 0,0 6 10 0,0-7-10 16,4 0 0-16,-4 1-11 0,-4-1 0 0,1 7 0 16,6-7 11-16,-3 10 11 0,-3-10-3 0,-1 7 0 15,1 3-8-15,3-3 0 0,0-4 0 0,-4 7 8 16,1-3-8-16,3 3 0 0,0-1 0 16,0-2 0-16,-4 3 0 0,1-10 0 15,-1 7 0-15,4-7 0 0,0 1 0 0,-3 5 10 0,-1-5-10 0,4-7 10 16,0 6 10-16,0-2 1 0,-3 2 1 0,3-9 0 15,0 0 13-15,-4 9 2 0,0-2 1 0,1-4 0 16,-1 3-24-16,1 4-5 0,-1-7-1 0,-3 3 0 0,-3 3-8 16,3-2 0-16,3 2 0 0,-3-6 0 0,0 7 0 0,-4-1 0 15,4 0-10-15,0 1 10 0,-3-4 0 0,-1 3 0 16,-3 1 0-16,3-4 10 0,1-3 15 0,-1 4 3 16,-10-7 1-16,7 3 0 0,3-6-12 0,1 3-2 15,-8 0-1-15,4-7 0 16,-4 4-176-16,8-3-35 0</inkml:trace>
  <inkml:trace contextRef="#ctx0" brushRef="#br1" timeOffset="85426.49">26049 13629 1440 0,'0'0'64'0,"0"0"12"0,0 0-60 0,0 0-16 0,0 0 0 0,0 0 0 16,0 0 132-16,0 0 24 0,0 0 5 0,0 0 1 15,0 0-145-15,0 0-29 0,11 10-5 0,-4-7-2 16,0 6 19-16,-4 4-12 0,1-4 12 0,-1 1-10 16,4-1 10-16,-3 0-8 0,-4-9 8 0,4 10-8 15,-1 5 20-15,1-2 5 0,3 3 1 0,-4 3 0 0,4-1 20 16,-3 1 4-16,-4 3 1 0,3 0 0 0,1 3-6 0,-1 3-1 15,1 1 0-15,-1 5 0 0,1 1-24 0,-1 2-12 16,1 7 10-16,-4 0-10 0,0 9 0 0,0-6 0 16,0 7 0-16,0-1 0 0,-4 0-9 0,1 1 9 15,-1 5 0-15,-3-2-9 0,0-4 9 0,0 0 8 16,4 1-8-16,-1-1 11 0,1 0-11 16,-1 0 0-16,1 1 0 0,-4-1 0 0,-1-6 0 15,5 6 13-15,-1 1 0 0,1 8 0 0,-1-2-13 0,1-4 9 16,-1-2-9-16,1 5 8 0,3-5-8 0,0-1 0 15,-4-6 0-15,4 6 0 0,4 1 8 0,-1-4-8 16,1-9 12-16,-1 2-4 0,1 8 1 0,-1-7 0 16,1-7 0-16,-1 1 0 0,-3-4-9 0,4 4-9 0,0-7 9 15,-1 1-13-15,-3-7 13 0,0 3 0 0,0 3 9 16,0-9-9 0,0 3-16-16,-3-6-10 0,-1 0-2 0,0-3 0 15,1-1-106-15,-1-5-22 0,-3-7-4 0</inkml:trace>
  <inkml:trace contextRef="#ctx0" brushRef="#br1" timeOffset="86176.82">26293 13203 979 0,'0'0'87'0,"0"0"-70"0,0-3-17 0,0-4 0 0,0 7 132 0,3-9 22 0,-3 3 5 0,4 3 1 15,-4 3-125-15,0 0-25 16,3-7-10-16,-3 7 8 0,4-9-8 0,3 6 0 0,-4-4 0 0,-3 7 0 15,7-3 0-15,0-3 8 0,0 6 2 0,0-3 0 16,4 3 37-16,-4-6 7 0,4 6 2 0,3 0 0 16,-4 0-20-16,4 6-3 0,4-6-1 0,0 0 0 15,-1 0-2-15,5 0-1 0,2 0 0 0,-3 0 0 16,4 0-14-16,0 3-3 0,-8-3-1 0,5 0 0 16,-5 0-11-16,1 6 0 0,0-3 0 0,-1 4 0 15,-6-4 0-15,3 3 0 0,-7-3 0 0,0 7 0 16,-7-10-13-16,4 6-5 0,-4-6-1 0,0 9 0 15,-4 1 6-15,-3-1 1 0,-4 1 0 0,1-1 0 16,-1 0 2-16,-3 4 1 0,0 0 0 0,0-4 0 0,-7 0 9 0,0 1-12 16,-1 5 12-16,1-5-12 0,-4 5 12 0,4-2 0 15,0 3-9-15,4-1 9 0,-1-2-9 0,0-4 9 16,4 7-12-16,0-7 12 0,0 7-11 16,3-6 11-16,4 2-10 0,0-6 10 15,0 4 0-15,4-1 0 0,-1-3 0 0,4-6 0 16,0 0-9-16,0 10 9 0,0-10-8 0,0 0 8 0,0 0 0 15,4 3-10-15,-4-3 10 0,7 6 0 0,-7-6 0 0,7 3 16 16,0 4-2-16,0-4 0 0,-4 3 6 0,4-6 2 16,0 3 0-16,1 3 0 0,-1 1 7 0,0-4 2 15,3-3 0-15,1 6 0 0,3-3 2 0,7-3 1 16,0 0 0-16,0 0 0 0,4-3-10 0,0 3-3 0,3-6 0 0,-3 6 0 31,3 0-57-31,-3-3-12 0,3-4-3 0,-3 1-900 0</inkml:trace>
  <inkml:trace contextRef="#ctx0" brushRef="#br1" timeOffset="87365.87">27524 15301 558 0,'28'-10'24'0,"-14"7"6"0,0-3-30 0,4-4 0 0,-1 1 0 0,1 3 0 16,-4 3 116-16,0-7 16 0,0 4 4 0,4 3 1 15,-4-3-47-15,-3-4-10 0,3 4-1 0,-4 3-1 16,1-4-33-16,0 7-6 0,-1-9-2 0,-10 9 0 16,7 0-7-16,-7 0-2 0,0 0 0 0,0 0 0 15,0 0-28-15,0 0 0 0,-3 9 0 0,-4 7 0 16,-4-6-21-16,-7 8-4 0,-3-2-1 0,-7 9 0 0,-4-3 14 0,-6 13 4 16,-1-7 0-16,-7 13 0 0,0-10-8 0,-10 13 0 15,-8-3-1-15,-10 2 0 0,0 4 1 16,-7 1 1-16,3 5 0 0,-7 6 0 0,-6-2 25 0,-1-4 5 15,-7 7 1-15,0-7 0 0,1 4 41 0,-8-4 9 16,-7 10 2-16,0-4 0 0,4 4-10 0,-8-7-2 16,1 7 0-16,-4-3 0 0,0 2-41 0,4-5-15 15,-4 12 9-15,-4-7-9 0,1 11 0 16,-1-4 0-16,1-4 0 0,-1 4 0 0,-6 4 0 0,3-1-12 16,7 0 4-16,0-3 8 0,-4 3 0 0,4 0 0 15,11-3 0-15,-4-6 0 0,0-1 0 0,4-5 0 16,3 2 0-16,11-2 0 0,7-4 0 0,3-3 0 0,-7-3 0 15,15-3 8 1,3-6-32-16,7-4-8 0,3 1 0 0,8-1-1 16,6-12-7-16,8 3 0 0,7-9-1 0,6-3-440 0,-2 2-88 0</inkml:trace>
  <inkml:trace contextRef="#ctx0" brushRef="#br1" timeOffset="88160.54">23294 15959 1623 0,'-32'-6'72'0,"15"3"15"0,-1 3-70 0,0-7-17 0,-3 7 0 0,3-3 0 16,1 3 12-16,-1 0-2 0,4-6 0 0,0 6 0 15,0 6-52-15,0-6-10 0,7 0-3 0,-4 3 0 0,4-3 35 16,7 0 6-16,0 0 2 0,0 0 0 16,0 0 12-16,0 0 12 0,4 7-3 0,3-4 0 0,3 3 16 0,1 4 3 15,3-10 1-15,4 9 0 0,-1-9 14 0,8 6 2 16,7-3 1-16,3-3 0 0,11 0 2 0,3 0 1 15,8 7 0-15,-1-4 0 0,4-3-17 0,0 6-3 16,3-3-1-16,8-3 0 16,7 6-3-16,3-2-1 0,3 2 0 0,1 3 0 0,0-2-1 0,7-4-1 15,10 6 0-15,0-3 0 0,-3 4-6 0,3-7 0 16,8 3-1-16,2 4 0 0,5-1 9 0,3 0 1 16,-4 1 1-16,8-1 0 0,3 1-4 0,7-1-1 15,-7 7 0-15,7-1 0 0,7-2 6 0,-3 9 1 16,-4-10 0-16,3 7 0 0,1 0-28 0,-1 3 0 15,-3-3 0-15,7 0 0 0,4-4 0 0,0-2 0 0,-1 3 0 16,-2 2 0-16,-8 1 0 0,0 0 0 0,0-3 0 0,0 2 0 16,-4 1 0-16,-3-3-9 0,0 3 0 0,-3-4 0 15,3 4 9-15,-14 0 12 0,-8 0-2 0,-2-3-1 32,3 2-65-32,-8 1-12 0,-2 0-4 0,-15 3-621 0,-4 0-125 0</inkml:trace>
  <inkml:trace contextRef="#ctx0" brushRef="#br1" timeOffset="89878.56">26049 16100 288 0,'0'0'25'0,"0"0"-25"0,4-6 0 15,-1-3 0-15,1-1 158 0,3 4 26 0,-4 6 6 0,4-3 1 16,-3-3-139-16,3 2-28 0,-7 4-6 0,3-6-1 16,-3 6 63-16,0 0 12 0,0 0 2 0,0 0 1 15,0 0 2-15,0 0 1 0,0 0 0 0,0 0 0 16,0 0-27-16,0 0-6 0,0 0-1 15,0 0 0-15,0 0-36 0,0 0-7 16,11 0-1-16,-4 0-1 0,-7 0-10 0,7 0-1 0,0 10-8 0,0-1 12 16,4-3-12-16,-8 4 0 0,-3-1 0 0,4 10 0 15,-4-4 0-15,-4 4 0 0,4 0 0 0,-3 6 0 16,-1 3 0-16,1 7 11 0,-1-7-11 0,-3 7 10 16,0 2-10-16,0 7 0 0,4 0 9 0,-8 0-9 15,0 0 0-15,4 3-8 0,-3 3 0 0,3-3 0 16,0 6 8-16,0 1 0 0,3-7 0 0,-3 3 0 0,0-3-16 15,3-3 3-15,1-6 0 0,3 2 0 16,-4-2-19-16,4-10-4 0,0 7-1 0,0-10 0 16,-3 3-112-16,3-9-23 0,0 6-4 0,0-6 0 0</inkml:trace>
  <inkml:trace contextRef="#ctx0" brushRef="#br1" timeOffset="91513.26">30120 16558 1324 0,'0'0'59'0,"0"0"12"0,0 0-57 0,0 0-14 0,0 0 0 0,0 0 0 0,0 0 119 0,7 0 21 16,0-9 4-16,-7 9 0 0,0 0-62 15,0 0-13-15,0 0-2 0,0 0-1 0,0 0 23 0,0 0 5 16,0 0 1-16,0 0 0 0,0 0-30 0,0 0-5 16,-7 9-2-16,-3-3 0 0,-4 4-45 0,3 2-13 15,-3 4 0-15,-4 3 8 16,1-4-8-16,-8 4-8 0,0 6 8 0,-3-3-12 0,-4 3 12 15,4 1-13-15,-4 2 5 0,4-3 8 0,-4-6-13 0,4 6 5 16,0-3 8-16,3-7-13 16,4 10-19-16,0-6-4 0,0 0-1 0,3-10 0 15,4 7-113-15,0-6-22 0,3-7-5 0</inkml:trace>
  <inkml:trace contextRef="#ctx0" brushRef="#br1" timeOffset="91711.4">29792 16602 1497 0,'0'0'133'0,"0"0"-106"0,-7 3-27 0,0 3 0 16,3 10 280-16,1-7 50 0,6 4 10 0,5 3 3 31,2 3-318-31,1-1-63 0,-1-2-13 0,4 12-2 16,8-9 15-16,-8 6 3 0,3 0 1 0,1-6 0 0,-4 6 22 0,4-3 12 0,-4-6-12 0,3 9 12 15,-2-13-123 1,-1 10-17-16,0-9-4 0</inkml:trace>
  <inkml:trace contextRef="#ctx0" brushRef="#br1" timeOffset="92326.64">27951 15075 1220 0,'0'0'54'0,"0"0"11"0,3-10-52 0,1 4-13 0,-4-3 0 0,7 6 0 0,-7-4 35 0,3 1 4 16,4 3 1-16,-3-3 0 0,-4 6 32 0,3-3 6 15,-3 3 2-15,0 0 0 0,11 0 24 0,-11 0 4 16,0 0 2-16,7 0 0 0,4 0-29 0,-4 0-5 15,0 3-2-15,3-3 0 0,1 6-33 0,-1 3-6 16,5-2-2-16,-1 2 0 0,0 0-24 0,0 1-9 16,0-1 0-16,4 1 9 0,-4-1-20 0,0 7-4 15,3-7-1-15,-6 4 0 16,3-7-48-16,0 3-9 0,0 1-3 0,1-4 0 16,-1-3-105-16,3-3-22 0,-3 0-4 15,4 0-1-15</inkml:trace>
  <inkml:trace contextRef="#ctx0" brushRef="#br1" timeOffset="92495.5">28698 14802 2412 0,'0'0'53'0,"-7"0"11"0,0 0 3 0,-3 6 0 0,-4 1-54 0,0 2-13 0,-1 4 0 0,1 5 0 15,0 7-28-15,-3 1-8 16,-1-8-1-16,4 11-1 0,-4-1 26 0,1 6 12 0,-8-9-12 0,0 13 12 15,0-4 0-15,-6 1 0 0,-5 3 0 0,-2 2 12 16,2-8 4-16,-2 9 0 0,-1-4 1 0,3 1 0 31,-2-4-85-31,2 1-16 0,5-7-4 0</inkml:trace>
  <inkml:trace contextRef="#ctx0" brushRef="#br0" timeOffset="99019.89">14330 10738 403 0,'-7'0'36'0,"0"-6"-36"0,0 6 0 0,-4 0 0 15,-3 0 244-15,0 6 41 0,0-3 9 0,3-3 2 16,1 6-232-16,3-6-45 0,-4 4-10 0,0 2-1 0,-3 0-8 0,4-3 0 16,-1-3 0-16,-3 7 0 15,3-4 0-15,-3-3 0 0,0 6-8 0,4-3 8 0,-5 3 0 0,1-3 0 16,-3 4 0-16,3-4 0 0,-4 3 12 0,0 4-3 16,-3-1 0-16,0 0 0 0,-4 1 3 0,-3-1 0 15,0 7 0-15,-7 3 0 0,-4-4-12 0,-4 4 0 16,5 0 0-16,-8 9 0 0,0-3 0 0,4 4 0 15,-4 2 0-15,0 0 0 0,0 1 0 0,0-1-16 16,-3-6 4-16,-1 10 1 16,5-7 11-16,-8 6 0 0,0-6 0 15,0 1 0-15,3 5 0 0,1 1 12 16,3-7-2-16,4 6-1 0,-4 4-1 0,4-3 0 0,-1-1 0 0,-6 4 0 16,-1 2-8-16,1-2 0 0,0 6-10 0,3-6 10 0,0 5 0 0,0-5 0 15,0 6 0-15,0 0 0 0,4 6 0 0,-7-3 0 16,-4-3 11-16,0 3-3 15,0 3-30-15,7-3-6 0,-3-3 0 0,3 0-1 0,3 0 20 0,1-6 9 0,3-1-8 0,8 4 8 16,-1-3 13-16,-3-4 8 0,-1 4 2 0,5-4 0 16,2 4-11-16,5-4-1 0,-8-5-1 0,4 5 0 15,-1-6-10-15,8 7 8 0,-3-7-8 0,-1 3 8 16,-7-2-8-16,7 5 0 0,8-6 0 0,-1 7 0 16,-7-1 0-16,4-2 0 0,4 2 0 0,3 7 0 15,-4-10 0-15,0 10 0 0,1-3 0 0,-1-4 0 16,4-6 0-16,0 7 0 0,-4-7 0 0,0-3 0 15,8-3 0-15,-4 3 0 0,-4-6 0 0,-3 6 8 16,7-6-8-16,-4 0 12 0,8-4-12 16,-8 1 12-16,0-3 2 0,4-4 1 0,11 7 0 15,-4-7 0-15,-7 1 17 0,7-4 3 0,7-6 1 0,0 0 0 16,0 0-9-16,-4 3-2 0,-3 3 0 0,7-6 0 16,0 0 5-16,0 0 1 0,0 0 0 0,0 0 0 15,0 0-18-15,0 0-3 0,0 0-1 0,-4-6 0 16,1 3-9-16,3 3 0 0,0-6 0 0,-4-4 0 0,-6 1 0 15,3 2 0-15,3-2 0 0,1 0 0 0,-4-1 0 0,-4-2 0 16,4-4 0-16,3 7 0 0,1-7 12 0,-4 3 4 16,-4-2 1-16,4-1 0 0,7 4 17 0,-3-4 3 15,-8 0 1-15,8 4 0 0,-1-4-30 0,1 3-8 16,-1-2 0-16,0 5 0 0,-3 1 0 0,0-1 0 16,7 1-12-16,-7 3 4 0,4-4 8 0,-1 4 0 0,4 6-9 0,0 0 9 15,-3-3-15-15,3 3 2 0,0 0 0 0,0 0 0 16,0 0-3-16,0 0-1 0,0 0 0 0,0 0 0 15,0 0 17-15,3 9-12 0,-3 1 12 0,4-1-10 16,-1 1 10-16,4 5 0 0,0-5 0 0,0 5 0 16,1-2 0-16,2 6 0 15,4-4 0-15,-3 4 0 0,-4 0 0 0,3-3 0 16,8 3 0-16,0-1 0 0,-4 1 0 16,0 6 0-16,0-6 0 0,4-3 0 0,-1-1 0 0,-3-2 0 15,-3 6 0-15,3-10 0 0,4 7 0 0,-1-7 0 16,-6-2 0-16,3-4 8 0,-3 3 19 0,-1-6 4 0,4 0 1 0,0-6 0 15,1-4 17-15,2 1 4 0,4-1 1 0,-6-5 0 16,2 5-21-16,1-8-4 0,3 5-1 0,4-9 0 16,-4 10-20-16,0-7-8 0,0-3 0 0,11 3 9 15,-4 0-31-15,4 0-6 0,-14 4-2 0,6-4-700 16,4-6-140-16</inkml:trace>
  <inkml:trace contextRef="#ctx0" brushRef="#br0" timeOffset="130641.17">9589 13344 1144 0,'-4'-6'25'0,"0"-4"6"0,1 1 1 0,-1-1 0 0,1 1-32 0,-1 0 0 15,1-1 0-15,-1 1 0 0,1-7 16 0,3 7-2 16,0-1-1-16,-4 4 0 0,4-3-1 0,0-1 0 16,0 10 0-16,0 0 0 0,0 0-12 0,0 0 0 0,0 0 8 0,0 0-8 15,0 0 8-15,0 0-8 16,0 0 11-16,0 0-11 0,0 0 39 0,0 10 1 16,0-1 0-16,4 7 0 0,-1 3 3 0,1-1 1 0,-1-2 0 0,1 9 0 15,3-3-21-15,-4 3-4 0,5 3-1 0,-1-3 0 16,-4 10-1-16,4-7 0 0,0 10 0 15,-3-4 0-15,-1 1-17 0,4 9 10 0,-3 0-10 0,-4-1 8 16,3 5-8-16,1-5 0 0,-1 4 0 0,1-3 0 16,-4 0 0-16,3 0 0 0,1 3 0 15,0 3 0-15,3-3 0 0,-4 7 13 0,1-1-1 0,-1-3-1 16,4-3 23-16,-3 7 5 0,3-7 1 0,-4 3 0 16,4-3-1-16,0 3 0 0,-3-3 0 0,3 0 0 15,0 3-39-15,0-3 0 0,0 3-12 0,-3-3 4 16,-1-3 8-16,1 0 12 0,3 0-2 0,-4 0-1 15,-3-3-9-15,7 9 0 0,-7-6 0 0,4 3 0 16,-4-3 0-16,0 0-11 0,0 3 3 0,0-3 0 0,0 0 8 16,0-10 0-16,-4 4 0 0,4 6 0 0,0-10 8 15,0 1-8-15,0 2 10 16,0 1-10-16,4-7 20 0,-1 1-3 0,-3 2 0 0,4-6 0 0,-4 4-9 0,0-4-8 16,0 0 9-16,0-3-9 0,-4 3 0 15,4-3 0-15,0 1 0 0,0-4 0 0,-3-7 0 0,-1 4 0 16,4 0-9-16,-3 0 9 0,-1-4-13 15,1 4 3-15,3-9 1 0,0-1 0 0,-4 7-5 16,4-7-1-16,0 0 0 0,0-2 0 16,0 2-13-16,4 1-2 0,-4-7-1 0,0 6 0 15,3-3-97-15,-3 4-19 0,0-10-4 0,0 0-533 0</inkml:trace>
  <inkml:trace contextRef="#ctx0" brushRef="#br0" timeOffset="131473.44">11056 15486 403 0,'28'-25'17'0,"-7"15"5"0,8 1-22 0,2-7 0 0,-6-3 0 0,10 0 0 15,8-6 160-15,3 7 28 0,-1-8 6 0,5 8 1 31,3-1-195-31,0 0-52 0,0 3-4 0</inkml:trace>
  <inkml:trace contextRef="#ctx0" brushRef="#br0" timeOffset="131824.41">12069 15128 172 0,'10'3'16'0,"1"-6"-16"0,-4 3 0 0,3 0 0 16,1-6 290-16,0 6 55 0,3 0 11 0,-4 0 3 16,1 0-259-16,-1 0-51 0,1 0-10 0,0 6-3 15,-11-6-51 1,0 0-10-16,0 10-3 0,0-1 0 0,-8 0-30 0,-2 1-6 0,-8 5-2 0,-6-2 0 31,-8 6 29-31,-7 6 5 0,-7-6 2 0,-3 3 0 0,-4 0 11 0,-7 3 3 0,-7 3 0 0,-7-3 0 16,0 3 16-16,-7 0 0 0,-1 4 0 15,-6-4 9-15,-7 0 12 0,0-3 3 16,-4 4 0-16,0-1 0 0,-3 6-12 0,-4-5-1 16,-3 11-1-16,-4-2 0 0,-7 0 7 0,0 5 2 0,-7 1 0 15,0 0 0-15,-4 0 9 0,4 3 3 0,-7-3 0 0,4 0 0 0,-4 3-6 0,-4 3-1 16,1 4 0-16,-1-1 0 0,0 3-8 0,4-2-3 15,0-4 0-15,0-3 0 0,11 6 7 0,-4-9 0 16,-4 3 1-16,4-3 0 0,7 0 15 0,0 0 4 16,7 0 0-16,4 3 0 0,0-7-15 0,3-2-2 15,7 0-1-15,11-4 0 0,-4 1-22 0,8-7 9 16,2 0-9-16,5-3 0 0,3 0 0 0,10-6 0 0,4 0 0 16,7-10 0-16,7 7 0 15,4-7-17-15,3 1 1 0,8-1 1 16,-5 1-161-16,12-4-32 0,-19-3-6 0,26-3-2 0</inkml:trace>
  <inkml:trace contextRef="#ctx0" brushRef="#br0" timeOffset="132724.43">6844 15567 748 0,'0'0'67'0,"-7"0"-54"0,3 0-13 0,4 0 0 16,0 0 149-16,0 0 27 0,0 0 6 0,0 0 1 0,7 10-156 0,0-1-27 15,8-3-14-15,6-3 2 0,-7 4 12 0,11-4 0 16,-1-3 0-16,8 6 10 0,3 3-10 0,8-9 0 15,-1 10-10-15,11-1 10 0,3-2 0 0,-10-4 15 16,7 6-2-16,3 1 0 0,-3-4 25 0,7 9 5 16,7-2 1-16,0-4 0 0,4 1-1 0,0 6 0 15,3-1 0-15,-4-2 0 0,8-4 5 0,-1 1 0 16,8-1 1-16,7 7 0 0,-4-7-2 0,4 0-1 16,3 1 0-16,14-1 0 0,-3 7-13 0,0-7-2 15,3 7-1-15,1-3 0 0,10 2-20 0,0 4-10 16,-4 0 10-16,11 3-10 0,7-3 0 0,0 3 8 15,-7-7-8-15,4 4 0 0,3 0 0 0,-4 3 9 16,-3-10-9-16,-3 7 8 0,-1 0-8 0,-3 3 0 16,7-3 0-16,-7-7 0 0,-11 10 18 0,8-9 2 15,6 3 0-15,-3 2 0 0,-10 1-6 0,3 0-1 0,3-3 0 16,-7 2 0-16,1-8-13 0,-5 6 11 0,1-7-11 0,4 10 10 16,-4-4-10-16,-4-2 0 0,-7 3 0 0,0 2 0 15,4-8-17-15,-7 6-3 0,0-4 0 0,-8 4 0 31,-13-1-40-31,-4-5-9 0,-7-1-2 0,-4-6 0 0,-3 4-84 16,-7 2-17-16,-11-9-3 0,-3 0-1 0</inkml:trace>
  <inkml:trace contextRef="#ctx0" brushRef="#br0" timeOffset="133591.64">9878 16085 1234 0,'0'0'55'0,"0"0"11"0,0 0-53 0,0 0-13 15,0 0 0-15,0 0 0 0,0 0 51 16,0 0 7-16,0 0 2 0,0 0 0 0,0 0-60 0,0 0-12 16,0 0-3-16,-7-10 0 0,3 10 5 0,4 0 1 15,-7-6 0-15,0 6 0 0,4 0 23 0,3 0 5 16,-4-3 1-16,4 3 0 0,0 0 42 0,0 0 9 16,0 0 1-16,0 0 1 0,-3-6-21 0,3 6-5 15,-4-10-1-15,4 10 0 0,0 0-30 0,0 0-5 16,0 0-2-16,0 0 0 0,-4 0-9 15,4 0 0-15,0 0 0 0,0 0 0 0,-3-9 0 0,3 9 0 16,0 0-9-16,0 0 9 0,-4 0 0 0,4 0 0 16,0 0 0-16,-7-10 0 0,4 10 0 0,3 0 0 0,-7-6 0 0,7 6 0 15,0 0 0-15,-4 0 0 0,-3-3 0 0,7 3 0 16,-7 0 0-16,7 0 0 0,0 0 0 0,-7 0 0 16,4 0 0-16,3 0 0 0,-8 3 11 0,8-3-11 15,-7 6 11-15,7-6-11 0,0 0 10 0,-7 0-10 16,4 10 0-16,3-10 0 0,-4 9 0 0,1-3 0 15,-1 7 0-15,1-7 0 0,-1 4 0 0,4 8 0 16,0-2 0-16,0-3 0 16,-3 12 0-16,3 3-10 0,3-3 10 0,1 10-8 0,-1 2 8 15,-3 7-8-15,4 0 8 0,-1 3 0 0,1-3 0 16,-1 6 0-16,1-6 0 0,3-3 16 0,-4 3-4 0,1 0-1 16,0-1 10-16,-1 1 3 0,-3-6 0 0,7 3 0 0,-7-4-11 15,0-2-1-15,0-7-1 0,4 0 0 16,-4-3-3-16,3 4 0 0,-3-11 0 0,0 4 0 15,4-9-120-15,-1 3-25 16</inkml:trace>
  <inkml:trace contextRef="#ctx0" brushRef="#br0" timeOffset="134320.54">14379 16520 1036 0,'0'0'46'0,"0"0"10"0,0 0-45 0,0 0-11 0,0 0 0 0,0 0 0 16,-7 4 33-16,4-4 5 0,3 0 1 0,-7 6 0 15,0-3-31-15,3 3-8 0,-3-6 0 0,0 3 0 16,3 4 46-16,-6 2 8 0,3-9 2 0,-4 10 0 15,-3-4 12-15,3 3 4 0,-6 1 0 0,3-1 0 16,-7 0-19-16,6 1-3 0,-2-1-1 0,-1 1 0 16,-3 5-13-16,0-5-4 0,0 9 0 0,-1-4 0 15,1-2-20-15,0 2-4 0,4 4 0 16,-5-3-8-16,8-4 0 0,-3 4 0 0,2 0 0 0,1-4-9 16,0-5-2-16,4 2 0 0,3-3 0 0,0-3 0 15,0 4-5-15,-1-4 0 0,8-3-1 0,0 0-535 16,-7-3-108-16</inkml:trace>
  <inkml:trace contextRef="#ctx0" brushRef="#br0" timeOffset="134539.16">13896 16470 2246 0,'0'0'100'0,"0"0"20"0,0 0-96 0,0 0-24 16,0 0 0-16,0 0 0 0,3 10 44 0,1-4 4 15,3 3 0-15,4 1 1 0,-1-1-59 0,1 7-12 16,6-7-2-16,-2 7-1 16,-1-3-2-16,3 2 0 0,4 4 0 0,1 0 0 0,-5-4 2 0,4 4 0 15,-3 0 0-15,3 6 0 16,-3-6-21-16,-4 6-4 0,0-3-1 0,4-6 0 16,-4 3-92-16,0-4-18 0,0-2-4 0,0 2-541 0</inkml:trace>
  <inkml:trace contextRef="#ctx0" brushRef="#br0" timeOffset="134844.53">14605 16843 2282 0,'0'0'101'0,"0"0"21"0,0 0-98 0,0 0-24 15,-4 10 0-15,1-1 0 0,3 1 0 0,0 5 0 16,0-5-14-16,0 5 5 16,0 4-43-16,0-6-8 0,0 9-1 0,3-3-1 0,-3-1 36 0,0 1 7 15,0 6 2-15,0-6 0 16,0 0 17-16,-3-3-10 0,-1-4 10 0,1 4-8 0,-1-1 8 0,4-5 0 16,-3-1 0-16,3-9-868 15</inkml:trace>
  <inkml:trace contextRef="#ctx0" brushRef="#br0" timeOffset="135494.59">13067 14746 172 0,'0'0'16'0,"0"0"-16"0,0 0 0 0,0 0 0 16,0 0 207-16,0 0 38 0,7-7 8 0,-7 7 2 15,0 0-140-15,0 0-28 0,0 0-6 0,0 0-1 16,0 0-4-16,-11 7-2 0,1 2 0 0,-1 0 0 16,1 1-16-16,-4 9-3 0,-1-4-1 0,-2 10 0 15,-1-3-32-15,0 0-6 0,1 0-2 0,-1-3 0 16,-3 6 10-16,3-6 3 0,-3 6 0 0,4-6 0 15,-1 0-18-15,-3 3-9 0,0-10 10 0,-1 7-10 0,1-3 11 16,0-7-11-16,0 7 12 0,3-7-12 16,1 1-113-16,-4-1-30 0,-4-6-5 0</inkml:trace>
  <inkml:trace contextRef="#ctx0" brushRef="#br0" timeOffset="135710.87">12573 14815 1555 0,'0'0'138'15,"0"0"-110"-15,0 0-28 0,7 3 0 0,-3 6 182 0,3 7 31 0,0-7 7 0,3 1 0 16,4-1-175-16,1 7-35 0,2-4-10 0,4-2 0 31,0 5-25-31,1 1-9 0,-1-3-2 0,0 2 0 16,0-2-27-16,0 2-5 0,0 4-2 0,1-9 0 15,-5 5-137-15,1 1-27 0,10 6-6 0,-10-3 0 0</inkml:trace>
  <inkml:trace contextRef="#ctx0" brushRef="#br0" timeOffset="136112.69">13229 15031 2484 0,'0'0'110'0,"0"0"22"0,0-6-105 0,-3 6-27 0,3-10 0 0,0 7 0 0,3-3 32 0,4-4 0 16,0 1 1-16,4 0 0 16,3 2-52-16,0-2-10 0,0 6-3 0,0-7 0 15,0 4-16-15,1-3-3 0,-5 6-1 0,1-4 0 0,-1 1 28 0,1 3 6 16,-1 3 1-16,-2 0 0 0,2 0 17 0,-6 0-8 15,-4 0 8-15,7 3 0 0,0 3 0 0,-4 4 0 16,-3-10 0-16,0 9 0 0,0 1 0 0,-3-1 0 16,3 0 12-16,-4 7-3 0,1 0-1 0,-1-4-8 15,-3 4 12-15,0 3-4 16,0-4-8-16,0 7 0 0,-4-6 0 0,1 9 0 0,3-3 0 0,-4 3 0 16,4 3 0-16,0-2 0 0,0-8 0 0,0 7 8 15,3-6-8-15,4 0 0 0,0-3 28 0,4 3 1 0,-1-1 0 16,4 1 0-16,1-3-9 0,-1 0-3 15,0-4 0-15,3 4 0 0,1-7-17 0,-1 7 0 0,1-7 0 16,3 1 0 0,0-1-32-16,0-6-11 0,4 3-1 0,3-6-1004 0</inkml:trace>
  <inkml:trace contextRef="#ctx0" brushRef="#br0" timeOffset="137322.94">9253 12532 1036 0,'0'0'46'0,"0"0"10"0,-7-16-45 0,4 16-11 0,-1-9 0 15,4 9 176-15,0 0 34 16,0 0 6-16,0 0 2 0,0 0-161 0,0 0-32 0,0 0-6 0,0 0-2 15,0 0 1-15,7 0 0 0,0 9 0 0,0-9 0 16,0 9 9-16,4 1 1 0,0 6 1 0,-1-7 0 16,1 10-9-16,3 0-3 0,-7-4 0 0,7 4 0 15,0 0-9-15,0-3-8 0,0 2 12 0,1 1-12 16,-1-3 15-16,-4 3-4 0,4-4-1 0,0-2 0 16,-3 3-10-16,0-1 0 0,-1-5 0 0,1 2 0 15,-1-2-42-15,1-4-14 16,0-3-2-16,-1 3-550 0,1 1-111 0</inkml:trace>
  <inkml:trace contextRef="#ctx0" brushRef="#br0" timeOffset="137577.54">9839 12347 1152 0,'0'0'51'0,"-11"6"10"0,1-3-49 0,-1-3-12 15,-3 6 0-15,4-2 0 0,-5 5 210 0,5 7 39 16,-1-1 8-16,1-2 2 0,-1 3-212 0,1 12-47 16,-1-3 0-16,0 3 0 0,-3 0 8 0,4 13 8 15,-4-3 0-15,-1 6 1 0,1 3 20 0,0-3 4 16,-3-1 1-16,-5 1 0 0,1 0-3 0,4 0-1 16,-8 3 0-16,4-3 0 0,-4 0-14 0,4 0-2 15,0-7-1-15,3 1 0 16,0 3-126-16,1-3-26 0,-15 34-5 0,-3-22 0 0</inkml:trace>
  <inkml:trace contextRef="#ctx0" brushRef="#br2" timeOffset="143490.63">9081 13874 918 0,'0'0'40'0,"10"0"9"0,1-3-39 0,-1-4-10 16,1 4 0-16,-1-3 0 0,5 3 8 0,-1-3 0 16,0 2 0-16,0-2 0 0,4-3-8 0,-4 3 8 15,3-4-8-15,1 7 8 0,-4-6 45 0,4-1 9 16,-4 1 2-16,0-4 0 0,0 10-13 0,-3-3-3 16,3-4 0-16,-7 7 0 0,3-3-32 0,-3 6-6 15,-7 0-2-15,0 0 0 0,0 0-20 0,0 0-5 16,0 9-1-16,-7 1 0 15,-3-4-18-15,-8 13-4 0,-3-3-1 0,-7 2 0 0,-4 7 22 0,-3-6 5 16,3 0 1-16,-7 0 0 0,0 6 13 0,-7-6 16 0,-3 0-3 16,-4 6-1-16,-7 0 32 0,-7 3 7 0,0 0 1 0,0 0 0 15,0 13-15-15,-7-9-2 0,-4 12-1 16,-6-1 0-16,-4 1-34 0,-1 3-12 0,1 4 0 16,0-4 0-16,-11 3 20 0,-3-3 5 0,3-3 1 0,7 9 0 15,-3-9 5-15,0 3 1 0,10 3 0 0,1-12 0 16,6-1-20-16,11-2 0 0,7-7 0 15,3 3 0-15,12-9 9 0,-1 0 2 0,7-3 0 16,4-6 0 0,3 2-126-16,4-5-25 0,-15 9-4 0,19-13-2 0</inkml:trace>
  <inkml:trace contextRef="#ctx0" brushRef="#br2" timeOffset="144296.31">6484 14949 115 0,'0'0'10'0,"0"0"-10"0,0 0 0 0,0 0 0 0,0 0 81 0,0 0 15 16,0 0 2-16,0 0 1 0,0 0-26 15,0 0-5-15,-3-6 0 0,3 6-1 16,-4-3 35-16,4 3 7 0,0 0 2 0,-4-6 0 15,4 3-18-15,0 3-3 0,0 0-1 0,-10-7 0 16,10 7-30-16,0 0-7 0,0 0 0 0,0 0-1 16,0 0-23-16,0 0-4 0,0 0 0 0,0 0-1 0,0 0-23 15,0 0 8-15,0 0-8 0,3 7 0 0,4-4 0 0,1 6 8 16,2 1-8-16,1-1 0 0,-1 0 23 0,11-2 0 16,-6 2 0-16,2 0 0 0,1 7-11 0,7-3-1 15,3 2-1-15,7 1 0 0,-3-3 12 0,7 5 2 16,-4-2 1-16,11 3 0 0,-11 6-13 0,11-6-2 0,0 9-1 15,7-3 0-15,0 10-9 0,7-7 0 0,0 9 0 16,7-2 0-16,-7-1 0 0,10 4 8 0,4-3-8 0,-3-1 8 16,13 4 13-16,1-4 3 15,-4 4 0-15,4 3 0 0,0 2-10 0,6-2-2 0,8 3 0 16,0 0 0-16,-4 9 13 0,4 1 3 0,3-10 0 16,4 3 0-16,0 6-9 0,-4-3-2 0,0 7 0 0,-3-4 0 15,7 0-17-15,-7 7 0 0,0-4 0 16,-8 4 0-16,-6-7 0 0,0-6 0 0,3 6 0 15,-4-6-9-15,-2 4 9 0,-5-4 0 0,-10 3 0 0,4-6 8 32,-1-7-55-32,-6 1-10 0,-1-4-3 0,1 1 0 15,-1-7-5-15,-3 0-2 0,-3-2 0 0,-4-8 0 16,-4 1 5-16,0-3 1 0,8-1 0 0,-4-2 0 0,-4-4 14 0,4 7 3 16,4-6 1-16,-1-1 0 0,-7 0 15 0,-3 1 2 0,-3-4 1 0,-5-3-584 15</inkml:trace>
  <inkml:trace contextRef="#ctx0" brushRef="#br2" timeOffset="145003.81">9155 13639 1594 0,'0'0'71'0,"0"0"14"0,0 0-68 0,0 0-17 0,0 0 0 0,0 0 0 0,0 0 22 0,7 3 1 16,0 3 0-16,3 3 0 0,4 7-23 0,4-3 0 16,3-4 0-16,0 13-8 0,4-3 8 0,3 3 0 15,4 3 0-15,3 3 0 0,8 3 0 0,-5 1 0 16,5-1 0-16,3-3 0 0,0 10 0 0,3-3 0 15,11 8 0-15,0 1 0 0,3-6 32 0,4 6 3 0,-3 3 0 0,3 6 0 16,0-9-16-16,3 6-3 0,8-6-1 0,0 3 0 16,-8 0 22-16,4-3 5 15,0 0 1-15,-3 0 0 0,-4 0-6 0,7 3-1 16,0-3 0-16,4-3 0 0,-1-1-20 0,-3 4-4 0,-3-9 0 0,3 2-1 16,7-2 8-16,0-7 1 0,-7 3 1 15,4-2 0-15,-4-1-21 0,-3-3 8 0,-4 3-8 0,-4-3 0 31,4 0-24-31,-7-3-10 0,0-3-2 0,0 3 0 16,-7-3-12-16,0 0-2 0,-7 0-1 0,-4-4 0 16,-6-2-18-16,-1 2-4 0,-3-5-1 0,-1 6 0 15,1-7-17-15,-4 3-3 0,-3-5-1 0,3 2-345 0,-3 1-68 0</inkml:trace>
  <inkml:trace contextRef="#ctx0" brushRef="#br2" timeOffset="145468.37">12806 15382 288 0,'0'0'25'0,"0"0"-25"0,-4-3 0 15,4-3 0-15,0-4 161 0,0 7 27 0,4-6 6 16,-1 3 1-16,-3-4-131 0,4 1-25 0,3-1-6 0,-4 1-1 16,5 0 0-16,-5 2 0 0,1-2 0 0,3-1 0 15,-7 10 34-15,0 0 6 0,0 0 2 0,0 0 0 16,0 0-26-16,0 0-4 0,0 0-2 0,-7 10 0 15,-4 6-30-15,-3-4-12 0,0 13 8 0,-11 3-8 16,-3 4 0-16,-7-1 0 0,-8 4 0 0,-6 2 0 16,-8 7-14-16,1 0 5 0,-4 9 1 0,-7-3 0 15,-4 7 8-15,-10 3 11 0,-3-4-3 0,-1 7 0 16,4-1 27-16,0-2 5 0,0-4 0 0,-8 7 1 16,1-3 20-16,3-4 4 0,18-3 1 15,0 1 0-15,7-10-30 0,8 3-7 0,-5-7-1 0,11-2 0 16,7-3-28-16,-3-7 8 0,-4 0-8 0,4 3 0 15,10-9-112 1,0 3-26-16,-3-6-5 0</inkml:trace>
  <inkml:trace contextRef="#ctx0" brushRef="#br2" timeOffset="145849.51">12104 15291 1324 0,'-18'7'118'0,"-3"2"-94"0,-14 3-24 0,-1 4 0 16,-2 12 68-16,-5-3 8 0,1 13 3 0,-11 3 0 31,-10 3-124-31,-8 3-25 0,-3 9-5 0,-4 7-1 0,-3 6-88 0,-7 3-17 0,-4-3-4 0,1-3-1 16,-5-3 121-16,1 6 24 15,0-7 5-15,-8 7 0 0,5-6 180 0,-5-7 36 0,5 7 8 16,6-10 0-16,0-2-52 0,8-14-12 0,2 7-1 0,1-6-1 0,4-4-87 0,10 1-18 15,3-13-3-15,11 3-765 16</inkml:trace>
  <inkml:trace contextRef="#ctx0" brushRef="#br2" timeOffset="146184.46">10724 14940 1324 0,'-3'3'118'0,"-8"7"-94"0,-6-1-24 0,-4 16 0 16,-1-6 168-16,-6 9 30 0,-14 7 6 0,-4 8 0 15,-3 1-173-15,-4 3-31 0,-4 4-15 0,4-4 2 16,-7 6 0-16,0 0 0 0,-7 1 0 0,-3-4 0 16,-8-3 13-16,1 6 0 0,2 4 0 0,1-4 0 15,0 0 0-15,0-3 0 0,-3-3 0 16,-1-3 0-16,0 3 10 0,8-3 2 0,6-9 0 0,1-1 0 31,6 1-110-31,4-7-22 0,1-3-4 0,6-6-647 0</inkml:trace>
  <inkml:trace contextRef="#ctx0" brushRef="#br2" timeOffset="146469.6">10100 14683 2300 0,'-21'0'102'0,"10"3"21"16,-10 3-99-16,-11 4-24 0,-3 9 0 0,-7 6 0 0,-4 3 16 0,-3 6-1 16,3 4-1-16,-4 3 0 0,-3-4-26 0,-3 1-6 15,-4 6-1-15,-7 0 0 16,3 0-16-16,-6 3-3 0,-1 6-1 0,4-3 0 15,-3-3-30-15,-1 3-7 0,-3-9 0 0,-4 3-1 16,1-3-6-16,3-4-1 0,3 1 0 0,4-3-660 0</inkml:trace>
  <inkml:trace contextRef="#ctx0" brushRef="#br2" timeOffset="146816.6">9423 14316 2372 0,'-36'0'52'0,"12"0"12"0,-8 3 1 0,-3 3 1 0,-8 4-53 0,1 2-13 15,0 4 0-15,-8 3 0 0,-3 6 0 0,-7 0 0 16,-3 3 0-16,-4 0 0 0,-4 7-10 0,1 3 2 0,-1 5 0 16,-3 1 0-1,-7 7-24-15,-4-4-4 0,1 6 0 0,-1 3-1 16,7-2-40-16,1-1-8 0,-8 7-2 0,8-7-805 0</inkml:trace>
  <inkml:trace contextRef="#ctx0" brushRef="#br2" timeOffset="147668.34">25344 14470 1839 0,'0'0'81'16,"0"-10"18"-16,0 4-79 0,3 3-20 0,-3-3 0 0,7-4 0 0,-3 7 12 0,6-3 0 16,-3 3-1-16,4-4 0 0,-1-2-11 0,5 3-12 15,-5 3 2-15,4-4 1 0,0 7 9 0,-3-3 0 16,0-3 0-16,-4 6 0 0,-7 0 0 0,0 0 0 0,0 0 0 16,0 0 0-16,0 9 0 0,-7 1 0 15,-4 2 0-15,-7 1 8 0,-3 6-8 0,-4-4 0 0,1 13 0 0,-8-9 0 16,-3 13 0-16,-8-4 0 15,-2 6 0-15,-12 4-8 0,-3 0 8 0,-7 2 0 0,0-2 0 16,4 6-8-16,-1 0 19 0,1-7 4 16,-4 1 1-16,0 3 0 0,3-7 12 0,-3-2 2 15,7 8 1-15,0-11 0 0,11 8-31 0,-1-5 0 0,8-1 0 16,0 0 0 0,-4 1-23-16,3-7-7 0,-2 3-2 0,-1 3-543 0,0-2-109 0</inkml:trace>
  <inkml:trace contextRef="#ctx0" brushRef="#br2" timeOffset="148182.74">23463 15683 1785 0,'-3'-6'159'0,"-4"3"-127"16,-4-3-32-16,4-4 0 0,-4 7 95 0,4-3 13 15,-3 3 2-15,3 3 1 16,-4-7-111-16,1 7-36 0,10 0 0 0,0 0 0 0,0 0 22 0,0 0 4 16,0 7 1-16,3 5 0 15,8-2-19-15,-1 5-4 0,8 1-1 0,3 3 0 0,4 0 59 0,7 6 12 0,3 3 2 0,0 0 1 16,4 0-22-16,7 4-5 0,10-1-1 0,11 3 0 16,7 1 4-16,7 3 1 0,1 2 0 0,6 4 0 15,11-3-4-15,3 12-1 0,11 7 0 0,-4-7 0 16,-3 10-13-16,10 0 0 0,4-1 0 0,-3 1 0 15,-4 0 0-15,3 0 9 0,11 6-9 0,-7-4 8 16,0-2 13-16,0-3 3 0,3-4 0 0,1 4 0 16,-4-7 1-16,-7 0 1 0,-4-6 0 0,0 7 0 15,-3-1-5-15,-11 0-1 0,-6-9 0 0,-8 3 0 16,0-3-45-16,-7-3-10 16,0-3-1-16,-7-1-1 0,-3-2-112 0,-8 2-23 15,-7-5-4-15,-6-4-688 0</inkml:trace>
  <inkml:trace contextRef="#ctx0" brushRef="#br2" timeOffset="148782.78">27227 17825 2026 0,'11'-6'44'0,"-11"6"10"0,0 0 2 0,4-10 1 0,-1 1-45 0,4-4-12 0,4 4 0 0,-1-7 0 31,4 7-30-31,0-7-8 0,4 7-2 0,-4-10 0 0,7 10 25 0,1-10 5 0,-5 3 1 0,1-3 0 16,7 4 9-16,-4-7 12 0,3-10-2 0,1 10-1 15,3-9 25-15,4 3 5 0,0-7 1 0,3-2 0 0,0-7 8 0,4 6 3 16,0-6 0-16,0 0 0 0,0 0-5 0,-4 0-1 16,0-9 0-16,0 6 0 0,1-6-10 0,3-4-3 15,6 4 0-15,1 0 0 0,4-1-32 0,-1 4-11 16,0 3 0-16,1-3 0 0,-8 3-9 0,0 9-1 15,-6-6-1-15,-5 4 0 0,1 2 22 0,-4 4 0 16,-3 5 0-16,0 1 0 0,-4 3 0 0,4 0 0 16,-8-3 0-16,5 9 0 0,-1 0-22 0,-4 3 3 15,4-2 1-15,-3 2 0 0,-4 7-6 0,0-1 0 16,0 1-1-16,1-1 0 16,-5 1-5-16,4 3-1 0,-3 2 0 0,-1-2 0 15,5 6 6-15,-5-3 1 0,-3-3 0 0,0 3 0 0,0-4 4 0,-7 7 0 16,0 0 1-16,0 0 0 0,0 0-4 0,0 0-1 15,0 0 0-15,-7 7 0 16,-3-4-10-16,-1 3-2 0,0-3-1 0,1 3 0 16,-1-2 4-16,1 2 1 0,-1-3 0 0,1 3 0 0,3-6 32 0,-1 10 0 0,5-10 0 0,3 0 0 15,-7 6-16-15,7-6 3 0,0 0 1 0,0 0-458 16,-4 3-91-16</inkml:trace>
  <inkml:trace contextRef="#ctx0" brushRef="#br2" timeOffset="149217.34">29076 16226 1450 0,'-11'-10'64'0,"4"4"14"0,-3 3-62 0,-1-3-16 0,1-4 0 0,-8 4 0 0,0-3 10 0,-3-1-1 15,0 1 0-15,-7-7 0 16,-4 3-32-16,-3-2-6 0,3 2-2 0,-3-2 0 0,-4-1 23 0,4-3 8 16,-4 0 0-16,4-6-9 0,-1-3 53 0,-3 3 10 15,1-3 2-15,-5-7 1 0,-6 4 19 0,-4-4 4 16,-3 1 1-16,-1-1 0 0,-6-2-26 0,6-4-6 16,1 10-1-16,-4-10 0 0,-4 3-27 0,-6 1-5 15,-4-7-2-15,3-7 0 0,0 11-14 0,4-10 0 0,0 6 0 16,0 0 0-16,-3-3 0 0,-4 9 0 0,-4-3 0 0,8-3 0 15,-1 7 12-15,4-1-4 0,0-6-8 0,3 7 12 16,-3-4 7-16,0 3 1 0,-3-6 0 0,3 10 0 16,3-1 0-16,8 7 1 15,-1-6 0-15,5 12 0 0,-1-3-21 0,0-1-13 0,0 8 1 0,-4-1 1 32,-3 0-13-32,7 3-4 0,4-2 0 0,0 11 0 15,3-5-30-15,3 2-6 0,5 1-2 0,2-4 0 16,5 10 14-16,-1-6 4 0,7 3 0 0,1 2 0 0,6-2 36 0,0-3 12 0,4 6 0 0,7-4 0 31,-4-2-28-31,8 9 0 0,3 0 1 0,0 0-701 0</inkml:trace>
  <inkml:trace contextRef="#ctx0" brushRef="#br2" timeOffset="149602.41">26261 14818 864 0,'0'0'38'0,"0"-10"8"0,-4 1-37 0,-3 0-9 15,0-7 0-15,0 13 0 0,0-4 126 0,-4-2 23 16,4 9 5-16,-7-6 1 15,0 6-169-15,-3 0-34 0,2 6-6 0,-6-6-2 0,0 9 71 0,0 1 13 16,-7-1 4-16,-4 10 0 0,-3 6 32 0,-1 3 6 0,-2-3 2 16,-5 4 0-16,-3 5-7 0,-3 1-1 0,-11 2 0 0,-7-2 0 15,-7 9-35-15,0 3-7 0,0-3-2 16,-4 6 0-16,-10-3-20 0,0-3 0 0,-11 9 0 0,4-6-8 16,7-3 17-16,-1 0 4 0,-2-6 1 15,2 5 0-15,5-2 15 0,6-3 3 16,11 6 1-16,7-7 0 0,11-2-33 0,6-1 0 0,8-5 0 0,7 5 0 31,10-12-146-31,4 3-36 0,4 10-7 0,17-17-2 0</inkml:trace>
  <inkml:trace contextRef="#ctx0" brushRef="#br2" timeOffset="149935.43">27002 15078 1868 0,'0'0'41'0,"-11"0"9"0,0 0 2 0,-3 6 0 0,-3-3-42 0,-1 13-10 16,-7 3 0-16,-3 0 0 15,0 6-40-15,-11 12-9 0,-3-2-3 0,-11 9 0 0,-7 3 41 0,-4 6 11 16,1 0 0-16,-8 1 0 0,-6 5 35 0,-4-2 11 16,-11 12 2-16,0 0 1 0,4-3 16 0,-4 3 3 0,-3-7 1 0,0 1 0 15,-1-6-6-15,8-4-2 0,7 0 0 16,11 0 0-16,6 1-12 0,8-10-2 0,3 3-1 0,3-3 0 31,8-4-65-31,7-2-13 0,7-4-2 0,6-5-682 0,1-1-136 0</inkml:trace>
  <inkml:trace contextRef="#ctx0" brushRef="#br2" timeOffset="150240.43">27972 15940 2613 0,'-25'0'116'0,"7"3"24"0,-10 7-112 15,-14 12-28-15,-8 6 0 0,-9 0 0 16,-1 16-97-16,0 0-25 0,0 3-5 0,-4 6-1 16,-10 10 44-16,-4-3 9 0,-3 6 2 0,-3-4 0 0,6-2 47 15,0-4 10-15,11 4 1 0,-3-4 1 0,-1-5 59 0,4 2 12 16,4-6 3-16,6-3 0 0,4 3-14 0,4-6-2 15,10-4-1-15,4-9 0 0,3 4-53 0,4-10-10 16,7 3-3-16,7-6 0 16,0-1-135-16,6-2-27 0,5 3-6 0,3-10-1 0</inkml:trace>
  <inkml:trace contextRef="#ctx0" brushRef="#br2" timeOffset="150543.76">28490 16006 2073 0,'-7'0'45'0,"-7"0"10"0,-3 0 1 0,-8 10 4 0,-7 5-48 0,-7 10-12 16,-7-3 0-16,-3 13 0 16,-4-1-39-16,-3 10-9 0,-1 10-3 0,1 2 0 0,-4 7 37 0,-11-1 14 15,-6 7-11-15,-4 0 11 0,6 3 0 0,-2 4 0 16,3 12 0-16,-7-7 0 0,-8 4 0 16,5-10 0-16,-1-3 0 0,11 7-555 15,3-1-113-15</inkml:trace>
  <inkml:trace contextRef="#ctx0" brushRef="#br0" timeOffset="198706.99">20352 7101 1962 0,'0'0'87'0,"0"0"17"0,-7-4-83 0,3 4-21 0,-3 4 0 0,4-4 0 16,-1 6 27-16,4 3 1 0,-3-3 0 0,3 4 0 15,0 2-28-15,0-2-12 0,0 6 0 0,3 2 1 16,-3 1 11-16,4 6 0 0,-1 3-9 0,1 7 9 15,3-7 0-15,-4 7 0 0,1-1 8 0,-1 10-8 16,1 0 31-16,-1 0 1 0,1 3 0 0,-4-3 0 16,0 3 7-16,-4 3 1 0,1-3 1 0,-1 6 0 15,-3-9-13-15,4 3-2 0,-4-3-1 0,3 0 0 16,-3-9-1-16,4-7-1 0,-5 0 0 0,5-3 0 0,-4 0 0 0,3-12 0 16,-3 2 0-16,4 1 0 15,3-6-7-15,-4-1 0 0,1-6-1 0,3-3 0 0,0 0 10 16,0 0 3-16,0 0 0 0,-4-9 0 15,1-4-12-15,3-6-1 0,0-3-1 0,0 4 0 0,0-11-14 16,0-5 0-16,3 6 0 0,-3-7 0 16,7 1 0-16,-3 5 8 0,3-5-8 0,0 6 0 0,0 3 0 0,0 3 0 15,4-3 0-15,-4 6 0 0,3 3 0 0,1-3 8 16,-1 10-8-16,1-1 0 0,0-5 0 0,-1 5 8 16,1 4-8-16,3 3 0 0,-4-6 0 0,5 2 0 15,-5 7 0-15,4 0 0 0,0 0 0 0,4 7 0 16,0 2-8-16,3 0 8 0,0 7-8 0,-3-3 8 15,6 2-12-15,-3 10 12 0,1-3 0 0,-1 0 16 0,-4 6-2 16,5-6 0-16,2 3-14 0,-6 1 9 0,0-8-9 16,-4 11 8-16,0-4-8 0,0 0 0 0,-4-3 0 15,1 3 0-15,0-6 0 0,-1 6 0 16,-3-6 0-16,0-4 0 0,0-2 0 0,-3 2 0 0,-1 1 0 16,5-3-11-16,-8-4-9 0,3 7-1 0,-3-7-1 15,7 1 0 1,-7-4-86-16,0-6-16 0,0 0-4 0,0 0-1 0,4 3-99 15,-4-3-20-15</inkml:trace>
  <inkml:trace contextRef="#ctx0" brushRef="#br0" timeOffset="199182.68">20994 7715 1440 0,'0'0'128'0,"-4"0"-103"16,-3-3-25-16,0-3 0 0,7 6 199 0,0 0 34 0,0 0 7 0,0 0 2 15,0 0-188-15,0 0-38 0,0 0-7 0,7 9-1 16,0 1-8-16,0 5 12 0,4 4-4 0,3 6 0 16,0 3-8-16,4 1 0 0,-1 5 0 0,1 1 0 15,0 2 0-15,-1 4 0 0,1-10 0 0,-4 10 0 16,4-10-22-16,-4 4-2 0,0-4-1 0,-3-2 0 16,3-8-108-16,-4 5-22 0,-3-8-4 15,0 4-1-15,-3-3-48 16,3-6-9-16,-4 5-3 0,-3-18 0 0</inkml:trace>
  <inkml:trace contextRef="#ctx0" brushRef="#br0" timeOffset="199462.53">21403 7740 2761 0,'0'0'60'0,"-7"10"13"0,-7 8 3 0,3 1 2 0,-3 6-62 0,4 4-16 0,-8 5 0 0,7 4 0 0,-3 6 0 0,4-1-16 0,-4 1 3 0,3 0 1 31,-3 3-19-31,3 7-3 0,-3-1-1 0,0 0 0 16,3-3 1-16,-3-3 0 31,4 1 0-31,-1 2 0 0,1-6 14 0,-1-7 4 0,4 1 0 0,0 3 0 0,0-13 4 0,3 0 0 0,4-3 1 0,-3 0 0 16,3-3-44-16,-4-6-9 0,8 0-1 15,-4-4-599-15,-4-6-119 0</inkml:trace>
  <inkml:trace contextRef="#ctx0" brushRef="#br0" timeOffset="200007.49">21576 7784 2246 0,'0'19'200'0,"-7"6"-160"16,0 6-32-16,0 13-8 0,3 6 29 0,1-3 5 16,-1-3 1-16,4 3 0 15,0-3-60-15,0 0-12 0,0 0-3 16,-3 0 0-16,3-6 12 0,3 6 1 0,-3-1 1 0,4-5 0 16,-8-3 26-16,4-1-8 0,4-6 8 0,-1 1 0 0,-6-4 24 0,3 0 9 15,-4-6 3-15,4-4 0 0,0-2-8 0,-3-4 0 16,3-3-1-16,0-6 0 0,0 0 14 0,-7 0 3 15,0-6 1-15,-1-3 0 0,-2-4-27 0,3-2-6 16,0-11 0-16,3-2-1 0,-3-6 1 0,4-10 1 0,-4-3 0 16,7 3 0-16,0 0-13 0,0-3 0 0,3-3 0 0,1 3 0 15,-1-7 0-15,1 7 0 0,3-6 0 0,0 0 0 16,3 3 11-16,-3 12-1 0,4 3 0 0,0 1 0 16,3 6 5-16,3 0 1 0,1 2 0 0,3 1 0 15,0 7-4-15,8 5 0 0,-5-9 0 16,1 10 0-16,-7 2-12 0,6 1 0 15,5 2 0-15,-1-2 0 0,-4 9-19 0,1 0 3 0,-4 0 1 0,4 6 0 16,-7-3-4-16,-1 7-1 0,-3-1 0 0,0 7 0 16,1 0 20-16,-8-4 0 0,0 7 8 0,-4-3-8 15,1 9 12-15,-4-6-4 0,0 9-8 0,-7 0 12 16,0-3 7-16,-4 3 1 0,4-3 0 0,-11 0 0 16,1-3-20-16,-4 10 0 0,3-10 0 0,-3 3 0 15,-7 0 9-15,-1-6-1 0,1 6-8 0,3-6 12 16,-3-1-12-16,0 1 0 0,-4-9 0 0,8 5 0 15,-1-5 0-15,7-4 0 0,1-3 0 0,2 3 0 0,1-6-14 16,4 0-9-16,-1-6-1 0,8 3-1 16,-4-3-123-16,3-4-25 0,4 4-5 0,0-6-824 0</inkml:trace>
  <inkml:trace contextRef="#ctx0" brushRef="#br0" timeOffset="200439.09">22024 8044 1094 0,'14'0'97'0,"-14"0"-77"16,0 0-20-16,0 0 0 0,0 0 241 0,0 0 45 16,7-3 9-16,0-3 1 0,-7 6-241 0,0 0-55 15,11-6 0-15,-4 3 0 0,0-4 11 0,0 7 5 0,3-9 2 0,5-1 0 16,-1 1 21-16,3 0 4 0,-3-1 1 0,8 1 0 15,2-1 4-15,-3-5 2 0,-3 5 0 0,3-5 0 16,4 2-18-16,-4-3-3 0,0-2-1 0,-3 8 0 16,-4-5-6-16,4 5-2 0,-4 1 0 0,0-1 0 15,0-5-3-15,-3 5-1 0,-4 1 0 0,-4-1 0 16,1 1-4-16,-4 0-2 0,0-1 0 0,3 4 0 16,-3-3-10-16,-7-1 0 0,-3 1 0 15,-1-1 8-15,4 1-8 16,-7 3 0-16,-4 3 0 15,-3-4 0-15,3 7 0 16,-3 0 0-16,-3 0 0 16,-8 7 0-16,4 2-9 0,-1 0 9 0,5 7-12 0,-1-3 12 0,4 5 0 0,3 7 0 0,4 1 12 0,3 2-3 15,-3 6-9-15,4 1 8 0,6-7-8 0,1 6 8 0,-1-5-8 16,4 8 0-16,-3-12 0 0,6 4 0 0,4 2 0 0,0-9 0 0,-3-3 0 0,3 3 0 16,3-3 0-16,5-7-11 0,-1 4 3 0,0-7 0 15,3 7-64-15,5-7-12 0,6-6-2 0,-3 4-1 16,-4-4-108-16,7 3-21 0,4-6-5 0</inkml:trace>
  <inkml:trace contextRef="#ctx0" brushRef="#br0" timeOffset="201509.63">22550 7997 1850 0,'0'0'40'0,"0"0"9"0,-4 0 2 0,4 0 1 0,0 0-41 0,-7 3-11 15,0-3 0-15,0 0 0 0,7 0 0 0,0 0 0 16,0 0 0-16,-4 10 8 0,4-10 7 0,0 0 1 15,4 6 0-15,-1 4 0 0,-3-1 36 0,4 0 7 16,3 1 1-16,0-1 1 0,-3 1-9 0,3-1-1 16,-4 0-1-16,8 4 0 0,-4 0-27 0,0-4-6 0,-4 0-1 0,4 7 0 15,0-7-3-15,-3 1-1 0,-4-1 0 0,0 1 0 16,4-1 16-16,-4-3 4 0,-4 4 0 0,0-10 0 16,1 9 16-16,3-9 3 0,0 0 1 0,-7 0 0 15,0 0-19-15,0 0-3 0,7 0-1 0,0 0 0 16,-7 0 11-16,0-9 3 0,3-1 0 0,1 4 0 15,-1-3-23-15,4-4-5 0,0-3-1 0,0-2 0 16,4 2-3-16,-1-6-1 0,-3 0 0 0,0-6 0 16,7 0-10-16,-3-1 0 0,-1-2 0 15,1 0 0-15,3-1 0 0,0 1 12 0,0 0 0 0,-4 2 0 16,1 4-12-16,0 3-17 0,6-3 4 0,-6 6 1 16,3-6 12-16,-4 0 0 0,8 6 0 0,-1 1 0 15,-3 2 0-15,4 3 0 0,0-2 0 0,3-4 0 16,3 9 0-16,-3 1 0 0,-3 0 0 0,0 2-9 15,10-2-37-15,-4 9-7 0,1 0-2 0,-4 0 0 16,4 6-116-16,3-3-23 16,4 4-5-16,-1 2-525 0,1-6-104 0</inkml:trace>
  <inkml:trace contextRef="#ctx0" brushRef="#br0" timeOffset="203389.62">23139 7687 1659 0,'0'0'73'0,"-4"9"16"0,-3 1-71 0,4 5-18 0,-1-2 0 0,1 3 0 16,-1 2 12-16,0 8 0 0,-3 2-1 0,4 0 0 15,-1 6-11-15,-3 1 0 0,4-1 0 0,-4 4 0 16,3 0 0-16,-3 2 0 0,0-2 0 0,0 0 8 15,4 6 18-15,-5 0 3 0,1-1 1 0,0 1 0 16,-7 3 9-16,4-3 1 0,3-3 1 0,0-3 0 16,-4-1 20-16,4-2 4 0,0-10 1 0,0-3 0 15,7 3-34-15,-4-6-6 0,-3-4-2 0,4-5 0 0,3-1 5 16,0 1 1-16,-7-4 0 0,7-6 0 0,0 0 6 0,-4-6 2 16,1-4 0-16,-1-5 0 15,1 2-27-15,3-6-11 0,3-6 8 0,-3 0-8 0,-3-3 0 0,-1-7 0 16,4 1-14-16,0-4 5 0,-4 4 9 0,1-4 0 15,3 0 0-15,0-2 0 0,3 2-8 16,-3 0 0-16,-3-2 0 0,3 2 0 0,7-6 19 0,-7 0 4 16,0 7 1-16,0-7 0 0,4 0 25 15,3 0 6-15,-4 6 1 0,1 4 0 0,3-1-36 0,-4 7-12 16,4-6 9-16,0 15-9 0,4-9 18 0,-4 9-2 16,7-6 0-16,-3 9 0 0,3-3-16 0,0 10 0 15,0-7 0-15,0 7 0 0,0-1-9 0,4 7-3 16,-4-3 0-16,0 3 0 0,0 3-4 0,4 0 0 0,-4 0-1 0,7 0 0 15,-3 3-1-15,3 3 0 0,0-3 0 0,4 3 0 16,-4 4 7-16,0-1 2 0,0 1 0 0,-3-1 0 16,-4 7 9-16,0-4-12 0,-7 4 12 0,4 3-12 15,-8 0 12-15,1 6 0 0,-4-6 0 0,-4 6 0 16,1 3 0-16,-4-3 0 0,0 9 0 16,0-12 0-16,-4 3 0 0,0 1 0 0,1 2 10 15,-4-3-10-15,0-6 9 0,0 6-9 16,-4-6 8-16,4-1-8 0,0 1 10 0,-4-3-10 0,4-7 12 15,-4 1-12-15,4-1 13 0,-3 1-4 0,-1-4-1 0,0-3 0 16,1-3-8-16,2 0 0 0,-2 0 0 0,-1 0 0 16,4-9-15-16,0 5-5 0,-4-11 0 0,8 5-1 15,-1-5-45 1,4-4-9-16,0 0-1 0,4-6-640 0,3-3-127 0</inkml:trace>
  <inkml:trace contextRef="#ctx0" brushRef="#br0" timeOffset="203674.41">23597 6815 2300 0,'0'0'51'0,"0"0"10"0,-7 6 3 0,0 4 0 0,-3-1-52 0,-1 10-12 15,8 6 0-15,-5 10 0 0,5-1 0 0,-1 4 0 0,-3 6 0 16,7 0-10-16,0 3 10 0,4 6 0 15,-1 0 0-15,4 1 0 0,-3 2 0 0,0 4 0 16,3-7 0-16,0 0 0 0,-4 0 0 0,1-5 0 16,-1 5 0-16,-3-3 0 0,-3-3-8 0,3 3 0 15,-4-3 0-15,1-3 0 16,-1 3-23-16,1-12-4 0,-4 2-1 0,3-2 0 16,-3-7-20-16,3-3-5 0,1-6-1 0,-1 0 0 15,4-4-16-15,0-5-3 0,0-1-1 0</inkml:trace>
  <inkml:trace contextRef="#ctx0" brushRef="#br0" timeOffset="204174.54">24007 7731 2016 0,'0'0'179'0,"-8"0"-143"15,5-6-36-15,-4 6 0 16,0 0 130-16,-4 0 19 0,4 6 4 0,0-3 1 15,0 3-154-15,0-3-24 0,-4 4-8 16,1 2-1-16,-4 0 25 0,3 1 8 0,-3-1 0 0,3 7 0 0,-3-7-12 16,0 10 4-16,0 0 8 0,0-3-13 0,3 2 13 0,1-2-11 15,-1-3 11-15,1 9-10 0,3-10 10 0,3 7 0 16,1-3 10-16,-4-1-10 0,3-2 22 0,4 3-2 16,0-7 0-16,0 0 0 0,0 1-32 0,0-1-6 15,0-9-2-15,4 6 0 0,-1 4 20 0,-3-10 0 16,0 0 0-16,4 3 0 0,-4-3 0 0,7 6 0 15,0-3 0-15,0 4 0 0,3-7 12 0,1 0 5 0,0 0 2 0,-1-7 0 16,1 4-19-16,-1-3 0 0,4-3 0 0,0-1 0 16,-3 1 0-16,3-10 0 0,-3 3 0 0,3 4 0 15,4-7 0-15,-4-3 0 0,0 3 0 0,0 0 0 16,0-6 13-16,-3 6-4 0,3 1-1 0,-4-1 0 16,-3 3-8-16,4-3 0 0,-4 4 0 0,-4 5-11 15,1 1 31-15,0 6 7 0,-4 3 1 16,0 0 0-16,0 0 3 0,0 0 1 0,0 0 0 0,0 0 0 15,0 0-32-15,0 0-13 0,0 0 1 0,3 3 0 16,1 6 12-16,-4 7 16 0,3 0-3 0,-3-4-1 16,7 7-12-16,-7 3 0 0,4 0 0 0,-1-3 0 15,-3 6 0-15,7-6 0 0,-3 6 0 0,3 0 0 16,-4-3-23 0,1 0-7-16,3-4-2 0,0-5 0 0,0 9-34 0,0-9-7 0,0 2-2 0,0-5-651 15,0-1-130-15</inkml:trace>
  <inkml:trace contextRef="#ctx0" brushRef="#br0" timeOffset="204608.44">24342 7938 403 0,'0'0'17'0,"-7"6"5"0,0-3-22 0,-4 7 0 15,4-1 0-15,0 0 0 0,0 7 468 0,3-7 88 16,1 7 19-16,-1-3 3 16,1-1-490-16,3 1-99 0,3-7-19 0,1-3-4 15,-4-3 4-15,0 0 1 0,0 0 0 0,3 10 0 0,-3-10 29 0,0 0 0 0,0 0-8 0,0 0 8 16,0 0 49-16,0 0 13 0,4-4 2 0,-1-2 1 16,1-3-1-16,-1-1 0 0,-3-5 0 0,0 5 0 15,0-9-41-15,0 7-9 0,4-4-2 0,-1-3 0 16,1-6 8-16,3 0 2 15,0 3 0-15,4-3 0 0,6 0-22 16,-3 3 0-16,4 0-10 0,-4 3 10 16,4 1-10-16,-4 8 10 0,0-5-8 0,4 5 8 0,-4 1 0 15,3-1 0-15,-2 10 0 0,-1-9 0 0,0 9 0 0,0 0 8 0,0 0 0 0,-3 3 0 16,-1 3-8-16,1 4 0 0,-1-4 0 0,1 3 0 16,-4 1 0-16,4-1 0 0,-4 10-8 0,0-3 8 15,0 3 0-15,0-1-8 0,0 7 8 0,0-6 0 16,0 9-10-16,0-9 10 0,-3 6-12 0,3-6 12 15,0 6-111 1,0-6-15-16,0 6-3 0,0-12-1 0,0 2-31 0,0 4-7 0,3-9 0 16,1-1-419-16,-4-3-83 0</inkml:trace>
  <inkml:trace contextRef="#ctx0" brushRef="#br0" timeOffset="204992.3">25114 7903 2790 0,'0'0'61'0,"0"0"13"0,7 0 2 0,4-9 3 0,-1-1-63 0,8 7-16 0,0-6 0 0,-4-4 0 31,7 4-44-31,-7-4-11 0,7-2-2 0,-7 2-1 16,4-2-10-16,0-1-3 0,-1-3 0 0,-6 0 0 0,3 4 48 0,-3 5 10 0,-4-2 1 0,0-4 1 15,-7 7 31-15,0 2 7 0,-7 4 1 0,-4-3 0 16,1 3 11-16,-5 3 2 0,-2 3 1 0,-1 3 0 16,0-3-22-16,-3 7-5 0,0-1-1 0,-4 7 0 15,1-1-14-15,-1 4 9 0,0 0-9 0,4 0 8 16,-3 6 20-16,6 0 3 0,0-3 1 0,4 3 0 16,7 0-10-16,4 0-2 0,-5-3 0 0,5 3 0 0,3 3-3 15,3-9-1-15,1 6 0 0,3 4 0 0,4-11 10 16,3 8 2-16,0-8 0 0,4-2 0 0,-1 0-28 0,4-4-11 15,0 4 1-15,-3-7 0 16,3 1-22-16,4-1-4 16,-4-3 0-16,4-2-1 0,3-4-206 0,4 0-41 0,28 0-8 0,-7-13-1 0</inkml:trace>
  <inkml:trace contextRef="#ctx0" brushRef="#br0" timeOffset="210057.03">27104 7232 172 0,'7'-15'16'0,"0"2"-16"16,0-3 0-16,7-2 0 0,0-8 165 0,0 8 31 15,1-1 5-15,-1 0 2 0,0-6-31 0,-4 6-7 16,1 3-1-16,-4-2 0 0,0 2-8 0,-3 6-1 16,3-2-1-16,-7-4 0 0,3 7-26 0,-3 9-4 15,0 0-2-15,0 0 0 0,0 0-82 0,0 0-16 16,7 9-3-16,-3 1-1 0,-1 8-20 0,4 4 0 0,-3-3 0 15,3 3 0-15,0 10 8 0,0-4 8 16,-3 0 0-16,3 7 1 0,0-1 11 0,0 4 1 16,-4-4 1-16,4 10 0 0,-3-6-8 0,3-1-2 0,-4 7 0 15,1-3 0-15,-1-3-12 0,1-1-8 0,-4-2 8 0,4-1-8 16,-4 1 11-16,-4-7-3 0,4 10 0 16,-4-7 0-16,1 0 20 0,-4 1 3 0,3-4 1 0,-3 0 0 15,7-3-16-15,-7-6-4 0,4 0 0 0,-1 0 0 16,1-4-1-16,-1 1-1 0,1-7 0 0,-1 1 0 15,4-1-10-15,0-9 12 0,0 0-12 0,0 0 12 16,0 0 0-16,0 0 0 0,4-9 0 0,-4-7 0 16,3 0-4-16,1 4 0 0,-1-7 0 0,1-6 0 15,-1 6 7-15,4-9 1 16,-3 3 0-16,3 0 0 0,0 0-40 0,0 6-7 16,-3 0-1-16,3 0-1 0,3 13 33 0,-3-3 0 0,0-1 12 0,0 7-3 0,0-3-9 0,7 6-9 15,1 0 9-15,-5 0-13 0,4 9 13 0,4-3-12 16,0-2 12-16,3 5-12 0,-4 0 12 0,5 7-9 15,2-7 9-15,-3 7-8 0,4-3 8 0,0 2 0 16,-8 1 0-16,1-3 0 0,0 2 0 0,-4 4 0 16,0-3 0-16,-3-4 0 0,-4 4 8 0,3 3-8 15,-3-4 8-15,0-2-8 16,-3 3 0-16,3 2-12 0,-4-8 2 0,1 6 0 16,-4-7-42-16,3 0-8 0,1-2-1 0,-4-7-1 15,-4 9-114-15,4-9-22 0,0 0-5 0,0 0-833 16</inkml:trace>
  <inkml:trace contextRef="#ctx0" brushRef="#br0" timeOffset="210327.59">27908 7743 748 0,'0'0'67'0,"0"0"-54"0,0 0-13 0,0 0 0 16,0 0 344-16,0 0 67 0,0 0 13 0,0 0 2 15,0 0-322-15,0 0-64 0,0 0-12 0,7 7-4 16,-3 2-8-16,3 0-1 0,0-2-1 0,4 5 0 16,-1-2-14-16,1 5 0 0,-1-5 0 0,1 9 0 15,-1-4 0-15,1 4 0 0,0-3 0 0,-1-4 0 16,-3 4-11-16,0 3 2 0,0-4 0 0,-3-2 0 16,3-4-30-16,-4 7-5 0,1-7-2 0,0 7 0 15,-4-13-29-15,3 7-5 0,-3-10-2 0,4 6 0 16,-4-6-117-16,3 0-23 0,-3 0-5 15,18 0-1-15</inkml:trace>
  <inkml:trace contextRef="#ctx0" brushRef="#br0" timeOffset="210582.81">28317 7634 806 0,'0'0'36'0,"0"0"7"0,0 0-35 0,0 0-8 16,0 0 0-16,4 9 0 0,0 0 218 0,-4 1 42 15,0 6 8-15,0-4 1 0,0 10-212 0,-4 0-42 0,0 3-15 0,1 3 9 16,-4 7-9-16,0-1 0 0,0 4 0 0,0 6 0 16,0-7 25-16,-4 7 3 0,1 0 1 0,-5 0 0 15,1 0-5-15,0 3-2 0,-7 6 0 0,0-2 0 16,-4-4-11-16,4-4-3 16,3 1 0-16,-3 0 0 0,7-6 13 0,0-10 3 0,-4 7 0 15,8-10 0 1,-1 3-52-16,1-9-11 0,3-4-1 0,-1-5-1 15,5-1-173-15,-4 1-34 0</inkml:trace>
  <inkml:trace contextRef="#ctx0" brushRef="#br0" timeOffset="211402.89">28698 7690 1152 0,'0'0'102'0,"0"0"-82"0,0 0-20 0,0 0 0 0,0 0 104 0,-3 13 17 0,3-10 3 0,0 12 1 16,0-2-98-16,0 3-27 0,0 2 8 0,-4 8-8 16,1 2 17-16,-1 6 0 0,4-6 0 15,-3 7 0-15,-1-1 26 0,-3 4 5 0,4-3 0 0,-1 2 1 16,1-2-6-16,-1-1-2 0,1-6 0 0,-1 1 0 16,-3 2-3-16,4-9-1 0,-1 3 0 0,4 0 0 15,-4-3-4-15,1-6-1 0,-1 3 0 0,1-4 0 0,-1-2-8 16,4-1-1-16,-3-9-1 0,3-3 0 15,0 0 5-15,0 0 1 0,0 0 0 0,0 0 0 0,0-9-6 0,0 0-1 16,0-7 0-16,0-3 0 0,3 0-13 0,-3 1-8 16,0-8 10-16,4 1-10 0,-1-6 0 0,1 0 0 15,-1-7 0-15,1 4 0 0,0-4 0 0,3-6 0 16,-4 0 0-16,1 6 0 0,3-5 0 0,-4-1 0 16,1 6 0-16,3-3 0 0,0 10 0 0,0-4 0 15,0 1 0-15,0 9 0 0,0-3 0 0,4 3 0 16,-1 6 0-16,1 0 0 0,-4 3 0 0,3 4 0 15,1 2 0-15,0-5 0 0,-1 15-12 0,1-7 12 16,-1 4-12-16,4 3 12 0,4 3-12 0,-4 4 4 16,0-7 8-16,0 9-13 0,1-9 13 0,-8 9 0 15,3 1 0-15,1-4-9 0,-4 3 9 0,0 1 0 16,-4 6 0-16,1-4 0 0,-8 4 0 0,4-4 0 0,-3 4 0 16,-4 3 0-16,0 0 0 0,-4-4 8 0,-3 10-8 0,0-6 11 15,3 0 1-15,-6 0 0 0,-1-3 0 0,0 2 0 16,4 1-12-16,0-3 0 0,0-4 0 0,-3 4 0 15,-1 0 0-15,-3-7 8 0,3 1-8 0,-3-1 8 16,0 0-8-16,0 7 10 0,3-3-10 0,-3-4 10 16,3 0-10-16,4 7 0 0,-4-7-10 0,4-2 10 15,4 2-40-15,-1-6-3 16,4 4 0-16,4-4 0 0,3-3-166 16,0 0-34-16</inkml:trace>
  <inkml:trace contextRef="#ctx0" brushRef="#br0" timeOffset="211846.69">28917 7778 1209 0,'0'0'53'0,"0"0"12"0,0 0-52 0,0 0-13 15,0 0 0-15,7-3 0 0,0 3 140 0,4-7 24 16,-4 7 6-16,0 0 1 0,4-3-99 0,-4-3-19 15,3 6-4-15,-3-9-1 0,0 9 1 0,4-7 0 16,0 4 0-16,-4 3 0 0,3-6 0 0,1 3 0 16,-1-3 0-16,4 2 0 0,1-2-18 0,-1-3-4 0,0 6-1 0,0-4 0 15,4-2-8-15,-1 0-2 0,-3 2 0 0,0-2 0 16,0-1-3-16,4 1-1 0,-4 0 0 16,-3-1 0-16,-4 4-4 0,0-3 0 15,4-1-8-15,-8 1 12 0,1-1-12 0,-1 1 0 0,-3-1 0 0,-3 1 0 16,-1-7 0-16,-7 7 0 0,4 0-13 0,-3 2 4 15,-1 4-5-15,-3-3-1 0,-4 6 0 0,4 0 0 16,-3 6 5-16,-1 4 1 0,0-1 0 0,1 0 0 16,3 7 9-16,-4-3-13 0,4 9 5 15,0-4 8-15,3 1 0 0,1 0 0 0,-1 6 9 0,4-3-1 16,0 3 4-16,3 0 0 0,1 0 1 0,3-3 0 16,0 3-13-16,3-6 11 0,1 6-11 0,0-6 10 15,-1 0-10-15,1 0 0 0,3-4 0 0,0 1 0 16,0-3 0-16,0-4-9 0,3-3 9 0,1 4-13 15,0-10-94-15,6 6-18 0,-3-6-4 0,7-6-851 16</inkml:trace>
  <inkml:trace contextRef="#ctx0" brushRef="#br0" timeOffset="212239.72">29411 7822 1036 0,'0'0'92'0,"0"9"-73"16,-3 1-19-16,3 5 0 0,3-5 105 0,1 5 18 15,-4-5 3-15,3 2 1 0,4-5-73 0,-3 2-14 16,3-3-4-16,-4-3 0 0,4 7 31 0,-7-10 5 16,0 0 2-16,0 0 0 0,7 0 16 0,-7 0 3 0,0 0 1 15,0 0 0-15,0 0-8 0,0 0-2 0,0 0 0 0,0 0 0 16,0 0-9-16,-3-3-3 0,-1-4 0 0,4-2 0 15,-3-7-22-15,-4 4-5 0,3-4-1 0,-3-3 0 16,4 4-24-16,-1-4-4 0,1 0-2 16,-1 0 0-16,1-6-6 0,3 0-8 0,0 6 11 15,-4-6-11-15,4 6 8 0,0-3-8 0,0-3 0 0,4 10 0 16,-1-4 8-16,1 0-8 0,-1-6 0 0,1 6 0 16,3 3 0-16,-4 4 0 0,4-4 0 0,0-3 0 15,0 10-13-15,0-7 0 0,-3 7 0 0,3-1 0 16,0 1-41-16,4 6-8 0,-4-3-2 15,0-1 0-15,3 7-90 16,1 0-18-16,0 7-4 0,-1-7-1 0,1 9-24 16,3 0-5-16,0-2-1 0</inkml:trace>
  <inkml:trace contextRef="#ctx0" brushRef="#br0" timeOffset="212815.76">29891 7561 979 0,'0'0'87'0,"0"0"-70"0,0 0-17 0,-4 10 0 16,4 6 220-16,0-4 41 0,-3-2 8 0,3-1 2 15,-4 7-211-15,1 2-41 0,3 1-9 0,-4-3-2 16,1 9-8-16,-1-3 0 0,1 9 0 0,-4-2 0 16,3-1 17-16,-3 0 2 15,3 6 0-15,1 1 0 0,-1-7 13 0,1 7 2 0,-1-1 1 0,1-6 0 16,-4 7 8-16,3-7 1 0,1 0 1 0,-1 4 0 15,1-10-29-15,-4 3-7 0,3 3-1 0,4-9 0 16,-3 6 20-16,-1-9 4 0,4 2 1 0,0 1 0 16,-3-9-20-16,3 5-4 0,0-5-1 15,0-7 0-15,0-3 4 0,0 0 1 0,0 0 0 0,0 0 0 16,0-10 2-16,-4 1 0 0,0 0 0 0,1-10 0 16,-4 3-15-16,3-6 0 0,-3-3-9 0,4-3 9 15,-1-4-12-15,1 1 12 0,-1-10-13 0,1 4 5 16,3-10 8-16,0-4-10 15,7-2 10-15,-4 0-10 0,4 0 10 16,4 6 0-16,-1-7-9 0,5 10 9 16,-1-9 0-16,0 6 0 0,0-3-9 0,7 6 9 0,-3 6 0 0,3 1 0 15,-3-4-8-15,-1 13 8 0,4-1 0 0,-3 4 0 0,0 7 0 0,-1 2 0 16,4 3 0-16,-3-2-10 0,0 5 10 0,-4 10-8 16,0-9-4-16,0 9-1 0,0 3 0 0,0 3 0 0,0 4 13 15,-3-1-12-15,0 7 12 0,-1 3-12 0,-3-1 12 0,0 1 0 16,-3 6-10-16,-1 3 10 0,1 4 0 0,-4-4 0 15,3 0 0-15,-3 0 0 0,0-2 0 0,0 2 0 16,-3-3 0-16,3 0 0 0,-7-3 0 0,3 0 8 16,1-3-8-16,-4 0 0 0,0-7 8 0,0 4-8 15,-4-1 8-15,0-2-8 0,1-4 19 0,-1 7-2 16,-3-7 0-16,3-2 0 0,-3-4-4 0,0 6-1 16,-3-9 0-16,3 0 0 0,-4 0-22 0,4-3-5 15,0-3-1-15,-4-4 0 16,7 1-214-16,-3 0-43 0,-10-16-9 0,13-4-552 0</inkml:trace>
  <inkml:trace contextRef="#ctx0" brushRef="#br0" timeOffset="213165.46">30618 6671 1350 0,'0'0'60'0,"0"0"12"0,0 0-58 0,3 9-14 0,1 1 0 0,-1 5 0 15,-3 4 60-15,0 0 10 0,0 6 2 0,-3 3 0 0,3 4 2 0,-4-1 1 16,1 13 0-16,-4-10 0 0,3 4-13 0,-3 6-2 15,3-10-1-15,1 10 0 0,-8-6-22 0,4 6-4 16,0 0-1-16,0 0 0 0,-3 0-8 16,3-7-1-16,-1 7-1 0,-2-6 0 0,-1 3-22 0,1-4 0 15,3-9 0-15,0 7 0 0,0-7 0 0,-1 0 0 16,-2-3 0-16,3 1 0 16,3-8-101-16,1 7-19 0,-1-12-3 0,1 3-765 0</inkml:trace>
  <inkml:trace contextRef="#ctx0" brushRef="#br0" timeOffset="213667.87">30872 7420 1612 0,'0'0'72'0,"0"0"14"0,0 0-69 0,0 0-17 0,0 0 0 0,0 0 0 16,0 0 121-16,-7 7 21 0,3-4 4 0,-7 6 1 0,-3-3-107 0,4 7-20 16,-4 3-5-16,0 2-1 15,-4-2-2-15,4 3 0 0,0 0 0 0,0-4 0 0,-1 4 11 0,1 0 1 16,0-3 1-16,4-7 0 0,3 10 3 0,0-3 0 16,-4-7 0-16,7 1 0 0,-3-1-9 0,4 7-2 15,3-13 0-15,0 6 0 0,-4-3-17 0,4-6 0 16,0 0 0-16,4 4 0 0,-1 5 0 0,4-9 0 15,-7 0 0-15,7 6 0 16,-7-6 0-16,11 0 0 0,0 0 0 0,-1 0 0 0,1-6 0 0,-1 6 0 16,4-9 0-16,1 5 0 0,-5-2 0 0,4-3 0 15,-7-1-11-15,4 1 11 0,0-7-13 16,-4 13 4-16,0-13 1 0,0 7 0 0,-4-7 8 0,4 7 8 0,-3-4-8 16,-1-2 11-16,-3 5 9 0,0 1 1 0,0 3 1 15,0 6 0-15,0 0 3 0,0 0 1 0,0 0 0 0,0 0 0 16,0 0-26-16,0 0 0 0,-7 6 0 0,7-6 0 15,-3 16 0-15,-1-13 0 0,4 6-11 0,0 1 11 16,0-1 0-16,4 0-10 0,-1 4 10 0,1-4 0 16,-1 1 0-16,1-7 0 0,3 6 0 0,0-2 0 15,0 2 0-15,0 0 0 0,4-2 0 0,-1-4 0 16,1 6-19-16,-1-3 3 0,-3-2 1 0,1-4 0 31,2 6-167-31,-3-3-34 0</inkml:trace>
  <inkml:trace contextRef="#ctx0" brushRef="#br0" timeOffset="214114.21">31175 7464 1324 0,'0'0'59'0,"0"0"12"0,0 0-57 0,0 10-14 16,0 5 0-16,0-2 0 0,4 3 228 0,-1 2 42 15,-3 1 9-15,4-3 1 0,-4 9-232 0,0-3-48 16,0-6 0-16,0 2-14 0,0 1 14 0,0-3-9 16,0 3 9-16,-4-4-8 0,4-2 8 0,4-4 9 15,-8 7-1-15,4-7-8 0,0 1 52 0,0-4 4 16,0-6 1-16,0 0 0 0,0 0-26 0,0 0-6 16,0 0-1-16,0 0 0 0,0 0 7 0,0 0 1 0,0 0 0 15,0 0 0-15,0-9-7 0,0-7-1 0,0 7 0 0,0-7 0 16,0-3-11-16,4 0-2 0,-1 1-1 0,1-1 0 15,-1-6-10-15,1-4-14 16,3 4 3-16,-4-3 1 0,8-6 10 0,-4 8-8 16,3-2 8-16,1 9-8 0,-4-6 8 0,4 13 0 15,-1-4 0-15,4 0 0 0,-3 4 8 0,0 3 3 0,-1-4 1 16,4 10 0-16,-3-3-12 0,-1 2 0 0,-3 4 0 0,4 0 0 16,0 4 0-16,-1 5 0 0,-3 4 0 0,0-1 0 15,4-3-11-15,-8 7 3 0,5 3 0 16,-5 0 0-16,1 0 8 0,3 6 0 0,0-7 0 0,0 8-8 15,-7-1-10-15,3-7-2 0,8 1 0 0,-4 0 0 16,0-3-150-16,4-7-30 0,-1 10-7 16,1-10-473-16,3 1-96 0</inkml:trace>
  <inkml:trace contextRef="#ctx0" brushRef="#br0" timeOffset="214558.56">31775 7609 403 0,'0'0'17'16,"0"0"5"-16,0 0-22 0,0 0 0 0,10 0 0 0,1 0 0 0,-1 0 377 0,5-4 71 16,-1 4 15-16,0-6 2 0,0 6-371 0,0-9-74 15,0 9-20-15,4-3 0 0,-4-4 32 0,4-2 2 16,-4 9 0-16,0-10 0 0,3 4 26 0,-6-3 4 0,3 6 2 0,-3-7 0 15,-4 1-19-15,0-4-4 0,0 4-1 0,0-1 0 16,-4 1-23-16,1-3-5 0,-4-4-1 0,0 0 0 16,3 7-13-16,-6-1 0 15,-1 1 0-15,-3-7 0 0,4 7-13 0,-4-4-9 0,-4 7-2 0,1-3 0 16,-5-1 1-16,1 10 0 0,-7 0 0 16,4 0 0-16,-5 7-1 0,1-4-1 0,0 6 0 15,3 7 0-15,1 3 25 0,-1-1 0 16,4 1 12-16,3 0-4 0,1 6 14 0,3 0 3 0,0 0 1 15,0-3 0-15,3-3-1 0,4 6 0 0,0-9 0 0,0 3 0 16,0-1-11-16,4-2-2 0,-4-3-1 0,7 2 0 16,-4-5 0-16,1 5 0 0,3-2 0 0,-4-4 0 15,4 7 1-15,1-7 0 0,-1 7 0 0,3-6 0 16,1-1-23-16,3 0-4 0,0 1-1 0,0-1 0 0,7-3 0 16,0-2-1-16,1 5 0 0,2-9 0 15,4 6-114-15,1-3-22 0,2-3-5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01T19:59:09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 6699 921 0,'-4'0'82'0,"-6"0"-66"0,-4 0-16 0,3 0 0 16,0 6 212-16,8-6 38 0,-8 0 8 0,11 0 2 0,0 0-180 0,0-9-35 15,0 3-7-15,11 3-2 16,-8-7-15-16,8 4-3 0,3-7-1 0,-3 1 0 0,13 2-9 0,-10 1-8 16,8-4 12-16,2-2-12 0,-3-4 0 0,4 3 0 15,-7-3 0-15,14-6 0 0,-8 3 0 0,8-3 0 16,-14-3 13-16,6-3-4 0,-2 3 16 15,2-1 3-15,-3-5 1 0,4-1 0 16,0 4-2-16,10-4-1 0,-7 1 0 0,8 6 0 0,-1-7-7 16,0 10-2-16,4-3 0 0,-4 3 0 0,0 6 9 0,1 0 2 15,-12 4 0-15,1 2 0 0,0 4-3 0,-4-1 0 16,4-2 0-16,-11 2 0 0,3 10-15 0,-10-9-10 16,11 6 12-16,-14 3-12 0,6-7 8 0,-6 7-8 15,-4 0 0-15,0 0 0 0,0 0 8 0,0 0-8 16,0 0 12-16,0 0-12 0,0 0 37 0,0 0 1 0,0 0 0 15,-4 0 0-15,-6 0-24 0,6 0-5 0,-14 7-1 16,11-4 0-16,-10 3 4 0,3 4 0 0,-11-1 0 16,0 7 0-16,-10-4-12 0,10 4 0 0,-10 3 0 0,3-4 0 15,1-2 0-15,-1 6 12 0,-3-4-12 0,6 4 12 16,5-9-3-16,2-1 0 0,1 4 0 0,7-4 0 16,0 0 3-16,3-5 1 0,1 2 0 0,6-3 0 15,4-3 3-15,-7-3 0 0,4-3 0 0,3 6 0 31,0 0-36-31,0-4-8 0,3-11 0 0,4 5-1 0,-3 1 15 0,3-1 3 0,-4-5 1 16,8 5 0-16,0 1 10 0,-4-7-10 0,10 7 10 0,-6-4-10 16,-4-2 10-16,4 5 0 0,3 1 0 0,-4-7 0 15,1 7 0-15,3-4 0 0,4-2 0 0,-4 5 0 16,3-6 0-16,1 7 0 0,-4-10 8 0,11 10-8 16,-4 3 11-16,-7-4-3 0,11 7 0 0,-11 3 0 0,7 0-8 15,-7 3 0-15,7 3 0 0,-7 4 0 0,1 6 28 0,2-4 3 16,-10 4 1-16,11 3 0 0,-8-1-14 0,-3 7-2 15,1-6-1-15,2 6 0 0,-6-3 5 0,-1 3 0 16,4-6 1-16,-7 6 0 0,0-6 3 0,4 6 1 16,3-6 0-16,-7 0 0 15,0-4-69-15,10-2-13 16,-6 3-3-16,7-7-842 0,3 1-168 16</inkml:trace>
  <inkml:trace contextRef="#ctx0" brushRef="#br0" timeOffset="1720.81">3418 4231 1548 0,'-7'-6'34'0,"0"3"7"0,4 3 2 0,-4 0 0 0,0-6-35 0,-4-1-8 0,11 4 0 0,-7 3 0 16,7 0 39-16,-3 0 5 0,3 0 2 0,0 0 0 16,0 0-6-16,0-9-2 0,0 2 0 0,0 7 0 15,3-9-24-15,4 9-5 0,-3-9-1 0,-4 9 0 0,0 0-8 0,10 0 0 16,1 0 0-16,-1 6 0 15,-6-3 0-15,6 6 10 0,-6-2-1 0,7 2 0 0,-1-6 19 0,1 10 4 16,-1-10 1-16,-3 6 0 16,11 1-9-16,-4-1-1 0,0 1-1 0,7-1 0 0,-3-3 10 15,0 4 3-15,-1-1 0 0,5 7 0 0,-1-7-22 0,-4 7-4 16,1-4-1-16,0 4 0 0,-1-3-8 0,-3 2 10 16,4 4-10-16,0-3 10 0,-8-4-2 0,4 10-8 15,-3-9 12-15,3 6-4 0,-3-4-8 0,3 4 0 16,-4-3 9-16,-6-4-9 0,6 4 18 0,-6 0-1 15,3-7 0-15,4 4 0 0,-11 2-2 0,3-5-1 0,4-1 0 16,-3 1 0-16,-4-1 2 0,3-3 1 0,4-3 0 0,-7-3 0 16,0 0-17-16,4 13 0 0,3-10 0 15,-4 3 0-15,-3-6 0 0,0 0 0 0,0 0 0 0,0 0 0 16,0 0 0 0,0 0 8-16,0 0-8 0,0 0 10 0,0 0 6 0,0 0 2 15,0 0 0-15,0 0 0 0,0 0 8 0,-3-6 2 0,3-3 0 0,-7-1 0 16,3 1-8-16,-6 3-2 0,10-13 0 15,-4 9 0-15,-6-5-8 0,10 5-2 0,-11-2 0 0,11-4 0 16,-11 0-8-16,8 7 0 0,-4 0 9 0,3-10-9 16,-3 9 0-16,4-5 0 0,-1 2 0 0,-3 4 0 15,4-7 0-15,-4 13 0 0,3-13 0 0,4 16 0 16,0-15 0-16,-7 15 0 0,7-10 0 0,0 1 0 16,0 9 0-16,0-3-10 0,0 3 10 0,0 0 0 15,0 0-12-15,7-7 12 0,-7 7-12 0,11 0 12 16,-11 0-16-16,3 0 4 0,8 0 1 0,-11 0 0 15,10 10 0-15,-6-4 0 0,3 7 0 0,-4-7 0 16,1 3 11-16,3 1-8 0,-7-1 8 16,4 0-8-16,-4 1 8 0,0-1 0 0,7 1 0 0,-7-1-8 0,0 4 8 15,0-4 0-15,0 4 0 0,0-7 0 0,0 3 0 16,0 1 0-16,0-1 0 0,0 0 0 16,0 1 0-16,0-1 0 0,0 1 0 0,0-1 0 15,3-3 0-15,-3 4 0 0,0-1 0 0,0-9 0 0,11 10 0 0,-11-10 0 16,0 0 0-16,10 6 8 0,-6-3-8 0,3 3 0 15,0-6 0-15,-7 0 0 0,0 0 0 0,7 0 0 16,4 0 0-16,-11 0 8 0,0 0 8 0,0 0 1 16,10 0 1-16,-10 0 0 0,0 0-18 0,0 0 0 15,4-6 8-15,-4 6-8 0,0-9 20 0,0 9 1 0,0-10 0 16,0 10 0-16,0 0-12 0,-4-9-9 0,-3 6 12 0,4-4-12 16,-5 1 13-16,5 6-4 0,-4-3-1 0,0-3 0 15,-4 6-8-15,1-3 8 0,6 3-8 0,-6-7 8 16,-1 7 4-16,-3 0 0 0,3 0 0 0,-3 0 0 15,4 0 0-15,-8 0 1 0,4 0 0 0,0 0 0 16,0 7-3-16,3-7-1 0,-3 3 0 0,3-3 0 16,-3 0-9-16,7 0-12 0,-3 0 2 0,6 0 1 15,-3 6-115-15,3-3-24 16,4-3-4-16</inkml:trace>
  <inkml:trace contextRef="#ctx0" brushRef="#br0" timeOffset="3138.88">9031 4162 1378 0,'0'0'61'0,"0"0"13"0,0 0-59 0,0 0-15 0,0 0 0 0,0 0 0 16,0-6 71-16,0 6 11 0,0-3 2 0,0 3 1 15,0 0-33-15,0-6-8 0,-7 6 0 0,7 0-1 16,0 0-31-16,-3-4-12 0,3 4 11 0,0 0-11 15,-8 0 8-15,5 0-8 0,3 0 0 0,0 0 0 16,-7 4 19-16,3 2-3 0,-3-3 0 0,4 3 0 16,-4-6 17-16,0 10 3 0,3-1 1 0,-10 0 0 15,7-2 1-15,0 2 0 0,0-6 0 0,-4 10 0 0,-3-10-1 0,7 3 0 16,-3-3 0-16,-1 7 0 0,-3-4-9 0,0 3-3 16,0 1 0-16,0-1 0 0,-1 1-16 0,1 9-9 15,0-4 10-15,-3 1-10 0,2-4 16 0,5 4-4 16,-1-3 0-16,-3 2 0 0,4 4-12 0,3 0 0 15,-4-10 0-15,4 7 0 0,0 3 0 0,3-10 0 16,-3 10-12-16,0-6 12 0,4-1 0 0,-4 4 8 16,0-4 0-16,3 4 1 0,-3-7-9 0,0 7 0 15,3-3-12-15,-3-4 12 0,7 4 0 0,-10-1 0 0,3-2 0 0,3 5 0 16,-3-15 0-16,4 10 0 16,-4-1 10-16,3-3-10 0,0 4 16 0,1-7-4 15,3 6-1-15,-4-2 0 0,4-4-11 0,0-3 0 0,-3 9 0 16,-1-3 8-16,4-6-8 0,0 0 12 15,0 0-12-15,0 0 12 0,0 0-12 0,0 0 8 0,0 0-8 0,0 0 8 16,0 0-8-16,0 0 12 0,0 0-12 0,0 0 12 16,0 0-12-16,0 0 12 0,0 0-12 0,0 0 12 15,4-6 12-15,-4 6 4 0,-4-9 0 0,4-1 0 16,0 7-20-16,0-6-8 0,-7-7 8 0,7 7-8 16,-7-1 12-16,7 1-4 0,-3-7 0 0,-4 4 0 15,3-1-8-15,1-6 0 0,3 7 0 0,-4-4 0 16,-3 7 0-16,7-1 0 0,-4 1 0 0,1 3 0 15,3-7 0-15,-4 7 0 0,4 6 0 0,0 0 0 0,0-10 0 0,0 10 0 16,0 0 0-16,0 0 0 0,0 0 0 16,0 0-12-16,0 0 2 0,0 0 1 0,0 0 9 0,0 0 0 15,4 10 0-15,-1-1 0 0,-3 1-10 0,4 5 10 16,-4-5-12-16,0-1 12 16,4 0 0-16,-4 1 0 0,3-1 0 0,-3 1 0 15,0-1 0-15,4 4 0 0,-1-4 0 0,1 4 0 0,-4-7 12 16,7 3-3-16,-4-6-1 0,-3 4 0 0,0-7 4 15,0 0 0-15,7 9 0 0,-7-9 0 0,0 0 0 0,7 9 0 16,-3-2 0-16,-4-7 0 0,10 0 16 0,1 0 3 16,0-7 1-16,-1 7 0 0,4-9-18 0,4 0-3 15,0-1-1-15,-1-5 0 0,4 5-10 0,1-2 8 16,-5-4-8-16,1 0 8 0,3 4-8 0,-7-4-14 16,0 0 3-16,0 7-1312 0</inkml:trace>
  <inkml:trace contextRef="#ctx0" brushRef="#br0" timeOffset="11809.03">10135 4582 403 0,'0'0'36'0,"0"0"-36"0,0 0 0 0,0 0 0 0,0-9 111 0,0 9 15 16,0 0 3-16,-3-9 1 16,3 2-68-16,0 4-14 0,0 3-2 0,0 0-1 0,-4-9-1 0,4 3 0 15,0-4 0-15,0 10 0 0,0-9-6 0,0 9-2 16,0 0 0-16,-3-10 0 0,-1 4 0 0,4 6 0 15,-3 0 0-15,3-9 0 0,-4 9 12 0,4 0 1 16,-3-10 1-16,-1 7 0 0,1-3-4 0,-1 3-1 16,4-4 0-16,-3-2 0 0,-1 6-5 15,-3-3-2-15,7-4 0 0,-4 10 0 0,-3-9-3 0,4 3-1 16,-1-4 0-16,1 10 0 16,-4-9-17-16,3 6-3 0,1-4-1 0,-1 1 0 0,-3 6 4 0,4-3 1 15,-1-3 0-15,-3-4 0 0,3 10 0 0,1 0 0 16,-4-3 0-16,3-3 0 0,-3 3-2 0,4-4 0 15,-4 4 0-15,3-3 0 0,-6 6-3 0,6-3-1 16,-7 3 0-16,4-6 0 0,0-1 0 0,-3 7 0 16,3-3 0-16,0 3 0 0,-4-6 16 0,0 3 4 0,1 3 0 0,6 0 0 15,-3-6-32-15,-3 6 0 0,3 0 0 0,0 0 0 16,0 0 0-16,0 0 0 0,-1 0-13 0,1 0 4 16,0 0 9-16,0 0 0 0,7 0 0 0,-7 0 0 15,-3 0 0-15,6 0 11 0,-6 0-3 0,2 0 0 16,8 0-8-16,-7 0 0 0,-3 0 0 0,3 0 0 15,7 0 0-15,-7 0 0 0,-4 0 10 0,4 0-10 16,0 0 17-16,7 0-3 0,0 0-1 0,-11 0 0 16,1 0 5-16,3-10 1 0,7 10 0 0,-7 0 0 0,-4 0-19 15,4 0 0-15,0 0 0 0,7 0 0 0,-7 0 8 0,7 0-8 16,-11 0 12-16,4 0-12 0,7 0 0 16,-7 10 0-16,0-10 0 0,0 0 0 0,0 0 0 15,4 0 0-15,-4 6 0 0,0-6-9 0,-1 3 9 0,1-3 0 16,0 6 0-16,0-6 0 0,0 0 22 0,-3 0 3 15,3 0 1-15,0 0 0 0,-1 0-26 0,-2 0 0 16,3-6 0-16,0 6 0 16,-4 0 12-16,4 0-4 0,-3 0 0 0,3 0 0 0,-1 6-8 0,1-6 0 15,-3 0 0-15,3 0 0 0,-4 0 0 0,8 0 0 16,-11 0-10-16,3 0 10 0,4 0 0 0,0 0 0 16,0 0 0-16,0 0 0 0,0 0 0 0,-4 0 0 15,1 0 0-15,2 0 10 0,5 0-10 0,-4 0 8 16,0 0-8-16,0 0 8 0,0 3 0 0,-4 4 0 0,1-1 0 0,-1-6 0 15,0 0-8-15,1 3 0 0,3-3 0 16,-4 9 0-16,4-9 0 0,-3 10 8 0,2-4-8 0,1-3 12 16,-3-3-12-16,10 0 0 0,0 0 0 0,-7 10-11 15,-4-10 11-15,4 6 0 0,7-6 0 0,0 0 0 16,-7 3 0-16,0 3 0 0,0 1 0 0,3-4 0 16,4-3 0-16,-10 0 0 0,3 9 0 0,0 1 0 15,0-10 0-15,3 6 0 0,-3 3 0 16,0-9 0-16,0 3 0 0,0 10 8 0,0-10-8 0,0 3 0 15,0 4 8-15,3-7-8 0,-3 3 8 0,0-3-8 16,7 7 0-16,-10-1 0 0,2-9 0 0,1 6 8 16,4 4-8-16,-4-4 0 0,0-3 8 0,0 7-8 15,3-1 0-15,-3-3 0 0,7-3 0 0,-10 4 0 16,3 2 0-16,-1 0 0 0,1-2 0 0,0 2 0 16,0-6 0-16,0 7 0 0,0-1 0 0,-3-3 0 15,3 4 0-15,-4-1 0 0,0 1 0 0,4-4 0 16,-3 3 0-16,6 1 8 0,-10-1-8 0,7 0 0 0,0-2 0 0,-4 2 0 15,1-6 0-15,3 7 8 0,3-1-8 0,-6-3 0 16,3 4-8-16,-4-1 8 0,4 1 0 0,0-4 0 16,0 3 0-16,0-6 8 0,3 4-8 0,-3 2 0 15,0 1 0-15,4-4 0 0,-4 3 0 0,3-6 0 16,4 7 0-16,-3-4 0 0,-5 3 0 0,5 1 0 16,3-1 0-16,-4 1 0 0,1 5 0 0,3-12 0 15,-4 13 0-15,4-6 0 0,0-1 0 0,-3 0 0 16,3 1 0-16,-4 5 0 0,4-5 0 0,0-1 0 0,0 7 0 15,0-7 0-15,-7 7 0 0,4-3 0 0,3-4 0 0,-4 7 0 16,4-7 0-16,-3 7 0 16,-1-4 0-16,1 4 0 0,-1-7 0 0,1 1 0 0,-1 5 0 15,0-2 8-15,1 3 0 0,-1-4 1 0,1 10 0 16,-1-9 0-16,4 2-9 0,-3 1 10 0,-1-3-10 0,4 2 10 16,0-2-10-16,0 3 8 0,0 2-8 0,0-2 8 15,0 3-8-15,0-3 0 0,0-4 0 0,0 4 0 16,0 3 0-16,0-4 0 0,0-2 0 0,0 2 8 15,0 4-8-15,0-3 10 0,0-4-10 0,0 4 10 16,0 3-10-16,0 0 8 0,0-10-8 0,0 7 8 16,0 0-8-16,0-4 8 0,0 4-8 0,0-1 8 15,0 4-8-15,-7-6 10 0,4 2-10 0,-1 4 10 0,4 0-10 16,-3-3 10-16,3 3-10 0,0-1 10 16,-4-8-10-16,4 9 0 0,-3-4 9 0,3 4-9 15,3 0 8-15,-3-3-8 0,0-1 8 16,0-2-8-16,0 3 0 0,4 2 0 0,-4-2 0 0,0-3 0 15,0 2 0-15,0 1 8 0,3-4-8 0,-3-2 0 0,0 6 0 16,0-7 9-16,0 0-9 0,0 7 0 0,0-7 9 0,4 1-9 16,-1-1 0-16,4 1 9 0,-7-1-9 0,0 1 0 15,4-1 0-15,-1 0 0 0,1 7 0 0,-1-7 0 16,1 7 0-16,-4-3 0 0,3-7 12 0,5 10 0 16,-5-4 0-16,1-2 0 0,-1-1-12 0,1 0 0 15,-1 1 0-15,4 2 0 0,0-2 17 0,-7-1 2 16,7-6 0-16,-3 7 0 0,3-4-19 0,-4-3 0 15,5 3 0-15,-1 4 0 0,0-4 0 0,0-3 0 0,3 3 0 0,-6 4 0 16,3-7 0-16,3 6 0 0,-3-2 0 0,1 2 0 16,-1 0 0-16,-4 1 0 0,-3-10 0 0,7 9 0 15,4 1 11-15,-4-1-11 0,3-3 10 0,-3 4-10 16,1-1 8-16,-1 1-8 0,0-1 0 0,3-3 0 16,-6 4 0-16,3-7 0 0,0 3-11 15,0 3 11-15,-7-9 0 0,10 10 0 0,-2-4 0 16,-1 4 0-16,-7-10 0 0,10 3 0 0,-10-3 10 0,11 9-10 15,-4-3 8-15,3 4-8 0,-10-10 0 0,7 6 0 16,4-3 8-16,-4 7-8 0,0-4 12 0,0-3-12 16,0 3 8-16,0-3-8 0,0 4 0 0,0 2 0 15,4-3 10-15,-4-2-10 0,0 2 8 0,4-3-8 16,-4 3 0-16,3-3 0 0,-3 7 0 0,4-10 0 16,0 6 0-16,-1-3 0 0,1-3 0 0,-1 6 0 15,1 1 0-15,-1-4 0 0,-2 6 0 0,6-9 0 0,-4 0 0 0,1 6 0 16,3-2 0-16,-3 2 0 0,-1-3 0 0,4-3 0 15,0 6 0-15,4-3 0 0,-7 4 0 0,3-4 0 16,-4 3 8-16,4-6-8 0,-3 6 0 0,3-2 0 16,-3-4 0-16,3 6 0 0,0-3 0 0,-4-3 8 15,5 0-8-15,-1 0 0 0,-4 0 0 0,4 6 8 16,-3-3-8-16,3-3 0 0,-3-3 8 16,-1 3-8-16,1 0 8 0,-1 0-8 0,1 0 0 0,0 0 8 15,-1-6-8-15,-3 6 0 0,4 0 0 0,-1 0 0 16,-3 0 0-16,4-3 0 0,0 3 0 0,-1-6 8 0,-3 6-8 15,0-4 0-15,4-2 8 0,-1 6-8 16,5 0 0-16,-5-9 8 0,1 9-8 0,3-7 0 16,-4 7 0-16,5-9 8 0,-5 9-8 0,1-9 0 0,3 5 9 15,-4-2-9-15,4-3 0 0,-3 6 9 0,3-4-9 16,0-2 0-16,0 3 10 0,-3 3-10 0,0-7 8 16,-1 4-8-16,1-3 0 0,-1-1 0 0,1 1 8 0,3 2-8 15,-3-2 0-15,-1 0 0 0,4-1 0 0,-3 1 0 16,3-1 8-16,-3 1-8 0,3 0 0 0,-4-1 8 15,4 4-8-15,-3-4 0 0,0 1 0 0,-1 0 0 16,-3-1 0-16,4 1 8 0,-1-1-8 0,1-5 0 16,-4 5 0-16,4 1 0 0,-4-7 0 15,3 7 0-15,1-4 0 0,-4-2 0 0,3-1 8 0,1 3-8 16,-4-2 0-16,4-1 0 0,-1 4 9 0,4-7-9 0,-3 3 8 16,0-3-8-16,3 4 8 0,-4-4-8 0,4 3 0 0,-3 3 0 15,-4-2 0-15,4-4 8 0,3 10-8 0,-7-7 0 16,0 3 0-16,0-2 8 0,-4-1-8 0,4 3 0 15,-3-2 8-15,-1 2-8 16,-6-9 8-16,6 3-8 0,5-2 10 0,-1-1-10 0,-7-7 8 16,0 4-8-16,3-3 0 0,1 0 9 0,-1 3-9 15,1-3 0-15,-1 2 0 0,4-2 0 0,-3 3 0 0,-1 3 0 16,1 0 0-16,-1 0 0 0,8-3 0 0,-4 6 8 16,-3-6-8-16,-1 6 0 0,-6 4 8 0,6-4-8 15,1 0 8-15,-4 3-8 0,-7-2 8 0,7-1-8 16,3 0 0-16,-3 0 8 0,-3-6-8 15,-5 9 0-15,8-12 0 0,0 9 8 0,0-6-8 0,0 0 0 0,-3 3 0 16,3-3 0-16,3-3 0 0,-3 0 0 0,-3-4 0 0,-4 10 0 16,7-9 0-16,-4 3 0 0,1 0 0 0,-4 3 0 15,0-4 0-15,0 4 0 0,0 0 0 0,0 6 12 16,-4-3-12-16,0-3 0 0,8 10 0 0,-4-7 8 16,0 0-8-16,0 9 0 0,-4-2 9 0,4-4-9 15,0 9 0-15,0-5 0 0,-4-14 0 0,4 14-12 16,0 2 12-16,-3-3 9 0,6-2-1 0,-6 2-8 15,6-3 0-15,-3 0 0 0,3 4-10 0,-3 2 10 16,0-3-8-16,4-2 8 0,-4 8 0 0,0-5 0 16,3 2 0-16,1-3 8 0,-8 10 0 0,4-3 0 15,0-1-8-15,0 1 0 0,0-1 0 0,0 1 0 16,-4 6 0-16,1-3 0 0,3-1 8 0,-4 4-8 16,0 3 0-16,1-6 0 0,-1 3 0 0,1-3 0 15,-1 6 0-15,-3 0 0 0,3-10 0 0,-3 10 0 0,4-9 0 16,-1 9 0-16,1-10-11 0,2 10 11 0,-6-6-20 15,7-3 0-15,0 6 1 0,4-4 0 16,-1-2-132-16,8-1-26 0,3-2-6 0</inkml:trace>
  <inkml:trace contextRef="#ctx0" brushRef="#br0" timeOffset="23049.05">12319 8408 403 0,'0'0'36'0,"0"0"-36"16,0 0 0-16,0 0 0 0,0 0 68 0,0 0 8 0,0 0 0 0,0 0 1 31,0 0-117-31,0 0-24 0,0 0-5 0,0 0-1 16,0 0-9-16,0 0-1 0,0 0-1 0,0 0 0 0,0 0 73 16,0 0 8-16,0 0 14 0,-7 0-3 0,7 0 121 0,0 0 25 0,-7 3 5 0,7-3 1 15,0 0-54-15,0 0-10 0,0 0-3 0,-7 7 0 16,7-7-57-16,-4 3-12 0,4-3-3 0,0 0 0 15,0 0-12-15,0 0-4 0,0 0 0 0,0 0 0 16,0 0 29-16,0 0 6 0,0 0 1 0,0 0 0 16,0 0 16-16,0 0 3 0,-3 0 1 0,3 0 0 15,0 0-2-15,0 0 0 0,-7 0 0 0,7 0 0 16,0 0-15-16,0 0-3 0,-4 0-1 0,4 0 0 16,-7 0-19-16,7 0-4 0,-3 0-1 0,-4 0 0 15,0 6-2-15,7-6 0 0,-8 3 0 0,5-3 0 0,-4 6 1 0,0-2 0 16,3 2 0-16,-3-6 0 0,-3 9 9 0,3-9 1 15,0 10 1-15,-4-4 0 0,0 3 11 0,1-6 1 32,-4 7 1-32,-4 5 0 0,0-5-6 0,4 9 0 0,-3-4-1 15,-1 1 0-15,-3 3-19 0,3-7-4 0,-3 10-1 0,0-3 0 16,0-6 4-16,0 6 1 0,-1 3 0 0,5-10 0 0,-1 4-16 16,0-7 0-16,4 7 0 0,0-4 0 15,0-5 0-15,4-4 0 0,-1 6-13 0,4-3 4 16,0-6-20-16,0 4-4 0,0-4-1 15,7 0 0-15,0 0-118 0,-4-4-23 0,1-2-5 0,-1-3-756 0</inkml:trace>
  <inkml:trace contextRef="#ctx0" brushRef="#br0" timeOffset="23312.89">11807 8392 2084 0,'0'0'92'0,"-3"-9"20"0,-1 3-90 0,1 3-22 0,3 3 0 0,0 0 0 15,0 0 43-15,0 0 4 0,0 0 1 0,0 0 0 16,7 0-39-16,4 0-9 0,-4 0 0 0,3 9 0 16,1-3 0-16,-1 4 0 0,4 2-10 0,-3 4 10 15,3-3 0-15,-3 2 0 0,-1 4 0 0,8 6 10 16,-7-6-10-16,3 0 0 0,0 6 0 0,0 0 0 16,0-6 0-16,-3 0 10 0,-1-1-10 0,1 1 10 15,3-3-10-15,-4-7 0 0,5 7 0 0,2-4 8 16,-3-2-8-16,0 6 0 0,-3-7-10 0,3-3 10 15,0-3-96 1,0 4-14-16,-3-4-2 0</inkml:trace>
  <inkml:trace contextRef="#ctx0" brushRef="#br0" timeOffset="24299.53">12725 7599 748 0,'0'0'67'0,"7"-9"-54"16,-4 9-13-16,1-10 0 0,3 4 126 0,-7 6 22 16,0 0 5-16,3-3 1 15,-3 3-107-15,0 0-22 0,0 0-4 0,0 0-1 16,0 0 11-16,0 0 1 0,0 0 1 0,0 0 0 0,0 0 6 0,0 0 1 16,-7 3 0-16,4 3 0 0,-4 4 12 0,0-1 4 15,0-3 0-15,0 7 0 0,-8-7-10 0,5 13-2 16,-1-10 0-16,1 7 0 0,-1-3-22 0,1 2-5 15,-5 4-1-15,5 0 0 0,-1-3-3 0,1 2-1 16,-1 8 0-16,4-8 0 0,-4 7-12 0,4-6 9 16,4 6-9-16,-1-6 8 0,-3 0-8 0,7 0 0 15,4-4 0-15,-1-2 0 0,1 9 0 0,-1-3 0 0,1-7 0 16,3 4-11-16,4 3 11 0,-1-10-8 0,-3 7 8 16,7-7-8-1,-3 1-20-15,3 5-3 0,0-5-1 0,0-7 0 16,-3 6-32-16,3-2-8 0,0-7 0 0,0 3-468 15,0 3-92-15</inkml:trace>
  <inkml:trace contextRef="#ctx0" brushRef="#br0" timeOffset="24573.51">13049 7690 1904 0,'0'0'84'0,"0"0"18"0,-7 0-82 0,4 6-20 0,-4-6 0 0,0 7 0 0,3-4 41 0,1 6 4 16,-1 1 1-16,0 5 0 0,1-5-46 0,3-1-13 15,-4 10-1-15,1-3 0 16,-4 2-38-16,3 1-8 0,1 0-2 0,-1 3-499 16,1-3-100-16</inkml:trace>
  <inkml:trace contextRef="#ctx0" brushRef="#br0" timeOffset="25168.94">13197 7458 57 0,'0'0'0'0,"0"0"0"16,-3 6 0-16,-8 1 0 0,8-4 338 0,3-3 62 15,-7 9 13-15,7-9 3 0,-4 9-315 0,4-9-62 16,0 0-13-16,4 7-2 0,-4-7-14 0,7 9-2 16,0-9-8-16,0 10 12 0,0-10 0 0,4 9 0 15,-4-3 0-15,3-3 0 0,-3 4 5 0,4-4 1 16,-1 6 0-16,1-3 0 0,-4 4 2 0,4-1 1 0,-1 7 0 0,-3-3 0 16,4-4-7-16,-4 7-2 15,0-7 0-15,0 7 0 0,0-4-12 0,0 4 9 16,0-7-9-16,-3 7 8 0,3-3-8 0,-4-4 0 15,1 7 9-15,-1-7-9 0,1 0 24 0,-4 7 1 0,0-6 0 16,3 5 0-16,-3-2-3 0,-3 2-1 0,3-2 0 0,-4 3 0 16,4-1-13-16,-3 4-8 0,-1-9 10 15,-3 8-10-15,0 1 0 16,0-3 8-16,-3 3-8 16,-1-1 0-16,0 1 0 15,-3 3 0-15,4-3 0 0,-4 0 0 16,-1-7-26-16,5 4 2 0,-4 0 0 0,3-4 0 15,-3-5-123-15,7-4-24 0,-11 9-5 0,1-9 0 0</inkml:trace>
  <inkml:trace contextRef="#ctx0" brushRef="#br0" timeOffset="25684.52">13871 8813 1324 0,'0'0'118'0,"0"0"-94"0,0 0-24 0,0 0 0 15,7-3 163-15,-7 3 28 0,7-7 5 0,0 14 2 0,4-4-146 16,-4 3-30-16,4 3-6 0,-1 1 0 16,1-1 2-16,-1 7 1 0,1 3 0 0,0-7 0 15,-4 10-7-15,3-3-2 0,-3 0 0 0,4-4 0 16,-1-2-10-16,-6 6 8 0,3-4-8 0,-3 11 8 16,-1-8 7-16,-3-5 1 0,-3 9 0 0,3-3 0 0,-8 0-5 0,5-1-1 15,-4 1 0-15,0-3 0 0,0 3-10 0,-4-4-16 16,1-2 4-16,-5 3 1 15,5 2-41-15,-1-2-9 0,-3-3-2 0,0 2-570 16,0-5-115-16</inkml:trace>
  <inkml:trace contextRef="#ctx0" brushRef="#br0" timeOffset="26258.37">14676 8320 1440 0,'0'0'128'0,"0"0"-103"16,0 0-25-16,0 0 0 0,0 0 180 0,0 0 32 0,0 0 5 15,0 0 2-15,10 0-167 0,1-6-32 0,3 12-8 0,0-3 0 16,0 4-12-16,4 8 0 0,-1-2 0 0,1 3 0 15,7 2 0-15,-4 1 0 0,0 0 0 0,0 6 0 16,-3 0 0-16,-1 0 0 0,1-3 0 0,0 3 0 16,-4-6-18-16,-4 9 4 0,1-12 1 0,0 9 0 31,-4-12-31-31,0 6-7 0,-4-4-1 0,4 1 0 16,-3-7-53-16,-1 1-11 0,1-1-3 0,-4-9-661 0</inkml:trace>
  <inkml:trace contextRef="#ctx0" brushRef="#br0" timeOffset="26503.19">15293 8283 2505 0,'-21'3'55'0,"14"-3"11"0,0 6 2 0,-4 4 4 0,-3 2-58 0,3 4-14 0,1 3 0 0,-1 6 0 0,1 3 0 0,-1 0-18 15,0 7 4-15,1-1 1 0,-1 4 3 0,1 2 1 16,-1-2 0-16,4 0 0 0,-4 3 9 0,4-4-12 16,-3 7 12-16,-1-6-12 0,4-4 12 0,0 4-12 15,-3 6 12-15,3-10-12 16,-1-6-22-16,-2 7-5 0,6-10-1 16,-6-3 0-16,6 0-117 0,-3-10-24 0</inkml:trace>
  <inkml:trace contextRef="#ctx0" brushRef="#br0" timeOffset="26952.6">15893 7408 1094 0,'0'0'48'0,"0"0"11"0,-7-6-47 0,3 6-12 0,-3 0 0 0,0-7 0 0,0 4 192 0,3 3 37 16,-3 0 7-16,0 0 2 0,0 0-170 15,7 0-35-15,0 0-6 0,0 0-2 0,-10 0-25 16,6 0 0-16,-3 0 0 0,-4 3 0 0,1 4 0 0,-1 2 0 16,1 0 0-16,-1 1 0 0,1 5 0 0,-5 4 10 15,-2 0-1-15,3 0 0 0,0 6 13 0,-1 0 2 16,1-6 1-16,4 9 0 0,3-9-4 0,0 6-1 16,3-6 0-16,1 0 0 0,-1 3 0 0,4-4 0 15,4 1 0-15,-1 0 0 0,4 6-12 0,0-6-8 16,0 0 8-16,4 6-8 0,-1-6 0 15,1-1 0-15,3-2 0 0,0-3 0 16,0 2-28-16,-3 1-3 0,3-3-1 0,0-4 0 16,-3-3-189-16,3 4-39 0,7-1-7 0,4 0-1 0</inkml:trace>
  <inkml:trace contextRef="#ctx0" brushRef="#br0" timeOffset="27266.88">16118 7609 2282 0,'0'0'50'0,"0"0"10"0,0 0 3 0,0 0 1 0,0 9-51 0,-3-3-13 0,3 4 0 0,3-1 0 0,1 0 0 0,-4 1 11 16,3-1-11-16,1-2 10 15,-4 2-33-15,0 0-6 0,4 1-2 0,-1-4 0 16,-3 3-38-16,4-5-8 0,-4-4-2 0,3 9 0 16,-3-9-22-16,4 6-5 15,-1-3-1-15,-3-3-393 0,0 7-78 0</inkml:trace>
  <inkml:trace contextRef="#ctx0" brushRef="#br0" timeOffset="27721.01">16337 7292 2131 0,'0'0'94'0,"0"0"20"0,0 0-91 0,0 0-23 16,0 0 0-16,0 0 0 0,0 0 39 0,0 0 3 15,7 0 1-15,-7 0 0 0,4 3-35 0,3 6-8 16,7 1 0-16,0 5 0 0,0-2 0 0,4 3-11 16,3-1 3-16,0 4 0 0,4 0 8 0,-4 0 0 15,0 6 0-15,-3-6 0 0,3 6-11 0,-3-6 0 16,-4-1 0-16,-4 7 0 0,1-6 11 0,-1 0 0 0,-3-3 0 0,-3 3 0 15,0-1 0-15,-1 1 0 0,-3-3 0 0,-3 3 0 16,-1 0 0-16,-3-4 0 0,3 4 0 0,-6 0 8 16,-1 0-21-16,-3 6-4 0,-7-6-1 0,3-4-631 15,-3 4-127-15</inkml:trace>
  <inkml:trace contextRef="#ctx0" brushRef="#br0" timeOffset="28804.08">11448 7449 1346 0,'21'-13'60'0,"-11"7"12"0,-3 3-58 0,4-4-14 0,3-2 0 0,0 0 0 15,7-1 16-15,-6 4 1 0,2-4 0 0,1 1 0 16,-1 0-1-16,5-1 0 0,-8-5 0 0,0 11 0 16,-4-5 15-16,5 0 2 0,-8 2 1 0,-7 7 0 15,0 0-7-15,0 0-2 0,0 0 0 0,0 0 0 16,0 0 33-16,-4 10 6 0,1-1 2 0,-5 7 0 16,-2 0-10-16,-1-4-1 0,-6 7-1 0,3 6 0 15,-4 0-26-15,0 3-4 0,-10-3-2 0,10 4 0 0,4 5 2 0,-3-6 0 16,-4 7 0-16,-4-1 0 0,7-2 9 0,-3 8 3 15,7 4 0-15,-4 0 0 0,1-3-15 0,-1 12-2 16,7 1-1-16,1-4 0 0,-4 3-4 0,3 0-1 16,8 1 0-16,-1-1 0 0,4 3-13 0,0 7 0 15,0 0 0-15,4 0 0 16,10-1 0-16,-4-2-15 0,-3-4 3 0,7 4 1 0,11-4 11 16,-4-2 0-16,0-1 0 0,1 0 0 0,6-3-16 15,0-9 0-15,7 9-1 0,4-12 0 16,-4 6-43-16,1-10-8 15,-1-8-1-15,7-5-1 0,1 5-122 0,6-8-24 0,53 1-4 0,-13-9-2 16</inkml:trace>
  <inkml:trace contextRef="#ctx0" brushRef="#br0" timeOffset="29386.15">16708 6850 2055 0,'-18'6'91'0,"11"-3"19"0,0-3-88 0,0 9-22 15,0-2 0-15,0 2 0 0,3 1 24 0,-3-1 1 16,0 0 0-16,3 1 0 0,1 5-25 0,-1-5 0 16,4-1 0-16,0 7 0 0,4-4 0 0,-1-2 12 0,1 6-2 0,3-1 0 15,4-2 34-15,3 2 8 0,0 11 0 0,7-4 1 16,4 3-17-16,6 9-4 16,5 1-1-16,-1 2 0 0,4 7-15 0,0 3-4 15,7 6 0-15,-8-2 0 0,1-4-12 0,-7 3 0 0,0-3 0 0,-1-3-10 16,-2 3 10-16,-1 3 11 0,0-3-3 0,0-3 0 15,0 9 4-15,-3-6 0 0,-4 7 0 0,1-4 0 16,-5-3 4-16,1 3 0 0,-4-3 1 0,-4 0 0 16,-2 3 3-16,-5-3 1 0,-3 7 0 0,-7-4 0 15,-4-3-21-15,-6 0 8 0,-1-3-8 0,-3 0 0 16,-7 0-31 0,-4-1-10-16,-3-5-3 0,-8 3 0 0,-6-4-167 0,-11-2-33 0,-85 21-8 15,29-21 0-15</inkml:trace>
  <inkml:trace contextRef="#ctx0" brushRef="#br0" timeOffset="30556.96">10915 8440 1234 0,'-14'-4'55'0,"14"4"11"0,0 0-53 0,-4-6-13 0,1 6 0 0,-4-9 0 0,-4 6 111 0,4-4 19 16,4 7 4-16,-8-3 1 16,-3-3-35-16,0 6-8 0,7-3 0 0,-4-4-1 0,-3 4-27 0,0-3-6 15,3 6-1-15,-3 0 0 0,0-6-28 0,0 6-5 16,-7 0-2-16,3 0 0 0,1 0-6 0,-8 6 0 16,-7-6-1-16,0 9 0 0,-3-2 10 0,0-4 3 15,-11 6 0-15,-3 1 0 0,-4-4-8 0,7-3 0 16,0 3-1-16,0 4 0 0,0-1 21 15,0-9 4-15,0 6 0 0,-3-6 1 0,3 4-17 0,0-4-3 16,-3 6-1-16,3-3 0 0,0 3-12 0,0-3-4 16,8 4 0-16,2-4 0 0,-3-3-8 15,4 6 0-15,-4 0 0 0,4-3 0 0,0 4 8 16,0-4-8-16,3-3 12 0,0 6-4 0,4-3-8 0,7 4 10 16,-4-4-10-16,4-3 10 0,7 6-10 0,-4-3 8 15,4-3-8-15,3 0 8 0,-3-3 2 0,7 3 0 0,4-6 0 16,-4 6 0-16,0 0 2 0,7 0 0 15,-4-10 0-15,4 7 0 0,0-3-3 0,4 3 0 0,3-7 0 0,0-2 0 16,-4 9-9-16,4-7 0 0,0 1 9 0,4 3-9 16,3-4 0-16,-3 1 0 0,3-1 0 0,-7 4 0 15,7-3 0-15,-4 6 0 0,-2-7 0 0,2 4 8 16,4-4-8-16,0 1 0 0,-3 3-8 0,-1 3 8 16,1-4 0-16,0 4 0 0,-1-3 0 0,1-3 0 15,-11 9 0-15,10-4 0 0,-10 4 0 0,11-6 11 16,-4-3-11-16,4-1 0 0,-11 10 0 0,3-6 8 15,4 3 3-15,0-6 0 0,-3 2 0 0,-4 7 0 0,10-9-11 0,-6 6 0 16,-4 3 0-16,10-7 8 0,-2-2-8 0,-8 9 0 16,0 0 0-16,7-6 0 0,-7 6 0 0,7-3 0 15,-7 3-11-15,0 0 11 0,0 0 0 16,0 0 0-16,0 0 0 0,0 0 0 16,0 0 0-16,0 0 0 0,0 0 0 0,0 0-8 15,0 0 8-15,0 0 0 0,0 0 0 0,0 0 0 0,0 0 0 16,0 0 0-16,0 0 0 0,0 0 0 0,0 0 0 0,-7 3 0 15,0-3 0-15,-1 6 8 0,-2 0-8 0,-1-3 0 16,1 4 0-16,-4-4 0 0,0 3 0 0,-1-3 0 16,-2 4 0-16,3-4 0 0,0 6 0 0,3-3 0 15,0-3 0-15,-3 4 0 0,4 2 0 0,-8 1 0 16,4-1 0-16,-7 0 0 0,7 1 0 0,-4 5 0 0,0-5 0 16,1-4 0-16,-1 4 0 0,4-1 0 0,3-6 0 0,4 3 0 15,-3-2 0-15,6 2 0 0,4-6 0 0,-3 9 0 16,3-9 0-16,-4 6 0 0,4-6 0 0,0 10 0 15,4 2 0-15,-1-2 0 0,1 5 0 0,-1-5 0 16,4 6 0-16,0-4 0 0,0-2 0 0,1 5 0 16,-1-5 0-16,0 5 0 0,3-5 0 15,1-1 0-15,-1 1 0 0,1-1 0 0,0-3 10 16,-1 4-10-16,1-7 13 0,-1 6-3 0,1-3-1 16,3-2 0-16,-3 2-9 0,3 0 10 0,-4-3-10 15,8-3 10-15,0 0-10 0,3 7 8 0,-4-7-8 0,5 3 8 16,-1-3-8-16,0 0-12 0,0-3 2 0,0-4 1 15,0 7-133-15,1 0-26 16,2 0-6-16</inkml:trace>
  <inkml:trace contextRef="#ctx0" brushRef="#br0" timeOffset="31708.01">12344 10076 1324 0,'0'0'59'0,"0"0"12"0,0 0-57 0,-7 4-14 0,3 5 0 0,1 0 0 16,-1 1 192-16,-3 5 35 0,3 1 7 0,1 3 2 16,-4 0-169-16,0 0-34 0,-4-1-6 0,4-2-2 15,-7 9-5-15,4-3 0 0,-8 0-1 0,4 0 0 16,-4-3-11-16,0 3-8 0,-3 0 12 0,0-3-12 15,0 6 9-15,3-7-9 0,1-2 0 0,-1 3 9 16,-3 0-82-16,3-10-17 0,4 7-3 0,0-7-864 16</inkml:trace>
  <inkml:trace contextRef="#ctx0" brushRef="#br0" timeOffset="31907.1">11970 10114 2419 0,'0'0'215'0,"0"0"-172"0,0 0-35 0,0 0-8 0,3 9 122 0,8 1 22 15,-1 6 5-15,8-4 1 0,0 4-116 0,3 3-23 16,4-1-11-16,-1 7 10 16,1-6-30-16,3 0-7 0,-3 3-1 0,3 0 0 15,-3-6-77-15,0 2-16 0,3-2-3 0,-4-3-1 16,5-4-95-16,-1-3-20 0,21 13-3 0,-13-19-1 0</inkml:trace>
  <inkml:trace contextRef="#ctx0" brushRef="#br0" timeOffset="32355.49">12996 9318 1587 0,'0'0'35'0,"0"0"7"0,0 0 2 0,0 0 0 0,0 0-35 0,0 0-9 0,0 0 0 0,0 0 0 0,-3 3 52 0,3-3 9 16,-7 0 2-16,0 6 0 0,0-3-25 16,0-3-5-16,0 6-1 0,3-3 0 0,-7 4 16 0,4-4 4 15,-3-3 0-15,-1 9 0 0,1-9 10 0,-1 7 2 16,-3 2 1-16,3 0 0 0,1 1-12 0,-4-1-2 16,3 1-1-16,-3 5 0 0,3 4-36 0,4 0-14 15,-3 6 11-15,3-6-11 0,0 0 0 0,0 6 0 16,3 0 0-16,1-3 0 0,3 3 0 0,0 0 0 15,0 0 0-15,3-3 0 0,1-3 0 0,-1 6 0 16,1-6-8-16,-1-4 8 16,4 1-29-16,-3-3-3 0,3 2 0 0,-4-5 0 15,1 5-11-15,3-5-2 0,0-7-1 0,0 6 0 16,0-9-117-16,0 7-23 0,4-7-5 0</inkml:trace>
  <inkml:trace contextRef="#ctx0" brushRef="#br0" timeOffset="32775.55">12986 9572 979 0,'0'0'87'0,"0"0"-70"0,0 0-17 0,-4-10 0 0,4 7 174 0,0-3 31 16,4-4 7-16,-1 4 0 15,1-3-127-15,-1 5-25 0,4-5-6 0,4 3-1 16,0-4-22-16,-1 1-5 0,1-7-1 0,3 7 0 0,3 0-14 0,-2-1-3 15,2 1-8-15,-6-1 12 0,-1-5-12 0,1 11 9 16,0-5-9-16,-1 3 8 0,1-4 4 0,-1 7 0 16,1-3 0-16,-4 0 0 0,4 3-12 0,-1-4 0 15,1 7 0-15,-4-3 8 0,0 3-8 0,-7 0 0 16,10 0 0-16,-10 0 0 0,0 0 0 0,7 3 0 16,-3 4 0-16,-4 2 0 0,0 0 0 0,-4 7 0 15,1-3 0-15,-1 2 0 0,-6 1 0 0,3-3 0 16,-4 5 0-16,1-8 0 0,-5 12 0 15,5-4 0-15,-4 1 0 0,0 0 0 0,0 0 0 0,-1 6 0 16,5-6 0-16,-1 0 0 0,-3 3 0 0,7-4 15 16,-3-5-3-16,6 6 0 0,0-4 12 0,1-5 3 15,3 6 0-15,0-7 0 0,3 7-15 0,1-7-2 16,0-6-1-16,3 7 0 0,0-4-9 0,3-3 0 0,-3-3 0 16,0 6 0-1,4-6-39-15,0 0-9 0,-1 0-3 0,1-6 0 16,-1 6-145-16,1 0-28 0,10-9-7 0,-7-1-1 0</inkml:trace>
  <inkml:trace contextRef="#ctx0" brushRef="#br0" timeOffset="33188.87">13293 9249 2300 0,'0'0'102'0,"0"0"21"0,0 0-99 0,0 0-24 15,0 0 0-15,0 0 0 0,0 0 53 0,0 0 6 16,10 3 1-16,-3 3 0 0,4-6-60 0,-1 6 0 15,1-3 0-15,3 4-14 0,4-4 14 0,-4 3 0 16,0-3 0-16,0 3 0 0,0-2 0 0,0 5 0 0,0 4 0 0,1-1 0 16,-5-3-21-16,4 10-2 0,-7-3 0 0,4 3 0 15,-4-4 15-15,-3 4 8 0,3 6-10 0,-7-3 10 16,0 0 0-16,0 0 0 0,0 3 0 0,-4 4 0 16,1-4 0-16,-1 3 0 0,0-3 0 0,1 0 0 15,-4-3 0-15,3-3 0 0,1 6 8 0,-1-6-8 31,1-4-25-31,-4 4-9 0,3-3-2 0,1-4 0 0,-4 4-183 0,3-7-37 0,-7 7-7 16,1-6-1-16</inkml:trace>
  <inkml:trace contextRef="#ctx0" brushRef="#br0" timeOffset="33591.5">14079 10365 1612 0,'0'0'144'0,"0"0"-116"0,-7 6-28 0,4-3 0 0,-4 7 124 0,7-4 18 0,0-6 4 0,0 3 1 15,3 7-125-15,1 2-22 0,3 1-10 16,-4-4 1-16,4 0 1 0,0 7 0 0,1 0 0 0,-1-4 0 16,3 7-1-16,-6-3 0 0,-1 3 0 15,1-4 0-15,3 4 9 0,-7 0 0 0,0 6 0 0,0-6 0 16,0 6 8-16,-4-3-8 0,4 3 8 0,-3 0-8 15,-4-6 0-15,0 0 9 0,3-1-9 0,-3 1 0 16,4-3 0-16,-1 3 0 16,0-10-10-16,1 7 10 15,-1-7-124-15,4 7-18 0,0-13-3 0,0-3-623 0</inkml:trace>
  <inkml:trace contextRef="#ctx0" brushRef="#br0" timeOffset="33979.67">14905 9857 2156 0,'0'0'96'0,"-4"6"19"0,4 4-92 0,0-1-23 0,0 7 0 0,4-4 0 16,-1 13 36-16,1-6 4 0,-1 6 0 0,5-6 0 15,2 9-32-15,-3-9-8 0,4 6 0 16,-1 0 0-16,1-3 0 0,-1 3 0 16,1-6-8-16,0 3 8 15,-1-9-32-15,1 5-2 0,-1-2 0 0,1-7 0 16,0 10-23-16,-1-9-5 0,1 5-1 0,-1-5-540 0,1-1-108 0</inkml:trace>
  <inkml:trace contextRef="#ctx0" brushRef="#br0" timeOffset="34240.8">15279 9935 2412 0,'-7'10'107'0,"3"-1"21"0,-3 1-102 0,4 5-26 15,-4-2 0-15,0 2 0 0,-1 10 46 16,5 4 4-16,-1-1 1 0,1 6 0 0,-1 1-51 0,-3-7 0 15,0 10 0-15,0-4-12 0,0 1 4 0,0-1 8 0,-3 4-13 0,-1-4 5 16,0 10 8-16,1-6-10 0,-1-4 10 0,1 4-10 16,-1-3 10-16,4-1 0 15,-4-6 0-15,1 0 0 0,3-2 0 0,0-8-16 0,0 1 2 16,3-3 1 0,1 0-191-16,3-7-39 0</inkml:trace>
  <inkml:trace contextRef="#ctx0" brushRef="#br0" timeOffset="34657.11">15766 9186 1728 0,'0'0'76'0,"0"0"16"0,-11 0-73 0,4 3-19 15,-4 3 0-15,4-6 0 0,0 7 128 0,0-4 21 16,4 3 5-16,-4-3 1 0,0 6-131 0,0-2-24 15,0-4-10-15,3 6 1 16,-3-2-18-16,0 2-3 0,0 7-1 0,0-4 0 0,0 4 19 0,3 0 12 0,-6-4-13 0,3 7 5 16,3 0 36-16,-3 6 8 0,0-6 2 0,3 6 0 15,1 0-13-15,-1-6-2 16,1 9-1-16,3-9 0 0,0 6-7 0,3-6-2 16,-3 6 0-16,4 0 0 0,3-6-13 0,-4-1 0 0,4 1 0 0,1-3 0 31,2-4-25-31,1 4-8 0,-1 0-2 0,4-7-649 0,-3 1-129 15</inkml:trace>
  <inkml:trace contextRef="#ctx0" brushRef="#br0" timeOffset="35160.08">15939 9399 1497 0,'0'0'133'0,"0"0"-106"0,0 0-27 0,0 0 0 0,0 0 186 0,0 0 32 15,0 0 6-15,10 0 2 0,-3-6-175 0,4 6-35 16,-4-10-8-16,3 10 0 0,-3-3-8 0,4-3 0 15,0 6 0-15,-1-6 8 0,1 3-8 0,-4-4-16 16,3 7 4-16,1-3 0 0,-4-3 12 0,0 6-12 16,0 0 12-16,0 0-12 0,-7 0-3 0,0 0-1 15,4 6 0-15,-4-6 0 0,3 3 0 0,-3-3-1 16,0 10 0-16,0 2 0 0,-3 1 17 0,-1-4 8 16,1-3-8-16,-1 4 12 0,-3-1 6 0,4 1 1 0,-4-1 0 0,3 1 0 15,-7-1-10-15,4 7-1 16,4-7-8-16,-4 0 12 0,0 7-12 0,-4-7 0 0,4 1 0 15,4-1 0-15,-1-2 0 0,-3 2 0 0,3 0 0 0,4 1 0 16,-3-1 20-16,-1 1-1 0,4-1-1 0,0 0 0 16,-3 1-9-16,3-1-1 0,-4 1-8 0,4-4 12 15,0 10-12-15,0-4 8 0,-3-6-8 0,3 4 0 16,3-7 8-16,-3 6-8 0,0-9 0 0,4 7 9 16,-4-7-9-16,0 0 0 0,10 3 0 0,-10-3 0 15,7 6-23-15,1 0-6 0,-1-6-2 0,3 0 0 16,-3-6-92-16,4 6-18 0,-1-6-4 0,1 3-725 15</inkml:trace>
  <inkml:trace contextRef="#ctx0" brushRef="#br0" timeOffset="35597.75">16125 9151 1825 0,'0'0'40'0,"0"0"8"0,0 0 1 0,0 0 3 0,0 0-41 0,0 0-11 0,0 0 0 0,4 10 0 16,-4-10 22-16,4 9 2 16,-4-9 1-16,7 6 0 0,0 4 26 0,0-7 5 0,0 3 0 0,-4 4 1 15,4-1-19-15,4-3-4 0,-4 7-1 0,4-4 0 16,-1 1-18-16,1 5-4 0,-1 1-1 0,4-3 0 16,1 9-10-16,-1-4 0 0,0-5 0 0,3 12 0 15,-2-6 8-15,-1 6-8 0,-7-6 12 0,0 0-4 16,0-1 1-16,3 7 0 15,-3-9 0-15,0 3 0 0,1 0-9 0,2 6 10 0,-3-6-10 0,0-1 10 16,-3-2-10-16,3-3 8 0,0 2-8 16,-4-5 8-16,1 5-17 0,-1-2-4 0,-3-4-1 0,4 1 0 15,-4 2-130-15,0-9-27 0,-4 7-5 0,1-1-676 16</inkml:trace>
  <inkml:trace contextRef="#ctx0" brushRef="#br0" timeOffset="36228.14">16690 9089 1566 0,'-4'-4'34'0,"-3"-2"7"0,7 0 2 0,-3 3 1 0,3-3-35 0,0 6-9 15,0 0 0-15,0 0 0 0,0-4 60 0,0 4 9 16,0 0 3-16,0 0 0 0,0 0-13 0,10 4-3 15,1-4 0-15,0 6 0 0,3 3-22 0,-4 1-5 16,4-1-1-16,4 7 0 0,0-4 13 0,-1 4 3 16,8 9 0-16,-4-6 0 0,4 0-24 0,0-1-5 15,-1 8-1-15,4-8 0 0,1 11 2 0,-5-4 1 0,-2 9 0 0,2-6 0 16,-3 7 7-16,1 3 0 16,-1-4 1-16,0 4 0 0,-3-4-13 0,3 1-4 0,-7 2 0 15,0 4 0-15,4-10-8 0,-4 10 0 0,-4-6 0 0,4 2 0 16,-7 1 0-16,0-4 0 0,1 4 10 0,-1 6-10 15,-4 0 13-15,-3-7-4 0,0 7-1 16,-3 0 0-16,-1-9 4 0,1 2 0 16,-5 4 0-16,-2-3 0 0,3-1-12 0,-7-2-11 0,3-1 3 0,-6 1 0 31,2-7-37-31,1 7-7 0,-7-7-2 0,0-3-1036 0</inkml:trace>
  <inkml:trace contextRef="#ctx0" brushRef="#br0" timeOffset="37001.92">12023 9412 2160 0,'0'0'48'0,"0"0"9"0,0 0 3 16,0 0 0-16,0 0-48 0,3-4-12 0,-3-2 0 0,0 6 0 0,0 0 19 0,0-3 1 15,0 3 1-15,0 0 0 0,4-6-21 0,-4 6 9 16,0 0-9-16,0 0 0 0,0 0 9 0,0 0-9 15,0 0 0-15,0 0 9 0,0 0 2 0,0 0 0 16,0 0 0-16,-14 0 0 0,3 0-1 0,0 6 0 16,-3 3 0-16,0 1 0 0,4-1 3 0,-8 10 1 15,0 0 0-15,-3-3 0 0,0 12 12 0,0-9 2 16,0 6 1-16,0 0 0 0,-1-3-4 16,1 3-1-16,0 0 0 0,0 3 0 0,3-3-12 0,1 3-4 15,-5-2 0-15,1 2 0 0,7 0 4 0,0 3 1 16,0 1 0-16,3 2 0 0,-3 1 5 0,7 2 1 15,7 13 0-15,0-2 0 0,0 5-19 0,7 0 0 0,0-6 0 16,4 6 0-16,3 7 0 0,4-7 0 16,-1 1 0-16,1-1 0 0,3-6-16 0,0 6-6 0,0-9-2 0,1-6 0 31,-1-4-12-31,-4 1-4 0,5-7 0 0,2-3 0 16,-3 0-19-16,1-3-4 0,-1-6-1 0,0 3-634 0,0-4-127 0</inkml:trace>
  <inkml:trace contextRef="#ctx0" brushRef="#br0" timeOffset="38331.15">11289 10161 2098 0,'0'0'46'0,"-7"-3"10"0,7-3 1 0,-4-4 3 0,1 7-48 0,-1-13-12 0,4 7 0 0,0-7 0 0,0 7 0 0,0-4 0 16,-3-2 0-16,3 5 0 0,3 1 10 0,-3-7-10 16,0 7 12-16,-3-7-12 0,-1 7 24 0,1-1-3 15,-1 7 0-15,-6-3 0 0,-1-3 24 0,0 5 5 16,1-2 1-16,-4 6 0 0,-11-6-3 0,4 6-1 16,0-3 0-16,-8 3 0 0,-2 0-28 15,-1 0-6-15,0-7-1 0,4 7 0 0,-4-3 10 0,-3-3 2 0,-4 6 0 0,0-3 0 16,8-3-5-16,-1 2-1 15,-7-2 0-15,4 6 0 0,-1-9-18 0,-2 6 10 16,-1-4-10-16,-3-2 8 0,-8 3-8 0,8-4 8 16,-1 7-8-16,-2-3 8 0,2-4 2 0,1 7 0 0,3-3 0 0,0-3 0 15,-3 9-10-15,3-10 0 0,-3 4 0 0,3 6 8 16,-3-3-8-16,3 3 0 0,-7 3 0 0,7-3 0 16,-3 6 0-16,7-6-9 0,3 3 9 0,4-3-13 15,-1 7 13-15,5-7 0 0,3 3 0 0,-1-3 0 16,1 6 0-16,4-6 0 0,3-6 0 0,-4 6 0 15,4 0 13-15,0-3-4 0,0 3-1 0,-4 0 0 16,4 0-8-16,0 0 0 0,0-7 0 0,3 4 0 16,0 3 0-16,1-6 8 0,-1 6-8 0,4 0 8 15,4 0-8-15,-4 0 0 0,7 0 0 0,0 0-11 0,0 0 11 0,0 0 0 16,0 0 0-16,0 0-8 0,0 0 8 0,0 0 0 16,0 0 0-16,0 0 0 0,0 0 0 0,7 0 0 15,3 0 0-15,-3 0 0 0,4 0 0 0,-1 0 0 16,1-3 0-16,0 3 0 0,-1 0 0 15,1-6 0-15,-1 6 0 0,1 0 0 0,0 0 0 16,-1-4 0-16,4 4 0 0,-3 0 0 0,-1 0 0 16,5-6 0-16,-8 6 0 0,3 0 0 0,1 0 0 15,-1-3 0-15,4-3 0 0,-3 6 0 0,-4 0 0 0,4-3 0 16,-4-4 0-16,3 1 0 0,1 3 0 0,-1-3 0 16,-2 3 0-16,2-4 8 0,1 4-8 0,3-3 0 15,-4 3 0-15,1-4 0 0,-4 4 0 0,0-3 8 0,0-3-8 16,0 2 0-16,0 4 0 0,-3 3 0 0,-1-6 0 0,-3 6 0 15,0 0 8-15,0 0-8 0,0 0 8 0,0 0-8 16,0 0 8-16,0 0-8 0,-7-3 8 0,0-3-8 16,0 6 0-16,7 0 0 0,-10 0 0 0,-1-4 0 15,0 4 0-15,-3 4 0 0,4-4 0 0,-1 6 0 16,1-3 0-16,-1-3 0 0,-3 6 0 0,0-3-8 16,0 4 8-16,3 2 0 0,-3-9 0 0,-4 9 0 15,4-2 0-15,4-4 0 0,-8 3 0 0,0-3 0 16,1 7 0-16,3-4 0 0,-4-6 0 0,4 9 0 15,-4-9 0-15,1 10 0 0,2-10 0 0,1 9 0 16,0-9-11-16,4 6 11 0,-1-2-13 0,4 2 5 16,0-3 8-16,0-3 0 0,3 6 8 0,-3-3-8 15,7-3 0-15,0 0 0 0,0 7 0 0,0-7 0 16,0 9 0-16,0-9 0 0,4 9 0 0,-1-2 0 16,4-4 8-16,0 6 1 0,0-9 0 0,4 7 0 15,0-4 9-15,-1-3 2 0,1 0 0 0,3 0 0 0,0 6-20 16,0-6-11-16,0 0 2 0,0 0 0 0,4-6 9 0,0 6 0 15,-4 0 0-15,3 6 0 0,5-12 0 0,-5 6-12 16,4 0 4-16,4-3 0 16,3-4-126-16,4 7-25 15,7-9-5-15</inkml:trace>
  <inkml:trace contextRef="#ctx0" brushRef="#br0" timeOffset="38727.06">13663 11343 3121 0,'0'0'68'0,"-7"3"15"0,0-3 2 0,-4 7 3 0,1-4-70 0,6-3-18 0,4 0 0 0,-7 6 0 16,7-6-12-16,0 0-5 0,0 0-2 0,0 0 0 15,0 0-59-15,0 0-12 0,0 0-2 0,0 0-757 16,0 0-151-16</inkml:trace>
  <inkml:trace contextRef="#ctx0" brushRef="#br0" timeOffset="38894.11">13857 11569 3409 0,'-21'0'151'0,"10"6"31"0,-3-3-146 0,4 7-28 0,-1-4-8 0,4-3 0 31,4 7-146-31,3-10-30 0,0 0-7 0,0 9-1148 0</inkml:trace>
  <inkml:trace contextRef="#ctx0" brushRef="#br0" timeOffset="39038.98">13818 12068 3200 0,'-21'3'142'0,"11"-3"29"0,3 6-137 0,-4-6-34 0,4 0 0 0,7 0 0 16,0 0-142-16,3-6-35 0,4-4-7 0,1-2-2 0</inkml:trace>
  <inkml:trace contextRef="#ctx0" brushRef="#br0" timeOffset="39860.98">12577 13193 1324 0,'-8'-9'118'0,"-2"3"-94"16,-4-7-24-16,3-3 0 0,1 7 14 0,3 0-2 16,0 2 0-16,-1-2-412 15,8 0-82-15</inkml:trace>
  <inkml:trace contextRef="#ctx0" brushRef="#br0" timeOffset="40380.32">12647 12704 1677 0,'0'0'36'0,"0"0"8"0,0 0 2 0,0 0 2 0,0 0-38 0,0 0-10 16,0 0 0-16,0 0 0 0,0 0 58 0,0 0 10 16,0 0 1-16,0 10 1 0,-3-1 15 0,3 7 3 15,-7-1 1-15,-1 4 0 0,1 0-19 0,-3 9-4 16,-1-3-1-16,1 4 0 0,-8 5-25 0,0-6-4 15,1 7-2-15,-4 2 0 0,-1 4-6 0,1-3 0 0,0 6-1 16,0-7 0-16,0 4-9 0,3-3-2 16,0-4 0-16,4-6 0 0,-3 1-16 0,3-4 0 15,3-6 0-15,-3 6 0 16,3-13-93-16,4 4-23 0,-3-7-4 0,3-2 0 16,0-4-64-16,7-3-12 0,-4-3-2 0,-3-4-1 0</inkml:trace>
  <inkml:trace contextRef="#ctx0" brushRef="#br0" timeOffset="40661.24">12238 12739 403 0,'0'0'36'0,"-4"-3"-36"0,1-4 0 0,-1 1 0 16,-3 3 497-16,4 3 93 0,-1-6 18 0,4 6 4 15,0 0-456-15,0 0-91 0,0 0-18 0,0 0-4 16,0 0-25-16,7 9-5 0,-3 7-1 0,6-7 0 15,1 10-3-15,0-3-1 0,3 2 0 0,0-2 0 0,3 3 20 0,1 0 3 16,3 0 1-16,0-4 0 0,4 4-32 0,-4 6 0 16,7-6 0-16,-3 0 0 0,0 6 0 0,0 0 0 15,-1-3 0-15,-3 3 0 0,4 3 0 0,-7-3 0 16,3 3 0-16,0-9 0 0,-3 6 0 16,3 0 0-16,-4-6 0 0,1 0 0 15,-4 0-26 1,4 0-11-16,-4-4-3 0,4 4 0 0,-4-3-84 0,0-7-16 0,0 1-4 0,0-1-600 15,0 1-120-15</inkml:trace>
  <inkml:trace contextRef="#ctx0" brushRef="#br0" timeOffset="41311.15">13247 11898 345 0,'0'0'15'0,"0"0"4"0,-4 0-19 0,1 0 0 0,-4 0 0 0,3 3 0 0,-3-3 331 0,7 0 62 16,-3 7 13-16,3-7 2 0,-7 0-301 0,7 0-61 0,-4 0-12 0,0 9-2 16,-3-9 10-16,0 6 2 15,0-2 1-15,0 2 0 0,0-3 4 0,0 3 1 0,4 4 0 16,-4-1 0-16,0 0-17 0,-4 1-3 0,4 6-1 15,-4-4 0-15,-3 4-10 0,0 3-3 0,0 6 0 0,3-7 0 16,-3 8-16-16,0-5 8 0,0 5-8 0,0 2 0 16,0 6 8-16,0-5-8 0,3 5 0 0,-3-6 0 15,3 7 11-15,1-10-2 16,-1 3 0-16,8 0 0 0,-4-3-9 0,3 4 0 0,1-4 9 0,3 0-9 16,0-6 0-16,0 6 0 0,3-3 0 0,4 0 0 15,0-4-15-15,4-5-7 0,3 3-2 0,-3 2 0 16,6 1-28-16,1-3-7 0,-1-7-1 0,5 10 0 15,-1-9-91-15,0-1-18 16,0 0-4-16,-7 4-626 0</inkml:trace>
  <inkml:trace contextRef="#ctx0" brushRef="#br0" timeOffset="42016.18">13395 12585 403 0,'0'0'17'0,"0"0"5"0,-4 3-22 0,4-3 0 0,-7 0 0 0,4 0 0 15,-4-3 416-15,3 3 78 0,1-6 16 0,3 6 3 16,-4-3-368-16,1-4-73 16,-1-2-16-16,4 0-2 0,0 2-18 0,0-2-3 0,0-1-1 0,0 1 0 15,0-3-32-15,0-4 0 0,4 10 0 0,-4-7 0 16,0-3 0-16,3 4 10 0,-3-4-10 0,4 0 8 16,-4 4 10-16,0-4 2 0,3 1 0 0,-3 2 0 15,4-6 7-15,-4 3 1 0,0 1 1 0,0-4 0 16,0 0-13-16,0 4-4 0,3-4 0 0,-3 6 0 15,0-3 0-15,0 7 0 0,0 0 0 0,4-1 0 16,-4-5 16-16,3 11 4 0,-3-2 0 16,0-3 0-16,0 9-32 0,0 0 0 0,0 0 0 0,0 0 0 15,7 0 0-15,1 0 0 0,-1 0 0 0,0 9 0 0,0-3 0 16,0-2 0-16,0 5 0 0,0 0 0 0,-4 1 12 0,4 5-3 16,0 1-1-16,4-3 0 0,-7 6-8 15,6-4 0-15,-3 4 0 0,0 0 0 0,0 3 0 0,4-3 8 16,-4-7-8-16,0 7 8 0,0-3-8 0,0 2 0 15,0-2 0-15,0 0 0 0,0-4 0 0,-3 4 0 16,6-7 0-16,-6 1 0 0,3-1 0 0,0 1 0 16,-3-1 0-16,3-3 8 0,0-3 4 0,0 4 0 0,-4-4 0 15,4-3 0-15,0 0 0 0,-3 0 1 0,-4 0 0 16,0 0 0-16,0 0 7 16,7-10 0-16,-3 7 1 0,3-3 0 0,-4-3-5 0,4 6 0 0,-3-10-1 15,3 4 0-15,-4-1-7 0,1 1 0 0,-4-1-8 16,3-2 12-16,-3-4-12 0,4 0 9 0,-8 4-9 15,4-4 8-15,0 1-8 0,-3-4 0 0,3 0 0 0,0 0 0 16,-4 0 0-16,1 0 0 0,3-2 8 0,-4 8-8 16,1-3 0-16,-1-3 0 0,1 10 0 0,-1 0 0 15,1-1-28-15,3 1 3 0,3-7 0 0,-3 7 0 32,0 2-71-32,-3-2-13 0,3 6-3 0,0-3-1 0,0-4-67 0,0 10-12 15,0 0-4-15,3 0-833 0</inkml:trace>
  <inkml:trace contextRef="#ctx0" brushRef="#br0" timeOffset="42704.04">13663 11927 1036 0,'0'0'46'0,"0"0"10"0,0 0-45 0,-3 0-11 0,-4-4 0 0,3-2 0 16,4 6 151-16,-7 0 28 0,3 0 5 0,-3-6 2 16,7 6-129-16,-3-3-25 0,-1 3-6 0,4 0-1 15,0 0 28-15,0 0 6 0,0 0 1 16,-3-7 0-16,-1 4 27 0,4 3 5 0,0 0 2 0,0 0 0 15,0 0-21-15,0 0-4 0,0 0-1 0,0 0 0 16,0 0-21-16,0 0-5 0,0 0-1 0,0 0 0 16,7 0-22-16,-7 0-5 0,0 0-1 0,7 3 0 0,4-3-13 0,-4 7 0 15,-3 2 0-15,3 1 0 0,3-1 15 0,-3 0-3 16,4 1-1-16,-1 5 0 0,4-5 17 0,1 9 3 16,2-4 1-16,-3-2 0 0,8 9-20 0,-5-3-4 15,1-1-8-15,-1 1 12 0,1 0 4 0,0-3 1 16,-4 3 0-16,0 6 0 0,0-7-7 0,0 1-2 15,0 0 0-15,-3-3 0 0,-1 3-8 0,-3-1 0 16,4-2 0-16,0 3 0 0,-4 0 18 0,0-4 2 16,0 4 0-16,0-3 0 0,-4 3-2 15,1-7 0-15,-1 4 0 0,5 3 0 0,-8-10-18 0,3 10 0 16,1-3 0-16,-1 2 0 0,-3-2 0 16,0 3 0-16,-3 0 8 0,-1 0-8 0,1-4 0 0,-1 4 0 0,-3-3 0 15,0-4 0-15,3 4 0 0,-3 0-12 16,0-4 1-16,-3-2 1 0,-1 5 10 0,4-5 0 15,-4-1 0-15,4 1 0 16,-3-1-36-16,-1-3-4 0,4 4-2 0,-3-4 0 16,3-3-66-16,3-3-12 0,0 0-4 0,4 0-696 0,0 0-140 0</inkml:trace>
  <inkml:trace contextRef="#ctx0" brushRef="#br0" timeOffset="43630.25">14429 13309 2199 0,'0'0'97'0,"0"0"21"0,0 0-94 0,10 7-24 0,-3-4 0 0,4-3 0 16,-1-3 46-16,5 3 5 0,-1-7 1 0,0 7 0 15,0 0-13-15,4 7-3 0,-4-4 0 0,0 3 0 16,0-3-10-16,-4 7-2 0,5 5-1 0,-8-5 0 15,0 9 11-15,0-1 2 0,0 1 1 0,-7 6 0 16,0 0-5-16,-4 0-2 0,1 4 0 0,-1-1 0 16,-3 6-30-16,0-5 0 0,4-4 0 0,-5-7 0 15,1 8 25-15,0-14 6 0,4 10 1 0,-4-9 0 32,0 2-58-32,0-5-11 0,0-7-3 0,7-3 0 0,-7 6-134 15,7-6-27-15,0 0-6 0</inkml:trace>
  <inkml:trace contextRef="#ctx0" brushRef="#br0" timeOffset="44028">15222 13015 2296 0,'0'0'102'0,"0"0"21"0,0 0-99 0,0 0-24 0,0 0 0 0,0 0 0 15,0 0 53-15,4 6 6 0,6-3 1 0,5 3 0 16,-1-3-50-16,-4 4-10 0,-3 2 0 0,4-6 0 16,3 7 12-16,4-4 6 0,-1 10 1 0,1-4 0 15,0 4-6-15,-4-7-1 0,7 7 0 0,-3-4 0 16,-4 4-12-16,3-3 0 0,1 2 0 0,0-5-10 0,-4 5 2 0,0-2 0 16,0-7 0-16,0 4 0 15,0-1-116 1,0 1-22-16,0-4-5 0,0-6-520 0,1 3-104 0</inkml:trace>
  <inkml:trace contextRef="#ctx0" brushRef="#br0" timeOffset="44301.96">15755 12980 1209 0,'0'0'108'16,"0"0"-87"-16,0 0-21 0,-3 6 0 0,-5-2 216 0,8-4 38 15,0 0 8-15,0 0 2 0,-7 0-229 0,7 0-46 16,0 9-9-16,-3 0-1 0,3 7 21 0,-4-7 0 0,1 10 0 0,3-3 0 16,-4 12 52-16,1-3 11 0,3 3 2 0,-4 1 1 15,1 2 13-15,-1 0 2 0,1 4 1 0,-1-1 0 16,1 1-46-16,-1-1-10 0,-3-2-2 0,4 2 0 16,-5-6-24-16,5 4-20 0,-1-4 3 0,1 0 1 31,-4-3-13-31,3 4-3 0,1-11 0 0,-4 7 0 0,7 1-29 15,-4-8-7-15,1 1 0 0,-1-3-640 0,4-4-128 0</inkml:trace>
  <inkml:trace contextRef="#ctx0" brushRef="#br0" timeOffset="44867.11">16185 11801 1652 0,'0'0'73'0,"0"0"15"0,0 0-70 0,4-6-18 0,-4 3 0 0,0 3 0 15,0 0 51-15,7-7 6 0,-7-2 2 0,0 9 0 16,0 0-11-16,4-3-3 0,-4 3 0 0,0 0 0 16,0 0 15-16,0 0 2 0,0 0 1 0,0 0 0 15,0 0-17-15,0 0-3 0,-4 9-1 0,-3 1 0 16,3-1-6-16,-3 0 0 0,4 10-1 0,-8-3 0 16,4 3-19-16,0 0-3 0,-3-1-1 0,3 4 0 15,-4 0-3-15,4 3-1 0,-4 4 0 16,8-4 0-16,-8 3 20 0,4 0 3 0,0-3 1 0,0 3 0 15,4 4-32-15,-1-4 0 0,0 0 0 0,1 1 0 0,3-4 0 0,0 3 0 16,3-3 0-16,1 3 0 16,0-3-26-16,3 0-11 0,0-6-3 0,0 9 0 15,3-9-5-15,-3 0-2 0,7 3 0 0,-3-3 0 16,3 0-129-16,4-10-27 0,10 16-5 0,-7-22 0 16</inkml:trace>
  <inkml:trace contextRef="#ctx0" brushRef="#br0" timeOffset="46228.01">16429 12416 1209 0,'0'0'108'0,"0"0"-87"0,0 0-21 0,0 0 0 15,0 0 310-15,0 0 58 0,0 0 11 0,0 0 2 16,0 0-352-16,3-7-70 0,-3-2-15 0,0 9-2 16,0 0-3-16,0-3-1 0,0-3 0 0,0-4 0 0,4 4 71 0,-4 6 15 0,0-3 2 15,0-7 1-15,3 4 5 0,-3-3 2 0,4-1 0 0,0 1 0 16,3-7 15-16,-4 7 3 0,1-4 1 0,-1-2 0 15,4-4-33-15,0 0-6 0,0 3-2 0,0-9 0 16,0 6 16-16,0-3 4 16,-3 0 0-16,0 1 0 0,3-5-20 0,-4 8-3 0,4-7-1 0,-3-1 0 15,3 8 4-15,-4-1 0 0,1 3 0 0,3 4 0 16,-4-4 0-16,4-3 0 0,-3 10 0 0,0-1 0 16,3 1 22-16,-4 3 5 0,4-4 1 0,-7 10 0 15,0 0-32-15,0 0-8 0,7 6 0 0,0-2 0 0,-3 5 0 16,3 0 0-16,-4 1 0 0,1 6 0 15,-1 2 0-15,1 1-12 0,-1 3 4 0,1-3 0 0,0 0 8 16,-1 9 8-16,4-9-8 0,-3 6 11 0,-4 0-11 16,3-6 12-16,1 6-12 0,-1-3 12 0,4-3-12 0,-3 6 0 15,-1-10 0-15,1 4 0 0,-1 0 0 0,1-3-11 16,-1-4 11-16,5 1-8 0,-5-1 8 0,1-2 8 16,-1-4-8-16,1-3 11 0,-1 7-11 0,1-4 12 15,3-3-12-15,-4 3 12 16,-3-6-12-16,7 0 12 0,0 6-12 0,0-2 12 0,0-8 20 15,1 4 4-15,-1-6 0 0,3 6 1 0,-3-6-37 16,4 6 0-16,-8-3 0 0,4 3 0 0,0-6 14 0,-3 6-2 16,3-10 0-16,-3 7 0 0,-1-3-12 0,1 3 9 15,-4-4-9-15,3-2 8 0,-3-1 3 0,0 1 0 16,0-7 0-16,0 7 0 0,0-10-3 0,0 4 0 16,4 2 0-16,-4-3 0 0,7-3-8 0,-4 1 0 0,1-7 0 15,3-1 0-15,-4-2-12 0,4 3 3 0,-3 3 0 16,3-3 0-16,-3 0-4 0,-1 6-1 0,1-6 0 0,-1 6 0 15,-3 7-6-15,4-4 0 0,-4 7-1 0,0-1 0 32,0 4-9-32,-4-3-2 0,-3 9 0 15,7 0 0-15,-7-4-134 0,0 4-27 0,0 4-6 0</inkml:trace>
  <inkml:trace contextRef="#ctx0" brushRef="#br0" timeOffset="49835.99">17000 11757 1148 0,'0'0'25'0,"0"0"6"0,4-9 1 0,-4 9 0 0,0 0-32 0,0 0 0 15,0-10 0-15,0 10 0 0,0 0 22 0,0 0-2 16,0 0 0-16,0 0 0 0,0 0 61 0,-4 0 12 15,-6 0 3-15,6 0 0 0,-6 0-2 0,10 0 0 0,-7 0 0 0,7 0 0 16,0 0 2-16,0 0 1 0,-4 4 0 16,4-4 0-16,0 0-35 0,0 0-7 15,0 0-2-15,0 0 0 0,0 0-26 16,4-4-6-16,3 4-1 0,0-6 0 0,-7 6-8 16,7 0-3-16,3-3 0 0,-10 3 0 0,7-6 7 0,-7 6 0 15,7 0 1-15,-7 0 0 0,11 6 11 0,-4-3 1 16,0-3 1-16,0 6 0 0,0 4-30 0,-3-4 0 15,-4-6 0-15,7 3 0 0,0 7 12 0,0 5-3 0,-3-5-1 0,3-1 0 16,0 0-8-16,0 7 0 0,0-6 0 0,3-1 0 16,-3 4 0-16,0 2 0 0,4 1 0 0,-4-4 0 15,4 4 0-15,-4 0 0 0,3 3 0 0,-6-7 0 16,3 10 0-16,-4 0 0 0,-3 3 11 0,0-6-11 16,0 6 0-16,0 3 0 0,-3-3 0 0,-4 0 0 15,3-3 0-15,-3 3 0 0,0-6 0 0,0 0 0 16,4 0 0-16,-4 3 0 0,3-10 0 0,-3 4 0 0,0 0 8 0,0-4-8 15,3-2 0-15,-3-1 0 16,4 1-13-16,-1-1-9 0,1 3-2 0,-1-8 0 16,4-4-93-16,0 0-19 0,-3 9-4 0,3-9-570 15,0 0-114-15</inkml:trace>
  <inkml:trace contextRef="#ctx0" brushRef="#br0" timeOffset="50543.14">17276 11638 403 0,'0'0'36'0,"0"0"-36"16,-8-6 0-16,5 6 0 0,-4-10 179 0,3 4 29 16,1 6 5-16,-1-9 2 0,4 9-159 15,-3-3-32-15,3 3-7 0,0 0-1 0,0 0 36 16,0-7 8-16,0 7 0 0,0 0 1 0,0 0 43 15,0 0 8-15,0 0 1 0,0 0 1 0,0 0-28 0,0 0-6 16,0 0 0-16,0 0-1 0,3 7-19 0,4-4-3 16,0 6-1-16,4-3 0 0,-4 4-8 0,7 5-1 0,-3-2-1 0,6-4 0 15,1 13-15-15,3-3-3 0,-3 3-1 16,3 0 0-16,0 0-19 0,-3-3-8 0,7 6 0 0,-4 0 8 16,3 0 2-16,-2-3 0 0,2 9 0 0,1-2 0 15,-4-1 8-15,-3 9 2 0,3-2 0 0,0-1 0 16,-3 10-4-16,-1-6 0 0,1 0 0 0,0 6 0 15,-1-10-8-15,-3 10-8 0,0-6 12 0,-3 2-12 16,-4-2 24-16,4 6-1 0,-4 3-1 0,-4-3 0 16,1 0-5-16,-4 0-1 0,0 3 0 0,-4-3 0 15,-3-1-6-15,4-8-2 0,-8 3 0 0,4-4 0 16,0 1-8-16,-4-7 0 0,1 0 0 0,-1 6 0 16,1-8 0-16,-4-1 0 0,3-3-8 0,-3 3 8 15,0-7-36-15,-7-2-4 16,3-3 0-16,-3 2 0 0,-4 4-121 15,0-3-25-15,-6-7-5 0,-1 7-869 0</inkml:trace>
  <inkml:trace contextRef="#ctx0" brushRef="#br0" timeOffset="51638.38">12093 11569 1105 0,'0'0'48'0,"0"0"12"0,-3 0-48 0,-4 6-12 0,3-3 0 0,4-3 0 15,0 0 53-15,0 0 9 0,0 0 2 0,0 0 0 16,0 0-43-16,0 0-8 0,0 7-1 0,0-7-1 16,-3 3 33-16,3-3 8 0,0 9 0 0,-4-2 1 0,1-4 27 0,-1 3 6 15,-3-3 1-15,0-3 0 0,0 0-1 0,7 0 0 16,0 0 0-16,-4 6 0 0,-3 4-22 0,0-10-4 16,0 9 0-16,4-3-1 0,-8-2-12 0,4 5-3 15,0-3 0-15,0-3 0 0,0 7-12 0,0 2-4 16,0 1 0-16,0-4 0 0,0 1-4 0,0 5 0 15,-4-5-1-15,4 9 0 0,0-1-15 16,0-2-8-16,-4 3 8 0,1 0-8 0,3 6 0 16,-4-6 0-16,4 6 0 0,0 0 0 0,-4-3 0 15,1 12 0-15,-1-6 0 0,4 7 0 0,0-1 0 0,-4 4 0 0,4 3 0 16,0-4 8-16,0 7 0 0,4 0 0 0,-4-6 0 0,3 6 0 16,1-7 1-16,3 7 1 15,0 10 0-15,0-10 0 0,3 3-10 0,1 6 12 0,-1-3-12 16,4-3 12-16,0 3-4 0,0-3 0 0,4-3 0 15,0 3 0-15,-4 3-8 0,3-3 0 16,4 7 0-16,0-4 0 0,-3-3 17 0,3-3 2 0,4 0 0 0,-1-7 0 16,1 7-31-16,3-6-5 0,0-4-2 0,1 1 0 15,-1-7 6-15,0 0 1 0,0 7 0 0,4-10 0 16,3 0 0-16,0-3 0 0,-3-3 0 0,0-4 0 16,-4 4-32-1,3-3-7-15,-2-7-1 0,-1 1-743 0,3-4-149 0</inkml:trace>
  <inkml:trace contextRef="#ctx0" brushRef="#br0" timeOffset="-121963.18">25068 6984 979 0,'0'0'43'0,"0"0"9"0,4-9-41 0,-4 9-11 0,0-3 0 0,3-3 0 15,5 3 153-15,-5-4 29 0,1-2 6 0,-1-1 0 16,1 1-75-16,-1 0-15 0,-3-1-3 0,4 4-1 16,-1-7-29-1,-3 1-5-15,0 2-2 0,0 7 0 0,0-6-10 0,-3 0-1 16,-1-1-1-16,1 1 0 0,-1 2-2 0,-3-2 0 0,0 0 0 0,0-1 0 16,-4 4-20-16,4-3-5 0,-3 9-1 0,-1-10 0 15,-3 10-4-15,0 0-1 0,3 0 0 0,-3 0 0 16,-7 6 7-16,0-2 0 0,0 5 1 0,0 0 0 15,-4 1-21-15,4 5 0 0,-4 4 0 0,4 0 0 16,0-3 0-16,-1 12 0 0,5-9 0 0,-4 6 0 16,0 3 0-16,3-9 0 0,0 6 0 0,1 0 0 15,2 0 0-15,1-3 0 0,0-6 0 0,4 9 0 16,-1-6 0-16,4-7 0 0,0 4 0 0,7-7 0 16,-4 10 0-16,4-9 0 0,0-1 0 0,4 3 0 0,3-8 14 0,0 5-2 15,0-9 0-15,0 6 0 0,4-3-12 0,3-3 0 16,-4-3 0-16,1-3 0 0,0 6 9 0,3-9-1 15,0-1 0-15,0 1 0 0,0 3-8 0,0-4 0 16,4-2 0-16,-4-4-11 0,0 7 11 0,0-7 0 16,0 3 0-16,-3-2 8 0,3-4-8 15,-3 3 0-15,-1 7 0 0,-3-10 0 16,0 3 8-16,0 4-8 0,-3-4 8 0,3 3-8 0,-7-2 12 16,0-1-1-16,0 7-1 0,0-1 0 0,-4 1 5 15,1 6 1-15,3-4 0 0,0 7 0 0,-4-6-4 0,4 6 0 16,0 0 0-16,0 0 0 0,0 0-12 0,-7 6 0 15,4 4 8-15,3 6-8 0,-4-4 0 0,4-3 8 16,4 13-8-16,-4-3 0 0,7 0 0 0,-4 0 0 0,4 6 0 16,4-6 0-16,-4 6 0 15,4-3 8-15,3 0-8 0,0 0 0 0,0-3 0 0,-3 6 8 16,-1-10-8-16,1 4 0 0,-1 0 0 0,1 0 0 16,3-4 0-16,-3 4 0 0,-4-9 0 0,3 5-10 0,-3-5 10 15,4-1-8 1,-4-6-96-16,3 4-18 0,-2 2-4 0,-1-3-671 0,-7-6-135 0</inkml:trace>
  <inkml:trace contextRef="#ctx0" brushRef="#br0" timeOffset="-121352.63">25837 6768 1792 0,'0'0'80'0,"0"0"16"0,0 0-77 0,0 0-19 0,0 0 0 0,0 0 0 16,0 0 62-16,0 0 9 0,0 0 1 0,0 0 1 15,-7 10-11-15,4-1-2 0,-8 10-1 0,4-4 0 0,0 11-15 0,-3-5-2 16,-1 5-1-16,0 2 0 0,-3 6-13 0,0-6-4 15,0-2 0-15,-4 2 0 0,4 3-12 0,0-9-2 16,-7 3-1-16,7 3 0 0,-4-2-9 0,1-1 0 16,3-3 0-16,-4 3 0 31,0-7-88-31,1 8-11 0,6-11-1 16,-3-2-588-16,0-4-116 0</inkml:trace>
  <inkml:trace contextRef="#ctx0" brushRef="#br0" timeOffset="-121179.7">25386 6919 230 0,'-7'3'20'0,"0"-3"-20"0,-4 6 0 0,4-3 0 15,4 10 564-15,-1-4 108 0,4 1 21 0,4 2 5 16,3-3-540-16,0 7-108 0,3-6-22 0,1 5-4 16,3-2-12-16,4 2-2 0,-4 1-1 15,3-3 0-15,1-4-9 0,-4 7 8 0,0-1-8 0,4-2 8 16,0 3-8-16,-4-4-11 0,3 4 3 0,1-7 0 31,3 10-72-31,-3-9-13 0,3 5-3 0,-3-5-1 0,3-1-107 16,0 0-20-16</inkml:trace>
  <inkml:trace contextRef="#ctx0" brushRef="#br0" timeOffset="-120869.77">26561 6680 1670 0,'0'0'148'0,"0"0"-118"16,0 0-30-16,-4 10 0 0,4-4 125 0,-3 3 19 15,3 10 4-15,-4-3 1 0,4 3-102 0,0 0-21 16,0 9-4-16,4-3-1 0,-4 3-3 0,0-3-1 15,7 10 0-15,-4-7 0 0,-3 0-5 0,4-3 0 0,3 3-1 16,-4-3 0-16,4 1-11 0,-3-4 0 16,-1-7 0-16,1 4 0 15,7 0-48-15,-8 3-3 0,-3-10 0 0,0 4 0 16,0-7-138-16,0 1-28 0</inkml:trace>
  <inkml:trace contextRef="#ctx0" brushRef="#br0" timeOffset="-120683.7">26356 7126 1900 0,'0'0'169'0,"0"0"-135"0,0 0-34 0,0 0 0 16,0 0 204-16,0 0 33 0,0 0 7 0,0 0 2 16,0 0-177-16,0 0-35 0,11 0-7 0,-1 0-2 15,1-4-4-15,3-2-1 0,0 6 0 0,4-9 0 16,-1 9-41-16,4-6-9 0,4-4-2 0,-4 7 0 15,0-6 7-15,1 2 1 0,2-2 0 0,-2-1 0 16,-1 1-167-16,3 3-33 0,-2-7-6 0</inkml:trace>
  <inkml:trace contextRef="#ctx0" brushRef="#br0" timeOffset="-120117.08">27129 6348 1670 0,'0'0'148'0,"0"0"-118"16,0 0-30-16,0 0 0 0,0 0 200 0,0 0 35 16,0 0 6-16,0 0 2 0,0 0-189 0,0 3-38 15,0 10-7-15,0-1-1 0,0 13 0 0,0 3 0 0,0 1 0 0,0 2 0 16,-4 0 26-16,4 10 6 0,-3-3 0 0,3-1 1 16,3 4-20-16,-3-3-4 0,-3-1-1 0,3 7 0 15,3-9-6-15,1 2-2 0,-4-2 0 0,0-1 0 16,0-5-8-16,0-4 0 0,-4 3 0 0,4-9 0 15,0 3 0-15,0-3 0 0,0-7 0 16,0 4 0-16,4-1 20 0,-4-5 12 0,0-7 3 0,0 6 0 16,0-9-35-16,0 0 0 15,0 0 0-15,0 0 0 0,0 0 0 0,7-3 0 16,-4-12 0-16,1 5 0 0,-1-5 0 0,1-7 0 0,-1-10 0 16,1 4 0-1,3 0-24-15,0 0-6 0,4 2-1 0,-4 1 0 0,0-3 31 0,3 9 0 0,1-6 0 0,-1 6 0 16,1 4 0-16,7 5 0 0,-4 1 0 0,0 0 0 15,0-1 0-15,4 1 0 0,-4 2 0 0,3 7 0 0,1-3 0 16,-4-3 0-16,4 6-10 0,-4 0 10 0,0 6-8 16,4-3 8-16,-4 4-10 0,3 8 10 0,-3-5 0 0,4 2 0 15,-4 4 0-15,0 3 0 0,-3-3 0 0,-1 2 0 16,1 1 13-16,-7 0-4 0,-1 0-9 0,-3-4 0 16,0 11 0-16,0-8 0 0,-3 1 0 0,-4-3 0 15,3-4 0-15,-3 4 0 0,0 3 26 0,-4-3 3 16,1-4 1-16,-1-2 0 0,1 5-22 0,-5-5-8 15,1 5 0-15,-3-5 0 0,-1-1 12 16,-3 1-3-16,-4-4-1 0,1-3 0 0,-5 6-8 16,1-9-11-16,-4 10 3 0,8-10 0 15,-5 0-39-15,5-3-7 0,3-4-2 16,-1 4 0-16,1-3-156 16,4-3-32-16</inkml:trace>
  <inkml:trace contextRef="#ctx0" brushRef="#br0" timeOffset="-119850.2">28099 6743 2476 0,'0'0'110'0,"0"0"22"0,0 0-105 0,0 0-27 0,0 0 0 0,0 0 0 16,0 0 19-16,0 0-2 0,0 0 0 0,10 6 0 15,-6-3 23-15,-4-3 5 0,10 0 1 0,-2 0 0 0,-1 7-14 0,3-7-4 16,4 0 0-16,0 0 0 0,-3 0-4 0,3 0-2 16,0-7 0-16,4 4 0 15,3 3-4-15,0-6-1 0,4 3 0 0,-4-3 0 16,4 2-37-16,-1-2-7 16,-2 3-1-16,-1-3-1 0,3-4-35 0,-2 4-6 0,-1-3-2 0,3 9 0 15,1-10-136-15,-4 7-28 0,4-3-6 16,-4 6-1-16</inkml:trace>
  <inkml:trace contextRef="#ctx0" brushRef="#br0" timeOffset="-119593.81">28081 6991 2131 0,'0'0'189'0,"0"0"-151"0,0 0-30 0,0 0-8 16,7 9 72-16,7-3 12 0,4-2 4 0,0-4 0 15,3 0-56-15,3 0-12 0,1 0-1 0,7-4-1 16,0-2-18-16,-1 6 8 0,5 0-8 0,-8-6 0 16,4 3 0-16,-4 3 0 0,0-7 0 0,-3 7 0 31,-1-3-27-31,5-3-5 0,-5 3-2 0,5-3-691 0,-1-4-139 0</inkml:trace>
  <inkml:trace contextRef="#ctx0" brushRef="#br0" timeOffset="-119301.78">29217 6636 2556 0,'0'0'113'0,"0"0"23"0,-7-3-108 0,7 3-28 16,-7 3 0-16,7-3 0 0,0 0 25 15,0 0 0-15,0 7 0 0,0 2 0 0,0-3 4 0,0 4 1 16,7-1 0-16,0 1 0 0,0 2-7 0,0 4-2 0,4 3 0 16,3-1 0-16,0 8 10 0,0-8 1 15,-7 1 1-15,7 6 0 0,0-6-33 0,0 0 0 0,4 6 0 0,0-6 0 31,-1-4-28-31,5 11-13 0,-8-14-3 0,3 4 0 16,-3 3-57-16,1-1-12 0,-1-8-3 0,0 5-640 0,0 1-129 16</inkml:trace>
  <inkml:trace contextRef="#ctx0" brushRef="#br0" timeOffset="-119065.52">29813 6511 2548 0,'0'0'113'0,"-10"0"23"0,-1 9-108 0,1 7-28 0,-5 0 0 0,1 3 0 16,-3-1 0-16,3 11 0 0,-4 5 0 0,-3 1 0 16,0 2 0-16,-1 7 0 0,1 0 9 0,0 0-1 15,0 3 28-15,0-6 7 0,-4-1 1 0,-3 4 0 0,3-3-26 0,-7-3-5 16,4-1-1-16,-4 4 0 15,4-3-70-15,0-1-14 0,-7-2-4 0,3 3-696 16,0 5-140-16</inkml:trace>
  <inkml:trace contextRef="#ctx0" brushRef="#br0" timeOffset="-112843.73">25040 8759 518 0,'0'0'46'0,"0"0"-37"0,0 0-9 0,0 0 0 16,0 0 139-16,0 0 25 0,0 0 6 0,0 0 1 0,0 0-86 0,0 0-17 16,0 0-3-16,0 0-1 0,0 0-8 0,0 0-1 15,0 0-1-15,0 0 0 0,0-3 10 0,0 3 1 16,0 0 1-16,0 0 0 0,-3-6-26 0,3 6-6 15,0 0-1-15,-4-9 0 0,4 9 5 0,0-4 1 16,0 4 0-16,-7-6 0 0,4-3-9 0,3 9-2 16,-8 0 0-16,5-7 0 0,-4 7-2 0,3-3-1 15,-3-3 0-15,7 6 0 0,0 0-17 0,-7-3-8 16,-3 3 0-16,-4-6 8 0,3 6 3 0,0 0 0 16,-3 0 0-16,-3 0 0 0,3 0 5 0,-4 6 2 15,0-3 0-15,1 3 0 0,3-3-1 0,-8 7 0 0,8-4 0 16,-3 4 0-16,-1-1-17 0,4 0 8 15,-4 1-8-15,4 5 0 0,0-5 0 0,3 9 0 16,-3-4 0-16,4-2 0 0,-4 3 0 0,3 2 0 16,0 1 0-16,1 6-9 0,-1-9 9 0,1-3 11 15,6 8-3-15,-3-2 0 0,0-6-8 0,4 2 0 0,-1 4 0 0,4-3 0 16,0-3 0-16,4 2 16 0,-1-5 0 0,4-1-1 16,-3 0-15-16,3 1 0 0,3-4-12 0,1-3 12 15,-1 4-8-15,1-7 8 0,0 0 0 0,3 0 0 16,-4 0 0-16,4 0 0 0,1-7 0 0,-1 4 0 15,3-3 0-15,-3-4 0 0,4 1 0 0,0 0 0 16,-1-1 0-16,1-5 0 0,0 2 0 0,-1-3 9 0,1 7 2 16,-1-7 0-16,1 4 0 0,-4-4 0 15,-3-3-11-15,-1 0 0 0,5 1 0 0,-8-4 0 0,-4 3 0 0,4 6 12 16,-7-2 0-16,0-4 0 16,4 3 1-16,-4-3 1 0,-4 10 0 0,1-7 0 15,-1 7 15-15,1-1 3 0,-1 1 1 0,-3 6 0 16,3-3-33-16,4 6 0 0,0 0-12 0,0 0 3 15,0 0 9-15,0 0 0 0,0 0 0 0,0 0 0 0,0 0 0 16,4 9 0-16,7 7 12 0,-4-4-4 0,0 4-8 0,-4 9 0 16,8-6 0-16,-4 6 0 0,7-3 0 0,-3 3 0 15,-1 0 0-15,4-6 0 0,-3 9 0 0,3-9 0 16,-3 6 0-16,-1-6 8 0,1 6-26 0,3-6-5 16,-4 6-1-16,1-13 0 15,-4 10-28-15,4-9-7 0,-4 2-1 0,0-2 0 16,3 3-146-16,-6-7-30 0,3-3-5 0</inkml:trace>
  <inkml:trace contextRef="#ctx0" brushRef="#br0" timeOffset="-111648.79">25725 8207 230 0,'0'0'20'0,"0"0"-20"0,0 0 0 0,0 0 0 16,0 0 232-16,0 0 43 0,-4-3 8 0,4 3 1 0,0 0-194 0,-7 0-39 15,0-6-8-15,0 6-2 0,3 0 23 0,-3 6 4 16,-3-6 0-16,-1 0 1 0,1 3 10 0,-1 4 1 15,-3-1 1-15,3-3 0 0,-6 7-40 0,-1-1-8 16,4 0-1-16,-7 7-1 0,3 3-22 0,0 0-9 16,-3-4 8-16,4 14-8 0,-5-1 12 0,1 3-4 15,4-3 0-15,-1 7 0 0,0 2 0 16,4 1 0-16,4-3 0 0,-1 9 0 0,1-7-8 0,-1-2 12 16,7 5-12-16,-3 1 12 0,7 0-12 0,0-3 8 15,0-1-8-15,4-2 8 0,-1-1-8 0,4 4 0 16,1-4 9-16,2-5-9 0,1 2 0 0,-1-9 0 15,4 3 0-15,0 0 0 16,8-6-22-16,-5 0-6 0,4-4 0 16,1-2-1-16,2-4-38 0,1 1-7 15,-4-4-2-15,0 3-766 16</inkml:trace>
  <inkml:trace contextRef="#ctx0" brushRef="#br0" timeOffset="-111362.88">25636 8759 979 0,'-3'0'43'0,"-4"0"9"0,3-3-41 0,-3-3-11 0,4 6 0 0,3 0 0 0,0 0 285 0,0 0 55 16,0 0 12-16,0 0 1 16,10-9-273-16,-10 9-54 0,7-4-11 0,0-2-3 0,4 0-12 0,0 3 0 15,-11 3-12-15,10 0 12 0,1-7-22 0,-11 7 2 16,10 0 1-16,1 0 0 16,-4 0-37-16,4 7-7 0,-4-7-1 0,3 0-1 15,1 0-123-15,-4 0-24 0,0 0-4 0</inkml:trace>
  <inkml:trace contextRef="#ctx0" brushRef="#br0" timeOffset="-111038.74">26084 8436 2178 0,'-7'0'48'0,"7"0"9"0,-7 10 3 0,0-10 1 0,0 9-49 0,0-3-12 0,4 4 0 0,-1 2 0 16,1 4 0-16,-1 3 9 0,4 0-9 0,0 0 8 0,-4 6-8 0,1 0 0 15,-1 0-10-15,4-3 10 0,0 9 0 0,0-3 0 16,0 1-8-16,0-1 8 0,4 3-16 0,-1 0 0 15,-3-5 0-15,4 2 0 16,0 6-29-16,3-9-7 0,-4-6 0 0,4 0-1 16,-3 0-138-16,3-4-27 0,3 11-6 15,1-14 0-15</inkml:trace>
  <inkml:trace contextRef="#ctx0" brushRef="#br0" timeOffset="-110594.61">26158 8179 748 0,'0'0'33'0,"0"0"7"0,-7 0-32 0,7 0-8 0,0 0 0 0,0 0 0 16,0 0 254-16,0 0 49 0,0 0 9 0,0 0 3 16,0 0-249-16,11 0-50 0,0 0-16 0,-1 0 10 15,-3 10 3-15,4-4 1 0,3-3 0 0,-3 13 0 16,-1-7 10-16,4 1 1 0,-3 5 1 0,-1-2 0 16,1 9-15-16,3-3-3 0,0-1-8 0,-3 11 12 15,-1-4-12-15,1 9 11 0,0-6-11 0,-1 7 10 16,-3-1-10-16,0-2 0 0,0 2 0 0,0-6 8 15,-3 4-8-15,3-4 8 0,-4 0-8 0,4 0 8 0,-3-2 7 0,-4-1 1 16,4 3 0-16,-4-3 0 0,0 3 5 0,-4-3 2 16,0 3 0-16,1 1 0 0,-4-4-14 0,-4 3-9 15,4 0 12-15,-3-3-12 0,-1 4 8 0,-3-4-8 16,0 0 0-16,0-6 0 0,0-1 0 0,-4 7-22 16,0-6 3-16,-3-3 1 15,4-4-122-15,-5 7-25 0,1-3-5 0,4-7-1 0</inkml:trace>
  <inkml:trace contextRef="#ctx0" brushRef="#br0" timeOffset="-110255.43">26949 8436 1958 0,'0'0'174'0,"0"0"-139"0,-7 0-35 0,0 0 0 0,7 0 75 15,0 0 8-15,-4 0 1 0,1 10 1 0,-1-4-85 0,0 3-12 16,4 1-4-16,-3-1-2 0,3 4 8 0,-4 9 2 15,4-3 0-15,0-1 0 0,4 7 8 0,-4-3 0 16,0 4 0-16,3-1 0 0,1 3 0 0,0-3 8 16,-1-3-8-16,-3 3 8 15,4 3-24-15,-1-3-5 0,1-6-1 0,-1 6 0 16,1-6-54-16,-1 0-12 0,1-4-1 0,-1 4-482 16,4-3-96-16</inkml:trace>
  <inkml:trace contextRef="#ctx0" brushRef="#br0" timeOffset="-110047.79">26875 8687 288 0,'0'0'25'0,"0"-3"-25"0,-4-3 0 0,4 6 0 16,0 0 443-16,0 0 83 0,0 0 17 0,4 0 3 15,3-10-434-15,3 10-88 0,1-6-16 0,3 3-8 16,0-3 0-16,0 3 0 0,4-4-11 0,-1 7 11 15,1-3-25-15,0-3 1 0,3 3 1 0,0-3 0 32,0 6-32-32,-3 0-6 0,3 0-2 0,-3-4-836 0</inkml:trace>
  <inkml:trace contextRef="#ctx0" brushRef="#br0" timeOffset="-108188.02">26917 8625 230 0,'0'0'20'0,"0"0"-20"0,0 0 0 0,0 0 0 0,0 0 134 0,0 0 22 15,0 0 5-15,0 0 1 0,0 0-93 0,0 0-18 16,0 0-4-16,0 0-1 0,0 0-28 0,0 0-6 16,0 0 0-16,0 0-1 0,0 0-11 0,0 0 0 15,0 0 0-15,0 0 8 0,0 0 13 0,0 0 3 16,0 0 0-16,0 0 0 0,-7 0 14 0,3 0 3 15,-6 0 1-15,3 0 0 0,3 6 1 0,-3-3 0 16,0-3 0-16,0 0 0 16,0 6 6-16,0-3 2 0,0 4 0 0,0-7 0 15,0 3 25-15,0-3 4 0,0 6 2 0,0-3 0 0,0-3-6 16,-1 0-2-16,-2 0 0 0,3 0 0 0,0 0-15 0,0 0-3 16,-4 6-1-16,1-6 0 0,3 0-30 0,-1 0-5 15,1 0-2-15,0 0 0 0,0 0-26 0,-3 0-6 16,3 0-1-16,0 0 0 15,3 0-29-15,-3 0-5 0,3 0-2 0,-3 0 0 16,7 0-38-16,0 0-8 0,0 0-2 0,0 0-775 0</inkml:trace>
  <inkml:trace contextRef="#ctx0" brushRef="#br0" timeOffset="-106941.79">27651 8123 1101 0,'3'0'48'0,"-3"0"12"0,0 0-48 0,0 0-12 0,0 0 0 0,0 0 0 16,0 0 105-16,0 0 19 15,0 0 4-15,0 0 1 0,-10 3-47 0,10-3-10 0,-4 9-1 0,4-9-1 16,-7 7-3-16,4 2-1 0,-1-3 0 0,1-3 0 16,6 7-30-16,-3-1-5 0,-3 1-2 0,-1-1 0 15,8 7-1-15,-1-7-1 0,1 10 0 0,-1-3 0 16,1 9-11-16,-1-3-3 0,8 3 0 0,-4 3 0 16,-7 3 6-16,3-2 1 0,4-1 0 15,4 6 0-15,-8-6-5 0,5 1-1 0,-1 5 0 0,0-6 0 16,0-2 2-16,-4 2 1 0,1-3 0 0,-1 0 0 15,1-6 3-15,-1 6 0 0,1-6 0 0,-1-1 0 16,-3 1-2-16,4 0 0 0,-4-3 0 0,3-7 0 16,-3 7 6-16,4-7 2 0,-4 1 0 0,0-1 0 15,0-9-13-15,4 3-2 0,-4-3-1 0,0 0 0 16,0 0-1-16,0 0 0 0,0 0 0 0,0 0 0 16,0-3 11-16,3-6 1 0,1-1 1 0,-4-5 0 0,3-1 1 15,1 6 0-15,-1-8 0 0,1-1 0 0,-1 3-23 0,1-3 0 16,3 1 0-16,-4-1 0 0,4 3-12 0,-3-3-8 15,3 0 0-15,0 10-1 0,0-7 21 0,-3 7-9 16,3-4 9-16,-4 1 0 0,8 2 0 0,-8 1-8 16,4 0 8-16,0-1 0 0,0 10 0 0,1-9-8 15,-1 9 8-15,0 0 0 0,0 0-9 0,3 0 9 16,-3 9 0-16,4-3-9 0,-1-2 9 0,1 11-8 16,0-5 8-16,-1-1-8 0,1 7-1 0,-1-4 0 0,5-2 0 15,-1 5 0-15,0 4 9 0,-4-9-12 0,1 5 12 0,3-2-12 16,-3 3 12-16,-4-1 0 0,-4-2 0 15,4-4-8-15,-3 7 8 0,-1-7 0 0,-3 7 0 0,0-4 0 16,-3-2 9-16,-1 2-9 0,-6 1 12 0,3-4-12 16,-4 1 16-16,0 5-4 0,-3-5-1 0,0-1 0 15,0 7-2-15,-4-7 0 0,1 1 0 16,3-1 0-16,-7 1-9 0,3-1 8 0,0 0-8 16,-6-2 8-16,2-4-8 0,-6 6 0 0,3-9 0 0,1 6 0 15,-1-6-18-15,0 4 4 0,1-4 1 0,-1 0 0 31,4 6-12-31,7-6-3 0,-7-6 0 0,6 6 0 0,1 0-130 0,4-4-26 0,3 4-6 16,0 0-1-16</inkml:trace>
  <inkml:trace contextRef="#ctx0" brushRef="#br0" timeOffset="-106590.34">28466 8552 1785 0,'0'0'79'0,"-4"0"17"0,-3-6-77 0,0 3-19 0,3-3 0 15,-3 6 0-15,4-3 146 0,3 3 26 16,0 0 4-16,0 0 2 0,0 0-102 0,0 0-21 15,0 0-4-15,0 0-1 0,0 0-28 0,0 0-6 0,0 0 0 0,0 0-1 16,0 0 6-16,0 0 2 0,10-7 0 0,-2 7 0 16,2 0-9-16,1 0-2 0,3-3 0 0,3 3 0 15,-2 0-12-15,2-6 0 0,4 6 0 0,4-3-10 32,3-4-18-32,1 7-3 0,2 0-1 0,-3 0 0 15,1 0-16-15,2-3-3 0,-6 3-1 0,0-6 0 0,-4 6-128 0,4 0-25 16,-8 0-6-16</inkml:trace>
  <inkml:trace contextRef="#ctx0" brushRef="#br0" timeOffset="-106321.77">28413 8794 288 0,'0'0'25'0,"0"0"-25"0,-4 0 0 0,4 0 0 16,0 0 438-16,0 0 82 0,0 0 17 0,0 0 3 0,0 0-389 0,0 0-79 15,7 0-15-15,4-6-3 0,-1 2-14 0,1 4-2 16,3-6-1-16,0 6 0 0,0 0-1 0,0-3-1 16,1-3 0-16,2 6 0 0,1 0-18 0,3 0-3 15,-3 0-1-15,-1 0 0 0,4 0-13 0,1 0 0 0,-1 0 0 0,0 0-10 31,-3 0-90-31,3 0-17 0,0 0-4 0,0 0-611 16,0-3-123-16</inkml:trace>
  <inkml:trace contextRef="#ctx0" brushRef="#br0" timeOffset="-105602.83">29542 8267 2314 0,'0'0'51'0,"0"-6"10"0,0-4 3 0,-4 7 1 0,4-3-52 0,0-3-13 0,0 5 0 0,4-5 0 16,-1-4 73-16,1 10 12 0,-1-6 3 0,4 0 0 16,-3-1-53-16,3 4-11 0,0-4-1 0,3 1-1 15,-2 3-22-15,-1-4 8 0,3 7-8 0,1-3 0 16,-1 3 0-16,4-3 0 0,-3 6 0 0,0 0 0 15,3 0 0-15,0 6 0 0,-4-3 0 0,5 3 0 16,-5-3 0-16,1 4 0 0,-1 2 0 0,1-3-8 16,-4 4 0-16,0-1 0 0,0 4 0 0,-3-4 0 15,-1 0 8-15,-3 7-10 0,-3 0 10 0,-4-4-10 16,-1 4-5-16,-2 3-1 0,-1 0 0 0,-6 6 0 16,3 0 16-16,-4-3 8 0,0 3 0 0,1 3-8 15,-1-3 0-15,-3 3-17 0,3 4 1 0,-3-10 1 0,3 3 2 16,-3 3 0-16,0-9 0 0,3 6 0 15,-3-6 13-15,0 0 0 0,-4 3 0 0,8-4 0 0,-1-5 10 16,0 3-2-16,4-1 0 0,4-2 0 0,-1 2 27 0,4-5 5 16,0 6 0-16,0-4 1 0,7-3-30 0,0-2-11 15,-4 2 0-15,8-3 9 0,-4-6-9 0,4 4 0 16,-4-4 0-16,10 9 0 16,-3-3-27-16,4-3-1 0,-1-3 0 0,4 7 0 15,-3-7-85-15,3 0-18 0,0-7-3 0,0 7-891 16</inkml:trace>
  <inkml:trace contextRef="#ctx0" brushRef="#br0" timeOffset="-105357.52">29940 8794 1555 0,'0'0'138'0,"0"0"-110"0,0 0-28 0,0 0 0 16,0 9 130-16,4 1 21 0,-1-4 4 0,1 3 1 16,-4 1-127-16,0-1-29 0,-4 1 0 0,1-1 0 15,-1 0 0-15,1 1 0 0,-4-1 0 0,0 1 8 16,3 2-8-16,-3-9 9 0,4 4-9 0,-5-4 10 16,5 3-22-16,3-6-5 0,0 0-1 0,-7 0-913 15</inkml:trace>
  <inkml:trace contextRef="#ctx0" brushRef="#br0" timeOffset="-104879.47">30300 8007 460 0,'0'0'41'0,"0"0"-33"15,0 0-8-15,0 0 0 0,0 0 372 0,0 0 73 16,0 0 15-16,0 0 2 0,0 0-338 0,4 12-68 16,-4-5-14-16,0 2-2 0,-4 7 23 0,-3-4 5 0,0-2 0 0,0 5 1 15,0 4-26-15,-4-9-6 0,-3 8-1 0,4-2 0 16,-1 0-12-16,4-4-4 0,0 4 0 0,0-7 0 16,0 7-20-16,0-7 0 0,3-5 0 0,1 5 0 31,-1 0-21-31,1-2-9 0,3-7-2 0,0 0 0 0,0 0 13 0,3 3 3 0,4 3 0 0,0-6 0 15,4 0 16-15,-4 0-10 0,3 0 10 0,5 0-8 16,-5 0 8-16,4-6-10 0,4 6 10 16,0 0-10-16,-1 0 10 0,1 0 0 0,-4 0 10 15,7 6-10-15,-7-6 12 0,0 6-3 0,8-3-1 0,-5 4 0 16,-3 2-8-16,4 1 0 0,0-1 0 0,-1 0 0 16,-3 7 0-16,-3-3 8 0,-1 5-8 0,-2-2 8 0,-1 3 0 15,-4-3 0-15,-3 2 0 0,0-2 0 16,0 3-8-16,-3 0 0 0,-4-1 0 0,-1 8 0 0,-2-8 28 15,-4 7 3-15,3-6 1 0,-3 0 0 0,0 0-32 16,-4 0 0-16,8-4 0 0,-4 4 0 0,0 0 0 0,-1-10 0 16,5 7 0-16,-4 0 0 0,0-7-10 0,3 1-8 15,-3-7-2-15,3 6 0 16,-3-9-99-16,4 0-20 0,-1 6-4 0,-3-12-1 16</inkml:trace>
  <inkml:trace contextRef="#ctx0" brushRef="#br0" timeOffset="-104622.2">30095 8026 2718 0,'0'0'60'0,"0"0"12"0,0 0 2 0,0 0 2 0,8-7-60 0,-1 4-16 0,3-3 0 0,4 3 0 15,4-4 22-15,7 4 2 0,6-3 0 0,8-3 0 16,-4 9 12-16,4-7 2 0,4 4 1 0,-1-3 0 16,0-3-31-16,-3 9-8 0,0-10 0 0,0 10 0 15,-4-9 0-15,4 6 0 0,3-4 0 0,-3-2 0 16,3 0-31 0,1 2-10-16,-8-2-3 0,7-4-803 0,1-2-161 0</inkml:trace>
  <inkml:trace contextRef="#ctx0" brushRef="#br0" timeOffset="-101112.88">25164 10299 979 0,'0'0'87'0,"0"0"-70"0,0 0-17 0,0 0 0 16,0 0 164-16,0 0 28 0,-7-6 7 0,7 6 1 16,0 0-113-16,0 0-23 0,0 0-4 0,-4-10 0 15,1 4-22-15,3 6-4 0,-4 0-1 0,0-3 0 16,-3-3 5-16,4 3 1 0,-1-4 0 0,-3 7 0 0,0-9 5 0,0 9 0 16,0-10 1-16,0 10 0 0,-3-9-13 0,2 9-4 15,-6-6 0-15,0 6 0 0,0-3-12 0,4 3-4 16,-5 0 0-16,5 3 0 0,-1-3-12 0,-3 6 0 15,-3 3 0-15,2 7 0 0,-6-3 0 0,4 2-8 16,2 4 8-16,-2 0 0 0,3 0 0 0,0 3 0 16,0 0 8-16,3-3-8 0,0 6 8 15,4-7-8-15,0 1 0 16,4 6 0-16,-1-6 0 0,4-3-15 16,0-1 2-16,0-2 0 0,0-4 13 0,4 1-11 15,3-1 11-15,-4-2-10 0,4-1 10 0,4-3 0 0,-4-3-9 0,4 0 9 0,3-3 0 0,0-3 0 16,3-1 0-16,1-2 0 0,0-1 0 0,-1-2 0 0,1-4 0 15,7-3 0-15,-4 4 18 0,-4 2-2 16,5-9 0-16,-5 3 0 0,4 1-25 16,-3-1-6-16,-4 3-1 0,0-3 0 0,-3 0 16 0,-1 1 0 15,1 2 0-15,-4-3 0 0,0 3 9 0,0 4-9 0,-3-4 0 0,-1 7 9 16,1-7 5-16,-1 7 1 0,-3 6 0 0,4-4 0 16,-4 7-3-16,0 0-1 0,0 0 0 0,0 0 0 15,0 0-11-15,3 10 0 0,4-1 0 0,-3 7 0 16,0-7-8-16,3 10 8 0,-4-3 0 0,4 3 0 15,-3-4 0-15,-1-2 0 0,4 9-9 0,0-10 9 16,-3 7 0-16,-1-3 0 0,4 3 0 0,0-4 0 16,1-2 0-16,-1 3 0 0,-4 2 8 0,8-2-8 15,-4-7 0-15,0 7 0 0,0-3 0 0,0-4 0 0,0-3 0 16,0-3-18-16,4 7 4 0,-1-4 1 31,1-6-186-31,-1 3-37 0</inkml:trace>
  <inkml:trace contextRef="#ctx0" brushRef="#br0" timeOffset="-99960.52">25562 10233 2404 0,'-14'-3'107'0,"7"3"21"0,-3-6-102 0,2 6-26 0,1 0 0 0,0 0 0 16,4 0 28-16,3 0 0 0,0 0 0 0,0 0 0 0,0 0-43 15,0 0-8-15,0 0-1 16,0 0-1-16,0 0-131 0,0 0-25 0,0 0-6 0,10 0-698 15</inkml:trace>
  <inkml:trace contextRef="#ctx0" brushRef="#br0" timeOffset="-99416.92">25820 9885 2188 0,'-14'-9'97'0,"10"9"20"0,1-10-93 0,3 10-24 0,-4 0 0 0,4 0 0 16,0 0 61-16,0 0 8 0,7-3 2 0,4-3 0 15,-4 6-71-15,3 0 0 0,1-3-12 0,3 3 0 16,0-7 12-16,0 7-10 0,0 0 10 0,4 0-10 16,0 0 10-16,3 0 0 0,0 0 0 0,0 0 0 15,-3 0 0-15,-1 0 0 0,1 0 0 0,0 0 0 0,-4 7 0 0,4-7 0 16,-4 3 0-16,0-3 0 0,-4 0 0 15,1 0 0-15,3 0 0 0,-3 0 0 16,-1 0 0-16,-3 0 0 0,4 0 0 0,-1 0 0 16,-10 0 0-16,11 6 0 0,-11-6-12 0,11 3 4 0,-4 7 8 15,0 5 9-15,-4 4-1 0,-3-3-8 0,4 3 0 0,-4 9 0 16,-4-3 0-16,-3 3 0 0,0 7 11 0,-3-7 1 16,2 6 1-16,-2 1 0 0,-4-7 8 0,0 7 2 15,3-7 0-15,0 0 0 0,-3-3-11 0,4 3-3 16,-4-3 0-16,7 1 0 0,-4-8-9 0,4 1 0 15,0 6 0-15,0-6 8 0,0-9-8 0,3 8-12 16,-3-2 2-16,0-7 1 16,4 1-135-16,-1 5-28 0,8-5-4 0</inkml:trace>
  <inkml:trace contextRef="#ctx0" brushRef="#br0" timeOffset="-98966.42">26889 10026 2142 0,'0'0'95'0,"0"0"19"0,0 0-91 0,0 0-23 15,0 0 0-15,0 0 0 0,0 0 13 0,-4 6-1 16,1-2-1-16,3 5 0 0,-4-3-11 0,4 4 0 16,-3-1 9-16,3 10-9 0,-4-10 12 0,4 7-1 15,0 3-1-15,0-3 0 0,0 2 4 0,-3-2 1 0,3 3 0 0,3-7 0 16,-3 4-15-16,4 3 0 0,-4-3 0 0,0-4 0 16,0-3-9-16,0 4-5 0,3 0-1 0,-3-4 0 31,0-3-45-31,4-3-8 0,-4-3-3 0,0 0-849 0</inkml:trace>
  <inkml:trace contextRef="#ctx0" brushRef="#br0" timeOffset="-98773.8">26762 10249 2516 0,'0'0'56'0,"0"0"11"0,0 0 2 0,0 0 1 0,0 0-56 0,0 0-14 0,7 0 0 0,3-3 0 15,4-4 0-15,-3 7 0 0,3-9 0 0,-3 9 0 16,6-6 0-16,-2 6 0 0,2-10 0 0,1 10 0 16,-1-3-20-16,5-3-6 0,2-3-2 0,1 9 0 15,7-10-137-15,-4 1-28 0,-3-7-6 0,3 13-1 0</inkml:trace>
  <inkml:trace contextRef="#ctx0" brushRef="#br0" timeOffset="-96115.68">27774 9625 2098 0,'0'0'93'0,"0"0"19"0,0 0-89 0,0 9-23 0,-3 1 0 0,6 5 0 16,-3 4 0-16,0 0 9 0,0 0-9 0,0 6 0 15,0 0 20-15,-3 0-2 0,3 3-1 0,0 0 0 0,0 1 27 0,0 5 6 16,0 1 1-16,-4 2 0 0,1-2-13 0,3 2-2 16,-4 4-1-16,4-6 0 0,0-4-11 0,0 0-3 15,0-2 0-15,4-4 0 0,-4-3-10 0,7-7-3 16,-7 4 0-16,0 0 0 15,0-3 2-15,3-4 0 0,-3 4 0 0,0-7 0 0,0 1 14 0,0-1 2 16,0-9 1-16,0 0 0 0,0 0-27 0,0 0 0 16,0 0 0-16,0 0 0 0,0 0 12 15,0-9-4-15,0-1 0 0,4 1 0 0,-1-10-8 0,1 3 8 16,-1-2-8-16,4-1 8 0,-3 0-8 0,3-6 0 16,0 0 0-16,0 3-11 0,-3-3 11 0,6 6 0 15,-3 0 0-15,0-3 0 0,0 10-8 0,0-4 0 0,4 3 0 0,-4-2 0 16,4 5-1-16,-1 1 0 15,1-1 0-15,-1 4 0 0,1 3 9 0,-4-3-13 16,4 3 5-16,-1-4 8 0,-3 7-13 0,4 10 5 16,-4-4 8-16,0 3-13 0,4 1 1 0,-4 2 0 0,0 4 0 0,3 3 0 15,-3 0 2-15,0-4 1 0,4 11 0 0,-1-8 0 16,-2 1 9-16,2 6 0 0,1-6 0 0,-4 0 0 16,3 0 0-16,1-1 0 0,-8-2 0 0,5 3 0 15,-5-3 0-15,-3-4 0 0,0 4 0 0,-3 0 8 16,-1-4-8-16,-3 4 11 0,-4-7-11 0,-3 7 12 15,0-7 18-15,-4 1 4 0,4-1 1 0,-3 1 0 16,-1-1-19-16,-3-3-3 0,0-3-1 0,0 4 0 16,-1-7-4-16,-2 3 0 0,-1-6-8 0,-3 3 12 0,-4-7-12 15,0 7-8-15,1-9 8 0,-1 0-13 16,0 2-47 0,4-2-8-16,-4-1-3 0,4 1 0 0,7 6-151 15,0-7-30-15,3 4-7 0,4-3-1 0</inkml:trace>
  <inkml:trace contextRef="#ctx0" brushRef="#br0" timeOffset="-95751.92">28624 9989 2484 0,'0'0'110'0,"-7"-7"22"0,7 7-105 0,0 0-27 0,-3 0 0 0,3 0 0 15,0 0 57-15,0 0 7 0,0 0 0 0,0 0 1 16,3-3-45-16,4-3-10 0,0 6-2 0,4-3 0 15,-4-3-8-15,7 6 0 0,4-4 9 0,-1 4-9 16,1-6 0-16,0 6 0 0,6 0 0 0,-2 0 8 16,2-6-8-16,5 6 0 0,-5 6 0 0,1-6 0 15,-4 0-50-15,4 0-11 0,-8 0-3 0,1 0 0 16,0 6-156-16,-4-2-32 0,0-8-7 16</inkml:trace>
  <inkml:trace contextRef="#ctx0" brushRef="#br0" timeOffset="-95463.18">28815 10196 2790 0,'0'0'61'0,"0"0"13"0,0 0 2 0,0 0 3 0,0 0-63 0,0 0-16 0,7 6 0 0,0-3 0 15,4-3 0-15,3 6 0 0,-4-6 0 0,1 3 0 16,3-3 0-16,-3 0 0 0,3 0 0 0,0 0 0 16,0 0 0-16,0 0 0 0,0 0 0 0,4 0 0 15,-4 0-80 1,4-3-20-16,-1-3-3 0,4 6-1 0,0-3-127 0,-3-3-25 0</inkml:trace>
  <inkml:trace contextRef="#ctx0" brushRef="#br0" timeOffset="-94420.49">29524 9891 1846 0,'-11'-9'82'0,"4"9"17"0,4 0-79 0,-4 0-20 15,3 0 0-15,4 0 0 0,0 0 35 0,0 0 3 16,0 0 1-16,0 0 0 0,0 0 16 16,0 0 3-16,0 0 1 0,7 0 0 0,0 3 3 0,4-3 1 15,0 6 0-15,-1-6 0 0,1 0-33 0,-1 0-6 16,1 0-2-16,-1 0 0 0,1 7-22 0,3-4 8 15,-3-3-8-15,-1 6 0 0,4-3-11 0,-3-3-6 16,0 6-2-16,3-6 0 16,-4 4-176-16,1-4-35 0</inkml:trace>
  <inkml:trace contextRef="#ctx0" brushRef="#br0" timeOffset="-93664.15">30184 9678 2516 0,'-11'0'56'0,"8"0"11"0,-4 0 2 0,-1 0 1 0,5 0-56 0,-1 0-14 15,1 0 0-15,-4 0 0 0,7 0 21 0,0 10 2 16,-4-1 0-16,1-3 0 0,-1 4-23 0,1 8 8 16,-1-8-8-16,-3 9 0 0,0-4 11 0,0 10-3 15,0-3 0-15,3 3 0 0,-3 4 2 0,0-4 0 16,0 9 0-16,0 1 0 0,0-7 2 0,4 10 1 15,-4-7 0-15,7 0 0 16,-4-6-36-16,1 4-7 0,3-4-2 0,0-6 0 16,3-1-76-16,1 7-16 0,-1-9-4 0,4-3-566 0,-3-4-114 15</inkml:trace>
  <inkml:trace contextRef="#ctx0" brushRef="#br0" timeOffset="-93383.48">30385 10249 921 0,'-7'0'82'15,"-4"0"-66"-15,4 0-16 0,0 6 0 0,0-3 452 0,7-3 86 16,0 0 18-16,-4 10 3 31,1-1-479-31,-4-3-96 0,3 4-20 0,-3-1-3 0,4 1 12 0,-4-1 3 0,0-3 0 0,3 4 0 31,-3-1-48-31,4-6-10 0,-5 3-2 0,8 4 0 0,-7-1-164 16,7-9-32-16</inkml:trace>
  <inkml:trace contextRef="#ctx0" brushRef="#br0" timeOffset="-92960.96">30730 9694 2480 0,'0'0'55'0,"0"0"11"0,0 0 2 0,0 0 1 0,0 0-55 0,0 0-14 0,0 0 0 0,0 0 0 15,0 0 0-15,0 0 0 0,0 0 8 0,0 0-8 16,0 0 22-16,0 0 2 0,0 0 0 0,-7 9 0 15,0 1 19-15,-3-1 4 0,-1 0 1 0,4 7 0 16,-3-3-36-16,-1 2-12 0,0-5 9 16,1 5-9-16,3-2 0 0,0-7 0 0,0 4 0 0,3-1 0 15,-3 0 0-15,4 1 0 0,-1-4 0 0,4-6 0 16,0 0-8-16,0 0-8 0,0 0 0 0,7 3-1 16,-7-3 0-16,7 7 0 0,4-7 0 0,-1 3 0 15,1-3 1-15,-1 6 1 0,5-6 0 0,-1 3 0 16,3 3 15-16,1-6-9 0,0 10 9 0,-1-10-8 15,-3 9 8-15,0 1 0 0,4-1-9 0,-4 0 9 16,-3 7 0-16,3 0 0 0,-4-4 0 0,-2 4 0 0,-1 0 0 0,0-4 10 16,0 7-1-16,-4 6 0 0,-6 0 20 0,3-6 4 15,-4 9 1-15,-6-9 0 0,-1 12-34 0,4-9 0 16,-7 3 0-16,3-6 0 0,-3 6-9 0,0-6-9 16,0 6-2-16,0-12 0 15,3 2-9-15,1 4-3 0,-4-3 0 0,-1-7 0 16,5 1-94-16,-1-4-19 15,4-3-4-15</inkml:trace>
  <inkml:trace contextRef="#ctx0" brushRef="#br0" timeOffset="-92710.8">30568 9760 2246 0,'0'-10'100'0,"0"10"20"0,4-3-96 0,-1-3-24 0,1-4 0 0,3 7 0 16,0-3 122-16,3-3 20 0,5-1 4 0,-5 4 1 15,1-3-107-15,3 5-20 0,0-5-5 0,4 3-1 16,-1-4-2-16,-3 1-1 0,8 3 0 0,-1 3 0 16,7-4-11-16,-3 4 0 0,-1 3 0 0,5-6 0 15,2 6-63-15,-2 0-14 0,-1 0-3 0,0 0-1 16,0 0-108-16,0-3-22 0</inkml:trace>
  <inkml:trace contextRef="#ctx0" brushRef="#br0" timeOffset="-87197.75">25266 11845 1166 0,'0'0'52'0,"0"0"10"0,0 0-50 0,0 0-12 0,0 0 0 0,0 0 0 16,0 0 50-16,0 0 7 0,0 0 2 0,0 0 0 15,7-6-7-15,-7 3 0 0,0 3-1 0,0 0 0 16,0 0-29-16,0 0-6 0,0-10 0 0,0 10-1 16,0 0 20-16,0 0 4 0,0-6 1 0,0 6 0 15,0 0-8-15,0-3 0 0,-4-4-1 0,1-2 0 16,3 9-3-16,-4 0 0 0,4 0 0 0,0-9 0 15,-7 9 12-15,7 0 1 0,0-7 1 0,0 7 0 16,-3-3-5-16,-1-3-1 0,-3-3 0 0,4 9 0 0,3 0-16 0,0 0-3 16,-4-10-1-16,1 10 0 15,3 0-7-15,-4-9-1 0,1 9-8 0,-1-6 12 16,1 2 1-16,3 4 0 0,-7 0 0 0,3-6 0 0,0 6 6 0,-3 0 1 16,4-3 0-16,-8 3 0 0,8 0-5 0,-4 0-1 15,-4 0 0-15,4 3 0 0,-4-3 1 0,-3 0 0 16,4 6 0-16,-4-2 0 0,-4 2-15 0,0 3 0 15,1-3 8-15,-1 4-8 0,0-1 9 0,4 1-1 16,-7-1 0-16,4 7 0 0,-1-4-8 16,0 4 12-16,-3-3-12 0,3 2 12 0,1 4-12 0,-1-3 0 15,8 3 0-15,-4-1-11 0,3 1 11 0,0-3 12 0,4 3-2 16,0-1-1-16,0 4-9 0,4-3 12 0,3-6-12 0,-4 2 12 16,4 4-12-16,4-3 0 0,-4-4 0 15,3-5 0-15,1 2 0 0,3 1 0 16,-4-4 0-16,4-3 0 0,4 3 0 0,0-3 0 15,3-3 0-15,0-3 8 0,0 3 6 0,7-6 1 0,0 3 0 16,-3-3 0-16,-1-10-15 0,1 6 0 0,0-2 0 0,-1-4 0 16,1-3 0-16,0 4 0 0,-4 2 0 0,3-2 0 15,-2-4 0-15,-5 3 0 0,-3 7 0 0,4-10-10 16,-1 3 10-16,1 7 0 0,-8-4 0 0,4-2-8 16,1 5 8-16,-5-6 0 0,1 4 0 0,-1-4 0 15,-3 7 0-15,4-7 0 0,-1 7 0 0,-3-1 0 16,0-2 14-16,4 2-2 0,-4 4 0 15,3-3 0-15,-3 9-12 16,0 0 0-16,0 0 0 0,0 0 0 0,0 0 0 0,0 0 0 0,0 0 0 16,0 0 0-16,4 9 0 0,3 0 0 0,-4 7 0 0,4-3 0 15,-3 2 0-15,-1 1 0 0,5-3 0 0,-1 2 0 0,-4-5 0 0,4 9 0 16,0-10-12-16,0 7 12 0,0-4 0 0,0 4 0 16,-3 0 0-16,3-4 0 0,0-3 0 0,-3 1 0 15,-1 2 0-15,4 1 0 16,0-7-28-16,0 4 2 0,0-1 0 15,0-6 0-15,4 7-130 0,-4-4-25 0,0-6-6 0</inkml:trace>
  <inkml:trace contextRef="#ctx0" brushRef="#br0" timeOffset="-86477.63">25869 11186 403 0,'0'-9'36'0,"0"9"-36"0,4-9 0 0,-1-1 0 16,-3 4 112-16,4 6 16 0,-4-9 4 0,3 5 0 16,-3 4-68-16,4-6-12 0,-4 3-4 0,0 3 0 15,0 0 60-15,0 0 11 0,0 0 2 0,0 0 1 16,0 0-11-16,0 0-3 0,-7 0 0 0,3 3 0 16,-3 3-43-16,0 4-9 0,0-1-1 0,0 7-1 15,0-4-22-15,3 4-4 0,-3 3 0 0,0 0-1 16,0 0-9-16,0 6-2 0,0 0 0 0,-3-3 0 15,3 9-6-15,-1-3-2 0,1 7 0 0,-3-1 0 0,3 7-8 16,-4 0 0-16,1 3 0 0,-1-4 0 0,0 4 0 16,1-3 0-16,3-3 0 0,0-1 0 0,3-5 0 0,4-4 0 15,0 6 0-15,0-5 8 0,4-1-8 0,3-3 12 16,-4 3-12-16,4-9 12 0,4 6-23 16,0-6-4-16,-4 0-1 0,7-4 0 15,-4 4-101-15,4-9-21 16,4-1-4-16,0 0-706 0</inkml:trace>
  <inkml:trace contextRef="#ctx0" brushRef="#br0" timeOffset="-86114.51">25947 11669 2037 0,'0'0'44'0,"0"0"10"0,0 0 2 0,0 0 2 0,0 0-46 0,0 0-12 0,0 0 0 0,0 0 0 15,0 0 12-15,0 0 0 0,0 0 0 0,7 0 0 16,-7 0 4-16,10 0 0 0,1 0 1 0,0-3 0 16,-4 3 11-16,0 0 1 0,3 0 1 0,1 0 0 15,-1 0-30-15,1 0-13 0,-4-6 1 0,4 6 0 16,-4 0-18-16,0 0-3 0,0-3-1 0,3 3 0 16,1-6-62-16,0 6-13 0,3-4-3 0,-4-2-702 15</inkml:trace>
  <inkml:trace contextRef="#ctx0" brushRef="#br0" timeOffset="-85599.72">26356 11375 1036 0,'0'0'92'0,"0"0"-73"0,0 0-19 0,0 0 0 16,0 0 236-16,0 0 44 15,0 0 9-15,0 0 2 0,-7 6-221 0,3-3-44 0,1 3-9 16,-4 4-1-16,3-4 18 0,-3-3 4 0,0 7 1 0,0 5 0 16,0-5-12-16,0-1-3 0,-4 0 0 0,1 7 0 15,6-3-10-15,-3 2-2 0,4-5-1 0,-1-1 0 16,-3 1-11-16,7-1 0 0,-3 0 0 0,3-2 8 15,0 2-8-15,0-9-17 0,0 0 4 0,7 9 1 0,-7-9 12 16,7 0 0-16,-7 0 0 0,10 0 0 16,1 0-15-16,-4 0 3 0,4 0 1 0,-1 0 0 15,1 0 11-15,-1 7 0 0,1-4-9 0,-4 3 9 16,4-3 0-16,-1 4-9 0,1-4 9 0,-1-3 0 16,-6 9-8-16,3-3 8 0,0-3 0 0,0 4 0 0,0 2 0 15,-3 7 0-15,-1-7 0 0,4-6 0 16,-7 13 0-16,4-7 0 0,-1 1 0 0,-3-1 9 15,0 1-9-15,0 5 10 0,0-5-10 0,0-1 10 0,-3 7-10 0,3-7 0 16,-4 1 0-16,1-1 0 0,3 7 0 0,-4-4 8 16,-3-2-8-16,4-1 0 0,-5 7 0 0,1-7 8 15,0 1-8-15,0-1 0 0,0 0 0 0,4 1 0 16,-4-4 0-16,0 4 0 0,0-1-12 0,0-3-7 16,3-3-1-16,-3 4-1 15,3-4-171-15,-3-3-33 0</inkml:trace>
  <inkml:trace contextRef="#ctx0" brushRef="#br0" timeOffset="-85330.21">26243 11337 1864 0,'0'0'83'0,"0"0"17"0,0 0-80 0,0 0-20 0,0 0 0 0,0 0 0 16,0 0 11-16,7 0-2 0,0 0 0 0,0-6 0 16,4 6 3-16,-4 0 1 0,4-3 0 0,-1 3 0 15,1 0 2-15,-1 0 0 0,1 0 0 0,-1 0 0 16,5 0-5-16,-5 0-1 0,4 0 0 0,-3 3 0 0,3-3-9 0,-3 0 0 16,3 6 0-16,0-6 8 0,0 0-21 0,-4 0-5 15,1 0-1-15,3 6 0 16,-3-6-153-16,3 0-30 0,3-6-6 0,1 6-2 0</inkml:trace>
  <inkml:trace contextRef="#ctx0" brushRef="#br0" timeOffset="-84898.92">26395 11070 230 0,'0'0'20'0,"0"0"-20"0,0 0 0 0,0 0 0 16,0 0 317-16,0 0 59 0,0 0 12 0,0 0 3 16,0 0-230-16,0 0-45 0,7 0-10 0,-4 7-2 15,4-4-40-15,1 3-8 0,2-3-1 0,1-3-1 16,-1 7-14-16,4 2-4 0,1 0 0 0,2 1 0 15,1-1-16-15,-1 7-3 0,-2-7-1 0,2 10 0 16,-3 0-8-16,0 0-8 0,1 6 12 0,-1-6-12 16,0 6 9-16,3 0-9 0,1-3 0 0,0 3 9 15,-4 3 7-15,0-3 0 0,0 3 1 0,0 4 0 16,4-4-17-16,-8 0 0 0,1 0 0 0,-1 4 0 16,1-4 10-16,-4 0-2 0,0 0 0 0,-3 7 0 15,3-7-8-15,-4-3 0 0,-3 3 0 0,0-3 0 16,0 1 0-16,4-4 8 0,-8 3-8 0,4 0 8 0,-3 0-8 15,3-3 0-15,-4-3 0 0,1 6 0 0,-4 0 0 0,3-6-17 16,-3 9 4-16,4-9 1 16,-5 3-132-16,5-10-27 0,-8 7-5 15,1-3-752-15</inkml:trace>
  <inkml:trace contextRef="#ctx0" brushRef="#br0" timeOffset="-84268.08">27443 11346 1594 0,'0'0'71'0,"0"0"14"16,-7-3-68-16,7 3-17 0,-4-6 0 0,4 6 0 0,-4 0 40 0,4 0 5 0,0 0 1 0,-3 0 0 16,-4 0 19-16,3 0 4 0,-3 0 1 0,4 0 0 15,-1 0 14-15,-3 0 2 0,4 0 1 0,-1 9 0 16,1-9-40-16,-1 10-8 0,1-1-2 0,-1 1 0 16,1-1-25-16,3 7-12 0,0-7 10 0,-4 10-10 15,4-3 0-15,0 9 0 0,0-6 0 0,0-1 0 16,0 11 0-16,4-11 0 0,-1 7 0 0,1-6 0 15,-4 0 0-15,3 3 0 0,1 0 0 0,-1-6-10 16,1 2-10-16,-4 1-3 0,3-3 0 0,-3-3 0 16,0 2-39-16,0 1-8 15,0-7-2-15,-3 1 0 0,3-1-144 16,0-3-30-16</inkml:trace>
  <inkml:trace contextRef="#ctx0" brushRef="#br0" timeOffset="-84030.84">27136 11622 2516 0,'0'0'56'0,"0"0"11"0,0 0 2 0,0 0 1 0,0 0-56 0,0 0-14 16,0 0 0-16,10-6 0 15,1 6-30-15,3-9-9 0,-3 9-1 0,3-3-1 0,0-4 59 0,0 4 12 0,4-3 2 0,-1-4 1 16,1 10-17-16,-1-9-3 0,5 9-1 15,-5-6 0-15,1 3-12 0,0-4 0 16,3 7 0-16,-4 0 0 16,1-3-43-16,3-3-11 0,-3 6-2 0,3-3-1 15,0-3-155-15,4 6-30 0</inkml:trace>
  <inkml:trace contextRef="#ctx0" brushRef="#br0" timeOffset="-83299.81">27944 10951 2192 0,'0'0'97'0,"0"0"20"0,0 0-93 0,0 0-24 16,-4 10 0-16,4-7 0 0,4 6 10 0,-4 1-2 16,3 2-8-16,1 1 12 0,-1 2-12 0,-3 4 0 15,4 0 0-15,-4 9 0 0,0-3 0 0,0 10 0 16,0-7 0-16,0 7 0 0,0-7 24 0,0 0 3 16,0 3 0-16,0-2 0 0,0-1-6 0,0-9-1 15,0 6 0-15,0 0 0 0,0-3 2 0,0 3 0 16,3-9 0-16,-3 2 0 0,4-2 1 0,-4-3 0 15,3 2 0-15,1-5 0 0,-4-1-2 0,3 0 0 16,-3 1 0-16,4-1 0 0,-4-9-8 0,0 0-1 16,0 0-1-16,0 0 0 0,0 0-11 0,0 0 12 0,0 0-12 15,0 0 12-15,3-9-12 0,4-1 10 0,-3 1-10 0,3-7 10 16,-3 7-10-16,3-10 0 0,0 10 9 0,0-7-9 16,0-3 0-16,0 7 0 0,3-4 0 0,1 0 0 15,3 4 0-15,-3-4 0 0,3 0 0 0,0 7-8 16,0 0 8-16,4-4-8 0,-4 7 8 0,0-4-8 15,-4 1 8-15,1 3-12 0,3 3 12 0,-3 3-12 16,3 0 1-16,-4 0 0 0,1 0 0 0,3 3 0 16,-3 3-3-16,-1 3-1 0,4 1 0 15,-3-1 0-15,-4 1 7 0,0 5 8 0,4 1-13 0,-4-3 5 16,0 5 8-16,0-2 0 0,0 3 0 0,0-3-8 16,-4 2 8-16,5 1 0 0,-1 0 0 0,-4-3 0 0,1 2 0 15,-1 1 9-15,1-9-9 0,-1 5 0 16,1-5 10-16,-1 5-10 0,1-5 8 0,-4-1-8 15,0 1 16-15,0-1-1 0,-7 0-1 0,3-2 0 0,1-4 10 0,-4 3 3 16,-4-3 0-16,0-3 0 0,1 7-12 0,-4-7-3 16,-4 0 0-1,-3 0 0-15,0 0-12 16,0-7 0-16,3 7 0 16,-7-3 0-16,-3-3 0 15,0-4 0-15,3 1 0 16,0 0 0-16,-3 2-13 15,4 4-6-15,2-6-1 0,1 3 0 16,4 2-16-16,-1-2-3 0,4-3-1 0,0 2 0 0,7 4-17 0,0-3-4 0,0 6-1 0,-1-3 0 16,5-3-140-16,3 6-28 0,0 0-6 0</inkml:trace>
  <inkml:trace contextRef="#ctx0" brushRef="#br0" timeOffset="-82726.14">28857 11390 403 0,'-17'0'36'0,"10"0"-36"16,-1-6 0-16,1 6 0 0,0 0 355 0,0 0 64 0,4 0 13 15,3 0 2-15,0 0-358 0,0 0-76 0,0 0 0 0,0 0-16 16,0 0 16-16,0 0 12 0,0 0-3 0,0 0 0 16,0 0 67-16,0 0 12 0,0 0 4 0,7 6 0 15,3-6-3-15,-3 3 0 0,8 4 0 0,-5-7 0 16,4 0-37-16,0 0-7 0,4 0-1 0,0 6-1 15,-4-6-25-15,7 0-5 0,-3 0-1 0,-1-6 0 16,4 6-12-16,1 0 0 0,-1-7 0 0,3 4 0 16,1 3 0-16,0-6-16 0,3 3 3 0,0-3 1 31,-3 6-41-31,3 0-8 0,-7 0-2 0,1-4 0 16,-5 4-113-16,1 0-24 0,-4 0-4 0,0 0 0 15</inkml:trace>
  <inkml:trace contextRef="#ctx0" brushRef="#br0" timeOffset="-82470.92">28864 11641 230 0,'0'0'20'0,"0"0"-20"15,0 0 0-15,0 0 0 0,0 0 404 0,0 0 76 16,0 0 15-16,7 6 3 0,4-2-388 0,0-4-78 16,-1 0-15-16,1 0-3 0,-1 0 40 0,4 0 8 15,-3 0 2-15,0 0 0 0,3 0-11 0,-4 0-1 0,4 0-1 0,0 0 0 16,1 0-41-16,-1 0-10 16,0-4 0-16,3-2 0 15,-2 3-40-15,6-3-11 0,0 6-1 0,0 0-653 0,4-7-131 0</inkml:trace>
  <inkml:trace contextRef="#ctx0" brushRef="#br0" timeOffset="-81832.73">30036 11045 1267 0,'-4'-9'56'0,"0"9"12"0,4-9-55 0,-3 5-13 0,-1-2 0 0,4 3 0 16,0-3 160-16,0 6 30 0,0-10 6 0,0 10 0 15,0 0-135-15,0 0-27 0,0 0-6 0,0 0 0 16,-3 0 33-16,3 0 7 0,-4 0 2 0,-3 10 0 15,-3-1-20-15,-1 1-4 0,1-1-1 0,-5 7 0 16,1 2-32-16,-3-2-13 0,3-3 11 0,-4 9-11 16,4-4 20-16,-4 1-1 0,4 0-1 0,-4 0 0 15,4 0-7-15,0-4-2 0,4 4 0 0,-1 0 0 16,4-3-9-16,-4-1 0 0,8-5 0 0,-4 2 0 16,3-2 25-16,4 2 3 0,0-2 1 0,4-7 0 15,-4-3-21-15,7 9-8 0,0 1 0 0,4-4 9 16,-1-3-9-16,8 3 0 0,-4-6 0 0,3 0 0 15,-2 3 0-15,6-3 0 0,-4 0 0 0,5-3 0 16,2 3-16-16,1 0-4 0,-4 0-2 0,0 0 0 16,0-6-30-1,1 6-7-15,-1-3-1 16,-4-3 0-16,1 6-119 16,3 0-24-16,0-4-5 0,-3-2 0 15</inkml:trace>
  <inkml:trace contextRef="#ctx0" brushRef="#br0" timeOffset="-81557.38">30279 11042 1382 0,'-11'10'123'0,"4"-1"-99"0,0 0-24 0,-3 1 0 16,3 6 208-16,-4-7 36 0,0 10 7 0,1 0 1 16,-1-1-145-16,4 7-30 0,-3 1-5 0,-1 2-2 15,0-3-11-15,4 0-3 0,-3-3 0 0,-1 3 0 16,1 0-32-16,-1 3-8 0,4 1 0 0,-4-4-1 16,1 3-5-16,3 6-1 0,-4-5 0 0,4-4 0 15,0 0-9-15,4-3 0 0,-4 3 0 0,3-6 0 16,0 6-24-16,4-7-6 0,-3 1-2 0,3 0 0 31,3-3-171-31,-3 3-34 0,0-4-7 0</inkml:trace>
  <inkml:trace contextRef="#ctx0" brushRef="#br0" timeOffset="-81286.56">30519 11666 2948 0,'0'0'65'0,"0"0"14"0,0 0 2 0,-7 3 1 0,0 4-66 0,0 2-16 0,3 0 0 0,1 1 0 0,-1-4-12 0,-3 4-7 0,3-7-1 0,1 6 0 15,-4-3 7-15,3 4 1 0,-6-1 0 0,6-9 0 32,-3 10-52-32,4-10-9 0,-4 6-3 0,3-3-1107 0</inkml:trace>
  <inkml:trace contextRef="#ctx0" brushRef="#br0" timeOffset="-80824.63">30967 10989 2646 0,'-4'-9'117'0,"4"9"24"0,4-7-113 0,-1-2-28 16,1 6 0-16,-1-4 0 16,4-2-55-16,-3 6-17 0,-4 3-3 0,0 0-1 0,0 0 52 0,0 0 9 15,0 0 3-15,-7 3 0 0,-4-3 50 0,-3 9 10 16,4 7 3-16,-4-6 0 0,-8 8-41 0,-2 1-10 15,-1 6 0-15,0-6 0 0,1 0 12 0,-1 6 1 16,0-6 0-16,4 6 0 0,3-6 25 0,1-1 5 16,3-2 1-16,3-3 0 0,-3 2-29 0,7-5-6 15,3-1-1-15,-3 1 0 0,4-1-8 0,3-3 0 16,0-6-10-16,0 10 10 0,0-10-25 0,7 0 1 16,0 6 0-16,4-3 0 15,-1-3-2-15,1 0 0 0,3 6 0 0,3-6 0 0,1 0 13 0,3-6 2 0,-3 6 1 16,3 0 0-16,0 0 10 0,0 0-12 0,1 0 12 0,-1 6-12 15,0-3 12-15,0 4 0 0,0-4-9 0,0 6 9 16,-3-2 0-16,0 2 0 0,-1 0 0 0,1 1 0 16,-4 5 8-16,-3-2 0 0,-4-7 0 0,0 13 0 15,-4-3 4-15,-3-4 0 0,0 4 0 0,-3 3 0 16,-1-3-2-16,-6 2 0 0,-1 1 0 0,0-3 0 16,-3 3-10-16,0-1 0 0,-7-8 0 0,3 9 0 15,1-10 0-15,-1 7 0 0,-3-7 0 0,0 1 0 16,0-1-53-1,-1 0-16-15,5-2-3 0,-1-4-1011 0</inkml:trace>
  <inkml:trace contextRef="#ctx0" brushRef="#br0" timeOffset="-80519.74">30787 10951 3049 0,'0'0'67'0,"0"0"13"0,0 0 4 0,0 0 2 0,0 0-69 0,7-6-17 15,0 6 0-15,4 0 0 0,3-9 10 0,0 9-2 16,7-7 0-16,-3 4 0 0,-1 3-8 0,-3-6 0 15,8 6 0-15,-5-3 0 0,1-3 0 0,-1 6 0 0,5 0 0 0,-5 0 0 32,4-4-32-32,-3 4-1 0,0 0-1 0,3 0 0 15,-7 0-110-15,7-6-23 0,-3 6-4 0,-1 0-599 0,5-9-120 0</inkml:trace>
  <inkml:trace contextRef="#ctx0" brushRef="#br0" timeOffset="-74390.7">25231 13303 2026 0,'0'0'90'0,"-4"-3"18"0,-3 3-86 0,4-6-22 16,-1 6 0-16,-3-10 0 15,3 10-18-15,-3-3-8 0,4-3-2 0,-1-3 0 0,-3 5 15 0,0-2 2 16,0-3 1-16,0 2 0 0,-3 4 32 0,2 3 6 0,1-6 2 0,0 6 0 15,-3 0 17-15,-1 0 3 0,-3 0 1 0,0 0 0 16,0 0-15-16,0 6-2 0,-4-3-1 0,0 4 0 16,8 2-9-16,-4 1-3 0,-4-1 0 0,1 0 0 15,-1 1-3-15,0 5-1 0,4-5 0 0,0 5 0 16,0-2-17-16,3 3 0 0,-3-1 0 0,4-2 0 16,3 6 0-16,0-4 0 0,-4 1 0 0,7-3-9 15,-3 2 9-15,7 4 0 16,-3-3-9-16,3-4 9 0,-4-2 0 0,4 5 0 0,4 1 0 0,-1-6 0 15,1 2-10-15,-1-6 10 0,4 4-13 0,-3-4 5 16,3-3 8-16,4 3 0 0,-4-2 0 0,3-4 0 0,-3 6 0 0,4-6-10 16,-1 0 10-16,5 0-10 0,-1 0 10 15,-4 0 0-15,4-6 0 0,-3 6-8 0,3-10 32 0,-3 7 8 16,3-3 0-16,-4-4 1 0,1 4-25 16,3-3-8-16,0-1 0 0,-3 1 0 0,3-1 10 0,-4 1-2 15,5-7 0-15,-5 7 0 0,1 0 1 16,-4-1 0-16,0-6 0 0,0 7 0 0,-4-3 1 0,4 2 0 15,-7-6 0-15,4 7 0 16,0 0 1-16,-4-1 0 0,-4-5 0 0,4 5 0 0,0 1 5 0,0-1 0 16,-4 4 1-16,4-3 0 0,-3 5 4 0,-1-2 1 15,4 6 0-15,0 0 0 0,0 0-8 0,0 0-2 16,0 0 0-16,0 0 0 0,0 6-12 0,4 4 0 16,-1-1 0-16,1 10-10 0,3-3 10 0,-3-4 0 15,3 4 8-15,0 3-8 0,3 0 0 0,-3-1 0 0,0 8 0 0,4-8 0 16,-4-2 0-16,0 3 0 0,4 6 0 0,-4-6 0 15,3 0 8-15,-3-1-8 0,0 1 8 0,4-3-8 16,-4 3-8-16,0-10-7 16,4 7-1-16,-4-7 0 15,0 1-28-15,3-1-7 0,1 0-1 0,0-9 0 16,-1 10-154-16,4-10-31 0</inkml:trace>
  <inkml:trace contextRef="#ctx0" brushRef="#br0" timeOffset="-72008.86">31214 5018 1400 0,'0'0'31'0,"0"0"6"0,0 0 2 0,-4 0 0 0,1 10-31 0,-4-1-8 0,-4 1 0 0,4-1 0 16,0 7 0-16,-4-4 12 0,1 10-4 0,-4-3 0 15,0 0-8-15,-1 0 0 0,-2 6 0 0,-4 3-8 16,3-9 8-16,-7 6 11 0,1 3-3 16,-1-3 0-16,-3 3 17 0,0-3 3 0,-1 4 1 0,1-1 0 15,-4 3-6-15,4-9-2 0,3 3 0 0,1 3 0 16,-5-2 2-16,5 2 0 0,-1-3 0 0,0 9 0 15,4-5-7-15,-3-1 0 0,2-3-1 16,-2 0 0-16,6-6 4 0,-3 6 1 0,0-6 0 0,3 0 0 16,0 6-8-16,1-7 0 0,3 1-1 0,3-3 0 15,-3-4-11-15,3-2 0 16,1 6 0 0,-1-7 8-16,-3 7-8 0,4-7 10 15,-1-6-10-15,-3 7 10 0,3-4 2 0,1-3 1 16,-1 3 0-16,4-6 0 0,0 0 21 0,0 0 4 0,7 0 1 0,-7-6 0 0,3 6-9 0,-3-3-2 0,4-3 0 15,-4-4 0-15,7 7-10 0,-4-6-2 0,4-1-1 0,0-2 0 16,0 2-2-16,4 1 0 0,-4-10 0 0,3 10 0 0,4-7-13 0,-3 3 0 16,3-2 8-16,-4 2-8 0,4-2 0 0,-3-1 0 15,3 3 0-15,0-2 0 0,-3-1 0 0,-1 3 0 16,1-2 0-16,3 5 0 0,-4 1 0 0,1-1 0 16,-4 1 8-16,0 0-8 0,0 9 0 0,0 0 0 15,0 0 0-15,0 0 0 0,0 0 0 0,0 0 0 16,0 0 9-16,0 0-9 0,0 0 0 0,-4 9 0 15,-3-6 0-15,4 13 0 0,3-7-8 0,0 7 8 16,0-3 0-16,0-4 0 0,-4 7 0 0,4 2 0 16,-3-2-9-16,-1 3 9 0,1-3 0 0,3 2 0 15,-4-5 0-15,1 3 0 0,-1 2 0 0,0 1 0 16,-3-9 0-16,7 5 0 0,-3-5 12 0,-1 5-1 0,1-11 0 16,-1 5 0-16,4 4 7 0,-3-4 2 15,3-9 0-15,-4 3 0 0,4-3-2 0,0 0 0 16,0 0 0-16,0 0 0 0,0 0-5 0,0 0-1 0,0 0 0 15,0 0 0-15,0 0-1 0,7 6-1 0,4-6 0 16,-1 0 0-16,1-6-10 0,-4 6 0 0,7-3 9 0,0-3-9 16,0-4 0-16,1 4-10 0,-1 3 1 0,3-3 0 15,4-4-80 1,1 7-16-16,2-6-3 0,1-7-907 0</inkml:trace>
  <inkml:trace contextRef="#ctx0" brushRef="#br0" timeOffset="-64501.77">26070 12651 1148 0,'0'0'51'0,"0"0"10"0,0 0-49 0,0 0-12 16,0 0 0-16,0 0 0 0,0 0 10 0,0 0-1 16,0 0 0-16,0 0 0 0,0 0-9 0,0 0 0 15,0 0 9-15,0 0-9 0,0 0 14 0,0 0-2 0,0 0 0 0,0 0 0 16,0 0 63-16,0 0 12 0,0 0 2 0,0 0 1 15,0 0-14-15,0 0-4 0,0 0 0 0,0 0 0 16,0 0-27-16,0 0-5 0,0 0-2 0,0 0 0 16,0 0-15-16,0 0-3 0,0 0-1 0,0 0 0 15,0 0-8-15,0 0-2 0,0 0 0 0,0 0 0 16,0 0-9-16,0 0 0 16,0 0 0-16,-3 6 0 0,-4-3 12 0,3 4 0 0,4-7 0 0,-3 6 0 15,3-6 4-15,-7 3 2 0,3 6 0 0,-3-2 0 16,0 2-1-16,3-6 0 0,-3 7 0 0,-3-1 0 15,3 7 0-15,0-7 0 0,0 7 0 0,-4-7 0 16,4 10-3-16,0-3-1 0,3-4 0 0,-3 4 0 16,0 3-3-16,0 0-1 0,4-4 0 0,-4 4 0 15,3 0 2-15,-3 0 0 0,4 6 0 0,-5-6 0 0,5 6 2 0,-4 0 1 16,3-3 0-16,-3 3 0 0,4 3 6 0,-1 3 2 16,1-2 0-16,-4-1 0 0,7 0-7 0,-4-3-2 15,4 3 0-15,-3 7 0 0,3-10-5 0,0 3 0 16,0-3-8-16,0 3 12 0,3-2-12 0,1 2 9 15,-1-3-9-15,1 3 8 0,-1 0-8 0,1-3 0 16,3 4 0-16,0-1 0 0,0-3 0 0,-4 3 0 16,8-3 0-16,-4 3 0 15,7-2-26-15,-3-1-4 0,-4-3-1 0,3 3 0 16,1 0-133-16,0-6-28 16,3 6-4-16</inkml:trace>
  <inkml:trace contextRef="#ctx0" brushRef="#br0" timeOffset="-39194.86">26289 12971 1882 0,'0'0'41'0,"0"0"9"0,0 0 2 0,0 0 1 0,0 0-42 0,0 0-11 0,0 0 0 0,0 0 0 16,0 0 0-16,0 0 8 0,0 0-8 0,0 0 8 15,0 0 29-15,0 0 6 0,0 0 1 0,0 0 0 0,0 0 0 0,0 0 1 16,0 0 0-16,0 0 0 0,7 9 4 0,-3 1 1 15,-4-1 0-15,3 7 0 16,-3-7-10-16,4 10-3 0,-4 0 0 0,0-4 0 0,0 14-23 0,0-4-5 16,0 0-1-16,3-3 0 15,-3 12-8-15,0-9 0 0,4 4 0 0,-1-1 0 0,1-3 0 0,-4-6 0 16,3 6 0-16,1-6 0 0,-1-1-8 16,1 1 8-16,3 3 0 0,-4-9 0 0,1 2-15 0,0 4 2 15,-1-9 0-15,1 5 0 16,-1-5-28-16,4-1-6 0,-3 0-1 0,3 7 0 15,-4-13-161-15,-3 7-33 0,4-1-6 0,-4-9-2 0</inkml:trace>
  <inkml:trace contextRef="#ctx0" brushRef="#br0" timeOffset="-38882.52">26494 13541 2336 0,'-14'10'104'0,"6"-10"20"0,5 0-99 0,3 0-25 0,-4 9 0 0,4-9 0 15,0 0 0-15,0 0 0 0,0 0 0 0,0 0 0 0,-3 0-9 0,3 0 9 16,0 10 0-16,-4-4 0 15,4-6 0-15,0 0 0 0,0 0 0 0,0 0 0 16,0 0-17-16,0 0-3 0,0 0-1 0,0 0 0 16,0 0-69-16,7 3-14 0,-7-3-2 0,0 0-495 15,0 0-99-15</inkml:trace>
  <inkml:trace contextRef="#ctx0" brushRef="#br0" timeOffset="-38451.46">26744 12933 1555 0,'0'0'68'0,"0"0"16"0,-3-6-68 0,3 6-16 0,-7-3 0 0,7 3 0 0,0 0 125 0,0 0 22 0,0 0 4 0,0 0 1 16,0 0-107-16,0 0-21 15,0 0-4-15,0 0 0 0,0 0 33 0,0 0 7 16,0 9 2-16,-4 1 0 0,4-1-20 0,0 0-4 15,-4 7-1-15,4-3 0 0,0-4-25 0,-3 7-12 0,-1 2 10 0,1-8-10 16,3 9 0-16,-7-10 8 0,3 7-8 0,1-1 0 16,-4-2 0-16,3-4 0 0,1 7-12 0,3-7 12 15,0-2-17-15,0-7 3 0,0 9 1 0,0-9 0 16,0 0-4-16,0 0-1 0,7 3 0 0,3 4 0 16,-3-14 3-16,4 7 1 0,-4 0 0 0,4 0 0 15,-1-3 14-15,4-3-12 0,-7 3 12 0,4-4-12 16,-4 7 12-16,4-3 0 0,-4 3 0 0,0 0 0 15,0 0 0-15,0 3 0 0,0-3 0 0,0 7-9 16,0-4 9-16,-4 6 0 0,1 1 0 0,0-4 0 16,-1 3 0-16,1 7 0 0,-1-3 0 0,-3-4 0 15,4 7 0-15,-4-7 0 0,0 1 0 0,0 8 11 0,-4-2-11 0,4 0 8 16,-3-4-8-16,-1 4 8 0,1-4-8 0,3 4 0 16,-8 0 0-16,5-4 0 0,-4 4 0 0,0 0 0 15,-4-4 0-15,4 4-11 16,-3-4-18-16,-1 4-4 0,0-6-1 0,1 5 0 15,-4-2-138-15,3-7-28 0</inkml:trace>
  <inkml:trace contextRef="#ctx0" brushRef="#br0" timeOffset="-38158.69">26610 12952 2134 0,'0'0'95'0,"0"0"19"16,0 0-91-1,0-6-23-15,0 3 0 0,4-4 0 0,3-2 41 0,3 6 4 0,1-4 1 0,3-2 0 16,4 9-38-16,-1-9-8 0,1 9 0 0,-1-7 0 15,1 7 0-15,0-3 14 0,-1 3-4 0,1-6-1 16,0 6-9-16,-4 0 0 0,3 0 0 0,-2 0 0 16,-1 6-32-16,0-6-1 0,-4 3-1 0,1 4-964 15</inkml:trace>
  <inkml:trace contextRef="#ctx0" brushRef="#br0" timeOffset="-37525.92">26504 13548 957 0,'0'0'42'0,"0"0"10"0,0 0-42 0,0 0-10 15,0 0 0-15,0 0 0 0,0-7 11 0,0 7 0 16,7-9 0-16,-3 3 0 0,-4 3 86 16,0 3 18-16,3-7 3 0,1 4 1 0,-4 3 2 0,0 0 1 15,0 0 0-15,0 0 0 0,3-6-39 0,-3 6-8 16,0 0-2-16,0 0 0 0,0 0-23 0,0 0-5 15,0 0-1-15,0 0 0 0,0 0-24 0,0 0-4 16,0 0-2-16,0 0 0 0,-3 0-14 0,3 0 9 16,0 0-9-16,0 0 8 0,-11 6-8 0,8-3 0 15,3-3 0-15,-4 10 0 0,4-10 0 0,0 0 0 16,0 6 0-16,0-6 0 0,0 0 8 0,0 9-8 16,0-9 0-16,0 0 8 0,0 0 0 0,0 10 0 0,0-10 0 0,4 9 0 15,-4-9-8-15,0 0 0 0,3 7 9 0,-3-7-9 16,0 0 0-16,0 0 8 0,11 3-8 0,-11-3 0 15,0 0 0-15,0 0-16 0,0 0 2 0,7 0 1 32,0 6-32-32,-7-6-7 0,0 0 0 0,0 0-1 15,11 0-139-15,-11 0-27 0,0 0-5 0,0 0-2 0</inkml:trace>
  <inkml:trace contextRef="#ctx0" brushRef="#br0" timeOffset="-36842.64">26779 12598 1152 0,'0'0'102'0,"0"0"-82"0,0 0-20 0,-3 6 0 16,3-6 173-16,0 0 31 0,-4 3 5 0,4-3 2 15,4 13-159-15,-1-4-32 0,4-6-7 0,0 6-1 16,1 1 12-16,2-1 1 0,1-2 1 0,-4 2 0 0,3 7-13 0,1-7-2 16,0 4-1-16,-1-4 0 15,4 7 6-15,0 3 0 0,0-4 1 0,1 4 0 16,2 0 1-16,4 0 0 0,-3 3 0 0,3 0 0 16,4-7-2-16,-4 10-1 0,0-3 0 0,0 3 0 15,1-6 4-15,-1 6 1 0,-4 3 0 0,4-2 0 0,4-1 5 0,-4-3 2 16,1 9 0-16,-5-9 0 0,4 3-14 0,-7 0-2 15,1-3-1-15,-1 9 0 0,-4-9-10 0,1 3 12 16,-1 4-12-16,-6-4 12 0,3 0 4 0,-7-3 2 16,0 3 0-16,0 0 0 0,-4-6-1 0,1 6 0 15,-4-3 0-15,-4 9 0 0,4-9-17 0,-7 3 0 16,0 3 8-16,0-3-8 0,0 4 0 0,-4-10 0 16,1 6-13-16,-1-7 5 15,4 8-28-15,0-8-4 0,-4-2-2 0,4-7 0 16,3 10-67-16,1-9-14 0,3-4-2 0,0-3-837 0</inkml:trace>
  <inkml:trace contextRef="#ctx0" brushRef="#br0" timeOffset="-36159.75">27813 12880 2217 0,'0'0'48'0,"0"0"11"0,0 0 1 0,0 0 4 0,0 0-52 0,0 0-12 0,0 0 0 0,0 0 0 0,0 0 14 0,4 3 0 15,-4 6 0-15,3 4 0 16,-3-4 10-16,0 4 1 0,4-4 1 0,-1 7 0 0,1 3-9 0,-4 0-1 16,0-4-1-16,3 4 0 15,1 0-15-15,-4 6 11 0,3 0-11 0,1-3 10 0,-4 0-10 0,3 0 0 16,1-3 0-16,-1-4 0 15,1 4-8-15,-1-3-4 0,-3-4-1 0,4 4 0 16,-1-6-34-16,1 5-6 0,-4-5-2 0,4-7 0 16,-1 3-101-16,-3 3-21 0,0-9-4 0,0 0-610 0</inkml:trace>
  <inkml:trace contextRef="#ctx0" brushRef="#br0" timeOffset="-35859.64">27563 13266 2570 0,'0'0'114'0,"0"0"23"0,0 0-109 0,0 0-28 0,0 0 0 0,7-4 0 16,0-2 11-16,7 6-3 0,3-9-8 0,8 9 12 15,-4-7-12-15,4 4-8 0,0-3 8 0,6 3-13 0,-2-3 13 0,-5 2 0 16,5-2-10-16,-1 3 10 16,0-3-104-16,-3-4-17 0,3 1-3 0,0 3-560 15,0 3-111-15</inkml:trace>
  <inkml:trace contextRef="#ctx0" brushRef="#br0" timeOffset="-35248.06">28462 12667 2469 0,'0'0'109'0,"-3"0"23"0,-8 0-105 0,7 6-27 15,-3-3 0-15,4 6 0 0,3-2 0 0,-4 5-16 0,1-2 3 16,3 5 0-16,0 4 13 0,0 0 8 0,0-3 0 0,0 2-8 16,0 7 48-16,0-6 4 0,3 6 0 0,1-3 0 15,-1 3-25-15,-3 1-5 0,4-1-1 0,-1-3 0 16,5 3-9-16,-5 0-1 0,-3-3-1 0,4 0 0 16,-1 0-10-16,-3 3 0 0,0-7 0 0,4 1 0 15,-1-3 0-15,1 0 0 0,-4-7 0 0,3 0 0 16,1 1 0-16,-4-10 8 0,0 0-8 0,3 9 8 15,-3-9-8-15,0 0 0 0,0 0 0 0,0 0 0 16,0 0 0-16,7-6 0 0,0-3 0 0,0-1 0 16,-3-9 0-16,3 4 0 0,0-4 0 0,0 0 0 15,0 0-9-15,0 4 9 0,4-4-12 0,-4 0 12 0,0 10-10 16,0-1 10-16,0-6-8 0,0 7 8 16,0 6 0-16,0-3 0 0,4-4 0 0,-1 4 0 15,1 6 0-15,0-3-8 0,6-3 8 0,-3 6-12 0,-3 0 12 16,7 0 0-16,-4 6 0 0,0-3 0 0,0-3 8 15,-4 9-8-15,5-2 10 0,-5 2-10 0,1 0 0 0,3 1 0 16,-4-1 0-16,1 7-10 0,-4-7 10 0,0 7 14 16,0-3-3-16,-3 2-1 0,3 4-10 15,-4-3 8-15,1-4-8 0,-4 4 8 16,0-7 10-16,-4 7 2 0,-3-3 0 0,4-4 0 0,-8 0 9 16,4 7 3-16,0-6 0 0,-4 5 0 0,1-12-19 0,-4 7-3 15,0-4-1-15,-4 3 0 0,0 1 8 0,-3-4 2 0,0-3 0 16,3 7 0-16,-6-10-11 0,3 6-8 0,-1-3 9 15,1-3-9-15,0 0 0 0,3 6 8 0,1-6-8 0,3 3 0 32,-4-3-24-32,4 0-8 0,3 0-2 0,-3 0 0 15,4 0-124-15,3 0-25 0,-4 0-5 0,4 0-572 16,7 0-114-16</inkml:trace>
  <inkml:trace contextRef="#ctx0" brushRef="#br0" timeOffset="-34948.75">29217 12924 1324 0,'-3'0'118'0,"-5"0"-94"0,1 0-24 0,0 0 0 0,0 0 288 0,7 0 52 16,0 0 12-16,0 0 1 0,0 0-272 0,0 0-54 16,0 0-11-16,0 0-3 0,7 0 14 0,4 0 2 15,3 0 1-15,0-7 0 0,7 7-8 0,-3 0-2 16,0 0 0-16,6-3 0 0,1-3-20 0,3 3 0 16,0-3-10-16,4 6 10 0,-4-7-26 0,1 4 2 15,-1-3 0-15,-3 3 0 16,-1-3-51-16,4 2-9 0,-3-2-3 0,3-3 0 15,1 9-114-15,-5-10-23 0,1 4-5 0,0 3-1 16</inkml:trace>
  <inkml:trace contextRef="#ctx0" brushRef="#br0" timeOffset="-34687.68">29503 13059 1209 0,'-14'3'53'0,"7"-3"12"0,0 6-52 0,-4-6-13 0,0 0 0 0,1 9 0 16,3-9 236-16,0 10 44 0,-4-10 8 0,8 9 3 15,3-9-202-15,0 0-40 0,0 0-8 0,0 0-1 16,0 0 20-16,10 0 5 0,1 6 1 0,3-6 0 16,0 0-25-16,4 0-5 0,-4-6 0 0,7 6-1 15,-3-3-35-15,3-3 0 0,-4 3 0 0,1-4 0 16,7 1 0-16,-4 3-12 0,4-3 0 0,-1 3 0 15,1-4-43-15,3 4-8 0,0-3-1 0,-3 3-1 16,-4-4-171-16,4-2-33 0</inkml:trace>
  <inkml:trace contextRef="#ctx0" brushRef="#br0" timeOffset="-34086.47">30265 12535 1857 0,'0'0'40'0,"0"0"9"0,-4-3 2 0,1-4 2 0,-4 4-42 16,7 3-11-16,0-6 0 0,0 6 0 0,-7-9 46 0,7 9 7 15,0 0 2-15,0 0 0 0,0 0 18 0,0 0 4 16,0 0 1-16,0 0 0 0,0 0-5 0,-4 9-1 15,1 7 0-15,-1-4 0 0,4 10-30 0,0 0-6 16,4 3-2-16,-4 3 0 0,0 7-34 0,0-7 0 16,3 7 0-16,-3-1 0 0,-3 1 16 0,3-7-3 0,0 6-1 15,-4-5 0-15,4 8-3 0,-3-5-1 0,-1-4 0 0,0 0 0 16,1 0-8-16,-1 4 0 0,1-4 0 0,3-3 0 16,-4-3-14-16,1 3-5 15,3-6-1-15,-4-4 0 16,4-2-176-16,4 3-36 0,-1-7-8 0</inkml:trace>
  <inkml:trace contextRef="#ctx0" brushRef="#br0" timeOffset="-33862.38">30522 13121 1785 0,'-17'10'159'0,"10"-1"-127"0,0-9-32 0,-4 9 0 0,0 1 222 0,4 6 38 16,4-7 8-16,-1 0 2 15,1 1-247-15,3-1-50 0,0 1-9 0,0-10-3 0,-4 9 19 0,4-3 3 16,0-6 1-16,4 10 0 16,-4-10-39-16,0 0-7 0,0 9-2 0,0-9-656 15,0 0-131-15</inkml:trace>
  <inkml:trace contextRef="#ctx0" brushRef="#br0" timeOffset="-33401.06">30776 12544 2790 0,'-10'-9'124'0,"10"9"24"0,-4 0-118 0,4 0-30 0,0-10 0 0,4 7 0 32,3-3-31-32,-4-3-12 0,4-1-2 0,0 1-1 0,4 3 55 0,-4 2 11 0,0-2 3 0,4 3 0 15,3-3 3-15,-4 3 1 0,5-4 0 0,-1 7 0 16,0-3-17-16,0 3-10 0,-4-6 12 0,5 6-12 16,-1 6 8-16,-4-3-8 0,1-3 0 0,-1 10 0 15,1-10 32-15,0 9 0 0,-4 1 0 0,-4-1 0 16,4 7-32-16,-3-1 0 0,-4 4 0 0,0 6 0 0,0-3 0 15,-4 3 0-15,-3 3 0 0,0 4 0 0,-7-4 0 0,3-6 0 16,1 9 0-16,-4-2 0 0,0-4 0 0,-4 3 0 16,0-3 0-16,-3-3 0 0,0 3 0 15,0 0 0-15,3-6 0 0,1 0 0 0,2 0 0 16,1-4 0-16,0-5 0 0,4 5 0 0,3-5 15 16,0-1-4-16,-1 4-1 0,1-7 0 0,4 3-2 15,-1-2 0-15,4-7 0 0,0 3 0 0,0 6-8 0,0-9 0 16,4 6 0-16,-4-6 8 0,0 0-8 0,10 4-12 15,1-4 2-15,0 6 1 0,-1-6-2 0,1 0 0 16,3 0 0-16,0 0 0 16,4-6-104-16,3 6-21 0,0-4-4 0,0-2 0 15,0-3-79-15,1-1-15 0</inkml:trace>
  <inkml:trace contextRef="#ctx0" brushRef="#br0" timeOffset="-32957.7">31291 12419 2595 0,'0'0'57'0,"0"0"12"0,-10 0 3 0,6 6 0 0,4-6-57 0,0 0-15 0,-7 0 0 0,7 0 0 15,0 0-8-15,0 10-5 0,-3-1-1 0,-1 0 0 16,-3 1 14-16,4 5 8 0,-4-5 0 0,-1 9-8 15,-2-1 32-15,3 1 0 0,-4 6 0 0,1-6 0 16,-1 6-20-16,4 3-4 0,-4-9 0 0,1 3-8 0,3-3 15 0,0 0-4 16,-4-10-1-16,8 10 0 0,-1-9-10 0,1 5 8 15,3-5-8-15,0-10 8 0,0 6-8 0,0-6 0 16,0 0 0-16,3 3-11 0,-3-3-1 0,11 9-1 16,-1-2 0-16,-3-4 0 0,4-3 21 0,0 0 4 15,-1 0 0-15,1 0 1 0,3 0-13 0,-4 0-16 16,4 6 3-16,-3-6 1 0,7 3 12 0,-4 7 0 15,0-10 0-15,0 9 0 0,4-3 0 16,-4 4 0-16,0-1 0 0,-4 7 0 0,1-7 13 0,-4 1-1 16,-3 8 0-16,3-8 0 0,-4 9 4 0,-3-4 0 15,0 1 0-15,-3 3 0 0,-1-7-16 0,-3 4 0 16,0 3 0-16,0 0 0 0,0-4 0 0,-4 4 0 16,1-3 0-16,-1-4 0 0,1 4-15 0,-1 3 1 0,0-3 0 15,1-7 0 1,3 0-34-16,-4 1-8 0,1-4 0 0,-1-3-726 0,0-3-145 0</inkml:trace>
  <inkml:trace contextRef="#ctx0" brushRef="#br0" timeOffset="-32737.39">31189 12391 1324 0,'0'0'59'0,"0"0"12"0,0 0-57 0,0 0-14 0,0 0 0 0,14-4 0 16,4-2 324-16,3 6 63 0,4-6 12 0,-1 3 2 0,8 3-299 15,0-6-60-15,0 6-12 0,3-4-2 0,-3-2-5 16,-1 6-1-16,1-3 0 0,0 3 0 16,-4-6-44-16,-3 3-9 0,0-4-1 0,-1 7-822 15,-6-9-164-15</inkml:trace>
  <inkml:trace contextRef="#ctx0" brushRef="#br0" timeOffset="77622.17">22881 7919 1947 0,'0'0'43'0,"-3"9"9"0,-4-2 1 0,0-4 2 0,-1 3-44 0,8-6-11 0,0 0 0 0,-7 3 0 16,0 3 0-16,7-6 0 16,0 0 0-16,0 0 8 0,0 0-8 0,0 0 8 0,0 0-8 0,0 0 8 15,0 0-8-15,0 0 0 0,0 0 9 0,0 0-9 16,0 0 25-16,0 0 1 0,-3-6 0 0,3 6 0 15,3-9 14-15,4 6 2 0,0-4 1 0,4-2 0 16,-4-7-13-16,7 7-2 0,0-1-1 0,4-8 0 16,0 2-6-16,3-3-1 0,0 0 0 0,0 4 0 15,0-4-5-15,-3 0-2 0,3 0 0 0,-3-6 0 16,-4 6-5-16,7 1-8 0,0-1 11 0,-3-6-11 16,-1 0 14-16,1 6-4 0,7-10-1 0,-4 4 0 0,0 7-9 15,4-8 10-15,-8-2-10 0,8 9 10 0,3 1-1 16,1-7 0-16,-5 6 0 0,5 0 0 15,-1-3-9-15,0 3 12 0,-3 7-12 0,-4-4 12 0,4 7-12 0,-4-1 0 16,0 1 0-16,0-1 0 0,0 4 0 0,-3 3 0 16,-1-3 0-16,1 2 0 0,0-2 0 15,-4 0 0-15,3 3 0 0,-2 3 0 0,-1 0 8 0,-4 0-8 16,1 0 0-16,-1 0 8 0,-2 0-8 16,2 0 0-16,-6 0 0 15,3 0 0-15,0 0 0 0,-7 0 0 16,7 0 0-16,-4 3-11 0,-3-3 11 0,7 6 0 0,-3-6 0 15,3 0 0-15,-4 0 0 0,5 0 0 0,-1 0 0 0,0 0 0 0,-7 0 0 0,0 0 8 16,0 0-8-16,0 0 8 0,3 0-8 0,-3 0 0 0,0 0-8 0,7 0 8 16,0 0 0-16,-7 0 0 0,0 0 0 0,7 0 0 15,0-6 0-15,0 3 0 0,1 3 0 0,-8 0 0 16,7-6 0-16,0 6 0 16,-4-10 0-16,4 10 0 0,0-3 0 0,0-3 8 15,-3 3 0-15,-4 3 0 0,0 0-8 0,7-7 11 16,-7 4-11-16,0 3 12 0,3-6 0 0,-3-3 1 15,-3 2 0-15,-1 4 0 0,1-3 3 0,-4 6 1 0,0-10 0 16,-4 7 0-16,1-3-1 0,-5 3 0 0,1-3 0 16,4 2 0-16,-8-2 4 0,0-3 0 0,-3 3 0 15,4 6 0-15,-1-10 3 0,0 10 1 0,1 0 0 16,3-3 0-16,0 3-24 0,-1 0 0 0,1 0 0 0,0 0 0 16,4 3 0-16,3-3 0 0,-4 6 0 0,7-2 0 15,-3-4 0-15,7 0 0 0,0 0 0 0,0 0 0 16,0 0 0-16,0 0-8 0,0 0 0 0,4 6 0 0,-4-6 8 15,3 9 0-15,8 1 0 0,-4-10 0 0,4 9 0 0,3-9 0 16,0 6 0-16,4-6 0 0,-1 3 0 0,1-3 9 16,-1 0 0-16,5 0 0 0,-5 0-9 0,4 0-17 15,-6 0 4-15,-1 0 1 0,0 0 12 0,-4 0 0 16,4 7 0-16,-3-4 0 0,-4-3 0 0,4 6 0 16,-11-6 0-16,7 3 0 0,-4 4 0 0,4 2 0 15,-7-9 0-15,4 9 0 0,-4 1 0 0,3-1 0 16,-3-9 0-16,0 10 0 0,0-4 0 0,-3 3 0 15,3-9 0-15,0 10 0 0,-4-1 0 0,4-9 0 0,0 0 0 16,-3 0 10-16,-4 9-10 0,3-2 0 16,-3-4 0-16,4 3 0 0,-1-3 8 0,1 4 0 15,-4 2 0-15,-1 0 0 16,5 1-79-16,-4-1-16 0,0 1-3 0,0-1-1 16,0 7-141-16,0-7-28 0</inkml:trace>
  <inkml:trace contextRef="#ctx0" brushRef="#br0" timeOffset="79076.7">21773 8073 1512 0,'15'-4'67'0,"-15"4"13"0,0 0-64 0,0 0-16 0,7 0 0 0,0-6 0 15,0 6 42-15,-7 0 5 0,0 0 1 0,0 0 0 16,17 0 1-16,-10 0 1 0,-7 0 0 0,0 0 0 16,0 0 2-16,0 0 1 0,4 10 0 0,-1-1 0 0,-10-3-25 0,7 4-4 15,4 5-2-15,-4-2 0 16,-7 3 10-16,3-1 1 0,4-2 1 0,-3 6 0 0,-8-1-7 0,4 4-2 16,4-3 0-16,3-6 0 0,3 9 10 0,-3-10 1 15,-7 7 1-15,7-3 0 0,4-7-12 0,-1 7-2 16,-6-7-1-16,3-6 0 0,0-3-6 0,0 0-2 15,0 0 0-15,0 0 0 0,0 0 13 0,0 0 2 16,7 0 1-16,-4-9 0 0,1 0-30 0,-1-1 0 16,4 1 0-16,0-7 0 0,0-3 8 0,-3 0 1 0,3 4 1 0,0-4 0 15,4 0-10-15,-4 0 0 0,-4 1 0 0,4 2 0 16,0-3 0-16,4 3 0 0,-4 7 0 0,-3 0 0 16,3-1 0-16,-4 1 0 0,8 9 0 15,-4-7 0-15,0 4 0 0,3 3-11 0,-3 3 3 16,1 4 0-16,-1 2 8 0,0 1 0 0,0-4 0 0,0 6 0 15,3-5 0-15,-6 2 0 0,-1 7 0 0,4-7 0 16,1 1 0-16,-5-1 11 16,1 0-3-16,-1 1 0 0,1-1-8 0,-1 1 8 0,1-4-8 15,-4-6 8-15,3 3 4 0,1 3 1 0,3-3 0 0,-4-3 0 16,-3 0-5-16,7 0-8 0,4 0 11 0,-4-3-11 16,4-3 13-16,-1-3-4 0,-3 5-1 0,4-5 0 15,3-4-8-15,0 4 10 0,-7-3-10 0,7-4 10 16,0-3-10-16,-3 10 0 0,-1-7 0 0,-2 3 8 15,2-2-8-15,-3-1 0 0,0 3 0 0,0 4 8 16,-10-7-8-16,6 7 0 0,4 0 0 0,0-1 0 0,-7 1 0 0,0 2 0 16,11-2 0-16,-4 0 0 0,0 2 0 0,0 4 12 15,-3 3-12-15,6-6 12 0,4 6-12 0,0 6 0 16,-14-6 0-16,8 3 0 0,6 10 0 0,0-1 0 16,-4-2 0-16,1 6 0 0,0 2 10 0,-1 1 0 15,-3 0 0-15,4 6 0 0,-4-9-10 0,0 3 0 16,3-1 0-16,-3 1 0 0,-3-3 8 0,3 3 0 15,-3-4 0-15,3-2 0 0,-4 3-8 0,4-1-11 16,-3-5 3-16,-1-1 0 16,4 4-64-16,-3-7-13 0,3-3-3 0</inkml:trace>
  <inkml:trace contextRef="#ctx0" brushRef="#br0" timeOffset="84640.21">21668 7286 460 0,'0'0'20'0,"0"0"5"0,0 0-25 0,0 0 0 0,7-10 0 0,3 10 0 15,1-6 123-15,-4-4 19 0,-4 7 4 0,8-3 1 16,3-3-65-16,-3-1-13 0,-8 4-2 0,4-3-1 16,0 5 22-16,4-2 5 0,0-3 1 0,-1-1 0 15,-6 7-25-15,10-6-5 0,3-4 0 0,-3 10-1 16,-3-6-16-16,3 2-3 0,4-2-1 0,-1 0 0 0,-2-1-15 0,2 1-2 15,1 3-1-15,-1-4 0 0,5-2-10 0,-1-4-3 16,-4 6 0-16,5-5 0 16,6 5-12-16,0-8 11 0,-3 2-11 0,3 3 10 0,0-2-10 0,0-4 10 15,4 9-10-15,-4-5 10 0,1 2 0 0,2 4 0 16,1-1 0-16,0 4 0 0,-4-3-10 16,-3-7 10-16,3 7-10 0,4-1 10 0,-8 1-10 0,5-1 0 15,-1 1 0-15,0 0 0 0,7-1 8 16,-3 1-8-16,-7-1 0 0,0 4 8 0,-4-3-8 0,3 2 0 15,5 4 0-15,-5-3 0 0,1 3 0 0,0 3 10 16,-1 0-2-16,-2 0-8 0,-5 0 9 0,4 0-9 16,-7 0 0-16,4 0 9 0,-4 3-9 0,0-3 0 15,0 0 0 1,-3 0 8-16,0 6-8 31,-1-3 0-31,4-3 9 16,-3 0-9-16,-4 0 9 15,4 7-9-15,-1-7 12 0,-3 0-12 0,-7 0 13 0,7 0-4 16,0 0-1-16,0 0 0 0,-7 0 2 0,7 0 0 0,-7 0 0 0,7-7 0 0,-7 7-10 16,0 0 12-16,0 0-12 0,4 0 12 0,-4 0-12 0,0 0 12 0,4-9-12 0,-4 9 12 0,0 0-1 0,0-3 0 0,3-3 0 0,-3 6 0 0,-3-10 7 0,-1 10 2 0,4 0 0 0,-4-9 0 15,1 6-8-15,-4-4-2 0,0-2 0 0,3 3 0 16,-3 3-2-16,4-4-8 0,-4-2 12 0,0 6-4 16,0-3 0-16,3-4-8 0,-3 4 12 0,0 3-4 15,0-4-8-15,3 7 0 0,-3-3 0 0,4-3 8 16,-1 6-8-16,-3-3 0 0,4-3 0 0,3 6 0 15,0 0 0-15,0 0 0 0,-7 0 0 0,3-4 0 16,4 4 0-16,-3-6 0 0,-5 6 0 0,5 0 0 16,3 0 0-16,0 0 0 0,0 0 0 0,-7-3 0 0,3-3 0 15,4 6 0-15,0 0 0 0,0 0 0 0,0 0 0 0,0 0 0 16,-3-3 0-16,3 3 0 0,0 0 0 0,0 0 0 16,0 0 0-16,0 0 0 0,0 0 0 0,0 0 0 15,0 0-9-15,0 0 9 0,7 3 0 0,-7-3-12 16,10 0 12-16,1 6-10 0,0-3 10 0,-1-3 0 15,-10 0-9-15,7 6 9 0,7-2 0 0,-7 2 0 16,4-3 0-16,0-3 0 0,-1 9 0 0,-3-9 0 16,4 7 0-16,-4 2 0 0,0-3 0 0,0-2 0 15,0 5 0-15,0-3 0 0,0 4 0 0,-3-7 0 16,-1 6 0-16,4-3 0 0,-3 4 0 0,-1-1 0 16,-3-3 0-16,0 4 0 0,0-10 0 0,0 3 0 15,0 6 0-15,-3-2 0 0,-1 2 0 0,1-3 0 16,-1 4 8-16,1-7-8 0,-4 3 13 0,0-3-2 15,0 7-1-15,-1-10 0 0,-2 6 6 0,3-3 0 16,-4 3 1-16,4 4 0 0,-3-10 0 0,-1 6 0 0,-3-3 0 0,3 4 0 16,1-4-8-16,-1 3-1 0,4-6-8 0,-3 3 12 15,-1-3-12-15,0 0 0 0,1 0 0 0,-1 6 0 16,1-3 0-16,3 4 0 0,-1-7 0 0,1 0 0 16,7 0-63-16,0 0-15 15,-3 3-3-15,3-3-1050 0</inkml:trace>
  <inkml:trace contextRef="#ctx0" brushRef="#br0" timeOffset="85840.38">20828 7144 460 0,'0'0'20'0,"0"0"5"0,-4-3-25 0,-3-3 0 0,4 3 0 0,3 3 0 16,-4-6 240-16,4 6 44 0,-7-4 8 0,7 4 1 16,0 0-181-16,0 0-36 0,-7-6-7 0,7 6-1 15,0 0 0-15,0 0 0 0,-3 0 0 0,3 0 0 16,0 0-10-16,-7 0-2 0,0 6 0 0,0-2 0 15,0 5-25-15,3 0-6 0,0 1-1 0,1 6 0 16,-1-1-10-16,1-2-2 0,3 6-1 0,-4-4 0 16,4 10 0-16,0-6 0 0,0 9 0 0,4-9 0 15,-1 0-3-15,1 3-8 0,-1-3 12 0,1-7-4 16,3 4 3-16,0 3 0 0,-3-10 0 0,3 7 0 16,-4-7 0-16,4 1 0 0,0-1 0 0,0-3 0 15,-7-6 2-15,7 3 1 0,-7-3 0 0,7-3 0 16,4-3-2-16,-4 3 0 0,0-13 0 0,4 7 0 0,-4-7-4 15,0 7 0-15,0-10-8 0,0 3 12 0,0 4-4 0,0-4-8 16,0 4 11-16,-3-4-11 0,3 0 0 0,-4 13 0 16,1-3 0-16,-4 6 0 0,7-3 0 0,-7 3 0 15,7 0-10-15,-4 3 10 0,4 6-9 0,-3-3 9 16,7 4-12-16,-8-1 12 0,4 1 0 0,0 5 0 16,0-5 0-16,0-1 0 0,0 1 0 0,4-1 0 0,-4 0 0 15,-3 1 0-15,6-4 0 0,-3 3 9 16,0-5-9-16,0 2 8 0,0 3 0 0,0-2-8 0,4-4 12 0,-7 3-4 15,-4-6 3-15,7 3 0 0,3 3 0 0,-3-6 0 16,0 3 0-16,0-3 0 0,0 0 0 0,4 0 0 16,-4-3-1-16,0-3 0 0,4 6 0 0,-8-3 0 15,4-3 16-15,-3-4 3 0,3 4 1 16,0-3 0-16,0 5-5 0,-4-5-1 0,1 0 0 16,0-7 0-16,-1-3-1 0,1 3-1 0,-1-2 0 15,-3-1 0-15,0 0-8 0,0 0-2 0,0-6 0 16,0 6 0-16,-3-6-4 0,3 0-8 0,0 6 11 0,-4 1-11 15,1-8 0-15,3 8 0 0,-4-1 0 0,4 3 0 16,0 4-16-16,4-4 2 0,3 6 1 0,0 1 0 16,3 0-173-16,4-1-34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6C3ED-D7D5-4847-9EE1-D324FF9FC6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7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3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.xml"/><Relationship Id="rId21" Type="http://schemas.openxmlformats.org/officeDocument/2006/relationships/image" Target="../media/image25.png"/><Relationship Id="rId42" Type="http://schemas.openxmlformats.org/officeDocument/2006/relationships/customXml" Target="../ink/ink29.xml"/><Relationship Id="rId47" Type="http://schemas.openxmlformats.org/officeDocument/2006/relationships/image" Target="../media/image39.png"/><Relationship Id="rId63" Type="http://schemas.openxmlformats.org/officeDocument/2006/relationships/image" Target="../media/image47.png"/><Relationship Id="rId68" Type="http://schemas.openxmlformats.org/officeDocument/2006/relationships/customXml" Target="../ink/ink42.xml"/><Relationship Id="rId84" Type="http://schemas.openxmlformats.org/officeDocument/2006/relationships/customXml" Target="../ink/ink50.xml"/><Relationship Id="rId89" Type="http://schemas.openxmlformats.org/officeDocument/2006/relationships/image" Target="../media/image60.png"/><Relationship Id="rId2" Type="http://schemas.openxmlformats.org/officeDocument/2006/relationships/image" Target="../media/image15.png"/><Relationship Id="rId16" Type="http://schemas.openxmlformats.org/officeDocument/2006/relationships/customXml" Target="../ink/ink16.xml"/><Relationship Id="rId29" Type="http://schemas.openxmlformats.org/officeDocument/2006/relationships/image" Target="../media/image29.png"/><Relationship Id="rId107" Type="http://schemas.openxmlformats.org/officeDocument/2006/relationships/image" Target="../media/image69.png"/><Relationship Id="rId11" Type="http://schemas.openxmlformats.org/officeDocument/2006/relationships/image" Target="../media/image20.png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33.png"/><Relationship Id="rId40" Type="http://schemas.openxmlformats.org/officeDocument/2006/relationships/customXml" Target="../ink/ink28.xml"/><Relationship Id="rId45" Type="http://schemas.openxmlformats.org/officeDocument/2006/relationships/image" Target="../media/image38.png"/><Relationship Id="rId53" Type="http://schemas.openxmlformats.org/officeDocument/2006/relationships/image" Target="../media/image42.png"/><Relationship Id="rId58" Type="http://schemas.openxmlformats.org/officeDocument/2006/relationships/customXml" Target="../ink/ink37.xml"/><Relationship Id="rId66" Type="http://schemas.openxmlformats.org/officeDocument/2006/relationships/customXml" Target="../ink/ink41.xml"/><Relationship Id="rId74" Type="http://schemas.openxmlformats.org/officeDocument/2006/relationships/customXml" Target="../ink/ink45.xml"/><Relationship Id="rId79" Type="http://schemas.openxmlformats.org/officeDocument/2006/relationships/image" Target="../media/image55.png"/><Relationship Id="rId87" Type="http://schemas.openxmlformats.org/officeDocument/2006/relationships/image" Target="../media/image59.png"/><Relationship Id="rId102" Type="http://schemas.openxmlformats.org/officeDocument/2006/relationships/customXml" Target="../ink/ink59.xml"/><Relationship Id="rId5" Type="http://schemas.openxmlformats.org/officeDocument/2006/relationships/image" Target="../media/image17.png"/><Relationship Id="rId61" Type="http://schemas.openxmlformats.org/officeDocument/2006/relationships/image" Target="../media/image46.png"/><Relationship Id="rId82" Type="http://schemas.openxmlformats.org/officeDocument/2006/relationships/customXml" Target="../ink/ink49.xml"/><Relationship Id="rId90" Type="http://schemas.openxmlformats.org/officeDocument/2006/relationships/customXml" Target="../ink/ink53.xml"/><Relationship Id="rId95" Type="http://schemas.openxmlformats.org/officeDocument/2006/relationships/image" Target="../media/image63.png"/><Relationship Id="rId19" Type="http://schemas.openxmlformats.org/officeDocument/2006/relationships/image" Target="../media/image24.png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8.png"/><Relationship Id="rId30" Type="http://schemas.openxmlformats.org/officeDocument/2006/relationships/customXml" Target="../ink/ink23.xml"/><Relationship Id="rId35" Type="http://schemas.openxmlformats.org/officeDocument/2006/relationships/image" Target="../media/image32.png"/><Relationship Id="rId43" Type="http://schemas.openxmlformats.org/officeDocument/2006/relationships/image" Target="../media/image37.png"/><Relationship Id="rId48" Type="http://schemas.openxmlformats.org/officeDocument/2006/relationships/customXml" Target="../ink/ink32.xml"/><Relationship Id="rId56" Type="http://schemas.openxmlformats.org/officeDocument/2006/relationships/customXml" Target="../ink/ink36.xml"/><Relationship Id="rId64" Type="http://schemas.openxmlformats.org/officeDocument/2006/relationships/customXml" Target="../ink/ink40.xml"/><Relationship Id="rId69" Type="http://schemas.openxmlformats.org/officeDocument/2006/relationships/image" Target="../media/image50.png"/><Relationship Id="rId77" Type="http://schemas.openxmlformats.org/officeDocument/2006/relationships/image" Target="../media/image54.png"/><Relationship Id="rId100" Type="http://schemas.openxmlformats.org/officeDocument/2006/relationships/customXml" Target="../ink/ink58.xml"/><Relationship Id="rId105" Type="http://schemas.openxmlformats.org/officeDocument/2006/relationships/image" Target="../media/image68.png"/><Relationship Id="rId8" Type="http://schemas.openxmlformats.org/officeDocument/2006/relationships/customXml" Target="../ink/ink12.xml"/><Relationship Id="rId51" Type="http://schemas.openxmlformats.org/officeDocument/2006/relationships/image" Target="../media/image41.png"/><Relationship Id="rId72" Type="http://schemas.openxmlformats.org/officeDocument/2006/relationships/customXml" Target="../ink/ink44.xml"/><Relationship Id="rId80" Type="http://schemas.openxmlformats.org/officeDocument/2006/relationships/customXml" Target="../ink/ink48.xml"/><Relationship Id="rId85" Type="http://schemas.openxmlformats.org/officeDocument/2006/relationships/image" Target="../media/image58.png"/><Relationship Id="rId93" Type="http://schemas.openxmlformats.org/officeDocument/2006/relationships/image" Target="../media/image62.png"/><Relationship Id="rId98" Type="http://schemas.openxmlformats.org/officeDocument/2006/relationships/customXml" Target="../ink/ink57.xml"/><Relationship Id="rId3" Type="http://schemas.openxmlformats.org/officeDocument/2006/relationships/image" Target="../media/image16.png"/><Relationship Id="rId12" Type="http://schemas.openxmlformats.org/officeDocument/2006/relationships/customXml" Target="../ink/ink14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openxmlformats.org/officeDocument/2006/relationships/image" Target="../media/image31.png"/><Relationship Id="rId38" Type="http://schemas.openxmlformats.org/officeDocument/2006/relationships/customXml" Target="../ink/ink27.xml"/><Relationship Id="rId46" Type="http://schemas.openxmlformats.org/officeDocument/2006/relationships/customXml" Target="../ink/ink31.xml"/><Relationship Id="rId59" Type="http://schemas.openxmlformats.org/officeDocument/2006/relationships/image" Target="../media/image45.png"/><Relationship Id="rId67" Type="http://schemas.openxmlformats.org/officeDocument/2006/relationships/image" Target="../media/image49.png"/><Relationship Id="rId103" Type="http://schemas.openxmlformats.org/officeDocument/2006/relationships/image" Target="../media/image67.png"/><Relationship Id="rId108" Type="http://schemas.openxmlformats.org/officeDocument/2006/relationships/customXml" Target="../ink/ink62.xml"/><Relationship Id="rId20" Type="http://schemas.openxmlformats.org/officeDocument/2006/relationships/customXml" Target="../ink/ink18.xml"/><Relationship Id="rId41" Type="http://schemas.openxmlformats.org/officeDocument/2006/relationships/image" Target="../media/image36.png"/><Relationship Id="rId54" Type="http://schemas.openxmlformats.org/officeDocument/2006/relationships/customXml" Target="../ink/ink35.xml"/><Relationship Id="rId62" Type="http://schemas.openxmlformats.org/officeDocument/2006/relationships/customXml" Target="../ink/ink39.xml"/><Relationship Id="rId70" Type="http://schemas.openxmlformats.org/officeDocument/2006/relationships/customXml" Target="../ink/ink43.xml"/><Relationship Id="rId75" Type="http://schemas.openxmlformats.org/officeDocument/2006/relationships/image" Target="../media/image53.png"/><Relationship Id="rId83" Type="http://schemas.openxmlformats.org/officeDocument/2006/relationships/image" Target="../media/image57.png"/><Relationship Id="rId88" Type="http://schemas.openxmlformats.org/officeDocument/2006/relationships/customXml" Target="../ink/ink52.xml"/><Relationship Id="rId91" Type="http://schemas.openxmlformats.org/officeDocument/2006/relationships/image" Target="../media/image61.png"/><Relationship Id="rId96" Type="http://schemas.openxmlformats.org/officeDocument/2006/relationships/customXml" Target="../ink/ink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49" Type="http://schemas.openxmlformats.org/officeDocument/2006/relationships/image" Target="../media/image40.png"/><Relationship Id="rId57" Type="http://schemas.openxmlformats.org/officeDocument/2006/relationships/image" Target="../media/image44.png"/><Relationship Id="rId106" Type="http://schemas.openxmlformats.org/officeDocument/2006/relationships/customXml" Target="../ink/ink61.xml"/><Relationship Id="rId10" Type="http://schemas.openxmlformats.org/officeDocument/2006/relationships/customXml" Target="../ink/ink13.xml"/><Relationship Id="rId31" Type="http://schemas.openxmlformats.org/officeDocument/2006/relationships/image" Target="../media/image30.png"/><Relationship Id="rId44" Type="http://schemas.openxmlformats.org/officeDocument/2006/relationships/customXml" Target="../ink/ink30.xml"/><Relationship Id="rId52" Type="http://schemas.openxmlformats.org/officeDocument/2006/relationships/customXml" Target="../ink/ink34.xml"/><Relationship Id="rId60" Type="http://schemas.openxmlformats.org/officeDocument/2006/relationships/customXml" Target="../ink/ink38.xml"/><Relationship Id="rId65" Type="http://schemas.openxmlformats.org/officeDocument/2006/relationships/image" Target="../media/image48.png"/><Relationship Id="rId73" Type="http://schemas.openxmlformats.org/officeDocument/2006/relationships/image" Target="../media/image52.png"/><Relationship Id="rId78" Type="http://schemas.openxmlformats.org/officeDocument/2006/relationships/customXml" Target="../ink/ink47.xml"/><Relationship Id="rId81" Type="http://schemas.openxmlformats.org/officeDocument/2006/relationships/image" Target="../media/image56.png"/><Relationship Id="rId86" Type="http://schemas.openxmlformats.org/officeDocument/2006/relationships/customXml" Target="../ink/ink51.xml"/><Relationship Id="rId94" Type="http://schemas.openxmlformats.org/officeDocument/2006/relationships/customXml" Target="../ink/ink55.xml"/><Relationship Id="rId99" Type="http://schemas.openxmlformats.org/officeDocument/2006/relationships/image" Target="../media/image65.png"/><Relationship Id="rId101" Type="http://schemas.openxmlformats.org/officeDocument/2006/relationships/image" Target="../media/image66.png"/><Relationship Id="rId4" Type="http://schemas.openxmlformats.org/officeDocument/2006/relationships/customXml" Target="../ink/ink10.xml"/><Relationship Id="rId9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openxmlformats.org/officeDocument/2006/relationships/customXml" Target="../ink/ink17.xml"/><Relationship Id="rId39" Type="http://schemas.openxmlformats.org/officeDocument/2006/relationships/image" Target="../media/image35.png"/><Relationship Id="rId109" Type="http://schemas.openxmlformats.org/officeDocument/2006/relationships/image" Target="../media/image70.png"/><Relationship Id="rId34" Type="http://schemas.openxmlformats.org/officeDocument/2006/relationships/customXml" Target="../ink/ink25.xml"/><Relationship Id="rId50" Type="http://schemas.openxmlformats.org/officeDocument/2006/relationships/customXml" Target="../ink/ink33.xml"/><Relationship Id="rId55" Type="http://schemas.openxmlformats.org/officeDocument/2006/relationships/image" Target="../media/image43.png"/><Relationship Id="rId76" Type="http://schemas.openxmlformats.org/officeDocument/2006/relationships/customXml" Target="../ink/ink46.xml"/><Relationship Id="rId97" Type="http://schemas.openxmlformats.org/officeDocument/2006/relationships/image" Target="../media/image64.png"/><Relationship Id="rId104" Type="http://schemas.openxmlformats.org/officeDocument/2006/relationships/customXml" Target="../ink/ink60.xml"/><Relationship Id="rId7" Type="http://schemas.openxmlformats.org/officeDocument/2006/relationships/image" Target="../media/image18.png"/><Relationship Id="rId71" Type="http://schemas.openxmlformats.org/officeDocument/2006/relationships/image" Target="../media/image51.png"/><Relationship Id="rId92" Type="http://schemas.openxmlformats.org/officeDocument/2006/relationships/customXml" Target="../ink/ink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customXml" Target="../ink/ink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75.png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" Type="http://schemas.openxmlformats.org/officeDocument/2006/relationships/image" Target="../media/image230.png"/><Relationship Id="rId21" Type="http://schemas.openxmlformats.org/officeDocument/2006/relationships/image" Target="../media/image79.png"/><Relationship Id="rId7" Type="http://schemas.openxmlformats.org/officeDocument/2006/relationships/image" Target="../media/image72.png"/><Relationship Id="rId12" Type="http://schemas.openxmlformats.org/officeDocument/2006/relationships/customXml" Target="../ink/ink70.xml"/><Relationship Id="rId17" Type="http://schemas.openxmlformats.org/officeDocument/2006/relationships/image" Target="../media/image77.png"/><Relationship Id="rId25" Type="http://schemas.openxmlformats.org/officeDocument/2006/relationships/image" Target="../media/image81.png"/><Relationship Id="rId33" Type="http://schemas.openxmlformats.org/officeDocument/2006/relationships/image" Target="../media/image85.png"/><Relationship Id="rId2" Type="http://schemas.openxmlformats.org/officeDocument/2006/relationships/customXml" Target="../ink/ink65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74.png"/><Relationship Id="rId24" Type="http://schemas.openxmlformats.org/officeDocument/2006/relationships/customXml" Target="../ink/ink76.xml"/><Relationship Id="rId32" Type="http://schemas.openxmlformats.org/officeDocument/2006/relationships/customXml" Target="../ink/ink80.xml"/><Relationship Id="rId5" Type="http://schemas.openxmlformats.org/officeDocument/2006/relationships/image" Target="../media/image71.png"/><Relationship Id="rId15" Type="http://schemas.openxmlformats.org/officeDocument/2006/relationships/image" Target="../media/image76.png"/><Relationship Id="rId23" Type="http://schemas.openxmlformats.org/officeDocument/2006/relationships/image" Target="../media/image80.png"/><Relationship Id="rId28" Type="http://schemas.openxmlformats.org/officeDocument/2006/relationships/customXml" Target="../ink/ink78.xml"/><Relationship Id="rId10" Type="http://schemas.openxmlformats.org/officeDocument/2006/relationships/customXml" Target="../ink/ink69.xml"/><Relationship Id="rId19" Type="http://schemas.openxmlformats.org/officeDocument/2006/relationships/image" Target="../media/image78.png"/><Relationship Id="rId31" Type="http://schemas.openxmlformats.org/officeDocument/2006/relationships/image" Target="../media/image84.png"/><Relationship Id="rId4" Type="http://schemas.openxmlformats.org/officeDocument/2006/relationships/customXml" Target="../ink/ink66.xml"/><Relationship Id="rId9" Type="http://schemas.openxmlformats.org/officeDocument/2006/relationships/image" Target="../media/image73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82.png"/><Relationship Id="rId30" Type="http://schemas.openxmlformats.org/officeDocument/2006/relationships/customXml" Target="../ink/ink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customXml" Target="../ink/ink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customXml" Target="../ink/ink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10.png"/><Relationship Id="rId7" Type="http://schemas.openxmlformats.org/officeDocument/2006/relationships/customXml" Target="../ink/ink83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50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8g9pR-krQNKVuiPrxGUEkSwdyDjBIpTr9inq6Dl8-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4" y="1076036"/>
            <a:ext cx="9929091" cy="4114800"/>
          </a:xfrm>
        </p:spPr>
        <p:txBody>
          <a:bodyPr/>
          <a:lstStyle/>
          <a:p>
            <a:r>
              <a:rPr lang="en-US" dirty="0"/>
              <a:t>Welcome!</a:t>
            </a:r>
          </a:p>
          <a:p>
            <a:endParaRPr lang="en-US" dirty="0"/>
          </a:p>
          <a:p>
            <a:pPr marL="514350" indent="-514350">
              <a:buAutoNum type="arabicParenR"/>
            </a:pPr>
            <a:r>
              <a:rPr lang="en-US" dirty="0"/>
              <a:t>Sit at a table next to another student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buAutoNum type="arabicParenR"/>
            </a:pPr>
            <a:r>
              <a:rPr lang="en-US" dirty="0"/>
              <a:t>Make name plate</a:t>
            </a:r>
          </a:p>
          <a:p>
            <a:pPr marL="917575" lvl="2" indent="-457200"/>
            <a:r>
              <a:rPr lang="en-US" sz="2800" dirty="0"/>
              <a:t>Fold paper in half</a:t>
            </a:r>
          </a:p>
          <a:p>
            <a:pPr marL="917575" lvl="2" indent="-457200"/>
            <a:r>
              <a:rPr lang="en-US" sz="2800" dirty="0"/>
              <a:t>Write preferred name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1795D3C-87F0-4D10-B40C-DE55A03323FB}"/>
                  </a:ext>
                </a:extLst>
              </p14:cNvPr>
              <p14:cNvContentPartPr/>
              <p14:nvPr/>
            </p14:nvContentPartPr>
            <p14:xfrm>
              <a:off x="9559440" y="3628800"/>
              <a:ext cx="144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1795D3C-87F0-4D10-B40C-DE55A03323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50080" y="3619440"/>
                <a:ext cx="2016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627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remove one of these equations?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55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remove one of these equations?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548408-693F-4661-853A-62D9BB31389F}"/>
                  </a:ext>
                </a:extLst>
              </p14:cNvPr>
              <p14:cNvContentPartPr/>
              <p14:nvPr/>
            </p14:nvContentPartPr>
            <p14:xfrm>
              <a:off x="468720" y="2359800"/>
              <a:ext cx="10637640" cy="332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548408-693F-4661-853A-62D9BB3138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360" y="2350440"/>
                <a:ext cx="10656360" cy="33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039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Write a system of equations to help us fit a line to the following data: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points in the dataset</a:t>
                </a:r>
              </a:p>
              <a:p>
                <a:r>
                  <a:rPr lang="en-US" dirty="0"/>
                  <a:t>Specifically: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9CCFC6-56BE-4E81-ABA8-23DAEA1F1820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387653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Write a system of equations to help us fit a line to the following data: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number of points in the dataset</a:t>
                </a:r>
              </a:p>
              <a:p>
                <a:r>
                  <a:rPr lang="en-US" dirty="0"/>
                  <a:t>Specifically: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29CCFC6-56BE-4E81-ABA8-23DAEA1F1820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40ED71-815C-43B4-9046-749D9C6E5810}"/>
                  </a:ext>
                </a:extLst>
              </p14:cNvPr>
              <p14:cNvContentPartPr/>
              <p14:nvPr/>
            </p14:nvContentPartPr>
            <p14:xfrm>
              <a:off x="217080" y="1491480"/>
              <a:ext cx="11184120" cy="3518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40ED71-815C-43B4-9046-749D9C6E58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20" y="1482120"/>
                <a:ext cx="11202840" cy="35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12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Can we fit a linear model to this data?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0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Can we fit a linear model to this data?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B56056-4BDC-4CAC-9C7A-F68BFAB08995}"/>
                  </a:ext>
                </a:extLst>
              </p14:cNvPr>
              <p14:cNvContentPartPr/>
              <p14:nvPr/>
            </p14:nvContentPartPr>
            <p14:xfrm>
              <a:off x="830520" y="1270440"/>
              <a:ext cx="11246400" cy="464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B56056-4BDC-4CAC-9C7A-F68BFAB089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60" y="1261080"/>
                <a:ext cx="11265120" cy="46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D0E214C7-CA72-4A08-A689-2B4A59FBCC08}"/>
              </a:ext>
            </a:extLst>
          </p:cNvPr>
          <p:cNvGrpSpPr/>
          <p:nvPr/>
        </p:nvGrpSpPr>
        <p:grpSpPr>
          <a:xfrm>
            <a:off x="3550172" y="3797704"/>
            <a:ext cx="2296080" cy="2883600"/>
            <a:chOff x="3550172" y="3797704"/>
            <a:chExt cx="2296080" cy="28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3CA873-E294-4A15-A45D-49D07106CADD}"/>
                    </a:ext>
                  </a:extLst>
                </p14:cNvPr>
                <p14:cNvContentPartPr/>
                <p14:nvPr/>
              </p14:nvContentPartPr>
              <p14:xfrm>
                <a:off x="4093772" y="4110544"/>
                <a:ext cx="4680" cy="37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3CA873-E294-4A15-A45D-49D07106CA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85132" y="4101904"/>
                  <a:ext cx="223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1F3755E2-AB7A-4F75-BF53-4C990B7C461C}"/>
                    </a:ext>
                  </a:extLst>
                </p14:cNvPr>
                <p14:cNvContentPartPr/>
                <p14:nvPr/>
              </p14:nvContentPartPr>
              <p14:xfrm>
                <a:off x="3998372" y="4019104"/>
                <a:ext cx="109800" cy="40680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1F3755E2-AB7A-4F75-BF53-4C990B7C461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89372" y="4010104"/>
                  <a:ext cx="127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1D57F56E-2404-4E10-81A9-0E6E7CD997E8}"/>
                    </a:ext>
                  </a:extLst>
                </p14:cNvPr>
                <p14:cNvContentPartPr/>
                <p14:nvPr/>
              </p14:nvContentPartPr>
              <p14:xfrm>
                <a:off x="4067492" y="3989944"/>
                <a:ext cx="80280" cy="41904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1D57F56E-2404-4E10-81A9-0E6E7CD997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58852" y="3980944"/>
                  <a:ext cx="97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FAF3C021-B9BE-4908-807E-06704163AB62}"/>
                    </a:ext>
                  </a:extLst>
                </p14:cNvPr>
                <p14:cNvContentPartPr/>
                <p14:nvPr/>
              </p14:nvContentPartPr>
              <p14:xfrm>
                <a:off x="3998372" y="4273984"/>
                <a:ext cx="88920" cy="3636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FAF3C021-B9BE-4908-807E-06704163AB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89372" y="4265344"/>
                  <a:ext cx="106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CD71C68A-FB50-4E19-A845-B0911C87EB8C}"/>
                    </a:ext>
                  </a:extLst>
                </p14:cNvPr>
                <p14:cNvContentPartPr/>
                <p14:nvPr/>
              </p14:nvContentPartPr>
              <p14:xfrm>
                <a:off x="4191332" y="4218544"/>
                <a:ext cx="92520" cy="206280"/>
              </p14:xfrm>
            </p:contentPart>
          </mc:Choice>
          <mc:Fallback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CD71C68A-FB50-4E19-A845-B0911C87EB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82692" y="4209544"/>
                  <a:ext cx="110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0BFF8370-8149-4023-890E-043DA33B62E4}"/>
                    </a:ext>
                  </a:extLst>
                </p14:cNvPr>
                <p14:cNvContentPartPr/>
                <p14:nvPr/>
              </p14:nvContentPartPr>
              <p14:xfrm>
                <a:off x="4310492" y="4027024"/>
                <a:ext cx="109080" cy="389160"/>
              </p14:xfrm>
            </p:contentPart>
          </mc:Choice>
          <mc:Fallback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0BFF8370-8149-4023-890E-043DA33B62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01492" y="4018384"/>
                  <a:ext cx="126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7A191DEC-67B5-43B1-8DA2-6D46C85C172A}"/>
                    </a:ext>
                  </a:extLst>
                </p14:cNvPr>
                <p14:cNvContentPartPr/>
                <p14:nvPr/>
              </p14:nvContentPartPr>
              <p14:xfrm>
                <a:off x="4480412" y="4206304"/>
                <a:ext cx="141120" cy="165240"/>
              </p14:xfrm>
            </p:contentPart>
          </mc:Choice>
          <mc:Fallback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7A191DEC-67B5-43B1-8DA2-6D46C85C17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71772" y="4197304"/>
                  <a:ext cx="158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9BEF9319-7CEB-4CB7-9667-FDA2C1BFC8E1}"/>
                    </a:ext>
                  </a:extLst>
                </p14:cNvPr>
                <p14:cNvContentPartPr/>
                <p14:nvPr/>
              </p14:nvContentPartPr>
              <p14:xfrm>
                <a:off x="4663292" y="4194424"/>
                <a:ext cx="105480" cy="149760"/>
              </p14:xfrm>
            </p:contentPart>
          </mc:Choice>
          <mc:Fallback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9BEF9319-7CEB-4CB7-9667-FDA2C1BFC8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54652" y="4185424"/>
                  <a:ext cx="123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9595F4ED-4A88-4DE8-9273-2712B527A0C2}"/>
                    </a:ext>
                  </a:extLst>
                </p14:cNvPr>
                <p14:cNvContentPartPr/>
                <p14:nvPr/>
              </p14:nvContentPartPr>
              <p14:xfrm>
                <a:off x="4887572" y="3858544"/>
                <a:ext cx="25200" cy="436680"/>
              </p14:xfrm>
            </p:contentPart>
          </mc:Choice>
          <mc:Fallback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9595F4ED-4A88-4DE8-9273-2712B527A0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8572" y="3849544"/>
                  <a:ext cx="428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09B57C3C-1FB9-4CB8-92F9-F0D1259DB3A0}"/>
                    </a:ext>
                  </a:extLst>
                </p14:cNvPr>
                <p14:cNvContentPartPr/>
                <p14:nvPr/>
              </p14:nvContentPartPr>
              <p14:xfrm>
                <a:off x="4980452" y="3797704"/>
                <a:ext cx="74520" cy="522720"/>
              </p14:xfrm>
            </p:contentPart>
          </mc:Choice>
          <mc:Fallback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09B57C3C-1FB9-4CB8-92F9-F0D1259DB3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1812" y="3788704"/>
                  <a:ext cx="9216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BA8F66A0-8813-4FAA-A72E-34831B09B31C}"/>
                    </a:ext>
                  </a:extLst>
                </p14:cNvPr>
                <p14:cNvContentPartPr/>
                <p14:nvPr/>
              </p14:nvContentPartPr>
              <p14:xfrm>
                <a:off x="5091692" y="4104064"/>
                <a:ext cx="46080" cy="171360"/>
              </p14:xfrm>
            </p:contentPart>
          </mc:Choice>
          <mc:Fallback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BA8F66A0-8813-4FAA-A72E-34831B09B3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3052" y="4095424"/>
                  <a:ext cx="63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E3AB11A9-D936-4AD2-B251-F11FCBCF16FC}"/>
                    </a:ext>
                  </a:extLst>
                </p14:cNvPr>
                <p14:cNvContentPartPr/>
                <p14:nvPr/>
              </p14:nvContentPartPr>
              <p14:xfrm>
                <a:off x="5094212" y="4024144"/>
                <a:ext cx="147600" cy="441360"/>
              </p14:xfrm>
            </p:contentPart>
          </mc:Choice>
          <mc:Fallback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E3AB11A9-D936-4AD2-B251-F11FCBCF16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85572" y="4015504"/>
                  <a:ext cx="1652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83590115-41B0-4E0E-9495-30714E48A369}"/>
                    </a:ext>
                  </a:extLst>
                </p14:cNvPr>
                <p14:cNvContentPartPr/>
                <p14:nvPr/>
              </p14:nvContentPartPr>
              <p14:xfrm>
                <a:off x="5320292" y="4226824"/>
                <a:ext cx="42480" cy="156960"/>
              </p14:xfrm>
            </p:contentPart>
          </mc:Choice>
          <mc:Fallback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83590115-41B0-4E0E-9495-30714E48A36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11292" y="4217824"/>
                  <a:ext cx="60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078CE62-668B-4579-B0A1-6D6FB6BEDFDD}"/>
                    </a:ext>
                  </a:extLst>
                </p14:cNvPr>
                <p14:cNvContentPartPr/>
                <p14:nvPr/>
              </p14:nvContentPartPr>
              <p14:xfrm>
                <a:off x="3978932" y="4791304"/>
                <a:ext cx="81720" cy="273240"/>
              </p14:xfrm>
            </p:contentPart>
          </mc:Choice>
          <mc:Fallback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078CE62-668B-4579-B0A1-6D6FB6BEDF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70292" y="4782664"/>
                  <a:ext cx="99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83BB9C19-D4F5-45EF-B17E-DC3B0251E12A}"/>
                    </a:ext>
                  </a:extLst>
                </p14:cNvPr>
                <p14:cNvContentPartPr/>
                <p14:nvPr/>
              </p14:nvContentPartPr>
              <p14:xfrm>
                <a:off x="3851852" y="4703104"/>
                <a:ext cx="306000" cy="94680"/>
              </p14:xfrm>
            </p:contentPart>
          </mc:Choice>
          <mc:Fallback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83BB9C19-D4F5-45EF-B17E-DC3B0251E1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43212" y="4694464"/>
                  <a:ext cx="323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AD72DDF8-F2AB-40E2-8098-8CA849AC21D3}"/>
                    </a:ext>
                  </a:extLst>
                </p14:cNvPr>
                <p14:cNvContentPartPr/>
                <p14:nvPr/>
              </p14:nvContentPartPr>
              <p14:xfrm>
                <a:off x="3815852" y="5038984"/>
                <a:ext cx="397440" cy="102240"/>
              </p14:xfrm>
            </p:contentPart>
          </mc:Choice>
          <mc:Fallback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AD72DDF8-F2AB-40E2-8098-8CA849AC21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06852" y="5029984"/>
                  <a:ext cx="415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0537C739-47DF-42E5-89EC-8D6D3897F015}"/>
                    </a:ext>
                  </a:extLst>
                </p14:cNvPr>
                <p14:cNvContentPartPr/>
                <p14:nvPr/>
              </p14:nvContentPartPr>
              <p14:xfrm>
                <a:off x="4251812" y="4785184"/>
                <a:ext cx="47520" cy="244440"/>
              </p14:xfrm>
            </p:contentPart>
          </mc:Choice>
          <mc:Fallback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0537C739-47DF-42E5-89EC-8D6D3897F0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43172" y="4776544"/>
                  <a:ext cx="65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D106A784-CB19-4EA4-A786-EA24CF104FE1}"/>
                    </a:ext>
                  </a:extLst>
                </p14:cNvPr>
                <p14:cNvContentPartPr/>
                <p14:nvPr/>
              </p14:nvContentPartPr>
              <p14:xfrm>
                <a:off x="4176572" y="4870144"/>
                <a:ext cx="191520" cy="72000"/>
              </p14:xfrm>
            </p:contentPart>
          </mc:Choice>
          <mc:Fallback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D106A784-CB19-4EA4-A786-EA24CF104F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7932" y="4861504"/>
                  <a:ext cx="209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A2F48659-84F3-4782-9E8A-F7D824E47E07}"/>
                    </a:ext>
                  </a:extLst>
                </p14:cNvPr>
                <p14:cNvContentPartPr/>
                <p14:nvPr/>
              </p14:nvContentPartPr>
              <p14:xfrm>
                <a:off x="4574012" y="4645144"/>
                <a:ext cx="167760" cy="359640"/>
              </p14:xfrm>
            </p:contentPart>
          </mc:Choice>
          <mc:Fallback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A2F48659-84F3-4782-9E8A-F7D824E47E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65372" y="4636504"/>
                  <a:ext cx="1854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C5D40D66-38B5-439C-93AA-9C5145B989E6}"/>
                    </a:ext>
                  </a:extLst>
                </p14:cNvPr>
                <p14:cNvContentPartPr/>
                <p14:nvPr/>
              </p14:nvContentPartPr>
              <p14:xfrm>
                <a:off x="4791092" y="4800664"/>
                <a:ext cx="108000" cy="191880"/>
              </p14:xfrm>
            </p:contentPart>
          </mc:Choice>
          <mc:Fallback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C5D40D66-38B5-439C-93AA-9C5145B989E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82092" y="4791664"/>
                  <a:ext cx="125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26FCCB79-F18A-4F8F-924B-84346F1796D2}"/>
                    </a:ext>
                  </a:extLst>
                </p14:cNvPr>
                <p14:cNvContentPartPr/>
                <p14:nvPr/>
              </p14:nvContentPartPr>
              <p14:xfrm>
                <a:off x="4961732" y="4709944"/>
                <a:ext cx="156960" cy="404280"/>
              </p14:xfrm>
            </p:contentPart>
          </mc:Choice>
          <mc:Fallback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26FCCB79-F18A-4F8F-924B-84346F1796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53092" y="4701304"/>
                  <a:ext cx="1746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43EC6DD0-48FA-41C1-B6A0-87FBCB7E8785}"/>
                    </a:ext>
                  </a:extLst>
                </p14:cNvPr>
                <p14:cNvContentPartPr/>
                <p14:nvPr/>
              </p14:nvContentPartPr>
              <p14:xfrm>
                <a:off x="5102132" y="4718584"/>
                <a:ext cx="136440" cy="217440"/>
              </p14:xfrm>
            </p:contentPart>
          </mc:Choice>
          <mc:Fallback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43EC6DD0-48FA-41C1-B6A0-87FBCB7E878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93132" y="4709944"/>
                  <a:ext cx="154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BF2D3923-02E2-44A4-B006-674E12AD6484}"/>
                    </a:ext>
                  </a:extLst>
                </p14:cNvPr>
                <p14:cNvContentPartPr/>
                <p14:nvPr/>
              </p14:nvContentPartPr>
              <p14:xfrm>
                <a:off x="5254412" y="4697344"/>
                <a:ext cx="208080" cy="165600"/>
              </p14:xfrm>
            </p:contentPart>
          </mc:Choice>
          <mc:Fallback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BF2D3923-02E2-44A4-B006-674E12AD64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45772" y="4688704"/>
                  <a:ext cx="225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B751B838-5551-41DB-87B4-C8C29F5179AA}"/>
                    </a:ext>
                  </a:extLst>
                </p14:cNvPr>
                <p14:cNvContentPartPr/>
                <p14:nvPr/>
              </p14:nvContentPartPr>
              <p14:xfrm>
                <a:off x="5483012" y="4485304"/>
                <a:ext cx="160200" cy="374400"/>
              </p14:xfrm>
            </p:contentPart>
          </mc:Choice>
          <mc:Fallback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B751B838-5551-41DB-87B4-C8C29F5179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74012" y="4476304"/>
                  <a:ext cx="1778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B8940A11-A9AF-468E-B39F-EF47C21E9356}"/>
                    </a:ext>
                  </a:extLst>
                </p14:cNvPr>
                <p14:cNvContentPartPr/>
                <p14:nvPr/>
              </p14:nvContentPartPr>
              <p14:xfrm>
                <a:off x="5640332" y="4558744"/>
                <a:ext cx="205920" cy="300960"/>
              </p14:xfrm>
            </p:contentPart>
          </mc:Choice>
          <mc:Fallback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B8940A11-A9AF-468E-B39F-EF47C21E93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31332" y="4550104"/>
                  <a:ext cx="22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08CB0544-BE1C-46FE-8F04-8D7A90579391}"/>
                    </a:ext>
                  </a:extLst>
                </p14:cNvPr>
                <p14:cNvContentPartPr/>
                <p14:nvPr/>
              </p14:nvContentPartPr>
              <p14:xfrm>
                <a:off x="3560252" y="5576464"/>
                <a:ext cx="171000" cy="230400"/>
              </p14:xfrm>
            </p:contentPart>
          </mc:Choice>
          <mc:Fallback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08CB0544-BE1C-46FE-8F04-8D7A905793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51252" y="5567464"/>
                  <a:ext cx="188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D8FE8484-8D51-4F92-9F1D-08B8AD081E5E}"/>
                    </a:ext>
                  </a:extLst>
                </p14:cNvPr>
                <p14:cNvContentPartPr/>
                <p14:nvPr/>
              </p14:nvContentPartPr>
              <p14:xfrm>
                <a:off x="3778052" y="5580064"/>
                <a:ext cx="230400" cy="159120"/>
              </p14:xfrm>
            </p:contentPart>
          </mc:Choice>
          <mc:Fallback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D8FE8484-8D51-4F92-9F1D-08B8AD081E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69052" y="5571424"/>
                  <a:ext cx="248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6F0AD91B-D500-4BD5-9B62-D814C9CAD58A}"/>
                    </a:ext>
                  </a:extLst>
                </p14:cNvPr>
                <p14:cNvContentPartPr/>
                <p14:nvPr/>
              </p14:nvContentPartPr>
              <p14:xfrm>
                <a:off x="4228412" y="5428864"/>
                <a:ext cx="214920" cy="191520"/>
              </p14:xfrm>
            </p:contentPart>
          </mc:Choice>
          <mc:Fallback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6F0AD91B-D500-4BD5-9B62-D814C9CAD58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19412" y="5420224"/>
                  <a:ext cx="232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BDB493CA-91D2-40DE-9A97-72C61D85A748}"/>
                    </a:ext>
                  </a:extLst>
                </p14:cNvPr>
                <p14:cNvContentPartPr/>
                <p14:nvPr/>
              </p14:nvContentPartPr>
              <p14:xfrm>
                <a:off x="4489052" y="5270464"/>
                <a:ext cx="250920" cy="285120"/>
              </p14:xfrm>
            </p:contentPart>
          </mc:Choice>
          <mc:Fallback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BDB493CA-91D2-40DE-9A97-72C61D85A7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80052" y="5261464"/>
                  <a:ext cx="268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097CD753-64FD-4937-9D85-27C2D0BA7B4E}"/>
                    </a:ext>
                  </a:extLst>
                </p14:cNvPr>
                <p14:cNvContentPartPr/>
                <p14:nvPr/>
              </p14:nvContentPartPr>
              <p14:xfrm>
                <a:off x="4765532" y="5409784"/>
                <a:ext cx="192960" cy="108360"/>
              </p14:xfrm>
            </p:contentPart>
          </mc:Choice>
          <mc:Fallback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097CD753-64FD-4937-9D85-27C2D0BA7B4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56892" y="5401144"/>
                  <a:ext cx="210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527CFC1A-6342-4F0D-B08A-6EBC7ADD9CA4}"/>
                    </a:ext>
                  </a:extLst>
                </p14:cNvPr>
                <p14:cNvContentPartPr/>
                <p14:nvPr/>
              </p14:nvContentPartPr>
              <p14:xfrm>
                <a:off x="5025812" y="5232664"/>
                <a:ext cx="28440" cy="240480"/>
              </p14:xfrm>
            </p:contentPart>
          </mc:Choice>
          <mc:Fallback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527CFC1A-6342-4F0D-B08A-6EBC7ADD9C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16812" y="5224024"/>
                  <a:ext cx="46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CA2E451B-962C-41B5-AA03-9A6E1DBDA334}"/>
                    </a:ext>
                  </a:extLst>
                </p14:cNvPr>
                <p14:cNvContentPartPr/>
                <p14:nvPr/>
              </p14:nvContentPartPr>
              <p14:xfrm>
                <a:off x="4967492" y="5339944"/>
                <a:ext cx="156240" cy="53280"/>
              </p14:xfrm>
            </p:contentPart>
          </mc:Choice>
          <mc:Fallback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CA2E451B-962C-41B5-AA03-9A6E1DBDA33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58852" y="5331304"/>
                  <a:ext cx="173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2830694C-8ACA-41FB-A029-F5F30B7A8D64}"/>
                    </a:ext>
                  </a:extLst>
                </p14:cNvPr>
                <p14:cNvContentPartPr/>
                <p14:nvPr/>
              </p14:nvContentPartPr>
              <p14:xfrm>
                <a:off x="5300852" y="5168224"/>
                <a:ext cx="286200" cy="233280"/>
              </p14:xfrm>
            </p:contentPart>
          </mc:Choice>
          <mc:Fallback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2830694C-8ACA-41FB-A029-F5F30B7A8D6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91852" y="5159584"/>
                  <a:ext cx="30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D22C5F1F-0189-48CC-B8FD-62C2C28CFC56}"/>
                    </a:ext>
                  </a:extLst>
                </p14:cNvPr>
                <p14:cNvContentPartPr/>
                <p14:nvPr/>
              </p14:nvContentPartPr>
              <p14:xfrm>
                <a:off x="5659412" y="5152384"/>
                <a:ext cx="182160" cy="194040"/>
              </p14:xfrm>
            </p:contentPart>
          </mc:Choice>
          <mc:Fallback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D22C5F1F-0189-48CC-B8FD-62C2C28CFC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50412" y="5143744"/>
                  <a:ext cx="199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CAC8A737-A6AE-49E6-A135-567BA64535B7}"/>
                    </a:ext>
                  </a:extLst>
                </p14:cNvPr>
                <p14:cNvContentPartPr/>
                <p14:nvPr/>
              </p14:nvContentPartPr>
              <p14:xfrm>
                <a:off x="3550172" y="6090184"/>
                <a:ext cx="323640" cy="174240"/>
              </p14:xfrm>
            </p:contentPart>
          </mc:Choice>
          <mc:Fallback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CAC8A737-A6AE-49E6-A135-567BA64535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41172" y="6081184"/>
                  <a:ext cx="341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3D63ECC6-AF9E-41ED-BF2D-7093FE2655DA}"/>
                    </a:ext>
                  </a:extLst>
                </p14:cNvPr>
                <p14:cNvContentPartPr/>
                <p14:nvPr/>
              </p14:nvContentPartPr>
              <p14:xfrm>
                <a:off x="3978572" y="6046984"/>
                <a:ext cx="90720" cy="209520"/>
              </p14:xfrm>
            </p:contentPart>
          </mc:Choice>
          <mc:Fallback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3D63ECC6-AF9E-41ED-BF2D-7093FE2655D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69572" y="6038344"/>
                  <a:ext cx="108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57AF177A-7A24-4DCC-A6C9-0DD7BCFD1D39}"/>
                    </a:ext>
                  </a:extLst>
                </p14:cNvPr>
                <p14:cNvContentPartPr/>
                <p14:nvPr/>
              </p14:nvContentPartPr>
              <p14:xfrm>
                <a:off x="4163252" y="6017824"/>
                <a:ext cx="179640" cy="174960"/>
              </p14:xfrm>
            </p:contentPart>
          </mc:Choice>
          <mc:Fallback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57AF177A-7A24-4DCC-A6C9-0DD7BCFD1D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54612" y="6008824"/>
                  <a:ext cx="197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76B5C941-8A76-4477-AC42-1FA3EFC176B4}"/>
                    </a:ext>
                  </a:extLst>
                </p14:cNvPr>
                <p14:cNvContentPartPr/>
                <p14:nvPr/>
              </p14:nvContentPartPr>
              <p14:xfrm>
                <a:off x="4462052" y="5962384"/>
                <a:ext cx="195840" cy="132480"/>
              </p14:xfrm>
            </p:contentPart>
          </mc:Choice>
          <mc:Fallback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76B5C941-8A76-4477-AC42-1FA3EFC176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53052" y="5953744"/>
                  <a:ext cx="213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D6F29705-C94E-4115-A4F6-8FBEA55C09B9}"/>
                    </a:ext>
                  </a:extLst>
                </p14:cNvPr>
                <p14:cNvContentPartPr/>
                <p14:nvPr/>
              </p14:nvContentPartPr>
              <p14:xfrm>
                <a:off x="5044532" y="5704984"/>
                <a:ext cx="152640" cy="277560"/>
              </p14:xfrm>
            </p:contentPart>
          </mc:Choice>
          <mc:Fallback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D6F29705-C94E-4115-A4F6-8FBEA55C09B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35892" y="5696344"/>
                  <a:ext cx="1702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1F7915C5-2E5E-43E4-A5D3-EBD63276E60F}"/>
                    </a:ext>
                  </a:extLst>
                </p14:cNvPr>
                <p14:cNvContentPartPr/>
                <p14:nvPr/>
              </p14:nvContentPartPr>
              <p14:xfrm>
                <a:off x="5182052" y="5832424"/>
                <a:ext cx="151920" cy="101520"/>
              </p14:xfrm>
            </p:contentPart>
          </mc:Choice>
          <mc:Fallback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1F7915C5-2E5E-43E4-A5D3-EBD63276E6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73412" y="5823784"/>
                  <a:ext cx="169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DDB83A3B-5B6B-4F69-9EB8-5FD17707048C}"/>
                    </a:ext>
                  </a:extLst>
                </p14:cNvPr>
                <p14:cNvContentPartPr/>
                <p14:nvPr/>
              </p14:nvContentPartPr>
              <p14:xfrm>
                <a:off x="5289332" y="5730544"/>
                <a:ext cx="142560" cy="412560"/>
              </p14:xfrm>
            </p:contentPart>
          </mc:Choice>
          <mc:Fallback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DDB83A3B-5B6B-4F69-9EB8-5FD17707048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80332" y="5721904"/>
                  <a:ext cx="1602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C48F6C04-1CAE-411A-A3DB-80332142F153}"/>
                    </a:ext>
                  </a:extLst>
                </p14:cNvPr>
                <p14:cNvContentPartPr/>
                <p14:nvPr/>
              </p14:nvContentPartPr>
              <p14:xfrm>
                <a:off x="4369892" y="6391504"/>
                <a:ext cx="88920" cy="289800"/>
              </p14:xfrm>
            </p:contentPart>
          </mc:Choice>
          <mc:Fallback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C48F6C04-1CAE-411A-A3DB-80332142F15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61252" y="6382504"/>
                  <a:ext cx="106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C2F9F351-D78E-4175-A80D-A87B9FB73D05}"/>
                    </a:ext>
                  </a:extLst>
                </p14:cNvPr>
                <p14:cNvContentPartPr/>
                <p14:nvPr/>
              </p14:nvContentPartPr>
              <p14:xfrm>
                <a:off x="4569692" y="6571864"/>
                <a:ext cx="25200" cy="59760"/>
              </p14:xfrm>
            </p:contentPart>
          </mc:Choice>
          <mc:Fallback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C2F9F351-D78E-4175-A80D-A87B9FB73D0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60692" y="6562864"/>
                  <a:ext cx="42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C34F2F8B-182C-4DBE-B891-953D0F4B3734}"/>
                    </a:ext>
                  </a:extLst>
                </p14:cNvPr>
                <p14:cNvContentPartPr/>
                <p14:nvPr/>
              </p14:nvContentPartPr>
              <p14:xfrm>
                <a:off x="4578692" y="6428584"/>
                <a:ext cx="8280" cy="7560"/>
              </p14:xfrm>
            </p:contentPart>
          </mc:Choice>
          <mc:Fallback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C34F2F8B-182C-4DBE-B891-953D0F4B37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70052" y="6419944"/>
                  <a:ext cx="2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BCC79B86-29C7-43DC-A94D-B317948142F3}"/>
                    </a:ext>
                  </a:extLst>
                </p14:cNvPr>
                <p14:cNvContentPartPr/>
                <p14:nvPr/>
              </p14:nvContentPartPr>
              <p14:xfrm>
                <a:off x="4671572" y="6449464"/>
                <a:ext cx="160560" cy="122400"/>
              </p14:xfrm>
            </p:contentPart>
          </mc:Choice>
          <mc:Fallback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BCC79B86-29C7-43DC-A94D-B317948142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2572" y="6440824"/>
                  <a:ext cx="178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FE8E03A6-E597-485E-84DF-96FB1DDA077A}"/>
                    </a:ext>
                  </a:extLst>
                </p14:cNvPr>
                <p14:cNvContentPartPr/>
                <p14:nvPr/>
              </p14:nvContentPartPr>
              <p14:xfrm>
                <a:off x="4910252" y="6365584"/>
                <a:ext cx="102960" cy="207720"/>
              </p14:xfrm>
            </p:contentPart>
          </mc:Choice>
          <mc:Fallback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FE8E03A6-E597-485E-84DF-96FB1DDA07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01252" y="6356944"/>
                  <a:ext cx="1206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0996A016-D59A-4373-8399-14DF0E7FA87C}"/>
                    </a:ext>
                  </a:extLst>
                </p14:cNvPr>
                <p14:cNvContentPartPr/>
                <p14:nvPr/>
              </p14:nvContentPartPr>
              <p14:xfrm>
                <a:off x="5064692" y="6379264"/>
                <a:ext cx="165960" cy="147960"/>
              </p14:xfrm>
            </p:contentPart>
          </mc:Choice>
          <mc:Fallback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0996A016-D59A-4373-8399-14DF0E7FA8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56052" y="6370264"/>
                  <a:ext cx="183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C5160A3A-07FE-44B0-9308-13729D3BD053}"/>
                    </a:ext>
                  </a:extLst>
                </p14:cNvPr>
                <p14:cNvContentPartPr/>
                <p14:nvPr/>
              </p14:nvContentPartPr>
              <p14:xfrm>
                <a:off x="5287532" y="6252184"/>
                <a:ext cx="111600" cy="249840"/>
              </p14:xfrm>
            </p:contentPart>
          </mc:Choice>
          <mc:Fallback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C5160A3A-07FE-44B0-9308-13729D3BD0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278892" y="6243544"/>
                  <a:ext cx="12924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17A50672-A2F4-47C6-9B9F-7920722960C6}"/>
              </a:ext>
            </a:extLst>
          </p:cNvPr>
          <p:cNvGrpSpPr/>
          <p:nvPr/>
        </p:nvGrpSpPr>
        <p:grpSpPr>
          <a:xfrm>
            <a:off x="5571572" y="6055624"/>
            <a:ext cx="95760" cy="150120"/>
            <a:chOff x="5571572" y="6055624"/>
            <a:chExt cx="9576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270B5D8C-A1F6-4EF6-AA0A-DDC479221C5B}"/>
                    </a:ext>
                  </a:extLst>
                </p14:cNvPr>
                <p14:cNvContentPartPr/>
                <p14:nvPr/>
              </p14:nvContentPartPr>
              <p14:xfrm>
                <a:off x="5571572" y="6123664"/>
                <a:ext cx="11880" cy="82080"/>
              </p14:xfrm>
            </p:contentPart>
          </mc:Choice>
          <mc:Fallback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270B5D8C-A1F6-4EF6-AA0A-DDC479221C5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62572" y="6114664"/>
                  <a:ext cx="29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43FA0430-CCC8-49F3-AF6A-92F84019071E}"/>
                    </a:ext>
                  </a:extLst>
                </p14:cNvPr>
                <p14:cNvContentPartPr/>
                <p14:nvPr/>
              </p14:nvContentPartPr>
              <p14:xfrm>
                <a:off x="5625212" y="6055624"/>
                <a:ext cx="42120" cy="126360"/>
              </p14:xfrm>
            </p:contentPart>
          </mc:Choice>
          <mc:Fallback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43FA0430-CCC8-49F3-AF6A-92F84019071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16572" y="6046624"/>
                  <a:ext cx="597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1E6A6FEA-A7C4-4196-9255-5A9A43ACB970}"/>
              </a:ext>
            </a:extLst>
          </p:cNvPr>
          <p:cNvGrpSpPr/>
          <p:nvPr/>
        </p:nvGrpSpPr>
        <p:grpSpPr>
          <a:xfrm>
            <a:off x="4142372" y="6340024"/>
            <a:ext cx="118800" cy="168480"/>
            <a:chOff x="4142372" y="6340024"/>
            <a:chExt cx="1188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43234E37-D81F-45B0-B858-BA3B4FA3C82C}"/>
                    </a:ext>
                  </a:extLst>
                </p14:cNvPr>
                <p14:cNvContentPartPr/>
                <p14:nvPr/>
              </p14:nvContentPartPr>
              <p14:xfrm>
                <a:off x="4142372" y="6355504"/>
                <a:ext cx="51840" cy="153000"/>
              </p14:xfrm>
            </p:contentPart>
          </mc:Choice>
          <mc:Fallback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43234E37-D81F-45B0-B858-BA3B4FA3C8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133372" y="6346864"/>
                  <a:ext cx="69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922C5AC6-E3BE-4028-8F46-8CFE242203F2}"/>
                    </a:ext>
                  </a:extLst>
                </p14:cNvPr>
                <p14:cNvContentPartPr/>
                <p14:nvPr/>
              </p14:nvContentPartPr>
              <p14:xfrm>
                <a:off x="4224092" y="6340024"/>
                <a:ext cx="37080" cy="143640"/>
              </p14:xfrm>
            </p:contentPart>
          </mc:Choice>
          <mc:Fallback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922C5AC6-E3BE-4028-8F46-8CFE242203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15092" y="6331024"/>
                  <a:ext cx="54720" cy="16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470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Affine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</p:spPr>
            <p:txBody>
              <a:bodyPr/>
              <a:lstStyle/>
              <a:p>
                <a:r>
                  <a:rPr lang="en-US" dirty="0"/>
                  <a:t>Linear combination (of a set of terms)</a:t>
                </a:r>
                <a:endParaRPr lang="en-US" b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Multiplying each term by a scalar and adding the results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e.g. Given a set of terms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is a linear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>
                    <a:solidFill>
                      <a:srgbClr val="7030A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e.g. Given a set of terms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is a linear combination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1…3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  <a:blipFill>
                <a:blip r:embed="rId2"/>
                <a:stretch>
                  <a:fillRect l="-1149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37D6E-75A9-4796-9AD7-6A654A146B37}"/>
                  </a:ext>
                </a:extLst>
              </p:cNvPr>
              <p:cNvSpPr txBox="1"/>
              <p:nvPr/>
            </p:nvSpPr>
            <p:spPr>
              <a:xfrm>
                <a:off x="8972550" y="136298"/>
                <a:ext cx="282433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</a:rPr>
                  <a:t>Notation alert!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37D6E-75A9-4796-9AD7-6A654A14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550" y="136298"/>
                <a:ext cx="2824339" cy="1384995"/>
              </a:xfrm>
              <a:prstGeom prst="rect">
                <a:avLst/>
              </a:prstGeom>
              <a:blipFill>
                <a:blip r:embed="rId3"/>
                <a:stretch>
                  <a:fillRect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E2F300-7E9E-461C-976D-9223524FEA53}"/>
                  </a:ext>
                </a:extLst>
              </p14:cNvPr>
              <p14:cNvContentPartPr/>
              <p14:nvPr/>
            </p14:nvContentPartPr>
            <p14:xfrm>
              <a:off x="8666640" y="971280"/>
              <a:ext cx="2234160" cy="2227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E2F300-7E9E-461C-976D-9223524FEA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7280" y="961920"/>
                <a:ext cx="2252880" cy="22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72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and Affine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</p:spPr>
            <p:txBody>
              <a:bodyPr/>
              <a:lstStyle/>
              <a:p>
                <a:r>
                  <a:rPr lang="en-US" dirty="0"/>
                  <a:t>Affine combination (of a set of terms)</a:t>
                </a:r>
                <a:endParaRPr lang="en-US" b="1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Affine allows for an additional scalar term to be added to a linear combination. Often called an </a:t>
                </a:r>
                <a:r>
                  <a:rPr lang="en-US" dirty="0">
                    <a:solidFill>
                      <a:srgbClr val="7030A0"/>
                    </a:solidFill>
                  </a:rPr>
                  <a:t>offset</a:t>
                </a:r>
                <a:r>
                  <a:rPr lang="en-US" dirty="0">
                    <a:solidFill>
                      <a:schemeClr val="tx1"/>
                    </a:solidFill>
                  </a:rPr>
                  <a:t> or </a:t>
                </a:r>
                <a:r>
                  <a:rPr lang="en-US" dirty="0">
                    <a:solidFill>
                      <a:srgbClr val="7030A0"/>
                    </a:solidFill>
                  </a:rPr>
                  <a:t>bias</a:t>
                </a:r>
                <a:r>
                  <a:rPr lang="en-US" dirty="0">
                    <a:solidFill>
                      <a:schemeClr val="tx1"/>
                    </a:solidFill>
                  </a:rPr>
                  <a:t> term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where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143190" cy="4241020"/>
              </a:xfrm>
              <a:blipFill>
                <a:blip r:embed="rId2"/>
                <a:stretch>
                  <a:fillRect l="-1149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409CA6-670B-4B52-95E4-4A3F859FF15C}"/>
                  </a:ext>
                </a:extLst>
              </p14:cNvPr>
              <p14:cNvContentPartPr/>
              <p14:nvPr/>
            </p14:nvContentPartPr>
            <p14:xfrm>
              <a:off x="657720" y="2041560"/>
              <a:ext cx="9398520" cy="2524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409CA6-670B-4B52-95E4-4A3F859FF1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60" y="2032200"/>
                <a:ext cx="9417240" cy="254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164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Affine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1143190" cy="4241020"/>
          </a:xfrm>
        </p:spPr>
        <p:txBody>
          <a:bodyPr/>
          <a:lstStyle/>
          <a:p>
            <a:r>
              <a:rPr lang="en-US" dirty="0"/>
              <a:t>What linear usually means depends on the domain:</a:t>
            </a:r>
          </a:p>
          <a:p>
            <a:endParaRPr lang="en-US" dirty="0"/>
          </a:p>
          <a:p>
            <a:r>
              <a:rPr lang="en-US" dirty="0"/>
              <a:t>Linear algebra:</a:t>
            </a:r>
          </a:p>
          <a:p>
            <a:r>
              <a:rPr lang="en-US" dirty="0">
                <a:solidFill>
                  <a:schemeClr val="tx1"/>
                </a:solidFill>
              </a:rPr>
              <a:t>Linear usually means strictly linear</a:t>
            </a:r>
          </a:p>
          <a:p>
            <a:endParaRPr lang="en-US" b="0" dirty="0">
              <a:solidFill>
                <a:srgbClr val="7030A0"/>
              </a:solidFill>
            </a:endParaRPr>
          </a:p>
          <a:p>
            <a:r>
              <a:rPr lang="en-US" dirty="0"/>
              <a:t>Geometry, algebra:</a:t>
            </a:r>
          </a:p>
          <a:p>
            <a:r>
              <a:rPr lang="en-US" dirty="0">
                <a:solidFill>
                  <a:schemeClr val="tx1"/>
                </a:solidFill>
              </a:rPr>
              <a:t>Linear usually means affine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Machine learning:</a:t>
            </a:r>
          </a:p>
          <a:p>
            <a:r>
              <a:rPr lang="en-US" dirty="0">
                <a:solidFill>
                  <a:schemeClr val="tx1"/>
                </a:solidFill>
              </a:rPr>
              <a:t>Linear usually means affine but we often transform affine to strictly linear</a:t>
            </a:r>
          </a:p>
          <a:p>
            <a:r>
              <a:rPr lang="en-US" dirty="0">
                <a:solidFill>
                  <a:schemeClr val="tx1"/>
                </a:solidFill>
              </a:rPr>
              <a:t>to make the linear algebra and notation easier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070BF3-E918-4675-9750-E258FF908EB7}"/>
                  </a:ext>
                </a:extLst>
              </p14:cNvPr>
              <p14:cNvContentPartPr/>
              <p14:nvPr/>
            </p14:nvContentPartPr>
            <p14:xfrm>
              <a:off x="240120" y="2288520"/>
              <a:ext cx="9997560" cy="3204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070BF3-E918-4675-9750-E258FF908E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760" y="2279160"/>
                <a:ext cx="10016280" cy="322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8474DA0-43D8-42A3-9847-31D4BB92B62E}"/>
              </a:ext>
            </a:extLst>
          </p:cNvPr>
          <p:cNvGrpSpPr/>
          <p:nvPr/>
        </p:nvGrpSpPr>
        <p:grpSpPr>
          <a:xfrm>
            <a:off x="10344452" y="3361384"/>
            <a:ext cx="1265760" cy="780840"/>
            <a:chOff x="10344452" y="3361384"/>
            <a:chExt cx="1265760" cy="78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C2A4B7-45C7-4096-8D74-ECFA19EEB9FF}"/>
                    </a:ext>
                  </a:extLst>
                </p14:cNvPr>
                <p14:cNvContentPartPr/>
                <p14:nvPr/>
              </p14:nvContentPartPr>
              <p14:xfrm>
                <a:off x="10344452" y="3417904"/>
                <a:ext cx="141120" cy="456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C2A4B7-45C7-4096-8D74-ECFA19EEB9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35452" y="3408904"/>
                  <a:ext cx="15876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206A35-BA63-4174-8434-6A0930452D3D}"/>
                    </a:ext>
                  </a:extLst>
                </p14:cNvPr>
                <p14:cNvContentPartPr/>
                <p14:nvPr/>
              </p14:nvContentPartPr>
              <p14:xfrm>
                <a:off x="10526252" y="3605104"/>
                <a:ext cx="66960" cy="177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206A35-BA63-4174-8434-6A0930452D3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17252" y="3596104"/>
                  <a:ext cx="84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E1079A-5E9F-48A4-AEC6-E84DCB18FE25}"/>
                    </a:ext>
                  </a:extLst>
                </p14:cNvPr>
                <p14:cNvContentPartPr/>
                <p14:nvPr/>
              </p14:nvContentPartPr>
              <p14:xfrm>
                <a:off x="10611932" y="3637504"/>
                <a:ext cx="86040" cy="12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E1079A-5E9F-48A4-AEC6-E84DCB18FE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03292" y="3628864"/>
                  <a:ext cx="103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D421D81-22A5-44CD-A5BE-8E5B38941F81}"/>
                    </a:ext>
                  </a:extLst>
                </p14:cNvPr>
                <p14:cNvContentPartPr/>
                <p14:nvPr/>
              </p14:nvContentPartPr>
              <p14:xfrm>
                <a:off x="10740812" y="3565864"/>
                <a:ext cx="84600" cy="163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D421D81-22A5-44CD-A5BE-8E5B38941F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32172" y="3557224"/>
                  <a:ext cx="102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6C3BA3-FAA3-4166-84A7-5227043618F5}"/>
                    </a:ext>
                  </a:extLst>
                </p14:cNvPr>
                <p14:cNvContentPartPr/>
                <p14:nvPr/>
              </p14:nvContentPartPr>
              <p14:xfrm>
                <a:off x="10889492" y="3572344"/>
                <a:ext cx="73800" cy="129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6C3BA3-FAA3-4166-84A7-5227043618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80852" y="3563704"/>
                  <a:ext cx="91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54BD59-EF9C-4277-9849-B4C06F8EAE9D}"/>
                    </a:ext>
                  </a:extLst>
                </p14:cNvPr>
                <p14:cNvContentPartPr/>
                <p14:nvPr/>
              </p14:nvContentPartPr>
              <p14:xfrm>
                <a:off x="11005052" y="3531304"/>
                <a:ext cx="27360" cy="135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54BD59-EF9C-4277-9849-B4C06F8EAE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96052" y="3522664"/>
                  <a:ext cx="45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C8A183-F4FD-4574-8318-6AF5923395AC}"/>
                    </a:ext>
                  </a:extLst>
                </p14:cNvPr>
                <p14:cNvContentPartPr/>
                <p14:nvPr/>
              </p14:nvContentPartPr>
              <p14:xfrm>
                <a:off x="11080652" y="3546424"/>
                <a:ext cx="73080" cy="123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C8A183-F4FD-4574-8318-6AF5923395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71652" y="3537424"/>
                  <a:ext cx="90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2F8450-5887-401E-8D68-48DE5B529314}"/>
                    </a:ext>
                  </a:extLst>
                </p14:cNvPr>
                <p14:cNvContentPartPr/>
                <p14:nvPr/>
              </p14:nvContentPartPr>
              <p14:xfrm>
                <a:off x="11229332" y="3361384"/>
                <a:ext cx="115200" cy="286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2F8450-5887-401E-8D68-48DE5B5293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220332" y="3352744"/>
                  <a:ext cx="1328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53810AB-20D1-41C1-A4A6-F5988F272C44}"/>
                    </a:ext>
                  </a:extLst>
                </p14:cNvPr>
                <p14:cNvContentPartPr/>
                <p14:nvPr/>
              </p14:nvContentPartPr>
              <p14:xfrm>
                <a:off x="10757732" y="3877624"/>
                <a:ext cx="37440" cy="264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53810AB-20D1-41C1-A4A6-F5988F272C4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49092" y="3868984"/>
                  <a:ext cx="55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1E5362-EF90-4C25-8EC8-E647C7B0CE16}"/>
                    </a:ext>
                  </a:extLst>
                </p14:cNvPr>
                <p14:cNvContentPartPr/>
                <p14:nvPr/>
              </p14:nvContentPartPr>
              <p14:xfrm>
                <a:off x="10871492" y="3989584"/>
                <a:ext cx="115920" cy="87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1E5362-EF90-4C25-8EC8-E647C7B0CE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62492" y="3980944"/>
                  <a:ext cx="133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D57CC4-8492-47C3-BCF4-240373B2DE57}"/>
                    </a:ext>
                  </a:extLst>
                </p14:cNvPr>
                <p14:cNvContentPartPr/>
                <p14:nvPr/>
              </p14:nvContentPartPr>
              <p14:xfrm>
                <a:off x="11037452" y="3857104"/>
                <a:ext cx="76680" cy="19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D57CC4-8492-47C3-BCF4-240373B2DE5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28812" y="3848464"/>
                  <a:ext cx="94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CDC108-E5CF-4411-8E2F-1A6CF1B842BB}"/>
                    </a:ext>
                  </a:extLst>
                </p14:cNvPr>
                <p14:cNvContentPartPr/>
                <p14:nvPr/>
              </p14:nvContentPartPr>
              <p14:xfrm>
                <a:off x="11014772" y="3942064"/>
                <a:ext cx="74880" cy="13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CDC108-E5CF-4411-8E2F-1A6CF1B842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06132" y="3933424"/>
                  <a:ext cx="92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A8C1911-ED44-4C69-B86F-5C54347EEBDB}"/>
                    </a:ext>
                  </a:extLst>
                </p14:cNvPr>
                <p14:cNvContentPartPr/>
                <p14:nvPr/>
              </p14:nvContentPartPr>
              <p14:xfrm>
                <a:off x="11175692" y="3913984"/>
                <a:ext cx="81000" cy="125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A8C1911-ED44-4C69-B86F-5C54347EEBD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66692" y="3905344"/>
                  <a:ext cx="98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014063-2071-4519-9745-08CDCDE4FB6E}"/>
                    </a:ext>
                  </a:extLst>
                </p14:cNvPr>
                <p14:cNvContentPartPr/>
                <p14:nvPr/>
              </p14:nvContentPartPr>
              <p14:xfrm>
                <a:off x="11323292" y="3845224"/>
                <a:ext cx="76320" cy="141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014063-2071-4519-9745-08CDCDE4FB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314292" y="3836224"/>
                  <a:ext cx="93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A6A4E6-34D7-47B7-8293-514CB650B22D}"/>
                    </a:ext>
                  </a:extLst>
                </p14:cNvPr>
                <p14:cNvContentPartPr/>
                <p14:nvPr/>
              </p14:nvContentPartPr>
              <p14:xfrm>
                <a:off x="11367932" y="3692224"/>
                <a:ext cx="242280" cy="4255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A6A4E6-34D7-47B7-8293-514CB650B2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359292" y="3683584"/>
                  <a:ext cx="259920" cy="44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548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Can we fit a linear model to this data?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1A1036-4A28-4B14-9DB2-A051D1968EDD}"/>
                  </a:ext>
                </a:extLst>
              </p14:cNvPr>
              <p14:cNvContentPartPr/>
              <p14:nvPr/>
            </p14:nvContentPartPr>
            <p14:xfrm>
              <a:off x="3855600" y="4299120"/>
              <a:ext cx="2070720" cy="163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1A1036-4A28-4B14-9DB2-A051D1968E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6240" y="4289760"/>
                <a:ext cx="2089440" cy="165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38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Linear Systems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292FC70-A664-4291-BCEF-9E0570C63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1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8" y="367131"/>
            <a:ext cx="10992201" cy="627812"/>
          </a:xfrm>
        </p:spPr>
        <p:txBody>
          <a:bodyPr/>
          <a:lstStyle/>
          <a:p>
            <a:r>
              <a:rPr lang="en-US" dirty="0"/>
              <a:t>Linear (but not affine) model will include the origin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We don’t need an offset (or bias) term to fit this data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−3.5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−0.75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3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3F3655-0C13-41A9-919A-C406E4E4CBC0}"/>
                  </a:ext>
                </a:extLst>
              </p14:cNvPr>
              <p14:cNvContentPartPr/>
              <p14:nvPr/>
            </p14:nvContentPartPr>
            <p14:xfrm>
              <a:off x="3616920" y="4785840"/>
              <a:ext cx="1718640" cy="55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3F3655-0C13-41A9-919A-C406E4E4CB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60" y="4776480"/>
                <a:ext cx="1737360" cy="57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2717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292FC70-A664-4291-BCEF-9E0570C63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1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8" y="367131"/>
            <a:ext cx="10992201" cy="627812"/>
          </a:xfrm>
        </p:spPr>
        <p:txBody>
          <a:bodyPr/>
          <a:lstStyle/>
          <a:p>
            <a:r>
              <a:rPr lang="en-US" dirty="0"/>
              <a:t>Linear (but not affine) model will include the origin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We don’t need an offset (or bias) term to fit this data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−3.5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2.5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−0.75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3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633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DA86-AC7D-4480-BD08-DFC8FB6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(Affine) in Higher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8EE02-504C-471D-A0E8-25990C1E9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these linear shapes called for 1-D, 2-D, 3-D, M-D input?</a:t>
            </a:r>
            <a:endParaRPr lang="en-US" sz="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/>
              <p:nvPr/>
            </p:nvSpPr>
            <p:spPr>
              <a:xfrm>
                <a:off x="453413" y="2523740"/>
                <a:ext cx="33162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𝒘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𝑇</m:t>
                        </m:r>
                      </m:sup>
                    </m:sSup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𝑏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FA42B8-20A4-4D43-8FBE-C80B00F1F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13" y="2523740"/>
                <a:ext cx="33162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1E50D6-BB15-4B65-BA46-60FC0B9BC11C}"/>
                  </a:ext>
                </a:extLst>
              </p:cNvPr>
              <p:cNvSpPr txBox="1"/>
              <p:nvPr/>
            </p:nvSpPr>
            <p:spPr>
              <a:xfrm>
                <a:off x="3242885" y="1720125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ℝ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1E50D6-BB15-4B65-BA46-60FC0B9BC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85" y="1720125"/>
                <a:ext cx="134097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CD4E7-5D72-4CC9-AFEA-8C4B554013A3}"/>
                  </a:ext>
                </a:extLst>
              </p:cNvPr>
              <p:cNvSpPr txBox="1"/>
              <p:nvPr/>
            </p:nvSpPr>
            <p:spPr>
              <a:xfrm>
                <a:off x="5139412" y="1710756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CD4E7-5D72-4CC9-AFEA-8C4B5540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12" y="1710756"/>
                <a:ext cx="13409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A8C95-F926-44E8-B4BD-ABB5AC1B1011}"/>
                  </a:ext>
                </a:extLst>
              </p:cNvPr>
              <p:cNvSpPr txBox="1"/>
              <p:nvPr/>
            </p:nvSpPr>
            <p:spPr>
              <a:xfrm>
                <a:off x="7035939" y="1720125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2A8C95-F926-44E8-B4BD-ABB5AC1B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939" y="1720125"/>
                <a:ext cx="134097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73D82-611B-42E2-9B85-C78AAEC1AEE0}"/>
                  </a:ext>
                </a:extLst>
              </p:cNvPr>
              <p:cNvSpPr txBox="1"/>
              <p:nvPr/>
            </p:nvSpPr>
            <p:spPr>
              <a:xfrm>
                <a:off x="9051819" y="1720125"/>
                <a:ext cx="1340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∈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F73D82-611B-42E2-9B85-C78AAEC1A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1819" y="1720125"/>
                <a:ext cx="13409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1E7F3E-4A08-443C-9FA9-865DB5B91A4E}"/>
                  </a:ext>
                </a:extLst>
              </p14:cNvPr>
              <p14:cNvContentPartPr/>
              <p14:nvPr/>
            </p14:nvContentPartPr>
            <p14:xfrm>
              <a:off x="1216800" y="2161080"/>
              <a:ext cx="10325160" cy="4400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1E7F3E-4A08-443C-9FA9-865DB5B91A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7440" y="2151720"/>
                <a:ext cx="10343880" cy="44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2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Today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110" y="1237673"/>
            <a:ext cx="10633207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Linear Systems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Systems of equations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Fitting linear models to data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/>
              <a:t>Detailed course topics doc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  <a:hlinkClick r:id="rId3"/>
              </a:rPr>
              <a:t>https://docs.google.com/spreadsheets/d/1I8g9pR-krQNKVuiPrxGUEkSwdyDjBIpTr9inq6Dl8-U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E1CD0C-D41C-444B-B51F-FABF0A2A5F82}"/>
                  </a:ext>
                </a:extLst>
              </p14:cNvPr>
              <p14:cNvContentPartPr/>
              <p14:nvPr/>
            </p14:nvContentPartPr>
            <p14:xfrm>
              <a:off x="205920" y="3590280"/>
              <a:ext cx="449640" cy="19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E1CD0C-D41C-444B-B51F-FABF0A2A5F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60" y="3580920"/>
                <a:ext cx="468360" cy="2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533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Given the following system of equations, </a:t>
                </a:r>
                <a:r>
                  <a:rPr lang="en-US" i="1" dirty="0">
                    <a:solidFill>
                      <a:srgbClr val="7030A0"/>
                    </a:solidFill>
                  </a:rPr>
                  <a:t>how</a:t>
                </a:r>
                <a:r>
                  <a:rPr lang="en-US" dirty="0"/>
                  <a:t> would you solve for acceptable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 (Solve it too </a:t>
                </a:r>
                <a:r>
                  <a:rPr lang="en-US" dirty="0">
                    <a:sym typeface="Wingdings" panose="05000000000000000000" pitchFamily="2" charset="2"/>
                  </a:rPr>
                  <a:t>)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Alien coins! Your friend E.T. is helping you to learn alien currency. There are three different types of coins that have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 There are three different piles of coins. E.T. is kind enough to tell us the total value of each of the three piles.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r="-1101" b="-1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40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Given the following system of equations, how would you solve for acceptable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9332F4-F117-488E-B61B-C6536948CE30}"/>
                  </a:ext>
                </a:extLst>
              </p14:cNvPr>
              <p14:cNvContentPartPr/>
              <p14:nvPr/>
            </p14:nvContentPartPr>
            <p14:xfrm>
              <a:off x="7279560" y="2022120"/>
              <a:ext cx="4760280" cy="237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9332F4-F117-488E-B61B-C6536948CE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0200" y="2012760"/>
                <a:ext cx="4779000" cy="23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097E9B-C424-4D74-9B16-FEDE1A3D0281}"/>
                  </a:ext>
                </a:extLst>
              </p14:cNvPr>
              <p14:cNvContentPartPr/>
              <p14:nvPr/>
            </p14:nvContentPartPr>
            <p14:xfrm>
              <a:off x="2994840" y="4187520"/>
              <a:ext cx="2703960" cy="2563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097E9B-C424-4D74-9B16-FEDE1A3D02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5480" y="4178160"/>
                <a:ext cx="2722680" cy="25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56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Given the following system of equations, how would you solve for acceptable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A6FA3E-048C-4B93-B142-EA1C50EF323D}"/>
                  </a:ext>
                </a:extLst>
              </p14:cNvPr>
              <p14:cNvContentPartPr/>
              <p14:nvPr/>
            </p14:nvContentPartPr>
            <p14:xfrm>
              <a:off x="848520" y="1787400"/>
              <a:ext cx="10566720" cy="487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A6FA3E-048C-4B93-B142-EA1C50EF32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160" y="1778040"/>
                <a:ext cx="10585440" cy="48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2FEE99-C59C-410E-A59D-B329784CB23F}"/>
                  </a:ext>
                </a:extLst>
              </p14:cNvPr>
              <p14:cNvContentPartPr/>
              <p14:nvPr/>
            </p14:nvContentPartPr>
            <p14:xfrm>
              <a:off x="1924200" y="1785240"/>
              <a:ext cx="9347400" cy="4879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2FEE99-C59C-410E-A59D-B329784CB2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4840" y="1775880"/>
                <a:ext cx="9366120" cy="489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43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106501" cy="4241020"/>
              </a:xfrm>
            </p:spPr>
            <p:txBody>
              <a:bodyPr/>
              <a:lstStyle/>
              <a:p>
                <a:r>
                  <a:rPr lang="en-US" dirty="0"/>
                  <a:t>Linear algebra allows us to represent and operate upon sets of linear equations.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+0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=46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Possible way to solve: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(Actually a pretty unstable way to 						 solve in general. More on this later.)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106501" cy="4241020"/>
              </a:xfrm>
              <a:blipFill>
                <a:blip r:embed="rId2"/>
                <a:stretch>
                  <a:fillRect l="-1153" t="-2446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0C6FE8D-A376-4E74-9B8A-A47FF325AA10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29828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added one more equation?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66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What could happen if we added one more equation?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=46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No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One solution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Two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Infinite solutions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/>
                  <a:t>Error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 b="-14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7F930F-29D4-434B-A012-CA4E1BC522B0}"/>
                  </a:ext>
                </a:extLst>
              </p14:cNvPr>
              <p14:cNvContentPartPr/>
              <p14:nvPr/>
            </p14:nvContentPartPr>
            <p14:xfrm>
              <a:off x="182880" y="1212840"/>
              <a:ext cx="11584080" cy="4447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7F930F-29D4-434B-A012-CA4E1BC522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520" y="1203480"/>
                <a:ext cx="11602800" cy="44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510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1227</Words>
  <Application>Microsoft Office PowerPoint</Application>
  <PresentationFormat>Widescreen</PresentationFormat>
  <Paragraphs>186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Office Theme</vt:lpstr>
      <vt:lpstr>As you walk in</vt:lpstr>
      <vt:lpstr>  Mathematical Foundations for Machine Learning  Linear Systems</vt:lpstr>
      <vt:lpstr>Today</vt:lpstr>
      <vt:lpstr>Exercise</vt:lpstr>
      <vt:lpstr>Exercise</vt:lpstr>
      <vt:lpstr>Exercise</vt:lpstr>
      <vt:lpstr>Linear Algebra</vt:lpstr>
      <vt:lpstr>Poll 1</vt:lpstr>
      <vt:lpstr>Poll 1</vt:lpstr>
      <vt:lpstr>Poll 2</vt:lpstr>
      <vt:lpstr>Poll 2</vt:lpstr>
      <vt:lpstr>Exercise</vt:lpstr>
      <vt:lpstr>Exercise</vt:lpstr>
      <vt:lpstr>Poll 3</vt:lpstr>
      <vt:lpstr>Poll 3</vt:lpstr>
      <vt:lpstr>Linear and Affine</vt:lpstr>
      <vt:lpstr>Linear and Affine</vt:lpstr>
      <vt:lpstr>Linear vs Affine Models</vt:lpstr>
      <vt:lpstr>Poll 3</vt:lpstr>
      <vt:lpstr>Linear (but not affine) model will include the origin </vt:lpstr>
      <vt:lpstr>Linear (but not affine) model will include the origin </vt:lpstr>
      <vt:lpstr>Linear (Affine) in Higher Dimensions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60</cp:revision>
  <dcterms:created xsi:type="dcterms:W3CDTF">2020-05-18T13:01:09Z</dcterms:created>
  <dcterms:modified xsi:type="dcterms:W3CDTF">2021-09-01T21:19:51Z</dcterms:modified>
</cp:coreProperties>
</file>