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7" r:id="rId3"/>
  </p:sldMasterIdLst>
  <p:notesMasterIdLst>
    <p:notesMasterId r:id="rId40"/>
  </p:notesMasterIdLst>
  <p:sldIdLst>
    <p:sldId id="1260" r:id="rId4"/>
    <p:sldId id="257" r:id="rId5"/>
    <p:sldId id="287" r:id="rId6"/>
    <p:sldId id="288" r:id="rId7"/>
    <p:sldId id="1262" r:id="rId8"/>
    <p:sldId id="2303" r:id="rId9"/>
    <p:sldId id="2301" r:id="rId10"/>
    <p:sldId id="2304" r:id="rId11"/>
    <p:sldId id="1268" r:id="rId12"/>
    <p:sldId id="2305" r:id="rId13"/>
    <p:sldId id="352" r:id="rId14"/>
    <p:sldId id="1209" r:id="rId15"/>
    <p:sldId id="1237" r:id="rId16"/>
    <p:sldId id="1233" r:id="rId17"/>
    <p:sldId id="313" r:id="rId18"/>
    <p:sldId id="356" r:id="rId19"/>
    <p:sldId id="1243" r:id="rId20"/>
    <p:sldId id="537" r:id="rId21"/>
    <p:sldId id="499" r:id="rId22"/>
    <p:sldId id="500" r:id="rId23"/>
    <p:sldId id="502" r:id="rId24"/>
    <p:sldId id="518" r:id="rId25"/>
    <p:sldId id="520" r:id="rId26"/>
    <p:sldId id="1246" r:id="rId27"/>
    <p:sldId id="1247" r:id="rId28"/>
    <p:sldId id="540" r:id="rId29"/>
    <p:sldId id="2140" r:id="rId30"/>
    <p:sldId id="2207" r:id="rId31"/>
    <p:sldId id="2179" r:id="rId32"/>
    <p:sldId id="2125" r:id="rId33"/>
    <p:sldId id="1236" r:id="rId34"/>
    <p:sldId id="2307" r:id="rId35"/>
    <p:sldId id="2306" r:id="rId36"/>
    <p:sldId id="1264" r:id="rId37"/>
    <p:sldId id="1253" r:id="rId38"/>
    <p:sldId id="2308" r:id="rId39"/>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 Virtue" initials="PV" lastIdx="1" clrIdx="0">
    <p:extLst>
      <p:ext uri="{19B8F6BF-5375-455C-9EA6-DF929625EA0E}">
        <p15:presenceInfo xmlns:p15="http://schemas.microsoft.com/office/powerpoint/2012/main" userId="aff125923c56321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99"/>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960" autoAdjust="0"/>
    <p:restoredTop sz="79774" autoAdjust="0"/>
  </p:normalViewPr>
  <p:slideViewPr>
    <p:cSldViewPr snapToGrid="0">
      <p:cViewPr varScale="1">
        <p:scale>
          <a:sx n="71" d="100"/>
          <a:sy n="71" d="100"/>
        </p:scale>
        <p:origin x="15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0-10-02T15:47:17.061"/>
    </inkml:context>
    <inkml:brush xml:id="br0">
      <inkml:brushProperty name="width" value="0.05292" units="cm"/>
      <inkml:brushProperty name="height" value="0.05292" units="cm"/>
      <inkml:brushProperty name="color" value="#7030A0"/>
    </inkml:brush>
    <inkml:brush xml:id="br1">
      <inkml:brushProperty name="width" value="0.05292" units="cm"/>
      <inkml:brushProperty name="height" value="0.05292" units="cm"/>
      <inkml:brushProperty name="color" value="#FF0000"/>
    </inkml:brush>
    <inkml:brush xml:id="br2">
      <inkml:brushProperty name="width" value="0.05292" units="cm"/>
      <inkml:brushProperty name="height" value="0.05292" units="cm"/>
      <inkml:brushProperty name="color" value="#FFC000"/>
    </inkml:brush>
  </inkml:definitions>
  <inkml:trace contextRef="#ctx0" brushRef="#br0">4498 4767 6447 0,'0'0'576'0,"0"0"-576"0,-9-3 0 0,9 3 0 15,0 0 4416-15,0 0 784 0,-11 3 160 0,11-3 16 16,0 0-4176-16,0 0-848 0,0 0-160 0,0 0-48 0,0 0-144 0,0 0 128 16,0 0-128-16,-5 8 128 0,5-8 192 0,0 0 48 15,0 0 0-15,1 12 0 0,-1-12 128 0,6 9 16 16,-6-9 16-16,3 11 0 0,0 0-16 0,0-2-16 15,-1 0 0-15,1 2 0 0,0-1-64 0,-1 3-16 16,1 3 0-16,-1-2 0 0,2-1-80 0,0 1-16 16,0 1 0-16,3-1 0 0,-2-1 192 0,0 3 16 15,2 2 16-15,-1 4 0 0,1-4-112 0,-1 3-32 16,1 1 0-16,0 3 0 0,0 0-112 0,1 4-32 16,-2 2 0-16,1 0 0 0,-2 0-128 0,0 1-128 15,-1-4 192-15,1 1-192 0,1-1 128 0,0-2-128 16,-1-3 0-16,1 1 0 0,-1-5 0 0,0-1 0 15,-1-2 128-15,1 0-128 0,-2-1 0 0,-2 0 128 0,-1-2-128 0,-1 1 0 16,-1-1 192-16,1 0-192 0,-2-1 192 0,0-3-192 16,-3-1 256-16,1 0-64 0,5-8-16 0,-9 7 0 15,0 3 80-15,-2-4 0 0,1 1 16 0,-2-2 0 16,-2 1-16-16,-2-2 0 0,-1 1 0 0,-1-1 0 16,-1 0-256-16,-1 0 0 0,0 0 0 0,1 0 0 15,-1-1 0-15,2-2 128 0,0 0-128 0,1-2 0 16,1-2 128-16,1 1-128 0,-2-2 0 0,1 0 0 15,0 0 0-15,1-1 128 0,-1-3-128 0,2 0 0 16,1 0 0-16,0 0 0 0,0 1 0 0,1-1 0 16,-1-1 0-16,0 1 0 0,1 1 0 0,0 1-144 15,2 1-16-15,-1 1 0 0,1 1 0 0,1 2 0 16,1 1-240 0,8 0-48-16,-9 4-16 0,9-4 0 0,0 0-1648 0,0 0-336 0,-3 10-64 0,6 1-12752 15</inkml:trace>
  <inkml:trace contextRef="#ctx0" brushRef="#br0" timeOffset="515.99">5139 4652 8287 0,'-4'-13'736'0,"2"5"-592"0,-1-1-144 0,-1 1 0 15,-1 2 4288-15,5 6 816 0,0 0 160 0,0 0 48 16,0 0-4000-16,-3-8-800 0,3 8-144 0,0 0-48 15,0 0-320-15,0 0 0 0,0 0 0 0,0 0 0 16,0 0 0-16,0 0 0 0,0 0 0 0,0 0-128 16,0 0 128-16,0 0 144 0,-9 5-16 0,3 4-128 15,-1-1 352-15,1 4-32 0,-2 0-16 0,-1 2 0 16,0 2 80-16,0 2 32 0,-1 2 0 0,0 4 0 16,-3 5-96-16,0 4-32 0,0 2 0 0,0 1 0 15,0 2 32-15,0 2 16 0,1 5 0 0,0 0 0 0,-1 2 144 0,3 3 32 16,-1 1 0-16,4-2 0 0,0 0-272 0,4-4-48 15,1-2-16-15,1-6 0 0,1-1-176 0,1-3 0 16,3-3 144-16,0-4-144 0,0-1 0 0,-1-3 144 16,1 1-144-16,3-3 0 0,1-1 128 0,0 1-128 15,-1-4 0-15,4-1 0 0,2 0 128 0,1-1-128 16,3 0 0-16,1-1 0 0,1-6 0 0,3-1-304 16,4 0 48-16,1-5 0 15,3-4-832-15,3-1-144 0,1 0-48 0,-2-2-8528 16,0-3-1712-16</inkml:trace>
  <inkml:trace contextRef="#ctx0" brushRef="#br0" timeOffset="1083.71">5457 4879 25967 0,'0'0'1152'0,"0"0"240"0,0 0-1120 0,0 0-272 0,0 0 0 0,0 0 0 15,0 0 240-15,-9 3-16 0,9-3 0 0,-8 8 0 0,5 2-224 0,-4 3 0 16,0 1 0-16,1 5 0 0,1-4 0 0,-2 3 0 15,-1 1 0-15,-1 2 0 0,0 1 0 0,0 4 0 16,0-1 0-16,-2-1 0 0,1 1 192 0,1-1-16 16,0 0 0-16,1 4 0 0,0-1 64 0,3-2 16 15,2 1 0-15,2-1 0 0,0-3-32 0,1 0 0 16,1 0 0-16,3 2 0 0,1-6-224 0,2 3 176 16,-1-3-176-16,2-1 160 0,2-1-160 0,2-3 128 15,2 0-128-15,2-7 128 0,1-1 0 0,0-3 0 16,0-4 0-16,1 0 0 0,0-1 0 0,2-2-128 15,1-3 192-15,2-4-64 0,1 1-128 0,1-2 0 16,-1-6 0-16,1 1 0 0,-1-1 0 0,-2-1 0 16,-3-1 0-16,0-1 0 0,-2-3 0 0,-4-2 0 0,-2 0 192 0,0-1-64 15,-1 1 256-15,-2-1 32 0,-3 4 16 0,-2-4 0 16,-3 2-16-16,-1 1 0 0,-3 1 0 0,0 1 0 16,-2 3-64-16,-1 0-16 0,-4-1 0 0,1 3 0 15,-3 1-160-15,-2 3-48 0,0 1 0 0,-1 0 0 16,-1 0-128-16,0 2 0 0,0 1 0 0,0-1 0 15,2 3 0-15,-2 2 0 0,0-1 0 0,1 2 0 16,2 0-224-16,1 1 80 0,1 0 16 0,3 2 0 31,1 2-384-31,8 0-64 0,-10 0 0 0,10 0-9408 0,0 0-1888 0</inkml:trace>
  <inkml:trace contextRef="#ctx0" brushRef="#br0" timeOffset="1382.87">5480 5125 23039 0,'0'0'1024'0,"-8"-3"192"0,8 3-960 0,0 0-256 16,0 0 0-16,0 0 0 0,-9-7 928 0,9 7 144 16,0 0 16-16,0 0 16 0,0 0-784 0,0 0-176 15,0 0-16-15,0 0-128 0,0 0 224 0,7 9-64 16,-7-9-16-16,10 11 0 0,-3-1 96 0,1-2 16 15,-8-8 0-15,8 12 0 0,2-6 64 0,0 1 0 16,-10-7 16-16,11 5 0 0,4-1-144 0,-2-2-16 0,-2 1-16 0,2-3 0 16,2-1-160-16,0-2 0 0,2 0 0 0,3 1 0 15,-1-2-320-15,2 3 0 0,1-3 0 0,3 1 0 32,1-3-320-32,2 0-64 0,-2 0-16 0,-1 1 0 15,-5-1-400-15,1 0-80 0,-1-1-16 0,-3 0-5984 0,-2-1-1200 0</inkml:trace>
  <inkml:trace contextRef="#ctx0" brushRef="#br0" timeOffset="1749.72">5778 4561 4607 0,'-8'-5'400'0,"0"0"-400"16,1-1 0-16,7 6 0 0,-8-2 4896 0,8 2 896 16,0 0 176-16,0 0 48 0,0 0-4544 0,0 0-896 15,1 11-176-15,3 1-32 0,3 0-240 0,2-3-128 16,2 1 160-16,4 2-160 0,2 0 512 0,1 1 0 16,0 0 0-16,0 4 0 0,3-1-160 0,0 2-32 15,1 0 0-15,-1 3 0 0,0-1-128 0,0 0-48 16,-2 1 0-16,1 0 0 0,-2 0-144 0,1 2 0 15,-4 4 0-15,-2-1 0 0,-1 1 0 0,-3 0 0 16,-1 1 0-16,-3 0 0 0,-2 1 0 0,-3-3 0 16,0 2 0-16,-3 0 0 0,-1 1 320 0,0 0 16 0,0-1 16 0,-1 1 0 15,-3 0-144-15,0-3-16 16,1-2-16-16,0-1 0 0,2-1-176 0,1-1 0 0,-2 1 0 0,-1-1 128 16,0 1-416-16,2-1-96 0,-1-3 0 0,2 0-9264 15,-1-3-1840-15</inkml:trace>
  <inkml:trace contextRef="#ctx0" brushRef="#br0" timeOffset="2133.27">6512 4999 25791 0,'0'0'1152'0,"0"0"224"0,0 0-1104 0,0 0-272 16,7-5 0-16,3 0 0 0,3-1 1872 0,3 2 320 15,3 1 64-15,5-1 16 0,3-2-1776 0,4 1-368 0,2 0-128 0,2 1 0 16,2 0 0-16,0 2 0 0,1-4 0 0,-1 5 0 16,-3-3-192-16,-2 2-64 0,1-1 0 0,-4 2 0 31,-3-1-1680-31,-4 1-352 0,-3-2-64 0</inkml:trace>
  <inkml:trace contextRef="#ctx0" brushRef="#br0" timeOffset="2404.25">6614 5174 12895 0,'0'0'576'0,"0"0"112"0,0 0-560 0,9-5-128 16,3 1 0-16,2 1 0 0,2 0 5312 0,2 2 1024 16,4 0 192-16,1 2 64 0,1 0-5312 0,1 2-1040 15,1 0-240-15,0-1 0 0,1 0 0 0,-1 0-208 16,-2 1 64-16,-1 1 16 15,1-4-1984-15,-2 1-400 0,0 0-80 0</inkml:trace>
  <inkml:trace contextRef="#ctx0" brushRef="#br0" timeOffset="3246.76">7682 4857 17503 0,'0'0'1552'0,"-7"-4"-1232"15,7 4-320-15,-7-4 0 0,7 4 2736 0,0 0 480 16,0 0 112-16,0 0 0 0,0 0-2064 0,0 0-432 16,0 0-64-16,0 0-32 0,14 4-384 0,0 0-80 15,0 1-16-15,4 0 0 0,2 1-256 0,2 0 160 16,3-1-160-16,0 1 128 0,1 0-416 0,1-2-96 16,1 0 0-16,-1-2-16 15,0 1-1904-15,-1 0-368 0,-1-2-80 0</inkml:trace>
  <inkml:trace contextRef="#ctx0" brushRef="#br0" timeOffset="3602.85">8662 4264 21183 0,'0'-9'1888'16,"3"-2"-1504"-16,-1-1-384 0,-2 12 0 0,3-7 3152 0,-3 7 560 16,8-4 128-16,-8 4 0 0,10 4-3104 0,0 3-736 15,1 4 0-15,-2 3 0 0,0 2 0 0,-1 3 0 16,0 2-192-16,-2 5 192 0,1 2 0 0,-1 0 0 15,1-2 0-15,-3 3 0 0,-2 1-144 0,0 1 144 16,-2 1 0-16,0-2 0 0,-2-2-256 0,2 5 64 16,-1-3 16-16,1 0 0 15,0-5-336-15,0 0-80 0,1-1-16 0,2-2 0 16,0 1-16-16,-1-4 0 0,2-2 0 0,0 0 0 16,-1-1-1520-16,-1-2-304 0</inkml:trace>
  <inkml:trace contextRef="#ctx0" brushRef="#br0" timeOffset="3934.5">8374 5082 34895 0,'0'0'1536'0,"0"0"336"0,0 0-1488 0,0 0-384 0,0 0 0 0,13-2 0 0,4 2 496 0,5 1 16 16,5 0 16-16,3 2 0 0,3-3-304 0,3-3-64 16,3 1-16-16,2-1 0 0,1-1 48 0,3-1 16 15,5 0 0-15,1 0 0 0,1-2-368 0,1 5-80 16,1-4-16-16,-2 2 0 15,-4 1-752 1,-2-5-144-16,-5-1-48 0,-1-2 0 0,-4-1-1584 0,-1 1-320 0,0-2-64 0,-2 0-8240 0</inkml:trace>
  <inkml:trace contextRef="#ctx0" brushRef="#br0" timeOffset="4586.14">8455 5867 31615 0,'0'0'1408'0,"0"0"272"0,0 0-1344 0,1-9-336 0,2 0 0 0,2 0 0 15,3 0 656-15,2-2 64 0,2-2 16 0,2 0 0 16,0-4-480-16,2 2-112 0,-2-1-16 0,3 0 0 0,0 1-128 0,2-3 0 16,-1-1 0-16,-1 1 0 0,-3-3-240 0,0-1 32 15,1-1 0-15,-1 0 0 0,-1 1 64 0,0 0 16 16,-1 1 0-16,-2 2 0 0,-1 0 128 0,1 4 0 15,-3 2 0-15,1-2 0 0,0 6 0 0,0 0 256 16,0 3-64-16,-8 6-16 0,0 0 192 0,0 0 32 16,10-2 16-16,-10 2 0 0,13 4-256 0,-2 3-160 15,-4 1 192-15,1 1-192 0,-1 1 144 0,-1 2-144 16,1 0 0-16,-1 3 144 0,1 0-144 0,1 0 0 16,-2 1 144-16,2-1-144 0,0 1 0 0,0 0 0 15,-2-1 0-15,2 2 0 0,-1 2 0 0,0-2 0 0,1-2 0 0,1 1 0 16,2-2 0-16,-2-1 0 15,-1-2 0-15,2-1 0 0,-1-1 0 0,0 2 144 0,2-1-144 0,-2 2 0 16,-1-6 192-16,0 1-64 0,-8-7 0 0,9 10-128 16,-2-1 320-16,1-1-64 0,-8-8 0 0,9 9 0 15,1-2 80-15,-10-7 16 0,9 4 0 0,1-2 0 16,1-2 48-16,-1-2 16 0,0-3 0 0,1-1 0 16,-1-3 96-16,1-1 0 0,-1-3 16 0,1 0 0 15,-1 0 0-15,2-4 0 0,1-3 0 0,-3-1 0 16,1 2-48-16,-1-5-16 0,0 0 0 0,0 0 0 15,-1 1-256-15,0-1-48 0,0-1-16 0,1 1 0 16,0-1-400-16,-1 0-64 0,-2 0-32 0,3 0 0 16,-1 1-1536-16,1-2-304 15,2-4-64-15,0 0-9776 0,2-2-1968 0</inkml:trace>
  <inkml:trace contextRef="#ctx0" brushRef="#br0" timeOffset="14892.91">10735 4268 13823 0,'0'0'608'0,"-3"-12"128"15,1-2-592-15,0 2-144 0,5-1 0 0,1 1 0 16,1 0 2816-16,3 2 544 0,0 1 96 0,-1 1 32 0,0 1-2672 0,0 2-544 16,-1 1-96-16,-6 4-32 0,8-6-144 0,-8 6 160 15,9-5-160-15,-9 5 160 0,0 0-160 0,0 0 0 16,0 0 0-16,0 0 0 0,0 0 0 0,0 0 0 16,0 0 0-16,0 0 0 0,0 0 0 0,-9 6 0 15,1 1 0-15,-1-1 0 0,-3-1 208 0,0 1 16 16,1-1 0-16,-1 0 0 0,-2 0-32 0,-1 0-16 15,-2 1 0-15,-1-1 0 0,0 0 368 0,-2 2 80 16,1-1 16-16,-2 1 0 0,-3 0-64 0,1 3-16 16,-2-1 0-16,0 0 0 0,-1 1-128 0,2-1-32 15,0 1 0-15,3-3 0 0,0 2-224 0,2-1-48 16,1 0-128-16,1 1 192 0,0 0-192 0,1 0 0 16,0-1 0-16,3 0 0 0,2 0 0 0,0-3 0 0,1 0 0 0,2 2 0 15,8-7 0-15,-7 8 0 0,4 0 128 16,3-8-128-16,0 0 0 0,-3 9 128 0,3-9-128 0,3 11 0 15,-1-3 256-15,3 1-32 0,3 0-16 0,0-2 0 16,-8-7-80-16,12 8-128 0,2-2 176 0,0 1-176 16,-1-1 224-16,2 0-64 0,0-4-16 0,4 1 0 15,-1-1-144-15,1 1 192 0,2-2-192 0,1 2 192 16,1-2-192-16,-1 2 160 0,1-1-160 0,1-2 160 16,-1 0-160-16,1 0 0 0,-1 2 144 0,1-2-144 15,0 0 192-15,0 1-48 0,-3 0 0 0,1-1 0 16,-1 0-144-16,0 2 128 0,-3-2-128 0,0 2 128 15,-2 2-128-15,-2 0 0 0,-1 1 0 0,-1 2 0 16,-4-1 0-16,-1 3 0 0,-7-9 0 0,8 10 0 16,-2 0 0-16,-6-10 0 0,5 13 0 0,-1-1 0 15,-4-12 0-15,0 15 0 0,-2-4 0 0,1-1 0 16,1-10 0-16,-5 12 0 0,-2-2 0 0,-1-2 0 0,-1 0 0 0,-1 3 0 16,-2-1 0-16,-2 0 0 0,-4 1 0 0,-1-1 0 15,1 2 0-15,0 1 0 0,-2-3 0 0,1 3 0 16,-2 1 0-16,1-3 0 0,2 2 0 0,0 2 0 15,0 0 0-15,-1 0 0 0,0-1 0 0,-1 0 0 16,-1 2 0-16,0 2 0 0,-1-1-128 0,0 1 128 16,0-1 0-16,-1 2 0 0,-1-1 0 0,2 0 0 15,-2-2-144-15,2 2 144 0,-1-1-128 0,2 0 128 16,0 0-192-16,2-3 192 0,-1-3 0 0,3-1 0 16,0-1 0-16,3 2 0 0,1-4 0 0,2 3 0 0,3-3 0 15,8-7 0-15,-3 12 0 0,3-12 0 0,-3 11 0 0,3-11 0 16,4 13 0-16,2-3 0 0,3-1 128 0,3-2-128 15,1-1 128-15,3 1 0 0,1-1-128 0,2 1 192 16,4-1-192-16,1 1 0 0,2-2 0 0,3 0 0 16,1-3 0-16,3 0 0 0,1-1 128 0,1 1-128 15,0-2 0-15,-1 0 0 0,-2 0 0 0,1 0 0 16,0 0 0-16,-2 0-160 0,-1 0 0 0,-1 1 0 31,-3 0-208-31,-2 1-32 0,0 0-16 0,-3 0 0 16,-3-1-640-16,-2 0-128 0,-1 0-32 0,1-1-8816 0,-2 0-1760 0</inkml:trace>
  <inkml:trace contextRef="#ctx0" brushRef="#br0" timeOffset="15325.94">10393 5564 35423 0,'0'0'1568'0,"0"0"320"0,0 0-1504 0,0 0-384 0,0 0 0 0,0 0 0 16,0 0 0-16,0 0 128 0,0 0-128 0,-2 9 0 16,2-9-192-16,-3 11-128 0,0 1 0 0,1 0-16 31,-2 0-240-31,1-1-32 0,-1 1-16 0,0 0 0 0,1 0 240 0,-1-1 64 0,0 2 0 0,0-2 0 16,1 2 320-16,1 0 0 0,0-1 0 0,1 1 0 15,1 0 128-15,3 1 80 0,-1 0 32 0,1 1 0 16,-1-1 144-16,2 0 48 0,2 5 0 0,-1-4 0 15,1 1-240-15,2-4-64 0,0 1 0 0,1 0 0 16,1 1-272-16,1-2-64 0,-1-3-16 0,1-1 0 16,1-3-1088-16,-1-1-224 15,2-3-32-15</inkml:trace>
  <inkml:trace contextRef="#ctx0" brushRef="#br0" timeOffset="15531.84">10431 5446 21183 0,'-10'-9'1888'0,"3"4"-1504"0,-2 0-384 0,1-2 0 0,2 3 3888 0,6 4 704 15,-4-5 144-15,4 5 16 16,0 0-4208-16,0 0-848 0,0 0-160 0,0 0-48 15,0 0-672-15,0 0-144 0,11 1-16 0,0 6-13536 0</inkml:trace>
  <inkml:trace contextRef="#ctx0" brushRef="#br0" timeOffset="15777.04">10589 5595 23951 0,'0'0'1056'0,"0"0"224"0,0 0-1024 0,0 0-256 0,-5-7 0 0,5 7 0 0,0 0 3328 0,0 0 624 16,9-4 112-16,1 2 32 0,2-1-3328 16,1 2-640-16,1 1-128 0,1 1 0 0,-1 0-192 0,2 1 0 15,1-1 16-15,-2 2 0 16,-2-1-1712-16,0 0-352 0,0 0-64 0,-1-2-7520 15,0 0-1504-15</inkml:trace>
  <inkml:trace contextRef="#ctx0" brushRef="#br0" timeOffset="15996.31">10572 5845 13823 0,'0'0'1216'0,"0"0"-960"0,0 0-256 0,0 0 0 15,0 0 5552-15,0 0 1056 0,0 0 224 0,13 3 32 16,0-2-5712-16,3-1-1152 0,2 0-240 0,1 0-32 31,2-1-1008-31,1-2-208 0,1 2-48 0,-1-4-13616 0</inkml:trace>
  <inkml:trace contextRef="#ctx0" brushRef="#br0" timeOffset="16261.25">10933 5617 17503 0,'0'0'768'0,"0"0"176"0,-9 5-752 0,1 2-192 16,2 3 0-16,2 1 0 0,1-1 4928 0,3 2 944 16,1 1 192-16,2 0 32 0,0 1-4912 0,-1 2-992 15,1 2-192-15,1 0 0 0,-2 1-160 0,1 0 0 16,-1 1 0-16,1 2 0 16,0-4-688-16,-1 0-144 0,1-3-32 0,1-2 0 15,0-2-1824-15,0 0-368 0,0-3-80 0,-2 2-8992 0</inkml:trace>
  <inkml:trace contextRef="#ctx0" brushRef="#br0" timeOffset="17043.78">10376 3998 15663 0,'0'0'688'0,"0"0"144"0,0 0-656 0,0 0-176 0,0 0 0 0,0 0 0 16,0 0 2560-16,0 0 464 0,2-12 112 0,2 3 0 15,1 1-2320-15,1 2-480 0,2-2-80 0,2 1-32 16,2-4-64-16,-1 0-16 0,-1 1 0 0,2-3 0 16,0-2-144-16,-1-2 0 0,0 0 0 0,-1-1 128 15,1 1-128-15,-2 2 160 0,-1-2-160 0,-1 0 160 16,-1 0 336-16,-1-4 64 0,0 3 16 0,-1-1 0 15,0 1 208-15,-2 0 48 0,1 2 16 0,0 1 0 16,-2 0-384-16,0 3-80 0,1 2 0 0,-2 10-16 16,1-6-368-16,-1 6 0 0,0 0 0 0,0 0 0 15,0 0 0-15,0 0-192 0,0 0 192 0,0 0-192 16,0 0 192-16,12 6-128 0,-12-6 128 0,10 13-128 16,-3 1 128-16,0 1 0 0,1 2 0 0,0 2-128 0,-1 2 128 0,-2 1 144 15,-1-1-16-15,0 0-128 0,1 0 176 0,0 0-176 16,-1-2 160-16,1 1-160 0,0-2 128 0,2-2-128 15,-3-1 0-15,2 0 144 0,2-5-144 0,0-1 0 16,-2-2 144-16,-6-7-144 0,11 4 192 0,-11-4-16 16,12-2-16-16,-2 0 0 0,0-5 32 0,-2-2 0 15,-3-3 0-15,1-2 0 0,-2 0 64 0,0-5 32 16,-2 1 0-16,1 0 0 0,-2 0-112 0,2-2-32 16,-1-2 0-16,1 0 0 0,-1 0-144 0,2-1 0 15,0-1 0-15,0 4 0 16,0-2-576-16,1 4 0 0,2 1 0 0,-1 2 0 15,2 4-960-15,1-1-176 0,0 3-32 0,1 4-12496 0</inkml:trace>
  <inkml:trace contextRef="#ctx0" brushRef="#br0" timeOffset="17511.68">11679 4154 4607 0,'0'0'192'0,"0"0"64"0,0 0-256 0,0 0 0 15,0 0 0-15,0 0 0 0,0 0 4912 0,6 17 928 16,2-1 192-16,0 2 48 0,-2 2-4848 0,2 0-960 15,-1 1-272-15,-1 3 0 0,-1 2 384 0,-1-1-48 16,0 1 0-16,-2 2 0 0,-2 4-128 0,-2-1-16 0,0 0-16 0,-2 1 0 16,-1 1-176-16,-1 0 0 0,-1 1 144 0,-1 2-144 15,-1 1 208-15,-1 1-16 0,0 0-16 0,1-2 0 16,0-3-16-16,1-2 0 0,0-2 0 0,2-1 0 16,0-2-160-16,4-1 160 0,0-4-160 0,2 0 160 31,2-5-528-31,0-3-96 0,2-3-32 0</inkml:trace>
  <inkml:trace contextRef="#ctx0" brushRef="#br0" timeOffset="17994.64">12009 4698 11967 0,'0'0'1072'0,"0"0"-864"16,0 0-208-16,0 0 0 0,0 0 3152 0,0 0 592 16,0 0 112-16,-4 10 32 0,4-10-2960 0,-4 15-592 15,0 2-112-15,0-2-32 0,0 3-192 0,1-2-192 16,-1 1 48-16,1 0 0 0,-1 0 144 0,1 3 0 15,-1-6 0-15,0 2 0 0,3-3-128 0,-2 0 128 16,1-2-128-16,0 2 128 0,2-1 0 0,2-1 0 16,0-4 144-16,-2-7-144 0,8 7 0 0,0-2 0 15,2-4 0-15,2 1 0 0,0-2 0 0,1 2 160 16,1-2-160-16,2-1 128 0,0-2-128 0,2-1 160 0,0 1-160 0,3-4 160 16,-2-2-160-16,1 2 128 0,-2-3-128 0,2 0 128 15,-1-5-128-15,1 2 0 0,-2-2 0 0,-1-1 0 16,-1 2 0-16,-2-1 0 0,-2 0 0 0,-3-1 128 15,-3-1 0-15,-2 0-128 0,-4 0 192 0,-2-1-64 16,-2 0 256-16,0-1 64 0,-3 1 0 0,1 1 0 16,-3 1 80-16,0 0 32 0,0 0 0 0,1 2 0 15,0 0-288-15,-1 4-48 0,-2 1-16 0,1 2 0 16,-1 2-208-16,4 3 0 0,-2 0 128 0,-1 5-128 16,0 2-1360-16,1 3-320 0,-2 0-64 0,1 0-16 15</inkml:trace>
  <inkml:trace contextRef="#ctx0" brushRef="#br0" timeOffset="18645.88">12715 4733 18431 0,'0'0'816'0,"-2"-9"160"0,-4 1-784 0,1 2-192 15,0-1 0-15,5 7 0 0,-7-6 3408 0,1 3 640 0,6 3 128 0,-9-5 32 16,0 2-3520-16,9 3-688 0,-12-1-176 0,1 2-16 31,1 2-608-31,0 2-128 0,-1 1-32 0,2 1 0 16,0 1 0-16,0 1 0 0,0 1 0 0,1 2 0 0,0 1 608 0,1 1 112 0,1 1 32 0,1 0 0 15,0 0 336-15,1-1 64 0,1 1 0 0,0-1 16 16,1 0 272-16,1 1 48 0,1 0 16 0,1-2 0 16,3-1-80-16,1 0-16 0,1 1 0 0,2-3 0 15,3-2-256-15,2-2-64 0,1 0-128 0,3-2 192 16,1-4-448-16,2-3-80 0,1-1-32 0,1-2 0 16,0-1-416-16,1-1-96 15,1-2-16-15,-1-2 0 0,0-1 224 0,-1-1 32 0,-1-2 16 0,-2 2 0 16,-2-1 624-16,-4 2 128 0,0 2 32 0,-2-2 0 15,-2 0 368-15,-1-2 80 0,-2 1 16 0,-1-1 0 0,-2 1 0 16,0-1 0-16,-2-4 0 0,-1 4 0 0,0 0-416 16,0 4-80-16,-1 1 0 0,-2 3-128 0,3 7 0 0,0 0 0 15,-9-2 0-15,1 5 0 0,-1 1 224 0,0 4-64 16,1 2-16-16,0 2 0 0,2 1-144 0,-2 2 0 16,0 1 0-16,1 1 0 0,1 0 0 0,-1-1 0 15,0-1 0-15,0 1 0 0,2 1 0 0,0 1 0 16,-1 2 0-16,2 1 0 0,1-2 0 0,0 5 160 15,-1-4-16-15,1 4 0 0,0 1 16 0,0-1 0 16,0 1 0-16,1 3 0 0,-2-4-160 0,0 2 0 16,0-1 0-16,0 1 128 0,0 2-128 0,2-5 0 0,-1 1 0 15,0-2 128-15,1-1 0 0,-1-2 0 0,0-2 0 0,2-1 0 16,-1 1-128-16,-2 0 160 0,-2 0-160 0,1-2 160 16,0-2 80-16,-2 0 16 0,1 3 0 0,-3-2 0 31,-2 1-720-31,0-2-144 0,-4 1-32 0,-2-2-8448 0,-1-2-1712 0</inkml:trace>
  <inkml:trace contextRef="#ctx0" brushRef="#br0" timeOffset="20035.74">13552 4702 4607 0,'0'0'192'0,"0"0"64"0,0 0-256 0,0 0 0 15,-1-8 0-15,1 8 0 0,0 0 512 0</inkml:trace>
  <inkml:trace contextRef="#ctx0" brushRef="#br0" timeOffset="20962.72">13749 4676 18303 0,'0'0'816'0,"0"0"160"0,0 0-784 0,0 0-192 15,3-9 0-15,-3 9 0 0,0 0 832 0,0 0 112 16,0 0 16-16,5-8 16 0,-5 8-48 0,0 0-16 16,0 0 0-16,0 0 0 0,0 0-208 0,0 0-64 15,0 0 0-15,10 14 0 0,-3 4-160 0,-1 3-32 0,-3 4-16 0,1 1 0 16,0 1-224-16,-2 2-32 0,0 2-16 0,-1 5 0 15,-1 1 48-15,0 4 16 0,-1-2 0 0,-1 0 0 16,0 1 96-16,0 2 32 0,-1-1 0 0,-3-2 0 16,4 1 48-16,-1-6 16 0,0-1 0 0,2-5 0 15,1-3-144-15,1-4-16 0,1-3-16 0,0-2 0 16,1-3-64-16,1 1-16 0,-4-14 0 0,5 7 0 16,-5-7-160-16,0 0 128 0,0 0-128 0,0 0 128 15,0 0-128-15,7-11 0 0,-3-2 0 0,-2-2 128 16,-2-2-128-16,-1-3-256 0,-2-2 64 0,1-3 16 15,-2-2 176-15,0-4 0 0,-1-2-144 0,-1-4 144 16,1 0 0-16,1-4 160 0,0-1-16 0,2 1 0 16,0-2 160-16,2 1 16 0,0 2 16 0,3-3 0 15,1-4-80-15,1-2-32 0,0 2 0 0,2 2 0 16,2 3-224-16,0 3 0 0,-1 3 0 0,2 3 0 0,2 3 0 16,1 0 0-16,2 3 0 0,-1 4 0 0,-1 0 0 0,1 5 0 15,1 1 0-15,0 2 0 0,1 4 0 0,0 2-128 16,-2 2 128-16,3 2 0 0,1 1-176 0,0 4 176 15,-2 1-160-15,1 4 160 0,1 3-144 0,2 3 144 16,-1 2-128-16,2 1 128 0,0 3 0 0,1 3-160 16,0 2 160-16,-1 2 0 0,-1 0-160 0,-2 1 160 15,-2-1-128-15,-3 1 128 0,-2 0 0 0,-1-2 0 16,-4 1 0-16,-1-3 0 0,-1 1 0 0,-3-4 0 16,-2 2 0-16,-1-3 0 0,-2 1 0 0,-3-2 0 15,-2-1 128-15,-3 0-128 0,-1-1 144 0,-2-1-144 16,-4 0 192-16,0 0-192 0,-2-2 128 0,-1-1-128 0,-2 0 0 0,2 1 0 15,0 1 144-15,-2-5-144 0,1 2 0 0,0-2 144 16,-2 0-144-16,1-4 0 0,3 0-160 0,2-2 160 31,2-1-832-31,3-4-64 0,-1-2 0 0,5-5-9248 0,2-4-1840 0</inkml:trace>
  <inkml:trace contextRef="#ctx0" brushRef="#br0" timeOffset="21363.76">14865 3689 24879 0,'0'0'1088'0,"-7"-3"256"0,0-3-1088 0,7 6-256 15,0 0 0-15,0 0 0 0,0 0 1760 0,0 0 288 16,-8 2 64-16,8-2 16 0,-5 8-1744 0,2 3-384 16,0-1 0-16,1 4 0 0,-1-1 0 0,1 2 0 15,-1-1 0-15,0 3 0 0,1 1 0 0,-3 3 0 16,-3 1-128-16,-1 4 128 0,-2 2 0 0,-1 0 0 16,-1 2 0-16,-2 6 0 0,-2 0 224 0,0 6 128 15,0 1 32-15,-1 1 0 0,-1 4 80 0,2-2 32 16,0-2 0-16,1 2 0 0,-1 2-208 0,4-2-32 15,1-2-16-15,4-1 0 0,1-2-240 0,5-2 176 0,1-1-176 0,4-1 160 16,5 0-160-16,3-2 160 0,2-5-160 0,4 0 160 16,4-8-160-16,2-1 128 0,3-1-128 0,3-2 128 15,2-5-128-15,4-1 0 0,2-2 0 0,2-2 0 32,0-3-880-32,3-1-144 0,1-1-48 0,0-3-9232 0,0 0-1856 0</inkml:trace>
  <inkml:trace contextRef="#ctx0" brushRef="#br0" timeOffset="24959.88">15186 4363 28847 0,'0'0'1280'0,"0"0"256"0,0 0-1216 0,0 0-320 0,0 0 0 0,0 0 0 16,0 0 832-16,0 0 96 0,0 0 32 0,0 0 0 15,1 12-656-15,3-1-128 0,2 2-32 0,5 0 0 16,1 0 16-16,2 2 0 0,3 0 0 0,1 1 0 15,-1 2-160-15,1 2 0 0,2-1 144 0,-1 1-144 16,1 0 0-16,-2-2 0 0,-2-1 0 0,0-2 0 31,-1 1-512-31,0-4 0 0,-2-1-16 0,-2 3 0 0,1-5-400 0,-2 1-80 0,-2 0-16 0,-8-10-7680 16,8 10-1552-16</inkml:trace>
  <inkml:trace contextRef="#ctx0" brushRef="#br0" timeOffset="25266.2">15736 4299 6447 0,'0'0'272'0,"0"0"80"0,0 0-352 0,0 0 0 0,0 0 0 0,0 0 0 16,-7 8 5824-16,2 1 1104 0,0 1 224 0,1 3 32 15,0 3-5760-15,0 2-1152 0,-1 4-272 0,0-1 0 16,0 3 0-16,-1 2 0 0,1 2 0 0,0 1 0 16,-2 2 0-16,1-1 0 0,-2 3 0 0,0 2 0 15,-2 3 0-15,-1 2 0 0,-2 0 0 0,-2 3 0 16,-4 4 0-16,-3-2-144 0,-4 2 144 0,-2 1 0 31,-2 1-448-31,0-2 32 0,0-2 0 0,1-4 0 0,4-2-1936 0,4-5-384 16,6-7-80-16,5-7-7920 0</inkml:trace>
  <inkml:trace contextRef="#ctx0" brushRef="#br0" timeOffset="25801.21">16250 3671 2751 0,'0'0'128'0,"0"0"16"0,0 0-144 0,0 0 0 0,0 0 0 0,0 0 0 16,0 0 2688-16,0 0 512 0,0 0 112 0,0 0 16 15,0 0-1792-15,0 0-368 0,0 0-64 0,0 0-16 16,0 0-304-16,-3 13-64 0,-1-2-16 0,-1 1 0 15,0-2 0-15,-2 2 0 0,-2 1 0 0,0 0 0 16,0 0-256-16,0-1-48 0,-1 0-16 0,3 1 0 16,-1 1-128-16,1 1-48 0,-1-2 0 0,2 2 0 0,-1 2-80 0,4 1 0 15,-1-2-128-15,1 1 192 0,0-1-192 0,2-1 144 16,1-2-144-16,0 2 128 0,0 0-128 0,3 1 0 16,1-2 0-16,1-2 128 0,0 1-128 0,2 0 0 15,0-4 0-15,2 0 0 0,2 0 0 0,-1-1 0 16,1-1 0-16,-1-3 0 0,1 0 0 0,0-2 0 15,1 0 0-15,0-1 0 16,1-1-288-16,-1-1-144 0,-1-1-16 0,1 0-10944 0</inkml:trace>
  <inkml:trace contextRef="#ctx0" brushRef="#br0" timeOffset="26057.17">16497 3861 23039 0,'0'0'1024'0,"0"0"192"0,0 0-960 0,0 0-256 0,-2 14 0 0,2-1 0 16,0-2 1920-16,2-1 352 0,-2-10 64 0,4 12 16 15,0 0-1952-15,-1-3-400 0,-3-9 0 0,1 10 0 31,0-1-544-31,1 2 0 0,-2-1 0 0,0 2 0 0,-2-2-576 0,1 2-112 0,0 0-32 0,-2-3 0 16,0 1-80-16,1 1 0 0,-2-1-16 0,4-10-5152 16,-4 9-1024-16</inkml:trace>
  <inkml:trace contextRef="#ctx0" brushRef="#br0" timeOffset="26250.17">16492 3742 17503 0,'0'0'768'0,"0"0"176"0,0 0-752 0,0 0-192 16,0 0 0-16,0 0 0 0,0 0 1936 0,0 0 368 16,10-2 64-16,-10 2-12544 0</inkml:trace>
  <inkml:trace contextRef="#ctx0" brushRef="#br0" timeOffset="26617.01">16527 3578 17503 0,'0'0'768'0,"0"0"176"0,2-8-752 0,-2 8-192 0,0 0 0 0,5-10 0 16,-5 10 2256-16,10-5 432 0,1 2 64 0,0 0 32 15,0 2-2080-15,-1 1-400 0,2 3-96 0,0-1-16 16,-2 2-32-16,1-3-16 0,-1 5 0 0,0-2 0 0,2 3-144 0,0 1 0 16,0 3 0-16,-2-1 128 0,-1 0-128 0,2 2 0 15,-2 0 0-15,0 1 0 0,-1 0-160 0,-1 3 160 16,0-2-208-16,0 3 80 0,-1-1 128 0,1-1-160 15,-2 2 160-15,1-1-160 0,1 2 160 0,-3 2 0 16,0-1 160-16,-2 1-160 0,0-1 384 0,-2 3 0 16,1-3-16-16,-2 0 0 0,-3 1-112 0,1 1-32 15,2 1 0-15,-2-3 0 0,0 0-224 0,1-1 128 16,-1-2-128-16,1 2 0 0,-4-4-192 0,3 2-128 16,-1-1-16-16,-2 0-8528 15,0-1-1696-15</inkml:trace>
  <inkml:trace contextRef="#ctx0" brushRef="#br0" timeOffset="27251.59">17115 3527 13823 0,'0'0'1216'0,"0"0"-960"0,-12-4-256 0,2 4 0 16,1 4 3808-16,9-4 720 0,-7 7 144 0,7-7 16 16,-1 13-3600-16,2 1-736 0,3 0-144 0,2 2-16 15,0 1-64-15,3 4-128 0,0 2 192 0,2 5-64 16,-1 2 256-16,1 4 32 0,-2 1 16 0,1 4 0 15,1 1-80-15,-2 5-16 0,-3 0 0 0,1-2 0 16,-2 3-192-16,-1 5-144 0,-2 2 192 0,0 3-192 16,-1 0 128-16,-1 4-128 0,0-1 0 0,-1 1 0 15,-2-5 0-15,1-1 0 0,-1 1 0 0,0-1 0 16,1-4 128-16,0 0-128 0,5-7 0 0,-2-4 0 16,-1-1 0-16,0-4 0 0,3-3 0 0,2-1 0 15,-1-4-1344-15,1-1-336 0,1-5-64 0</inkml:trace>
  <inkml:trace contextRef="#ctx0" brushRef="#br0" timeOffset="28202.06">18075 4163 7359 0,'0'0'656'0,"0"0"-528"15,0 0-128-15,0 0 0 0,0 0 3776 0,0 0 736 16,-7 4 144-16,-1 5 16 0,-2 3-2672 0,0 2-528 16,-2 3-128-16,-3 3 0 0,-1 2-592 0,-3 2-112 15,0 0-32-15,-1 4 0 0,1 3-192 0,-4 2-32 16,0 1-16-16,-2 1 0 0,2 0 288 0,-2-1 64 15,-2-2 16-15,2 0 0 0,0-1-192 0,3-4-32 16,2 2-16-16,3-2 0 0,0 0-496 0,4-4 128 0,2-3-128 16,2-5 0-1,3 0-1408-15,2-5-336 0,4-10-64 0,0 0-8064 0,0 0-1616 0</inkml:trace>
  <inkml:trace contextRef="#ctx0" brushRef="#br0" timeOffset="28459.05">17655 4209 11055 0,'0'0'976'0,"0"0"-784"0,0 0-192 0,0 0 0 16,0 0 4992-16,0 0 960 0,13 12 192 0,-1 3 48 15,-1 2-4784-15,1 4-944 0,0 1-192 0,-2 3-32 0,1 2-96 0,1 3-16 16,2 2 0-16,0 0 0 15,-1-2-128-15,0 0 0 0,-1 0 144 0,0-1-144 0,-3-2 0 0,-1 1 0 16,-2-3 0-16,1 1 0 16,-1-4-560-16,1-1-16 0,1-4-16 0,-1 0 0 15,0-6-1824-15,1 0-352 0,0-4-80 0,-8-7-5056 16,10 3-1008-16</inkml:trace>
  <inkml:trace contextRef="#ctx0" brushRef="#br0" timeOffset="30087.1">17641 3956 8287 0,'0'0'736'0,"0"0"-592"0,0 0-144 0,0 0 0 15,0 0 2944-15,0 0 544 0,0 0 112 0,0 0 32 16,0 0-2544-16,0 0-496 0,6-8-96 0,3 2-32 16,3 2-96-16,1 0-32 0,0 1 0 0,3 1 0 15,-1-1-336-15,2 2 0 0,2-4 0 0,-1 3 0 16,0 0 0-16,-1 0 0 0,-1 0 0 0,-1 2 0 16,2-3 0-16,-1 1 0 0,-2-1 0 0,1 0 0 15,-1 2 0-15,0-2 0 0,-1 1 0 0,0-2 0 16,-1 1 0-16,-2-1 0 0,-10 4 0 0,11-2 0 0,-2-5 320 15,-1 2-16-15,0 0 0 0,-8 5 0 0,9-5 352 16,-1-2 80-16,-2 1 16 0,-1-1 0 0,2 1-208 0,-1-2-32 16,1 1-16-16,-2 1 0 0,-5 6-256 0,5-8-48 15,-5 8-16-15,4-9 0 0,-1 2-176 0,-3 7 0 16,0-8 144-16,0 8-144 0,-3-9 176 0,-2 3-48 16,-1-1 0-16,-2 2 0 0,-1 0 0 0,-1 1-128 15,-1 0 192-15,-1 1-64 0,-1 1-128 0,-1 0 0 16,-2 2 0-16,0 0 128 0,-1-1-128 0,3 1 0 15,1 0 0-15,1 0 0 0,1-1 0 0,1 0 0 16,3-1 0-16,7 2 128 0,0 0-128 0,0 0 0 16,-6-6 144-16,6 6-144 0,3-7 0 0,2-1-160 15,2 2 16-15,1 1 0 16,1 1-1584-16,1-2-320 0,2 1-64 0</inkml:trace>
  <inkml:trace contextRef="#ctx0" brushRef="#br0" timeOffset="30853.49">18471 3402 6447 0,'0'0'576'0,"0"0"-576"0,0 0 0 0,-3-10 0 0,1 0 3744 0,2 10 640 0,0 0 128 0,0 0 32 16,-5-6-3072-16,5 6-592 0,0 0-128 0,0 0-32 0,0 0-336 0,0 0-64 15,-9 5 0-15,9-5-16 0,-8 8-304 0,1 1 128 16,2 0-128-16,0 2 0 0,1-1 0 0,0 3 0 16,0 0 0-16,0 0 0 0,-1 4 0 0,0 0 0 15,-1 3 0-15,1-1-144 0,-3 1 144 0,1 1 0 16,-1 5 0-16,0-2 0 0,-1 3 224 0,0 1-32 15,1-3 0-15,0 1 0 0,2-2 0 0,2-1-16 16,1-1 0-16,2-1 0 0,2 0-176 0,2-3 0 16,1 0 0-16,1-1 128 15,1-4-496-15,3-1-96 0,2-3-32 0,1-1 0 16,-1-1-832-16,4-2-160 0,-1-5-48 0,0 0-8544 0</inkml:trace>
  <inkml:trace contextRef="#ctx0" brushRef="#br0" timeOffset="31087.3">18686 3626 16575 0,'0'0'1472'0,"0"0"-1168"0,-4 17-304 0,2-1 0 16,0 2 3184-16,2 2 576 0,4 0 112 0,-1 0 32 16,1-3-3168-16,1 0-736 0,0-1 0 0,2-1 0 15,-1 0-560-15,1-2-144 0,-1-3-16 0,1 0-7856 16,-7-10-1584-16</inkml:trace>
  <inkml:trace contextRef="#ctx0" brushRef="#br0" timeOffset="31289.2">18777 3484 26607 0,'0'0'1168'0,"0"0"256"0,-6-6-1136 0,1-1-288 0,5 7 0 0,0 0 0 16,0 0 384-16,0 0 0 0,0 0 16 0,0 0 0 31,0 0-2480-31,0 0-496 0</inkml:trace>
  <inkml:trace contextRef="#ctx0" brushRef="#br0" timeOffset="31671.14">18809 3338 7359 0,'0'0'320'0,"-12"1"80"0,2-2-400 0,2 1 0 16,8 0 0-16,0 0 0 0,0 0 4512 0,0 0 816 15,0 0 176-15,0 0 16 0,0 0-4384 0,6 8-880 16,2 0-256-16,1 0 0 0,0 1 128 0,3 0-128 15,1-1 0-15,1 2 0 0,1-1 0 0,0 3 0 16,0 0 0-16,-2 1 0 0,0 0 0 0,0 0 0 16,-1 1 0-16,-2 2 0 0,0 1 0 0,1 2-128 15,-1 2 128-15,-1-3-160 0,-1 1 160 0,0 3-192 16,0 3 192-16,-2 1-192 0,1 0 192 0,-1 0 0 16,1-3 0-16,-2 1 0 0,-1-1 128 0,-1 1 64 15,-1-1 16-15,0 2 0 0,-4 2-208 0,1-3 176 0,-2-3-176 16,0 1 160-16,-3-3-160 0,0 2 0 0,-2 0 0 0,-1 1 0 31,0-2-912-31,1-1-112 0,-1-4-32 0</inkml:trace>
  <inkml:trace contextRef="#ctx0" brushRef="#br0" timeOffset="32084.25">19033 4867 10127 0,'0'0'896'0,"0"0"-704"0,4 12-192 0,1 0 0 0,2 2 4128 0,0 3 800 0,1 1 144 0,1 2 48 31,1 2-4672-31,-1-4-944 0,-2 2-176 0,0 1-32 0,-1 2 368 0,0-2 80 0,-5-1 0 0,-1-1 16 16,-3-1-48-16,-1 1-16 0,-2-2 0 0,-2 4 0 31,-2 2-896-31,-2-1-176 0,-1-4-32 0,0-2-16 0,0-3 1168 0,-1-1 256 0,-1-6 0 0</inkml:trace>
  <inkml:trace contextRef="#ctx0" brushRef="#br0" timeOffset="32655.05">19519 4020 20271 0,'0'0'1792'0,"-5"-7"-1424"16,0 1-368-16,5 6 0 0,-8-5 2368 0,8 5 416 15,0 0 80-15,0 0 16 0,-8-3-2176 0,8 3-448 16,0 0-64-16,-5 8-32 0,0 4 0 0,2 1 0 16,1 1 0-16,-1 4 0 0,-1-1-160 0,1 9 128 15,-1 0-128-15,1 6 128 0,-3 3-128 0,-1-3 0 16,-3 2 0-16,0 3 0 0,-3 1 0 0,-1 1 0 15,-2 0 0-15,0 0 0 0,-1 1 0 0,-1 0 0 0,1-3-144 16,2-1 144-16,-1-4 0 0,4-1 192 0,3 2-16 0,3-6-16 16,0-1 304-16,5-2 64 0,2-5 16 0,5-2 0 15,1-2-48-15,5-2-16 0,2-1 0 0,5-6 0 16,2-5-208-16,3 1-32 0,2-5-16 0,0-1 0 16,1-4-224-16,-1-1 176 0,0-1-176 0,1-2 160 15,0-6-160-15,2 1 0 0,-3-1-192 0,-1-2 192 16,-3-3-144-16,-1-1 144 0,-3 1 0 0,-2 0 0 15,-3-3 0-15,-1 0 0 0,-3-1 0 0,-1-2 144 16,-2 1 48-16,-1-2 16 0,-1-2 0 0,-1 0 0 16,-2-3-80-16,-3 2-128 0,-1-1 176 0,-1 0-176 15,0 0 144-15,-1 2-144 0,-3 0 0 0,0 5 144 16,-1 2-144-16,-1 4 0 0,-2 0 144 0,-1 6-144 16,-1-2 0-16,-1 4 0 0,1 0 0 0,0 1 0 0,-1 2-272 0,2 2-80 15,0 1-16-15,1 2 0 16,2 0-448-16,1 0-80 0,1-1-32 0,8 6 0 15,-8-7-1568-15,2 1-320 0,6 6-64 0</inkml:trace>
  <inkml:trace contextRef="#ctx0" brushRef="#br0" timeOffset="32932.01">19502 4410 27647 0,'0'0'2448'0,"0"0"-1952"0,-8 9-496 0,2 1 0 16,-1 2 1728-16,2 0 256 0,0 0 64 0,1-1 0 16,0 1-1696-16,2 0-352 0,0-1 0 0,4 0 0 15,0-2-400-15,-2-9 0 0,7 10 0 0,1-3 0 31,1-1-560-31,2-4-128 0,1-1 0 0,1-2-16 16,2-3-240-16,0 0-32 0,3-5-16 0,1 2 0 16,-2-1-16-16,1 1-16 0,0-2 0 0,0-1-7984 0</inkml:trace>
  <inkml:trace contextRef="#ctx0" brushRef="#br0" timeOffset="33523.65">19390 3736 4607 0,'0'0'400'0,"-10"0"-400"0,-1-3 0 0,11 3 0 16,-10-1 6880-16,10 1 1296 0,0 0 256 0,0 0 48 16,0 0-6672-16,0 0-1328 0,10 9-272 0,2-3-48 15,1 0-368-15,1-2-80 0,1 1-16 0,0-1 0 31,1-2-192-31,0 1-32 0,-1 0-16 0,1-1 0 16,1-1-144-16,1-1-16 0,0-1-16 0,1 0 0 0,-2-2 336 0,1-1 80 0,0 2 16 0,-1-5 0 16,-1 2 288-16,-2 0 0 0,0-2 0 0,1 1 0 15,-2-1 176-15,-1 1-16 0,-1-1 0 0,1 2 0 16,-2 0 176-16,2 0 48 0,-1 1 0 0,-1 1 0 16,-1-1-192-16,-9 4-48 0,12-1 0 0,-12 1 0 0,0 0-144 15,10 0 0-15,-10 0 0 0,0 0 128 0,0 0-128 0,0 0 128 16,0 0-128-16,0 0 128 0,0 0-128 15,0 0 0-15,0 0 0 0,0 0 0 0,-9-3 192 0,1-2-32 16,1 4-16-16,0-3 0 0,1 1 112 0,-1-2 0 16,0 1 16-16,2-1 0 0,0-3-96 0,1 0-32 15,-1 2 0-15,1-3 0 0,4 9-144 0,-4-8 0 16,0 1 0-16,0 1 128 0,4 6-128 0,-5-7 0 16,5 7-160-16,-6-6 160 0,6 6-256 0,-10-7 32 15,3 3 16-15,7 4 0 16,0 0-352-16,0 0-64 0,-10-4-16 0,10 4 0 15,0 0-2032-15,0 0-400 0</inkml:trace>
  <inkml:trace contextRef="#ctx0" brushRef="#br0" timeOffset="34072.25">19754 3246 4607 0,'0'0'192'0,"0"0"64"0,-4-10-256 0,0 0 0 16,1 0 0-16,2-1 0 0,0-1 2000 0,-2-1 368 16,3 2 64-16,0 0 0 0,2 1-960 0,0 2-192 15,-2 8-32-15,0 0-16 0,0 0 192 0,0 0 48 16,0 0 0-16,0 0 0 0,0 0-208 0,11 4-48 15,-11-4 0-15,10 14 0 0,-1 2-400 0,0 2-96 16,0 2-16-16,2 2 0 0,2 3-304 0,0 1-64 0,3 1-16 0,1 2 0 16,1 5-96-16,4-4-32 0,1 2 0 15,3 3 0-15,-2 1-192 0,-1 3 128 0,2 2-128 0,1 4 0 16,2 2 0-16,-1 0 0 0,-1-2 0 0,0 2 0 16,-1 3 224-16,-3 1-48 0,-1-1-16 0,-4 3 0 15,-3-3 48-15,-5 5 16 0,-5 4 0 0,-2-3 0 16,-5-4-32-16,-2 0 0 0,-3-4 0 0,-1-1 0 15,-3-4-192-15,2-1 176 0,-3 0-176 0,0-2 160 16,-2-1-160-16,2 0 0 0,3-2 0 0,-1-3-10224 16,0-4-2000-16</inkml:trace>
  <inkml:trace contextRef="#ctx0" brushRef="#br0" timeOffset="36840.48">21356 1154 26255 0,'0'0'1152'0,"0"0"256"0,0 0-1120 0,0 0-288 0,0 0 0 0,0 0 0 16,0 0 1840-16,0 0 304 0,0 0 64 0,-1-6 16 16,1 6-1024-16,0 0-208 0,0 0-32 0,0 0-16 15,0 0-432-15,0 0-96 0,0 0-16 0,0 0 0 16,0 0-144-16,0 0-16 0,-9 1-16 0,9-1 0 16,-8 12 128-16,-1 1 32 0,0-1 0 0,-2 3 0 15,1 2-32-15,-2 2 0 0,-2-1 0 0,-3 3 0 16,-1-1-96-16,-1 5 0 0,0 1-16 0,-1 3 0 15,-2-3-64-15,0 1-16 0,0 2 0 0,0 1 0 16,1 1-160-16,0 3 128 0,-3-1-128 0,2-2 128 16,1-2-128-16,0-3 0 0,1-3 0 0,0-3 0 15,0-3-1312-15,4-3-144 0,0-2-16 0,4-3-10688 16,3-6-2144-16</inkml:trace>
  <inkml:trace contextRef="#ctx0" brushRef="#br0" timeOffset="37174.64">20979 1107 31327 0,'0'0'2784'0,"-3"-6"-2224"0,-3-1-560 0,6 7 0 16,0 0 2096-16,0 0 304 0,0 0 64 0,0 0 16 15,0 0-1712-15,3 13-352 0,1-1-64 0,1 3-16 16,2 0-16-16,2 3 0 0,2-2 0 0,2 5 0 16,0 2-176-16,3 0-144 0,1-4 192 0,1 2-192 15,1 0 240-15,1 4-64 0,4 2-16 0,-2-2 0 16,-1 2-160-16,1 2 0 0,0-1 0 0,0 2 0 16,1 3 0-16,-3-3 0 0,1 1 0 0,-1 1 0 15,-1-4-160-15,2 1-112 0,0 1-32 0,-1-4 0 31,-2-2-304-31,-1-5-64 0,-1-2-16 0,-2-1 0 0,2-3-384 0,-2-3-80 16,-1-1 0-16,0-1-10016 0,-4-3-2000 0</inkml:trace>
  <inkml:trace contextRef="#ctx0" brushRef="#br0" timeOffset="37992.41">21060 780 8287 0,'0'0'736'0,"0"0"-592"0,0 0-144 0,-9-2 0 16,-1-4 3168-16,2 4 608 0,8 2 112 0,0 0 16 15,-7-4-1776-15,7 4-352 0,0 0-80 0,0 0-16 16,-9-1-656-16,9 1-144 0,0 0-32 0,0 0 0 0,0 0-416 0,0 0-96 16,0 0-16-16,0 0 0 0,0 0 192 0,0 0 16 15,0 0 16-15,0 0 0 0,0 0-16 0,12 2 0 16,-12-2 0-16,12-1 0 0,-2-3-128 0,1 3-16 15,-11 1-16-15,13-3 0 0,-3-1-128 0,2 3-32 16,-1-3 0-16,3 3 0 0,-1-1-80 0,1 2-128 16,2 0 176-16,-1 2-176 0,-2-2 0 0,0 2 0 15,3 1 0-15,1-1 0 0,0 1 0 0,1-2 0 16,-1 1 0-16,-1 0 0 0,-1 3 0 0,0-1 0 16,-4 0 0-16,-11-4 0 0,13 2 144 0,-2 0-144 15,-11-2 0-15,10 4 144 0,-10-4-144 0,0 0 0 0,0 0 0 16,0 0 0-16,0 0 0 0,0 0 0 15,0 0 0-15,0 0 0 0,0 0 144 0,0 0-144 0,0 0 160 0,0 0-160 16,0 0 144-16,0 0-144 0,4-8 128 0,-1-2-128 16,-3 2 0-16,0 8 0 0,-4-9 128 0,1 1-128 15,-1 0 0-15,0 2 0 0,-1-1 144 0,0-1-144 16,0 3 160-16,-2 1-32 0,-1-2-128 0,2 1 192 16,-1 1 0-16,1 0 0 0,-2 0 0 0,2 0 0 15,-2 1-192-15,1-2 176 0,1 1-176 0,-1 0 160 16,2-2-32-16,5 6 0 0,-7-5 0 0,1-1 0 15,-1 1 64-15,2 1 16 0,-1 0 0 0,-1-1 0 16,1 0-208-16,-3 2 144 0,1-2-144 0,0 1 128 16,0-2-128-16,2 2 0 0,6 4 0 0,-8-4 0 15,-1-3 0-15,2 2 0 0,1 0 0 0,6 5 0 16,-6-7-384-16,1 2-128 0,5 5 0 0,0 0-16 16,0 0-2544-16,0 0-496 0</inkml:trace>
  <inkml:trace contextRef="#ctx0" brushRef="#br0" timeOffset="38558.58">22166 895 5519 0,'0'0'240'0,"0"0"64"15,0-9-304-15,1 0 0 0,-1 9 0 0,4-8 0 0,-3-3 4672 0,-1 11 864 0,0 0 176 0,0 0 48 16,4-7-3888-16,-4 7-768 0,0 0-144 0,0 0-48 16,0 0-208-16,0 0-32 0,0 0-16 0,0 0 0 15,0 0-80-15,0 0-32 0,0 0 0 0,0 0 0 16,0 0 16-16,0 0 0 0,0 0 0 0,-9 6 0 16,-3 1-80-16,2 0-16 0,1 1 0 0,-2 3 0 15,-2 0-144-15,0 2-16 0,-1 2-16 0,1-2 0 16,0 1-288-16,-1 3 128 0,2 3-128 0,0 2 0 0,-1-3 144 0,1 5-144 15,1-2 0-15,-1 0 144 0,-1 0-144 0,1-2 0 16,2 1 0-16,-1 0 0 0,2 0 0 0,1-1 128 16,0 0-128-16,3-2 0 0,1-2 0 0,3-1 0 15,0-4 0-15,2 2 0 0,3 1 0 0,1-1 0 16,2-2 128-16,0 0-128 0,4 1 0 0,2 0 0 16,4 1 144-16,1-4-144 0,0-1 128 0,2 0-128 15,1 0 160-15,1-2-160 0,0-1 0 0,0 1 0 0,2 0 0 16,1-1 0-1,-3-1-256-15,0 1-128 0,1 1-48 0,0-2 0 16,-4-1-816-16,1 0-160 0,-2 0-48 0,-2-2-8944 0,-1-2-1792 0</inkml:trace>
  <inkml:trace contextRef="#ctx0" brushRef="#br0" timeOffset="38877.68">21982 1238 29711 0,'-18'-3'1312'0,"7"3"288"0,1-1-1280 0,2 1-320 0,8 0 0 0,0 0 0 0,0 0 752 0,0 0 80 16,0 0 32-16,0 0 0 0,0 0-320 0,10 3-64 15,4 0-16-15,0 0 0 0,0-2-240 0,3-1-48 16,0 0-16-16,1 4 0 0,-1 1 0 0,3-2 0 16,-1 1 0-16,2-1 0 0,-1-2-160 0,-1 0 0 15,1 0 0-15,-1-1 0 0,1 0 0 0,-2 0 0 16,-1 0 0-16,1-2 0 16,1-2-656-16,-1-1-64 0,-1 1-16 0,0 0 0 15,-1-4-2240-15,-3 0-448 0,2-6-96 0,-3 1-7552 0</inkml:trace>
  <inkml:trace contextRef="#ctx0" brushRef="#br0" timeOffset="39425.61">22687 701 18431 0,'0'0'1632'0,"-2"-8"-1312"15,-4 1-320-15,6 7 0 0,-6-6 3440 0,6 6 608 16,0 0 128-16,0 0 32 0,0 0-2832 0,-5 9-560 16,2 3-112-16,2 3-32 0,0 5-320 0,1 1-64 0,1 2-16 0,0 6 0 15,-1 5-48-15,0 4-16 0,0 2 0 0,-1 4 0 16,0 6 128-16,-1-1 32 0,4-3 0 0,-2 0 0 16,-2-2-208-16,0-4-32 0,-2 0-128 0,0-3 192 15,1-1-192-15,1-4 128 0,-1-1-128 0,2-2 0 16,2-2 0-16,2 0 0 0,-2-4 0 0,1-1 0 31,1-1-512-31,1-3-64 0,1-2 0 0,0 0 0 16,1-7-2240-16,-6-9-448 0</inkml:trace>
  <inkml:trace contextRef="#ctx0" brushRef="#br0" timeOffset="39830.96">22751 589 28223 0,'0'0'1248'0,"0"0"256"0,-8-4-1200 0,8 4-304 16,0 0 0-16,0 0 0 0,-9-2 704 0,9 2 64 15,0 0 32-15,-9 4 0 0,1 3-400 0,8-7-80 16,-5 6 0-16,1 3-16 0,2 2-48 0,-1 2 0 16,2 3 0-16,1 2 0 0,0 1 32 0,1 5 0 0,0 1 0 0,2 5 0 15,1 2 96-15,0 7 32 0,0 4 0 0,1 3 0 16,0 1-96-16,0-2-32 0,-1 0 0 0,0-1 0 16,0-5-128-16,0-1-32 0,-2-3 0 0,1 0 0 15,-2-2-128-15,-1 1 128 0,-1-4-128 0,0 1 128 16,-1 1-128-16,1-3 0 0,0-2 0 0,0 0 128 15,-1-1-128-15,1-1 128 0,0-3-128 0,1-1 128 16,0-3-128-16,0-1 0 0,0-4-192 0,1 0 192 31,-1-13-752-31,0 0-16 0,0 0-16 0,0 0 0 16,0 0-2784-16,0 0-544 0</inkml:trace>
  <inkml:trace contextRef="#ctx0" brushRef="#br0" timeOffset="40427.15">22640 630 22111 0,'-6'-6'1968'0,"-2"1"-1584"15,-1-2-384-15,2 3 0 0,7 4 2400 0,-5-6 400 16,5 6 80-16,-4-7 0 0,4 7-1920 0,0 0-384 0,-4-8-64 0,4 8-32 16,0 0-288-16,-1-6-48 0,1 6-16 0,0 0 0 15,0 0 16-15,0 0 0 0,8-9 0 0,0 3 0 16,-8 6 128-16,13-5 32 0,1 1 0 0,0 2 0 16,-1-1-48-16,2 2-16 0,-1 1 0 0,2 0 0 15,-1 0-112-15,2 0-128 0,0 0 176 0,2 1-176 16,-1 4 0-16,1 2 0 0,2 1 0 0,1 1 0 15,1 1 0-15,-1 1 0 0,-3 2 0 0,1 2 0 16,-2 4 128-16,-2-1-128 0,-3 1 0 0,-2 2 0 16,3 1 128-16,-5 2-128 0,-3-3 0 0,-2 2 0 15,-3 3 0-15,-2 0 128 0,-2 0-128 0,-2 0 0 16,-4-2 0-16,0 1 0 0,-1 1 0 0,-3-1 0 16,-3-2-128-16,-1 0 128 0,-1 1-208 0,-3-3 80 15,-1-2-16-15,0 1 0 0,-1-4 0 0,1 1 0 16,-1-1 144-16,2 1-208 0,1-2 80 0,3-2 128 15,2 0 0-15,3-4 0 0,2-1 0 0,2 0 0 0,1-1 0 0,7-7 0 16,0 0 192-16,-2 11-64 0,2-2 96 0,2 1 16 16,2 1 0-16,3-1 0 0,2 2-48 0,1 0-16 15,2 2 0-15,2 0 0 0,2 1-176 0,2-1 192 16,0 3-192-16,2-3 192 0,2 3-192 0,0 2 0 16,0-2 0-16,1 3 128 0,-3 4-128 0,0 1 0 15,-3 2 0-15,1 3 0 16,0 3-336-16,2-1-112 0,1 3 0 0,-3-6-16 15,-2-7-1104-15,-2-4-224 0,-1-2-32 0,-1-5-16 16,1-1-656-16,-1-1-128 0</inkml:trace>
  <inkml:trace contextRef="#ctx0" brushRef="#br0" timeOffset="41444.07">23204 703 7359 0,'0'0'656'0,"0"0"-528"0,0 0-128 0,0 0 0 16,0 0 2384-16,0 0 448 0,0 0 96 0,0 0 16 15,0 0-1104-15,0 0-224 0,0 0-32 0,0 0-16 16,0 0-416-16,0 0-64 0,0 0-32 0,0 0 0 16,0 0 256-16,0 0 48 0,0 0 16 0,0 0 0 15,0 0-32-15,7-5 0 0,-1-1 0 0,-6 6 0 16,5-10-352-16,-1 1-80 0,0-1-16 0,0 1 0 16,-1-3-336-16,1 2-80 0,0-1-16 0,0-1 0 15,-1 1-208-15,1-2-64 0,-2-4 0 0,1 1 0 16,-3 2-192-16,3-5 0 0,0 3 0 0,0-3 0 15,-2 1 0-15,2 1 0 0,0 3 0 0,-1 1 0 0,-1 0 0 16,2 2 0-16,-2 2 0 0,-1 9 0 0,3-9 0 0,-3 9 0 16,4-8 0-16,-4 8-160 0,0 0 160 0,0 0 0 15,0 0-144-15,0 0 144 0,0 0 0 0,12 3 0 16,-12-3-144-16,10 6 144 0,-2 5 0 0,0-2 0 16,0 3-128-16,-1 1 128 0,1 0 0 0,-1 1 0 15,-2 6 0-15,1-1 0 0,2 1 0 0,0-1 0 16,1 1 0-16,0-2 0 0,0-2 0 0,2-2 0 15,-1-1 0-15,1 0 0 0,-1-1 0 0,2 0 0 16,-2-3 0-16,1-3 0 0,-1-1 0 0,2-1 0 16,-2-1 0-16,2-2 0 0,0-1 256 0,0-2-64 15,-2 0 0-15,-1-4 0 0,-1-1 16 0,1-2 0 16,-1 1 0-16,-2-1 0 0,0-1-64 0,-2-2-16 0,-1 0 0 0,1-1 0 16,-1-2-128-16,0 0 160 0,-3-3-160 0,-2 0 160 15,1-4-160-15,0 1 128 0,-2 1-128 0,2-1 128 16,-1 3-128-16,1 1 0 0,-1 0 0 0,0 2 0 15,1-2 0-15,2 2 0 0,1 2 0 0,-1 3 0 16,-1 10 0-16,2-9 0 0,1-2 0 0,-3 11 0 16,0 0-144-16,8-5 144 0,-8 5 0 0,9-4 0 15,-9 4-128-15,10-3 128 0,0 2 0 0,-10 1 0 16,11 4 0-16,0 1-128 0,-3 1 128 0,-1 0 0 16,0 3 0-16,-7-9-160 0,5 9 160 0,0 2-128 31,-1-1-240-31,0 1-32 0,0-1-16 0,-1 0 0 0,-2 2 48 0,0-3 16 0,-1-9 0 0,2 13 0 15,-2 2 176-15,0-5 48 0,0 2 0 0,1 0 0 16,1-1-272-16,1 0-48 0,-3-11-16 0,3 10 0 16,-3-10-1376-16,0 0-272 0,0 0-48 0</inkml:trace>
  <inkml:trace contextRef="#ctx0" brushRef="#br0" timeOffset="42294.78">23666 363 13535 0,'0'0'592'0,"0"0"128"0,0 0-576 0,-9 1-144 16,9-1 0-16,-9 4 0 0,0-2 592 0,1-2 96 0,8 0 16 0,-9-2 0 15,9 2 64-15,0 0 0 0,-9-1 16 0,9 1 0 16,0 0 432-16,0 0 64 0,0 0 32 0,0 0 0 15,0 0-368-15,0 0-80 0,6-9-16 0,1 2 0 16,1 5 208-16,-8 2 32 0,9-7 16 0,-9 7 0 16,9-5-96-16,-9 5-32 0,0 0 0 0,10-3 0 15,-10 3-336-15,0 0-64 0,0 0 0 0,0 0-16 16,0 0-192-16,0 0-48 0,0 0 0 0,0 0 0 16,0 0-16-16,0 0-16 0,3 11 0 0,-3-11 0 15,0 0-96-15,0 0 0 0,0 0-16 0,0 12 0 16,0-12-48-16,0 0 0 0,0 0 0 0,0 11 0 15,0-11 48-15,0 0 0 0,1 12 0 0,-1-12 0 16,0 0 32-16,7 14 16 0,-1-2 0 0,1 1 0 0,-1 0-96 0,1 0 0 16,-2 1-128-16,2 1 192 0,-2 0-64 15,1 1 0-15,0 0-128 0,-1 1 192 0,0-2-192 0,-1 1 144 16,0-3-144-16,0-1 128 0,0-2-128 0,1 1 0 16,-1-1 144-16,-4-10-144 0,5 9 0 0,-5-9 144 15,7 9-144-15,-7-9 0 0,0 0 0 0,9 7 0 16,-9-7 0-16,10 5-192 15,-10-5-592-15,11 1-112 0,-11-1-32 0,0 0-10944 16,10-2-2192-16</inkml:trace>
  <inkml:trace contextRef="#ctx0" brushRef="#br0" timeOffset="44246.15">25660 810 11967 0,'0'0'1072'16,"1"-8"-864"-16,-1-1-208 0,0 9 0 0,0 0 2560 0,0-9 448 15,0 9 112-15,-3-8 16 0,3 8-1664 0,0 0-320 16,0 0-64-16,0 0 0 0,-6-9-320 0,6 9-48 15,-9-4-16-15,9 4 0 0,-9-4-256 0,9 4-48 16,0 0-16-16,-9-1 0 0,-1 2-48 0,10-1-16 16,-10 3 0-16,1 2 0 0,1 2 144 0,-1 2 32 15,-1 3 0-15,-2 2 0 0,-1 3-32 0,0 6 0 16,-2 1 0-16,1 4 0 0,-3 4-112 0,-1 3-32 16,1 5 0-16,-1 1 0 0,-1 4-160 0,1-2-32 15,0 4-128-15,1-2 192 0,1-2-192 0,-1-2 0 16,2 1 128-16,0-1-128 0,5-6 0 0,1 0 0 0,1 1 0 15,3 0 0-15,1-2 0 0,1-3 128 0,1-4-128 0,2-2 0 16,2-3 128-16,0-2-128 0,-1-3 0 0,1 0 144 16,1-6-144-16,1 2 192 0,1-1-192 0,0-3 192 15,2 2-192-15,1-3 0 0,-8-8 144 0,10 9-144 16,1-3 0-16,-1-2 0 0,0 0 0 0,1-3 128 16,-1-2 0-16,2 0 0 0,0-2 0 0,0-1 0 15,-1-2 64-15,4 0 0 0,-1-1 16 0,2-1 0 16,-1-1 0-16,1-2 0 0,-2-1 0 0,1-1 0 15,1-1-16-15,1-3 0 0,0 2 0 0,2-2 0 16,-1-4 64-16,0-1 16 0,0-2 0 0,1-3 0 16,-2-2 0-16,1-1 0 0,1-5 0 0,1 1 0 15,0 0-80-15,-2-1-32 0,-1 2 0 0,-3-1 0 16,-2 0-160-16,-2 1 0 0,-3 1 0 0,-2 2 128 16,-2 3 0-16,-2-2 0 0,0-1 0 0,-2 2 0 15,-2-2 224-15,1 1 32 0,-2 3 16 0,0 1 0 0,0 3-128 0,0-3-16 16,0 0-16-16,0 3 0 0,2 1-240 0,-1 2 128 15,-1-1-128-15,0 2 0 0,0 0 0 0,-1 1 0 16,-3 0 0-16,0 2 0 0,1 1 0 0,-3 1 0 16,0 0-176-16,1 3 176 0,0-1-320 0,-2 5 48 15,1 2 16-15,-1-3 0 16,2 2-160-16,0 0-32 0,-1 2 0 0,1 2 0 16,0 0-352-16,-2-1-80 0,2 0-16 0,0 2 0 15,0 0-2080-15,0 2-416 0</inkml:trace>
  <inkml:trace contextRef="#ctx0" brushRef="#br0" timeOffset="44762.68">25429 1161 19343 0,'0'0'1728'0,"0"0"-1392"16,-9 0-336-16,0 0 0 0,9 0 2048 0,-11 1 320 16,2 2 80-16,9-3 16 0,0 0-1584 0,0 0-320 15,-10 2-64-15,10-2-16 0,0 0-208 0,0 0-32 16,0 0-16-16,-2 13 0 0,4-3-48 0,2-1-16 15,0 0 0-15,1 1 0 0,1-2 192 0,2 1 32 16,0 0 16-16,1 0 0 0,2 1-32 0,-1-3-16 0,0-1 0 0,2 1 0 16,1 0-128-16,-1-1-32 15,-2 0 0-15,1-2 0 0,2-2-192 0,1 0 176 0,2-1-176 0,1-1 160 16,0-1-160-16,1-1 0 0,0 0 144 0,0-4-144 31,1 0-368-31,2-1-144 0,-1 1-16 0,4-3-16 16,1-2-2928-16,-3 0-592 0</inkml:trace>
  <inkml:trace contextRef="#ctx0" brushRef="#br0" timeOffset="48432.9">25795 450 2751 0,'0'0'256'0,"0"0"-256"0</inkml:trace>
  <inkml:trace contextRef="#ctx0" brushRef="#br0" timeOffset="49449.35">25480 439 22799 0,'0'0'1008'0,"0"0"208"0,-8-2-960 0,8 2-256 0,-9 0 0 0,9 0 0 16,0 0 1024-16,0 0 144 0,-8-2 48 0,8 2 0 15,0 0-208-15,0 0-48 0,0 0 0 0,0 0 0 16,0 0-192-16,0 0-32 0,0 0-16 0,0 0 0 16,0 0 80-16,0 0 16 0,0 0 0 0,12 0 0 15,-12 0-144-15,12 0-32 0,-2 0 0 0,-10 0 0 0,0 0-320 16,13 2-80-16,0 0-16 0,1-2 0 0,1 0-16 0,0 0 0 16,1 0 0-16,2 0 0 0,1-2-80 15,0 0 0-15,1-1-128 0,2 1 192 0,3 0-192 0,-3 2 0 16,-1-2 0-16,-1 2 0 0,0 0 128 0,0 0-128 15,-2 0 0-15,-1 0 0 0,-2 0 0 0,0 0 0 16,0 0 0-16,0 2 0 0,-4-2 0 0,1 0 0 16,0 0 0-16,0 2 0 0,-2-2 0 0,1 0 128 15,-11 0-128-15,11 0 0 0,-2-2 0 0,-9 2 128 16,11 0-128-16,-1-2 0 0,1-1 0 0,-11 3 128 16,9-4-128-16,0 0 0 0,-1 0 128 0,-8 4-128 15,0 0 176-15,6-6-176 0,-6 6 192 0,7-7-64 0,-7 7 0 16,0 0-128-16,5-6 256 0,-5 6-48 0,0 0-16 0,0 0 0 15,0 0-192-15,0-9 144 0,0 9-144 0,0 0 128 16,-7-8-128-16,1 3 128 0,-2-1-128 0,8 6 128 16,-12-4-128-16,2-1 128 0,1-1-128 0,-2-1 128 15,2 1-128-15,-1-1 160 0,-1 1-160 0,2-1 160 16,0-1-160-16,0 3 128 0,0-1-128 0,1-1 128 16,-1 2 0-16,0 0 0 0,-2 1 0 0,1 1 0 15,1 0-128-15,0 3 0 0,9 0 0 0,-12-1 0 16,2 1 0-16,10 0 0 0,-11 0 0 0,11 0 0 15,0 0 0-15,-9 3 0 0,9-3-144 0,0 0 144 32,0 0-752-32,0 0-32 0,0 0-16 0,3 10 0 0,2-1-2688 15,4-3-544-15</inkml:trace>
  <inkml:trace contextRef="#ctx0" brushRef="#br0" timeOffset="51000.12">26743 995 13823 0,'0'0'1216'16,"0"0"-960"-16,0 0-256 0,0 0 0 0,0 0 1120 0,0 0 176 15,1-9 48-15,-1 9 0 16,2-8-480-16,-2 8-96 0,0 0 0 0,0 0-16 0,0-6-304 0,0 6-48 15,0 0-16-15,0 0 0 0,0 0 64 0,0 0 0 16,1-12 0-16,-1 12 0 0,0-10 128 0,0 10 48 16,0 0 0-16,0 0 0 0,0 0 80 0,-3-8 32 15,1-1 0-15,2 9 0 0,-5-7-32 0,5 7-16 16,0 0 0-16,-7-6 0 0,1 0-48 0,6 6-16 16,-11-2 0-16,2 1 0 0,0-1-176 0,0 4-48 15,-2 0 0-15,1 2 0 0,0-4-96 0,-1 4-32 16,-1 1 0-16,2 0 0 0,1-1 32 0,-2 3 0 15,0-1 0-15,-2 0 0 0,-2 1-112 0,1 1-32 16,2 1 0-16,-1 1 0 0,-1 3-160 0,1 1 160 0,0-1-160 16,1 0 160-16,2 5 0 0,-1 2 0 0,1-3 0 0,2 1 0 15,0-1-32-15,2 1-128 0,0 3 192 0,2-1-64 16,0-2-128-16,3 3 0 0,-1 1 144 0,0 1-144 16,1-3 0-16,1-1 0 0,4 1 0 0,0-2 0 15,-2-2 0-15,4 0 0 0,0-2 0 0,1 2 0 16,-2-3 0-16,1 0 0 0,2-2 0 0,-1 2 0 15,-1-1 0-15,2-1-160 0,-8-11 160 0,12 10 0 16,-3 2-192-16,1-3 64 0,1-3 128 0,-11-6-208 16,12 6 208-16,2-3-176 0,0-3 176 0,1 0-160 15,-1 0-128-15,-1-1-32 0,-3-1 0 0,1-2 0 16,1 1-336-16,-1 0-80 16,1 1-16-16,-2 1 0 0,2-6-464 15,-1 4-80-15,-11 3-32 0,10-1-8128 0,-10 1-1616 0</inkml:trace>
  <inkml:trace contextRef="#ctx0" brushRef="#br0" timeOffset="51417.28">26296 1341 11967 0,'0'0'1072'0,"0"0"-864"0,0 0-208 0,0 0 0 16,0 0 2992-16,0 0 544 0,0 0 112 0,0 0 32 16,9-4-2160-16,2 1-432 0,2 3-96 0,0 0-16 15,1 0-96-15,0 0-32 0,1-1 0 0,0 1 0 16,2-3-592-16,0 1-112 0,0-2-16 0,1 0-128 16,1 0 160-16,-2 0-160 0,-2 0 128 0,3 0-128 15,3 0 0-15,-1 2 0 0,-4 0 0 0,-1-1 0 16,2 0-384-16,1-1-144 0,1 1-48 15,-2 0 0-15,2-3-2544 0,-1 1-512 0</inkml:trace>
  <inkml:trace contextRef="#ctx0" brushRef="#br0" timeOffset="52551.33">27434 849 4607 0,'0'0'192'0,"0"0"64"0,0 0-256 0,0 0 0 16,4-8 0-16,-4 8 0 0,7-9 2688 0,-7 9 480 16,6-6 96-16,-6 6 32 0,7-9-2208 0,-7 9-432 0,6-7-80 0,-6 7-32 15,7-6 208-15,-7 6 32 0,0 0 16 0,0 0 0 16,7-7 224-16,-7 7 64 0,0 0 0 0,0 0 0 15,0 0-96-15,0 0-16 0,0 0 0 0,6 12 0 16,-4 2 16-16,-2 3 0 0,-1 3 0 0,-2 1 0 16,-3 1-224-16,-3 6-32 0,1 5-16 0,-1 2 0 15,0 4-272-15,-2 3-64 0,-1-2-16 0,1 2 0 16,-2 0-192-16,-2-2-48 0,0-1 0 0,-1-2 0 16,0-3-128-16,2 0 160 0,0-3-160 0,2 0 160 15,3-2-160-15,0-3 0 0,1 0 0 0,1-2 0 16,2-2-272-16,1-3-144 0,0 0-32 15,0-6 0-15,2-3-2144 0,2-10-432 16,0 0-96-16,0 0-9488 0</inkml:trace>
  <inkml:trace contextRef="#ctx0" brushRef="#br0" timeOffset="52869.39">27725 763 4607 0,'0'0'400'0,"0"0"-400"15,0 0 0-15,0 0 0 0,0 0 5696 0,0 0 1040 16,-8 5 224-16,8-5 32 0,-6 11-5264 0,-1-1-1040 16,-1 2-224-16,2 6-32 0,2 3 32 0,-3 1 16 0,-2 2 0 0,-3 6 0 15,-1 6-32-15,0 3-16 0,0 3 0 0,-1 4 0 16,-2-3-48-16,1 0 0 0,-1 2 0 0,0-5 0 15,1-3-112-15,0 2-16 0,0-1-16 0,-1-3 0 16,2-3-112-16,1-2-128 0,0 1 176 0,1-4-176 16,1-1 128-16,2 1-128 0,0-4 0 0,0-3 0 15,0-2 0-15,1-3-256 0,0-1 32 0,1-4 0 32,-1-1-640-32,1-2-128 0,7-7-32 0,-9 1-9168 0,9-1-1840 0</inkml:trace>
  <inkml:trace contextRef="#ctx0" brushRef="#br0" timeOffset="53452.84">27677 711 26719 0,'0'0'1184'0,"-2"-8"240"0,2-3-1136 0,-1 1-288 15,-2 1 0-15,3 3 0 0,0 6 1536 0,7-12 240 16,2 3 48-16,3 0 16 0,1 0-1216 0,1 1-240 16,0 1-64-16,1 2 0 0,-1 1-320 0,1 2 0 15,-1-1-160-15,0 2 160 0,1-1 0 0,-1 4 0 16,0 0 0-16,1 2 0 0,0 0 0 0,0 3 0 16,-1 2 0-16,-1 0 0 0,-1-1 0 0,-2 5 0 15,-1 0 0-15,-1 4 0 0,-3 2 160 0,0 1 32 0,-2-2 16 0,-2 2 0 16,-1 2 112-16,-1-1 0 0,-3 2 16 0,0 2 0 15,0 1-96-15,-2-1-32 0,-2-2 0 0,1 1 0 16,0 0-80-16,-1 0-128 0,-1-3 176 0,-2 0-176 16,1-2 144-16,-2 2-144 0,-1-3 0 0,-1-1 144 15,-3-4-144-15,0-1 0 0,-1-2 0 0,-1 1 0 16,0-2-224-16,-1 1 32 0,-1-3 0 0,3-1 0 16,0 1 192-16,0-2 0 0,-2 0-160 0,2-1 160 15,1-1 0-15,1-3 0 0,2 0 0 0,1 0 0 16,0 3 0-16,2-3 0 0,11 0 0 0,-10 0-176 15,10 0 176-15,0 0 0 0,0 0-144 0,0 0 144 16,0 0 0-16,0 0 0 0,0 0 0 0,0 0 0 16,0 0 0-16,0 0 0 0,0 0 0 0,9 5 0 0,0 0 0 15,0 0 192-15,2 2-192 0,-2-1 192 0,-1 1-192 0,2-1 0 16,2 2 144-16,0 3-144 0,-1-1 144 0,1 2-144 16,0-1 192-16,1 2-192 0,0 3 256 0,1 0-48 15,1-1-16-15,-1 2 0 0,0 0-32 0,2 0-16 16,-2 1 0-16,2-2 0 0,-2 1-144 0,1 0 0 15,-1 0 0-15,-1-1 128 0,0-1-128 0,0 4 0 16,-1-5 0-16,-2 3 0 16,-2-2-416-16,0 0-160 0,-2-2-48 0,0-1 0 15,-3-2-2016-15,-3-10-416 0,3 10-80 0</inkml:trace>
  <inkml:trace contextRef="#ctx0" brushRef="#br0" timeOffset="54236.15">28202 693 22399 0,'0'0'992'0,"0"0"208"0,0 0-960 0,0 0-240 16,0 0 0-16,0 0 0 0,0 0 1408 0,0 0 256 15,7 10 32-15,-7-10 16 0,0 0-208 0,11 2-32 16,1-2-16-16,0-2 0 0,-2-2-432 0,2 2-64 15,-2-6-32-15,2 1 0 0,0 1-432 0,0-2-96 16,-2 0-16-16,0-3 0 0,0 0-176 0,-1 1-32 16,-2-1-16-16,1-3 0 0,0 1-160 0,0-3 128 15,0-1-128-15,-2-2 128 0,1-2-128 0,1 1 0 16,-2 1 0-16,3-1 128 0,-1 2-128 0,0 4 0 16,0 1 0-16,0 1 0 0,-1 3 0 0,1 0 0 15,-1 2 0-15,-7 7 0 0,8-5 0 0,-8 5 0 16,9-4 0-16,-9 4 0 0,0 0 0 0,10 5 0 0,-10-5 0 0,8 11 0 15,-2-1-144-15,0 2 144 0,-4-1 0 0,2 4 0 16,0 2 0-16,-1 1 0 0,-1 0 0 0,1 2 0 16,0-1 0-16,-1 2 0 0,1-4 0 0,-1-1 0 15,4-2 0-15,-3-1 0 0,1 0 0 0,0 0 0 16,1-2 0-16,1-1 0 0,-1-1 0 0,0-1 0 16,-5-8 0-16,0 0 0 0,9 5 0 0,-1-2 0 15,-8-3 0-15,12-1 0 0,-3-1 144 0,0-3-144 16,0-1 176-16,0-2-48 0,0-1-128 0,1-1 192 15,-1 1-192-15,-1 0 176 0,-2-5-176 0,2 0 160 16,0-2-160-16,0 0 0 0,-1-1 0 0,1-1 0 16,-1-3 0-16,-1-1-192 0,-2 2 32 0,0 0 16 0,0-1 144 15,0 3 0-15,0-2-144 0,0 3 144 0,0 3 0 0,-1 1 0 16,0 1 0-16,0 3 0 0,-3 9 0 0,4-8 192 16,0 0-64-16,-4 8 0 0,0 0-128 0,0 0 0 15,0 0 0-15,10-1 0 0,-10 1 0 0,10 5 0 16,-10-5 0-16,12 12 0 0,-1 1 0 0,-4 1 128 15,-1 2-128-15,1 3 0 0,0 2 0 0,-1 3 0 16,0 3 128-16,-1 2-128 0,-1-3 0 0,0 1 0 16,0-1 0-16,0-1 0 0,-1-4 0 0,1 0 0 15,0 2 0-15,0-3 0 0,-1-5 0 0,1 2 0 16,1 0 0-16,-1 0-176 16,-2-4-1696-16,2-2-352 0,-4-11-64 0</inkml:trace>
  <inkml:trace contextRef="#ctx0" brushRef="#br0" timeOffset="69213.92">25765 3462 4607 0,'0'0'400'0,"0"0"-400"0,0 0 0 0,-7 1 0 0,7-1 2096 0,-10 0 336 16,10 0 64-16,-9 0 0 0,9 0-1152 0,0 0-256 16,-9 0-32-16,9 0-16 0,-8 2 304 0,8-2 64 15,-9 0 16-15,9 0 0 0,0 0 16 0,-9 1 0 16,1 3 0-16,8-4 0 0,-9 5 16 0,9-5 0 15,-10 4 0-15,10-4 0 0,-9 3-272 0,9-3-48 16,-8 2-16-16,8-2 0 0,0 0-416 0,0 0-96 16,0 0-16-16,0 0 0 0,0 0-304 0,0 0-64 15,0 0-16-15,0 0 0 0,0 0 0 0,0 0 0 16,0 0 0-16,0 0 0 0,0 0 96 0,14 4 16 0,3 5 0 0,-3-4 0 16,1 1-32-16,-4-1 0 0,0-3 0 0,2 0 0 15,0-1-32-15,0 2 0 0,-1-2 0 0,2 0 0 16,-1 1-256-16,0 0 160 0,-1-1-160 0,1-1 128 15,1 0-128-15,1 0-176 0,-2 0 48 0,1-1 0 16,2-1 128-16,1-1 0 0,0 2 0 0,2-3 0 16,1 0 176-16,-1 1-48 0,1 1 0 0,1-1 0 15,-1 0 0-15,3 3-128 0,-3 0 192 0,3 2-64 16,-2-1-128-16,-1 2 0 0,3 0 0 0,-4 0 0 16,1 0 0-16,-2 1 128 0,0-3-128 0,0 0 0 15,1-1 0-15,-2 0 128 0,-3-1-128 0,2 0 0 16,-1 1 0-16,1 0 128 0,0-4-128 0,-2 1 0 15,-1-1 128-15,0 0-128 0,-1 0 0 0,-2 0 128 0,-1 1-128 0,-9 3 0 16,12 0 0-16,-3-2 0 16,-9 2 0-16,0 0 0 0,0 0 0 0,0 0 0 0,0 0 128 0,0 0-128 15,0 0 128-15,0 0-128 0,0 0 0 0,0 0 128 16,0 0-128-16,0 0 0 0,0 0 128 0,0 0-128 16,0 0 128-16,0 0-128 0,0 0 0 0,0 0 128 15,-5 9-128-15,5-9 0 0,0 0 128 0,-7 9-128 16,7-9 128-16,-7 10-128 0,7-10 160 0,-7 6-160 15,7-6 192-15,-8 7-192 0,0-1 128 0,8-6-128 16,-9 7 0-16,0 1 0 0,0 1 0 0,1-2 0 16,-1 3 0-16,0 0-192 0,-2 0 192 0,1 2 0 15,-2 1 0-15,-1 4 0 0,0 0 0 0,-1 4 0 16,-2 0 0-16,2 0 0 0,0-2 0 0,-1 5 0 0,0-1 0 16,-1 1 0-16,2-3 128 0,-2 1 80 0,-1-3 16 0,0 2 0 15,0-4-224-15,0-1-256 0,0-2 48 0,0-1 16 16,0-1 192-16,2 0 0 0,3-3 0 0,-1 1 160 15,-1 2-160-15,2 0 0 0,1-3 0 0,1 0 0 16,1 0 0-16,1-1 0 0,0 0 0 0,2-1 128 16,6-7-128-16,0 0 0 0,-8 8 0 0,3 0 0 15,5-8 0-15,-6 7 0 0,1 0 0 0,5-7 0 16,-6 7 0-16,6-7 0 0,-7 6 128 0,7-6-128 16,-6 7 0-16,6-7 0 0,0 0 0 0,0 0 0 15,0 0 0-15,0 0 0 0,0 0 128 0,-7 5-128 16,7-5 0-16,0 0 128 0,0 0-128 0,0 0 128 15,0 0-128-15,-6-2 160 0,6 2-160 0,-6-6 160 0,3 1 16 16,0-1 0-16,0-4 0 0,2 1 0 16,1 9 80-16,-3-11 0 0,-1-1 16 0,1-1 0 0,-3 0-272 0,1 0 0 15,-1-3 0-15,-2-1 0 0,-1 0 256 0,0-2 0 16,-1-3 0-16,1-1 0 0,-1 0 16 0,-1-2 0 16,0 0 0-16,-1 2 0 0,-2 2-416 0,1-1-96 15,-2 1-16-15,2 0 0 0,1-1 256 0,1 4 0 16,0-2 0-16,1-1 0 0,1 6 0 0,0-2 0 15,1 0 0-15,0 4 0 0,1 1 0 0,2 2 0 16,1-1 0-16,2 3 0 0,0 0-160 0,2 8 160 16,-1-6-160-16,1-1 160 15,-2 0-1248-15,2 7-160 0,0 0-16 0,13 2-12400 16,5 5-2496-16</inkml:trace>
  <inkml:trace contextRef="#ctx0" brushRef="#br0" timeOffset="72633.92">26501 4062 11055 0,'0'0'976'0,"0"0"-784"0,0 0-192 0,0 0 0 0,2-9 1328 0,-2 9 208 15,4-11 64-15,1 3 0 0,2 2-1264 0,-2-1-336 16,-5 7 128-16,7-10-128 0,0 1 0 0,0 1 0 16,0 1 128-16,-1 1-128 0,1-1 528 0,-1 1 64 15,1-1 16-15,-7 7 0 0,0 0 240 0,0 0 48 16,6-6 16-16,-6 6 0 0,0 0 192 0,0 0 48 16,0 0 0-16,0 0 0 0,0 0-192 0,0 0-16 15,-9 6-16-15,1 2 0 0,-1 1-480 0,1 2-112 16,-1 0-16-16,1 4 0 0,-1 0-144 0,0 2-48 15,0 0 0-15,0 3 0 0,0-2 32 0,-1 4 0 16,0 4 0-16,-2-1 0 0,3 0-160 0,0 1 192 0,-1 0-192 16,1 1 192-16,1-2 0 0,0 1 0 0,1 0 0 0,2 0 0 15,0 0-192-15,1-1 160 0,0-3-160 0,2-2 160 16,0-2-160-16,1-2 0 0,0-1 0 0,2 0 0 16,3-3 192-16,0-2-32 0,0-1-16 0,-4-9 0 15,7 8-16-15,1-2 0 0,1-4 0 0,2-1 0 16,-1-2-128-16,1-1 0 0,-11 2 144 0,13-3-144 15,-2-4 160-15,0-1-32 0,-1 0-128 0,1-2 192 16,-1-2-192-16,1 0 0 0,0 1 0 0,1-1 0 16,0-2 0-16,1-1 128 0,0 0-128 0,-1-2 0 15,-2-2 0-15,0 1 128 0,1-1-128 0,-1-2 0 16,2 1 144-16,-3-2-144 0,2-1 128 0,-2-1-128 16,0-1 0-16,-3 2 0 0,0 1 128 0,-2 2-128 15,-4 2 0-15,0 2 0 0,0-1 0 0,-3 4 128 0,-1 2-128 0,-1 1 0 16,-2 1 0-16,1 3 0 0,-2-1 0 0,0 1 0 15,-1-1 0-15,0 1 0 0,0-1 0 0,1 2 0 16,3 0 0-16,-3-2 0 0,-3 2 0 0,2 0 0 16,1-2 0-16,1 3 0 0,-2 1 0 0,9 3 0 15,0 0 0-15,-10-4 0 0,3 0 0 0,7 4 0 16,-10-2 0-16,10 2 0 0,0 0-320 0,-9 6 0 16,3-1 0-16,6-5 0 15,-8 8-2288-15,1 1-448 0,2-1-80 0</inkml:trace>
  <inkml:trace contextRef="#ctx0" brushRef="#br0" timeOffset="72973.5">26441 4230 10127 0,'0'0'896'0,"0"0"-704"0,0 0-192 0,0 0 0 16,0 0 1696-16,-7 4 304 0,7-4 64 0,0 0 16 16,0 0-1056-16,0 0-192 0,0 0-64 0,0 11 0 15,0 0 112-15,0-11 16 0,4 12 0 0,0-1 0 16,0-3-272-16,0 3-48 0,0-2-16 0,1 0 0 0,-1 1 0 0,1-1 0 15,-1-1 0-15,1 1 0 0,-5-9-64 0,8 7-16 16,-8-7 0-16,9 5 0 0,-1 0-240 0,0-1-48 16,-8-4-16-16,12 2 0 0,-3-4-176 0,1 0 0 15,-1-4 0-15,2 1 0 16,-1-1-2112-16,-1-2-368 0,0-6-64 0,2 2-16 0</inkml:trace>
  <inkml:trace contextRef="#ctx0" brushRef="#br0" timeOffset="73834.09">27296 3029 15663 0,'0'0'1392'0,"0"0"-1120"0,0 0-272 0,0 0 0 16,-9 4 2080-16,9-4 352 0,-8 3 80 0,8-3 16 16,0 0-1232-16,-7 10-240 0,2 0-48 0,5-10-16 15,-2 11-288-15,0 1-48 0,4 2-16 0,0-1 0 16,1 0-224-16,1 1-48 0,0 2-16 0,1 2 0 15,0 1-112-15,0-1-32 0,1 0 0 0,-1 2 0 16,0 0-208-16,1 0 176 0,1 1-176 0,2 1 160 16,2 3-160-16,-1 0 0 0,0-5 144 0,1 5-144 15,-3-1 176-15,-1 0-48 0,1 3 0 0,-1-4 0 16,-1 0 64-16,0 2 16 0,-3 0 0 0,1 1 0 16,0 0-32-16,-1 2-16 0,0-2 0 0,-1 0 0 15,3-5-160-15,-2 1 0 0,0-3 144 0,-2 2-144 16,-1-4 128-16,0 1-128 0,0 1 160 0,1 0-160 15,-1 1 176-15,-1-3-176 0,-2-3 192 0,3 6-192 0,4 2 224 0,-3-1-64 16,-3-6-16-16,-2 0 0 0,-1-2 128 0,0-4 32 16,-1-1 0-16,0 1 0 0,-3-3 16 0,0 1 16 15,-2-2 0-15,2 0 0 0,-4-2-16 0,0-2 0 16,0 0 0-16,0 1 0 0,-3-2-112 0,-1-3-16 16,-1 2-16-16,-2-3 0 0,-2-1-176 0,1-1 160 15,1 1-160-15,0 1 160 0,0-4-160 0,3 1 0 16,1-1 0-16,1-4 0 0,2 0 0 0,3 1 0 15,-1-2 128-15,2 1-128 0,1 1-192 0,3 2-64 16,-1-1 0-16,2-1-16 16,-2 1-528-16,5 0-96 0,0-1-32 0,2 3 0 15,0-1-2320-15,-1 9-464 0</inkml:trace>
  <inkml:trace contextRef="#ctx0" brushRef="#br0" timeOffset="75069.63">27950 2892 3679 0,'0'0'320'0,"0"0"-320"0,0 0 0 0,0 0 0 16,0 0 480-16,0 0 32 0,0 0 0 0,0 0 0 15,0 0-96-15,0 0-16 0,6-8 0 0,-6 8 0 16,0 0 592-16,0 0 112 0,0 0 32 0,0 0 0 16,0 0 448-16,0 0 80 0,0 0 32 0,0 0 0 0,0 0-352 0,0 0-64 15,0 0 0-15,0 0-16 0,0 0-288 0,0 0-48 16,0 0-16-16,0 0 0 0,0 0-272 0,0 0-64 16,0 0-16-16,0 0 0 0,0 0-176 0,-10 7-48 15,3-1 0-15,0 2 0 0,7-8-96 0,-8 12-32 16,-1 1 0-16,0 0 0 0,-1 1 96 0,-1 2 16 15,-1 2 0-15,1 2 0 0,-1 1 16 0,3 3 16 16,2 3 0-16,-4 4 0 0,-9 3-32 0,2 2 0 16,1 2 0-16,3 4 0 0,0 7 80 0,3-3 16 15,-1-10 0-15,4 1 0 0,-1-2-32 0,3 0-16 16,0-1 0-16,2 4 0 0,2 1-80 0,1 4-16 16,-1 2 0-16,2 0 0 0,-1 5-272 0,1-6 0 15,3 0 0-15,-1-1 0 0,1-6 0 0,-1-2-144 0,2 0-16 16,0 2 0-1,0-7-720-15,1-2-144 0,3 0-16 0,1-3-16 16,0-3 512-16,4-3 96 0,3 0 32 0,2-5 0 0,1-2 176 0,1-5 48 0,1 0 0 0,4-4 0 31,1-3-880-31,0-3-160 0,-6-2-48 0</inkml:trace>
  <inkml:trace contextRef="#ctx0" brushRef="#br0" timeOffset="76236.23">28199 3279 6623 0,'0'0'288'0,"0"0"64"0,0 0-352 0,0 0 0 0,0 0 0 0,0 0 0 16,0 0 416-16,3-9 16 0,-3 9 0 0,0 0 0 16,3-9 624-16,-3 9 128 0,0 0 32 0,0 0 0 15,0 0 32-15,0 0 16 0,0 0 0 0,0 0 0 16,0 0-368-16,0 0-64 0,5-8 0 0,-5 8-16 16,0 0 32-16,0 0 16 0,0 0 0 0,0 0 0 15,0 0 160-15,0 0 48 0,0 0 0 0,-9 6 0 16,1-3-304-16,0 5-48 0,2 1-16 0,-1 3 0 15,-1 3-384-15,0 1-64 0,1 4-32 0,-1 2 0 16,0-1 32-16,-1 3 16 0,0 2 0 0,0 2 0 16,-1 2 80-16,0 2 16 0,-2 0 0 0,1 2 0 15,-1 5-208-15,1 0-32 0,2 0-128 0,1-2 192 16,2-2-48-16,2-5-16 0,0-4 0 0,4 0 0 0,0 0 240 16,5-2 32-16,4 3 16 0,1-3 0 0,-1-7-240 0,-2-6-48 15,3-2-128-15,1-3 192 0,0-4-48 0,-1 2-16 16,1-4 0-16,2-1 0 0,0 0-128 0,1-3 192 15,0-2-192-15,2 1 192 0,1-1-16 0,-1-3 0 16,-2 1 0-16,2-3 0 0,1 0 80 0,0-2 0 16,-2-3 16-16,1-2 0 0,-2-3-64 0,-1-4-16 15,-1 0 0-15,0-3 0 0,-3 0-64 0,0-2 0 16,0 0-128-16,-1 0 192 0,-3 0-192 0,0 3 128 16,0 1-128-16,1 1 0 0,-2 4 0 0,-2-1 128 15,0 1-128-15,-5-2 0 0,-4-9 0 0,1 5 0 16,1 4 0-16,1 2 0 0,0 1 0 0,0 1 0 0,-1 2 0 0,-1 1 0 15,1 3 0-15,-1 1 0 0,-1 0 128 0,2 2-128 16,0 2 0-16,0 0 0 0,-1 1 0 0,2-1 0 16,1 1 0-16,-1 1-160 0,1-1 160 0,0 2-128 31,0-3-336-31,0 2-64 0,0 0-16 0,2 0 0 16,-2 1-528-16,3 5-96 0,-5-6-32 0</inkml:trace>
  <inkml:trace contextRef="#ctx0" brushRef="#br0" timeOffset="76569.19">28064 3557 26719 0,'0'0'2368'0,"0"0"-1888"0,0 0-480 0,0 0 0 0,0 0 1600 0,0 0 240 16,13 9 32-16,0-1 16 0,-1-1-1264 0,-2 0-256 16,-10-7-48-16,13 12-16 0,-1-1-112 0,0-1-32 15,-2-1 0-15,0 2 0 0,1 0-160 0,-1 0 0 16,1-1 0-16,-1-3 0 0,-10-7 128 0,12 10-128 16,-2-2 0-16,-10-8 128 0,15 5-128 0,-1-1 128 15,-1-3-128-15,0-2 128 0,0-2 32 0,1 0 0 16,-1-3 0-16,3-2 0 0,0 1-32 0,1-2 0 0,1-3 0 15,2-1 0-15,-1 0-128 0,1 0 0 0,-1 0 0 0,1 0 0 32,-1-2-512-32,1 2-128 0,-2 0-16 0,-1 3-9808 0,-1-2-1952 0</inkml:trace>
  <inkml:trace contextRef="#ctx0" brushRef="#br0" timeOffset="77186.23">28297 2943 13535 0,'0'0'592'0,"0"0"128"0,0 0-576 0,0 0-144 0,0 0 0 0,0 0 0 15,0 0 1328-15,0 0 224 0,0 0 48 0,0 0 16 16,0 0-400-16,0 0-64 0,0 0-32 0,0 0 0 16,0 0-176-16,11 8-48 0,0-2 0 0,1 1 0 15,1 1-176-15,0 1-32 0,0 0-16 0,2 0 0 16,3-1-224-16,0 1-32 0,2 2-16 0,0-1 0 15,3 3-128-15,1 3-16 0,2-1-16 0,1 5 0 16,-1 2-64-16,1 1-16 0,0 4 0 0,1-1 0 16,-1-2-32-16,-2 2 0 0,-6 1 0 0,1 1 0 15,-4 1 16-15,-3 1 0 0,-4-1 0 0,-3 1 0 16,-2-2-144-16,-1 1 192 0,-2 0-192 0,-2-1 192 0,-3 1 96 0,-1 0 32 16,-3 1 0-16,0-2 0 15,-1 0-144-15,1-4-32 0,-2 1 0 0,-2-1 0 0,-1-1-144 16,0-1 160-16,-1 0-160 0,2 3 160 0,-3-1-160 0,2-3 0 15,-1-2 0-15,0 1 0 0,1 1 0 0,-3-1-144 16,-1 1 0-16,0-2 0 16,2-1-2800-16,-4-5-576 0</inkml:trace>
  <inkml:trace contextRef="#ctx0" brushRef="#br0" timeOffset="79320.64">27482 5174 4607 0,'0'0'400'0,"0"0"-400"0,0 0 0 0,7-8 0 0,-7 8 2368 0,5-9 400 16,0 1 80-16,-5 8 16 0,6-8-1280 0,-6 8-256 16,0 0-48-16,0 0-16 0,6-6 48 0,-6 6 16 15,0 0 0-15,0 0 0 0,0 0-208 0,0 0-32 16,0 0-16-16,0 0 0 0,0 0 80 0,0 0 0 15,0 0 16-15,0 0 0 0,0 0-176 0,0 10-32 16,0 2-16-16,-1 3 0 0,-2 5-512 0,1 2-112 16,-1 4 0-16,0 3-16 0,-1 4-96 0,-1 2-16 15,0-1 0-15,1 5 0 0,-2 0 48 0,-2 1 0 0,0-3 0 0,1 1 0 16,1-1-96-16,-1 0-16 0,-2-3 0 0,1 2 0 16,1-2-128-16,-1 0 0 0,0-3 144 0,0-3-144 15,0-4 0-15,2-3-208 0,-1-1 16 0,2-3 16 31,0-4-272-31,1 0-48 0,0-3-16 0,4-10 0 16,-5 8-480-16,5-8-96 0,-7 7-32 0,7-7 0 16,0 0-1920-16,-8 2-384 0,2-2-80 0,6 0-16 15,0 0-32-15,-8-1-16 0</inkml:trace>
  <inkml:trace contextRef="#ctx0" brushRef="#br0" timeOffset="80178.92">27514 5068 20495 0,'0'0'896'0,"0"0"208"0,-8-1-880 0,8 1-224 0,-9-4 0 0,9 4 0 16,-9-1 1280-16,9 1 192 0,0 0 64 0,0 0 0 16,-10 0-304-16,10 0-48 0,0 0-16 0,0 0 0 15,0 0-368-15,0 0-80 0,0 0-16 0,0 0 0 16,0 0-224-16,0 0-48 0,0 0-16 0,0 0 0 15,6-10-112-15,-6 10-32 0,7-7 0 0,1 0 0 16,1 1-144-16,1-1-128 0,-1-2 144 0,1 1-144 16,1 2 208-16,-1 0-48 0,0 1-16 0,2-1 0 15,0-3-144-15,0-2 192 0,-3 1-192 0,4 3 192 16,2 1-192-16,1 3 0 0,1 0 0 0,1 3 128 16,2 3-128-16,1-2 0 0,1 5 0 0,0-1 0 15,0 3-144-15,-1 2 144 0,-1 0 0 0,0 2 0 16,1-1 0-16,0-1 0 0,-1 1 0 0,-1 2 0 15,0 1 0-15,-1 3 0 0,0 1 0 0,-1 2 0 0,0-1-144 0,-4 1 144 16,-3 1 0-16,0-2-144 0,-5 2 144 0,-1 0 0 16,0-2 0-16,-4 1 0 0,-3-2 0 0,0 1 0 15,-1-3 0-15,-1 0 0 0,-3-3 128 0,-1 0-128 16,0 0 128-16,0-1-128 0,-1 0 128 0,-1-2-128 16,-1 1 128-16,-1-2-128 0,0 0 0 0,-1 1 0 15,-3-3 0-15,-1 1 128 0,-2-2-128 0,-1 1 0 16,-1-1 0-16,-1 1 0 0,-2-2 0 0,0 1-192 15,-1 0 64-15,1 0 0 0,1-2-128 0,-1 1-32 16,1-2 0-16,1 1 0 0,1-2 128 0,2 2 32 16,3-1 0-16,0-2 0 0,0-1 128 0,2 1 0 15,0-1 0-15,2 0-128 0,2 0 128 0,3 0 0 16,8 0 0-16,0 0 0 0,-9-1 0 0,9 1 0 0,0 0 0 0,0 0 0 16,0 0 0-16,0 0 0 0,0 0 0 0,0 0 0 15,0 0-128-15,0 0 128 0,0 0-128 0,0 0 128 16,0 0 0-16,0 0-160 0,10 4 160 0,0 0 0 15,1-1 0-15,1-2 0 0,-1 0 0 0,1 2 0 16,0 1 160-16,3-2 32 0,4 2 16 0,2 3 0 16,-1-3 16-16,5 1 0 0,1-1 0 0,3 2 0 15,1 2-96-15,3 1 0 0,-2-2-128 0,1 2 192 16,0 3-192-16,-2 1 0 0,-3 0 128 0,-2 0-128 16,-6 0 0-16,0 2 0 0,-4 1 0 0,-2 2 0 15,-1 2 0-15,-1-2 0 0,-2 0 0 0,-2-1 0 16,-1-4 0-16,-1 2-160 0,-1-2 160 0,0-2-128 15,-2 1 128-15,1-3 0 0,-3-9 0 0,0 0-128 16,0 0-320-16,0 0-64 16,0 0-16-16,0 0-9792 0,0 0-1968 0</inkml:trace>
  <inkml:trace contextRef="#ctx0" brushRef="#br0" timeOffset="81508.89">27700 4849 6447 0,'0'0'272'0,"0"0"80"16,0 0-352-16,0 0 0 0,0 0 0 0,0 0 0 0,0 0 2944 0,0 0 512 15,0 0 96-15,0 0 32 0,0 0-1840 0,0 0-352 16,0 0-80-16,0 0-16 0,0 0-96 0,4 13-32 16,-1-1 0-16,-2 1 0 0,-1 3-432 0,0 1-96 15,0 3 0-15,0 1-16 0,-1 0-112 0,-1 5-32 16,0 5 0-16,-2 5 0 0,0 1 32 0,0 6 16 15,0 4 0-15,-1 3 0 0,0 0-176 0,-2 0-32 16,-2 1-16-16,0 0 0 0,0-3-144 0,1-2-32 16,3-2 0-16,-2-1 0 0,-1-4-128 0,2-1 0 15,1-1 0-15,-2-1 0 0,1-2 0 0,0-3 0 16,0-5 0-16,-1 1 0 16,-1-1-416-16,2-4-16 0,-2-1 0 0,2-1 0 15,0 0-464-15,-1-4-80 0,-1-2-32 0,0-4 0 16,1-2-2048-16,2-3-400 0</inkml:trace>
  <inkml:trace contextRef="#ctx0" brushRef="#br0" timeOffset="87810.2">28373 5129 5519 0,'0'0'240'0,"0"0"64"0,0 0-304 0,0 0 0 16,0 0 0-16,0 0 0 0,0 0 3584 0,0 0 640 15,0 0 144-15,0 0 32 0,0 0-2496 0,0 0-496 16,0 0-112-16,0 0-16 0,0 0-400 0,0 0-96 16,0 0-16-16,0 0 0 0,0 0 64 0,0 0 16 15,0 0 0-15,0 0 0 0,6-7-128 0,0-4-16 16,-1 5-16-16,1-1 0 0,1-3-112 0,-1 1-32 15,1-2 0-15,-1 2 0 0,2 0-96 0,0 0-32 0,-1-2 0 0,-1 0 0 16,2-2 16-16,-2 0 0 0,0-1 0 0,0 0 0 16,2-2-208-16,-2 0-32 0,0-1-16 0,0 4 0 15,1 0-176-15,-1-2 160 0,-1 1-160 0,1 2 160 16,-1 2-160-16,1 1 160 0,1-3-160 0,-1 4 160 16,0-2 0-16,-1 2 0 0,0 3 0 0,-5 5 0 15,8-7-160-15,-2 0 192 0,-6 7-192 0,7-6 192 16,-7 6-192-16,0 0 0 0,8-4 0 0,-8 4 0 15,0 0 0-15,0 0 0 0,0 0 0 0,0 0 0 16,0 0 0-16,0 0 0 0,8 10 0 0,-8-10 0 16,5 14 0-16,-1-1 128 0,0-2-128 0,-2 1 128 15,0-2-128-15,0 2 0 0,-1 0 0 0,2 0 128 16,1 1-128-16,-1-2 0 0,-2 0 144 0,1-1-144 0,1 2 0 16,0-3 128-16,-1 2-128 0,-2-11 0 0,0 0 0 15,7 9 128-15,-7-9-128 0,5 9 0 0,-5-9 0 16,0 0 144-16,0 0-144 0,0 0 0 0,0 0 176 0,8 6-176 15,-8-6 160-15,0 0-160 0,0 0 224 0,0 0-48 16,9-1-16-16,-9 1 0 0,9-5-32 0,-9 5-128 16,8-8 192-16,-2 0-64 0,1-1-128 0,-1 3 192 15,0-5-192-15,-1 2 192 0,0-1-192 0,0-1 128 16,1 1-128-16,-4-1 128 0,-1 0-128 0,2-1 0 16,1-1 0-16,1-3 0 0,0 2 0 0,-1-1 128 15,2 1-128-15,0 1 0 0,2 0 0 0,0 0 0 16,-2-1 0-16,2 2 0 0,0 1 0 0,-2 0 0 0,1 3 0 0,-1 1 0 15,0 0 0-15,-6 7 0 0,0 0 0 0,0 0 0 16,0 0 0-16,0 0 0 0,0 0 0 0,0 0 0 16,7 10 0-16,-1 0 0 0,-2 3-144 0,-2-2 144 15,-2 1 0-15,0-1 0 0,-2 5 0 0,0 0 0 16,1 5 0-16,0-3 0 0,-2 1 0 0,2 2 0 16,-1 0 0-16,1 0 0 0,0 0 0 0,1-2 0 15,0 0 0-15,0-2 0 0,0-2 0 0,0 1 0 16,0-1 0-16,1 1 128 0,-1-4-128 0,0 2 0 15,1 1 0-15,-1-2-160 0,0-3 32 0,0 0 0 32,-1 1-1312-32,0 1-256 0,0-3-48 0,-1 2-10192 0,1 0-2032 0</inkml:trace>
  <inkml:trace contextRef="#ctx0" brushRef="#br0" timeOffset="88564.93">29336 5285 24239 0,'0'0'1072'0,"0"0"224"0,0 0-1040 0,0 0-256 0,0 0 0 16,0 0 0-16,0 0 1584 0,0 0 256 0,0 0 48 0,0 0 16 16,0 0-208-16,0 0-32 0,0 0-16 0,7-8 0 15,-7 8-128-15,0 0-32 0,0 0 0 0,8-5 0 16,-8 5-480-16,0 0-112 0,0 0 0 0,0 0-16 16,10-3-560-16,-10 3-96 0,0 0-32 0,0 0 0 15,0 0-192-15,0 0 0 0,0 0 0 0,0 0 0 16,0 0-128-16,0 0-80 0,0 0-16 0,0 0 0 31,0 0-256-31,0 0-48 0,0 0-16 0,-7 6 0 16,7-6-368-16,-9 7-80 0,9-7-16 0,-7 5 0 15,7-5-1616-15,0 0-320 0,-8 7-64 0</inkml:trace>
  <inkml:trace contextRef="#ctx0" brushRef="#br0" timeOffset="90126.66">29368 5273 7887 0,'0'0'336'0,"0"0"96"0,0 0-432 0,0 0 0 0,0 0 0 0</inkml:trace>
  <inkml:trace contextRef="#ctx0" brushRef="#br0" timeOffset="90703.35">29368 5290 10127 0,'0'0'896'0,"0"0"-704"0,0 0-192 0,0 0 0 0,0 0 2384 0,0 0 448 16,0 0 96-16,0 0 16 0,0 0-1472 0,0 0-304 16,0 0-48-16,0 0-16 0,-8 4-592 0,8-4-128 15,0 0-32-15,0 0 0 0,0 0-352 0,0 0 0 16,0 0 0-16,0 0 128 0,0 0 192 0,0 0 32 15,0 0 16-15,0 0 0 0,-9 0 400 0,9 0 64 16,0 0 32-16,-8 0 0 0,8 0-32 0,0 0-16 16,-8 1 0-16,8-1 0 0,0 0-256 0,-8 3-48 15,8-3-16-15,0 0 0 0,0 0-176 0,0 0-16 16,0 0-16-16,0 0 0 0,0 0-48 0,0 0-16 0,-8 2 0 0,8-2 0 16,0 0 16-16,0 0 0 0,0 0 0 0,0 0 0 15,0 0 80-15,0 0 32 0,0 0 0 0,0 0 0 16,0 0-96-16,0 0 0 0,0 0-16 0,0 0 0 15,0 0-64-15,0 0-16 0,0 0 0 0,0 0 0 16,0 0-160-16,0 0 0 0,-9-2 0 0,9 2 128 16,0 0-128-16,0 0 0 0,0 0 0 0,0 0 0 15,0 0 0-15,0 0 0 0,0 0 0 0,0 0 128 16,0 0-128-16,0 0 160 0,0 0-160 0,0 0 160 16,0 0-16-16,0 0 0 0,0 0 0 0,0 0 0 15,0 0-144-15,0 0 0 0,0 0 0 0,0 0 128 16,0 0-128-16,0 0 0 0,0 0 0 0,0 0 0 15,0 0 0-15,0 0 0 0,0 0 0 0,0 0 0 16,0 0 128-16,0 0-128 0,0 0 192 0,0 0-64 0,0 0 0 0,0 0-128 16,0 0 192-16,0 0-64 0,0 0 0 0,0 0-128 15,0 0 192-15,0 0-64 0,0 0-128 0,0 0 0 16,0 0 0-16,0 0 0 0,0 0 128 0,0 0-128 16,0 0 128-16,0 0-128 0,0 0 0 0,0 0 0 15,0 0 0-15,0 0 0 0,0 0 0 0,0 0 0 16,0 0 0-16,0 0 0 0,0 0 0 0,0 0 0 15,0 0 0-15,0 0 0 0,0 0 0 0,0 0 0 16,0 0 0-16,0 0 0 0,0 0-128 0,0 0 128 16,0 0-160-16,0 0 160 15,0 0-1856-15,0 0-288 0,0 0-48 0,0 0-14624 0</inkml:trace>
  <inkml:trace contextRef="#ctx0" brushRef="#br0" timeOffset="92295.72">29317 5324 2751 0,'0'0'256'0,"0"0"-256"16,0 0 0-16,-9 0 0 0,-1 0 4704 0,10 0 896 15,-9 0 176-15,9 0 48 0,-9 0-4352 0,9 0-880 16,-10 4-160-16,10-4-48 0,0 0 160 0,0 0 32 16,0 0 0-16,0 0 0 0,0 0 400 0,0 0 96 15,0 0 16-15,0 0 0 0,0 0 0 0,0 0 0 16,0 0 0-16,0 0 0 0,0 0-208 0,0 0-48 16,0 0 0-16,0 0 0 0,0 0-240 0,0 0-48 15,0 0-16-15,0 0 0 0,0 0-80 0,0 0 0 0,0 0-16 0,0 0 0 16,0 0-112-16,0 0 0 0,0 0-16 0,9-3 0 15,-9 3-80-15,0 0-16 0,0 0 0 0,0 0 0 16,0 0 96-16,0 0 16 0,9-4 0 0,-9 4 0 16,0 0 0-16,0 0 16 0,10-3 0 0,-10 3 0 15,11-2-80-15,-11 2-32 0,10-3 0 0,-1 2 0 16,-9 1-80-16,12-1-16 0,-12 1 0 0,13-3 0 16,0 2-128-16,-1 1 128 0,0 1-128 0,2 0 128 15,2-1-128-15,2 2 0 0,0-1 0 0,4 3 0 16,-1-3 0-16,1 0 0 0,2 1 0 0,-1-2 0 15,2-2 0-15,0 1 0 0,0-1 0 0,-1 0 0 16,0 0 0-16,-1 0 0 0,2 0 0 0,0 0 0 16,0 1 0-16,-2 0 0 0,-1 0 0 0,2 1 0 15,1 1 0-15,-1 0 128 0,1 2-128 0,0-1 0 0,2 2 0 0,-1 0 0 16,0-1 0-16,-1 1 0 0,0 0 0 0,-2-1 0 16,0 0 0-16,-1 0 0 0,0-1 0 0,1-2 0 15,3-1 0-15,-1 0 0 0,-1 1 0 0,-1-3 0 16,1 0 0-16,-2 2 0 0,-3-3 0 0,2 2 0 15,0-2 128-15,0 0-128 0,0 3 0 0,-3-1 0 16,-2 1 0-16,-2 0 0 0,0 1 128 0,-1 0-128 16,-2-2 0-16,-1 2 128 0,-10 0-128 0,12-1 0 15,-2 0 0-15,-10 1 0 0,12-3 0 0,-3 2 0 16,-9 1 0-16,0 0 0 0,9-3 0 0,-9 3 0 16,9-4 144-16,-9 4-144 0,0 0 0 0,0 0 144 0,0 0-144 0,0 0 0 15,6-6 192-15,-6 6-192 0,0 0 192 0,0 0-192 16,0 0 160-16,0 0-160 0,0 0 128 0,0 0-128 15,0-9 144-15,0 9-144 0,-4-7 160 0,4 7-160 16,-9-6 144-16,0 2-144 0,-1 0 128 0,1 1-128 16,-1-1 128-16,-1 2-128 0,1-4 128 0,1 3-128 15,-2-3 160-15,1 1-160 0,0 0 192 0,-1 0-192 16,-1-2 192-16,1 1-192 0,0-1 192 0,1 1-192 16,-2-2 176-16,0 1-176 0,1 2 160 0,1 1-160 15,4-2 128-15,-2 0-128 0,-1 1 0 0,9 5 0 16,-13-4 0-16,5 2 128 0,8 2-128 0,-9-2 0 15,9 2 0-15,0 0 0 0,0 0 0 0,0 0 0 16,0 0 0-16,0 0 0 0,0 0 0 0,0 0 0 16,0 0-128-16,0 0 128 0,0 0 0 0,10 0 0 15,-10 0-144-15,13 0 144 0,1 2 0 0,-1 0-144 0,1 0 144 16,2-1 0-16,-1 0 0 0,2 2-128 0,-1-2 128 0,1 3 0 16,-2 0 0-16,1-1-128 0,0-1 128 0,-1 2 0 15,0 0 0-15,-2 0 0 0,0 0 0 0,-2 0 0 16,-11-4 0-16,12 5 0 0,-12-5 0 0,11 5 0 15,-11-5 0-15,7 9 0 0,-1 2 0 0,-2-2 0 16,-2 1 0-16,-2-10 0 0,0 0 0 0,-1 15 0 16,0-1 0-16,-3 0 0 0,0 1 0 0,-1-1 0 15,-2-1 0-15,0 0 0 0,-2 0 0 0,0-1 0 16,0 0 0-16,0-1 0 0,-1 1 0 0,-1 0 128 16,-1-1-128-16,1 2 0 0,-2-1 0 0,0-3 144 15,0 2-144-15,0-1 0 0,-1 3 128 0,3-4-128 16,-1-1 0-16,2 1 0 0,0-2 0 0,1 1 0 0,2-1 0 0,7-7 0 31,-7 7-1104-31,7-7-240 0,0 0-32 0,0 0-12640 0,0 0-2544 0</inkml:trace>
  <inkml:trace contextRef="#ctx0" brushRef="#br0" timeOffset="97133">31324 5055 13071 0,'0'0'576'0,"0"0"128"0,0 0-576 0,0 0-128 0,0 0 0 0,0 0 0 15,0 0 1248-15,0 0 224 0,0 0 32 0,0 0 16 16,0 0-384-16,0 0-80 0,0 0-16 0,0 0 0 15,0-6-80-15,0 6-32 0,0 0 0 0,0 0 0 16,0 0-80-16,0 0-16 0,0 0 0 0,0 0 0 16,0-10 48-16,0 10 0 0,0 0 0 0,0 0 0 15,0 0-96-15,0 0-16 0,-5 10 0 0,1 3 0 16,-2-2 0-16,-1 8 0 0,1-1 0 0,-2 3 0 16,0 2-96-16,-1 6-32 0,-1 3 0 0,-1 6 0 15,1 3-176-15,-1 2-32 0,0 0-16 0,-1 4 0 16,0 2-112-16,0 1-32 0,-2-1 0 0,1 1 0 15,-1-1-272-15,-1-2 160 0,1 0-160 0,1-4 128 16,0-4-128-16,2-1 0 0,2-3 0 0,1-3 0 0,1-4 0 16,0-2 128-16,1-2-128 0,2-7 0 0,1-3 0 0,2-2 0 15,-1-2 0-15,2-10 0 0,0 0-224 0,0 0-128 16,0 0-32-16,0 0 0 16,0 0-1440-16,12-2-288 0,-3-5-64 0,0-5-16 15,-1-3-1760-15,0-2-336 0,1-13-80 0,3 1-16 0</inkml:trace>
  <inkml:trace contextRef="#ctx0" brushRef="#br0" timeOffset="97483.58">31513 5085 17967 0,'0'0'784'0,"0"0"176"0,0 0-768 0,-7 0-192 0,7 0 0 0,-8 1 0 16,8-1 1776-16,-9 3 304 0,9-3 64 0,-8 5 16 16,8-5-480-16,-8 7-80 0,8-7-32 0,-6 8 0 15,6-8-352-15,-7 10-80 0,0 0-16 0,2 2 0 16,0-1-224-16,1 2-64 0,2 1 0 0,-2 3 0 16,-2 2-208-16,0 2-48 0,-3 3-16 0,0 3 0 15,-2 6-256-15,1 1-48 0,-1 2-16 0,1 2 0 16,-2 0-32-16,0 2 0 0,-1 3 0 0,3-2 0 15,0-1-208-15,-2 2 144 0,1-4-144 0,0 1 128 16,0-2-128-16,2-1 0 0,1-5 0 0,3 0 0 16,2-2 0-16,0-3 0 0,-1-1 0 0,0-4 0 15,0-3-448-15,3-5 16 16,-1-3 16-16,2-2 0 0,0-8-352 0,0 0-80 0,0 0-16 0,0 0 0 16,0 0-2336-16,8-12-480 0</inkml:trace>
  <inkml:trace contextRef="#ctx0" brushRef="#br0" timeOffset="98333.56">31348 5076 19007 0,'0'0'832'0,"0"0"192"0,0 0-832 16,-3-9-192-16,3 9 0 0,-4-5 0 0,4 5 1600 0,-5-10 288 0,5 10 48 0,0 0 16 16,0 0-256-16,0 0-48 0,0 0-16 0,-9-3 0 15,9 3-352-15,0 0-80 0,-9-6-16 0,9 6 0 16,0 0-256-16,0 0-48 0,0 0-16 0,0 0 0 16,0 0-432-16,0 0-96 0,0 0-16 0,3-9 0 15,-3 9-320-15,7-8 0 0,1 3 0 0,1 3 128 16,0-2-128-16,2 2 0 0,1 1 0 0,1 1 0 15,1 3 0-15,2 1 0 0,-1 2 0 0,3-1 0 16,2 4 0-16,1 2 0 0,-2 1-144 0,1-3 144 16,-2 0 0-16,-1 0 0 0,-2 0 0 0,-2-2 0 15,-2 0 0-15,-2 3 0 0,-2 0 0 0,-2-1 0 0,-5-9 128 0,7 9-128 16,-3 0 128-16,0 3-128 0,-1-3 128 0,0 3-128 16,-3 0 0-16,0 5 128 0,0-2-128 0,-1 6 0 15,-1-3 0-15,1 3 0 0,-1 0 0 0,-1 0 0 16,-1-3 0-16,0 1 0 0,-1-1 128 0,-2-1-128 15,1-2 0-15,1 0 128 0,-2-1-128 0,-1-1 0 16,-2-1 144-16,1-2-144 0,0 1 0 0,-1-5 144 16,0-1-144-16,0-1 0 0,0 0 160 0,0-1-160 15,-2-3 128-15,1 1-128 0,-1 2 0 0,0-3 128 16,-1 0-128-16,1 0 0 0,2-3 0 0,-2 2 128 16,0 1-128-16,2 0 0 0,0 0 0 0,0 0 0 15,0 0 0-15,1 0 0 0,9 0 0 0,-9 4 0 16,9-4 0-16,0 0 0 0,-11-3 0 0,11 3 0 0,0 0 0 0,-9-1 0 15,9 1 0-15,0 0 0 0,0 0 0 0,-9 0 0 16,9 0 0-16,0 0 0 0,0 0 0 0,0 0 0 16,-9 4 0-16,9-4 0 0,0 0 0 0,-9 2 0 15,9-2-144-15,0 0 144 0,0 0 0 0,0 0 0 16,0 0 0-16,0 0-128 0,0 0 128 0,0 0 0 16,0 0 0-16,0 0 0 0,0 0 0 0,0 0 0 15,0 0 0-15,8 7 0 0,-8-7 0 0,10 8 0 16,-10-8 0-16,11 6 0 0,-11-6 128 0,10 7-128 15,0-1 160-15,1 1-160 0,-2-1 160 0,0 2-160 16,0 1 144-16,2 0-144 0,-1 3 128 0,-1 1-128 16,-2-1 0-16,2 2 0 0,3-1 0 0,1 3 0 15,0 0 160-15,0 2-160 0,-2 1 192 0,0 2-192 16,-1 0 256-16,-2 4-64 0,1-2-16 0,-2 3 0 0,-2-1-48 0,0 0 0 16,0 0 0-16,1-2 0 0,0-2 0 0,-2 0-128 15,-1-4 192-15,-1 0-64 0,2 0-128 0,1-3 0 16,-2-2 0-16,0 1 0 0,1-3 224 0,-4-10-32 15,-8 4-16-15,8-4 0 0,-3 12-368 0,3-2-80 16,0 1-16-16,1-1 0 16,-1 2-1376-16,0 1-288 0,0-4-48 0,0 3-16 15,-1 1-1792-15,1 0-352 0</inkml:trace>
  <inkml:trace contextRef="#ctx0" brushRef="#br0" timeOffset="102235.9">31906 5049 5519 0,'0'0'240'0,"0"0"64"0,0 0-304 15,0 0 0-15,0 0 0 0,0 0 0 0,0 0 4128 0,0 0 768 16,0 0 160-16,0 0 16 0,0 0-2384 0,0 0-496 16,0 0-80-16,0 0-32 0,0 0-432 0,0 0-96 15,0 0-16-15,1-7 0 0,2 2-256 0,-1 0-48 16,1-2-16-16,0 1 0 0,-1-4-96 0,1 1-32 15,1 0 0-15,2-9 0 0,1 1-528 0,1 0-112 16,-1-1-32-16,1 0 0 0,-3-2-176 0,1 3-48 16,-2-1 0-16,1 0 0 0,-1-1-192 0,1 1 144 15,1-2-144-15,1 1 128 0,1-1-128 0,1 1 0 16,0-1 0-16,0 2 0 0,0 5 0 0,2-1 0 0,-2 2 0 0,0 3 0 16,-3 1 0-16,-6 8 0 0,0 0 0 0,11-3 0 15,-11 3 0-15,0 0 0 0,0 0 0 0,8 7 0 16,-8-7 0-16,6 10 0 0,-6-10 0 0,4 15 0 15,-1 0 0-15,-3 1 0 0,-2 1 0 0,1-1 0 16,1-2 0-16,0 2 0 0,-1-2 0 0,1 1 0 16,0-1 0-16,1-3 0 0,2 1 0 0,-3-12 0 15,2 9 0-15,-2-9 0 0,4 12 0 0,-4-12 0 16,0 0 0-16,7 9 0 0,-7-9 0 0,8 7 0 16,-8-7 128-16,10 3-128 0,-1 0 0 0,3-3 128 15,-2-4-128-15,1 2 0 0,-2-1 0 0,1-1 128 16,1 1-128-16,-2-1 0 0,-1 1 0 0,0-4 128 15,-3-2-128-15,0 0 128 0,0-2-128 0,0 1 128 0,-1-1-128 16,0-2 0-16,1 0 144 0,-1 0-144 0,0-2 0 16,0 0 144-16,1 2-144 0,1 0 0 0,-2-1 0 0,-1 1 0 15,1 1 0-15,0 3 0 0,1 3 0 0,-5 6 0 16,0 0 0-16,0 0 0 0,0 0-160 0,0 0 160 16,0 0-160-16,0 0 160 0,11 5-128 0,-5 3 128 15,0 1 0-15,-2 2-144 0,-1-1 144 0,1 3 0 16,2 2 0-16,-1 1 0 0,-1-2 0 0,0 2 176 15,0 0-176-15,-1 0 192 0,1 3-64 0,2-1-128 16,-4-1 192-16,2 0-64 0,0 0-128 0,0-3 128 16,0 1-128-16,0-2 128 0,0-2-128 0,-2 1 0 15,-2-12 144-15,3 10-144 0,-1 0-176 0,-2-10-96 16,4 7-32-16,-4-7 0 16,7 7-3344-16,-7-7-656 0</inkml:trace>
  <inkml:trace contextRef="#ctx0" brushRef="#br1" timeOffset="124018.42">11544 5530 13823 0,'3'-11'1216'0,"0"2"-960"0,-2 1-256 0,-1 8 0 15,1-10 2528-15,1 1 464 0,-1 0 80 0,-1 9 32 16,0 0-2320-16,0 0-464 0,0 0-80 0,0 0-32 15,0 0-208-15,0 0 144 0,0-8-144 0,0 8 128 16,0 0-128-16,0 0 0 0,0 0 0 0,0 0 0 16,0 0 0-16,0 0 128 0,0 0-128 0,0 0 0 15,0 0 432-15,0 0 0 0,0 0 0 0,10-2 0 16,-10 2 400-16,11-2 64 0,-11 2 32 0,9-4 0 16,-9 4-176-16,9-5-48 0,-3-2 0 0,-6 7 0 15,0 0-192-15,0 0-32 0,0 0-16 0,0 0 0 16,0 0-208-16,0 0-32 0,0 0-16 0,0 0 0 15,0 0-208-15,-5 9 0 0,0 2 0 0,1-1 0 0,2-2 0 0,2-8 0 16,-3 9 0-16,3-9 0 0,-3 11 0 0,3-11 0 16,0 0 0-16,-1 13 0 0,1-2 160 0,0 0-160 15,0-11 160-15,1 13-160 0,1-3 0 0,-1 2 0 16,-1 0 0-16,1 1-160 0,2 0 160 0,-1-3 0 16,1 3 0-16,-3-13 0 0,4 13 208 0,0 0-16 15,-2 0-16-15,2-1 0 0,-1 0 64 0,0 0 16 16,-1-1 0-16,1-2 0 0,-3-9-64 0,1 12-16 15,-1-12 0-15,1 11 0 0,-1-11 96 0,0 0 32 16,2 11 0-16,-2-11 0 0,0 0-80 0,0 0-16 16,0 0 0-16,0 0 0 0,0 0-208 0,4 9 176 0,-4-9-176 0,0 0 160 15,0 0-160-15,0 0 0 0,5 11 144 0,-5-11-144 16,0 0 0-16,8 8 0 0,-8-8 0 0,8 6 128 16,-8-6-128-16,10 7 0 0,-10-7 128 0,12 6-128 15,-2-2 0-15,1 0 128 0,-1-1-128 0,0-1 0 16,1 1 0-16,-1 1 0 0,1-3 0 0,-1 0 128 15,1-1-128-15,-1 2 0 0,0-2 0 0,1 2 0 16,-1 0 0-16,1-1 0 0,0 0 0 0,2-1 0 16,2 0 0-16,-1 0 0 0,0 0 0 0,1 3 0 15,-1-3 0-15,2 0 144 0,-1 0-144 0,2 0 0 16,-1 0 192-16,1 0-192 0,1 0 192 0,0 0-192 16,2 0 192-16,0 1-64 0,-1 0 0 0,2 2-128 15,0 0 128-15,0-1-128 0,-2 1 0 0,3-1 0 16,3 0 0-16,0 0 0 0,1-2 0 0,0 0 0 15,0 0 144-15,0 0-144 0,2-1 0 0,0 0 144 16,0-2-144-16,-1 1 0 0,0-1 144 0,0 0-144 0,-3 1 176 0,2 0-48 16,2 4 0-16,-1-2 0 0,1 1-128 0,-1 2 160 15,-1-1-160-15,3 1 160 0,2-2-160 0,0 0 0 16,1-1 0-16,0 0 0 0,2-1 0 0,-1 0 128 16,-1-2-128-16,1-1 0 0,-2 0 128 0,2-1-128 15,-1 1 0-15,1-2 128 0,-2 1-128 0,0-1 192 16,1 2-192-16,-1 2 192 0,0-1-192 0,2 2 192 15,-2 1-192-15,-1 0 192 0,-1 0-192 0,1 0 0 16,1 0 0-16,-1 0 0 0,-2 0 0 0,-2 0 128 16,-2 0-128-16,2-1 0 0,2-1 0 0,0 2 0 0,2-4 0 0,2 2 0 15,-1-3 0-15,2 1 128 0,2 0-128 16,1 0 0-16,2-1 0 0,0 1 0 0,-2 0 128 0,0 0-128 16,-1-1 0-16,0 1 0 0,-2 1 0 0,-2 2 128 15,-2-2-128-15,-1 3 0 0,2 0 0 0,0 0 0 16,2 0 0-16,-4 0 0 0,1 2 0 0,1 0 0 15,1 1 0-15,1-1 0 0,-3 2 0 0,3-2 0 16,-2 0 0-16,2 1 0 0,0-2 0 0,-2 0 0 16,0-1 0-16,-2 0 0 0,0-1 0 0,-1 1 0 15,2-1 0-15,-1 0 0 0,2-1 0 0,0 1 0 16,-1 0 0-16,1 1 0 0,1 0 0 0,2 0 0 16,-3-2 0-16,-1 4 0 0,-2 0 0 0,0 2 0 15,1-1 0-15,-1 1 0 0,0 0 0 0,0 1 0 16,-4-1 0-16,3 0 0 0,1-2 0 0,3 1 0 15,2-3 0-15,-1 0 128 0,-1 0-128 0,3 0 128 16,2-3-128-16,0 3 0 0,0-1 0 0,2 1 128 0,-2-1-128 0,0-1 0 16,-1 0 0-16,0 0-176 0,0 0 176 0,0 0 0 15,1 1 0-15,0 0 0 0,-1-2 0 0,1 2 0 16,-1 1 0-16,1 0 0 0,3 0 0 0,-3 1 0 16,-1 1 0-16,-1 0 0 0,-1 1 0 0,2-1 0 15,-1 0 0-15,-1 0 0 0,0-2 0 0,2 0 0 16,2 0 0-16,3 0 0 0,3-2 0 0,0 0 0 15,1 1 0-15,1 0 0 0,2-2 0 0,-1 2 128 16,1-2-128-16,-2 2 0 0,-3-2 0 0,-1 2 0 16,-1 1 0-16,2 0 0 0,-1 1 0 0,-1 1 0 15,2-1 0-15,0 2 0 0,4-1 0 0,-1 1 0 0,-1-1 0 16,-1 2 0-16,-3-2 0 0,-1 0 0 0,-2 1 0 0,3-2 0 16,2-1 0-16,-1 0 0 0,0 0 0 0,1 0 0 15,-1-1 0-15,2 1 0 0,0-3 0 0,-2 2 0 16,-1 0 0-16,0-1 0 0,-1 2 0 0,-1-2 128 15,-2 0-128-15,3 1 0 0,1 0 0 0,0-1 0 16,0 1 0-16,1 0 0 0,1 0 0 0,1 1 0 16,1-2 0-16,-2 1 0 0,0 1 0 0,-2 0 0 15,-1-1 0-15,-2 1 0 0,1-2 0 0,-1 1 0 16,1-2 0-16,-1 0 0 0,1-1 0 0,1-2 0 16,-1 0 0-16,0 1 144 0,-1-2-144 0,1 2 0 15,-2 0 144-15,2 2-144 0,-1 2 0 0,-1-3 144 16,-2 1-144-16,-1 1 0 0,2 0 0 0,2 1 0 15,-4 0 0-15,-1 1 0 0,1-4 0 0,0 3 0 0,1-1 0 0,-1 2 0 16,1 0 0-16,-3 0 0 0,-3-1 0 0,2 1 0 16,-2-1 0-16,1 1 0 0,-3 1 0 0,-2-1 0 15,1 0 0-15,-4 1 0 0,0 1 0 0,0-2 0 16,0-3 0-16,1 2 0 0,0-1 0 0,0 1 0 16,0 0 0-16,0 1 0 0,0-2 0 0,-1 1 0 15,1 1 0-15,0 0 0 0,0 0 0 0,0 1 0 16,0 1 0-16,-2-1 0 0,1 0 0 0,-3 2 0 15,0 0 0-15,0-1 0 0,0 1 0 0,1-2 0 16,0 4 0-16,-1-3 0 0,-1-1 0 0,-1 3 0 16,0-2 0-16,-2 2 0 0,0-1 0 0,-1-2 0 15,-1 2 0-15,1-2 0 0,0 0 0 0,-1-1 0 16,1 0 0-16,-1-1 0 0,-1 0 0 0,0 1 0 0,1 0 128 16,-1-1-128-16,1-2 192 0,-2 2-64 0,-9 1 0 0,12 0 0 15,-2-3-128-15,-10 3 0 0,10 0 0 0,1 0 0 16,-11 0 0-16,12-1 0 0,-12 1 0 0,10 0 0 15,-10 0 0-15,11-3 0 0,-11 3 0 0,11-1 0 16,-11 1 0-16,0 0 0 0,0 0 128 0,11-4-128 16,-11 4 144-16,9-3 0 15,-1-3 0-15,-8 6 0 0,9-5 80 0,0-1 16 0,-1 1 0 0,2 0 0 16,1 0-32-16,-1 1 0 0,-1-3 0 0,0 2 0 16,2 0-208-16,-4 1 128 0,-7 4-128 0,11-5 0 15,-2-2 0-15,-1 3 128 0,-2-5-128 0,-6 9 0 16,6-8 0-16,-6 8 176 0,4-10-176 0,-2 1 160 15,1-3 32-15,-2 2 16 0,-1-3 0 0,1 2 0 16,-1 1 16-16,-1-3 0 0,0 0 0 0,-2 0 0 0,1-3-64 0,-1-1-16 16,0-1 0-16,-1 0 0 0,0-1-144 0,1 1 160 15,0 0-160-15,0 0 160 0,2 1-160 0,0 1 128 16,1 2-128-16,0 1 128 0,-2 1-128 0,4 3 0 16,0-2 0-16,-2 11 0 15,0 0-1280-15,8-2-304 0,4 2-48 0,5 0-19632 0</inkml:trace>
  <inkml:trace contextRef="#ctx0" brushRef="#br1" timeOffset="128597.97">14572 6240 17503 0,'0'0'1552'0,"-8"-5"-1232"16,0 1-320-16,8 4 0 0,0 0 2288 0,0 0 400 15,0-9 64-15,4 1 32 0,1 2-2112 0,3 0-416 16,-8 6-96-16,10-4-16 0,1 1-144 0,-11 3 160 16,10-3-160-16,-10 3 160 0,11 0-160 0,-11 0 0 15,10 6 0-15,-10-6 128 0,0 0-128 0,9 10 0 16,-2 0 0-16,-7-10 0 0,5 10 336 0,-5-10 48 15,4 13 0-15,-2 1 0 0,0 0 336 0,-1-1 80 16,-1-1 16-16,1 2 0 0,1 0-48 0,-1 3 0 16,0 3 0-16,2-2 0 0,0 0-176 0,0 1-32 15,0 0-16-15,1 2 0 0,0 2-320 0,1 1-64 0,2-1-16 16,-1 1 0-16,3-1-144 0,-2 2 0 0,-1 1 0 16,-1 2 0-16,-1 0 0 0,-1 1 0 0,0 1 0 0,-3-3 0 15,-3-1 0-15,0-1 128 0,-1-1-128 0,1-1 0 16,-3-1 160-16,1-2-160 0,0-2 192 0,0-1-192 15,0-1 400-15,-1-1-16 0,1 2-16 0,-1 0 0 16,-1-1 32-16,2-1 16 0,-2 0 0 0,1-1 0 16,-1-1-256-16,-1 0-160 0,1-5 192 0,-1 0-192 15,-1 1 160-15,0-3-160 0,-1 1 128 0,0 0-128 16,-2-2 160-16,-1-3-160 0,0 1 192 0,0 0-192 16,-1-3 192-16,-3 0-192 0,1-2 192 0,2 0-192 15,-2-2 144-15,2-3-144 0,1-5 0 0,0 2 144 16,0-2-144-16,1 1 128 0,-1-4-128 0,1 2 128 15,2-4-128-15,1 3 0 0,0-2 0 0,2 3 0 16,1 0-304-16,0 4 64 0,1 0 16 0,1 2 0 16,2 2-256-16,2 5-48 0,0 0-16 0,0 0 0 15,0 0-544-15,0 0-96 0,0 0-32 0,0 0 0 16,0 0-2592-16,0 0-528 0,0 0-96 0,0 0-32 0</inkml:trace>
  <inkml:trace contextRef="#ctx0" brushRef="#br1" timeOffset="130205.95">15131 5912 13647 0,'0'0'592'0,"0"0"144"0,0 0-592 0,0 0-144 0,0 0 0 0,-9 5 0 15,9-5 464-15,0 0 64 0,0 0 16 0,0 0 0 16,0 0-544-16,0 0 0 0,0 0 0 0,0 0 0 16,0 0 0-16,0 0-144 0,0 0 144 0,0 0-192 15,0 0 192-15,0 0-208 0,0 0 80 0,0 0 128 16,0 0 0-16,0 0 0 0,0 0 224 0,-8 6-64 16,0-2 400-16,8-4 80 0,0 0 0 0,-8 7 16 15,8-7-80-15,-6 6-32 0,6-6 0 0,-7 7 0 16,1-1 32-16,6-6 16 0,0 0 0 0,-8 4 0 15,1 1-96-15,7-5-32 0,-7 7 0 0,0 0 0 16,7-7-176-16,-6 7-32 0,-4 0-16 0,3 2 0 16,0 1-240-16,-1 3 144 0,0-1-144 0,1 1 128 15,-1-1-128-15,0 1 128 0,-1 0-128 0,2 1 128 0,1 1-128 16,-1-1 0-16,1 2 0 0,-1-1 0 0,-1 0 0 16,3 0 0-16,1 0 0 0,2-1 0 0,-1 0 128 0,2 1-128 15,1-1 192-15,1-2-64 0,0 0 112 0,2-1 16 16,2 1 0-16,2-2 0 0,1 0-64 0,1 0-16 15,1-4 0-15,1 2 0 0,0 0-176 0,2 0 0 16,0-2 0-16,0 1 0 16,0-1-384-16,2-2-128 0,-1 0 0 0,0 0-16 15,1 0-1712-15,-1-1-352 0,-1-1-64 0</inkml:trace>
  <inkml:trace contextRef="#ctx0" brushRef="#br1" timeOffset="130551.9">15231 6152 21183 0,'0'0'1888'0,"0"0"-1504"0,-6 5-384 0,-1 1 0 16,7-6 1536-16,-5 11 224 0,2 0 48 0,3-1 16 0,0 0-1472 0,0-10-352 15,3 12 0-15,-3-12 0 0,4 11-144 0,1 0-64 16,-1-1-16-16,-4-10 0 15,5 12-304-15,1-2-64 0,-3 1-16 0,-3-11 0 16,0 0-400-16,6 10-80 0,-6-10 0 0,0 0-5568 16,0 0-1120-16</inkml:trace>
  <inkml:trace contextRef="#ctx0" brushRef="#br1" timeOffset="130805.23">15259 6013 20271 0,'0'0'896'0,"-11"-1"192"0,2-2-880 0,9 3-208 0,-9 0 0 0,9 0 0 16,-8 0 1904-16,8 0 336 0,0 0 64 0,0 0 0 15,0 0-1856-15,0 0-448 0,0 0 0 0,0 0 0 16,11 0-448-16,-11 0-160 0,13-3-32 0</inkml:trace>
  <inkml:trace contextRef="#ctx0" brushRef="#br1" timeOffset="131422.94">15360 5880 4607 0,'0'0'400'0,"0"0"-400"0,0 0 0 0,0 0 0 16,0 0 3968-16,0 0 704 0,0 0 128 0,0 0 48 16,0 0-3504-16,0 0-704 0,0 0-144 0,0 0-32 15,0 0-32-15,0 0-16 0,0 0 0 0,0 0 0 0,0 0-160 0,2 11-48 16,-1-1 0-16,-1-10 0 16,5 12-208-16,0-2 144 0,1-2-144 0,0 1 128 0,2-1-128 0,0 0 0 15,-2 0 0-15,1-2 0 0,1 0 288 0,-1-1 80 16,1 0 16-16,0 0 0 0,-8-5 128 0,9 7 48 15,0-1 0-15,1 2 0 0,-1 2-80 0,-2 1-16 16,1-1 0-16,0 1 0 0,0 0-272 0,-2 1-64 16,0 1-128-16,-2 3 192 0,-1 2-192 0,0 0 0 15,-2-2 128-15,1 0-128 0,-2-2 0 0,0-1 128 16,0-1-128-16,0-2 0 0,0-10 128 0,-2 13-128 16,0-2 0-16,-1 0 144 0,3-11-144 0,-5 13 128 15,0-2-128-15,-2-1 128 0,-1-1-128 0,1-1 0 16,-3 1 0-16,1 2 0 0,0-1 0 0,0 2-304 0,-1-4 48 0,1 0 16 31,-1-2-688-31,1 2-144 0,0-2-16 0,1-3-11824 0</inkml:trace>
  <inkml:trace contextRef="#ctx0" brushRef="#br1" timeOffset="132491.01">16036 6155 2751 0,'0'0'128'0,"0"0"16"0,0 0-144 0,0 0 0 0,0 0 0 0,0 0 0 15,0 0 3568-15,0 0 672 0,0 0 144 0,0 0 32 16,0 0-3056-16,0 0-592 0,-9-3-128 0,9 3-32 16,-10 3-112-16,3 4-32 0,-1 1 0 0,0 4 0 15,-2-1-464-15,-1 4 0 0,-1 0 0 0,1 3 0 16,-2 6 192-16,0 1-48 0,-2 2-16 0,0 2 0 16,-2 2 448-16,1 0 64 0,-1 2 32 0,0 2 0 0,0 2 352 15,2 3 80-15,1-2 16 0,4 1 0 16,1 0-368-16,2-2-80 0,2 2-16 0,1 1 0 0,2-3-400 0,0 0-96 15,4 0-16-15,-1 2 0 0,2 0-144 0,1-2 0 16,1 2 0-16,1-3 0 0,1-2 0 0,3-1-144 16,-1-2 144-16,2-2 0 0,0-4-192 0,3-2 64 15,-1-2 128-15,1-3-208 16,0-2-320-16,2-3-64 0,1-1-16 0,1-3 0 16,-1-3-1968-16,1-2-400 0,1-4-80 0,1-4-6944 0</inkml:trace>
  <inkml:trace contextRef="#ctx0" brushRef="#br1" timeOffset="133090.69">16319 6312 21183 0,'0'0'944'0,"-9"-3"192"0,-2 2-912 0,2 2-224 0,0 4 0 0,0 2 0 0,-2 3 1936 0,1 3 352 16,1 3 64-16,-2 5 16 0,-2-3-1968 0,0 3-400 15,-1 3 0-15,1 2 0 0,0 1-240 0,1 3 64 16,2-1 16-16,-1 1 0 0,1 1 160 0,-1 0 0 16,2 1 0-16,1-1-128 0,1-4 128 0,1 3 0 15,1 0 160-15,1 3-160 0,0 2 448 0,2 0 0 16,-1-4 0-16,2 2 0 0,1-2-112 0,1-1-16 16,2-2-16-16,1-4 0 0,1-1-144 0,1-1-32 15,1-4 0-15,1-2 0 0,2-2 32 0,2-4 0 16,0-2 0-16,2-3 0 0,0 1 16 0,2-6 0 15,0-4 0-15,-1 0 0 0,1-3-48 0,1-2-128 16,-2-2 192-16,2-3-64 0,-2 0-128 0,-1-2 192 0,-1 0-192 0,0-4 192 16,-1-2-48-16,0-2 0 15,-1-2 0-15,0-1 0 0,-2-2 48 0,-1-2 16 0,-2-3 0 0,-1 0 0 16,-1-2 112-16,0-1 0 0,-1 1 16 0,-2-1 0 16,-1 1-192-16,0 2-144 0,-1 1 192 0,-2 3-192 15,-1-1 128-15,0 3-128 0,-1 2 0 0,1 3 0 16,-1 1 0-16,1 0 0 0,-1-1 128 0,1 1-128 15,0 3 0-15,0 0 0 0,2 1 0 0,0 0 0 16,2-3 0-16,0 3 0 0,2 1-176 0,0 3 176 31,0 1-464-31,0 2 16 0,-1 2 0 0,-1 9 0 16,0-9-1264-16,0 9-240 0,0 0-48 0</inkml:trace>
  <inkml:trace contextRef="#ctx0" brushRef="#br1" timeOffset="133388.31">16128 6672 35935 0,'-6'-2'3200'0,"6"2"-2560"15,-9 4-512-15,9-4-128 0,0 0-240 0,-3 11-64 16,3-11-16-16,4 11 0 0,-4-11-64 0,12 14 0 16,1-5-16-16,2-2 0 0,2-3 144 0,2 3 16 0,-1-1 16 0,0 2 0 15,0-1 224-15,1-1 0 0,-2-1-160 0,1 1 160 16,0 0 0-16,0-2 0 0,1-3 0 0,-3 2 0 16,0-2-400-16,0-1 32 0,-1-1 16 0,0-2 0 31,-1-2-528-31,-1 0-96 0,-2 1-32 0,-1-4-7584 0,-2 2-1520 0</inkml:trace>
  <inkml:trace contextRef="#ctx0" brushRef="#br1" timeOffset="133858.34">16440 6019 14735 0,'0'0'1312'0,"0"0"-1056"16,0 0-256-16,0 0 0 0,-9 0 2240 0,9 0 400 16,0 0 80-16,-5 9 16 0,2 0-1792 0,3-9-368 15,0 12-64-15,1 2 0 0,2-1 64 0,1 1 32 0,1-1 0 0,1 3 0 16,2-2-176-16,0 2-48 0,1 0 0 0,2 2 0 16,-1 0-16-16,2 0-16 0,0-1 0 0,1 2 0 15,1-1-96-15,3 5 0 0,0 3-16 0,1 3 0 16,-1-2-48-16,1 5 0 0,-1 0 0 0,2 5 0 15,1 3-48-15,0-1-16 0,-3 0 0 0,0 2 0 16,-2-1 384-16,-1 5 64 0,-3-1 0 0,0 0 16 16,-6-1 16-16,0-2 0 0,-1-2 0 0,-1-3 0 15,-3-1-288-15,0 1-64 0,-2 0-16 0,0 5 0 16,-1 4-1776 0,-3 0-336-16,-2-8-80 0,-3-3-13152 0</inkml:trace>
  <inkml:trace contextRef="#ctx0" brushRef="#br0" timeOffset="146316.62">1919 10176 12895 0,'0'0'1152'0,"0"0"-928"0,0 0-224 0,0 0 0 15,0 0 2976-15,0 0 544 0,-5-5 128 0,5 5 0 16,0 0-2816-16,0 0-576 0,-4-7-128 0,4 7 0 0,0 0 32 0,0 0 16 15,-1-7 0-15,1 7 0 0,0 0 272 0,0 0 48 16,0 0 16-16,0 0 0 0,0 0 144 0,0 0 48 16,0 0 0-16,0 0 0 0,0 0-112 0,0 0-16 15,0 0 0-15,0 0 0 0,0 0-256 0,0 0-48 16,0 0-16-16,0 0 0 0,0 0-96 0,0 0-32 16,0 0 0-16,0 0 0 0,0 0 64 0,0 0 16 15,0 0 0-15,0 0 0 0,0 0 80 0,10 3 16 16,-10-3 0-16,12 2 0 0,-2-2 64 0,1-2 16 15,-1 1 0-15,1-1 0 0,0 2-64 0,1-2-16 16,1 2 0-16,1 2 0 0,1 1-304 0,-1 1 160 16,0 0-160-16,2 1 128 0,1 1-128 0,0 0 0 15,-1-1 0-15,1 1 0 0,-1-2 0 0,0-1 0 16,0 0 0-16,-1 0 0 0,0-1 0 0,-1 1 0 0,0-2 0 0,1-1 0 16,-1 0 0-16,2 0 0 0,-1 0 0 0,1-1 128 15,0 0-128-15,-1-1 0 0,0 1 0 0,-1 0 128 16,0-1-128-16,-1 1 0 0,0 0 0 0,-1-1 128 15,-1 1-128-15,-11 1 0 0,10-2 144 0,-10 2-144 16,10-3 0-16,1 2 144 0,-11 1-144 0,0 0 0 16,9-7 160-16,-9 7-160 0,8-6 128 0,-8 6-128 15,8-7 128-15,-1 1-128 0,1-1 0 0,-8 7 128 16,9-4-128-16,-1-2 0 0,0 0 0 0,-8 6 0 16,9-3 0-16,0-1 0 0,2 1 0 0,-11 3 0 15,0 0 0-15,11-1 0 0,0 1 0 0,-11 0 0 16,10 1 0-16,-10-1 0 0,0 0 0 0,12 4 0 15,-1 1 0-15,-11-5 0 0,0 0 0 0,0 0 0 0,9 3 0 0,-9-3 0 16,0 0 0-16,0 0 0 0,0 0 0 16,0 0 0-16,10 5 0 0,-10-5 128 0,0 0-128 0,0 0 0 15,0 0 144-15,0 0-144 0,0 0 0 0,0 0 128 16,4 10-128-16,-4-10 0 0,-3 12 0 0,1 1 0 16,-1-2 0-16,-1 0 128 0,-1 4-128 0,-1-2 0 15,-4-3 0-15,3 3 0 0,-1-2 0 0,-1 0 0 16,-2 4 0-16,1-2 0 0,-1 0 0 0,0-2 0 15,-4 1 0-15,2 1 0 0,1 2 0 0,1 0 0 16,-2-2 128-16,0 0-128 0,0 0 0 0,0 2 0 16,0-1 0-16,0 2 0 0,-2-2 0 0,2 0 0 15,1-1 0-15,1 0 128 0,-1 2-128 0,2-4 0 16,-1 4 0-16,2-1 128 0,0 1-128 0,0-2 0 16,1 0 0-16,1 0 0 0,1 0 0 0,-1 0 0 0,2-3 0 0,0 1 0 15,0 0 0-15,-1-3 0 0,0 1 0 0,1 0 0 16,1-1 0-16,-1 1 0 0,-2 2 0 0,1-2 0 15,0-3 0-15,1 2 0 0,-1 1 0 0,-1-3 128 16,7-6-128-16,-6 6 0 0,6-6 0 0,0 0 128 16,-10 5-128-16,10-5 0 0,0 0 0 0,0 0 128 15,0 0-128-15,0 0 144 0,0 0-144 0,-9-2 160 16,9 2 0-16,-9-4 0 0,1-3 0 0,2 1 0 16,1-2 160-16,1 0 48 0,-1-1 0 0,-1 0 0 15,0 0-80-15,1 0-16 0,-2-2 0 0,2 1 0 16,-2-3-32-16,1 1-16 0,-1-1 0 0,1 0 0 15,-3 0-64-15,1 0-16 0,0-5 0 0,0-1 0 16,-1 1-144-16,1 0 0 0,-2 0 0 0,1-1 128 0,-2 0-128 16,1 2 0-16,-2 0 0 0,2 0 128 0,-1 1-128 0,1-3 0 15,-1 4 144-15,1 0-144 0,1-1 0 0,1 2 144 16,1 1-144-16,1-2 0 0,1 2 144 0,1 2-144 16,0 0 0-16,3 2 144 0,1 9-144 0,0-10 0 15,1 0 0-15,-1 10 0 0,4-9-288 0,-4 9-32 16,6-10-16-16,1 2 0 15,-1 2-384-15,-6 6-80 0,10-4-16 0,-10 4 0 16,9-7-320-16,-9 7-64 0,0 0-16 0,10 0 0 16,-10 0-2416-16,0 0-480 0,0 0-112 0,9 13 0 0</inkml:trace>
  <inkml:trace contextRef="#ctx0" brushRef="#br0" timeOffset="147767.25">3581 9666 25343 0,'-4'-11'1120'0,"4"11"224"0,-2-10-1072 0,0 4-272 16,2-1 0-16,0 7 0 0,3-9 672 0,-3 9 80 15,0 0 16-15,0 0 0 0,5-6-480 0,-5 6-96 16,0 0 0-16,0 0-16 0,0 0-176 0,0 0 0 15,0 0 0-15,0 0 128 0,0 0-128 0,0 0 0 16,0 0 0-16,0 0 0 0,4 12 224 0,-4-12 16 16,2 11 0-16,-2-11 0 0,0 15 256 0,0-1 48 15,0-1 16-15,0 0 0 0,0 1-48 0,1 2 0 16,1-2 0-16,1 3 0 0,1 2 80 0,0 1 16 16,0 4 0-16,1 1 0 0,2 2-240 0,-1-1-48 15,-1 3-16-15,2 3 0 0,1 4-144 0,-1 0-32 0,0-3 0 0,-1 2 0 16,1 1-128-16,-1-2 0 0,2 0 0 0,-2-1 0 15,-3-2 0-15,1 2 128 0,-1-2-128 0,0-1 0 16,-2-1 128-16,-1-1-128 0,-1 1 0 0,-2 0 128 16,-1-1 0-16,0 1-128 0,-1-3 192 0,0-1-64 15,-1-3-128-15,3-1 0 0,-3-3 0 0,1-2 0 16,-1-1 144-16,-1 0 48 0,1-6 16 0,-1-1 0 16,7-8 112-16,-6 9 32 0,-2-4 0 0,8-5 0 15,-7 5-48-15,7-5-16 0,-9 3 0 0,9-3 0 16,-12 1-16-16,2 2 0 0,1-7 0 0,0 1 0 15,0-1-96-15,-2 0-32 0,1 1 0 0,-1-1 0 16,0-3-144-16,-3 1 0 0,-1-2 144 0,-1 0-144 16,-1-1 0-16,-1 0 0 0,-2-2 0 0,2 1 128 15,-1-2-128-15,0-1 0 0,1-1 0 0,1 1 0 0,0 0 0 16,3 0-160-16,1 2 16 0,1 2 0 16,2 1-368-16,1-1-64 0,-1 0 0 0,7 4-16 15,3 5-1840-15,0 0-352 0,0 0-80 0,9-7-12112 16</inkml:trace>
  <inkml:trace contextRef="#ctx0" brushRef="#br0" timeOffset="149169.56">4098 9041 13823 0,'0'0'1216'0,"0"0"-960"16,0 0-256-16,0 0 0 0,-3-10 2288 0,3 10 400 15,-1-9 96-15,1 3 16 0,0 6-1584 0,1-9-304 16,-1 9-64-16,0 0-16 0,0 0-400 0,0 0-96 16,0 0-16-16,0 0 0 0,0 0-320 0,0 0 0 15,0 0 0-15,0 0 128 0,0 0-128 0,0 0 0 16,-9 5 0-16,1 1 128 0,2 2 64 0,-2 1 0 15,0 2 16-15,-1-2 0 0,0 3 80 0,-1 1 16 16,0 2 0-16,0 2 0 0,-1 3-144 0,1 1-32 0,-2-2 0 16,0 5 0-16,1-2-128 0,-1 4 160 0,0 1-160 0,3 1 160 15,0 0 0-15,1 0 0 0,3-1 0 0,2 1 0 16,2-1-32-16,1-4-128 0,3 3 192 0,2-3-64 16,1 0-128-16,3-2 128 0,0-4-128 0,2 1 128 15,1-4-400-15,-1 0-96 0,2-3-16 0,0 1 0 31,1 0-832-31,-1-2-160 0,0-2-32 0,0 0-16 16,0-2-144-16,-2 1-32 0,1-3 0 0,0-2-8128 0</inkml:trace>
  <inkml:trace contextRef="#ctx0" brushRef="#br0" timeOffset="149409.13">4199 9338 5519 0,'0'0'240'0,"0"0"64"0,0 0-304 0,0 0 0 16,0 0 0-16,-5 9 0 0,1 1 5808 0,2-1 1104 16,2-9 208-16,0 14 48 0,2-1-5792 0,2 1-1168 15,0-4-208-15,0 2 0 0,0-1-400 0,1-1 0 16,2-1 0-16,-1 0 0 15,-1 3-720-15,0-4-144 0,-1 1-16 0,-4-9-10624 0</inkml:trace>
  <inkml:trace contextRef="#ctx0" brushRef="#br0" timeOffset="149653.07">4288 9192 30399 0,'-5'-13'2704'0,"1"5"-2160"0,-1-1-544 0,-1 4 0 16,6 5 1600-16,0 0 224 0,0 0 32 0,0 0 16 15,-9 2-1872-15,9-2-384 0,0 0-80 0,0 0-16 16,-4 12-2528-16,4-12-512 0</inkml:trace>
  <inkml:trace contextRef="#ctx0" brushRef="#br0" timeOffset="150169.94">4251 9086 4607 0,'0'0'400'0,"0"0"-400"0,0 0 0 0,0 0 0 16,0 0 3328-16,0 0 592 0,0 0 112 0,0 0 32 15,0 0-2752-15,0 0-544 0,0 0-128 0,0 0 0 16,0 0 128-16,0 0 16 0,0 0 16 0,0 0 0 16,0 0 32-16,0 0 16 0,0 0 0 0,0 0 0 15,0 0-448-15,0 0-80 0,2 11-32 0,-2-11 0 0,-2 9-160 16,2-9-128-16,0 11 144 0,2 1-144 0,-1-1 144 0,-1-11-144 15,7 11 128-15,-1-3-128 0,-6-8 240 0,9 9-48 16,2-1 0-16,-1 0 0 0,2 0-64 0,-2 2 0 16,1 1-128-16,-1-1 192 0,1 2-192 0,-4 1 128 15,0 0-128-15,-1 4 0 0,0-2 128 0,-3 2-128 16,-1 0 0-16,-1-4 0 0,0 4 192 0,-1-2-48 16,0-1-16-16,0 0 0 0,-1-1-128 0,-2 2 160 15,1 0-160-15,-1-3 160 0,3-12-160 0,-2 13 128 16,0-1-128-16,0-2 128 0,-2 1-288 0,0-2-64 15,4-9-16-15,-3 10 0 16,-2-1-1968-16,-1-2-400 0</inkml:trace>
  <inkml:trace contextRef="#ctx0" brushRef="#br0" timeOffset="151285.31">4074 9170 20959 0,'0'0'928'0,"0"0"192"0,0 0-896 0,0 0-224 16,0 0 0-16,0 0 0 0,0 0 448 0,0 0 32 16,-4-7 16-16,4 7 0 0,0 0-48 0,0 0 0 15,0 0 0-15,0 0 0 0,0 0 64 0,0 0 0 16,0 0 0-16,0 0 0 0,0 0-512 0,0 0 0 15,7 8 0-15,-1 0-7744 16,-6-8-1536-16</inkml:trace>
  <inkml:trace contextRef="#ctx0" brushRef="#br0" timeOffset="155490.19">4959 9473 20159 0,'9'-10'896'0,"-9"10"176"0,10-8-864 0,-3 3-208 0,1-2 0 0,-8 7 0 15,9-5 496-15,-9 5 48 0,0 0 16 0,9-1 0 16,-9 1-80-16,0 0-16 0,0 0 0 0,0 0 0 16,-1 13-64-16,-3-3-16 0,-1 1 0 0,0 1 0 15,-4 1 48-15,-2 1 0 0,0 0 0 0,-1 2 0 16,1 0 112-16,-2 2 32 0,-1-1 0 0,0 1 0 16,-2 2 528-16,-1 2 112 0,-1 2 32 0,1 3 0 15,3 0-176-15,-1 3-48 0,0 4 0 0,-1 2 0 0,-1 3-464 16,1 7-112-16,2 4 0 0,2 3-16 0,-1 0-256 0,3 2-48 15,2 3-128-15,1-2 192 0,4-3-192 16,1-1 0-16,2-5 0 0,3-1-160 16,2-2-304-16,0-2-64 0,0-3-16 0,3-1 0 15,-1-4 48-15,1-2 16 0,1-6 0 0,1 2 0 16,1-2-112-16,0 0-32 0,0 0 0 0,1-5 0 16,1-2-656-16,2-2-128 0,1-2-16 0,-1-4-7440 15,1-3-1488-15</inkml:trace>
  <inkml:trace contextRef="#ctx0" brushRef="#br0" timeOffset="156358.31">5356 9914 4607 0,'0'0'400'0,"-8"-5"-400"0,0 0 0 0,0-1 0 16,2 1 4608-16,-1 0 848 0,1-2 176 0,-1 4 16 15,1-4-3664-15,0 1-720 0,6 6-160 0,0 0-16 16,-5-8-480-16,5 8-96 0,0 0 0 0,0 0-16 15,0 0-304-15,0 0-64 0,0 0-128 0,0 0 192 16,0 0-192-16,0 0 0 0,0 0 0 0,0 0-160 16,-4 11 160-16,3 2 0 0,-2 2 0 0,1 3 0 15,-2 4 256-15,0 6 64 0,-1-1 32 0,-1 6 0 16,-1-2 112-16,-2 4 32 0,-2 2 0 0,1-1 0 16,-2 2-48-16,0 0-16 0,0-2 0 0,1 2 0 15,-1-3-176-15,2-2-48 0,0-3 0 0,1-2 0 16,3 0-48-16,2-3-16 0,1-2 0 0,3-3 0 0,3-5 192 15,2-3 48-15,2-3 0 0,3-2 0 0,1-2-176 16,2-4-16-16,1-2-16 0,3-2 0 0,2-6-176 0,2 0 160 16,0-3-160-16,1-3 160 0,0-2-160 0,1 0 192 15,-3-3-192-15,1 3 192 0,-1-2-192 0,-3-1 0 16,-3 1 144-16,-1-2-144 0,-1 0 144 0,-2 0-144 16,-1 1 192-16,-2-2-192 0,-2-1 192 0,0-2-192 15,-1-1 192-15,-1 0-192 0,0-2 160 0,-2-1-160 16,-1-3 128-16,0 0-128 0,0-4 0 0,0 5 0 15,-1 2 0-15,-1 3 0 0,-2 3 0 0,0 2 0 16,1 1 0-16,-1 4 0 0,-2 3-432 0,0-2 48 16,-3 2 0-16,1 4 0 15,1 0-384-15,1 4-80 0,-2 1-16 0,8 4 0 16,-9-5-480-16,1-1-80 0,0 2-32 0,8 4 0 16,0 0-1632-16,0 0-336 0</inkml:trace>
  <inkml:trace contextRef="#ctx0" brushRef="#br0" timeOffset="156675.65">5232 10146 21183 0,'0'0'1888'0,"0"0"-1504"0,0 0-384 0,0 0 0 15,1 11 2480-15,-1-11 416 0,5 11 96 0,2-2 16 16,2-1-2400-16,1 0-480 0,1 0-128 0,-1 0 0 0,1 2 192 0,0-3-32 16,1 0 0-16,-1 1 0 0,0-1-160 0,0-1 0 15,-1 2 0-15,1-5 0 16,-11-3-320-16,11 4-112 0,1-4-16 0,-1 1 0 16,-11-1-2080-16,13-5-416 0,-3-3-96 0,2 0-16 15,-2-1 1200-15,2-1 224 0,1-1 48 0,0-1 16 16,0 1 864-16,1-2 192 0,-1-2 16 0,0 2 16 0,-1 2 480 0,0-1 192 15,-2 0-16-15,-1 2 0 0,-1-1-176 0,-3 1-192 16,1-6 32-16,-5 3 16 0</inkml:trace>
  <inkml:trace contextRef="#ctx0" brushRef="#br0" timeOffset="157075.19">5541 9438 19343 0,'0'0'1728'0,"0"0"-1392"0,-12 2-336 0,3 1 0 16,9-3 3648-16,-7 8 640 0,4 3 144 0,1 0 32 15,1 0-3472-15,4 2-688 0,3 0-144 0,1 1-32 0,2 3-128 0,2 1 160 16,4-2-160-16,2 5 160 0,1 0-160 0,2 1 0 16,2 0 0-16,1 3 0 0,2 1 0 0,2-1 0 15,2 0 0-15,2-1 0 0,3 1 0 0,0 1 0 16,1-1 0-16,-2 0 0 0,-3-1 0 0,-4 4 0 16,-3 2 0-16,-3 1 0 0,-4 3 0 0,-5 1 0 15,-3 0 0-15,-4 2 0 0,-4 1 0 0,-4 2 0 16,-4 1 0-16,-5 4 0 0,-4-2 192 0,-2 0-64 15,-3 0 0-15,-2-2 0 0,-2 0-128 0,-1-3 0 16,-3-3 0-16,1-1 128 0,-1-4-336 0,0-2-80 16,0-5-16-16,0-2-10416 15,-1-3-2080-15</inkml:trace>
  <inkml:trace contextRef="#ctx0" brushRef="#br0" timeOffset="157875.78">2757 10810 23039 0,'0'0'1024'0,"-4"-8"192"0,1-3-960 0,-1 2-256 16,1 3 0-16,3 6 0 0,0 0 512 0,0 0 48 0,0-9 16 0,0 9 0 16,0 0-320-16,0 0-64 0,0 0-16 0,0 0 0 15,0 0 48-15,0 0 16 0,0 0 0 0,0 0 0 16,0 0 256-16,0 0 48 0,-9 5 16 0,1 1 0 15,-1 1 144-15,1 1 48 0,0 0 0 0,-1 1 0 16,-1 1-208-16,1 1-32 0,-1-1-16 0,3 0 0 16,-2 2-128-16,1 1-32 0,1 3 0 0,1 1 0 15,0 2-176-15,1 4-32 0,0 1-128 0,0 5 192 16,2 2-192-16,1 3 0 0,-2 1 0 0,1 3 0 16,2 0 0-16,1-2 0 0,0 1 0 0,2-3 0 15,2-2 0-15,2-4 0 0,1-2 0 0,0-4 0 16,-1-1-176-16,2-2 32 0,1-5 0 0,-1-3 0 15,-1-3-80-15,2-3-16 0,3 1 0 0,-1-6 0 16,0-4 112-16,2-2 128 0,-2-3-208 0,3-1 80 16,-1-5 128-16,-2-1 0 0,1-4 160 0,1 0-160 0,0 1 192 0,-1-3-64 15,-2-3-128-15,1 1 192 0,-1-2 64 0,-1 3 0 16,-2-1 0-16,-2 0 0 0,0-1-32 0,-1-2 0 16,-1-1 0-16,-1-1 0 0,-2 0-224 0,0 1 0 15,0 3 128-15,-1-1-128 0,-3 0 0 0,0 3 0 16,-1-1 0-16,0 3 0 0,0 2 0 0,-1-1 0 15,0 3 0-15,-1 4 0 0,1-4 0 0,-1 4 0 16,1 0 0-16,-1 2 0 0,1 0 128 0,-1 1-128 16,1-2 0-16,0 3 0 0,3-2 0 0,-1 2 0 15,0-1 0-15,1-1 0 0,2 2 0 0,-1-4 0 16,1 4 0-16,0 0 0 0,1-1-144 0,1 2-32 16,2-1 0-16,-3 9 0 15,0 0-2176-15,0 0-432 0</inkml:trace>
  <inkml:trace contextRef="#ctx0" brushRef="#br0" timeOffset="158175.37">2683 11063 24879 0,'-16'-3'1088'0,"7"3"256"0,0 1-1088 0,-1 2-256 0,-1 1 0 0,1 1 0 16,-1 3 2432-16,5 0 416 0,1 1 96 0,1 1 0 0,1 1-2432 0,3-11-512 15,4 13 0-15,1-3 0 0,-5-10-160 0,11 11 160 16,2-4 0-16,1-3-144 0,3-1 16 0,3-3 0 16,0 0 0-16,1 0 0 0,-1-5-64 0,-1 1-16 15,1-1 0-15,0-1 0 16,-1 1-224-16,1 0-32 0,-2 0-16 0,0 0 0 15,0 2-512-15,-1-2-96 0,-1 2-32 0,0-1-12016 0</inkml:trace>
  <inkml:trace contextRef="#ctx0" brushRef="#br0" timeOffset="159109.23">6722 10248 6447 0,'0'0'576'0,"0"0"-576"16,0 0 0-16,0 0 0 0,0 0 4672 0,0 0 832 15,0 0 176-15,0 0 16 0,0 0-4288 0,0 0-848 16,10-3-176-16,1 2-48 0,-1 1-96 0,1 1-32 15,-11-1 0-15,15 0 0 0,1 0-208 0,0 2 128 0,1-2-128 16,1 0 0-16,1 0 208 0,2 0-48 0,1-2-16 0,1 0 0 16,-3-1-16-16,3 2 0 0,-1 1 0 0,-1 0 0 15,-3-4-128-15,0 1 0 0,-2-1 0 0,-2 3 0 32,-1 1-480-32,-1 0 32 0,-2 0 0 0,-10 0-8160 0,0 0-1632 0</inkml:trace>
  <inkml:trace contextRef="#ctx0" brushRef="#br0" timeOffset="159401.79">6773 10424 23039 0,'0'0'2048'0,"0"0"-1648"15,0 0-400-15,0 0 0 0,0 0 3648 0,0 0 656 16,0 0 128-16,6 10 32 0,1 1-3760 0,3-2-704 16,2 1-256-16,1-3 16 0,1 1 80 0,2-3 16 15,2 1 0-15,3 1 0 16,1-2-448-16,3 0-96 0,2-1-16 0,1 0 0 15,-1-1-1728-15,-1-2-336 0,0-1-80 0</inkml:trace>
  <inkml:trace contextRef="#ctx0" brushRef="#br0" timeOffset="170050.55">30594 6680 18431 0,'-37'-24'816'0,"13"11"160"0,-1 3-784 0,1 3-192 0,-1 1 0 0,4 2 0 15,3 1 1536-15,5 3 256 0,2-3 48 0,11 3 16 16,0 0-1088-16,0 0-224 0,11 3-32 0,6-3-16 15,5 3-128-15,8 1-32 0,6-2 0 0,9 2 0 16,5 0-160-16,6-1-48 0,7-3 0 0,5 1 0 16,4 0 128-16,6 2 0 0,6 1 16 0,5-3 0 15,0-4 32-15,1 2 0 0,2 0 0 0,3 0 0 0,3-2-32 16,-5-1 0-16,-7-4 0 0,-4 2 0 0,-6 0 48 0,-6 1 16 16,-6 0 0-16,-5 1 0 0,-7 3-32 0,-9-1-16 15,-11 1 0-15,-10 1 0 0,-7 0-80 0,-15 0-16 16,0 0 0-16,0 0 0 0,-18 3-64 0,-9-1-128 15,-5 0 176-15,-6 0-176 0,-5 1 176 0,-4 0-176 16,-4 0 160-16,-3 3-160 0,-5-1 176 0,-8 0-176 16,-6-2 192-16,-4 1-192 0,-2-3 128 0,-2 3-128 15,0 1 0-15,-1-1 0 0,-1-3 144 0,-2-1-144 16,-1-1 0-16,5 1 144 0,7 1-16 0,6 1-128 16,5-2 192-16,7 0-64 0,5 0 128 0,8-2 0 15,6 0 16-15,8-1 0 0,8 2-96 0,8-1-32 0,13 2 0 0,0 0 0 16,12-2-144-16,9 1 160 15,7-1-160-15,11 1 160 0,11 0-160 0,6-2 0 0,5 2 0 16,11-1 0-16,8 1 0 0,3 1 0 0,0 1 0 0,2 1 0 16,0-4 0-16,2 2 0 0,3 2 0 0,-2 2 0 15,-5-3 0-15,-5 2 0 0,-5-3 0 0,-4 0 0 16,-5 0 0-16,-5 1 0 0,-6 0 0 0,-4 0 0 16,-8 1 0-16,-5 0 0 0,-8 1 0 0,-6 0 0 15,-6-2 0-15,-6 0 0 0,-10-1 144 0,0 0-144 16,0 0 192-16,0 0-16 0,-9 11-16 0,-6-4 0 15,-5-3 64-15,-6 0 16 0,-5 0 0 0,-6 1 0 16,-3 1-240-16,-5 0 176 0,-3 1-176 0,-5-2 160 16,-6-1-160-16,-5 1 0 0,-6-1 0 0,-3 1 128 15,-3-4-128-15,1-1 0 0,2 0 0 0,1-1 0 0,2 1 0 0,3-3 0 16,2 2 0-16,6-1 0 0,6-1 0 0,8 3 128 16,9-1-128-16,9-1 0 0,7 0 144 0,8-1-144 15,12 3 160-15,0 0-160 0,13-6 128 0,12 0-128 16,9 1 0-16,10 3 144 0,11 2-144 0,8-4 0 15,3 0 0-15,11 0 0 0,8 0 0 0,9 3 0 16,5 2 0-16,1-1 0 0,0-1 0 0,5-1 0 16,0 2 0-16,0 2 0 0,-5 0 0 0,-6 1 0 15,-5-2 0-15,-7 2 0 0,-8 1 0 0,-8 0 0 16,-8-1 0-16,-11 1 0 0,-12 2-128 0,-12-1 128 16,-8-1 0-16,-15-4 0 0,0 0 0 0,0 0 0 15,-21-2-144-15,-6 2 144 0,-6 0 0 0,-7 0 0 16,-9-1 0-16,-2 0 0 0,-1 0 224 0,-5 1-48 0,-6 0-16 0,-2 0 0 15,-4 0-32-15,-3 0 0 0,-2 0 0 0,1 0 0 16,1 0-128-16,3 1 0 0,3 0 144 0,1-1-144 16,-2 0 0-16,6 0 144 0,6-1-144 0,6 1 0 15,4 1 208-15,7 0-64 0,7-1-16 0,6 0 0 16,8 0-128-16,6-1 0 0,11 1-160 0,0 0 160 16,0 0-128-16,13 0 128 0,8-1 0 0,12 0-144 15,13-3-16-15,11 0 0 0,11 1 0 0,5 0 0 16,4 1 160-16,7 1 0 0,4-3-144 0,6 4 144 15,4 1 0-15,-2 2 0 0,-2-3 0 0,-1 0 0 16,-5 0 0-16,-4 1 0 0,-6 1 0 0,-14 1 0 16,-13 0 0-16,-11 1 0 0,-8-3 0 0,-12-1 0 15,-8 0 0-15,-12 0 0 0,0 0 0 0,-12 3 0 16,-7-3 0-16,-11 0 128 0,-13 0-128 0,-7 0 0 16,-6 1 0-16,-6 1 128 0,-6 1-128 0,-3 0 0 0,-2-2 0 0,-2 2 128 15,-3-1-128-15,-1 2 0 0,4 3 128 0,4-3-128 16,5 2 128-16,7 2-128 0,4 0 0 0,6 2 0 15,5 1-144-15,6 2-12208 16,8 2-2448-16</inkml:trace>
  <inkml:trace contextRef="#ctx0" brushRef="#br0" timeOffset="193450.18">10186 8327 6447 0,'0'0'576'0,"0"0"-576"0,0 0 0 0,0 0 0 16,0 0 1168-16,0 0 128 0,0 0 32 0,0 0 0 16,0 0-944-16,0 0-176 0,0 0-32 0,0 0-16 15,0 0 560-15,0 0 112 0,0 0 32 0,0 0 0 16,0 0-224-16,9-5-32 0,-9 5-16 0,7-6 0 16,-7 6-144-16,0 0-16 0,0 0-16 0,0 0 0 0,1-9 224 0,-1 9 64 15,0 0 0-15,0 0 0 0,-3-10-128 0,3 10-32 16,-4-6 0-16,4 6 0 0,-6-7-160 0,6 7-48 15,-9-5 0-15,2 0 0 0,1 1-336 0,-1-2 0 16,7 6 0-16,-9-3 0 16,0-1 208-16,0-1-16 0,0 0-16 0,1 1 0 0,0 1 368 0,0 0 80 15,0 2 16-15,8 1 0 0,-10-1-240 0,10 1-32 16,-10-1-16-16,2 2 0 0,8-1-160 0,-8 5-48 16,8-5 0-16,-9 3 0 0,1 1-144 0,8-4 0 15,-8 5 144-15,8-5-144 0,-9 5 0 0,9-5 128 16,0 0-128-16,-8 4 0 0,8-4 160 0,0 0-32 15,0 0-128-15,0 0 192 0,0 0 192 0,0 0 48 16,0 0 0-16,0 0 0 0,0 0-240 0,0 0-32 16,0 0-16-16,0 0 0 0,-6 6-144 0,6-6 0 0,0 0 0 0,0 0 0 15,0 0 0-15,0 0 0 0,0 0 0 0,-4 10 0 16,4-10 0-16,0 0 0 0,-4 9 0 0,4-9-176 16,0 0 176-16,0 0 0 0,-5 8 0 0,5-8 0 15,0 0 0-15,0 0-128 0,0 0 128 0,0 0 0 16,0 0 0-16,0 0 0 0,0 0 0 0,0 0 0 15,0 0 0-15,0 0 0 0,0 0 0 0,0 0 0 16,0 0 0-16,0 0 0 0,0 0 0 0,0 0 0 16,0 0 0-16,0 0 0 0,0 0 0 0,0 0 0 15,-2 13 0-15,2-13 0 0,-2 9 0 0,2-9 0 16,-3 9 0-16,3-9 0 0,-4 9 0 0,4-9 0 16,0 0 0-16,0 0 128 0,0 0-128 0,0 0 0 15,0 0 240-15,0 0-32 0,0 0 0 0,0 0 0 0,0 0-32 0,0 0-16 16,0 0 0-16,0 0 0 0,0 0-160 0,0 0 0 15,0 0 0-15,0 0 128 0,-1 12-128 0,1-12 0 16,0 0 0-16,0 0 0 0,0 0 0 0,0 0-272 16,0 0 64-16,0 0 16 15,0 0-608-15,0 0-112 0,0 0-32 0</inkml:trace>
  <inkml:trace contextRef="#ctx0" brushRef="#br0" timeOffset="196418.33">10199 8394 16287 0,'5'-12'720'0,"0"4"160"0,2 1-704 0,-2 0-176 0,-1 1 0 0,3-1 0 15,0 3 832-15,-1-2 144 0,-1 0 32 0,-5 6 0 16,0 0-176-16,0 0-48 0,0 0 0 0,0 0 0 16,0 0-528-16,0 0-128 0,0 0 0 0,0 0-128 15,0 0 0-15,0 0 0 0,0 0 0 0,0 0 0 16,0 0 208-16,0 0-64 0,0 0-16 0,0 0 0 15,0 0 752-15,0 0 144 0,0 0 16 0,0 0 16 16,-7-13-32-16,2 3-16 0,5 10 0 0,-9-8 0 0,1-2-384 0,0 3-80 16,8 7-16-16,-11-6 0 0,-4-1-288 0,2 1-64 15,-2-2-16-15,-1 4 0 0,0 1 0 0,-1 2 0 16,-1 1 0-16,5 4 0 0,3 2-160 0,-3 1 128 16,-4-1-128-16,-3 1 128 0,-2-1 64 0,1 5 0 15,1 1 0-15,4 2 0 0,-3 3-16 0,1 2 0 16,-3 4 0-16,2-1 0 0,0-1-48 0,1 2-128 15,0 1 192-15,1-2-64 0,3 1-128 0,1-2 0 16,1 0 0-16,0-2 128 0,2 0-128 0,2-1 0 16,1 0 144-16,5-3-144 0,2 0 0 0,2 0 0 15,2 0 0-15,1-4 0 0,2-1 0 0,3 0 0 16,3-2 0-16,2-1 0 0,0-2 0 0,5-2 0 16,0-1 0-16,0-2 128 0,3-4-128 0,1-1 0 0,1-1-128 15,1-2 128-15,0-1-192 0,-1 0 32 0,-2-3 16 0,0-3 0 16,-1-2 144-16,0-1 0 0,-2 1 128 0,-2-1-128 15,-3-3 208-15,-2 2-16 0,-2-2-16 0,-3-1 0 16,-3-2 208-16,-1-2 32 0,-4-4 16 0,0 0 0 16,-3 0 80-16,-1-2 32 0,-1 0 0 0,0 0 0 15,0-2-160-15,-1-1-48 0,0-1 0 0,-1 2 0 16,1 1-112-16,-2-1-32 0,-1 2 0 0,0 2 0 16,1 0 64-16,0 4 0 0,-1 2 0 0,1 1 0 15,0 3-48-15,1 1 0 0,0 5 0 0,1 2 0 16,-1 4-208-16,2 4 0 0,5 4 0 0,0 0 0 15,-9 7-1728-15,2 5-272 0,1 1-64 0,-1 1-9584 16,1 2-1904-16</inkml:trace>
  <inkml:trace contextRef="#ctx0" brushRef="#br0" timeOffset="197068.73">10508 7806 17503 0,'-10'-7'768'0,"2"2"176"0,-1 1-752 0,-1 0-192 0,1 0 0 0,9 4 0 15,-7-3 3568-15,7 3 672 0,0 0 144 0,0 0 32 16,0 0-3456-16,0 0-672 0,0 0-144 0,6-6-16 16,-6 6-128-16,10-2 0 0,0 2 0 0,0 0 0 15,-1 2 0-15,2 4-128 0,-1 1 128 0,0 3 0 0,1 0 0 0,-1 0 0 16,-1 6 0-16,2 2 0 16,-1 4 0-16,1 2 0 0,-1 3 0 0,-1 2 0 0,-1-3-160 0,0 1 160 15,0 2-192-15,0 2 192 0,-2 1 0 0,1-1 0 16,-1-1 0-16,1-1 144 0,-2-1-144 0,1 0 192 15,2-1-192-15,-3-3 192 0,-1 0 0 0,-1 2 0 16,0 0 0-16,-1 1 0 0,1-1-48 0,-2-4 0 16,-2-1 0-16,-1 1 0 0,1 0-144 0,-1-2 160 15,-2-5-160-15,-2-1 160 0,0 0 96 0,-1-3 0 16,0-2 16-16,-1-1 0 0,0-1 112 0,-1-2 32 16,-3-2 0-16,-1-1 0 0,-1-2-160 0,-2 0-48 15,0 0 0-15,-2-4 0 0,-1 2-48 0,-2-5-16 16,-1 1 0-16,-2-1 0 0,2-1-144 0,-2 0 0 15,2-2 0-15,3 1 0 0,0-2 0 0,4 4 0 0,0-5 0 0,5 3 0 32,1 1-1664-32,4 3-192 0,5 5-64 0,0 0-8448 0,0 0-1712 0</inkml:trace>
  <inkml:trace contextRef="#ctx0" brushRef="#br0" timeOffset="198536.48">9808 9125 10127 0,'0'0'896'0,"-11"0"-704"0,1-2-192 0,1 0 0 16,9 2 2528-16,0 0 480 0,-9-2 80 0,9 2 32 15,0 0-2640-15,0 0-480 0,-9 0-192 0,9 0 16 16,0 0 176-16,-9 2-192 0,9-2 192 0,0 0-192 16,0 0 192-16,0 0 0 0,0 0 0 0,-7 6 0 15,7-6 0-15,-8 5 0 0,8-5 0 0,-8 6 0 16,8-6 416-16,-6 8 16 0,-1-1 0 0,7-7 0 16,-6 9 384-16,6-9 80 0,0 0 0 0,0 0 16 15,0 0-176-15,0 0-32 0,0 0-16 0,10 4 0 0,1-2-192 0,0-2-48 16,2-4 0-16,4-2 0 0,4-3 176 0,5-2 16 15,4-2 16-15,5-2 0 0,5 0 48 0,3-3 16 16,2 0 0-16,6-3 0 0,4-5-384 0,4 0-80 16,0-2 0-16,3 1-16 0,-1 0-240 0,0-1 128 15,-1 2-128-15,2 0 0 0,-1 0 128 0,-1 0-128 16,-2 1 0-16,-1-1 0 0,-4-1 128 0,0 2-128 16,0 2 0-16,-5 2 0 0,-3-3 0 0,-2 5 128 15,-1 0-128-15,-1 2 0 0,-2 3 0 0,-1-3-160 16,-3 4 32-16,-3 0 0 15,0 1-768-15,-5 2-160 0,-1 2-32 0,-4-1-8704 0,-1 4-1728 0</inkml:trace>
  <inkml:trace contextRef="#ctx0" brushRef="#br0" timeOffset="199271.4">10568 9516 17503 0,'0'0'1552'0,"0"0"-1232"16,0 0-320-16,0 0 0 0,0 0 3072 0,0 0 544 16,0 0 112-16,0 0 32 0,0 0-3056 0,-3-9-704 15,-1 1 0-15,4 8 0 0,0 0 0 0,0 0 208 16,-1-9-48-16,0 0-16 0,0-1 80 0,-1-1 16 15,2 1 0-15,0-3 0 0,0 1-96 0,0 0-16 16,-1 1 0-16,0-1 0 0,-1 0 192 0,0 0 16 16,-2-1 16-16,-3 2 0 0,-1 3 32 0,-1-3 16 0,-1 2 0 0,-2 4 0 15,-1 1-176-15,0 4-32 0,-1 3-16 0,-3 2 0 16,0 4-176-16,-1 6 0 16,-1 5 0-16,1 3 0 0,-1 4-192 0,0 3 48 0,1 0 0 0,1 1 0 15,1 2 144-15,2-3 0 0,2-2-144 0,2 1 144 16,1-2 0-16,2-2 0 0,1-1-144 0,2-2 144 15,1-3 0-15,2 1 0 0,1-4 0 0,3-2 0 16,-1-1-160-16,5-3 160 0,0 1-128 0,1-2 128 16,1-2-192-16,2-5 32 0,1 2 16 0,-1-4 0 15,2 0-160-15,3-3-16 0,1 0-16 0,1-4 0 16,2-5 144-16,-1 2 16 0,1-1 16 0,1 0 0 16,0-1 160-16,-1-1 128 0,1-4-128 0,-1 0 176 15,-3-3 176-15,-2 1 32 0,0-2 16 0,-2 1 0 16,-1 1 112-16,-2-2 0 0,-1-2 16 0,0-3 0 0,-1 1 112 0,0-3 32 15,-2 1 0-15,1-2 0 0,-1-2-240 16,0 4-48-16,-4-1-16 0,1 2 0 0,-3-1-240 0,-1 1-128 16,-3 0 160-16,0 0-160 0,-1 1 0 0,-3 0 0 15,-1 7 0-15,-3-2 0 0,0 3 0 0,0-1-208 16,-1 1 64-16,-1 4 16 0,0 0-16 0,-1 1 0 16,0 2 0-16,0 1 0 15,1 1-320-15,2 1-64 0,1 2-16 0,1 1 0 16,3 2-1680-16,7 2-336 0,0 0-64 0,0 0-11248 0</inkml:trace>
  <inkml:trace contextRef="#ctx0" brushRef="#br0" timeOffset="200305.24">10771 7268 3679 0,'0'0'320'0,"0"0"-320"15,0 0 0-15,0 0 0 0,0 0 1344 0,0 0 208 16,9-6 48-16,-9 6 0 0,8-9-576 0,0 3-96 16,-8 6-32-16,7-8 0 0,-7 8-256 0,6-8-48 15,-6 8-16-15,0 0 0 0,0 0 256 0,0 0 64 16,0 0 0-16,0 0 0 0,0 0 0 0,0 0 0 0,0 0 0 0,0 0 0 16,0 0-320-16,0 0-48 0,-10 0-16 0,10 0 0 15,0 0-304-15,0 0-64 0,0 0-16 0,0 0 0 16,0 0-128-16,-4 8 0 0,4-8 0 0,-3 10 0 15,3-10 0-15,-4 13 128 0,0-1-128 0,0 0 128 16,1 1 16-16,-4 0 0 0,0 4 0 0,1-2 0 16,-2 4 176-16,-1 2 16 0,0 1 16 0,0 0 0 15,0 1-224-15,1-2-128 0,0 1 128 0,1-2-128 16,2 1 0-16,4 0 0 0,-2-2 0 0,5-2 0 16,2-3 128-16,-1 1-128 0,1-2 160 0,2 0-160 15,0-3 176-15,3 3-176 0,2-6 192 0,-1 1-192 16,1-2 0-16,0-1 0 0,2 1 0 0,0 0 0 15,-1-1-336-15,0-3-176 0,0-1-48 0,-1 0 0 16,1-2-912-16,0 0-192 0,-2-1-48 0</inkml:trace>
  <inkml:trace contextRef="#ctx0" brushRef="#br0" timeOffset="200560.33">10989 7408 15663 0,'0'0'1392'0,"0"0"-1120"0,0 0-272 0,0 0 0 16,0 0 2624-16,0 0 448 0,0 12 112 0,3 1 16 15,-1-1-2432-15,2 0-464 0,0-2-112 0,-4-10 0 16,5 12-192-16,1-1 0 0,-3 1 0 0,1 0 0 15,-1 0-224-15,0-2 32 0,-1 1 0 0,-2-11 0 32,4 10-2016-32,-4-10-400 0,0 0-80 0,0 0 0 0</inkml:trace>
  <inkml:trace contextRef="#ctx0" brushRef="#br0" timeOffset="200805.49">10943 7234 19343 0,'-9'-11'848'0,"3"3"192"0,-2-1-832 0,0 3-208 15,2-2 0-15,6 8 0 0,0 0 3328 0,0 0 640 16,0 0 112-16,0 0 16 0,0 0-3440 0,9-5-656 15,1 1-192-15,2 2-16 16,0 1-1536-16,-1 2-304 0,1 2-64 0,0-2-10624 0</inkml:trace>
  <inkml:trace contextRef="#ctx0" brushRef="#br0" timeOffset="201355.87">11119 7165 1839 0,'0'0'160'0,"0"0"-160"15,0 0 0-15,0 0 0 0,-2-8 4368 0,2 8 848 16,0 0 160-16,0 0 48 0,1-9-4272 0,-1 9-832 16,0-8-192-16,0 8-128 0,0 0 384 0,0 0-48 15,0 0 0-15,0 0 0 0,0 0 448 0,0 0 96 16,3-9 16-16,-3 9 0 0,0 0-176 0,0 0-16 15,0 0-16-15,0 0 0 0,0 0-352 0,0 0-64 16,8-4-16-16,-8 4 0 0,10 0-256 0,-10 0 128 16,0 0-128-16,10 2 0 0,-10-2 144 0,0 0-144 15,0 0 0-15,11 6 144 0,-11-6-144 0,0 0 0 16,8 10 0-16,-8-10 0 0,5 10 272 0,-5-10-16 16,6 12-16-16,0 0 0 0,-2 0 80 0,1-1 0 0,-1 0 16 0,1-1 0 15,-5-10-208-15,8 13-128 0,-1-2 160 0,3-1-160 16,-1 1 0-16,0 0 128 0,0-2-128 0,3 2 0 15,1-1 0-15,0 3 0 0,0-4 0 0,-1 4 0 16,-1-1 0-16,1 0 0 0,0 1 0 0,-4 1 0 16,-2-1 0-16,1 2 0 0,-1 0 128 0,-2-2-128 15,-3-1 0-15,-1 0 0 0,-1-3 0 0,1-9 0 32,-5 10-1840-32,0 1-304 0,-2-3-64 0</inkml:trace>
  <inkml:trace contextRef="#ctx0" brushRef="#br0" timeOffset="202889.71">11144 9033 2751 0,'0'0'256'0,"0"0"-256"0,7-8 0 0,-3-1 0 16,-4 9 2304-16,4-11 432 0,-4 2 80 0,0 9 0 15,0-9-848-15,0 9-176 0,-2-10-48 0,2 10 0 16,-1-11-416-16,1 2-96 0,0 9-16 0,0-10 0 15,0 1-256-15,1 1-64 0,-1 8-16 0,2-9 0 16,-2 9-368-16,1-8-64 0,-1 8 0 0,0 0-16 16,0 0-176-16,0 0-16 0,0 0-16 0,0 0 0 15,0 0-224-15,0 0 176 0,-7 10-176 0,2 3 160 16,-1-2-32-16,-1 2-128 0,2 1 192 0,-2 2-64 0,1 3 48 0,-1-2 0 16,1 3 0-16,-2-2 0 0,1 3 80 0,1 1 32 15,-3 0 0-15,1 4 0 0,0-1 0 0,0 1 0 16,3 3 0-16,-1 1 0 0,0 0-80 0,2 0-16 15,1-2 0-15,1 1 0 0,2 0-64 0,3-2-128 16,1-1 176-16,1-1-176 0,4-1 176 0,0-2-176 16,-1-7 160-16,1 1-160 0,-1-4 160 0,2-1-160 15,2-3 160-15,0-1-160 0,-2-2 128 0,1-4-128 16,-1 1 0-16,2-2 144 0,-12 0-144 0,12-2 128 16,-2-2-128-16,1 0 128 0,-1-1-128 0,-1-1 128 15,-1-2-128-15,0-1 128 0,1-3 16 0,-1 0 0 16,-2-3 0-16,2-4 0 0,2 0-144 0,1-2 0 0,-2-1 0 0,0-2 128 15,-1 1 0-15,2-1-128 0,-1-2 192 0,-1 3-64 16,-2-4-128-16,-3 2 0 0,0-1 144 0,0 1-144 16,-2 0 0-16,0 2 0 0,1 2 0 0,-4-1 0 15,0 1 0-15,-2 4 0 0,-3-1 0 0,1 1 0 16,0 2 0-16,1-2 0 0,0 2 0 0,1-1 0 31,2 0-416-31,2 2 0 0,0 0 0 0,1-1 0 16,1 1-1376-16,0 1-288 0,-1 1-48 0,0 1-6768 0,1 3-1344 0</inkml:trace>
  <inkml:trace contextRef="#ctx0" brushRef="#br0" timeOffset="203340.48">11101 9154 18831 0,'0'0'832'0,"0"0"176"0,0 0-816 0,0 0-192 15,4-9 0-15,-4 9 0 0,7-7 560 0,-7 7 64 16,6-6 16-16,-6 6 0 0,4-11-416 0,-4 11-80 16,3-7-16-16,-3 7 0 0,0 0 112 0,0 0 16 15,4-8 0-15,-4 8 0 0,0 0-256 0,0 0 0 16,0 0 0-16,0 0 0 0,0 0 640 0,0 0 64 15,0 0 32-15,0 0 0 0,0 0 176 0,0 0 48 0,0 0 0 0,0 0 0 16,0 0-16-16,0 0 0 0,0 0 0 0,0 0 0 16,0 0-192-16,3 11-48 0,-1 0 0 0,-2-1 0 15,0 2-368-15,0 0-80 0,0-12 0 0,0 13-16 16,1-1-240-16,2-1 0 0,-3-11 128 0,5 13-128 16,3-5 0-16,0 0 0 0,1 0 128 0,1-2-128 15,1 1 0-15,0-1 0 0,0-4 0 0,0 0 0 16,0 1 0-16,2-1 0 0,-3 0 0 0,2-2 0 15,0 0 0-15,1-2 0 0,-1 1 0 0,-1 1 0 16,1-2-192-16,0-2 32 0,-1-2 0 0,0 1 0 16,-1-1-160-16,1-1-16 0,-2-1-16 0,0 2 0 15,-1-7-304 1,0 1-64-16,-1 0-16 0,-1 1-8800 0,-2-1-1776 0</inkml:trace>
  <inkml:trace contextRef="#ctx0" brushRef="#br0" timeOffset="203909.47">11342 9056 6447 0,'0'0'272'0,"0"0"80"0,0 0-352 0,0 0 0 0,3-2 0 0,0-2 0 16,0 0 2400-16,0-1 416 0,1-1 64 0,0 0 32 16,1-1-1872-16,-1 1-368 0,1 1-80 0,2-2-16 0,-2 1 32 0,-1-1 0 15,-3 1 0-15,2 0 0 0,-3 6 80 0,0 0 16 16,0-6 0-16,0-1 0 15,0 7 224-15,-3-5 48 0,-2 0 16 0,1 1 0 0,1-1-496 0,1-3-112 16,-2 1 0-16,0 1-16 0,0-2-368 0,-1 1 128 16,1 0-128-16,0-1 0 0,-2 0 0 0,-1 0 0 15,1 3 0-15,-1 0 0 0,-1 0 0 0,0 1 0 16,-1 0 0-16,1 1 0 0,2-1 0 0,-1 4 0 16,-2-2 0-16,0 0-192 0,9 2-96 0,-10-1-32 15,-1 0 0-15,2 1 0 16,0 0-80-16,0 0-32 0,0 0 0 0,0 0 0 15,0 0-224-15,-1 0-48 0,1 1-16 0,9-1-6480 16,0 0-1296-16</inkml:trace>
  <inkml:trace contextRef="#ctx0" brushRef="#br0" timeOffset="204725.19">11663 9441 12895 0,'0'0'1152'0,"0"0"-928"16,0 0-224-16,0 0 0 0,0 0 2176 0,0 0 400 15,0 0 80-15,0 0 16 0,0 0-1856 0,0 0-368 0,0 0-80 0,0 0-16 16,0 0-176-16,0 0-48 0,-5 6 0 0,5-6 0 16,0 0 352-16,0 0 64 0,0 0 16 0,0 0 0 15,0 0 32-15,0 0 16 0,0 0 0 0,0 0 0 16,4 11 96-16,-2-2 32 0,-2-9 0 0,0 14 0 15,0 2-48-15,0 0-16 0,-1 0 0 0,0-1 0 16,-2 0-224-16,2 1-64 0,-2 1 0 0,2 1 0 16,0-3-192-16,1-1-64 0,-2-5 0 0,2 3 0 15,0 0-128-15,0-1 160 0,2 0-160 0,-2-11 160 16,0 0-160-16,0 0 0 0,0 0 144 0,0 0-144 16,0 0 128-16,0 0-128 0,0 0 128 0,0 0-128 15,0 0 144-15,0 0-144 0,0 0 192 0,0 0-192 0,0 0 208 0,0 0-64 16,-2-12-16-16,2 2 0 0,-1-2 96 0,0 1 16 15,-1 1 0-15,1-2 0 0,0-1-48 0,0-1 0 16,-1 0 0-16,1-2 0 0,-2-1-192 0,2 0 128 16,0 0-128-16,-1 3 0 0,1-1 0 0,0 2 0 15,-2-1 0-15,2 2 0 0,0 2 0 0,-1 1 0 16,2 9 0-16,0 0 0 0,-1-9 0 0,1 9 0 16,0 0 0-16,0 0 0 0,1-8-144 0,-1 8 144 15,0 0 0-15,0 0-144 0,0 0 144 0,0 0-160 16,0 0 160-16,0 0-160 0,5 10 160 0,-1 2 0 15,-1 1-144-15,0 1 144 0,-1 2 0 0,1-2 0 0,-2 3 0 16,0 3 0-16,-1-3 0 0,0 1 0 16,0 0 0-16,0 0 0 0,2 1-192 0,-2-1 48 0,-2 0 0 0,1 0 0 31,1-2-704-31,1 0-144 0,2-1-32 0,0-2-14480 0</inkml:trace>
  <inkml:trace contextRef="#ctx0" brushRef="#br0" timeOffset="207617.5">10397 10509 31503 0,'0'0'1392'0,"-6"-2"288"0,6 2-1344 0,-9 0-336 0,9 0 0 0,0 0 0 0,0 0 384 0,0 0 16 15,0 0 0-15,0 0 0 0,0 0-192 0,0 0-32 16,0 0-16-16,0 0 0 0,6 8-32 0,-6-8-128 16,8 9 192-16,-8-9-10176 15,10 8-2032-15</inkml:trace>
  <inkml:trace contextRef="#ctx0" brushRef="#br0" timeOffset="207803.87">10368 11004 43311 0,'-10'-7'1920'0,"10"7"384"0,-10-5-1840 0,10 5-464 0,0 0 0 0,0 0 0 31,0 0-672-31,0 0-224 0,0 0-64 0,0 0 0 16,2 12-1984-16,1 1-416 0,-1 0-80 0</inkml:trace>
  <inkml:trace contextRef="#ctx0" brushRef="#br0" timeOffset="207961.39">10475 11303 43247 0,'0'0'1920'0,"-9"1"384"0,0 0-1840 0,9-1-464 0,0 0 0 0,0 0 0 15,0 0 0-15,0 0 128 0,7 9-128 0,2-1-12800 16,1-1-2576-16</inkml:trace>
  <inkml:trace contextRef="#ctx0" brushRef="#br0" timeOffset="208119.31">10512 11638 29487 0,'-7'-13'1296'0,"2"6"288"0,-3-1-1264 0,3 2-320 16,5 6 0-16,0 0 0 15,0 0-352-15,0 0-128 0</inkml:trace>
  <inkml:trace contextRef="#ctx0" brushRef="#br0" timeOffset="211613.01">9767 12579 7359 0,'0'0'656'0,"0"0"-528"16,0 0-128-16,0 0 0 0,0 0 4416 0,0 0 864 16,-3 9 160-16,3-9 48 0,-4 10-4272 0,4-10-832 15,0 0-192-15,0 0-16 0,0 0-176 0,0 0 0 16,0 0 0-16,0 0 128 0,0 0-128 0,0 0 0 15,0 0 0-15,11 0 128 0,0-2-128 0,-2-3 0 16,0-1 144-16,-1-3-144 0,0 0 272 0,0 0-16 16,-1 0 0-16,0-3 0 0,-2 0 320 0,-1 2 64 15,0 1 16-15,-2-3 0 0,-2 3 80 0,-1 0 16 0,-1 0 0 0,-2 0 0 16,-2-1-144-16,1 1-32 16,-3 3 0-16,-1-1 0 0,0-2-144 0,-3 5-48 0,-1-1 0 0,0 1 0 15,-1-1-32-15,-2 4-16 0,-1 1 0 0,-1 1 0 16,-1 0-16-16,0 3-16 0,2 1 0 0,0 3 0 15,1-1-304-15,-1 3 128 0,1-1-128 0,2 4 0 16,1 3 0-16,0 2 0 0,-2 2 0 0,2 2-144 16,0 1 144-16,3 7-128 0,-1 0 128 0,2 4-128 15,0 3 128-15,0-2 0 0,0 0 0 0,1 2 0 16,1-1 0-16,3-1-128 0,1 1 128 0,0-5 0 16,3-1 0-16,1-3 0 0,2-5 0 0,2-1-128 15,4-3 128-15,-1-2 0 0,1-2 0 0,2-3-128 16,-1-5 128-16,2-2-208 0,1-4 80 0,2-1 128 15,4-5-128-15,0-1 128 0,1-5 0 0,-1 2 0 0,1-3 0 0,-1-4 0 16,0-4 192-16,0 0-64 16,1 0 112-16,-3-2 16 0,-2-5 0 0,0 2 0 0,-1-1 0 0,-1 0 16 15,-1-2 0-15,-2-4 0 0,1-1-16 0,-1-2 0 16,-1-2 0-16,0-1 0 0,2-1-48 0,-2 0-16 16,0 1 0-16,-1 0 0 0,-2 1 0 0,0 2-16 15,-1-1 0-15,-3 4 0 0,-2 1-176 0,-2 2 0 16,-2-2 144-16,-3 0-144 0,-2 1 144 0,-2 0-144 15,-2 1 192-15,0 1-192 0,-3 2 128 0,-1 1-128 16,-1 0 0-16,-2 0 0 0,-1 2 0 0,-1 1 0 16,0-1-208-16,0 1 80 0,2-2 0 0,1 1 0 15,2 4 0-15,1 3 0 16,3 0-368-16,3 4-64 0,3 4-16 0,2 5 0 16,5 4-1488-16,0 0-304 0,0 0-64 0,0 0-13312 0</inkml:trace>
  <inkml:trace contextRef="#ctx0" brushRef="#br0" timeOffset="212212.93">10185 11970 10127 0,'-2'-8'896'0,"1"-2"-704"16,1 10-192-16,0-8 0 0,0 8 3056 0,0 0 576 16,0 0 112-16,0 0 32 0,0 0-3072 0,0 0-704 15,8-4 0-15,-8 4 0 0,0 0 176 0,0 0 48 0,6 9 16 0,0 0 0 16,-6-9 640-16,4 15 128 16,-1-1 16-16,1 0 16 0,2-1-336 0,0 3-64 0,2 1 0 0,1 2-16 15,0 2-400-15,2 0-80 0,-1-1-16 0,2 3 0 16,-1 1-128-16,2-1 160 0,2-1-160 0,-1 2 160 15,1 1 16-15,0-1 0 0,2 1 0 0,-1 0 0 16,-2 0-16-16,-1-1 0 0,-1 1 0 0,-3 1 0 16,-1 0 32-16,-2 2 16 0,0-1 0 0,-4-1 0 15,-2 0 112-15,-1 2 0 0,-2-2 16 0,-1-2 0 16,0-1-16-16,-1-3 0 0,-1 0 0 0,-1-4 0 16,1-3 192-16,-2 1 16 0,-1 0 16 0,-2-3 0 15,0-1-128-15,-1 1-32 0,-1 0 0 0,-2-1 0 16,0-3-128-16,-2 1-48 0,0 0 0 0,-1 2 0 15,-2-2-208-15,-1-1 144 0,0-2-144 0,2 2 128 16,-2-2-256-16,1 0-64 0,0-4-16 0,1 2 0 16,5-1-640-16,1 0-128 0,0-2-32 0,1 0 0 15,2 0-2144-15,10 0-432 0,-9 0-96 0,9 0-16 0</inkml:trace>
  <inkml:trace contextRef="#ctx0" brushRef="#br0" timeOffset="212715.51">10829 11580 15711 0,'0'0'704'0,"0"0"128"0,2-9-656 0,-2 9-176 0,3-9 0 0,-3 9 0 15,0-10 1200-15,0 10 208 0,0 0 32 0,0-10 16 16,0 10-336-16,1-7-64 0,-1 7-16 0,0 0 0 15,0 0-176-15,0 0-32 0,0-11-16 0,0 11 0 16,0 0-320-16,0 0-64 0,0 0-16 0,0 0 0 16,0 0-96-16,0 0 0 0,0 0-16 0,-5 16 0 15,0-1-64-15,0 4-16 0,-2-1 0 0,-1 1 0 0,-1 2-80 0,1-1-16 16,0-1 0-16,1 1 0 0,-3 1 128 0,3 1 0 16,-1-2 16-16,-1 0 0 0,0 3-16 0,1-1-16 15,0 0 0-15,3 0 0 0,0-2-112 0,1-1-128 16,-2 1 176-16,5-2-176 0,4-2 176 0,1-1-176 15,0 0 160-15,2-5-160 0,2 1 128 0,4-4-128 16,-1 1 0-16,2-4 144 0,3 0-144 0,0-1 0 16,1-3 0-16,0 0 0 15,1 0-640-15,-1-2-16 0,0 2 0 0,-2-2 0 16,1-2-2048-16,0-1-416 0</inkml:trace>
  <inkml:trace contextRef="#ctx0" brushRef="#br0" timeOffset="212991.36">11027 11701 16575 0,'0'0'736'0,"0"0"160"0,0 0-720 0,0 0-176 0,0 0 0 0,0 12 0 16,4 0 3136-16,-4-12 608 0,4 12 112 0,0-2 32 15,-1 1-3168-15,1-1-720 0,0 0 0 0,0 2 0 16,0 1-224-16,0 0-32 0,0 0-16 0,0 0 0 16,0 2-640-16,-2-1-128 0,1-1-32 0,0-1-6992 15,-1-2-1392-15</inkml:trace>
  <inkml:trace contextRef="#ctx0" brushRef="#br0" timeOffset="213224.34">11011 11417 5519 0,'0'0'496'0,"0"0"-496"0,0 0 0 0,0 0 0 16,0 0 6048-16,0 0 1120 0,0 0 208 0,0 0 48 31,0 0-6528-31,0 0-1296 0,0 0-272 0,0 0-48 16,3 11-1568-16,-3-11-304 0,6 11-64 0</inkml:trace>
  <inkml:trace contextRef="#ctx0" brushRef="#br0" timeOffset="213646.97">11123 11391 18431 0,'0'0'1632'16,"0"0"-1312"-16,0 0-320 0,0 0 0 0,0 0 3568 0,0 0 640 15,0 0 128-15,0 0 16 0,0 0-3456 0,0 0-688 16,0 0-208-16,0 0 0 0,12 0 0 0,-2 1 0 16,1 2 0-16,-1 1 0 0,1-1-144 0,-1 3-32 15,-1 3 0-15,2 0 0 16,0 0-240-16,1-1-48 0,-3 3-16 0,0-1 0 0,-1-1 288 0,0 0 192 0,0 1-208 0,0-1 80 15,0-2 128-15,-1 4 0 0,1-1 0 0,0 2 0 16,-1 0 256-16,-1 1 0 0,-1 1-16 0,1 2 0 16,-1 2 256-16,-1 2 48 0,0-1 16 0,-2 2 0 15,-1-3-368-15,1 2-64 0,-2-1 0 0,0 1-128 16,1 0 160-16,0-1-160 0,-1-3 128 0,0-1-128 16,0 0 0-16,-1-2 0 0,0-1-192 0,1-12 192 31,1 10-624-31,-2-2 0 0,1-8 0 0,-4 8 0 0,4-8-720 0,-8 7-128 0,-1 3-48 15</inkml:trace>
  <inkml:trace contextRef="#ctx0" brushRef="#br0" timeOffset="-214614.16">9280 13591 14735 0,'-13'-2'1312'0,"4"4"-1056"0,0 0-256 0,-2 2 0 16,-1 0 2416-16,2 1 416 0,0 3 96 0,-2 0 16 16,0 0-2304-16,0-1-448 0,1 3-192 0,0-3 176 15,1 0-400-15,10-7-80 0,-8 8-16 0,8-8 0 32,0 0-80-32,0 0-32 0,0 0 0 0,0 0 0 0,0 0 240 0,13 1 32 0,1-2 16 0,5-4 0 15,0-3 352-15,3-1 80 0,4-1 16 0,4-1 0 16,6-5 480-16,4-1 112 0,7-2 0 0,6-2 16 15,6-1-224-15,5-3-48 0,5-1-16 0,4-3 0 16,0-1-384-16,4-1-80 0,2-4-16 0,6 1 0 16,6-2 16-16,1-1 0 0,-1-5 0 0,4-1 0 15,0 0-32-15,4-1-128 0,3-2 192 0,0-1-64 16,-3 0-128-16,-1 1 0 0,-1 1 0 0,-3 2 0 16,-5 0-224-16,-6 2-32 0,-4 2 0 0,-8 4 0 15,-4 4-528-15,-5 3-112 0,-3 4-32 16,-6 1-11280-16</inkml:trace>
  <inkml:trace contextRef="#ctx0" brushRef="#br0" timeOffset="-213847.37">10228 14090 7359 0,'0'0'320'0,"0"0"80"0,0 0-400 0,0 0 0 0,0 0 0 0,0 0 0 16,0 0 4336-16,-6-7 784 0,6 7 144 0,-3-6 48 15,3 6-4080-15,-3-12-800 0,0 2-176 0,3-1-16 0,0 1 176 0,3-1 32 16,0 0 16-16,-1-1 0 0,1 0-464 0,1 0 128 15,1-2-128-15,-1 0 0 0,-2 1 0 0,1-2-160 16,0 1 32-16,-3 0 0 0,-4 1-48 0,-2 0 0 16,-1-2 0-16,-1 4 0 0,-3 0 176 0,0 1 0 15,-2-1 0-15,-2 5 0 0,-2-1 384 0,0 3 0 16,-1 3 0-16,0 4 0 0,-2 1 336 0,1 2 80 16,-1 4 16-16,1 2 0 0,-1 5-304 0,2 3-48 15,1-1-16-15,0 5 0 0,1 1-448 0,3 1 0 16,0 0 0-16,2 2 0 0,0 2 0 0,3 0 0 15,0 0-192-15,1 2 192 0,0-1-208 0,2 3 64 16,2-2 16-16,1 1 0 0,-1 1-32 0,2-3 0 0,1 0 0 0,2-1 0 16,1-5-96-16,1-1-32 15,1-5 0-15,2-2 0 0,0-3-32 0,4-2 0 0,-1 0 0 0,5-7 0 16,-1-2 112-16,2-3 16 0,-1-4 0 0,2 0 0 16,0-9 192-16,1 0 0 0,-1-4 144 0,2-1-144 15,-2-1 496-15,0-4 0 0,-2-3 0 0,2-3 0 16,0-2 272-16,0-2 64 0,1 1 16 0,-1-1 0 15,-1-1-64-15,-2 0-16 0,-1-2 0 0,-2-2 0 16,-2 2-304-16,-3-1-64 0,-2 1-16 0,-1-4 0 16,-2 1-208-16,-2 0-48 0,-2-1-128 0,-1 2 192 15,0 1-192-15,-1 2 0 0,-3 3 128 0,1-1-128 16,-4 3 0-16,1 3 176 0,-1-2-176 0,0 4 160 16,-1 0-32-16,1 5 0 0,2-4 0 0,0 5 0 15,-1-2-432-15,3 5-80 0,2-1-32 0,1 4 0 16,-1 0-2480-16,0-3-496 0,2 5-112 0</inkml:trace>
  <inkml:trace contextRef="#ctx0" brushRef="#br0" timeOffset="-212190.19">10667 13372 4607 0,'0'0'192'0,"0"0"64"0,0 0-256 0,-1-10 0 16,1 10 0-16,1-7 0 0,-4-1 2624 0,3 8 464 15,2-11 112-15,0 2 0 0,2 0-2112 0,1 1-416 16,2-1-96-16,-1 3 0 0,0-1-336 0,0 1-64 16,2-4-16-16,0 4 0 0,0 1-160 0,-8 5 0 15,0 0 0-15,8-6 128 0,-8 6-128 0,0 0 128 16,0 0-128-16,0 0 128 0,0 0 368 0,0 14 64 0,-3 0 16 0,-1 4 0 16,-4 6 16-16,-1 0 16 15,-1 5 0-15,-1 4 0 0,-1 1-288 0,1 2-64 0,0 3-16 0,1 0 0 16,1 2 80-16,1-2 32 0,1 2 0 0,2 1 0 15,0-1 208-15,1-1 32 0,1-1 16 0,2 0 0 16,1-5-208-16,1 0-32 0,1-1-16 0,0-1 0 16,0-3-176-16,0-2-48 0,2-7 0 0,1-1 0 15,1 0-128-15,0-4 0 0,3-4 0 0,3-2 128 16,-2-3-128-16,1-2 0 0,1-4 0 0,-1-1 0 16,2-2 0-16,0-2-224 0,2 0 48 0,-1-3 16 15,0 0 160-15,-1-3 0 0,2-1 0 0,-2-1 0 16,0-4 128-16,0 0 64 0,0-1 16 0,-1 1 0 15,-1 2 112-15,0 0 0 0,-1-2 16 0,-1-1 0 0,-1 1 96 0,-1 0 16 16,-2 0 0-16,0 0 0 0,-1-3-80 16,-1 1-16-16,-5-1 0 0,2-1 0 0,-1-5-160 0,-2-1-48 15,0-2 0-15,-3-2 0 0,1-2-320 0,0 1-64 16,-2-1-16-16,0-1 0 0,-1-1 0 0,1-2 0 16,-1 2 0-16,1 3 0 0,-1-4 80 0,0 5 16 15,1 2 0-15,1 3 0 16,-1 3-480-16,1 3-112 0,1 3-16 0,-2 3 0 15,1 5-192-15,-2 4-32 0,-1 1-16 0,-2 4 0 16,-3 1-1488-16,0 2-320 0</inkml:trace>
  <inkml:trace contextRef="#ctx0" brushRef="#br0" timeOffset="-211806.23">10697 13718 20271 0,'-9'-1'1792'0,"-2"1"-1424"15,0 0-368-15,2 1 0 0,1 3 2848 0,1-1 496 16,7-3 112-16,0 0 0 16,0 0-3136-16,0 0-624 0,0 0-128 0,0 0-16 0,0 0 128 0,11 10 16 15,-1-2 16-15,2-3 0 0,0-1 0 0,-1-1 0 16,1-2 0-16,1-1 0 0,1-1 48 0,2 0 16 15,0-1 0-15,-1 2 0 0,0-4 224 0,-2 2 0 16,1 2 0-16,-1-4-144 16,-1 1-528-16,1 1-96 0,-1-1-32 0,-2 0-10896 0</inkml:trace>
  <inkml:trace contextRef="#ctx0" brushRef="#br0" timeOffset="-210710.17">11152 14172 2751 0,'0'0'128'0,"0"0"16"0,0 0-144 0,0 0 0 16,0 0 0-16,0 0 0 0,0 0 2688 0,0 0 512 16,0 0 112-16,0 0 16 15,-5-5-4480-15,5 5-880 0,0 0-176 0,0 0-32 0,0 0 1520 0,0 0 304 16,0 0 64-16,0 0 16 0,0 0 2016 0,0 0 416 15,0 0 80-15,0 0 0 0,0 0 80 0,0 0 16 16,0 0 0-16,0 0 0 0,0 0-272 0,2-9-48 16,-2 9-16-16,0 0 0 0,0 0-448 0,7-7-80 15,-7 7-32-15,5-6 0 0,-5 6-688 0,0 0-144 16,0 0-32-16,0 0 0 0,0 0-512 0,0 0 0 0,0 0 0 0,0 0 0 16,0 0 0-16,0 0 0 15,0 0 0-15,0 0 0 0,9-2 0 0,-9 2 160 0,0 0-160 0,8-4 128 16,-8 4 208-16,7-6 48 0,-7 6 0 15,4-9 0-15,-1-2 160 0,0 2 32 0,-3-1 16 0,3 1 0 16,1-2-128-16,-1 1-16 0,3 1-16 0,-2 0 0 16,-1-2-272-16,1 3-160 0,-4 8 192 0,4-6-192 15,2-2 0-15,-6 8 0 0,0 0 0 0,5-9 0 16,0 0 0-16,-1 1 0 0,-4 8 0 0,4-8 0 16,-4 8 0-16,4-9 0 0,-2 0 0 0,-2 9 0 15,3-7 0-15,-3 7 0 0,0 0 0 0,0 0 0 16,0 0 144-16,0 0-144 0,0 0 0 0,0 0 144 15,0 0 48-15,0 0 0 0,0 0 0 0,6 11 0 16,1 2-192-16,-2 0 0 0,-1-3 144 0,0 3-144 16,0 0 0-16,2 0 144 0,0-2-144 0,-2 2 0 15,-1 0 128-15,1-3-128 0,2-1 0 0,-1-1 0 0,-5-8 128 16,6 9-128-16,0-2 0 0,0-2 0 0,-6-5 128 0,0 0-128 16,0 0 0-16,5 9 0 0,-5-9 0 0,0 0 0 15,0 0 0-15,0 0 0 0,0 0 0 0,0 0 0 16,0 0 0-16,0 0 0 0,0 0 192 0,0 0-192 15,0 0 192-15,0 0-192 0,0 0 192 0,0 0-192 16,-1-9 192-16,1 9-192 0,-1-12 144 0,1 2-144 16,2-1 0-16,0 1 144 0,-1 0-144 0,0-1 0 15,-1 1 0-15,3-1 0 0,-1 1 0 0,1-2 0 16,-2 2 0-16,2-1-176 0,-2 0 176 0,2 0 0 16,-2-1-144-16,2 3 144 0,-1-4 0 0,1 2-176 0,0-1 176 15,-1 1-128-15,1 1 128 0,-1 1 0 0,1 2 0 0,-3 7-128 16,4-10 128-16,1 3 0 0,-5 7 0 0,0 0-128 15,7-6 128-15,-7 6 0 0,0 0 0 0,6-7 0 16,-6 7 0-16,7-5 0 0,-7 5 0 0,0 0-128 16,0 0 128-16,7-6 0 0,-7 6 0 0,10-4-128 15,-10 4 128-15,0 0 0 0,9-4 0 0,-9 4 0 16,0 0 0-16,10 0 0 0,-10 0 0 0,11 0 0 16,-11 0 0-16,10 0 0 0,-1 1 0 0,-9-1 0 15,0 0 0-15,12 5 0 0,-3 2 0 0,-9-7 0 16,10 5 0-16,0 3 0 0,-3 0 0 0,1 1 0 15,-8-9 0-15,9 9 0 0,-2 1 0 0,-1 1 0 16,-6-11 0-16,7 10 0 0,-1 1 0 0,0-2 128 16,-2 1-128-16,-4-10 128 0,0 0-128 0,5 12 128 15,0-2-128-15,-5-10 0 0,4 13 0 0,0-2 0 0,-4-11 0 0,0 0 0 16,5 10 0-16,-5-10 0 0,0 0 0 0,0 0 0 16,4 8 0-16,-4-8 0 0,0 0-272 0,0 0-80 15,0 0-16-15,0 0 0 16,0 0-592-16,0 0-128 0,0 0-32 0,0 0 0 15,0 0-576-15,0 0-112 0,0 0-32 0,0 0-8080 16,0 0-1600-16</inkml:trace>
  <inkml:trace contextRef="#ctx0" brushRef="#br0" timeOffset="-210062.25">11058 13924 7359 0,'0'0'320'0,"0"0"80"0,0 0-400 0,0 0 0 15,0 0 0-15,0 0 0 0,0 0 4032 0,0 0 704 16,0 0 160-16,0 0 32 0,0 0-3552 0,0 0-704 16,0 0-144-16,0 0-16 0,0 0-304 0,0 0-48 15,1 11-16-15,-1-11 0 0,0 0-144 0,-3 10 128 16,3-10-128-16,0 0 128 0,-6 9 0 0,6-9-128 15,0 0 192-15,0 0-64 0,0 0 240 0,0 0 32 16,0 0 16-16,0 0 0 0,0 0-64 0,8-6-16 0,0 1 0 0,-8 5 0 16,9-4 96-16,-9 4 16 0,11-4 0 0,-11 4 0 15,11 0-48-15,-11 0 0 0,11 4 0 0,-11-4 0 16,9 9-176-16,-3 1-32 0,0 1-16 0,-3-1 0 16,0 2-176-16,-3 1 0 0,-1 1 144 0,-1 4-144 15,1-1 0-15,0 0 0 0,-2-1 0 0,3-2 0 16,0-1 0-16,0-4 0 0,0 2-128 0,3-3 128 15,-3-8-224-15,4 9 32 0,-4-9 16 0,8 4 0 16,-8-4-2368 0,10 2-464-16</inkml:trace>
  <inkml:trace contextRef="#ctx0" brushRef="#br0" timeOffset="-192232.97">12955 12583 6447 0,'0'0'576'0,"-10"-3"-576"15,-1-1 0-15,1 0 0 0,-1-1 3024 0,2 3 496 16,0-1 112-16,0 0 16 0,-1 2-2560 0,-1 0-512 15,-1-1-112-15,1 2-16 0,-1 0-320 0,0 3-128 16,-1 0 0-16,1-1 0 0,1 0 0 0,-2-1 0 16,0 0 0-16,1 0 0 0,3 1 256 0,-2-2-32 15,0 0-16-15,0 0 0 0,2 0 864 0,0 0 160 16,0 0 48-16,9 0 0 0,-9-2 16 0,9 2 16 16,-10-1 0-16,10 1 0 0,-9-4-512 0,9 4-96 15,-6-4-32-15,6 4 0 0,0 0-288 0,0 0-64 16,-7-6-16-16,7 6 0 0,0 0-48 0,0 0 0 15,0 0 0-15,0 0 0 0,0 0-64 0,0 0-32 16,0 0 0-16,0 0 0 0,0 0-160 0,11 1 0 0,-1 2 144 0,-10-3-144 16,13 2 0-16,0 1 128 0,-1 0-128 0,1-1 0 15,0 1 192-15,3-1-48 0,-1 0 0 0,4-1 0 16,1-1 32-16,3 0 0 0,1 0 0 0,2 0 0 16,2-1 96-16,-1-1 32 0,1 2 0 0,-1 0 0 15,0 0-48-15,1 0 0 0,-1 0 0 0,2 3 0 16,2-2-96-16,0 2-32 0,2-2 0 0,1 2 0 15,0-1-128-15,1 1 0 0,0 0 0 0,0-2 128 16,1-1-128-16,-1 0 0 0,-1 0 0 0,-2-1 0 16,0-1 0-16,-2 1 0 0,-2 0 0 0,2-1 0 15,0 2 128-15,1-4-128 0,1 2 0 0,-1-1 128 16,0 1 128-16,2 0 0 0,1 0 16 0,1 0 0 16,2 2-64-16,-2 0-16 0,-3-1 0 0,0 1 0 0,-2 0-192 0,-3 1 0 15,0 1 0-15,-2-2 0 0,-1 0 0 0,-2 0 0 16,0 2 0-16,0-2 0 0,-1 0 0 0,-1 0 0 15,-4-2 0-15,0 2 0 0,0 0 128 0,-2 0-128 16,-1 2 0-16,0-2 0 0,0-2 0 0,0 0 128 16,0 1-128-16,2 1 0 0,0 0 0 0,2 0 176 15,0 0-176-15,-1 0 160 0,-1 0-160 0,1 0 192 16,-2 0-192-16,1 0 192 0,-1 0-192 0,-2 0 0 16,0 1 0-16,-1 1 0 0,-11-2 0 0,12 0 0 15,-2 0 0-15,-10 0 0 0,10 0 0 0,-10 0 0 16,0 0 0-16,11-2 0 0,-11 2 0 0,0 0 0 15,0 0 0-15,11-2 0 0,-11 2 0 0,9-4 0 0,-9 4 128 16,0 0-128-16,9-4 0 0,-9 4 0 0,10-4 0 0,-10 4 128 16,10-4-128-16,-10 4 0 0,10-1 0 0,-10 1 0 15,0 0 0-15,10-4 0 0,-10 4 0 0,0 0 128 16,0 0-128-16,11-1 0 0,-11 1-160 0,0 0 160 16,10 0-144-16,-10 0 144 0,0 0-128 0,0 0 128 15,11-2-128-15,-11 2 128 0,0 0-128 0,0 0 128 16,10-4 0-16,-10 4 0 0,0 0 0 0,0 0 0 15,0 0 0-15,0 0 0 0,0 0 0 0,9-2 0 16,-9 2 0-16,0 0 0 0,0 0 0 0,0 0 0 16,9 0 0-16,-9 0 0 0,10-3 0 0,-10 3 0 15,9 0 0-15,-9 0 0 0,9-1 0 0,-9 1 0 16,10-3 0-16,-10 3 0 0,0 0 192 0,12-2-64 16,-12 2-128-16,9-4-128 0,-9 4 128 0,0 0-192 0,0 0 192 0,0 0 0 15,7-5 0-15,-7 5 0 0,0 0 0 16,0 0 0-16,0 0 0 0,0 0 0 0,9-4 0 0,-9 4 0 15,0 0 0-15,10-2 0 0,-10 2 0 0,0 0 0 16,0 0 0-16,11 0 0 0,-11 0 0 0,0 0 0 16,0 0 0-16,0 0 0 0,0 0 0 0,0 0 0 15,0 0 0-15,0 0 0 0,0 0 0 0,0 0 0 16,0 0 0-16,0 0 0 0,0 0 128 0,0 0-128 16,0 0 128-16,5-9-128 0,-5 9 0 0,0 0 128 15,0 0-128-15,4-10 0 0,-2-1 0 0,-2 11 128 16,2-10-128-16,-2 10 0 0,0-12 0 0,0 12 128 15,-2-12-128-15,-2 2 0 0,4 10 192 0,-7-10-48 0,-1-1 0 0,-1 3 0 16,-2 2 80-16,-1-1 16 0,1 1 0 16,-2-1 0-16,-2 1-80 0,1 1-16 0,-2 1 0 0,5-2 0 15,-1 0-144-15,0-2 0 0,0 2 0 0,2 0 128 16,1 1-128-16,0 1 0 0,1-1 0 0,8 5 0 16,-8-5 0-16,8 5 0 0,0 0 0 0,0 0 0 15,-6-4 0-15,6 4 0 0,0 0 0 0,0 0 0 16,0 0-176-16,0 0 176 0,0 0-128 0,0 0 128 15,0 0-224-15,6 10 32 0,2-1 16 0,2 1 0 16,2-1-96-16,1 1-32 0,1-2 0 0,3 0 0 16,3 0 0-16,0-1 0 0,-1 1 0 0,2 0 0 15,-2-1 160-15,1 0 144 0,-2 0-208 0,-1-1 80 16,-2 1 128-16,-2-1 0 0,-2 0 0 0,0-1 0 0,-11-5 0 16,10 6 144-16,-10-6-16 0,11 8-128 15,-4 0 0-15,-7-8 0 0,8 9-160 0,-8-9 160 0,8 9-128 0,-1 0 128 16,-7-9 0-16,6 11 0 0,-6-11 0 0,5 10 0 15,-5-10 0-15,4 13 0 0,-4-13 0 0,2 12 0 16,-2-12-144-16,-3 14 144 0,-1-2 0 0,-1 0 0 16,-3 0 0-16,0-1 0 0,-1-2 160 0,0 2-16 15,0-1 0-15,0 3 0 0,-2-2-16 0,1 1 0 16,-1-1 0-16,1 0 0 0,0-1-128 0,-1 1 0 16,1-2 144-16,1-1-144 0,1-2 0 0,1 1 144 15,1-1-144-15,-1 2 0 16,7-8-1616-16,0 0-432 0,-8 6-96 0</inkml:trace>
  <inkml:trace contextRef="#ctx0" brushRef="#br0" timeOffset="-189998.31">16466 11580 15023 0,'0'0'656'0,"0"0"160"0,0 0-656 0,0 0-160 0,1-8 0 0,-1 8 0 0,2-7 1200 0,-2 7 208 16,0 0 32-16,1-12 16 0,-1 3-928 0,0 9-176 16,-1-11-32-16,-1 2-16 0,-2 0 112 0,-1 1 32 15,5 8 0-15,-10-10 0 0,-1-1 80 0,0 4 32 16,-3-3 0-16,3 4 0 0,-4-1 400 0,0 1 96 16,-2-2 16-16,1 1 0 0,1 2-160 0,-1 0-16 15,-1 0-16-15,3 1 0 0,-1 3-496 0,2 1-112 16,1 0-16-16,1 2 0 0,-2 1-32 0,1 1-16 15,0 1 0-15,1 1 0 0,-1 1-208 0,1 0 128 16,1 2-128-16,1 1 0 0,1 1 0 0,0 2 0 16,0 1 0-16,2 2 0 0,1 0 0 0,1 4 0 15,1-3 0-15,2 3 0 0,-1-1 0 0,2 1 0 16,-1-1 0-16,2-1 0 0,3-2 0 0,0 0 0 0,2-1 0 0,0 0 0 16,2-1 448-16,2-3-16 0,1-2 0 0,0-3 0 15,2 1-32-15,2-2 0 0,-1 0 0 0,1-1 0 16,-2-1-256-16,2-1-144 0,0-2 160 0,-2-1-160 15,-2 0 0-15,1 1 0 0,0-4 0 0,0 1 0 16,-1-2 0-16,1-2 0 0,-2 0-128 0,1-3 128 16,-3 0 0-16,-2 0 0 0,1-1 0 0,-1 1 0 15,-1-2 272-15,1-1 16 0,-2-4 0 0,-1 0 0 16,0 0 176-16,0-4 48 0,-1 0 0 0,0-1 0 16,-1 0-16-16,0-4 0 0,-1 0 0 0,0 0 0 15,0-4-192-15,-1-1-48 0,0-1 0 0,-2 1 0 16,-1-3-96-16,0 1-32 0,0-3 0 0,-1 2 0 15,0-1-128-15,-2 2 0 0,1-1 0 0,-1 2 0 16,1-1 0-16,-3 2 0 0,-1-3 0 0,3 1 0 0,-1 1 0 16,0 3 0-16,0 3 0 0,0-1 0 0,1 2-176 15,0 1-16-15,1 4 0 0,0 0 0 16,0 2-272-16,1 0-64 0,1 6-16 0,-2 0 0 16,1 6-592-16,-1 0-112 0,6 6-32 0,0 0 0 15,-8 8-2400-15,3 3-480 0</inkml:trace>
  <inkml:trace contextRef="#ctx0" brushRef="#br0" timeOffset="-188780.34">16789 10739 11967 0,'0'0'1072'0,"0"0"-864"16,0 0-208-16,0 0 0 0,0 0 2336 0,0 0 416 0,0 0 96 0,0 0 16 15,0 0-2192-15,0 0-432 0,0 0-96 0,0 0-16 16,0 0 160-16,0 0 32 0,0 0 0 0,0 0 0 15,0 0 128-15,0 0 16 0,0 0 16 0,0 0 0 16,0 0 32-16,0 0 16 0,9 7 0 0,-9-7 0 16,6 9 304-16,-2 1 64 0,-2 2 16 0,1 0 0 15,-2-2-256-15,2 3-48 0,-1-2-16 0,1 3 0 16,-2 0-272-16,2 2-48 0,-1 0-16 0,1 3 0 16,0 2 32-16,1 3 0 0,-1-4 0 0,3 7 0 15,-1 0-64-15,1 3-16 0,1 2 0 0,1 1 0 16,0-2-208-16,1 2 0 0,-2-3 0 0,0 0 0 15,-2-3 0-15,-1 2 0 0,0-6 0 0,0 0 0 16,-1-1 0-16,0 0 0 0,0 1 0 0,-2-2 0 16,-1-1 128-16,0-1-128 0,0 1 0 0,-1-2 0 0,-2-1 288 0,1 1-32 15,-2 1-16-15,0-4 0 0,0 1 96 0,-1-3 32 16,-2 0 0-16,1 0 0 0,-1-3-80 0,1 1-16 16,-2-1 0-16,0-2 0 0,0 0-80 0,-1-3 0 15,-1-1-16-15,-1-1 0 0,1-2 80 0,0-1 32 16,-2-1 0-16,0-2 0 0,-1-2-96 0,0-2 0 15,-3 0-16-15,-1-3 0 0,-1 3-176 0,1-5-144 16,0-1 144-16,0-2-208 16,0 2-320-16,3 2-64 0,0-2-16 0,3 1 0 15,2 2-1440-15,4 0-272 0,1 1-64 0,4 0-7648 16,4 0-1520-16</inkml:trace>
  <inkml:trace contextRef="#ctx0" brushRef="#br0" timeOffset="-182634.05">9290 7385 21183 0,'0'0'944'0,"-9"-8"192"0,1-1-912 0,-1 2-224 0,-1 1 0 0,1-1 0 0,0 1 944 0,-1 1 144 16,1-1 16-16,0 1 16 0,-1 1-352 0,-2-2-80 15,-1 1-16-15,-1-1 0 0,-2 1-208 0,0 1-32 16,1 0-16-16,-2 2 0 0,-2 0-224 0,-1 4-32 15,-3 0-16-15,1 2 0 0,0 0 48 0,-1 1 0 16,-2 1 0-16,-1-1 0 0,-2 1 192 0,4-2 32 16,-1 1 16-16,-1 2 0 0,-2-1-160 0,1 1-16 15,1-2-16-15,-1 0 0 0,-1-1 16 0,1-1 0 16,1 1 0-16,0-2 0 0,0 1 224 0,1 1 48 16,0-1 16-16,2-1 0 0,2 1-208 0,0-1-32 0,0 2-16 0,1-2 0 15,5 0-128-15,1 2-32 0,-1 1 0 0,2-1 0 16,0 1-128-16,1 2 0 0,1-1 144 0,-1 2-144 15,0-1 0-15,0 1 144 0,1 1-144 0,-1 4 0 16,3-3 160-16,0 5-160 0,0 3 128 0,-1-1-128 16,1 2 0-16,3 1 128 0,1-1-128 0,1 2 0 15,0 0 128-15,1 1-128 0,2 2 128 0,2-1-128 16,-1-1 0-16,1 3 128 0,1 1-128 0,0 3 0 16,0-2 0-16,-1 6 0 0,0 0 128 0,1 0-128 15,-2 4 0-15,0 2 160 0,0 1-160 0,0 5 160 16,-2 0-160-16,1 4 128 0,0 1-128 0,-1 4 128 15,1-2 16-15,0 0 0 0,-1 0 0 0,1 3 0 16,0-1 160-16,1 2 16 0,1 0 16 0,-2 0 0 16,-2 0-176-16,-1 0-32 0,-1 1-128 0,0 1 192 0,0 0-64 15,1 1 0-15,0-2-128 0,0 1 192 0,0 0-192 0,0 0 128 16,2 2-128-16,0 1 0 0,1 0 144 0,1 4-144 16,3 5 128-16,-2-1-128 0,-1-4 128 0,0 0-128 15,-1 1 128-15,1 4-128 0,-2-4 160 0,2 2-160 16,0 1 192-16,-1-4-192 0,0-2 192 0,-2-1-192 15,0 1 192-15,2-2-192 0,-2 0 320 0,2 1-32 16,-1-2-16-16,2 0 0 0,-3-2-48 0,0-2-16 16,1-1 0-16,-1 1 0 0,1-1-208 0,2 1 128 15,-2 3-128-15,2-2 0 0,0 0 0 0,2-1 128 16,-1-5-128-16,1 0 0 0,2-1 0 0,0 1 0 16,0-2 0-16,0 1 0 0,1 0 128 0,2 3-128 15,-1-5 0-15,2 0 0 0,0-2 0 0,0 1 128 0,-2-4-128 0,1 1 0 16,-1 0 0-16,1 2 0 0,-1-2 128 0,1 4-128 15,-2 1 0-15,-1 0 128 0,0 1-128 0,-1-2 0 16,-2 0 144-16,0 2-144 0,-1-2 128 0,-1 2-128 16,-2-2 128-16,1 3-128 0,-1-2 0 0,2 1 128 15,-1-1-128-15,1-2 0 0,1-2 144 0,0-2-144 16,1 0 0-16,1 0 0 0,-1 1 0 0,2-1 128 16,-1 1-128-16,2 1 0 0,0-1 0 0,0 2 0 15,0 1 0-15,0-2 0 0,-2-1 0 0,1 0 0 16,-2-1 0-16,-1 1 128 0,0 3-128 0,2-2 0 15,-2 1 0-15,0 0 0 0,-2-1 0 0,2 2 0 16,0 1 0-16,0-3 0 0,0-5 0 0,0-2 128 16,0 1-128-16,0-1 0 0,0-2 128 0,0 4-128 0,2-3 0 0,-1 1 144 15,-1 0-144-15,0 1 0 16,3 0 144-16,-1 2-144 0,-1-2 0 0,2-1 144 0,0-2-144 0,-1 1 0 16,1-1 0-16,0 1 0 0,-2-2 0 0,-1 3 0 15,0 2 0-15,0-3 0 0,0 0 0 0,-1 1 0 16,-1 0 0-16,1 1 128 0,-2-2-128 0,2-5 0 15,0-1 0-15,-1-2 0 0,1-3 0 0,0 2 128 16,-1-1-128-16,1 2 0 0,0-6 0 0,-2 4 0 16,2 0 0-16,1-1 0 0,1 0 0 0,-1-3 0 15,-1 1 128-15,1 2-128 0,-1 0 0 0,1 0 0 16,0 1 0-16,-2-2 128 0,2 1-128 0,0-1 0 16,-1 0 0-16,0-3 0 0,1-1 0 0,-2-1 0 0,0 0 128 15,-1 0-128-15,-1 2 0 0,0-3 0 0,2 1 0 0,-2-2 128 16,0-1-128-16,1 0 0 0,1 1 0 0,-1-5 0 15,1 0 0-15,0 2 128 0,1 0-128 0,0-3 0 16,-1 0 0-16,1-3 0 0,1 3 128 0,0-1-128 16,0 4 0-16,0-2 0 0,1 0 0 0,-1 0 0 15,0 0 0-15,-1-1 0 0,0 1 0 0,-1 0 0 16,1 0 0-16,-1 0 0 0,0 0 0 0,0-1 0 16,-2-2 0-16,-2 0 128 0,3 1-128 0,-1-2 0 15,0-1 0-15,0 1 0 0,4-9 128 0,-3 9-128 16,-3-1 0-16,2 0 0 0,4-8 144 0,-5 7-144 15,5-7 0-15,-4 11 144 0,4-11-144 0,-6 6 0 16,6-6 176-16,0 0-176 0,-3 8 160 0,3-8-160 16,0 0 128-16,-3 11-128 0,2-2 0 0,1-9 0 15,-3 9 0-15,3-9 0 0,0 0 0 0,0 0 0 0,0 0 0 16,3 9 0-16,-3-9 0 0,0 0 0 0,0 0 0 0,0 0 0 16,5 9 0-16,-5-9 0 0,6 8 0 0,-6-8 0 15,0 0 0-15,8 7 0 0,-8-7 0 0,0 0 0 16,13 5 0-16,-1-1 0 0,0-2 0 0,-1 2 0 15,1-3 0-15,1 1 0 0,-13-2 0 0,18 0 128 16,-2 0-128-16,2 1 0 0,-1-1 0 0,2 0 0 16,-3 0 0-16,1 1 0 0,0-1 0 0,0 2 0 15,-1-1 0-15,-2-1 0 16,2 0-512-16,-3 0 0 0,-13 0 0 0,13 0-13488 16,-1-1-2688-16</inkml:trace>
  <inkml:trace contextRef="#ctx0" brushRef="#br0" timeOffset="-180442.18">12204 7187 24879 0,'0'0'1088'0,"-9"0"256"0,-3-4-1088 0,12 4-256 0,-8-2 0 0,8 2 0 0,0 0 2048 0,0 0 368 16,0 0 64-16,0 0 16 0,0 0-2112 0,0 0-384 15,0 0-160-15,12 3 16 0,-12-3 144 0,13 4 0 16,2 1 0-16,-2 2 0 0,-2-3 0 0,2 1 0 16,0 0 0-16,2 0 0 0,0-3 0 0,2 0 0 15,0 1 0-15,3-2 0 0,-1 0 0 0,2-2 128 16,0 0-128-16,1-1 176 0,-1 1-48 0,0 1 0 16,0-1 0-16,0 0 0 0,0-1-128 0,-1-2 0 15,0 2 144-15,-2 2-144 0,0 0 176 0,-2 1-48 16,-2 2 0-16,-1-1 0 0,-1 1 96 0,-12-3 16 15,11 4 0-15,-11-4 0 0,0 0 80 0,11 8 0 16,-11-8 16-16,7 10 0 0,-7-10-32 0,0 0-16 0,5 12 0 0,-5-12 0 16,3 12-48-16,-2-1-16 0,-1 2 0 0,0-13 0 15,0 0-32-15,-1 13-16 0,-2-1 0 0,1 1 0 16,-1 1 16-16,0 1 16 0,-2-1 0 0,1 3 0 16,2 3-16-16,-2 0-16 0,0 1 0 0,-1 3 0 15,-1 2-16-15,1 4 0 0,0 0 0 0,0 0 0 16,-1-1-32-16,1 2-128 0,-1 3 192 0,2 2-64 15,-1 3-128-15,-1 3 0 0,1 1 144 0,1 0-144 16,0 0 0-16,2 1 0 0,-1 1 0 0,2-1 128 16,0-1 16-16,-1 4 16 0,0-3 0 0,-1 5 0 15,0-1-32-15,1 3 0 0,-1 0 0 0,1 2 0 16,-2 0 48-16,1 0 0 0,-2-3 0 0,0 3 0 16,-1-1 0-16,1 0 0 0,0 1 0 0,1 2 0 0,-2-1 16 15,0 0 0-15,1 1 0 0,1 0 0 0,2-2-32 0,-2 1 0 16,0 2 0-16,1 0 0 0,1 0 0 0,-1 3 0 15,0 1 0-15,2-1 0 0,0 1-160 0,-1-3 128 16,2-1-128-16,-1 1 128 0,0-1-128 0,-2 0 0 16,1-1 0-16,0 2 0 0,1 2 0 0,1 2 128 15,1-1-128-15,1-3 0 0,-1-7 144 0,0 0-144 16,1-1 160-16,0 3-160 0,2-1 192 0,0 4-64 16,0 5-128-16,-2-5 192 0,-2-6-192 0,2 1 144 15,0-1-144-15,1 5 128 0,-2 2-128 0,1 4 0 16,-2-2 0-16,0 5 0 0,0-1 0 0,0 0 0 0,0-4 128 15,0 2-128-15,0 0 0 0,0 0 160 16,0-1-160-16,1 1 160 0,2 3-160 0,-1-5 192 0,-1 0-192 16,1-5 192-16,-1 1-192 0,0-2 192 0,-1 1-192 0,0 1 192 15,-1-1-192-15,0 2 0 0,-1 0 0 0,1-1 128 16,-1 1-128-16,0 0 0 16,1 0 0-16,0-1 128 0,-2 0-128 0,2 1 128 0,-2-1-128 0,2 2 128 15,1 2-128-15,0-4 192 0,0 0-192 0,2-3 192 16,2 0-192-16,0-3 128 0,-1-3-128 0,1 1 128 15,0 1-128-15,1 5 0 0,1 2 0 0,1-1 128 16,-2-5-128-16,0-3 0 0,1-5 0 0,-3-1 0 16,1-1 0-16,0 0 0 0,0 0 0 0,0 1 0 15,0 2 0-15,-1 4 0 0,-1 2 0 0,1-3 0 16,-1 4 0-16,1-5 0 0,-2-2 0 0,-1-1 0 16,0-1 0-16,0 2 0 0,-1 2 0 0,0-2 0 0,-1 1 0 15,1 0 128-15,-1 0-128 0,0-2 0 16,0 0 0-16,-1-1 0 0,2-1 128 0,1-3-128 0,0-3 0 0,1-2 0 15,2-2 0-15,-1-1 0 0,1 0 0 0,-1 0 0 16,2-1 0-16,0 0 0 0,0-2 0 0,0-1 0 16,0 1 0-16,0 1 0 0,-1-1 0 0,-1 2 0 15,-1 0 128-15,1 2-128 0,-4 1 0 0,2-3 0 16,-1 0 0-16,0 1 0 0,0-2 0 0,-2 0 0 16,0-2 0-16,1-1 0 0,-1 3 0 0,0-2 128 15,1-2-128-15,-1 2 0 0,1 0 0 0,-1-1 0 16,2-4 128-16,-1 3-128 0,1-2 0 0,1-3 0 15,0 0 0-15,1 0 0 0,1-2 0 0,0 2 0 0,0 1 0 16,-1-3 0-16,0 0 0 0,1 1 0 16,-2-1 0-16,0 2 0 0,0-1 0 0,0 0 0 0,0-1 128 0,0 2-128 15,0-3 0-15,0 0 0 0,-3 0 0 0,2 0 0 16,-1-1 0-16,2-1 0 0,0 1 0 0,2 0 0 16,-1 1 0-16,2-1 0 0,-2 1 0 0,1 0 0 15,1 0 0-15,1-2 0 0,-1 1 0 0,1 0 0 16,-1-2 0-16,1 1 0 0,-1-1 0 0,-2 1 0 15,2 0 0-15,-1-2 0 0,2 2 0 0,-2-2 0 16,-2-9 0-16,1 12 0 0,-1 1 128 0,0-3-128 16,-1 1 0-16,1-11 0 0,-2 9 0 0,2-9 128 15,-2 10-128-15,0-1 0 0,2-9 144 0,-1 11-144 16,0-2 0-16,1-9 128 0,0 10-128 0,0-1 0 16,0-9 0-16,2 12 128 0,-2-12-128 0,3 12 0 15,-3-12 0-15,4 13 0 0,-1-4 0 0,-1 0 0 0,-2-9 0 0,4 12 0 16,-4-12 0-16,3 9 0 0,-2 1 0 0,-1-10 0 15,0 0 0-15,1 12 0 0,-1-12 0 0,2 13 0 16,-2-2 0-16,0-11 128 0,1 11-128 0,-1-11 0 16,3 11 0-16,-2-1 0 0,-1-10 0 0,2 12 0 15,-2-12 0-15,3 12 0 0,-2-1 0 0,-1-11 0 16,3 10 0-16,0 0 0 0,-3-10 0 0,1 12 0 16,0-1 0-16,-1-11 0 0,3 11 0 0,-2-1 0 15,-1-10 0-15,1 12 128 0,1 0-128 0,0-2 0 16,-2-10 0-16,2 12 0 0,-2-2 0 0,0-10 0 15,1 11 0-15,0-2 0 0,-1-9 0 0,0 10 0 16,0-10 0-16,2 12 0 0,-2-12 0 0,1 11 128 16,-1-11-128-16,0 10 0 0,0-10 0 0,0 0 144 0,1 13-144 0,-1-13 0 15,1 8 192-15,-1-8-192 0,0 0 192 0,0 10-192 16,0-10 192-16,0 12-64 0,0-12 0 0,0 0-128 16,0 9 128-16,0-9-128 0,0 9 0 0,0-9 0 15,0 0 0-15,0 11 0 0,0-11 0 0,0 0 0 16,0 0 128-16,0 9-128 0,0-9 0 0,0 0 0 15,0 0 0-15,0 0 128 0,0 0-128 0,0 0 0 16,0 0 240-16,0 0-64 0,0 0-16 0,0 0 0 16,-7 5 32-16,7-5 0 0,-10 0 0 0,10 0 0 15,-10-3-64-15,0 1 0 0,0 2 0 0,1-2 0 16,-1 0-128-16,0 1 128 0,-1 1-128 0,1 0 128 16,-2 0-128-16,0 1 0 0,2-1 0 0,-2 2 0 15,-1 1 0-15,1-2 0 0,2-1 0 0,-1 3 0 0,11-3 0 16,-10 0 0-16,0 0 0 0,10 0 0 0,-11-4 0 0,11 4-192 15,-10-5 0-15,10 5 16 16,-9-9-1440-16,3 2-304 16,0-2-48-16,1 0-12816 0,1 0-2576 0</inkml:trace>
  <inkml:trace contextRef="#ctx0" brushRef="#br0" timeOffset="-179902.25">10572 14982 28559 0,'0'0'2544'0,"-9"-4"-2032"16,1 1-512-16,8 3 0 0,-7-5 4208 0,7 5 736 15,0 0 160-15,0 0 16 0,0 0-4096 0,0 0-832 16,0 0-192-16,0 0 0 0,0 0 0 0,0 0 0 16,0 0 0-16,0 0 0 0,0 0-288 0,0 0-64 15,0 0-16-15,11 2 0 16,-11-2-1808-16,10 6-384 0,-10-6-64 0,11 5-9312 0,-11-5-1872 0</inkml:trace>
  <inkml:trace contextRef="#ctx0" brushRef="#br0" timeOffset="-179704.91">10594 15369 20271 0,'0'0'1792'0,"0"0"-1424"0,0 0-368 0,0 0 0 16,0 0 4560-16,0 0 848 0,0 0 160 0,0 0 48 16,0 0-4208-16,0 0-848 0,0 0-176 0,0 0-16 15,0 0 256-15,0 0 48 0,0 0 16 0,0 0 0 16,7 9-496-16,-7-9-192 0,10 5 128 0,0-1-128 15,1-3-1296-15,-1 1-352 0,2-1-64 0,0-1-10416 16,-2-1-2080-16</inkml:trace>
  <inkml:trace contextRef="#ctx0" brushRef="#br0" timeOffset="-179466.88">10542 15696 13823 0,'0'0'1216'0,"-11"8"-960"0,-2-2-256 0,2 0 0 16,2-1 7888-16,9-5 1536 0,0 0 304 0,0 0 64 16,0 0-7760-16,0 0-1568 0,13 4-304 0,1 0-160 15,-1-2 256-15,-3-2-32 0,-10 0-16 0,13-4 0 16,2-1-400-16,0 0-96 0,1 0-16 0,1 1-14368 15,1-4-2880-15</inkml:trace>
  <inkml:trace contextRef="#ctx0" brushRef="#br0" timeOffset="-177790.05">17053 10368 3679 0,'0'0'320'0,"0"0"-320"0,0 0 0 0,0 0 0 15,-4-7 2208-15,4 7 368 16,0 0 80-16,0 0 16 0,-4-6-976 0,4 6-192 0,0 0-32 0,0 0-16 15,0 0-384-15,0 0-80 0,0 0-16 0,0 0 0 16,0 0-512-16,0 0-96 0,0 0-32 0,0 0 0 16,0 0-48-16,0 0-16 0,0 0 0 0,-5 11 0 15,-2 1-48-15,-1-1-16 0,-1 0 0 0,1 4 0 16,0-2-16-16,1 0-16 0,-2 1 0 0,-1 2 0 16,3-1 192-16,0 1 32 0,1 0 16 0,-1 3 0 15,2-2-96-15,1 3 0 0,1-3-16 0,1 2 0 16,0-2-160-16,4 1-16 0,2 1-128 0,0-2 192 15,2-2-192-15,4 0 0 0,3-4 0 0,2 0 0 16,0-1 0-16,1-2-240 0,0-1 80 0,2-2 16 16,0-3-512-16,2 0-112 0,-1-2 0 0,0-2-7072 15,-2-2-1408-15</inkml:trace>
  <inkml:trace contextRef="#ctx0" brushRef="#br0" timeOffset="-177546.19">17193 10511 18431 0,'0'0'1632'0,"0"0"-1312"15,0 0-320-15,0 0 0 0,-6 7 3792 0,6-7 688 16,-4 10 144-16,3 1 32 0,1 0-3760 0,2-2-768 0,1 2-128 0,1 1 0 15,0-1-192-15,1 1 0 0,0 0 0 0,2-4 0 32,1-1-576-32,-1 0-128 0,-7-7 0 0,8 8-16 15,-8-8-2288-15,0 0-464 0,0 0-96 0,0 0-16 0</inkml:trace>
  <inkml:trace contextRef="#ctx0" brushRef="#br0" timeOffset="-177356.13">17146 10338 30351 0,'0'0'1344'0,"0"0"272"0,-6-3-1296 0,6 3-320 0,0 0 0 0,0 0 0 0,0 0 192 0,0 0-16 15,0 0-16-15,0 0-9248 16,0 0-1856-16</inkml:trace>
  <inkml:trace contextRef="#ctx0" brushRef="#br0" timeOffset="-177005.39">17278 10197 15663 0,'0'0'688'0,"0"0"144"0,-8 0-656 0,8 0-176 0,-9 3 0 0,9-3 0 16,-6 7 2688-16,6-7 512 0,-4 12 112 0,4-12 16 15,2 9-2672-15,4 2-528 0,0-2-128 0,2-1 0 16,1-2 0-16,2 1 160 0,-1-1-160 0,0-1 160 16,-1 1-32-16,1-1-128 0,0 0 192 0,0 0-64 15,0 0 128-15,0 2 32 0,-1 0 0 0,2 0 0 16,-1 2 272-16,0 3 48 0,1-3 16 0,-2 2 0 15,-1 0-240-15,1 4-32 0,1-1-16 0,-2 2 0 16,0-1-144-16,-1 4-48 0,-1-1 0 0,-1 0 0 16,0 2-144-16,-1-2 128 0,0-2-128 0,-1 1 128 15,0 0-128-15,-1-2 0 0,1-2 0 0,-1 0 0 0,-2-13 0 0,4 11 0 16,-4-11 0-16,4 13-176 16,-1-3-672-16,-3-10-144 0,0 0-32 0,0 11-12768 15</inkml:trace>
  <inkml:trace contextRef="#ctx0" brushRef="#br0" timeOffset="-176454.69">15755 12159 26719 0,'-7'-1'2368'0,"0"-2"-1888"0,1 1-480 0,6 2 0 16,0 0 2080-16,0 0 320 0,0 0 64 0,0 0 16 0,0 0-2048 0,13-4-432 15,2 0 0-15,3 0 0 0,2 1 0 0,4-1 0 16,0-1 0-16,5-1 0 0,2-2 0 0,3 1 0 15,4 1 0-15,1-2 144 0,4 1 240 0,4 1 32 16,4-1 16-16,2 1 0 0,3-1 80 0,6 2 0 16,3-1 16-16,5-2 0 0,5 1 0 0,3-3 0 15,1-2 0-15,5 0 0 0,3 1-128 0,-2 1-16 16,1 0-16-16,-1-2 0 0,-3-2-368 0,0 0 144 16,-1 1-144-16,-4 2 0 0,-4-1 0 0,-2 1 0 15,-2-1 0-15,-5 2 0 16,-6-4-784-16,-5 3-64 0,-2 2-16 0,-5-3 0 15,-6 1-1712-15,-3 4-352 0,-5-5-64 0,-4 1-11408 0</inkml:trace>
  <inkml:trace contextRef="#ctx0" brushRef="#br0" timeOffset="-175705.32">16491 13031 19743 0,'0'0'880'0,"0"0"176"0,0 0-848 0,0 0-208 15,0 0 0-15,0 0 0 0,0 0 960 0,0 0 128 16,0 0 48-16,0 0 0 0,0-8-48 0,1-1-16 16,2 1 0-16,-1 1 0 0,2-4-48 0,0 2-16 15,1 0 0-15,2-4 0 0,-1 0-240 0,3-1-64 16,1-3 0-16,0 1 0 0,2 0-112 0,-1 1-16 15,0-2-16-15,1 0 0 0,-2-1-112 0,-2 1-32 0,-2 1 0 0,0 3 0 16,-1-3-32-16,-3 3-16 16,-2-1 0-16,-1 0 0 0,-3 0-112 0,-2 3-32 0,-3 2 0 15,-2 1 0-15,-2 0 32 0,-4 1 16 0,-2 2 0 0,-2 3 0 16,-1 2-272-16,-3 2 160 0,-1 3-160 0,0 2 128 16,-2 2-128-16,0 3 0 0,-2 2 0 0,2 4 0 15,1 2 0-15,2 3 0 0,3 4 0 0,1 1 0 16,0 2 0-16,3 1 0 0,2 2-144 0,3-2 144 15,3 2 0-15,2-3 0 0,3 1 0 0,1 1 0 16,3 0-144-16,1 2 144 0,1-3 0 0,2 2-144 16,0-1 144-16,4 0-208 0,2-1 80 0,3-5 128 15,-2-1-272-15,2-3 64 0,1-5 16 0,1-3 0 16,1-2 16-16,0-5 16 0,1-2 0 0,1-4 0 16,1-2 160-16,-1-3 128 0,0-3-128 0,1-3 176 0,2-6 192 15,-1-2 32-15,1-4 16 0,0-2 0 0,0-2 144 0,0 0 16 16,-2-2 16-16,-1-2 0 0,-1-2-320 0,-3 1-64 15,0-2-16-15,-1-2 0 0,-3-1-192 0,-1-2 144 16,-3-2-144-16,-1-3 128 0,-3-2-128 0,-1 1 128 16,0-2-128-16,-1 2 128 0,-3 1-128 0,0 1 0 15,-1 2 0-15,-1 1 0 0,1 1 0 0,-1 1 0 16,-1 1 160-16,2 2-160 0,1 0 368 0,0 0-48 16,-1-2 0-16,2 3 0 0,2 2-64 0,1-2 0 15,0 1-16-15,-1 4 0 0,1 5-368 0,1-2-80 16,0 4-16-16,2 4 0 15,-2 3-1440-15,1 3-272 0,-1 4-64 0,-1 7-16048 0</inkml:trace>
  <inkml:trace contextRef="#ctx0" brushRef="#br0" timeOffset="-171485.31">17289 12289 11055 0,'0'0'976'0,"0"0"-784"16,0 0-192-16,0 0 0 0,4-6 2416 0,-4 6 432 16,0 0 96-16,0 0 0 0,5-7-2224 0,-5 7-448 15,0 0-80-15,4-6-32 0,-4 6 528 0,1-8 96 16,-1 8 32-16,0 0 0 0,0-9 80 0,0 9 32 16,0 0 0-16,0 0 0 0,0 0-112 0,0 0-32 15,0 0 0-15,-9 3 0 0,-2 2-176 0,1 3-32 16,0 2-16-16,-1 4 0 0,1 5-304 0,-3 1-48 0,0 7-16 0,0 0 0 15,1 2-192-15,-3 3 128 0,0 2-128 0,-2 4 0 16,0 2 176-16,1 3-176 0,1 2 192 0,0-1-192 16,2-1 0-16,0 1 0 0,0 2 0 0,1-6 0 15,3 1 128-15,-1-2-128 0,-1 0 0 0,1-2 0 16,-2-1 128-16,3 1-128 0,1-6 0 0,3-1 0 16,1-3 0-16,2-2 160 0,0-3-160 0,4-2 128 15,0-5 80-15,2 0 16 0,1-2 0 0,2-2 0 16,1 0 208-16,1-3 32 0,1-3 16 0,2 0 0 15,1-5-352-15,1-4-128 0,6-1 0 0,-1-3 0 16,2-2 144-16,2-3-144 0,0-2 128 0,2-4-128 16,-2-3 192-16,2-2-64 0,0 1 0 0,0-2 0 15,-6-1-128-15,1 0 128 0,-2-3-128 0,-1-1 128 16,-2 0-128-16,0 3 128 0,-2-2-128 0,-1 0 128 0,-2-1 0 0,-1 0 0 16,-2 0 0-16,-3 0 0 0,-2-1 0 0,-2 1 0 15,-1 1 0-15,-3-1 0 0,-3 1 0 0,0 0 0 16,-1 1 0-16,-1 2 0 0,0 0 64 0,-1 0 0 15,0-1 0-15,0 1 0 0,-1 2-48 0,1 1 0 16,-1-2 0-16,2 3 0 0,-1 0-144 0,-1 1 0 16,0 3 0-16,0 3 0 0,2 4 0 0,-1 1-256 15,-1 3 48-15,2 1 0 16,1 1-432-16,0 4-96 0,-1 2-16 0,0 2 0 16,-1-1-416-16,1 1-96 0,1 2-16 0,0 0 0 15,-1 3-144-15,1-1-48 0,0-3 0 0,0 2-7536 16,-1 2-1504-16</inkml:trace>
  <inkml:trace contextRef="#ctx0" brushRef="#br0" timeOffset="-171084.85">17050 12757 30815 0,'0'0'1360'0,"0"0"288"16,0 0-1328-16,0 0-320 0,0 0 0 0,0 0 0 0,0 0 832 0,0 0 112 15,0 0 16-15,0 0 0 0,0 0-832 0,0 0-128 16,0 0 0-16,12 2-176 0,-2 2 176 0,1 1 0 16,-1-1 0-16,0 2-128 0,1 2 128 0,-1 0 0 15,-1 0 0-15,2 1 0 0,-2-1-144 0,1 0 144 16,-2-5-160-16,0 1 160 0,-8-4-128 0,11 4 128 16,-1-4 0-16,0 0-144 0,1-1 144 0,3-2-208 15,-1-1 80-15,2-1 128 16,-1-3-576-16,0-3 16 0,2 0 0 0,1 2 0 15,1 1-656-15,2 0-128 0,-1 1-16 0,-1 0-11008 0</inkml:trace>
  <inkml:trace contextRef="#ctx0" brushRef="#br0" timeOffset="-169967.86">17532 13265 17503 0,'0'0'1552'0,"0"0"-1232"0,0 0-320 0,0 0 0 0,0 0 1552 0,0 0 256 15,0 0 48-15,0 0 16 16,0 0-1280-16,0 0-256 0,0 0-48 0,0 0-16 0,11 6 720 0,-11-6 144 15,6 11 16-15,-6-11 16 0,6 10-160 0,-3 4-48 16,-1 1 0-16,-2 0 0 0,-2 1-416 0,2 0-96 16,0-2 0-16,-1 3-16 0,-1-3-32 0,0 1 0 15,0-1 0-15,0-1 0 0,1-3-80 0,0 0 0 16,1-10-16-16,-2 10 0 0,2-10-48 0,0 0 0 16,0 0 0-16,0 0 0 0,0 0 80 0,0 0 16 15,0 0 0-15,0 0 0 0,0 0 48 0,0 0 16 16,0 0 0-16,-1-12 0 0,1 0-160 0,0 1-48 15,1-2 0-15,1 0 0 0,0 0-208 0,1-4 0 0,0 1 0 0,-1 0 0 16,1 1 0-16,1 0 0 0,0 2 0 0,0 2 0 16,-1 0-144-16,3 2 144 0,-2 0 0 15,-4 9-144-15,6-8 144 0,-6 8 0 0,0 0 0 0,8-8 0 16,1 2 0-16,0 1-160 0,-1 1 160 0,2 1 0 16,-10 3-144-16,12-5 144 0,0 4 0 0,-2-2-144 15,1 3 144-15,-11 0-192 0,11 5 192 0,-1 3-192 16,-3 1 64-16,-1 3 0 0,-2 0 0 0,-1 2 0 15,0 3 128-15,-3 1 0 0,0-4 0 0,0 2 128 16,-1 0-128-16,1-2 0 0,0 0 0 0,0-1 0 16,0-2 0-16,0-11 0 0,0 0 0 0,0 0 0 15,0 0 128-15,0 0 0 0,0 0 0 0,0 0 0 16,10-1-128-16,-10 1 0 0,11-10 0 0,-4 3 0 16,0-5 0-16,-1 1 0 0,0 0 0 0,-1-1 0 15,0 2 0-15,0-3 0 0,-1-1 0 0,1 4 128 0,-1-3-128 0,0 3 0 16,-4 10 0-16,5-7 0 0,1-2 0 0,-6 9 0 15,0 0 0-15,10-4-128 0,-10 4 128 0,12-3 0 16,-2 2 0-16,-1 1 0 0,-9 0 0 0,13 4 0 16,-1-3 0-16,0 2 128 0,-2 1-128 0,-1 1 0 15,1 2 0-15,-1 0 0 0,1 1 0 0,-1 3 0 16,0 0 0-16,1 2 0 0,-5 3 0 0,0-3 0 16,0 3 0-16,-1-1 0 0,0 0 0 0,-1 0 0 15,-1 0 0-15,1-1-128 0,-2-1-80 0,0-4-16 16,1 2 0-16,-2-11 0 15,0 0-1648-15,0 0-336 0,0 0-64 0</inkml:trace>
  <inkml:trace contextRef="#ctx0" brushRef="#br0" timeOffset="-160991.9">18717 11644 13823 0,'0'0'1216'0,"0"0"-960"15,0 0-256-15,0 0 0 0,0 0 3344 0,0 0 624 16,0 0 128-16,0 0 32 0,0 0-3040 0,0 0-592 16,0 0-128-16,0 0-32 0,0 0-16 0,0 0 0 15,0 0 0-15,0 0 0 0,12-4 0 0,-12 4 0 16,11-2 0-16,-11 2 0 0,13 0-176 0,-2-3-144 16,0 3 192-16,-11 0-192 0,13 3 304 0,0-3-48 15,-1 0-16-15,1 0 0 0,0 0-32 0,0 1 0 16,0-1 0-16,0 0 0 0,-1 0-64 0,-1 0-16 0,0 0 0 0,0 0 0 15,0 0-128-15,-1 0 0 0,1 1 0 0,-11-1 0 16,11-1-192-16,0 0-80 0,-1-3-16 0,-1 1 0 31,-9 3-464-31,12-3-80 0,-1 0-32 0,-1 0 0 16,0 0-80-16,-10 3-16 0,12-2 0 0,-3-1 0 16,-9 3 240-16,11-3 32 0,-11 3 16 0,10-1 0 15,-10 1-128-15,11-1-32 0,-11 1 0 0,0 0 0 16,0 0-128-16,0 0-16 0,9 2-16 0</inkml:trace>
  <inkml:trace contextRef="#ctx0" brushRef="#br0" timeOffset="-160626.98">18581 11850 23039 0,'0'0'2048'0,"0"0"-1648"15,0 0-400-15,11-4 0 0,1 2 2784 0,1-1 480 0,1 2 80 0,5 1 32 16,0 0-2896-16,3 0-480 15,3 0-288-15,0 0 32 0,-2 0 256 0,1 1 0 0,-1-1-160 0,0 0 160 16,-1 0-208-16,-1 0 16 0,-2-1 16 0,-1 1 0 16,-1 0-112-16,-1 0-32 0,0 1 0 0,-1-1 0 15,0 0 64-15,0 0 16 0,2 1 0 0,0-1 0 16,-1-1-32-16,1 0-16 0,0 1 0 0,1-3 0 31,0 2-608-31,0-1-128 0,2 1-32 0,0-4 0 0</inkml:trace>
  <inkml:trace contextRef="#ctx0" brushRef="#br0" timeOffset="-147803.16">19910 11631 13823 0,'0'0'1216'0,"0"0"-960"0,-7 0-256 0,7 0 0 15,-10 0 1824-15,10 0 320 0,-9 1 64 0,9-1 16 16,0 0-1648-16,0 0-336 0,0 0-64 0,0 0-16 16,0 0 336-16,0 0 64 0,0 0 16 0,0 0 0 15,0 0 208-15,0 0 48 0,0 0 16 0,0 0 0 16,0 0 112-16,0 0 32 0,0 0 0 0,0 0 0 15,7 8-16-15,-7-8 0 0,0 0 0 0,12 5 0 16,-2-2-176-16,2 0-32 0,-2-3-16 0,2 0 0 16,1-3-48-16,1 0 0 0,2 2 0 0,1-4 0 15,1 1-64-15,2 1-32 0,1-1 0 0,1 1 0 16,1-1-112-16,2 1-32 0,0 0 0 0,-1 2 0 16,3 0-336-16,-3 1-128 0,0 1 0 0,-2 2 0 15,0-1 0-15,-1 2 0 0,0 0 0 0,-2 0 0 0,0-1 0 0,-4 1 0 16,0-4 0-16,-2 1 0 0,-3-1-288 0,-10 0 48 15,11 0 16-15,-11 0 0 16,10-1-400-16,-10 1-80 0,0 0 0 0,9-4-16 16,-9 4-2496-16,9-6-496 0</inkml:trace>
  <inkml:trace contextRef="#ctx0" brushRef="#br0" timeOffset="-145266.81">21301 10829 16575 0,'0'0'1472'0,"0"0"-1168"0,0 0-304 0,0 0 0 16,0 0 1536-16,-2-6 256 16,2 6 64-16,-3-9 0 0,1 1-1504 0,2 8-352 0,-2-11 0 0,2 11 0 15,2-9 368-15,-2 9 32 0,2-10 16 0,0 3 0 16,-2 7 352-16,5-9 80 0,-1 3 16 0,-4 6 0 15,0 0-32-15,6-7-16 0,-6 7 0 0,0 0 0 16,0 0-304-16,0 0-64 0,0 0-16 0,0 0 0 16,0 0-64-16,0 0-16 0,-5 13 0 0,0 0 0 15,-2-1-80-15,1 0-16 0,-3-2 0 0,-1 2 0 16,3 0-80-16,-4 1-32 0,1 2 0 0,-1 2 0 16,0 1-16-16,-1 1-128 0,0 0 192 0,0 1-64 15,1-1 0-15,0 4 0 0,1 0 0 0,1 2 0 16,0 0 0-16,-1 2 0 0,3 0 0 0,-1 2 0 15,0 1 80-15,1-3 16 0,1 2 0 0,1 1 0 16,-2 0-224-16,1 1 128 0,-1-1-128 0,-1 2 0 0,-1-1 0 16,1 0 0-16,-1-2 0 0,0-1 0 0,-1 2 0 0,1 3 128 15,-1-3-128-15,1 0 0 0,0-3 144 0,1 2-16 16,2-4 0-16,-1 1 0 0,1 0 160 0,2 0 32 16,1-4 0-16,1 2 0 0,0-1-16 0,0 1 0 15,-2-3 0-15,3 1 0 0,1 1-176 0,0-3-128 16,-2 1 192-16,4-1-192 0,1 0 128 0,0 1-128 15,0 1 0-15,1-2 0 0,0-2 0 0,1 0 128 16,1 2-128-16,2-1 0 0,0 1 0 0,0-3 0 16,1 2 0-16,0-2 0 0,0 3 0 0,2-3 0 15,-1-2 0-15,-1 2 0 0,-1-2 144 0,0 0-144 16,0 4 0-16,1-5 144 0,-1-1-144 0,-1 0 128 0,0 1-128 16,1-1 128-16,1-4-128 0,-1 3 192 0,-2-1-192 0,2-2 192 15,0 0-192-15,1 0 0 0,0-1 0 0,1-2 0 16,2-2 0-16,-1 1 0 0,-1 2 128 0,0-2-128 15,-2-1 0-15,1-1-144 0,-9-3 144 0,12 2-208 16,-1 0-160-16,-1-1-16 0,-10-1-16 0,12 4 0 31,-2-4-368-31,-10 0-64 0,12-4 0 0,0 1-16 16,-12 3-272-16,11-4-48 0,-1 0-16 0,-10 4 0 16,10-5-1344-16,-10 5-272 0,8-6-48 0</inkml:trace>
  <inkml:trace contextRef="#ctx0" brushRef="#br0" timeOffset="-144550.45">21500 11815 19343 0,'0'0'848'0,"0"0"192"0,-3-8-832 0,3 8-208 0,0 0 0 0,0-9 0 0,0 9 864 0,1-8 128 16,2-1 32-16,-3 9 0 0,4-9-80 0,-4 9-16 15,6-8 0-15,-6 8 0 0,8-4-16 0,-8 4 0 16,0 0 0-16,12-4 0 0,-2 2-192 0,-10 2-32 15,12 2-16-15,1 2 0 0,-1-3-48 0,0 5-16 16,-1 0 0-16,1 2 0 0,-2 2-272 0,2 2-48 16,-1 0-16-16,0 4 0 0,1-1-80 0,1 0-32 15,-1 3 0-15,0 1 0 0,-1 2-16 0,1 0 0 16,0 1 0-16,1-1 0 0,-1 1 80 0,1-1 16 16,0 0 0-16,1 0 0 0,-1 1-240 0,0-2 0 0,0-6 0 15,0 1 0-15,-1 0-160 0,-2-1 160 16,1-1-128-16,-1 0 128 15,1-4-432-15,-2-1 0 0,0-1 0 0,-9-7 0 16,0 0-304-16,10 6-64 0,-10-6-16 0,11 2 0 16,-11-2-688-16,10-2-144 0,-1-3-16 0,-2-1-16 15,-2-2-1424-15,0-3-288 0</inkml:trace>
  <inkml:trace contextRef="#ctx0" brushRef="#br0" timeOffset="-144213.89">22142 11687 16575 0,'0'0'1472'0,"0"0"-1168"16,0 0-304-16,0 0 0 0,0 0 2000 0,0 0 352 16,-7 9 64-16,0 0 16 0,0 3-1344 0,2-1-272 15,0 0-48-15,0 4-16 0,-2-2 208 0,2 4 64 16,0 2 0-16,0 5 0 0,-2-1-624 0,1 4-112 15,-2 3-32-15,0 2 0 0,-1 0 0 0,0 5 0 16,-2 2 0-16,0 3 0 0,-4 1 0 0,1 1-16 16,-3 2 0-16,0 1 0 0,0 1-240 0,0-1 0 15,0-2 128-15,0-2-128 0,0 0 0 0,0-1 128 16,0 0-128-16,2-3 0 0,-1-1 192 0,2 1-48 16,2-5-16-16,2 0 0 0,-1-2-128 0,1-2 0 15,-1-1 0-15,3-4 0 0,3-1-416 0,3-7 32 16,2-2 16-16,2-4 0 15,-2-11-720-15,7 10-128 0,1-5-48 0,-8-5-7952 16,10 2-1600-16</inkml:trace>
  <inkml:trace contextRef="#ctx0" brushRef="#br0" timeOffset="-143558.93">22473 10983 10127 0,'0'0'896'0,"0"0"-704"0,0 0-192 0,0 0 0 15,0 0 2064-15,0 0 384 0,0 0 80 0,0 0 16 16,0 0-2032-16,0 0-512 0,0 0 0 0,0 0 0 16,0 0 304-16,0 0-48 0,0 0 0 0,0 0 0 15,0 0 320-15,0 0 48 0,0 0 16 0,0 0 0 16,0 0 112-16,0 0 16 0,0 0 16 0,0 0 0 15,0 0-336-15,0 0-64 0,0 0 0 0,0 0-16 16,-10 4-368-16,1 3 128 0,2 2-128 0,0 2 0 16,-1 2 0-16,0 4 128 0,0-2-128 0,-1 4 0 15,-1 3 0-15,0-2 0 0,-1 1 0 0,-1 1 0 16,-1 3 0-16,0 0 0 0,-1-1 0 0,1 1-128 0,1-1 128 16,3-2-160-16,0-3 160 0,2 1-160 0,3-2 160 0,1 0 192 15,2-2-32-15,2-3-16 0,2 1 64 0,1 2 16 16,1-3 0-16,0 0 0 0,1 0-224 0,0 0 0 15,1 0 0-15,2-1 0 16,-3-2-720-16,5 1-48 0,-1 1 0 0</inkml:trace>
  <inkml:trace contextRef="#ctx0" brushRef="#br0" timeOffset="-142945.75">22752 11283 5519 0,'0'0'240'0,"0"0"64"0,0 0-304 0,-3 9 0 0,3-9 0 0,-6 9 0 16,6-9 3904-16,-5 11 704 0,1-2 160 0,4-9 32 16,0 0-3008-16,0 0-576 0,0 11-128 0,0-11-32 15,0 0-608-15,4 11-112 0,-4-11-16 0,5 9-16 16,-5-9-304-16,7 8 0 0,-7-8 0 0,8 6 0 31,-8-6-320-31,0 0-128 0,10 7-32 0,-10-7 0 0,8 5-2272 16,-8-5-464-16</inkml:trace>
  <inkml:trace contextRef="#ctx0" brushRef="#br0" timeOffset="-142614.52">22772 11069 19343 0,'0'0'1728'0,"-6"-2"-1392"16,6 2-336-16,-10-2 0 0,10 2 1680 0,0 0 272 0,-9-1 48 0,9 1 16 16,0 0-1072-16,0 0-224 0,0 0-32 0,0 0-16 15,0 0-112-15,0 0-32 0,0 0 0 0,3-9 0 16,-3 9-352-16,6-4-176 0,-6 4 160 0,11-4-160 31,-11 4-400-31,10 0-176 0,-10 0-48 0,12 4 0 16,-12-4-2000-16,10 3-384 0,-10-3-96 0</inkml:trace>
  <inkml:trace contextRef="#ctx0" brushRef="#br0" timeOffset="-141898.33">22874 10919 9215 0,'0'0'400'0,"0"0"96"0,0 0-496 0,0 0 0 0,0 0 0 0,0 0 0 0,0 0 3488 0,0 0 608 16,0 0 112-16,0 0 16 0,0 0-2992 0,0 0-592 15,0 0-128-15,0 0-32 0,0 0-224 0,13 5-64 16,-3 1 0-16,2-1 0 0,0 1-192 0,-1-2 144 16,1 2-144-16,1 0 128 0,0 2-128 0,2 0 0 15,-4 1 0-15,4 0 0 0,-1 3 0 0,0 1 0 16,1 1 0-16,-2 0 0 0,-3 1 0 0,1 2 0 16,-1 1 0-16,-1 1 0 0,0 1 0 0,0 2 0 15,0 3 0-15,2-2 0 0,-3 0 256 0,1 1-48 16,1 2 0-16,1 1 0 0,-3-1-208 0,-1-3 0 15,0-2 0-15,-2 1 0 16,-1-2-304-16,0 0-96 0,-4-3-32 0,-3 3 0 16,-2 0-240-16,-1-4-48 0,-5 4-16 0,-1-2 0 15,-2 1 96-15,-2-1 0 0,-1 0 16 0,-2-2 0 16,-5-2-272-16,1-1-64 0,0 1-16 0,-1-2 0 0</inkml:trace>
  <inkml:trace contextRef="#ctx0" brushRef="#br0" timeOffset="-139896.75">23506 11910 29375 0,'0'0'1296'0,"0"0"272"0,0 0-1248 0,0 0-320 16,0 0 0-16,0 0 0 0,0 0 224 0,0 0-16 15,0 0 0-15,0 0 0 0,0 0-16 0,0 0-16 16,0 0 0-16,0 0 0 0,0 0 240 0,10-1 48 16,-10 1 16-16,12-3 0 0,-1 3 112 0,0-2 32 0,0 2 0 0,1-2 0 15,1 1-208-15,1 1-32 0,-1 3-16 0,1-1 0 16,1-1-16-16,3 1 0 0,4 2 0 0,-1-4 0 15,1 1-160-15,0-1-48 0,0-1 0 0,1-3 0 16,-1 2-144-16,1 1 0 0,2-1 0 0,-2-1 0 31,0-1-320-31,-3 1-112 0,1 2-16 0,-1 0 0 16,-3-2-752-16,-3 2-144 0,-1 1-48 0,-2 0-8512 0,-11 0-1696 0</inkml:trace>
  <inkml:trace contextRef="#ctx0" brushRef="#br0" timeOffset="-134092.45">24743 11914 14735 0,'0'0'640'0,"0"0"160"0,0 0-640 0,0 0-160 15,12-4 0-15,-2 1 0 0,1 2 3648 0,-11 1 704 16,13-2 144-16,-3 0 32 0,-10 2-3616 0,11 0-720 16,-11 0-192-16,0 0 0 0,0 0 384 0,0 0 16 15,0 0 0-15,0 0 0 0,0 0 624 0,0 0 128 16,0 0 32-16,8 8 0 0,-8-8-320 0,0 0-64 16,0 0-16-16,0 0 0 0,0 0-304 0,0 12-64 0,0-12-16 0,-2 12 0 15,-2-3-80-15,2 0 0 0,-1 1-16 0,-1 1 0 16,-1-2 48-16,0 1 16 0,1 2 0 0,-1 1 0 15,-1 0-112-15,0 1 0 0,-1 2-16 0,1 2 0 16,1 2-80-16,-1-1-16 0,1 2 0 0,1-1 0 16,2-1-16-16,2 5 0 0,1 2 0 0,-2-1 0 15,-2-3-128-15,-1-1 0 0,-2-2 144 0,-1-1-144 16,1 1 128-16,-1-2-128 0,1-2 160 0,-5-4-160 16,-3-7 192-16,2 0-64 0,3-2-128 0,1 2 192 15,0 1-48-15,1-3-16 0,-1 0 0 0,1 1 0 16,7-3-128-16,-9-3 160 0,0 1-160 0,0-2 160 15,1-3-160-15,0 1 160 0,-1-2-160 0,3-1 160 16,-1-3-160-16,0 0 0 0,1-1 0 0,-1-1 128 0,0-2-128 16,1-3 0-16,1-1 0 0,1 1 0 0,2-2 0 0,-1-1 0 15,-1-3 0-15,3 0 0 0,1 0 0 0,0 2 0 16,0-1 0-16,0 1 0 0,0 1 0 0,0 1 0 16,1 0 0-16,0 3 0 0,-1-2 0 0,3 3 0 15,0-2 0-15,-1 3 0 0,1 0 0 0,-1 2 0 16,0 0 0-16,2-2 0 0,1 2 0 0,0 1 0 15,0-6 0-15,2 5 0 0,-1 0 0 0,2 1 0 16,0 1 0-16,1 1 0 0,2 1-144 0,-2 2 144 16,0 2 0-16,1 0 0 0,1 3 0 0,2 3 0 15,4 0 0-15,-6 0 0 0,-11 0 0 0,12 1 0 16,4 4 0-16,-2 2 0 0,-3-6 0 0,-1 3 0 0,-1 1 0 16,0 0 0-16,-1 3 0 0,0-1 0 0,-2-1 0 15,2 1 0-15,1 2 128 0,-1-1 0 0,1-1-128 0,0 1 192 16,-1 1-192-16,1-1-192 0,1 3 48 0,-1-4 0 15,1 3 144-15,-1-1 144 0,0 0-16 0,2-1-128 16,-1-2 128-16,2 1-128 0,0-2 0 0,1 0 0 16,0 0 0-16,1-1 0 0,-2 0 0 0,1-4 0 15,1 0 128-15,2 0-128 0,-1 0 0 0,1 0 0 16,0-2 0-16,1-1 0 0,1 0 128 0,-2 1-128 16,-2-2 0-16,-1-1 0 0,-3-2 0 0,1 1-144 31,-2-1-304-31,0-1-64 0,0-1-16 0,-5-1 0 15,-6-7-2240-15,-1 1-448 0,2 6-96 0</inkml:trace>
  <inkml:trace contextRef="#ctx0" brushRef="#br0" timeOffset="-132556.65">25804 11213 26895 0,'0'0'1184'0,"0"0"256"0,0 0-1152 0,0 0-288 16,0 0 0-16,-5-6 0 0,5 6 288 0,0 0 0 15,0 0 0-15,0 0 0 0,0 0-288 0,-6-2 128 0,6 2-128 0,-11 2 0 16,2 4 432-16,1 0-32 15,-1 1 0-15,0 0 0 0,0 3 400 0,-1 1 80 0,-1 1 16 0,1 2 0 16,-2 3-288-16,0 3-48 0,-1-1-16 0,-1 4 0 16,0 1-32-16,-2 2-16 0,-1 2 0 0,0 2 0 15,-1 2-176-15,1 5-48 0,0 1 0 0,1 3 0 16,1 1-128-16,-1 2-16 0,3 3-128 0,-1 2 192 16,0 1-192-16,1 1 176 0,3 1-176 0,0-2 160 15,0-2-160-15,5 2 0 0,3-3 0 0,0-3 0 16,2 0 128-16,3-1-128 0,2-5 192 0,2-4-64 15,3-1-128-15,1-5 0 0,2-4 0 0,2-6 0 16,3 0-784 0,3-3-48-16,1-5 0 0,2-2 0 15,1-4-2224-15,1-3-448 0</inkml:trace>
  <inkml:trace contextRef="#ctx0" brushRef="#br0" timeOffset="-131907.5">25926 11535 3679 0,'0'0'320'0,"0"0"-320"0,0 0 0 0,0 0 0 15,-8 1 6976-15,8-1 1344 0,0 0 256 0,0 0 48 16,0 0-6912-16,-7 6-1392 0,7-6-320 0,-6 10 0 16,-1-4 0-16,2 4 176 0,-1 4-176 0,-2-1 160 15,-1 0 32-15,0 4 0 0,-3 3 0 0,1 3 0 16,1-3 96-16,0 5 32 0,-2 1 0 0,0 2 0 15,0-2 288-15,1 1 64 0,-4 0 16 0,2 2 0 16,0-3-304-16,3 0-64 0,2 2-16 0,3-4 0 16,1 3-304-16,1-1 0 0,2-2 0 0,3 0 0 15,5-2 128-15,-2 0-128 0,-3 0 0 0,1-1 0 16,4-1 128-16,2-1-128 0,0-2 0 0,2-2 0 16,2-1 0-16,-2 0 0 0,1-3 0 0,1-1 0 15,-1-1 144-15,2-1-144 0,2 0 0 0,-3-4 144 0,-13-4-16 0,13-4-128 16,0 1 192-16,-1-2-64 0,-2-1 0 0,3-4 0 15,-2-1 0-15,-1 0 0 0,-1-4-128 0,0 0 192 16,0 0-192-16,-1-2 192 0,-1-3-64 0,-1 2 0 16,1-3 0-16,-1-1 0 0,0 0 0 0,-3-6 0 15,0 1 0-15,0-2 0 0,-1-1 0 0,0 2-128 16,-2 0 192-16,-2 0-64 0,2-4-128 0,-1 1 0 16,-2-2 0-16,1 3 128 0,-2 3-128 0,-1 0 128 15,1-1-128-15,0 3 128 0,-1 2-128 0,1 0 0 16,0 0 0-16,-1 4 0 0,-1 1 0 0,2-1 0 15,1 2 0-15,-1 3 0 0,-3 1 0 0,3 3 0 16,0-1 0-16,2 3 0 0,2 8-288 0,-4-8 64 0,4 8 16 0,-5-6 0 31,5 6-240-31,0 0-32 0,-7-4-16 0,7 4 0 16,-9 3-2032-16,0 2-416 0,-2 1-64 0</inkml:trace>
  <inkml:trace contextRef="#ctx0" brushRef="#br0" timeOffset="-131624.41">25763 11910 16575 0,'0'0'736'0,"0"0"160"0,0 0-720 0,0 0-176 0,6 9 0 0,1-1 0 0,1-1 4064 0,2-1 784 15,0 1 144-15,2-1 48 0,0-2-4016 0,1 1-816 16,-1-2-208-16,-1 1 0 0,1-2 176 0,-1 1-48 15,-2 0 0-15,0-2 0 0,0-1-128 0,-9 0 160 16,8 1-160-16,0-1 160 0,-8 0-32 0,11-1 0 16,-11 1 0-16,12-5 0 0,-1-2 0 0,-2 1-128 15,-2-1 192-15,3-1-64 0,-3 0-368 0,3-1-80 16,0 0 0-16,0 0-16 16,1-1-1840-16,1-2-352 0,-1-2-80 0,2-1-10400 0</inkml:trace>
  <inkml:trace contextRef="#ctx0" brushRef="#br0" timeOffset="-131288.79">26378 11343 19343 0,'0'0'848'0,"0"0"192"0,0 0-832 0,0 0-208 0,0 0 0 0,0 0 0 16,0 0 3168-16,0 0 592 0,0 0 112 0,0 0 32 16,0 0-2768-16,0 0-560 0,7 14-96 0,-3-2-32 15,-2 0 64-15,1 1 0 0,-2 1 0 0,0 2 0 0,1-1-256 0,-2 2-64 16,0 2 0-16,-2-1 0 0,1-1-192 0,0 1 0 15,-1 2 0-15,0-2 0 0,-2-2 0 0,0-1-256 16,0-1 48-16,2 1 16 16,-2-3-320-16,1-2-64 0,3-10-16 0,-4 9 0 15,4-9-528-15,0 0-96 0,0 0-32 0,0 0-12944 0</inkml:trace>
  <inkml:trace contextRef="#ctx0" brushRef="#br0" timeOffset="-131054.43">26159 11385 17503 0,'0'0'768'0,"0"0"176"0,0 0-752 0,0 0-192 0,0 0 0 0,0 0 0 16,0 0 4288-16,0 0 832 0,0 0 176 0,12-4 16 16,0-1-4224-16,-1 1-832 0,2-2-256 0,2 2 0 15,0 1 192-15,4 0-64 0,-1-4-128 0,1 2 192 16,0 0-64-16,0 0-128 0,1 0 176 0,1-2-176 15,-2-1 128-15,-1 2-128 0,-1 1 0 0,0 1 0 16,-1-2 0-16,-2 2-192 0,-1-2 0 0,0 1 0 31,0 0-1856-31,-2-1-384 0,-2 1-64 0</inkml:trace>
  <inkml:trace contextRef="#ctx0" brushRef="#br0" timeOffset="-130439.65">26952 11846 6447 0,'0'0'272'0,"0"0"80"0,0 0-352 0,0 0 0 15,0 0 0-15,0 0 0 16,0 0 5760-16,0 0 1088 0,0 0 224 0,0 0 32 0,0 0-4912 0,0 0-976 16,0 0-208-16,0 0-48 0,0 0-176 0,-2 12-32 15,0 0-16-15,-1 1 0 0,-1-3-224 0,-1 3-32 16,-3 1-16-16,-1 5 0 0,-3 0-112 0,-2 3-32 16,-3 1 0-16,0 3 0 0,0-2-96 0,-2 3-32 15,-2-1 0-15,-1 1 0 0,1 3-192 0,1-3 0 16,-1 1 0-16,2-5 0 0,1-1 0 0,2-1 0 15,0-1 0-15,5-5-160 16,0 0-1264-16,1-5-256 0,-1-1-48 0,5-3-16 16,6-6-1136-16,0 0-208 0,0 0-48 0</inkml:trace>
  <inkml:trace contextRef="#ctx0" brushRef="#br0" timeOffset="-130252.83">26675 12083 17503 0,'0'0'1552'15,"0"0"-1232"-15,0 0-320 0,11 7 0 0,-1-3 4288 0,1 1 784 0,0 2 176 0,1 2 16 16,0-1-3664-16,1 1-720 0,0-2-160 0,1 5-16 16,2 0-192-16,1 1-16 0,0 1-16 0,0 2 0 15,1 2-352-15,-1-3-128 0,-1 2 0 0,-2-2 0 16,0 0 0-16,1-2-256 0,-6 0 16 0,-1 0 16 31,-3-3-1888-31,1-2-368 0,-6-8-80 0,3 10-7744 0,-3-10-1568 0</inkml:trace>
  <inkml:trace contextRef="#ctx0" brushRef="#br0" timeOffset="-129578.64">25844 11359 21183 0,'0'0'1888'0,"0"0"-1504"0,0 0-384 0,0 0 0 15,0 0 1536-15,0 0 256 0,0 0 32 0,0 0 16 16,0 0-1328-16,0 0-272 0,0 0-48 0,0 0-16 15,0 0 256-15,6 10 48 0,-6-10 16 0,0 0 0 16,9 4 16-16,2 0 0 0,-1-2 0 0,1-2 0 0,-2-1-128 0,1 0-32 16,1 0 0-16,-1 1 0 0,0-4-96 0,1 2-32 15,-1 1 0-15,1-3 0 0,-1 1-48 0,1 1-16 16,-1-1 0-16,2 2 0 0,-1-3-160 0,1 1 0 16,-12 3 144-16,12-3-144 0,-2-3 0 0,1 1 0 15,-2 2 0-15,-9 3 0 0,9-9 0 0,-9 9 0 16,8-7 0-16,-2 0 0 0,-3 1 0 0,-3 6 144 15,3-7-144-15,-3 7 0 0,-2-9 144 0,1 5-144 16,1 4 0-16,-5-7 144 0,0 4-144 0,-2-1 160 16,7 4-160-16,-9-3 160 0,-2 2-160 0,5-1 0 15,6 2 0-15,0 0 128 0,-11-2-128 0,2 0 0 16,9 2 0-16,-9-1 0 0,9 1 0 0,0 0 0 0,-9-2 0 0,9 2 0 16,0 0 0-16,-9-3 0 0,9 3 144 0,-9-3-144 15,9 3 0-15,0 0 0 0,-8-4 0 0,8 4 0 16,-9-2 0-16,9 2 0 0,-8-4 0 0,8 4 0 15,-6-5-240-15,6 5-16 0,0 0 0 0,0 0-10176 16,0 0-2032-16</inkml:trace>
  <inkml:trace contextRef="#ctx0" brushRef="#br0" timeOffset="-128871.65">26621 11578 20271 0,'0'0'1792'0,"0"0"-1424"0,0 0-368 0,0 0 0 16,0 0 1920-16,0 0 304 0,0 0 64 0,0 0 16 15,0 0-1664-15,0 0-320 0,0 0-64 0,0 0 0 16,0 0 400-16,0 0 96 0,0 0 16 0,0 0 0 16,11 2-128-16,0 0 0 0,-11-2-16 0,14 0 0 15,-1-2-368-15,0 2-64 0,0 0 0 0,-1 0-16 16,0-1-176-16,1 0 0 0,0-1 0 0,0 1 0 16,-1 0 0-16,1-2 0 0,0 0 0 0,0 0 0 15,-2-1 0-15,2 1 0 0,-1-2 0 0,0 1 0 16,0 0 0-16,-2 1 0 0,-10 3 0 0,10-4 0 15,1 2 0-15,-11 2 0 0,0 0 0 0,10-3 0 16,-10 3 0-16,9-2 0 0,-9 2 0 0,0 0 128 0,0 0-128 16,0 0 0-16,10 0 0 0,-10 0 0 0,0 0 0 0,0 0 0 15,0 0 0-15,0 0 0 0,0 0 0 0,0 0 128 16,0 0-128-16,0 0 128 0,0 0-128 0,0 0 160 16,0 0-160-16,0 0 160 0,0 0 112 0,0 0 32 15,-7-7 0-15,7 7 0 0,-6-6 80 0,6 6 0 16,-11-7 16-16,1 2 0 0,1 0-160 0,-1 1-48 15,0-1 0-15,1 1 0 0,-2-2-192 0,1 3 128 16,0-3-128-16,0 2 0 0,1 0 0 0,0 1 0 16,-1-1 0-16,2 1 0 0,8 3 0 0,-8-3 0 15,8 3 0-15,-8-1-160 0,8 1-32 0,0 0-16 16,-6-1 0-16,6 1 0 16,0 0-560-16,0 0-128 0,0 0 0 0,0 0-16 15,0 0-1904-15,0 0-368 0,0 0-80 0,0 0 0 0</inkml:trace>
  <inkml:trace contextRef="#ctx0" brushRef="#br0" timeOffset="-128238.15">26935 11076 6447 0,'0'0'272'0,"0"0"80"0,0 0-352 0,0 0 0 0,0 0 0 0,0 0 0 16,0 0 5472-16,0 0 1024 15,0 0 208-15,13 5 32 0,-13-5-5088 0,14 6-1024 0,-1 1-208 0,-1 1-32 16,-2 2 64-16,1 2 32 0,-1 1 0 0,2-1 0 15,0 1-112-15,1 2-32 0,0 2 0 0,2 3 0 16,2 1 64-16,0 1 16 0,2-1 0 0,-1 1 0 16,1 1-144-16,2 2-16 0,0 3-16 0,0-4 0 15,-1 2-240-15,-2 2 176 0,0 0-176 0,0 5 160 16,1-2-160-16,-3 3 0 0,0-1 0 0,-2 1 0 16,-2 0 128-16,0-1-128 0,-3 0 0 0,1-2 128 15,-3 1 192-15,-2-2 16 0,-1 0 16 0,-1 1 0 16,1-2 32-16,-4-2 16 0,-2-1 0 0,1 1 0 15,-3 0-224-15,2-1-48 0,-2-3-128 0,0 3 192 16,0 0-192-16,0-2 144 0,-3-2-144 0,1 1 128 16,-1 1 0-16,-1-1 0 0,1-1 0 0,-2 1 0 15,-2-3-128-15,1 1 0 0,-2 1 0 0,-1-1 0 16,0-1-128-16,-1 1-64 0,-2 1-16 0,-1-3 0 16,-1 1-752-16,-2-3-160 0,1-3-32 0,0-2 0 15,4-3-1248-15,-2-1-256 0,-2 0-48 0</inkml:trace>
  <inkml:trace contextRef="#ctx0" brushRef="#br0" timeOffset="-126821.09">27059 10855 22799 0,'0'0'1008'0,"0"0"208"0,0 0-960 0,0 0-256 0,-6-6 0 0,6 6 0 0,-3-7 288 0,3 7 16 16,0 0 0-16,0 0 0 0,0 0 256 0,0 0 48 15,0 0 16-15,0 0 0 0,0 0 192 0,0 0 32 16,0 0 16-16,0 0 0 0,0 0-160 0,0 0-48 16,6 9 0-16,3 2 0 0,3 1-144 0,0 1-16 15,1 0-16-15,2 1 0 0,4 0-160 0,-1 3-48 16,4 4 0-16,3 1 0 0,2 0 112 0,3 2 32 16,1 3 0-16,2 2 0 0,2 1-208 0,0 3-32 15,1 2-16-15,-4 3 0 0,1 1-160 0,-3 0 0 16,0 1 0-16,0 3 0 0,-3 3 0 0,-2 1 0 15,-3 1 0-15,-2 4 0 0,-2 3 0 0,-4 1 0 0,-2 1 0 16,-3-1 0-16,-2-1 128 0,-1-4 32 0,-1-1 16 0,-2-2 0 16,0 0 400-16,-1 0 96 0,-2 2 16 0,0-2 0 15,-1-1-368-15,0-5-80 0,-1-6-16 0,-2-1 0 16,-1-2-80-16,-1-2-16 0,-1-3 0 0,-3 0 0 16,-3 2 64-16,0 0 0 0,1-2 0 0,-1-2 0 15,-3 0 0-15,2-5 0 0,-3 1 0 0,0-3 0 31,0 0-896-31,-1-1-192 0,-1-4-16 0,1-1-16 16,-3-4-2464-16,0 2-480 0,1-7-96 0,-3 0-9264 0</inkml:trace>
  <inkml:trace contextRef="#ctx0" brushRef="#br0" timeOffset="-123919.64">28531 11880 1839 0,'0'0'160'0,"0"0"-160"0,9-4 0 0,-9 4 0 15,9-6 1920-15,-1-2 336 0,-8 8 80 0,7-7 16 16,-7 7-240-16,0 0-32 0,8-6-16 0,-8 6 0 15,0 0 80-15,0 0 16 0,0 0 0 0,0 0 0 0,0 0-48 0,0 0-16 16,0 0 0-16,0 0 0 0,0 0-576 0,0 0-112 16,0 0-32-16,0 0 0 0,0 0-736 0,0 0-128 15,0 0-48-15,-2 12 0 0,-2 1-288 0,0 1-176 16,-3 2 192-16,1 0-192 0,-3 3 128 0,0 0-128 16,-3 2 0-16,0 1 0 0,-4 0 0 0,-1 3 0 15,-2 1 0-15,-2 2 0 0,-2-6 0 0,2 3-144 16,1-1 144-16,1 0-192 0,-1-3 192 0,3-2-192 15,0-2 192-15,4 0-192 0,0-2-48 0,1-2-16 16,2-2 0-16,1-2 0 16,0-3-1408-16,9-6-304 0,-8 4-48 0,8-4-13024 0</inkml:trace>
  <inkml:trace contextRef="#ctx0" brushRef="#br0" timeOffset="-123584.73">28182 11854 9215 0,'0'0'816'0,"-10"-3"-656"0,10 3-160 0,-8-2 0 16,8 2 5744-16,0 0 1104 0,0 0 240 0,0 0 32 15,0 0-5584-15,0 0-1104 0,0 0-240 0,0 0-32 16,0 0 160-16,11 4 16 0,-11-4 16 0,13 5 0 15,-3-1 416-15,3 4 96 0,0-1 16 0,2 3 0 16,-1 0-96-16,0 3-16 0,1 4 0 0,-2 0 0 0,1 1-176 0,0 3-32 16,1 0-16-16,-1 1 0 0,2 0-272 0,1 2-48 15,-2-2-16-15,2 0 0 0,0 0-208 0,0 0 0 16,-1 1 128-16,1-1-128 0,-2-3 0 0,1 1 0 16,0-1 0-16,-2 1 0 0,-1-4 0 0,0-2 0 15,-4-1-128-15,-1 1 128 16,-2-5-752-16,0 3-32 0,-1-4-16 0,-1 0 0 15,-4-8-2576-15,0 0-512 0</inkml:trace>
  <inkml:trace contextRef="#ctx0" brushRef="#br0" timeOffset="-121245.81">28782 12317 23375 0,'0'0'1024'0,"0"0"240"0,0 0-1008 0,0 0-256 0,0 0 0 0,0 0 0 16,0 0 800-16,0 0 112 0,0 0 32 0,0 0 0 0,0 0-352 0,0 0-64 16,0 0-16-16,0 0 0 0,0 0 176 0,0 0 16 15,0 0 16-15,0 0 0 0,-1 10-48 0,0 1-16 16,-1-1 0-16,1 2 0 0,1-12-80 0,0 13-32 15,-1-1 0-15,-1-1 0 0,1 0 16 0,1-1 0 16,-1 1 0-16,1 0 0 0,-2 1-176 0,1 0-48 16,1-12 0-16,0 10 0 0,-1 1 64 0,1-11 16 15,0 0 0-15,0 0 0 0,0 0-16 0,2 9 0 16,-2-9 0-16,0 0 0 0,0 0-80 0,0 0 0 16,0 0-16-16,10-4 0 0,-4-5-80 0,1 0-16 15,-1-2 0-15,2 1 0 0,1 1-208 0,0-3 176 16,-1-2-176-16,0-1 160 0,0 0-160 0,-1-2 0 0,1-2 0 0,0 1 128 15,0 0-128-15,0 2 0 0,-2 1 0 16,1 2 0-16,2 2 0 0,-3 3 0 0,-6 8 0 0,10-5 0 16,-1 2-176-16,0 2 176 0,-9 1-128 0,12 4 128 15,-2-1-144-15,0-1 144 0,2 2-160 0,-1 0 160 16,-1-1 0-16,-1 1 0 0,-9-4-128 0,12 5 128 16,-4 0 0-16,1 2 0 0,-3-1 0 0,-6-6 0 15,6 9 0-15,-6-9 0 0,6 7 0 0,-1 1 0 16,-5-8 0-16,7 7 0 0,-7-7 0 0,4 8 0 15,-4-8 0-15,0 0 0 0,2 9 0 0,-2-9 0 16,0 0 0-16,3 11 0 0,-3-11 128 0,1 10-128 16,-1-10 0-16,0 0 0 0,0 0 0 0,0 0 0 15,0 0 0-15,0 0 0 0,9 0 0 0,-1-2 0 16,0-4 128-16,0 0-128 0,-2-1 0 0,1-2 0 0,1-1 0 16,-2-3 0-16,1-2 0 0,-1 2 0 0,1 0 0 0,-1 2 0 15,-1 1 0-15,-5 10 0 0,6-7 0 0,-6 7 0 16,0 0 0-16,0 0 0 0,0 0 0 0,0 0 0 15,0 0 0-15,0 0 0 0,8 10 0 0,-2 2 128 16,1 2-128-16,-1 2 0 0,-1 2 192 0,1 2-192 16,-1-1 192-16,0 2-192 0,0-1 176 0,2-2-176 15,1-1 160-15,1-2-160 0,-2 1 128 0,0 0-128 16,-2-2 0-16,0 0 0 0,2-2 0 0,-2 0-128 16,-1-2-16-16,-4-10 0 15,0 0-1328-15,0 0-256 0,0 0-48 0,0 0-15952 0</inkml:trace>
  <inkml:trace contextRef="#ctx0" brushRef="#br0" timeOffset="-119323.27">29105 11069 22047 0,'0'0'976'0,"0"0"208"0,0 0-944 0,0 0-240 0,0 0 0 0,0 0 0 15,0 0 144-15,0 0-16 0,0 0 0 0,0 0 0 16,0 0 432-16,8-6 80 0,-8 6 0 0,0 0 16 16,0 0-16-16,0 0 0 0,0 0 0 0,0 0 0 15,0 0 384-15,0 0 80 0,0 0 16 0,0 0 0 16,-9 4-96-16,-1 1-32 0,-3-1 0 0,1 3 0 0,0 5-176 0,-1 1-48 15,0 3 0-15,-2-2 0 16,-1 3-464-16,2 1-112 0,-2-1 0 0,3 3-16 0,1 1-176 16,2 1 0-16,1-2 0 0,-1 0 0 0,0 3 0 0,2-3 0 15,-1 0 0-15,4 1 0 0,2 1 0 0,1-4 0 16,0 2 0-16,2-2 0 0,2 0 0 0,0 1 0 16,1-3 0-16,2 1 0 15,0-2-448-15,2-2 16 0,1 0 16 0,2-1 0 16,2-3-416-16,2-4-96 0,0-2-16 0,2-1 0 15,2 2-16-15,2-4 0 0,1 1 0 0,-2-2 0 16,2 1-48-16,-3-5-16 0,1 1 0 0,-4-1-7152 16,0 0-1424-16</inkml:trace>
  <inkml:trace contextRef="#ctx0" brushRef="#br0" timeOffset="-119037.1">29272 11356 3679 0,'0'0'320'0,"0"0"-320"0,0 0 0 0,0 0 0 16,-9 4 5600-16,9-4 1056 0,0 0 192 0,0 0 64 15,0 0-5344-15,0 0-1056 0,0 0-224 0,0 0-32 16,0 0 480-16,0 0 96 0,-1 12 32 0,1-12 0 0,3 10-464 0,-3-10-80 15,3 12-32-15,1 0 0 16,-4-12-288-16,2 9 0 0,-2-9 0 0,1 10 0 0,-1-10 0 0,0 10-144 16,0-10 16-16,0 0 0 15,0 0-496-15,0 0-80 0,0 0-32 0,0 0-8640 16,0 0-1728-16</inkml:trace>
  <inkml:trace contextRef="#ctx0" brushRef="#br0" timeOffset="-118798.85">29292 11142 25103 0,'0'0'1104'0,"-3"-10"240"0,1-1-1072 0,2 11-272 0,0 0 0 0,0 0 0 16,-6-9 896-16,6 9 112 0,0 0 16 0,0 0 16 15,0 0-112-15,0 0-32 0,0 0 0 0,0 0 0 16,0 0-576-16,0 0-128 0,0 0-32 0,0 0 0 15,0 0-160-15,0 0 0 0,0 0-192 0,0 0 192 32,0 0-528-32,7 8 16 0,-7-8 0 0,0 0 0 15,0 0-1984-15,8 8-400 0,-8-8-80 0,0 0-16 0</inkml:trace>
  <inkml:trace contextRef="#ctx0" brushRef="#br0" timeOffset="-118357.39">29439 11061 18431 0,'0'0'1632'0,"0"0"-1312"16,0 0-320-16,0 0 0 0,0 0 2624 0,0 0 464 15,0 0 96-15,0 0 16 0,0 0-2064 0,0 0-416 0,0 0-80 0,0 0 0 16,7-6-192-16,-7 6-16 0,10-3-16 0,1 2 0 16,-2-2-224-16,0 6-64 0,-9-3 0 0,12 4 0 15,-2 1 0-15,-2 2-128 0,0-1 192 0,-2 3-64 16,1 3 48-16,-2 2 0 0,1 2 0 0,0-2 0 15,-1 2 0-15,0 3 0 0,0-3 0 0,1 2 0 16,-3 1-176-16,3-1 128 0,-2 0-128 0,-1 0 128 16,0 1-128-16,-2-2 0 0,1-1 144 0,-1 0-144 15,-4 0 0-15,1-2 144 0,-2 0-144 0,0 0 0 16,-3-1 0-16,0 0 0 0,-4 0 0 0,-1 0 0 16,2-2-576-1,-3 2-64-15,-1 0 0 0,-2 0-9712 0,-2 1-1936 0</inkml:trace>
  <inkml:trace contextRef="#ctx0" brushRef="#br0" timeOffset="-105572.73">16195 15867 9215 0,'0'0'816'0,"0"0"-656"0,0 0-160 0,0 0 0 15,0 0 1504-15,0 0 272 0,0 0 48 0,0 0 16 16,0 0-1280-16,0 0-256 0,0 0-48 0,0 0-16 15,0 0 272-15,0 0 48 0,0 0 16 0,0 0 0 16,0 0 128-16,0 0 48 0,-8 0 0 0,8 0 0 16,0 0 336-16,0 0 80 0,0 0 16 0,0 0 0 0,0 0 176 0,0 0 48 15,0 0 0-15,0 0 0 0,0 0-144 0,0 0-32 16,0 0 0-16,0 0 0 0,0 0-368 0,0 0-80 16,0 0-16-16,0 0 0 0,0 0-224 0,0 0-48 15,0 0-16-15,5 9 0 0,-5-9-224 0,0 0-32 16,8 6-16-16,-8-6 0 0,0 0-208 0,12 4 144 15,-12-4-144-15,13 0 128 0,-2 0-128 0,0 0 160 16,-11 0-160-16,13-1 160 0,-1 0-32 0,-1-1-128 16,1 1 192-16,1 1-64 0,0 1 0 0,2-1 0 15,0-1 0-15,1 1 0 0,1 0-128 0,1 0 128 16,0-1-128-16,2 1 128 0,1-4 0 0,0 1 0 16,-2 1 0-16,2-1 0 0,1-1-128 0,2 0 128 15,-2 0-128-15,0 0 128 0,-1-1-128 0,0 1 0 0,-2 0 0 0,1 2 0 16,-1-2 0-16,0 1 0 0,-2 3 0 0,-2-2 0 15,1 0 0-15,-1 1 0 0,0 0 0 0,-1 1 0 16,-1 0 0-16,0 0 0 0,-1-3 0 0,0 3 0 16,-1 0 0-16,0 0 0 0,-11 0 0 0,10 3 0 15,-10-3 0-15,0 0 0 0,0 0 0 0,9 4 0 16,-9-4 128-16,0 0-128 0,0 0 192 0,0 0-64 16,0 0-128-16,4 10 0 0,-4-10 0 0,0 0 0 15,0 11 0-15,0-11 160 0,0 0-160 0,-2 9 160 16,2-9-160-16,-3 9 128 0,3-9-128 0,-5 8 128 15,5-8 0-15,-7 6-128 0,7-6 192 0,-6 7-64 16,6-7-128-16,-9 6 0 0,1-1 0 0,0 2 0 16,0-2 0-16,0 2 0 0,2 0-160 0,-2 3 160 0,-1 1 0 0,0 0 0 15,0 3 0-15,0 0 0 16,-3 2 0-16,1 2 0 0,2 2 0 0,-1-1 0 0,-2 0 0 0,0-1 0 16,1 0 0-16,0-1 0 0,1 1 0 0,-1 1 128 15,1-1-128-15,1 0 0 0,0 0 128 0,0-1-128 16,-1 0 0-16,1 2 0 0,-1 1 0 0,-2 1 0 15,0 1 0-15,2-2 0 0,0 1 0 0,0-2 0 16,1-2 0-16,2 0 0 0,0-1 0 0,0-2 0 16,1-1 128-16,1 0-128 0,0 0 0 0,-1 0 160 15,2 2-160-15,0-3 128 0,1-1-128 0,-1 1 0 16,0 1 0-16,0-3 0 0,1 0 0 0,1-3 0 16,2-7 0-16,-6 11 0 0,4-3 0 0,2-8 128 15,-5 8-128-15,1-2 0 0,4-6 0 0,-4 7 0 16,4-7 128-16,0 0-128 0,0 0 0 0,0 0 128 15,0 0-128-15,0 0 128 0,0 0 64 0,0 0 0 0,0 0 0 0,0 0 0 16,0 0 64-16,0 0 32 0,0 0 0 0,0-11 0 16,1 5-96-16,-1 6-32 0,0-13 0 0,1 2 0 15,-1 1-160-15,0 10 160 0,0-13-160 0,-1 1 160 16,0 0-160-16,-1 0 160 0,0-1-160 0,-1 0 160 16,-1 2-16-16,-1-2 0 0,-1-2 0 0,-1 0 0 15,-1-2 48-15,-1-2 16 0,0 0 0 0,0-2 0 16,-3-1-32-16,2 1-16 0,-1-2 0 0,1-1 0 15,-1 1-32-15,1 0-128 0,-2 1 192 0,2-1-64 16,1-2-128-16,0 2 160 0,-1-1-160 0,1 2 160 16,0-2-160-16,0 2 160 0,0-2-160 0,0 1 160 15,0 0-160-15,1 1 160 0,0 1-160 0,-1 1 160 0,1-1-160 16,2 3 0-16,-1 1 0 0,2 3 0 0,1 2 0 0,0 2 0 16,0-1 0-16,0 5 0 0,4 6 0 0,0 0 0 15,0 0 0-15,0 0 0 0,0 0-416 0,0 0 32 16,0 0 16-16,0 0 0 15,13 6-1104-15,-1 1-240 0,-2-1-32 0,2 5-16 16,0-2-1696-16,1 1-320 0</inkml:trace>
  <inkml:trace contextRef="#ctx0" brushRef="#br0" timeOffset="-104054.9">1448 12022 32255 0,'8'-13'1424'0,"0"7"304"0,4 2-1392 0,7-2-336 0,9 5 0 0,6-1 0 15,6-2 880-15,8 0 96 0,8 0 32 0,7 1 0 16,5 1-752-16,6 0-128 0,7 1-128 0,4-3 144 15,3-2-144-15,6-1 128 0,4 3-128 0,5-5 128 16,5-1-128-16,0-3 128 0,1 0-128 0,3-1 128 16,5 3 32-16,-1-5 0 0,-3-1 0 0,6 0 0 15,0 2 96-15,-1-2 32 0,-3-6 0 0,4 3 0 16,2-1-64-16,0-1-16 0,-1-2 0 0,0-6 0 16,1 0-16-16,1 0 0 0,-1 1 0 0,-3 2 0 15,-3-2-192-15,-4 5 128 0,-3 1-128 0,-5 1 0 0,-6-1 0 0,-5 3 128 16,-6 3-128-16,-5 7 0 0,-5 6-176 0,-7 4-80 15,-7 3 0-15,-6 4-16 16,-6 6-2208-16,-7 7-432 0,-10 5-96 0,-9 6-11264 16</inkml:trace>
  <inkml:trace contextRef="#ctx0" brushRef="#br0" timeOffset="-102503.38">17549 15340 8287 0,'0'0'368'0,"0"0"80"0,0 0-448 0,0 0 0 0,0 0 0 0,0 0 0 0,0 0 1984 0,0 0 320 15,0 0 64-15,0 0 16 0,0 0-1120 0,0 0-240 16,0 0-32-16,0 0-16 0,0 0 240 0,0 0 64 16,0 0 0-16,0 0 0 0,0 0-16 0,-6 7 0 15,6-7 0-15,0 0 0 0,0 0-288 0,0 0-48 16,-5 7-16-16,5-7 0 0,0 0-288 0,-2 12-64 16,2-3-16-16,2 0 0 0,-1 1-160 0,2 0-48 15,-1 0 0-15,2 2 0 0,0 1-80 0,0 4-32 16,0 0 0-16,0 1 0 0,1 3-32 0,-1-1 0 15,0 1 0-15,1 3 0 0,0 1-192 0,0 1 144 16,1-2-144-16,0 2 128 0,1-4 64 0,-1 3 0 0,1 2 0 0,0 0 0 16,1 1 112-16,0-1 16 15,-3 1 16-15,2 0 0 0,-1 2-80 0,0 0-32 0,-1-1 0 0,-1 0 0 16,-2 2-224-16,2-5 176 0,-1 0-176 0,-3 1 160 16,0-2-160-16,-1 0 192 0,-1-2-192 0,2-3 192 15,0 1 0-15,0 0 0 0,0 0 0 0,0-1 0 16,0 0 64-16,0-2 32 0,0 1 0 0,0-3 0 15,0 0-144-15,0-2-16 0,-1-1-128 0,0 1 192 16,-1-3-64-16,1 0-128 0,1-11 176 0,-4 14-176 16,-1-5 192-16,-2 2-64 0,1-1 0 0,-1 0-128 15,-2 0 224-15,0-3-64 0,0 1-16 0,-1 0 0 16,-1-1-16-16,1-1-128 0,-1-1 192 0,1 0-64 16,-2-1 80-16,0-1 16 0,1-3 0 0,-1 0 0 15,-1-1 0-15,0-2 0 0,0-1 0 0,1-1 0 16,-2 1-96-16,-1-2-128 0,1-1 176 0,-2-1-176 0,1 2 144 0,0 0-144 15,0 0 0-15,-1 2 144 0,-1-1-144 0,0 4 0 16,-1-2 0-16,0 6 0 0,-1-3 0 0,2 3 0 16,1 1 0-16,0 2-176 15,0-1-240-15,1 1-48 0,2 1-16 0,1-2 0 16,1 2-512-16,2-6-96 0,0 1-32 0,9-2 0 16,-6-3-2496-16,2-4-496 0</inkml:trace>
  <inkml:trace contextRef="#ctx0" brushRef="#br0" timeOffset="-101970.66">17961 14972 19807 0,'0'0'880'0,"0"0"176"0,0 0-848 0,0 0-208 0,0 0 0 0,0 0 0 16,4-7 176-16,-4 7-16 0,7-9 0 0,-2 1 0 0,-5 8-32 0,6-8 0 15,-6 8 0-15,6-7 0 16,-6 7 224-16,0 0 32 0,0 0 16 0,0 0 0 0,0 0 64 0,0 0 16 16,0 0 0-16,0 0 0 0,-9 6 0 0,1-3 0 15,-1 4 0-15,1 2 0 0,0 2 80 0,0-4 16 16,0 4 0-16,2-1 0 0,-1 1-176 0,1 0-16 16,1 1-16-16,1 0 0 0,-2 1-48 0,3 0-16 15,-1 0 0-15,1 0 0 0,0 0-32 0,2 0 0 16,0 1 0-16,-2 1 0 0,2-1-64 0,1 3-16 15,0-3 0-15,0 5 0 0,0-1-192 0,0 1 176 16,0 0-176-16,0 2 160 0,0-1-160 0,0 0 0 16,0-2 0-16,2-1 128 0,1-1-128 0,1-2 0 15,0-3 0-15,1-2 0 0,2-1-144 0,0-3-64 16,4-1-16-16,1-2 0 16,-1 2-368-16,4-6-80 0,-1-1-16 0,2 2 0 15,-1-3-912-15,1 0-192 0,-2 0-48 0,1 0 0 16,-2-1-272-16,0 0-64 0,-2 1-16 0,0-3 0 0</inkml:trace>
  <inkml:trace contextRef="#ctx0" brushRef="#br0" timeOffset="-101741.77">18144 15188 26719 0,'0'0'2368'0,"0"0"-1888"0,-11-2-480 0,2 4 0 0,9-2 1776 0,-6 7 256 16,1 3 48-16,2 0 16 0,2 0-1776 0,1 3-320 15,1 2-144-15,2-2 16 16,-1-3-240-16,2 2-32 0,1 1-16 0,2 0 0 16,-1-1-608-16,0 0-128 0,-1-2-32 0,-1 2 0 15,-4-12-288-15,2 10-48 0,-2-10-16 0,2 11-9392 0</inkml:trace>
  <inkml:trace contextRef="#ctx0" brushRef="#br0" timeOffset="-101554.14">18116 15072 9215 0,'-1'-12'816'0,"-1"4"-656"0,-2-1-160 0,0 1 0 15,4 8 5696-15,0 0 1120 0,0 0 224 0,0 0 32 32,0 0-6112-32,0 0-1232 0,0 0-240 0,10-4-9424 0,1 0-1888 0</inkml:trace>
  <inkml:trace contextRef="#ctx0" brushRef="#br0" timeOffset="-101116.7">18317 14896 24479 0,'0'0'1088'0,"0"0"208"0,0 0-1040 0,0 0-256 15,0 0 0-15,0 0 0 0,0 0 528 0,0 0 48 16,0 0 16-16,0 0 0 0,0 0-432 0,11-3-160 16,-11 3 0-16,10-3 144 0,-10 3 240 0,0 0 32 15,12 3 16-15,-12-3 0 0,0 0 128 0,10 6 16 16,-2 2 16-16,0 0 0 0,-8-8-80 0,9 11-32 0,-1-2 0 0,0 1 0 16,1-1-80-16,0 0-16 0,-1 0 0 0,0 2 0 15,-1-1-224-15,1 2-160 16,1-4 192-16,0 1-192 0,1 1 0 0,-1 1 0 0,-1 1 0 0,1-2 0 15,0 3 0-15,-1 1 0 0,-2 2 128 0,1 0-128 16,-1-1 160-16,-1 1-32 0,1 0 0 0,-1-1 0 16,-1 1-128-16,-2-2 0 0,1-1 144 0,-3 2-144 15,1 0 0-15,-2 0 144 0,1-15-144 0,-3 13 0 16,-1-2 192-16,1 1-64 0,-3-1 0 0,1-1-128 16,-1-1 0-16,-2 0 0 0,-1-1-160 0,-1 1 160 31,0-2-2608-31,0-1-400 0,-1-1-64 0</inkml:trace>
  <inkml:trace contextRef="#ctx0" brushRef="#br0" timeOffset="-95332.64">16805 16639 7359 0,'0'0'656'0,"6"-9"-528"15,0-1-128-15,-1 3 0 0,0-4 1408 0,0 3 240 0,1 0 48 0,-6 8 16 16,0 0-1344-16,5-6-368 16,-5 6 128-16,0 0-128 0,0 0 208 0,0 0 0 15,0 0 0-15,0 0 0 0,0 0 704 0,0 0 144 0,0 0 32 0,0 0 0 16,-5-7 720-16,5 7 160 0,0 0 16 0,-2-7 16 15,2-1-368-15,0 8-80 0,2-7-16 0,-2 7 0 16,0 0-832-16,0 0-160 0,3-5-32 0,-3 5-16 16,0 0-352-16,0 0-144 0,0 0 128 0,0 0-128 15,0 0 0-15,0 0 0 0,0 0 0 0,0 0 0 16,-3 12 0-16,-1 1 0 0,-2-1 0 0,0 1 0 16,-1 4 0-16,0-2 0 0,-3 2 0 0,1 1 0 15,0 1 0-15,1 0 0 0,1 1 0 0,-1 1 0 16,1-3 192-16,2 1-64 0,-2 2 0 0,2 1 0 15,-1 2 0-15,0 1 0 0,3 1 0 0,0 1 0 16,2-6-128-16,1 2 0 0,2 1 0 0,1-2 128 16,-1-1-128-16,1 0 0 0,1-3 144 0,0 2-144 0,1-5 0 0,0 2 0 15,-1-5 0-15,3 0 0 0,-2-4 0 0,0-1 0 16,0 1 0-16,-5-8 0 0,8 8 0 0,-1-2 0 16,-7-6 0-16,9 6 0 0,-9-6 0 0,10 0 0 15,-10 0 0-15,12-3 0 0,-12 3 0 0,10-4 0 16,0-1 0-16,-3 0 128 0,0-2-128 0,-1 1 0 15,-6 6 0-15,10-11 128 0,-4 1-128 0,-2 1 144 16,0-4-144-16,0 2 160 0,-2 0-160 0,1-1 0 16,-2 0 144-16,1-1-144 0,-2-1 0 0,0-1 128 15,-2 0-128-15,1 2 0 0,0-3 0 0,-1 2 144 16,1-5-144-16,0 1 0 0,0 0 208 0,-1 0-64 16,1-2-16-16,1-2 0 0,0 1-128 0,0 4 128 0,1-4-128 0,2 3 128 15,-1 1-128-15,1 0 0 0,1 1 0 0,-1 2 0 16,-2 1 0-16,0-3 0 0,0 3 0 0,-1 3 0 15,0 1-128-15,0 1 128 0,0 8 0 0,-1-10 0 16,0 1 0-16,1 9 0 0,-1-10 0 0,1 10 0 16,-4-7 0-16,4 7 0 0,-7-10 176 0,2 4-176 15,5 6 176-15,-5-7-176 0,5 7 192 0,-6-6-192 16,1 1 0-16,5 5 0 0,0 0 0 0,0 0 0 16,-8-3-144-16,8 3-48 0,0 0 0 0,-9 0 0 15,0 0-208-15,9 0-48 16,-9 1-16-16,9-1 0 0,-9 6-288 0,9-6-48 15,0 0-16-15,0 0 0 0,-8 3-544 16,8-3-112-16,0 0-32 0,0 0-10736 0</inkml:trace>
  <inkml:trace contextRef="#ctx0" brushRef="#br0" timeOffset="-95045.93">16714 16846 21183 0,'0'0'944'0,"0"0"192"0,0 0-912 0,0 0-224 15,-7 5 0-15,7-5 0 0,0 0 2592 0,-2 11 480 0,2-11 80 0,0 0 32 16,2 11-2672-16,-2-11-512 0,5 12-160 0,2-3 0 15,-7-9-32-15,12 8 0 0,-1-3 0 0,1-1 0 16,0-3 192-16,1-2-160 0,1-2 160 0,3-2-160 31,1 0-352-31,1 1-64 0,0-2 0 0,2-1-8288 0,0-3-1648 0</inkml:trace>
  <inkml:trace contextRef="#ctx0" brushRef="#br0" timeOffset="-93964.33">19019 15846 29711 0,'0'0'1312'0,"0"0"288"0,0 0-1280 0,0 0-320 16,0 0 0-16,0 0 0 0,0 0 448 0,0 0 48 15,11-3 0-15,1-1 0 0,0 2-80 0,0-2-16 16,-1 1 0-16,2 1 0 0,2 0-128 0,0 1-16 16,1 0-16-16,1 1 0 0,-1 0-240 0,1 0 0 15,-1 1 0-15,3 2 0 0,-1-1 0 0,2 0 0 16,-2-1 0-16,0 3 0 0,0-4 0 0,1 2 0 16,-3 0 0-16,3-2 0 0,-2 0 0 0,0 0 0 15,0-2 0-15,-2 0 0 0,0-2 0 0,0-1-192 16,1 1 16-16,-2-3 0 15,1 1-848-15,-2 1-192 0,0-1-16 0,-2 1-12288 0</inkml:trace>
  <inkml:trace contextRef="#ctx0" brushRef="#br0" timeOffset="-93548.23">19085 16027 24879 0,'0'0'2208'0,"0"0"-1760"16,-8 3-448-16,8-3 0 0,0 0 1600 0,0 0 256 16,0 0 32-16,0 0 16 0,0 0-1904 0,0 0-192 15,8-4-128-15,4-3-16 0,1 2 592 0,1 1 112 16,2-1 16-16,1 1 16 0,0 0 352 0,1 0 64 16,0 2 16-16,2 0 0 0,2 2-128 0,3 2 0 15,-2 0-16-15,2 2 0 0,2-1-448 0,1 1-96 16,-1 0-16-16,-1 2 0 0,-1 2-128 0,-2-2 0 15,0 0-160-15,-1 0 160 0,-1 1-352 0,-2-1 32 0,-2-1 0 0,-1-1 0 32,-2 0-128-32,0 0 0 0,0-1-16 0,-1-3-10048 0,-2 0-2016 0</inkml:trace>
  <inkml:trace contextRef="#ctx0" brushRef="#br1" timeOffset="-86293.36">11612 14154 8287 0,'0'0'736'0,"-4"-9"-592"0,-2-2-144 0,-1 3 0 15,1 2 4400-15,-1 1 848 0,1-1 160 0,0 4 32 16,6 2-4224-16,-7 0-864 0,-1 1-160 0,-1 2-48 16,1-1-432-16,0 5-96 0,-1-5 0 0,-1 4-16 15,-2-1-48-15,0 1-16 0,0 0 0 0,-1 0 0 16,-1 1 96-16,0 3 32 0,-3 2 0 0,0-2 0 16,-2 2 208-16,0 0 128 0,-5 1-160 0,0-2 160 15,-1 1 0-15,0-1 0 0,0 0 0 0,1 0 0 16,-1-3 0-16,3-2 0 0,2-1 0 0,3-1 0 15,4-1 368-15,3-1 16 0,1 0 0 0,9-2 0 0,0 0-64 0,0 0-16 16,0 0 0-16,0 0 0 0,10 0-528 0,4 0-96 16,3-2-32-16,3 2 0 15,1 0-592-15,2 0-112 0,2-1-32 0,1 1 0 16,0 0-288-16,-1 0-64 0,-3 1-16 0,0 3 0 16,-1-4 48-16,1 0 16 0,0-2 0 0,2-2 0 15,1-3 640-15,-2-3 128 0,-1 0 32 0,0 0 0 0,-1-1 1280 0,0 2 256 16,-3-1 48-16,-2 1 16 0,-3 3 480 0,-3 2 112 15,-10 4 0-15,0 0 16 0,0 0-544 0,0 0-112 16,0 0-32-16,0 0 0 0,-13 0-464 0,-2 2-80 16,-5 5-32-16,-1 3 0 15,-3 3-1008-15,-2 2-208 0</inkml:trace>
  <inkml:trace contextRef="#ctx0" brushRef="#br1" timeOffset="-82807.36">28798 12871 18431 0,'-15'4'1632'0,"1"-2"-1312"16,0 0-320-16,1 0 0 0,2 2 1584 0,4 1 240 15,7-5 48-15,0 0 16 0,0 0-1760 0,0 0-336 16,0 0-80-16,0 0-16 0,0 0 304 0,0 0-192 15,11 0 192-15,2-2-160 0,-1 1 640 0,2-1 128 0,1-2 32 0,3 2 0 16,1-1 304-16,4 0 64 0,-1 0 16 0,4-3 0 16,1 2-400-16,2-2-80 0,2-1-16 0,1-2 0 15,0 1-288-15,-1 2-64 0,-1-1-16 0,-2 1 0 16,-2-1-160-16,-3 2 0 0,-1 0 0 0,-1 1 0 16,-2 1 0-16,-2 2 0 0,-2 0 0 0,-2 1 0 15,-13 0 128-15,11 1-128 0,-11-1 0 0,0 0 128 16,0 0 0-16,0 0-128 0,0 0 192 0,0 0-64 15,0 0 96-15,0 0 16 0,0 0 0 0,0 0 0 16,0 0 48-16,-9 1 16 0,-2-1 0 0,1 0 0 16,-2 0-128-16,-1 0-32 0,-1 0 0 0,-2 3 0 15,-2 1-144-15,-2 0 0 0,-2 0 0 0,-3 0 0 16,-2 1 0-16,-3 1 0 0,-3-2 0 0,-2 2 0 0,0-1 0 0,1 0 0 16,-1 0 0-16,1 2 0 0,0-1 0 0,3-1 0 15,2-1 0-15,4 0 128 0,6-1 0 0,3-1 0 16,3 0 0-16,4-2 0 0,9 0 48 0,0 0 0 15,0 0 0-15,0 0 0 0,0 0-176 0,0 0 0 16,13-7 0-16,4 2 0 0,2 2 0 0,4-2 0 16,1 1 0-16,4 2-176 0,2 0 176 0,1 0 0 15,2 1 0-15,0-2 0 0,3 3 0 0,-1-1 144 16,1-2-144-16,-2 0 0 0,-1-1 144 0,-2 1-144 16,-2 0 0-16,-2-2 144 0,-2 1-144 0,-2 1 192 15,0-1-192-15,-4 2 192 0,-2 0-192 0,-4 0 160 16,-2 0-160-16,-11 2 160 0,0 0-160 0,0 0 0 15,0 0 0-15,0 0 0 0,0 0 0 0,-13 2 0 0,-3 0-192 0,-1 0 192 32,-1 0-512-32,-1 2 0 0,0-1 16 0,-1-1-15520 0</inkml:trace>
  <inkml:trace contextRef="#ctx0" brushRef="#br0" timeOffset="-74934.42">20304 15726 9215 0,'-16'-4'816'0,"6"3"-656"15,0 1-160-15,-2 0 0 0,0 0 2576 0,2 0 496 16,1-3 80-16,9 3 32 0,0 0-2544 0,0 0-496 15,-10-2-144-15,10 2 0 0,0 0 512 0,0 0 32 16,0 0 16-16,0 0 0 0,12-6 384 0,1 4 80 16,2 2 0-16,0-3 16 0,2 2-32 0,1 1-16 15,2 1 0-15,1-1 0 0,1 0-352 0,1 3-64 16,1-2 0-16,1 0-16 0,2 1-304 0,-2 0-48 0,-3-2-16 0,1 3 0 16,1 1-192-16,-1-3 176 0,1 0-176 0,-1 2 160 15,-1 0-160-15,1-1 0 0,-1 0 0 0,0 0 0 16,0 1 0-16,0-1 0 0,-1 2 0 0,0-4 0 15,1 0-576-15,0 0-64 16,1 0 0-16,-3-2 0 0,0-1-1968 0,-2-1-400 0,-2 0-64 0</inkml:trace>
  <inkml:trace contextRef="#ctx0" brushRef="#br0" timeOffset="-74383.7">21802 14856 19343 0,'0'0'848'0,"0"0"192"0,3-7-832 0,-3 7-208 0,0 0 0 0,0 0 0 15,0 0 2128-15,0 0 384 0,0 0 80 0,0 0 16 16,0 0-2032-16,-9 7-384 0,-1 0-192 0,1 1 160 15,-1 4-160-15,-2-3 128 0,-1 2-128 0,0 2 128 16,-1 3 0-16,-1 2 0 0,0 1 0 0,-1 1 0 16,-2 4 192-16,1 2 48 0,-3 0 0 0,-2 0 0 0,-4 1 128 0,0 3 16 15,1 2 16-15,0 2 0 0,2 0-272 16,1 2-64-16,1 4-16 0,3 0 0 0,1 0 144 0,2 2 48 16,4-2 0-16,0 2 0 0,2 0-176 0,1 3-48 15,2 2 0-15,1 5 0 0,1 3-144 0,1 1 0 16,2 0 0-16,1-4 0 0,1-2 0 0,3-7 0 15,1-4 0-15,0-1 0 0,2-3 0 0,1-1 0 16,1-3-128-16,1 0 128 0,2-4-240 0,0 0 32 16,1-1 0-16,1-3 0 0,2 0-32 0,1-3 0 15,0 0 0-15,1 0 0 0,2-5-80 0,-1-2-32 16,1-1 0-16,0-2 0 16,0 0-624-16,0-3-128 0,0 0-32 0,-1-3-12096 0</inkml:trace>
  <inkml:trace contextRef="#ctx0" brushRef="#br0" timeOffset="-73967.81">21780 15712 11055 0,'0'0'976'0,"0"0"-784"16,0 0-192-16,0 0 0 0,0 0 4064 0,0 0 768 16,0 0 160-16,0 0 16 0,0 0-4000 0,0 0-816 15,0 0-192-15,0 0 0 0,1 11 400 0,3 0 48 16,0-1 0-16,3 1 0 0,-1-1 320 0,3 3 64 15,0 3 0-15,3-1 16 0,1 1-144 0,1 2-48 16,1 2 0-16,2-1 0 0,1-2-368 0,2 3-80 16,-1 1-16-16,1 2 0 0,-1-1 48 0,-1 1 0 15,1-1 0-15,-2 1 0 0,0-1 16 0,-2 3 16 16,-2-3 0-16,2 1 0 0,-4-3-272 0,1 1 160 16,-1-4-160-16,-1-1 128 0,-1-3-256 0,1-1-64 15,1-3-16-15,-1-1 0 16,1-5-688-16,1 0-144 0,-1-4-32 0,4-1 0 15,-1-3-1920-15,0 0-384 0,2-4-80 0</inkml:trace>
  <inkml:trace contextRef="#ctx0" brushRef="#br0" timeOffset="-73683.19">22459 15736 10127 0,'0'0'896'0,"7"-9"-704"0,-7 9-192 0,0 0 0 15,0 0 5200-15,0 0 1008 0,0 0 208 0,0 0 48 16,0 0-5152-16,0 0-1024 0,0 0-288 0,-11 9 0 16,2-1 0-16,0 5 0 0,0 3-192 0,0 2 48 15,-2 3 144-15,1 4 0 0,1 1 0 0,0 1 0 0,-1 2 0 0,1 2 0 16,-1 2 0-16,1 3 0 0,-3 1 128 0,0 2 64 16,1 3 16-16,-1 2 0 0,-1 3 80 0,0 4 16 15,0 4 0-15,1-5 0 0,2 0-176 0,-1-2-128 16,2-3 192-16,0-2-192 0,1-6 0 0,2-1 0 15,0-6 0-15,2-4 0 16,2-3-576-16,1-3-160 0,1-6-32 0,2-2-16 16,2-2-2480-16,-4-10-480 0</inkml:trace>
  <inkml:trace contextRef="#ctx0" brushRef="#br0" timeOffset="-73182.88">23000 15081 1839 0,'0'0'160'0,"0"0"-160"0,0 0 0 0,0 0 0 16,0 0 5152-16,0 0 992 0,0 0 208 0,0 0 48 15,0 0-4928-15,0 0-992 0,0 0-192 0,0 0-32 16,0 0 384-16,0 0 96 0,0 0 16 0,0 0 0 0,0 0-96 0,-8-3-16 16,8 3 0-16,-9 0 0 0,-1 0-192 0,2 1-32 15,-1 5-16-15,1-2 0 0,-1 2-144 0,1 1-48 16,2 0 0-16,-1 1 0 0,1 3-208 0,-2-2 176 15,2 2-176-15,1 3 160 0,0 1-160 0,0-2 0 16,1 4 0-16,1-1 128 0,1 2-128 0,-1 2 0 16,1-1 0-16,0-1 0 0,1 3 0 0,0 0 0 15,-1 0-144-15,1 1 144 0,-2-1 0 0,2 0 0 16,0 1 0-16,1-1 0 0,1 0 0 0,2-3 0 16,-1-2 0-16,2-2 0 0,0-1 0 0,3-1 0 15,-1-4 0-15,2-2 144 0,1 1-144 0,2-2 128 16,2 0-128-16,-2-2 128 0,1-1-128 0,1 0 0 15,0-1 0-15,1-1 0 16,2-3-880-16,-2 3-144 0,-2 0-48 0,0 0 0 16,0 0-1920-16,-2 0-384 0</inkml:trace>
  <inkml:trace contextRef="#ctx0" brushRef="#br0" timeOffset="-72925.77">23223 15268 23039 0,'0'0'2048'0,"0"0"-1648"0,0 0-400 0,-6 12 0 0,-1-1 3104 0,3 2 544 16,2 1 96-16,0 0 32 0,1 1-3328 0,2 0-672 15,2 0-128-15,1-1-32 0,0 4 0 0,0-3-16 16,0 2 0-16,1 1 0 15,-1-1-96-15,0 0-16 0,-2 0 0 0,1-2 0 16,-1-2-512-16,1-1-96 0,-2 0-32 0,-1-3 0 16,-1-3-512-16,1-6-96 0,0 0-32 0,0 0-8768 15</inkml:trace>
  <inkml:trace contextRef="#ctx0" brushRef="#br0" timeOffset="-72757.47">23222 15155 11967 0,'0'0'528'0,"0"0"112"0,-4-7-512 0,0 2-128 16,4 5 0-16,0 0 0 0,0 0 5984 0,0 0 1168 16,0 0 224-16,0 0 48 15,9-4-8656-15,0 0-1744 0,-9 4-352 0</inkml:trace>
  <inkml:trace contextRef="#ctx0" brushRef="#br0" timeOffset="-72366.45">23338 15018 12895 0,'0'0'576'0,"0"0"112"0,-11 1-560 15,11-1-128-15,-9 6 0 0,9-6 0 0,0 0 4416 0,0 0 864 16,-2 10 160-16,2-10 48 0,0 0-4416 0,8 10-880 16,3 0-192-16,1-5 0 0,1-1 0 0,1 0 0 15,-1 0 0-15,0-1 0 0,2 1 0 0,-2 2 0 16,-1 0 0-16,-1 1 0 0,1-2 0 0,-2 3 0 16,0-1 0-16,-1 4 0 0,-1 1 240 0,-1 1-48 15,0 4 0-15,-2 0 0 0,-2 2 160 0,1 2 32 16,-1 4 0-16,1 2 0 0,2-1-64 0,-1 2 0 15,-1-2 0-15,-2-4 0 0,1-1-144 0,1 0-48 16,0-2 0-16,0-1 0 0,0-2-128 0,0 0 160 16,-1-2-160-16,0 2 160 0,0-3-160 0,-2 0-144 15,0-5 144-15,-1 1-208 16,0 0-304-16,-1-1-48 0,1-8-16 0,-13 22-1072 16,2-12 480-16,-2 1-32 0,0 0 0 15,-1 0-1296-15,-2-2-256 0,-8 3-48 0,1-3-16 0</inkml:trace>
  <inkml:trace contextRef="#ctx0" brushRef="#br0" timeOffset="-71899.26">23874 15923 11055 0,'0'0'976'0,"0"0"-784"16,0 0-192-16,0 0 0 0,0 0 5440 0,0 0 1056 16,0 0 208-16,0 0 32 0,11 4-5424 0,0-2-1088 0,1 2-224 0,-1 0 0 15,2-1 0-15,3-1 0 0,2 2 0 0,2-4-128 16,2 0 128-16,3 0 0 0,1 0 0 0,2-2 0 15,2-1 192-15,0 1-48 0,-1-1 0 0,0 2 0 16,-2-1 96-16,-1 1 16 0,-1 0 0 0,-4 1 0 16,-2 2-256-16,-2 1 128 0,-2 1-128 0,-2 0 0 15,-1 0 0-15,-1 1 0 0,-2-1 0 0,-9-4-160 16,12 6-368-16,-3-2-80 16,-9-4-16-16</inkml:trace>
  <inkml:trace contextRef="#ctx0" brushRef="#br0" timeOffset="-70514.5">25108 15880 6447 0,'12'-12'272'0,"-3"4"80"0,2-1-352 0,-1 1 0 15,0-2 0-15,2 2 0 0,1 2 3296 0,-1-1 592 16,-2 2 112-16,1 2 32 0,-11 3-1856 0,0 0-352 16,9-4-80-16,-9 4-16 0,0 0-288 0,0 0-64 15,0 0-16-15,0 0 0 0,0 0-416 0,0 0-96 16,-7 8-16-16,1 1 0 0,-2 0-224 0,2 2-48 16,0-1-16-16,2 1 0 0,2-1-96 0,-1 2-32 15,1 0 0-15,2 2 0 0,0-1-160 0,0 1-16 16,0 1-16-16,0 0 0 0,0 1-32 0,-2 2 0 15,0 2 0-15,-1-1 0 0,-2 0-192 0,-3 1 176 16,-2 1-176-16,-2 1 160 0,-1-3-160 0,-1 0 0 16,-3 1 144-16,0 1-144 0,-2-3 0 0,1-1 144 15,0-1-144-15,4-2 0 0,0-2 144 0,1 1-144 16,-1-4 0-16,1-1 144 0,1-3-144 0,2 0 128 16,-1-1-128-16,1-1 128 0,-2-3-128 0,1-2 0 15,0 0 144-15,1-1-144 0,-1-4 128 0,1 1-128 0,-1 1 128 0,2-3-128 16,-2-3 128-16,0 1-128 15,1 1 128-15,1-4-128 0,-1 0 0 0,3-1 0 0,0-1 0 0,1 0 128 16,-1-4-128-16,2 2 0 0,0 0 128 0,1 0-128 16,1 2 0-16,1-1 0 0,0-1 0 0,2 2 0 15,3-1 0-15,-2 0 128 0,0 1-128 0,2-1 0 16,1-2 128-16,2 1-128 0,1 1 160 0,1 0-160 16,-2 1 192-16,2 1-48 0,1-2-16 0,2 3 0 15,-2-3-128-15,-1 4 0 0,-1 1 0 0,1 0 0 16,-1 0-128-16,-1 1 128 0,0 3 0 0,0 0 0 0,-6 7 0 15,8-6 0-15,-8 6 0 0,9-6 0 16,-9 6 192-16,10-1-64 0,-10 1 0 0,12 3 0 0,0 1-128 0,-2 2 128 16,-2 2-128-16,3 2 128 0,-1-2-128 0,2 1 0 15,-2 2 0-15,2-1 128 0,1 1-128 0,1-1 0 16,2 0 144-16,-2 1-144 0,1-1 0 0,0 1 0 16,1-2 0-16,0-3 0 0,-1 1 176 0,1 1-48 15,-1 1 0-15,1-1 0 0,-2-1-128 0,1 1 0 16,-2 0 0-16,1-1 0 0,1-1 128 0,-1-1 0 15,-1-2 0-15,1 1 0 0,3-4-128 0,-1 0 0 16,1-3 0-16,0 1 0 0,-2-4 0 0,1 0 0 16,0-2 0-16,-1 0 0 0,0-1-144 0,-1 1-16 15,-1 1 0-15,0-1 0 16,-2 0-288-16,-2 1-64 0,-9 7-16 0,7-6 0 16,-7 6-1216-16,0 0-240 0,0 0-64 0,0 0-14608 0</inkml:trace>
  <inkml:trace contextRef="#ctx0" brushRef="#br0" timeOffset="-69447.75">25954 15155 17967 0,'0'0'784'0,"7"-7"176"0,-1 1-768 0,1-1-192 15,-1 1 0-15,-6 6 0 0,8-7 352 0,-8 7 32 16,9-6 0-16,-9 6 0 0,0 0 704 0,0 0 128 16,0 0 48-16,0 0 0 0,0 0 176 0,0 0 32 15,0 0 16-15,0 0 0 0,0 0-368 0,0 0-80 0,-3 12-16 0,-3-2 0 16,1 2-416-16,0 2-96 0,-2-1 0 0,1 2-16 16,-1 0-64-16,1 5-16 0,-2 1 0 0,0 5 0 15,-1-2 32-15,1 5 0 0,-1 0 0 0,1 2 0 16,-1 2-192-16,0 1-48 0,-1 2 0 0,0 1 0 15,-1 0-80-15,-1 4 0 0,0-1-128 0,-1 3 192 16,-1 4-192-16,-2 3 128 0,1 2-128 0,0-3 0 16,2 5 192-16,0-3-64 0,0-2-128 0,1-1 192 15,2 1 0-15,1-1-16 0,1-4 0 0,4 2 0 0,3 2-176 0,2-2 0 16,2-2 0-16,1-1 0 0,1-1 0 0,4-3 0 16,3-5 0-16,1-3 0 15,1-2-528-15,3-2 16 0,0 1 0 0,0-6 0 16,0-1-208-16,1 2-48 0,3 1 0 0,0 0 0 15,0 0-2544-15,-2-3-512 0,0-11-96 0,0-2-4208 16,-1-3-832-16</inkml:trace>
  <inkml:trace contextRef="#ctx0" brushRef="#br0" timeOffset="-68630.43">26180 15725 8287 0,'0'0'736'0,"9"-8"-592"16,-1 1-144-16,-8 7 0 0,6-9 2544 0,1 3 464 16,-7 6 112-16,0 0 16 0,6-9-1856 0,-6 9-384 15,0 0-64-15,7-7 0 0,-7 7 96 0,0 0 32 16,0 0 0-16,6-8 0 0,0 2 16 0,-6 6 16 16,5-8 0-16,-5 8 0 0,5-7-80 0,-5 7-16 15,0 0 0-15,0 0 0 0,0 0-128 0,0 0-16 16,0 0-16-16,0 0 0 0,0 0-208 0,0 0-32 15,0 0-16-15,-2 15 0 0,-2-1-256 0,-2 0-48 16,1 5-16-16,-1 2 0 0,-3 1-32 0,-1 4 0 16,1 2 0-16,0 4 0 0,0 0-128 0,-1 0 0 0,-1 2 0 15,2-2 0-15,1 1 0 0,2-2 128 16,2-2-128-16,0-1 0 0,3 0 0 0,-1 0 0 0,2-3 128 16,2 1-128-16,-1-1 0 0,1-1 0 0,1-1 0 0,0-2 0 15,1 1 0-15,-2-2 0 0,1-3 0 0,1-4 128 16,0 0-128-16,1-3 128 0,-5-10-128 0,9 10 128 15,0-3 176-15,-9-7 16 0,12 1 16 0,0-2 0 16,1-3-144-16,1-4-48 0,0-2 0 0,2-2 0 16,1-1 0-16,0 0 0 0,0-7 0 0,-2 1 0 0,0-2-16 0,-2 1 0 15,-1-3 0-15,-2-2 0 16,-2 0-128-16,0-5 160 0,1-1-160 0,-3 0 160 0,-1-4-160 0,1-2 192 16,-1 1-192-16,-1-1 192 0,0 1-192 0,0 0 128 15,-2 3-128-15,1 1 128 0,-1 2-128 0,1 4 0 16,-2 1 144-16,-1 3-144 0,-1 1 0 0,0 2 0 15,-1 1 0-15,0 1 128 0,-2 4-128 0,0 0 0 16,-1-2-176-16,0 2 176 0,1 1-240 0,0 2 48 16,-1-2 16-16,1 1 0 0,1 0-16 0,0 1-16 15,0 1 0-15,0 2 0 0,3 7-160 0,-3-5-16 16,3 5-16-16,0 0 0 16,-5-5-1328-16,5 5-256 0,0 0-48 0,0 0-13456 0</inkml:trace>
  <inkml:trace contextRef="#ctx0" brushRef="#br0" timeOffset="-68313.19">26218 15987 23903 0,'0'0'1056'0,"0"0"224"0,0 0-1024 0,0 0-256 0,0 0 0 0,-7 9 0 16,7-9 912-16,-6 6 144 0,-1 1 32 0,7-7 0 15,-5 8-144-15,5-8-32 0,0 0 0 0,-3 9 0 16,3-9 96-16,0 0 16 0,4 10 0 0,3-2 0 0,3-1-368 0,1-2-64 16,0-3-16-16,1 2 0 0,1-2-272 0,2-1-64 15,0-1-16-15,1 0 0 0,-2 1-224 0,0-1 0 16,-2 0 0-16,0-1 0 0,1-2 0 0,-1-2-240 15,-2 0 32-15,2 0 0 16,0 1-368-16,1 0-64 0,-3-5 0 0,1 2-16 16,-1-1-1664-16,2 1-336 0,-1-2-64 0</inkml:trace>
  <inkml:trace contextRef="#ctx0" brushRef="#br0" timeOffset="-67896.27">26746 15281 26783 0,'0'0'1184'0,"0"0"240"0,0 0-1136 0,0 0-288 0,0 0 0 0,0 0 0 0,0 0 640 0,0 0 80 16,0 0 16-16,0 0 0 16,0 0-176-16,0 0-48 0,0 0 0 0,0 0 0 0,-3 15 272 0,1-1 48 15,-1 2 16-15,3 1 0 0,0 2-160 0,0 1-48 16,0-2 0-16,1 2 0 0,1-1-464 0,0 1-176 15,-1-1 0-15,2 1 144 0,-2-2-144 0,3-2 0 16,-1 1 0-16,-1-4 0 0,1-2 0 0,0 0-192 16,-1-3 0-16,-2-8 16 15,3 13-688-15,1-7-144 0,-4-6-16 0,0 0-16 16,5 8-2192-16,-5-8-432 0</inkml:trace>
  <inkml:trace contextRef="#ctx0" brushRef="#br0" timeOffset="-67638.72">26522 15294 31791 0,'0'0'1408'0,"0"0"288"0,-8-3-1360 0,8 3-336 0,0 0 0 0,0 0 0 15,0 0 784-15,0 0 96 0,14-2 16 0,-1 0 0 16,1 2-768-16,1-4-128 0,2 2 0 0,2 1 0 15,3-3 0-15,5 2 0 0,-1-1 144 0,0 0-144 16,0 1 208-16,1-1-64 0,2 1-16 0,-2-1 0 16,-1 2-128-16,-4-3 0 0,-2 1 144 0,0-2-144 15,-1 4 0-15,-1-3 0 0,-2 1 0 0,1-2 0 16,-3 1-960-16,2 1-96 0,-2-1-32 0,1 2 0 16,-1-1-2256-16,0 2-464 0</inkml:trace>
  <inkml:trace contextRef="#ctx0" brushRef="#br0" timeOffset="-67179.21">27400 15931 23039 0,'0'0'2048'0,"0"0"-1648"0,0 0-400 0,0 0 0 15,0 0 2144-15,0 0 352 0,0 0 64 0,0 0 0 16,0 0-1504-16,0 0-304 0,0 0-64 0,0 0-16 16,0 0 16-16,0 0 0 0,0 0 0 0,-4 13 0 15,-2-2 224-15,-2 3 48 0,-1 0 16 0,-3 2 0 16,-2-1-208-16,-2 3-32 0,-1 2-16 0,-1 0 0 16,-2 0-464-16,1 4-80 0,-3-1-32 0,1 1 0 0,-1-2-144 0,1 1 128 15,1 3-128-15,2-2 128 0,1-3-128 0,3-2 0 16,3 1-192-16,1-1 192 15,-1-2-576-15,2-1 0 0,3-2 0 0,1-2 0 16,-1-3-1584-16,6-9-304 0,0 0-64 0,0 0-8288 16,0 0-1648-16</inkml:trace>
  <inkml:trace contextRef="#ctx0" brushRef="#br0" timeOffset="-66970.53">27175 15970 5519 0,'0'0'240'0,"0"13"64"0,0-13-304 0,-2 10 0 16,4 2 0-16,0 0 0 0,2 1 8240 0,3 1 1584 15,1 2 320-15,2-1 64 0,0-2-8256 0,2 2-1648 16,1 0-304-16,0 2 0 0,-1 3-320 0,0-2 48 16,-1 0 16-16,1-2 0 0,0 1-128 0,0-1 0 0,-2-2-16 0,0-1 0 31,1 1-256-31,-1-1-48 0,1-5-16 0,0 0 0 15,0-3-2288-15,2-1-448 0,-1-4-80 0</inkml:trace>
  <inkml:trace contextRef="#ctx0" brushRef="#br0" timeOffset="-65895.11">27601 15207 5519 0,'0'0'496'0,"0"0"-496"0,0 0 0 0,0 0 0 0,0 0 4672 0,0 0 848 16,0 0 176-16,0 0 16 0,0 0-3584 0,0 0-720 15,0 0-128-15,0 0-48 0,0 0-400 0,8 12-64 16,-8-12-32-16,8 13 0 0,-2 3-160 0,2 1-16 16,1-1-16-16,2 1 0 0,-1 2-112 0,0 0-32 15,0 1 0-15,0 2 0 0,3 0-208 0,0 4-32 16,1 3-16-16,1 1 0 0,0 1-144 0,0 3 0 16,-1 1 0-16,0 2 0 0,2 1 0 0,-3 2 0 15,-1-1 0-15,1 1 0 0,0 1 224 0,-1-1-32 16,-2 1-16-16,0-3 0 0,1-3 144 0,-2 0 48 15,0 0 0-15,2-1 0 0,-2 0-176 0,0-1-48 16,-3-2 0-16,1-1 0 0,-3-2-144 0,-3-4 0 16,-1-1 0-16,-1 1 0 0,-2-5 144 0,-3 1-144 15,-3 0 160-15,-3-2-160 16,-3-3-656-16,-2-2-240 0,-1 1-32 0,-3-5-16 16,-2 0-2528-16,-3-3-512 0</inkml:trace>
  <inkml:trace contextRef="#ctx0" brushRef="#br0" timeOffset="-65144.11">27248 15673 18431 0,'0'0'1632'0,"0"0"-1312"16,-8 5-320-16,8-5 0 0,-8 4 2240 0,8-4 384 16,0 0 80-16,0 0 16 0,0 0-1760 0,0 0-336 15,0 0-80-15,0 0-16 0,0 0 240 0,0 0 64 0,0 0 0 0,10 2 0 16,1-4-400-16,-11 2-80 15,12-4-16-15,-2 0 0 0,1 1-32 0,-1-1-16 16,-10 4 0-16,12-2 0 0,-12 2-80 0,13-2-16 0,-3 2 0 0,-10 0 0 16,12 0-192-16,-2 2 0 0,-2 0 128 0,1 2-128 15,-9-4 0-15,13 0 0 0,-1 3 0 0,0-2 0 16,-2 2 0-16,2-3 0 0,0 0 0 0,1-3 0 16,-2 2 0-16,1 0 0 0,0-1 0 0,-2 0 0 15,-1-1 0-15,1-1 0 0,-1 0 0 0,-9 4 0 16,0 0 0-16,9-4 0 0,-9 4 0 0,0 0 0 15,0 0 0-15,0 0 0 0,0 0 0 0,0 0 0 0,0 0 0 0,0 0 0 16,0 0 0-16,0 0 0 0,0 0 0 0,0 0 0 16,-5-6 0-16,5 6 0 0,-6-7 0 0,6 7 0 15,-9-9 0-15,3 5 0 0,6 4 128 0,-8-8-128 16,3 1 0-16,-1 0 0 0,6 7 0 0,-6-8 0 16,1 2 0-16,1-2 0 0,0 1 0 0,4 7 0 15,-5-9 0-15,1 3 0 0,4 6 0 0,-5-7 0 16,5 7 0-16,-7-5 0 0,1 1 0 0,6 4 0 15,-7-4 0-15,7 4 0 0,-9-1 0 0,9 1 0 16,-9-3 0-16,9 3 0 0,-9-1 0 0,9 1-128 16,0 0 128-16,0 0 0 0,0 0-272 0,0 0 48 15,0 0 16-15,0 0 0 16,7-4-832-16,4 0-176 0,-1 0-16 0,1 4-8464 16,-1 0-1696-16</inkml:trace>
  <inkml:trace contextRef="#ctx0" brushRef="#br0" timeOffset="-64328.39">26070 15330 4607 0,'0'0'400'0,"0"0"-400"16,0 0 0-16,0 0 0 0,0 0 4096 0,0 0 720 0,0 0 160 0,0 0 16 15,0 0-3248-15,0 0-656 0,0 0-128 0,0 0-16 16,0 0-176-16,13 0-16 0,1 0-16 0,0 0 0 16,0-3-208-16,2 2-32 0,1-2-16 0,0-1 0 15,0 2-64-15,1-4-16 0,1 3 0 0,1 0 0 16,-2-1-144-16,1 1-48 0,-3 1 0 0,0 0 0 15,-3 1-208-15,0 1 0 0,-1-2 128 0,0 0-128 16,-1 0 0-16,0 2 0 0,-11 0 128 0,10-4-128 16,-1 1 0-16,2 3 0 0,-11 0 0 0,9-2 0 0,-9 2 0 0,0 0 0 15,9-3 0-15,-9 3 0 0,0 0 0 0,0 0 0 16,0 0 0-16,0 0 0 0,8-4 144 0,-8 4-144 16,0 0 128-16,0 0-128 0,0 0 0 0,0 0 0 15,0 0 128-15,0 0-128 0,0 0 0 0,0 0 160 16,0 0-160-16,0 0 160 0,0 0-32 0,0 0 0 15,0 0 0-15,-8-5 0 0,8 5 128 0,-12-5 32 16,2 1 0-16,10 4 0 0,-9-4 16 0,0 1 0 16,0-1 0-16,9 4 0 0,-12-2-160 0,3-4-16 15,9 6-128-15,-11-3 192 0,3-1-192 0,8 4 0 0,-7-4 128 0,7 4-128 16,-10-6 0-16,3 3 0 16,7 3 0-16,-7-4 0 0,7 4 0 0,0 0 0 15,-8-7 0-15,8 7 0 0,0 0-128 0,0 0 128 16,-5-10-192-16,5 10 192 15,0 0-592-15,0 0-16 0,0 0 0 0,7-9 0 16,-7 9-2144-16,9-6-416 0</inkml:trace>
  <inkml:trace contextRef="#ctx0" brushRef="#br0" timeOffset="-60274.51">27875 14846 12319 0,'0'0'544'0,"0"0"112"0,-11 4-528 0,2-1-128 16,9-3 0-16,-9 2 0 0,9-2 2416 0,0 0 448 0,0 0 80 0,0 0 32 16,0 0-1504-16,0 0-288 0,-8 4-64 15,8-4-16-15,0 0-384 0,0 0-80 0,-6 5 0 0,6-5-16 16,0 0-112-16,-5 8 0 0,5-8-16 0,0 0 0 16,0 0 0-16,-2 12 0 0,2-12 0 0,3 12 0 15,-3-12 144-15,4 11 16 0,0 0 16 0,1-1 0 16,1 1-224-16,2-1-32 0,1 3-16 0,3 1 0 15,1 2-176-15,3 1-32 0,-2 1-16 0,2 3 0 16,1 0-176-16,1 4 0 0,-2-1 144 0,1 4-144 16,2 3 0-16,-2-1 144 0,0 0-144 0,1 0 0 15,1 0 144-15,-1 0-144 0,0 0 0 0,0 1 144 16,2 2-144-16,-5 0 0 0,-2-2 144 0,1 3-144 16,-3 0 144-16,0 1-144 0,-2 0 192 0,-3 2-192 0,0 0 320 0,-3 2-64 15,-3 1 0-15,2-1 0 0,-4 1-128 0,0-1-128 16,-2-1 192-16,0-3-192 0,0-2 128 0,-1-1-128 15,0-2 0-15,-2-2 0 0,-1 0 144 0,3-1-144 16,3-3 0-16,-4 0 144 0,1-2-144 0,0-3 0 16,0 0 0-16,2-1 0 0,-2-5 0 0,1 1 0 15,0-2-160-15,1-1 160 16,-2-4-1392-16,0 2-176 0,-2-2-32 0,2 0-9168 16,5-7-1840-16</inkml:trace>
  <inkml:trace contextRef="#ctx0" brushRef="#br0" timeOffset="-55854.32">29206 15660 15663 0,'0'0'688'0,"0"0"144"0,0 0-656 0,-4-8-176 15,-1-3 0-15,5 11 0 0,0-9 3424 0,0 9 656 16,4-9 128-16,-4 9 16 0,5-10-2784 0,-5 10-560 16,5-8-112-16,-5 8-32 0,0 0-160 0,0 0-16 15,0 0-16-15,0 0 0 0,0 0 272 0,0 0 48 16,-3 9 16-16,0 3 0 0,-4 3 64 0,-2 0 16 0,-3 2 0 0,-1 3 0 15,-2 3-224-15,-5 3-32 0,-4 4-16 0,0 1 0 16,-4 0-144-16,-2 3-32 0,-1 1 0 0,0 1 0 16,-3 1-192-16,-1 0-64 0,-1-2 0 0,3 0 0 15,-1 2-256-15,1 1 160 0,2 1-160 0,2 0 128 16,6 0-128-16,2-5 0 0,5-6 0 0,3-4 0 16,3-5-384-16,4-5 0 0,6-14 0 0,0 0 0 31,0 0-1232-31,0 0-256 0,12-11-48 0,1-2-10592 0,3-5-2112 0</inkml:trace>
  <inkml:trace contextRef="#ctx0" brushRef="#br0" timeOffset="-55504.12">28696 15804 24127 0,'0'0'1072'0,"0"0"208"0,0 0-1024 0,0 0-256 16,0 0 0-16,0 0 0 0,0 0 528 0,0 0 48 16,4-9 16-16,-4 9 0 0,0 0 880 0,0 0 160 15,0 0 32-15,0 0 16 0,0 0 256 0,9 7 48 16,-2 2 16-16,-2 1 0 0,-5-10-464 0,5 17-112 16,0 1-16-16,1 3 0 0,-1 1-512 0,1 3-96 15,3 4-32-15,2-3 0 0,-2 0-304 0,0 1-64 16,0-3-16-16,2-2 0 0,0 0-64 0,4-1-32 0,-2 0 0 0,1-3 0 15,2 0-288-15,-2 2 128 0,0-3-128 0,-1-3 0 16,2 2 0-16,-1-2 0 0,-3-1 0 0,-1-1 0 16,-1 0 0-16,-1-1-304 0,1-3 48 0,-2 0 0 15,-4 0 0-15,-3-8 0 0,0 0 0 0,0 0 0 32,0 0-1792-32,-7 6-336 0,-8-3-80 0,5-3-16 15,2-3-1568-15,2-2-320 0</inkml:trace>
  <inkml:trace contextRef="#ctx0" brushRef="#br0" timeOffset="-54803.25">28730 15495 28959 0,'0'0'1280'0,"-12"-4"272"0,2 2-1232 0,10 2-320 15,-9 0 0-15,9 0 0 0,0 0 432 0,0 0 16 16,0 0 16-16,0 0 0 0,0 0 288 0,0 0 48 0,0 0 16 0,0 0 0 15,0 0 144-15,0 0 16 0,0 0 16 0,0 0 0 16,0 0 224-16,0 0 32 0,0 0 16 0,0 0 0 16,0 0-240-16,0 0-32 0,0 0-16 0,0 0 0 15,0 0-272-15,8 0-64 0,1 5-16 0,0-1 0 16,-9-4-240-16,0 0-64 0,12-1 0 0,-2-2 0 16,0 2-128-16,2-2-16 0,1 2-16 0,2-4 0 15,-2-1-160-15,1 1 0 0,2 1 144 0,2 0-144 16,1-1 0-16,2 0 0 0,1 0 0 0,-1 1 0 15,1-1-128-15,-1 3-112 0,0-2-16 0,0 2 0 16,-1-2 416-16,-2 1 80 0,-1 2 16 0,0-2 0 16,-3-1-256-16,0 0 0 0,-1 2 0 0,-1-1 0 15,-1 1 0-15,-11 2 0 0,10-3 0 0,-10 3 0 16,10-1 0-16,-10 1 128 0,0 0-128 0,0 0 0 0,0 0 160 16,0 0-160-16,0 0 160 0,0 0-160 0,0 0 144 15,0 0-144-15,0 0 128 0,0 0-128 0,0 0 144 0,0 0-144 16,0 0 160-16,0 0-160 0,0 0 160 0,0 0-160 15,0 0 160-15,0 0-160 0,-9-7 144 0,3 3-144 16,6 4 128-16,-11-4-128 0,2 0 192 0,1 1-64 16,1-1 0-16,-1 0 0 0,0-3 128 0,0 2 32 15,0-2 0-15,0 0 0 0,1-2-32 0,-1 1 0 16,3-4 0-16,-2 3 0 0,-1 1-128 0,0 0-128 16,1 2 192-16,7 6-192 0,-11-12 0 0,1 3 0 15,1 2 0-15,-1 2 0 0,3 1 0 0,0-1 0 16,7 5 0-16,-9-1 0 0,9 1-320 0,0 0 0 15,-8 1-16-15,8-1 0 16,0 0-992-16,0 0-192 0,-9 6-32 0,4 4-16 16,5-10-800-16,2 13-144 0,-2-13-48 0,11 14-9712 0,2-1-1936 0</inkml:trace>
  <inkml:trace contextRef="#ctx0" brushRef="#br1" timeOffset="-45979.46">11392 17193 25343 0,'0'0'1120'0,"0"-12"224"0,1 0-1072 0,2 2-272 0,-1 1 0 0,1 0 0 16,0-2 752-16,-1 1 80 0,1-1 32 0,-2 2 0 15,0-1 224-15,1-1 32 0,-4 2 16 0,2 9 0 16,0 0-64-16,-5-6-16 0,5 6 0 0,-12-3 0 16,-1 3-576-16,-3 5-112 0,-5 2-32 0,-4 4 0 15,-3 4-336-15,-3 0 144 0,-3 1-144 0,-1 2 0 16,1-1 0-16,-2 0 0 0,-1 0 0 0,1 1 0 16,-1 1 208-16,2 0-64 0,2 0-16 0,2-1 0 15,1-1 128-15,3 0 0 0,1-2 16 0,5 2 0 16,3 0-48-16,2-2-16 0,4-4 0 0,6 0 0 15,6-11-208-15,0 0 0 0,-2 10 128 0,2-10-128 16,0 0 0-16,12 9 0 0,1-2 0 0,1-5 0 16,2 2-240-16,2-4 64 0,3 4 16 0,4-1 0 0,2-1 160 0,2 1 0 15,1 0-144-15,3 1 144 0,1 1 0 0,-1 1-144 16,-1 1 144-16,-1-1 0 0,-2 3-128 0,-2 3 128 16,-1 4 0-16,-2-2 0 0,-4 2 0 0,-1-1 0 15,-5 4 0-15,0-1 0 0,-1 3 0 0,-1-2 0 16,-3 0 0-16,-1-4 0 0,-1 1 0 0,-2-3 0 15,0 0 0-15,-1-1 0 0,0 1 0 0,-1-3 0 16,-2 1 0-16,-1-1 0 0,0-10 224 0,0 14 0 16,0-14 0-16,-3 13 0 0,-1-2-224 0,-2 2-240 15,-3-3 48-15,-3 3 16 0,0 3 176 0,-1-2 0 16,-3 1 0-16,1-1 0 0,-2 2-160 0,-1-1 160 0,-2 1-192 16,-1-3 192-16,0 0-352 0,2-1 32 0,-1-2 16 0,2-3 0 31,1-2-400-31,1-2-64 0,1-3-32 0,2-2-9888 0,1-4-1968 15</inkml:trace>
  <inkml:trace contextRef="#ctx0" brushRef="#br1" timeOffset="-45214.29">12115 17061 31215 0,'0'0'1376'0,"0"0"288"0,-6-8-1328 0,-1 2-336 15,1-3 0-15,1 2 0 0,-1 1 576 0,6 6 32 16,-7-8 16-16,-1 1 0 0,-1 2 208 0,-2 1 32 15,1 1 16-15,-1 2 0 0,0 0-176 0,-1 1-48 16,0 0 0-16,0 2 0 0,-1 4-288 0,0-2-64 16,0 2-16-16,0 3 0 0,-1 2-96 0,-2 6-32 15,2 9 0-15,-2-3 0 0,1-2-160 0,-1 0 160 16,2 0-160-16,-1-4 160 0,2 0-160 0,0 0 0 16,-1 1 144-16,1 1-144 0,1 2 128 0,2 4-128 0,-1 1 128 15,2 5-128-15,1 3 160 0,2 1-32 0,1 1-128 0,1-1 192 16,1 1 0-16,2-2-16 0,1-1 0 0,1-3 0 15,0 0-176-15,2-3 160 0,0-2-160 0,-2-3 160 16,-4-2-160-16,2 2 0 0,1 4 0 0,1 1 128 16,2 2-128-16,-2-2-144 0,2 3 144 0,2-1-208 15,2-3 208-15,0-5-176 0,1-3 176 0,3-2-160 16,0 0 160-16,2-5 0 0,0-3 0 0,3-3 0 16,0 1 0-16,1-5 0 0,1-2 160 0,2-2-160 15,-1-1 192-15,1-4-64 0,-1-1-128 0,1 0 192 16,-1-2-64-16,1 1-128 0,-1-3 176 0,0-4-176 15,-1 0 192-15,-1 1-192 0,0 1 192 0,0-2-192 16,0-3 128-16,-2 2-128 0,0 2 0 0,-1 1 0 16,-1-2 144-16,0 0-144 0,-2 0 0 0,0-1 144 0,1 2-144 0,0 0 0 15,-1 1 0-15,1 0 0 0,-1 2 0 0,-2-1 0 16,-4-2 0-16,0 1 0 0,-1 0 0 0,-1 0 0 16,-3 2 128-16,0 0-128 0,-3 1 176 0,0 0 0 15,0 0 0-15,0 3 0 0,-1 0-48 0,0 1-128 16,4 8 192-16,-6-6-64 0,-1 1-128 0,-1 1 128 15,-1 0-128-15,0 4 128 0,0-3-128 0,0 3 128 16,-2 3-128-16,1-2 128 0,0 2-128 0,-2-1 128 16,0 1-128-16,-1 1 128 0,-1 1-128 0,-1 0 0 15,0-1-192-15,-1 1 192 0,0 2-128 0,1-1 128 16,-1 0 0-16,2-2 0 0,1-2 0 0,1 2 0 16,2-1 0-16,0-1 0 0,10-2-192 0,-9 0 48 15,1 2 0-15,8-2 0 16,0 0-304-16,0 0-64 0,-6-6-16 0,6 6 0 15,-4-9-1952-15,3 1-384 0,1 1-80 0</inkml:trace>
  <inkml:trace contextRef="#ctx0" brushRef="#br1" timeOffset="-44797.04">12619 17150 24879 0,'0'0'2208'0,"0"0"-1760"16,-9 1-448-16,9-1 0 0,-8 3 2480 0,8-3 400 15,-8 5 96-15,1 1 16 0,7-6-1712 0,-5 15-320 16,1 2-80-16,2-2-16 0,-1-2 0 0,2 4 0 16,1 0 0-16,1 5 0 0,2 3-304 0,1 6-64 15,-1 3-16-15,1 3 0 0,3 3-192 0,-2 3-32 16,2 2-16-16,-2 0 0 0,-1 1-240 0,0-2 0 16,-2 4 128-16,1 1-128 0,0-2 0 0,-1-3 0 15,1 0 0-15,-1 1 0 0,1-2 0 0,1-6 0 0,0-4 0 0,2-7 0 16,1 0 0-16,1-6 0 0,-1-3 0 15,1-6 0 1,3-3-736-16,-2-4-144 0,-9-4-16 0,12-9-16 16,-2-4-3120-16,0-8-640 0,5-21-112 0,-2 1-8720 0</inkml:trace>
  <inkml:trace contextRef="#ctx0" brushRef="#br1" timeOffset="-44331.33">12668 17090 10127 0,'-10'1'896'0,"-3"0"-704"0,-2 3-192 0,1-2 0 16,-2 1 2176-16,1 1 416 0,0 0 80 0,2 0 16 15,0 0-1008-15,3 0-192 0,1-3-32 0,9-1-16 16,0 0 288-16,0 0 64 0,0 0 16 0,0 0 0 0,0 0-272 0,0 0-48 16,14 2-16-16,3 0 0 0,1-2-256 0,3 0-64 15,0 0-16-15,3 0 0 0,0 0-304 0,4 4-64 16,0 0-16-16,4 4 0 0,2 2-480 0,-1-2-80 15,1-3-32-15,0 2 0 0,1-1-160 0,1 3 0 16,-2 3 0-16,1 1 0 0,0 2 0 0,1 2 0 16,0 1 0-16,-1 1 0 0,0 4 0 0,-1 3 0 15,-1 4 0-15,-3 5 0 0,-4 4 0 0,-3 4 0 16,-2 4 0-16,-3-2 0 0,-2 1 0 0,-3-4 0 16,-3-6 0-16,-2-2 0 0,-3-5 0 0,-1 1 0 15,-1-3 0-15,-3 2 128 0,-1-2-128 0,-2 2 0 0,-1 1 144 0,-2 0-144 16,-2-4 0-16,-3 1 0 0,0 1 0 15,-4-3 0-15,-2-3 0 0,-5-3-128 0,-3 1 128 0,-5-3 0 16,-2 0-176-16,-5-6 176 0,-1 0-208 0,-3-2 80 16,-2 1 128-16,1-3 0 0,2-3 128 0,2-1-128 15,1-6 256-15,3 2-32 0,3-3 0 0,1-2 0 16,3-1-224-16,2-1 176 0,1 0-176 0,4-2 160 16,0 2-288-16,2 0-64 0,1 1-16 0,2 1 0 31,2-1-320-31,2 0-64 0,2-3-16 0,2 3 0 15,3-3-1376-15,2-3-256 0,0-1-64 0,4 1-14128 0</inkml:trace>
  <inkml:trace contextRef="#ctx0" brushRef="#br1" timeOffset="-43278.91">14517 17726 10127 0,'-13'0'896'0,"1"0"-704"0,-1 0-192 0,3 3 0 16,10-3 5536-16,-9 2 1072 0,9-2 224 0,0 0 32 15,0 0-5024-15,0 0-1008 0,0 0-208 0,0 0-48 16,0 0 192-16,0 0 48 0,6 9 0 0,3-2 0 15,2-3-208-15,2-2-32 0,4 1-16 0,1 0 0 16,3 0-160-16,2 0-16 0,2-3-16 0,2-1 0 16,3-6-112-16,4 2-32 0,3 2 0 0,3-1 0 15,4-1-80-15,2 0-16 0,1-1 0 0,1-4 0 16,2-5-128-16,1-2 192 0,-2-4-192 0,2 1 192 16,1-4-192-16,0-1 0 0,2-5 144 0,-2-1-144 0,-3-1 0 0,0 2 144 15,-4-5-144-15,0 4 0 0,-4-3 128 0,1 4-128 16,-1 1 0-16,-1 1 0 0,-1 0 192 0,-1 5-192 15,-3-3 192-15,-1 2-192 0,-4 2 336 0,-3-3-32 16,-3-1-16-16,-3-1 0 0,-3-2-160 0,-2 2-128 16,-3 1 144-16,-2 2-144 0,-2-1 128 0,-2 5-128 15,-2 0 0-15,0 3 144 0,-1 3-16 0,0-1 0 16,0 4 0-16,-1 0 0 0,1 2-128 0,0 1 0 16,-2 0 0-16,1 1 0 0,-3 7 0 0,4-7 128 15,-4 7-128-15,0 0 0 0,2-12 240 0,1 6-48 16,-3 6 0-16,0 0 0 0,0 0-192 0,0 0 0 15,0 0-192-15,0 0 192 0,0 0 0 0,0 0 0 0,0 0 0 0,0 0 0 16,0 0 0-16,0 0 0 0,0 0 0 16,0 0 0-16,0 0 0 0,0 0 0 0,0 0 0 0,0 0 0 15,0 0 0-15,0 0 0 0,0 0 0 0,0 0 0 16,0 0 0-16,-9 4 0 0,9-4 0 0,-11 4 0 16,1-2 0-16,1 0 144 0,0 0-144 0,0 2 128 15,-2-1 0-15,1 1-128 0,-1-2 192 0,-1 2-64 16,-2-1 64-16,0 1 16 0,2 1 0 0,-2 0 0 15,-2-1-48-15,-1 0-16 0,0 1 0 0,-1 2 0 16,0-3-16-16,-2 1 0 0,-1 0 0 0,0 0 0 16,1-1-128-16,0 3 0 0,0-3 144 0,1 1-144 15,-2-1 0-15,1-2 0 0,2 2 0 0,3 0 128 16,0-1-128-16,5-2 0 0,1-1 0 0,9 0 0 16,0 0 0-16,0 0 0 0,0 0 0 0,0 0 0 0,0 0 0 0,9-4-192 15,3 0 192-15,3 2-192 0,3-1 32 16,3-1 0-16,3 1 0 0,2 2 0 0,3-3-32 0,3 2 0 15,3-2 0-15,1 1 0 0,-4 1 0 0,-1-1 0 16,-1-1 0-16,-2 1 0 0,-3 1 192 0,-3 0 0 16,-4 1 0-16,-2 0 0 0,-5 0 0 0,-11 1 0 15,11 0 0-15,-11 0 0 0,10-2 0 0,-10 2 0 16,0 0 0-16,0 0 0 0,11 3 0 0,-11-3 0 16,0 0 0-16,9 6 128 0,-9-6-288 0,6 13-48 15,-1 0-16-15,-1 2 0 0,-1 0 448 0,0 1 96 16,-1 1 0-16,0 5 16 0,0 2-336 0,-3 0 0 15,-3 1-192-15,1 0 64 0,1 0 448 0,-4-2 112 16,-1-2 16-16,-1 1 0 0,-1-1-192 0,0 1-16 0,-2-3-16 16,1-1 0-16,-1-3-224 0,1 0 128 0,-2-2-128 0,0-4 0 31,1-3-1968-31,2-2-480 0,9-4-112 0</inkml:trace>
  <inkml:trace contextRef="#ctx0" brushRef="#br2" timeOffset="95137.06">4198 8206 21183 0,'-12'-1'1888'0,"-1"1"-1504"16,0 0-384-16,1 0 0 0,3 0 1728 0,1 0 256 15,-1 0 64-15,2 0 16 0,-1 0-1648 0,0 0-416 16,-1 0 0-16,-2 1 0 0,1 2 0 0,-1 1 0 16,0-2 0-16,-2 4 0 0,-2 0 192 0,0 2-32 15,-2 1-16-15,1 1 0 0,-1 1 160 0,2 1 16 16,-2 2 16-16,0 3 0 0,-2 0 272 0,2 4 48 15,0 3 16-15,2 4 0 0,-1 3-144 0,1 0-16 0,0 5-16 0,0-2 0 16,-2 1-208-16,2 1-32 0,2 2-16 0,3-1 0 16,-2-1-240-16,2 2 176 0,-2 0-176 0,1 3 160 15,1 5 32-15,1 2 0 0,0 2 0 0,-2-1 0 16,4-4-64-16,0 0 0 0,1-2 0 0,0 0 0 16,2-2-128-16,3-1 0 0,1 2 0 0,1-4 128 15,1-1-128-15,2 1 128 0,2 1-128 0,1-3 128 16,-1-1-128-16,3-4 192 0,3-2-192 0,1-1 192 15,0 1 144-15,3-1 48 0,3-4 0 0,1-2 0 16,1-2 64-16,0-2 0 0,-2 1 16 0,3-4 0 16,4-1-160-16,0 0-48 0,1-3 0 0,1 1 0 15,2-2-64-15,0 1-32 0,0-1 0 0,-1 1 0 16,-2-2-160-16,1-1 0 0,0-3 144 0,0-1-144 16,-2-2 192-16,1 0-48 0,2-4 0 0,-1 1 0 0,2-4-144 15,-1-3 0-15,-1-1 0 0,0-3 0 0,0-2 0 0,-1 0 0 16,-1-6 128-16,-1 0-128 0,0 0 144 0,-3-3-144 15,-1 0 160-15,-2-2-160 0,-2-1 304 0,-1-3-48 16,-2-3 0-16,-1-3 0 0,-1-5 0 0,0 0 0 16,-3-4 0-16,0 3 0 0,-1 2 64 0,-2 1 0 15,-1-2 0-15,-1 2 0 0,-1 2 0 0,-3-1 0 16,-1-1 0-16,-1-1 0 0,0-1-128 0,-2-3 0 16,0-4-16-16,-1-1 0 0,-1 2-176 0,-1 3 160 15,-1 1-160-15,-1 4 160 0,0-1-160 0,-2 3 0 16,-2-1 144-16,-1 3-144 0,-2 3 0 0,-2-1 0 15,-4 2 0-15,0 1 128 0,-2 0-128 0,-2 3 0 16,-3-1 128-16,1 2-128 0,-2 2 0 0,-2 3 128 16,-2 3-128-16,-1 1 0 0,-1 3 0 0,-1 3 0 0,-1-1 0 0,-1 4 128 15,-1 0-128-15,-2 2 176 0,-1 2-176 0,0 2 192 16,-1 2-64-16,2 5 0 0,3 0 0 0,1-2 0 16,2 0-128-16,2 1 0 0,2 0 0 0,5 1 0 31,1 0-1984-31,3 3-320 0,3 2-64 0</inkml:trace>
  <inkml:trace contextRef="#ctx0" brushRef="#br2" timeOffset="104656.63">7348 7831 1839 0,'0'0'0'0,"0"0"160"0,0 0-160 0,0 0 0 0,0 0 0 0,0 0 0 16,0 0 3952-16,0 0 752 0,0 0 160 0,0 0 16 15,0 0-2720-15,0 0-560 0,0 0-96 0,0 0-32 16,-2-11-288-16,2 11-64 0,0 0-16 0,0 0 0 16,0 0-336-16,0 0-64 0,0 0 0 0,10-2-16 15,-10 2-336-15,10 5-64 0,0 1-16 0,1 5 0 16,1 1-272-16,-1 2 0 0,2-1 128 0,0 3-128 15,2 1 0-15,2-1 0 0,4 1 0 0,-2 3 0 16,2-4 240-16,0-1-64 0,1 0-16 0,1 2 0 16,2 2 144-16,0 2 16 0,1-4 16 0,-1 2 0 15,-2-2 16-15,1 0 0 0,-1 0 0 0,-2 0 0 0,-1 2-160 16,-2-1-16-16,-4 0-16 0,1-2 0 0,-4 5 32 0,1-6 0 16,-2 0 0-16,1-1 0 0,-1-2-48 0,-1-1 0 15,-1-2 0-15,1 2 0 0,-1-1 0 0,1 1 0 16,-1-3 0-16,0-2 0 0,-8-6 128 0,0 0 32 15,10 7 0-15,-10-7 0 0,0 0 176 0,12 0 32 16,-3-3 16-16,-1 0 0 0,-8 3-96 0,9-7-32 16,-1 0 0-16,-8 7 0 0,5-8-128 0,-1-1-16 15,-4 9-16-15,3-10 0 0,-1 1 16 0,-2-3 0 16,-1 1 0-16,-1 1 0 0,-2-2-80 0,1 0-16 16,-2-1 0-16,0 0 0 0,-2-1-160 0,1-4 160 15,-2 1-160-15,0 3 160 0,-1-3-160 0,0 0 0 16,-1-3 0-16,1 2 128 0,2 0-128 0,1-1 0 15,0 1 0-15,-1 1 0 0,-1 3 0 0,3-1 0 0,0 2 0 0,1 0 0 16,2 0 0-16,-1 0 0 0,0 2 0 0,2 1 0 16,0-1-144-16,-1 2 144 0,2 9 0 0,0 0 0 15,-1-7-144-15,1 7 144 0,0 0 0 0,0 0-144 16,0 0 16-16,0 0 0 0,0 0 0 0,0 0 0 16,1 10 128-16,2 1-160 0,-2-1 160 0,2 2-160 15,-2 0 160-15,2 0-128 0,-1-1 128 0,1 2-128 16,0 0 128-16,1 3 0 0,-1-3 0 0,3 4 0 15,-1-3 0-15,1 2 0 0,1 1-176 0,-1 1 176 16,1 0 0-16,-1 1 0 0,1 2-128 0,2-5 128 16,-2 0 0-16,-1 1 0 0,-2 0 0 0,0-3 0 15,0 2 0-15,0-2 0 0,-2-1 0 0,1 0 0 16,-4-1 0-16,1-1 128 0,0-11-128 0,0 11 160 0,0-11 32 16,0 12 16-16,0-12 0 0,0 0 0 0,0 0 48 15,0 0 0-15,-2 10 0 0,2-10 0 0,0 0 64 0,0 0 0 16,0 0 16-16,0 0 0 0,0 0-96 0,0 0-32 15,-2-10 0-15,-1 2 0 0,3 8 16 0,-4-9 0 16,-1 3 0-16,1-1 0 0,-1 1 32 0,0-1 16 16,-2 1 0-16,-1 0 0 0,1 2-64 0,-1 0-16 15,0 1 0-15,-2 0 0 0,-2 0-48 0,0 2-16 16,0-2 0-16,-1 2 0 0,-1-1-128 0,0 0 128 16,-2 1-128-16,0 0 128 0,1 1-128 0,0 1 0 15,1 0 0-15,2 1 0 0,1-2-192 0,1 1-64 16,10-1 0-16,0 0-16 15,0 0-2352-15,0 0-448 0,0 0-112 0</inkml:trace>
  <inkml:trace contextRef="#ctx0" brushRef="#br2" timeOffset="105759.97">7455 10090 20271 0,'-28'-17'1792'0,"11"5"-1424"0,-1-1-368 0,2 2 0 16,3-2 2944-16,2 2 528 0,2 1 112 0,3 1 0 15,4-1-2736-15,2 10-544 0,4-9-112 0,-4 9-32 16,11-2-160-16,5 3 192 0,2 3-192 0,3 2 192 16,3 4-192-16,2 1 0 0,2 5 0 0,1 2 128 15,0 2-128-15,-1 2 160 0,1-3-160 0,-2 2 160 16,1 2 16-16,-2 1 0 0,-3 4 0 0,1-2 0 15,-1 0 336-15,-2 1 80 0,-1 3 16 0,-1 1 0 16,-2 1 32-16,-1 0 0 0,0 0 0 0,-1 2 0 16,-1 5-64-16,2 0-16 0,1-3 0 0,-1 1 0 15,-2-1-240-15,0-2-64 0,2 1 0 0,-2-3 0 16,1-4-256-16,-1-2 160 0,0 0-160 0,2-3 128 16,-2-4-128-16,-1-1 192 0,0-1-192 0,-1 0 192 0,-4-4-192 0,1 0 160 15,-2 0-160-15,-1-2 160 0,-6-11-16 0,4 6 0 16,-4-6 0-16,4 8 0 0,-4-8 144 0,0 0 32 15,0 0 0-15,0 0 0 0,0 0 64 0,0 0 0 16,0 0 16-16,-5-8 0 0,5 8-144 0,-7-13-48 16,1 2 0-16,-1-2 0 0,-2-2-80 0,1 1-128 15,2 1 176-15,-2 0-176 0,-2 0 144 0,0 0-144 16,1-2 0-16,0 2 144 0,0 2-144 0,1-1 0 16,0-2 0-16,-1 1 0 0,0 1 128 0,0-3-128 15,0 2 128-15,0-1-128 0,0-2 0 0,-1 2 128 16,0 0-128-16,2-2 0 0,0 2 192 0,2-2-32 15,-2-1-16-15,2 0 0 0,0-4-144 0,1 3 0 0,-1 0-160 16,0 0 160-16,0-1 0 0,1 4 0 0,-1-4 0 0,1 5 0 16,1 0 0-16,2 2 0 0,-1 2-128 0,1 1 128 15,2 9 0-15,-2-7 0 0,2 7 0 0,0 0-144 16,0 0 16-16,0 0 0 0,0 0 0 0,0 0 0 16,12 12-64-16,0-2 0 0,-2 1 0 0,1 4 0 15,-1 1 192-15,2 2-208 0,-1-1 80 0,1 1 128 16,1-1-128-16,-1 0 128 0,0-1 0 0,-1 0 0 15,0-3 0-15,-2-2 0 0,0 0 0 0,0-2 0 16,0-1 0-16,2-2 0 0,-2 1 0 0,-1-2 0 16,-8-5 0-16,9 8 0 0,-9-8 0 0,8 8 128 15,-1-2-128-15,-7-6 0 0,0 0 0 0,7 8 128 16,-7-8-128-16,0 0 192 0,0 0-192 0,0 0 192 16,0 0-32-16,0 0 0 0,0 0 0 0,0 0 0 15,0 0 32-15,0 0 0 0,0 0 0 0,0 0 0 0,0 0 0 0,0 0 0 16,0 0 0-16,0 0 0 0,0 0-64 0,0 0 0 15,-4 8 0-15,4-8 0 0,-6 8-128 0,6-8 0 16,-8 5 0-16,8-5 0 0,-8 6 0 0,8-6 0 16,0 0 0-16,-9 8 0 0,9-8 0 0,0 0-144 15,0 0 0-15,0 0 0 16,0 0-368-16,0 0-80 0,0 0-16 0,-4 9 0 16,1 0-1088-16,3-9-224 0,0 9-32 0,0 2-10848 15,-1 1-2160-15</inkml:trace>
  <inkml:trace contextRef="#ctx0" brushRef="#br2" timeOffset="106793.55">7409 11671 41295 0,'-20'-11'1824'0,"9"6"384"0,-1 1-1760 0,2-2-448 0,0 5 0 0,4-3 0 15,6 4 0-15,0 0-272 0,0 0 32 0,0 0 16 0,-7-2 224 0,7 2 0 16,0 0 0-16,0 0 0 0,0 0 0 0,0 0 0 15,0 0 0-15,0 0 160 0,6 9 96 0,-1 1 32 16,-5-10 0-16,9 12 0 0,-1 0 96 0,0-5 32 16,-1 1 0-16,1 0 0 0,-8-8 80 0,12 10 16 15,-2 0 0-15,0-1 0 0,-3 1-32 0,2 2 0 16,1 1 0-16,0 0 0 0,-1 0 0 0,0 3 0 16,0 1 0-16,4 6 0 0,3 6-256 0,2 1-48 15,-2-2-16-15,1 4 0 0,0 2-160 0,2 7 128 16,0 5-128-16,2 2 128 0,-1 2-128 0,3-1 0 15,0-2 0-15,2-1 0 0,0-2 128 0,1 2-128 16,-2-2 0-16,0 0 128 0,-1-1-128 0,0-1 0 16,-4-3 0-16,1-1 0 0,-3-5 144 0,-2-5-144 0,0-2 160 15,-2-2-160-15,-2-1 288 0,-2-3-32 0,-2-6-16 16,0 2 0-16,-1-6 48 0,1 1 16 0,-2-2 0 0,-5-9 0 16,6 10-176-16,0 1-128 0,-6-11 144 0,6 9-144 15,-6-9 160-15,8 6-160 0,-8-6 160 0,0 0-160 16,10 7 192-16,-10-7-48 0,0 0-16 0,0 0 0 15,0 0-128-15,11-5 0 0,-11 5 0 0,8-8 0 16,-5-1 128-16,0-2 0 0,0-2 0 0,-3 2 0 16,-3-2 0-16,-1-3-128 0,0-4 192 0,-1 1-64 15,0-1-128-15,0-1 128 0,-1-2-128 0,1 1 128 16,1 1-128-16,0 1 0 0,0-1 0 0,3 2 0 16,0 2 0-16,1 1 0 0,-1 2 0 0,-1 1 0 15,1 0 0-15,0 1 0 0,-1 2 0 0,1-1 0 16,0 3 0-16,1 8 0 0,-2-9-144 0,1-2 144 0,-2-1 0 0,1 1 0 15,-2 2-128-15,0 3 128 16,1-5 0-16,1 2 0 0,-2-1 0 0,0-1 0 0,-1 2 0 0,0-4 0 16,-1 3 0-16,4-3 0 0,-1 2 0 0,2 2 0 15,0 0 0-15,1 9 0 0,0 0 0 0,0 0-128 16,0 0 128-16,0 0 0 0,0 0-160 0,0 0 32 16,0 0 0-16,11 8 0 0,-11-8-16 0,11 12 0 15,-3-1 0-15,-2 1 0 0,1 0 144 0,-1 0-160 16,-1 1 160-16,2-2-160 0,-2 0 160 0,0-2 0 15,-5-9 0-15,8 10 128 0,-8-10-128 0,9 11 0 16,-1-5 0-16,0 1 0 0,-8-7 0 0,8 6 0 16,-8-6 0-16,9 7 0 0,-3-1 0 0,-6-6 0 15,7 8 0-15,-1 0 0 0,1 0 0 0,-2 2 0 0,-1 2 0 0,0 2 0 16,-2-1 0-16,1 3 0 0,-2 2 0 0,1 1 0 16,-2-3 0-16,0 1 0 0,-2 0 0 0,1 0-128 15,-2 0 128-15,0-1 0 0,-1-6 0 0,0 2 0 16,0-2 128-16,0 1-128 0,-1-2 160 0,-2 0-160 15,-1-1 128-15,1-1-128 0,-1-4 0 0,0 4 144 16,0-4 0-16,8-3 0 0,-10 3 0 0,-1 0 0 16,1-2 48-16,1 1 0 0,1-2 0 0,0 1 0 15,-1 2-16-15,0-1 0 0,0 0 0 0,0-1 0 16,-2 1-176-16,1-2 128 0,-2 0-128 0,2 0 128 16,-1 0-128-16,2 0 0 0,0-3 0 0,0 0 0 15,-2-1-304-15,2-3-80 0,-1-3-32 0,3-3 0 16,1-4-1184-16,3-9-256 0,2-11-32 0,9-12-19968 15</inkml:trace>
  <inkml:trace contextRef="#ctx0" brushRef="#br2" timeOffset="107526.43">8211 10754 1839 0,'0'0'160'0,"0"0"-160"0,0 0 0 0,-7 7 0 16,7-7 3696-16,-6 10 704 0,2-1 144 0,4-9 16 16,0 0-3568-16,0 0-720 0,-5 8-144 0,5-8-128 15,0 0 704-15,0 0 16 0,0 0 16 0,0 0 0 16,0 0-160-16,-7 6-16 0,7-6-16 0,0 0 0 16,0 0-288-16,-10-1-64 0,10 1-16 0,-9-5 0 15,2-1 240-15,3 0 48 0,0-3 16 0,0 0 0 16,0-1 464-16,2 1 80 0,-1-4 32 0,2 2 0 15,0-1-96-15,-1-4 0 0,0 2-16 0,-1-2 0 0,0-1-160 16,2-2-16-16,0-2-16 0,-2 1 0 16,1-2 16-16,-1 1 16 0,-1-2 0 0,0-1 0 0,-1 5-144 0,0-3-48 15,-2 1 0-15,2 0 0 0,1 1-240 0,0 2-48 16,-1 0-16-16,1 2 0 0,-1 3-96 0,1 3-32 16,0-2 0-16,1 4 0 0,0 2-160 0,3 6 128 15,-6-8-128-15,6 8 128 0,0 0-128 0,0 0 0 16,0 0 0-16,0 0 0 0,0 0 0 0,-7 6 0 15,0 2-160-15,3 3 160 0,1 0-176 0,1 2 176 16,2 4-192-16,0 3 192 0,0 1 0 0,0 1-128 16,0 0 128-16,1 4 0 0,2 3 0 0,1 1 0 15,-2 1 0-15,2 0 0 0,0-3 0 0,-1 0 0 0,-1 0 0 0,1-2 0 16,-2-1 0-16,2-1 0 0,-1 1 0 0,1-3 0 16,0-2 0-16,-1-2 192 0,1-2-48 0,1-2-16 15,-2-1 32-15,1-1 0 0,0-2 0 0,-3-10 0 16,0 0 144-16,0 0 16 0,5 8 16 0,-5-8 0 15,0 0 16-15,0 0 0 0,0 0 0 0,0 0 0 16,0 0 64-16,0 0 16 0,0 0 0 0,0 0 0 16,0 0 48-16,0 0 16 0,-9-5 0 0,-2 0 0 15,0 0-48-15,0-1 0 0,2 1 0 0,-1 0 0 16,-2 0-160-16,0 1-32 0,0 0-16 0,1-1 0 16,0-2-240-16,1 1 0 0,1 0 0 0,2 1 0 31,7 5-1520-31,-4-6-240 0,2-2-48 0,3-5-18992 0</inkml:trace>
</inkml:ink>
</file>

<file path=ppt/ink/ink2.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0-11-04T20:41:59.980"/>
    </inkml:context>
    <inkml:brush xml:id="br0">
      <inkml:brushProperty name="width" value="0.05292" units="cm"/>
      <inkml:brushProperty name="height" value="0.05292" units="cm"/>
      <inkml:brushProperty name="color" value="#FFC000"/>
    </inkml:brush>
  </inkml:definitions>
  <inkml:trace contextRef="#ctx0" brushRef="#br0">2918 13636 1839 0,'0'0'0'0,"-9"0"160"0,-1 0-160 0,1 0 0 16,-1 0 0-16,1 0 0 0,9 0 912 0,-11 3 160 16,0 1 16-16,-1-2 16 0,0 2 320 0,0-1 64 15,2 1 16-15,0 0 0 0,-2 0 240 0,0-1 48 16,2 3 16-16,-1 0 0 0,0 1-336 0,-1-2-64 15,0 1 0-15,-1 2-16 0,0 3-400 0,0-3-80 16,-3-1-16-16,2 2 0 0,1 1-160 0,0-1-32 16,0-1-16-16,0-2 0 0,2 2-32 0,4 0 0 15,7-8 0-15,0 0 0 0,-6 8 16 0,6-8 0 0,-2 11 0 16,2-11 0-16,0 13-400 0,1 0-80 0,2 0 0 0,1-1-16 16,-1-1-176-16,3-2 0 0,-6-9 0 0,7 9 0 15,0-1 0-15,-7-8 128 0,12 1-128 0,-1-2 128 16,4-3 0-16,-2-3 0 0,1-2 0 0,2-1 0 15,-1-3 16-15,1 0 0 0,-3 0 0 0,3-2 0 16,1 0-144-16,-2 0 0 0,-2 1 144 0,2 5-144 16,-1 0 160-16,0 5-32 0,1 1-128 0,-2 6 192 15,-13-3 64-15,13 8 16 0,0 3 0 0,0 2 0 16,-1 2 48-16,-1 0 16 0,0 0 0 0,-1 0 0 16,1 1-16-16,0-2 0 0,1 1 0 0,0-4 0 15,-2 0-176-15,1-5-144 0,-1-3 192 0,1 1-192 16,-1-7 240-16,2-1-64 0,0-2-16 0,1-3 0 0,-2-2 32 0,1-2 0 15,0 0 0-15,-1 0 0 0,-1 0-192 0,-1 3 160 16,-1 0-160-16,-8 10 160 0,0 0-160 0,0 0 0 16,0 0 0-16,0 0 0 0,0 0 0 0,7 10 0 15,1 0 0-15,-1 2 0 0,-1 1 208 0,2-1 64 16,1-1 16-16,3-3 0 0,2-1-96 0,2-3 0 16,0-3-16-16,3-1 0 0,2-5-32 0,1-3 0 15,0-4 0-15,2-1 0 0,-2-4 0 0,3 3 0 16,-2-3 0-16,-1 1 0 0,-1 2-16 0,-3 2 0 15,-2 2 0-15,-3 2 0 0,-2 1-128 0,-11 7 0 16,11-1 0-16,-11 1-176 0,11 7 176 0,-1 0 0 16,-2 2 0-16,0 1 0 0,-2-1 0 0,3 1 0 0,3-1 0 15,1-1 176-15,3-3-176 0,2-1 192 0,-1-2-192 0,3-2 192 16,0-4-48-16,3-3 0 16,0-2 0-16,-1-1 0 0,0-2-144 0,-1-1 192 0,0 0-192 0,-1 0 192 15,-2 1-192-15,0 2 128 0,0 2-128 0,-2 1 128 16,-4 2-128-16,0 0 0 0,-1 3 0 0,1 2 128 15,0 0-128-15,0 3 0 0,-1 2 0 0,2 2 0 16,0-1 0-16,0 2 0 0,0 0 0 0,3-2 0 16,0 2 0-16,3-1 0 0,-1-3 0 0,1 0 0 15,0-2 0-15,0-2 192 0,-3-4-32 0,1 2 0 16,0-3-160-16,0 1 0 0,0 0 0 0,-1-2 0 16,-2 4-128-16,3 2-16 0,-1 2 0 0,-3 4-20144 15</inkml:trace>
  <inkml:trace contextRef="#ctx0" brushRef="#br0" timeOffset="2168.39">3468 14203 6447 0,'1'-13'576'0,"2"0"-576"0,-2 1 0 0,0 1 0 16,-1 0 4480-16,0 0 800 0,-1 1 160 0,1 10 16 15,-1-9-4304-15,1 9-880 0,-3-10-272 0,2 1 160 16,0-2-160-16,1 11 0 0,-3-9 0 0,3 9 0 16,-4-10 0-16,3 1 0 0,-1 0 0 0,2 9 128 15,0-10 48-15,0 10 0 0,0-11 0 0,3 3 0 16,-3 8 464-16,0 0 80 0,5-11 32 0,-1 4 0 16,-4 7 48-16,0 0 16 0,0 0 0 0,0 0 0 15,8-6-80-15,-8 6-16 0,0 0 0 0,0 0 0 16,0 0-320-16,0 0-64 0,0 0-16 0,0 0 0 15,0 0 96-15,1 13 16 0,-2 2 0 0,-2-2 0 16,-1 1 64-16,1 2 16 0,-4-1 0 0,2 4 0 16,0-2-144-16,-2 3-32 0,1 1 0 0,-1 3 0 15,1 1-144-15,-1 1-16 0,-1 4-16 0,2 1 0 0,-2-1-160 0,1 3 128 16,2 2-128-16,-3 3 128 0,-1-1 0 0,0 5-128 16,-1 1 192-16,-1 4-64 0,1 1 64 0,-1 7 0 15,0 2 0-15,1 6 0 0,0 1-192 0,-2 1 0 16,1 0 144-16,-2 0-144 0,0-3 0 0,-2-2 0 15,2-4 0-15,0-3 0 0,1-3 0 0,3-5 0 16,0-2 0-16,1-2 128 0,0-2 48 0,1 1 16 16,1-6 0-16,-1-1 0 0,-1-2-192 0,0-1 192 15,-1 0-192-15,1-1 192 0,-1-1-192 0,1 1 160 16,0 0-160-16,2-3 160 0,1-4-160 0,-2 1 160 16,-1 1-160-16,3-1 160 0,1-4-160 0,0 0 128 15,-2-2-128-15,0-1 128 0,2-2-128 0,2-1 192 0,-1-1-192 16,1-2 192-16,2-10 32 0,-3 9 16 0,3-9 0 0,0 0 0 15,0 0 16-15,0 0 0 0,0 0 0 0,0 0 0 16,0 0-16-16,0 0 0 0,0 0 0 0,0 0 0 16,0 0-64-16,0 0-16 0,0 0 0 0,-6 6 0 15,6-6-160-15,0 0 0 0,0 0 144 0,0 0-144 16,0 0 128-16,0 0-128 0,0 0 128 0,0 0-128 16,-8-4 144-16,8 4-144 0,-5-5 192 0,5 5-192 15,-7-7 192-15,7 7-192 0,-5-6 192 0,5 6-192 16,-5-8 176-16,5 8-176 0,-6-9 160 0,1 1-160 15,-1 0 192-15,0 1-48 0,0 1-16 0,-1-1 0 16,0 1 32-16,-1-2 0 0,0-1 0 0,0-2 0 16,0 1 32-16,-2-2 16 0,1 2 0 0,1-2 0 15,3 2-32-15,-2-1-16 0,-2 1 0 0,1-2 0 0,3 0-160 0,-2 1 0 16,0 0 144-16,0 1-144 0,1 1 0 16,0 2 0-16,6 7 0 0,0 0 0 15,-6-5 0-15,6 5 0 0,0 0 0 0,-5-7 0 0,5 7 0 0,0 0 0 16,0 0 0-16,0 0 0 0,0 0 0 0,0 0 0 15,0 0-176-15,6 11 176 0,1-1-192 0,1 3 48 16,-1 3 16-16,2 1 0 0,-2 0 128 0,2 2-192 16,2 5 192-16,-1 1-192 0,0-2 192 0,1-1 0 15,-2-1-144-15,1-1 144 0,0-5 0 0,-1 1 0 16,-2-4 0-16,3-3 0 0,-1-1 0 0,2-3 0 16,0-1 128-16,-1-3-128 0,1-1 224 0,0-3-32 15,2-3-16-15,2-1 0 0,-1-2-176 0,2 0 128 16,3-4-128-16,1 1 128 0,-2-5-128 0,3 1-192 15,4-3 32-15,2-2 16 16,6-6-3200-16,-5-4-640 0</inkml:trace>
  <inkml:trace contextRef="#ctx0" brushRef="#br0" timeOffset="49951.31">4779 13863 11967 0,'-17'-4'1072'0,"6"1"-864"0,-2 1-208 0,2-1 0 16,3 1 2496-16,2 0 448 0,-1 0 80 0,7 2 32 15,-7-3-1440-15,7 3-272 0,0 0-64 0,0 0-16 16,0 0-544-16,0 0-96 0,0 0-32 0,0 0 0 16,0 0-432-16,11 9-160 0,4-2 0 0,3-2 144 15,3 2-144-15,2-2 0 0,3 1 0 0,2-3 0 16,-4-1 0-16,3 1 160 0,0-2-160 0,2-1 160 16,-1-2 144-16,4-2 16 0,-1-1 16 0,3 1 0 15,1 0 112-15,0-1 32 0,-1-1 0 0,3 1 0 16,0 1-240-16,-3-1-48 0,-2 4-16 0,-4-2 0 0,0 3-176 15,-4 0 0-15,-3 0 0 0,-1 3 128 16,-5-2-128-16,1 2 0 0,1 1-160 0,-3-2 160 16,-2-1-768-16,0 1-64 15,0-2-16-15,-2-2-13216 0</inkml:trace>
  <inkml:trace contextRef="#ctx0" brushRef="#br0" timeOffset="50557.25">7092 13739 12895 0,'0'0'1152'0,"0"0"-928"0,0 0-224 0,0 0 0 0,0 0 2960 0,0 0 560 16,0 0 96-16,0 0 32 0,0 0-2704 0,0 0-544 15,0 0-96-15,0 0-32 0,12 11 80 0,-2-2 16 16,1-3 0-16,-1 1 0 0,2-1 864 0,1 1 176 16,0-2 48-16,3 0 0 0,2-1 0 0,4-1 0 15,4-2 0-15,7 0 0 0,3-2-688 0,10 0-128 16,9-4-16-16,5-3-16 0,5-3-176 0,8-2-48 0,5 0 0 16,8 0 0-16,7 1-160 0,-2 3-32 0,1 0-16 15,1 0 0-15,0 3-176 0,-1 3-256 0,2 3 64 0,-4 4 16 31,-5 1-368-31,-4 4-80 0,-3 6-16 0,-3 3 0 16,-2 5-1168-16,-2 3-240 0,-2 3-64 0</inkml:trace>
  <inkml:trace contextRef="#ctx0" brushRef="#br0" timeOffset="83138.22">15359 14910 2751 0,'0'0'256'0,"0"0"-256"0,0 0 0 0,0 0 0 15,0 0 544-15,-8 6 64 0,8-6 16 0</inkml:trace>
  <inkml:trace contextRef="#ctx0" brushRef="#br0" timeOffset="83802.5">15286 14928 1839 0,'0'0'0'0,"0"0"160"0,0 0-160 0,-10 4 0 0,10-4 0 0,-11 0 0 15,11 0 2080-15,-10 0 384 0,10 0 80 0,-9 0 16 16,9 0-2016-16,-9 0-400 0,9 0-144 0,-11 0 0 16,11 0 0-16,-10 1 0 0,1 2 0 0,-1 2-144 15,10-5-48-15,-10 7-16 0,2-2 0 0,-1 1 0 16,0 0-176-16,1-1-16 15,0 0-16-15,2 3 0 0,-2-2-80 16,8-6-16-16,0 0 0 0,-10 6 0 0,-1-2 1024 0,11-4 192 0,-6 6 32 0,6-6 16 0,-11 3 544 0,3 1 112 16,8-4 32-16,-9 2 0 0,0 2-304 0,9-4-64 15,0 0-16-15,-10 1 0 0,-1-1-480 16,11 0-112-16,-10 2-16 0,10-2 0 0,0 0 48 0,-9-2 0 16,0 1 0-16,9 1 0 0,-11 0 512 0,2 3 96 15,9-3 32-15,-9 2 0 0,9-2 144 0,-9 4 48 16,9-4 0-16,0 0 0 0,-9 4-560 0,9-4-96 15,0 0-32-15,0 0 0 0,0 0-112 0,-8 4-16 16,8-4-16-16,0 0 0 0,0 0-160 0,0 0-16 16,0 0-16-16,0 0 0 0,0 0 16 0,0 0 0 15,0 0 0-15,0 0 0 0,9 4 96 0,0 1 32 16,-9-5 0-16,13 4 0 0,1-3-16 0,-1 1 0 16,-1-1 0-16,0 2 0 0,1-1-192 0,1 1-48 0,-1-2 0 0,0 0 0 15,0 1 16-15,0-1 0 0,0-1 0 0,0 0 0 16,1-1-80-16,0 1-128 0,3-2 176 0,2 2-176 15,2-2 320-15,3 1-64 0,0-1 0 0,4 2 0 16,2 0-48-16,1 0-16 0,0 2 0 0,3-2 0 16,2 0-48-16,0 0-16 0,-1 0 0 0,-1 0 0 15,-1-2-128-15,-3 1 192 0,-3 0-192 0,-1 1 192 16,-1 1-192-16,0 0 0 0,-3 1 0 0,0 0 128 16,-1 2-128-16,-2 0 0 0,0 0 0 0,-1 1 128 15,0-2-128-15,0 1 192 0,1-2-192 0,0 2 192 16,1-4 48-16,2 0 16 0,3 0 0 0,2-2 0 15,3 0 16-15,3 0 16 0,1-5 0 0,1 2 0 16,1-2-96-16,2 0-32 0,0-1 0 0,1 2 0 16,1 3-160-16,0-1 0 0,-1 2 0 0,-3 1 0 0,-2 1 0 15,-1 3 0-15,-2 1 0 0,-4-2 0 0,-2 2 0 0,-3 3 0 16,-2-2 0-16,-5 0 0 0,-2 2-272 0,-1-1 64 16,0 1 16-16,-3-1 0 0,0 1-64 0,-9-7-16 15,7 6 0-15,-2 2 0 0,-5-8-16 0,5 9 0 16,-5-9 0-16,4 9 0 15,0 0-304-15,-4-9-64 0,3 9-16 0,-2 1-12192 16,-1-10-2432-16</inkml:trace>
  <inkml:trace contextRef="#ctx0" brushRef="#br0" timeOffset="85244.06">24415 15201 32079 0,'0'0'1408'0,"0"0"320"0,0 0-1392 0,-4-8-336 15,4 8 0-15,0 0 0 0,0 0 1088 0,0-9 160 16,0 9 32-16,0 0 0 0,5-7-1040 0,-5 7-240 0,0 0 0 0,10-6 0 15,1 0 0-15,-1 5 0 0,1-1 0 0,2 2 0 16,0 2 512-16,4-1 32 0,2-1 16 0,6 3 0 16,2 0 320-16,7 3 64 0,4-3 16 0,3-1 0 15,3 2-256-15,0-1-64 0,2-2 0 16,1-1 0-16,1-2-368 0,3 0-80 0,4 0 0 0,1-1-16 16,2 0-48-16,0 2 0 0,-2-5 0 0,-4 2 0 15,-4 1-128-15,-3-2 0 0,-5 0 0 0,-2 1 0 16,-3 1 0-16,-1 2 0 0,-2 0 176 0,-2 2-176 15,-1-1 144-15,0 0-144 0,-2 0 128 0,1 0-128 16,0-1 0-16,1 1 0 0,1 0 0 0,-1 0 0 16,-1-2 0-16,1 1 0 0,-2 0-144 0,1 1 144 15,0-2-160-15,0 2 160 0,-1-1-128 0,0 0 128 16,-2 1-512-16,0 0-32 16,-2 1 0-16,-2-1 0 0,-1 0-1376 0,-4 0-288 0,-3 0-48 0,-3-1-14800 15</inkml:trace>
  <inkml:trace contextRef="#ctx0" brushRef="#br0" timeOffset="89714.92">11822 14514 11055 0,'-12'3'976'0,"1"1"-784"0,-2 2-192 0,1-2 0 16,0-1 2880-16,3 1 544 0,0-1 96 0,9-3 32 15,0 0-2896-15,-5 8-656 0,5-8 0 0,-6 8 0 16,6-8 0-16,0 0 0 0,0 0 0 0,0 0 0 16,0 0-192-16,0 11 192 0,0-11-192 0,3 12 192 15,-3-12 0-15,0 0 192 0,4 12 0 0,-4-12 0 16,5 12 192-16,-5-12 32 0,0 0 16 0,0 0 0 0,11 6 240 0,-11-6 48 16,14 4 16-16,-1-4 0 0,0-5 112 0,0 0 32 15,1-3 0-15,2-1 0 0,1-3-176 0,1-1-48 16,2-2 0-16,-1-4 0 0,0-2-304 0,0 0-64 15,2-1-16-15,-1 1 0 0,-1-2-272 0,2 1 128 16,-1-1-128-16,0 0 0 0,1-1 128 0,0 2-128 16,-3-2 0-16,1 3 0 0,-1 0 0 0,-1 0 160 15,-3 1-160-15,1 1 128 0,-4-1 160 0,0 3 32 16,-3 0 0-16,-2 2 0 0,-1-2 304 0,0 1 64 16,1 2 16-16,-2-1 0 0,-2 0-176 0,1 2-16 0,-1-2-16 0,2 4 0 15,0 0-304-15,1-3-64 0,1 0-128 0,-1-1 192 16,0 2-192-16,-2 3 0 0,1 1 0 15,0 0 0-15,-2-1 0 0,1 1 0 0,-3 9 0 0,0 0 0 16,-3-5 0-16,3 5 0 0,0 0 0 0,-6-1 0 16,6 1 0-16,-10-3 0 0,1 2 0 0,0 2 0 15,0 2 0-15,0-3 128 0,0 0-128 0,0 0 144 16,1 0-144-16,8 0 160 0,-9-3-160 0,9 3 160 16,-8-1 32-16,1-2 16 0,1-1 0 0,6 4 0 15,-8-1-208-15,8 1 0 0,0 0 128 0,0 0-128 16,-8-1 0-16,8 1 0 0,0 0 0 0,-6 6 0 15,6-6 0-15,0 0 0 0,0 0 0 0,-5 11 0 16,5-11-144-16,-2 11 144 0,2-11 0 0,0 0-144 0,3 11 144 0,-3-11 0 16,0 0-144-16,10 5 144 0,1-4 0 15,-1-2 0-15,2-3 0 0,1-1 0 0,0-2 0 0,0 2 128 16,0 1-128-16,0-2 0 0,1 1 0 0,-2-1 0 16,-3 0 128-16,-1 2-128 0,-8 4 0 0,11-3 0 15,-11 3 0-15,11-4 0 0,-11 4 0 0,9-6 0 16,-1 1 0-16,-8 5 0 0,8-4 128 0,-8 4-128 15,8-7 0-15,-8 7 128 0,8-5 0 0,-1 0-128 16,-7 5 192-16,10-5-64 0,-10 5-128 0,9-4 160 16,-9 4-160-16,10-4 160 0,-10 4-160 0,11-3 0 15,-11 3 144-15,0 0-144 0,10 3 0 0,-10-3 0 16,0 0 0-16,10 6 0 0,-10-6 0 0,8 11 0 16,-3-1 0-16,-5-10 0 0,3 13 0 0,-2-1 0 0,1-2 0 0,-2 1 0 15,0-11 0-15,0 13 0 0,0 0 0 0,0-1 128 16,0-1-128-16,2 0 0 0,-2-11 0 0,3 13 0 15,0-4 0-15,-1 0 0 0,-1 0 0 0,2 3 0 16,0-2 0-16,-1-1 0 0,2 2 0 0,-1-1 0 31,-1 3-560-31,1-4-128 0,1 2-16 0,-1 1-16 16,-2 1-2768-16,-1 2-544 0</inkml:trace>
  <inkml:trace contextRef="#ctx0" brushRef="#br0" timeOffset="91489.74">17727 15095 8287 0,'0'0'368'0,"0"0"80"15,0 0-448-15,-8-4 0 0,-1-2 0 0,2-1 0 0,7 7 2320 0,0 0 384 16,-4-8 80-16,4 8 16 0,-6-6-1728 0,6 6-352 16,0 0-64-16,-2-9-16 0,2 9-96 0,2-7-32 15,-2 7 0-15,0 0 0 0,0 0 240 0,0 0 32 16,2-9 16-16,-2 9 0 0,0 0 80 0,0 0 16 16,0 0 0-16,0 0 0 0,0 0-240 0,0 0-32 15,0 0-16-15,0 0 0 0,9 5-48 0,-9-5-16 16,10 7 0-16,-10-7 0 0,10 5-160 0,-10-5-48 15,12 3 0-15,-12-3 0 0,10-8 224 0,3 2 32 0,0 3 16 0,3-3 0 16,1 2-32-16,1 1-16 16,0-1 0-16,2 0 0 0,1 1-128 0,2-3-32 0,3 2 0 15,2 1 0-15,-1 0-176 0,3 1-32 0,0 2-16 16,1 1 0-16,-1 0-176 0,3 2 0 0,1 0 144 0,-2 1-144 16,2-1 0-16,0 1 0 0,-1-1 0 0,-2 0 128 15,-1-3-128-15,1 0 0 0,1-2 0 0,2 1 128 16,2 0 96-16,3-2 32 0,3 0 0 0,2 2 0 15,2 0 64-15,1 0 32 0,1-2 0 0,0-1 0 16,-2-1-80-16,-3 0-16 0,-3-1 0 0,-1 3 0 16,1 0-128-16,-3 2-128 0,-1-2 192 0,-3 6-192 15,-1-3 144-15,-2 2-144 0,0 0 0 0,-3 0 144 16,-2-1-144-16,-2-1 0 0,-2-1 0 0,-1 0 0 16,-1-2 0-16,-2 2 0 0,-1 0 0 0,1-2 128 15,-3-1-128-15,-2 0 128 0,-2 2-128 0,1-2 128 0,-1-2-128 0,-1 3 128 16,-9 3-128-16,9-4 128 0,-1-2-128 0,-8 6 128 15,0 0-128-15,9-4 128 0,-9 4-128 0,0 0 0 16,0 0 0-16,0 0 0 0,0 0 0 0,0 0 0 16,0 0 0-16,0 0 0 0,0 0-208 0,0 0 80 15,0 0 128-15,3 12-208 0,-3 3-48 0,-1-2 0 16,-3-3 0-16,0 3 0 16,-1-4-832-16,-3 4-192 0,-3 2-16 0</inkml:trace>
  <inkml:trace contextRef="#ctx0" brushRef="#br0" timeOffset="93751.53">27267 15244 16575 0,'0'0'1472'0,"0"0"-1168"16,0 0-304-16,0 0 0 0,-5-7 1424 0,5 7 240 0,0 0 32 0,0 0 16 15,0 0-1392-15,0 0-320 0,0-10 0 0,0 10 0 16,0 0 176-16,0 0 48 15,4-9 16-15,-4 9 0 0,0 0 720 0,5-8 160 0,-5 8 32 0,0 0 0 16,5-7-16-16,-5 7 0 0,6-8 0 0,-6 8 0 16,7-6-224-16,3 2-32 0,-3 0-16 0,4 1 0 15,1 2-288-15,2 1-48 0,3-5-16 0,4 4 0 16,2-2-256-16,5 2-64 0,0-2-16 0,6 1 0 16,3-2 64-16,3-2 16 0,4 0 0 0,7-1 0 15,5 3 64-15,7-1 32 0,3 0 0 0,3 1 0 16,1-2-160-16,0-1-16 0,0-2-16 0,3 4 0 0,2 2-160 15,0-1 0-15,2 2 0 0,-4-4 128 0,-4 0-128 16,0 1 0-16,2 1 0 0,0 1 128 0,2 1 128 0,-3 0 0 16,-3 1 16-16,-3 0 0 0,-5-5-112 0,-4 1-32 15,-3 3 0-15,-3-4 0 0,0 4-128 0,-5 0 0 16,-4 1 144-16,-1 1-144 0,-2 5-128 0,-4 1-112 16,-5-3-16-16,-2 1-12016 15,-2 2-2400-15</inkml:trace>
</inkml:ink>
</file>

<file path=ppt/ink/ink3.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0-10-14T20:25:38.281"/>
    </inkml:context>
    <inkml:brush xml:id="br0">
      <inkml:brushProperty name="width" value="0.05292" units="cm"/>
      <inkml:brushProperty name="height" value="0.05292" units="cm"/>
      <inkml:brushProperty name="color" value="#00B0F0"/>
    </inkml:brush>
    <inkml:brush xml:id="br1">
      <inkml:brushProperty name="width" value="0.05292" units="cm"/>
      <inkml:brushProperty name="height" value="0.05292" units="cm"/>
      <inkml:brushProperty name="color" value="#00B050"/>
    </inkml:brush>
    <inkml:brush xml:id="br2">
      <inkml:brushProperty name="width" value="0.05292" units="cm"/>
      <inkml:brushProperty name="height" value="0.05292" units="cm"/>
      <inkml:brushProperty name="color" value="#FF0000"/>
    </inkml:brush>
    <inkml:brush xml:id="br3">
      <inkml:brushProperty name="width" value="0.05292" units="cm"/>
      <inkml:brushProperty name="height" value="0.05292" units="cm"/>
      <inkml:brushProperty name="color" value="#7030A0"/>
    </inkml:brush>
  </inkml:definitions>
  <inkml:trace contextRef="#ctx0" brushRef="#br0">16518 3119 2751 0,'0'0'256'0,"0"0"-256"0,-4-8 0 0,4 8 0 16,-4-6 4896-16,4 6 928 0,0 0 192 0,0 0 48 15,0 0-4400-15,0 0-896 0,-2 10-160 0,0 1-32 16,2-11 160-16,-2 13 32 0,-1 1 16 0,3 0 0 0,0 1-256 0,0-1-48 15,1 0-16-15,1 1 0 16,0-1-128-16,0 3-16 0,-1 0-16 0,0 1 0 16,-1 2-96-16,2 1-16 0,-1-1 0 0,0 3 0 0,0-5 240 0,-1 3 32 15,-2 0 16-15,2 2 0 0,1 3 208 0,0 1 32 16,1 2 16-16,-1 4 0 0,0 3-176 0,1 5-48 16,-2 6 0-16,0 0 0 0,0-1-144 0,0 0-48 15,1 0 0-15,-1 1 0 0,0 0-176 0,-1 1-144 16,-1 0 192-16,2 6-192 0,0 2 128 0,0 1-128 15,0-4 0-15,0 1 0 0,0-2 128 0,0 0-128 16,0 3 144-16,3-2-144 0,1 3 0 0,1 4 0 16,0 7 0-16,-1 2 0 0,-1-3 0 0,1-3 0 15,-2-8 0-15,-2-3 0 0,-2 0 0 0,0 2 128 16,4 8-128-16,0-2 0 0,2 3 176 0,0-3-176 0,0 1 192 16,1 0-192-16,-1-3 160 0,1 3-160 0,5 4 128 0,-3 5-128 15,-1 6 240-15,-2-6-48 0,-1-4 0 0,0-5 0 16,-2-6-192-16,-1 3 0 0,0 5 0 0,-1 3 0 15,0 5 0-15,-1-2 0 0,2-3 0 0,-2-3 0 16,-1-7 0-16,-1-4 0 0,0 4 0 0,0 3 0 16,2 5 144-16,1 0-16 0,-1 2 0 0,2-7 0 15,3-7-128-15,-2-2 0 0,0-5 0 0,2 3 0 16,1 3 0-16,-1 3-144 0,1 4 144 0,2 2-208 16,-2 0 208-16,1-4 128 0,2-7 0 0,-1-5-128 15,-2-2 0-15,1-1 0 0,1 2 0 0,-3 7 0 16,0-1 0-16,1 5 0 0,0 2 0 0,1-4 0 15,-2-2 0-15,-2-6 0 0,-1-5 0 0,1-1 0 16,1-2 0-16,-1 0 0 0,-1-2 0 0,0 5 0 0,0 1 0 16,1 2 0-16,1 1 0 0,0-1 0 0,-1-2 0 0,2-1 0 15,0-1 0-15,-1-6 0 0,1-3 192 0,-1 0-192 16,1-4 192-16,-2-1-192 0,1 1 128 0,0 0-128 16,1 0 0-16,0 2 0 0,-1 4 144 0,-1 2-144 15,1 0 0-15,0 0 144 0,1 1-144 0,0-2 0 16,-3 0 144-16,0-1-144 0,0-1 0 0,0-1 128 15,-2-5-128-15,1-4 0 0,0 0 0 0,1-2 0 16,-2-2 0-16,1-2 0 0,1 2 0 0,0-6 0 16,-1 3 0-16,1 0 128 0,0-13-384 0,0 13-64 15,0 0 0-15,0 1-16 0,0-14 592 0,-2 14 128 16,1 2 32-16,0-1 0 0,0 1-416 0,-1-1 128 0,0 1-128 16,-1 2 0-16,0 1 0 0,-1-2 0 0,1-1 0 0,-1 3 0 15,0 0 0-15,0 3 0 0,-3-5 128 0,2 0-128 16,-1-1 0-16,2 1 0 0,-3-3 0 0,1-1 0 15,-1-1 0-15,1 1 0 0,-1-2 0 0,2-2 0 16,-2 0 0-16,2 0 0 0,5-9 0 0,-6 9 128 16,-1-1 0-16,2 1 0 0,-2 1 0 0,2 0 0 15,0-3 16-15,5-7 0 0,-7 11 0 0,2 1 0 16,0-5-144-16,-2 2 0 0,7-9 0 0,-5 13 128 16,1-2-128-16,4-11 0 0,-5 12 0 0,5-12 0 15,0 0 128-15,-2 11-128 0,0 0 0 0,2-11 128 16,0 0-128-16,0 0 192 0,0 0-192 0,0 0 192 15,0 0 0-15,0 0 16 0,4 12 0 0,-4-12 0 16,0 0 0-16,0 0 0 0,12 1 0 0,0-1 0 16,-2-1 48-16,2 1 0 0,-1-4 0 0,1 1 0 15,0-1-256-15,1 2 144 0,-1-1-144 0,1 0 128 0,0-1 0 0,1 0 0 16,0 1 0-16,3-3 0 0,-1 1-128 0,0 0 0 16,1-2 0-16,2 0-176 0,2-3 176 0,3 3 0 15,2-1 0-15,2 0 0 0,4 0 0 0,2 3 144 16,5 1-144-16,-2-1 0 0,3 0 128 0,-1-1-128 15,-2 2 0-15,1-1 0 0,-1 1 0 0,-1-3 0 16,-1 0 0-16,5-2-144 0,3 2 144 0,4 1 0 16,2-1 0-16,5 2 128 0,0 3-128 0,1-2 0 15,0-2-128-15,-2 0 128 0,-1-1 0 0,3 0 0 16,4 0 0-16,5 0 0 0,3 2 0 0,1 1 0 0,0 0 0 0,-4 3 128 16,-3-1-128-16,2-2 0 0,2 0 0 15,5 1 0-15,5 2 0 0,-1 0 0 0,0 1 0 0,-2-3 0 16,-3-1 0-16,4 0-160 0,5 1 160 0,6-2-160 15,1 4 160-15,-3-3 0 0,-5 1 160 0,1 0-160 16,-1-4 0-16,6 2 0 0,6 0 0 0,-2-1 0 16,-3 2 0-16,-2-2 0 0,-1-1 0 0,5 2 0 15,8 0 0-15,-3 0 0 0,-5 1-128 0,-1 0 128 16,-2 1 0-16,7 3 0 0,6 0-128 0,-3 3 128 16,-6-2 0-16,-1 2 0 0,-2-1 0 0,4 1 0 15,6 1-192-15,-1 0 64 0,-4 1 128 0,-2-1-208 16,-2 0 208-16,3 0 208 0,5 0-32 0,-2 1-16 31,-2-2-496-31,-4 0-112 0,-2 1 0 0,6 0-16 0,4 0 464 0,0 1 208 0,-3 3-16 0,-4-3 0 16,-4-5-192-16,6 3 0 0,5 1 0 0,1 0 0 15,-1 0 0-15,-7 0 0 0,-4-4 0 0,4 1 0 0,4 3 0 0,0 0 0 16,-1 1 0-16,-6 0 0 0,-6 0 0 0,1-2-256 16,3 1 48-16,2 1 16 0,4 4 192 0,-8 0 0 15,-6-1 0-15,-1-2 0 0,-4-4 224 0,3 2 96 16,4 0 0-16,-1 4 16 0,-2 1-336 0,-5 0 0 15,-3-2 0-15,-4-6 0 0,-2-1 0 0,3 1 0 16,3 2-160-16,1 2 160 0,0 1 0 0,-4 1 256 16,-3 0-32-16,-5-4 0 0,-3 0-224 0,-1-2 0 15,3-2 0-15,2 2 0 0,1 3 0 0,-1 1-320 16,1 2 64-16,-1 0 0 0,-5-1 256 0,-3 1 0 16,-6-5 176-16,-2 2-176 0,-1-1 176 0,0 1-176 15,2-1 160-15,2 3-160 0,1-2 0 0,1 1 0 0,0 0 0 0,0-1 0 16,1 0 0-16,-1 0 128 0,-3 0-128 0,-2-2 0 15,-4 1 0-15,-1 0 0 0,-2-2 0 0,0 0 0 16,2 0 0-16,-1 2 0 0,1-2 0 0,0 1 0 16,-2 2 0-16,0-2 0 0,-2 2 0 0,-2 0 0 15,-2-1 0-15,-1 2 0 0,-4-1 0 0,0 0 0 16,-2 0 128-16,0-2-128 0,-2 2 0 0,0-3 0 16,-2-1 144-16,-1 2-144 0,-1-2 128 0,0 1-128 15,1 2 192-15,0-6-64 0,-3 3 0 0,3-1 0 16,-1-1-128-16,0 1 192 0,-1 1-192 0,1-3 192 15,1 1-64-15,0-1-128 0,0-1 192 0,0 0-64 16,0 1-128-16,-1-1 192 0,0 0-192 0,-2 1 192 16,-10 3-192-16,11-6 128 0,-4-1-128 0,1-1 128 15,-8 8 0-15,7-9-128 0,-2-1 192 0,-1 1-64 0,-2-6 48 0,1 3 0 16,-2 2 0-16,1-4 0 0,-2 1-48 16,1 1-128-16,-1-2 192 0,0 1-64 0,0-7-128 0,0 0 160 15,-1-3-160-15,1-3 160 0,0-7-160 0,0-2 192 16,0-4-192-16,1-4 192 0,2-3-192 0,-1 3 128 15,-1 3-128-15,2-2 128 0,-2 2-128 0,2 1 128 16,0-2-128-16,-1-3 128 0,1-6-128 0,-1-4 128 16,2-5-128-16,0 0 128 0,0 2-128 0,1 1 160 15,1 5-160-15,-1-1 160 0,0 0-160 0,2-6 0 16,0-6 0-16,1-3 0 0,-1-6 0 0,-1 5 0 16,-1 4 0-16,2 5 0 0,-2 1 0 0,0-9 0 15,1-8 0-15,-1-4 0 0,0 1 208 0,0 6-32 16,0 7-16-16,1-1 0 0,-2-9-160 0,0-4 0 0,-2-7 0 15,1 4 0-15,1 11 0 0,0 2 0 0,-3 4 0 0,1-8-176 16,1-8 176-16,0-2 0 0,-1 1 128 0,2 9-128 16,0 6 0-16,0-3-160 0,-1-6 16 0,-1-2 0 15,2-6 144-15,0 8 0 0,-1 4 160 0,-1 8-160 16,1 1 0-16,-1-4 0 0,1-10 0 0,0-2 0 16,-2-3 0-16,0 9 0 0,-1 8 0 0,2 3 0 15,-1 0 0-15,0-8 0 0,-1-11 0 0,-1 3 0 16,0 2 0-16,-1 10 0 0,2 4 0 0,-1 1 0 15,1-8 0-15,0-3 0 0,-1-5 0 0,-1 3 0 16,1 5 0-16,1 8 0 0,-1 6 0 0,-1 0 0 16,1 0 0-16,1-7 0 0,0-5 0 0,0-2 0 0,1 4 224 0,1 8 48 15,-1 6 16-15,0 4 0 0,1 4-464 0,-1 0-80 16,0-3-32-16,-1-3 0 0,0-5 288 0,2 1 0 16,-1 1 0-16,-1 3 0 0,-1 6 128 0,-1 6 144 15,1 4 32-15,0 2 0 0,-1 1-304 0,2 2-256 16,-1 1 64-16,0 0 0 0,-1-6 192 0,2 0 0 15,0 0 0-15,0-1-144 16,-1-2-272-16,0 3-48 0,0-4-16 0,-1 4 0 0,1 3 480 0,-2 7 192 16,-1 0-16-16,2 0 0 0,-1 5-176 0,1 2 0 15,-2 3 0-15,1 0 0 0,-1 3 0 0,2-2 0 16,2 12 0-16,-4-12 0 0,0 1 0 0,4 11 0 16,-3-11 0-16,3 11 0 0,-2-11 0 0,2 11 0 15,-3-12 0-15,3 12 0 0,-1-11 0 0,1 11 0 16,-3-11 0-16,3 11 0 0,0 0-128 0,-1-11 128 0,1 11 0 0,0 0 0 15,-2-11 0-15,2 11-144 0,0 0 144 0,-3-11 0 16,3 11 0-16,-4-12-128 0,4 12 128 16,-3-10 0-16,-1 3 0 0,4 7 0 0,-5-7 0 0,0 0 0 15,-1 1 0-15,0-1 0 0,-1 1 0 0,0 0 0 16,-3 2 0-16,1-2 0 0,-1 2 0 0,-2-1 0 16,-1 0 0-16,0-1 0 0,-1 2 0 0,-2-1 0 15,-1 1 0-15,-1 0 0 0,-2-1 0 0,-1 1 0 16,-1 0 0-16,0 0 0 0,-1-2 0 0,-2-1 0 15,-1 3-288-15,0-1 48 0,-3 0 16 0,-2 0 0 16,-4-2 224-16,-5-1 0 0,-3 2 0 0,-3 1 0 16,-4-2 128-16,-1 1 64 0,0 2 0 0,2 0 16 15,1-1-208-15,-3-1 0 0,-4 1 0 0,-6 1 0 16,-8-3 0-16,-3 1-208 0,-4 1 64 0,5 2 16 16,1 1 128-16,-3-1 0 0,-6-1 160 0,-7 0-160 0,-5 2 0 15,3-2-256-15,6 3 16 0,-3-1 16 0,-3-2 224 0,-5 2 0 16,-3-1 0-16,3 1 0 0,7 2 0 0,-3-2 0 15,-3-2 0-15,-6 2 0 0,-5 0 0 0,5 2-144 16,6 2 144-16,-5-4 0 0,-8 0 0 0,0 2 0 16,1 0 0-16,2 2 0 0,2-2 0 0,-6 0 0 15,-7 2 0-15,6 2-128 0,7 0 128 0,-5 0 0 16,-5-2 0-16,0 2 0 0,1 0 0 0,6 0 0 16,3 0 0-16,-4-2 0 0,-9 1 0 0,5 1 0 15,6 1 0-15,0-1 0 0,-1-1-240 0,-1 1 48 16,-3 1 0-16,7 1 0 0,4-1 192 0,0 1 256 0,-6-1-48 0,2 1-16 15,1 1-192-15,4 1 0 16,3-2 0-16,-4-1 0 0,-6-1 0 0,4 4 0 0,6-1 0 16,2-1 0-16,1 3 0 0,-5-2 0 0,-5 1 0 0,3 2 0 15,3-1 0-15,2 0 0 0,2 1 0 0,-2-1 0 16,-4-4 0-16,5 3 0 0,6 0 0 0,4-1 0 16,-1 0 0-16,-3-2 0 0,-4-2 0 0,3 1 0 15,2 1 0-15,6 0 0 0,4 2 0 0,-2-4 0 16,-3-3 0-16,0 0 0 0,-2 0 0 0,7 3 0 15,4 2 0-15,4-1 0 0,1-1 0 0,0-2 0 16,-2-2 0-16,-2-1 0 0,0 2 0 0,3 3 0 16,4 2 0-16,3 2 0 0,4-1 0 0,-1-2 0 15,0-4 0-15,-1-1 0 0,-1 1 0 0,-1 0 0 16,1 0 0-16,5 3 0 0,4 0 0 0,2 1 0 0,2-1 0 0,1 0 0 16,1-3 0-16,-1-2 0 0,-1 0 0 0,-2-1 0 15,-2 2 0-15,1-1 0 0,0 2 0 16,5 2 0-16,2 0 0 0,3 1 0 0,5 1 0 0,0-1 0 15,1 0 0-15,1-1 0 0,-1-1 0 0,2-1 0 16,0 0 0-16,1-1 0 0,-2-1 0 0,1 2 0 16,0 2 0-16,2 0-160 15,1 1-1568-15,1 0-304 0,2 2-64 0,0 1-11792 16,4 0-2368-16</inkml:trace>
  <inkml:trace contextRef="#ctx0" brushRef="#br0" timeOffset="733.02">17320 3238 9215 0,'0'0'400'0,"0"0"96"0,0 0-496 0,0 0 0 16,0 0 0-16,0 0 0 0,-5-7 4656 0,5 7 832 15,-6-6 160-15,6 6 48 0,-5-9-4016 0,1 2-784 16,0-3-176-16,1 0-16 0,-4 1-96 0,3-2-16 15,0 0 0-15,-1 1 0 0,0-1-240 0,0 1-48 0,-1-1-16 0,1 1 0 16,-1 0-80-16,-2 0-16 0,-1 0 0 16,1 4 0-16,1-1 32 0,-2 2 0 0,-1 1 0 0,1 1 0 15,1 2 32-15,0-3 16 0,-1 1 0 0,0 2 0 16,-2 0-48-16,2 0-16 0,9 1 0 0,-10 0 0 16,-2 0 32-16,2 1 0 0,0 0 0 0,10-1 0 15,-10 3-240-15,1 2 176 0,1-2-176 0,8-3 160 16,-8 10-160-16,2-2 0 0,-1 5 0 0,2 3 0 15,0-1 0-15,1 6 0 0,0 2-128 0,1 4 128 16,1-1 0-16,0 1 0 0,0 2 0 0,1 2 0 16,-1 2 0-16,1-2 0 0,0-1 0 0,-1 2 128 15,1 1 64-15,0 0 0 0,1-2 0 0,0 2 0 16,0-1-64-16,1 1-128 0,0-2 192 0,2 0-64 16,0 1-128-16,0 0 160 0,1-3-160 0,2-2 160 0,-3 3-160 15,1-5 0-15,-1 0 144 0,1-4-144 0,0 1 0 16,0-7 128-16,-3 1-128 0,2 0 0 0,-2-1-176 0,0 0-96 15,-1-1-32-15,0-1 0 16,0-1-448-16,-1-2-80 0,1-10-32 0,-1 11 0 16,1-11-1776-16,-4 9-368 0,4-9-64 0,-7 6 0 0</inkml:trace>
  <inkml:trace contextRef="#ctx0" brushRef="#br0" timeOffset="982.41">16736 3766 26895 0,'0'0'1184'0,"0"0"256"0,0 0-1152 0,13-7-288 0,-1 2 0 0,1 0 0 16,2 0 512-16,2-2 64 0,1 1 0 0,2 0 0 15,2 1 32-15,3 1 16 0,-2-2 0 0,2 0 0 16,0 3-320-16,0-1-64 0,-2 0-16 0,1 1 0 15,-2 0-224-15,0 2 0 0,-1-1 0 0,-3 0 0 16,-2 1 128-16,-1 1-128 0,-2 0 0 0,0 0 0 16,1 0 0-16,-1 0-336 0,-2 0 48 0,1 0-9088 15,0-1-1824-15</inkml:trace>
  <inkml:trace contextRef="#ctx0" brushRef="#br0" timeOffset="1533.48">17506 3933 21183 0,'0'0'1888'0,"0"0"-1504"0,0 0-384 0,0 0 0 16,0 0 3120-16,0 0 544 0,7-8 112 0,1 1 32 16,1 1-2928-16,1-1-592 0,1 2-112 0,-1 1-32 15,1 0-144-15,0 0 160 0,2-1-160 0,2 1 160 16,0 2-160-16,1 0 0 0,-2 2 0 0,1 0 0 15,-2 2 0-15,0-1 0 0,-2 0 144 0,-11-1-144 16,11 5 0-16,-11-5-240 0,9 11 48 0,-3-3 0 16,-6-8-48-16,4 11 0 0,-2 1 0 0,-4 0 0 15,0 0-16-15,-2-1 0 0,-3 2 0 0,0-1 0 16,-3 0 112-16,1-2 16 0,-1 2 0 0,-2 0 0 16,-1-1 128-16,0 1-160 0,-1 1 160 0,1 0-160 0,0-1 160 15,0 2 0-15,0-3 0 0,0 0 0 16,1 4 0-16,0-2 224 0,0 2-48 0,3 0-16 0,0-2 224 15,1-1 32-15,0 1 16 0,3 1 0 0,0 2-144 0,2-1-32 16,2 1 0-16,2-2 0 0,3-1 48 0,3-1 0 16,1-2 0-16,3 1 0 0,2-1-48 0,2 1 0 15,0-3 0-15,4 1 0 0,3-3-96 0,0-1-32 16,0-2 0-16,3 0 0 0,0-1-368 0,1 0-80 16,0-1 0-16,1-2-16 15,1-2-2096-15,0-2-400 0</inkml:trace>
  <inkml:trace contextRef="#ctx0" brushRef="#br0" timeOffset="3269.06">18522 3167 5519 0,'0'0'496'0,"0"0"-496"0,0 0 0 0,0 0 0 0,0 0 3200 0,-4-6 528 16,4 6 112-16,0 0 32 0,0 0-2784 0,0 0-576 15,-4-7-96-15,4 7-32 0,0 0 96 0,-6-4 16 16,-1 2 0-16,7 2 0 0,0 0-16 0,-9 0 0 16,1 1 0-16,8-1 0 0,-9 4 288 0,1 1 64 15,2 0 16-15,6-5 0 0,-8 10 112 0,1-3 0 16,1 4 16-16,1-2 0 0,-1 0-464 0,1-1-112 15,0 0-16-15,0 0 0 0,1 1-64 0,-1 1-32 16,-2 0 0-16,-1 4 0 0,0 0 112 0,-1 3 32 16,-1 1 0-16,-1 0 0 0,-2 4 80 0,0 3 0 15,0 3 16-15,0-4 0 0,0 2-144 0,2 3-48 16,-1-3 0-16,1 2 0 0,4-1-16 0,0 4 0 16,2 3 0-16,2-3 0 0,2 2-96 0,1-2-32 0,1-1 0 15,2 0 0-15,1 0-192 0,1-1 144 0,0-2-144 0,0 2 128 16,1-4-128-16,0 0 0 0,2-1 0 0,1 1 0 15,0-3 0-15,0 0-192 0,-1-1 64 0,1-1 128 16,2-3-272-16,-1-4 64 0,2-1 16 0,0-1 0 16,-1 0-48-16,1-3 0 0,1-3 0 0,0 0 0 31,1-2-144-31,2-3-48 0,2 0 0 0,2-2 0 16,-1-2-512-16,2 0-96 0,0-1-32 0,0 1-14096 0</inkml:trace>
  <inkml:trace contextRef="#ctx0" brushRef="#br0" timeOffset="4369.51">18685 3564 10127 0,'0'0'896'0,"0"0"-704"16,0 0-192-16,0 0 0 0,0 0 3024 0,0 0 576 15,0 0 112-15,0 0 32 0,0 0-2144 0,0 0-448 16,0 0-64-16,0 0-32 0,0 0-96 0,0 0-32 16,0 0 0-16,0 0 0 0,0 0-320 0,0 0-64 0,0 0-16 0,0 0 0 15,10-4-128-15,-10 4-16 0,12-3-16 0,-12 3 0 16,10-2 144-16,-10 2 48 0,12-2 0 15,-12 2 0-15,11 4 0 0,-11-4 0 0,0 0 0 0,10 7 0 16,-10-7 64-16,7 10 16 0,-2 2 0 0,-1 2 0 16,-2 2-32-16,1-1 0 0,0 4 0 0,-2-2 0 15,0 2-160-15,2-2-48 0,-1 3 0 0,1-6 0 16,0 2-144-16,0-3-16 0,1-2-16 0,0 1 0 16,-1-1-80-16,1-1-16 0,1-2 0 0,0 1 0 15,-5-9-128-15,5 9 128 0,-5-9-128 0,6 9 128 16,-1-2-128-16,-5-7 0 0,0 0 144 0,0 0-144 15,6 5 0-15,-6-5 128 0,10 3-128 0,-10-3 0 16,0 0 128-16,9 0-128 0,-9 0 160 0,9-4-160 0,-1-2 144 16,-1 1-144-16,0-5 128 0,-1 2-128 0,-6 8 128 15,7-9-128-15,0 0 128 0,-2 2-128 16,-5 7 0-16,8-6 0 0,-2-1 0 0,-6 7 0 16,8-8 0-16,-8 8 0 0,8-4 0 0,-8 4 0 0,10-1 0 0,-10 1 0 15,12 0 0-15,-12 0 0 0,10 3 0 0,-10-3 0 16,12 2 0-16,-2 1 0 0,-10-3 0 0,12 5 0 15,-1-2 0-15,-1 1 0 0,0 0 0 0,-10-4 0 16,12 4 0-16,0 1 0 0,0-1 0 0,1-2 0 16,-2 1 0-16,2-1 0 0,-1 1 0 0,0 0 0 15,-2-2 0-15,0 0 0 0,-1-1 128 0,1 0 0 16,-10 0 0-16,12-1 0 0,0 0 32 0,-2-1 0 16,-10 2 0-16,12-4 0 0,-1 1 64 0,0-3 16 0,-1 0 0 15,1-1 0-15,-2-1 0 0,0-1 0 0,0-2 0 16,0-4 0-16,-1 1-48 0,1-2 0 0,0-2 0 0,0-2 0 15,-2 0-64-15,3-1-128 0,0 0 176 0,-3 0-176 16,0 2 0-16,1-1 0 0,-1 0 0 0,0 3 0 31,0 0-672-31,-2 3-32 0,-1 2-16 0,0 5 0 16,-4 7-1696-16,0 0-336 0,0 0-64 0</inkml:trace>
  <inkml:trace contextRef="#ctx0" brushRef="#br0" timeOffset="4869.63">19583 3891 24127 0,'0'0'1072'0,"0"0"208"0,0 0-1024 0,0 0-256 0,0 0 0 0,0 0 0 16,0 0 880-16,0 0 112 0,0 0 32 0,11 2 0 16,-11-2 80-16,10 4 32 0,-10-4 0 0,10 7 0 15,-10-7-272-15,0 0-48 0,11 5-16 0,-2 0 0 16,-1 2-192-16,0-1-32 0,-2 1-16 0,2-1 0 16,-8-6-288-16,10 10-48 0,1-3-16 0,-2 2 0 15,-1 1 32-15,1-1 0 0,-1 1 0 0,1-1 0 16,0-1 0-16,0 3 0 0,-1 0 0 0,0 0 0 15,-2-2-48-15,2 3-16 0,-1-1 0 0,-2 0 0 16,-1-1-176-16,-2 2 0 0,0 1 144 0,-4 1-144 16,0 1 0-16,-2 0-160 0,-1 5 16 0,-3-3 0 15,-1 0-1936-15,-2-2-384 0,1-6-80 0,-3-2-16 0</inkml:trace>
  <inkml:trace contextRef="#ctx0" brushRef="#br0" timeOffset="5954.26">20463 3433 22799 0,'0'0'1008'0,"0"0"208"0,0 0-960 0,0 0-256 15,0 0 0-15,0 0 0 0,0 0 1008 0,0 0 144 16,0 0 48-16,0 0 0 0,0 0-304 0,-10 3-48 15,10-3-16-15,-11 2 0 0,1 1-224 0,1 1-48 16,0 1-16-16,-1 2 0 0,1-1 112 0,0 2 32 0,0 3 0 0,-1 0 0 16,-1 2-16-16,0 3 0 0,-5 1 0 0,0 2 0 15,-1 2-32-15,0 4 0 0,-1 1 0 0,0 0 0 16,-3 0-64-16,0 2 0 0,-1 0-16 0,0 0 0 16,0-4-240-16,2 1-32 0,1 0-16 0,0-3 0 15,4-2-144-15,-1-1-128 0,3-2 192 0,1-1-192 16,2-2 0-16,1-3 0 0,1-4 0 0,8-7 0 31,-7 7-784-31,7-7-64 0,0 0-16 0,0 0-11168 0,0 0-2240 0</inkml:trace>
  <inkml:trace contextRef="#ctx0" brushRef="#br0" timeOffset="6229.07">19959 3570 23951 0,'0'0'1056'0,"0"0"224"0,0 0-1024 0,0 0-256 15,0 0 0-15,0 0 0 0,0 0 2656 0,14 3 480 16,2-1 80-16,1 2 32 0,1 2-2000 0,1 3-400 16,2 0-80-16,1 4 0 0,3 0-416 0,0 2-80 15,0 2-16-15,1 2 0 0,-1-2-64 0,-1 2 0 16,0 2-16-16,-3 1 0 0,-2-4-176 0,-1 3 160 15,-2 0-160-15,-2 0 160 0,-1 1-160 0,0-2 0 16,-1 1-160-16,0-3 160 16,-2-4-672-16,1-3-32 0,1-2-16 0,-2-3 0 15,0 1-1488-15,1-3-288 0,-1-3-64 0</inkml:trace>
  <inkml:trace contextRef="#ctx0" brushRef="#br0" timeOffset="7371.42">20406 3029 18431 0,'0'0'816'0,"0"0"160"0,0 0-784 0,9-2-192 0,-9 2 0 0,9-6 0 15,-9 6 576-15,0 0 80 0,0 0 16 0,10-1 0 16,-10 1 320-16,0 0 64 0,11 1 16 0,-1-1 0 16,1 0 64-16,-1 2 16 0,-10-2 0 0,15 4 0 15,-1-3-336-15,-1 3-64 0,0 0-16 0,0 2 0 16,-1 2-96-16,1 2-32 0,0 2 0 0,1 2 0 0,0 1 32 0,5 3 16 15,0 0 0-15,5 3 0 0,1 3-32 0,1 0-16 16,1 1 0-16,2 3 0 0,-1 2-320 16,1 3-64-16,0 3-16 0,-3-2 0 0,-3-1-208 0,-1 3 0 15,-1-2 128-15,0-2-128 0,-3-2 0 0,1 1 128 16,-2 2-128-16,-2 2 0 0,0-1 304 0,-2 0-48 16,-2-1 0-16,1-1 0 0,-4-1 0 0,-3 1-16 15,-2-2 0-15,-1-3 0 0,-3-2 80 0,-2-3 0 16,1-1 16-16,-1 0 0 0,-2-2-32 0,1 0-16 15,-1-2 0-15,0-3 0 0,1-1-160 0,-1-1-128 16,-1-1 144-16,1 0-144 0,5-11 0 0,-8 8 0 16,0-2-176-16,8-6 176 15,-7 7-1680-15,-3-2-224 0,0-1-32 0,-2-3-9696 16,1 0-1936-16</inkml:trace>
  <inkml:trace contextRef="#ctx0" brushRef="#br0" timeOffset="15176.93">15212 2652 18079 0,'0'0'800'0,"0"0"160"0,0 0-768 0,0 0-192 0,0 0 0 0,0 0 0 15,0 0 1328-15,0 0 208 0,-5-7 64 0,5 7 0 16,0 0-800-16,0 0-160 0,-10 1-16 0,10-1-16 15,-10 6-352-15,0 2-64 0,-1 1 0 0,-2 0-16 16,-1 1-48-16,-3 1 0 0,-3 2 0 0,-1 2 0 16,-2 0 0-16,-2 2-128 0,-2 2 192 0,-1 0-64 15,0 3-128-15,2-1 0 0,0 0 0 0,1-3 128 16,0 2 0-16,3 1 0 0,1 1 0 0,3-1 0 16,2-1 256-16,3 0 32 0,3 1 16 0,3 0 0 15,3-2-128-15,3 3-32 0,2-2 0 0,3 4 0 16,3-5-128-16,2 2-16 0,0 0-128 0,3-2 192 0,1 0-192 15,1-2 176-15,2-2-176 0,1 2 160 16,0-3-32-16,1 2-128 0,0-2 192 0,2 2-64 0,0-2 32 0,3 2 0 16,-1-4 0-16,0 1 0 0,-1-1 80 0,0-2 16 15,0 0 0-15,-2 1 0 0,-1-2 0 0,-1 1 0 16,-1 1 0-16,-2 1 0 0,-1-3-16 0,-1 4 0 16,-3 0 0-16,-1 1 0 0,0-1-112 0,-3 4-128 15,-1-1 176-15,-4 5-176 0,-1-2 256 0,-3 5-64 16,-4 0-16-16,-1 2 0 0,-3 3 32 0,-2-1 16 15,-3 0 0-15,0 2 0 0,0-4-32 0,1 0 0 16,2 2 0-16,1-3 0 0,1-2-16 0,3-1-16 16,1 0 0-16,4 2 0 0,2-5-160 0,0 2 192 15,1-1-192-15,2-1 192 0,2 0-192 0,1-1 0 0,1 1 0 16,3 2 0-16,2 0 0 0,2 0 0 16,1 0 0-16,1-2 128 0,1 0-128 0,-1-1 0 0,0-5 0 0,1 1 0 15,-1 2 0-15,0-4 128 0,1-1-128 16,-2 2 0-16,0-1 0 0,-1 1 0 0,-1 0 128 0,0 0-128 15,-3 3 0-15,-2-3 0 0,-1-1 0 0,-1 2 0 16,-4 0 160-16,-1 3-160 0,-3 2 192 0,-1 1-192 16,-4 3 192-16,-2 1-192 0,0 1 192 0,-2 2-192 15,-3 0 160-15,-1 4-160 0,-3 3 128 0,-1 1-128 16,-2 0 0-16,-2 2 128 0,-1-1-128 0,1 1 0 16,1-3 0-16,-1-2 0 0,-1-1 0 0,1 1 0 15,2-1 0-15,0 2 0 0,3-1 128 0,-1 1-128 16,1 1 0-16,2-2 0 0,1 5 0 0,1-3 0 15,3-2 0-15,2 0 0 0,1-2 0 0,4-2 0 16,1 2 0-16,5-5 0 0,1 0 0 0,3-2 0 0,2 2 0 16,4 0 0-16,-1 0 0 0,2-1 128 0,2 1-128 0,2 0 0 15,0 0 0-15,2-1 0 0,2-1 176 0,-2 1-48 16,2 1-128-16,1 0 192 0,-1 0-192 0,1-2 0 16,-1 2 0-16,0-4 0 0,-1 0 0 0,-1-1 176 15,-3 1-48-15,-1-1-128 0,-2 1 208 0,-2 1-64 16,0-4-16-16,-3 2 0 0,0-1 0 0,-4 3 0 15,-1 1 0-15,-1-1 0 0,-1-1-128 0,-3-1 160 16,-1 4-160-16,-3 1 160 0,0 2-160 0,-2 4 0 16,0 2 0-16,-1-3 0 0,-1 0 0 0,1 3 0 15,-1-3 128-15,-1-1-128 0,1 3 0 0,-1-1 0 16,1-1 0-16,1-3 0 0,-1 1 0 0,0-1 0 0,2 1 0 16,1-1 128-16,-2-1-128 0,3 0 0 15,1 1 0-15,1 2 0 0,1 1 0 0,1-4 0 0,2-1 0 0,-1-2 0 16,2 1 0-16,-1-2 0 0,4 0 0 0,-2 2 0 15,-2-3 0-15,1 1 0 0,0-3 0 0,-1 3 0 16,1 1 0-16,0 0 0 0,-2 2 0 0,2-2 0 16,0-2 0-16,-1 1 0 0,0 1 0 0,0-1 0 15,1-1 0-15,1-1 0 0,-1 3 0 0,0 1 0 16,1 2 0-16,0-1 0 0,0 0 0 0,0 0 0 16,0-1 0-16,1 1 0 0,0 1 0 0,0-2 0 15,1-2 0-15,0 0 0 0,1-1 0 0,0 1 0 16,-1 0 0-16,1 2 0 0,-1-1 0 0,1-1 0 15,0-1 0-15,1 3 0 0,-2-1 0 0,2 2 0 16,0 1 0-16,0 1 0 0,0 1 0 0,1-2 0 16,-1-1 0-16,1-1 0 0,2 0 0 0,-1 1 0 15,1-1 0-15,0 2 0 0,1-5 0 0,1 3 0 0,-1-2 0 0,-1 1 0 16,-1 1 0-16,2 1 0 0,0-2 0 0,-2 1 0 16,1-1 0-16,-2 2 0 0,-1 4 176 0,-1 2-48 15,-1 1-128-15,1 0 192 0,0-2-192 0,-1 0 176 16,-2 0-176-16,0 0 160 0,0-3-160 0,0 2 160 15,-1-3-160-15,1 1 160 0,-1 2-16 0,1 1 0 16,-2 1 0-16,2-2 0 0,2-3-144 0,-1 3 128 16,1 1-128-16,2 0 128 0,0 1-128 0,0 0 128 15,-1-1-128-15,1 0 128 0,1 0-128 0,0 1 192 16,0 2-192-16,1-2 192 0,-1-1-48 0,0 0 0 16,-2-1 0-16,0 1 0 0,1 0 64 0,-1 0 16 15,-2-1 0-15,-1 4 0 0,0 0-16 0,0 2 0 0,-1 0 0 0,1-1 0 16,-1-1-80-16,-1 0 0 15,0-2-128-15,-1 1 192 0,-1-2-192 0,0-1 144 0,0-3-144 0,2 2 128 16,-2-1-128-16,1-1 0 0,-1 0 144 0,1-5-144 16,-1 1 0-16,1 0 0 0,-1 3 0 0,1 2 128 15,1 1-128-15,-1-1 0 0,1 0 0 0,-1 2 0 16,0-1 0-16,1-1 0 0,-3 2-192 0,1-2 64 31,0 2-432-31,0-5-80 0,-1 0 0 0,-1-3-16 16,3-2-320-16,-1-2-64 0,0-2-16 0,0-5 0 15,0-1-1584-15,4-9-320 0,0 0-64 0</inkml:trace>
  <inkml:trace contextRef="#ctx0" brushRef="#br0" timeOffset="16860.84">13417 6567 21935 0,'-13'-1'960'0,"3"2"224"0,-1 2-944 0,-2 1-240 0,0-1 0 0,1-2 0 16,0-1 976-16,2-1 160 0,-1 1 16 0,2 0 16 16,0-4-464-16,0 2-112 0,0 1-16 0,9 1 0 15,-11-3-192-15,2 1-32 0,1 0-16 0,8 2 0 16,-9-3-16-16,9 3-16 0,-8-4 0 0,8 4 0 0,0 0 192 0,0 0 32 16,0 0 16-16,0 0 0 0,0 0-96 0,0 0-32 15,0 0 0-15,0 0 0 0,0 0-256 0,16 4-160 16,0-1 192-16,2 0-192 0,2-2 272 0,0 1-48 15,4-1-16-15,2 0 0 0,1 1 80 0,5-2 16 16,0-2 0-16,1 1 0 0,1 0 64 0,2-1 16 16,3 0 0-16,2-1 0 0,-1 1-32 0,2-1 0 15,1-1 0-15,2 1 0 0,4 2-32 0,0-1-16 16,2-2 0-16,-1 1 0 0,-3-3-112 0,1 2-32 16,3 0 0-16,0 1 0 0,-2 2-160 0,2-1 128 15,0 0-128-15,0-1 128 0,-1 2-128 0,3 0 0 16,-3-2 0-16,1 0 128 0,-1 1-128 0,-1 1 0 15,1 1 0-15,-2-3 0 0,-2 2 0 0,-2-1 0 0,0 1 0 0,-1-2 0 16,0 1 192-16,-2-1-32 0,-2 1-16 0,-3-1 0 16,-2-1 96-16,0-1 16 0,-1 4 0 0,1-2 0 15,-3-1-64-15,-1 0 0 0,-1-1 0 0,-1 1 0 16,0 1-48-16,0 1-16 0,4-2 0 0,-2 0 0 16,-2-3-128-16,2 4 0 0,2-4 0 0,-1 3 128 15,-2 1-128-15,-2 1 128 0,-2-2-128 0,0 1 128 16,-2 1-128-16,-1 0 0 0,-2 2 0 0,-3 0 128 15,-3 0-128-15,-1 0 128 0,-1 2-128 0,-2 0 128 16,-10-2-128-16,11 2 0 0,-11-2 0 0,0 0 0 16,10 0 144-16,-10 0-144 0,11 0 160 0,-11 0-160 15,10 0 176-15,0 0-176 0,0-2 192 0,0 1-192 16,0 0 160-16,1-1-160 0,1 1 128 0,1 0-128 16,0-3 0-16,0 3 0 0,0-1 0 0,-2 1 0 0,1 1 0 15,-1-3 0-15,-1 2 128 0,2 0-128 0,-2-1 0 0,-10 2 0 16,0 0 144-16,12 0-144 0,-12 0 240 0,10-2-32 15,-10 2 0-15,0 0 0 0,8-4 80 0,-8 4 16 16,0 0 0-16,5-7 0 0,-2-2 16 0,-3 9 0 16,3-10 0-16,-3 1 0 0,-2 1-112 0,1-2-16 15,0 2 0-15,-1-1 0 0,0-1-64 0,-2 1-128 16,0-2 176-16,0 1-176 0,1 1 176 0,0 0-176 16,-3 0 160-16,1 0-160 0,0 2 144 0,0-3-144 15,-1 2 128-15,0 2-128 0,-2 0 144 0,-1 0-144 16,-3-3 160-16,1 2-160 0,-1 1 128 0,0 1-128 15,-1 2 0-15,1-4 144 0,2 1-144 0,1 1 128 0,-2 1-128 16,2 0 128-16,9 4-128 0,0 0 0 0,-8-4 0 0,8 4 128 16,-7-5-128-16,7 5 0 0,0 0 0 0,0 0 0 15,0 0 0-15,0 0 0 0,0 0 0 0,0 0 0 16,0 0 0-16,7 8 0 0,1-1 0 0,3 4 0 16,-1-1-176-16,2-1 176 0,0 1-128 0,2 0 128 15,2-4 0-15,0 1 0 0,3-1 0 0,-2 1-128 16,-2 0 128-16,2-1 0 0,0 2 0 0,0-2 0 15,-1 0 0-15,-1 1 0 0,0 0 0 0,-2-1 0 16,-1-2 0-16,-2 3 0 0,0 3 0 0,0-1 0 16,-10-9 0-16,9 7 0 0,-3 1 0 0,1 2 0 15,-2 2 0-15,-1-3-128 0,-2 3 128 0,0 0 0 16,-2-1 0-16,-2 1 0 0,1-2 0 0,-1 3-128 16,-2-2 128-16,0 1 0 0,-2 1 0 0,1 1 0 0,-1-2 0 15,-3-1 0-15,-1 3 0 0,1-4 0 0,-2 3 0 16,-2 1 0-16,-2-1 0 0,0 0 0 0,-1 0 0 0,0 0 0 15,1 1 0-15,-1 0 0 0,0-2 0 0,-1-1 0 16,0-2 0-16,1 2 0 0,0-1-176 0,0-1-96 16,2 1-32-16,-2-4 0 15,-1 1-2720-15,0-2-560 0,-1-1-96 0</inkml:trace>
  <inkml:trace contextRef="#ctx0" brushRef="#br0" timeOffset="17432.97">12729 6000 17503 0,'0'-10'1552'0,"0"10"-1232"15,-1-8-320-15,1 8 0 0,0 0 3136 0,0 0 576 16,0 0 128-16,0 0 0 0,0 0-2912 0,-1 12-592 15,-2 1-112-15,-2 1-32 0,-1 2 16 0,-4 2 0 0,0 3 0 0,-2 2 0 16,-3 3 160-16,-2 4 16 16,-3 3 16-16,-2 1 0 0,-3 2 160 0,-1 2 16 0,-1 4 16 0,-1-2 0 15,1-1-32-15,0-2-16 0,-2 1 0 0,0-3 0 16,2-2-128-16,2-3-32 0,2-3 0 0,3-1 0 16,4 0-192-16,2-5-64 0,0 0 0 0,2-3 0 15,2-5-128-15,0-1 0 0,3-2 0 0,7-10 0 31,0 0-800-31,0 0-96 0,0 0 0 0,0 0-10432 0,0 0-2096 0</inkml:trace>
  <inkml:trace contextRef="#ctx0" brushRef="#br0" timeOffset="17728.16">12181 6106 22111 0,'-7'-12'976'0,"7"12"208"0,-8-5-944 0,8 5-240 16,0 0 0-16,0 0 0 0,0 0 3520 0,4 12 640 15,3 1 144-15,4 2 32 0,4 5-3360 0,3-1-656 16,2 5-144-16,0 3-32 0,1 3 160 0,1 4 16 16,2 4 16-16,1 1 0 0,1-1 48 0,-1-2 0 15,1 1 0-15,0-3 0 0,0 1-64 0,0-6-16 16,3-1 0-16,-2 1 0 0,0 1-160 0,1-4-16 15,-1 2-128-15,-1-2 192 0,0-4-192 0,0 0 144 16,0-1-144-16,2 1 128 16,-1-1-1168-16,0 0-240 0,2 2-64 0,-1-6-16224 0</inkml:trace>
  <inkml:trace contextRef="#ctx0" brushRef="#br0" timeOffset="24084.38">27769 6389 12895 0,'0'0'1152'0,"-12"2"-928"16,2 1-224-16,0-2 0 0,0 1 2688 0,1-1 480 15,9-1 96-15,-9 1 32 0,9-1-1872 0,-8 2-368 16,-1-2-80-16,9 0-16 0,-10 2-528 0,1-1-112 0,0-1-32 0,9 0 0 16,-10 2-288-16,10-2 0 0,-9 0 128 0,9 0-128 15,-9 0 528-15,9 0 48 0,-9 1 16 0,9-1 0 16,-9 0 384-16,9 0 80 0,0 0 16 0,-9 0 0 16,9 0-48-16,0 0-16 0,0 0 0 0,0 0 0 15,-9 3-256-15,9-3-48 0,0 0-16 0,0 0 0 16,0 0-304-16,0 0-64 0,0 0-16 0,0 0 0 15,0 0-48-15,0 0-16 0,0 0 0 0,0 0 0 16,0 0-32-16,0 0 0 0,10 4 0 0,-1-1 0 16,-9-3-64-16,13 0-16 0,0 0 0 0,0 0 0 15,0-2-128-15,3 1 128 0,4-1-128 0,3 1 128 16,3 1-128-16,4 0 0 0,1 0 144 0,3 0-144 16,3 1 0-16,2 2 0 0,-1-1 0 0,0 0 128 15,1-2-128-15,0 0 0 0,1 1 0 0,3-1 0 0,4 1 0 0,0-1 0 16,0 0 0-16,1 3 0 0,0-3 0 0,-4 1 0 15,-7-2 0-15,0 4 0 0,-2 1 0 16,-1-1 128-16,-4 0-128 0,0-3 128 0,-1 1-128 0,2 1 0 16,0-2 128-16,2 2-128 0,1 1 128 0,-2 2-128 15,2-1 128-15,-3 0-128 0,-2-1 192 0,-2-1-48 16,0 2 0-16,-3-3 0 0,0 2-144 0,-5 1 128 16,0-4-128-16,-2 0 128 0,-2 0-128 0,1 0 160 15,-2-1-160-15,1 1 160 0,-2-3 112 0,0-1 32 16,-2 0 0-16,1-1 0 0,0 1-304 0,1-1 0 15,-1 0-128-15,1-1 128 0,0-1 0 0,0 1 0 16,0 1 0-16,0 2 0 0,0-6 0 0,1 4 0 16,0 0 0-16,2 1 0 0,0-1 0 0,-1 3 0 0,2-1 0 0,-1 0 0 15,0 3 0-15,-2-3 0 0,2 2 0 0,-3 1 0 16,-2 0 0-16,0-3 0 0,-11 3 0 0,12-1 0 16,-2 0 0-16,0 0 0 0,-10 1 0 0,12-2 0 15,-1 0 0-15,-2-1 0 0,-1-1 0 0,-1 2 0 16,-7 2 0-16,9-4 0 0,-9 4 0 0,8-3 0 15,-8 3 128-15,8-7-128 0,-8 7 0 0,7-6 0 16,-7 6 0-16,6-7 128 0,-6 7-128 0,4-6 0 16,-1-2 240-16,-1 2-64 0,-2 6-16 0,0-10 0 15,0 3 16-15,0 7 0 0,-1-9 0 0,1 2 0 16,-1-2-176-16,-2 2-176 0,0 0 48 0,1 0 0 16,2 7 352-16,-4-9 80 0,-1 1 16 0,0 2 0 15,-1-2-320-15,2 1 0 0,-2 1 0 0,-1 0 0 16,7 6 128-16,-9-9-128 0,1 2 0 0,1 0 0 0,-3 2 128 15,10 5-128-15,-11-7 0 0,0 1 0 0,1-1 128 0,1 2-128 16,-2 2 0-16,1-2 0 0,-1 3 144 0,0-1-144 16,-1 2 0-16,0-1 144 0,1-3-144 0,-1 3 0 15,3 0 0-15,0 2 0 0,-1-4 0 0,10 4 0 16,-10-4 0-16,10 4 0 0,-9 0 0 0,9 0 0 16,0 0 0-16,0 0 0 0,0 0 0 0,0 0 0 15,0 0 0-15,0 0 0 0,0 0 0 0,0 0 0 16,0 0 0-16,0 0 0 0,10 2 0 0,2 3 0 15,0 1 0-15,1 2 0 0,0 1-144 0,1-2 144 16,2 2 0-16,1 0 0 0,1 0 0 0,0 0-128 16,1-2 128-16,-1 1 0 0,1 0 0 0,0-3-192 0,-1 1 192 0,0 0-160 15,2-3 160-15,-2 0 0 0,-1 1 0 0,0-3-128 16,-2 2 128-16,0-1 0 0,-2-2 0 0,-1 3 0 16,-12-3 0-16,11 4 0 0,-11-4 0 0,9 5 0 15,-9-5 0-15,0 0 0 0,4 12 0 0,-4-3-128 16,-1 2 128-16,-3 0 0 0,-1 4 0 0,-3-1 0 15,-1 3-240-15,0 0 48 0,0 0 0 0,-2 1 0 16,1 3 192-16,-1-2 256 0,1 2-48 0,0 0-16 16,-1-3-336-16,1 1-80 0,1-1-16 0,-1-1 0 15,1-3 400-15,0 1 80 0,0-5 16 0,1 0 0 16,2-2-256-16,-1 0 0 0,1-1 128 0,-1-1-128 16,-1 2 0-16,3 1 0 0,0-1 0 0,0-2 0 15,5-6 0-15,-7 8 0 0,2 0 0 0,5-8 0 16,0 0-496-16,-7 9-32 0,7-9-16 0,0 0 0 15,-3 11-1584-15,0-1-320 0,3-10-64 0,-5 12-10096 16,5-12-2032-16</inkml:trace>
  <inkml:trace contextRef="#ctx0" brushRef="#br0" timeOffset="24499.48">30300 6178 9215 0,'0'0'400'0,"-6"-8"96"0,1 0-496 0,5 8 0 0,-8-9 0 0,8 9 0 16,-6-8 4544-16,6 8 832 0,0 0 144 0,0 0 48 15,0 0-3376-15,0 0-656 0,0 0-144 0,0 0-32 16,0 0-784-16,0 0-144 0,0 0-48 0,0 0 0 16,0 0-80-16,1 10-32 0,-1-10 0 0,4 12 0 15,0 1 160-15,1 2 16 0,-1 0 16 0,3 3 0 16,-1 2-144-16,2 0-48 0,1 3 0 0,0 2 0 15,0 1-144-15,3 0-128 0,0 0 144 0,2-1-144 0,1-2 128 16,0-1-128-16,2-1 0 0,1-2 144 0,1-4-144 0,-1 0 0 16,0-2 0-16,0-2 0 15,-1-2-320-15,-1 2-160 0,-2-3-32 0,1-2-10944 16,-2-2-2176-16</inkml:trace>
  <inkml:trace contextRef="#ctx0" brushRef="#br0" timeOffset="24799.57">30931 6142 23951 0,'0'0'2128'0,"0"0"-1696"0,0 0-432 0,0 0 0 15,0 0 2240-15,0 0 384 0,0 0 64 0,-8 4 0 16,-1 3-1216-16,0 3-240 0,-2 2-48 0,-1 5-16 15,-1 0-496-15,-1 5-96 0,-2 5-32 0,-1 5 0 16,-1 6-160-16,0 6-16 0,-3 3-16 0,0 1 0 16,0-5-32-16,-1-4-16 0,-1-5 0 0,-1 0 0 15,1-1-304-15,-1-3 0 0,1-3 0 0,1 3 0 16,2 0 0-16,3-3 0 0,3-2 0 0,2 0 160 16,2 0-160-16,2-2 0 0,5-1 0 0,1 2 0 15,2 0-1440 1,1 3-272-16,2 1-48 0,1-7-15264 0</inkml:trace>
  <inkml:trace contextRef="#ctx0" brushRef="#br0" timeOffset="26483.8">28797 2677 13823 0,'0'0'1216'0,"0"0"-960"0,0 0-256 0,0 0 0 16,0 0 2880-16,0 0 544 0,0 0 96 0,0 0 32 15,0 0-1504-15,0 0-288 0,0 0-64 0,0 0-16 16,6 8-624-16,-1 0-128 0,0 1-32 0,-1 3 0 16,0 2-384-16,0-1-96 0,-1 1-16 0,-1 2 0 15,-2-2-208-15,0 2-32 0,0 1-16 0,-1-3 0 16,-2 2-144-16,0-3 0 0,-3-1 0 0,-1 1 0 15,-4 1 128-15,-1 2-128 0,-1 2 0 0,-2-1 128 16,-2 2-128-16,1-2 0 0,-1 3 0 0,2 0 0 0,-2-1 208 16,1 5 16-16,0 2 0 0,1 1 0 0,-2 6-224 15,1-2-256-15,2 0 48 0,1 3 16 0,4-1 192 0,-1-2 0 16,4 0 0-16,2-2 0 0,0-6 0 0,4-2 0 16,1 0 0-16,5-3-144 0,1-2 144 0,4 1 0 15,2-1 0-15,0 1 0 0,1-2 0 0,3 2 0 16,0-3 0-16,3 3 0 0,-1 4 0 0,5 4 0 15,2 1 0-15,4 1 128 0,1 2-128 0,3 1 128 16,0 1-128-16,-2 3 128 0,2-2-128 0,-4-2 0 16,-2 0 0-16,-4-6 128 0,-4-3 96 0,0 0 32 15,-6-1 0-15,-1 1 0 0,-4-1-80 0,-2 1-16 16,-2 0 0-16,-3 3 0 0,-2 0-160 0,-2 8 128 0,-2 4-128 0,-3 3 128 16,0 2-128-16,-5 2 0 0,-5 2 0 0,-3-4 128 15,-3-6-128-15,-3-2 0 0,-4-5 0 0,-1 2 0 16,-3 3 0-16,0 2 128 0,-1 1-128 0,1 8 0 15,1 2 0-15,3 7 0 0,1 1 128 0,2 0-128 16,2-5 0-16,0-4 0 0,1-9 0 0,0-3 0 16,1-3 0-16,1-3 0 0,1-1 0 0,2 0 0 15,3 3 0-15,1 2 0 0,2 3 0 0,4-1 0 16,4 2 0-16,2 1 0 0,3 1 0 0,5-2 0 16,6-5 0-16,1-2 0 0,2-2 0 0,5-4 0 15,2-3 0-15,3 0 0 0,1-1 0 0,1-1 0 16,1-3 0-16,2 2 128 0,1-1-128 0,2 1 0 15,2-2 0-15,4 3 0 0,2 0 0 0,1 3 0 16,-1 1 0-16,-1 0 0 0,-3 3 0 0,-5-2 0 16,-5 3 0-16,-1 1 0 0,-7 2 0 0,-2-2 0 0,-5 0 0 15,-2-3 0-15,-1 3 0 0,-4-3 0 0,-3-9 0 0,-1-1 0 16,-2 0 0-16,-2 1 0 0,-3 2 0 0,0 1 0 16,-5-3 0-16,-1 3 0 0,-16 16 0 0,0-5 0 15,1 2 0-15,0 2 0 0,2 2 0 0,2 2 0 16,0 2 0-16,3 0 0 0,3 0 0 0,2-3 0 15,1-3 0-15,3 0 0 0,0-5 0 0,2-1 0 16,1-1 0-16,2 2 0 0,3-3 0 0,2 3 0 16,0-2 0-16,4 1 0 0,0 5 0 0,3 3 0 15,2 3 0-15,2-3 0 0,-1 2 0 0,2 2 0 16,1-3 0-16,1-1 0 0,-2-1 0 0,2-3 0 16,-2-4 0-16,1-2 0 0,-2 0 0 0,-1-1 0 0,-1 2 0 15,0 0 0-15,-3 0 0 0,0 5 0 0,-2 5 128 0,-2 1-128 16,-2 5 0-16,-4 2 0 0,-1 2 0 0,-2-2 0 15,-2-2 0-15,-3-3 0 0,-3-3 0 0,-1 0 0 16,-1 0 0-16,1 2 0 0,0-1 0 0,0 3 0 16,-2 4 0-16,3 3 0 0,1-2 0 0,2 6 0 15,1-2 0-15,1-4 0 0,2-4 0 0,-1-7 0 16,2 1 0-16,0-2 0 0,-1-1 0 0,1 4 0 16,-1 3 0-16,1 5 0 0,2 4 0 0,-1 2 0 15,1 1 0-15,3-2 0 0,3-5 0 0,0-4 0 16,1-9 0-16,2-2 0 0,4-4 0 0,1 1 0 15,0-14 0-15,-1 2 0 0,5 2 0 0,2 4 0 16,1 0 0-16,2 6 128 0,1 2-128 0,2 5 128 16,20 29-128-16,-2-6 0 0,-2-5 144 0,-1-5-144 0,0-5 0 15,-1-2 128-15,-1 0-128 0,-2 0 0 0,-5-3 0 0,-3 7 0 16,-2 4 0-16,-3 8 0 0,-2 2 0 0,-3 0 0 16,-3 3 0-16,-2-8 0 0,-4-11 128 0,0-2-128 15,-3-4 128-15,-1-2-128 0,-3-3 320 0,0 1-16 16,-3 0 0-16,1 3 0 0,-2-1 96 0,-1 5 32 15,0-4 0-15,1 3 0 0,3 0-304 0,0-1-128 16,-1-1 0-16,4-4 128 16,2-1-1552-16,1-3-320 0,2-2-64 0,3-1-16128 0</inkml:trace>
  <inkml:trace contextRef="#ctx0" brushRef="#br0" timeOffset="58512.87">21408 3571 15663 0,'0'0'1392'0,"0"0"-1120"15,0 0-272-15,0 0 0 0,0 0 2688 0,11-3 496 16,-2-1 80-16,1 0 32 0,2 1-2320 0,0-1-464 0,0 3-80 0,-1 0-32 16,0-1-256-16,0 2-144 0,1 0 160 0,0 0-160 15,0 0 0-15,-6 0 0 0,3 0 0 0,0 0 0 16,2 2 0-16,1-2 0 0,1-2 0 0,1 1 0 15,2 0 0-15,11-2-128 0,-2 0 128 0,-2 1 0 16,-2 1 0-16,-1-2 0 0,-1 2 0 0,1-3 0 16,-2 2 0-16,-1 2 0 0,0-1 0 0,-1 1-160 15,-2 0 160-15,-1 1-128 0,-1 1 128 0,-2-1-128 32,0 2-2048-32,-10-3-384 0</inkml:trace>
  <inkml:trace contextRef="#ctx0" brushRef="#br0" timeOffset="58873.36">21561 3745 23903 0,'0'0'1056'0,"-9"8"224"0,0-2-1024 0,0 1-256 15,-1-2 0-15,10-5 0 0,-5 8 336 0,5-8 32 16,0 0 0-16,0 0 0 0,0 0 16 0,0 0 16 16,0 0 0-16,0 0 0 0,0 0-400 0,0 0 0 0,0 0 0 0,0 0 0 15,0 0 128-15,12 1-128 0,-12-1 128 0,14-1-128 16,-1-1 144-16,0 1-144 0,-1 0 160 0,0 0-160 15,1-1 288-15,0 1-32 0,-1-2-16 0,-1 1 0 16,4-1-16-16,-1 2 0 0,0 0 0 0,2-1 0 16,1 0-224-16,1 0 176 0,0 1-176 0,1 0 160 15,0 1-400-15,2 0-80 0,0 0 0 0</inkml:trace>
  <inkml:trace contextRef="#ctx0" brushRef="#br0" timeOffset="61374.91">22440 3475 2751 0,'0'0'128'0,"0"0"16"0,0 0-144 0,0 0 0 0,9-5 0 0,-9 5 0 15,8-7 4032-15,-8 7 784 0,3-6 160 0,-3 6 16 16,0 0-3056-16,0 0-608 0,6-9-128 0,-2 2-32 0,-4 7-32 0,3-6-16 16,-1 0 0-16,-2 6 0 15,1-5-192-15,-1 5-32 0,3-4-16 0,-3 4 0 0,0 0-400 0,0 0-80 16,0 0-16-16,0 0 0 0,0 0-256 0,0 0-128 15,0 0 128-15,0 0-128 16,0 0-272-16,0 0-144 0,8 11-32 0,-3-1 0 0,-5-10 992 0,2 14 192 16,0-1 32-16,-1-1 16 0,0 0-256 0,1 0-48 15,-2-1-16-15,1 2 0 0,0 0 0 0,-2 3 0 16,1-2 0-16,2 0 0 0,4 1-80 0,-1-2-32 16,-1 3 0-16,0-2 0 0,-2 1-32 0,4 0-16 15,-1-2 0-15,0-2 0 0,-1 2-304 0,1 0 128 16,2-5-128-16,-7-8 0 0,6 10 160 0,-6-10-160 15,8 8 128-15,-8-8-128 0,10 4 144 0,0-3-144 0,-10-1 160 0,11-4-160 16,1-1 128-16,-3-2-128 0,-1 0 0 0,-2-1 0 16,2-3 0-16,0 2 0 0,-3 0 0 0,1 1 0 15,-1 2 0-15,-1-1-160 0,-4 7 32 0,0 0 0 16,4-9 128-16,-4 9-160 0,0 0 160 0,0 0-160 16,0 0 160-16,0 0-160 0,0 0 160 0,3 13-160 15,0-1 160-15,0 0 0 0,-2-1 0 0,2 1-128 16,1 0 128-16,-2-1 0 0,1 1 0 0,1-3 0 15,1 2 0-15,0-1 0 0,0-1 0 0,2-1 128 16,-1 0-128-16,3-2 0 0,-2 1 0 0,1-2 0 16,-8-5 0-16,12 3 0 0,-2-3 0 0,0-1 128 15,2-1-128-15,0-2 0 0,-2 0 0 0,2-1 128 16,1-1 48-16,0-2 16 0,1-1 0 0,1 0 0 16,-2-1 64-16,0 1 0 0,0 0 16 0,0-3 0 0,-1 1-16 0,-2-1-16 15,-1-1 0-15,0 1 0 0,-2-1-96 0,1 0-16 16,1 1 0-16,-3-2 0 0,1 0-128 0,-1-1 160 15,0 1-160-15,-1 1 160 0,0-1-160 0,0 1-144 16,0-3 144-16,1 2-208 16,-2 1-304-16,-2 0-64 0,2 0-16 0,-1-2 0 15,-2-2-1616-15,0 2-320 0,-1-2-64 0,-1 4-13232 0</inkml:trace>
  <inkml:trace contextRef="#ctx0" brushRef="#br0" timeOffset="62025.55">23318 2991 8287 0,'0'0'736'0,"12"-4"-592"0,-3-2-144 0,2 2 0 15,-1 1 1040-15,0 2 176 0,-10 1 48 0,13-3 0 16,-5 0-304-16,-8 3-48 0,11-3-16 0,-11 3 0 0,10-1 48 0,-10 1 0 15,0 0 0-15,0 0 0 0,11 0 0 0,-11 0 0 16,0 0 0-16,0 0 0 0,0 0 16 0,0 0 16 16,0 0 0-16,0 0 0 0,0 0-208 0,-6 11-32 15,1 0-16-15,0-2 0 0,0 0-224 0,0 1-48 16,5-10-16-16,-8 10 0 0,1 0-192 0,7-10-48 16,-8 10 0-16,2 0 0 0,6-10 48 0,-5 10 0 15,5-10 0-15,0 0 0 0,0 0 16 0,0 0 16 16,0 0 0-16,0 0 0 0,0 0-96 0,0 0-32 15,0 0 0-15,0 0 0 0,0 0-144 0,0 0 0 16,0 0 0-16,5 10 0 0,-5-10 0 0,0 0 0 16,0 0 0-16,10 13 0 0,1-6 0 0,-1 0 0 15,-10-7 0-15,13 7 0 0,-2 0 0 0,-1-2 0 0,0 2 0 0,1 0 0 16,-1 3 0-16,1-3 0 0,-1 2 0 0,1 2 0 16,-1-1 0-16,0 1 0 0,1-2 0 0,1 0 0 15,1 1 0-15,-3 0 128 0,-2-1-128 0,0 0 128 16,0 0-128-16,-2 3 0 0,-1-3 0 0,-1 0 0 15,-3 0 0-15,1 0 128 0,-5 0-128 0,-1 3 0 16,-1-2 0-16,-3 2 128 0,-2 0-128 0,-2 0 0 16,-1 1 0-16,-1-3 0 0,-2 1 0 0,0-5 0 15,2 1 0-15,-2 0-224 0,-1-1 32 0,2-2 0 16,-2-1-368-16,3 3-64 0,-1-2-16 0,1-2 0 16,0 2-2016-16,0-3-416 0,3-2-64 15</inkml:trace>
  <inkml:trace contextRef="#ctx0" brushRef="#br0" timeOffset="62311.57">23326 2987 31903 0,'0'0'1408'0,"0"0"304"0,0 0-1376 0,12-2-336 0,1 2 0 0,4 0 0 15,1 0 448-15,4-2 0 0,2 0 16 0,2 2 0 16,0 0-144-16,1 2-48 0,-1-2 0 0,0 0 0 16,-1-2-272-16,0 2 0 0,-2-3 0 0,0-1 0 15,-3 0-256-15,1 1-128 0,-1-3 0 0,-2 2-16 31,-2-1-1264-31,-1 1-240 0,1-1-48 0,-2 2-10800 0</inkml:trace>
  <inkml:trace contextRef="#ctx0" brushRef="#br0" timeOffset="63376.75">24334 3471 26031 0,'0'0'576'0,"0"0"112"0,0 0 16 0,12 0 32 0,-5-6-592 0,0 0-144 0,-7 6 0 0,0 0 0 0,6-5 496 0,-6 5 64 16,0 0 16-16,0 0 0 0,0 0-176 0,0 0-16 15,-2-6-16-15,2 6 0 0,0 0-160 0,-9 1-16 16,-2 2-16-16,2 0 0 0,0 1-48 0,-1 3-128 16,-2 1 192-16,0 0-64 0,-2 1 320 0,-2-2 48 15,-1 4 16-15,0 1 0 0,-1-3 128 0,-2 4 48 16,0 1 0-16,0 0 0 0,-1 2-112 0,-1 4 0 15,-1 1-16-15,0 3 0 0,1 4-112 0,0-1 0 16,1 0-16-16,2 0 0 0,0 1-240 0,4-3-64 16,0 0 0-16,4-4 0 0,0-2-128 0,2-2-176 15,3-5 48-15,2 0 0 16,0-5-704-16,4-7-144 0,0 0-32 0,0 0-9744 0,0 0-1968 0</inkml:trace>
  <inkml:trace contextRef="#ctx0" brushRef="#br0" timeOffset="63654.34">23952 3484 24879 0,'0'0'2208'0,"0"0"-1760"0,0 0-448 0,0 0 0 16,0 0 2048-16,10 1 320 0,1-1 64 0,-1 3 0 15,1 2-1600-15,0 0-336 0,0 1-64 0,-1 0-16 16,-1 5-80-16,0-2-16 0,1 2 0 0,0 3 0 0,-1 1-320 0,0 0 144 16,0 0-144-16,1 2 0 0,-1 3 128 0,0-3-128 15,0 2 0-15,0 1 0 0,-1-2 0 0,0-2 0 16,-1-1 0-16,3 0 0 0,-3-4-128 0,3 1-144 16,1-2-32-16,1-2 0 15,1-1-688-15,0-3-144 0,0-2-16 0</inkml:trace>
  <inkml:trace contextRef="#ctx0" brushRef="#br0" timeOffset="64693.37">24546 3017 11967 0,'0'0'1072'0,"0"0"-864"15,11-1-208-15,-1 1 0 0,1 0 3424 0,0 0 640 16,-11 0 128-16,11 0 32 0,1 0-3248 0,-12 0-640 15,11 0-128-15,-11 0-16 0,11 0 128 0,-11 0 48 16,13 0 0-16,-3 0 0 0,1-1 64 0,-1-1 16 16,2 2 0-16,0 0 0 0,1 0-112 0,0 0-16 15,0 0 0-15,0-2 0 0,1 1-160 0,0-1-32 16,1 1-128-16,-2 1 192 0,-2-4-64 0,1 1-128 16,-12 3 176-16,12-1-176 0,-12 1 384 0,12 0-48 15,-12 0 0-15,0 0 0 0,0 0 0 0,0 0 0 0,0 0 0 0,0 0 0 16,0 0-48-16,0 0-16 0,0 0 0 0,0 0 0 15,0 0-112-15,-4 12-32 0,-1-2 0 0,-1-2 0 16,6-8-128-16,-7 12 160 0,-1-2-160 0,1-1 160 16,1 2-160-16,-1 1 128 0,-1 1-128 0,0 2 128 15,-1 4 96-15,0-3 16 0,-1 5 0 0,1 1 0 16,-2 1-48-16,1 0-16 0,-2 1 0 0,2-1 0 16,1-3-176-16,1 0 0 0,1-1 144 0,2-4-144 15,0-2 0-15,1 0 0 0,3-2 0 0,-1-2 0 16,2 0-448-16,0-9-176 0,0 0-16 0,0 0-15920 15</inkml:trace>
  <inkml:trace contextRef="#ctx0" brushRef="#br0" timeOffset="66216.06">20599 4917 4607 0,'0'0'192'0,"0"0"64"0,0 0-256 0,0 0 0 15,0 0 0-15,0 0 0 0,0 0 2896 0,0 0 544 16,9 5 96-16,-9-5 32 0,0 0-1520 0,0 0-288 15,0 0-64-15,0 0-16 0,6 8-672 0,-6-8-144 16,0 0-32-16,6 9 0 0,-6-9-256 0,5 10-48 0,0 1-16 0,2-2 0 16,-1-2-48-16,2 0-16 0,0 1 0 0,1 0 0 15,0 1 16-15,1-1 0 0,1 1 0 0,2 2 0 16,-1-1-48-16,-1 2-16 0,0 2 0 0,-1 0 0 16,1-1-208-16,-1 0-64 0,-1 0 0 0,0 3 0 15,-1-4-128-15,0 2 0 0,-2 2 0 0,-2-2 0 16,2 1 128-16,-1-1-128 0,0-1 128 0,0 0-128 15,-5-13 0-15,5 14 0 0,2-3 0 0,-7-11 0 32,6 10-528-32,-6-10-96 0,11 4-16 0,-1 1-8960 0,-10-5-1792 0</inkml:trace>
  <inkml:trace contextRef="#ctx0" brushRef="#br0" timeOffset="66579.39">21129 4753 4607 0,'0'0'192'0,"0"0"64"0,0 0-256 0,0 0 0 15,0 0 0-15,0 0 0 0,0 0 5824 0,0 0 1136 16,0 0 208-16,0 0 64 0,0 0-5824 0,4 10-1152 15,-2 2-256-15,-4 2 0 0,-2 0 0 0,-1 6 0 0,-3 0 0 0,0 3 0 16,1 2 0-16,-2 2 0 0,-1 4 0 0,0-1 0 16,0 0 0-16,-2 0 240 0,-1-2-48 0,0 1-16 15,-3 0 592-15,0 5 128 0,0 6 32 0,-1 3 0 16,-2 5-176-16,2 1-48 0,2 2 0 0,-1-5 0 16,0-4-384-16,2-3-96 0,0-7-16 0,1-1 0 15,1-3-80-15,2-1-128 0,-1-2 176 0,1 0-176 16,1 0 0-16,1-2-352 0,0-2 48 0,3-2 16 31,1-2-2144-31,1-4-416 0,3-13-96 0</inkml:trace>
  <inkml:trace contextRef="#ctx0" brushRef="#br0" timeOffset="67146.77">21515 4961 10127 0,'0'0'896'0,"0"0"-704"0,0 0-192 0,0 0 0 16,0 0 3600-16,0 0 688 0,0 0 144 0,0 0 32 16,0 0-2960-16,0 0-592 0,0 0-112 0,0 0-32 15,0 0-240-15,0 0-48 0,0 0-16 0,0 0 0 16,0 0 48-16,12-4 0 0,0-1 0 0,-2 1 0 0,-1-1-208 0,2 2-48 15,-11 3 0-15,13-1 0 0,-2-3-128 0,1 2-128 16,0-1 144-16,1 2-144 0,0-1 128 0,0 2-128 16,0 2 0-16,0-1 0 0,0-1 0 0,0 0 0 15,-2 0 0-15,2 3 0 0,0-2 0 0,0 1 0 16,0 1 0-16,0-3 0 16,0 0-736-16,0 0-32 0,0 0-16 0,1 0-13360 0</inkml:trace>
  <inkml:trace contextRef="#ctx0" brushRef="#br0" timeOffset="67474.23">21454 5155 32191 0,'0'0'1424'0,"0"0"304"0,0 0-1392 0,0 0-336 0,0 0 0 0,0 0 0 16,0 0 448-16,10 3 0 0,1 1 16 0,1-1 0 15,-1-3-96-15,4 0-32 0,0-3 0 0,4 0 0 16,1 1-160-16,3-1-48 0,0-2 0 0,2 1 0 15,1 0-128-15,0 2 0 0,0 0 0 0,0 1 128 0,1 1-320 0,-2 0-80 16,0 0-16-16,-2 0 0 16,0 3-1888-16,-2-1-368 0,-2-1-80 0,-2 1 0 15</inkml:trace>
  <inkml:trace contextRef="#ctx0" brushRef="#br0" timeOffset="69514.89">22459 4773 23039 0,'0'0'1024'0,"0"0"192"0,0 0-960 0,0 0-256 16,-4-10 0-16,4 10 0 15,-2-9-960-15,2 9-224 0,0 0-48 0,-6-8-16 0,6 8 1584 0,0 0 320 16,0 0 64-16,0 0 16 0,0 0 96 0,0 0 0 15,0 0 16-15,0 0 0 0,0 0 256 0,0 0 48 16,0 0 16-16,0 0 0 0,0 0 32 0,0 0 0 16,0 0 0-16,0 0 0 0,0 0 16 0,0 0 0 15,0 0 0-15,-2 8 0 0,0 2-368 0,1 2-64 16,0 0-16-16,0 3 0 0,1 1-304 0,-2 2-64 16,1 1-16-16,0 1 0 0,-1 3-256 0,2-1-128 0,-2-1 128 0,2-3-128 15,-2-2 192-15,2-2-32 0,0-4-16 16,0 2 0-16,2-3-144 0,2 0 128 0,-2-2-128 0,1-1 128 15,-3-6-128-15,0 0 0 0,5 6 0 0,2-3 128 16,0 1-128-16,-7-4 128 0,10 0-128 0,-1 2 128 16,-1-2-128-16,-1 0 0 0,2 0 144 0,-1-2-144 15,1-2 0-15,1 2 144 0,-1 1-144 0,0-2 0 16,-9 3 128-16,9-4-128 0,-9 4 0 0,12-6 0 16,-2 2 0-16,1 0 0 0,-11 4 0 0,10-3 0 15,-10 3 0-15,9 1 0 0,-9-1 0 0,0 0 0 16,10 8 0-16,-2 1 0 0,-1-2-144 0,-2 1 144 15,-1 1 0-15,1 0-128 0,0 0 128 0,-5-9 0 16,7 9 0-16,-1 2 0 0,-6-11 0 0,8 6-128 16,-8-6 128-16,9 11 0 0,-9-11 0 0,8 6 0 0,-8-6 0 0,0 0 0 15,11 7 0-15,-11-7 128 0,10 2-128 0,-10-2 0 16,12 0 0-16,-2 0 0 0,-10 0 0 0,12 0 144 16,-12 0-144-16,12-2 0 0,-3-4 128 0,0 2-128 15,-9 4 0-15,10-3 0 0,-1-5 0 0,1 1 128 16,-3 2-128-16,1-1 0 0,0-1 128 0,0 0-128 15,-8 7 0-15,9-10 0 0,-1 0 128 0,0 0-128 16,0-1 0-16,-1 0 0 0,2 0 0 0,-1-2 0 16,-1-4 0-16,-1-2 0 0,1 1 0 0,-1-1-304 15,1-6 48-15,-1 0 0 16,0-2-640-16,0 2-112 0,1-1-16 0,-2 1-16 16,0 0-1616-16,0 7-320 0,1-3-64 0,-1 5-11136 0</inkml:trace>
  <inkml:trace contextRef="#ctx0" brushRef="#br0" timeOffset="70031.03">23206 4471 29663 0,'0'0'1312'0,"0"0"272"0,0 0-1264 0,0 0-320 0,0 0 0 0,0 0 0 0,0 0 160 0,0 0-32 15,0 0 0-15,0 0 0 0,0 0-128 0,0 0 0 16,0 0 0-16,0 0 0 0,0 0 0 0,-6 8 0 16,-1 0 0-16,1 1 0 0,-1 0 0 0,1-3 0 15,-1 2 0-15,1 0 128 0,-2 0-128 0,0 0 0 16,-1-2 0-16,1 1 128 0,8-7 64 0,-9 6 0 15,1 1 0-15,8-7 0 0,0 0 352 0,0 0 80 16,0 0 16-16,0 0 0 0,0 0-128 0,0 0-32 16,0 0 0-16,0 0 0 0,10 6-256 0,-10-6-48 15,13 3-16-15,-1-2 0 0,-1 2-160 0,-1-1-144 16,-10-2 144-16,13 0-208 0,-2 2 16 0,-11-2 0 16,10 2 0-16,-10-2 0 0,12 7 192 0,-2-2-144 0,-10-5 144 0,11 7-128 15,-11-7 128-15,13 7 0 0,-3 3 0 0,-1 0 0 16,-1-2 0-16,0 1 0 0,-2 1 0 15,-6-10 0-15,7 13 0 0,-2 0-128 0,-5-13 128 0,3 16 0 16,-2-2 0-16,-1-1 0 0,0-13 0 0,-1 15 0 16,1-15 0-16,-4 15 128 0,-1-2 0 0,-1-2 0 15,0-2-272-15,-1-1-48 0,-1 1-16 0,1-2 0 32,7-7-368-32,-11 3-64 0,1 1 0 0,-1-1-16 15,1 0-2656-15,-1-3-528 0</inkml:trace>
  <inkml:trace contextRef="#ctx0" brushRef="#br0" timeOffset="70252.55">23214 4539 13823 0,'0'0'1216'0,"14"-4"-960"15,5-4-256-15,1 2 0 0,5-2 4592 0,3 0 864 16,2 1 176-16,2 0 48 0,1 0-4528 0,-2-1-912 16,-2 2-240-16,-2-1 0 0,-2 1 0 0,-3-1 0 15,-2 1 0-15,-2 0-128 16,-4 1-640-16,1 0-128 0,-4 2-32 0,1-2-8608 16,-2 1-1728-16</inkml:trace>
  <inkml:trace contextRef="#ctx0" brushRef="#br0" timeOffset="70698.03">24071 4811 27647 0,'0'0'1216'0,"0"0"256"0,0 0-1168 0,0 0-304 16,0 0 0-16,0 0 0 0,0 0 976 0,0 0 144 15,0 0 32-15,0 0 0 0,-8 6-880 0,-3 0-272 16,1 1 160-16,-3 0-160 0,-2 6 128 0,1 0-128 16,-3 0 0-16,2 1 128 0,-1 0 208 0,0 0 48 15,-1 3 0-15,-1 0 0 0,0 1 48 0,0-1 16 16,-2 2 0-16,0-2 0 0,2-2-192 0,0 3-16 16,-2-1-16-16,1 2 0 0,-1-5-224 0,2-1 144 15,1 0-144-15,3-1 128 0,-1-3-128 0,4-1 0 16,2 0 0-16,1-2 0 15,8-6-704-15,-8 3-32 0,8-3 0 0,0 0-14560 0</inkml:trace>
  <inkml:trace contextRef="#ctx0" brushRef="#br0" timeOffset="70913.03">23754 4862 38527 0,'0'0'848'0,"0"0"176"0,0 0 48 0,5 14 0 0,1 1-864 0,2 2-208 0,0 2 0 0,0 0 0 16,2-2 0-16,1-1 0 0,-2-1 0 0,1-1 0 15,1 1 0-15,1-2 0 0,-1 0 0 0,1 0 0 0,1-4 0 0,0 0 0 16,0 0-128-16,-1 0 128 16,-3-4-928-16,-1 1-80 15,0 0-16-15,-8-6 0 0,0 0-2608 0,11 7-528 16,-11-7-96-16,16 3-32 0</inkml:trace>
  <inkml:trace contextRef="#ctx0" brushRef="#br0" timeOffset="71398.92">24248 4548 28047 0,'0'0'1232'0,"0"0"272"0,0 0-1200 0,0 0-304 0,0 0 0 0,0 0 0 15,0 0 704-15,10-4 64 0,-10 4 32 0,13-1 0 16,0 1-464-16,-1-2-80 0,-12 2-32 0,14 0 0 15,1-2-32-15,-1-1-16 0,0 2 0 0,1-2 0 16,-2 2 16-16,1 0 0 0,2-2 0 0,-1 0 0 16,2 1-48-16,-1 1 0 0,0-1 0 0,-1 4 0 15,1-2-144-15,-2 0 160 0,1 0-160 0,-2 0 160 0,0-2-160 0,-2 0 0 16,3 3 0-16,-4-1 128 16,0 1-128-16,-10-1 0 0,11 0 0 0,-11 0 128 15,10 0-128-15,-10 0 0 0,0 0 0 0,0 0 0 0,0 0 0 0,4 11 0 16,-4-11 0-16,-2 11 0 0,-2 2 0 0,-3-2 0 15,-1 2 0-15,-1-3 0 0,-1 1 256 0,-1-1 0 16,0 2 16-16,-1 1 0 0,-1-3 288 0,2 3 48 16,2 1 16-16,0-5 0 0,0 2-176 0,1 1-48 15,0-1 0-15,1-1 0 0,0-1-272 0,0-1-128 16,7-8 128-16,-6 9-128 16,6-9-1616-16,0 0-416 0</inkml:trace>
  <inkml:trace contextRef="#ctx0" brushRef="#br0" timeOffset="78795.8">18886 11734 25215 0,'0'0'1120'0,"0"0"224"0,0 0-1072 0,0 0-272 16,0 0 0-16,0-9 0 0,2-2 992 0,2 1 144 15,0-2 16-15,0 1 16 0,0-5-560 0,1 2-112 16,-1-3-32-16,0 0 0 0,0-2-48 0,-2 10-16 15,2-2 0-15,-1-2 0 0,1 0 144 0,0-2 32 16,-2 0 0-16,1-1 0 0,1 2 96 0,-1-15 32 0,-1 4 0 0,-1 3 0 16,-1 1 64-16,0 2 0 0,0-5 16 0,0 1 0 15,0-2-336-15,0 0-64 0,-1-1 0 0,1-4-16 16,1 0-224-16,2-1-144 0,0-1 192 0,-1-3-192 16,1 3 368-16,-1 0-48 0,2 2 0 0,0 2 0 15,0-1-64-15,0 2 0 0,-1-1-16 0,-1 2 0 16,0 0-240-16,-1 1 0 0,-1-3 0 0,0-1 0 15,0-1 128-15,-1 1-128 0,-1-3 0 0,1 2 0 16,-2 0 128-16,3 0-128 0,0 1 0 0,0 2 144 16,-1 1-144-16,1 0 0 0,0 2 0 0,0 3 0 15,0 2 128-15,0 2-128 0,0-3 128 0,0 3-128 16,0 2 0-16,1 0 0 0,1 3 128 0,-2-1-128 16,1-1 0-16,0 1 0 0,1 0 0 0,-2 1 128 15,1 1-128-15,0 1 0 0,-1 1 0 0,0 0 0 16,0 9 0-16,0-9 0 0,0 9 0 0,0-9 0 0,0 2 0 15,0 7 0-15,-1-9 0 0,1 9 0 0,-1-9 0 0,1 3 0 16,0-3 0-16,-2 1 0 0,2 0 0 0,0 0 0 16,0 0 0-16,2 0 0 0,-1-1 0 0,0 1 0 15,-2 2 128-15,1-1-128 0,0 7 0 0,0-6 0 16,0 6 0-16,-1-7 0 0,1 7 0 0,-3-5 128 16,3 5-128-16,0 0 0 0,0 0 0 0,-5-5 128 15,5 5-128-15,0 0 0 0,-7-4 0 0,7 4 0 16,-6-3 128-16,6 3-128 0,-5-3 0 0,5 3 0 15,0 0 0-15,-7-2 128 0,7 2-128 0,0 0 0 16,-8-2 0-16,8 2 0 0,-8-3 0 0,8 3 128 0,0 0-128 0,0 0 0 16,-6-4 0-16,6 4 128 0,-7-5-128 0,7 5 0 15,-6-5 0-15,6 5 0 0,0 0 0 0,-9 0 0 16,0 0 0-16,9 0 0 0,-10 5 0 0,0 1 0 16,-2 1 0-16,3 2 0 0,0 0 0 0,1 2 0 15,-1-2 0-15,1 1 0 0,0 1 0 0,2-1 0 16,-1 0 0-16,1 1 0 0,-1 1 128 0,2-5-128 15,-1 1 0-15,-1 1 0 0,-1-1 0 0,2-1 0 16,6-7 0-16,-7 10 0 0,3-3 0 0,4-7 0 16,-6 7 0-16,6-7 0 0,0 0 0 0,0 0 0 15,0 0 0-15,0 0 0 0,0 0 0 0,0 0 0 16,0 0 0-16,9 4 0 0,-9-4 128 0,12-4-128 16,-3-1 0-16,0-1 0 0,-1-3 0 0,0-1 128 15,-1 0-128-15,3-3 0 0,-1-1 0 0,0-1 0 0,-1 1 0 16,-1-2 0-16,3-2 0 0,-1 1 0 0,-1 0 0 0,-1 2 0 15,1-4 0-15,-1 4 0 0,-1-2 0 0,1 2 0 16,-2 2 0-16,0 2 0 0,-1 1 0 0,0 3 0 16,-4 7 0-16,4-9 0 0,-2-1 0 0,-2 10 0 15,3-7 0-15,-3 7 0 0,0 0 0 0,0 0 0 16,4-7 0-16,-4 7 128 0,0 0-128 0,5-10 0 16,-5 10 0-16,0 0 0 0,9-6 0 0,-9 6 0 15,0 0 0-15,0 0 0 0,11-2 208 0,-11 2-32 16,0 0-16-16,12 2 0 0,-12-2 0 0,11 7 0 15,-2 2 0-15,1-2 0 0,-3 0 32 0,1 4 16 16,0 1 0-16,-2-3 0 0,-6-9 48 0,10 15 16 16,-1 1 0-16,0 0 0 0,0-3-144 0,0 1-128 15,0 0 192-15,0 1-192 0,-1-2 0 0,1 0 0 16,0-2 0-16,1 0 0 0,0-1-192 0,0 2-128 0,1 1-48 0,1-2 0 31,-1-1-480-31,1 2-112 0,-2-1 0 0,2 2-16 16,-1 1-1248-16,-1-1-240 0,-1 1-48 0,-1 2-9072 0,0-1-1792 0</inkml:trace>
  <inkml:trace contextRef="#ctx0" brushRef="#br0" timeOffset="79905.64">18495 11815 28847 0,'0'0'1280'0,"0"0"256"0,0 0-1216 0,-6-7-320 0,6 7 0 0,0 0 0 0,-4-5 1104 0,4 5 176 16,0 0 16-16,0 0 16 0,0 0-736 0,0 0-128 16,0 0-48-16,0 0 0 0,0 0-272 0,0 0-128 15,0 0 0-15,0 0 128 0,0 0 160 0,0 0 32 16,0 0 0-16,0 0 0 0,0 0 288 0,8 11 64 15,-3-2 16-15,-1 1 0 0,-4-10 80 0,4 13 0 16,-1-1 16-16,-2 1 0 0,-1 0-272 0,0 1-64 16,1 2-16-16,-2 1 0 0,0-1-160 0,0 2-16 15,-1 3-16-15,1-2 0 0,0 2-48 0,-1 0 0 0,2 1 0 0,0 0 0 16,-1-1-64-16,2-1-128 0,1-3 176 0,0-2-176 16,1-2 224-16,-1-2-64 0,-2-11-16 0,0 0 0 15,0 0 80-15,7 9 16 0,-7-9 0 0,0 0 0 16,0 0-48-16,13-5-16 0,-3-3 0 0,1-3 0 15,-2-2-48-15,-1 0 0 0,0-1 0 0,-2-2 0 16,1 5-128-16,-1-2 0 0,1 0 0 0,-1 2 0 16,-1 5 0-16,-5 6 0 0,0 0 0 0,0 0 0 15,0 0 0-15,0 0 0 0,10 3 0 0,-3 7 0 16,-7-10-176-16,10 13-112 0,-3 2-32 0,3 1 0 16,-1 2 320-16,1-2 0 0,-1-1 0 0,2 0 144 15,-1-1-16-15,0 1-128 0,1-4 192 0,-1 2-64 16,1-2-128-16,0-3 0 0,0-3 0 0,1 1 0 15,-2-2 0-15,1 0 256 0,-2-1 0 0,0 1-16 0,-9-4-240 16,10 2 0-16,-10-2 0 0,11 3 0 0,-2-2 192 16,-1 0-64-16,-8-1-128 0,10 0 192 0,-10 0-48 0,0 0-16 15,10 2 0-15,-10-2 0 0,0 0-128 0,10 0 160 16,-10 0-160-16,9 0 160 0,-9 0-160 0,10 0 0 16,-10 0 144-16,12-3-144 0,-3 1 128 0,0-1-128 15,2-1 128-15,-1-1-128 0,0-6 208 0,1 2-16 16,-2-1-16-16,3-2 0 0,-1-2 32 0,0-2 16 15,-1-2 0-15,2 0 0 0,0-2 0 0,-1-1 0 16,0-2 0-16,-1 1 0 0,1-2-80 0,-1 3-16 16,2-2 0-16,1 3 0 0,-1-5-128 0,-1 5 0 15,1 0 0-15,-1 2 128 0,-2-1-128 0,0 1 0 16,-1 0 0-16,-1 0 0 16,0-1-512-16,-2 1-48 0,0-1 0 0,-1-1-14544 0,0-1-2928 0</inkml:trace>
  <inkml:trace contextRef="#ctx0" brushRef="#br1" timeOffset="89412.25">20841 6620 17727 0,'0'0'784'0,"0"0"176"0,0 0-768 0,0 0-192 0,12-6 0 0,-2 1 0 15,0-1 384-15,-1-1 32 0,-2 1 16 0,1-1 0 16,0 1-112-16,0-1 0 0,-2 0-16 0,1 1 0 16,-1-1 96-16,-2 4 32 0,-1-1 0 0,1 1 0 15,0-3-16-15,-2 0 0 0,1 1 0 0,-2-3 0 16,1 3-160-16,0-7-16 0,-2 3-16 0,0 0 0 16,0 3 224-16,0 6 32 0,0-7 16 0,-1-2 0 15,-2 0 80-15,1 0 32 0,-2 2 0 0,0 1 0 0,0-2-80 0,0 3-16 16,4 5 0-16,-6-7 0 0,-2 1-112 0,0 0-16 15,8 6-16-15,-12-5 0 0,2 2-224 0,-2 0-144 16,2 1 192-16,-2 1-192 0,0 1 176 0,0 0-176 16,1 1 160-16,-1 2-160 0,-1-1 0 0,1 1 0 15,-1 1 0-15,0 0 0 0,0 0 0 0,1 0-128 16,-1 1 128-16,0 1 0 0,2 1 0 0,-1 0 0 16,-1-1 0-16,1 3 0 0,0 0 0 0,2 0 0 15,1 4 0-15,0-1 0 0,1 3 0 0,1-4 128 16,2 2-128-16,1 3 144 0,0-2-144 0,2 1 160 15,-1-2-160-15,2 0 160 0,-1 1-160 0,2-1 0 16,0-1 0-16,3 1 128 0,0 1-128 0,-1-1 0 0,1 2 0 16,2-2 0-16,0 0 0 0,2 0 128 0,1-2-128 0,1 0 0 15,1-5 176-15,1 2-48 0,-1-1-128 0,0-1 192 16,-10-6-192-16,13 8 0 0,1-4 0 0,-1 0 0 16,0-3 160-16,0-1-160 0,0 0 160 0,1-1-160 15,0-2 192-15,1 1-64 0,-1-2-128 0,2 1 192 16,1-3-48-16,-2-1-16 0,0 2 0 0,0 0 0 15,0-1-128-15,-1 1 0 0,-1 0 144 0,0-1-144 16,-3-1 0-16,1-1 144 0,-2 4-144 0,0-2 0 16,-2-2 208-16,-1 1-64 0,-6 7-16 0,7-10 0 15,-3 0 144-15,1 0 32 0,-5 10 0 0,6-10 0 16,-2 0-32-16,0-1 0 0,-1-1 0 0,-1-1 0 16,2-2-96-16,-1-4-32 0,-2 0 0 0,2-2 0 15,-2-1-144-15,0 1 0 0,-1-2 0 0,0-1 0 16,0 2 0-16,0 1 0 0,-1 1 0 0,0 0 0 0,-2-1 0 0,-1 4 0 15,0 0 0-15,-1 3 0 0,0 1 0 0,-2-1 0 16,1 3 0-16,-1-1 0 0,2 0 0 0,0 2 0 16,0 2 0-16,1 1 0 0,0 0 0 0,4 7 0 15,-1-9 0-15,1 9 0 0,0 0-240 0,0-10 32 16,-2 3 0-16,2 7 0 16,0 0-592-16,0 0-112 0,-2-10-32 0,2 10 0 15,0 0-2128-15,0 0-448 0,-15-11-64 0,15 11-32 0</inkml:trace>
  <inkml:trace contextRef="#ctx0" brushRef="#br1" timeOffset="90845.18">21227 6420 7359 0,'0'0'320'0,"0"0"80"0,4-5-400 0,0 0 0 16,0-2 0-16,1 1 0 0,0-2 3104 0,2 1 544 16,-2-1 96-16,2 2 32 0,-2-2-2320 0,0 2-464 15,0-1-96-15,-5 7 0 0,5-6-256 0,-5 6-32 16,0 0-16-16,0 0 0 0,4-7-304 0,-4 7-64 16,0 0-16-16,0 0 0 0,0 0-48 0,0 0-16 0,0 0 0 0,0 0 0 15,0 0 112-15,0 0 32 0,0 0 0 0,0 0 0 16,0 0 112-16,0 0 32 0,0 0 0 0,4 12 0 15,-1 0 192-15,1-1 32 0,1 1 16 0,0 1 0 16,0-3 16-16,2 3 0 0,-1 2 0 0,1-1 0 16,-1 1-240-16,1 0-64 0,1 2 0 0,0 0 0 15,-2 1-208-15,2 1-48 0,1-5-128 0,3 2 192 16,-3-3-192-16,1 2 0 0,1-3 0 0,2 0 0 16,0-2 0-16,0 1 0 0,0-4 0 0,1 1 0 15,-1 0 128-15,0 0-128 0,0 0 0 0,0-2 0 16,-1 1 0-16,0-2-320 0,-12-5 64 0,12 8 0 15,-12-8-768-15,11 6-128 0,-11-6-48 0,12 4 0 16,-12-4-1536-16,11 4-304 0,-11-4-64 0,10-3-16 0</inkml:trace>
  <inkml:trace contextRef="#ctx0" brushRef="#br1" timeOffset="91145.79">21805 6329 23087 0,'0'0'1024'0,"0"-9"208"0,0 1-976 0,0 8-256 16,0-8 0-16,0 8 0 0,0 0 688 0,0 0 80 15,0 0 32-15,0 0 0 0,0 0-608 0,0 0-192 16,0 0 128-16,0 0-128 0,-8-3 192 0,8 3 0 0,-11 2-16 0,2 4 0 16,-1 2 0-16,1 4 0 0,-2 3 0 0,1 0 0 15,-1 2-176-15,1 2 160 0,0 3-160 0,-2 2 160 16,0 2 160-16,0 1 16 0,1 3 16 0,-1-1 0 15,0 1 240-15,2-6 48 0,-2-1 16 0,0 3 0 16,-1-1-304-16,0 1-64 0,-1 3-16 0,1-3 0 16,0 1-272-16,0 0 128 0,-3 3-128 0,2-1 0 15,-1 0 128-15,2 1-128 0,0-3 0 0,2-1 0 32,-2-2-1168-32,-2-1-304 0,0-3-48 0,-1-2-16 0</inkml:trace>
  <inkml:trace contextRef="#ctx0" brushRef="#br1" timeOffset="91646.4">20308 7141 23327 0,'-10'-6'1024'0,"10"6"224"0,0 0-992 0,0 0-256 0,0 0 0 0,0 0 0 16,0 0 544-16,0 0 64 0,0 0 16 0,0 0 0 16,15 5-368-16,1-5-64 0,1 1 0 0,2-1-16 15,4-1 352-15,3 1 80 0,2-3 16 0,5 2 0 16,1-2 80-16,6 1 0 0,6-2 16 0,5 1 0 16,3 2-192-16,4-1-32 0,2 1-16 0,1 0 0 15,0-3-80-15,1-1-16 0,-1-2 0 0,3 1 0 16,1-1 64-16,1 1 16 0,1-3 0 0,-2-1 0 15,-1-1 96-15,-1-1 16 0,-2 0 0 0,-3 2 0 16,0 1-320-16,-2 2-48 0,-1-2-16 0,-3 3 0 16,-4-2-192-16,-4 2 0 0,-3 1 0 0,-5 3 0 0,-3-2-240 15,-4 0 64-15,-3 3 16 0,-2-1 0 16,-3 1-608-16,-1 1-112 0,-5 0-16 0,0 1-9776 16,-5 2-1936-16</inkml:trace>
  <inkml:trace contextRef="#ctx0" brushRef="#br1" timeOffset="92713.73">21178 7751 4607 0,'0'0'400'0,"0"0"-400"0,0 0 0 0,0 0 0 16,0 0 1824-16,0 0 288 0,0 0 48 0,0 0 16 16,0 0-992-16,0 0-192 0,0 0-32 0,0 0-16 15,0 0-144-15,0 0-32 0,0 0 0 0,0 0 0 16,-4-6 432-16,4 6 80 0,-4-8 0 0,4 8 16 15,0 0-80-15,0 0-32 0,-4-9 0 0,4 9 0 16,0 0-320-16,-4-12-64 0,4 12-16 0,-5-10 0 16,0 0-112-16,-1 4-32 0,0-3 0 0,-1 2 0 15,-2 3-144-15,0-1-48 0,-1 1 0 0,-1 2 0 16,-1 0-320-16,1 2-128 0,-2 2 0 0,0 0 144 0,-2 2-144 16,1 1 0-16,-2 2 0 0,1-1 0 0,-1 1-144 0,0-2 144 15,1 0 0-15,0 2 0 0,1-1 0 0,1 1 0 16,0-1 0-16,1 1 0 0,0-1 176 0,1 5-16 15,-1-2 0-15,2 1 0 0,0 1-160 0,3 2 0 16,-1 1 144-16,1 1-144 0,2 3 0 0,1 3 0 16,2 3 0-16,0-3 0 0,2 3 0 0,2-2 0 15,0-1 0-15,2 1 0 0,1-4 0 0,2 0 0 16,1-4 0-16,1-1 0 0,1-2 0 0,2 1 128 16,0-5-128-16,1-1 0 0,1-3 0 0,-1-3 0 15,0-3 0-15,1-1 128 0,2 0 32 0,1-1 16 16,0-4 0-16,0 0 0 0,-1 0 176 0,-1-2 32 0,2-1 16 0,0-2 0 15,-3 0-96-15,1-1-32 0,0-1 0 0,0-1 0 16,-1-3-272-16,-2 0 0 0,0-2 0 16,-1 1 0-16,0-1 256 0,-2-1-64 0,-1 2-16 0,-2 0 0 15,-2 2 16-15,-1-1 0 0,-3 0 0 0,-2-2 0 16,0 1-192-16,-3-2 128 0,-3-3-128 0,-1-2 128 16,0-2 0-16,-2 2-128 0,-1-1 192 0,1 2-64 15,-2-1-128-15,1 0 0 0,0 2 0 0,2 0 0 16,-2 3 0-16,2 4-176 0,0 3 48 0,1 2 0 31,-1-2-464-31,1 6-96 0,1-3-16 0,1 5 0 0,2 1-608 16,5 7-128-16,0 0-32 0,0 0-8704 0,0 0-1728 0</inkml:trace>
  <inkml:trace contextRef="#ctx0" brushRef="#br1" timeOffset="93497.42">21363 7670 14735 0,'0'0'1312'0,"0"0"-1056"0,1-10-256 0,2 3 0 15,-3 7 4560-15,0 0 864 0,0 0 160 0,0 0 48 16,6-5-4416-16,-6 5-896 0,9-1-160 0,-9 1-32 16,0 0-128-16,11 4 0 0,-11-4 0 0,10 9 0 15,-1 1 0-15,-1 1 0 0,-1 1-144 0,-1-1 144 16,-6-11 0-16,5 16 0 0,-1 0 0 0,0-2 0 0,0 2 0 0,-1 0 0 16,1-1 0-16,-1 2 128 0,0 0 208 0,0-2 48 15,-1 2 0-15,1-1 0 0,1-2-32 0,0-2 0 16,-4-12 0-16,4 13 0 15,2-3 32-15,-6-10 16 0,0 0 0 0,0 0 0 0,11 4-96 0,-1-2-32 16,-1-5 0-16,-9 3 0 0,9-8-96 0,-1-2-32 16,0 1 0-16,-2-2 0 0,0 1-144 0,-1-1 0 15,-1 1 0-15,0 0 0 0,0 0 0 0,-4 10 0 16,5-6 0-16,-5 6 0 0,0 0 0 0,0 0-176 16,0 0 176-16,0 0-128 0,10 6 128 0,-10-6-192 15,11 10 192-15,-3 0-192 0,-1 0 192 0,0-2 0 16,-7-8 0-16,9 11 0 0,-1 2 0 0,0-2 192 0,-2-3-32 15,2 0-16-15,0 0-144 0,0 0 0 0,-2 0 0 0,-6-8 0 16,8 7 0-16,0-1 0 0,0 1 0 0,-1 0 0 16,-7-7 0-16,11 6 0 0,1 1 0 0,-2-6 0 15,-1 2 0-15,2-3 0 0,-1 0 0 0,2 0 0 16,-2-3 384-16,2-1 0 0,-2 0 0 0,1-3 0 16,-1-2 128-16,2-1 0 0,-4 0 16 0,0-2 0 15,-2 0 128-15,1-1 32 0,-2-1 0 0,1-2 0 16,0 0-336-16,0 0-64 0,-1 0-16 0,0 1 0 15,-1-1-112-15,0 3-32 0,0-3 0 0,1 3 0 16,-2-1 0-16,0 1-128 0,-1 2 192 0,1-2-64 16,-2 4-416-16,0-1-96 0,-1 10 0 0,0-13-16 15,0 2-1200 1,0 0-256-16,-1 0-32 0,-1 1-10912 0,-1-2-2176 0</inkml:trace>
  <inkml:trace contextRef="#ctx0" brushRef="#br1" timeOffset="98192.06">8711 12283 9951 0,'0'0'448'0,"0"0"80"0,0 0-528 0,0 0 0 0,0 0 0 0,0 0 0 0,0 0 128 0,0 0-128 15,0 0 0-15,0 0 0 16,0 0-896-16,0 0-304 0,0 0-48 0,0 0-16 0,0 0 784 0,0 0 160 16,0 0 16-16,0 0 16 0,0 0 416 0,0 0 64 15,0 0 32-15,0 0 0 0,0-5 1168 0,0 1 224 16,0 4 48-16,0 0 16 0,0 0-608 0,3-4-128 16,1 1-32-16,0-3 0 0,2-3-560 0,1 2-112 15,-7 7-32-15,0 0 0 0,0 0-16 0,8-5 0 16,-8 5 0-16,0 0 0 0,0 0-32 0,0 0-16 15,0 0 0-15,9-3 0 0,-9 3-144 0,0 0 0 16,0 0 0-16,0 0 0 0,0 0 0 0,0 0 0 16,0 0 0-16,10-4 128 0,-10 4-128 0,0 0 0 0,11-2 0 0,-11 2 128 15,0 0 448-15,0 0 64 0,0 0 32 0,0 0 0 16,0 0 16-16,0 0 0 0,6-7 0 0,-6 7 0 16,0 0-496-16,0 0-192 0,0 0 128 0,0 0-128 15,0 0 0-15,0 0-256 0,0 0 48 0,0 0 0 16,0 0-144-16,0 0-32 0,0 0 0 0,0 0 0 15,0 0 384-15,0 0 0 0,0 0 0 0,0 0 0 16,0 0 640-16,0 0 80 0,0 0 32 0,0 0 0 16,0 0 400-16,0 0 64 0,0 0 32 0,0 0 0 15,0 0-544-15,0 0-128 0,0 0 0 0,0 0-16 16,0 0-560-16,0 0 0 0,0 0 0 0,0 0 0 31,0 0-448-31,0 0-64 0,0 0 0 0,0 0 0 16,0 0-272-16,0 0-64 0,0 0-16 0,0 0 0 0,0 0 656 0,0 0 208 0,0 0 0 0,0 0-160 15,0 0 800-15,0 0 176 0,0 0 16 0,0 0 16 0,0 0 0 0,0 0 0 16,0 0 0-16,0 0 0 16,0 0-336-16,0 0-64 0,0 0 0 0,0 0-16 0,0 0-192 0,0 0-48 15,0 0 0-15,0 0 0 0,2 8-64 0,-2-8-128 16,0 0 176-16,0 0-176 0,0 0 160 0,0 0-160 16,0 0 128-16,-6 7-128 0,6-7 464 0,-6 7 16 15,6-7 0-15,-8 7 0 0,8-7 176 0,0 0 48 16,-9 4 0-16,9-4 0 0,0 0-144 0,-9 4-32 15,9-4 0-15,-9 1 0 0,9-1-176 0,-11 0-32 16,2-1-16-16,9 1 0 0,-10-3-96 0,-1 2-16 16,1 0 0-16,10 1 0 0,-12-3 64 0,0 0 0 15,1 2 0-15,-1-2 0 0,0-1 96 0,0 2 32 0,-1-1 0 0,0 3 0 16,0-4-64-16,0 3 0 0,0 0 0 0,-1-3 0 16,-3 1 0-16,0-1 0 0,0 2 0 0,1 2 0 15,1-3 64-15,-1 2 0 0,-2-2 0 0,1 1 0 16,0-2-384-16,0 0 0 0,0-1 0 0,-1 3 0 15,1-3 160-15,1 4-32 0,1-3-128 0,-2 1 192 16,-2 1-192-16,2 0 144 0,0 1-144 0,0-2 128 16,-1 3-128-16,1-1 128 0,0 0-128 0,0-1 128 15,-1 2-128-15,0 0 128 0,-2-1-128 0,2 0 128 16,1 1-128-16,-1 0 0 0,-2 0 0 0,1 0 0 16,-1 1 0-16,1 2 0 0,-1-2 0 0,-1 2 0 15,2-1 0-15,-1 2 0 0,1-2 0 0,-1 3 0 16,0-3-128-16,1 2 128 0,-1 0 0 0,3 0 0 15,2 0 0-15,0 0 0 0,0-3 0 0,0 2 0 16,1 1 0-16,1-4 0 0,1 1 0 0,1-1 0 0,-1 0 0 16,1 0 0-16,1-1 128 0,1 1-128 0,9 0 128 0,-11 0-128 15,2-3 128-15,0 2-128 0,-1 0 0 0,10 1 128 16,-11-2-128-16,2 1 0 0,0 0 0 0,9 1 0 16,-10 0 128-16,1 0-128 0,9 0 0 0,-10 0 0 15,0 0 0-15,1 0 0 0,1 0 0 0,0 1 0 16,-1 0 0-16,9-1 0 0,-9 3 0 0,0 1 0 15,1-4 0-15,8 0 0 0,0 0 0 0,-9 0 0 16,9 0 0-16,-8 0 0 0,8 0 0 0,-9-3 0 16,2 1 0-16,7 2 0 0,-6-2 0 0,6 2 0 15,-8-2 0-15,8 2 0 0,-9-3 160 0,1 0-160 0,8 3 192 16,-8-2-192-16,0-1 0 0,8 3 0 0,-7-2 0 0,-3 0 0 16,3 0 0-16,0 0 0 0,7 2 0 0,-8-1 0 15,1 0 0-15,7 1 0 0,-11 0 0 0,3 0 0 16,0-3 0-16,8 3 0 0,-9 0 0 0,1 3 0 15,8-3 0-15,-9 0 0 0,9 0-128 0,-9 0 128 16,3 0 0-16,6 0 0 0,0 0 0 0,0 0 0 16,-8 0 0-16,8 0 0 0,0 0 0 0,0 0 0 15,-8 0 0-15,8 0 0 0,0 0 0 0,0 0 0 16,-6 0 0-16,6 0 0 0,-8 0 0 0,8 0 0 16,0 0 0-16,0 0 0 0,-8 0 0 0,8 0 0 15,-8 0 0-15,8 0 0 0,0 0 0 0,0 0 0 16,0 0 0-16,0 0 0 0,0 0 0 0,0 0 0 15,0 0 0-15,0 0 0 0,0 0 0 0,-4 6 0 0,4-6 0 16,0 0 0-16,0 0 0 0,-2 9 0 0,2-9 0 16,0 0 0-16,0 0 0 0,-3 10 0 0,3-10 0 0,0 0 0 15,-3 13 0-15,2-4 0 0,1-9 0 0,-3 10 0 16,3-10 128-16,-1 12-128 0,0-2 0 0,0 2 0 16,-1 0 0-16,1-2 0 0,1-1 0 0,0 0 0 15,0-1 0-15,1 1 0 0,-1-9 0 0,0 11 0 16,0 1 0-16,2-3 0 0,0 0 0 0,-1 0 0 15,-1-9 0-15,0 12 0 0,0-2 0 0,0 2 0 16,0 1 0-16,0-1 0 0,2 1 0 0,-2 1 0 16,0 3 0-16,1 2 0 0,-1 0 0 0,-1 4 0 15,-1 2 0-15,4 4 0 0,0 1 0 0,1 1 0 16,1 0 0-16,1 2 0 0,0 1 128 0,1-2-128 0,-1 0 0 16,0-4 0-16,0 1 0 0,0-4 0 15,-1 2 128-15,-1 0-128 0,0-3 0 0,-2 2 0 0,-1 0 0 0,-1 1 0 16,-1 2 128-16,1 2-128 0,-2 2 0 0,2-3 0 15,0 1 128-15,1 1-128 0,-2-1 0 0,1 0 0 16,1-2 192-16,0-2-64 0,-1 1 0 0,1-1-128 16,-2-2 176-16,2 2-176 0,0 0 160 0,0 1-160 15,0-1 320-15,2 2-16 0,-4 1-16 0,2 1 0 16,-1-3-288-16,0 2-176 0,1 1 32 0,-1 0 0 16,-2 2 144-16,0-3 0 0,2-4 0 0,-2-1 0 15,0-2 0-15,-1-1 0 0,-2-2 0 0,2-2 0 16,2 0 0-16,-2-3 128 0,-1-2-128 0,1 0 128 15,0 0-128-15,0 1 128 0,0-1-128 0,0-1 128 0,-1 0-128 16,1-1 0-16,0 0 128 0,2-1-128 0,-2 2 0 0,1 0 144 16,0-1-144-16,2-2 0 0,-1 3 128 0,0 0-128 15,1 0 0-15,0-2 0 0,-2 2 128 0,3-12-128 16,-3 9 0-16,3-9 0 0,0 0 144 0,-1 10-144 16,1-10 0-16,-3 8 144 0,3-8-144 0,0 0 192 15,0 0-192-15,0 0 192 0,-1 9-192 0,1-9 0 16,0 0 144-16,0 0-144 0,0 0 0 0,0 0 128 15,0 0-128-15,0 0 0 0,0 0 0 0,0 0 144 16,0 0-144-16,0 0 0 0,0 0 128 0,0 0-128 16,0 0 0-16,7 7 0 0,-7-7 128 0,0 0-128 15,0 0 0-15,14 1 0 0,-1-1 0 0,-1 1 0 16,-12-1 0-16,15 2 0 0,1-2 0 0,0 2 0 16,-1-2 0-16,2 2 0 0,0-2 0 0,2 1 0 0,0-1 0 0,1 0 0 15,-2 0 0-15,0 0 0 0,0-1 0 16,1 1 0-16,-2-2 0 0,1 2 0 0,-1-2 0 0,0 0 160 15,0 2-160-15,1-1 0 0,0 0 0 0,2 1 0 16,-2 0 0-16,0 1 0 0,1 2 0 0,0-1 0 16,1 1-128-16,2 1 128 0,1 1 0 0,2-1 0 15,0-1 0-15,1 2 0 0,0-3 0 0,3 4 0 16,2-1 0-16,-1-1 0 0,-3 0 0 0,-1-2 0 16,0 1 0-16,-2-2 0 0,-3-1 0 0,0 0 0 15,1-1 0-15,-1 1 0 0,-1 1 0 0,1-1 0 16,-1-1 0-16,-1 0 0 0,0-1 0 0,0 1 0 15,0-2 0-15,0 3 0 0,1 0 0 0,0 0 0 16,0 0 0-16,0 0 0 0,0 2 0 0,1 0 0 16,0 1 0-16,0 1 0 0,-1 0 0 0,-1 0 0 0,-2-2 0 0,0 1 0 15,0-1 0-15,-1 0 0 0,-2-2 0 0,2 0 0 16,-2-2 0-16,0 1 0 0,-1 0 0 0,0-2 128 16,-2-1-128-16,-1 0 0 0,1 1 128 0,-1-1-128 15,1 1 0-15,-1 0 128 0,-2-1-128 0,0 2 0 16,-1-2 0-16,1 1 128 0,-8 3-128 0,11 0 0 15,-11 0 0-15,11-4 0 0,0 2 0 0,1 2 0 16,-3-3 0-16,0 3 0 0,-9 0 0 0,12-1 0 16,-2 1 0-16,0-1 0 0,1-1 0 0,-11 2 0 15,12 0 0-15,-12 0 0 0,11 0 0 0,-2 3 0 16,-9-3 0-16,0 0 0 0,12 1 0 0,-12-1 0 16,12 0 0-16,-2 0 0 0,-10 0 0 0,12 0 0 0,-12 0 0 0,12 0 0 15,-2-1 0-15,-10 1 0 16,12 0 0-16,-12 0 0 0,13 0 0 0,-1-1 0 0,-2-1 0 0,-1 2 0 15,-9 0 0-15,0 0 0 0,12 0 0 0,-2 0 0 16,-10 0 0-16,12 2 0 0,-1-2 0 0,-11 0 0 16,0 0 0-16,9 0 192 0,-9 0-192 0,0 0 192 15,10 0-192-15,-10 0 0 0,0 0 0 0,9-3-176 16,-9 3 176-16,0 0 0 0,8-5 0 0,-8 5 0 16,0 0 0-16,7-8 0 0,-3 0 128 0,-1 0-128 15,-3 8 0-15,3-10 144 0,0-1-144 0,-1 2 0 16,1-4 160-16,0 2-160 0,-3-1 128 0,1 0-128 15,1-1 128-15,1 1-128 0,-2-3 128 0,2 0-128 16,-3 0 160-16,0-1-160 0,-1-1 192 0,1 0-192 16,0-1 160-16,0-2-160 0,-2-3 128 0,1-3-128 0,-2 0 0 15,1-2 128-15,-1-3-128 0,2-3 0 16,0-2 0-16,-1-2 128 0,0 0-128 0,0-1 0 0,0 0 0 0,-1 4 0 16,-1-1 0-16,0 3 0 0,0-1 0 0,2-2 0 15,-3 0 0-15,2-1 0 0,0 0 0 0,1 0 0 16,0-2 0-16,0 3 0 0,1-1 0 0,-1 3 0 15,1 2 0-15,1-1 0 0,-1 3 0 0,-1 4 0 16,1 1 0-16,0 0 0 0,-1 1 0 0,1-3 0 16,0 3 0-16,1-1 0 0,0-1 0 0,0 0 0 15,-3-2 0-15,3-2 0 0,0-1 0 0,3 0 0 16,-2 1 0-16,2 1 0 0,-2 2 0 0,0 1 0 16,-1 0 0-16,-1 3 0 0,2 3 0 0,-1 1 0 15,0 4 0-15,-1 0 0 0,1 2-144 0,-3 2 144 0,0-1 0 0,-1 1 0 16,0 2-128-16,0 3 128 0,0-5 0 0,0 5 0 15,4 6 0-15,-4-9-128 0,0 0 128 0,2 1 0 16,-1 1 0-16,3 7 0 0,-1-10 0 0,-1 2 0 16,1 0 0-16,1 8 0 0,-1-9 0 0,1 1 0 15,0 8 0-15,-2-9 0 0,1-1 0 0,1 10 0 16,-2-8 0-16,-1 0-128 0,-1 2 128 0,1 0 0 16,3 6 0-16,0 0-128 0,-6-4 128 0,6 4 0 15,0 0-144-15,-8-2 144 0,2 2 0 0,6 0-144 16,0 0 144-16,0 0 0 0,0 0 0 0,-7-5-128 15,0 3 128-15,7 2 0 0,0 0 0 0,0 0 0 16,0 0 0-16,-7-4 0 0,7 4 0 0,-7-2 0 16,7 2 0-16,0 0 0 0,-8-7 0 0,8 7 0 15,-6-5 0-15,1 0 0 0,5 5 0 0,0 0 0 16,-8-4 0-16,8 4 0 0,-8-3 0 0,1 1 0 0,7 2 0 0,0 0 0 16,0 0 0-16,0 0 0 0,-6-3 0 0,6 3-208 15,0 0 80-15,0 0 128 16,-7-1-560-16,7 1 16 0,0 0 0 0,0 0 0 15,0 0-1808-15,0 0-352 0,0 0-80 0,0 0-10752 16,0 0-2144-16</inkml:trace>
  <inkml:trace contextRef="#ctx0" brushRef="#br1" timeOffset="100369.5">22579 6786 5519 0,'0'0'496'0,"0"0"-496"0,-9 2 0 16,9-2 0-16,0 0 3296 0,0 0 560 16,0 0 112-16,0 0 32 0,-8-3-2128 0,8 3-416 0,0 0-96 0,0 0-16 15,0 0-224-15,0 0-48 0,0 0-16 0,0 0 0 16,0 0-256-16,0 0-48 0,0 0-16 0,8 0 0 16,0 0-224-16,2-2-64 0,2 4 0 0,0-2 0 15,1 0-128-15,0 0-48 0,0 0 0 0,12 0 0 16,-3-2-144-16,-3 0-128 0,0 2 144 0,-1-1-144 15,-3 0 240-15,4 1-48 0,-1-3-16 0,0 3 0 16,-1 0 0-16,0 0 0 0,-1 0 0 0,-1 3 0 16,1-2-176-16,-2 0 0 0,-1 1 0 0,-1 0 0 15,-12-2-832 1,11 4-32-16,-1 0-16 0,-3 1-9024 0,-7-5-1808 0</inkml:trace>
  <inkml:trace contextRef="#ctx0" brushRef="#br1" timeOffset="100753.18">22657 6990 29375 0,'0'0'1296'0,"0"0"272"0,-9 6-1248 0,9-6-320 16,-8 8 0-16,8-8 0 0,0 0 896 0,0 0 112 0,0 0 16 0,0 0 16 16,0 0-608-16,0 0-128 0,0 0-32 0,0 0 0 15,7 7-272-15,-7-7 0 0,10 4 0 0,-10-4 0 16,11 0 0-16,-11 0 0 0,11-3 0 0,1-1 0 15,0 3 144-15,2-2-144 0,1-2 0 0,2 0 144 16,1 0-144-16,0 1 160 0,2 0-160 0,2 1 160 16,1-1-160-16,2 2 0 0,0-1 0 0,0 2 0 31,1-2-640-31,-2 3-16 0,0 0 0 0,-2 0-14000 0</inkml:trace>
  <inkml:trace contextRef="#ctx0" brushRef="#br1" timeOffset="102687.4">23725 6355 6447 0,'0'0'576'0,"0"0"-576"0,0 0 0 0,0 0 0 16,0 0 3680-16,0 0 624 0,0 0 128 0,8-4 32 16,-8 4-2800-16,0 0-544 0,8-7-112 0,-8 7-32 15,0 0-208-15,0 0-64 0,0 0 0 0,8-6 0 16,-8 6-320-16,0 0-64 0,0 0 0 0,7-3-16 15,-7 3-64-15,7-1-16 0,-7 1 0 0,5 1 0 16,0 2-224-16,1 3 176 0,-3 1-176 0,4 7 160 0,-3 2 0 0,-3 0 0 16,-2 4 0-16,-2 1 0 0,-1 4 96 15,-1 1 32-15,0 3 0 0,-2-4 0 0,0-2-16 0,1-2 0 16,0-5 0-16,-1-2 0 0,2-1 32 0,1-1 0 16,2 2 0-16,-1-5 0 0,0 0 16 0,2-1 16 15,0 0 0-15,1-8 0 0,0 0-208 0,-2 12-128 16,2-12 128-16,0 0-128 0,0 14 0 0,0-14 128 15,2 10-128-15,-2-10 0 0,0 0 0 0,0 0 0 16,0 0 0-16,0 0 128 0,0 0-128 0,6 10 0 16,-6-10 0-16,11 6-128 0,-11-6 128 0,0 0 0 15,11 4 0-15,1-1 0 0,-12-3 0 0,13 1 0 16,-2-1 0-16,0 1 0 0,1-1 0 0,0 2-128 16,0-1 128-16,-1 1 0 0,2 1 0 0,0 0 0 0,0 1 0 15,0-1 0-15,0 1 0 0,1 2 0 0,-3 0 0 16,1-1-128-16,-2 3 128 0,0 3 0 0,-10-11 0 0,9 14 0 15,-4 2 0-15,-1 1 0 0,-3-3 0 0,-2 4 0 16,-2-1 0-16,-2 0 0 0,-2 0 0 0,-2 0-128 16,-1-1 128-16,-1 1 0 0,0-4 0 0,-2 2 0 15,0 0 0-15,0-2 0 0,-2-2 0 0,1 0 128 16,0-1 0-16,-1 3 16 0,1-5 0 0,1 1 0 16,0 2-144-16,-1-2 0 0,-1-3 0 0,0 2 0 15,-2-3-544 1,0 0-96-16,-2-1 0 0,1-1-16 0,-1 2-2656 0,-1-7-528 15,-7-6-96-15,4 1-32 0</inkml:trace>
  <inkml:trace contextRef="#ctx0" brushRef="#br1" timeOffset="103104.09">23805 6338 17503 0,'0'0'768'0,"0"0"176"0,0 0-752 0,0 0-192 0,0 0 0 0,0 0 0 16,3-10 2976-16,-3 10 560 0,6-10 112 0,-6 10 32 15,5-6-2192-15,-5 6-432 0,6-7-96 0,-6 7 0 16,0 0-112-16,0 0-16 0,0 0 0 0,0 0 0 16,0 0-208-16,0 0-48 0,0 0-16 0,0 0 0 15,0 0-256-15,0 0-48 0,0 0-16 0,0 0 0 16,0 0-240-16,12 3 144 0,-1-3-144 0,-11 0 128 16,13 0 64-16,0-3 16 0,0 2 0 0,0 0 0 15,1-1 192-15,3 0 48 0,3-1 0 0,2-1 0 16,3 0-144-16,2 1-32 0,3-1 0 0,1 1 0 15,0 3-272-15,1-3 128 0,-1 2-128 0,0 0 0 16,-1-1-160-16,-2 2-144 0,-4-3-16 0,0 0-16 16,-1 0-688-16,0 2-144 15,-3 0-32-15,0-1-10688 0,-2 2-2128 0</inkml:trace>
  <inkml:trace contextRef="#ctx0" brushRef="#br1" timeOffset="104439.49">24498 6730 24239 0,'0'0'1072'0,"0"0"224"0,0 0-1040 0,0 0-256 16,0 0 0-16,0 0 0 0,0 0 768 0,0 0 80 15,0 0 32-15,0 0 0 0,0 0-304 0,0 0-48 16,0 0-16-16,0 0 0 0,0 0 96 0,0 0 16 16,0 0 0-16,0 0 0 0,3 13-176 0,-1 0-48 15,-2-13 0-15,4 16 0 0,-1 0-80 0,-1 5-32 0,1-4 0 0,-2 5 0 16,1 2 0-16,-2 3 0 15,-2-1 0-15,1 0 0 0,-2 1 96 0,2-1 32 0,0-5 0 0,2 1 0 16,0-4-80-16,2-2-16 0,2-4 0 0,1 0 0 16,-1-2-128-16,1-1-16 0,2-4-16 0,3 1 0 15,-1-1-16-15,2-5 0 0,-1 0 0 0,4 0 0 16,-1-3-16-16,0 2-128 0,2-4 192 0,-2-2-64 16,-1-2-128-16,-1 0 0 0,0-3 0 0,-3 2 0 15,-2-3 0-15,-1 2-144 0,-1 1 144 0,-1-1-208 16,0 2 208-16,-4 9 0 0,3-9 0 0,-3 9 0 15,0 0-128-15,0 0 128 0,0 0 0 0,0 0-144 16,0 0 144-16,8 8-160 0,-8-8 160 0,6 13-160 16,1-1 160-16,-1-1 0 0,-1 2 0 0,1-1 128 15,-3-1-128-15,4-1 0 0,-3-2 128 0,0 1-128 16,-4-9 0-16,5 9 128 0,0-1-128 0,-5-8 0 0,0 0 0 0,8 8 0 16,0-2 0-16,-8-6 128 0,10 6-128 0,-10-6 0 15,11 2 0-15,-1 1 128 0,-10-3-128 0,12 0 128 16,0-4-128-16,-2 1 128 0,0 1 144 0,1-2 48 15,-1 0 0-15,2-1 0 0,-1-1-128 0,0 0 0 16,1-1-16-16,0 1 0 0,-2-1 48 0,1-1 16 16,-1-3 0-16,0 0 0 0,1 1 80 0,-1-2 32 15,-1-1 0-15,1-3 0 0,-3-2-32 0,1-1-16 16,0-1 0-16,-1-2 0 0,-1 1-304 0,1-2 0 16,-1-1 0-16,-2 1 0 0,1-1 0 0,0 2 0 15,1 2 0-15,-1 2 0 16,-1 1-656-16,0 3-48 0,-2 1 0 0,1 0 0 15,-1 1-2032-15,1 0-400 0,-3 5-96 0</inkml:trace>
  <inkml:trace contextRef="#ctx0" brushRef="#br1" timeOffset="104888.67">25400 6326 6447 0,'0'0'576'0,"0"-6"-576"0,0 0 0 0,0 6 0 0,3-10 4032 0,-3 10 704 15,1-6 144-15,-1 6 32 0,-1-7-3600 0,1 7-720 16,0 0-144-16,0 0-16 0,0-6-272 0,0 6-160 15,0 0 192-15,0 0-192 0,0 0 288 0,0 0-48 16,0 0-16-16,0 0 0 0,0 0 192 0,0 0 32 16,0 0 16-16,0 0 0 0,-3 11 48 0,1 1 16 15,-2-2 0-15,0 2 0 0,-1 2-112 0,-1 0-32 16,1-3 0-16,1 2 0 0,-1 0-96 0,1 0-32 16,0-1 0-16,2 0 0 0,-1 1-48 0,2-3-16 15,2 2 0-15,0-4 0 0,1 0 16 0,-1-2 0 16,2 2 0-16,-1-1 0 0,-2-7-80 0,4 9-128 15,1-3 176-15,1 1-176 0,-6-7 144 0,0 0-144 0,0 0 0 0,7 5 144 16,0 0-144-16,-7-5 0 0,8 4 0 0,-8-4 0 16,0 0-256-16,11 0-64 0,1 0-32 0,0 0 0 31,-2-3-288-31,2 2-64 0,-1-1-16 0,0-1 0 16,1-1-512-16,0-1-112 0,-2-2 0 0,1 2-6960 0,-2-1-1376 0</inkml:trace>
  <inkml:trace contextRef="#ctx0" brushRef="#br1" timeOffset="105158.79">25587 6251 32415 0,'0'0'1440'0,"0"0"288"0,-5 9-1376 0,1 2-352 0,1 0 0 0,0 3 0 0,2 2 320 0,-1 1 0 16,-1 0 0-16,-1 1 0 0,-1 0-320 0,-2 3 0 16,-1 3 0-16,-1-1 0 0,0 2 0 0,0 0 0 15,0 1 0-15,0-3 0 0,2-5 0 0,1 1 0 16,-1-1 0-16,2-1 0 16,1-1-528-16,0-2-32 0,2-1 0 0,-2 0 0 15,4-1-720-15,-2-1-128 0,2 1-48 0,0-12-11040 0</inkml:trace>
  <inkml:trace contextRef="#ctx0" brushRef="#br1" timeOffset="105639.3">26040 6712 20271 0,'0'0'1792'0,"0"0"-1424"15,0 0-368-15,0 0 0 0,0 0 2240 0,0 0 384 16,0 0 80-16,0 0 16 0,0 0-2144 0,-5 8-416 16,-1-2-160-16,-1 4 0 0,1-4 192 0,-2 5-64 15,0-1 0-15,0 2-128 0,-1 1 384 0,0 2-16 16,-1 5-16-16,-2 1 0 0,0 1 176 0,-1 3 48 15,-3-2 0-15,3 3 0 0,0-2-96 0,0-1-16 16,2-2 0-16,0 0 0 0,2-3-288 0,0 0-176 16,-2 1 192-16,4-6-192 0,0-3 0 0,1-1 0 0,-1-1 0 0,2 1 0 31,0-5-608-31,5-4-128 0,0 0-32 0,0 0 0 16,0 0-1888-16,0 0-384 0,0 0-80 0,0 0-8464 0</inkml:trace>
  <inkml:trace contextRef="#ctx0" brushRef="#br1" timeOffset="105896.22">25808 6717 35999 0,'0'0'1600'0,"0"0"320"0,0 0-1536 0,0 0-384 0,0 0 0 0,11 4 0 15,-11-4 736-15,12 5 80 0,-1 1 16 0,0-1 0 0,0 1-256 0,0 1-32 16,-2 1-16-16,1 2 0 15,1 2-336-15,-2 0-192 0,0 1 192 0,0 1-192 0,0 0 0 0,0 1 0 16,-1-1 0-16,3 2 0 0,-1-2 0 0,1 0 0 16,-2 1 0-16,1 2-192 0,-2-6-128 0,0 5 0 15,0-3-16-15,-1 0 0 16,0 1-176-16,1-2-16 0,-2 0-16 0,1-4 0 16,-2 2-464-16,2-6-80 0,-1 1-32 0,-6-5-9376 15,0 0-1888-15</inkml:trace>
  <inkml:trace contextRef="#ctx0" brushRef="#br1" timeOffset="106706.99">26369 6231 7359 0,'0'0'320'0,"0"0"80"0,0 0-400 0,0 0 0 0,0 0 0 0,0 0 0 16,0 0 3712-16,0 0 672 0,0 0 128 0,0 0 32 15,0 0-2704-15,0 0-544 0,0 0-96 0,0 0-32 16,8-5-208-16,-8 5-32 0,0 0-16 0,10-3 0 15,1 2-368-15,-11 1-80 0,11 0-16 0,0 0 0 16,-1 1-288-16,-10-1-160 0,13 2 160 0,-1-2-160 16,-12 0 128-16,12 0-128 0,-2-2 0 0,-10 2 0 15,11-1 128-15,-11 1-128 0,0 0 0 0,11-3 0 16,-11 3 0-16,9-2 128 0,-9 2-128 0,11-3 0 16,-11 3 0-16,10-1 128 0,-10 1-128 0,0 0 0 15,11-3 128-15,-11 3-128 0,0 0 0 0,0 0 0 16,0 0 0-16,0 0 0 0,0 0 0 0,0 0 0 15,0 0 0-15,0 0 0 0,0 0 0 0,0 0 0 0,-3 12 0 0,3-12 0 16,-4 10 0-16,4-10 0 0,-5 12 0 0,5-12 0 16,-5 11 144-16,5-11-144 0,-7 10 224 0,2-2-32 15,5-8-16-15,-6 10 0 0,-2-1 144 0,1 0 16 16,1 1 16-16,-1 0 0 0,1 2-64 0,-2 1-16 16,-3 1 0-16,2 0 0 0,0 1-80 0,-1 2 0 15,-1-2-16-15,1 1 0 0,-1 2-176 0,2-2 128 16,3 1-128-16,1-1 128 0,-1-6-128 0,1 2 0 15,1-3 0-15,0 3 128 0,-1-5-128 0,1 2-272 16,4-9 64-16,-5 6-10848 16,0-1-2160-16</inkml:trace>
  <inkml:trace contextRef="#ctx0" brushRef="#br2" timeOffset="117196.84">3259 12374 10127 0,'0'0'896'0,"0"0"-704"0,0 0-192 0,-8 0 0 0,8 0 2880 0,0 0 528 0,-7 0 112 0,7 0 32 0,0 0-2624 0,0 0-528 16,-9 3-96-16,9-3-32 0,-11 0-144 0,3 0-128 15,8 0 192-15,-10-3-192 0,2 2 160 0,3 0-160 16,-2-1 128-16,-1 1-128 0,1 0 256 0,-2-1-48 15,-2 0 0-15,-1-1 0 0,-2 1 432 0,-11-4 96 16,4 2 16-16,2 2 0 0,-3-2 16 0,1 1 16 16,0 1 0-16,1-2 0 0,0 1-224 0,3 1-48 15,1-4-16-15,2 2 0 0,-1 2-240 0,4-3-64 16,-1 1 0-16,0 0 0 0,0 1-192 0,1 2 0 16,-1 0 128-16,-1 1-128 0,1 1 0 0,0 3 0 15,-1 0 0-15,2 1 0 0,-1 0 0 0,0 2 0 0,-2-2 0 16,-1 0 0-16,1-2 224 0,-2-1 0 0,-1 1 0 0,1 1 0 15,-3-3 32-15,1 4 0 0,-4-3 0 0,-3-2 0 16,2-2-112-16,-2 5-16 0,-1 0 0 0,0-1 0 16,0 1-128-16,0 1 0 0,1 0 0 0,1 1 128 15,3-1-128-15,3 0 0 0,0-2 0 0,1 2 0 16,1 0 128-16,2 0-128 0,0 0 0 0,2 1 128 16,0-2 48-16,0 1 0 0,1-2 0 0,0 2 0 15,1-1-32-15,-1-1 0 0,0-2 0 0,-1 2 0 16,0-1-144-16,2-1 192 0,-1-1-192 0,2-1 192 15,-1 2-64-15,-1 0 0 0,1 0 0 0,0-2 0 16,0-1 16-16,1 2 0 0,1 1 0 0,8 0 0 16,-10-4-144-16,0 3 0 0,1-1 144 0,1 0-144 15,0-1 0-15,1 0 0 0,1 1 0 0,1-2 0 16,5 4 0-16,0 0 0 0,-10-4 0 0,5 0 128 0,0-1-128 16,0 2 0-16,5 3 0 0,-5-6 0 0,-3 1 0 0,1 1 0 15,7 4 0-15,-6-4 0 0,1 0 0 0,5 4 0 16,-6-4 0-16,6 4 0 0,-6-3 0 0,-1-2 0 15,7 5 128-15,-8-1-128 0,8 1 0 0,0 0 0 16,-6-5 0-16,6 5 128 0,0 0-128 0,0 0 0 16,-5-4 0-16,5 4 0 0,0 0 0 0,-2-7 0 15,2 7 0-15,2-8 0 0,-2 2 0 0,1-1 144 16,0-2-144-16,-1 9 160 0,0-8-160 0,0 8 0 16,-1-9 0-16,0 3 0 0,1 6 0 0,-3-4 0 15,-2-1 0-15,5 5 0 0,-5-4 0 0,5 4 0 16,0 0 0-16,-7 0 0 0,1 0 0 0,6 0 0 15,-7 0 0-15,7 0 0 0,-6-2 0 0,6 2 0 0,0 0 0 0,0 0 0 16,0 0 0-16,0 0 0 0,0 0 0 0,0 0 128 16,0 0-128-16,0 0 0 0,-7 2 0 0,7-2 128 15,0 0-128-15,0 0 0 0,0 0 0 0,0 0 0 16,0 0 0-16,0 0 0 0,-4 9 0 0,4-9 0 16,-4 9 0-16,0 1 0 0,2 1 0 0,-1-2 0 15,1 1 0-15,-1 2 0 0,0 0 0 0,1 2 0 16,-1-1 0-16,2 0 0 0,0-1 0 0,-1 2 128 15,-2-1 0-15,3 3 0 0,-2 0 0 0,1 1 0 16,-1 1 16-16,1 1 0 0,-2 0 0 0,1 0 0 16,-1 3-144-16,0 2 128 0,-2 2-128 0,0 1 128 15,1 1 0-15,0 3 0 0,0-1 0 0,1 0 0 16,0 1-128-16,0 2 160 0,3-3-160 0,-2 0 160 0,-1-2-160 0,2 5 0 16,-1-2 0-16,0 5 0 0,1-3 0 15,-1 9 0-15,2 5 0 0,0 1 0 0,-1-2 0 0,1 0 0 16,0-7 128-16,2-2-128 0,-2-1 0 0,-1-5 192 15,0-2-192-15,1-2 192 0,-1 2 0 0,2-3 0 16,-2 1 0-16,0-2 0 0,1 1-192 0,0 3 160 16,-2 1-160-16,3 1 160 0,0 0-32 0,1 1-128 15,2-1 192-15,0 0-64 0,-2-1-128 0,2-1 0 16,-1-2 0-16,1-1 0 0,-2-5 0 0,-1 1 0 16,0-5 0-16,1 3 0 0,1-5 0 0,-2 2 128 15,0 0-128-15,0-2 0 0,0 0 0 0,1 1 128 16,-2-2-128-16,1 1 0 0,-2 0 128 0,2 1-128 15,-1 1 0-15,0-3 128 0,-1 2-128 0,1-1 128 0,-1 1-128 0,-1-2 128 16,0 0 0-16,2 0-128 16,0-4 192-16,-2 1-64 0,0-1 0 0,2 2 0 0,-1-2 0 0,0 1 0 15,1-2-128-15,0 1 128 0,1-1-128 0,0 2 128 16,0 2-128-16,0-4 0 0,0-1 0 0,1 0 0 16,-1-8 0-16,0 0 0 0,1 11 0 0,3 2 0 15,-4-13 0-15,1 7 0 0,-1-7 0 0,0 0 0 16,0 0 0-16,3 9 0 0,-3-9 128 0,0 0-128 15,0 8 0-15,0-8 128 0,0 0-128 0,1 9 128 16,-1-9-128-16,0 0 0 0,0 0 0 0,0 0 0 16,0 0 160-16,0 0-160 0,0 0 192 0,0 0-192 15,0 0 256-15,0 0-48 0,0 0-16 0,0 0 0 16,0 0-32-16,0 0-16 0,0 0 0 0,0 0 0 16,0 0-144-16,11-1 0 0,-11 1 0 0,0 0 128 0,12-2-128 15,-2 2 0-15,-10 0 0 0,13-2 0 0,0 2 0 0,0 0 0 16,0 2 0-16,1-2 0 0,5 2 0 0,0 0 0 15,2 1 0-15,3-2 0 0,0 4 0 0,2-2 0 16,-1 1 160-16,0-1-160 0,0-1 0 0,0-1 0 16,-1-1 0-16,1-2-192 0,-1-1 192 0,2-3 0 15,-2-2 0-15,2-3 0 0,2 0 0 0,2-2 160 16,1 2-160-16,4 1 128 0,3-1-128 0,3 2 0 16,3 1 0-16,0 3 0 0,-3 1 144 0,-2 3 0 15,-3 1 0-15,-2 1 0 0,-3 2-144 0,-2-2-272 16,-2 2 64-16,0-3 16 0,-4 0 192 0,2 0 0 15,0-3 0-15,-1 3 0 0,0 0 128 0,1-1-128 0,1 0 0 0,0-1 0 16,0 0 0-16,0-2 160 0,-1-1-160 16,-3-1 128-16,-1 1-128 0,0-1-192 0,-2-2 32 0,1 0 16 15,-1 0 144-15,-2 2 224 0,-3-1-48 0,0 1-16 16,-1-1-160-16,-2 2 0 0,1 1 0 0,-2 1 128 16,1 1-128-16,-11 2 0 0,12 0 0 0,-12 0 0 15,10 4 0-15,-10-4 0 0,12 6 0 0,-3-1 0 16,-9-5 0-16,9 7 0 0,-9-7 0 0,9 6 0 15,-9-6 0-15,11 4 0 0,-11-4 0 0,10 3 0 16,-10-3 0-16,10 0 0 0,-10 0 0 0,11-1 0 16,-11 1 0-16,10-2 128 0,-10 2-128 0,0 0 0 15,8-5 0-15,-8 5 0 0,8-1 128 0,-8 1-128 16,0 0 0-16,0 0 0 0,0 0 0 0,10-3 0 16,-10 3 0-16,0 0 0 0,0 0 0 0,0 0 0 15,0 0 0-15,10-2 0 0,-10 2 0 0,0 0 0 0,7-4 128 0,-7 4-128 16,7-7 0-16,-2 1 128 0,-5 6-128 0,5-8 0 15,-1-3 0-15,0 4 0 0,1-2 0 0,1-1 0 16,-3 0 0-16,3-2 0 0,-2 3 0 0,-1-1 0 16,1-2 128-16,-1-1-128 0,2 1 0 0,-1-1 0 15,0 0 0-15,0 1 128 0,0-3-128 0,0-1 0 16,0-1 0-16,1 0 128 0,-1 0-128 0,0 0 0 16,1-2 0-16,-2-2 128 0,-1-1-128 0,-1-3 0 15,-1-2 144-15,0-5-144 0,-1-4 0 0,0-3 0 16,0 0 0-16,-1-2 128 0,0 3-128 0,-2 2 0 15,0 3 0-15,1 1 0 0,-1 0 0 0,0 1 0 16,0 4 0-16,2-2 128 0,-2-1-128 0,0-1 0 0,-1-2 0 16,0-6 0-16,-2-1 0 0,1-3 0 0,-2 0 0 0,3 2 0 15,1 2 0-15,0 4 0 0,-2 4 0 0,1 1 0 16,0 2 0-16,0 3 0 0,0 1 0 0,-1-1 0 16,1 1 0-16,1 1 0 0,0-1 0 0,2-3 0 15,-1 1 0-15,-1 0 0 0,2 0 0 0,0 2 0 16,2 1 0-16,0 3 0 0,0 3 0 0,-1-2 0 15,1 3 0-15,0 3 0 0,0 0 0 0,0 1 0 16,0-1 0-16,-1 3 0 0,1 1 0 0,0 0 0 16,0 2 0-16,0 7 0 0,-2-8 0 0,2 8 0 15,-1-7 0-15,1 7 0 0,0 0 0 0,0 0 0 16,0 0 0-16,-2-10 0 0,0 4 0 0,2 6-128 16,0-11 128-16,0 11 0 0,0-9 0 0,0 9 0 15,3-9 0-15,-3 9 0 0,2-8 0 0,1-2 0 16,-3 10 0-16,4-9 0 0,-1 0 0 0,-1 2 0 0,-2 7 0 15,0 0 0-15,5-8 0 0,-5 8 0 0,0 0 0 0,0 0-128 16,4-10 128-16,-4 10 0 0,0 0 0 0,0 0 0 16,3-9 0-16,-3 9 0 0,0 0 0 0,0 0 0 15,0 0 0-15,0 0 0 0,3-9 0 0,-3 9 0 16,0 0 0-16,0 0 0 0,0-8 0 0,0 8 0 16,0 0 0-16,0-11 0 0,0 2 0 0,0 9 0 15,0 0 0-15,0-10 0 0,0 10 0 0,0-11 0 16,0 2 0-16,0 9 0 0,0 0 0 0,0 0 0 15,0 0 0-15,0 0 0 0,-2-10 0 0,2 10 0 16,0 0 0-16,0 0 0 0,0 0 0 0,0 0 0 16,0 0 0-16,0 0 0 0,-8-7 0 0,8 7 0 15,0 0 0-15,0 0 0 0,-10-4 0 0,0 4 0 0,0-1 0 0,1 1 0 16,9 0 0-16,-11 1 0 0,-1 2 0 0,1 0 0 16,1-1 0-16,1 2 0 0,-2 0 0 0,1 1 128 15,-2-3-128-15,0 3 0 0,2-1 0 0,1 1 0 31,-3 0-1312-31,0 4-176 0,2 0-48 0,-3 2-18624 0</inkml:trace>
  <inkml:trace contextRef="#ctx0" brushRef="#br2" timeOffset="119482.42">23222 9921 5519 0,'0'0'240'0,"0"0"64"0,0 0-304 0,0 0 0 0,0 0 0 0,-5-7 0 15,-1 3 4224-15,2 2 768 0,4 2 176 0,0 0 16 16,0 0-3072-16,-5-8-640 0,5 8-112 0,0 0-16 16,-4-8-384-16,4 8-64 0,0-5 0 0,0 5-16 15,2-3-288-15,-2 3-48 0,0 0-16 0,2-6 0 16,-2 6-96-16,0 0-32 0,8-7 0 0,-8 7 0 16,0 0 0-16,0 0 0 0,0 0 0 0,0 0 0 15,0 0-80-15,0 0 0 0,0 0-16 0,0 0 0 16,0 0 64-16,0 0 16 0,0 0 0 0,0 0 0 15,0 0 0-15,0 8 16 0,0-8 0 0,-3 12 0 16,1-1-32-16,-1 1-16 0,1-3 0 0,-1 4 0 0,2 2-32 16,-1-1 0-16,1 4 0 0,1 3 0 0,0 5-16 15,1-1-16-15,2 4 0 0,0 3 0 0,1 5-128 0,-1-1-32 16,0 1 0-16,0-1 0 0,-1-6 32 0,2 1 0 16,-1-3 0-16,-2 2 0 0,-2 1 0 0,1 4 0 15,-1 4 0-15,-1 6 0 0,-2 0-16 0,0 4 0 16,2 0 0-16,-2-3 0 0,-1-2-144 0,-2-6 192 15,1-4-192-15,0-3 192 0,1-2 32 0,0 1 16 16,-2-2 0-16,2 4 0 0,0 0-64 0,0 5-16 16,0 2 0-16,-1-1 0 0,2 3-160 0,1-3 128 15,0 0-128-15,2-1 128 0,-3-6-128 0,1-1 0 16,1-5 0-16,-1-1 0 0,0-1 128 0,1-3-128 16,0 1 0-16,2 1 128 0,-2-1-128 0,-1 4-256 15,1-1 64-15,0 2 16 0,0-2 368 0,-1 2 80 0,0 2 16 0,0-2 0 16,0 3-288-16,0-6 0 0,2-1 128 0,0-2-128 15,-2-2 0-15,0-1 128 0,1-1-128 0,1-3 0 16,1-4 160-16,0 0-160 0,0-9 128 0,0 0-128 16,0 0 0-16,0 0 128 0,0 0-128 0,0 0 0 15,0 0 0-15,0 0 0 0,0 0 128 0,-3-12-128 16,0-1 432-16,2-1 48 0,-2-2 16 0,1-2 0 16,-1-3-272-16,1-1-48 0,-1-2-16 0,-1 0 0 15,0-1-160-15,0 0 128 0,-1-2-128 0,0 2 128 16,-2 1-128-16,1 5 0 0,-2 1 0 0,1 2 0 15,-2 3 0-15,0 0 0 0,0 3 0 0,0-4 0 16,0 4 0-16,0 0 0 0,0 0 0 0,1 1 0 0,0 2 0 16,1 0 0-16,1 1 0 0,-1 0 0 0,7 6 0 0,0 0 0 15,-7-5 0-15,7 5 0 0,0 0 0 16,0 0 0-16,0 0-176 0,0 0 176 0,0 0-144 0,0 0 144 16,1 12-160-16,3 1 160 0,2 2-144 0,2-1 144 15,3 2-128-15,0 4 128 0,2-2 0 0,0 3-160 16,0 4 160-16,2 1 0 0,-1 1 0 0,0 2-128 15,-3-3 128-15,1 4 0 0,-2-3-384 0,0 2 0 16,1-3-16-16,-2-1 0 0,-2-4 672 0,-1-2 144 16,1 0 32-16,-1-2 0 0,1-7-448 0,0 2-272 15,1-4 32-15,0-2 16 0,1-5 384 0,0 1 80 16,-9-2 16-16,13-3 0 0,0-1-64 0,0-1-16 16,-1-4 0-16,0-2 0 0,0-2-48 0,-1 0-128 0,0-5 192 15,1-1-64-15,1-4-128 0,0 0 160 0,1-3-160 0,0-4 160 16,2-1-160-16,1 1 0 0,0-3 144 0,0 3-144 15,1 0 0-15,0 4 0 0,1 2 0 0,-1 2 0 32,0 1-992-32,-1 5-112 0,-3-3-32 0,1 5 0 15,-2 4-2768-15,-3-2-576 0</inkml:trace>
  <inkml:trace contextRef="#ctx0" brushRef="#br2" timeOffset="120465.33">22780 13082 28223 0,'0'0'1248'0,"0"0"256"0,0 0-1200 0,0 0-304 0,-5-5 0 0,5 5 0 15,-6-4 752-15,3-1 80 0,3 5 32 0,0 0 0 16,-7-4-464-16,7 4-80 0,-7-3-32 0,1 2 0 0,-1-2 0 0,0 2 0 16,7 1 0-16,-8-5 0 0,1 3 272 0,1-1 48 15,-1 0 16-15,7 3 0 0,-6-7-112 0,-1 4-32 16,-1-3 0-16,2 2 0 0,6 4-112 0,-8-6-32 15,-1 2 0-15,2-3 0 0,0 2 48 0,-1-1 16 16,0-2 0-16,0 1 0 0,2 1 48 0,-1-1 0 16,-1 0 0-16,0 0 0 0,-1 0-64 0,1 2 0 15,2-1 0-15,-3 1 0 0,-3-1-80 0,2 2-32 16,-2 2 0-16,-1 1 0 0,-1 2-272 0,-1 1 128 16,1 2-128-16,-2 0 0 0,-1 1 0 0,0 2 0 15,-1 2 0-15,0 0 0 0,0 0 0 0,1 2-176 16,0-1 176-16,2 2-160 0,1 2 160 0,1 1-160 0,1-1 160 15,2 2-160-15,1 1 160 0,2 1 128 0,2 1-128 0,0 4 176 16,0-3-176-16,2 5 0 0,2 3 0 0,-1-2 0 16,4 1 144-16,0-1-144 0,2 0 160 0,1-1-160 15,2-3 0-15,2-6-128 0,1-2-16 0,2-1 0 16,1-4 144-16,2-1 0 0,0-3 0 0,5-1 0 16,1 0-144-16,1-4 144 0,1-4-160 0,2 0 160 15,0-1 0-15,0-3 0 0,-2-1 0 0,0-3 0 16,1-1 0-16,-2-1 0 0,-2-2 0 0,-1-1 0 15,-1-3 224-15,-1-3-16 0,-4 0 0 0,2-3 0 16,-2 1 96-16,0-1 16 0,-1 0 0 0,-2 0 0 16,-2 0 128-16,-2-2 16 0,0 1 16 0,-1-2 0 15,-1-1-96-15,-2-2-32 0,-2-5 0 0,0-1 0 0,-1-8-224 16,0 1-128-16,-1-2 160 0,0 3-160 0,0 1 192 16,1 2-64-16,0 5-128 0,0 3 192 0,-1 3-192 0,1 4 0 15,-2 3 0-15,1 3 0 0,-2 1-160 0,0 2-32 16,0 1 0-16,0 4 0 15,0 3-448-15,4 9-112 0,-4-5-16 16,4 5 0-16,0 0-2288 0,0 0-464 0,-6 12-80 0,2 0-32 0</inkml:trace>
  <inkml:trace contextRef="#ctx0" brushRef="#br2" timeOffset="121100.74">23378 12493 7359 0,'0'0'320'0,"0"0"80"0,0 0-400 16,0 0 0-16,0 0 0 0,0 0 0 0,0 0 6208 0,0 0 1152 15,0 0 224-15,0 0 48 0,3 9-6032 0,-3-9-1216 16,0 0-256-16,0 0-128 0,0 0 128 0,8 12-128 15,-2-2 0-15,-6-10 144 0,0 0 80 0,8 12 16 16,-1 1 0-16,-4-4 0 0,-3-9 208 0,3 17 32 16,-2 0 16-16,1 0 0 0,-2 4-16 0,-2 1 0 15,1 1 0-15,0 3 0 0,-1 4-48 0,2-1-16 16,0 4 0-16,2-1 0 0,-1-3-96 0,2 1 0 16,2-5-16-16,-1-1 0 0,1 0-160 0,2-1-16 15,-1 0-128-15,1-1 192 0,-2-3-48 0,0 0-16 16,-1 0 0-16,0 2 0 0,0 1-128 0,-2 0 0 15,0 3 0-15,-2-1 0 0,-2 2 0 0,0 1 0 0,-1 3 0 0,-1-3 0 16,-1-2 128-16,-2-5-128 0,0-2 192 0,-2 0-64 16,-1-4 304-16,1 1 48 0,0-1 16 0,0-2 0 15,0-3-256-15,-2-1-48 0,1 0-16 0,0 0 0 16,-2-3 64-16,0 0 16 0,0-2 0 0,-1-1 0 16,0-4-16-16,0 0 0 0,0 1 0 0,0 0 0 15,1-6-112-15,-1 1 0 0,-1-4-128 0,-2 0 192 16,0-7-192-16,-1 1 0 0,-2-1 128 0,1-1-128 15,-1 0-272-15,-1 0-112 0,0-1 0 0,1 4-16 16,-2 2-800-16,0 2-144 0,-1 4-48 16,1 1-11664-16,0 5-2320 0</inkml:trace>
  <inkml:trace contextRef="#ctx0" brushRef="#br2" timeOffset="121533.56">21934 13727 43935 0,'-15'0'1952'0,"15"0"400"0,0 0-1888 0,0 0-464 0,0 0 0 0,0 0 0 15,10 10 144-15,4-1-144 0,3-3 128 0,5-2-128 16,5 1 0-16,6-1 0 0,5-4 0 0,6-2 0 16,7-2 0-16,10 0 160 0,8-1 16 0,4 1 0 15,2 0 48-15,-2 0 16 0,-2 0 0 0,4 1 0 16,4 2-240-16,2-2 0 0,0 2 0 0,-3 0 0 15,-5 1 0-15,-4 0 0 0,-5 1 0 0,0 0 0 16,0-1 192-16,0 6-48 0,-2 0-16 0,-2 1 0 16,-4 2 0-16,-4-1 0 0,-3-2 0 0,-2 1 0 15,-2-2-128-15,0-1 0 0,-2 0 0 0,-2 0 0 32,0 0-1024-32,-5 1-224 0,-2-4-48 0,-4 3-16 0,-3 0-2336 0,-4 0-480 0,1-3-96 0,-24-1 0 0</inkml:trace>
  <inkml:trace contextRef="#ctx0" brushRef="#br2" timeOffset="122417.17">22758 14506 10127 0,'0'0'896'0,"0"0"-704"16,0 0-192-16,-6-5 0 0,6 5 5824 0,-3-7 1152 16,0-1 208-16,2 2 48 0,-1-2-5904 0,2 0-1200 15,-1-1-128-15,0-2-224 0,-1 2-144 0,1-1-16 16,-1-2-16-16,-1 0 0 0,-1-1 400 0,-1 0 176 15,-2 2-16-15,-2-1 0 0,1 0 80 0,1 4 16 16,-3 3 0-16,0 3 0 0,-3-1 32 0,0 6 16 0,-1 3 0 0,-1 4 0 16,-2 4-96-16,-1 0-16 0,-3 5 0 0,0 1 0 15,0 3-16-15,-1 1-16 0,-1 1 0 0,1 1 0 16,-1-3-160-16,3-2 0 0,0-3 0 0,3 2 128 16,1-1 0-16,5-2-128 0,0 0 192 0,3 0-64 15,2 0 144-15,3 1 32 0,-1-2 0 0,3 1 0 16,1 1-304-16,4-2 0 0,-1 0 0 0,2-1 0 15,1 0 0-15,3-1 0 0,2 0 0 0,1 1 0 16,1-2 0-16,2-2 160 0,2 0-160 0,2-3 128 16,-1-3-128-16,1 0 0 0,2-5 0 0,0-3 0 15,0 0 0-15,-2-3 128 0,1-1 32 0,0-4 0 16,-2-1 176-16,0-2 48 0,-1-2 0 0,0-1 0 16,-3 0 112-16,1-2 16 0,-1-2 16 0,0-1 0 15,-1 0-96-15,0 0-32 0,-1-1 0 0,-1 1 0 0,-2 0-96 0,-1-1-32 16,-2-3 0-16,-1-1 0 0,-2-5-112 15,1-2-32-15,0-4 0 0,-2-2 0 0,1-2 128 0,-2 3 0 16,-1 1 16-16,0 3 0 0,-1 2 48 0,-2 3 0 16,-1 2 0-16,-1 2 0 0,0 1-320 0,-2 3 160 15,0 2-160-15,-1 1 128 0,-1-4-384 0,-2 4-96 16,2 1-16-16,0-2 0 16,1 2-416-16,0 0-96 0,1 3-16 0,1 5 0 15,2-2-1072-15,-1 4-208 0,5 8-64 0,0 0-9536 16,0 0-1904-16</inkml:trace>
  <inkml:trace contextRef="#ctx0" brushRef="#br2" timeOffset="123118">23133 14325 37839 0,'0'0'1664'0,"0"0"368"0,0 0-1632 0,0 0-400 0,0 0 0 0,0 0 0 0,0 0 368 0,0 0-16 16,0 0 0-16,0 0 0 0,5 11-352 0,-1 1 0 16,-1 1 0-16,0 1-128 0,-1 1 448 0,-1 0 112 15,1 2 16-15,-1 3 0 0,0-1-192 0,-1 2-16 16,0 1-16-16,0-2 0 0,-1-2 224 0,1-2 32 16,0-2 16-16,0 2 0 0,0-3 16 0,1 0 0 15,-1-5 0-15,0 1 0 0,0-9-128 0,3 9 0 16,-3-9-16-16,0 0 0 0,0 0-128 0,0 0-32 15,0 0 0-15,9 5 0 0,-9-5-208 0,10 0 128 16,-10 0-128-16,0 0 0 0,11-5 128 0,-11 5-128 16,6-8 0-16,1-1 144 0,-1 1-144 0,-6 8 0 15,7-10 144-15,0 2-144 0,-7 8 0 0,0 0 0 0,0 0 0 0,7-5 128 16,-7 5-128-16,0 0-256 0,11 0 64 0,-11 0 0 16,10 5 192-16,-1 2-160 0,-1-1 160 0,0 2-160 15,0 1 160-15,0-2 0 0,-2 0-144 0,2 0 144 16,-8-7 0-16,10 9 0 0,-2-1 0 0,0 0 0 15,0-2 0-15,0 2 0 16,-2-2 0-16,1 1 128 0,-7-7 0 0,9 7 0 0,-9-7 0 0,9 5 0 16,-9-5 16-16,9 6 0 0,-9-6 0 0,8 7 0 15,-8-7 32-15,9 5 0 0,-9-5 0 0,10 7 0 16,-2-6-48-16,-8-1-128 0,11 0 192 0,-1 0-64 16,1 0 80-16,-1-1 16 0,-1-5 0 0,0 1 0 15,0 0 48-15,1-2 16 0,-3 0 0 0,2-4 0 0,1 2 16 0,-1-4 0 16,-1 2 0-16,1 0 0 0,0-4-160 15,-1 1-16-15,-2-2-128 0,1-2 192 0,-2 0-192 0,0-6-256 16,0-6 48-16,0-1 16 16,1-3-416-16,-1-2-80 0,0-1-16 0,2 5 0 15,-1 3-1792-15,1 7-352 0,-2 5-80 0,-1 5-9776 16,-2 0-1952-16</inkml:trace>
  <inkml:trace contextRef="#ctx0" brushRef="#br2" timeOffset="131407.54">24489 13682 28047 0,'-6'-3'1232'0,"2"-1"272"0,4 4-1200 0,0 0-304 16,-2-5 0-16,2 5 0 0,0-6 960 0,2 2 128 16,-2 4 16-16,7-6 16 0,-1 4-576 0,0-1-112 15,-6 3-32-15,12-2 0 0,0 0 32 0,-6 1 0 0,5 1 0 0,-1 0 0 16,2 1 48-16,1 1 16 0,1-2 0 0,3 2 0 15,3-2-128-15,17 2-32 0,-3-1 0 0,-2 0 0 16,-4-2-128-16,0 1-16 0,-4 0-16 0,1 0 0 16,0-1-176-16,0-1 0 0,0-2 0 0,-1 2 0 15,0-1 0-15,-1 0 0 0,2 0-192 0,-3 0 192 32,-1 2-704-32,-1-2-32 0,-3 3 0 0,-3-1 0 15,-1 2-1232-15,-13-1-240 0,0 0-48 0,9 5-11344 0</inkml:trace>
  <inkml:trace contextRef="#ctx0" brushRef="#br2" timeOffset="131734.81">24459 13954 24879 0,'0'0'2208'0,"0"0"-1760"16,0 0-448-16,0 0 0 0,0 0 2752 0,0 0 448 15,12 3 112-15,1 1 16 0,1-4-2480 0,4 1-480 16,2-1-112-16,3-1 0 0,5-3 112 0,3-1 16 15,2-3 16-15,2 3 0 0,0-1-16 0,-1 3-16 0,-1-3 0 0,-2 1 0 16,0 1-368-16,0 0 0 0,1 2 0 0,-1 0 0 16,-1 2-144-16,1 0-48 0,1-2-16 0,0 2-11648 15,1 0-2336-15</inkml:trace>
  <inkml:trace contextRef="#ctx0" brushRef="#br3" timeOffset="136644.01">26351 13125 12895 0,'0'0'1152'0,"0"0"-928"15,0 0-224-15,0 0 0 0,0 0 3040 0,0 0 560 16,0 0 112-16,8-5 32 0,-8 5-2656 0,0 0-512 15,6-9-128-15,-6 9 0 0,5-8-48 0,-5 8 0 16,0 0 0-16,6-8 0 0,-6 8-64 0,0 0-16 16,0 0 0-16,0 0 0 0,-3-6 512 0,-1 0 112 15,1 2 16-15,-2-1 0 0,-1 0 0 0,-2 0 16 16,0 1 0-16,-2 0 0 0,-10-6-240 0,3 4-48 16,0 2-16-16,3 2 0 0,1-1-208 0,-2 3-32 0,0 3-16 15,-1-1 0-15,-1 2-224 0,0 2-64 16,0-1 0-16,-1 1 0 0,0 1-128 0,0 1 0 0,-1 2-192 0,1 2 192 15,1 1 0-15,0 3 0 0,0 0 192 0,2 1-64 16,1-1-128-16,3 1 0 0,-1 3 0 0,4-2-176 16,0 3 320-16,2 0 64 0,-1 1 16 0,2 0 0 15,0-1-432-15,0 0-96 0,1-2-16 0,0-2 0 16,0 3 320-16,1-5 0 0,3 2 0 0,0-2 0 16,0-15 160-16,3 13 96 0,1-3 0 0,1-1 16 15,0-1-448-15,1 0-80 0,1-4-32 0,4 0 0 16,-1-4 288-16,2 0 0 0,1-3-128 0,1 0 128 15,3 1 0-15,2-1 0 0,-1-1 0 0,1-1 0 16,0-1 0-16,0 2 144 0,1-3-144 0,-1 1 192 16,2-4-192-16,-1 3 0 0,-1-2 0 0,-1-2 0 15,1-1 432-15,-2 1 96 0,-2-2 32 0,0-2 0 0,-2 0-128 0,0-4-32 16,0 1 0-16,-2-7 0 0,-1 2 0 0,-1-3 0 16,0-2 0-16,-1 1 0 0,-3-3-176 0,0 0-32 15,0 0-16-15,-1 0 0 0,-1-1-368 0,-2-3-64 16,0-3 0-16,-1-2-16 0,-1-2 480 0,-1-1 112 15,-2-1 0-15,0 2 16 0,-1 2-336 0,-1 3 128 16,-3 3-128-16,3 3 0 0,-1 4 0 0,2 3 0 16,0 1-192-16,1 3 64 0,0 4 128 0,1 2 0 15,1 1 0-15,-1 1 0 0,2 1-320 0,-1 1-16 16,1 2-16-16,1 7 0 16,0 0-1408-16,0 0-288 0,0 0-48 0,0 0-10192 15,-2-10-2048-15</inkml:trace>
  <inkml:trace contextRef="#ctx0" brushRef="#br3" timeOffset="137362.79">26918 12536 28447 0,'0'0'1264'0,"0"0"256"0,0 0-1216 0,-8-3-304 16,8 3 0-16,0 0 0 0,0 0 0 0,0 0 0 15,0 0 0-15,0 0 0 0,0 0 0 0,0 0 0 16,0 0 0-16,0 0 0 0,0 0 512 0,0 0 0 16,0 0 0-16,0 0 0 0,0 0 400 0,0 0 80 15,0 0 16-15,-3 12 0 0,3-12-176 0,-1 12-48 16,1-12 0-16,-2 11 0 0,2-11-224 0,0 12-48 16,0-12-16-16,-2 12 0 0,2-12 80 0,0 12 0 15,2-1 16-15,0 2 0 0,2-2-176 0,0 2-32 16,-1 0-16-16,0 0 0 0,1 4-240 0,0 0-128 15,1 2 128-15,1 2-128 0,-1 1 0 0,1-1 0 0,1 3 0 0,-1-1 0 16,0 1 0-16,-2-2 0 0,0 0 0 0,-1 1 0 16,0-3 0-16,-2 1 0 0,1-3 0 0,-2 0 0 15,0-1 0-15,0 0 0 0,-2-1 0 0,4 3 128 16,-2-3-128-16,0 2 128 0,0 2-128 0,0-2 128 16,0-1-128-16,0 0 0 0,0 0 0 0,0-4 0 15,0 1 160-15,1 2 16 0,0-4 0 0,1 1 0 16,-2-1-176-16,0-2 0 0,2 0 0 0,-2 2 0 15,-1-1 128-15,1-11-128 0,-4 10 128 0,0-1-128 16,4-9 208-16,-5 11-32 0,0-4-16 0,5-7 0 16,-7 10 64-16,1-3 16 0,-1 0 0 0,1-1 0 15,-2 2 0-15,0-3 0 0,-1 1 0 0,-2-4 0 0,1 1 16 16,-2-1 16-16,-2 0 0 0,1-2 0 0,0 0-32 16,0-2-16-16,0-1 0 0,-2-1 0 0,1-3-224 0,-2-2 176 15,-1 0-176-15,3 0 160 0,0 0-160 0,-1-3 0 16,2 1 0-16,0 2-176 15,0 0-336-15,0 0-64 0,0 3 0 0,0 2-16 16,0 1-368-16,0 3-64 0,0 1 0 0,0 3-16 16,1 4-1536-16,1-1-304 0,0-1-64 0,1 1-7664 15,1 0-1520-15</inkml:trace>
  <inkml:trace contextRef="#ctx0" brushRef="#br3" timeOffset="137878.84">25634 13738 32191 0,'0'0'704'0,"0"0"160"0,0 0 32 0,0 0 0 0,0 0-720 0,0 0-176 15,0 0 0-15,0 0 0 0,0 0 912 0,0 0 160 16,0 0 16-16,0 0 16 0,6-9-272 0,5 4-48 16,2 3-16-16,5 2 0 0,3-2-80 0,2 2-32 15,3-2 0-15,3 2 0 0,2 2-336 0,3-2-64 16,-3 0 0-16,3 2-16 0,3 1-240 0,5 1 144 16,6 1-144-16,4-1 128 0,5 0-128 0,2 0 128 15,0-4-128-15,-5 0 128 0,-3-4 48 0,0 0 0 16,0 0 0-16,1 0 0 0,4 1-48 0,3 2 0 15,3 0 0-15,-2 0 0 0,-2-1-128 0,-3-2 0 0,-5 2 0 16,1-4 0 0,0 1-384-16,0 1-96 0,1-2-32 0,0 1 0 15,0 1-320-15,-2-3-80 0,-2 2-16 0,-4 0 0 16,-4-2-336-16,-4 1-64 0,-5-1-16 0,-2 2-9264 0,-4-2-1856 0</inkml:trace>
  <inkml:trace contextRef="#ctx0" brushRef="#br3" timeOffset="138762.2">26361 14759 27807 0,'0'0'1232'0,"0"0"256"0,0 0-1184 0,0 0-304 0,0 0 0 0,0 0 0 15,8-7 1152-15,-8 7 192 0,5-9 16 0,0 3 16 16,-5 6-704-16,3-11-144 0,-3 11-16 0,0-10-16 16,0 1 80-16,0-2 0 0,-1 3 16 0,-1-1 0 15,1 0 160-15,0 0 16 0,-2-2 16 0,1 0 0 0,-1 0-144 0,-2 1-16 16,-4-1-16-16,-2 0 0 0,-1-1-240 0,-1 0-48 15,-1 2-16-15,-2 1 0 0,0 1-160 0,-1 4-16 16,-3-3-128-16,0 7 192 16,1 0-192-16,1 2 0 0,-1 0 0 0,1 4 0 0,-1 0 0 0,0 2 0 15,2 1 0-15,0 1 0 0,0 2 0 0,1 3-240 16,-1 1 48-16,1 3 16 0,2-1-96 0,2 2-32 16,1-1 0-16,2 2 0 0,3 1 176 0,1-1 128 15,-1-1-192-15,2 0 192 0,3 3-160 0,1-4 160 16,0 2-128-16,1-1 128 0,2-1-272 0,1-6 16 15,-4-13 16-15,8 13 0 0,0 0-16 0,1-4-16 0,1-2 0 0,1-2 0 16,-1-1 16-16,3-1 16 0,0-3 0 0,3-3 0 16,-1-1 240-16,0-4 0 0,3-1 0 0,0-1 0 15,0-5 448-15,3-2-32 0,0-2 0 0,1-2 0 16,1-3 64-16,-1 1 16 0,-3 1 0 0,1 1 0 16,-2-4-144-16,0 2-32 0,-2-1 0 0,-3 1 0 15,0-2-144-15,0 0-48 0,-5-1 0 0,-2-2 0 16,0-5 0-16,-4-4 0 0,1-2 0 0,-2-1 0 15,-1-3-128-15,-1 2 128 0,0 4-128 0,-2 1 128 16,-1 4-128-16,-1 2 0 0,0 4 0 0,-3 2 0 16,0 2-240-16,-1 3 80 0,0 0 16 0,0 5 0 15,-1 2-480-15,0 2-80 0,0 1-32 16,-2 2 0-16,1 3-1984 0,1-1-400 0,-2 4-80 16</inkml:trace>
  <inkml:trace contextRef="#ctx0" brushRef="#br3" timeOffset="139165.37">26694 14491 9215 0,'0'0'816'0,"-12"2"-656"0,0 0-160 0,12-2 0 15,-10 3 7856-15,10-3 1536 0,0 0 304 0,-5 9 64 16,2-1-7760-16,2 1-1552 0,1-9-304 0,2 12-144 15,1 1 128-15,3-1-128 0,1-2 128 0,1 3-128 16,1 3 240-16,1-1-48 0,2 1 0 0,1 3 0 16,0-2-48-16,3 4-16 0,-1 1 0 0,1-1 0 15,-3-1-128-15,0-1 0 0,0 1 0 0,0 0 0 16,-1-2-304-16,2 0 16 0,-2 0 0 0,1-2 0 31,-1-4-432-31,-1-2-96 0,0-3-16 0,2-3 0 0,-1-6-1472 0,-1-2-320 0,0-4-48 0,-1-2-8112 16,1-6-1632-16</inkml:trace>
  <inkml:trace contextRef="#ctx0" brushRef="#br3" timeOffset="139429.34">27184 14444 35535 0,'0'0'1568'0,"0"0"336"0,-8 11-1520 0,1-3-384 15,1 2 0-15,-1 2 0 0,0 1 912 0,-3 1 112 16,1 3 32-16,-1 1 0 0,-2 2-224 0,-1 1-64 15,0 2 0-15,0 5 0 0,-3 2 64 0,2 1 0 16,0 2 0-16,-1 4 0 0,0 5-192 0,-1 0-48 0,0 0 0 16,2-3 0-16,0-2-272 0,-1 3-64 0,1-7-16 0,-2 0 0 15,2-2-240-15,0-1 176 0,-2 2-176 0,2-2 160 16,1-2-32-16,0 0 0 0,1-5 0 0,0 5 0 16,1-1-368-16,0-2-80 0,3-6 0 0,2-2-16 31,1-4-1648-31,1-6-336 0,4-7-64 0,0 0-16384 0</inkml:trace>
  <inkml:trace contextRef="#ctx0" brushRef="#br3" timeOffset="142101.97">7180 12141 20271 0,'0'0'1792'0,"0"0"-1424"0,0-9-368 0,1 1 0 15,-1 8 2800-15,4-12 480 0,0 2 112 0,-2 1 0 16,-2 9-2560-16,0 0-512 0,4-12-96 0,0 4-32 16,-4 8 64-16,0 0 0 0,0 0 0 0,0 0 0 15,3-10-256-15,-3 10 0 0,0 0 128 0,0 0-128 16,0 0 0-16,0 0 0 0,-8-3 128 0,-1 3-128 15,-2 3 192-15,1 0-16 0,-2 3 0 0,-1-2 0 0,0 1 208 0,-1 0 64 16,-1 0 0-16,1 2 0 0,-3-1-80 0,-1 2-16 16,-3 1 0-16,0 0 0 0,0 0-80 0,-2 1-16 15,-3-1 0-15,-2 1 0 0,1 1-128 16,-2-1-128-16,-1 0 192 0,0 1-192 0,0-2 320 0,0 3-64 16,2-3 0-16,-1 1 0 0,0 2-64 0,2 0 0 15,0-2-16-15,1 3 0 0,1-5 208 0,-1 1 32 16,-2 0 16-16,1 0 0 0,-2-1 0 0,-1 0 0 15,0 1 0-15,-2-4 0 0,-5-1-80 0,-1 0-16 16,1-1 0-16,0 1 0 0,1-3 48 0,2 2 0 16,1-1 0-16,4-2 0 0,2 0-112 0,1 0-16 15,1 0 0-15,0-2 0 0,-1 0-256 0,-1 0 128 0,0-1-128 16,-1-1 0-16,-1-1 192 0,0 0-192 0,-3 0 192 16,1-1-192-16,0 1 176 0,1 1-176 0,0-2 160 0,1 1-160 15,0-1 192-15,3 1-64 0,0-1-128 0,1-2 192 16,3 1-16-16,0-2-16 0,0 1 0 0,1-1 0 15,-1 0-160-15,-2-1 0 0,1-1 0 0,-3 2-176 16,1 1 176-16,-1-1 192 0,-1 0-32 0,-1 1-16 16,1 2-16-16,-3 2-128 0,1-3 192 0,2 2-64 15,1 1-128-15,1 0 160 0,0-1-160 0,2 1 160 16,-1-1-32-16,2 2-128 0,4-3 192 0,1 2-64 16,0-1-128-16,0 1 160 0,1 0-160 0,1 1 160 15,-1 1-160-15,-1 0 0 0,2 1 0 0,-1 0 0 16,-2-1 0-16,1 0 0 0,0-1 0 0,0 1 0 15,-1 0 0-15,-1-2-320 0,0 2 48 0,-2-2 16 16,-3 1 432-16,2 1 80 0,0-1 32 0,1 2 0 0,0-1-288 0,2 2 0 16,1 0 128-16,1-1-128 0,0 4 0 0,0-2 0 15,1 0 0-15,2 2 0 0,1-2 0 0,1 0 0 16,0 2 0-16,2 0 0 0,-1-3 128 0,2 0-128 16,0 0 0-16,9 0 0 0,-10 0 0 0,1 0 0 15,-1 1 0-15,10-1 0 0,-9 3 0 0,9-3-192 16,-10 4 48-16,1 1 16 0,9-5 128 0,-8 5 144 15,1 1-16-15,7-6-128 0,-6 10 0 0,2-1 0 16,4-9 0-16,-1 10-192 0,-5-1-32 0,6-9 0 16,0 11 0-16,-1-1 0 0,1-10 560 0,-1 12 112 15,1-2 32-15,0 1 0 0,0-1-192 0,1 1-32 16,-1 0-16-16,1 0 0 0,2-1-112 0,0 3-128 0,-1 2 176 16,1 3-176-16,2-1 0 0,-1 2-320 0,0 1 32 0,0 1 16 15,0-2 272-15,1 2 0 0,-1 3 0 0,1-2 0 16,-1 0 0-16,-1 3 0 0,-1 1 0 0,1 4 0 15,-1 5 0-15,2 3 0 0,0 5 0 0,-1 2 0 16,-3 1 0-16,2-2 0 0,-2 1 0 0,0-5 0 16,-1-2 0-16,0-2 0 0,-2 2 0 0,1 4 0 15,-2 4 224-15,0 4-48 0,0 5-16 0,0 3 0 16,1-5-160-16,1-2 0 0,-1-3 0 0,-1-4 0 16,0-4-240-16,-1-1 32 0,0 0 0 0,0 1 0 15,-1-1 208-15,1 2 256 0,1-1-48 0,2-1-16 16,-2-1 64-16,1-3 16 0,3-2 0 0,-2-2 0 15,-1-2-272-15,0-4 128 0,1-5-128 0,-1 1 0 16,-1-4 128-16,2 0-128 0,0-1 0 0,0-3 0 0,-2 1 128 0,0 2-128 16,0-3 0-16,0 1 0 0,0 1 128 0,0 0-128 15,-1 1 0-15,1-2 0 0,0-2 144 0,2 0-144 16,-1-1 0-16,0 1 144 0,2 0-144 0,0-3 0 16,1-9 0-16,-1 12 128 0,1-2-128 0,0-10 0 15,1 12 0-15,-1-12 0 0,2 10 0 0,-2-10 0 16,6 11 128-16,-1-2-128 0,-5-9 0 0,6 10 0 15,1 1 144-15,-1-2-144 0,1-1 0 0,1-1 0 16,0 1 0-16,-1 0 128 0,3 1-128 0,-1 0 0 16,0-2 0-16,1-1 0 0,1 1 0 0,-1-2 0 15,0 0 0-15,2-1 0 0,0 2 0 0,2-3 0 16,-1-1 0-16,2 0 0 0,0 1 0 0,5 0 0 0,2-2 0 16,3 0 128-16,2 0-128 0,4 2 0 0,3 0 0 0,2-1 128 15,0 3-128-15,1-1 0 0,-2 0 0 16,0 2 0-16,0 0 0 0,0-2 0 0,1-3 0 0,3 1 0 15,-2-5 0-15,7 3 0 0,1-3 0 0,3 3 0 16,3 3 128-16,0-3-128 0,-3 3 128 0,-2-2-128 16,-3-2 0-16,-1-1 0 0,-3 1 0 0,-1-2 0 15,-1 2 0-15,3-2 0 0,3 1 0 0,2 1 0 16,3-1 0-16,2 1 0 0,-2 1 0 0,-1-3 0 16,-3 1 0-16,-2 0 0 0,-3-3 0 0,-1 0 0 15,-3-3 0-15,0 0 0 0,2 1 0 0,1-1 0 16,0-1 0-16,-1 1 0 0,1 0 0 0,-1 1 0 15,-2 2 0-15,-2 0 0 0,-3 1 0 0,-1 0 128 16,-4 2-128-16,0 0 0 0,-3 2 0 0,0 2 0 16,1 0 0-16,-1 1 0 0,-1-1 0 0,1 1 0 0,-1 1 0 0,1-2 0 15,0 2 0-15,0-2 0 0,-1 0 0 0,1 1 0 16,0-3 0-16,0 0 128 0,-1-3-128 0,0 2 0 16,-1 0 0-16,-2-1 0 0,0 2 240 0,-2-2 16 15,-1-1 16-15,0 2 0 0,-3 1-272 0,-1 0 0 16,0 0 128-16,-1 0-128 0,1 0 0 0,-11 0 0 15,11 2 0-15,0 2 0 0,-11-4 0 0,9 2 0 16,-9-2 0-16,10 2 0 0,-10-2 0 0,0 0-304 16,0 0 64-16,0 0 16 0,9-2 416 0,-9 2 64 15,0 0 32-15,0 0 0 0,8-6-288 0,-8 6 160 16,7-9-160-16,-3 0 128 0,-4 9-128 0,2-12 128 16,-2-1-128-16,0 0 128 0,0 0-128 0,0 0 0 0,0-2 0 0,0 0 0 15,0-2-272-15,0 2-96 0,2 0-16 16,-2 0 0-16,0-1 384 0,1 0 160 0,1 1-16 0,1-2 0 15,-2 3-144-15,2-1 0 0,1 1 144 0,0 1-144 16,0-5 0-16,0 2-240 0,2 3 48 0,-1-3 0 16,-1 1 192-16,2-4 0 0,0 0 0 0,1-1 0 15,-2-3 0-15,1-5 0 0,1 1 0 0,-2-3 160 16,0 0 16-16,-1-1 0 0,0-3 0 0,-1 1 0 16,1 1-336-16,-1 2-64 0,1-2-16 0,0 5 0 15,0 0 400-15,-1 1 80 0,-2 0 16 0,0-1 0 16,-1 1-256-16,0 2 0 0,0-6 0 0,0 0-160 15,0-2 160-15,-1 1-128 0,1-2 128 0,0 1-128 16,0-2 304-16,1 3 64 0,1 1 16 0,0 2 0 16,0 1-256-16,-1 3-288 0,-1 4 64 0,0-1 16 15,0 0 208-15,0 0 0 0,-1 1 0 0,-1 1 0 0,0-3 0 0,-1-2 0 16,1-2 0-16,-2-1 0 0,-2-6 0 0,4-1 160 16,-2 2-160-16,1-2 192 0,-1-1-192 0,2 3 128 15,-2 4-128-15,3 0 128 0,-1 5-128 0,1-1 0 16,0 5 0-16,1 2 0 0,0 1-192 0,0 2-80 15,0 1-16-15,0 0 0 0,0-2 288 0,1 4 144 16,-1 0-16-16,3 0 0 0,-3 0-128 0,1 1 0 16,-1-1 0-16,1-2 0 0,-1 0 0 0,0-1 0 15,0 0 0-15,-1-2 0 0,0 0 0 0,-1 2-176 16,0-2 48-16,-1 2 0 0,0 0 128 0,1 1 0 16,-2-1 0-16,-1 0 0 0,1 4 0 0,0-3 0 15,0 2 0-15,1 2-128 0,-1 0 128 0,2 2 176 0,-2 2-48 16,4 5 0-16,-4-5-128 0,4 5-176 0,0 0 48 0,0 0 0 31,0 0-496-31,0 0-80 0,0 0-32 0,0 0 0 16,9 8-1248-16,0 0-240 0,2 0-48 0,-1 1-16 15,1-3-1168-15,2 2-256 0</inkml:trace>
  <inkml:trace contextRef="#ctx0" brushRef="#br1" timeOffset="152122.78">28549 13090 10127 0,'0'0'448'0,"0"0"96"0,0 0-544 0,0 0 0 0,0 0 0 0,6-8 0 16,-6 8 4240-16,4-10 752 0,-4 10 128 0,3-11 48 15,-2 1-3984-15,-1 10-800 0,4-8-144 0,-4 8-48 16,1-13 32-16,-1 13 0 0,3-13 0 0,-2 2 0 16,-1 11 560-16,0-14 112 0,0 1 32 0,-1 4 0 15,0 0 16-15,1 9 0 0,-2-12 0 0,1 3 0 16,1 9-144-16,0 0-32 0,-6-9 0 0,6 9 0 16,-11-4-288-16,2-1-64 0,0 3-16 0,-2 4 0 15,-2 0-144-15,0 4-16 0,0-1-16 0,2 1 0 16,-4 2-224-16,1 0 0 0,0 1 0 0,-1 1-160 15,1 2 160-15,1-1-128 0,1-1 128 0,-1 2-128 16,-1-2 128-16,1 3 0 0,0 0 0 0,0 3 0 0,-2 0 0 16,2 1 0-16,0 1 0 0,1 1 0 0,2 1 0 0,2-2 0 15,2 3 0-15,0-4-128 0,1-1 128 0,3 1 0 16,0-3 0-16,2 3 0 0,0 0 0 0,3-2 0 16,0 1 0-16,0-2 0 0,3-1 0 0,0-1 0 15,2 0 0-15,2-3 128 0,4 0-128 0,-1-2 0 16,1-2 0-16,2-1-128 0,2-3 128 0,0-1 0 15,2-1 0-15,-1 0 0 0,1-3 192 0,-1-2-48 16,2-1 0-16,0-3 0 0,0-1 256 0,-3-1 48 16,-1-1 16-16,-1-3 0 0,-2-2-208 0,-2-1-64 15,1-2 0-15,-1-3 0 0,-2-3 256 0,-1-1 64 16,0-2 0-16,-1 0 0 0,0 2-368 0,-2-2-144 16,1 0 128-16,-1 0-128 0,0 1 128 0,-2 0-128 0,-2-3 0 0,1-1 128 15,-2-1-128-15,0 0 0 0,-2 1 0 0,0-3 128 16,-2 2-128-16,1 3 0 0,-1 1 0 0,0 3 0 15,-1 3 0-15,0 1 0 0,1 3 0 0,-1 1 0 32,0 2-368-32,0 2-48 0,-1 2-16 0,-1 2 0 15,1 0-368-15,0 3-80 0,5 8-16 0,-7-5 0 16,7 5-1696-16,-7-1-352 0,7 1-64 0,-8 4-12608 0</inkml:trace>
  <inkml:trace contextRef="#ctx0" brushRef="#br1" timeOffset="152505.07">28860 12970 35647 0,'0'0'1584'0,"0"0"320"0,0 0-1520 0,0 0-384 16,0 0 0-16,0 0 0 0,0 0 816 0,11 0 80 16,-11 0 32-16,13 3 0 0,-1 0-336 0,-2-1-64 15,0-1-16-15,-10-1 0 0,13 5 80 0,-1 1 16 0,-1-1 0 0,-2 0 0 16,-9-5-432-16,12 8-176 0,-1 4 128 0,0-2-128 15,-1 0 0-15,-1 3 0 0,0 0 0 0,3 2 0 16,-1-1-256-16,-2 0-16 0,0 1-16 0,1 0 0 31,1 0-496-31,-1-2-112 0,0-1 0 0,1-2-16 16,1-2-1376-16,-2 0-272 0,-10-8-48 0,11 7-7312 0,-2-3-1472 0</inkml:trace>
  <inkml:trace contextRef="#ctx0" brushRef="#br1" timeOffset="152856.31">29435 12857 16575 0,'0'0'736'0,"0"0"160"0,0 0-720 0,0 0-176 15,0 0 0-15,0 0 0 0,0 0 3264 0,0 0 608 16,0 0 128-16,0 0 32 0,2 9-2960 0,-4 0-592 16,2-9-112-16,-5 15-32 0,-3-2 48 0,-1 3 0 15,-1-2 0-15,-2 1 0 0,-1 2 64 0,-1 1 32 16,-2 3 0-16,-1 0 0 0,0 3-64 0,-1 0-16 16,0 3 0-16,-1 3 0 0,1 2-128 0,1 2-16 0,0-1-16 0,2 3 0 15,-1 0-112-15,0 1-128 0,1-1 176 16,-1-2-176-16,-1 3 128 0,0-5-128 0,0-6 0 15,0 2 0-15,0-1 0 0,2-1 0 0,-1-1-240 0,0 0 80 32,1-2-448-32,-1-1-96 0,2-1 0 0,-1-1-16 15,1-3-1712-15,0-2-320 0,-1-2-80 0,2-2-16 0</inkml:trace>
  <inkml:trace contextRef="#ctx0" brushRef="#br1" timeOffset="153345.49">27836 13760 32015 0,'-13'0'704'0,"1"-1"128"0,12 1 48 0,-12 0 32 0,12 0-720 0,0 0-192 0,0 0 0 0,0 0 0 16,0 0 512-16,8-5 64 0,5 1 0 0,3 2 16 16,3 2 96-16,5 2 16 0,3 0 0 0,6 0 0 15,2 3-64-15,4-4-16 0,4 0 0 0,5 1 0 16,6 0-160-16,6-4-16 0,5 0-16 0,1 1 0 16,0 0-304-16,-4-2-128 0,-5-1 0 0,1 0 128 15,-1 2-128-15,3-2 0 0,5 0 0 0,-1 1 0 16,1 1 0-16,-3 0 0 0,-4 0 0 0,-2-1 0 15,-3 1 0-15,-1 0-224 0,-3 2 48 0,2 0 16 16,-1 2-1600 0,-2 0-320-16,-4 2-64 0,-3-1-8432 0,-5-2-1696 0</inkml:trace>
  <inkml:trace contextRef="#ctx0" brushRef="#br1" timeOffset="154290.29">28588 14528 4607 0,'0'0'400'0,"0"0"-400"16,0 0 0-16,0 0 0 0,0 0 4576 0,0 0 832 15,0 0 160-15,0 0 48 0,0 0-3536 0,0 0-704 16,0 0-144-16,0 0-16 0,0 0-544 0,5-8-96 16,-4-1-32-16,1 2 0 0,-2 7 224 0,0 0 64 15,0-11 0-15,0 2 0 0,-2-1 80 0,1 1 32 16,-1 2 0-16,-1-1 0 0,-1-3-96 0,-1 3-16 0,-2 2 0 0,-3-1 0 15,-1 1-304-15,0-2-64 0,-2 3-16 0,-2 1 0 16,0 1-192-16,-2 1-64 0,-2 2 0 0,1 2 0 16,0 1-192-16,-2 2 0 0,-2 2 0 0,1 0 0 15,-1 4 0-15,0-2 0 0,0 1 0 0,1 4 0 16,0 0 0-16,0 1 0 0,2 2 0 0,2 2 0 16,0 0 0-16,1 1 0 0,3-1 0 0,1 1 0 15,1-1 0-15,2 1-128 0,1 0 128 0,3-1 0 16,2 2 0-16,0 0 0 0,2-2 0 0,1 0 0 15,1-4-160-15,3 0 160 0,1-2-128 0,2-2 128 16,1 0-192-16,1-2 32 0,1-3 16 0,3-2 0 16,0-1-80-16,2-2-16 0,0-2 0 0,2-2 0 15,2-2 240-15,-1-1 0 0,1-3 0 0,2-3 0 0,0 1 0 16,1-2 0-16,0-4 0 0,1 0 0 16,-1 1 160-16,-1-4-32 0,-2 0 0 0,1 1 0 0,-2-2 64 15,-1 0 0-15,-1-1 0 0,-3-2 0 0,-2-4 160 0,-1-3 32 16,-3-2 16-16,0-4 0 0,-2-3-144 0,-1 1-16 15,-1-4-16-15,-2 4 0 0,-2 1-96 0,-3 3 0 16,0 2-128-16,-1 4 192 0,-1 3-64 0,0 3-128 16,-1 2 176-16,-1 3-176 0,-1-2 0 0,-1 3 0 15,-1 0 0-15,1 3 0 0,0 0-208 0,0 3-48 16,1 0-16-16,0 0 0 16,0 5-416-16,1 0-80 0,0 4 0 0,8 2-16 15,0 0-1696-15,0 0-336 0,-6-3-64 0,6 3-12544 0</inkml:trace>
  <inkml:trace contextRef="#ctx0" brushRef="#br1" timeOffset="154940.1">28821 14418 21183 0,'0'0'1888'0,"0"0"-1504"0,0 0-384 0,0 0 0 15,0 0 4560-15,0 0 848 0,0 0 160 0,0 0 48 16,-2-6-4448-16,2 6-880 0,0 0-288 0,0 0 160 0,0 0-32 0,0 0-128 16,0 0 192-16,0 0-64 0,0 0 128 0,0 13 0 15,1-1 16-15,-1 3 0 0,0 1 128 0,0 1 32 16,1 2 0-16,1-3 0 0,-1 1 0 0,1 1 0 15,2 2 0-15,0 1 0 0,0-2-240 0,3 1-32 16,-1-2-16-16,2 0 0 0,1 1-144 0,2-2 0 16,0-2 0-16,1 0 128 0,0-1-128 0,0-4 0 15,-1-3 144-15,1-2-144 0,0-1 0 0,0-1 128 16,-3-3-128-16,1-3 0 0,-10 3 0 0,12-4 144 16,-2-3-144-16,-1-2 0 0,2-1 144 0,-2 0-144 15,-1-2 0-15,-2 0 144 0,-2 0-144 0,1 2 0 16,-5 10-192-16,3-11 192 0,0 2 0 0,-3 9 0 15,0 0 0-15,0 0 0 0,0 0 0 0,0 0 0 0,10-2 0 16,-10 2 0-16,10 2 0 0,-10-2 0 0,11 7 0 0,-1-1 0 16,-1 1-144-16,-1-1 144 0,0 0-192 0,0-1 192 15,-8-5 0-15,9 6 0 0,-9-6 0 0,10 7 0 16,-10-7 0-16,11 9 0 0,-2-2 0 0,-1 0 0 16,-2 2 0-16,1 1 128 0,-1-3-128 0,1 3 0 15,-1-1 256-15,1 0-64 0,-1-1 0 0,1-2 0 16,1 2-192-16,1 0-160 0,3 2 32 0,-1 1 0 15,2-1-16-15,-1-5 0 0,-12-5 0 0,15 2 0 16,-4-5 336-16,1-1 80 0,0-2 16 0,1-5 0 16,-2 1 208-16,-1-2 32 0,1-1 16 0,-2-1 0 15,1-5-224-15,-1 1-32 0,-3-1-16 0,1-5 0 16,-1 1-272-16,-1-2 0 0,1 0 128 0,-4 0-128 16,1 0-144-16,0-1-96 0,-1-1-16 0,-1-2 0 15,-2-1-512-15,1-1-128 0,-1 2 0 0,1-1-16 16,-1 2-2128-16,-1 0-416 0,0 0-96 0,-1 2-16 0</inkml:trace>
  <inkml:trace contextRef="#ctx0" brushRef="#br3" timeOffset="188396.95">30040 8329 19343 0,'0'0'1728'0,"0"0"-1392"16,0 0-336-16,0 0 0 0,0 0 3088 0,0 0 560 16,0 0 96-16,0 0 32 0,0 0-2624 0,0 0-512 15,0 0-96-15,0 0-32 0,0 0-96 0,0 0-32 16,0 0 0-16,-9-2 0 0,-3-1-32 0,5 3-16 16,-4 0 0-16,-2 0 0 0,-3 0 48 0,-2 0 16 15,-1 0 0-15,-2 0 0 0,-3 2 48 0,-21-1 0 16,3 2 0-16,4 0 0 0,2 1-32 0,-1-3 0 15,-1 1 0-15,-1 1 0 0,-2 0 32 0,-4 1 0 0,-3 0 0 0,-2 1 0 16,-2 0-144-16,0 3-32 0,0 1 0 0,1-1 0 16,0 1-144-16,2 1-128 0,-1-1 192 0,-3 1-192 15,-1-1 192-15,2-2-192 0,0 1 192 0,2 0-192 16,2-1 128-16,4-1-128 0,2 1 0 0,2-2 0 16,-1-1 128-16,4-2-128 0,-1 1 0 0,1 0 0 15,1-3 0-15,1 0 128 0,1 0-128 0,0 1 0 16,1-1 160-16,2 3-160 0,0-1 128 0,1 2-128 15,1-1 0-15,2 1 128 0,-1 1-128 0,2 0 0 16,0-1 0-16,1 1 0 0,0 2 0 0,2-3 0 16,0-1 0-16,0 3 0 0,2-5 128 0,1 3-128 15,-1-3 144-15,1 0 0 0,1 1 0 0,-1-2 0 16,1 0-144-16,0 1 0 0,1-1 0 0,1-1 0 16,1-1 0-16,2 2 0 0,2 0 0 0,2 0 0 15,0-1 0-15,0 1 0 0,1 0 144 0,1 1-144 0,1 1 0 0,7-2 128 16,-11 2-128-16,2 0 0 0,1-2 0 0,8 0 0 15,-9 4 0-15,0-3 128 0,1 0-128 0,8-1 0 16,-9 2 128-16,9-2-128 0,-9 0 0 0,9 0 144 16,0 0-144-16,0 0 0 0,0 0 144 0,0 0-144 15,0 0 0-15,0 0 144 0,0 0-144 0,0-10 0 16,3 0 0-16,2 0-176 0,0-1 400 0,3-2 80 16,0 0 16-16,2 0 0 0,0 0-192 0,1 0-128 15,-1-3 192-15,1 2-192 0,-2 1 128 0,-1-1-128 16,0 1 0-16,-2 2 0 0,-1-2 144 0,2 3-144 15,-1-2 0-15,1 1 144 0,-2 2-144 0,0 0 0 16,2 0 0-16,-1 0 128 0,-1 0-128 0,2 0 0 0,-7 9 0 16,7-9 0-16,-2 2 0 0,-5 7 0 0,0 0 0 0,8-10 0 15,-2 1 0-15,-6 9 0 0,0 0 0 0,0 0 0 16,0 0 0-16,0 0 0 0,0 0 0 0,7-7 0 16,-7 7 0-16,0 0 0 0,0 0 0 0,0 0 128 15,0 0-128-15,0 0 0 0,0 0-160 0,0 0 160 16,0 0 0-16,0 0 0 0,-11 4 0 0,1 1 0 15,-2 0-128-15,0 2 128 0,-1-1 0 0,0 3-144 16,-1 1 144-16,0 0 0 0,-1-1 0 0,1 2 0 16,-1-1 0-16,1 3 0 0,-1 0 0 0,-1 1 0 15,0 2 0-15,1 4 0 0,-1 1 0 0,2 1-128 16,-2 1 128-16,3-2 0 0,0-1 128 0,2-1-128 16,2 1 0-16,3-5 144 0,1 1-144 0,1-3 0 15,1-1 0-15,2-2 0 0,1-10 0 0,0 11-144 0,0-11 16 0,2 10 0 16,2-1 0-16,0 0 0 0,-1 3 128 0,-1-2 0 15,2 2 128-15,2-1-128 0,-4-2 176 0,2 0-48 16,1-1 0-16,0 1 0 0,-5-9 0 0,10 10 0 16,-1-3 0-16,-1 1 0 0,-1 1-256 0,4-3-64 15,1 1-16-15,2-1 0 0,2 1 208 0,3-1 240 16,2 5-48-16,4-2-16 16,1 0-1680-16,2 3-336 0,4 1-64 0,0-3-18064 15</inkml:trace>
  <inkml:trace contextRef="#ctx0" brushRef="#br3" timeOffset="189481.84">31031 7958 15663 0,'0'0'688'0,"0"0"144"0,9-6-656 0,-1-3-176 0,-1 1 0 0,0 0 0 0,1-1 2704 0,0 0 512 16,-1 1 112-16,-1 0 0 15,1 0-1552-15,-2 2-320 0,-5 6-64 0,0 0-16 0,4-12-416 0,-4 12-96 16,0-10-16-16,0 10 0 0,0 0-144 0,0 0-48 16,-9-11 0-16,-2 7 0 0,1-2-240 0,-1 3-48 15,1 1-16-15,-3 0 0 0,-2 2-352 0,0 2 0 16,-2-1 0-16,-1 3-128 0,-2 2 128 0,1-2 0 16,-2 2 128-16,0 0-128 0,0 2 224 0,1 1-32 15,1 1 0-15,-1 2 0 0,2 0 64 0,0 1 16 16,0 1 0-16,2 2 0 0,-1 1-144 0,1 0-128 15,1 2 144-15,0 1-144 0,0 1 0 0,3 1 0 16,1-1 0-16,2-2 0 0,2 1 0 0,3-3 0 16,1-1 0-16,3-2 0 0,1-1 0 0,3 0 0 15,0-3 0-15,1 1 0 0,2-2 0 0,1 0 0 0,1-2 0 0,1-1 0 16,2 1 0-16,-2-2-128 0,-10-5 128 0,13 5 0 16,0-4 0-16,2-1 0 0,-2-1 0 0,0-2 0 15,-1 1 0-15,-1-2 176 0,2-1-48 0,0-2-128 16,-1 1 320-16,0-1-64 0,-2-2 0 0,2 0 0 15,0-2 48-15,0 2 0 0,1-4 0 0,0-1 0 16,0-3-64-16,0-4-16 0,1 0 0 0,2-2 0 16,-1-5-224-16,1 1 128 0,-2-3-128 0,2-1 0 15,0-3 0-15,-3 1 0 0,0 1 0 0,1 0 0 16,0 1 0-16,-1 1 128 0,0 3-128 0,-1-1 0 16,-1 1 0-16,-2 0 176 0,-1-2-176 0,-2 3 160 15,-1 0 0-15,-1 2 0 0,-1 0 0 0,-2 5 0 16,-1 0 32-16,-1 2 16 0,-3 4 0 0,-1-2 0 0,1 4-208 0,-1 0 0 15,-2 2 0-15,1 3 0 16,-1-1-464-16,-1 1-48 0,-2 0 0 0,1 4 0 16,-2 2-496-16,2-3-96 0,0 3-32 0,0 4-11280 15,-2 1-2240-15</inkml:trace>
  <inkml:trace contextRef="#ctx0" brushRef="#br3" timeOffset="190083.19">31517 7368 22111 0,'0'0'1968'0,"0"0"-1584"0,0 0-384 0,0 0 0 15,0 0 2144-15,0 0 352 0,0 0 64 0,0 0 0 16,-4-8-1472-16,4 8-288 0,0 0-64 0,0 0-16 16,0 0-208-16,0 0-32 0,0 0-16 0,0 0 0 15,0 0-272-15,0 0-64 0,0 0-128 0,0 0 192 16,0 0-192-16,8 7 128 0,-3 0-128 0,1 4 0 15,-1 2 272-15,-1 4-32 0,-2 0-16 0,1 2 0 16,1 5 272-16,-3-1 48 0,1 3 16 0,-2-1 0 0,0 2-128 0,1 1-32 16,0-5 0-16,-1 1 0 0,0-1-144 0,1 3-16 15,1-2-16-15,0 2 0 0,1-3-80 0,1 3-16 16,0-1 0-16,1 4 0 0,2 1-128 0,-1 2 160 16,1-4-160-16,-1 1 160 0,3 0-160 0,-2-2 0 15,-3-3 0-15,-2 1 0 0,0-1 128 0,-2-2-128 16,0-3 128-16,-3 0-128 0,-1-5 192 0,0 2-64 15,-1-7 0-15,-2 1 0 0,0 1 0 0,0-2 0 16,1 1 0-16,-1-3 0 0,-1 0-128 0,0 0 128 16,2-1-128-16,6-6 128 0,-11 4-128 0,2 2 128 15,1-3-128-15,1 3 128 0,-2-4-128 0,-1 0 128 16,1-2-128-16,-1 0 128 0,-2 0-128 0,-1 1 160 0,-1 0-160 0,-3 2 160 16,0-4-160-16,0 1 0 0,-3 1 144 0,2 1-144 15,-3 1 0-15,3-2 0 0,0 2 0 0,1-3 0 16,0 0 0-16,1 0 0 0,1 0 0 0,2 0-128 31,-1 3-1344-31,4-3-272 0,-3 0-48 0,1 0-16048 0</inkml:trace>
  <inkml:trace contextRef="#ctx0" brushRef="#br3" timeOffset="190598.61">30351 8545 14735 0,'0'0'1312'0,"0"0"-1056"16,0 0-256-16,0 0 0 0,0 0 3216 0,0 0 592 0,0 0 112 0,0 0 32 16,0 0-2192-16,0 0-432 0,0 0-96 0,0 12-16 15,0-2-240-15,0-10-48 0,1 11-16 0,0-3 0 16,-1-8-96-16,0 0-32 0,4 10 0 0,-4-10 0 15,0 0 16-15,8 8 0 0,-8-8 0 0,12 5 0 16,-2-1 32-16,4 1 0 0,3-5 0 0,5-2 0 16,5-1-80-16,4-1-16 0,4-1 0 0,4 0 0 15,4-1-432-15,2 1-96 0,-1-1-16 0,5-1 0 16,5 1-192-16,5 0 0 0,3 4 0 0,3-2 0 16,2 0 0-16,-3 3 0 0,-6-3 0 0,-2 1 0 15,-1 3-224-15,-1-2-32 0,-2 0-16 0,1 1 0 16,1 0-496-1,-2-2-80-15,-3 2-32 0,0-1 0 0,-4 2-464 0,-2-1-112 0,-4 1-16 0,-2 0 0 16,-2-2-1744-16,-1 0-368 0,-3 1-64 0,-2-2 0 0</inkml:trace>
  <inkml:trace contextRef="#ctx0" brushRef="#br3" timeOffset="191382.08">30966 9321 10127 0,'0'0'896'0,"0"0"-704"0,0 0-192 0,0 0 0 15,9-5 3808-15,-9 5 736 0,8-6 128 0,-8 6 48 16,6-9-2400-16,1 3-464 0,-7 6-112 0,5-9-16 0,-1-2-736 0,-4 11-160 16,3-12-16-16,-1 3-16 0,-2-1-192 0,-1-2-32 15,-2 0-16-15,-1 1 0 0,-1-4 0 0,0 4 0 16,-2-1 0-16,-2 0 0 0,0 2 64 0,-1 2 16 16,-1 1 0-16,0 5 0 0,-2-2-192 0,-2 4-16 15,-2 4-16-15,0-2 0 0,-1 5-416 0,0 2 0 16,0 3 0-16,-1 1 0 0,1 4 0 0,-1-2 0 15,-1 1-128-15,2 0 128 0,-1 1-128 0,3 0 128 16,0-3-160-16,0 0 160 0,2 1 0 0,1 0 0 16,0 1 0-16,1 1 0 0,2-3 0 0,2 1 0 15,1-1 0-15,2 0 0 0,1 2 0 0,3 0 0 16,-2-3 0-16,3 1-144 0,0 0 144 0,3-1 0 16,-3-13 0-16,6 16-128 0,1-3 128 0,2-4 0 0,0-1 0 0,3-2 0 15,0-4 0-15,2 0 0 0,2 1 0 0,-1-3 0 16,1 0-192-16,0-3 64 0,-1-1 0 0,2 1 0 15,-1-3 128-15,1 1 176 0,-2-1-48 0,4 0 0 16,1-4-128-16,0 0 0 0,1-1 0 0,0-1 0 16,0 2 256-16,1-3-48 0,0-1 0 0,0 1 0 15,-1-1-64-15,-1 3-16 0,-2-2 0 0,-1 0 0 16,-3-3-128-16,0 2 192 0,-1-2-192 0,-2 0 192 16,-3-1-192-16,-2-2 128 0,-2-3-128 0,-1-4 128 15,-2-6 0-15,-1 0 0 0,-1-3 0 0,-2-2 0 16,-1-2-128-16,0 1 0 0,-1 0 0 0,-1 4 0 15,-1 3 0-15,1 4 192 0,-2 1-192 0,1 5 192 16,1 4-192-16,0 3 0 0,0-1-160 0,-1 2 160 16,2 4-256-16,0 1 32 0,0 2 16 0,5 6 0 15,0 0-416-15,0 0-80 0,-5-8 0 0,5 8-16 16,0 0-1104-16,0 0-224 0,0 0-32 0,0 0-9184 16,0 0-1856-16</inkml:trace>
  <inkml:trace contextRef="#ctx0" brushRef="#br3" timeOffset="191749.01">31347 9232 26719 0,'0'0'2368'0,"0"0"-1888"0,0 0-480 0,0 0 0 16,0 0 3360-16,0 0 576 0,-3 12 112 0,0-4 32 15,3-8-2656-15,0 0-528 0,0 0-96 0,0 0-32 16,0 0-352-16,2 13-80 0,-2-13-16 0,5 13 0 16,-5-13-176-16,8 9-144 0,0-1 192 0,2 0-192 15,0-2 224-15,2 1-64 0,0-1-16 0,0 1 0 16,1-2-144-16,0 1 160 0,0 2-160 0,1 1 160 15,-1-2-160-15,1 2 0 0,1 0 0 0,-2 2 0 16,-1-2 0-16,-1 2-176 0,1-3 48 0,0 0 0 31,-12-8-656-31,14 8-128 0,-2-2-32 0,0 1 0 0,-1-4-2032 0,-11-3-416 0,11-2-64 0</inkml:trace>
  <inkml:trace contextRef="#ctx0" brushRef="#br3" timeOffset="191983.31">31922 9054 23039 0,'0'0'2048'0,"0"0"-1648"16,0 0-400-16,0 0 0 0,0 0 3456 0,0 0 592 15,0 0 128-15,0 0 32 0,-6 11-2544 0,0 6-496 16,-2 0-96-16,-1 4-32 0,1 1-224 0,-2 4-48 16,-1 4-16-16,-2 0 0 0,-4 2-96 0,-1-1-16 15,-2 1 0-15,-3 6 0 0,-3 4-128 0,-3 5-16 0,-3 5-16 0,-4 2 0 16,0-1-224-16,-3-2-64 0,-3-4 0 15,3-4 0-15,4-4 64 0,5 1 16 0,2-1 0 0,5 1 0 16,2-1-272-16,4 1 0 0,1-2 128 0,5 0-128 31,0-4-2080-31,3-4-480 0,3-3-80 0</inkml:trace>
  <inkml:trace contextRef="#ctx0" brushRef="#br3" timeOffset="-202230.7">16547 8356 21183 0,'0'0'1888'0,"0"0"-1504"16,0 0-384-16,0 0 0 0,0 0 2656 0,0 0 464 16,0 0 80-16,6-5 32 0,-6 5-2128 0,0 0-416 15,0 0-96-15,6-7-16 0,-6 7-240 0,0 0-48 16,0 0-16-16,0 0 0 0,0 0-128 0,-3-1-16 16,-4-2-128-16,1 3 192 0,-3 0-192 0,0 3 0 15,-2-3-144-15,2 3 144 0,0 1 0 0,-5 0 0 16,3-1 0-16,11-3 0 0,0 0 0 0,0 0 0 15,0 0 0-15,0 0 0 0,0 0 432 0,0 0 16 0,0 0 16 16,0 0 0-16,0 0 208 0,0 0 32 0,0 0 16 0,0 0 0 16,0 0-80-16,0 0-32 0,-8-3 0 0,8 3 0 15,-7-4-352-15,0 0-64 0,7 4 0 0,-8-3-16 16,-1 0-176-16,0 2 0 0,0 0 0 0,0 1 0 16,-2 0 0-16,1 1 0 0,-2 0 0 0,2 2 0 15,-1-3 0-15,1 0 0 0,-1 0 0 0,1 1 0 16,-2-1 0-16,0 0 0 0,-1 0 128 0,2 2-128 15,-1-4 144-15,0 2-144 0,-1-1 160 0,1 1-160 16,-1-3 192-16,2 2-48 0,-2-1-16 0,0-1 0 16,-2 0-128-16,1 1 160 0,-2-1-160 0,1 1 160 15,-2-1-160-15,1 2 0 0,-2-1 0 0,-2 1 0 16,-1 1 0-16,-1 0 0 0,0 0 0 0,-1 1 0 16,-1 1 0-16,2 0 0 0,-2 1 0 0,1-1 0 0,-2 1 0 15,2 4 0-15,-2-5 0 0,2 2 0 0,-1 0 0 16,2 0 0-16,0-1 0 0,1-1 0 0,-1 1 0 15,0-1 0-15,-1 0 0 0,1-1 0 0,0-1 0 0,0 0 0 16,0 0 0-16,-2 0 0 0,0-1 128 0,-1-1-128 16,-1 1 128-16,-2 0-128 0,1 1 160 0,0 0-160 15,-2 0 192-15,1 2-192 0,0 0 128 0,0 0-128 16,2 2 0-16,0-1 0 0,-1-1 0 0,0 1 160 16,-1 1-160-16,-1 1 128 0,-1-2-128 0,0 1 0 15,-1 0 0-15,0-1 0 0,-2 3 0 0,2 0 0 16,0 1 0-16,1-1 0 0,1 1 0 0,2-1 0 15,1 1 0-15,0-1 0 0,1 2 0 0,1-1 128 0,1-1-128 16,-2-1 0-16,-1 1 0 0,0-1 0 0,0-1 0 0,-2 0 0 16,1 0 0-16,-2-1 0 0,-1 3 0 0,2-4 0 15,0 2 0-15,2 0 0 0,0 1 0 16,3-1 0-16,1 0 0 0,2-3 0 0,0 2 0 0,4 0 0 16,-1-2 0-16,1 0 0 0,2 3 0 0,-1-4 0 15,1 1 0-15,1-1 0 0,1 0 0 0,2 0 0 16,-2 0 0-16,0 0 0 0,2 2 0 0,-2-2 0 15,-1 0 0-15,0 0 0 0,0 0 0 0,0 0 128 16,0 0-128-16,1 0 0 0,-1-2 0 0,1 1 0 16,1-1 128-16,-1-1-128 0,0 2 192 0,2-3-64 15,-1 2-128-15,1 1 0 0,-1-3 0 0,1 3 0 16,1 0 0-16,0-1 0 0,-2 0 0 0,1 0 0 16,-1 0 0-16,2 0 0 0,-1 1 0 0,0 0-176 15,-2 1 176-15,-1 0 0 0,1 0 128 0,2 0-128 0,-2 0 0 0,1 0 0 16,1 0 0-16,1 0 0 0,1-1 0 0,8 1 0 15,-9-3 0-15,1 2 0 16,8 1 128-16,-9-3-128 0,2 0 128 0,7 3-128 0,-6-1 0 0,6 1 128 16,-8-2-128-16,8 2 0 0,0 0 0 0,0 0 0 15,-6-3 0-15,6 3 0 0,0 0 0 0,0 0 0 16,0 0 0-16,0 0 0 0,0 0 0 0,0 0 128 16,0 0-128-16,0 0 0 0,0 0 0 0,0 0 0 15,0-9 0-15,1 2 0 0,1-2 0 0,2 3 144 16,-4 6-144-16,8-11 160 0,0-1-160 0,0 2 0 15,0 1 0-15,1-2 0 0,1 1 0 0,1 0 0 16,0 0 0-16,1 1 128 0,1 0-128 0,2 0 0 0,-1 3 0 0,2-4 128 16,0 4-128-16,1-1 0 15,-1 1 0-15,0 1 0 0,-1 2 0 0,0-2 0 0,-2 1 0 0,0 0 0 16,-3 0 0-16,-1 0 0 0,-9 4 0 16,11-4 0-16,-11 4 0 0,9-5 0 0,-9 5 0 0,0 0 0 15,8-6-192-15,-8 6 192 0,0 0-160 0,0 0 160 16,0 0 0-16,0 0 0 0,5-10 128 0,-5 10-128 15,0 0 0-15,0 0 0 0,0 0 0 0,0 0 0 16,0 0 0-16,0 0 0 0,0 0 0 0,0 0 0 16,3-9 0-16,-3 9 0 0,0 0 0 0,0 0 0 15,0 0 0-15,0 0 0 0,0 0-144 0,0 0 144 16,-8-4-192-16,0 3 64 0,8 1 0 0,-11 3 0 16,1-1 128-16,0 1-192 0,-2 0 192 0,1 3-192 15,1-5 192-15,-2 5 0 0,-1-1-144 0,0 0 144 0,-2 0 0 0,0 0 0 16,-2 2 0-16,-1 2 0 15,0-2 0-15,-1 0 0 0,1 3 0 0,0 0 0 0,0 2 0 0,-1 2 0 16,1 3 0-16,0 1 0 0,0 1 0 0,1 0 0 16,0 1 0-16,1 0 0 0,1 3 0 0,0 0 0 15,3-1-176-15,2-1 176 0,0-3 0 0,2-2 0 16,1-3 0-16,2 1 0 0,1-1 0 0,2-1 0 16,0-3 0-16,2-9 0 0,0 0 0 0,0 0 0 15,3 12 0-15,-1-3 0 0,-2-9 0 0,6 9 0 16,0-2 0-16,2-1 0 0,-8-6 0 0,13 8 0 15,-1 0 0-15,-1-2 0 0,3 2 0 0,1-1 0 16,-2-1 0-16,3 1 0 0,0 1 0 0,-1 0 0 16,2 1 0-16,0-2 0 0,-1 0 0 0,-1-1-128 0,1 0 0 0,0 0 0 31,-2 1-416-31,0-3-80 0,-1 1-16 0,0 1 0 16,-1 2-2176-16,-1 0-432 0,-4 0-80 0</inkml:trace>
  <inkml:trace contextRef="#ctx0" brushRef="#br3" timeOffset="-200922.67">11902 8227 17151 0,'0'0'768'0,"0"0"144"0,9-9-720 0,-9 9-192 0,10-11 0 0,-3 4 0 16,-7 7 992-16,0 0 160 0,9-9 48 0,-3 2 0 15,0-2-432-15,-6 9-64 0,2-9-32 0,-2 9 0 16,3-9-160-16,-2 6-16 0,-1-3-16 0,-1-1 0 16,-1 2-80-16,1 0-16 0,0-2 0 0,0 1 0 15,-2-1 128-15,0-7 32 0,-1 1 0 0,2 4 0 16,-2-2-32-16,0 3 0 0,-1-1 0 0,-2 0 0 16,2 0-128-16,-1 0-16 0,-1 2-16 0,-2 1 0 15,-2 0 16-15,1 0 0 0,-2 2 0 0,-1 1 0 16,0 0-112-16,-1 0 0 0,0 4-16 0,-3 4 0 15,-4-1-112-15,0 2-128 0,0 3 176 0,-2 2-176 16,-4 4 0-16,1-1 0 0,-1 2 0 0,1 2 0 0,1-1 0 16,3 0 0-16,2-3 0 0,2 5 0 0,1-4 0 0,3 2 0 15,1 0 0-15,0-1 0 0,0 5 0 0,2-2 0 16,1 2 0-16,1 0 0 0,2 2 0 0,3 3 0 16,2-1 0-16,0 1 0 0,2 2 0 15,3-4 0-15,1 1 0 0,3-5 0 0,0-2 192 0,2-1-64 16,2-1 0-16,1-2-128 0,2-5 160 0,0-4-160 15,2 2 128-15,1-3-128 0,1 0 144 0,0-2-144 16,-1-1 160-16,2 1-160 0,-1-5 128 0,1-1-128 16,2-1 0-16,0-1 0 0,0-1 0 0,0-1 128 15,0-2-128-15,-2 1 0 0,1-3 0 0,-2 0 128 16,-2-1-128-16,-2 0 0 0,-1-3 128 0,0 2-128 0,0-2 0 0,-1 0 144 16,-2-1 96-16,1 0 16 0,-2 0 0 0,-1-2 0 15,0 1 96-15,-2 1 32 0,1 2 0 0,-2-4 0 16,-3 1-16-16,1 0 0 0,-2 0 0 0,-1 1 0 15,0-3 16-15,0-2 16 0,0-4 0 0,2-2 0 16,-4 0-144-16,1-4-48 0,-2 0 0 0,2-1 0 16,-2-3-208-16,0 2 144 0,0 1-144 0,0 2 128 15,-1 5-128-15,1 0 0 0,-3 2 0 0,1 5 0 16,-1 2 0-16,-1 0 0 0,1 1 0 0,-1 3 0 16,1-1 0-16,-1 1-256 0,2-4 64 0,1 0 16 15,0 0-160-15,0 1-48 0,0-3 0 0,3 2 0 16,0 0-416-16,1 1-96 15,1 2 0-15,0 2-16 0,0 2-2240 0,2 1-448 0,0-4-96 0,-3 13-16 16</inkml:trace>
  <inkml:trace contextRef="#ctx0" brushRef="#br3" timeOffset="-199954.79">12422 7506 11967 0,'0'0'528'0,"0"0"112"0,0 0-512 0,0 0-128 16,0 0 0-16,0 0 0 0,-9-5 1488 0,9 5 272 16,0 0 48-16,0 0 16 0,0 0-1312 0,0 0-256 0,0 0-48 0,0 0-16 15,0 0 240-15,0 0 32 0,0 0 16 0,0 0 0 16,0 0-112-16,6-7-32 0,-6 7 0 0,0 0 0 15,9-5 368-15,-9 5 64 0,11 1 0 0,-11-1 16 16,8 7 48-16,-1-1 16 0,1 1 0 0,-1 2 0 16,-1 3-304-16,2 0-64 0,0 1-16 0,0 2 0 15,0 0-144-15,-1-1-16 0,3 0-16 0,-1 3 0 16,-2-1-128-16,4-4-32 0,-1-1 0 0,2 2 0 16,1 2-128-16,1 0 0 0,1 0 144 0,2 0-144 15,0 1 128-15,0 1-128 0,1 0 128 0,0 0-128 16,-1 2 128-16,0 4-128 0,-1 0 160 0,-5 3-160 15,2 1 208-15,-3 3-48 0,-5 2-16 0,-1-2 0 16,-2-2-144-16,0 1 0 0,-4-2 0 0,0 1 128 16,-2-5 0-16,-1 0-128 0,-3-7 192 0,0 0-64 15,-1 1 32-15,0-3 0 0,-2 1 0 0,2-1 0 0,0-1-16 16,0-1 0-16,0 0 0 0,0-1 0 0,-1 1-144 0,3-2 0 16,-1 1 0-16,0-1 128 0,-1 1 0 0,0-2-128 15,-2 0 192-15,1-1-64 0,-1 1 80 0,1 0 16 16,-2 2 0-16,1-2 0 0,-1-2 0 0,0 1 0 15,-1 0 0-15,0-1 0 0,0-1 32 0,0 1 16 16,1-1 0-16,-1-1 0 0,-1 1 16 0,0-4 0 16,-1 2 0-16,2-3 0 0,-1 1-112 0,-1-1-32 15,1-1 0-15,0 3 0 0,-1-6-144 0,1 0 0 16,-2 2 0-16,2 1 0 0,1-2 0 0,0 0-304 16,0 1 48-16,1 0 16 15,2 1-1696-15,-1 0-352 0,1 0-64 0,0 0-12112 0</inkml:trace>
  <inkml:trace contextRef="#ctx0" brushRef="#br3" timeOffset="-199414.12">10870 8857 2751 0,'-13'1'256'0,"4"2"-256"15,-1-1 0-15,-1 2 0 0,4 0 4656 0,0 0 880 16,7-4 176-16,0 0 48 0,0 0-4272 0,0 0-848 16,-4 8-160-16,4-8-32 0,0 0 352 0,0 0 80 0,0 0 16 0,9 8 0 15,-9-8-128-15,15 5-32 16,0-1 0-16,2-2 0 0,5 0 160 0,7-2 16 0,5 0 16 0,6-2 0 15,9 4-304-15,4-2-64 0,4 0-16 0,-1 0 0 16,-1 0-352-16,0-2-64 0,-3 0 0 0,4-5-128 16,4 1 128-16,5 1-128 0,6-1 0 15,-1 0 0-15,-2-1 0 0,-2 1 0 0,-3-6 128 0,3 3-128 16,4 0 0-16,3-2 0 0,2 3 0 0,-2 2 0 16,-6 2 368-16,-5-2-48 0,-6-2 0 0,0 1 0 15,-2 2-32-15,-2 1-16 0,-1 1 0 0,-3 2 0 16,-4 2-272-16,-3-1 128 0,-3-1-128 0,-4 2 0 15,-6-1 0-15,0 0-224 0,-6 2 16 0,-4-1 0 16,-4 2-2560-16,-2-2-512 16</inkml:trace>
  <inkml:trace contextRef="#ctx0" brushRef="#br3" timeOffset="-198484.4">12020 9513 12895 0,'0'0'1152'0,"0"0"-928"16,-1-10-224-16,0 1 0 0,-1 1 2752 0,1 2 512 16,0-1 112-16,1 7 16 0,-2-10-2368 0,1 1-480 15,-1 1-96-15,-1 0 0 0,-1 0-256 0,-1 1-32 16,-2 0-16-16,-1 1 0 0,-1-1-144 0,-1 0 128 0,-2 1-128 0,0-1 128 15,1 2 0-15,-2 0-128 0,-2-2 192 0,1 5-64 16,-2-1 160-16,-1 3 32 0,-1 0 0 0,-1 3 0 16,-1-3-16-16,-1 0 0 0,0 4 0 0,0 2 0 15,-1-2-16-15,-2 4 0 0,-3 2 0 0,1 4 0 16,0 2-48-16,2 5-16 0,0 3 0 0,3 2 0 16,3 0-224-16,2 1 0 0,3 2 128 0,2 2-128 15,0 1 0-15,3-1 128 0,3-2-128 0,1-2 0 16,2-4 0-16,2 0 0 0,1-4 0 0,3-2 0 15,2 0 128-15,3-3-128 0,3 1 0 0,2-1 144 16,2-4-16-16,4 1-128 0,2-2 192 0,5-2-64 16,2-1-128-16,2-2 192 0,2 0-192 0,1-3 192 15,1-2-192-15,-3 0 0 0,0-6 0 0,-4 1 128 16,0-4 32-16,-2 0 0 0,-1 0 0 0,-2-3 0 0,-1-1 368 0,-1-1 80 16,0-1 16-16,-1 1 0 0,-3-5 16 0,-2-1 16 15,0-1 0-15,-4-5 0 16,-2-5-160-16,-2-2-48 0,-3-3 0 0,-2-3 0 0,-4-3-192 0,-2 0-64 15,-3 2 0-15,0 3 0 0,-4 3-192 0,1 2 0 16,-3 3 0-16,0 3 0 0,0-1-128 0,0 2 128 16,0-4-192-16,-1 2 192 0,1-1-224 0,2 3 64 15,0 1 16-15,2 4 0 16,1 4-240-16,2 2-32 0,-1 3-16 0,2 5 0 16,1 2-2000-16,4 5-384 0,0 0-96 0</inkml:trace>
  <inkml:trace contextRef="#ctx0" brushRef="#br3" timeOffset="-198103.29">12757 9377 20271 0,'0'0'1792'0,"-7"-5"-1424"0,1-2-368 0,6 7 0 16,-7-4 3760-16,7 4 672 0,0 0 144 0,-8-1 32 15,-1 1-3664-15,0 1-736 0,-1 3-208 0,-1 1 0 16,0 2 0-16,-2 3 0 0,-3 3 0 0,0 0 0 0,-1 4 0 0,-1 3 0 15,-1 3 0-15,-1 2 0 0,2 4 0 0,-3 1 192 16,-1 1-16-16,2 2-16 0,2 1 96 0,1 0 0 16,-1-5 16-16,2 1 0 0,-1-5-128 0,1-3-16 15,1-1-128-15,2-1 192 0,0-3-192 0,1-3 0 16,2-2 0-16,0 0 0 16,3-3-416-16,0-1-80 0,7-8-16 0,0 0-10640 15,-9 1-2144-15</inkml:trace>
  <inkml:trace contextRef="#ctx0" brushRef="#br3" timeOffset="-197908.48">12267 9445 38415 0,'0'0'1696'0,"0"0"352"0,0 0-1632 0,10 8-416 0,2 2 0 0,1 4 0 16,1 3 960-16,2 3 96 0,1-1 32 0,1 1 0 15,0 3-512-15,1 1-112 0,-1 1-16 0,3-2 0 16,2 1-304-16,2-4-144 0,2 1 128 0,3-1-128 15,2 2 0-15,3-4 0 0,0 1 0 0,1-3 0 32,2 4-1504-32,0-3-288 0,0 0-48 0,-2 0-10096 0,-2-2-2016 0</inkml:trace>
  <inkml:trace contextRef="#ctx0" brushRef="#br3" timeOffset="-174687.25">13059 7213 3679 0,'0'0'320'0,"0"0"-320"0,0 0 0 0,0 0 0 16,0 0 1968-16,-9 0 320 0,9 0 64 0,-9 0 16 16,9 0-1168-16,-10 0-240 0,1 0-32 0,-1 0-16 15,1 0-304-15,0 1-64 0,0 0-16 0,-1 3 0 16,-1-2-160-16,5-1-48 0,-3-1 0 0,-2 1 0 15,-2 0-192-15,-1 1-128 0,-2-1 128 0,-2 0-128 16,-3-1 0-16,-18-1 0 0,4 0 0 0,2-1 0 16,2 1 0-16,-1-1 128 0,1 0-128 0,0 2 0 15,1 2 272-15,0 0-16 0,0 1 0 0,0 1 0 16,-1 0-16-16,-2-2-16 0,-2 0 0 0,-4-2 0 16,-4 0-224-16,-2 0 144 0,-2-2-144 0,2 2 128 15,1 0-128-15,0 3 0 0,3 1 0 0,-1 2 0 0,3-3 0 0,0 2 0 16,-2 0 0-16,-2 1 0 0,-5-4 0 0,-1 2 0 15,-1-1 0-15,1 1 0 0,0 1 0 0,5-1 128 16,4 0-128-16,2 1 128 0,1 0-128 0,2 0 0 16,-1-1 0-16,-1 0-176 0,-1-1 176 0,-1-3 0 15,-3 0 0-15,1 0 0 0,-1-2 0 0,2 2 0 16,0-1 0-16,5 1 0 0,3-1 0 0,2 3 0 16,1 2 0-16,3-1 0 0,1 1 0 0,2 2 0 15,0 1 0-15,3-1 128 0,-1 1-320 0,0 1-64 16,0 1-16-16,2-1 0 0,0-2 112 0,1 3 32 0,1-2 0 15,0 1 0-15,1-2 128 0,2 1 0 16,1-1 0-16,1 1 0 0,1 2 0 0,0-3 0 0,2-2 0 0,1 3 128 16,2 1-128-16,1-1 0 0,-1 0-176 0,4 3 176 15,2-10-144-15,-2 11 144 0,2-2-128 0,0-9 128 16,4 8 0-16,2 1 0 0,-6-9 0 0,6 10 0 16,1-2 0-16,-1 0 176 0,2 0-48 0,-2 1 0 15,1-1 208-15,-1 3 48 0,1 0 0 0,-2-1 0 16,0-1-384-16,2 3-160 0,-1 0 16 0,0-2 0 15,-1 3 144-15,1 2 0 0,2 0 0 0,-1 2 0 16,-1-1 0-16,1 3 0 0,-2 1 0 0,1 5 0 16,2 3 208-16,-1 8-16 0,-1 3-16 0,1 6 0 15,-1 5-176-15,1 0 0 0,-1 0 0 0,1 0 0 16,-1-8 0-16,0-2-144 0,0-2 144 0,2 4-208 16,-1 1 208-16,2 1 128 0,0 3 0 0,1 1-128 15,1 2 208-15,-1-1-64 0,0-2-16 0,4-4 0 16,-3-4-128-16,1-1 128 0,-2 0-128 0,0 4 128 0,-3 3-128 0,1 5 0 15,1 7 0-15,0 4 128 0,2 5-128 0,-1-5 0 16,-3-8 0-16,-2 1 128 0,0-1-128 0,0 3 0 16,1 3 0-16,-1 1 128 0,1-1-304 0,0-7-64 15,-1-4-16-15,-1-10 0 0,-2-6 64 0,1-2 0 16,0-4 0-16,-1-1 0 0,0-4 384 0,-1-1 64 16,-1-2 32-16,0-1 0 0,0-2-288 0,0 2 160 15,-1-1-160-15,-1 0 128 0,1-1-128 0,0 1 192 16,-1 0-192-16,1 1 192 0,0-4-192 0,-1 1 0 15,0-1 0-15,-1 0 128 0,-1-3-128 0,2 2 0 0,-2-1 0 16,2-4 0-16,0 1 0 0,2-8 0 16,-5 9 0-16,5-9 128 0,0 0-128 0,-7 7 0 0,1-2 144 0,6-5-144 15,0 0 0-15,0 0 128 0,-8 4-128 0,8-4 0 16,0 0 0-16,-9 3 0 0,9-3 0 0,0 0 0 16,-10 0 128-16,10 0-128 0,0 0 128 0,0 0-128 15,0 0 0-15,0 0 0 0,0 0 0 0,0 0 0 16,0 0-192-16,0 0-16 0,0 0 0 0,0 0 0 15,0 0 208-15,7-7-144 0,1 1 144 0,0 0-128 16,1 1 128-16,1 1 0 0,1 0 0 0,0 2 0 16,1 0 0-16,1 1 128 0,0 1-128 0,2 0 0 15,0 0 0-15,2 1 128 0,0 2-128 0,3 0 0 16,0 2 0-16,5-3 0 0,1 0 0 0,3-1 0 16,1-1 0-16,3 0 128 0,-2-1-128 0,1 1 176 0,1-2 16 15,1 2 16-15,4 0 0 0,2 2 0 0,3-1-48 0,4 0-16 16,1 2 0-16,2 0 0 0,-1 1-144 0,-2 1 0 15,-2-1 0-15,-1-3 0 0,-1 2-256 0,3 0-64 16,-1 3-32-16,5 0 0 16,2 2-464-16,-1 1-80 0,-2-1-32 0,-2-2 0 15,-2-2 224-15,-5-1 64 0,-2 0 0 0,-3-3 0 0,-2-2 640 0,-2 2 0 16,-1-2 0-16,-1-1 128 0,-2 0 448 0,2 1 80 16,-2 1 32-16,-1-2 0 0,-1 2-256 0,0-2-48 15,-3 3-16-15,1 0 0 0,-1 0-240 0,1 0-128 16,-1 0 128-16,-1 0-128 0,-2 0 0 0,-1 0 0 15,-2 0 0-15,1 0 0 0,-1 0 0 0,-1 0 0 16,-2-1 0-16,-1-2 128 0,-1 1 304 0,-1-1 64 0,-10 3 16 16,12-4 0-16,-4-5-128 0,-1 2-32 0,1 0 0 0,0-3 0 15,0 0 144-15,0 0 16 0,-1-1 16 0,1-1 0 16,0 1-336-16,0-2-64 0,1-3 0 0,0-1-128 16,-1 0 0-16,2-4 0 0,1 2 0 0,-1-1-144 15,-1 1-144-15,1-1-32 0,-1 0 0 0,0 2 0 16,-1 0 48-16,-2 0 0 0,2-1 0 0,-3 1 0 15,-1-1 272-15,0-6 0 0,-3-3-128 0,-1-5 128 16,-1-4 224-16,0-2 96 0,-1-7 32 0,0-2 0 16,-1 0 96-16,1 1 0 0,-1 1 16 0,2 6 0 15,-2-3-112-15,2-4-32 0,-1-7 0 0,1-4 0 16,0-9-48-16,0 0-16 0,-1 0 0 0,1 7 0 16,0 4 128-16,-2 1 32 0,0 2 0 0,0-7 0 15,-1-5-160-15,0-4-48 0,0-1 0 0,0 9 0 0,-1 5-208 0,-2 7 176 16,1 2-176-16,-1-2 160 15,-1-1 32-15,2-7 0 0,1-1 0 0,1 0 0 0,1-2 32 0,0 8 16 16,2 5 0-16,0 2 0 0,0 8-96 0,1-1-16 16,-2-1 0-16,2-4 0 0,-1-2-128 0,1-1 0 15,0 2 144-15,0-1-144 0,-1 4 0 0,1 4 0 16,0 5 0-16,0 6 0 0,-2 5 0 0,0 2 0 16,-2 5 0-16,-1 2 0 0,-2 3 0 0,1 1 0 15,-4 4 0-15,1 2-192 0,0 1-112 0,0 2-16 16,-1 3-16-16,0 1 0 15,0 2-1488-15,-2 0-288 0,-1 4-64 0</inkml:trace>
  <inkml:trace contextRef="#ctx0" brushRef="#br2" timeOffset="-166331.08">12556 10365 3679 0,'0'0'320'0,"0"0"-320"0,0 0 0 0,0 0 0 15,0 0 3088-15,0 0 560 0,0 0 96 0,0 0 32 16,0 0-2208-16,0 0-432 0,0 0-96 0,0 0-16 16,0 0-304-16,0 0-64 0,0 0-16 0,0 0 0 15,0 0 96-15,0 0 16 0,0 0 0 0,0 0 0 16,0 0-368-16,0 0-80 0,0 0-16 0,5 9 0 16,-1 2-288-16,-1 0 128 0,-1 5-128 0,1 4 0 15,-3 2 192-15,0 5-192 0,0 6 192 0,-1 35-192 16,-1-3 240-16,0-3-64 0,-2-7-16 0,0-4 0 15,-1-4-160-15,1-4 128 0,0 1-128 0,1 1 128 16,1 0-128-16,-1 1 128 0,1-1-128 0,-1-2 128 16,2 0 80-16,-1-3 16 0,1-5 0 0,0-4 0 15,-1-4-48-15,1 0-16 0,-1-7 0 0,0 1 0 16,1-1-160-16,0-1 160 0,-2 1-160 0,0-1 160 0,1 1-160 0,-1-3 0 16,2 3 0-16,-2-5 0 0,-1 1 0 0,2-2 0 15,-1-1 0-15,2-2 128 0,1-11-128 0,0 0 160 16,0 0-160-16,0 0 160 0,0 0 112 0,0 0 32 15,0 0 0-15,0 0 0 0,-7-7 336 0,3 1 64 16,0-6 0-16,1 0 16 0,-3-1-384 0,1-3-80 16,-1 2 0-16,-1 1-16 0,1-3-240 0,-1 3 0 15,-1 0 0-15,-1 0 0 0,0 0 0 0,0 2 0 16,-2-3 0-16,2 1 0 0,3 0 0 0,-1 3 0 16,1-3 0-16,1 3 0 0,1-1 0 0,0 2 0 15,0-1 0-15,1-1 0 0,2 2 0 0,1-3 0 0,0 3 0 0,0 0 0 16,0 0 0-16,0 9 0 0,1-11 0 0,2 2 0 15,-2 3 0-15,-1 6 0 0,0 0 176 0,0 0-176 16,0 0 0-16,0 0 0 0,0 0 0 0,0 0 0 16,0 0 0-16,5 10 0 0,-1 5 0 0,0 2 0 15,-1 2-128-15,1 2 128 0,1 0 0 0,0 0-144 16,0 0 144-16,2 2 0 0,-1 2 0 0,2 2-128 16,0 2 128-16,0 2 0 0,-2 0 0 0,2 1 128 15,0-5-128-15,1-1 0 0,0-2 128 0,0-5-128 16,0 1 192-16,1-3-16 0,-3-3-16 0,1-1 0 15,0-3 32-15,-1-2 0 0,-7-8 0 0,9 8 0 16,-9-8 64-16,10 1 0 0,-10-1 16 0,11-1 0 16,-11 1 144-16,11-5 32 0,-2-3 0 0,1-2 0 15,-3-2-128-15,3-2 0 0,0-3-16 0,3-4 0 16,1-1-128-16,1-2-32 0,2-2 0 0,0-1 0 0,1 2-144 0,0 4 0 16,0 0 0-16,1 6 0 15,-2 0-528-15,-2 3-96 0,0 3-16 0,-2 2-11008 16,0 0-2224-16</inkml:trace>
  <inkml:trace contextRef="#ctx0" brushRef="#br2" timeOffset="-165113.92">12218 13033 18079 0,'0'0'800'0,"0"0"160"0,0 0-768 16,0 0-192-16,0 0 0 0,0 0 0 15,0 0 1632-15,0 0 288 0,7-7 48 0,-7 7 16 0,4-6-832 0,-4 6-176 16,2-11-16-16,-2 11-16 0,0 0-560 0,0-12-96 15,0 2-32-15,0 1 0 0,-1 1-256 0,0-2 0 16,-3 0 128-16,0 1-128 0,4 9 256 0,-5-11-16 16,-2 0 0-16,-1 1 0 0,-1-1 336 0,-1 1 80 15,0 1 16-15,-1 0 0 0,1-1 160 0,-3 4 16 16,0-4 16-16,0 2 0 0,-2 0-176 0,1 0-48 16,0 2 0-16,0 3 0 0,1-2-256 0,0 3-64 15,0 2-16-15,2 0 0 0,0 3-304 0,1 1 0 16,-1 2 0-16,1 2 0 0,-1 3 0 0,0 0 0 15,-1 2-176-15,-1 3 176 0,0 2-176 0,1 2 176 16,2-1-160-16,-2 1 160 0,-1 0 0 0,1-1-144 0,1 2 144 0,0-3 0 16,3 2 0-16,0 1 0 0,2 0 0 0,1 1 0 15,1 1 0-15,1 1 0 0,3 2 0 0,2 1 0 16,1-2 0-16,3-2 0 0,-1-1 0 0,3-2 0 16,0 0 0-16,2-6 0 0,2 2 0 0,-1-6 0 15,2-1 0-15,2 0 0 0,-1-2 0 0,2-3 0 16,1-3 0-16,1-2 144 0,2-2-144 0,-1 0 160 15,2-2-160-15,0-1 128 0,1-3-128 0,1-3 128 16,1-1-128-16,-1-2 160 0,2-1-160 0,-1-1 160 16,-1-3-32-16,-1 0-128 0,-1-2 192 0,-1-1-64 15,-2 1 64-15,-1 0 0 0,-2-5 0 0,-1 4 0 16,-3 0-192-16,-2-4 192 0,-2 4-192 0,-2-4 192 16,0-2-192-16,-2-4 192 0,-2-4-192 0,-2-1 192 0,-2-1-192 0,-1-4 192 15,1 1-192-15,-3 0 192 0,-2 2-192 0,2 2 0 16,1 3 0-16,-3 2-176 0,-1 2 176 0,0 1 0 15,-2 1 0-15,2 3 128 0,0 1-128 0,0-2 0 16,-2 1 128-16,2 1-128 0,3 2 0 0,1 3 0 16,-1 1 0-16,1 4 0 15,1 5-416-15,0 1-48 0,0 3-16 0,4 6 0 16,0 0-1696-16,0 0-352 0,-6 11-64 0,2 1-12592 0</inkml:trace>
  <inkml:trace contextRef="#ctx0" brushRef="#br2" timeOffset="-164360.6">12878 12424 16575 0,'0'0'1472'0,"0"0"-1168"15,-6-4-304-15,6 4 0 0,-8-7 2688 0,8 7 496 16,-5-8 80-16,5 8 32 0,-6-5-2064 0,6 5-400 0,0 0-96 0,0 0-16 16,0 0-560-16,0 0-160 0,0 0 0 0,0 0 0 15,0 0 0-15,0 0 0 0,0 0 0 0,3 13 0 16,1-4 0-16,0 2 0 0,0-1 0 0,1 1 0 16,1-1 0-16,1 2 0 0,-2 1 192 0,2 0-64 15,0 1 128-15,1 2 16 0,-1 1 16 0,2 4 0 16,1 1 32-16,1 3 16 0,-2 2 0 0,0 3 0 15,0 0-112-15,2 1-32 0,-1 2 0 0,0 1 0 16,1 0-192-16,-1-2 128 0,-1 1-128 0,2-4 0 16,-5-3 128-16,1-3-128 0,-1-1 0 0,1 0 0 15,-2 1 0-15,0-3 128 0,-1 1-128 0,0 0 0 16,0 3 0-16,-3-4 0 0,-1 0 128 0,0 0-128 16,0-2 144-16,-1-4-16 0,-1 1 0 0,-1-2 0 0,-1-2 272 0,0 1 48 15,-1-4 16-15,0 0 0 0,-2 0 112 0,7-8 0 16,-10 6 16-16,-1 1 0 0,0-1-16 0,-2-3-16 15,-1 1 0-15,0-4 0 0,0-3-16 0,-3 2 0 16,-1-2 0-16,-1-1 0 0,0-2-272 0,-1-2-48 16,-1 0-16-16,1 0 0 0,-1 0-368 0,-1 1-80 15,-2-3-16-15,2 4 0 16,1 1-528-16,0 2-112 0,2 3-32 0,-1 0 0 16,0 1-2256-16,1 5-448 0</inkml:trace>
  <inkml:trace contextRef="#ctx0" brushRef="#br2" timeOffset="-163811.72">11681 13588 7359 0,'-18'-3'320'0,"8"3"80"0,-3 2-400 0,1-2 0 0,0-2 0 0,2 1 0 0,1 1 4160 0,9 0 768 15,-10-1 128-15,10 1 48 0,-7-2-4080 0,7 2-832 16,-7-1-192-16,7 1 0 0,0 0 160 0,0 0-16 16,0 0 0-16,0 0 0 0,0 0 352 0,0 0 64 15,12 1 16-15,1 2 0 0,0 0 496 0,3 1 96 16,2-1 32-16,0 3 0 0,0-4-496 0,2 3-80 16,1 1-32-16,1-1 0 0,0-1-224 0,3 0-48 15,1 0-16-15,1 0 0 0,3-2 160 0,4 1 48 16,4-3 0-16,6 0 0 0,7 1 272 0,9-1 64 15,5 0 16-15,3-1 0 0,0-2-256 0,0-3-48 16,1 0-16-16,4 0 0 0,4-1-336 0,0 3-64 0,-3 1-16 0,-4-1 0 16,-3-2-128-16,-5 1-176 0,0 0 48 0,-4 1 0 15,0 1-16-15,-5 2 0 0,-2 1 0 0,-3 0 0 16,-3 0 144-16,-5-1-192 0,-4 0 192 0,-2-2-192 16,-2-1 192-16,-2 0 0 0,-3-1-144 0,-1 0 144 15,-2-2-304-15,-2 1 16 0,1-1 0 0,-3 2 0 31,-2 0-1328-31,-2 0-272 0,-2 1-48 0,0-3-8960 0,-5-1-1792 0</inkml:trace>
  <inkml:trace contextRef="#ctx0" brushRef="#br2" timeOffset="-162840.72">12222 14627 26367 0,'0'0'576'0,"0"0"128"0,0 0 32 0,8-7 0 0,0 1-592 0,0 1-144 0,-2 0 0 0,-6 5 0 0,8-7 464 0,-8 7 64 16,11-7 16-16,-4 2 0 0,-7 5-368 0,8-6-176 15,-8 6 160-15,7-8-160 0,-5 1 128 0,-2 7-128 16,0 0 0-16,4-7 0 0,-2-3 576 0,-2 10 32 16,-3-6 0-16,0-1 0 0,1-2 400 0,-1 3 80 15,-2-2 0-15,0-1 16 0,-1 0-256 0,-1 0-48 16,-2-1-16-16,-1 1 0 0,0-1-176 0,0 1-32 15,-2-2-16-15,0 2 0 0,-2 1-288 0,1 2-48 16,0 2-16-16,0 1 0 0,-2-1-208 0,1 4 0 16,-3 2 0-16,1 3 0 0,2 1 0 0,-2 2-240 0,-1 1 80 0,2 1 16 15,-1 0 144-15,2 3-160 0,1 0 160 0,1 1-160 16,2 1 160-16,0-2 0 0,4-1 0 0,2 1-128 16,1-2 128-16,3 1 0 0,0 0 0 0,3-1 0 15,0 3 0-15,2 0 0 0,0 0 0 0,2 4 0 16,0-3 0-16,3 0-160 0,-3 1 160 0,4 1 0 15,-1 0-224-15,1 0 64 0,0-4 16 0,1 0 0 16,-1-3-128-16,-1 1-32 0,2-3 0 0,-1-3 0 16,0-1 304-16,1-3-128 0,-2-1 128 0,2-2 0 15,0-8 0-15,-1 3 0 0,1-3 128 0,1-3-128 16,1-2 432-16,-1-2-16 0,-1-1 0 0,1-2 0 16,0 0-32-16,0 1 0 0,-1-3 0 0,0-2 0 15,-1-1-128-15,1-4-16 0,-4-7-16 0,0-3 0 16,-3-4-224-16,-1-4 144 0,-1-2-144 0,-2 0 128 15,-2 3-128-15,-2 2 0 0,0 5 0 0,-1 3 0 0,-3 3 0 16,-1-1 0-16,0 2 0 0,0-1 0 0,0-1 304 0,2 2 16 16,-2 2 16-16,3 2 0 0,0 2-16 0,-2 3 0 15,-1 1 0-15,3 2 0 0,-2 1-320 0,1 4-192 16,-2 0 32-16,2 0 0 16,0 5-320-16,0 2-64 0,6 8-16 0,-8-5 0 15,0 0-1968-15,0 5-400 0,8 0-80 0</inkml:trace>
  <inkml:trace contextRef="#ctx0" brushRef="#br2" timeOffset="-162411.72">13143 14180 11055 0,'0'0'480'0,"0"0"112"0,0 0-464 0,0 0-128 0,0 0 0 0,0 0 0 15,-9-3 4912-15,9 3 960 0,-9 0 192 0,-1 4 32 0,1 1-3952 0,0 2-800 16,-1 2-144-16,-2 3-48 0,-1 3-384 0,-1 1-64 16,-2 2-32-16,0 6 0 0,1 0-496 0,-1 4-176 15,0 1 0-15,1 1 144 0,-2 1 240 0,0 1 64 16,0 1 0-16,-1-2 0 0,-2 1-176 0,2-2-16 16,0-2-16-16,-1 2 0 0,-2 0-240 0,2 2 0 15,-1-2 0-15,2-1 0 0,0-1 0 0,1-2 0 16,3-4 0-16,1-2 0 15,1-5-528-15,1-3-48 0,4-4-16 0,7-8 0 16,-10-1-3040-16,4-6-592 0,-5-11-128 0,6 0-9056 0</inkml:trace>
  <inkml:trace contextRef="#ctx0" brushRef="#br2" timeOffset="-162202.36">12769 14357 42783 0,'0'0'1904'0,"1"13"384"0,0 3-1840 0,1 2-448 0,0 3 0 0,2 1 0 16,1 2 864-16,3-2 80 0,3 0 16 0,2-1 0 15,1 0-816-15,3-1-144 0,1-3 0 0,0 3 0 16,2-4-288-16,1-1 32 0,0 0 0 0,1-1 0 16,-1-1-1344-16,2 0-256 0,-2-4-48 0,0 0-16 31,-2-1-928-31,0 0-192 0,-4-3-32 0</inkml:trace>
  <inkml:trace contextRef="#ctx0" brushRef="#br2" timeOffset="-161484.83">13873 13563 40479 0,'0'0'896'0,"0"0"176"0,0 0 32 0,0 0 48 0,0 0-928 0,10-2-224 0,-10 2 0 0,16 0 0 15,2 0 272-15,0 0 16 0,-1-2 0 0,2 1 0 16,-1 0-288-16,0 1 160 0,2-4-160 0,1 1 128 15,-1-1-128-15,3 2 0 0,0-2 0 0,1 0 0 16,0 0 0-16,1 1 0 0,-1 1 0 0,-1 2 0 16,-1-4-240-16,-1 2 32 0,-1 4 0 0,-2-1 0 31,-1-1-304-31,-2 3-48 0,-2-3-16 0,0 0 0 16,-3 2-1472-16,-10-2-288 0,0 0-64 0,0 0-12448 0</inkml:trace>
  <inkml:trace contextRef="#ctx0" brushRef="#br2" timeOffset="-161205.4">14006 13692 12895 0,'0'0'576'0,"-1"8"112"0,1-8-560 0,0 0-128 15,-2 7 0-15,5-1 0 0,-3-6 5696 0,0 0 1088 16,13 9 240-16,1-4 32 0,-1-1-5216 0,2 2-1056 16,-2-1-208-16,2 0-32 0,1 0 32 0,2 2 0 15,2-5 0-15,-1 5 0 0,2-2-224 0,3 0-32 16,0-2-16-16,2 2 0 0,-1-1-176 0,1-1-128 16,-1-3 144-16,-1 2-144 0,-2-4-208 0,0 0-144 0,-1 2-32 0,0-2 0 31,-1-4-3024-31,1 0-624 0</inkml:trace>
  <inkml:trace contextRef="#ctx0" brushRef="#br3" timeOffset="-156334.31">15510 13056 14735 0,'0'0'1312'0,"0"0"-1056"0,11-4-256 0,-2 1 0 15,0-3 2640-15,1 1 480 0,2 0 80 0,0-1 32 16,-2 2-2288-16,1 1-464 0,-2-4-96 0,-1 2 0 0,-8 5-256 0,6-9-128 16,2 2 128-16,-8 7-128 0,3-9 464 0,-3 9 32 15,0-7 0-15,-2 1 0 0,0-1 272 0,-1 1 64 16,-1 1 16-16,-1-1 0 0,0 1 48 0,-2 0 0 16,-7-4 0-16,1 2 0 0,1 1-272 0,0 1-48 15,-1-1-16-15,0 1 0 0,2 4-160 0,-4-3-16 16,1 1-16-16,-3 3 0 0,-1 0 48 0,-1 2 16 15,3 0 0-15,-3 4 0 0,1 0-304 0,0 2-128 16,0 1 128-16,1 1-128 0,1 0 0 0,0 1 0 16,1 5 0-16,-1-2 0 0,2 3-176 0,1 2 176 15,0-3-128-15,1 4 128 0,0-3-128 0,4 3 128 16,-1-2-128-16,3 3 128 0,2-1 0 0,1 3-128 0,2-1 128 0,1 0 0 16,0 0 0-16,2-1 0 0,2-1 0 15,2-2 0-15,-1 0 0 0,3-4 0 0,1 1 0 0,1-4 0 16,1 0 0-16,2-3 0 0,1-3 0 0,2-1 0 15,-1-2 0-15,2-2 128 0,3-1-128 0,-1-1 0 16,1-4 0-16,1 1 128 0,0-5-128 0,-1 1 0 16,0-1 144-16,0-1-144 0,-2-5 192 0,-1-2-192 15,-2 1 256-15,1-1-64 0,-2-2-16 0,-1 0 0 16,-1-2 96-16,-1 0 32 0,0 0 0 0,-2 0 0 16,-2-2-64-16,-1 1-16 0,1 1 0 0,-2-2 0 15,0 0-32-15,2-4-16 0,-3-1 0 0,0-3 0 16,0-1-176-16,-2-1 0 0,0-2 144 0,-2-1-144 15,2 0 192-15,1 1-48 0,-2 1 0 0,0 4 0 16,-2 1 48-16,0 2 16 0,-2 6 0 0,1 1 0 16,-1 3-208-16,0 4 0 0,-1 1 0 0,1 2 0 0,-3 2 0 0,6 9 0 15,-6-6 0-15,6 6 0 16,-11-5-960-16,11 5-144 0,-7-2-32 0,7 2 0 16,-11 4-1952-16,11-4-400 0,0 0-80 0,-6 8-11280 15</inkml:trace>
  <inkml:trace contextRef="#ctx0" brushRef="#br3" timeOffset="-155657.59">16085 12460 11967 0,'0'0'528'0,"0"0"112"0,0 0-512 0,0 0-128 16,0 0 0-16,11-4 0 0,-2-2 2784 0,-9 6 528 16,0 0 96-16,0 0 32 0,0 0-1936 0,8-4-384 15,-8 4-80-15,0 0-16 0,0 0 64 0,0 0 16 16,9-1 0-16,-9 1 0 0,0 0-160 0,0 0-48 15,8 5 0-15,-1 1 0 0,-7-6-448 0,7 13-112 16,-1-1-16-16,0 2 0 0,-1 1-160 0,0-1-32 16,0 2-128-16,2 2 192 0,-1 0-64 0,1 4-128 15,-1 3 176-15,1 1-176 0,-1 2 192 0,4 3-64 16,-1-1 0-16,0 0-128 0,0 1 176 0,1 2-176 16,-1-5 160-16,1 2-160 0,-4-3 144 0,2-3-144 15,-3-2 128-15,-1 1-128 0,-1-1 144 0,-2-1-144 0,-1-1 160 0,0 0-160 16,-1 1 176-16,-2 0-176 0,0 0 192 0,0-1-192 15,-4 1 176-15,1-1-176 0,-2-2 160 0,-1 0-160 16,-1-2 320-16,0 0-16 0,0-2-16 0,-1-1 0 16,2-2 80-16,0-1 16 0,-2-1 0 0,0-1 0 15,-1-2-64-15,0 0 0 0,-1-4 0 0,0 0 0 16,-1-2-192-16,0 0-128 0,-2-2 128 0,2 0-128 16,-3-4 176-16,0 0-48 0,-2-2 0 0,0-2 0 15,-1 1-128-15,-1 1 0 0,1-1 0 0,0-1 0 16,0 3-192-16,2-1-64 0,1 0 0 0,3 0-16 31,1 3-400-31,1 1-80 0,2 1-16 0,2 1 0 16,8 2-1728-16,0 0-336 0,0 0-80 0</inkml:trace>
  <inkml:trace contextRef="#ctx0" brushRef="#br3" timeOffset="-155140.33">14959 13563 18431 0,'0'0'1632'0,"-9"-2"-1312"0,0 0-320 0,2 1 0 16,7 1 4304-16,0 0 800 0,0 0 144 0,0 0 48 15,0 0-4048-15,0 0-800 0,0 0-176 0,0 0-16 16,0 0-256-16,0 0 0 0,12 8 0 0,-2-3 0 15,-10-5 0-15,16 3 0 0,0-2 0 0,0 1 0 16,3 1 384-16,2 0 16 0,-1-1 16 0,4 0 0 16,1-4 208-16,5 2 32 0,4 0 16 0,6 0 0 15,4-1-208-15,6 1-32 0,3 0-16 0,2 1 0 16,1 1-144-16,0-2-16 0,-2-3-16 0,0 0 0 0,2 1-240 0,2 0 144 16,-3 0-144-16,-1 2 128 0,0 1-128 0,-3 0 0 15,-3 1 0-15,-4-1 128 0,-3 0-128 0,-1-1 0 16,-5 0 0-16,-1-1 0 0,-3 0-256 0,-2-1 64 15,0 1 0-15,-2 0 16 0,-1 0-160 0,0-1-48 16,0 1 0-16,0 0 0 16,2 1-1264-16,-2 0-256 0,-1-3-48 0,-3 3-9552 15,0 3-1904-15</inkml:trace>
  <inkml:trace contextRef="#ctx0" brushRef="#br3" timeOffset="-154305.41">15576 14657 11967 0,'0'0'1072'0,"0"0"-864"16,0 0-208-16,0 0 0 0,0 0 3920 0,0 0 752 16,0 0 128-16,0 0 48 0,0-10-3232 0,0 10-640 15,-2-11-128-15,2 2-16 0,3 2-384 0,-1-2-64 0,0 0 0 16,-1 0-16-16,0 0 48 0,-1 0 16 15,0-2 0-15,-1 1 0 0,-3-3 240 0,0 0 48 0,-1 1 16 0,-2 0 0 16,-2-1-16-16,0 3 0 0,0 0 0 0,-1 0 0 16,-1 0-368-16,0 1-80 0,-3 1-16 0,3 3 0 15,-1 1-96-15,0 0-32 0,-1 1 0 0,-1 3 0 16,-2 0-128-16,-1 2 0 0,-1 3 0 0,0 1 0 16,-3 1 0-16,0 2-176 0,0 3 48 0,0 1 0 15,-1 0 128-15,0 3 0 0,0 2-144 0,2 0 144 16,1-1 0-16,3 0-176 0,2 0 176 0,2 2-128 15,2-2 128-15,2 4 0 0,3-3 0 0,-1 2-128 16,2 1 128-16,2 0 0 0,1-2 0 0,1 1 0 16,1 2 0-16,3-4-128 0,0 1 128 0,1-5 0 15,0 2-144-15,2-5 144 0,0 0-160 0,1-3 160 16,0-2-256-16,4-2 64 0,1-1 0 0,1-3 0 0,2 0 64 0,2-6 128 16,-1 1-208-16,1-1 80 0,1-4 128 0,-1 0 0 15,0-3 0-15,2-3 128 0,-1 2 0 0,-1-4 16 16,1 1 0-16,-1-1 0 0,-1-2 192 0,0-1 48 15,-2-1 0-15,0-3 0 0,-2 2 32 0,-1-2 16 16,-1-2 0-16,1-6 0 0,0-5-96 0,-3-2-16 16,1-3 0-16,-1-4 0 0,1-3-160 0,-3 3-32 15,0 2-128-15,-2 4 192 0,-1 2-192 0,0 5 0 16,-1 4 0-16,-1 2 0 0,1-1 0 0,-3 2 0 16,-2-2 0-16,1 3 0 0,0 0-256 0,-2 2 64 15,3 1 16-15,-1 3 0 0,0-2-176 0,-1 5-32 0,0 2-16 16,-1 3 0-1,1 1-496-15,-2 5-112 0,1 1-16 0</inkml:trace>
  <inkml:trace contextRef="#ctx0" brushRef="#br3" timeOffset="-153973.37">15770 14463 3679 0,'0'0'160'0,"0"0"32"0,0 0-192 0,0 0 0 0,4 10 0 0,-4-10 0 0,0 0 8272 0,10 7 1616 15,2-2 320-15,0 1 64 0,-2 1-8160 0,0 1-1616 16,0 0-336-16,0-1-160 0,0 4 256 0,2-1-32 15,1 1-16-15,-1-1 0 0,0 2-208 0,1 1 0 16,0 0 128-16,0 1-128 0,0 3 0 0,0-1 0 16,0 1 0-16,1 0 0 0,1 1 0 0,-1-2 0 15,-1 1 0-15,0-2 0 0,0 0-320 0,-1-1 32 16,-2-1 16-16,-1-1 0 16,-2-2-560-16,-2 1-128 0,-5-11 0 0,0 0-10528 15,0 0-2096-15</inkml:trace>
  <inkml:trace contextRef="#ctx0" brushRef="#br3" timeOffset="-153689.52">16310 14391 21183 0,'-10'13'1888'0,"4"-5"-1504"0,-3 0-384 0,-2 3 0 15,0 2 4544-15,0 4 832 0,2 2 160 0,0 2 32 16,2 2-4352-16,0 3-864 0,-1-1-176 0,1 1-48 16,-1 3-128-16,1 2 0 0,-3 3 0 0,3 4 128 15,-1 2 0-15,-1-2 0 0,0 6 0 0,-2 0 0 16,1 1-128-16,-2-2 0 0,0 0 0 0,0-1 0 16,1-5 0-16,-1 1 0 0,-1 0 0 0,1-4 0 0,1-2 0 0,-3 5-272 15,-1 1 64-15,0-2 16 16,4-2-240-16,2-5-32 0,2-4-16 15,3-5-11568-15,3-8-2320 0</inkml:trace>
  <inkml:trace contextRef="#ctx0" brushRef="#br1" timeOffset="-150316.33">17126 13072 20271 0,'0'0'896'0,"0"0"192"0,0 0-880 0,0 0-208 0,0 0 0 0,7-6 0 15,-7 6 1072-15,12-3 160 0,-3-3 48 0,0 2 0 16,1 0-976-16,-10 4-304 0,9-3 160 0,-9 3-160 16,0 0 0-16,10-6 0 0,-10 6 0 0,0 0 0 15,7-6 192-15,-7 6 0 0,0 0 0 0,0 0 0 16,0 0 752-16,0 0 144 0,-3-9 48 0,3 9 0 16,0 0 112-16,-9-5 32 0,0-2 0 0,1 2 0 15,0 1-720-15,0 0-144 0,0 0-32 0,2 0 0 16,-1 0-256-16,7 4-128 0,-9-5 0 0,2 0 128 15,0 1 16-15,7 4 0 0,-8-7 0 0,0 3 0 16,-1 2 256-16,9 2 48 0,-10-1 16 0,-1 2 0 16,0 1-160-16,-1 0-48 0,0 3 0 0,2-1 0 15,-2 1-256-15,2 0 0 0,-1 3 0 0,2 0 0 0,0 1 0 0,2 2 0 16,2-2 0-16,1 0 0 0,4-9 0 0,-2 14 0 16,0-1 0-16,4 1 0 0,0 1 0 0,2-2 0 15,0 3 0-15,1-1 0 0,0 1 0 0,2 2 0 16,0-4 0-16,-1 3 0 0,1 0-128 0,-1 2 128 15,1-5 0-15,-1 0-144 0,-1 1-112 0,1-8-32 16,0 4 0-16,-6-11 0 0,0 0 112 0,10 6 32 16,-10-6 0-16,14 3 0 0,-1-4 144 0,0-2 128 15,0-2-128-15,1 0 176 0,2-7 160 0,-1 0 48 16,2-2 0-16,1-2 0 0,1-1-64 0,-1-1-16 16,-1 0 0-16,-1-1 0 0,-2 1-144 0,-1-1-32 15,-3-1 0-15,1 2 0 0,-2-2 16 0,-1 2 0 0,0-4 0 0,-2 1 0 16,-1-1 0-16,2-2 0 0,-3-2 0 0,0-1 0 15,-4-3 176-15,0-3 16 0,0 1 16 0,-2-1 0 16,1-1-48-16,-2 0-16 0,1-1 0 0,-1 1 0 16,-1 7 16-16,2-2 0 0,-2 3 0 0,1 3 0 15,-1 3-304-15,0 3 128 0,0 3-128 0,1 1 0 16,-3 2 0-16,2 2-304 0,4 9 48 0,-5-9 0 31,1 0-240-31,4 9-32 0,-4-8-16 0,4 8 0 16,0 0 48-16,0 0 16 0,0 0 0 0,0 0 0 0,0 0-1440 15,0 0-272-15,0 0-64 0,0 0-8368 0,0 0-1680 0</inkml:trace>
  <inkml:trace contextRef="#ctx0" brushRef="#br1" timeOffset="-149926.42">17543 12936 40431 0,'0'0'1792'0,"0"0"368"0,0 0-1728 0,0 0-432 0,0 0 0 0,0 0 0 16,0 0 640-16,10 1 64 0,-10-1 0 0,13 3 0 16,-1 1-704-16,0 0 0 0,-2 0 0 0,2 4 0 15,0 2 0-15,-1-1 0 0,1 3 0 0,0 0 0 16,1-1 0-16,0 1 0 0,0 1 0 0,0 0 0 16,1 3-128-16,-1-2-16 0,-1-1 0 0,0 0 0 15,0-1-160-15,-1-2-16 0,1 1-16 0,0-1 0 16,-2-1-432-16,1-1-96 15,0-1-16-15,1-2 0 16,0-3-1968-16,0-2-400 0,1-2-80 0</inkml:trace>
  <inkml:trace contextRef="#ctx0" brushRef="#br1" timeOffset="-149670.22">18187 12744 12895 0,'0'0'576'0,"0"0"112"0,-9 2-560 0,-3 0-128 16,0 2 0-16,1 1 0 0,-1 6 6000 0,-1-1 1168 16,0 5 224-16,-3 3 48 0,-1-1-6016 0,-1 2-1200 15,0 2-224-15,-1 3 0 0,1 2 0 0,0 0 0 16,0 1 0-16,-2 2 0 0,2 1 0 0,0 1-128 16,-1 1 128-16,2 0 0 0,3 2 0 0,0 0 0 15,-1 1 0-15,2-2 128 0,2-2-128 0,-1-1 0 0,0-1 0 16,3-1 0-16,0 0-288 0,0-1-80 15,-2-2-16-15,0-3 0 16,-2 0-2304-16,1-2-480 0,1-3-96 0,1 0 0 0</inkml:trace>
  <inkml:trace contextRef="#ctx0" brushRef="#br1" timeOffset="-149168.52">16856 13624 19343 0,'0'0'848'0,"0"0"192"0,0 0-832 0,0 0-208 16,-5-3 0-16,5 3 0 0,0 0 5360 0,0 0 1024 15,0 0 208-15,0 0 32 0,0 0-5200 0,0 0-1040 16,0 0-192-16,10-3-64 0,-10 3 112 0,0 0 16 16,0 0 0-16,0 0 0 0,0 0-112 0,12 0-16 15,-12 0 0-15,10 0 0 0,-10 0 64 0,12 0 0 0,-12 0 0 0,14-1 0 16,-1-2 320-16,2 2 64 0,-1-1 0 0,4 1 16 15,4 0-80-15,6-1 0 0,3 1-16 16,4-1 0-16,2 0-192 0,3 1-48 0,6 0 0 0,2-2 0 16,3-1-256-16,5 2 0 0,6 0 128 0,4 2-128 15,1 0 0-15,-1 0 0 0,-1-1 0 0,-5 0-144 32,-4-1-304-32,-3 1-64 0,-3 1-16 0,-3 0 0 15,-3 0-288-15,-3 1-48 0,-5 1-16 0,-2 2 0 16,-3-2-352-16,-3-1-80 0,-5 1-16 0,-1-2 0 15,0 0-192-15,-1 0-32 0,0-3-16 0,0-1 0 16,-3-1-1680-16,0-2-336 0,5-6-64 0,-4 6 0 0</inkml:trace>
  <inkml:trace contextRef="#ctx0" brushRef="#br1" timeOffset="-148352.31">17472 14451 31391 0,'0'0'1392'0,"0"0"272"0,0 0-1328 0,0 0-336 0,-9-3 0 0,9 3 0 16,-6-4 1088-16,6 4 160 0,-5-7 32 0,1 1 0 15,1-3-848-15,3 9-176 0,-1-10-16 0,-1-3-16 16,1 0-224-16,0 2 0 0,-2 0 0 0,1 0 0 16,-2 1 0-16,0-2 0 0,-3 3 0 0,-1 0 0 0,-1 1 320 0,-1 1-48 15,-2 1 0-15,-1 2 0 0,-3 1 160 0,1 3 16 16,-1 0 16-16,-1 3 0 0,-1 0-64 0,0 2-16 15,-1 1 0-15,1 3 0 0,-1 1-80 0,0 0-32 16,1 2 0-16,1 1 0 0,0 2-272 0,0 2 128 16,-1-4-128-16,1 2 0 0,1 0 0 0,3-2 0 15,0 2 0-15,0 0 0 0,3 2 0 0,1-2 0 16,1-1-160-16,1 2 160 0,2-2 0 0,1-1 0 16,0 1 0-16,3-1 0 0,1 2 0 0,3 0 0 15,-1-3 0-15,2 0 0 0,1 1-144 0,2-3 144 16,1 1 0-16,2-1 0 0,3-2-304 0,2 0 48 15,-1-2 16-15,3 1 0 0,1-4-16 0,0-3-16 0,1-4 0 16,-1 0 0-16,0-1 272 0,-1-1 0 0,-1-2 0 0,-1-2 0 16,1-2 0-16,0-1 272 0,-2-2-48 0,3-1-16 15,-1 0 160-15,1 1 16 0,-2-4 16 0,1 0 0 16,-2-2-112-16,1-2-32 0,-4-2 0 0,1-1 0 16,-2-4 16-16,0-2 0 0,-3-3 0 0,-1 0 0 15,-1 0-80-15,-1-2-32 0,0 1 0 0,-3 2 0 16,-1 4 16-16,0 0 0 0,-3 1 0 0,1 1 0 15,-2 4-176-15,-1-1 0 0,-3-1 0 0,1 4 0 16,-1 1-128-16,2 0-64 0,-2-1-16 0,2 1 0 16,-1 3-112-16,2 2 0 0,0 2-16 0,1 4 0 15,-1-3-560-15,2 4-128 16,2 1 0-16,-1 1-16 0,2 7-2512 16,0-6-496-16,0 6-112 0,0 0 0 0</inkml:trace>
  <inkml:trace contextRef="#ctx0" brushRef="#br1" timeOffset="-147919.02">18067 14171 19343 0,'0'0'1728'0,"0"0"-1392"0,1-7-336 0,-1 7 0 16,0 0 3456-16,0 0 608 0,0 0 128 0,0 0 32 15,-2-6-3312-15,-2 2-656 0,4 4-128 0,-12 2-128 16,-1 4 288-16,-1 1-48 0,-2 5-16 0,-2 2 0 16,-2 3 80-16,-1 3 16 0,-1 1 0 0,0 1 0 15,0 3 544-15,1 0 112 0,0 3 32 0,0 2 0 16,-1 1 80-16,1 2 0 0,2 0 16 0,0-2 0 0,1-4-640 0,1-1-128 16,2-2-16-16,1 2-16 0,1-5-304 15,3 1 0-15,1-2 0 0,2 0 0 16,2-3-528-16,1-1-16 0,0-3 0 15,2-3 0-15,2-10-1856 0,0 0-368 0,0 0-80 0,0 0-8288 16,0 0-1664-16</inkml:trace>
  <inkml:trace contextRef="#ctx0" brushRef="#br1" timeOffset="-147702.66">17788 14250 51135 0,'0'0'1136'0,"0"0"224"0,0 0 48 0,0 0 16 0,6 20-1136 0,7-2-288 0,2 0 0 0,2 1 0 15,1 1 0-15,3-1 0 0,1 1 0 0,3 1-144 16,2 0-176-16,3 1-16 0,0 1-16 0,1 0 0 31,-1 2-528-31,-1 0-96 0,-3-2-32 0,-1 2 0 16,-4 0-1456-16,-2-1-288 0,-2 1-64 0,-2 0-14816 0</inkml:trace>
  <inkml:trace contextRef="#ctx0" brushRef="#br1" timeOffset="-144001.78">21205 8608 5519 0,'0'0'496'0,"0"0"-496"0,0 0 0 0,0 0 0 16,0 0 2656-16,0 0 432 0,0 0 96 0,0 0 16 0,0 0-1744 15,0 0-352-15,4-8-64 0,-4 8-16 0,0 0-368 0,0 0-80 16,4-12 0-16,-2 3-16 0,0 0-144 0,-2 4-32 16,0-1 0-16,0 1 0 0,-2-3-80 0,1 2-32 15,-2-1 0-15,1 1 0 0,-2-1 96 0,-5-4 16 16,0-1 0-16,1 4 0 0,-1 3 32 0,-2 1 16 15,0 0 0-15,-1 0 0 0,-1 2-224 0,1 0-32 16,-1 1-16-16,0 1 0 0,0-1 80 0,-1 1 16 16,-2 1 0-16,0 0 0 0,-1 3 160 0,2-4 32 15,-2 1 16-15,1 2 0 0,-1 1 80 0,0-1 16 16,3 2 0-16,-2 0 0 0,-1 2-112 0,2 2-32 16,-1-3 0-16,0 6 0 0,1 0-224 0,0 1-64 0,2 1 0 15,2 2 0-15,-1-1-128 0,1 6 0 0,1-4 0 0,1 3 0 16,0-3 0-16,2 2 0 0,3-6 0 15,0 0 0-15,3-1 0 0,1 0 0 0,1 1 0 0,2-3 0 16,1 1 0-16,0-1 0 0,1-2 0 0,2 1 0 16,-7-9 0-16,7 13 0 0,3-1 0 0,-1-1 0 15,0 1 0-15,1-3 0 0,1 0 0 0,-1 1 0 16,1-1 0-16,0-3 128 0,0 1-128 0,-1-1 0 16,-10-6 128-16,14 5-128 0,0-1 0 0,-1-1 128 15,0 0-128-15,-2-3 0 0,1-2 144 0,0 0-144 16,1-4 0-16,1 1 144 0,-2-4-144 0,1 1 0 15,-1 1 208-15,1-3-64 0,-2 1-16 0,2-1 0 16,-1-3-128-16,-1 1 192 0,-1 2-192 0,-2-1 192 16,-2-4 16-16,1 0 16 0,1 2 0 0,-3-1 0 15,0-1-96-15,-1-3 0 0,0-1-128 0,-1-5 192 0,-1-1-192 0,1 1 0 16,-1-1 0-16,0 0 0 0,-4 2 0 0,2-1 0 16,-1 1 0-16,0 2 0 0,-2 0 0 0,1 0 0 15,-2 2 0-15,0 0-160 0,0 2 160 16,0 2 0-16,0 0 128 0,0 2-128 0,-1 0 144 0,1 2-144 15,1-1 192-15,0 1-192 0,-1 2 128 0,4 9-128 16,0 0 0-16,-6-11 0 0,1 0 0 0,5 11 0 16,0 0-240-16,0 0 80 15,-6-8-560-15,6 8-112 0,0 0-32 0,0 0 0 16,0 0-2176-16,0 0-432 0,0 0-96 0</inkml:trace>
  <inkml:trace contextRef="#ctx0" brushRef="#br1" timeOffset="-143565.62">21326 8436 6447 0,'0'0'576'0,"0"0"-576"0,0 0 0 0,0 0 0 15,0 0 4352-15,-2-7 752 0,2 7 144 0,0 0 48 16,-3-10-3216-16,3 10-640 0,-4-8-128 0,4 8-32 0,0 0-256 0,0 0-48 16,0 0-16-16,0 0 0 0,0 0-352 0,0 0-80 15,0 0-16-15,0 0 0 0,11-1-192 0,-11 1-64 16,11 6 0-16,0 1 0 0,-2 2-128 0,0 2-128 15,0 1 192-15,0 5-192 0,0-4 0 0,2 4 0 16,-3-3 0-16,-1 6 0 0,1 0 0 0,0-1 0 16,-1 2 0-16,-1 1 0 0,1-1 0 0,-2 1 0 15,0-5 0-15,-1 3 0 0,0-7 128 0,1-2-128 16,0 1 0-16,0-1 0 0,1-4 0 0,2 1 0 16,-1-3 0-16,1 1-144 15,1 0-416-15,0-4-80 0,-9-2 0 0,13 2-16 16,0-2-1760-16,-1 3-336 0,-1-6-80 0,-11 3-16 0</inkml:trace>
  <inkml:trace contextRef="#ctx0" brushRef="#br1" timeOffset="-143124.9">21756 8354 11055 0,'0'0'480'0,"0"0"112"0,0 0-464 0,0 0-128 16,0 0 0-16,0 0 0 0,0 0 3344 0,0 0 656 16,0 0 128-16,0 0 32 0,0 0-3088 0,0 0-624 15,0 0-112-15,0 0-16 0,-10 5-176 0,2 1-16 16,8-6-128-16,-9 9 192 0,0 0-32 0,0 2-16 16,0 1 0-16,0 2 0 0,-1 3 192 0,1 2 48 15,-1 1 0-15,1 1 0 0,0 1-16 0,1 2 0 16,-1 2 0-16,0 1 0 0,-2 3-32 0,1-1 0 0,-1-5 0 15,1 1 0-15,-2-3-336 0,0-1 0 0,1 0 0 16,-1-3-128-16,1-1-48 0,-2 2 0 0,0-5 0 0,2 0 0 16,0 1-80-16,-1-1-32 0,3 0 0 0,2-5 0 31,-1 3-800-31,1-1-176 0,-1-4-16 0</inkml:trace>
  <inkml:trace contextRef="#ctx0" brushRef="#br1" timeOffset="-142461.39">20433 9056 14511 0,'0'0'640'0,"0"0"128"0,0 0-608 0,0 0-160 0,0 0 0 0,0 0 0 15,0 0 1600-15,13 3 304 0,-2-3 48 0,-11 0 16 16,10 0-560-16,0-3-128 0,1 2 0 0,-11 1-16 16,12-3-496-16,-1-1-112 0,2 2-16 0,2-1 0 15,0-1-64-15,2 2 0 0,0-2-16 0,3 0 0 16,2 0 192-16,4 1 32 0,1-1 16 0,5 2 0 16,0-3-16-16,2 1 0 0,1 1 0 0,3 2 0 15,0-4-240-15,0 2-48 0,1-1-16 0,1-1 0 16,1-2-80-16,3 1-16 0,3-3 0 0,4 1 0 0,2 3-32 0,2-2-16 15,0-1 0-15,0-1 0 0,-1 1-128 0,1 0-16 16,-1 3-16-16,0-4 0 0,2 1-176 0,0 2 0 16,2-1 144-16,-2 2-144 0,-3 2 0 0,-2-2 0 15,-3 0 0-15,-2 1 0 0,-3-2 0 0,-2 0 0 16,-4 1 0-16,-1 1 0 0,-3-1 0 0,0 1 0 16,-6 2 0-16,-1 0-128 15,-3 2-576-15,-4 2-96 0,-3-2-32 0,-2 1-10832 16,-3 3-2176-16</inkml:trace>
  <inkml:trace contextRef="#ctx0" brushRef="#br1" timeOffset="-141614.68">21329 9417 23439 0,'0'0'1024'0,"0"0"240"0,0 0-1008 0,0 0-256 15,0 0 0-15,0 0 0 0,10-4 960 0,-10 4 128 16,8-6 48-16,-8 6 0 0,0 0-592 0,0 0-112 15,0 0-32-15,7-11 0 0,-7 11-400 0,2-9 0 16,-2 9 0-16,0 0 0 0,-4-13 0 0,-1 3 0 16,5 10 128-16,-9-7-128 0,0-2 0 0,1 3 128 0,-1-1-128 0,1 1 128 15,-1-1 144-15,0 1 32 0,1-1 0 0,-2 2 0 16,-1-4 336-16,1 1 64 0,-1 0 0 0,1 2 16 16,-2 0-96-16,0 1-32 0,2 0 0 0,-2 2 0 15,0-1-144-15,-1 4-48 0,-1-1 0 0,0 2 0 16,-1 3-208-16,2-1-32 0,0 3-16 0,0 0 0 15,-1 0-144-15,1 1 0 0,0-1 0 0,1 3 0 16,0-1-128-16,1 3 128 0,0 0 0 0,1 0 0 16,-1 1 0-16,2-1 0 0,1 1 0 0,2 2 0 15,1-1 0-15,1 4 0 0,1 3 0 0,1-3 0 16,-1 2 0-16,2 1 0 0,2-2 128 0,3 2-128 16,1-3 0-16,2 1 0 0,0-2 0 0,3-2 0 15,0-1 0-15,0-1 0 0,1-1 0 0,1-4 0 16,1-1 0-16,1-3 0 0,-1 0 0 0,0-2 128 0,0-2-128 15,0-2 0-15,1 0 0 0,1-3 0 0,-1-1 192 16,0-2-32-16,1-1-16 0,-1-1 0 0,0-3 80 0,1 1 16 16,-1-3 0-16,-2-1 0 0,0-1 48 0,-2 0 16 15,1-2 0-15,-1 0 0 0,-1-1-176 0,0 0-128 16,-2 0 192-16,-1 0-192 0,1 3 176 0,-1-4-176 16,-1-2 160-16,1 3-160 0,-2-2 128 0,1-1-128 15,-3-3 0-15,1-3 144 0,-2 0-144 0,-2 0 0 16,1 0 0-16,-1 4 128 0,-2 1 0 0,1-1 0 15,-1 4 0-15,0 3 0 0,-1 2-128 0,0 2 0 16,1 2 0-16,-1 3-176 16,0 2-304-16,1 0-64 0,3 8-16 0,-2-8 0 15,-1-1-496-15,3 3-96 0,0 6-32 0,0 0 0 16,3-9-912-16,-3 9-176 0,5-8-32 0,-5 8-10752 0</inkml:trace>
  <inkml:trace contextRef="#ctx0" brushRef="#br1" timeOffset="-140991.22">21861 9198 12431 0,'0'0'256'0,"0"0"64"0,0 0 16 0,0 0 48 0,0 0-384 0,0 0 0 0,0 0 0 0,0 0 0 16,0 0 768-16,0 0 96 0,0 0 16 0,0 0 0 15,0 0 160-15,0 0 48 0,0 0 0 0,0 0 0 16,0 0 64-16,0 0 32 0,0 0 0 0,0 0 0 16,0 0-144-16,0 0-16 0,0 0-16 0,0 0 0 15,0 0 144-15,0 0 48 0,0 0 0 0,-9 8 0 16,-1 1-288-16,0 0-48 0,-2-1-16 0,1 1 0 16,-1 0-320-16,0 2-64 0,-1-1-16 0,0 1 0 15,0 0-64-15,0 1-32 0,0 1 0 0,0 3 0 16,-1-3 96-16,-1 4 0 0,0-1 16 0,0 2 0 0,1 0-336 15,0 3-128-15,-2 0 0 0,2 1 144 0,1 1-144 0,-1 0 0 16,1-3 0-16,3 0 128 0,0-2-368 0,2 0-80 16,1-3 0-16,2-2-16 15,1-4-592-15,4-9-112 0,0 0-32 0,0 0 0 16,0 0-1408-16,0 0-272 0,0 0-64 0,0 0-5728 16,0 0-1136-16</inkml:trace>
  <inkml:trace contextRef="#ctx0" brushRef="#br1" timeOffset="-140692.08">21537 9215 4607 0,'0'0'400'0,"0"0"-400"0,0 0 0 0,0 0 0 15,0 0 6192-15,0 0 1152 0,0 0 224 0,0 0 48 16,7 7-5488-16,3 1-1104 0,2 1-208 0,1 0-48 15,0-3-384-15,3 3-64 0,1 2 0 0,2 1-16 16,0-1-176-16,-1 0-128 0,1 2 144 0,1 0-144 16,1 1 0-16,-2 2 0 0,1-3 0 0,-2 3 0 15,0 1 0-15,-2-1 0 0,-2 1 0 0,-1 2 0 16,-1-1 0-16,0-4-336 0,-2 2 48 0,-1-2 16 16,-1 1 272-16,0-1 0 0,-1-4 0 0,-1 1 0 15,-6-11-304-15,8 10-144 16,-8-10-48-16,0 0 0 0,0 0-1648 0,0 0-336 0,0 0-64 0,0 0-16 0</inkml:trace>
  <inkml:trace contextRef="#ctx0" brushRef="#br1" timeOffset="-139661.25">21719 8376 2751 0,'0'0'128'0,"0"0"16"0,0 0-144 0,0 0 0 0,0 0 0 0,0 0 0 16,0 0 1600-16,0 0 304 0,5-8 48 0,-5 8 16 15,0 0-784-15,0 0-160 0,0 0-16 0,0 0-16 16,0 0 304-16,0 0 64 0,0 0 16 0,0 0 0 16,0 0-288-16,0 0-48 0,-3-5-16 0,3 5 0 0,0 0-384 0,0 0-64 15,0 0-32-15,0 0 0 0,0 0-128 0,0 0-32 16,-9 4 0-16,9-4 0 0,0 0-176 0,-8 7-32 16,2 1-16-16,1 0 0 0,5-8 32 0,-7 10 0 15,2 1 0-15,0 1 0 0,-2-3 128 0,2 1 16 16,0 1 16-16,-1-1 0 0,1 2-16 0,0 1 0 15,0-1 0-15,0 1 0 0,-2 0 128 0,2 1 32 16,0 2 0-16,1 3 0 0,-1 1-224 0,-1-1-32 16,1 2-16-16,0 0 0 0,-2 0-96 0,1 0-128 15,-1-3 176-15,3 1-176 0,-1-3 256 0,0 0-48 0,-2-2-16 16,2 0 0-16,0-1-16 0,0 3-16 0,0-3 0 16,-1 0 0-16,1 0-32 0,0 0 0 0,0-1 0 0,-2 1 0 15,1 0 80-15,0 0 16 0,0-1 0 0,-1 0 0 16,0 1-16-16,0 0 0 0,1 0 0 0,-1 0 0 15,1-3-48-15,-1 2-16 0,-2 1 0 0,1-1 0 16,0-1-16-16,2 1 0 0,-2 0 0 0,1 0 0 16,1-1-128-16,1 0 192 0,-1-1-192 0,3-1 192 15,-1-1-192-15,0 0 160 0,1 1-160 0,3-9 160 16,-3 8-160-16,2 0 0 0,1-8 144 0,0 0-144 16,-2 10 128-16,2-10-128 0,-2 12 128 0,2-12-128 15,0 0 144-15,-2 8-144 0,2-8 192 0,0 0-192 16,-3 9 144-16,3-9-144 0,0 0 0 0,0 0 144 15,0 0-144-15,0 0 0 0,0 0 0 0,0 0 128 0,0 0-128 0,0 0 0 16,0 0 144-16,0 0-144 0,0 0 0 0,0 0 0 16,0 0 0-16,0 0 128 0,0 0-128 0,0 0 144 15,0 0-144-15,7-13 160 16,-1 4 16-16,1 0 0 0,-2-2 0 0,1 1 0 0,1-2-176 0,1 0 192 16,1-1-192-16,-1 0 192 0,-2-1-192 0,1-2 0 15,-1 2 0-15,1-3 128 0,1-1-128 0,1-2 0 16,-2 1 0-16,3-2 0 0,-1-1 0 0,-1 3 0 15,1 0 0-15,-1 2 0 0,-1-3 0 0,1 3 0 16,0 0 0-16,0 2 0 0,-2 2-144 0,2-2 144 16,-1 1 0-16,-1 2 0 0,1-1 0 0,-2 1 0 15,-1 1 0-15,0-4 0 0,-2 0 0 0,2-1 0 16,0 2 0-16,1-2 0 0,-1-1 0 0,2 0-128 0,-1 2 128 16,0 0 0-16,-1 0 0 0,1 2 0 0,2 1 0 0,-1 3 0 15,-1-4 0-15,2 1-192 0,-1 1 192 0,1 1-160 16,-1 0-112-16,1 2-32 0,-2 0 0 0,-1 0 0 31,0 2-544-31,-4 6-112 0,4-7-32 0,-4 7-9632 0,0 0-1936 0</inkml:trace>
  <inkml:trace contextRef="#ctx0" brushRef="#br1" timeOffset="-138476.28">22925 8605 11055 0,'0'0'976'0,"-8"1"-784"16,-3 1-192-16,2-1 0 0,1 2 2896 0,8-3 544 16,-9 0 96-16,9 0 32 0,-9 1-1936 0,9-1-384 15,0 0-80-15,0 0-16 0,0 0-32 0,0 0-16 16,0 0 0-16,0 0 0 0,0 0-656 0,0 0-128 16,0 0-16-16,0 0-16 0,0 0-96 0,0 0 0 15,0 0-16-15,0 0 0 0,0 0 224 0,7 1 48 16,0-1 16-16,4 0 0 0,1 0 48 0,2 0 0 0,2-1 0 15,1 0 0-15,1-2-304 0,16 2-48 0,-3-1-16 16,-2 1 0-16,-1-1-144 0,0-1 0 0,-1 2 0 0,-1-1 128 16,-2 1-128-16,-2 0 0 0,-3 1-192 0,1 0 192 31,-1 0-448-31,0 0 16 0,-4 1 16 0,0-1 0 16,-2 0-288-16,-3-1-48 0,-10 1-16 0,11 2 0 15,-11-2-2240-15,0 0-448 0</inkml:trace>
  <inkml:trace contextRef="#ctx0" brushRef="#br1" timeOffset="-138121.52">22840 8832 10127 0,'0'0'896'0,"0"0"-704"0,0 0-192 0,0 0 0 0,-9 3 4096 0,9-3 800 16,0 0 160-16,0 0 16 0,0 0-3408 0,0 0-704 15,0 0-128-15,0 0-16 0,0 0-160 0,11-3-16 16,2 3-16-16,2-1 0 0,0-1-240 0,4 1-64 15,0 0 0-15,3-2 0 0,2 3-112 0,1 0-16 0,-1 0-16 0,3 3 0 16,-1-2-176-16,0 0 0 0,0-1 0 0,0 2 0 31,-1-4-528-31,-1 1 16 0,1 0 0 0,1 1-9616 0,2-3-1920 0</inkml:trace>
  <inkml:trace contextRef="#ctx0" brushRef="#br1" timeOffset="-128587.89">26216 3462 2751 0,'0'0'256'0,"0"0"-256"15,0 0 0-15,0 0 0 0,-9-1 928 0,0-1 144 16,0 2 16-16,1 2 16 0,-2-5-784 0,-1 2-176 15,0 1-16-15,-2-2-128 0,0 1 896 0,-2 1 80 16,0-2 16-16,-1 2 0 0,-1 2-224 0,7-2-32 16,-2 1-16-16,-1-1 0 0,-2 0-496 0,1 0-96 15,0 0-128-15,-2 2 176 0,-1-1-176 0,-15 3 0 16,3-1 0-16,2-2 0 0,0 0-192 0,1-1 16 0,-1 0 16 16,1 0 0-16,0 0 160 0,1 0-208 0,0-1 80 0,2 1 128 15,-1 0 0-15,2 0 0 0,1-1 0 0,2 1 0 16,-2 2 176-16,3 1 48 0,-1-3 16 0,2 2 0 15,2 1-112-15,1 0 0 0,2-1-128 0,1 0 192 16,2-2-192-16,9 0 0 0,0 0-144 0,0 0 144 16,0 0 0-16,0 0-144 0,0 0 144 0,0 0 0 15,0 0-128-15,0 0 128 0,0 0-128 0,8-4 128 16,0-3 0-16,2 3-128 0,-1 0 128 0,1 0 0 16,-1 0 0-16,1 1-128 0,1-1 128 0,-1-2 0 15,0 2-224-15,0 1 32 0,-1-3 16 0,0 2 0 16,1 1-96-16,1 0-32 0,-1 2 0 0,0-5 0 15,2 1 80-15,1 0 16 0,2 1 0 0,0-2 0 16,0 0 208-16,0 1 0 0,2 1 0 0,0-2 0 0,-1 0 224 0,-1 3-16 16,1-5 0-16,0 3 0 0,-2 1 112 0,-2 0 0 15,-2-2 16-15,-2 4 0 0,-8 2 112 0,0 0 32 16,0 0 0-16,0 0 0 0,0 0-32 0,0 0-16 16,0 0 0-16,0 0 0 0,0 0-272 0,-12 5-160 15,-1 0 192-15,0 2-192 0,0-1 0 0,1 2 0 16,-3 0 0-16,-1 0 0 0,-1 1-144 0,-1 0-48 15,0-2 0-15,-1 0 0 0,1-1 192 0,1 0 0 16,2-1 0-16,0 2 0 0,1 1 0 0,2 0 224 16,0-2-48-16,1 2-16 0,-1-2 608 0,0 4 112 15,1 0 16-15,-1 0 16 0,1-1-416 0,1 1-96 16,0-1-16-16,0 1 0 0,3-1-192 0,0 2-64 16,1-1 0-16,6-10 0 0,0 0-128 0,0 15 0 0,3-2 0 0,-3-13-9424 15</inkml:trace>
  <inkml:trace contextRef="#ctx0" brushRef="#br1" timeOffset="-125036.1">23823 8643 13823 0,'0'0'1216'0,"0"0"-960"0,0 0-256 0,0 0 0 15,0 0 3184-15,0 0 592 0,0 0 112 0,0 0 16 16,-7 6-2720-16,7-6-544 0,0 0-128 0,0 0 0 16,-5 8-272-16,5-8-48 0,0 0-16 0,-1 8 0 15,1-8 432-15,0 0 96 0,2 5 0 0,1 1 16 16,1-3 192-16,1 4 48 0,0-2 0 0,1 2 0 15,-3-1-416-15,3 2-80 0,2 5-16 0,-2 0 0 16,1 0-224-16,-2 0-48 0,0 0-16 0,0 0 0 16,0-1-160-16,1 1 0 0,-1-1 144 0,0-1-144 15,0 1 0-15,-5-12 0 0,8 11 0 0,-8-11 128 16,12 10 0-16,-2-2 0 0,-10-8 0 0,12 5 0 16,-12-5 0-16,13 3 0 0,-3-3 0 0,-10 0 0 0,12 0-128 0,-1-4 176 15,-11 4-176-15,11-5 192 0,-2-2-192 0,-1 2 0 16,-8 5 144-16,9-8-144 0,-9 8 0 15,11-8 0-15,-3-1 0 0,-8 9 128 0,4-8-128 0,-4 8 0 16,0 0 128-16,0 0-128 0,0 0 0 0,0 0 0 16,0 0 0-16,0 0-192 0,0 0 192 0,0 0 0 15,10 4-144-15,-3 3 144 0,-7-7-144 0,5 13 144 16,1-3-192-16,-1 3 192 0,1 0 0 0,0 2-128 16,1-1 128-16,1 0 0 0,1 1 0 0,0 0 0 15,-1-2 0-15,1 0 0 0,-1-2 0 0,2-3 0 16,0-1 0-16,1 1 0 0,2-3 0 0,-13-5 0 15,12 3 0-15,-2 0 144 0,-1-3-16 0,0 0 0 16,-9 0 0-16,12-3 0 0,-3-1 64 0,-9 4 0 0,9-8 0 16,-1-1 0-16,-3 0 32 0,1-1 16 15,-3-2 0-15,1 0 0 0,0-1 16 0,0-1 16 0,-1-2 0 0,-2-1 0 16,0 0-80-16,1-2-32 0,-1-1 0 0,0 2 0 16,1 0-160-16,0 1 0 0,0 0 0 0,-1-2 0 15,0 1 128-15,0 0-128 0,1 0 128 0,-1 2-128 31,-1 3-256-31,1 3-144 0,-1 0-32 0,0 10 0 16,2-10-400-16,-1 4-64 0,-1 6-32 0,0 0 0 16,1-10-2784-16,1 3-576 0</inkml:trace>
  <inkml:trace contextRef="#ctx0" brushRef="#br1" timeOffset="-124485.71">24566 8240 24591 0,'0'0'1088'0,"0"0"224"0,0 0-1056 16,0 0-256-16,0 0 0 0,0 0 0 0,-9 7 480 0,1-2 32 16,0 0 16-16,8-5 0 0,-6 7-96 0,-1-1-32 0,-1 1 0 0,2-2 0 15,6-5-176-15,-11 6-32 0,2 1-16 0,3-1 0 16,-1 1-48-16,7-7-128 0,-6 6 192 0,6-6-64 16,-6 10 96-16,6-10 16 0,0 0 0 0,0 0 0 15,0 0 112-15,0 0 32 0,0 10 0 0,0-10 0 16,0 0-256-16,0 0-128 0,11 5 160 0,-11-5-160 15,12 4 128-15,-1-1-128 0,-11-3 0 0,13 1 0 16,0 2 0-16,-1-3 0 0,0 0 0 0,0 0 0 16,1 0 0-16,-2 0 0 0,1 0 0 0,1 0 0 15,-2 0 0-15,0 0 0 0,0 1 0 0,-1 2 0 16,-10-3 0-16,12 3 0 0,0 1 0 0,-3 0 0 16,-9-4 0-16,0 0 0 0,12 8 0 0,-5 0 0 15,-7-8 0-15,6 12 0 0,-6-12 0 0,3 11 0 16,-1 1 0-16,-2 1-128 0,-2-2 128 0,1 0-160 0,-1 1 160 0,-2 0 0 15,0 1 0-15,-1-1-128 0,-2-1 128 0,0 0-192 16,-2 0 192-16,0 2-192 0,1 0-64 0,-1 1-32 16,-1-3 0-16,1 1 0 0,0-2 64 0,-2-2 16 15,1-3 0-15,-1 1 0 16,2-2-496-16,9-4-112 0,-10 2-16 0,-2-2 0 0</inkml:trace>
  <inkml:trace contextRef="#ctx0" brushRef="#br1" timeOffset="-124167.81">24438 8240 15663 0,'0'0'1392'0,"0"0"-1120"0,0 0-272 0,0 0 0 16,0 0 3296-16,0 0 608 0,0 0 112 0,0 0 16 16,0 0-2880-16,0 0-592 0,0 0-112 0,0 0-32 15,11-4-128-15,0 2-32 0,2 2 0 0,2-3 0 16,0 0 0-16,4 2 0 0,0 1 0 0,2-3 0 16,0 1 96-16,1 1 16 0,3-3 0 0,1 0 0 15,0 0-224-15,0 0-144 0,0-1 192 0,-1-1-192 16,0-1 0-16,-1-1 0 0,0 0 0 0,2 1-192 15,-3-2-1840 1,1 2-352-16,-2 0-80 0,-2 0-16 0</inkml:trace>
  <inkml:trace contextRef="#ctx0" brushRef="#br1" timeOffset="-121860.27">25217 8235 22047 0,'0'0'480'0,"0"0"96"0,0 0 32 0,0 0 32 0,0 0-512 0,0 0-128 0,0 0 0 0,0 0 0 0,0 0 1184 0,0 0 224 16,0 0 32-16,0 0 16 0,0 0-400 0,0 0-80 15,0 0-16-15,0 0 0 0,0 0-384 0,0 0-64 16,0 0-32-16,0 0 0 0,6 1 16 0,2 0 0 16,1-1 0-16,0 0 0 0,3 3-224 0,-2-3-32 15,1 0-16-15,0 0 0 0,12-3-224 0,-4 3 128 16,-3 0-128-16,-1 0 0 0,1-1 128 0,0 0-128 16,-1 0 0-16,2 1 0 0,-1-3 0 0,0 3 0 15,-1 0 0-15,1 0 0 0,-3 0 0 0,1 0 0 16,1-1 0-16,-1 1 0 0,-1 1 0 0,0 2 0 0,-1-3 0 0,-12 0 0 15,11 0 0-15,0 1 0 0,-11-1 0 0,0 0 0 16,0 0 0-16,0 0 0 0,8 6 0 0,-8-6 0 16,0 0 0-16,2 12-192 0,-2-12 192 0,-2 13-160 15,-3-2 160-15,-1-1 0 0,-2 0 0 0,-1 3-128 16,0 1 128-16,-2 0 0 0,-1 0 0 0,0 4 0 16,0 5 0-16,1-3 0 0,-2 4 0 0,-1 1 0 15,1-1 0-15,0 3 0 0,0 0 0 0,0-1 0 16,0 0 0-16,0 0 0 0,2-4 0 0,0 0 0 15,2-1 0-15,0 0 0 0,1-1 0 0,0-1 0 16,-1-3 0-16,0 0 0 0,1-2 0 0,-1 2 0 16,0-3 0-16,1 0 0 0,2 0 0 0,-1 0 0 15,2-4-272-15,0 0 16 0,5-9 16 0,-6 12 0 16,4-6-592-16,2-6-112 0,0 0-16 16,0 0-13120-16</inkml:trace>
  <inkml:trace contextRef="#ctx0" brushRef="#br1" timeOffset="-121398.28">26033 8497 10127 0,'0'0'896'0,"0"0"-704"0,0 0-192 0,0 0 0 16,0 0 3520-16,0 0 688 0,-6 9 128 0,1-1 16 16,5-8-2528-16,-9 9-512 0,0 0-96 0,0 2-32 15,0-1-16-15,0 2 0 0,-2-1 0 0,1 4 0 16,-1-2-448-16,1 2-80 0,-1 5-32 0,-2 2 0 0,0-2-336 0,-1 1-64 16,-2-1-16-16,2 0 0 0,-3-3-192 0,-1 1 128 15,-3-2-128-15,0 2 0 0,2 0 0 0,-2 1 0 16,0-2 0-16,-1 1 0 0,-2 0 0 0,5-2 0 15,6-3-144-15,2-4 144 0,3-4-384 0,8-5 0 16,-6 4 16-16,6-4 0 16,0 0-1728-16,0 0-336 0,-4-12-80 0</inkml:trace>
  <inkml:trace contextRef="#ctx0" brushRef="#br1" timeOffset="-121148.55">25647 8600 33343 0,'0'0'1472'0,"0"0"320"0,0 0-1440 0,0 0-352 16,0 0 0-16,0 0 0 0,2 9 896 0,1 0 96 0,-3-9 32 0,5 9 0 15,2 2-480-15,2-2-96 0,-1 0 0 0,1 3-16 16,0-1-304-16,1 1-128 0,2 1 128 0,1-1-128 16,1 2 144-16,1-2-144 0,-1-2 160 0,0 2-160 15,-1-4 144-15,1 1-144 0,-1 2 128 0,-3-1-128 16,0 2 0-16,2-3-144 0,-1 0 0 0,-1 0 0 31,-2 2-256-31,2-4-48 0,-10-7-16 0,11 9 0 16,-1-1-560-16,-2-1-128 0,-8-7 0 0,9 4-16 15,-9-4-2112-15,10 2-432 0</inkml:trace>
  <inkml:trace contextRef="#ctx0" brushRef="#br1" timeOffset="-120481.88">26381 7995 19519 0,'0'0'864'0,"0"0"176"0,0 0-832 0,0 0-208 0,0 0 0 0,0 0 0 16,0 0 1520-16,0 0 256 0,0 0 48 0,0 0 16 15,0 0-784-15,-8 9-160 0,0 0-16 0,2 3-16 16,-1-4-544-16,-1 4-96 0,0 1-32 0,1 1 0 15,-1 2 48-15,0 0 0 0,0 4 0 0,2-2 0 16,-1 1 80-16,1-1 0 0,0 0 16 0,2-1 0 16,-1 0-64-16,1-1-16 0,-1 1 0 0,1-3 0 15,0 2-64-15,2-1 0 0,0-2-16 0,2 2 0 16,0-2-176-16,3-3 128 0,1 2-128 0,-4-12 128 16,9 11-128-16,1 0 160 0,2-3-160 0,0-2 160 15,0-1-160-15,1 1 0 0,0-2 0 0,0-2 0 0,-2 2 0 0,1-4 0 16,-1 0 0-16,0 0 0 0,1-4 0 0,-1 2 0 15,-11 2 0-15,11-6 0 0,0 1-240 0,-2 0 32 16,-1 0 0-16,1-3 0 0,-4 0 16 0,1 2 0 16,2-2 0-16,-1 0 0 0,-2 0 192 0,0-1 0 15,0 0 0-15,1 0 0 0,-1 0 0 0,0-1 0 16,0 1 0-16,1 0 0 0,-3-1 0 0,3-1 0 16,-4 4 128-16,-2 7-128 0,3-13 0 0,-2 2 0 15,-1 11 128-15,-1-12-128 0,-2 1 0 0,-1 3 0 16,4 8 0-16,-6-5 0 0,6 5 0 0,-13 0 128 15,0 0-128-15,0 1 160 0,0 0-160 0,1 2 160 16,0-1-160-16,-1 4 160 0,-1-1 64 0,1 3 16 0,-2-3 0 0,0 0 0 16,-2 0-80-16,-1 2-16 0,-1-1 0 0,1 1 0 15,0-2-144-15,2 2 160 0,2-4-160 0,1 1 160 16,0 0-160-16,1-1 0 0,2 0-192 0,1-1-15328 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5265809" y="0"/>
            <a:ext cx="4028440" cy="351737"/>
          </a:xfrm>
          <a:prstGeom prst="rect">
            <a:avLst/>
          </a:prstGeom>
        </p:spPr>
        <p:txBody>
          <a:bodyPr vert="horz" lIns="93177" tIns="46589" rIns="93177" bIns="46589" rtlCol="0"/>
          <a:lstStyle>
            <a:lvl1pPr algn="r">
              <a:defRPr sz="1200"/>
            </a:lvl1pPr>
          </a:lstStyle>
          <a:p>
            <a:fld id="{9BBF5E2F-2EA4-4BED-BDB7-3263066D10D9}" type="datetimeFigureOut">
              <a:rPr lang="en-US" smtClean="0"/>
              <a:t>8/31/2021</a:t>
            </a:fld>
            <a:endParaRPr lang="en-US" dirty="0"/>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929640" y="3373755"/>
            <a:ext cx="7437120" cy="2760345"/>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061C2587-C0BF-41B9-B0FA-D76263C040D8}" type="slidenum">
              <a:rPr lang="en-US" smtClean="0"/>
              <a:t>‹#›</a:t>
            </a:fld>
            <a:endParaRPr lang="en-US" dirty="0"/>
          </a:p>
        </p:txBody>
      </p:sp>
    </p:spTree>
    <p:extLst>
      <p:ext uri="{BB962C8B-B14F-4D97-AF65-F5344CB8AC3E}">
        <p14:creationId xmlns:p14="http://schemas.microsoft.com/office/powerpoint/2010/main" val="2282341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B6C3ED-D7D5-4847-9EE1-D324FF9FC6BC}" type="slidenum">
              <a:rPr lang="en-US" smtClean="0"/>
              <a:pPr/>
              <a:t>1</a:t>
            </a:fld>
            <a:endParaRPr lang="en-US"/>
          </a:p>
        </p:txBody>
      </p:sp>
    </p:spTree>
    <p:extLst>
      <p:ext uri="{BB962C8B-B14F-4D97-AF65-F5344CB8AC3E}">
        <p14:creationId xmlns:p14="http://schemas.microsoft.com/office/powerpoint/2010/main" val="14963784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15</a:t>
            </a:fld>
            <a:endParaRPr lang="en-US"/>
          </a:p>
        </p:txBody>
      </p:sp>
    </p:spTree>
    <p:extLst>
      <p:ext uri="{BB962C8B-B14F-4D97-AF65-F5344CB8AC3E}">
        <p14:creationId xmlns:p14="http://schemas.microsoft.com/office/powerpoint/2010/main" val="3003292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16</a:t>
            </a:fld>
            <a:endParaRPr lang="en-US"/>
          </a:p>
        </p:txBody>
      </p:sp>
    </p:spTree>
    <p:extLst>
      <p:ext uri="{BB962C8B-B14F-4D97-AF65-F5344CB8AC3E}">
        <p14:creationId xmlns:p14="http://schemas.microsoft.com/office/powerpoint/2010/main" val="3003292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17</a:t>
            </a:fld>
            <a:endParaRPr lang="en-US"/>
          </a:p>
        </p:txBody>
      </p:sp>
    </p:spTree>
    <p:extLst>
      <p:ext uri="{BB962C8B-B14F-4D97-AF65-F5344CB8AC3E}">
        <p14:creationId xmlns:p14="http://schemas.microsoft.com/office/powerpoint/2010/main" val="3396581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0A8895-A308-DC44-9938-C42D876EE23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2641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0A8895-A308-DC44-9938-C42D876EE23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11036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32</a:t>
            </a:fld>
            <a:endParaRPr lang="en-US"/>
          </a:p>
        </p:txBody>
      </p:sp>
    </p:spTree>
    <p:extLst>
      <p:ext uri="{BB962C8B-B14F-4D97-AF65-F5344CB8AC3E}">
        <p14:creationId xmlns:p14="http://schemas.microsoft.com/office/powerpoint/2010/main" val="38814379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33</a:t>
            </a:fld>
            <a:endParaRPr lang="en-US"/>
          </a:p>
        </p:txBody>
      </p:sp>
    </p:spTree>
    <p:extLst>
      <p:ext uri="{BB962C8B-B14F-4D97-AF65-F5344CB8AC3E}">
        <p14:creationId xmlns:p14="http://schemas.microsoft.com/office/powerpoint/2010/main" val="2115210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0A1846-15C1-4F35-AD6E-2FC96FAC81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3</a:t>
            </a:fld>
            <a:endParaRPr lang="en-US"/>
          </a:p>
        </p:txBody>
      </p:sp>
    </p:spTree>
    <p:extLst>
      <p:ext uri="{BB962C8B-B14F-4D97-AF65-F5344CB8AC3E}">
        <p14:creationId xmlns:p14="http://schemas.microsoft.com/office/powerpoint/2010/main" val="3418974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4</a:t>
            </a:fld>
            <a:endParaRPr lang="en-US"/>
          </a:p>
        </p:txBody>
      </p:sp>
    </p:spTree>
    <p:extLst>
      <p:ext uri="{BB962C8B-B14F-4D97-AF65-F5344CB8AC3E}">
        <p14:creationId xmlns:p14="http://schemas.microsoft.com/office/powerpoint/2010/main" val="3300848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5</a:t>
            </a:fld>
            <a:endParaRPr lang="en-US"/>
          </a:p>
        </p:txBody>
      </p:sp>
    </p:spTree>
    <p:extLst>
      <p:ext uri="{BB962C8B-B14F-4D97-AF65-F5344CB8AC3E}">
        <p14:creationId xmlns:p14="http://schemas.microsoft.com/office/powerpoint/2010/main" val="2187504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10</a:t>
            </a:fld>
            <a:endParaRPr lang="en-US"/>
          </a:p>
        </p:txBody>
      </p:sp>
    </p:spTree>
    <p:extLst>
      <p:ext uri="{BB962C8B-B14F-4D97-AF65-F5344CB8AC3E}">
        <p14:creationId xmlns:p14="http://schemas.microsoft.com/office/powerpoint/2010/main" val="254812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11</a:t>
            </a:fld>
            <a:endParaRPr lang="en-US"/>
          </a:p>
        </p:txBody>
      </p:sp>
    </p:spTree>
    <p:extLst>
      <p:ext uri="{BB962C8B-B14F-4D97-AF65-F5344CB8AC3E}">
        <p14:creationId xmlns:p14="http://schemas.microsoft.com/office/powerpoint/2010/main" val="2400215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Proposed by Andrew Moore, CMU</a:t>
            </a:r>
            <a:r>
              <a:rPr lang="en-US" sz="1200" b="0" i="0" kern="1200" baseline="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is using AI Stack to illustrate what they consider as AI.</a:t>
            </a:r>
            <a:r>
              <a:rPr lang="en-US" sz="1200" b="0" i="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AI must understand the human needs and it must make smart design decisions based on that understanding. Despite the simple definition, though, AI isn't just one thing. It's a giant thing, built from technology blocks we call the AI Stack. At Carnegie Mellon, we view it as a toolbox — each block houses a set of technologies that scientists and researchers can reach for as they work on new initiatives. Expertise in all areas? Not required. Instead, we believe you can focus on one area and draw on other parts of the stack for help. Each block depends on the other for support. And AI endeavors that ignore parts of the stack won't succeed. </a:t>
            </a:r>
            <a:endParaRPr lang="en-US" dirty="0"/>
          </a:p>
          <a:p>
            <a:endParaRPr lang="en-US" dirty="0"/>
          </a:p>
        </p:txBody>
      </p:sp>
      <p:sp>
        <p:nvSpPr>
          <p:cNvPr id="4" name="Slide Number Placeholder 3"/>
          <p:cNvSpPr>
            <a:spLocks noGrp="1"/>
          </p:cNvSpPr>
          <p:nvPr>
            <p:ph type="sldNum" sz="quarter" idx="10"/>
          </p:nvPr>
        </p:nvSpPr>
        <p:spPr/>
        <p:txBody>
          <a:bodyPr/>
          <a:lstStyle/>
          <a:p>
            <a:fld id="{061C2587-C0BF-41B9-B0FA-D76263C040D8}" type="slidenum">
              <a:rPr lang="en-US" smtClean="0"/>
              <a:t>12</a:t>
            </a:fld>
            <a:endParaRPr lang="en-US" dirty="0"/>
          </a:p>
        </p:txBody>
      </p:sp>
    </p:spTree>
    <p:extLst>
      <p:ext uri="{BB962C8B-B14F-4D97-AF65-F5344CB8AC3E}">
        <p14:creationId xmlns:p14="http://schemas.microsoft.com/office/powerpoint/2010/main" val="23001411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1C2587-C0BF-41B9-B0FA-D76263C040D8}" type="slidenum">
              <a:rPr lang="en-US" smtClean="0"/>
              <a:t>13</a:t>
            </a:fld>
            <a:endParaRPr lang="en-US" dirty="0"/>
          </a:p>
        </p:txBody>
      </p:sp>
    </p:spTree>
    <p:extLst>
      <p:ext uri="{BB962C8B-B14F-4D97-AF65-F5344CB8AC3E}">
        <p14:creationId xmlns:p14="http://schemas.microsoft.com/office/powerpoint/2010/main" val="2484529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BC037-32FA-4360-ABE3-07627B2BC31D}"/>
              </a:ext>
            </a:extLst>
          </p:cNvPr>
          <p:cNvSpPr>
            <a:spLocks noGrp="1"/>
          </p:cNvSpPr>
          <p:nvPr>
            <p:ph type="ctrTitle"/>
          </p:nvPr>
        </p:nvSpPr>
        <p:spPr>
          <a:xfrm>
            <a:off x="1524000" y="1122363"/>
            <a:ext cx="9144000" cy="2387600"/>
          </a:xfrm>
          <a:prstGeom prst="rect">
            <a:avLst/>
          </a:prstGeom>
        </p:spPr>
        <p:txBody>
          <a:bodyPr anchor="b">
            <a:normAutofit/>
          </a:bodyPr>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0D505A9D-A4AF-4C69-803F-B3FD8FE7AA0D}"/>
              </a:ext>
            </a:extLst>
          </p:cNvPr>
          <p:cNvSpPr>
            <a:spLocks noGrp="1"/>
          </p:cNvSpPr>
          <p:nvPr>
            <p:ph type="subTitle" idx="1"/>
          </p:nvPr>
        </p:nvSpPr>
        <p:spPr>
          <a:xfrm>
            <a:off x="1524000" y="3602038"/>
            <a:ext cx="9144000" cy="1655762"/>
          </a:xfrm>
          <a:prstGeom prst="rect">
            <a:avLst/>
          </a:prstGeom>
        </p:spPr>
        <p:txBody>
          <a:bodyPr>
            <a:normAutofit/>
          </a:bodyPr>
          <a:lstStyle>
            <a:lvl1pPr marL="0" indent="0" algn="ctr">
              <a:buNone/>
              <a:defRPr sz="320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476362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4AEEE-3587-4C7D-BAA3-0C3E401F31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8654F2-609F-41BE-BF94-9566C0BCC8F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FEAD64-81FE-45C7-87BE-C99041D876D2}"/>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8/31/2021</a:t>
            </a:fld>
            <a:endParaRPr lang="en-US" dirty="0"/>
          </a:p>
        </p:txBody>
      </p:sp>
      <p:sp>
        <p:nvSpPr>
          <p:cNvPr id="5" name="Footer Placeholder 4">
            <a:extLst>
              <a:ext uri="{FF2B5EF4-FFF2-40B4-BE49-F238E27FC236}">
                <a16:creationId xmlns:a16="http://schemas.microsoft.com/office/drawing/2014/main" id="{3DC9082A-2241-44ED-B9AD-9750B21A688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D710290-45AC-4A7C-9A77-667E4B9CF220}"/>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2976742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5DDBF4-DC75-4000-B4CD-4560FF8BCA5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38E350-8C93-428E-9B85-FE7F21988F2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B2166D-1728-4813-9139-87CA01351A24}"/>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8/31/2021</a:t>
            </a:fld>
            <a:endParaRPr lang="en-US" dirty="0"/>
          </a:p>
        </p:txBody>
      </p:sp>
      <p:sp>
        <p:nvSpPr>
          <p:cNvPr id="5" name="Footer Placeholder 4">
            <a:extLst>
              <a:ext uri="{FF2B5EF4-FFF2-40B4-BE49-F238E27FC236}">
                <a16:creationId xmlns:a16="http://schemas.microsoft.com/office/drawing/2014/main" id="{0DF9C6B2-CD29-4F7A-8C8F-E7523A74F37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B34A101A-1A5F-4B8A-B35C-38FD5CC03737}"/>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18388036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E23EE38-C8CA-0C44-947F-F569C925BA56}" type="datetime1">
              <a:rPr lang="en-US" smtClean="0"/>
              <a:t>8/31/2021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445004-F4FB-5345-992E-498B4C43F562}" type="slidenum">
              <a:rPr lang="en-US" smtClean="0"/>
              <a:t>‹#›</a:t>
            </a:fld>
            <a:endParaRPr lang="en-US"/>
          </a:p>
        </p:txBody>
      </p:sp>
    </p:spTree>
    <p:extLst>
      <p:ext uri="{BB962C8B-B14F-4D97-AF65-F5344CB8AC3E}">
        <p14:creationId xmlns:p14="http://schemas.microsoft.com/office/powerpoint/2010/main" val="29194208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999F761-062A-B94A-8542-9F565EB6F277}" type="datetime1">
              <a:rPr lang="en-US" smtClean="0"/>
              <a:t>8/31/2021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445004-F4FB-5345-992E-498B4C43F562}" type="slidenum">
              <a:rPr lang="en-US" smtClean="0"/>
              <a:t>‹#›</a:t>
            </a:fld>
            <a:endParaRPr lang="en-US"/>
          </a:p>
        </p:txBody>
      </p:sp>
    </p:spTree>
    <p:extLst>
      <p:ext uri="{BB962C8B-B14F-4D97-AF65-F5344CB8AC3E}">
        <p14:creationId xmlns:p14="http://schemas.microsoft.com/office/powerpoint/2010/main" val="41095405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13F882-12AF-7E45-A669-9397B47E14F8}" type="datetime1">
              <a:rPr lang="en-US" smtClean="0"/>
              <a:t>8/31/2021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445004-F4FB-5345-992E-498B4C43F562}" type="slidenum">
              <a:rPr lang="en-US" smtClean="0"/>
              <a:t>‹#›</a:t>
            </a:fld>
            <a:endParaRPr lang="en-US"/>
          </a:p>
        </p:txBody>
      </p:sp>
    </p:spTree>
    <p:extLst>
      <p:ext uri="{BB962C8B-B14F-4D97-AF65-F5344CB8AC3E}">
        <p14:creationId xmlns:p14="http://schemas.microsoft.com/office/powerpoint/2010/main" val="2897681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189994"/>
            <a:ext cx="5384800" cy="493617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189994"/>
            <a:ext cx="5384800" cy="493617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E77FDFC-8405-6B4A-A08B-E3A56D1E6B31}" type="datetime1">
              <a:rPr lang="en-US" smtClean="0"/>
              <a:t>8/31/2021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445004-F4FB-5345-992E-498B4C43F562}" type="slidenum">
              <a:rPr lang="en-US" smtClean="0"/>
              <a:t>‹#›</a:t>
            </a:fld>
            <a:endParaRPr lang="en-US"/>
          </a:p>
        </p:txBody>
      </p:sp>
    </p:spTree>
    <p:extLst>
      <p:ext uri="{BB962C8B-B14F-4D97-AF65-F5344CB8AC3E}">
        <p14:creationId xmlns:p14="http://schemas.microsoft.com/office/powerpoint/2010/main" val="42574723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215232"/>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1854994"/>
            <a:ext cx="5386917" cy="427116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215232"/>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1854994"/>
            <a:ext cx="5389033" cy="427116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700A6AC-7802-B748-8BFC-963178D932F5}" type="datetime1">
              <a:rPr lang="en-US" smtClean="0"/>
              <a:t>8/31/2021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445004-F4FB-5345-992E-498B4C43F562}" type="slidenum">
              <a:rPr lang="en-US" smtClean="0"/>
              <a:t>‹#›</a:t>
            </a:fld>
            <a:endParaRPr lang="en-US"/>
          </a:p>
        </p:txBody>
      </p:sp>
    </p:spTree>
    <p:extLst>
      <p:ext uri="{BB962C8B-B14F-4D97-AF65-F5344CB8AC3E}">
        <p14:creationId xmlns:p14="http://schemas.microsoft.com/office/powerpoint/2010/main" val="28867669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C7975DF-1D7E-3D46-9FBF-32626F7C8B76}" type="datetime1">
              <a:rPr lang="en-US" smtClean="0"/>
              <a:t>8/31/2021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445004-F4FB-5345-992E-498B4C43F562}" type="slidenum">
              <a:rPr lang="en-US" smtClean="0"/>
              <a:t>‹#›</a:t>
            </a:fld>
            <a:endParaRPr lang="en-US"/>
          </a:p>
        </p:txBody>
      </p:sp>
    </p:spTree>
    <p:extLst>
      <p:ext uri="{BB962C8B-B14F-4D97-AF65-F5344CB8AC3E}">
        <p14:creationId xmlns:p14="http://schemas.microsoft.com/office/powerpoint/2010/main" val="9978656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C3B7F1-0188-A940-BF5D-66E37647A655}" type="datetime1">
              <a:rPr lang="en-US" smtClean="0"/>
              <a:t>8/31/2021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445004-F4FB-5345-992E-498B4C43F562}" type="slidenum">
              <a:rPr lang="en-US" smtClean="0"/>
              <a:t>‹#›</a:t>
            </a:fld>
            <a:endParaRPr lang="en-US"/>
          </a:p>
        </p:txBody>
      </p:sp>
    </p:spTree>
    <p:extLst>
      <p:ext uri="{BB962C8B-B14F-4D97-AF65-F5344CB8AC3E}">
        <p14:creationId xmlns:p14="http://schemas.microsoft.com/office/powerpoint/2010/main" val="30066769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D273F8A-3757-3D4C-A426-B0CD6A2F9C46}" type="datetime1">
              <a:rPr lang="en-US" smtClean="0"/>
              <a:t>8/31/2021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445004-F4FB-5345-992E-498B4C43F562}" type="slidenum">
              <a:rPr lang="en-US" smtClean="0"/>
              <a:t>‹#›</a:t>
            </a:fld>
            <a:endParaRPr lang="en-US"/>
          </a:p>
        </p:txBody>
      </p:sp>
    </p:spTree>
    <p:extLst>
      <p:ext uri="{BB962C8B-B14F-4D97-AF65-F5344CB8AC3E}">
        <p14:creationId xmlns:p14="http://schemas.microsoft.com/office/powerpoint/2010/main" val="2710245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15EC7-C509-45E9-A595-C7C08F5047E6}"/>
              </a:ext>
            </a:extLst>
          </p:cNvPr>
          <p:cNvSpPr>
            <a:spLocks noGrp="1"/>
          </p:cNvSpPr>
          <p:nvPr>
            <p:ph type="title"/>
          </p:nvPr>
        </p:nvSpPr>
        <p:spPr>
          <a:xfrm>
            <a:off x="552099" y="367131"/>
            <a:ext cx="10515600" cy="627812"/>
          </a:xfrm>
          <a:prstGeom prst="rect">
            <a:avLst/>
          </a:prstGeom>
        </p:spPr>
        <p:txBody>
          <a:bodyPr>
            <a:no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CB61D1F-B34A-4BF8-908F-7A236993989F}"/>
              </a:ext>
            </a:extLst>
          </p:cNvPr>
          <p:cNvSpPr>
            <a:spLocks noGrp="1"/>
          </p:cNvSpPr>
          <p:nvPr>
            <p:ph idx="1"/>
          </p:nvPr>
        </p:nvSpPr>
        <p:spPr>
          <a:xfrm>
            <a:off x="552099" y="1113178"/>
            <a:ext cx="10515600" cy="2039539"/>
          </a:xfrm>
          <a:prstGeom prst="rect">
            <a:avLst/>
          </a:prstGeom>
        </p:spPr>
        <p:txBody>
          <a:bodyPr/>
          <a:lstStyle>
            <a:lvl1pPr marL="0" indent="0">
              <a:buFont typeface="Wingdings" panose="05000000000000000000" pitchFamily="2" charset="2"/>
              <a:buNone/>
              <a:defRPr>
                <a:solidFill>
                  <a:schemeClr val="accent1">
                    <a:lumMod val="75000"/>
                  </a:schemeClr>
                </a:solidFill>
              </a:defRPr>
            </a:lvl1pPr>
            <a:lvl2pPr marL="230188" indent="-230188">
              <a:buFont typeface="Wingdings" panose="05000000000000000000" pitchFamily="2" charset="2"/>
              <a:buChar char="§"/>
              <a:defRPr/>
            </a:lvl2pPr>
            <a:lvl3pPr marL="460375" indent="-230188">
              <a:buFont typeface="Wingdings" panose="05000000000000000000" pitchFamily="2" charset="2"/>
              <a:buChar char="§"/>
              <a:defRPr/>
            </a:lvl3pPr>
            <a:lvl4pPr marL="684213" indent="-223838">
              <a:buFont typeface="Wingdings" panose="05000000000000000000" pitchFamily="2" charset="2"/>
              <a:buChar char="§"/>
              <a:defRPr/>
            </a:lvl4pPr>
            <a:lvl5pPr marL="914400" indent="-228600">
              <a:buFont typeface="Wingdings" panose="05000000000000000000" pitchFamily="2"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16F6A89D-691A-4F7C-98F1-F0C593DCAC4F}"/>
              </a:ext>
            </a:extLst>
          </p:cNvPr>
          <p:cNvSpPr>
            <a:spLocks noGrp="1"/>
          </p:cNvSpPr>
          <p:nvPr>
            <p:ph type="sldNum" sz="quarter" idx="4"/>
          </p:nvPr>
        </p:nvSpPr>
        <p:spPr>
          <a:xfrm>
            <a:off x="9096837" y="6362388"/>
            <a:ext cx="2743200" cy="365125"/>
          </a:xfrm>
          <a:prstGeom prst="rect">
            <a:avLst/>
          </a:prstGeom>
        </p:spPr>
        <p:txBody>
          <a:bodyPr/>
          <a:lstStyle>
            <a:lvl1pPr algn="r">
              <a:defRPr/>
            </a:lvl1pPr>
          </a:lstStyle>
          <a:p>
            <a:fld id="{4E5DC575-B3DA-4894-AC1D-D96F1860F14D}" type="slidenum">
              <a:rPr lang="en-US" smtClean="0"/>
              <a:pPr/>
              <a:t>‹#›</a:t>
            </a:fld>
            <a:endParaRPr lang="en-US" dirty="0"/>
          </a:p>
        </p:txBody>
      </p:sp>
    </p:spTree>
    <p:extLst>
      <p:ext uri="{BB962C8B-B14F-4D97-AF65-F5344CB8AC3E}">
        <p14:creationId xmlns:p14="http://schemas.microsoft.com/office/powerpoint/2010/main" val="14297559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61F7F2-6097-5847-AD96-B9054D2B06FC}" type="datetime1">
              <a:rPr lang="en-US" smtClean="0"/>
              <a:t>8/31/2021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445004-F4FB-5345-992E-498B4C43F562}" type="slidenum">
              <a:rPr lang="en-US" smtClean="0"/>
              <a:t>‹#›</a:t>
            </a:fld>
            <a:endParaRPr lang="en-US"/>
          </a:p>
        </p:txBody>
      </p:sp>
    </p:spTree>
    <p:extLst>
      <p:ext uri="{BB962C8B-B14F-4D97-AF65-F5344CB8AC3E}">
        <p14:creationId xmlns:p14="http://schemas.microsoft.com/office/powerpoint/2010/main" val="30270523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24FC9C-2E47-5D47-95CF-45E1ACF1DBF5}" type="datetime1">
              <a:rPr lang="en-US" smtClean="0"/>
              <a:t>8/31/2021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445004-F4FB-5345-992E-498B4C43F562}" type="slidenum">
              <a:rPr lang="en-US" smtClean="0"/>
              <a:t>‹#›</a:t>
            </a:fld>
            <a:endParaRPr lang="en-US"/>
          </a:p>
        </p:txBody>
      </p:sp>
    </p:spTree>
    <p:extLst>
      <p:ext uri="{BB962C8B-B14F-4D97-AF65-F5344CB8AC3E}">
        <p14:creationId xmlns:p14="http://schemas.microsoft.com/office/powerpoint/2010/main" val="39538891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82B54D-F174-1149-BF06-CD7DD5AF9AA3}" type="datetime1">
              <a:rPr lang="en-US" smtClean="0"/>
              <a:t>8/31/2021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445004-F4FB-5345-992E-498B4C43F562}" type="slidenum">
              <a:rPr lang="en-US" smtClean="0"/>
              <a:t>‹#›</a:t>
            </a:fld>
            <a:endParaRPr lang="en-US"/>
          </a:p>
        </p:txBody>
      </p:sp>
    </p:spTree>
    <p:extLst>
      <p:ext uri="{BB962C8B-B14F-4D97-AF65-F5344CB8AC3E}">
        <p14:creationId xmlns:p14="http://schemas.microsoft.com/office/powerpoint/2010/main" val="239432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100584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28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28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09600" y="3881439"/>
            <a:ext cx="10972800" cy="2130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09600" y="6248400"/>
            <a:ext cx="2844800" cy="457200"/>
          </a:xfrm>
        </p:spPr>
        <p:txBody>
          <a:bodyPr/>
          <a:lstStyle>
            <a:lvl1pPr>
              <a:defRPr/>
            </a:lvl1pPr>
          </a:lstStyle>
          <a:p>
            <a:endParaRPr lang="en-US" alt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r>
              <a:rPr lang="en-US" altLang="zh-CN"/>
              <a:t>© Eric Xing @ CMU, 2005-2015</a:t>
            </a:r>
            <a:endParaRPr lang="en-US" altLang="en-US" sz="1000">
              <a:solidFill>
                <a:schemeClr val="tx1"/>
              </a:solidFill>
            </a:endParaRPr>
          </a:p>
        </p:txBody>
      </p:sp>
      <p:sp>
        <p:nvSpPr>
          <p:cNvPr id="8" name="Slide Number Placeholder 7"/>
          <p:cNvSpPr>
            <a:spLocks noGrp="1"/>
          </p:cNvSpPr>
          <p:nvPr>
            <p:ph type="sldNum" sz="quarter" idx="12"/>
          </p:nvPr>
        </p:nvSpPr>
        <p:spPr>
          <a:xfrm>
            <a:off x="8737600" y="6248400"/>
            <a:ext cx="2844800" cy="457200"/>
          </a:xfrm>
        </p:spPr>
        <p:txBody>
          <a:bodyPr/>
          <a:lstStyle>
            <a:lvl1pPr>
              <a:defRPr sz="800"/>
            </a:lvl1pPr>
          </a:lstStyle>
          <a:p>
            <a:endParaRPr lang="en-US" altLang="en-US"/>
          </a:p>
          <a:p>
            <a:endParaRPr lang="en-US" altLang="en-US"/>
          </a:p>
          <a:p>
            <a:endParaRPr lang="en-US" altLang="en-US"/>
          </a:p>
          <a:p>
            <a:fld id="{48DE5349-D7F5-4C1F-A5F4-CC997E27CB33}" type="slidenum">
              <a:rPr lang="en-US" altLang="en-US"/>
              <a:pPr/>
              <a:t>‹#›</a:t>
            </a:fld>
            <a:endParaRPr lang="en-US" altLang="en-US"/>
          </a:p>
        </p:txBody>
      </p:sp>
    </p:spTree>
    <p:extLst>
      <p:ext uri="{BB962C8B-B14F-4D97-AF65-F5344CB8AC3E}">
        <p14:creationId xmlns:p14="http://schemas.microsoft.com/office/powerpoint/2010/main" val="6241231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10058400" cy="1143000"/>
          </a:xfrm>
        </p:spPr>
        <p:txBody>
          <a:bodyPr/>
          <a:lstStyle/>
          <a:p>
            <a:r>
              <a:rPr lang="en-US"/>
              <a:t>Click to edit Master title style</a:t>
            </a:r>
          </a:p>
        </p:txBody>
      </p:sp>
      <p:sp>
        <p:nvSpPr>
          <p:cNvPr id="3" name="Content Placeholder 2"/>
          <p:cNvSpPr>
            <a:spLocks noGrp="1"/>
          </p:cNvSpPr>
          <p:nvPr>
            <p:ph sz="half" idx="1"/>
          </p:nvPr>
        </p:nvSpPr>
        <p:spPr>
          <a:xfrm>
            <a:off x="609600" y="1600200"/>
            <a:ext cx="10972800" cy="2128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3881439"/>
            <a:ext cx="10972800" cy="2130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8400"/>
            <a:ext cx="28448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r>
              <a:rPr lang="en-US" altLang="zh-CN"/>
              <a:t>© Eric Xing @ CMU, 2005-2015</a:t>
            </a:r>
            <a:endParaRPr lang="en-US" altLang="en-US" sz="1000">
              <a:solidFill>
                <a:schemeClr val="tx1"/>
              </a:solidFill>
            </a:endParaRPr>
          </a:p>
        </p:txBody>
      </p:sp>
      <p:sp>
        <p:nvSpPr>
          <p:cNvPr id="7" name="Slide Number Placeholder 6"/>
          <p:cNvSpPr>
            <a:spLocks noGrp="1"/>
          </p:cNvSpPr>
          <p:nvPr>
            <p:ph type="sldNum" sz="quarter" idx="12"/>
          </p:nvPr>
        </p:nvSpPr>
        <p:spPr>
          <a:xfrm>
            <a:off x="8737600" y="6248400"/>
            <a:ext cx="2844800" cy="457200"/>
          </a:xfrm>
        </p:spPr>
        <p:txBody>
          <a:bodyPr/>
          <a:lstStyle>
            <a:lvl1pPr>
              <a:defRPr sz="800"/>
            </a:lvl1pPr>
          </a:lstStyle>
          <a:p>
            <a:endParaRPr lang="en-US" altLang="en-US"/>
          </a:p>
          <a:p>
            <a:endParaRPr lang="en-US" altLang="en-US"/>
          </a:p>
          <a:p>
            <a:endParaRPr lang="en-US" altLang="en-US"/>
          </a:p>
          <a:p>
            <a:fld id="{9A6A1787-49D9-4C6E-B7C7-59753D4A4CE8}" type="slidenum">
              <a:rPr lang="en-US" altLang="en-US"/>
              <a:pPr/>
              <a:t>‹#›</a:t>
            </a:fld>
            <a:endParaRPr lang="en-US" altLang="en-US"/>
          </a:p>
        </p:txBody>
      </p:sp>
    </p:spTree>
    <p:extLst>
      <p:ext uri="{BB962C8B-B14F-4D97-AF65-F5344CB8AC3E}">
        <p14:creationId xmlns:p14="http://schemas.microsoft.com/office/powerpoint/2010/main" val="465020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5182DA-637D-DA41-AAFB-68E5B7C2EF75}" type="datetime1">
              <a:rPr lang="en-US" smtClean="0"/>
              <a:t>8/31/2021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F56997-4F5F-5A42-B306-795126905ACA}" type="slidenum">
              <a:rPr lang="en-US" smtClean="0"/>
              <a:pPr/>
              <a:t>‹#›</a:t>
            </a:fld>
            <a:endParaRPr lang="en-US"/>
          </a:p>
        </p:txBody>
      </p:sp>
      <p:sp>
        <p:nvSpPr>
          <p:cNvPr id="10" name="Text Placeholder 9"/>
          <p:cNvSpPr>
            <a:spLocks noGrp="1"/>
          </p:cNvSpPr>
          <p:nvPr>
            <p:ph type="body" sz="quarter" idx="13" hasCustomPrompt="1"/>
          </p:nvPr>
        </p:nvSpPr>
        <p:spPr>
          <a:xfrm>
            <a:off x="609600" y="142875"/>
            <a:ext cx="3556000" cy="1143000"/>
          </a:xfrm>
        </p:spPr>
        <p:txBody>
          <a:bodyPr anchor="ctr" anchorCtr="0"/>
          <a:lstStyle>
            <a:lvl1pPr marL="0" indent="0">
              <a:buNone/>
              <a:defRPr baseline="0"/>
            </a:lvl1pPr>
          </a:lstStyle>
          <a:p>
            <a:pPr lvl="0"/>
            <a:r>
              <a:rPr lang="en-US" dirty="0"/>
              <a:t>Click to add Section</a:t>
            </a:r>
          </a:p>
        </p:txBody>
      </p:sp>
    </p:spTree>
    <p:extLst>
      <p:ext uri="{BB962C8B-B14F-4D97-AF65-F5344CB8AC3E}">
        <p14:creationId xmlns:p14="http://schemas.microsoft.com/office/powerpoint/2010/main" val="35954897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7A94419-EDFB-6F4E-A333-81B2AEE61551}" type="datetime1">
              <a:rPr lang="en-US" smtClean="0"/>
              <a:t>8/31/2021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F56997-4F5F-5A42-B306-795126905ACA}" type="slidenum">
              <a:rPr lang="en-US" smtClean="0"/>
              <a:pPr/>
              <a:t>‹#›</a:t>
            </a:fld>
            <a:endParaRPr lang="en-US"/>
          </a:p>
        </p:txBody>
      </p:sp>
      <p:sp>
        <p:nvSpPr>
          <p:cNvPr id="9" name="Text Placeholder 9"/>
          <p:cNvSpPr>
            <a:spLocks noGrp="1"/>
          </p:cNvSpPr>
          <p:nvPr>
            <p:ph type="body" sz="quarter" idx="13" hasCustomPrompt="1"/>
          </p:nvPr>
        </p:nvSpPr>
        <p:spPr>
          <a:xfrm>
            <a:off x="609600" y="142875"/>
            <a:ext cx="3556000" cy="1143000"/>
          </a:xfrm>
        </p:spPr>
        <p:txBody>
          <a:bodyPr anchor="ctr" anchorCtr="0"/>
          <a:lstStyle>
            <a:lvl1pPr marL="0" indent="0">
              <a:buNone/>
              <a:defRPr/>
            </a:lvl1pPr>
          </a:lstStyle>
          <a:p>
            <a:pPr lvl="0"/>
            <a:r>
              <a:rPr lang="en-US" dirty="0"/>
              <a:t>Click to add Section</a:t>
            </a:r>
          </a:p>
        </p:txBody>
      </p:sp>
    </p:spTree>
    <p:extLst>
      <p:ext uri="{BB962C8B-B14F-4D97-AF65-F5344CB8AC3E}">
        <p14:creationId xmlns:p14="http://schemas.microsoft.com/office/powerpoint/2010/main" val="5297870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91CD1D9-C084-EE47-BD8D-261BE031B149}" type="datetime1">
              <a:rPr lang="en-US" smtClean="0"/>
              <a:t>8/31/2021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F56997-4F5F-5A42-B306-795126905ACA}" type="slidenum">
              <a:rPr lang="en-US" smtClean="0"/>
              <a:pPr/>
              <a:t>‹#›</a:t>
            </a:fld>
            <a:endParaRPr lang="en-US"/>
          </a:p>
        </p:txBody>
      </p:sp>
      <p:sp>
        <p:nvSpPr>
          <p:cNvPr id="7" name="Text Placeholder 9"/>
          <p:cNvSpPr>
            <a:spLocks noGrp="1"/>
          </p:cNvSpPr>
          <p:nvPr>
            <p:ph type="body" sz="quarter" idx="13" hasCustomPrompt="1"/>
          </p:nvPr>
        </p:nvSpPr>
        <p:spPr>
          <a:xfrm>
            <a:off x="609600" y="142875"/>
            <a:ext cx="3556000" cy="1143000"/>
          </a:xfrm>
        </p:spPr>
        <p:txBody>
          <a:bodyPr anchor="ctr" anchorCtr="0"/>
          <a:lstStyle>
            <a:lvl1pPr marL="0" marR="0" indent="0" algn="l" defTabSz="457200" rtl="0" eaLnBrk="1" fontAlgn="auto" latinLnBrk="0" hangingPunct="1">
              <a:lnSpc>
                <a:spcPct val="100000"/>
              </a:lnSpc>
              <a:spcBef>
                <a:spcPct val="20000"/>
              </a:spcBef>
              <a:spcAft>
                <a:spcPts val="0"/>
              </a:spcAft>
              <a:buClrTx/>
              <a:buSzTx/>
              <a:buFont typeface="Arial"/>
              <a:buNone/>
              <a:tabLst/>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Click to add Section</a:t>
            </a:r>
          </a:p>
        </p:txBody>
      </p:sp>
    </p:spTree>
    <p:extLst>
      <p:ext uri="{BB962C8B-B14F-4D97-AF65-F5344CB8AC3E}">
        <p14:creationId xmlns:p14="http://schemas.microsoft.com/office/powerpoint/2010/main" val="25296456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BC037-32FA-4360-ABE3-07627B2BC31D}"/>
              </a:ext>
            </a:extLst>
          </p:cNvPr>
          <p:cNvSpPr>
            <a:spLocks noGrp="1"/>
          </p:cNvSpPr>
          <p:nvPr>
            <p:ph type="ctrTitle"/>
          </p:nvPr>
        </p:nvSpPr>
        <p:spPr>
          <a:xfrm>
            <a:off x="1524000" y="1122363"/>
            <a:ext cx="9144000" cy="2387600"/>
          </a:xfrm>
          <a:prstGeom prst="rect">
            <a:avLst/>
          </a:prstGeom>
        </p:spPr>
        <p:txBody>
          <a:bodyPr anchor="b">
            <a:normAutofit/>
          </a:bodyPr>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0D505A9D-A4AF-4C69-803F-B3FD8FE7AA0D}"/>
              </a:ext>
            </a:extLst>
          </p:cNvPr>
          <p:cNvSpPr>
            <a:spLocks noGrp="1"/>
          </p:cNvSpPr>
          <p:nvPr>
            <p:ph type="subTitle" idx="1"/>
          </p:nvPr>
        </p:nvSpPr>
        <p:spPr>
          <a:xfrm>
            <a:off x="1524000" y="3602038"/>
            <a:ext cx="9144000" cy="1655762"/>
          </a:xfrm>
          <a:prstGeom prst="rect">
            <a:avLst/>
          </a:prstGeom>
        </p:spPr>
        <p:txBody>
          <a:bodyPr>
            <a:normAutofit/>
          </a:bodyPr>
          <a:lstStyle>
            <a:lvl1pPr marL="0" indent="0" algn="ctr">
              <a:buNone/>
              <a:defRPr sz="320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9285941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15EC7-C509-45E9-A595-C7C08F5047E6}"/>
              </a:ext>
            </a:extLst>
          </p:cNvPr>
          <p:cNvSpPr>
            <a:spLocks noGrp="1"/>
          </p:cNvSpPr>
          <p:nvPr>
            <p:ph type="title"/>
          </p:nvPr>
        </p:nvSpPr>
        <p:spPr>
          <a:xfrm>
            <a:off x="552099" y="367131"/>
            <a:ext cx="10515600" cy="627812"/>
          </a:xfrm>
          <a:prstGeom prst="rect">
            <a:avLst/>
          </a:prstGeom>
        </p:spPr>
        <p:txBody>
          <a:bodyPr>
            <a:no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CB61D1F-B34A-4BF8-908F-7A236993989F}"/>
              </a:ext>
            </a:extLst>
          </p:cNvPr>
          <p:cNvSpPr>
            <a:spLocks noGrp="1"/>
          </p:cNvSpPr>
          <p:nvPr>
            <p:ph idx="1"/>
          </p:nvPr>
        </p:nvSpPr>
        <p:spPr>
          <a:xfrm>
            <a:off x="552099" y="1113178"/>
            <a:ext cx="10515600" cy="2039539"/>
          </a:xfrm>
          <a:prstGeom prst="rect">
            <a:avLst/>
          </a:prstGeom>
        </p:spPr>
        <p:txBody>
          <a:bodyPr/>
          <a:lstStyle>
            <a:lvl1pPr marL="0" indent="0">
              <a:buFont typeface="Wingdings" panose="05000000000000000000" pitchFamily="2" charset="2"/>
              <a:buNone/>
              <a:defRPr>
                <a:solidFill>
                  <a:schemeClr val="accent1">
                    <a:lumMod val="75000"/>
                  </a:schemeClr>
                </a:solidFill>
              </a:defRPr>
            </a:lvl1pPr>
            <a:lvl2pPr marL="230188" indent="-230188">
              <a:buFont typeface="Wingdings" panose="05000000000000000000" pitchFamily="2" charset="2"/>
              <a:buChar char="§"/>
              <a:defRPr/>
            </a:lvl2pPr>
            <a:lvl3pPr marL="460375" indent="-230188">
              <a:buFont typeface="Wingdings" panose="05000000000000000000" pitchFamily="2" charset="2"/>
              <a:buChar char="§"/>
              <a:defRPr/>
            </a:lvl3pPr>
            <a:lvl4pPr marL="684213" indent="-223838">
              <a:buFont typeface="Wingdings" panose="05000000000000000000" pitchFamily="2" charset="2"/>
              <a:buChar char="§"/>
              <a:defRPr/>
            </a:lvl4pPr>
            <a:lvl5pPr marL="914400" indent="-228600">
              <a:buFont typeface="Wingdings" panose="05000000000000000000" pitchFamily="2"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16F6A89D-691A-4F7C-98F1-F0C593DCAC4F}"/>
              </a:ext>
            </a:extLst>
          </p:cNvPr>
          <p:cNvSpPr>
            <a:spLocks noGrp="1"/>
          </p:cNvSpPr>
          <p:nvPr>
            <p:ph type="sldNum" sz="quarter" idx="4"/>
          </p:nvPr>
        </p:nvSpPr>
        <p:spPr>
          <a:xfrm>
            <a:off x="9096837" y="6362388"/>
            <a:ext cx="2743200" cy="365125"/>
          </a:xfrm>
          <a:prstGeom prst="rect">
            <a:avLst/>
          </a:prstGeom>
        </p:spPr>
        <p:txBody>
          <a:bodyPr/>
          <a:lstStyle>
            <a:lvl1pPr algn="r">
              <a:defRPr/>
            </a:lvl1pPr>
          </a:lstStyle>
          <a:p>
            <a:fld id="{4E5DC575-B3DA-4894-AC1D-D96F1860F14D}" type="slidenum">
              <a:rPr lang="en-US" smtClean="0"/>
              <a:pPr/>
              <a:t>‹#›</a:t>
            </a:fld>
            <a:endParaRPr lang="en-US" dirty="0"/>
          </a:p>
        </p:txBody>
      </p:sp>
    </p:spTree>
    <p:extLst>
      <p:ext uri="{BB962C8B-B14F-4D97-AF65-F5344CB8AC3E}">
        <p14:creationId xmlns:p14="http://schemas.microsoft.com/office/powerpoint/2010/main" val="2723070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8BDF3-C675-4FE4-A910-AC4D9638641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1E326A-32E2-4FAA-B286-2C7318FA995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E11D807-F2AA-4847-A712-DB46B5082E5B}"/>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8/31/2021</a:t>
            </a:fld>
            <a:endParaRPr lang="en-US" dirty="0"/>
          </a:p>
        </p:txBody>
      </p:sp>
      <p:sp>
        <p:nvSpPr>
          <p:cNvPr id="5" name="Footer Placeholder 4">
            <a:extLst>
              <a:ext uri="{FF2B5EF4-FFF2-40B4-BE49-F238E27FC236}">
                <a16:creationId xmlns:a16="http://schemas.microsoft.com/office/drawing/2014/main" id="{3918B119-C720-495E-B60C-22CBB6586E5D}"/>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FE2A286-1540-4D00-A534-703021A3BD42}"/>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29568343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8BDF3-C675-4FE4-A910-AC4D9638641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1E326A-32E2-4FAA-B286-2C7318FA995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E11D807-F2AA-4847-A712-DB46B5082E5B}"/>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8/31/2021</a:t>
            </a:fld>
            <a:endParaRPr lang="en-US" dirty="0"/>
          </a:p>
        </p:txBody>
      </p:sp>
      <p:sp>
        <p:nvSpPr>
          <p:cNvPr id="5" name="Footer Placeholder 4">
            <a:extLst>
              <a:ext uri="{FF2B5EF4-FFF2-40B4-BE49-F238E27FC236}">
                <a16:creationId xmlns:a16="http://schemas.microsoft.com/office/drawing/2014/main" id="{3918B119-C720-495E-B60C-22CBB6586E5D}"/>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FE2A286-1540-4D00-A534-703021A3BD42}"/>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40870745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5E853-5CAF-42AD-AB47-7F5A49B7B5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10D8E34-F3E7-4F97-A3DF-30EEE989C0C5}"/>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8AB9D5-42F1-4DA5-90B3-823D47216A6D}"/>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876C05-7108-4656-9F43-674919BEE9BD}"/>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8/31/2021</a:t>
            </a:fld>
            <a:endParaRPr lang="en-US" dirty="0"/>
          </a:p>
        </p:txBody>
      </p:sp>
      <p:sp>
        <p:nvSpPr>
          <p:cNvPr id="6" name="Footer Placeholder 5">
            <a:extLst>
              <a:ext uri="{FF2B5EF4-FFF2-40B4-BE49-F238E27FC236}">
                <a16:creationId xmlns:a16="http://schemas.microsoft.com/office/drawing/2014/main" id="{A057A914-9DAA-4AE9-A76A-42447258A5E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3C0452A-1F51-42B5-8497-BB68481ED6FA}"/>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7255628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8A46B-388C-4D77-BE61-52E7B1C9138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F6ECDA0-3BD6-450B-8B96-C3684DC8756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7D6CCF2-765D-4D39-83E7-42743CE9E796}"/>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ECD599-93B8-46A3-9EF0-230980A89B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AD0E1B5-5F66-4EE8-9EE1-86A03BA8AD5D}"/>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4E6235-3EAC-4DFF-9A14-1ADA715CC2A0}"/>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8/31/2021</a:t>
            </a:fld>
            <a:endParaRPr lang="en-US" dirty="0"/>
          </a:p>
        </p:txBody>
      </p:sp>
      <p:sp>
        <p:nvSpPr>
          <p:cNvPr id="8" name="Footer Placeholder 7">
            <a:extLst>
              <a:ext uri="{FF2B5EF4-FFF2-40B4-BE49-F238E27FC236}">
                <a16:creationId xmlns:a16="http://schemas.microsoft.com/office/drawing/2014/main" id="{0132BF57-DA9A-4492-A076-AB71F5BE90B8}"/>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9BB5FCD9-5D4E-4E57-9402-7599F98853C9}"/>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15522015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00DDE-4BCF-4525-91BE-72A54FC8C28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9F6FE61-20C8-49B5-BF10-C0DCB24C6750}"/>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8/31/2021</a:t>
            </a:fld>
            <a:endParaRPr lang="en-US" dirty="0"/>
          </a:p>
        </p:txBody>
      </p:sp>
      <p:sp>
        <p:nvSpPr>
          <p:cNvPr id="4" name="Footer Placeholder 3">
            <a:extLst>
              <a:ext uri="{FF2B5EF4-FFF2-40B4-BE49-F238E27FC236}">
                <a16:creationId xmlns:a16="http://schemas.microsoft.com/office/drawing/2014/main" id="{36D4D872-320C-4D19-B900-0E59609A428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7C0B071D-2650-40F5-8B1E-46DF9DB8D898}"/>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5912715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747EB5-7CA0-4A83-9D1B-19C143605145}"/>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8/31/2021</a:t>
            </a:fld>
            <a:endParaRPr lang="en-US" dirty="0"/>
          </a:p>
        </p:txBody>
      </p:sp>
      <p:sp>
        <p:nvSpPr>
          <p:cNvPr id="3" name="Footer Placeholder 2">
            <a:extLst>
              <a:ext uri="{FF2B5EF4-FFF2-40B4-BE49-F238E27FC236}">
                <a16:creationId xmlns:a16="http://schemas.microsoft.com/office/drawing/2014/main" id="{C32C3624-E3A1-4C8A-95B8-43FE56CEEE7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65764B-81AF-4873-8E85-B90AF3207576}"/>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4504942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F3DD2-9E90-4EBF-9B07-2194BDC33C6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E8BFE9-2F23-4BCD-B60A-0983EBBCEB9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95FE31-2336-4B0E-BC8F-3572FA6EC2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7DFD6EC-511A-455D-8BD9-982DE4390AD3}"/>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8/31/2021</a:t>
            </a:fld>
            <a:endParaRPr lang="en-US" dirty="0"/>
          </a:p>
        </p:txBody>
      </p:sp>
      <p:sp>
        <p:nvSpPr>
          <p:cNvPr id="6" name="Footer Placeholder 5">
            <a:extLst>
              <a:ext uri="{FF2B5EF4-FFF2-40B4-BE49-F238E27FC236}">
                <a16:creationId xmlns:a16="http://schemas.microsoft.com/office/drawing/2014/main" id="{4067B1AA-215E-4D2A-873E-12B2C91049D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F35E25FC-1B80-4F9E-AB2D-C76EBB645014}"/>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5355356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39F35-1611-42F7-A008-1247A6AC1DD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268273-8ED8-4A31-9442-466BDD24B81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836F42B4-A61A-4FDA-B0DC-F40834BD8ED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2D9FEBD-503F-464B-B22C-555050B32A4C}"/>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8/31/2021</a:t>
            </a:fld>
            <a:endParaRPr lang="en-US" dirty="0"/>
          </a:p>
        </p:txBody>
      </p:sp>
      <p:sp>
        <p:nvSpPr>
          <p:cNvPr id="6" name="Footer Placeholder 5">
            <a:extLst>
              <a:ext uri="{FF2B5EF4-FFF2-40B4-BE49-F238E27FC236}">
                <a16:creationId xmlns:a16="http://schemas.microsoft.com/office/drawing/2014/main" id="{84AC58AB-1586-418B-A030-C9B1CABED1A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F6CF43F4-342D-4F33-99B8-27ACFF6C099F}"/>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4643951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4AEEE-3587-4C7D-BAA3-0C3E401F31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8654F2-609F-41BE-BF94-9566C0BCC8F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FEAD64-81FE-45C7-87BE-C99041D876D2}"/>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8/31/2021</a:t>
            </a:fld>
            <a:endParaRPr lang="en-US" dirty="0"/>
          </a:p>
        </p:txBody>
      </p:sp>
      <p:sp>
        <p:nvSpPr>
          <p:cNvPr id="5" name="Footer Placeholder 4">
            <a:extLst>
              <a:ext uri="{FF2B5EF4-FFF2-40B4-BE49-F238E27FC236}">
                <a16:creationId xmlns:a16="http://schemas.microsoft.com/office/drawing/2014/main" id="{3DC9082A-2241-44ED-B9AD-9750B21A688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D710290-45AC-4A7C-9A77-667E4B9CF220}"/>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3568248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5DDBF4-DC75-4000-B4CD-4560FF8BCA5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38E350-8C93-428E-9B85-FE7F21988F2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B2166D-1728-4813-9139-87CA01351A24}"/>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8/31/2021</a:t>
            </a:fld>
            <a:endParaRPr lang="en-US" dirty="0"/>
          </a:p>
        </p:txBody>
      </p:sp>
      <p:sp>
        <p:nvSpPr>
          <p:cNvPr id="5" name="Footer Placeholder 4">
            <a:extLst>
              <a:ext uri="{FF2B5EF4-FFF2-40B4-BE49-F238E27FC236}">
                <a16:creationId xmlns:a16="http://schemas.microsoft.com/office/drawing/2014/main" id="{0DF9C6B2-CD29-4F7A-8C8F-E7523A74F37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B34A101A-1A5F-4B8A-B35C-38FD5CC03737}"/>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7235694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5E853-5CAF-42AD-AB47-7F5A49B7B5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10D8E34-F3E7-4F97-A3DF-30EEE989C0C5}"/>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8AB9D5-42F1-4DA5-90B3-823D47216A6D}"/>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876C05-7108-4656-9F43-674919BEE9BD}"/>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8/31/2021</a:t>
            </a:fld>
            <a:endParaRPr lang="en-US" dirty="0"/>
          </a:p>
        </p:txBody>
      </p:sp>
      <p:sp>
        <p:nvSpPr>
          <p:cNvPr id="6" name="Footer Placeholder 5">
            <a:extLst>
              <a:ext uri="{FF2B5EF4-FFF2-40B4-BE49-F238E27FC236}">
                <a16:creationId xmlns:a16="http://schemas.microsoft.com/office/drawing/2014/main" id="{A057A914-9DAA-4AE9-A76A-42447258A5E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3C0452A-1F51-42B5-8497-BB68481ED6FA}"/>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1642013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8A46B-388C-4D77-BE61-52E7B1C9138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F6ECDA0-3BD6-450B-8B96-C3684DC8756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7D6CCF2-765D-4D39-83E7-42743CE9E796}"/>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ECD599-93B8-46A3-9EF0-230980A89B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AD0E1B5-5F66-4EE8-9EE1-86A03BA8AD5D}"/>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4E6235-3EAC-4DFF-9A14-1ADA715CC2A0}"/>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8/31/2021</a:t>
            </a:fld>
            <a:endParaRPr lang="en-US" dirty="0"/>
          </a:p>
        </p:txBody>
      </p:sp>
      <p:sp>
        <p:nvSpPr>
          <p:cNvPr id="8" name="Footer Placeholder 7">
            <a:extLst>
              <a:ext uri="{FF2B5EF4-FFF2-40B4-BE49-F238E27FC236}">
                <a16:creationId xmlns:a16="http://schemas.microsoft.com/office/drawing/2014/main" id="{0132BF57-DA9A-4492-A076-AB71F5BE90B8}"/>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9BB5FCD9-5D4E-4E57-9402-7599F98853C9}"/>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472636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00DDE-4BCF-4525-91BE-72A54FC8C28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9F6FE61-20C8-49B5-BF10-C0DCB24C6750}"/>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8/31/2021</a:t>
            </a:fld>
            <a:endParaRPr lang="en-US" dirty="0"/>
          </a:p>
        </p:txBody>
      </p:sp>
      <p:sp>
        <p:nvSpPr>
          <p:cNvPr id="4" name="Footer Placeholder 3">
            <a:extLst>
              <a:ext uri="{FF2B5EF4-FFF2-40B4-BE49-F238E27FC236}">
                <a16:creationId xmlns:a16="http://schemas.microsoft.com/office/drawing/2014/main" id="{36D4D872-320C-4D19-B900-0E59609A428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7C0B071D-2650-40F5-8B1E-46DF9DB8D898}"/>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177177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747EB5-7CA0-4A83-9D1B-19C143605145}"/>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8/31/2021</a:t>
            </a:fld>
            <a:endParaRPr lang="en-US" dirty="0"/>
          </a:p>
        </p:txBody>
      </p:sp>
      <p:sp>
        <p:nvSpPr>
          <p:cNvPr id="3" name="Footer Placeholder 2">
            <a:extLst>
              <a:ext uri="{FF2B5EF4-FFF2-40B4-BE49-F238E27FC236}">
                <a16:creationId xmlns:a16="http://schemas.microsoft.com/office/drawing/2014/main" id="{C32C3624-E3A1-4C8A-95B8-43FE56CEEE7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65764B-81AF-4873-8E85-B90AF3207576}"/>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2511124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F3DD2-9E90-4EBF-9B07-2194BDC33C6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E8BFE9-2F23-4BCD-B60A-0983EBBCEB9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95FE31-2336-4B0E-BC8F-3572FA6EC2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7DFD6EC-511A-455D-8BD9-982DE4390AD3}"/>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8/31/2021</a:t>
            </a:fld>
            <a:endParaRPr lang="en-US" dirty="0"/>
          </a:p>
        </p:txBody>
      </p:sp>
      <p:sp>
        <p:nvSpPr>
          <p:cNvPr id="6" name="Footer Placeholder 5">
            <a:extLst>
              <a:ext uri="{FF2B5EF4-FFF2-40B4-BE49-F238E27FC236}">
                <a16:creationId xmlns:a16="http://schemas.microsoft.com/office/drawing/2014/main" id="{4067B1AA-215E-4D2A-873E-12B2C91049D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F35E25FC-1B80-4F9E-AB2D-C76EBB645014}"/>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1858763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39F35-1611-42F7-A008-1247A6AC1DD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268273-8ED8-4A31-9442-466BDD24B81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836F42B4-A61A-4FDA-B0DC-F40834BD8ED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2D9FEBD-503F-464B-B22C-555050B32A4C}"/>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8/31/2021</a:t>
            </a:fld>
            <a:endParaRPr lang="en-US" dirty="0"/>
          </a:p>
        </p:txBody>
      </p:sp>
      <p:sp>
        <p:nvSpPr>
          <p:cNvPr id="6" name="Footer Placeholder 5">
            <a:extLst>
              <a:ext uri="{FF2B5EF4-FFF2-40B4-BE49-F238E27FC236}">
                <a16:creationId xmlns:a16="http://schemas.microsoft.com/office/drawing/2014/main" id="{84AC58AB-1586-418B-A030-C9B1CABED1A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F6CF43F4-342D-4F33-99B8-27ACFF6C099F}"/>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548046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8237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72245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210760"/>
            <a:ext cx="10972800" cy="5044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7554B1-5E36-6045-A73E-011127FE28AE}" type="datetime1">
              <a:rPr lang="en-US" smtClean="0"/>
              <a:t>8/31/2021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816914" y="6356351"/>
            <a:ext cx="115930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445004-F4FB-5345-992E-498B4C43F562}" type="slidenum">
              <a:rPr lang="en-US" smtClean="0"/>
              <a:t>‹#›</a:t>
            </a:fld>
            <a:endParaRPr lang="en-US"/>
          </a:p>
        </p:txBody>
      </p:sp>
    </p:spTree>
    <p:extLst>
      <p:ext uri="{BB962C8B-B14F-4D97-AF65-F5344CB8AC3E}">
        <p14:creationId xmlns:p14="http://schemas.microsoft.com/office/powerpoint/2010/main" val="15048265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491212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ai.cs.cmu.edu/about"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ai.cs.cmu.edu/about"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tiff"/><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23.tiff"/><Relationship Id="rId4" Type="http://schemas.openxmlformats.org/officeDocument/2006/relationships/image" Target="../media/image22.tiff"/></Relationships>
</file>

<file path=ppt/slides/_rels/slide21.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19.tiff"/><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27.tiff"/><Relationship Id="rId4" Type="http://schemas.openxmlformats.org/officeDocument/2006/relationships/image" Target="../media/image26.emf"/></Relationships>
</file>

<file path=ppt/slides/_rels/slide2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13.xml"/><Relationship Id="rId4" Type="http://schemas.openxmlformats.org/officeDocument/2006/relationships/image" Target="../media/image30.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customXml" Target="../ink/ink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customXml" Target="../ink/ink2.xml"/></Relationships>
</file>

<file path=ppt/slides/_rels/slide29.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140.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hyperlink" Target="http://canvas.cmu.edu/" TargetMode="External"/><Relationship Id="rId7" Type="http://schemas.openxmlformats.org/officeDocument/2006/relationships/image" Target="../media/image32.png"/><Relationship Id="rId2" Type="http://schemas.openxmlformats.org/officeDocument/2006/relationships/hyperlink" Target="https://www.cs.cmu.edu/~10606" TargetMode="External"/><Relationship Id="rId1" Type="http://schemas.openxmlformats.org/officeDocument/2006/relationships/slideLayout" Target="../slideLayouts/slideLayout2.xml"/><Relationship Id="rId6" Type="http://schemas.openxmlformats.org/officeDocument/2006/relationships/hyperlink" Target="mailto:pvirtue@cmu.edu" TargetMode="External"/><Relationship Id="rId5" Type="http://schemas.openxmlformats.org/officeDocument/2006/relationships/hyperlink" Target="https://piazza.com/cmu/fall2020/1030110601" TargetMode="External"/><Relationship Id="rId4" Type="http://schemas.openxmlformats.org/officeDocument/2006/relationships/hyperlink" Target="http://gradescope.com/" TargetMode="External"/><Relationship Id="rId9" Type="http://schemas.openxmlformats.org/officeDocument/2006/relationships/image" Target="../media/image3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 you walk in</a:t>
            </a:r>
          </a:p>
        </p:txBody>
      </p:sp>
      <p:sp>
        <p:nvSpPr>
          <p:cNvPr id="3" name="Content Placeholder 2"/>
          <p:cNvSpPr>
            <a:spLocks noGrp="1"/>
          </p:cNvSpPr>
          <p:nvPr>
            <p:ph idx="1"/>
          </p:nvPr>
        </p:nvSpPr>
        <p:spPr>
          <a:xfrm>
            <a:off x="646544" y="1076036"/>
            <a:ext cx="9929091" cy="4114800"/>
          </a:xfrm>
        </p:spPr>
        <p:txBody>
          <a:bodyPr/>
          <a:lstStyle/>
          <a:p>
            <a:r>
              <a:rPr lang="en-US" dirty="0"/>
              <a:t>Welcome!</a:t>
            </a:r>
          </a:p>
          <a:p>
            <a:endParaRPr lang="en-US" dirty="0"/>
          </a:p>
          <a:p>
            <a:pPr marL="514350" indent="-514350">
              <a:buAutoNum type="arabicParenR"/>
            </a:pPr>
            <a:r>
              <a:rPr lang="en-US" dirty="0"/>
              <a:t>Sit at a table next to another student</a:t>
            </a:r>
            <a:endParaRPr lang="en-US" sz="2800" dirty="0">
              <a:solidFill>
                <a:schemeClr val="tx1"/>
              </a:solidFill>
            </a:endParaRPr>
          </a:p>
          <a:p>
            <a:pPr marL="514350" indent="-514350">
              <a:buAutoNum type="arabicParenR"/>
            </a:pPr>
            <a:r>
              <a:rPr lang="en-US" dirty="0"/>
              <a:t>Make name plate</a:t>
            </a:r>
          </a:p>
          <a:p>
            <a:pPr marL="917575" lvl="2" indent="-457200"/>
            <a:r>
              <a:rPr lang="en-US" sz="2800" dirty="0"/>
              <a:t>Fold paper in half</a:t>
            </a:r>
          </a:p>
          <a:p>
            <a:pPr marL="917575" lvl="2" indent="-457200"/>
            <a:r>
              <a:rPr lang="en-US" sz="2800" dirty="0"/>
              <a:t>Write preferred name</a:t>
            </a:r>
          </a:p>
          <a:p>
            <a:pPr marL="917575" lvl="2" indent="-457200"/>
            <a:r>
              <a:rPr lang="en-US" sz="2800" dirty="0"/>
              <a:t>Below write you favorite fictional AI/robot</a:t>
            </a:r>
          </a:p>
        </p:txBody>
      </p:sp>
      <p:pic>
        <p:nvPicPr>
          <p:cNvPr id="4" name="Picture 1" descr="C:\Temp\ketrina\Today.png">
            <a:extLst>
              <a:ext uri="{FF2B5EF4-FFF2-40B4-BE49-F238E27FC236}">
                <a16:creationId xmlns:a16="http://schemas.microsoft.com/office/drawing/2014/main" id="{FEB74380-622C-4B8B-8CAB-3F38FD1021F4}"/>
              </a:ext>
            </a:extLst>
          </p:cNvPr>
          <p:cNvPicPr>
            <a:picLocks noChangeAspect="1" noChangeArrowheads="1"/>
          </p:cNvPicPr>
          <p:nvPr/>
        </p:nvPicPr>
        <p:blipFill>
          <a:blip r:embed="rId3" cstate="print"/>
          <a:srcRect/>
          <a:stretch>
            <a:fillRect/>
          </a:stretch>
        </p:blipFill>
        <p:spPr bwMode="auto">
          <a:xfrm>
            <a:off x="8270486" y="2467778"/>
            <a:ext cx="3921514" cy="4390222"/>
          </a:xfrm>
          <a:prstGeom prst="rect">
            <a:avLst/>
          </a:prstGeom>
          <a:noFill/>
        </p:spPr>
      </p:pic>
      <p:sp>
        <p:nvSpPr>
          <p:cNvPr id="6" name="TextBox 5">
            <a:extLst>
              <a:ext uri="{FF2B5EF4-FFF2-40B4-BE49-F238E27FC236}">
                <a16:creationId xmlns:a16="http://schemas.microsoft.com/office/drawing/2014/main" id="{192059F2-479E-4172-9315-2BF95336F2AA}"/>
              </a:ext>
            </a:extLst>
          </p:cNvPr>
          <p:cNvSpPr txBox="1"/>
          <p:nvPr/>
        </p:nvSpPr>
        <p:spPr>
          <a:xfrm>
            <a:off x="552099" y="6456234"/>
            <a:ext cx="2138021" cy="338554"/>
          </a:xfrm>
          <a:prstGeom prst="rect">
            <a:avLst/>
          </a:prstGeom>
          <a:noFill/>
        </p:spPr>
        <p:txBody>
          <a:bodyPr wrap="none" rtlCol="0">
            <a:spAutoFit/>
          </a:bodyPr>
          <a:lstStyle/>
          <a:p>
            <a:r>
              <a:rPr lang="en-US" sz="1600" dirty="0">
                <a:solidFill>
                  <a:schemeClr val="bg1">
                    <a:lumMod val="50000"/>
                  </a:schemeClr>
                </a:solidFill>
              </a:rPr>
              <a:t>Images: ai.berkeley.edu</a:t>
            </a:r>
          </a:p>
        </p:txBody>
      </p:sp>
    </p:spTree>
    <p:extLst>
      <p:ext uri="{BB962C8B-B14F-4D97-AF65-F5344CB8AC3E}">
        <p14:creationId xmlns:p14="http://schemas.microsoft.com/office/powerpoint/2010/main" val="17662793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dirty="0">
                <a:solidFill>
                  <a:schemeClr val="tx1"/>
                </a:solidFill>
              </a:rPr>
              <a:t>Today</a:t>
            </a:r>
          </a:p>
        </p:txBody>
      </p:sp>
      <p:sp>
        <p:nvSpPr>
          <p:cNvPr id="9219" name="Rectangle 3"/>
          <p:cNvSpPr>
            <a:spLocks noGrp="1" noChangeArrowheads="1"/>
          </p:cNvSpPr>
          <p:nvPr>
            <p:ph type="body" idx="1"/>
          </p:nvPr>
        </p:nvSpPr>
        <p:spPr>
          <a:xfrm>
            <a:off x="716111" y="1237673"/>
            <a:ext cx="6142182" cy="4525963"/>
          </a:xfrm>
        </p:spPr>
        <p:txBody>
          <a:bodyPr/>
          <a:lstStyle/>
          <a:p>
            <a:pPr eaLnBrk="1" hangingPunct="1"/>
            <a:endParaRPr lang="en-US" sz="800" dirty="0"/>
          </a:p>
          <a:p>
            <a:r>
              <a:rPr lang="en-US" dirty="0"/>
              <a:t>Course Info</a:t>
            </a:r>
          </a:p>
          <a:p>
            <a:r>
              <a:rPr lang="en-US" dirty="0"/>
              <a:t>Warm-up exercise</a:t>
            </a:r>
          </a:p>
          <a:p>
            <a:r>
              <a:rPr lang="en-US" dirty="0"/>
              <a:t>ML and 606/607</a:t>
            </a:r>
          </a:p>
          <a:p>
            <a:pPr eaLnBrk="1" hangingPunct="1"/>
            <a:r>
              <a:rPr lang="en-US" dirty="0"/>
              <a:t>Systems of equations</a:t>
            </a:r>
          </a:p>
          <a:p>
            <a:pPr eaLnBrk="1" hangingPunct="1"/>
            <a:r>
              <a:rPr lang="en-US" dirty="0"/>
              <a:t>More Course Info</a:t>
            </a:r>
          </a:p>
        </p:txBody>
      </p:sp>
      <p:sp>
        <p:nvSpPr>
          <p:cNvPr id="7" name="TextBox 6">
            <a:extLst>
              <a:ext uri="{FF2B5EF4-FFF2-40B4-BE49-F238E27FC236}">
                <a16:creationId xmlns:a16="http://schemas.microsoft.com/office/drawing/2014/main" id="{F47A670C-7A26-4A27-BD6A-003ED3BA355F}"/>
              </a:ext>
            </a:extLst>
          </p:cNvPr>
          <p:cNvSpPr txBox="1"/>
          <p:nvPr/>
        </p:nvSpPr>
        <p:spPr>
          <a:xfrm>
            <a:off x="552099" y="6456234"/>
            <a:ext cx="2138021" cy="338554"/>
          </a:xfrm>
          <a:prstGeom prst="rect">
            <a:avLst/>
          </a:prstGeom>
          <a:noFill/>
        </p:spPr>
        <p:txBody>
          <a:bodyPr wrap="none" rtlCol="0">
            <a:spAutoFit/>
          </a:bodyPr>
          <a:lstStyle/>
          <a:p>
            <a:r>
              <a:rPr lang="en-US" sz="1600" dirty="0">
                <a:solidFill>
                  <a:schemeClr val="bg1">
                    <a:lumMod val="50000"/>
                  </a:schemeClr>
                </a:solidFill>
              </a:rPr>
              <a:t>Images: ai.berkeley.edu</a:t>
            </a:r>
          </a:p>
        </p:txBody>
      </p:sp>
      <p:sp>
        <p:nvSpPr>
          <p:cNvPr id="2" name="Rectangle 1">
            <a:extLst>
              <a:ext uri="{FF2B5EF4-FFF2-40B4-BE49-F238E27FC236}">
                <a16:creationId xmlns:a16="http://schemas.microsoft.com/office/drawing/2014/main" id="{B89A4484-6AE3-478B-98EC-B44A12BC924F}"/>
              </a:ext>
            </a:extLst>
          </p:cNvPr>
          <p:cNvSpPr/>
          <p:nvPr/>
        </p:nvSpPr>
        <p:spPr>
          <a:xfrm>
            <a:off x="552099" y="1370299"/>
            <a:ext cx="3629376" cy="109537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097506A-8A13-4E17-AE1C-F901271830C6}"/>
              </a:ext>
            </a:extLst>
          </p:cNvPr>
          <p:cNvSpPr/>
          <p:nvPr/>
        </p:nvSpPr>
        <p:spPr>
          <a:xfrm>
            <a:off x="610712" y="3019279"/>
            <a:ext cx="3629376" cy="109537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1" descr="C:\Temp\ketrina\Today.png">
            <a:extLst>
              <a:ext uri="{FF2B5EF4-FFF2-40B4-BE49-F238E27FC236}">
                <a16:creationId xmlns:a16="http://schemas.microsoft.com/office/drawing/2014/main" id="{E7663BAC-E31D-4AE5-B995-8EC3604E180E}"/>
              </a:ext>
            </a:extLst>
          </p:cNvPr>
          <p:cNvPicPr>
            <a:picLocks noChangeAspect="1" noChangeArrowheads="1"/>
          </p:cNvPicPr>
          <p:nvPr/>
        </p:nvPicPr>
        <p:blipFill>
          <a:blip r:embed="rId3" cstate="print"/>
          <a:srcRect/>
          <a:stretch>
            <a:fillRect/>
          </a:stretch>
        </p:blipFill>
        <p:spPr bwMode="auto">
          <a:xfrm>
            <a:off x="8270486" y="2467778"/>
            <a:ext cx="3921514" cy="4390222"/>
          </a:xfrm>
          <a:prstGeom prst="rect">
            <a:avLst/>
          </a:prstGeom>
          <a:noFill/>
        </p:spPr>
      </p:pic>
    </p:spTree>
    <p:extLst>
      <p:ext uri="{BB962C8B-B14F-4D97-AF65-F5344CB8AC3E}">
        <p14:creationId xmlns:p14="http://schemas.microsoft.com/office/powerpoint/2010/main" val="34921888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dirty="0"/>
              <a:t>AI Definition by John McCarthy</a:t>
            </a:r>
          </a:p>
        </p:txBody>
      </p:sp>
      <p:sp>
        <p:nvSpPr>
          <p:cNvPr id="15" name="Content Placeholder 4"/>
          <p:cNvSpPr>
            <a:spLocks noGrp="1"/>
          </p:cNvSpPr>
          <p:nvPr>
            <p:ph sz="half" idx="1"/>
          </p:nvPr>
        </p:nvSpPr>
        <p:spPr>
          <a:xfrm>
            <a:off x="588603" y="1295401"/>
            <a:ext cx="6929797" cy="6034617"/>
          </a:xfrm>
        </p:spPr>
        <p:txBody>
          <a:bodyPr>
            <a:noAutofit/>
          </a:bodyPr>
          <a:lstStyle/>
          <a:p>
            <a:r>
              <a:rPr lang="en-US" dirty="0"/>
              <a:t>What is artificial intelligence</a:t>
            </a:r>
          </a:p>
          <a:p>
            <a:pPr lvl="1"/>
            <a:r>
              <a:rPr lang="en-US" sz="2800" dirty="0"/>
              <a:t>It is the science and engineering of making intelligent machines, especially intelligent computer programs</a:t>
            </a:r>
          </a:p>
          <a:p>
            <a:pPr lvl="1"/>
            <a:endParaRPr lang="en-US" dirty="0"/>
          </a:p>
          <a:p>
            <a:r>
              <a:rPr lang="en-US" dirty="0"/>
              <a:t>What is intelligence</a:t>
            </a:r>
          </a:p>
          <a:p>
            <a:pPr lvl="1"/>
            <a:r>
              <a:rPr lang="en-US" sz="2800" dirty="0"/>
              <a:t>Intelligence is the computational part of the ability to achieve goals in the worl</a:t>
            </a:r>
            <a:r>
              <a:rPr lang="en-US" dirty="0"/>
              <a:t>d</a:t>
            </a:r>
          </a:p>
        </p:txBody>
      </p:sp>
      <p:sp>
        <p:nvSpPr>
          <p:cNvPr id="17" name="Rectangle 16"/>
          <p:cNvSpPr/>
          <p:nvPr/>
        </p:nvSpPr>
        <p:spPr>
          <a:xfrm>
            <a:off x="0" y="6172200"/>
            <a:ext cx="12192000" cy="420564"/>
          </a:xfrm>
          <a:prstGeom prst="rect">
            <a:avLst/>
          </a:prstGeom>
        </p:spPr>
        <p:txBody>
          <a:bodyPr wrap="square">
            <a:spAutoFit/>
          </a:bodyPr>
          <a:lstStyle/>
          <a:p>
            <a:pPr algn="ctr"/>
            <a:r>
              <a:rPr lang="en-US" sz="2133" dirty="0">
                <a:solidFill>
                  <a:schemeClr val="tx1">
                    <a:lumMod val="75000"/>
                  </a:schemeClr>
                </a:solidFill>
                <a:latin typeface="Calibri"/>
                <a:cs typeface="Calibri"/>
              </a:rPr>
              <a:t>http://www-</a:t>
            </a:r>
            <a:r>
              <a:rPr lang="en-US" sz="2133" dirty="0" err="1">
                <a:solidFill>
                  <a:schemeClr val="tx1">
                    <a:lumMod val="75000"/>
                  </a:schemeClr>
                </a:solidFill>
                <a:latin typeface="Calibri"/>
                <a:cs typeface="Calibri"/>
              </a:rPr>
              <a:t>formal.stanford.edu</a:t>
            </a:r>
            <a:r>
              <a:rPr lang="en-US" sz="2133" dirty="0">
                <a:solidFill>
                  <a:schemeClr val="tx1">
                    <a:lumMod val="75000"/>
                  </a:schemeClr>
                </a:solidFill>
                <a:latin typeface="Calibri"/>
                <a:cs typeface="Calibri"/>
              </a:rPr>
              <a:t>/</a:t>
            </a:r>
            <a:r>
              <a:rPr lang="en-US" sz="2133" dirty="0" err="1">
                <a:solidFill>
                  <a:schemeClr val="tx1">
                    <a:lumMod val="75000"/>
                  </a:schemeClr>
                </a:solidFill>
                <a:latin typeface="Calibri"/>
                <a:cs typeface="Calibri"/>
              </a:rPr>
              <a:t>jmc</a:t>
            </a:r>
            <a:r>
              <a:rPr lang="en-US" sz="2133" dirty="0">
                <a:solidFill>
                  <a:schemeClr val="tx1">
                    <a:lumMod val="75000"/>
                  </a:schemeClr>
                </a:solidFill>
                <a:latin typeface="Calibri"/>
                <a:cs typeface="Calibri"/>
              </a:rPr>
              <a:t>/</a:t>
            </a:r>
            <a:r>
              <a:rPr lang="en-US" sz="2133" dirty="0" err="1">
                <a:solidFill>
                  <a:schemeClr val="tx1">
                    <a:lumMod val="75000"/>
                  </a:schemeClr>
                </a:solidFill>
                <a:latin typeface="Calibri"/>
                <a:cs typeface="Calibri"/>
              </a:rPr>
              <a:t>whatisai</a:t>
            </a:r>
            <a:r>
              <a:rPr lang="en-US" sz="2133" dirty="0">
                <a:solidFill>
                  <a:schemeClr val="tx1">
                    <a:lumMod val="75000"/>
                  </a:schemeClr>
                </a:solidFill>
                <a:latin typeface="Calibri"/>
                <a:cs typeface="Calibri"/>
              </a:rPr>
              <a:t>/</a:t>
            </a:r>
            <a:r>
              <a:rPr lang="en-US" sz="2133" dirty="0" err="1">
                <a:solidFill>
                  <a:schemeClr val="tx1">
                    <a:lumMod val="75000"/>
                  </a:schemeClr>
                </a:solidFill>
                <a:latin typeface="Calibri"/>
                <a:cs typeface="Calibri"/>
              </a:rPr>
              <a:t>whatisai.html</a:t>
            </a:r>
            <a:endParaRPr lang="en-US" sz="2133" dirty="0">
              <a:solidFill>
                <a:schemeClr val="tx1">
                  <a:lumMod val="75000"/>
                </a:schemeClr>
              </a:solidFill>
              <a:latin typeface="Calibri"/>
              <a:cs typeface="Calibri"/>
            </a:endParaRPr>
          </a:p>
        </p:txBody>
      </p:sp>
      <p:pic>
        <p:nvPicPr>
          <p:cNvPr id="6" name="Content Placeholder 6"/>
          <p:cNvPicPr>
            <a:picLocks noChangeAspect="1"/>
          </p:cNvPicPr>
          <p:nvPr/>
        </p:nvPicPr>
        <p:blipFill>
          <a:blip r:embed="rId3" cstate="screen">
            <a:extLst>
              <a:ext uri="{28A0092B-C50C-407E-A947-70E740481C1C}">
                <a14:useLocalDpi xmlns:a14="http://schemas.microsoft.com/office/drawing/2010/main"/>
              </a:ext>
            </a:extLst>
          </a:blip>
          <a:srcRect l="-11769" r="-11769"/>
          <a:stretch>
            <a:fillRect/>
          </a:stretch>
        </p:blipFill>
        <p:spPr>
          <a:xfrm>
            <a:off x="8026400" y="1295401"/>
            <a:ext cx="4165600" cy="4668289"/>
          </a:xfrm>
          <a:prstGeom prst="rect">
            <a:avLst/>
          </a:prstGeom>
        </p:spPr>
      </p:pic>
    </p:spTree>
    <p:extLst>
      <p:ext uri="{BB962C8B-B14F-4D97-AF65-F5344CB8AC3E}">
        <p14:creationId xmlns:p14="http://schemas.microsoft.com/office/powerpoint/2010/main" val="3178498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 Stack for CMU AI</a:t>
            </a:r>
          </a:p>
        </p:txBody>
      </p:sp>
      <p:sp>
        <p:nvSpPr>
          <p:cNvPr id="3" name="Content Placeholder 2"/>
          <p:cNvSpPr>
            <a:spLocks noGrp="1"/>
          </p:cNvSpPr>
          <p:nvPr>
            <p:ph idx="1"/>
          </p:nvPr>
        </p:nvSpPr>
        <p:spPr>
          <a:xfrm>
            <a:off x="552099" y="1113178"/>
            <a:ext cx="5080216" cy="4572639"/>
          </a:xfrm>
        </p:spPr>
        <p:txBody>
          <a:bodyPr/>
          <a:lstStyle/>
          <a:p>
            <a:r>
              <a:rPr lang="en-US" dirty="0"/>
              <a:t>“AI must understand the human needs and it must make smart design decisions based on that understanding”</a:t>
            </a:r>
          </a:p>
          <a:p>
            <a:endParaRPr lang="en-US" dirty="0"/>
          </a:p>
        </p:txBody>
      </p:sp>
      <p:pic>
        <p:nvPicPr>
          <p:cNvPr id="4" name="Picture 3">
            <a:extLst>
              <a:ext uri="{FF2B5EF4-FFF2-40B4-BE49-F238E27FC236}">
                <a16:creationId xmlns:a16="http://schemas.microsoft.com/office/drawing/2014/main" id="{8F1996C3-0830-FE4C-ABED-DE9819448A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18995" y="992221"/>
            <a:ext cx="5576885" cy="5386371"/>
          </a:xfrm>
          <a:prstGeom prst="rect">
            <a:avLst/>
          </a:prstGeom>
        </p:spPr>
      </p:pic>
      <p:sp>
        <p:nvSpPr>
          <p:cNvPr id="5" name="Rectangle 4">
            <a:extLst>
              <a:ext uri="{FF2B5EF4-FFF2-40B4-BE49-F238E27FC236}">
                <a16:creationId xmlns:a16="http://schemas.microsoft.com/office/drawing/2014/main" id="{4334A7D0-BEE2-B842-80E2-6EFBC4BE64E8}"/>
              </a:ext>
            </a:extLst>
          </p:cNvPr>
          <p:cNvSpPr/>
          <p:nvPr/>
        </p:nvSpPr>
        <p:spPr>
          <a:xfrm rot="5400000">
            <a:off x="10825319" y="3283754"/>
            <a:ext cx="1590307" cy="584775"/>
          </a:xfrm>
          <a:prstGeom prst="rect">
            <a:avLst/>
          </a:prstGeom>
        </p:spPr>
        <p:txBody>
          <a:bodyPr wrap="none">
            <a:spAutoFit/>
          </a:bodyPr>
          <a:lstStyle/>
          <a:p>
            <a:r>
              <a:rPr lang="en-US" altLang="zh-CN" sz="3200" dirty="0">
                <a:solidFill>
                  <a:srgbClr val="C00000"/>
                </a:solidFill>
              </a:rPr>
              <a:t>AI</a:t>
            </a:r>
            <a:r>
              <a:rPr lang="zh-CN" altLang="en-US" sz="3200" dirty="0">
                <a:solidFill>
                  <a:srgbClr val="C00000"/>
                </a:solidFill>
              </a:rPr>
              <a:t> </a:t>
            </a:r>
            <a:r>
              <a:rPr lang="en-US" altLang="zh-CN" sz="3200" dirty="0">
                <a:solidFill>
                  <a:srgbClr val="C00000"/>
                </a:solidFill>
              </a:rPr>
              <a:t>Stack</a:t>
            </a:r>
            <a:r>
              <a:rPr lang="zh-CN" altLang="en-US" sz="3200" dirty="0">
                <a:solidFill>
                  <a:srgbClr val="C00000"/>
                </a:solidFill>
              </a:rPr>
              <a:t> </a:t>
            </a:r>
            <a:endParaRPr lang="en-US" sz="3200" dirty="0">
              <a:solidFill>
                <a:srgbClr val="C00000"/>
              </a:solidFill>
            </a:endParaRPr>
          </a:p>
        </p:txBody>
      </p:sp>
      <p:sp>
        <p:nvSpPr>
          <p:cNvPr id="6" name="Rectangle 5">
            <a:extLst>
              <a:ext uri="{FF2B5EF4-FFF2-40B4-BE49-F238E27FC236}">
                <a16:creationId xmlns:a16="http://schemas.microsoft.com/office/drawing/2014/main" id="{3152A41E-FD80-D348-B8DC-C8D95AA096F9}"/>
              </a:ext>
            </a:extLst>
          </p:cNvPr>
          <p:cNvSpPr/>
          <p:nvPr/>
        </p:nvSpPr>
        <p:spPr>
          <a:xfrm>
            <a:off x="3948984" y="6414953"/>
            <a:ext cx="2829172" cy="369332"/>
          </a:xfrm>
          <a:prstGeom prst="rect">
            <a:avLst/>
          </a:prstGeom>
        </p:spPr>
        <p:txBody>
          <a:bodyPr wrap="none">
            <a:spAutoFit/>
          </a:bodyPr>
          <a:lstStyle/>
          <a:p>
            <a:r>
              <a:rPr lang="en-US" dirty="0">
                <a:hlinkClick r:id="rId4"/>
              </a:rPr>
              <a:t>https://ai.cs.cmu.edu/about</a:t>
            </a:r>
            <a:endParaRPr lang="en-US" dirty="0"/>
          </a:p>
        </p:txBody>
      </p:sp>
    </p:spTree>
    <p:extLst>
      <p:ext uri="{BB962C8B-B14F-4D97-AF65-F5344CB8AC3E}">
        <p14:creationId xmlns:p14="http://schemas.microsoft.com/office/powerpoint/2010/main" val="38854953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 Stack for CMU AI</a:t>
            </a:r>
          </a:p>
        </p:txBody>
      </p:sp>
      <p:sp>
        <p:nvSpPr>
          <p:cNvPr id="3" name="Content Placeholder 2"/>
          <p:cNvSpPr>
            <a:spLocks noGrp="1"/>
          </p:cNvSpPr>
          <p:nvPr>
            <p:ph idx="1"/>
          </p:nvPr>
        </p:nvSpPr>
        <p:spPr>
          <a:xfrm>
            <a:off x="552099" y="1113178"/>
            <a:ext cx="5080216" cy="4572639"/>
          </a:xfrm>
        </p:spPr>
        <p:txBody>
          <a:bodyPr/>
          <a:lstStyle/>
          <a:p>
            <a:r>
              <a:rPr lang="en-US" dirty="0"/>
              <a:t>“Machine learning focuses on creating programs that learn from experience.”</a:t>
            </a:r>
          </a:p>
          <a:p>
            <a:endParaRPr lang="en-US" dirty="0"/>
          </a:p>
          <a:p>
            <a:r>
              <a:rPr lang="en-US" dirty="0"/>
              <a:t>“It advances computing through exposure to new scenarios, testing and adaptation, while using pattern- and trend-detection to help the computer make better decisions in similar, subsequent situations.”</a:t>
            </a:r>
          </a:p>
          <a:p>
            <a:endParaRPr lang="en-US" dirty="0"/>
          </a:p>
          <a:p>
            <a:endParaRPr lang="en-US" dirty="0"/>
          </a:p>
        </p:txBody>
      </p:sp>
      <p:pic>
        <p:nvPicPr>
          <p:cNvPr id="4" name="Picture 3">
            <a:extLst>
              <a:ext uri="{FF2B5EF4-FFF2-40B4-BE49-F238E27FC236}">
                <a16:creationId xmlns:a16="http://schemas.microsoft.com/office/drawing/2014/main" id="{8F1996C3-0830-FE4C-ABED-DE9819448A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18995" y="992221"/>
            <a:ext cx="5576885" cy="5386371"/>
          </a:xfrm>
          <a:prstGeom prst="rect">
            <a:avLst/>
          </a:prstGeom>
        </p:spPr>
      </p:pic>
      <p:sp>
        <p:nvSpPr>
          <p:cNvPr id="5" name="Rectangle 4">
            <a:extLst>
              <a:ext uri="{FF2B5EF4-FFF2-40B4-BE49-F238E27FC236}">
                <a16:creationId xmlns:a16="http://schemas.microsoft.com/office/drawing/2014/main" id="{4334A7D0-BEE2-B842-80E2-6EFBC4BE64E8}"/>
              </a:ext>
            </a:extLst>
          </p:cNvPr>
          <p:cNvSpPr/>
          <p:nvPr/>
        </p:nvSpPr>
        <p:spPr>
          <a:xfrm rot="5400000">
            <a:off x="10825319" y="3283754"/>
            <a:ext cx="1590307" cy="584775"/>
          </a:xfrm>
          <a:prstGeom prst="rect">
            <a:avLst/>
          </a:prstGeom>
        </p:spPr>
        <p:txBody>
          <a:bodyPr wrap="none">
            <a:spAutoFit/>
          </a:bodyPr>
          <a:lstStyle/>
          <a:p>
            <a:r>
              <a:rPr lang="en-US" altLang="zh-CN" sz="3200" dirty="0">
                <a:solidFill>
                  <a:srgbClr val="C00000"/>
                </a:solidFill>
              </a:rPr>
              <a:t>AI</a:t>
            </a:r>
            <a:r>
              <a:rPr lang="zh-CN" altLang="en-US" sz="3200" dirty="0">
                <a:solidFill>
                  <a:srgbClr val="C00000"/>
                </a:solidFill>
              </a:rPr>
              <a:t> </a:t>
            </a:r>
            <a:r>
              <a:rPr lang="en-US" altLang="zh-CN" sz="3200" dirty="0">
                <a:solidFill>
                  <a:srgbClr val="C00000"/>
                </a:solidFill>
              </a:rPr>
              <a:t>Stack</a:t>
            </a:r>
            <a:r>
              <a:rPr lang="zh-CN" altLang="en-US" sz="3200" dirty="0">
                <a:solidFill>
                  <a:srgbClr val="C00000"/>
                </a:solidFill>
              </a:rPr>
              <a:t> </a:t>
            </a:r>
            <a:endParaRPr lang="en-US" sz="3200" dirty="0">
              <a:solidFill>
                <a:srgbClr val="C00000"/>
              </a:solidFill>
            </a:endParaRPr>
          </a:p>
        </p:txBody>
      </p:sp>
      <p:sp>
        <p:nvSpPr>
          <p:cNvPr id="6" name="Rectangle 5">
            <a:extLst>
              <a:ext uri="{FF2B5EF4-FFF2-40B4-BE49-F238E27FC236}">
                <a16:creationId xmlns:a16="http://schemas.microsoft.com/office/drawing/2014/main" id="{3152A41E-FD80-D348-B8DC-C8D95AA096F9}"/>
              </a:ext>
            </a:extLst>
          </p:cNvPr>
          <p:cNvSpPr/>
          <p:nvPr/>
        </p:nvSpPr>
        <p:spPr>
          <a:xfrm>
            <a:off x="3948984" y="6414953"/>
            <a:ext cx="2829172" cy="369332"/>
          </a:xfrm>
          <a:prstGeom prst="rect">
            <a:avLst/>
          </a:prstGeom>
        </p:spPr>
        <p:txBody>
          <a:bodyPr wrap="none">
            <a:spAutoFit/>
          </a:bodyPr>
          <a:lstStyle/>
          <a:p>
            <a:r>
              <a:rPr lang="en-US" dirty="0">
                <a:hlinkClick r:id="rId4"/>
              </a:rPr>
              <a:t>https://ai.cs.cmu.edu/about</a:t>
            </a:r>
            <a:endParaRPr lang="en-US" dirty="0"/>
          </a:p>
        </p:txBody>
      </p:sp>
    </p:spTree>
    <p:extLst>
      <p:ext uri="{BB962C8B-B14F-4D97-AF65-F5344CB8AC3E}">
        <p14:creationId xmlns:p14="http://schemas.microsoft.com/office/powerpoint/2010/main" val="37656382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Artificial Intelligence vs Machine Learning?</a:t>
            </a:r>
          </a:p>
        </p:txBody>
      </p:sp>
      <p:sp>
        <p:nvSpPr>
          <p:cNvPr id="10" name="Oval 9"/>
          <p:cNvSpPr/>
          <p:nvPr/>
        </p:nvSpPr>
        <p:spPr>
          <a:xfrm>
            <a:off x="1190811" y="1742440"/>
            <a:ext cx="9601200" cy="416052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4517138" y="1934529"/>
            <a:ext cx="3157723" cy="523220"/>
          </a:xfrm>
          <a:prstGeom prst="rect">
            <a:avLst/>
          </a:prstGeom>
          <a:noFill/>
        </p:spPr>
        <p:txBody>
          <a:bodyPr wrap="none" rtlCol="0">
            <a:spAutoFit/>
          </a:bodyPr>
          <a:lstStyle/>
          <a:p>
            <a:pPr marL="0" marR="0" indent="0" algn="ctr" defTabSz="914400" rtl="0" eaLnBrk="1" fontAlgn="auto" latinLnBrk="0" hangingPunct="1">
              <a:lnSpc>
                <a:spcPct val="100000"/>
              </a:lnSpc>
              <a:spcBef>
                <a:spcPts val="0"/>
              </a:spcBef>
              <a:spcAft>
                <a:spcPts val="0"/>
              </a:spcAft>
              <a:buClrTx/>
              <a:buSzTx/>
              <a:buFontTx/>
              <a:buNone/>
              <a:tabLst/>
            </a:pPr>
            <a:r>
              <a:rPr lang="en-US" sz="2800" kern="1200" dirty="0">
                <a:solidFill>
                  <a:schemeClr val="accent1"/>
                </a:solidFill>
                <a:latin typeface="+mn-lt"/>
                <a:ea typeface="+mn-ea"/>
                <a:cs typeface="+mn-cs"/>
              </a:rPr>
              <a:t>Artificial Intelligence</a:t>
            </a:r>
          </a:p>
        </p:txBody>
      </p:sp>
      <p:sp>
        <p:nvSpPr>
          <p:cNvPr id="6" name="Oval 5"/>
          <p:cNvSpPr/>
          <p:nvPr/>
        </p:nvSpPr>
        <p:spPr>
          <a:xfrm>
            <a:off x="2660514" y="2890982"/>
            <a:ext cx="6882319" cy="2859578"/>
          </a:xfrm>
          <a:prstGeom prst="ellipse">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4641576" y="3093107"/>
            <a:ext cx="2789546" cy="523220"/>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pPr>
            <a:r>
              <a:rPr lang="en-US" sz="2800" dirty="0">
                <a:solidFill>
                  <a:schemeClr val="accent1"/>
                </a:solidFill>
              </a:rPr>
              <a:t>Machine Learning</a:t>
            </a:r>
            <a:endParaRPr lang="en-US" sz="2800" kern="1200" dirty="0">
              <a:solidFill>
                <a:schemeClr val="accent1"/>
              </a:solidFill>
            </a:endParaRPr>
          </a:p>
        </p:txBody>
      </p:sp>
      <p:sp>
        <p:nvSpPr>
          <p:cNvPr id="8" name="Oval 7"/>
          <p:cNvSpPr/>
          <p:nvPr/>
        </p:nvSpPr>
        <p:spPr>
          <a:xfrm>
            <a:off x="4470400" y="4864891"/>
            <a:ext cx="3343564" cy="742846"/>
          </a:xfrm>
          <a:prstGeom prst="ellipse">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035920" y="4974704"/>
            <a:ext cx="2286203" cy="523220"/>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pPr>
            <a:r>
              <a:rPr lang="en-US" sz="2800" dirty="0">
                <a:solidFill>
                  <a:schemeClr val="accent1"/>
                </a:solidFill>
              </a:rPr>
              <a:t>Deep Learning</a:t>
            </a:r>
            <a:endParaRPr lang="en-US" sz="2800" kern="1200" dirty="0">
              <a:solidFill>
                <a:schemeClr val="accent1"/>
              </a:solidFill>
            </a:endParaRPr>
          </a:p>
        </p:txBody>
      </p:sp>
    </p:spTree>
    <p:extLst>
      <p:ext uri="{BB962C8B-B14F-4D97-AF65-F5344CB8AC3E}">
        <p14:creationId xmlns:p14="http://schemas.microsoft.com/office/powerpoint/2010/main" val="420154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en-US" dirty="0">
                <a:solidFill>
                  <a:schemeClr val="tx1"/>
                </a:solidFill>
              </a:rPr>
              <a:t>A Brief History of AI</a:t>
            </a:r>
          </a:p>
        </p:txBody>
      </p:sp>
      <p:pic>
        <p:nvPicPr>
          <p:cNvPr id="6" name="Picture 1" descr="C:\Temp\ketrina\HistoryOfAI.png"/>
          <p:cNvPicPr>
            <a:picLocks noChangeAspect="1" noChangeArrowheads="1"/>
          </p:cNvPicPr>
          <p:nvPr/>
        </p:nvPicPr>
        <p:blipFill>
          <a:blip r:embed="rId3" cstate="print"/>
          <a:srcRect/>
          <a:stretch>
            <a:fillRect/>
          </a:stretch>
        </p:blipFill>
        <p:spPr bwMode="auto">
          <a:xfrm>
            <a:off x="4368800" y="1498600"/>
            <a:ext cx="3507744" cy="4876801"/>
          </a:xfrm>
          <a:prstGeom prst="rect">
            <a:avLst/>
          </a:prstGeom>
          <a:noFill/>
        </p:spPr>
      </p:pic>
      <p:sp>
        <p:nvSpPr>
          <p:cNvPr id="5" name="TextBox 4">
            <a:extLst>
              <a:ext uri="{FF2B5EF4-FFF2-40B4-BE49-F238E27FC236}">
                <a16:creationId xmlns:a16="http://schemas.microsoft.com/office/drawing/2014/main" id="{D21BEF1C-19BB-4816-8E56-28279DA88CE2}"/>
              </a:ext>
            </a:extLst>
          </p:cNvPr>
          <p:cNvSpPr txBox="1"/>
          <p:nvPr/>
        </p:nvSpPr>
        <p:spPr>
          <a:xfrm>
            <a:off x="552099" y="6456234"/>
            <a:ext cx="2138021" cy="338554"/>
          </a:xfrm>
          <a:prstGeom prst="rect">
            <a:avLst/>
          </a:prstGeom>
          <a:noFill/>
        </p:spPr>
        <p:txBody>
          <a:bodyPr wrap="none" rtlCol="0">
            <a:spAutoFit/>
          </a:bodyPr>
          <a:lstStyle/>
          <a:p>
            <a:r>
              <a:rPr lang="en-US" sz="1600" dirty="0">
                <a:solidFill>
                  <a:schemeClr val="bg1">
                    <a:lumMod val="50000"/>
                  </a:schemeClr>
                </a:solidFill>
              </a:rPr>
              <a:t>Images: ai.berkeley.edu</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82440A-DDF9-44CA-AE01-E772ADF1E8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5130" y="2207326"/>
            <a:ext cx="11692023" cy="4276756"/>
          </a:xfrm>
          <a:prstGeom prst="rect">
            <a:avLst/>
          </a:prstGeom>
        </p:spPr>
      </p:pic>
      <p:sp>
        <p:nvSpPr>
          <p:cNvPr id="1027" name="Rectangle 2"/>
          <p:cNvSpPr>
            <a:spLocks noGrp="1" noChangeArrowheads="1"/>
          </p:cNvSpPr>
          <p:nvPr>
            <p:ph type="title"/>
          </p:nvPr>
        </p:nvSpPr>
        <p:spPr/>
        <p:txBody>
          <a:bodyPr/>
          <a:lstStyle/>
          <a:p>
            <a:pPr eaLnBrk="1" hangingPunct="1"/>
            <a:r>
              <a:rPr lang="en-US" dirty="0">
                <a:solidFill>
                  <a:schemeClr val="tx1"/>
                </a:solidFill>
                <a:latin typeface="Calibri"/>
                <a:cs typeface="Calibri"/>
              </a:rPr>
              <a:t>A Brief History of AI</a:t>
            </a:r>
          </a:p>
        </p:txBody>
      </p:sp>
      <p:sp>
        <p:nvSpPr>
          <p:cNvPr id="18" name="Rectangle 17"/>
          <p:cNvSpPr/>
          <p:nvPr/>
        </p:nvSpPr>
        <p:spPr>
          <a:xfrm>
            <a:off x="2438400" y="6347762"/>
            <a:ext cx="7239000" cy="420564"/>
          </a:xfrm>
          <a:prstGeom prst="rect">
            <a:avLst/>
          </a:prstGeom>
          <a:noFill/>
        </p:spPr>
        <p:txBody>
          <a:bodyPr wrap="square">
            <a:spAutoFit/>
          </a:bodyPr>
          <a:lstStyle/>
          <a:p>
            <a:pPr algn="ctr"/>
            <a:r>
              <a:rPr lang="en-US" sz="2133" dirty="0">
                <a:latin typeface="Calibri"/>
                <a:cs typeface="Calibri"/>
              </a:rPr>
              <a:t>https://</a:t>
            </a:r>
            <a:r>
              <a:rPr lang="en-US" sz="2133" dirty="0" err="1">
                <a:latin typeface="Calibri"/>
                <a:cs typeface="Calibri"/>
              </a:rPr>
              <a:t>books.google.com</a:t>
            </a:r>
            <a:r>
              <a:rPr lang="en-US" sz="2133" dirty="0">
                <a:latin typeface="Calibri"/>
                <a:cs typeface="Calibri"/>
              </a:rPr>
              <a:t>/</a:t>
            </a:r>
            <a:r>
              <a:rPr lang="en-US" sz="2133" dirty="0" err="1">
                <a:latin typeface="Calibri"/>
                <a:cs typeface="Calibri"/>
              </a:rPr>
              <a:t>ngrams</a:t>
            </a:r>
            <a:endParaRPr lang="en-US" sz="2133" dirty="0">
              <a:latin typeface="Calibri"/>
              <a:cs typeface="Calibri"/>
            </a:endParaRPr>
          </a:p>
        </p:txBody>
      </p:sp>
      <p:sp>
        <p:nvSpPr>
          <p:cNvPr id="19" name="Left Brace 18"/>
          <p:cNvSpPr/>
          <p:nvPr/>
        </p:nvSpPr>
        <p:spPr>
          <a:xfrm rot="5400000">
            <a:off x="3645458" y="1771776"/>
            <a:ext cx="331523" cy="1965356"/>
          </a:xfrm>
          <a:prstGeom prst="leftBrace">
            <a:avLst>
              <a:gd name="adj1" fmla="val 38093"/>
              <a:gd name="adj2" fmla="val 50000"/>
            </a:avLst>
          </a:prstGeom>
          <a:ln w="285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20" name="Rectangle 19"/>
          <p:cNvSpPr/>
          <p:nvPr/>
        </p:nvSpPr>
        <p:spPr>
          <a:xfrm>
            <a:off x="2714238" y="1296888"/>
            <a:ext cx="2133600" cy="1200329"/>
          </a:xfrm>
          <a:prstGeom prst="rect">
            <a:avLst/>
          </a:prstGeom>
          <a:noFill/>
        </p:spPr>
        <p:txBody>
          <a:bodyPr wrap="square">
            <a:spAutoFit/>
          </a:bodyPr>
          <a:lstStyle/>
          <a:p>
            <a:pPr algn="ctr"/>
            <a:r>
              <a:rPr lang="en-US" sz="2400" dirty="0">
                <a:solidFill>
                  <a:srgbClr val="000000"/>
                </a:solidFill>
                <a:latin typeface="Calibri"/>
                <a:cs typeface="Calibri"/>
              </a:rPr>
              <a:t>AI</a:t>
            </a:r>
          </a:p>
          <a:p>
            <a:pPr algn="ctr"/>
            <a:r>
              <a:rPr lang="en-US" sz="2400" dirty="0">
                <a:solidFill>
                  <a:srgbClr val="000000"/>
                </a:solidFill>
                <a:latin typeface="Calibri"/>
                <a:cs typeface="Calibri"/>
              </a:rPr>
              <a:t>Excitement!</a:t>
            </a:r>
          </a:p>
          <a:p>
            <a:pPr algn="ctr"/>
            <a:r>
              <a:rPr lang="en-US" sz="2400" dirty="0">
                <a:solidFill>
                  <a:srgbClr val="000000"/>
                </a:solidFill>
                <a:latin typeface="Calibri"/>
                <a:cs typeface="Calibri"/>
              </a:rPr>
              <a:t>1950-1970</a:t>
            </a:r>
          </a:p>
        </p:txBody>
      </p:sp>
      <p:sp>
        <p:nvSpPr>
          <p:cNvPr id="21" name="Left Brace 20"/>
          <p:cNvSpPr/>
          <p:nvPr/>
        </p:nvSpPr>
        <p:spPr>
          <a:xfrm rot="5400000">
            <a:off x="5482014" y="1893118"/>
            <a:ext cx="331523" cy="1707754"/>
          </a:xfrm>
          <a:prstGeom prst="leftBrace">
            <a:avLst>
              <a:gd name="adj1" fmla="val 38093"/>
              <a:gd name="adj2" fmla="val 50000"/>
            </a:avLst>
          </a:prstGeom>
          <a:ln w="285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22" name="Rectangle 21"/>
          <p:cNvSpPr/>
          <p:nvPr/>
        </p:nvSpPr>
        <p:spPr>
          <a:xfrm>
            <a:off x="4629622" y="927557"/>
            <a:ext cx="2036305" cy="1569660"/>
          </a:xfrm>
          <a:prstGeom prst="rect">
            <a:avLst/>
          </a:prstGeom>
          <a:noFill/>
        </p:spPr>
        <p:txBody>
          <a:bodyPr wrap="square">
            <a:spAutoFit/>
          </a:bodyPr>
          <a:lstStyle/>
          <a:p>
            <a:pPr algn="ctr"/>
            <a:r>
              <a:rPr lang="en-US" sz="2400" dirty="0">
                <a:solidFill>
                  <a:srgbClr val="000000"/>
                </a:solidFill>
                <a:latin typeface="Calibri"/>
                <a:cs typeface="Calibri"/>
              </a:rPr>
              <a:t>Knowledge Based</a:t>
            </a:r>
          </a:p>
          <a:p>
            <a:pPr algn="ctr"/>
            <a:r>
              <a:rPr lang="en-US" sz="2400" dirty="0">
                <a:solidFill>
                  <a:srgbClr val="000000"/>
                </a:solidFill>
                <a:latin typeface="Calibri"/>
                <a:cs typeface="Calibri"/>
              </a:rPr>
              <a:t>Systems</a:t>
            </a:r>
          </a:p>
          <a:p>
            <a:pPr algn="ctr"/>
            <a:r>
              <a:rPr lang="en-US" sz="2400" dirty="0">
                <a:solidFill>
                  <a:srgbClr val="000000"/>
                </a:solidFill>
                <a:latin typeface="Calibri"/>
                <a:cs typeface="Calibri"/>
              </a:rPr>
              <a:t>1970-1990</a:t>
            </a:r>
          </a:p>
        </p:txBody>
      </p:sp>
      <p:sp>
        <p:nvSpPr>
          <p:cNvPr id="23" name="Left Brace 22">
            <a:extLst>
              <a:ext uri="{FF2B5EF4-FFF2-40B4-BE49-F238E27FC236}">
                <a16:creationId xmlns:a16="http://schemas.microsoft.com/office/drawing/2014/main" id="{041EDBE4-470A-4AA8-BD4A-6F9A45664ABC}"/>
              </a:ext>
            </a:extLst>
          </p:cNvPr>
          <p:cNvSpPr/>
          <p:nvPr/>
        </p:nvSpPr>
        <p:spPr>
          <a:xfrm rot="5400000">
            <a:off x="7761111" y="1317869"/>
            <a:ext cx="331523" cy="2873171"/>
          </a:xfrm>
          <a:prstGeom prst="leftBrace">
            <a:avLst>
              <a:gd name="adj1" fmla="val 38093"/>
              <a:gd name="adj2" fmla="val 50000"/>
            </a:avLst>
          </a:prstGeom>
          <a:ln w="285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24" name="Rectangle 23">
            <a:extLst>
              <a:ext uri="{FF2B5EF4-FFF2-40B4-BE49-F238E27FC236}">
                <a16:creationId xmlns:a16="http://schemas.microsoft.com/office/drawing/2014/main" id="{049A8A09-E39C-46B3-9A5B-6115EFB65B18}"/>
              </a:ext>
            </a:extLst>
          </p:cNvPr>
          <p:cNvSpPr/>
          <p:nvPr/>
        </p:nvSpPr>
        <p:spPr>
          <a:xfrm>
            <a:off x="6326011" y="935016"/>
            <a:ext cx="2036305" cy="1200329"/>
          </a:xfrm>
          <a:prstGeom prst="rect">
            <a:avLst/>
          </a:prstGeom>
          <a:noFill/>
        </p:spPr>
        <p:txBody>
          <a:bodyPr wrap="square">
            <a:spAutoFit/>
          </a:bodyPr>
          <a:lstStyle/>
          <a:p>
            <a:pPr algn="ctr"/>
            <a:r>
              <a:rPr lang="en-US" sz="2400" dirty="0">
                <a:solidFill>
                  <a:srgbClr val="000000"/>
                </a:solidFill>
                <a:latin typeface="Calibri"/>
                <a:cs typeface="Calibri"/>
              </a:rPr>
              <a:t>Statistical Approaches</a:t>
            </a:r>
          </a:p>
          <a:p>
            <a:pPr algn="ctr"/>
            <a:r>
              <a:rPr lang="en-US" sz="2400" dirty="0">
                <a:solidFill>
                  <a:srgbClr val="000000"/>
                </a:solidFill>
                <a:latin typeface="Calibri"/>
                <a:cs typeface="Calibri"/>
              </a:rPr>
              <a:t>1990-</a:t>
            </a:r>
          </a:p>
        </p:txBody>
      </p:sp>
      <p:sp>
        <p:nvSpPr>
          <p:cNvPr id="25" name="Rectangle 24">
            <a:extLst>
              <a:ext uri="{FF2B5EF4-FFF2-40B4-BE49-F238E27FC236}">
                <a16:creationId xmlns:a16="http://schemas.microsoft.com/office/drawing/2014/main" id="{E64DCE8E-C55F-4E49-BC24-80C0E05496FC}"/>
              </a:ext>
            </a:extLst>
          </p:cNvPr>
          <p:cNvSpPr/>
          <p:nvPr/>
        </p:nvSpPr>
        <p:spPr>
          <a:xfrm>
            <a:off x="8022400" y="942475"/>
            <a:ext cx="1901529" cy="1200329"/>
          </a:xfrm>
          <a:prstGeom prst="rect">
            <a:avLst/>
          </a:prstGeom>
          <a:noFill/>
        </p:spPr>
        <p:txBody>
          <a:bodyPr wrap="square">
            <a:spAutoFit/>
          </a:bodyPr>
          <a:lstStyle/>
          <a:p>
            <a:pPr algn="ctr"/>
            <a:r>
              <a:rPr lang="en-US" sz="2400" dirty="0">
                <a:solidFill>
                  <a:srgbClr val="000000"/>
                </a:solidFill>
                <a:latin typeface="Calibri"/>
                <a:cs typeface="Calibri"/>
              </a:rPr>
              <a:t>Deep Learning Era</a:t>
            </a:r>
          </a:p>
          <a:p>
            <a:pPr algn="ctr"/>
            <a:r>
              <a:rPr lang="en-US" sz="2400" dirty="0">
                <a:solidFill>
                  <a:srgbClr val="000000"/>
                </a:solidFill>
                <a:latin typeface="Calibri"/>
                <a:cs typeface="Calibri"/>
              </a:rPr>
              <a:t>2012-</a:t>
            </a:r>
          </a:p>
        </p:txBody>
      </p:sp>
    </p:spTree>
    <p:extLst>
      <p:ext uri="{BB962C8B-B14F-4D97-AF65-F5344CB8AC3E}">
        <p14:creationId xmlns:p14="http://schemas.microsoft.com/office/powerpoint/2010/main" val="2131176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animBg="1"/>
      <p:bldP spid="22" grpId="0"/>
      <p:bldP spid="23" grpId="0" animBg="1"/>
      <p:bldP spid="24" grpId="0"/>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en-US" dirty="0">
                <a:solidFill>
                  <a:schemeClr val="tx1"/>
                </a:solidFill>
              </a:rPr>
              <a:t>A Brief History of AI</a:t>
            </a:r>
          </a:p>
        </p:txBody>
      </p:sp>
      <p:sp>
        <p:nvSpPr>
          <p:cNvPr id="569347" name="Rectangle 3"/>
          <p:cNvSpPr>
            <a:spLocks noGrp="1" noChangeArrowheads="1"/>
          </p:cNvSpPr>
          <p:nvPr>
            <p:ph type="body" idx="1"/>
          </p:nvPr>
        </p:nvSpPr>
        <p:spPr>
          <a:xfrm>
            <a:off x="552099" y="994942"/>
            <a:ext cx="6502400" cy="5618293"/>
          </a:xfrm>
        </p:spPr>
        <p:txBody>
          <a:bodyPr/>
          <a:lstStyle/>
          <a:p>
            <a:pPr eaLnBrk="1" hangingPunct="1">
              <a:lnSpc>
                <a:spcPct val="80000"/>
              </a:lnSpc>
            </a:pPr>
            <a:r>
              <a:rPr lang="en-US" sz="1867" dirty="0"/>
              <a:t>1940-1950: Early days</a:t>
            </a:r>
          </a:p>
          <a:p>
            <a:pPr lvl="1" eaLnBrk="1" hangingPunct="1">
              <a:lnSpc>
                <a:spcPct val="80000"/>
              </a:lnSpc>
            </a:pPr>
            <a:r>
              <a:rPr lang="en-US" sz="1600" dirty="0"/>
              <a:t>1943: McCulloch &amp; Pitts: Boolean circuit model of brain</a:t>
            </a:r>
          </a:p>
          <a:p>
            <a:pPr lvl="1" eaLnBrk="1" hangingPunct="1">
              <a:lnSpc>
                <a:spcPct val="80000"/>
              </a:lnSpc>
            </a:pPr>
            <a:r>
              <a:rPr lang="en-US" sz="1600" dirty="0"/>
              <a:t>1950: Turing's “Computing Machinery and Intelligence”</a:t>
            </a:r>
          </a:p>
          <a:p>
            <a:pPr lvl="1" eaLnBrk="1" hangingPunct="1">
              <a:lnSpc>
                <a:spcPct val="80000"/>
              </a:lnSpc>
            </a:pPr>
            <a:endParaRPr lang="en-US" sz="800" dirty="0"/>
          </a:p>
          <a:p>
            <a:pPr eaLnBrk="1" hangingPunct="1">
              <a:lnSpc>
                <a:spcPct val="80000"/>
              </a:lnSpc>
            </a:pPr>
            <a:r>
              <a:rPr lang="en-US" sz="1867" dirty="0"/>
              <a:t>1950—70: Excitement: Look, Ma, no hands!</a:t>
            </a:r>
          </a:p>
          <a:p>
            <a:pPr lvl="1" eaLnBrk="1" hangingPunct="1">
              <a:lnSpc>
                <a:spcPct val="80000"/>
              </a:lnSpc>
            </a:pPr>
            <a:r>
              <a:rPr lang="en-US" sz="1600" dirty="0"/>
              <a:t>1950s: Early AI programs, including Samuel's checkers program, Newell &amp; Simon's Logic Theorist, Gelernter's Geometry Engine</a:t>
            </a:r>
          </a:p>
          <a:p>
            <a:pPr lvl="1" eaLnBrk="1" hangingPunct="1">
              <a:lnSpc>
                <a:spcPct val="80000"/>
              </a:lnSpc>
            </a:pPr>
            <a:r>
              <a:rPr lang="en-US" sz="1600" dirty="0"/>
              <a:t>1956: Dartmouth meeting: “Artificial Intelligence” adopted</a:t>
            </a:r>
          </a:p>
          <a:p>
            <a:pPr marL="0" lvl="1" indent="0" eaLnBrk="1" hangingPunct="1">
              <a:lnSpc>
                <a:spcPct val="80000"/>
              </a:lnSpc>
              <a:buNone/>
            </a:pPr>
            <a:endParaRPr lang="en-US" sz="800" dirty="0"/>
          </a:p>
          <a:p>
            <a:pPr eaLnBrk="1" hangingPunct="1">
              <a:lnSpc>
                <a:spcPct val="80000"/>
              </a:lnSpc>
            </a:pPr>
            <a:r>
              <a:rPr lang="en-US" sz="1867" dirty="0"/>
              <a:t>1970—90: Knowledge-based approaches</a:t>
            </a:r>
          </a:p>
          <a:p>
            <a:pPr lvl="1" eaLnBrk="1" hangingPunct="1">
              <a:lnSpc>
                <a:spcPct val="80000"/>
              </a:lnSpc>
            </a:pPr>
            <a:r>
              <a:rPr lang="en-US" sz="1600" dirty="0"/>
              <a:t>1969—79: Early development of knowledge-based systems</a:t>
            </a:r>
          </a:p>
          <a:p>
            <a:pPr lvl="1" eaLnBrk="1" hangingPunct="1">
              <a:lnSpc>
                <a:spcPct val="80000"/>
              </a:lnSpc>
            </a:pPr>
            <a:r>
              <a:rPr lang="en-US" sz="1600" dirty="0"/>
              <a:t>1980—88: Expert systems industry booms</a:t>
            </a:r>
          </a:p>
          <a:p>
            <a:pPr lvl="1" eaLnBrk="1" hangingPunct="1">
              <a:lnSpc>
                <a:spcPct val="80000"/>
              </a:lnSpc>
            </a:pPr>
            <a:r>
              <a:rPr lang="en-US" sz="1600" dirty="0"/>
              <a:t>1988—93: Expert systems industry busts: “AI Winter”</a:t>
            </a:r>
          </a:p>
          <a:p>
            <a:pPr lvl="1" eaLnBrk="1" hangingPunct="1">
              <a:lnSpc>
                <a:spcPct val="80000"/>
              </a:lnSpc>
            </a:pPr>
            <a:endParaRPr lang="en-US" sz="800" dirty="0"/>
          </a:p>
          <a:p>
            <a:pPr eaLnBrk="1" hangingPunct="1">
              <a:lnSpc>
                <a:spcPct val="80000"/>
              </a:lnSpc>
            </a:pPr>
            <a:r>
              <a:rPr lang="en-US" sz="1867" dirty="0"/>
              <a:t>1990—: Statistical approaches</a:t>
            </a:r>
          </a:p>
          <a:p>
            <a:pPr lvl="1" eaLnBrk="1" hangingPunct="1">
              <a:lnSpc>
                <a:spcPct val="80000"/>
              </a:lnSpc>
            </a:pPr>
            <a:r>
              <a:rPr lang="en-US" sz="1600" dirty="0"/>
              <a:t>Resurgence of probability, focus on uncertainty</a:t>
            </a:r>
          </a:p>
          <a:p>
            <a:pPr lvl="1" eaLnBrk="1" hangingPunct="1">
              <a:lnSpc>
                <a:spcPct val="80000"/>
              </a:lnSpc>
            </a:pPr>
            <a:r>
              <a:rPr lang="en-US" sz="1600" dirty="0"/>
              <a:t>General increase in technical depth</a:t>
            </a:r>
          </a:p>
          <a:p>
            <a:pPr lvl="1" eaLnBrk="1" hangingPunct="1">
              <a:lnSpc>
                <a:spcPct val="80000"/>
              </a:lnSpc>
            </a:pPr>
            <a:r>
              <a:rPr lang="en-US" sz="1600" dirty="0"/>
              <a:t>Agents and learning systems… “AI Spring”?</a:t>
            </a:r>
          </a:p>
          <a:p>
            <a:pPr eaLnBrk="1" hangingPunct="1">
              <a:lnSpc>
                <a:spcPct val="80000"/>
              </a:lnSpc>
            </a:pPr>
            <a:endParaRPr lang="en-US" sz="800" dirty="0"/>
          </a:p>
          <a:p>
            <a:pPr eaLnBrk="1" hangingPunct="1">
              <a:lnSpc>
                <a:spcPct val="80000"/>
              </a:lnSpc>
            </a:pPr>
            <a:r>
              <a:rPr lang="en-US" sz="1867" dirty="0"/>
              <a:t>2012—: Deep learning</a:t>
            </a:r>
          </a:p>
          <a:p>
            <a:pPr lvl="1">
              <a:lnSpc>
                <a:spcPct val="80000"/>
              </a:lnSpc>
            </a:pPr>
            <a:r>
              <a:rPr lang="en-US" sz="1600" dirty="0"/>
              <a:t>2012: ImageNet &amp; </a:t>
            </a:r>
            <a:r>
              <a:rPr lang="en-US" sz="1600" dirty="0" err="1"/>
              <a:t>AlexNet</a:t>
            </a:r>
            <a:endParaRPr lang="en-US" sz="1600" dirty="0"/>
          </a:p>
          <a:p>
            <a:pPr eaLnBrk="1" hangingPunct="1">
              <a:lnSpc>
                <a:spcPct val="80000"/>
              </a:lnSpc>
            </a:pPr>
            <a:endParaRPr lang="en-US" sz="1867" dirty="0"/>
          </a:p>
          <a:p>
            <a:pPr marL="342900" indent="-342900">
              <a:lnSpc>
                <a:spcPct val="80000"/>
              </a:lnSpc>
            </a:pPr>
            <a:r>
              <a:rPr lang="en-US" sz="1867" dirty="0"/>
              <a:t>   </a:t>
            </a:r>
          </a:p>
        </p:txBody>
      </p:sp>
      <p:pic>
        <p:nvPicPr>
          <p:cNvPr id="4" name="Picture 1" descr="C:\Temp\ketrina\HistoryOfAI.png"/>
          <p:cNvPicPr>
            <a:picLocks noChangeAspect="1" noChangeArrowheads="1"/>
          </p:cNvPicPr>
          <p:nvPr/>
        </p:nvPicPr>
        <p:blipFill>
          <a:blip r:embed="rId3" cstate="print"/>
          <a:srcRect/>
          <a:stretch>
            <a:fillRect/>
          </a:stretch>
        </p:blipFill>
        <p:spPr bwMode="auto">
          <a:xfrm>
            <a:off x="7465056" y="1397000"/>
            <a:ext cx="3507744" cy="4876801"/>
          </a:xfrm>
          <a:prstGeom prst="rect">
            <a:avLst/>
          </a:prstGeom>
          <a:noFill/>
        </p:spPr>
      </p:pic>
      <p:sp>
        <p:nvSpPr>
          <p:cNvPr id="5" name="TextBox 4">
            <a:extLst>
              <a:ext uri="{FF2B5EF4-FFF2-40B4-BE49-F238E27FC236}">
                <a16:creationId xmlns:a16="http://schemas.microsoft.com/office/drawing/2014/main" id="{5A01BDFD-15EA-4DA6-B0EC-CDEB4A12FB22}"/>
              </a:ext>
            </a:extLst>
          </p:cNvPr>
          <p:cNvSpPr txBox="1"/>
          <p:nvPr/>
        </p:nvSpPr>
        <p:spPr>
          <a:xfrm>
            <a:off x="552099" y="6456234"/>
            <a:ext cx="2138021" cy="338554"/>
          </a:xfrm>
          <a:prstGeom prst="rect">
            <a:avLst/>
          </a:prstGeom>
          <a:noFill/>
        </p:spPr>
        <p:txBody>
          <a:bodyPr wrap="none" rtlCol="0">
            <a:spAutoFit/>
          </a:bodyPr>
          <a:lstStyle/>
          <a:p>
            <a:r>
              <a:rPr lang="en-US" sz="1600" dirty="0">
                <a:solidFill>
                  <a:schemeClr val="bg1">
                    <a:lumMod val="50000"/>
                  </a:schemeClr>
                </a:solidFill>
              </a:rPr>
              <a:t>Images: ai.berkeley.edu</a:t>
            </a:r>
          </a:p>
        </p:txBody>
      </p:sp>
    </p:spTree>
    <p:extLst>
      <p:ext uri="{BB962C8B-B14F-4D97-AF65-F5344CB8AC3E}">
        <p14:creationId xmlns:p14="http://schemas.microsoft.com/office/powerpoint/2010/main" val="30734346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BB280-4B92-4D44-B013-7DB7CA222D43}"/>
              </a:ext>
            </a:extLst>
          </p:cNvPr>
          <p:cNvSpPr>
            <a:spLocks noGrp="1"/>
          </p:cNvSpPr>
          <p:nvPr>
            <p:ph type="title"/>
          </p:nvPr>
        </p:nvSpPr>
        <p:spPr/>
        <p:txBody>
          <a:bodyPr>
            <a:normAutofit fontScale="90000"/>
          </a:bodyPr>
          <a:lstStyle/>
          <a:p>
            <a:r>
              <a:rPr lang="en-US" dirty="0"/>
              <a:t>ML Applications?</a:t>
            </a:r>
          </a:p>
        </p:txBody>
      </p:sp>
      <p:sp>
        <p:nvSpPr>
          <p:cNvPr id="4" name="Slide Number Placeholder 3">
            <a:extLst>
              <a:ext uri="{FF2B5EF4-FFF2-40B4-BE49-F238E27FC236}">
                <a16:creationId xmlns:a16="http://schemas.microsoft.com/office/drawing/2014/main" id="{5CA8C8D0-3DDA-D04F-B4A2-D55E19459B15}"/>
              </a:ext>
            </a:extLst>
          </p:cNvPr>
          <p:cNvSpPr>
            <a:spLocks noGrp="1"/>
          </p:cNvSpPr>
          <p:nvPr>
            <p:ph type="sldNum" sz="quarter" idx="12"/>
          </p:nvPr>
        </p:nvSpPr>
        <p:spPr/>
        <p:txBody>
          <a:bodyPr/>
          <a:lstStyle/>
          <a:p>
            <a:pPr defTabSz="457200"/>
            <a:fld id="{E5445004-F4FB-5345-992E-498B4C43F562}" type="slidenum">
              <a:rPr lang="en-US">
                <a:solidFill>
                  <a:prstClr val="black">
                    <a:tint val="75000"/>
                  </a:prstClr>
                </a:solidFill>
                <a:latin typeface="Candara"/>
              </a:rPr>
              <a:pPr defTabSz="457200"/>
              <a:t>18</a:t>
            </a:fld>
            <a:endParaRPr lang="en-US">
              <a:solidFill>
                <a:prstClr val="black">
                  <a:tint val="75000"/>
                </a:prstClr>
              </a:solidFill>
              <a:latin typeface="Candara"/>
            </a:endParaRPr>
          </a:p>
        </p:txBody>
      </p:sp>
      <p:grpSp>
        <p:nvGrpSpPr>
          <p:cNvPr id="10" name="Group 9">
            <a:extLst>
              <a:ext uri="{FF2B5EF4-FFF2-40B4-BE49-F238E27FC236}">
                <a16:creationId xmlns:a16="http://schemas.microsoft.com/office/drawing/2014/main" id="{B9329B41-08F4-C647-B931-763A41A4EC6B}"/>
              </a:ext>
            </a:extLst>
          </p:cNvPr>
          <p:cNvGrpSpPr/>
          <p:nvPr/>
        </p:nvGrpSpPr>
        <p:grpSpPr>
          <a:xfrm>
            <a:off x="1433383" y="1334531"/>
            <a:ext cx="9325233" cy="4810897"/>
            <a:chOff x="-162051" y="958229"/>
            <a:chExt cx="10187142" cy="5064434"/>
          </a:xfrm>
        </p:grpSpPr>
        <p:pic>
          <p:nvPicPr>
            <p:cNvPr id="5" name="Picture 4">
              <a:extLst>
                <a:ext uri="{FF2B5EF4-FFF2-40B4-BE49-F238E27FC236}">
                  <a16:creationId xmlns:a16="http://schemas.microsoft.com/office/drawing/2014/main" id="{7531B3DA-1360-A342-BFB2-3EE2972879F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2051" y="970929"/>
              <a:ext cx="3159759" cy="2341880"/>
            </a:xfrm>
            <a:prstGeom prst="rect">
              <a:avLst/>
            </a:prstGeom>
            <a:ln>
              <a:solidFill>
                <a:schemeClr val="tx1"/>
              </a:solidFill>
            </a:ln>
          </p:spPr>
        </p:pic>
        <p:pic>
          <p:nvPicPr>
            <p:cNvPr id="6" name="Picture 5">
              <a:extLst>
                <a:ext uri="{FF2B5EF4-FFF2-40B4-BE49-F238E27FC236}">
                  <a16:creationId xmlns:a16="http://schemas.microsoft.com/office/drawing/2014/main" id="{E8DC68A2-1542-2441-A369-6F0D17E41CB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26679" y="970930"/>
              <a:ext cx="3164840" cy="2341880"/>
            </a:xfrm>
            <a:prstGeom prst="rect">
              <a:avLst/>
            </a:prstGeom>
            <a:ln>
              <a:solidFill>
                <a:schemeClr val="tx1"/>
              </a:solidFill>
            </a:ln>
          </p:spPr>
        </p:pic>
        <p:pic>
          <p:nvPicPr>
            <p:cNvPr id="7" name="Picture 6">
              <a:extLst>
                <a:ext uri="{FF2B5EF4-FFF2-40B4-BE49-F238E27FC236}">
                  <a16:creationId xmlns:a16="http://schemas.microsoft.com/office/drawing/2014/main" id="{9094ACB0-E89B-4F4B-8D85-9449ED83514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55171" y="958229"/>
              <a:ext cx="3169920" cy="2367280"/>
            </a:xfrm>
            <a:prstGeom prst="rect">
              <a:avLst/>
            </a:prstGeom>
            <a:ln>
              <a:solidFill>
                <a:schemeClr val="tx1"/>
              </a:solidFill>
            </a:ln>
          </p:spPr>
        </p:pic>
        <p:pic>
          <p:nvPicPr>
            <p:cNvPr id="8" name="Picture 7">
              <a:extLst>
                <a:ext uri="{FF2B5EF4-FFF2-40B4-BE49-F238E27FC236}">
                  <a16:creationId xmlns:a16="http://schemas.microsoft.com/office/drawing/2014/main" id="{D5BCC780-3686-4442-A944-844A2727BD0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17828" y="3660464"/>
              <a:ext cx="3154681" cy="2362199"/>
            </a:xfrm>
            <a:prstGeom prst="rect">
              <a:avLst/>
            </a:prstGeom>
            <a:ln>
              <a:solidFill>
                <a:schemeClr val="tx1"/>
              </a:solidFill>
            </a:ln>
          </p:spPr>
        </p:pic>
        <p:pic>
          <p:nvPicPr>
            <p:cNvPr id="9" name="Picture 8">
              <a:extLst>
                <a:ext uri="{FF2B5EF4-FFF2-40B4-BE49-F238E27FC236}">
                  <a16:creationId xmlns:a16="http://schemas.microsoft.com/office/drawing/2014/main" id="{DE019FFB-32C4-9246-94A9-141BC4E6AD1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09098" y="3645223"/>
              <a:ext cx="3175000" cy="2377440"/>
            </a:xfrm>
            <a:prstGeom prst="rect">
              <a:avLst/>
            </a:prstGeom>
            <a:ln>
              <a:solidFill>
                <a:schemeClr val="tx1"/>
              </a:solidFill>
            </a:ln>
          </p:spPr>
        </p:pic>
      </p:grpSp>
      <p:sp>
        <p:nvSpPr>
          <p:cNvPr id="13" name="TextBox 12">
            <a:extLst>
              <a:ext uri="{FF2B5EF4-FFF2-40B4-BE49-F238E27FC236}">
                <a16:creationId xmlns:a16="http://schemas.microsoft.com/office/drawing/2014/main" id="{FD1DCEAB-30B0-4DDD-9B88-EC2423776670}"/>
              </a:ext>
            </a:extLst>
          </p:cNvPr>
          <p:cNvSpPr txBox="1"/>
          <p:nvPr/>
        </p:nvSpPr>
        <p:spPr>
          <a:xfrm>
            <a:off x="215785" y="6414084"/>
            <a:ext cx="3783338" cy="338554"/>
          </a:xfrm>
          <a:prstGeom prst="rect">
            <a:avLst/>
          </a:prstGeom>
          <a:noFill/>
        </p:spPr>
        <p:txBody>
          <a:bodyPr wrap="square" rtlCol="0">
            <a:spAutoFit/>
          </a:bodyPr>
          <a:lstStyle/>
          <a:p>
            <a:r>
              <a:rPr lang="en-US" sz="1600" dirty="0">
                <a:solidFill>
                  <a:schemeClr val="bg1">
                    <a:lumMod val="50000"/>
                  </a:schemeClr>
                </a:solidFill>
              </a:rPr>
              <a:t>Slide credit: CMU MLD Matt Gormley</a:t>
            </a:r>
          </a:p>
        </p:txBody>
      </p:sp>
    </p:spTree>
    <p:extLst>
      <p:ext uri="{BB962C8B-B14F-4D97-AF65-F5344CB8AC3E}">
        <p14:creationId xmlns:p14="http://schemas.microsoft.com/office/powerpoint/2010/main" val="15699233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Speech Recognition</a:t>
            </a:r>
          </a:p>
        </p:txBody>
      </p:sp>
      <p:sp>
        <p:nvSpPr>
          <p:cNvPr id="3" name="Content Placeholder 2"/>
          <p:cNvSpPr>
            <a:spLocks noGrp="1"/>
          </p:cNvSpPr>
          <p:nvPr>
            <p:ph idx="1"/>
          </p:nvPr>
        </p:nvSpPr>
        <p:spPr/>
        <p:txBody>
          <a:bodyPr/>
          <a:lstStyle/>
          <a:p>
            <a:pPr marL="0" indent="0" defTabSz="914400">
              <a:spcBef>
                <a:spcPts val="0"/>
              </a:spcBef>
              <a:buNone/>
              <a:defRPr/>
            </a:pPr>
            <a:r>
              <a:rPr lang="en-US" dirty="0"/>
              <a:t>1. Learning to recognize spoken words</a:t>
            </a:r>
          </a:p>
        </p:txBody>
      </p:sp>
      <p:sp>
        <p:nvSpPr>
          <p:cNvPr id="4" name="Slide Number Placeholder 3"/>
          <p:cNvSpPr>
            <a:spLocks noGrp="1"/>
          </p:cNvSpPr>
          <p:nvPr>
            <p:ph type="sldNum" sz="quarter" idx="12"/>
          </p:nvPr>
        </p:nvSpPr>
        <p:spPr/>
        <p:txBody>
          <a:bodyPr/>
          <a:lstStyle/>
          <a:p>
            <a:pPr defTabSz="457200"/>
            <a:fld id="{E5445004-F4FB-5345-992E-498B4C43F562}" type="slidenum">
              <a:rPr lang="en-US">
                <a:solidFill>
                  <a:prstClr val="black">
                    <a:tint val="75000"/>
                  </a:prstClr>
                </a:solidFill>
                <a:latin typeface="Candara"/>
              </a:rPr>
              <a:pPr defTabSz="457200"/>
              <a:t>19</a:t>
            </a:fld>
            <a:endParaRPr lang="en-US">
              <a:solidFill>
                <a:prstClr val="black">
                  <a:tint val="75000"/>
                </a:prstClr>
              </a:solidFill>
              <a:latin typeface="Candara"/>
            </a:endParaRPr>
          </a:p>
        </p:txBody>
      </p:sp>
      <p:grpSp>
        <p:nvGrpSpPr>
          <p:cNvPr id="16" name="Group 15"/>
          <p:cNvGrpSpPr/>
          <p:nvPr/>
        </p:nvGrpSpPr>
        <p:grpSpPr>
          <a:xfrm>
            <a:off x="1769203" y="1762539"/>
            <a:ext cx="3134011" cy="4706712"/>
            <a:chOff x="245202" y="1762539"/>
            <a:chExt cx="3134011" cy="4706712"/>
          </a:xfrm>
        </p:grpSpPr>
        <p:grpSp>
          <p:nvGrpSpPr>
            <p:cNvPr id="11" name="Group 10"/>
            <p:cNvGrpSpPr/>
            <p:nvPr/>
          </p:nvGrpSpPr>
          <p:grpSpPr>
            <a:xfrm>
              <a:off x="245202" y="2100662"/>
              <a:ext cx="3134011" cy="4368589"/>
              <a:chOff x="722372" y="2107096"/>
              <a:chExt cx="3134011" cy="4368589"/>
            </a:xfrm>
          </p:grpSpPr>
          <p:sp>
            <p:nvSpPr>
              <p:cNvPr id="5" name="TextBox 4"/>
              <p:cNvSpPr txBox="1"/>
              <p:nvPr/>
            </p:nvSpPr>
            <p:spPr>
              <a:xfrm>
                <a:off x="993913" y="2107096"/>
                <a:ext cx="2862470" cy="3644347"/>
              </a:xfrm>
              <a:prstGeom prst="rect">
                <a:avLst/>
              </a:prstGeom>
              <a:noFill/>
              <a:ln>
                <a:solidFill>
                  <a:schemeClr val="tx1"/>
                </a:solidFill>
              </a:ln>
            </p:spPr>
            <p:txBody>
              <a:bodyPr wrap="square" rtlCol="0" anchor="t" anchorCtr="0">
                <a:noAutofit/>
              </a:bodyPr>
              <a:lstStyle/>
              <a:p>
                <a:pPr defTabSz="457200"/>
                <a:r>
                  <a:rPr lang="en-US" dirty="0">
                    <a:solidFill>
                      <a:prstClr val="black"/>
                    </a:solidFill>
                    <a:latin typeface="Times New Roman" charset="0"/>
                    <a:ea typeface="Times New Roman" charset="0"/>
                    <a:cs typeface="Times New Roman" charset="0"/>
                  </a:rPr>
                  <a:t>“…the SPHINX system (e.g. Lee 1989) learns speaker-specific strategies for recognizing the primitive sounds (phonemes) and words from the observed speech signal…neural network methods…hidden Markov models…”</a:t>
                </a:r>
              </a:p>
            </p:txBody>
          </p:sp>
          <p:pic>
            <p:nvPicPr>
              <p:cNvPr id="6" name="Picture 5"/>
              <p:cNvPicPr>
                <a:picLocks noChangeAspect="1"/>
              </p:cNvPicPr>
              <p:nvPr/>
            </p:nvPicPr>
            <p:blipFill>
              <a:blip r:embed="rId2"/>
              <a:stretch>
                <a:fillRect/>
              </a:stretch>
            </p:blipFill>
            <p:spPr>
              <a:xfrm rot="20509483">
                <a:off x="722372" y="5077580"/>
                <a:ext cx="938728" cy="1398105"/>
              </a:xfrm>
              <a:prstGeom prst="rect">
                <a:avLst/>
              </a:prstGeom>
            </p:spPr>
          </p:pic>
          <p:sp>
            <p:nvSpPr>
              <p:cNvPr id="7" name="TextBox 6"/>
              <p:cNvSpPr txBox="1"/>
              <p:nvPr/>
            </p:nvSpPr>
            <p:spPr>
              <a:xfrm>
                <a:off x="1572857" y="5327812"/>
                <a:ext cx="1990178" cy="490331"/>
              </a:xfrm>
              <a:prstGeom prst="rect">
                <a:avLst/>
              </a:prstGeom>
              <a:noFill/>
            </p:spPr>
            <p:txBody>
              <a:bodyPr wrap="square" rtlCol="0" anchor="ctr">
                <a:noAutofit/>
              </a:bodyPr>
              <a:lstStyle/>
              <a:p>
                <a:pPr algn="ctr" defTabSz="457200"/>
                <a:r>
                  <a:rPr lang="en-US">
                    <a:solidFill>
                      <a:prstClr val="black"/>
                    </a:solidFill>
                    <a:latin typeface="Times New Roman" charset="0"/>
                    <a:ea typeface="Times New Roman" charset="0"/>
                    <a:cs typeface="Times New Roman" charset="0"/>
                  </a:rPr>
                  <a:t>(Mitchell, 1997)</a:t>
                </a:r>
                <a:endParaRPr lang="en-US" dirty="0">
                  <a:solidFill>
                    <a:prstClr val="black"/>
                  </a:solidFill>
                  <a:latin typeface="Times New Roman" charset="0"/>
                  <a:ea typeface="Times New Roman" charset="0"/>
                  <a:cs typeface="Times New Roman" charset="0"/>
                </a:endParaRPr>
              </a:p>
            </p:txBody>
          </p:sp>
        </p:grpSp>
        <p:sp>
          <p:nvSpPr>
            <p:cNvPr id="14" name="TextBox 13"/>
            <p:cNvSpPr txBox="1"/>
            <p:nvPr/>
          </p:nvSpPr>
          <p:spPr>
            <a:xfrm>
              <a:off x="516743" y="1762539"/>
              <a:ext cx="2862470" cy="338123"/>
            </a:xfrm>
            <a:prstGeom prst="rect">
              <a:avLst/>
            </a:prstGeom>
            <a:solidFill>
              <a:schemeClr val="accent4">
                <a:lumMod val="40000"/>
                <a:lumOff val="60000"/>
              </a:schemeClr>
            </a:solidFill>
          </p:spPr>
          <p:txBody>
            <a:bodyPr wrap="square" rtlCol="0" anchor="ctr">
              <a:noAutofit/>
            </a:bodyPr>
            <a:lstStyle/>
            <a:p>
              <a:pPr algn="ctr" defTabSz="457200"/>
              <a:r>
                <a:rPr lang="en-US" b="1" dirty="0">
                  <a:solidFill>
                    <a:prstClr val="black"/>
                  </a:solidFill>
                  <a:latin typeface="Candara"/>
                </a:rPr>
                <a:t>THEN</a:t>
              </a:r>
            </a:p>
          </p:txBody>
        </p:sp>
      </p:grpSp>
      <p:grpSp>
        <p:nvGrpSpPr>
          <p:cNvPr id="17" name="Group 16"/>
          <p:cNvGrpSpPr/>
          <p:nvPr/>
        </p:nvGrpSpPr>
        <p:grpSpPr>
          <a:xfrm>
            <a:off x="4903214" y="1756074"/>
            <a:ext cx="8108055" cy="4464766"/>
            <a:chOff x="3379213" y="1756074"/>
            <a:chExt cx="8108055" cy="4464766"/>
          </a:xfrm>
        </p:grpSpPr>
        <p:grpSp>
          <p:nvGrpSpPr>
            <p:cNvPr id="13" name="Group 12"/>
            <p:cNvGrpSpPr/>
            <p:nvPr/>
          </p:nvGrpSpPr>
          <p:grpSpPr>
            <a:xfrm>
              <a:off x="3663527" y="2100662"/>
              <a:ext cx="7823741" cy="4120178"/>
              <a:chOff x="3663527" y="2100662"/>
              <a:chExt cx="7823741" cy="4120178"/>
            </a:xfrm>
          </p:grpSpPr>
          <p:sp>
            <p:nvSpPr>
              <p:cNvPr id="9" name="Rectangle 8"/>
              <p:cNvSpPr/>
              <p:nvPr/>
            </p:nvSpPr>
            <p:spPr>
              <a:xfrm>
                <a:off x="4128488" y="5697620"/>
                <a:ext cx="7358780" cy="523220"/>
              </a:xfrm>
              <a:prstGeom prst="rect">
                <a:avLst/>
              </a:prstGeom>
            </p:spPr>
            <p:txBody>
              <a:bodyPr wrap="square">
                <a:spAutoFit/>
              </a:bodyPr>
              <a:lstStyle/>
              <a:p>
                <a:pPr defTabSz="457200"/>
                <a:r>
                  <a:rPr lang="en-US" sz="1400" b="1" dirty="0">
                    <a:solidFill>
                      <a:prstClr val="black"/>
                    </a:solidFill>
                    <a:latin typeface="Candara"/>
                  </a:rPr>
                  <a:t>Source</a:t>
                </a:r>
                <a:r>
                  <a:rPr lang="en-US" sz="1400" dirty="0">
                    <a:solidFill>
                      <a:prstClr val="black"/>
                    </a:solidFill>
                    <a:latin typeface="Candara"/>
                  </a:rPr>
                  <a:t>: https://</a:t>
                </a:r>
                <a:r>
                  <a:rPr lang="en-US" sz="1400" dirty="0" err="1">
                    <a:solidFill>
                      <a:prstClr val="black"/>
                    </a:solidFill>
                    <a:latin typeface="Candara"/>
                  </a:rPr>
                  <a:t>www.stonetemple.com</a:t>
                </a:r>
                <a:r>
                  <a:rPr lang="en-US" sz="1400" dirty="0">
                    <a:solidFill>
                      <a:prstClr val="black"/>
                    </a:solidFill>
                    <a:latin typeface="Candara"/>
                  </a:rPr>
                  <a:t>/great-knowledge-box-</a:t>
                </a:r>
                <a:br>
                  <a:rPr lang="en-US" sz="1400" dirty="0">
                    <a:solidFill>
                      <a:prstClr val="black"/>
                    </a:solidFill>
                    <a:latin typeface="Candara"/>
                  </a:rPr>
                </a:br>
                <a:r>
                  <a:rPr lang="en-US" sz="1400" dirty="0">
                    <a:solidFill>
                      <a:prstClr val="black"/>
                    </a:solidFill>
                    <a:latin typeface="Candara"/>
                  </a:rPr>
                  <a:t>showdown/#</a:t>
                </a:r>
                <a:r>
                  <a:rPr lang="en-US" sz="1400" dirty="0" err="1">
                    <a:solidFill>
                      <a:prstClr val="black"/>
                    </a:solidFill>
                    <a:latin typeface="Candara"/>
                  </a:rPr>
                  <a:t>VoiceStudyResults</a:t>
                </a:r>
                <a:endParaRPr lang="en-US" sz="1400" dirty="0">
                  <a:solidFill>
                    <a:prstClr val="black"/>
                  </a:solidFill>
                  <a:latin typeface="Candara"/>
                </a:endParaRPr>
              </a:p>
            </p:txBody>
          </p:sp>
          <p:grpSp>
            <p:nvGrpSpPr>
              <p:cNvPr id="12" name="Group 11"/>
              <p:cNvGrpSpPr/>
              <p:nvPr/>
            </p:nvGrpSpPr>
            <p:grpSpPr>
              <a:xfrm>
                <a:off x="3663527" y="2100662"/>
                <a:ext cx="5429905" cy="3346768"/>
                <a:chOff x="2511470" y="1974610"/>
                <a:chExt cx="6570970" cy="4050073"/>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511470" y="4986529"/>
                  <a:ext cx="6570970" cy="1038154"/>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255031" y="1974610"/>
                  <a:ext cx="5103538" cy="3011919"/>
                </a:xfrm>
                <a:prstGeom prst="rect">
                  <a:avLst/>
                </a:prstGeom>
              </p:spPr>
            </p:pic>
          </p:grpSp>
        </p:grpSp>
        <p:sp>
          <p:nvSpPr>
            <p:cNvPr id="15" name="TextBox 14"/>
            <p:cNvSpPr txBox="1"/>
            <p:nvPr/>
          </p:nvSpPr>
          <p:spPr>
            <a:xfrm>
              <a:off x="3379213" y="1756074"/>
              <a:ext cx="5602948" cy="344588"/>
            </a:xfrm>
            <a:prstGeom prst="rect">
              <a:avLst/>
            </a:prstGeom>
            <a:solidFill>
              <a:schemeClr val="accent5">
                <a:lumMod val="40000"/>
                <a:lumOff val="60000"/>
              </a:schemeClr>
            </a:solidFill>
          </p:spPr>
          <p:txBody>
            <a:bodyPr wrap="square" rtlCol="0" anchor="ctr">
              <a:noAutofit/>
            </a:bodyPr>
            <a:lstStyle/>
            <a:p>
              <a:pPr algn="ctr" defTabSz="457200"/>
              <a:r>
                <a:rPr lang="en-US" b="1" dirty="0">
                  <a:solidFill>
                    <a:prstClr val="black"/>
                  </a:solidFill>
                  <a:latin typeface="Candara"/>
                </a:rPr>
                <a:t>NOW</a:t>
              </a:r>
            </a:p>
          </p:txBody>
        </p:sp>
      </p:grpSp>
      <p:sp>
        <p:nvSpPr>
          <p:cNvPr id="19" name="TextBox 18">
            <a:extLst>
              <a:ext uri="{FF2B5EF4-FFF2-40B4-BE49-F238E27FC236}">
                <a16:creationId xmlns:a16="http://schemas.microsoft.com/office/drawing/2014/main" id="{1E12F9D1-360A-4DC8-AD1A-ADCD275AF777}"/>
              </a:ext>
            </a:extLst>
          </p:cNvPr>
          <p:cNvSpPr txBox="1"/>
          <p:nvPr/>
        </p:nvSpPr>
        <p:spPr>
          <a:xfrm>
            <a:off x="215785" y="6414084"/>
            <a:ext cx="3783338" cy="338554"/>
          </a:xfrm>
          <a:prstGeom prst="rect">
            <a:avLst/>
          </a:prstGeom>
          <a:noFill/>
        </p:spPr>
        <p:txBody>
          <a:bodyPr wrap="square" rtlCol="0">
            <a:spAutoFit/>
          </a:bodyPr>
          <a:lstStyle/>
          <a:p>
            <a:r>
              <a:rPr lang="en-US" sz="1600" dirty="0">
                <a:solidFill>
                  <a:schemeClr val="bg1">
                    <a:lumMod val="50000"/>
                  </a:schemeClr>
                </a:solidFill>
              </a:rPr>
              <a:t>Slide credit: CMU MLD Matt Gormley</a:t>
            </a:r>
          </a:p>
        </p:txBody>
      </p:sp>
    </p:spTree>
    <p:extLst>
      <p:ext uri="{BB962C8B-B14F-4D97-AF65-F5344CB8AC3E}">
        <p14:creationId xmlns:p14="http://schemas.microsoft.com/office/powerpoint/2010/main" val="1972563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562165" y="1824300"/>
            <a:ext cx="4645250" cy="2889114"/>
          </a:xfrm>
        </p:spPr>
        <p:txBody>
          <a:bodyPr anchor="b">
            <a:normAutofit fontScale="90000"/>
          </a:bodyPr>
          <a:lstStyle/>
          <a:p>
            <a:pPr algn="l"/>
            <a:br>
              <a:rPr lang="en-US" sz="4600" dirty="0"/>
            </a:br>
            <a:br>
              <a:rPr lang="en-US" sz="4600" dirty="0"/>
            </a:br>
            <a:r>
              <a:rPr lang="en-US" sz="4600" dirty="0"/>
              <a:t>10-606</a:t>
            </a:r>
            <a:br>
              <a:rPr lang="en-US" sz="4600" dirty="0"/>
            </a:br>
            <a:r>
              <a:rPr lang="en-US" sz="4600" dirty="0"/>
              <a:t>Mathematical Foundations for Machine Learning</a:t>
            </a:r>
          </a:p>
        </p:txBody>
      </p:sp>
      <p:sp>
        <p:nvSpPr>
          <p:cNvPr id="20" name="Freeform: Shape 19">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close up of a fence&#10;&#10;Description automatically generated">
            <a:extLst>
              <a:ext uri="{FF2B5EF4-FFF2-40B4-BE49-F238E27FC236}">
                <a16:creationId xmlns:a16="http://schemas.microsoft.com/office/drawing/2014/main" id="{C5CA68C4-AA78-43A9-A080-8998D602DE2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6" name="Title 1">
            <a:extLst>
              <a:ext uri="{FF2B5EF4-FFF2-40B4-BE49-F238E27FC236}">
                <a16:creationId xmlns:a16="http://schemas.microsoft.com/office/drawing/2014/main" id="{BA2D9827-D4F9-4D52-8467-F545EC2752C1}"/>
              </a:ext>
            </a:extLst>
          </p:cNvPr>
          <p:cNvSpPr txBox="1">
            <a:spLocks/>
          </p:cNvSpPr>
          <p:nvPr/>
        </p:nvSpPr>
        <p:spPr>
          <a:xfrm>
            <a:off x="6562165" y="3112977"/>
            <a:ext cx="5354852" cy="3435741"/>
          </a:xfrm>
          <a:prstGeom prst="rect">
            <a:avLst/>
          </a:prstGeom>
        </p:spPr>
        <p:txBody>
          <a:bodyPr anchor="b">
            <a:normAutofit/>
          </a:bodyPr>
          <a:lstStyle>
            <a:lvl1pPr algn="ctr"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l">
              <a:spcAft>
                <a:spcPts val="600"/>
              </a:spcAft>
            </a:pPr>
            <a:r>
              <a:rPr lang="en-US" sz="3600" dirty="0"/>
              <a:t>Instructor: Pat Virtue</a:t>
            </a:r>
          </a:p>
        </p:txBody>
      </p:sp>
    </p:spTree>
    <p:extLst>
      <p:ext uri="{BB962C8B-B14F-4D97-AF65-F5344CB8AC3E}">
        <p14:creationId xmlns:p14="http://schemas.microsoft.com/office/powerpoint/2010/main" val="1531446832"/>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Robotics</a:t>
            </a:r>
          </a:p>
        </p:txBody>
      </p:sp>
      <p:sp>
        <p:nvSpPr>
          <p:cNvPr id="3" name="Content Placeholder 2"/>
          <p:cNvSpPr>
            <a:spLocks noGrp="1"/>
          </p:cNvSpPr>
          <p:nvPr>
            <p:ph idx="1"/>
          </p:nvPr>
        </p:nvSpPr>
        <p:spPr/>
        <p:txBody>
          <a:bodyPr/>
          <a:lstStyle/>
          <a:p>
            <a:pPr marL="0" indent="0" defTabSz="914400">
              <a:spcBef>
                <a:spcPts val="0"/>
              </a:spcBef>
              <a:buNone/>
              <a:defRPr/>
            </a:pPr>
            <a:r>
              <a:rPr lang="en-US" dirty="0"/>
              <a:t>2. Learning to drive an autonomous vehicle</a:t>
            </a:r>
          </a:p>
        </p:txBody>
      </p:sp>
      <p:sp>
        <p:nvSpPr>
          <p:cNvPr id="4" name="Slide Number Placeholder 3"/>
          <p:cNvSpPr>
            <a:spLocks noGrp="1"/>
          </p:cNvSpPr>
          <p:nvPr>
            <p:ph type="sldNum" sz="quarter" idx="12"/>
          </p:nvPr>
        </p:nvSpPr>
        <p:spPr/>
        <p:txBody>
          <a:bodyPr/>
          <a:lstStyle/>
          <a:p>
            <a:pPr defTabSz="457200"/>
            <a:fld id="{E5445004-F4FB-5345-992E-498B4C43F562}" type="slidenum">
              <a:rPr lang="en-US">
                <a:solidFill>
                  <a:prstClr val="black">
                    <a:tint val="75000"/>
                  </a:prstClr>
                </a:solidFill>
                <a:latin typeface="Candara"/>
              </a:rPr>
              <a:pPr defTabSz="457200"/>
              <a:t>20</a:t>
            </a:fld>
            <a:endParaRPr lang="en-US">
              <a:solidFill>
                <a:prstClr val="black">
                  <a:tint val="75000"/>
                </a:prstClr>
              </a:solidFill>
              <a:latin typeface="Candara"/>
            </a:endParaRPr>
          </a:p>
        </p:txBody>
      </p:sp>
      <p:grpSp>
        <p:nvGrpSpPr>
          <p:cNvPr id="18" name="Group 17"/>
          <p:cNvGrpSpPr/>
          <p:nvPr/>
        </p:nvGrpSpPr>
        <p:grpSpPr>
          <a:xfrm>
            <a:off x="1769203" y="1762539"/>
            <a:ext cx="3134011" cy="4706712"/>
            <a:chOff x="245202" y="1762539"/>
            <a:chExt cx="3134011" cy="4706712"/>
          </a:xfrm>
        </p:grpSpPr>
        <p:grpSp>
          <p:nvGrpSpPr>
            <p:cNvPr id="11" name="Group 10"/>
            <p:cNvGrpSpPr/>
            <p:nvPr/>
          </p:nvGrpSpPr>
          <p:grpSpPr>
            <a:xfrm>
              <a:off x="245202" y="2100662"/>
              <a:ext cx="3134011" cy="4368589"/>
              <a:chOff x="722372" y="2107096"/>
              <a:chExt cx="3134011" cy="4368589"/>
            </a:xfrm>
          </p:grpSpPr>
          <p:sp>
            <p:nvSpPr>
              <p:cNvPr id="5" name="TextBox 4"/>
              <p:cNvSpPr txBox="1"/>
              <p:nvPr/>
            </p:nvSpPr>
            <p:spPr>
              <a:xfrm>
                <a:off x="993913" y="2107096"/>
                <a:ext cx="2862470" cy="3644347"/>
              </a:xfrm>
              <a:prstGeom prst="rect">
                <a:avLst/>
              </a:prstGeom>
              <a:noFill/>
              <a:ln>
                <a:solidFill>
                  <a:schemeClr val="tx1"/>
                </a:solidFill>
              </a:ln>
            </p:spPr>
            <p:txBody>
              <a:bodyPr wrap="square" rtlCol="0" anchor="t" anchorCtr="0">
                <a:noAutofit/>
              </a:bodyPr>
              <a:lstStyle/>
              <a:p>
                <a:pPr defTabSz="457200"/>
                <a:r>
                  <a:rPr lang="en-US" dirty="0">
                    <a:solidFill>
                      <a:prstClr val="black"/>
                    </a:solidFill>
                    <a:latin typeface="Times New Roman" charset="0"/>
                    <a:ea typeface="Times New Roman" charset="0"/>
                    <a:cs typeface="Times New Roman" charset="0"/>
                  </a:rPr>
                  <a:t>“…the ALVINN system (</a:t>
                </a:r>
                <a:r>
                  <a:rPr lang="en-US" dirty="0" err="1">
                    <a:solidFill>
                      <a:prstClr val="black"/>
                    </a:solidFill>
                    <a:latin typeface="Times New Roman" charset="0"/>
                    <a:ea typeface="Times New Roman" charset="0"/>
                    <a:cs typeface="Times New Roman" charset="0"/>
                  </a:rPr>
                  <a:t>Pomerleau</a:t>
                </a:r>
                <a:r>
                  <a:rPr lang="en-US" dirty="0">
                    <a:solidFill>
                      <a:prstClr val="black"/>
                    </a:solidFill>
                    <a:latin typeface="Times New Roman" charset="0"/>
                    <a:ea typeface="Times New Roman" charset="0"/>
                    <a:cs typeface="Times New Roman" charset="0"/>
                  </a:rPr>
                  <a:t> 1989) has used its learned strategies to drive unassisted at 70 miles per hour for 90 miles on public highways among other cars…”</a:t>
                </a:r>
              </a:p>
            </p:txBody>
          </p:sp>
          <p:pic>
            <p:nvPicPr>
              <p:cNvPr id="6" name="Picture 5"/>
              <p:cNvPicPr>
                <a:picLocks noChangeAspect="1"/>
              </p:cNvPicPr>
              <p:nvPr/>
            </p:nvPicPr>
            <p:blipFill>
              <a:blip r:embed="rId3"/>
              <a:stretch>
                <a:fillRect/>
              </a:stretch>
            </p:blipFill>
            <p:spPr>
              <a:xfrm rot="20509483">
                <a:off x="722372" y="5077580"/>
                <a:ext cx="938728" cy="1398105"/>
              </a:xfrm>
              <a:prstGeom prst="rect">
                <a:avLst/>
              </a:prstGeom>
            </p:spPr>
          </p:pic>
          <p:sp>
            <p:nvSpPr>
              <p:cNvPr id="7" name="TextBox 6"/>
              <p:cNvSpPr txBox="1"/>
              <p:nvPr/>
            </p:nvSpPr>
            <p:spPr>
              <a:xfrm>
                <a:off x="1572857" y="5327812"/>
                <a:ext cx="1990178" cy="490331"/>
              </a:xfrm>
              <a:prstGeom prst="rect">
                <a:avLst/>
              </a:prstGeom>
              <a:noFill/>
            </p:spPr>
            <p:txBody>
              <a:bodyPr wrap="square" rtlCol="0" anchor="ctr">
                <a:noAutofit/>
              </a:bodyPr>
              <a:lstStyle/>
              <a:p>
                <a:pPr algn="ctr" defTabSz="457200"/>
                <a:r>
                  <a:rPr lang="en-US">
                    <a:solidFill>
                      <a:prstClr val="black"/>
                    </a:solidFill>
                    <a:latin typeface="Times New Roman" charset="0"/>
                    <a:ea typeface="Times New Roman" charset="0"/>
                    <a:cs typeface="Times New Roman" charset="0"/>
                  </a:rPr>
                  <a:t>(Mitchell, 1997)</a:t>
                </a:r>
                <a:endParaRPr lang="en-US" dirty="0">
                  <a:solidFill>
                    <a:prstClr val="black"/>
                  </a:solidFill>
                  <a:latin typeface="Times New Roman" charset="0"/>
                  <a:ea typeface="Times New Roman" charset="0"/>
                  <a:cs typeface="Times New Roman" charset="0"/>
                </a:endParaRPr>
              </a:p>
            </p:txBody>
          </p:sp>
        </p:grpSp>
        <p:sp>
          <p:nvSpPr>
            <p:cNvPr id="16" name="TextBox 15"/>
            <p:cNvSpPr txBox="1"/>
            <p:nvPr/>
          </p:nvSpPr>
          <p:spPr>
            <a:xfrm>
              <a:off x="516743" y="1762539"/>
              <a:ext cx="2862470" cy="338123"/>
            </a:xfrm>
            <a:prstGeom prst="rect">
              <a:avLst/>
            </a:prstGeom>
            <a:solidFill>
              <a:schemeClr val="accent4">
                <a:lumMod val="40000"/>
                <a:lumOff val="60000"/>
              </a:schemeClr>
            </a:solidFill>
          </p:spPr>
          <p:txBody>
            <a:bodyPr wrap="square" rtlCol="0" anchor="ctr">
              <a:noAutofit/>
            </a:bodyPr>
            <a:lstStyle/>
            <a:p>
              <a:pPr algn="ctr" defTabSz="457200"/>
              <a:r>
                <a:rPr lang="en-US" b="1" dirty="0">
                  <a:solidFill>
                    <a:prstClr val="black"/>
                  </a:solidFill>
                  <a:latin typeface="Candara"/>
                </a:rPr>
                <a:t>THEN</a:t>
              </a:r>
            </a:p>
          </p:txBody>
        </p:sp>
      </p:grpSp>
      <p:grpSp>
        <p:nvGrpSpPr>
          <p:cNvPr id="19" name="Group 18"/>
          <p:cNvGrpSpPr/>
          <p:nvPr/>
        </p:nvGrpSpPr>
        <p:grpSpPr>
          <a:xfrm>
            <a:off x="4903213" y="1756075"/>
            <a:ext cx="5602948" cy="4522549"/>
            <a:chOff x="3379213" y="1756074"/>
            <a:chExt cx="5602948" cy="4522549"/>
          </a:xfrm>
        </p:grpSpPr>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13750" y="2112510"/>
              <a:ext cx="4873050" cy="3653972"/>
            </a:xfrm>
            <a:prstGeom prst="rect">
              <a:avLst/>
            </a:prstGeom>
          </p:spPr>
        </p:pic>
        <p:sp>
          <p:nvSpPr>
            <p:cNvPr id="15" name="TextBox 14"/>
            <p:cNvSpPr txBox="1"/>
            <p:nvPr/>
          </p:nvSpPr>
          <p:spPr>
            <a:xfrm>
              <a:off x="5423934" y="5733982"/>
              <a:ext cx="2186609" cy="544641"/>
            </a:xfrm>
            <a:prstGeom prst="rect">
              <a:avLst/>
            </a:prstGeom>
            <a:noFill/>
          </p:spPr>
          <p:txBody>
            <a:bodyPr wrap="square" rtlCol="0" anchor="ctr">
              <a:noAutofit/>
            </a:bodyPr>
            <a:lstStyle/>
            <a:p>
              <a:pPr algn="ctr" defTabSz="457200"/>
              <a:r>
                <a:rPr lang="en-US">
                  <a:solidFill>
                    <a:prstClr val="black"/>
                  </a:solidFill>
                  <a:latin typeface="Candara"/>
                </a:rPr>
                <a:t>waymo.com</a:t>
              </a:r>
              <a:endParaRPr lang="en-US" dirty="0">
                <a:solidFill>
                  <a:prstClr val="black"/>
                </a:solidFill>
                <a:latin typeface="Candara"/>
              </a:endParaRPr>
            </a:p>
          </p:txBody>
        </p:sp>
        <p:sp>
          <p:nvSpPr>
            <p:cNvPr id="17" name="TextBox 16"/>
            <p:cNvSpPr txBox="1"/>
            <p:nvPr/>
          </p:nvSpPr>
          <p:spPr>
            <a:xfrm>
              <a:off x="3379213" y="1756074"/>
              <a:ext cx="5602948" cy="344588"/>
            </a:xfrm>
            <a:prstGeom prst="rect">
              <a:avLst/>
            </a:prstGeom>
            <a:solidFill>
              <a:schemeClr val="accent5">
                <a:lumMod val="40000"/>
                <a:lumOff val="60000"/>
              </a:schemeClr>
            </a:solidFill>
          </p:spPr>
          <p:txBody>
            <a:bodyPr wrap="square" rtlCol="0" anchor="ctr">
              <a:noAutofit/>
            </a:bodyPr>
            <a:lstStyle/>
            <a:p>
              <a:pPr algn="ctr" defTabSz="457200"/>
              <a:r>
                <a:rPr lang="en-US" b="1" dirty="0">
                  <a:solidFill>
                    <a:prstClr val="black"/>
                  </a:solidFill>
                  <a:latin typeface="Candara"/>
                </a:rPr>
                <a:t>NOW</a:t>
              </a:r>
            </a:p>
          </p:txBody>
        </p:sp>
      </p:grpSp>
      <p:grpSp>
        <p:nvGrpSpPr>
          <p:cNvPr id="20" name="Group 19">
            <a:extLst>
              <a:ext uri="{FF2B5EF4-FFF2-40B4-BE49-F238E27FC236}">
                <a16:creationId xmlns:a16="http://schemas.microsoft.com/office/drawing/2014/main" id="{D54D20E5-7E5B-45E0-AE8C-A5EFD603BC84}"/>
              </a:ext>
            </a:extLst>
          </p:cNvPr>
          <p:cNvGrpSpPr/>
          <p:nvPr/>
        </p:nvGrpSpPr>
        <p:grpSpPr>
          <a:xfrm>
            <a:off x="4903213" y="1756075"/>
            <a:ext cx="5602948" cy="4499513"/>
            <a:chOff x="3379213" y="1756074"/>
            <a:chExt cx="5602948" cy="4499513"/>
          </a:xfrm>
        </p:grpSpPr>
        <p:sp>
          <p:nvSpPr>
            <p:cNvPr id="21" name="TextBox 20">
              <a:extLst>
                <a:ext uri="{FF2B5EF4-FFF2-40B4-BE49-F238E27FC236}">
                  <a16:creationId xmlns:a16="http://schemas.microsoft.com/office/drawing/2014/main" id="{4F55CA12-C242-4034-9E8C-3606E453C978}"/>
                </a:ext>
              </a:extLst>
            </p:cNvPr>
            <p:cNvSpPr txBox="1"/>
            <p:nvPr/>
          </p:nvSpPr>
          <p:spPr>
            <a:xfrm>
              <a:off x="3398999" y="5250340"/>
              <a:ext cx="5578365" cy="1005247"/>
            </a:xfrm>
            <a:prstGeom prst="rect">
              <a:avLst/>
            </a:prstGeom>
            <a:solidFill>
              <a:schemeClr val="bg1"/>
            </a:solidFill>
          </p:spPr>
          <p:txBody>
            <a:bodyPr wrap="square" rtlCol="0" anchor="t">
              <a:noAutofit/>
            </a:bodyPr>
            <a:lstStyle/>
            <a:p>
              <a:pPr algn="ctr" defTabSz="457200"/>
              <a:r>
                <a:rPr lang="en-US" dirty="0">
                  <a:solidFill>
                    <a:prstClr val="black"/>
                  </a:solidFill>
                  <a:latin typeface="Candara"/>
                </a:rPr>
                <a:t>https://</a:t>
              </a:r>
              <a:r>
                <a:rPr lang="en-US" dirty="0" err="1">
                  <a:solidFill>
                    <a:prstClr val="black"/>
                  </a:solidFill>
                  <a:latin typeface="Candara"/>
                </a:rPr>
                <a:t>www.geek.com</a:t>
              </a:r>
              <a:r>
                <a:rPr lang="en-US" dirty="0">
                  <a:solidFill>
                    <a:prstClr val="black"/>
                  </a:solidFill>
                  <a:latin typeface="Candara"/>
                </a:rPr>
                <a:t>/</a:t>
              </a:r>
              <a:r>
                <a:rPr lang="en-US" dirty="0" err="1">
                  <a:solidFill>
                    <a:prstClr val="black"/>
                  </a:solidFill>
                  <a:latin typeface="Candara"/>
                </a:rPr>
                <a:t>wp</a:t>
              </a:r>
              <a:r>
                <a:rPr lang="en-US" dirty="0">
                  <a:solidFill>
                    <a:prstClr val="black"/>
                  </a:solidFill>
                  <a:latin typeface="Candara"/>
                </a:rPr>
                <a:t>-content/uploads/2016/03/</a:t>
              </a:r>
              <a:r>
                <a:rPr lang="en-US" dirty="0" err="1">
                  <a:solidFill>
                    <a:prstClr val="black"/>
                  </a:solidFill>
                  <a:latin typeface="Candara"/>
                </a:rPr>
                <a:t>uber.jpg</a:t>
              </a:r>
              <a:endParaRPr lang="en-US" dirty="0">
                <a:solidFill>
                  <a:prstClr val="black"/>
                </a:solidFill>
                <a:latin typeface="Candara"/>
              </a:endParaRPr>
            </a:p>
          </p:txBody>
        </p:sp>
        <p:sp>
          <p:nvSpPr>
            <p:cNvPr id="22" name="TextBox 21">
              <a:extLst>
                <a:ext uri="{FF2B5EF4-FFF2-40B4-BE49-F238E27FC236}">
                  <a16:creationId xmlns:a16="http://schemas.microsoft.com/office/drawing/2014/main" id="{33C73C1B-D188-4E1D-9708-7CA31E361D2D}"/>
                </a:ext>
              </a:extLst>
            </p:cNvPr>
            <p:cNvSpPr txBox="1"/>
            <p:nvPr/>
          </p:nvSpPr>
          <p:spPr>
            <a:xfrm>
              <a:off x="3379213" y="1756074"/>
              <a:ext cx="5602948" cy="344588"/>
            </a:xfrm>
            <a:prstGeom prst="rect">
              <a:avLst/>
            </a:prstGeom>
            <a:solidFill>
              <a:schemeClr val="accent5">
                <a:lumMod val="40000"/>
                <a:lumOff val="60000"/>
              </a:schemeClr>
            </a:solidFill>
          </p:spPr>
          <p:txBody>
            <a:bodyPr wrap="square" rtlCol="0" anchor="ctr">
              <a:noAutofit/>
            </a:bodyPr>
            <a:lstStyle/>
            <a:p>
              <a:pPr algn="ctr" defTabSz="457200"/>
              <a:r>
                <a:rPr lang="en-US" b="1" dirty="0">
                  <a:solidFill>
                    <a:prstClr val="black"/>
                  </a:solidFill>
                  <a:latin typeface="Candara"/>
                </a:rPr>
                <a:t>NOW</a:t>
              </a:r>
            </a:p>
          </p:txBody>
        </p:sp>
      </p:grpSp>
      <p:pic>
        <p:nvPicPr>
          <p:cNvPr id="23" name="Picture 22">
            <a:extLst>
              <a:ext uri="{FF2B5EF4-FFF2-40B4-BE49-F238E27FC236}">
                <a16:creationId xmlns:a16="http://schemas.microsoft.com/office/drawing/2014/main" id="{CCF2A541-B2D3-4F93-A942-5E175FEB77C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23000" y="2101703"/>
            <a:ext cx="5578365" cy="3137830"/>
          </a:xfrm>
          <a:prstGeom prst="rect">
            <a:avLst/>
          </a:prstGeom>
        </p:spPr>
      </p:pic>
      <p:sp>
        <p:nvSpPr>
          <p:cNvPr id="25" name="TextBox 24">
            <a:extLst>
              <a:ext uri="{FF2B5EF4-FFF2-40B4-BE49-F238E27FC236}">
                <a16:creationId xmlns:a16="http://schemas.microsoft.com/office/drawing/2014/main" id="{02DC2DF6-E0DD-4F6A-BDB8-5980DC28F251}"/>
              </a:ext>
            </a:extLst>
          </p:cNvPr>
          <p:cNvSpPr txBox="1"/>
          <p:nvPr/>
        </p:nvSpPr>
        <p:spPr>
          <a:xfrm>
            <a:off x="215785" y="6414084"/>
            <a:ext cx="3783338" cy="338554"/>
          </a:xfrm>
          <a:prstGeom prst="rect">
            <a:avLst/>
          </a:prstGeom>
          <a:noFill/>
        </p:spPr>
        <p:txBody>
          <a:bodyPr wrap="square" rtlCol="0">
            <a:spAutoFit/>
          </a:bodyPr>
          <a:lstStyle/>
          <a:p>
            <a:r>
              <a:rPr lang="en-US" sz="1600" dirty="0">
                <a:solidFill>
                  <a:schemeClr val="bg1">
                    <a:lumMod val="50000"/>
                  </a:schemeClr>
                </a:solidFill>
              </a:rPr>
              <a:t>Slide credit: CMU MLD Matt Gormley</a:t>
            </a:r>
          </a:p>
        </p:txBody>
      </p:sp>
    </p:spTree>
    <p:extLst>
      <p:ext uri="{BB962C8B-B14F-4D97-AF65-F5344CB8AC3E}">
        <p14:creationId xmlns:p14="http://schemas.microsoft.com/office/powerpoint/2010/main" val="2302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Games / Reasoning</a:t>
            </a:r>
          </a:p>
        </p:txBody>
      </p:sp>
      <p:sp>
        <p:nvSpPr>
          <p:cNvPr id="3" name="Content Placeholder 2"/>
          <p:cNvSpPr>
            <a:spLocks noGrp="1"/>
          </p:cNvSpPr>
          <p:nvPr>
            <p:ph idx="1"/>
          </p:nvPr>
        </p:nvSpPr>
        <p:spPr>
          <a:xfrm>
            <a:off x="1981200" y="1210760"/>
            <a:ext cx="8686800" cy="5044828"/>
          </a:xfrm>
        </p:spPr>
        <p:txBody>
          <a:bodyPr/>
          <a:lstStyle/>
          <a:p>
            <a:pPr marL="0" indent="0" defTabSz="914400">
              <a:spcBef>
                <a:spcPts val="0"/>
              </a:spcBef>
              <a:buNone/>
              <a:defRPr/>
            </a:pPr>
            <a:r>
              <a:rPr lang="en-US" dirty="0"/>
              <a:t>3. Learning to beat the masters at board games</a:t>
            </a:r>
          </a:p>
        </p:txBody>
      </p:sp>
      <p:sp>
        <p:nvSpPr>
          <p:cNvPr id="4" name="Slide Number Placeholder 3"/>
          <p:cNvSpPr>
            <a:spLocks noGrp="1"/>
          </p:cNvSpPr>
          <p:nvPr>
            <p:ph type="sldNum" sz="quarter" idx="12"/>
          </p:nvPr>
        </p:nvSpPr>
        <p:spPr/>
        <p:txBody>
          <a:bodyPr/>
          <a:lstStyle/>
          <a:p>
            <a:pPr defTabSz="457200"/>
            <a:fld id="{E5445004-F4FB-5345-992E-498B4C43F562}" type="slidenum">
              <a:rPr lang="en-US">
                <a:solidFill>
                  <a:prstClr val="black">
                    <a:tint val="75000"/>
                  </a:prstClr>
                </a:solidFill>
                <a:latin typeface="Candara"/>
              </a:rPr>
              <a:pPr defTabSz="457200"/>
              <a:t>21</a:t>
            </a:fld>
            <a:endParaRPr lang="en-US">
              <a:solidFill>
                <a:prstClr val="black">
                  <a:tint val="75000"/>
                </a:prstClr>
              </a:solidFill>
              <a:latin typeface="Candara"/>
            </a:endParaRPr>
          </a:p>
        </p:txBody>
      </p:sp>
      <p:grpSp>
        <p:nvGrpSpPr>
          <p:cNvPr id="18" name="Group 17"/>
          <p:cNvGrpSpPr/>
          <p:nvPr/>
        </p:nvGrpSpPr>
        <p:grpSpPr>
          <a:xfrm>
            <a:off x="1769203" y="1762539"/>
            <a:ext cx="3134011" cy="4706712"/>
            <a:chOff x="245202" y="1762539"/>
            <a:chExt cx="3134011" cy="4706712"/>
          </a:xfrm>
        </p:grpSpPr>
        <p:grpSp>
          <p:nvGrpSpPr>
            <p:cNvPr id="11" name="Group 10"/>
            <p:cNvGrpSpPr/>
            <p:nvPr/>
          </p:nvGrpSpPr>
          <p:grpSpPr>
            <a:xfrm>
              <a:off x="245202" y="2100662"/>
              <a:ext cx="3134011" cy="4368589"/>
              <a:chOff x="722372" y="2107096"/>
              <a:chExt cx="3134011" cy="4368589"/>
            </a:xfrm>
          </p:grpSpPr>
          <p:sp>
            <p:nvSpPr>
              <p:cNvPr id="5" name="TextBox 4"/>
              <p:cNvSpPr txBox="1"/>
              <p:nvPr/>
            </p:nvSpPr>
            <p:spPr>
              <a:xfrm>
                <a:off x="993913" y="2107096"/>
                <a:ext cx="2862470" cy="3644347"/>
              </a:xfrm>
              <a:prstGeom prst="rect">
                <a:avLst/>
              </a:prstGeom>
              <a:noFill/>
              <a:ln>
                <a:solidFill>
                  <a:schemeClr val="tx1"/>
                </a:solidFill>
              </a:ln>
            </p:spPr>
            <p:txBody>
              <a:bodyPr wrap="square" rtlCol="0" anchor="t" anchorCtr="0">
                <a:noAutofit/>
              </a:bodyPr>
              <a:lstStyle/>
              <a:p>
                <a:pPr defTabSz="457200"/>
                <a:r>
                  <a:rPr lang="en-US" dirty="0">
                    <a:solidFill>
                      <a:prstClr val="black"/>
                    </a:solidFill>
                    <a:latin typeface="Times New Roman" charset="0"/>
                    <a:ea typeface="Times New Roman" charset="0"/>
                    <a:cs typeface="Times New Roman" charset="0"/>
                  </a:rPr>
                  <a:t>“…the world’s top computer program for backgammon, TD-GAMMON (</a:t>
                </a:r>
                <a:r>
                  <a:rPr lang="en-US" dirty="0" err="1">
                    <a:solidFill>
                      <a:prstClr val="black"/>
                    </a:solidFill>
                    <a:latin typeface="Times New Roman" charset="0"/>
                    <a:ea typeface="Times New Roman" charset="0"/>
                    <a:cs typeface="Times New Roman" charset="0"/>
                  </a:rPr>
                  <a:t>Tesauro</a:t>
                </a:r>
                <a:r>
                  <a:rPr lang="en-US" dirty="0">
                    <a:solidFill>
                      <a:prstClr val="black"/>
                    </a:solidFill>
                    <a:latin typeface="Times New Roman" charset="0"/>
                    <a:ea typeface="Times New Roman" charset="0"/>
                    <a:cs typeface="Times New Roman" charset="0"/>
                  </a:rPr>
                  <a:t>, 1992, 1995), learned its strategy by playing over one million practice games against itself…”</a:t>
                </a:r>
              </a:p>
            </p:txBody>
          </p:sp>
          <p:pic>
            <p:nvPicPr>
              <p:cNvPr id="6" name="Picture 5"/>
              <p:cNvPicPr>
                <a:picLocks noChangeAspect="1"/>
              </p:cNvPicPr>
              <p:nvPr/>
            </p:nvPicPr>
            <p:blipFill>
              <a:blip r:embed="rId2"/>
              <a:stretch>
                <a:fillRect/>
              </a:stretch>
            </p:blipFill>
            <p:spPr>
              <a:xfrm rot="20509483">
                <a:off x="722372" y="5077580"/>
                <a:ext cx="938728" cy="1398105"/>
              </a:xfrm>
              <a:prstGeom prst="rect">
                <a:avLst/>
              </a:prstGeom>
            </p:spPr>
          </p:pic>
          <p:sp>
            <p:nvSpPr>
              <p:cNvPr id="7" name="TextBox 6"/>
              <p:cNvSpPr txBox="1"/>
              <p:nvPr/>
            </p:nvSpPr>
            <p:spPr>
              <a:xfrm>
                <a:off x="1572857" y="5327812"/>
                <a:ext cx="1990178" cy="490331"/>
              </a:xfrm>
              <a:prstGeom prst="rect">
                <a:avLst/>
              </a:prstGeom>
              <a:noFill/>
            </p:spPr>
            <p:txBody>
              <a:bodyPr wrap="square" rtlCol="0" anchor="ctr">
                <a:noAutofit/>
              </a:bodyPr>
              <a:lstStyle/>
              <a:p>
                <a:pPr algn="ctr" defTabSz="457200"/>
                <a:r>
                  <a:rPr lang="en-US">
                    <a:solidFill>
                      <a:prstClr val="black"/>
                    </a:solidFill>
                    <a:latin typeface="Times New Roman" charset="0"/>
                    <a:ea typeface="Times New Roman" charset="0"/>
                    <a:cs typeface="Times New Roman" charset="0"/>
                  </a:rPr>
                  <a:t>(Mitchell, 1997)</a:t>
                </a:r>
                <a:endParaRPr lang="en-US" dirty="0">
                  <a:solidFill>
                    <a:prstClr val="black"/>
                  </a:solidFill>
                  <a:latin typeface="Times New Roman" charset="0"/>
                  <a:ea typeface="Times New Roman" charset="0"/>
                  <a:cs typeface="Times New Roman" charset="0"/>
                </a:endParaRPr>
              </a:p>
            </p:txBody>
          </p:sp>
        </p:grpSp>
        <p:sp>
          <p:nvSpPr>
            <p:cNvPr id="16" name="TextBox 15"/>
            <p:cNvSpPr txBox="1"/>
            <p:nvPr/>
          </p:nvSpPr>
          <p:spPr>
            <a:xfrm>
              <a:off x="516743" y="1762539"/>
              <a:ext cx="2862470" cy="338123"/>
            </a:xfrm>
            <a:prstGeom prst="rect">
              <a:avLst/>
            </a:prstGeom>
            <a:solidFill>
              <a:schemeClr val="accent4">
                <a:lumMod val="40000"/>
                <a:lumOff val="60000"/>
              </a:schemeClr>
            </a:solidFill>
          </p:spPr>
          <p:txBody>
            <a:bodyPr wrap="square" rtlCol="0" anchor="ctr">
              <a:noAutofit/>
            </a:bodyPr>
            <a:lstStyle/>
            <a:p>
              <a:pPr algn="ctr" defTabSz="457200"/>
              <a:r>
                <a:rPr lang="en-US" b="1" dirty="0">
                  <a:solidFill>
                    <a:prstClr val="black"/>
                  </a:solidFill>
                  <a:latin typeface="Candara"/>
                </a:rPr>
                <a:t>THEN</a:t>
              </a:r>
            </a:p>
          </p:txBody>
        </p:sp>
      </p:grpSp>
      <p:grpSp>
        <p:nvGrpSpPr>
          <p:cNvPr id="9" name="Group 8"/>
          <p:cNvGrpSpPr/>
          <p:nvPr/>
        </p:nvGrpSpPr>
        <p:grpSpPr>
          <a:xfrm>
            <a:off x="4903213" y="1756074"/>
            <a:ext cx="5602948" cy="3478520"/>
            <a:chOff x="3379213" y="1756074"/>
            <a:chExt cx="5602948" cy="3478520"/>
          </a:xfrm>
        </p:grpSpPr>
        <p:sp>
          <p:nvSpPr>
            <p:cNvPr id="17" name="TextBox 16"/>
            <p:cNvSpPr txBox="1"/>
            <p:nvPr/>
          </p:nvSpPr>
          <p:spPr>
            <a:xfrm>
              <a:off x="3379213" y="1756074"/>
              <a:ext cx="5602948" cy="344588"/>
            </a:xfrm>
            <a:prstGeom prst="rect">
              <a:avLst/>
            </a:prstGeom>
            <a:solidFill>
              <a:schemeClr val="accent5">
                <a:lumMod val="40000"/>
                <a:lumOff val="60000"/>
              </a:schemeClr>
            </a:solidFill>
          </p:spPr>
          <p:txBody>
            <a:bodyPr wrap="square" rtlCol="0" anchor="ctr">
              <a:noAutofit/>
            </a:bodyPr>
            <a:lstStyle/>
            <a:p>
              <a:pPr algn="ctr" defTabSz="457200"/>
              <a:r>
                <a:rPr lang="en-US" b="1" dirty="0">
                  <a:solidFill>
                    <a:prstClr val="black"/>
                  </a:solidFill>
                  <a:latin typeface="Candara"/>
                </a:rPr>
                <a:t>NOW</a:t>
              </a: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85229" y="2187446"/>
              <a:ext cx="5413714" cy="3047148"/>
            </a:xfrm>
            <a:prstGeom prst="rect">
              <a:avLst/>
            </a:prstGeom>
          </p:spPr>
        </p:pic>
      </p:grpSp>
      <p:sp>
        <p:nvSpPr>
          <p:cNvPr id="14" name="TextBox 13">
            <a:extLst>
              <a:ext uri="{FF2B5EF4-FFF2-40B4-BE49-F238E27FC236}">
                <a16:creationId xmlns:a16="http://schemas.microsoft.com/office/drawing/2014/main" id="{D6493D5E-1660-43F8-9721-8D9586E7C1FF}"/>
              </a:ext>
            </a:extLst>
          </p:cNvPr>
          <p:cNvSpPr txBox="1"/>
          <p:nvPr/>
        </p:nvSpPr>
        <p:spPr>
          <a:xfrm>
            <a:off x="215785" y="6414084"/>
            <a:ext cx="3783338" cy="338554"/>
          </a:xfrm>
          <a:prstGeom prst="rect">
            <a:avLst/>
          </a:prstGeom>
          <a:noFill/>
        </p:spPr>
        <p:txBody>
          <a:bodyPr wrap="square" rtlCol="0">
            <a:spAutoFit/>
          </a:bodyPr>
          <a:lstStyle/>
          <a:p>
            <a:r>
              <a:rPr lang="en-US" sz="1600" dirty="0">
                <a:solidFill>
                  <a:schemeClr val="bg1">
                    <a:lumMod val="50000"/>
                  </a:schemeClr>
                </a:solidFill>
              </a:rPr>
              <a:t>Slide credit: CMU MLD Matt Gormley</a:t>
            </a:r>
          </a:p>
        </p:txBody>
      </p:sp>
    </p:spTree>
    <p:extLst>
      <p:ext uri="{BB962C8B-B14F-4D97-AF65-F5344CB8AC3E}">
        <p14:creationId xmlns:p14="http://schemas.microsoft.com/office/powerpoint/2010/main" val="2130997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75318" y="4509900"/>
            <a:ext cx="2011716" cy="953566"/>
          </a:xfrm>
          <a:prstGeom prst="rect">
            <a:avLst/>
          </a:prstGeom>
        </p:spPr>
      </p:pic>
      <p:sp>
        <p:nvSpPr>
          <p:cNvPr id="2" name="Title 1"/>
          <p:cNvSpPr>
            <a:spLocks noGrp="1"/>
          </p:cNvSpPr>
          <p:nvPr>
            <p:ph type="title"/>
          </p:nvPr>
        </p:nvSpPr>
        <p:spPr/>
        <p:txBody>
          <a:bodyPr>
            <a:normAutofit fontScale="90000"/>
          </a:bodyPr>
          <a:lstStyle/>
          <a:p>
            <a:r>
              <a:rPr lang="en-US" dirty="0"/>
              <a:t>Computer Vision</a:t>
            </a:r>
          </a:p>
        </p:txBody>
      </p:sp>
      <p:sp>
        <p:nvSpPr>
          <p:cNvPr id="3" name="Content Placeholder 2"/>
          <p:cNvSpPr>
            <a:spLocks noGrp="1"/>
          </p:cNvSpPr>
          <p:nvPr>
            <p:ph idx="1"/>
          </p:nvPr>
        </p:nvSpPr>
        <p:spPr>
          <a:xfrm>
            <a:off x="1981200" y="1210760"/>
            <a:ext cx="8686800" cy="5044828"/>
          </a:xfrm>
        </p:spPr>
        <p:txBody>
          <a:bodyPr/>
          <a:lstStyle/>
          <a:p>
            <a:pPr marL="0" indent="0" defTabSz="914400">
              <a:spcBef>
                <a:spcPts val="0"/>
              </a:spcBef>
              <a:buNone/>
              <a:defRPr/>
            </a:pPr>
            <a:r>
              <a:rPr lang="en-US" dirty="0"/>
              <a:t>4. Learning to recognize images</a:t>
            </a:r>
          </a:p>
        </p:txBody>
      </p:sp>
      <p:sp>
        <p:nvSpPr>
          <p:cNvPr id="4" name="Slide Number Placeholder 3"/>
          <p:cNvSpPr>
            <a:spLocks noGrp="1"/>
          </p:cNvSpPr>
          <p:nvPr>
            <p:ph type="sldNum" sz="quarter" idx="12"/>
          </p:nvPr>
        </p:nvSpPr>
        <p:spPr/>
        <p:txBody>
          <a:bodyPr/>
          <a:lstStyle/>
          <a:p>
            <a:pPr defTabSz="457200"/>
            <a:fld id="{E5445004-F4FB-5345-992E-498B4C43F562}" type="slidenum">
              <a:rPr lang="en-US">
                <a:solidFill>
                  <a:prstClr val="black">
                    <a:tint val="75000"/>
                  </a:prstClr>
                </a:solidFill>
                <a:latin typeface="Candara"/>
              </a:rPr>
              <a:pPr defTabSz="457200"/>
              <a:t>22</a:t>
            </a:fld>
            <a:endParaRPr lang="en-US">
              <a:solidFill>
                <a:prstClr val="black">
                  <a:tint val="75000"/>
                </a:prstClr>
              </a:solidFill>
              <a:latin typeface="Candara"/>
            </a:endParaRPr>
          </a:p>
        </p:txBody>
      </p:sp>
      <p:grpSp>
        <p:nvGrpSpPr>
          <p:cNvPr id="18" name="Group 17"/>
          <p:cNvGrpSpPr/>
          <p:nvPr/>
        </p:nvGrpSpPr>
        <p:grpSpPr>
          <a:xfrm>
            <a:off x="2040743" y="1762539"/>
            <a:ext cx="2862470" cy="4049170"/>
            <a:chOff x="516743" y="1762539"/>
            <a:chExt cx="2862470" cy="4049170"/>
          </a:xfrm>
        </p:grpSpPr>
        <p:grpSp>
          <p:nvGrpSpPr>
            <p:cNvPr id="11" name="Group 10"/>
            <p:cNvGrpSpPr/>
            <p:nvPr/>
          </p:nvGrpSpPr>
          <p:grpSpPr>
            <a:xfrm>
              <a:off x="516743" y="2100662"/>
              <a:ext cx="2862470" cy="3711047"/>
              <a:chOff x="993913" y="2107096"/>
              <a:chExt cx="2862470" cy="3711047"/>
            </a:xfrm>
          </p:grpSpPr>
          <p:sp>
            <p:nvSpPr>
              <p:cNvPr id="5" name="TextBox 4"/>
              <p:cNvSpPr txBox="1"/>
              <p:nvPr/>
            </p:nvSpPr>
            <p:spPr>
              <a:xfrm>
                <a:off x="993913" y="2107096"/>
                <a:ext cx="2862470" cy="3644347"/>
              </a:xfrm>
              <a:prstGeom prst="rect">
                <a:avLst/>
              </a:prstGeom>
              <a:noFill/>
              <a:ln>
                <a:solidFill>
                  <a:schemeClr val="tx1"/>
                </a:solidFill>
              </a:ln>
            </p:spPr>
            <p:txBody>
              <a:bodyPr wrap="square" rtlCol="0" anchor="t" anchorCtr="0">
                <a:noAutofit/>
              </a:bodyPr>
              <a:lstStyle/>
              <a:p>
                <a:pPr defTabSz="457200"/>
                <a:r>
                  <a:rPr lang="en-US" dirty="0">
                    <a:solidFill>
                      <a:prstClr val="black"/>
                    </a:solidFill>
                    <a:latin typeface="Times New Roman" charset="0"/>
                    <a:ea typeface="Times New Roman" charset="0"/>
                    <a:cs typeface="Times New Roman" charset="0"/>
                  </a:rPr>
                  <a:t>“…</a:t>
                </a:r>
                <a:r>
                  <a:rPr lang="en-US" dirty="0">
                    <a:solidFill>
                      <a:srgbClr val="000000"/>
                    </a:solidFill>
                    <a:latin typeface="NeueHaasGroteskText W01" charset="0"/>
                  </a:rPr>
                  <a:t>The recognizer is a convolution network that can be spatially replicated. From the network output, a hidden Markov model produces word scores. The entire system is globally trained to minimize word-level errors.</a:t>
                </a:r>
                <a:r>
                  <a:rPr lang="en-US" dirty="0">
                    <a:solidFill>
                      <a:prstClr val="black"/>
                    </a:solidFill>
                    <a:latin typeface="Times New Roman" charset="0"/>
                    <a:ea typeface="Times New Roman" charset="0"/>
                    <a:cs typeface="Times New Roman" charset="0"/>
                  </a:rPr>
                  <a:t>…”</a:t>
                </a:r>
              </a:p>
            </p:txBody>
          </p:sp>
          <p:sp>
            <p:nvSpPr>
              <p:cNvPr id="7" name="TextBox 6"/>
              <p:cNvSpPr txBox="1"/>
              <p:nvPr/>
            </p:nvSpPr>
            <p:spPr>
              <a:xfrm>
                <a:off x="1423468" y="5327812"/>
                <a:ext cx="2139567" cy="490331"/>
              </a:xfrm>
              <a:prstGeom prst="rect">
                <a:avLst/>
              </a:prstGeom>
              <a:noFill/>
            </p:spPr>
            <p:txBody>
              <a:bodyPr wrap="square" rtlCol="0" anchor="ctr">
                <a:noAutofit/>
              </a:bodyPr>
              <a:lstStyle/>
              <a:p>
                <a:pPr algn="ctr" defTabSz="457200"/>
                <a:r>
                  <a:rPr lang="en-US" dirty="0">
                    <a:solidFill>
                      <a:prstClr val="black"/>
                    </a:solidFill>
                    <a:latin typeface="Times New Roman" charset="0"/>
                    <a:ea typeface="Times New Roman" charset="0"/>
                    <a:cs typeface="Times New Roman" charset="0"/>
                  </a:rPr>
                  <a:t>(</a:t>
                </a:r>
                <a:r>
                  <a:rPr lang="en-US" dirty="0" err="1">
                    <a:solidFill>
                      <a:prstClr val="black"/>
                    </a:solidFill>
                    <a:latin typeface="Times New Roman" charset="0"/>
                    <a:ea typeface="Times New Roman" charset="0"/>
                    <a:cs typeface="Times New Roman" charset="0"/>
                  </a:rPr>
                  <a:t>LeCun</a:t>
                </a:r>
                <a:r>
                  <a:rPr lang="en-US" dirty="0">
                    <a:solidFill>
                      <a:prstClr val="black"/>
                    </a:solidFill>
                    <a:latin typeface="Times New Roman" charset="0"/>
                    <a:ea typeface="Times New Roman" charset="0"/>
                    <a:cs typeface="Times New Roman" charset="0"/>
                  </a:rPr>
                  <a:t> et al., 1995)</a:t>
                </a:r>
              </a:p>
            </p:txBody>
          </p:sp>
        </p:grpSp>
        <p:sp>
          <p:nvSpPr>
            <p:cNvPr id="16" name="TextBox 15"/>
            <p:cNvSpPr txBox="1"/>
            <p:nvPr/>
          </p:nvSpPr>
          <p:spPr>
            <a:xfrm>
              <a:off x="516743" y="1762539"/>
              <a:ext cx="2862470" cy="338123"/>
            </a:xfrm>
            <a:prstGeom prst="rect">
              <a:avLst/>
            </a:prstGeom>
            <a:solidFill>
              <a:schemeClr val="accent4">
                <a:lumMod val="40000"/>
                <a:lumOff val="60000"/>
              </a:schemeClr>
            </a:solidFill>
          </p:spPr>
          <p:txBody>
            <a:bodyPr wrap="square" rtlCol="0" anchor="ctr">
              <a:noAutofit/>
            </a:bodyPr>
            <a:lstStyle/>
            <a:p>
              <a:pPr algn="ctr" defTabSz="457200"/>
              <a:r>
                <a:rPr lang="en-US" b="1" dirty="0">
                  <a:solidFill>
                    <a:prstClr val="black"/>
                  </a:solidFill>
                  <a:latin typeface="Candara"/>
                </a:rPr>
                <a:t>THEN</a:t>
              </a:r>
            </a:p>
          </p:txBody>
        </p:sp>
      </p:grpSp>
      <p:sp>
        <p:nvSpPr>
          <p:cNvPr id="17" name="TextBox 16"/>
          <p:cNvSpPr txBox="1"/>
          <p:nvPr/>
        </p:nvSpPr>
        <p:spPr>
          <a:xfrm>
            <a:off x="4903213" y="1756074"/>
            <a:ext cx="5602948" cy="344588"/>
          </a:xfrm>
          <a:prstGeom prst="rect">
            <a:avLst/>
          </a:prstGeom>
          <a:solidFill>
            <a:schemeClr val="accent5">
              <a:lumMod val="40000"/>
              <a:lumOff val="60000"/>
            </a:schemeClr>
          </a:solidFill>
        </p:spPr>
        <p:txBody>
          <a:bodyPr wrap="square" rtlCol="0" anchor="ctr">
            <a:noAutofit/>
          </a:bodyPr>
          <a:lstStyle/>
          <a:p>
            <a:pPr algn="ctr" defTabSz="457200"/>
            <a:r>
              <a:rPr lang="en-US" b="1" dirty="0">
                <a:solidFill>
                  <a:prstClr val="black"/>
                </a:solidFill>
                <a:latin typeface="Candara"/>
              </a:rPr>
              <a:t>NOW</a:t>
            </a:r>
          </a:p>
        </p:txBody>
      </p:sp>
      <p:pic>
        <p:nvPicPr>
          <p:cNvPr id="14" name="Picture 13"/>
          <p:cNvPicPr>
            <a:picLocks noChangeAspect="1"/>
          </p:cNvPicPr>
          <p:nvPr/>
        </p:nvPicPr>
        <p:blipFill>
          <a:blip r:embed="rId4"/>
          <a:stretch>
            <a:fillRect/>
          </a:stretch>
        </p:blipFill>
        <p:spPr>
          <a:xfrm>
            <a:off x="5231727" y="2100663"/>
            <a:ext cx="4945921" cy="2730825"/>
          </a:xfrm>
          <a:prstGeom prst="rect">
            <a:avLst/>
          </a:prstGeom>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07087" y="4890720"/>
            <a:ext cx="4844654" cy="1547518"/>
          </a:xfrm>
          <a:prstGeom prst="rect">
            <a:avLst/>
          </a:prstGeom>
        </p:spPr>
      </p:pic>
      <p:sp>
        <p:nvSpPr>
          <p:cNvPr id="19" name="TextBox 18"/>
          <p:cNvSpPr txBox="1"/>
          <p:nvPr/>
        </p:nvSpPr>
        <p:spPr>
          <a:xfrm>
            <a:off x="4302997" y="6427235"/>
            <a:ext cx="4728039" cy="342711"/>
          </a:xfrm>
          <a:prstGeom prst="rect">
            <a:avLst/>
          </a:prstGeom>
          <a:noFill/>
        </p:spPr>
        <p:txBody>
          <a:bodyPr wrap="square" rtlCol="0" anchor="ctr">
            <a:noAutofit/>
          </a:bodyPr>
          <a:lstStyle/>
          <a:p>
            <a:pPr defTabSz="457200"/>
            <a:r>
              <a:rPr lang="en-US" sz="1400" dirty="0">
                <a:solidFill>
                  <a:prstClr val="white">
                    <a:lumMod val="50000"/>
                  </a:prstClr>
                </a:solidFill>
                <a:latin typeface="Candara"/>
              </a:rPr>
              <a:t>Images from https://</a:t>
            </a:r>
            <a:r>
              <a:rPr lang="en-US" sz="1400" dirty="0" err="1">
                <a:solidFill>
                  <a:prstClr val="white">
                    <a:lumMod val="50000"/>
                  </a:prstClr>
                </a:solidFill>
                <a:latin typeface="Candara"/>
              </a:rPr>
              <a:t>blog.openai.com</a:t>
            </a:r>
            <a:r>
              <a:rPr lang="en-US" sz="1400" dirty="0">
                <a:solidFill>
                  <a:prstClr val="white">
                    <a:lumMod val="50000"/>
                  </a:prstClr>
                </a:solidFill>
                <a:latin typeface="Candara"/>
              </a:rPr>
              <a:t>/generative-models/</a:t>
            </a:r>
          </a:p>
        </p:txBody>
      </p:sp>
      <p:sp>
        <p:nvSpPr>
          <p:cNvPr id="15" name="TextBox 14">
            <a:extLst>
              <a:ext uri="{FF2B5EF4-FFF2-40B4-BE49-F238E27FC236}">
                <a16:creationId xmlns:a16="http://schemas.microsoft.com/office/drawing/2014/main" id="{B09C0521-2323-403D-A3A7-83DD68A44C02}"/>
              </a:ext>
            </a:extLst>
          </p:cNvPr>
          <p:cNvSpPr txBox="1"/>
          <p:nvPr/>
        </p:nvSpPr>
        <p:spPr>
          <a:xfrm>
            <a:off x="215785" y="6414084"/>
            <a:ext cx="3783338" cy="338554"/>
          </a:xfrm>
          <a:prstGeom prst="rect">
            <a:avLst/>
          </a:prstGeom>
          <a:noFill/>
        </p:spPr>
        <p:txBody>
          <a:bodyPr wrap="square" rtlCol="0">
            <a:spAutoFit/>
          </a:bodyPr>
          <a:lstStyle/>
          <a:p>
            <a:r>
              <a:rPr lang="en-US" sz="1600" dirty="0">
                <a:solidFill>
                  <a:schemeClr val="bg1">
                    <a:lumMod val="50000"/>
                  </a:schemeClr>
                </a:solidFill>
              </a:rPr>
              <a:t>Slide credit: CMU MLD Matt Gormley</a:t>
            </a:r>
          </a:p>
        </p:txBody>
      </p:sp>
    </p:spTree>
    <p:extLst>
      <p:ext uri="{BB962C8B-B14F-4D97-AF65-F5344CB8AC3E}">
        <p14:creationId xmlns:p14="http://schemas.microsoft.com/office/powerpoint/2010/main" val="841203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Learning Theory</a:t>
            </a:r>
          </a:p>
        </p:txBody>
      </p:sp>
      <p:sp>
        <p:nvSpPr>
          <p:cNvPr id="8" name="Content Placeholder 7"/>
          <p:cNvSpPr>
            <a:spLocks noGrp="1"/>
          </p:cNvSpPr>
          <p:nvPr>
            <p:ph idx="1"/>
          </p:nvPr>
        </p:nvSpPr>
        <p:spPr/>
        <p:txBody>
          <a:bodyPr/>
          <a:lstStyle/>
          <a:p>
            <a:r>
              <a:rPr lang="en-US" dirty="0"/>
              <a:t>5. In what cases and how well can we learn?</a:t>
            </a:r>
          </a:p>
        </p:txBody>
      </p:sp>
      <p:sp>
        <p:nvSpPr>
          <p:cNvPr id="4" name="Slide Number Placeholder 3"/>
          <p:cNvSpPr>
            <a:spLocks noGrp="1"/>
          </p:cNvSpPr>
          <p:nvPr>
            <p:ph type="sldNum" sz="quarter" idx="12"/>
          </p:nvPr>
        </p:nvSpPr>
        <p:spPr/>
        <p:txBody>
          <a:bodyPr/>
          <a:lstStyle/>
          <a:p>
            <a:pPr defTabSz="457200"/>
            <a:fld id="{E5445004-F4FB-5345-992E-498B4C43F562}" type="slidenum">
              <a:rPr lang="en-US">
                <a:solidFill>
                  <a:prstClr val="black">
                    <a:tint val="75000"/>
                  </a:prstClr>
                </a:solidFill>
                <a:latin typeface="Candara"/>
              </a:rPr>
              <a:pPr defTabSz="457200"/>
              <a:t>23</a:t>
            </a:fld>
            <a:endParaRPr lang="en-US">
              <a:solidFill>
                <a:prstClr val="black">
                  <a:tint val="75000"/>
                </a:prstClr>
              </a:solidFill>
              <a:latin typeface="Candara"/>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42555" y="4718430"/>
            <a:ext cx="5067002" cy="2834442"/>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42556" y="2005778"/>
            <a:ext cx="3687441" cy="2566227"/>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00581" y="2005778"/>
            <a:ext cx="4848442" cy="2358701"/>
          </a:xfrm>
          <a:prstGeom prst="rect">
            <a:avLst/>
          </a:prstGeom>
        </p:spPr>
      </p:pic>
      <p:sp>
        <p:nvSpPr>
          <p:cNvPr id="9" name="Rectangle 8"/>
          <p:cNvSpPr/>
          <p:nvPr/>
        </p:nvSpPr>
        <p:spPr>
          <a:xfrm>
            <a:off x="6828112" y="4619214"/>
            <a:ext cx="3839888" cy="2031325"/>
          </a:xfrm>
          <a:prstGeom prst="rect">
            <a:avLst/>
          </a:prstGeom>
        </p:spPr>
        <p:txBody>
          <a:bodyPr wrap="square">
            <a:spAutoFit/>
          </a:bodyPr>
          <a:lstStyle/>
          <a:p>
            <a:pPr marL="342900" indent="-342900" defTabSz="457200">
              <a:buFont typeface="+mj-lt"/>
              <a:buAutoNum type="arabicPeriod"/>
            </a:pPr>
            <a:r>
              <a:rPr lang="en-US" dirty="0">
                <a:solidFill>
                  <a:prstClr val="black"/>
                </a:solidFill>
                <a:latin typeface="Candara"/>
              </a:rPr>
              <a:t>How many examples do we need to learn?</a:t>
            </a:r>
          </a:p>
          <a:p>
            <a:pPr marL="342900" indent="-342900" defTabSz="457200">
              <a:buFont typeface="+mj-lt"/>
              <a:buAutoNum type="arabicPeriod"/>
            </a:pPr>
            <a:r>
              <a:rPr lang="en-US" dirty="0">
                <a:solidFill>
                  <a:prstClr val="black"/>
                </a:solidFill>
                <a:latin typeface="Candara"/>
              </a:rPr>
              <a:t>How do we quantify our ability to generalize to unseen data?</a:t>
            </a:r>
          </a:p>
          <a:p>
            <a:pPr marL="342900" indent="-342900" defTabSz="457200">
              <a:buFont typeface="+mj-lt"/>
              <a:buAutoNum type="arabicPeriod"/>
            </a:pPr>
            <a:r>
              <a:rPr lang="en-US" dirty="0">
                <a:solidFill>
                  <a:prstClr val="black"/>
                </a:solidFill>
                <a:latin typeface="Candara"/>
              </a:rPr>
              <a:t>Which algorithms are better suited to specific learning settings?</a:t>
            </a:r>
          </a:p>
        </p:txBody>
      </p:sp>
      <p:sp>
        <p:nvSpPr>
          <p:cNvPr id="10" name="TextBox 9">
            <a:extLst>
              <a:ext uri="{FF2B5EF4-FFF2-40B4-BE49-F238E27FC236}">
                <a16:creationId xmlns:a16="http://schemas.microsoft.com/office/drawing/2014/main" id="{204436B0-5766-41AA-A2FA-531E15C734C3}"/>
              </a:ext>
            </a:extLst>
          </p:cNvPr>
          <p:cNvSpPr txBox="1"/>
          <p:nvPr/>
        </p:nvSpPr>
        <p:spPr>
          <a:xfrm rot="16200000">
            <a:off x="9968865" y="4074705"/>
            <a:ext cx="3783338" cy="338554"/>
          </a:xfrm>
          <a:prstGeom prst="rect">
            <a:avLst/>
          </a:prstGeom>
          <a:noFill/>
        </p:spPr>
        <p:txBody>
          <a:bodyPr wrap="square" rtlCol="0">
            <a:spAutoFit/>
          </a:bodyPr>
          <a:lstStyle/>
          <a:p>
            <a:r>
              <a:rPr lang="en-US" sz="1600" dirty="0">
                <a:solidFill>
                  <a:schemeClr val="bg1">
                    <a:lumMod val="50000"/>
                  </a:schemeClr>
                </a:solidFill>
              </a:rPr>
              <a:t>Slide credit: CMU MLD Matt Gormley</a:t>
            </a:r>
          </a:p>
        </p:txBody>
      </p:sp>
    </p:spTree>
    <p:extLst>
      <p:ext uri="{BB962C8B-B14F-4D97-AF65-F5344CB8AC3E}">
        <p14:creationId xmlns:p14="http://schemas.microsoft.com/office/powerpoint/2010/main" val="9360775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9B373-4A4C-483E-973F-398EFD866DED}"/>
              </a:ext>
            </a:extLst>
          </p:cNvPr>
          <p:cNvSpPr>
            <a:spLocks noGrp="1"/>
          </p:cNvSpPr>
          <p:nvPr>
            <p:ph type="title"/>
          </p:nvPr>
        </p:nvSpPr>
        <p:spPr/>
        <p:txBody>
          <a:bodyPr/>
          <a:lstStyle/>
          <a:p>
            <a:r>
              <a:rPr lang="en-US" dirty="0"/>
              <a:t>Machine Learning and Statistics</a:t>
            </a:r>
          </a:p>
        </p:txBody>
      </p:sp>
      <p:sp>
        <p:nvSpPr>
          <p:cNvPr id="3" name="Content Placeholder 2">
            <a:extLst>
              <a:ext uri="{FF2B5EF4-FFF2-40B4-BE49-F238E27FC236}">
                <a16:creationId xmlns:a16="http://schemas.microsoft.com/office/drawing/2014/main" id="{C91197E9-315C-459F-B53E-985DC42CABFE}"/>
              </a:ext>
            </a:extLst>
          </p:cNvPr>
          <p:cNvSpPr>
            <a:spLocks noGrp="1"/>
          </p:cNvSpPr>
          <p:nvPr>
            <p:ph idx="1"/>
          </p:nvPr>
        </p:nvSpPr>
        <p:spPr>
          <a:xfrm>
            <a:off x="552099" y="1113178"/>
            <a:ext cx="10515600" cy="5789898"/>
          </a:xfrm>
        </p:spPr>
        <p:txBody>
          <a:bodyPr/>
          <a:lstStyle/>
          <a:p>
            <a:pPr lvl="0"/>
            <a:r>
              <a:rPr lang="en-US" sz="2400" dirty="0"/>
              <a:t>Statistics is also about learning from data</a:t>
            </a:r>
          </a:p>
          <a:p>
            <a:pPr lvl="0"/>
            <a:r>
              <a:rPr lang="en-US" sz="2400" dirty="0"/>
              <a:t>Statistics has been around from much longer!</a:t>
            </a:r>
          </a:p>
          <a:p>
            <a:pPr lvl="0"/>
            <a:r>
              <a:rPr lang="en-US" sz="2400" dirty="0"/>
              <a:t>What’s the difference?</a:t>
            </a:r>
          </a:p>
          <a:p>
            <a:endParaRPr lang="en-US" sz="1000" dirty="0"/>
          </a:p>
          <a:p>
            <a:r>
              <a:rPr lang="en-US" sz="2400" dirty="0">
                <a:solidFill>
                  <a:schemeClr val="tx1"/>
                </a:solidFill>
              </a:rPr>
              <a:t>Until the mid 1990s:</a:t>
            </a:r>
          </a:p>
          <a:p>
            <a:r>
              <a:rPr lang="en-US" sz="2400" dirty="0"/>
              <a:t>Statistics:</a:t>
            </a:r>
          </a:p>
          <a:p>
            <a:pPr lvl="1"/>
            <a:r>
              <a:rPr lang="en-US" dirty="0"/>
              <a:t>A branch of mathematics</a:t>
            </a:r>
          </a:p>
          <a:p>
            <a:pPr lvl="1"/>
            <a:r>
              <a:rPr lang="en-US" dirty="0"/>
              <a:t>Emphasized rigor, correctness, provable properties (“is it correct?”)</a:t>
            </a:r>
          </a:p>
          <a:p>
            <a:pPr lvl="1"/>
            <a:r>
              <a:rPr lang="en-US" dirty="0"/>
              <a:t>Was not very concerned with scaling</a:t>
            </a:r>
          </a:p>
          <a:p>
            <a:pPr lvl="2"/>
            <a:r>
              <a:rPr lang="en-US" dirty="0"/>
              <a:t>Not much awareness of computational complexity</a:t>
            </a:r>
          </a:p>
          <a:p>
            <a:r>
              <a:rPr lang="en-US" sz="2400" dirty="0"/>
              <a:t>Machine Learning:</a:t>
            </a:r>
          </a:p>
          <a:p>
            <a:pPr lvl="1"/>
            <a:r>
              <a:rPr lang="en-US" dirty="0"/>
              <a:t>A branch of Computer Science / AI</a:t>
            </a:r>
          </a:p>
          <a:p>
            <a:pPr lvl="1"/>
            <a:r>
              <a:rPr lang="en-US" dirty="0"/>
              <a:t>Focus on heuristics, making things work in practice (“does it work?”)</a:t>
            </a:r>
          </a:p>
          <a:p>
            <a:pPr lvl="1"/>
            <a:r>
              <a:rPr lang="en-US" dirty="0"/>
              <a:t>Not much awareness of statistical theory</a:t>
            </a:r>
          </a:p>
          <a:p>
            <a:endParaRPr lang="en-US" sz="2400" dirty="0"/>
          </a:p>
        </p:txBody>
      </p:sp>
      <p:sp>
        <p:nvSpPr>
          <p:cNvPr id="4" name="TextBox 3">
            <a:extLst>
              <a:ext uri="{FF2B5EF4-FFF2-40B4-BE49-F238E27FC236}">
                <a16:creationId xmlns:a16="http://schemas.microsoft.com/office/drawing/2014/main" id="{178D0ACC-F1B3-4290-B857-04D091DED78F}"/>
              </a:ext>
            </a:extLst>
          </p:cNvPr>
          <p:cNvSpPr txBox="1"/>
          <p:nvPr/>
        </p:nvSpPr>
        <p:spPr>
          <a:xfrm>
            <a:off x="9296854" y="6443355"/>
            <a:ext cx="2742802" cy="338554"/>
          </a:xfrm>
          <a:prstGeom prst="rect">
            <a:avLst/>
          </a:prstGeom>
          <a:noFill/>
        </p:spPr>
        <p:txBody>
          <a:bodyPr wrap="none" rtlCol="0">
            <a:spAutoFit/>
          </a:bodyPr>
          <a:lstStyle/>
          <a:p>
            <a:r>
              <a:rPr lang="en-US" sz="1600" dirty="0">
                <a:solidFill>
                  <a:schemeClr val="bg1">
                    <a:lumMod val="50000"/>
                  </a:schemeClr>
                </a:solidFill>
              </a:rPr>
              <a:t>Slide: CMU ML, Roni Rosenfeld</a:t>
            </a:r>
          </a:p>
        </p:txBody>
      </p:sp>
    </p:spTree>
    <p:extLst>
      <p:ext uri="{BB962C8B-B14F-4D97-AF65-F5344CB8AC3E}">
        <p14:creationId xmlns:p14="http://schemas.microsoft.com/office/powerpoint/2010/main" val="280966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3E379-A534-43BA-B4C7-8F4C4D742267}"/>
              </a:ext>
            </a:extLst>
          </p:cNvPr>
          <p:cNvSpPr>
            <a:spLocks noGrp="1"/>
          </p:cNvSpPr>
          <p:nvPr>
            <p:ph type="title"/>
          </p:nvPr>
        </p:nvSpPr>
        <p:spPr/>
        <p:txBody>
          <a:bodyPr/>
          <a:lstStyle/>
          <a:p>
            <a:r>
              <a:rPr lang="en-US" dirty="0"/>
              <a:t>Machine Learning and Statistics</a:t>
            </a:r>
          </a:p>
        </p:txBody>
      </p:sp>
      <p:sp>
        <p:nvSpPr>
          <p:cNvPr id="3" name="Content Placeholder 2">
            <a:extLst>
              <a:ext uri="{FF2B5EF4-FFF2-40B4-BE49-F238E27FC236}">
                <a16:creationId xmlns:a16="http://schemas.microsoft.com/office/drawing/2014/main" id="{60A22BE6-45B2-46D6-8B40-0B9A6E787C28}"/>
              </a:ext>
            </a:extLst>
          </p:cNvPr>
          <p:cNvSpPr>
            <a:spLocks noGrp="1"/>
          </p:cNvSpPr>
          <p:nvPr>
            <p:ph idx="1"/>
          </p:nvPr>
        </p:nvSpPr>
        <p:spPr/>
        <p:txBody>
          <a:bodyPr/>
          <a:lstStyle/>
          <a:p>
            <a:r>
              <a:rPr lang="en-US" u="sng" dirty="0"/>
              <a:t>From the mid 1990s:</a:t>
            </a:r>
          </a:p>
          <a:p>
            <a:pPr lvl="0"/>
            <a:endParaRPr lang="en-US" dirty="0"/>
          </a:p>
          <a:p>
            <a:pPr lvl="0"/>
            <a:r>
              <a:rPr lang="en-US" dirty="0"/>
              <a:t>The two fields have effectively merged</a:t>
            </a:r>
          </a:p>
          <a:p>
            <a:pPr lvl="1"/>
            <a:r>
              <a:rPr lang="en-US" sz="2800" dirty="0"/>
              <a:t>Carnegie Mellon has led the way!</a:t>
            </a:r>
          </a:p>
          <a:p>
            <a:pPr lvl="0"/>
            <a:r>
              <a:rPr lang="en-US" dirty="0"/>
              <a:t>ML is now often called “Statistical Machine Learning”</a:t>
            </a:r>
          </a:p>
          <a:p>
            <a:pPr lvl="1"/>
            <a:r>
              <a:rPr lang="en-US" sz="2800" dirty="0"/>
              <a:t>There is very little non-statistical ML today</a:t>
            </a:r>
          </a:p>
          <a:p>
            <a:endParaRPr lang="en-US" dirty="0"/>
          </a:p>
        </p:txBody>
      </p:sp>
      <p:sp>
        <p:nvSpPr>
          <p:cNvPr id="4" name="TextBox 3">
            <a:extLst>
              <a:ext uri="{FF2B5EF4-FFF2-40B4-BE49-F238E27FC236}">
                <a16:creationId xmlns:a16="http://schemas.microsoft.com/office/drawing/2014/main" id="{7AAABA60-9623-476E-B828-0A0B1F5A1FBF}"/>
              </a:ext>
            </a:extLst>
          </p:cNvPr>
          <p:cNvSpPr txBox="1"/>
          <p:nvPr/>
        </p:nvSpPr>
        <p:spPr>
          <a:xfrm>
            <a:off x="552099" y="6456234"/>
            <a:ext cx="2742802" cy="338554"/>
          </a:xfrm>
          <a:prstGeom prst="rect">
            <a:avLst/>
          </a:prstGeom>
          <a:noFill/>
        </p:spPr>
        <p:txBody>
          <a:bodyPr wrap="none" rtlCol="0">
            <a:spAutoFit/>
          </a:bodyPr>
          <a:lstStyle/>
          <a:p>
            <a:r>
              <a:rPr lang="en-US" sz="1600" dirty="0">
                <a:solidFill>
                  <a:schemeClr val="bg1">
                    <a:lumMod val="50000"/>
                  </a:schemeClr>
                </a:solidFill>
              </a:rPr>
              <a:t>Slide: CMU ML, Roni Rosenfeld</a:t>
            </a:r>
          </a:p>
        </p:txBody>
      </p:sp>
    </p:spTree>
    <p:extLst>
      <p:ext uri="{BB962C8B-B14F-4D97-AF65-F5344CB8AC3E}">
        <p14:creationId xmlns:p14="http://schemas.microsoft.com/office/powerpoint/2010/main" val="967329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ontent Placeholder 5">
            <a:extLst>
              <a:ext uri="{FF2B5EF4-FFF2-40B4-BE49-F238E27FC236}">
                <a16:creationId xmlns:a16="http://schemas.microsoft.com/office/drawing/2014/main" id="{B3BE1C41-04E2-430B-91A9-F5B3A8F16DD0}"/>
              </a:ext>
            </a:extLst>
          </p:cNvPr>
          <p:cNvSpPr txBox="1">
            <a:spLocks/>
          </p:cNvSpPr>
          <p:nvPr/>
        </p:nvSpPr>
        <p:spPr>
          <a:xfrm>
            <a:off x="1430939" y="3198547"/>
            <a:ext cx="2558931" cy="803042"/>
          </a:xfrm>
          <a:prstGeom prst="rect">
            <a:avLst/>
          </a:prstGeom>
          <a:solidFill>
            <a:schemeClr val="tx2">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buNone/>
            </a:pPr>
            <a:r>
              <a:rPr lang="en-US" dirty="0"/>
              <a:t>Optimization</a:t>
            </a:r>
          </a:p>
        </p:txBody>
      </p:sp>
      <p:sp>
        <p:nvSpPr>
          <p:cNvPr id="32" name="Content Placeholder 5">
            <a:extLst>
              <a:ext uri="{FF2B5EF4-FFF2-40B4-BE49-F238E27FC236}">
                <a16:creationId xmlns:a16="http://schemas.microsoft.com/office/drawing/2014/main" id="{870F4C11-092F-4C33-A447-FB050715743C}"/>
              </a:ext>
            </a:extLst>
          </p:cNvPr>
          <p:cNvSpPr txBox="1">
            <a:spLocks/>
          </p:cNvSpPr>
          <p:nvPr/>
        </p:nvSpPr>
        <p:spPr>
          <a:xfrm>
            <a:off x="1004120" y="1314772"/>
            <a:ext cx="2101731" cy="1204564"/>
          </a:xfrm>
          <a:prstGeom prst="rect">
            <a:avLst/>
          </a:prstGeom>
          <a:solidFill>
            <a:schemeClr val="tx2">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buNone/>
            </a:pPr>
            <a:r>
              <a:rPr lang="en-US" dirty="0"/>
              <a:t>Computer Science</a:t>
            </a:r>
          </a:p>
        </p:txBody>
      </p:sp>
      <p:sp>
        <p:nvSpPr>
          <p:cNvPr id="29" name="Content Placeholder 5">
            <a:extLst>
              <a:ext uri="{FF2B5EF4-FFF2-40B4-BE49-F238E27FC236}">
                <a16:creationId xmlns:a16="http://schemas.microsoft.com/office/drawing/2014/main" id="{E13628F7-D7C9-4927-8873-229BD0397350}"/>
              </a:ext>
            </a:extLst>
          </p:cNvPr>
          <p:cNvSpPr txBox="1">
            <a:spLocks/>
          </p:cNvSpPr>
          <p:nvPr/>
        </p:nvSpPr>
        <p:spPr>
          <a:xfrm>
            <a:off x="6811850" y="5018019"/>
            <a:ext cx="2558931" cy="803042"/>
          </a:xfrm>
          <a:prstGeom prst="rect">
            <a:avLst/>
          </a:prstGeom>
          <a:solidFill>
            <a:schemeClr val="tx2">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buNone/>
            </a:pPr>
            <a:r>
              <a:rPr lang="en-US" dirty="0"/>
              <a:t>Probability</a:t>
            </a:r>
          </a:p>
        </p:txBody>
      </p:sp>
      <p:sp>
        <p:nvSpPr>
          <p:cNvPr id="30" name="Content Placeholder 5">
            <a:extLst>
              <a:ext uri="{FF2B5EF4-FFF2-40B4-BE49-F238E27FC236}">
                <a16:creationId xmlns:a16="http://schemas.microsoft.com/office/drawing/2014/main" id="{5982CD0D-3BB5-4C76-A0CA-63F2F6488113}"/>
              </a:ext>
            </a:extLst>
          </p:cNvPr>
          <p:cNvSpPr txBox="1">
            <a:spLocks/>
          </p:cNvSpPr>
          <p:nvPr/>
        </p:nvSpPr>
        <p:spPr>
          <a:xfrm>
            <a:off x="1004120" y="5779604"/>
            <a:ext cx="2558931" cy="803042"/>
          </a:xfrm>
          <a:prstGeom prst="rect">
            <a:avLst/>
          </a:prstGeom>
          <a:solidFill>
            <a:schemeClr val="tx2">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buNone/>
            </a:pPr>
            <a:r>
              <a:rPr lang="en-US" dirty="0"/>
              <a:t>Calculus</a:t>
            </a:r>
          </a:p>
        </p:txBody>
      </p:sp>
      <p:sp>
        <p:nvSpPr>
          <p:cNvPr id="31" name="Content Placeholder 5">
            <a:extLst>
              <a:ext uri="{FF2B5EF4-FFF2-40B4-BE49-F238E27FC236}">
                <a16:creationId xmlns:a16="http://schemas.microsoft.com/office/drawing/2014/main" id="{0B0AF778-07A7-4F2F-AADB-B1DB98AF14E2}"/>
              </a:ext>
            </a:extLst>
          </p:cNvPr>
          <p:cNvSpPr txBox="1">
            <a:spLocks/>
          </p:cNvSpPr>
          <p:nvPr/>
        </p:nvSpPr>
        <p:spPr>
          <a:xfrm>
            <a:off x="3266591" y="4575378"/>
            <a:ext cx="2558931" cy="803042"/>
          </a:xfrm>
          <a:prstGeom prst="rect">
            <a:avLst/>
          </a:prstGeom>
          <a:solidFill>
            <a:schemeClr val="tx2">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buNone/>
            </a:pPr>
            <a:r>
              <a:rPr lang="en-US" dirty="0"/>
              <a:t>Linear Algebra</a:t>
            </a:r>
          </a:p>
        </p:txBody>
      </p:sp>
      <p:sp>
        <p:nvSpPr>
          <p:cNvPr id="33" name="Content Placeholder 5">
            <a:extLst>
              <a:ext uri="{FF2B5EF4-FFF2-40B4-BE49-F238E27FC236}">
                <a16:creationId xmlns:a16="http://schemas.microsoft.com/office/drawing/2014/main" id="{4ED956B3-6B32-4CE2-B23F-5B381C826244}"/>
              </a:ext>
            </a:extLst>
          </p:cNvPr>
          <p:cNvSpPr txBox="1">
            <a:spLocks/>
          </p:cNvSpPr>
          <p:nvPr/>
        </p:nvSpPr>
        <p:spPr>
          <a:xfrm>
            <a:off x="7436217" y="3240167"/>
            <a:ext cx="2558931" cy="803042"/>
          </a:xfrm>
          <a:prstGeom prst="rect">
            <a:avLst/>
          </a:prstGeom>
          <a:solidFill>
            <a:schemeClr val="tx2">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buNone/>
            </a:pPr>
            <a:r>
              <a:rPr lang="en-US" dirty="0"/>
              <a:t>Statistics</a:t>
            </a:r>
          </a:p>
        </p:txBody>
      </p:sp>
      <p:sp>
        <p:nvSpPr>
          <p:cNvPr id="2" name="Title 1"/>
          <p:cNvSpPr>
            <a:spLocks noGrp="1"/>
          </p:cNvSpPr>
          <p:nvPr>
            <p:ph type="title"/>
          </p:nvPr>
        </p:nvSpPr>
        <p:spPr/>
        <p:txBody>
          <a:bodyPr>
            <a:normAutofit/>
          </a:bodyPr>
          <a:lstStyle/>
          <a:p>
            <a:r>
              <a:rPr lang="en-US" dirty="0"/>
              <a:t>What is ML?</a:t>
            </a:r>
          </a:p>
        </p:txBody>
      </p:sp>
      <p:sp>
        <p:nvSpPr>
          <p:cNvPr id="5" name="Content Placeholder 5"/>
          <p:cNvSpPr txBox="1">
            <a:spLocks/>
          </p:cNvSpPr>
          <p:nvPr/>
        </p:nvSpPr>
        <p:spPr>
          <a:xfrm>
            <a:off x="4546058" y="1678282"/>
            <a:ext cx="3519167" cy="803042"/>
          </a:xfrm>
          <a:prstGeom prst="rect">
            <a:avLst/>
          </a:prstGeom>
          <a:solidFill>
            <a:schemeClr val="tx2">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buNone/>
            </a:pPr>
            <a:r>
              <a:rPr lang="en-US" dirty="0"/>
              <a:t>Machine Learning</a:t>
            </a:r>
          </a:p>
        </p:txBody>
      </p:sp>
      <p:sp>
        <p:nvSpPr>
          <p:cNvPr id="10" name="Content Placeholder 5"/>
          <p:cNvSpPr txBox="1">
            <a:spLocks/>
          </p:cNvSpPr>
          <p:nvPr/>
        </p:nvSpPr>
        <p:spPr>
          <a:xfrm>
            <a:off x="1430939" y="3198547"/>
            <a:ext cx="2558931" cy="803042"/>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buNone/>
            </a:pPr>
            <a:r>
              <a:rPr lang="en-US" dirty="0"/>
              <a:t>Optimization</a:t>
            </a:r>
          </a:p>
        </p:txBody>
      </p:sp>
      <p:sp>
        <p:nvSpPr>
          <p:cNvPr id="13" name="Content Placeholder 5"/>
          <p:cNvSpPr txBox="1">
            <a:spLocks/>
          </p:cNvSpPr>
          <p:nvPr/>
        </p:nvSpPr>
        <p:spPr>
          <a:xfrm>
            <a:off x="6811850" y="5018019"/>
            <a:ext cx="2558931" cy="803042"/>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buNone/>
            </a:pPr>
            <a:r>
              <a:rPr lang="en-US" dirty="0"/>
              <a:t>Probability</a:t>
            </a:r>
          </a:p>
        </p:txBody>
      </p:sp>
      <p:sp>
        <p:nvSpPr>
          <p:cNvPr id="15" name="Content Placeholder 5"/>
          <p:cNvSpPr txBox="1">
            <a:spLocks/>
          </p:cNvSpPr>
          <p:nvPr/>
        </p:nvSpPr>
        <p:spPr>
          <a:xfrm>
            <a:off x="1004120" y="5779604"/>
            <a:ext cx="2558931" cy="803042"/>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buNone/>
            </a:pPr>
            <a:r>
              <a:rPr lang="en-US" dirty="0"/>
              <a:t>Calculus</a:t>
            </a:r>
          </a:p>
        </p:txBody>
      </p:sp>
      <p:sp>
        <p:nvSpPr>
          <p:cNvPr id="18" name="Content Placeholder 5"/>
          <p:cNvSpPr txBox="1">
            <a:spLocks/>
          </p:cNvSpPr>
          <p:nvPr/>
        </p:nvSpPr>
        <p:spPr>
          <a:xfrm>
            <a:off x="3266591" y="4575378"/>
            <a:ext cx="2558931" cy="803042"/>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buNone/>
            </a:pPr>
            <a:r>
              <a:rPr lang="en-US" dirty="0"/>
              <a:t>Linear Algebra</a:t>
            </a:r>
          </a:p>
        </p:txBody>
      </p:sp>
      <p:sp>
        <p:nvSpPr>
          <p:cNvPr id="20" name="Content Placeholder 5"/>
          <p:cNvSpPr txBox="1">
            <a:spLocks/>
          </p:cNvSpPr>
          <p:nvPr/>
        </p:nvSpPr>
        <p:spPr>
          <a:xfrm>
            <a:off x="1004120" y="1314772"/>
            <a:ext cx="2101731" cy="1204564"/>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buNone/>
            </a:pPr>
            <a:r>
              <a:rPr lang="en-US" dirty="0"/>
              <a:t>Computer Science</a:t>
            </a:r>
          </a:p>
        </p:txBody>
      </p:sp>
      <p:sp>
        <p:nvSpPr>
          <p:cNvPr id="22" name="Content Placeholder 5"/>
          <p:cNvSpPr txBox="1">
            <a:spLocks/>
          </p:cNvSpPr>
          <p:nvPr/>
        </p:nvSpPr>
        <p:spPr>
          <a:xfrm>
            <a:off x="9370781" y="596602"/>
            <a:ext cx="2101731" cy="1204564"/>
          </a:xfrm>
          <a:prstGeom prst="rect">
            <a:avLst/>
          </a:prstGeom>
          <a:solidFill>
            <a:schemeClr val="tx2">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buNone/>
            </a:pPr>
            <a:r>
              <a:rPr lang="en-US" dirty="0"/>
              <a:t>Domain of Interest</a:t>
            </a:r>
          </a:p>
        </p:txBody>
      </p:sp>
      <p:sp>
        <p:nvSpPr>
          <p:cNvPr id="25" name="Content Placeholder 5"/>
          <p:cNvSpPr txBox="1">
            <a:spLocks/>
          </p:cNvSpPr>
          <p:nvPr/>
        </p:nvSpPr>
        <p:spPr>
          <a:xfrm>
            <a:off x="9802167" y="5918433"/>
            <a:ext cx="1851800" cy="803042"/>
          </a:xfrm>
          <a:prstGeom prst="rect">
            <a:avLst/>
          </a:prstGeom>
          <a:solidFill>
            <a:schemeClr val="tx2">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chor="ctr">
            <a:normAutofit fontScale="92500" lnSpcReduction="2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buNone/>
            </a:pPr>
            <a:r>
              <a:rPr lang="en-US" dirty="0"/>
              <a:t>Measure</a:t>
            </a:r>
            <a:br>
              <a:rPr lang="en-US" dirty="0"/>
            </a:br>
            <a:r>
              <a:rPr lang="en-US" dirty="0"/>
              <a:t>Theory</a:t>
            </a:r>
          </a:p>
        </p:txBody>
      </p:sp>
      <p:sp>
        <p:nvSpPr>
          <p:cNvPr id="23" name="Content Placeholder 5">
            <a:extLst>
              <a:ext uri="{FF2B5EF4-FFF2-40B4-BE49-F238E27FC236}">
                <a16:creationId xmlns:a16="http://schemas.microsoft.com/office/drawing/2014/main" id="{FEE2CA58-91F8-4C8C-A047-4E34E7192CF6}"/>
              </a:ext>
            </a:extLst>
          </p:cNvPr>
          <p:cNvSpPr txBox="1">
            <a:spLocks/>
          </p:cNvSpPr>
          <p:nvPr/>
        </p:nvSpPr>
        <p:spPr>
          <a:xfrm>
            <a:off x="7436217" y="3240167"/>
            <a:ext cx="2558931" cy="803042"/>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buNone/>
            </a:pPr>
            <a:r>
              <a:rPr lang="en-US" dirty="0"/>
              <a:t>Statistics</a:t>
            </a:r>
          </a:p>
        </p:txBody>
      </p:sp>
    </p:spTree>
    <p:extLst>
      <p:ext uri="{BB962C8B-B14F-4D97-AF65-F5344CB8AC3E}">
        <p14:creationId xmlns:p14="http://schemas.microsoft.com/office/powerpoint/2010/main" val="1795261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5" grpId="0" animBg="1"/>
      <p:bldP spid="18" grpId="0" animBg="1"/>
      <p:bldP spid="20" grpId="0" animBg="1"/>
      <p:bldP spid="2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Binary Logistic Regression</a:t>
            </a:r>
          </a:p>
        </p:txBody>
      </p:sp>
      <p:sp>
        <p:nvSpPr>
          <p:cNvPr id="3" name="Content Placeholder 2"/>
          <p:cNvSpPr>
            <a:spLocks noGrp="1"/>
          </p:cNvSpPr>
          <p:nvPr>
            <p:ph idx="1"/>
          </p:nvPr>
        </p:nvSpPr>
        <p:spPr>
          <a:xfrm>
            <a:off x="552099" y="1113178"/>
            <a:ext cx="10904448" cy="5671080"/>
          </a:xfrm>
        </p:spPr>
        <p:txBody>
          <a:bodyPr/>
          <a:lstStyle/>
          <a:p>
            <a:r>
              <a:rPr lang="en-US" dirty="0"/>
              <a:t>Gradient</a:t>
            </a:r>
            <a:endParaRPr lang="en-US" dirty="0">
              <a:solidFill>
                <a:schemeClr val="tx1"/>
              </a:solidFill>
            </a:endParaRPr>
          </a:p>
          <a:p>
            <a:endParaRPr lang="en-US" dirty="0"/>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56F4069B-61F3-4DD7-840D-D55D82B67F63}"/>
                  </a:ext>
                </a:extLst>
              </p14:cNvPr>
              <p14:cNvContentPartPr/>
              <p14:nvPr/>
            </p14:nvContentPartPr>
            <p14:xfrm>
              <a:off x="521280" y="96840"/>
              <a:ext cx="11314800" cy="6460560"/>
            </p14:xfrm>
          </p:contentPart>
        </mc:Choice>
        <mc:Fallback xmlns="">
          <p:pic>
            <p:nvPicPr>
              <p:cNvPr id="4" name="Ink 3">
                <a:extLst>
                  <a:ext uri="{FF2B5EF4-FFF2-40B4-BE49-F238E27FC236}">
                    <a16:creationId xmlns:a16="http://schemas.microsoft.com/office/drawing/2014/main" id="{56F4069B-61F3-4DD7-840D-D55D82B67F63}"/>
                  </a:ext>
                </a:extLst>
              </p:cNvPr>
              <p:cNvPicPr/>
              <p:nvPr/>
            </p:nvPicPr>
            <p:blipFill>
              <a:blip r:embed="rId3"/>
              <a:stretch>
                <a:fillRect/>
              </a:stretch>
            </p:blipFill>
            <p:spPr>
              <a:xfrm>
                <a:off x="511920" y="87480"/>
                <a:ext cx="11333520" cy="6479280"/>
              </a:xfrm>
              <a:prstGeom prst="rect">
                <a:avLst/>
              </a:prstGeom>
            </p:spPr>
          </p:pic>
        </mc:Fallback>
      </mc:AlternateContent>
      <p:sp>
        <p:nvSpPr>
          <p:cNvPr id="5" name="Rectangle 4">
            <a:extLst>
              <a:ext uri="{FF2B5EF4-FFF2-40B4-BE49-F238E27FC236}">
                <a16:creationId xmlns:a16="http://schemas.microsoft.com/office/drawing/2014/main" id="{F7E1F0D6-4FEA-47EE-9A77-77F7CA3981AF}"/>
              </a:ext>
            </a:extLst>
          </p:cNvPr>
          <p:cNvSpPr/>
          <p:nvPr/>
        </p:nvSpPr>
        <p:spPr>
          <a:xfrm rot="1365310">
            <a:off x="460326" y="5060290"/>
            <a:ext cx="2357150" cy="1014182"/>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Example slide from 10-601</a:t>
            </a:r>
          </a:p>
        </p:txBody>
      </p:sp>
    </p:spTree>
    <p:extLst>
      <p:ext uri="{BB962C8B-B14F-4D97-AF65-F5344CB8AC3E}">
        <p14:creationId xmlns:p14="http://schemas.microsoft.com/office/powerpoint/2010/main" val="27814572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8F20C-AF8A-47D0-9A56-DC11CEF1030E}"/>
              </a:ext>
            </a:extLst>
          </p:cNvPr>
          <p:cNvSpPr>
            <a:spLocks noGrp="1"/>
          </p:cNvSpPr>
          <p:nvPr>
            <p:ph type="title"/>
          </p:nvPr>
        </p:nvSpPr>
        <p:spPr/>
        <p:txBody>
          <a:bodyPr/>
          <a:lstStyle/>
          <a:p>
            <a:r>
              <a:rPr lang="en-US" dirty="0"/>
              <a:t>Naïve Bayes MLE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2B06672-ECE4-476B-946F-055D815A1523}"/>
                  </a:ext>
                </a:extLst>
              </p:cNvPr>
              <p:cNvSpPr>
                <a:spLocks noGrp="1"/>
              </p:cNvSpPr>
              <p:nvPr>
                <p:ph idx="1"/>
              </p:nvPr>
            </p:nvSpPr>
            <p:spPr>
              <a:xfrm>
                <a:off x="299824" y="1085187"/>
                <a:ext cx="11892176" cy="5614193"/>
              </a:xfrm>
            </p:spPr>
            <p:txBody>
              <a:bodyPr/>
              <a:lstStyle/>
              <a:p>
                <a14:m>
                  <m:oMath xmlns:m="http://schemas.openxmlformats.org/officeDocument/2006/math">
                    <m:r>
                      <a:rPr lang="x-IV_mathan" sz="2400" smtClean="0">
                        <a:latin typeface="Cambria Math" panose="02040503050406030204" pitchFamily="18" charset="0"/>
                      </a:rPr>
                      <m:t>𝐿</m:t>
                    </m:r>
                    <m:d>
                      <m:dPr>
                        <m:ctrlPr>
                          <a:rPr lang="x-IV_mathan" sz="2400" i="1">
                            <a:latin typeface="Cambria Math" panose="02040503050406030204" pitchFamily="18" charset="0"/>
                          </a:rPr>
                        </m:ctrlPr>
                      </m:dPr>
                      <m:e>
                        <m:r>
                          <m:rPr>
                            <m:sty m:val="p"/>
                          </m:rPr>
                          <a:rPr lang="x-IV_mathan" sz="2400">
                            <a:latin typeface="Cambria Math" panose="02040503050406030204" pitchFamily="18" charset="0"/>
                          </a:rPr>
                          <m:t>ϕ</m:t>
                        </m:r>
                        <m:r>
                          <a:rPr lang="x-IV_mathan" sz="2400">
                            <a:latin typeface="Cambria Math" panose="02040503050406030204" pitchFamily="18" charset="0"/>
                          </a:rPr>
                          <m:t>,</m:t>
                        </m:r>
                        <m:r>
                          <a:rPr lang="x-IV_mathan" sz="2400" i="1">
                            <a:latin typeface="Cambria Math" panose="02040503050406030204" pitchFamily="18" charset="0"/>
                          </a:rPr>
                          <m:t> </m:t>
                        </m:r>
                        <m:r>
                          <a:rPr lang="x-IV_mathan" sz="2400" b="1" i="1">
                            <a:latin typeface="Cambria Math" panose="02040503050406030204" pitchFamily="18" charset="0"/>
                          </a:rPr>
                          <m:t>𝚯</m:t>
                        </m:r>
                      </m:e>
                    </m:d>
                    <m:r>
                      <a:rPr lang="x-IV_mathan" sz="2400">
                        <a:latin typeface="Cambria Math" panose="02040503050406030204" pitchFamily="18" charset="0"/>
                      </a:rPr>
                      <m:t>=</m:t>
                    </m:r>
                    <m:r>
                      <a:rPr lang="x-IV_mathan" sz="2400">
                        <a:latin typeface="Cambria Math" panose="02040503050406030204" pitchFamily="18" charset="0"/>
                      </a:rPr>
                      <m:t>𝑝</m:t>
                    </m:r>
                    <m:d>
                      <m:dPr>
                        <m:endChr m:val="|"/>
                        <m:ctrlPr>
                          <a:rPr lang="x-IV_mathan" sz="2400" i="1">
                            <a:latin typeface="Cambria Math" panose="02040503050406030204" pitchFamily="18" charset="0"/>
                          </a:rPr>
                        </m:ctrlPr>
                      </m:dPr>
                      <m:e>
                        <m:r>
                          <a:rPr lang="x-IV_mathan" sz="2400">
                            <a:latin typeface="Cambria Math" panose="02040503050406030204" pitchFamily="18" charset="0"/>
                          </a:rPr>
                          <m:t>𝒟</m:t>
                        </m:r>
                        <m:r>
                          <a:rPr lang="x-IV_mathan" sz="2400" i="1">
                            <a:latin typeface="Cambria Math" panose="02040503050406030204" pitchFamily="18" charset="0"/>
                          </a:rPr>
                          <m:t> </m:t>
                        </m:r>
                      </m:e>
                    </m:d>
                    <m:r>
                      <a:rPr lang="en-US" sz="2400" b="0" i="0" smtClean="0">
                        <a:latin typeface="Cambria Math" panose="02040503050406030204" pitchFamily="18" charset="0"/>
                      </a:rPr>
                      <m:t> </m:t>
                    </m:r>
                    <m:r>
                      <m:rPr>
                        <m:sty m:val="p"/>
                      </m:rPr>
                      <a:rPr lang="x-IV_mathan" sz="2400">
                        <a:latin typeface="Cambria Math" panose="02040503050406030204" pitchFamily="18" charset="0"/>
                      </a:rPr>
                      <m:t>ϕ</m:t>
                    </m:r>
                    <m:r>
                      <a:rPr lang="x-IV_mathan" sz="2400">
                        <a:latin typeface="Cambria Math" panose="02040503050406030204" pitchFamily="18" charset="0"/>
                      </a:rPr>
                      <m:t>,</m:t>
                    </m:r>
                    <m:r>
                      <a:rPr lang="x-IV_mathan" sz="2400" i="1">
                        <a:latin typeface="Cambria Math" panose="02040503050406030204" pitchFamily="18" charset="0"/>
                      </a:rPr>
                      <m:t> </m:t>
                    </m:r>
                    <m:r>
                      <a:rPr lang="x-IV_mathan" sz="2400" b="1" i="1">
                        <a:latin typeface="Cambria Math" panose="02040503050406030204" pitchFamily="18" charset="0"/>
                      </a:rPr>
                      <m:t>𝚯</m:t>
                    </m:r>
                    <m:r>
                      <a:rPr lang="x-IV_mathan" sz="2400">
                        <a:latin typeface="Cambria Math" panose="02040503050406030204" pitchFamily="18" charset="0"/>
                      </a:rPr>
                      <m:t>)</m:t>
                    </m:r>
                  </m:oMath>
                </a14:m>
                <a:r>
                  <a:rPr lang="en-US" sz="2400" dirty="0"/>
                  <a:t> 	</a:t>
                </a:r>
              </a:p>
              <a:p>
                <a:r>
                  <a:rPr lang="en-US" sz="2400" dirty="0"/>
                  <a:t>    </a:t>
                </a:r>
                <a14:m>
                  <m:oMath xmlns:m="http://schemas.openxmlformats.org/officeDocument/2006/math">
                    <m:r>
                      <a:rPr lang="en-US" sz="2400">
                        <a:latin typeface="Cambria Math" panose="02040503050406030204" pitchFamily="18" charset="0"/>
                      </a:rPr>
                      <m:t>=</m:t>
                    </m:r>
                    <m:sSubSup>
                      <m:sSubSupPr>
                        <m:ctrlPr>
                          <a:rPr lang="en-US" sz="2400" b="0" i="1" smtClean="0">
                            <a:latin typeface="Cambria Math" panose="02040503050406030204" pitchFamily="18" charset="0"/>
                          </a:rPr>
                        </m:ctrlPr>
                      </m:sSubSupPr>
                      <m:e>
                        <m:r>
                          <m:rPr>
                            <m:sty m:val="p"/>
                          </m:rPr>
                          <a:rPr lang="en-US" sz="2400" b="0" i="0" smtClean="0">
                            <a:latin typeface="Cambria Math" panose="02040503050406030204" pitchFamily="18" charset="0"/>
                          </a:rPr>
                          <m:t>Π</m:t>
                        </m:r>
                      </m:e>
                      <m:sub>
                        <m:r>
                          <a:rPr lang="en-US" sz="2400" b="0" i="1" smtClean="0">
                            <a:latin typeface="Cambria Math" panose="02040503050406030204" pitchFamily="18" charset="0"/>
                          </a:rPr>
                          <m:t>𝑛</m:t>
                        </m:r>
                        <m:r>
                          <a:rPr lang="en-US" sz="2400" b="0" i="1" smtClean="0">
                            <a:latin typeface="Cambria Math" panose="02040503050406030204" pitchFamily="18" charset="0"/>
                          </a:rPr>
                          <m:t>=1</m:t>
                        </m:r>
                      </m:sub>
                      <m:sup>
                        <m:r>
                          <a:rPr lang="en-US" sz="2400" b="0" i="1" smtClean="0">
                            <a:latin typeface="Cambria Math" panose="02040503050406030204" pitchFamily="18" charset="0"/>
                          </a:rPr>
                          <m:t>𝑁</m:t>
                        </m:r>
                      </m:sup>
                    </m:sSubSup>
                    <m:r>
                      <a:rPr lang="en-US" sz="2400" b="0" i="0" smtClean="0">
                        <a:latin typeface="Cambria Math" panose="02040503050406030204" pitchFamily="18" charset="0"/>
                      </a:rPr>
                      <m:t> </m:t>
                    </m:r>
                    <m:r>
                      <a:rPr lang="x-IV_mathan" sz="2400">
                        <a:latin typeface="Cambria Math" panose="02040503050406030204" pitchFamily="18" charset="0"/>
                      </a:rPr>
                      <m:t>𝑝</m:t>
                    </m:r>
                    <m:d>
                      <m:dPr>
                        <m:sepChr m:val="∣"/>
                        <m:ctrlPr>
                          <a:rPr lang="en-US" sz="2400" b="0" i="1" smtClean="0">
                            <a:latin typeface="Cambria Math" panose="02040503050406030204" pitchFamily="18" charset="0"/>
                          </a:rPr>
                        </m:ctrlPr>
                      </m:dPr>
                      <m:e>
                        <m:sSup>
                          <m:sSupPr>
                            <m:ctrlPr>
                              <a:rPr lang="en-US" sz="2400" i="1">
                                <a:latin typeface="Cambria Math" panose="02040503050406030204" pitchFamily="18" charset="0"/>
                              </a:rPr>
                            </m:ctrlPr>
                          </m:sSupPr>
                          <m:e>
                            <m:r>
                              <a:rPr lang="x-IV_mathan" sz="2400">
                                <a:latin typeface="Cambria Math" panose="02040503050406030204" pitchFamily="18" charset="0"/>
                              </a:rPr>
                              <m:t>𝒟</m:t>
                            </m:r>
                          </m:e>
                          <m:sup>
                            <m:d>
                              <m:dPr>
                                <m:ctrlPr>
                                  <a:rPr lang="en-US" sz="2400" i="1">
                                    <a:latin typeface="Cambria Math" panose="02040503050406030204" pitchFamily="18" charset="0"/>
                                  </a:rPr>
                                </m:ctrlPr>
                              </m:dPr>
                              <m:e>
                                <m:r>
                                  <a:rPr lang="en-US" sz="2400" i="1">
                                    <a:latin typeface="Cambria Math" panose="02040503050406030204" pitchFamily="18" charset="0"/>
                                  </a:rPr>
                                  <m:t>𝑛</m:t>
                                </m:r>
                              </m:e>
                            </m:d>
                          </m:sup>
                        </m:sSup>
                      </m:e>
                      <m:e>
                        <m:r>
                          <m:rPr>
                            <m:sty m:val="p"/>
                          </m:rPr>
                          <a:rPr lang="x-IV_mathan" sz="2400">
                            <a:latin typeface="Cambria Math" panose="02040503050406030204" pitchFamily="18" charset="0"/>
                          </a:rPr>
                          <m:t>ϕ</m:t>
                        </m:r>
                        <m:r>
                          <a:rPr lang="x-IV_mathan" sz="2400">
                            <a:latin typeface="Cambria Math" panose="02040503050406030204" pitchFamily="18" charset="0"/>
                          </a:rPr>
                          <m:t>,</m:t>
                        </m:r>
                        <m:r>
                          <a:rPr lang="x-IV_mathan" sz="2400" i="1">
                            <a:latin typeface="Cambria Math" panose="02040503050406030204" pitchFamily="18" charset="0"/>
                          </a:rPr>
                          <m:t> </m:t>
                        </m:r>
                        <m:r>
                          <a:rPr lang="x-IV_mathan" sz="2400" b="1" i="1">
                            <a:latin typeface="Cambria Math" panose="02040503050406030204" pitchFamily="18" charset="0"/>
                          </a:rPr>
                          <m:t>𝚯</m:t>
                        </m:r>
                      </m:e>
                    </m:d>
                  </m:oMath>
                </a14:m>
                <a:r>
                  <a:rPr lang="en-US" sz="2400" dirty="0"/>
                  <a:t>	</a:t>
                </a:r>
                <a:r>
                  <a:rPr lang="en-US" sz="2400" dirty="0" err="1">
                    <a:solidFill>
                      <a:srgbClr val="7030A0"/>
                    </a:solidFill>
                  </a:rPr>
                  <a:t>i.i.d</a:t>
                </a:r>
                <a:r>
                  <a:rPr lang="en-US" sz="2400" dirty="0">
                    <a:solidFill>
                      <a:srgbClr val="7030A0"/>
                    </a:solidFill>
                  </a:rPr>
                  <a:t> assumption</a:t>
                </a:r>
              </a:p>
              <a:p>
                <a:r>
                  <a:rPr lang="en-US" sz="2400" dirty="0"/>
                  <a:t>    </a:t>
                </a:r>
                <a14:m>
                  <m:oMath xmlns:m="http://schemas.openxmlformats.org/officeDocument/2006/math">
                    <m:r>
                      <a:rPr lang="en-US" sz="2400">
                        <a:latin typeface="Cambria Math" panose="02040503050406030204" pitchFamily="18" charset="0"/>
                      </a:rPr>
                      <m:t>=</m:t>
                    </m:r>
                    <m:sSubSup>
                      <m:sSubSupPr>
                        <m:ctrlPr>
                          <a:rPr lang="en-US" sz="2400" i="1">
                            <a:latin typeface="Cambria Math" panose="02040503050406030204" pitchFamily="18" charset="0"/>
                          </a:rPr>
                        </m:ctrlPr>
                      </m:sSubSupPr>
                      <m:e>
                        <m:r>
                          <m:rPr>
                            <m:sty m:val="p"/>
                          </m:rPr>
                          <a:rPr lang="en-US" sz="2400">
                            <a:latin typeface="Cambria Math" panose="02040503050406030204" pitchFamily="18" charset="0"/>
                          </a:rPr>
                          <m:t>Π</m:t>
                        </m:r>
                      </m:e>
                      <m:sub>
                        <m:r>
                          <a:rPr lang="en-US" sz="2400" i="1">
                            <a:latin typeface="Cambria Math" panose="02040503050406030204" pitchFamily="18" charset="0"/>
                          </a:rPr>
                          <m:t>𝑛</m:t>
                        </m:r>
                        <m:r>
                          <a:rPr lang="en-US" sz="2400" i="1">
                            <a:latin typeface="Cambria Math" panose="02040503050406030204" pitchFamily="18" charset="0"/>
                          </a:rPr>
                          <m:t>=1</m:t>
                        </m:r>
                      </m:sub>
                      <m:sup>
                        <m:r>
                          <a:rPr lang="en-US" sz="2400" i="1">
                            <a:latin typeface="Cambria Math" panose="02040503050406030204" pitchFamily="18" charset="0"/>
                          </a:rPr>
                          <m:t>𝑁</m:t>
                        </m:r>
                      </m:sup>
                    </m:sSubSup>
                    <m:r>
                      <a:rPr lang="en-US" sz="2400" b="0" i="0" smtClean="0">
                        <a:latin typeface="Cambria Math" panose="02040503050406030204" pitchFamily="18" charset="0"/>
                      </a:rPr>
                      <m:t> </m:t>
                    </m:r>
                    <m:r>
                      <a:rPr lang="x-IV_mathan" sz="2400">
                        <a:latin typeface="Cambria Math" panose="02040503050406030204" pitchFamily="18" charset="0"/>
                      </a:rPr>
                      <m:t>𝑝</m:t>
                    </m:r>
                    <m:d>
                      <m:dPr>
                        <m:sepChr m:val="∣"/>
                        <m:ctrlPr>
                          <a:rPr lang="en-US" sz="2400" i="1">
                            <a:latin typeface="Cambria Math" panose="02040503050406030204" pitchFamily="18" charset="0"/>
                          </a:rPr>
                        </m:ctrlPr>
                      </m:dPr>
                      <m:e>
                        <m:sSup>
                          <m:sSupPr>
                            <m:ctrlPr>
                              <a:rPr lang="en-US" sz="2400" i="1">
                                <a:latin typeface="Cambria Math" panose="02040503050406030204" pitchFamily="18" charset="0"/>
                              </a:rPr>
                            </m:ctrlPr>
                          </m:sSupPr>
                          <m:e>
                            <m:r>
                              <m:rPr>
                                <m:sty m:val="p"/>
                              </m:rPr>
                              <a:rPr lang="en-US" sz="2400">
                                <a:latin typeface="Cambria Math" panose="02040503050406030204" pitchFamily="18" charset="0"/>
                              </a:rPr>
                              <m:t>y</m:t>
                            </m:r>
                          </m:e>
                          <m:sup>
                            <m:d>
                              <m:dPr>
                                <m:ctrlPr>
                                  <a:rPr lang="en-US" sz="2400" i="1">
                                    <a:latin typeface="Cambria Math" panose="02040503050406030204" pitchFamily="18" charset="0"/>
                                  </a:rPr>
                                </m:ctrlPr>
                              </m:dPr>
                              <m:e>
                                <m:r>
                                  <a:rPr lang="en-US" sz="2400" i="1">
                                    <a:latin typeface="Cambria Math" panose="02040503050406030204" pitchFamily="18" charset="0"/>
                                  </a:rPr>
                                  <m:t>𝑛</m:t>
                                </m:r>
                              </m:e>
                            </m:d>
                          </m:sup>
                        </m:sSup>
                        <m:r>
                          <a:rPr lang="en-US" sz="2400" i="1">
                            <a:latin typeface="Cambria Math" panose="02040503050406030204" pitchFamily="18" charset="0"/>
                          </a:rPr>
                          <m:t>, </m:t>
                        </m:r>
                        <m:sSup>
                          <m:sSupPr>
                            <m:ctrlPr>
                              <a:rPr lang="en-US" sz="2400" i="1">
                                <a:latin typeface="Cambria Math" panose="02040503050406030204" pitchFamily="18" charset="0"/>
                              </a:rPr>
                            </m:ctrlPr>
                          </m:sSupPr>
                          <m:e>
                            <m:r>
                              <a:rPr lang="en-US" sz="2400" b="1" i="1">
                                <a:latin typeface="Cambria Math" panose="02040503050406030204" pitchFamily="18" charset="0"/>
                              </a:rPr>
                              <m:t>𝒙</m:t>
                            </m:r>
                          </m:e>
                          <m:sup>
                            <m:d>
                              <m:dPr>
                                <m:ctrlPr>
                                  <a:rPr lang="en-US" sz="2400" i="1">
                                    <a:latin typeface="Cambria Math" panose="02040503050406030204" pitchFamily="18" charset="0"/>
                                  </a:rPr>
                                </m:ctrlPr>
                              </m:dPr>
                              <m:e>
                                <m:r>
                                  <a:rPr lang="en-US" sz="2400" i="1">
                                    <a:latin typeface="Cambria Math" panose="02040503050406030204" pitchFamily="18" charset="0"/>
                                  </a:rPr>
                                  <m:t>𝑛</m:t>
                                </m:r>
                              </m:e>
                            </m:d>
                          </m:sup>
                        </m:sSup>
                      </m:e>
                      <m:e>
                        <m:r>
                          <m:rPr>
                            <m:sty m:val="p"/>
                          </m:rPr>
                          <a:rPr lang="x-IV_mathan" sz="2400">
                            <a:latin typeface="Cambria Math" panose="02040503050406030204" pitchFamily="18" charset="0"/>
                          </a:rPr>
                          <m:t>ϕ</m:t>
                        </m:r>
                        <m:r>
                          <a:rPr lang="x-IV_mathan" sz="2400">
                            <a:latin typeface="Cambria Math" panose="02040503050406030204" pitchFamily="18" charset="0"/>
                          </a:rPr>
                          <m:t>,</m:t>
                        </m:r>
                        <m:r>
                          <a:rPr lang="x-IV_mathan" sz="2400" i="1">
                            <a:latin typeface="Cambria Math" panose="02040503050406030204" pitchFamily="18" charset="0"/>
                          </a:rPr>
                          <m:t> </m:t>
                        </m:r>
                        <m:r>
                          <a:rPr lang="x-IV_mathan" sz="2400" b="1" i="1">
                            <a:latin typeface="Cambria Math" panose="02040503050406030204" pitchFamily="18" charset="0"/>
                          </a:rPr>
                          <m:t>𝚯</m:t>
                        </m:r>
                      </m:e>
                    </m:d>
                    <m:r>
                      <a:rPr lang="en-US" sz="2400" b="0" i="0" smtClean="0">
                        <a:latin typeface="Cambria Math" panose="02040503050406030204" pitchFamily="18" charset="0"/>
                      </a:rPr>
                      <m:t> </m:t>
                    </m:r>
                  </m:oMath>
                </a14:m>
                <a:r>
                  <a:rPr lang="en-US" sz="2400" dirty="0"/>
                  <a:t>	</a:t>
                </a:r>
              </a:p>
              <a:p>
                <a:r>
                  <a:rPr lang="en-US" sz="2400" dirty="0"/>
                  <a:t>    </a:t>
                </a:r>
                <a14:m>
                  <m:oMath xmlns:m="http://schemas.openxmlformats.org/officeDocument/2006/math">
                    <m:r>
                      <a:rPr lang="en-US" sz="2400">
                        <a:latin typeface="Cambria Math" panose="02040503050406030204" pitchFamily="18" charset="0"/>
                      </a:rPr>
                      <m:t>=</m:t>
                    </m:r>
                    <m:sSubSup>
                      <m:sSubSupPr>
                        <m:ctrlPr>
                          <a:rPr lang="en-US" sz="2400" i="1">
                            <a:latin typeface="Cambria Math" panose="02040503050406030204" pitchFamily="18" charset="0"/>
                          </a:rPr>
                        </m:ctrlPr>
                      </m:sSubSupPr>
                      <m:e>
                        <m:r>
                          <m:rPr>
                            <m:sty m:val="p"/>
                          </m:rPr>
                          <a:rPr lang="en-US" sz="2400">
                            <a:latin typeface="Cambria Math" panose="02040503050406030204" pitchFamily="18" charset="0"/>
                          </a:rPr>
                          <m:t>Π</m:t>
                        </m:r>
                      </m:e>
                      <m:sub>
                        <m:r>
                          <a:rPr lang="en-US" sz="2400" i="1">
                            <a:latin typeface="Cambria Math" panose="02040503050406030204" pitchFamily="18" charset="0"/>
                          </a:rPr>
                          <m:t>𝑛</m:t>
                        </m:r>
                        <m:r>
                          <a:rPr lang="en-US" sz="2400" i="1">
                            <a:latin typeface="Cambria Math" panose="02040503050406030204" pitchFamily="18" charset="0"/>
                          </a:rPr>
                          <m:t>=1</m:t>
                        </m:r>
                      </m:sub>
                      <m:sup>
                        <m:r>
                          <a:rPr lang="en-US" sz="2400" i="1">
                            <a:latin typeface="Cambria Math" panose="02040503050406030204" pitchFamily="18" charset="0"/>
                          </a:rPr>
                          <m:t>𝑁</m:t>
                        </m:r>
                      </m:sup>
                    </m:sSubSup>
                    <m:r>
                      <a:rPr lang="en-US" sz="2400" b="0" i="0" smtClean="0">
                        <a:latin typeface="Cambria Math" panose="02040503050406030204" pitchFamily="18" charset="0"/>
                      </a:rPr>
                      <m:t> </m:t>
                    </m:r>
                    <m:r>
                      <a:rPr lang="x-IV_mathan" sz="2400">
                        <a:latin typeface="Cambria Math" panose="02040503050406030204" pitchFamily="18" charset="0"/>
                      </a:rPr>
                      <m:t>𝑝</m:t>
                    </m:r>
                    <m:d>
                      <m:dPr>
                        <m:sepChr m:val="∣"/>
                        <m:ctrlPr>
                          <a:rPr lang="en-US" sz="2400" i="1">
                            <a:latin typeface="Cambria Math" panose="02040503050406030204" pitchFamily="18" charset="0"/>
                          </a:rPr>
                        </m:ctrlPr>
                      </m:dPr>
                      <m:e>
                        <m:sSup>
                          <m:sSupPr>
                            <m:ctrlPr>
                              <a:rPr lang="en-US" sz="2400" i="1">
                                <a:latin typeface="Cambria Math" panose="02040503050406030204" pitchFamily="18" charset="0"/>
                              </a:rPr>
                            </m:ctrlPr>
                          </m:sSupPr>
                          <m:e>
                            <m:r>
                              <m:rPr>
                                <m:sty m:val="p"/>
                              </m:rPr>
                              <a:rPr lang="en-US" sz="2400">
                                <a:latin typeface="Cambria Math" panose="02040503050406030204" pitchFamily="18" charset="0"/>
                              </a:rPr>
                              <m:t>y</m:t>
                            </m:r>
                          </m:e>
                          <m:sup>
                            <m:d>
                              <m:dPr>
                                <m:ctrlPr>
                                  <a:rPr lang="en-US" sz="2400" i="1">
                                    <a:latin typeface="Cambria Math" panose="02040503050406030204" pitchFamily="18" charset="0"/>
                                  </a:rPr>
                                </m:ctrlPr>
                              </m:dPr>
                              <m:e>
                                <m:r>
                                  <a:rPr lang="en-US" sz="2400" i="1">
                                    <a:latin typeface="Cambria Math" panose="02040503050406030204" pitchFamily="18" charset="0"/>
                                  </a:rPr>
                                  <m:t>𝑛</m:t>
                                </m:r>
                              </m:e>
                            </m:d>
                          </m:sup>
                        </m:sSup>
                      </m:e>
                      <m:e>
                        <m:r>
                          <m:rPr>
                            <m:sty m:val="p"/>
                          </m:rPr>
                          <a:rPr lang="x-IV_mathan" sz="2400">
                            <a:latin typeface="Cambria Math" panose="02040503050406030204" pitchFamily="18" charset="0"/>
                          </a:rPr>
                          <m:t>ϕ</m:t>
                        </m:r>
                      </m:e>
                    </m:d>
                    <m:r>
                      <a:rPr lang="en-US" sz="2400" b="1" i="1" smtClean="0">
                        <a:latin typeface="Cambria Math" panose="02040503050406030204" pitchFamily="18" charset="0"/>
                      </a:rPr>
                      <m:t> </m:t>
                    </m:r>
                    <m:r>
                      <a:rPr lang="x-IV_mathan" sz="2400">
                        <a:latin typeface="Cambria Math" panose="02040503050406030204" pitchFamily="18" charset="0"/>
                      </a:rPr>
                      <m:t>𝑝</m:t>
                    </m:r>
                    <m:d>
                      <m:dPr>
                        <m:sepChr m:val="∣"/>
                        <m:ctrlPr>
                          <a:rPr lang="en-US" sz="2400" i="1">
                            <a:latin typeface="Cambria Math" panose="02040503050406030204" pitchFamily="18" charset="0"/>
                          </a:rPr>
                        </m:ctrlPr>
                      </m:dPr>
                      <m:e>
                        <m:sSup>
                          <m:sSupPr>
                            <m:ctrlPr>
                              <a:rPr lang="en-US" sz="2400" i="1">
                                <a:latin typeface="Cambria Math" panose="02040503050406030204" pitchFamily="18" charset="0"/>
                              </a:rPr>
                            </m:ctrlPr>
                          </m:sSupPr>
                          <m:e>
                            <m:r>
                              <a:rPr lang="en-US" sz="2400" b="1" i="1">
                                <a:latin typeface="Cambria Math" panose="02040503050406030204" pitchFamily="18" charset="0"/>
                              </a:rPr>
                              <m:t>𝒙</m:t>
                            </m:r>
                          </m:e>
                          <m:sup>
                            <m:d>
                              <m:dPr>
                                <m:ctrlPr>
                                  <a:rPr lang="en-US" sz="2400" i="1">
                                    <a:latin typeface="Cambria Math" panose="02040503050406030204" pitchFamily="18" charset="0"/>
                                  </a:rPr>
                                </m:ctrlPr>
                              </m:dPr>
                              <m:e>
                                <m:r>
                                  <a:rPr lang="en-US" sz="2400" i="1">
                                    <a:latin typeface="Cambria Math" panose="02040503050406030204" pitchFamily="18" charset="0"/>
                                  </a:rPr>
                                  <m:t>𝑛</m:t>
                                </m:r>
                              </m:e>
                            </m:d>
                          </m:sup>
                        </m:sSup>
                      </m:e>
                      <m:e>
                        <m:sSup>
                          <m:sSupPr>
                            <m:ctrlPr>
                              <a:rPr lang="en-US" sz="2400" i="1">
                                <a:latin typeface="Cambria Math" panose="02040503050406030204" pitchFamily="18" charset="0"/>
                              </a:rPr>
                            </m:ctrlPr>
                          </m:sSupPr>
                          <m:e>
                            <m:r>
                              <m:rPr>
                                <m:sty m:val="p"/>
                              </m:rPr>
                              <a:rPr lang="en-US" sz="2400">
                                <a:latin typeface="Cambria Math" panose="02040503050406030204" pitchFamily="18" charset="0"/>
                              </a:rPr>
                              <m:t>y</m:t>
                            </m:r>
                          </m:e>
                          <m:sup>
                            <m:d>
                              <m:dPr>
                                <m:ctrlPr>
                                  <a:rPr lang="en-US" sz="2400" i="1">
                                    <a:latin typeface="Cambria Math" panose="02040503050406030204" pitchFamily="18" charset="0"/>
                                  </a:rPr>
                                </m:ctrlPr>
                              </m:dPr>
                              <m:e>
                                <m:r>
                                  <a:rPr lang="en-US" sz="2400" i="1">
                                    <a:latin typeface="Cambria Math" panose="02040503050406030204" pitchFamily="18" charset="0"/>
                                  </a:rPr>
                                  <m:t>𝑛</m:t>
                                </m:r>
                              </m:e>
                            </m:d>
                          </m:sup>
                        </m:sSup>
                        <m:r>
                          <a:rPr lang="en-US" sz="2400" b="0" i="0" smtClean="0">
                            <a:latin typeface="Cambria Math" panose="02040503050406030204" pitchFamily="18" charset="0"/>
                          </a:rPr>
                          <m:t>, </m:t>
                        </m:r>
                        <m:r>
                          <a:rPr lang="x-IV_mathan" sz="2400" b="1" i="1">
                            <a:latin typeface="Cambria Math" panose="02040503050406030204" pitchFamily="18" charset="0"/>
                          </a:rPr>
                          <m:t>𝚯</m:t>
                        </m:r>
                      </m:e>
                    </m:d>
                  </m:oMath>
                </a14:m>
                <a:r>
                  <a:rPr lang="en-US" sz="2400" dirty="0"/>
                  <a:t>	</a:t>
                </a:r>
                <a:r>
                  <a:rPr lang="en-US" sz="2400" dirty="0">
                    <a:solidFill>
                      <a:srgbClr val="7030A0"/>
                    </a:solidFill>
                  </a:rPr>
                  <a:t>Generative model</a:t>
                </a:r>
              </a:p>
              <a:p>
                <a:r>
                  <a:rPr lang="en-US" sz="2400" dirty="0"/>
                  <a:t>    </a:t>
                </a:r>
                <a14:m>
                  <m:oMath xmlns:m="http://schemas.openxmlformats.org/officeDocument/2006/math">
                    <m:r>
                      <a:rPr lang="en-US" sz="2400">
                        <a:latin typeface="Cambria Math" panose="02040503050406030204" pitchFamily="18" charset="0"/>
                      </a:rPr>
                      <m:t>=</m:t>
                    </m:r>
                    <m:sSubSup>
                      <m:sSubSupPr>
                        <m:ctrlPr>
                          <a:rPr lang="en-US" sz="2400" i="1">
                            <a:latin typeface="Cambria Math" panose="02040503050406030204" pitchFamily="18" charset="0"/>
                          </a:rPr>
                        </m:ctrlPr>
                      </m:sSubSupPr>
                      <m:e>
                        <m:r>
                          <m:rPr>
                            <m:sty m:val="p"/>
                          </m:rPr>
                          <a:rPr lang="en-US" sz="2400">
                            <a:latin typeface="Cambria Math" panose="02040503050406030204" pitchFamily="18" charset="0"/>
                          </a:rPr>
                          <m:t>Π</m:t>
                        </m:r>
                      </m:e>
                      <m:sub>
                        <m:r>
                          <a:rPr lang="en-US" sz="2400" i="1">
                            <a:latin typeface="Cambria Math" panose="02040503050406030204" pitchFamily="18" charset="0"/>
                          </a:rPr>
                          <m:t>𝑛</m:t>
                        </m:r>
                        <m:r>
                          <a:rPr lang="en-US" sz="2400" i="1">
                            <a:latin typeface="Cambria Math" panose="02040503050406030204" pitchFamily="18" charset="0"/>
                          </a:rPr>
                          <m:t>=1</m:t>
                        </m:r>
                      </m:sub>
                      <m:sup>
                        <m:r>
                          <a:rPr lang="en-US" sz="2400" i="1">
                            <a:latin typeface="Cambria Math" panose="02040503050406030204" pitchFamily="18" charset="0"/>
                          </a:rPr>
                          <m:t>𝑁</m:t>
                        </m:r>
                      </m:sup>
                    </m:sSubSup>
                    <m:r>
                      <a:rPr lang="en-US" sz="2400" b="0" i="0" smtClean="0">
                        <a:latin typeface="Cambria Math" panose="02040503050406030204" pitchFamily="18" charset="0"/>
                      </a:rPr>
                      <m:t> </m:t>
                    </m:r>
                    <m:r>
                      <a:rPr lang="x-IV_mathan" sz="2400">
                        <a:latin typeface="Cambria Math" panose="02040503050406030204" pitchFamily="18" charset="0"/>
                      </a:rPr>
                      <m:t>𝑝</m:t>
                    </m:r>
                    <m:d>
                      <m:dPr>
                        <m:sepChr m:val="∣"/>
                        <m:ctrlPr>
                          <a:rPr lang="en-US" sz="2400" i="1">
                            <a:latin typeface="Cambria Math" panose="02040503050406030204" pitchFamily="18" charset="0"/>
                          </a:rPr>
                        </m:ctrlPr>
                      </m:dPr>
                      <m:e>
                        <m:sSup>
                          <m:sSupPr>
                            <m:ctrlPr>
                              <a:rPr lang="en-US" sz="2400" i="1">
                                <a:latin typeface="Cambria Math" panose="02040503050406030204" pitchFamily="18" charset="0"/>
                              </a:rPr>
                            </m:ctrlPr>
                          </m:sSupPr>
                          <m:e>
                            <m:r>
                              <m:rPr>
                                <m:sty m:val="p"/>
                              </m:rPr>
                              <a:rPr lang="en-US" sz="2400">
                                <a:latin typeface="Cambria Math" panose="02040503050406030204" pitchFamily="18" charset="0"/>
                              </a:rPr>
                              <m:t>y</m:t>
                            </m:r>
                          </m:e>
                          <m:sup>
                            <m:d>
                              <m:dPr>
                                <m:ctrlPr>
                                  <a:rPr lang="en-US" sz="2400" i="1">
                                    <a:latin typeface="Cambria Math" panose="02040503050406030204" pitchFamily="18" charset="0"/>
                                  </a:rPr>
                                </m:ctrlPr>
                              </m:dPr>
                              <m:e>
                                <m:r>
                                  <a:rPr lang="en-US" sz="2400" i="1">
                                    <a:latin typeface="Cambria Math" panose="02040503050406030204" pitchFamily="18" charset="0"/>
                                  </a:rPr>
                                  <m:t>𝑛</m:t>
                                </m:r>
                              </m:e>
                            </m:d>
                          </m:sup>
                        </m:sSup>
                      </m:e>
                      <m:e>
                        <m:r>
                          <m:rPr>
                            <m:sty m:val="p"/>
                          </m:rPr>
                          <a:rPr lang="x-IV_mathan" sz="2400">
                            <a:latin typeface="Cambria Math" panose="02040503050406030204" pitchFamily="18" charset="0"/>
                          </a:rPr>
                          <m:t>ϕ</m:t>
                        </m:r>
                      </m:e>
                    </m:d>
                    <m:r>
                      <a:rPr lang="en-US" sz="2400" b="0" i="0" smtClean="0">
                        <a:latin typeface="Cambria Math" panose="02040503050406030204" pitchFamily="18" charset="0"/>
                      </a:rPr>
                      <m:t> </m:t>
                    </m:r>
                    <m:r>
                      <a:rPr lang="x-IV_mathan" sz="2400">
                        <a:latin typeface="Cambria Math" panose="02040503050406030204" pitchFamily="18" charset="0"/>
                      </a:rPr>
                      <m:t>𝑝</m:t>
                    </m:r>
                    <m:d>
                      <m:dPr>
                        <m:sepChr m:val="∣"/>
                        <m:ctrlPr>
                          <a:rPr lang="en-US" sz="2400" i="1">
                            <a:latin typeface="Cambria Math" panose="02040503050406030204" pitchFamily="18" charset="0"/>
                          </a:rPr>
                        </m:ctrlPr>
                      </m:dPr>
                      <m:e>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𝑥</m:t>
                            </m:r>
                          </m:e>
                          <m:sub>
                            <m:r>
                              <a:rPr lang="en-US" sz="2400" b="0" i="1" smtClean="0">
                                <a:latin typeface="Cambria Math" panose="02040503050406030204" pitchFamily="18" charset="0"/>
                              </a:rPr>
                              <m:t>1</m:t>
                            </m:r>
                          </m:sub>
                          <m:sup>
                            <m:r>
                              <a:rPr lang="en-US" sz="2400" b="0" i="1" smtClean="0">
                                <a:latin typeface="Cambria Math" panose="02040503050406030204" pitchFamily="18" charset="0"/>
                              </a:rPr>
                              <m:t>(</m:t>
                            </m:r>
                            <m:r>
                              <a:rPr lang="en-US" sz="2400" b="0" i="1" smtClean="0">
                                <a:latin typeface="Cambria Math" panose="02040503050406030204" pitchFamily="18" charset="0"/>
                              </a:rPr>
                              <m:t>𝑛</m:t>
                            </m:r>
                            <m:r>
                              <a:rPr lang="en-US" sz="2400" b="0" i="1" smtClean="0">
                                <a:latin typeface="Cambria Math" panose="02040503050406030204" pitchFamily="18" charset="0"/>
                              </a:rPr>
                              <m:t>)</m:t>
                            </m:r>
                          </m:sup>
                        </m:sSubSup>
                        <m:r>
                          <a:rPr lang="en-US" sz="2400" b="0" i="1" smtClean="0">
                            <a:latin typeface="Cambria Math" panose="02040503050406030204" pitchFamily="18" charset="0"/>
                          </a:rPr>
                          <m:t>,</m:t>
                        </m:r>
                        <m:sSubSup>
                          <m:sSubSupPr>
                            <m:ctrlPr>
                              <a:rPr lang="en-US" sz="2400" i="1">
                                <a:latin typeface="Cambria Math" panose="02040503050406030204" pitchFamily="18" charset="0"/>
                              </a:rPr>
                            </m:ctrlPr>
                          </m:sSubSupPr>
                          <m:e>
                            <m:r>
                              <a:rPr lang="en-US" sz="2400" i="1">
                                <a:latin typeface="Cambria Math" panose="02040503050406030204" pitchFamily="18" charset="0"/>
                              </a:rPr>
                              <m:t>𝑥</m:t>
                            </m:r>
                          </m:e>
                          <m:sub>
                            <m:r>
                              <a:rPr lang="en-US" sz="2400" b="0" i="1" smtClean="0">
                                <a:latin typeface="Cambria Math" panose="02040503050406030204" pitchFamily="18" charset="0"/>
                              </a:rPr>
                              <m:t>2</m:t>
                            </m:r>
                          </m:sub>
                          <m:sup>
                            <m:r>
                              <a:rPr lang="en-US" sz="2400" i="1">
                                <a:latin typeface="Cambria Math" panose="02040503050406030204" pitchFamily="18" charset="0"/>
                              </a:rPr>
                              <m:t>(</m:t>
                            </m:r>
                            <m:r>
                              <a:rPr lang="en-US" sz="2400" i="1">
                                <a:latin typeface="Cambria Math" panose="02040503050406030204" pitchFamily="18" charset="0"/>
                              </a:rPr>
                              <m:t>𝑛</m:t>
                            </m:r>
                            <m:r>
                              <a:rPr lang="en-US" sz="2400" i="1">
                                <a:latin typeface="Cambria Math" panose="02040503050406030204" pitchFamily="18" charset="0"/>
                              </a:rPr>
                              <m:t>)</m:t>
                            </m:r>
                          </m:sup>
                        </m:sSubSup>
                        <m:r>
                          <a:rPr lang="en-US" sz="2400" b="0" i="1" smtClean="0">
                            <a:latin typeface="Cambria Math" panose="02040503050406030204" pitchFamily="18" charset="0"/>
                          </a:rPr>
                          <m:t>,…,</m:t>
                        </m:r>
                        <m:sSubSup>
                          <m:sSubSupPr>
                            <m:ctrlPr>
                              <a:rPr lang="en-US" sz="2400" i="1">
                                <a:latin typeface="Cambria Math" panose="02040503050406030204" pitchFamily="18" charset="0"/>
                              </a:rPr>
                            </m:ctrlPr>
                          </m:sSubSupPr>
                          <m:e>
                            <m:r>
                              <a:rPr lang="en-US" sz="2400" i="1">
                                <a:latin typeface="Cambria Math" panose="02040503050406030204" pitchFamily="18" charset="0"/>
                              </a:rPr>
                              <m:t>𝑥</m:t>
                            </m:r>
                          </m:e>
                          <m:sub>
                            <m:r>
                              <a:rPr lang="en-US" sz="2400" b="0" i="1" smtClean="0">
                                <a:latin typeface="Cambria Math" panose="02040503050406030204" pitchFamily="18" charset="0"/>
                              </a:rPr>
                              <m:t>𝑀</m:t>
                            </m:r>
                          </m:sub>
                          <m:sup>
                            <m:r>
                              <a:rPr lang="en-US" sz="2400" i="1">
                                <a:latin typeface="Cambria Math" panose="02040503050406030204" pitchFamily="18" charset="0"/>
                              </a:rPr>
                              <m:t>(</m:t>
                            </m:r>
                            <m:r>
                              <a:rPr lang="en-US" sz="2400" i="1">
                                <a:latin typeface="Cambria Math" panose="02040503050406030204" pitchFamily="18" charset="0"/>
                              </a:rPr>
                              <m:t>𝑛</m:t>
                            </m:r>
                            <m:r>
                              <a:rPr lang="en-US" sz="2400" i="1">
                                <a:latin typeface="Cambria Math" panose="02040503050406030204" pitchFamily="18" charset="0"/>
                              </a:rPr>
                              <m:t>)</m:t>
                            </m:r>
                          </m:sup>
                        </m:sSubSup>
                      </m:e>
                      <m:e>
                        <m:sSup>
                          <m:sSupPr>
                            <m:ctrlPr>
                              <a:rPr lang="en-US" sz="2400" i="1">
                                <a:latin typeface="Cambria Math" panose="02040503050406030204" pitchFamily="18" charset="0"/>
                              </a:rPr>
                            </m:ctrlPr>
                          </m:sSupPr>
                          <m:e>
                            <m:r>
                              <m:rPr>
                                <m:sty m:val="p"/>
                              </m:rPr>
                              <a:rPr lang="en-US" sz="2400">
                                <a:latin typeface="Cambria Math" panose="02040503050406030204" pitchFamily="18" charset="0"/>
                              </a:rPr>
                              <m:t>y</m:t>
                            </m:r>
                          </m:e>
                          <m:sup>
                            <m:d>
                              <m:dPr>
                                <m:ctrlPr>
                                  <a:rPr lang="en-US" sz="2400" i="1">
                                    <a:latin typeface="Cambria Math" panose="02040503050406030204" pitchFamily="18" charset="0"/>
                                  </a:rPr>
                                </m:ctrlPr>
                              </m:dPr>
                              <m:e>
                                <m:r>
                                  <a:rPr lang="en-US" sz="2400" i="1">
                                    <a:latin typeface="Cambria Math" panose="02040503050406030204" pitchFamily="18" charset="0"/>
                                  </a:rPr>
                                  <m:t>𝑛</m:t>
                                </m:r>
                              </m:e>
                            </m:d>
                          </m:sup>
                        </m:sSup>
                        <m:r>
                          <a:rPr lang="en-US" sz="2400">
                            <a:latin typeface="Cambria Math" panose="02040503050406030204" pitchFamily="18" charset="0"/>
                          </a:rPr>
                          <m:t>, </m:t>
                        </m:r>
                        <m:r>
                          <a:rPr lang="x-IV_mathan" sz="2400" b="1" i="1">
                            <a:latin typeface="Cambria Math" panose="02040503050406030204" pitchFamily="18" charset="0"/>
                          </a:rPr>
                          <m:t>𝚯</m:t>
                        </m:r>
                      </m:e>
                    </m:d>
                  </m:oMath>
                </a14:m>
                <a:endParaRPr lang="en-US" sz="2400" dirty="0"/>
              </a:p>
              <a:p>
                <a:r>
                  <a:rPr lang="en-US" sz="2400" dirty="0"/>
                  <a:t>    </a:t>
                </a:r>
                <a14:m>
                  <m:oMath xmlns:m="http://schemas.openxmlformats.org/officeDocument/2006/math">
                    <m:r>
                      <a:rPr lang="en-US" sz="2400">
                        <a:latin typeface="Cambria Math" panose="02040503050406030204" pitchFamily="18" charset="0"/>
                      </a:rPr>
                      <m:t>=</m:t>
                    </m:r>
                    <m:sSubSup>
                      <m:sSubSupPr>
                        <m:ctrlPr>
                          <a:rPr lang="en-US" sz="2400" i="1">
                            <a:latin typeface="Cambria Math" panose="02040503050406030204" pitchFamily="18" charset="0"/>
                          </a:rPr>
                        </m:ctrlPr>
                      </m:sSubSupPr>
                      <m:e>
                        <m:r>
                          <m:rPr>
                            <m:sty m:val="p"/>
                          </m:rPr>
                          <a:rPr lang="en-US" sz="2400">
                            <a:latin typeface="Cambria Math" panose="02040503050406030204" pitchFamily="18" charset="0"/>
                          </a:rPr>
                          <m:t>Π</m:t>
                        </m:r>
                      </m:e>
                      <m:sub>
                        <m:r>
                          <a:rPr lang="en-US" sz="2400" i="1">
                            <a:latin typeface="Cambria Math" panose="02040503050406030204" pitchFamily="18" charset="0"/>
                          </a:rPr>
                          <m:t>𝑛</m:t>
                        </m:r>
                        <m:r>
                          <a:rPr lang="en-US" sz="2400" i="1">
                            <a:latin typeface="Cambria Math" panose="02040503050406030204" pitchFamily="18" charset="0"/>
                          </a:rPr>
                          <m:t>=1</m:t>
                        </m:r>
                      </m:sub>
                      <m:sup>
                        <m:r>
                          <a:rPr lang="en-US" sz="2400" i="1">
                            <a:latin typeface="Cambria Math" panose="02040503050406030204" pitchFamily="18" charset="0"/>
                          </a:rPr>
                          <m:t>𝑁</m:t>
                        </m:r>
                      </m:sup>
                    </m:sSubSup>
                    <m:r>
                      <a:rPr lang="en-US" sz="2400" b="0" i="0" smtClean="0">
                        <a:latin typeface="Cambria Math" panose="02040503050406030204" pitchFamily="18" charset="0"/>
                      </a:rPr>
                      <m:t> </m:t>
                    </m:r>
                    <m:r>
                      <a:rPr lang="x-IV_mathan" sz="2400">
                        <a:latin typeface="Cambria Math" panose="02040503050406030204" pitchFamily="18" charset="0"/>
                      </a:rPr>
                      <m:t>𝑝</m:t>
                    </m:r>
                    <m:d>
                      <m:dPr>
                        <m:sepChr m:val="∣"/>
                        <m:ctrlPr>
                          <a:rPr lang="en-US" sz="2400" i="1">
                            <a:latin typeface="Cambria Math" panose="02040503050406030204" pitchFamily="18" charset="0"/>
                          </a:rPr>
                        </m:ctrlPr>
                      </m:dPr>
                      <m:e>
                        <m:sSup>
                          <m:sSupPr>
                            <m:ctrlPr>
                              <a:rPr lang="en-US" sz="2400" i="1">
                                <a:latin typeface="Cambria Math" panose="02040503050406030204" pitchFamily="18" charset="0"/>
                              </a:rPr>
                            </m:ctrlPr>
                          </m:sSupPr>
                          <m:e>
                            <m:r>
                              <m:rPr>
                                <m:sty m:val="p"/>
                              </m:rPr>
                              <a:rPr lang="en-US" sz="2400">
                                <a:latin typeface="Cambria Math" panose="02040503050406030204" pitchFamily="18" charset="0"/>
                              </a:rPr>
                              <m:t>y</m:t>
                            </m:r>
                          </m:e>
                          <m:sup>
                            <m:d>
                              <m:dPr>
                                <m:ctrlPr>
                                  <a:rPr lang="en-US" sz="2400" i="1">
                                    <a:latin typeface="Cambria Math" panose="02040503050406030204" pitchFamily="18" charset="0"/>
                                  </a:rPr>
                                </m:ctrlPr>
                              </m:dPr>
                              <m:e>
                                <m:r>
                                  <a:rPr lang="en-US" sz="2400" i="1">
                                    <a:latin typeface="Cambria Math" panose="02040503050406030204" pitchFamily="18" charset="0"/>
                                  </a:rPr>
                                  <m:t>𝑛</m:t>
                                </m:r>
                              </m:e>
                            </m:d>
                          </m:sup>
                        </m:sSup>
                      </m:e>
                      <m:e>
                        <m:r>
                          <m:rPr>
                            <m:sty m:val="p"/>
                          </m:rPr>
                          <a:rPr lang="x-IV_mathan" sz="2400">
                            <a:latin typeface="Cambria Math" panose="02040503050406030204" pitchFamily="18" charset="0"/>
                          </a:rPr>
                          <m:t>ϕ</m:t>
                        </m:r>
                      </m:e>
                    </m:d>
                    <m:r>
                      <a:rPr lang="en-US" sz="2400" b="0" i="1" smtClean="0">
                        <a:latin typeface="Cambria Math" panose="02040503050406030204" pitchFamily="18" charset="0"/>
                      </a:rPr>
                      <m:t> </m:t>
                    </m:r>
                    <m:sSubSup>
                      <m:sSubSupPr>
                        <m:ctrlPr>
                          <a:rPr lang="en-US" sz="2400" b="0" i="1" smtClean="0">
                            <a:latin typeface="Cambria Math" panose="02040503050406030204" pitchFamily="18" charset="0"/>
                          </a:rPr>
                        </m:ctrlPr>
                      </m:sSubSupPr>
                      <m:e>
                        <m:r>
                          <m:rPr>
                            <m:sty m:val="p"/>
                          </m:rPr>
                          <a:rPr lang="en-US" sz="2400" b="0" i="0" smtClean="0">
                            <a:latin typeface="Cambria Math" panose="02040503050406030204" pitchFamily="18" charset="0"/>
                          </a:rPr>
                          <m:t>Π</m:t>
                        </m:r>
                      </m:e>
                      <m:sub>
                        <m:r>
                          <a:rPr lang="en-US" sz="2400" b="0" i="1" smtClean="0">
                            <a:latin typeface="Cambria Math" panose="02040503050406030204" pitchFamily="18" charset="0"/>
                          </a:rPr>
                          <m:t>𝑚</m:t>
                        </m:r>
                        <m:r>
                          <a:rPr lang="en-US" sz="2400" b="0" i="1" smtClean="0">
                            <a:latin typeface="Cambria Math" panose="02040503050406030204" pitchFamily="18" charset="0"/>
                          </a:rPr>
                          <m:t>=1</m:t>
                        </m:r>
                      </m:sub>
                      <m:sup>
                        <m:r>
                          <a:rPr lang="en-US" sz="2400" b="0" i="1" smtClean="0">
                            <a:latin typeface="Cambria Math" panose="02040503050406030204" pitchFamily="18" charset="0"/>
                          </a:rPr>
                          <m:t>𝑀</m:t>
                        </m:r>
                      </m:sup>
                    </m:sSubSup>
                    <m:r>
                      <a:rPr lang="en-US" sz="2400" b="0" i="0" smtClean="0">
                        <a:latin typeface="Cambria Math" panose="02040503050406030204" pitchFamily="18" charset="0"/>
                      </a:rPr>
                      <m:t> </m:t>
                    </m:r>
                    <m:r>
                      <a:rPr lang="x-IV_mathan" sz="2400">
                        <a:latin typeface="Cambria Math" panose="02040503050406030204" pitchFamily="18" charset="0"/>
                      </a:rPr>
                      <m:t>𝑝</m:t>
                    </m:r>
                    <m:d>
                      <m:dPr>
                        <m:sepChr m:val="∣"/>
                        <m:ctrlPr>
                          <a:rPr lang="en-US" sz="2400" i="1">
                            <a:latin typeface="Cambria Math" panose="02040503050406030204" pitchFamily="18" charset="0"/>
                          </a:rPr>
                        </m:ctrlPr>
                      </m:dPr>
                      <m:e>
                        <m:sSubSup>
                          <m:sSubSupPr>
                            <m:ctrlPr>
                              <a:rPr lang="en-US" sz="2400" i="1">
                                <a:latin typeface="Cambria Math" panose="02040503050406030204" pitchFamily="18" charset="0"/>
                              </a:rPr>
                            </m:ctrlPr>
                          </m:sSubSupPr>
                          <m:e>
                            <m:r>
                              <a:rPr lang="en-US" sz="2400" i="1">
                                <a:latin typeface="Cambria Math" panose="02040503050406030204" pitchFamily="18" charset="0"/>
                              </a:rPr>
                              <m:t>𝑥</m:t>
                            </m:r>
                          </m:e>
                          <m:sub>
                            <m:r>
                              <a:rPr lang="en-US" sz="2400" b="0" i="1" smtClean="0">
                                <a:latin typeface="Cambria Math" panose="02040503050406030204" pitchFamily="18" charset="0"/>
                              </a:rPr>
                              <m:t>𝑚</m:t>
                            </m:r>
                          </m:sub>
                          <m:sup>
                            <m:r>
                              <a:rPr lang="en-US" sz="2400" i="1">
                                <a:latin typeface="Cambria Math" panose="02040503050406030204" pitchFamily="18" charset="0"/>
                              </a:rPr>
                              <m:t>(</m:t>
                            </m:r>
                            <m:r>
                              <a:rPr lang="en-US" sz="2400" i="1">
                                <a:latin typeface="Cambria Math" panose="02040503050406030204" pitchFamily="18" charset="0"/>
                              </a:rPr>
                              <m:t>𝑛</m:t>
                            </m:r>
                            <m:r>
                              <a:rPr lang="en-US" sz="2400" i="1">
                                <a:latin typeface="Cambria Math" panose="02040503050406030204" pitchFamily="18" charset="0"/>
                              </a:rPr>
                              <m:t>)</m:t>
                            </m:r>
                          </m:sup>
                        </m:sSubSup>
                      </m:e>
                      <m:e>
                        <m:sSup>
                          <m:sSupPr>
                            <m:ctrlPr>
                              <a:rPr lang="en-US" sz="2400" i="1">
                                <a:latin typeface="Cambria Math" panose="02040503050406030204" pitchFamily="18" charset="0"/>
                              </a:rPr>
                            </m:ctrlPr>
                          </m:sSupPr>
                          <m:e>
                            <m:r>
                              <m:rPr>
                                <m:sty m:val="p"/>
                              </m:rPr>
                              <a:rPr lang="en-US" sz="2400">
                                <a:latin typeface="Cambria Math" panose="02040503050406030204" pitchFamily="18" charset="0"/>
                              </a:rPr>
                              <m:t>y</m:t>
                            </m:r>
                          </m:e>
                          <m:sup>
                            <m:d>
                              <m:dPr>
                                <m:ctrlPr>
                                  <a:rPr lang="en-US" sz="2400" i="1">
                                    <a:latin typeface="Cambria Math" panose="02040503050406030204" pitchFamily="18" charset="0"/>
                                  </a:rPr>
                                </m:ctrlPr>
                              </m:dPr>
                              <m:e>
                                <m:r>
                                  <a:rPr lang="en-US" sz="2400" i="1">
                                    <a:latin typeface="Cambria Math" panose="02040503050406030204" pitchFamily="18" charset="0"/>
                                  </a:rPr>
                                  <m:t>𝑛</m:t>
                                </m:r>
                              </m:e>
                            </m:d>
                          </m:sup>
                        </m:sSup>
                        <m:r>
                          <a:rPr lang="en-US" sz="2400">
                            <a:latin typeface="Cambria Math" panose="02040503050406030204" pitchFamily="18" charset="0"/>
                          </a:rPr>
                          <m:t>, </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𝜃</m:t>
                            </m:r>
                          </m:e>
                          <m:sub>
                            <m:r>
                              <a:rPr lang="en-US" sz="2400" b="0" i="1" smtClean="0">
                                <a:latin typeface="Cambria Math" panose="02040503050406030204" pitchFamily="18" charset="0"/>
                              </a:rPr>
                              <m:t>𝑚</m:t>
                            </m:r>
                            <m:r>
                              <a:rPr lang="en-US" sz="2400" b="0" i="1" smtClean="0">
                                <a:latin typeface="Cambria Math" panose="02040503050406030204" pitchFamily="18" charset="0"/>
                              </a:rPr>
                              <m:t>,</m:t>
                            </m:r>
                            <m:r>
                              <a:rPr lang="en-US" sz="2400" b="0" i="1" smtClean="0">
                                <a:latin typeface="Cambria Math" panose="02040503050406030204" pitchFamily="18" charset="0"/>
                              </a:rPr>
                              <m:t>𝑦</m:t>
                            </m:r>
                          </m:sub>
                        </m:sSub>
                      </m:e>
                    </m:d>
                  </m:oMath>
                </a14:m>
                <a:r>
                  <a:rPr lang="en-US" sz="2400" dirty="0">
                    <a:solidFill>
                      <a:srgbClr val="7030A0"/>
                    </a:solidFill>
                  </a:rPr>
                  <a:t>     Naïve Bayes</a:t>
                </a:r>
              </a:p>
              <a:p>
                <a:r>
                  <a:rPr lang="en-US" sz="2400" dirty="0"/>
                  <a:t>    </a:t>
                </a:r>
                <a14:m>
                  <m:oMath xmlns:m="http://schemas.openxmlformats.org/officeDocument/2006/math">
                    <m:r>
                      <a:rPr lang="en-US" sz="2400">
                        <a:latin typeface="Cambria Math" panose="02040503050406030204" pitchFamily="18" charset="0"/>
                      </a:rPr>
                      <m:t>=</m:t>
                    </m:r>
                    <m:sSubSup>
                      <m:sSubSupPr>
                        <m:ctrlPr>
                          <a:rPr lang="en-US" sz="2400" i="1">
                            <a:latin typeface="Cambria Math" panose="02040503050406030204" pitchFamily="18" charset="0"/>
                          </a:rPr>
                        </m:ctrlPr>
                      </m:sSubSupPr>
                      <m:e>
                        <m:r>
                          <m:rPr>
                            <m:sty m:val="p"/>
                          </m:rPr>
                          <a:rPr lang="en-US" sz="2400">
                            <a:latin typeface="Cambria Math" panose="02040503050406030204" pitchFamily="18" charset="0"/>
                          </a:rPr>
                          <m:t>Π</m:t>
                        </m:r>
                      </m:e>
                      <m:sub>
                        <m:r>
                          <a:rPr lang="en-US" sz="2400" i="1">
                            <a:latin typeface="Cambria Math" panose="02040503050406030204" pitchFamily="18" charset="0"/>
                          </a:rPr>
                          <m:t>𝑛</m:t>
                        </m:r>
                        <m:r>
                          <a:rPr lang="en-US" sz="2400" i="1">
                            <a:latin typeface="Cambria Math" panose="02040503050406030204" pitchFamily="18" charset="0"/>
                          </a:rPr>
                          <m:t>=1</m:t>
                        </m:r>
                      </m:sub>
                      <m:sup>
                        <m:r>
                          <a:rPr lang="en-US" sz="2400" i="1">
                            <a:latin typeface="Cambria Math" panose="02040503050406030204" pitchFamily="18" charset="0"/>
                          </a:rPr>
                          <m:t>𝑁</m:t>
                        </m:r>
                      </m:sup>
                    </m:sSubSup>
                    <m:r>
                      <a:rPr lang="en-US" sz="2400">
                        <a:latin typeface="Cambria Math" panose="02040503050406030204" pitchFamily="18" charset="0"/>
                      </a:rPr>
                      <m:t> </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𝜙</m:t>
                        </m:r>
                      </m:e>
                      <m:sup>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𝑦</m:t>
                            </m:r>
                          </m:e>
                          <m:sup>
                            <m:r>
                              <a:rPr lang="en-US" sz="2400" b="0" i="1" smtClean="0">
                                <a:latin typeface="Cambria Math" panose="02040503050406030204" pitchFamily="18" charset="0"/>
                              </a:rPr>
                              <m:t>(</m:t>
                            </m:r>
                            <m:r>
                              <a:rPr lang="en-US" sz="2400" b="0" i="1" smtClean="0">
                                <a:latin typeface="Cambria Math" panose="02040503050406030204" pitchFamily="18" charset="0"/>
                              </a:rPr>
                              <m:t>𝑛</m:t>
                            </m:r>
                            <m:r>
                              <a:rPr lang="en-US" sz="2400" b="0" i="1" smtClean="0">
                                <a:latin typeface="Cambria Math" panose="02040503050406030204" pitchFamily="18" charset="0"/>
                              </a:rPr>
                              <m:t>)</m:t>
                            </m:r>
                          </m:sup>
                        </m:sSup>
                      </m:sup>
                    </m:sSup>
                    <m:sSup>
                      <m:sSupPr>
                        <m:ctrlPr>
                          <a:rPr lang="en-US" sz="2400" b="0" i="1" smtClean="0">
                            <a:latin typeface="Cambria Math" panose="02040503050406030204" pitchFamily="18" charset="0"/>
                          </a:rPr>
                        </m:ctrlPr>
                      </m:sSupPr>
                      <m:e>
                        <m:d>
                          <m:dPr>
                            <m:ctrlPr>
                              <a:rPr lang="en-US" sz="2400" b="0" i="1" smtClean="0">
                                <a:latin typeface="Cambria Math" panose="02040503050406030204" pitchFamily="18" charset="0"/>
                              </a:rPr>
                            </m:ctrlPr>
                          </m:dPr>
                          <m:e>
                            <m:r>
                              <a:rPr lang="en-US" sz="2400" b="0" i="1" smtClean="0">
                                <a:latin typeface="Cambria Math" panose="02040503050406030204" pitchFamily="18" charset="0"/>
                              </a:rPr>
                              <m:t>1−</m:t>
                            </m:r>
                            <m:r>
                              <a:rPr lang="en-US" sz="2400" b="0" i="1" smtClean="0">
                                <a:latin typeface="Cambria Math" panose="02040503050406030204" pitchFamily="18" charset="0"/>
                              </a:rPr>
                              <m:t>𝜙</m:t>
                            </m:r>
                          </m:e>
                        </m:d>
                      </m:e>
                      <m:sup>
                        <m:r>
                          <a:rPr lang="en-US" sz="2400" b="0" i="1" smtClean="0">
                            <a:latin typeface="Cambria Math" panose="02040503050406030204" pitchFamily="18" charset="0"/>
                          </a:rPr>
                          <m:t>1−</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𝑦</m:t>
                            </m:r>
                          </m:e>
                          <m:sup>
                            <m:r>
                              <a:rPr lang="en-US" sz="2400" b="0" i="1" smtClean="0">
                                <a:latin typeface="Cambria Math" panose="02040503050406030204" pitchFamily="18" charset="0"/>
                              </a:rPr>
                              <m:t>(</m:t>
                            </m:r>
                            <m:r>
                              <a:rPr lang="en-US" sz="2400" b="0" i="1" smtClean="0">
                                <a:latin typeface="Cambria Math" panose="02040503050406030204" pitchFamily="18" charset="0"/>
                              </a:rPr>
                              <m:t>𝑛</m:t>
                            </m:r>
                            <m:r>
                              <a:rPr lang="en-US" sz="2400" b="0" i="1" smtClean="0">
                                <a:latin typeface="Cambria Math" panose="02040503050406030204" pitchFamily="18" charset="0"/>
                              </a:rPr>
                              <m:t>)</m:t>
                            </m:r>
                          </m:sup>
                        </m:sSup>
                      </m:sup>
                    </m:sSup>
                    <m:r>
                      <a:rPr lang="en-US" sz="2400" b="0" i="1" smtClean="0">
                        <a:latin typeface="Cambria Math" panose="02040503050406030204" pitchFamily="18" charset="0"/>
                      </a:rPr>
                      <m:t> </m:t>
                    </m:r>
                    <m:sSubSup>
                      <m:sSubSupPr>
                        <m:ctrlPr>
                          <a:rPr lang="en-US" sz="2400" i="1">
                            <a:latin typeface="Cambria Math" panose="02040503050406030204" pitchFamily="18" charset="0"/>
                          </a:rPr>
                        </m:ctrlPr>
                      </m:sSubSupPr>
                      <m:e>
                        <m:r>
                          <m:rPr>
                            <m:sty m:val="p"/>
                          </m:rPr>
                          <a:rPr lang="en-US" sz="2400">
                            <a:latin typeface="Cambria Math" panose="02040503050406030204" pitchFamily="18" charset="0"/>
                          </a:rPr>
                          <m:t>Π</m:t>
                        </m:r>
                      </m:e>
                      <m:sub>
                        <m:r>
                          <a:rPr lang="en-US" sz="2400" i="1">
                            <a:latin typeface="Cambria Math" panose="02040503050406030204" pitchFamily="18" charset="0"/>
                          </a:rPr>
                          <m:t>𝑚</m:t>
                        </m:r>
                        <m:r>
                          <a:rPr lang="en-US" sz="2400" i="1">
                            <a:latin typeface="Cambria Math" panose="02040503050406030204" pitchFamily="18" charset="0"/>
                          </a:rPr>
                          <m:t>=1</m:t>
                        </m:r>
                      </m:sub>
                      <m:sup>
                        <m:r>
                          <a:rPr lang="en-US" sz="2400" i="1">
                            <a:latin typeface="Cambria Math" panose="02040503050406030204" pitchFamily="18" charset="0"/>
                          </a:rPr>
                          <m:t>𝑀</m:t>
                        </m:r>
                      </m:sup>
                    </m:sSubSup>
                    <m:r>
                      <a:rPr lang="en-US" sz="2400" b="0" i="1" smtClean="0">
                        <a:latin typeface="Cambria Math" panose="02040503050406030204" pitchFamily="18" charset="0"/>
                      </a:rPr>
                      <m:t> </m:t>
                    </m:r>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𝜃</m:t>
                        </m:r>
                      </m:e>
                      <m:sub>
                        <m:r>
                          <a:rPr lang="en-US" sz="2400" b="0" i="1" smtClean="0">
                            <a:latin typeface="Cambria Math" panose="02040503050406030204" pitchFamily="18" charset="0"/>
                          </a:rPr>
                          <m:t>𝑚</m:t>
                        </m:r>
                        <m:r>
                          <a:rPr lang="en-US" sz="2400" b="0" i="1" smtClean="0">
                            <a:latin typeface="Cambria Math" panose="02040503050406030204" pitchFamily="18" charset="0"/>
                          </a:rPr>
                          <m:t>,1</m:t>
                        </m:r>
                      </m:sub>
                      <m:sup>
                        <m:r>
                          <a:rPr lang="en-US" sz="2400" b="0" i="1" smtClean="0">
                            <a:latin typeface="Cambria Math" panose="02040503050406030204" pitchFamily="18" charset="0"/>
                          </a:rPr>
                          <m:t>𝕀</m:t>
                        </m:r>
                        <m:d>
                          <m:dPr>
                            <m:ctrlPr>
                              <a:rPr lang="en-US" sz="2400" b="0" i="1" smtClean="0">
                                <a:latin typeface="Cambria Math" panose="02040503050406030204" pitchFamily="18" charset="0"/>
                              </a:rPr>
                            </m:ctrlPr>
                          </m:dPr>
                          <m:e>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𝑦</m:t>
                                </m:r>
                              </m:e>
                              <m:sup>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𝑛</m:t>
                                    </m:r>
                                  </m:e>
                                </m:d>
                              </m:sup>
                            </m:sSup>
                            <m:r>
                              <a:rPr lang="en-US" sz="2400" b="0" i="1" smtClean="0">
                                <a:latin typeface="Cambria Math" panose="02040503050406030204" pitchFamily="18" charset="0"/>
                              </a:rPr>
                              <m:t>=1 ∧ </m:t>
                            </m:r>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𝑥</m:t>
                                </m:r>
                              </m:e>
                              <m:sub>
                                <m:r>
                                  <a:rPr lang="en-US" sz="2400" b="0" i="1" smtClean="0">
                                    <a:latin typeface="Cambria Math" panose="02040503050406030204" pitchFamily="18" charset="0"/>
                                  </a:rPr>
                                  <m:t>𝑚</m:t>
                                </m:r>
                              </m:sub>
                              <m:sup>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𝑛</m:t>
                                    </m:r>
                                  </m:e>
                                </m:d>
                              </m:sup>
                            </m:sSubSup>
                            <m:r>
                              <a:rPr lang="en-US" sz="2400" b="0" i="1" smtClean="0">
                                <a:latin typeface="Cambria Math" panose="02040503050406030204" pitchFamily="18" charset="0"/>
                              </a:rPr>
                              <m:t>=1</m:t>
                            </m:r>
                          </m:e>
                        </m:d>
                        <m:r>
                          <a:rPr lang="en-US" sz="2400" b="0" i="1" smtClean="0">
                            <a:latin typeface="Cambria Math" panose="02040503050406030204" pitchFamily="18" charset="0"/>
                          </a:rPr>
                          <m:t> </m:t>
                        </m:r>
                      </m:sup>
                    </m:sSubSup>
                    <m:sSup>
                      <m:sSupPr>
                        <m:ctrlPr>
                          <a:rPr lang="en-US" sz="2400" b="0" i="1" smtClean="0">
                            <a:latin typeface="Cambria Math" panose="02040503050406030204" pitchFamily="18" charset="0"/>
                          </a:rPr>
                        </m:ctrlPr>
                      </m:sSupPr>
                      <m:e>
                        <m:d>
                          <m:dPr>
                            <m:ctrlPr>
                              <a:rPr lang="en-US" sz="2400" b="0" i="1" smtClean="0">
                                <a:latin typeface="Cambria Math" panose="02040503050406030204" pitchFamily="18" charset="0"/>
                              </a:rPr>
                            </m:ctrlPr>
                          </m:dPr>
                          <m:e>
                            <m:r>
                              <a:rPr lang="en-US" sz="2400" b="0" i="1" smtClean="0">
                                <a:latin typeface="Cambria Math" panose="02040503050406030204" pitchFamily="18" charset="0"/>
                              </a:rPr>
                              <m:t>1−</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𝜃</m:t>
                                </m:r>
                              </m:e>
                              <m:sub>
                                <m:r>
                                  <a:rPr lang="en-US" sz="2400" b="0" i="1" smtClean="0">
                                    <a:latin typeface="Cambria Math" panose="02040503050406030204" pitchFamily="18" charset="0"/>
                                  </a:rPr>
                                  <m:t>𝑚</m:t>
                                </m:r>
                                <m:r>
                                  <a:rPr lang="en-US" sz="2400" b="0" i="1" smtClean="0">
                                    <a:latin typeface="Cambria Math" panose="02040503050406030204" pitchFamily="18" charset="0"/>
                                  </a:rPr>
                                  <m:t>,1</m:t>
                                </m:r>
                              </m:sub>
                            </m:sSub>
                          </m:e>
                        </m:d>
                      </m:e>
                      <m:sup>
                        <m:r>
                          <a:rPr lang="en-US" sz="2400" i="1">
                            <a:latin typeface="Cambria Math" panose="02040503050406030204" pitchFamily="18" charset="0"/>
                          </a:rPr>
                          <m:t>𝕀</m:t>
                        </m:r>
                        <m:d>
                          <m:dPr>
                            <m:ctrlPr>
                              <a:rPr lang="en-US" sz="2400" i="1">
                                <a:latin typeface="Cambria Math" panose="02040503050406030204" pitchFamily="18" charset="0"/>
                              </a:rPr>
                            </m:ctrlPr>
                          </m:dPr>
                          <m:e>
                            <m:sSup>
                              <m:sSupPr>
                                <m:ctrlPr>
                                  <a:rPr lang="en-US" sz="2400" i="1">
                                    <a:latin typeface="Cambria Math" panose="02040503050406030204" pitchFamily="18" charset="0"/>
                                  </a:rPr>
                                </m:ctrlPr>
                              </m:sSupPr>
                              <m:e>
                                <m:r>
                                  <a:rPr lang="en-US" sz="2400" i="1">
                                    <a:latin typeface="Cambria Math" panose="02040503050406030204" pitchFamily="18" charset="0"/>
                                  </a:rPr>
                                  <m:t>𝑦</m:t>
                                </m:r>
                              </m:e>
                              <m:sup>
                                <m:r>
                                  <a:rPr lang="en-US" sz="2400" i="1">
                                    <a:latin typeface="Cambria Math" panose="02040503050406030204" pitchFamily="18" charset="0"/>
                                  </a:rPr>
                                  <m:t>(</m:t>
                                </m:r>
                                <m:r>
                                  <a:rPr lang="en-US" sz="2400" i="1">
                                    <a:latin typeface="Cambria Math" panose="02040503050406030204" pitchFamily="18" charset="0"/>
                                  </a:rPr>
                                  <m:t>𝑛</m:t>
                                </m:r>
                                <m:r>
                                  <a:rPr lang="en-US" sz="2400" i="1">
                                    <a:latin typeface="Cambria Math" panose="02040503050406030204" pitchFamily="18" charset="0"/>
                                  </a:rPr>
                                  <m:t>)</m:t>
                                </m:r>
                              </m:sup>
                            </m:sSup>
                            <m:r>
                              <a:rPr lang="en-US" sz="2400" i="1">
                                <a:latin typeface="Cambria Math" panose="02040503050406030204" pitchFamily="18" charset="0"/>
                              </a:rPr>
                              <m:t>=1 ∧ </m:t>
                            </m:r>
                            <m:sSubSup>
                              <m:sSubSupPr>
                                <m:ctrlPr>
                                  <a:rPr lang="en-US" sz="2400" i="1">
                                    <a:latin typeface="Cambria Math" panose="02040503050406030204" pitchFamily="18" charset="0"/>
                                  </a:rPr>
                                </m:ctrlPr>
                              </m:sSubSupPr>
                              <m:e>
                                <m:r>
                                  <a:rPr lang="en-US" sz="2400" i="1">
                                    <a:latin typeface="Cambria Math" panose="02040503050406030204" pitchFamily="18" charset="0"/>
                                  </a:rPr>
                                  <m:t>𝑥</m:t>
                                </m:r>
                              </m:e>
                              <m:sub>
                                <m:r>
                                  <a:rPr lang="en-US" sz="2400" i="1">
                                    <a:latin typeface="Cambria Math" panose="02040503050406030204" pitchFamily="18" charset="0"/>
                                  </a:rPr>
                                  <m:t>𝑚</m:t>
                                </m:r>
                              </m:sub>
                              <m:sup>
                                <m:r>
                                  <a:rPr lang="en-US" sz="2400" i="1">
                                    <a:latin typeface="Cambria Math" panose="02040503050406030204" pitchFamily="18" charset="0"/>
                                  </a:rPr>
                                  <m:t>(</m:t>
                                </m:r>
                                <m:r>
                                  <a:rPr lang="en-US" sz="2400" i="1">
                                    <a:latin typeface="Cambria Math" panose="02040503050406030204" pitchFamily="18" charset="0"/>
                                  </a:rPr>
                                  <m:t>𝑛</m:t>
                                </m:r>
                                <m:r>
                                  <a:rPr lang="en-US" sz="2400" i="1">
                                    <a:latin typeface="Cambria Math" panose="02040503050406030204" pitchFamily="18" charset="0"/>
                                  </a:rPr>
                                  <m:t>)</m:t>
                                </m:r>
                              </m:sup>
                            </m:sSubSup>
                            <m:r>
                              <a:rPr lang="en-US" sz="2400" i="1">
                                <a:latin typeface="Cambria Math" panose="02040503050406030204" pitchFamily="18" charset="0"/>
                              </a:rPr>
                              <m:t>=</m:t>
                            </m:r>
                            <m:r>
                              <a:rPr lang="en-US" sz="2400" b="0" i="1" smtClean="0">
                                <a:latin typeface="Cambria Math" panose="02040503050406030204" pitchFamily="18" charset="0"/>
                              </a:rPr>
                              <m:t>0</m:t>
                            </m:r>
                          </m:e>
                        </m:d>
                      </m:sup>
                    </m:sSup>
                  </m:oMath>
                </a14:m>
                <a:endParaRPr lang="en-US" sz="2400" b="0" i="1" dirty="0">
                  <a:latin typeface="Cambria Math" panose="02040503050406030204" pitchFamily="18" charset="0"/>
                </a:endParaRPr>
              </a:p>
              <a:p>
                <a:r>
                  <a:rPr lang="en-US" sz="2400" dirty="0"/>
                  <a:t>                                                                    </a:t>
                </a:r>
                <a14:m>
                  <m:oMath xmlns:m="http://schemas.openxmlformats.org/officeDocument/2006/math">
                    <m:sSubSup>
                      <m:sSubSupPr>
                        <m:ctrlPr>
                          <a:rPr lang="en-US" sz="2400" i="1">
                            <a:latin typeface="Cambria Math" panose="02040503050406030204" pitchFamily="18" charset="0"/>
                          </a:rPr>
                        </m:ctrlPr>
                      </m:sSubSupPr>
                      <m:e>
                        <m:r>
                          <a:rPr lang="en-US" sz="2400" i="1">
                            <a:latin typeface="Cambria Math" panose="02040503050406030204" pitchFamily="18" charset="0"/>
                          </a:rPr>
                          <m:t>𝜃</m:t>
                        </m:r>
                      </m:e>
                      <m:sub>
                        <m:r>
                          <a:rPr lang="en-US" sz="2400" i="1">
                            <a:latin typeface="Cambria Math" panose="02040503050406030204" pitchFamily="18" charset="0"/>
                          </a:rPr>
                          <m:t>𝑚</m:t>
                        </m:r>
                        <m:r>
                          <a:rPr lang="en-US" sz="2400" i="1">
                            <a:latin typeface="Cambria Math" panose="02040503050406030204" pitchFamily="18" charset="0"/>
                          </a:rPr>
                          <m:t>,0</m:t>
                        </m:r>
                      </m:sub>
                      <m:sup>
                        <m:r>
                          <a:rPr lang="en-US" sz="2400" i="1">
                            <a:latin typeface="Cambria Math" panose="02040503050406030204" pitchFamily="18" charset="0"/>
                          </a:rPr>
                          <m:t>𝕀</m:t>
                        </m:r>
                        <m:d>
                          <m:dPr>
                            <m:ctrlPr>
                              <a:rPr lang="en-US" sz="2400" i="1">
                                <a:latin typeface="Cambria Math" panose="02040503050406030204" pitchFamily="18" charset="0"/>
                              </a:rPr>
                            </m:ctrlPr>
                          </m:dPr>
                          <m:e>
                            <m:sSup>
                              <m:sSupPr>
                                <m:ctrlPr>
                                  <a:rPr lang="en-US" sz="2400" i="1">
                                    <a:latin typeface="Cambria Math" panose="02040503050406030204" pitchFamily="18" charset="0"/>
                                  </a:rPr>
                                </m:ctrlPr>
                              </m:sSupPr>
                              <m:e>
                                <m:r>
                                  <a:rPr lang="en-US" sz="2400" i="1">
                                    <a:latin typeface="Cambria Math" panose="02040503050406030204" pitchFamily="18" charset="0"/>
                                  </a:rPr>
                                  <m:t>𝑦</m:t>
                                </m:r>
                              </m:e>
                              <m:sup>
                                <m:d>
                                  <m:dPr>
                                    <m:ctrlPr>
                                      <a:rPr lang="en-US" sz="2400" i="1">
                                        <a:latin typeface="Cambria Math" panose="02040503050406030204" pitchFamily="18" charset="0"/>
                                      </a:rPr>
                                    </m:ctrlPr>
                                  </m:dPr>
                                  <m:e>
                                    <m:r>
                                      <a:rPr lang="en-US" sz="2400" i="1">
                                        <a:latin typeface="Cambria Math" panose="02040503050406030204" pitchFamily="18" charset="0"/>
                                      </a:rPr>
                                      <m:t>𝑛</m:t>
                                    </m:r>
                                  </m:e>
                                </m:d>
                              </m:sup>
                            </m:sSup>
                            <m:r>
                              <a:rPr lang="en-US" sz="2400" i="1">
                                <a:latin typeface="Cambria Math" panose="02040503050406030204" pitchFamily="18" charset="0"/>
                              </a:rPr>
                              <m:t>=</m:t>
                            </m:r>
                            <m:r>
                              <a:rPr lang="en-US" sz="2400" b="0" i="1" smtClean="0">
                                <a:latin typeface="Cambria Math" panose="02040503050406030204" pitchFamily="18" charset="0"/>
                              </a:rPr>
                              <m:t>0</m:t>
                            </m:r>
                            <m:r>
                              <a:rPr lang="en-US" sz="2400" i="1">
                                <a:latin typeface="Cambria Math" panose="02040503050406030204" pitchFamily="18" charset="0"/>
                              </a:rPr>
                              <m:t> ∧ </m:t>
                            </m:r>
                            <m:sSubSup>
                              <m:sSubSupPr>
                                <m:ctrlPr>
                                  <a:rPr lang="en-US" sz="2400" i="1">
                                    <a:latin typeface="Cambria Math" panose="02040503050406030204" pitchFamily="18" charset="0"/>
                                  </a:rPr>
                                </m:ctrlPr>
                              </m:sSubSupPr>
                              <m:e>
                                <m:r>
                                  <a:rPr lang="en-US" sz="2400" i="1">
                                    <a:latin typeface="Cambria Math" panose="02040503050406030204" pitchFamily="18" charset="0"/>
                                  </a:rPr>
                                  <m:t>𝑥</m:t>
                                </m:r>
                              </m:e>
                              <m:sub>
                                <m:r>
                                  <a:rPr lang="en-US" sz="2400" i="1">
                                    <a:latin typeface="Cambria Math" panose="02040503050406030204" pitchFamily="18" charset="0"/>
                                  </a:rPr>
                                  <m:t>𝑚</m:t>
                                </m:r>
                              </m:sub>
                              <m:sup>
                                <m:d>
                                  <m:dPr>
                                    <m:ctrlPr>
                                      <a:rPr lang="en-US" sz="2400" i="1">
                                        <a:latin typeface="Cambria Math" panose="02040503050406030204" pitchFamily="18" charset="0"/>
                                      </a:rPr>
                                    </m:ctrlPr>
                                  </m:dPr>
                                  <m:e>
                                    <m:r>
                                      <a:rPr lang="en-US" sz="2400" i="1">
                                        <a:latin typeface="Cambria Math" panose="02040503050406030204" pitchFamily="18" charset="0"/>
                                      </a:rPr>
                                      <m:t>𝑛</m:t>
                                    </m:r>
                                  </m:e>
                                </m:d>
                              </m:sup>
                            </m:sSubSup>
                            <m:r>
                              <a:rPr lang="en-US" sz="2400" i="1">
                                <a:latin typeface="Cambria Math" panose="02040503050406030204" pitchFamily="18" charset="0"/>
                              </a:rPr>
                              <m:t>=1</m:t>
                            </m:r>
                          </m:e>
                        </m:d>
                        <m:r>
                          <a:rPr lang="en-US" sz="2400" i="1">
                            <a:latin typeface="Cambria Math" panose="02040503050406030204" pitchFamily="18" charset="0"/>
                          </a:rPr>
                          <m:t> </m:t>
                        </m:r>
                      </m:sup>
                    </m:sSubSup>
                    <m:sSup>
                      <m:sSupPr>
                        <m:ctrlPr>
                          <a:rPr lang="en-US" sz="2400" i="1">
                            <a:latin typeface="Cambria Math" panose="02040503050406030204" pitchFamily="18" charset="0"/>
                          </a:rPr>
                        </m:ctrlPr>
                      </m:sSupPr>
                      <m:e>
                        <m:d>
                          <m:dPr>
                            <m:ctrlPr>
                              <a:rPr lang="en-US" sz="2400" i="1">
                                <a:latin typeface="Cambria Math" panose="02040503050406030204" pitchFamily="18" charset="0"/>
                              </a:rPr>
                            </m:ctrlPr>
                          </m:dPr>
                          <m:e>
                            <m:r>
                              <a:rPr lang="en-US" sz="2400" i="1">
                                <a:latin typeface="Cambria Math" panose="02040503050406030204" pitchFamily="18" charset="0"/>
                              </a:rPr>
                              <m:t>1−</m:t>
                            </m:r>
                            <m:sSub>
                              <m:sSubPr>
                                <m:ctrlPr>
                                  <a:rPr lang="en-US" sz="2400" i="1">
                                    <a:latin typeface="Cambria Math" panose="02040503050406030204" pitchFamily="18" charset="0"/>
                                  </a:rPr>
                                </m:ctrlPr>
                              </m:sSubPr>
                              <m:e>
                                <m:r>
                                  <a:rPr lang="en-US" sz="2400" i="1">
                                    <a:latin typeface="Cambria Math" panose="02040503050406030204" pitchFamily="18" charset="0"/>
                                  </a:rPr>
                                  <m:t>𝜃</m:t>
                                </m:r>
                              </m:e>
                              <m:sub>
                                <m:r>
                                  <a:rPr lang="en-US" sz="2400" i="1">
                                    <a:latin typeface="Cambria Math" panose="02040503050406030204" pitchFamily="18" charset="0"/>
                                  </a:rPr>
                                  <m:t>𝑚</m:t>
                                </m:r>
                                <m:r>
                                  <a:rPr lang="en-US" sz="2400" i="1">
                                    <a:latin typeface="Cambria Math" panose="02040503050406030204" pitchFamily="18" charset="0"/>
                                  </a:rPr>
                                  <m:t>,0</m:t>
                                </m:r>
                              </m:sub>
                            </m:sSub>
                          </m:e>
                        </m:d>
                      </m:e>
                      <m:sup>
                        <m:r>
                          <a:rPr lang="en-US" sz="2400" i="1">
                            <a:latin typeface="Cambria Math" panose="02040503050406030204" pitchFamily="18" charset="0"/>
                          </a:rPr>
                          <m:t>𝕀</m:t>
                        </m:r>
                        <m:d>
                          <m:dPr>
                            <m:ctrlPr>
                              <a:rPr lang="en-US" sz="2400" i="1">
                                <a:latin typeface="Cambria Math" panose="02040503050406030204" pitchFamily="18" charset="0"/>
                              </a:rPr>
                            </m:ctrlPr>
                          </m:dPr>
                          <m:e>
                            <m:sSup>
                              <m:sSupPr>
                                <m:ctrlPr>
                                  <a:rPr lang="en-US" sz="2400" i="1">
                                    <a:latin typeface="Cambria Math" panose="02040503050406030204" pitchFamily="18" charset="0"/>
                                  </a:rPr>
                                </m:ctrlPr>
                              </m:sSupPr>
                              <m:e>
                                <m:r>
                                  <a:rPr lang="en-US" sz="2400" i="1">
                                    <a:latin typeface="Cambria Math" panose="02040503050406030204" pitchFamily="18" charset="0"/>
                                  </a:rPr>
                                  <m:t>𝑦</m:t>
                                </m:r>
                              </m:e>
                              <m:sup>
                                <m:r>
                                  <a:rPr lang="en-US" sz="2400" i="1">
                                    <a:latin typeface="Cambria Math" panose="02040503050406030204" pitchFamily="18" charset="0"/>
                                  </a:rPr>
                                  <m:t>(</m:t>
                                </m:r>
                                <m:r>
                                  <a:rPr lang="en-US" sz="2400" i="1">
                                    <a:latin typeface="Cambria Math" panose="02040503050406030204" pitchFamily="18" charset="0"/>
                                  </a:rPr>
                                  <m:t>𝑛</m:t>
                                </m:r>
                                <m:r>
                                  <a:rPr lang="en-US" sz="2400" i="1">
                                    <a:latin typeface="Cambria Math" panose="02040503050406030204" pitchFamily="18" charset="0"/>
                                  </a:rPr>
                                  <m:t>)</m:t>
                                </m:r>
                              </m:sup>
                            </m:sSup>
                            <m:r>
                              <a:rPr lang="en-US" sz="2400" i="1">
                                <a:latin typeface="Cambria Math" panose="02040503050406030204" pitchFamily="18" charset="0"/>
                              </a:rPr>
                              <m:t>=</m:t>
                            </m:r>
                            <m:r>
                              <a:rPr lang="en-US" sz="2400" b="0" i="1" smtClean="0">
                                <a:latin typeface="Cambria Math" panose="02040503050406030204" pitchFamily="18" charset="0"/>
                              </a:rPr>
                              <m:t>0</m:t>
                            </m:r>
                            <m:r>
                              <a:rPr lang="en-US" sz="2400" i="1">
                                <a:latin typeface="Cambria Math" panose="02040503050406030204" pitchFamily="18" charset="0"/>
                              </a:rPr>
                              <m:t> ∧ </m:t>
                            </m:r>
                            <m:sSubSup>
                              <m:sSubSupPr>
                                <m:ctrlPr>
                                  <a:rPr lang="en-US" sz="2400" i="1">
                                    <a:latin typeface="Cambria Math" panose="02040503050406030204" pitchFamily="18" charset="0"/>
                                  </a:rPr>
                                </m:ctrlPr>
                              </m:sSubSupPr>
                              <m:e>
                                <m:r>
                                  <a:rPr lang="en-US" sz="2400" i="1">
                                    <a:latin typeface="Cambria Math" panose="02040503050406030204" pitchFamily="18" charset="0"/>
                                  </a:rPr>
                                  <m:t>𝑥</m:t>
                                </m:r>
                              </m:e>
                              <m:sub>
                                <m:r>
                                  <a:rPr lang="en-US" sz="2400" i="1">
                                    <a:latin typeface="Cambria Math" panose="02040503050406030204" pitchFamily="18" charset="0"/>
                                  </a:rPr>
                                  <m:t>𝑚</m:t>
                                </m:r>
                              </m:sub>
                              <m:sup>
                                <m:r>
                                  <a:rPr lang="en-US" sz="2400" i="1">
                                    <a:latin typeface="Cambria Math" panose="02040503050406030204" pitchFamily="18" charset="0"/>
                                  </a:rPr>
                                  <m:t>(</m:t>
                                </m:r>
                                <m:r>
                                  <a:rPr lang="en-US" sz="2400" i="1">
                                    <a:latin typeface="Cambria Math" panose="02040503050406030204" pitchFamily="18" charset="0"/>
                                  </a:rPr>
                                  <m:t>𝑛</m:t>
                                </m:r>
                                <m:r>
                                  <a:rPr lang="en-US" sz="2400" i="1">
                                    <a:latin typeface="Cambria Math" panose="02040503050406030204" pitchFamily="18" charset="0"/>
                                  </a:rPr>
                                  <m:t>)</m:t>
                                </m:r>
                              </m:sup>
                            </m:sSubSup>
                            <m:r>
                              <a:rPr lang="en-US" sz="2400" i="1">
                                <a:latin typeface="Cambria Math" panose="02040503050406030204" pitchFamily="18" charset="0"/>
                              </a:rPr>
                              <m:t>=</m:t>
                            </m:r>
                            <m:r>
                              <a:rPr lang="en-US" sz="2400" b="0" i="1" smtClean="0">
                                <a:latin typeface="Cambria Math" panose="02040503050406030204" pitchFamily="18" charset="0"/>
                              </a:rPr>
                              <m:t>0</m:t>
                            </m:r>
                          </m:e>
                        </m:d>
                      </m:sup>
                    </m:sSup>
                  </m:oMath>
                </a14:m>
                <a:endParaRPr lang="en-US" sz="2400" dirty="0">
                  <a:solidFill>
                    <a:srgbClr val="7030A0"/>
                  </a:solidFill>
                </a:endParaRPr>
              </a:p>
              <a:p>
                <a:r>
                  <a:rPr lang="en-US" sz="2400" dirty="0"/>
                  <a:t>    </a:t>
                </a:r>
                <a14:m>
                  <m:oMath xmlns:m="http://schemas.openxmlformats.org/officeDocument/2006/math">
                    <m:r>
                      <a:rPr lang="en-US" sz="2400">
                        <a:latin typeface="Cambria Math" panose="02040503050406030204" pitchFamily="18" charset="0"/>
                      </a:rPr>
                      <m:t>=</m:t>
                    </m:r>
                    <m:sSup>
                      <m:sSupPr>
                        <m:ctrlPr>
                          <a:rPr lang="en-US" sz="2400" i="1">
                            <a:latin typeface="Cambria Math" panose="02040503050406030204" pitchFamily="18" charset="0"/>
                          </a:rPr>
                        </m:ctrlPr>
                      </m:sSupPr>
                      <m:e>
                        <m:r>
                          <a:rPr lang="en-US" sz="2400" i="1">
                            <a:latin typeface="Cambria Math" panose="02040503050406030204" pitchFamily="18" charset="0"/>
                          </a:rPr>
                          <m:t>𝜙</m:t>
                        </m:r>
                      </m:e>
                      <m:sup>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𝑁</m:t>
                            </m:r>
                          </m:e>
                          <m:sub>
                            <m:r>
                              <a:rPr lang="en-US" sz="2400" b="0" i="1" smtClean="0">
                                <a:latin typeface="Cambria Math" panose="02040503050406030204" pitchFamily="18" charset="0"/>
                              </a:rPr>
                              <m:t>𝑦</m:t>
                            </m:r>
                            <m:r>
                              <a:rPr lang="en-US" sz="2400" b="0" i="1" smtClean="0">
                                <a:latin typeface="Cambria Math" panose="02040503050406030204" pitchFamily="18" charset="0"/>
                              </a:rPr>
                              <m:t>=1</m:t>
                            </m:r>
                          </m:sub>
                        </m:sSub>
                      </m:sup>
                    </m:sSup>
                    <m:sSup>
                      <m:sSupPr>
                        <m:ctrlPr>
                          <a:rPr lang="en-US" sz="2400" i="1">
                            <a:latin typeface="Cambria Math" panose="02040503050406030204" pitchFamily="18" charset="0"/>
                          </a:rPr>
                        </m:ctrlPr>
                      </m:sSupPr>
                      <m:e>
                        <m:d>
                          <m:dPr>
                            <m:ctrlPr>
                              <a:rPr lang="en-US" sz="2400" i="1">
                                <a:latin typeface="Cambria Math" panose="02040503050406030204" pitchFamily="18" charset="0"/>
                              </a:rPr>
                            </m:ctrlPr>
                          </m:dPr>
                          <m:e>
                            <m:r>
                              <a:rPr lang="en-US" sz="2400" i="1">
                                <a:latin typeface="Cambria Math" panose="02040503050406030204" pitchFamily="18" charset="0"/>
                              </a:rPr>
                              <m:t>1−</m:t>
                            </m:r>
                            <m:r>
                              <a:rPr lang="en-US" sz="2400" i="1">
                                <a:latin typeface="Cambria Math" panose="02040503050406030204" pitchFamily="18" charset="0"/>
                              </a:rPr>
                              <m:t>𝜙</m:t>
                            </m:r>
                          </m:e>
                        </m:d>
                      </m:e>
                      <m:sup>
                        <m:sSub>
                          <m:sSubPr>
                            <m:ctrlPr>
                              <a:rPr lang="en-US" sz="2400" i="1">
                                <a:latin typeface="Cambria Math" panose="02040503050406030204" pitchFamily="18" charset="0"/>
                              </a:rPr>
                            </m:ctrlPr>
                          </m:sSubPr>
                          <m:e>
                            <m:r>
                              <a:rPr lang="en-US" sz="2400" i="1">
                                <a:latin typeface="Cambria Math" panose="02040503050406030204" pitchFamily="18" charset="0"/>
                              </a:rPr>
                              <m:t>𝑁</m:t>
                            </m:r>
                          </m:e>
                          <m:sub>
                            <m:r>
                              <a:rPr lang="en-US" sz="2400" i="1">
                                <a:latin typeface="Cambria Math" panose="02040503050406030204" pitchFamily="18" charset="0"/>
                              </a:rPr>
                              <m:t>𝑦</m:t>
                            </m:r>
                            <m:r>
                              <a:rPr lang="en-US" sz="2400" i="1">
                                <a:latin typeface="Cambria Math" panose="02040503050406030204" pitchFamily="18" charset="0"/>
                              </a:rPr>
                              <m:t>=0</m:t>
                            </m:r>
                          </m:sub>
                        </m:sSub>
                      </m:sup>
                    </m:sSup>
                    <m:r>
                      <a:rPr lang="en-US" sz="2400" i="1">
                        <a:latin typeface="Cambria Math" panose="02040503050406030204" pitchFamily="18" charset="0"/>
                      </a:rPr>
                      <m:t> </m:t>
                    </m:r>
                    <m:sSubSup>
                      <m:sSubSupPr>
                        <m:ctrlPr>
                          <a:rPr lang="en-US" sz="2400" i="1">
                            <a:latin typeface="Cambria Math" panose="02040503050406030204" pitchFamily="18" charset="0"/>
                          </a:rPr>
                        </m:ctrlPr>
                      </m:sSubSupPr>
                      <m:e>
                        <m:r>
                          <m:rPr>
                            <m:sty m:val="p"/>
                          </m:rPr>
                          <a:rPr lang="en-US" sz="2400">
                            <a:latin typeface="Cambria Math" panose="02040503050406030204" pitchFamily="18" charset="0"/>
                          </a:rPr>
                          <m:t>Π</m:t>
                        </m:r>
                      </m:e>
                      <m:sub>
                        <m:r>
                          <a:rPr lang="en-US" sz="2400" i="1">
                            <a:latin typeface="Cambria Math" panose="02040503050406030204" pitchFamily="18" charset="0"/>
                          </a:rPr>
                          <m:t>𝑚</m:t>
                        </m:r>
                        <m:r>
                          <a:rPr lang="en-US" sz="2400" i="1">
                            <a:latin typeface="Cambria Math" panose="02040503050406030204" pitchFamily="18" charset="0"/>
                          </a:rPr>
                          <m:t>=1</m:t>
                        </m:r>
                      </m:sub>
                      <m:sup>
                        <m:r>
                          <a:rPr lang="en-US" sz="2400" i="1">
                            <a:latin typeface="Cambria Math" panose="02040503050406030204" pitchFamily="18" charset="0"/>
                          </a:rPr>
                          <m:t>𝑀</m:t>
                        </m:r>
                      </m:sup>
                    </m:sSubSup>
                    <m:r>
                      <a:rPr lang="en-US" sz="2400" i="1">
                        <a:latin typeface="Cambria Math" panose="02040503050406030204" pitchFamily="18" charset="0"/>
                      </a:rPr>
                      <m:t> </m:t>
                    </m:r>
                    <m:sSubSup>
                      <m:sSubSupPr>
                        <m:ctrlPr>
                          <a:rPr lang="en-US" sz="2400" i="1">
                            <a:latin typeface="Cambria Math" panose="02040503050406030204" pitchFamily="18" charset="0"/>
                          </a:rPr>
                        </m:ctrlPr>
                      </m:sSubSupPr>
                      <m:e>
                        <m:r>
                          <a:rPr lang="en-US" sz="2400" i="1">
                            <a:latin typeface="Cambria Math" panose="02040503050406030204" pitchFamily="18" charset="0"/>
                          </a:rPr>
                          <m:t>𝜃</m:t>
                        </m:r>
                      </m:e>
                      <m:sub>
                        <m:r>
                          <a:rPr lang="en-US" sz="2400" i="1">
                            <a:latin typeface="Cambria Math" panose="02040503050406030204" pitchFamily="18" charset="0"/>
                          </a:rPr>
                          <m:t>𝑚</m:t>
                        </m:r>
                        <m:r>
                          <a:rPr lang="en-US" sz="2400" i="1">
                            <a:latin typeface="Cambria Math" panose="02040503050406030204" pitchFamily="18" charset="0"/>
                          </a:rPr>
                          <m:t>,1</m:t>
                        </m:r>
                      </m:sub>
                      <m:sup>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𝑁</m:t>
                            </m:r>
                          </m:e>
                          <m:sub>
                            <m:r>
                              <a:rPr lang="en-US" sz="2400" b="0" i="1" smtClean="0">
                                <a:latin typeface="Cambria Math" panose="02040503050406030204" pitchFamily="18" charset="0"/>
                              </a:rPr>
                              <m:t>𝑦</m:t>
                            </m:r>
                            <m:r>
                              <a:rPr lang="en-US" sz="2400" b="0" i="1" smtClean="0">
                                <a:latin typeface="Cambria Math" panose="02040503050406030204" pitchFamily="18" charset="0"/>
                              </a:rPr>
                              <m:t>=1,</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𝑚</m:t>
                                </m:r>
                              </m:sub>
                            </m:sSub>
                            <m:r>
                              <a:rPr lang="en-US" sz="2400" b="0" i="1" smtClean="0">
                                <a:latin typeface="Cambria Math" panose="02040503050406030204" pitchFamily="18" charset="0"/>
                              </a:rPr>
                              <m:t>=1</m:t>
                            </m:r>
                          </m:sub>
                        </m:sSub>
                        <m:r>
                          <a:rPr lang="en-US" sz="2400" i="1">
                            <a:latin typeface="Cambria Math" panose="02040503050406030204" pitchFamily="18" charset="0"/>
                          </a:rPr>
                          <m:t> </m:t>
                        </m:r>
                      </m:sup>
                    </m:sSubSup>
                    <m:sSup>
                      <m:sSupPr>
                        <m:ctrlPr>
                          <a:rPr lang="en-US" sz="2400" i="1">
                            <a:latin typeface="Cambria Math" panose="02040503050406030204" pitchFamily="18" charset="0"/>
                          </a:rPr>
                        </m:ctrlPr>
                      </m:sSupPr>
                      <m:e>
                        <m:d>
                          <m:dPr>
                            <m:ctrlPr>
                              <a:rPr lang="en-US" sz="2400" i="1">
                                <a:latin typeface="Cambria Math" panose="02040503050406030204" pitchFamily="18" charset="0"/>
                              </a:rPr>
                            </m:ctrlPr>
                          </m:dPr>
                          <m:e>
                            <m:r>
                              <a:rPr lang="en-US" sz="2400" i="1">
                                <a:latin typeface="Cambria Math" panose="02040503050406030204" pitchFamily="18" charset="0"/>
                              </a:rPr>
                              <m:t>1−</m:t>
                            </m:r>
                            <m:sSub>
                              <m:sSubPr>
                                <m:ctrlPr>
                                  <a:rPr lang="en-US" sz="2400" i="1">
                                    <a:latin typeface="Cambria Math" panose="02040503050406030204" pitchFamily="18" charset="0"/>
                                  </a:rPr>
                                </m:ctrlPr>
                              </m:sSubPr>
                              <m:e>
                                <m:r>
                                  <a:rPr lang="en-US" sz="2400" i="1">
                                    <a:latin typeface="Cambria Math" panose="02040503050406030204" pitchFamily="18" charset="0"/>
                                  </a:rPr>
                                  <m:t>𝜃</m:t>
                                </m:r>
                              </m:e>
                              <m:sub>
                                <m:r>
                                  <a:rPr lang="en-US" sz="2400" i="1">
                                    <a:latin typeface="Cambria Math" panose="02040503050406030204" pitchFamily="18" charset="0"/>
                                  </a:rPr>
                                  <m:t>𝑚</m:t>
                                </m:r>
                                <m:r>
                                  <a:rPr lang="en-US" sz="2400" i="1">
                                    <a:latin typeface="Cambria Math" panose="02040503050406030204" pitchFamily="18" charset="0"/>
                                  </a:rPr>
                                  <m:t>,1</m:t>
                                </m:r>
                              </m:sub>
                            </m:sSub>
                          </m:e>
                        </m:d>
                      </m:e>
                      <m:sup>
                        <m:sSub>
                          <m:sSubPr>
                            <m:ctrlPr>
                              <a:rPr lang="en-US" sz="2400" i="1">
                                <a:latin typeface="Cambria Math" panose="02040503050406030204" pitchFamily="18" charset="0"/>
                              </a:rPr>
                            </m:ctrlPr>
                          </m:sSubPr>
                          <m:e>
                            <m:r>
                              <a:rPr lang="en-US" sz="2400" i="1">
                                <a:latin typeface="Cambria Math" panose="02040503050406030204" pitchFamily="18" charset="0"/>
                              </a:rPr>
                              <m:t>𝑁</m:t>
                            </m:r>
                          </m:e>
                          <m:sub>
                            <m:r>
                              <a:rPr lang="en-US" sz="2400" i="1">
                                <a:latin typeface="Cambria Math" panose="02040503050406030204" pitchFamily="18" charset="0"/>
                              </a:rPr>
                              <m:t>𝑦</m:t>
                            </m:r>
                            <m:r>
                              <a:rPr lang="en-US" sz="2400" i="1">
                                <a:latin typeface="Cambria Math" panose="02040503050406030204" pitchFamily="18" charset="0"/>
                              </a:rPr>
                              <m:t>=1,</m:t>
                            </m:r>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𝑚</m:t>
                                </m:r>
                              </m:sub>
                            </m:sSub>
                            <m:r>
                              <a:rPr lang="en-US" sz="2400" i="1">
                                <a:latin typeface="Cambria Math" panose="02040503050406030204" pitchFamily="18" charset="0"/>
                              </a:rPr>
                              <m:t>=</m:t>
                            </m:r>
                            <m:r>
                              <a:rPr lang="en-US" sz="2400" b="0" i="1" smtClean="0">
                                <a:latin typeface="Cambria Math" panose="02040503050406030204" pitchFamily="18" charset="0"/>
                              </a:rPr>
                              <m:t>0</m:t>
                            </m:r>
                          </m:sub>
                        </m:sSub>
                      </m:sup>
                    </m:sSup>
                    <m:sSubSup>
                      <m:sSubSupPr>
                        <m:ctrlPr>
                          <a:rPr lang="en-US" sz="2400" i="1">
                            <a:latin typeface="Cambria Math" panose="02040503050406030204" pitchFamily="18" charset="0"/>
                          </a:rPr>
                        </m:ctrlPr>
                      </m:sSubSupPr>
                      <m:e>
                        <m:r>
                          <a:rPr lang="en-US" sz="2400" i="1">
                            <a:latin typeface="Cambria Math" panose="02040503050406030204" pitchFamily="18" charset="0"/>
                          </a:rPr>
                          <m:t>𝜃</m:t>
                        </m:r>
                      </m:e>
                      <m:sub>
                        <m:r>
                          <a:rPr lang="en-US" sz="2400" i="1">
                            <a:latin typeface="Cambria Math" panose="02040503050406030204" pitchFamily="18" charset="0"/>
                          </a:rPr>
                          <m:t>𝑚</m:t>
                        </m:r>
                        <m:r>
                          <a:rPr lang="en-US" sz="2400" i="1">
                            <a:latin typeface="Cambria Math" panose="02040503050406030204" pitchFamily="18" charset="0"/>
                          </a:rPr>
                          <m:t>,0</m:t>
                        </m:r>
                      </m:sub>
                      <m:sup>
                        <m:sSub>
                          <m:sSubPr>
                            <m:ctrlPr>
                              <a:rPr lang="en-US" sz="2400" i="1">
                                <a:latin typeface="Cambria Math" panose="02040503050406030204" pitchFamily="18" charset="0"/>
                              </a:rPr>
                            </m:ctrlPr>
                          </m:sSubPr>
                          <m:e>
                            <m:r>
                              <a:rPr lang="en-US" sz="2400" i="1">
                                <a:latin typeface="Cambria Math" panose="02040503050406030204" pitchFamily="18" charset="0"/>
                              </a:rPr>
                              <m:t>𝑁</m:t>
                            </m:r>
                          </m:e>
                          <m:sub>
                            <m:r>
                              <a:rPr lang="en-US" sz="2400" i="1">
                                <a:latin typeface="Cambria Math" panose="02040503050406030204" pitchFamily="18" charset="0"/>
                              </a:rPr>
                              <m:t>𝑦</m:t>
                            </m:r>
                            <m:r>
                              <a:rPr lang="en-US" sz="2400" i="1">
                                <a:latin typeface="Cambria Math" panose="02040503050406030204" pitchFamily="18" charset="0"/>
                              </a:rPr>
                              <m:t>=0,</m:t>
                            </m:r>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𝑚</m:t>
                                </m:r>
                              </m:sub>
                            </m:sSub>
                            <m:r>
                              <a:rPr lang="en-US" sz="2400" i="1">
                                <a:latin typeface="Cambria Math" panose="02040503050406030204" pitchFamily="18" charset="0"/>
                              </a:rPr>
                              <m:t>=1</m:t>
                            </m:r>
                          </m:sub>
                        </m:sSub>
                        <m:r>
                          <a:rPr lang="en-US" sz="2400" i="1">
                            <a:latin typeface="Cambria Math" panose="02040503050406030204" pitchFamily="18" charset="0"/>
                          </a:rPr>
                          <m:t> </m:t>
                        </m:r>
                      </m:sup>
                    </m:sSubSup>
                    <m:sSup>
                      <m:sSupPr>
                        <m:ctrlPr>
                          <a:rPr lang="en-US" sz="2400" i="1">
                            <a:latin typeface="Cambria Math" panose="02040503050406030204" pitchFamily="18" charset="0"/>
                          </a:rPr>
                        </m:ctrlPr>
                      </m:sSupPr>
                      <m:e>
                        <m:d>
                          <m:dPr>
                            <m:ctrlPr>
                              <a:rPr lang="en-US" sz="2400" i="1">
                                <a:latin typeface="Cambria Math" panose="02040503050406030204" pitchFamily="18" charset="0"/>
                              </a:rPr>
                            </m:ctrlPr>
                          </m:dPr>
                          <m:e>
                            <m:r>
                              <a:rPr lang="en-US" sz="2400" i="1">
                                <a:latin typeface="Cambria Math" panose="02040503050406030204" pitchFamily="18" charset="0"/>
                              </a:rPr>
                              <m:t>1−</m:t>
                            </m:r>
                            <m:sSub>
                              <m:sSubPr>
                                <m:ctrlPr>
                                  <a:rPr lang="en-US" sz="2400" i="1">
                                    <a:latin typeface="Cambria Math" panose="02040503050406030204" pitchFamily="18" charset="0"/>
                                  </a:rPr>
                                </m:ctrlPr>
                              </m:sSubPr>
                              <m:e>
                                <m:r>
                                  <a:rPr lang="en-US" sz="2400" i="1">
                                    <a:latin typeface="Cambria Math" panose="02040503050406030204" pitchFamily="18" charset="0"/>
                                  </a:rPr>
                                  <m:t>𝜃</m:t>
                                </m:r>
                              </m:e>
                              <m:sub>
                                <m:r>
                                  <a:rPr lang="en-US" sz="2400" i="1">
                                    <a:latin typeface="Cambria Math" panose="02040503050406030204" pitchFamily="18" charset="0"/>
                                  </a:rPr>
                                  <m:t>𝑚</m:t>
                                </m:r>
                                <m:r>
                                  <a:rPr lang="en-US" sz="2400" i="1">
                                    <a:latin typeface="Cambria Math" panose="02040503050406030204" pitchFamily="18" charset="0"/>
                                  </a:rPr>
                                  <m:t>,0</m:t>
                                </m:r>
                              </m:sub>
                            </m:sSub>
                          </m:e>
                        </m:d>
                      </m:e>
                      <m:sup>
                        <m:sSub>
                          <m:sSubPr>
                            <m:ctrlPr>
                              <a:rPr lang="en-US" sz="2400" i="1">
                                <a:latin typeface="Cambria Math" panose="02040503050406030204" pitchFamily="18" charset="0"/>
                              </a:rPr>
                            </m:ctrlPr>
                          </m:sSubPr>
                          <m:e>
                            <m:r>
                              <a:rPr lang="en-US" sz="2400" i="1">
                                <a:latin typeface="Cambria Math" panose="02040503050406030204" pitchFamily="18" charset="0"/>
                              </a:rPr>
                              <m:t>𝑁</m:t>
                            </m:r>
                          </m:e>
                          <m:sub>
                            <m:r>
                              <a:rPr lang="en-US" sz="2400" i="1">
                                <a:latin typeface="Cambria Math" panose="02040503050406030204" pitchFamily="18" charset="0"/>
                              </a:rPr>
                              <m:t>𝑦</m:t>
                            </m:r>
                            <m:r>
                              <a:rPr lang="en-US" sz="2400" i="1">
                                <a:latin typeface="Cambria Math" panose="02040503050406030204" pitchFamily="18" charset="0"/>
                              </a:rPr>
                              <m:t>=0,</m:t>
                            </m:r>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𝑚</m:t>
                                </m:r>
                              </m:sub>
                            </m:sSub>
                            <m:r>
                              <a:rPr lang="en-US" sz="2400" i="1">
                                <a:latin typeface="Cambria Math" panose="02040503050406030204" pitchFamily="18" charset="0"/>
                              </a:rPr>
                              <m:t>=0</m:t>
                            </m:r>
                          </m:sub>
                        </m:sSub>
                      </m:sup>
                    </m:sSup>
                  </m:oMath>
                </a14:m>
                <a:endParaRPr lang="en-US" sz="2400" i="1" dirty="0">
                  <a:latin typeface="Cambria Math" panose="02040503050406030204" pitchFamily="18" charset="0"/>
                </a:endParaRPr>
              </a:p>
              <a:p>
                <a:endParaRPr lang="en-US" sz="2400" dirty="0"/>
              </a:p>
              <a:p>
                <a:endParaRPr lang="en-US" sz="2400" dirty="0"/>
              </a:p>
              <a:p>
                <a:endParaRPr lang="en-US" sz="2400" dirty="0"/>
              </a:p>
              <a:p>
                <a:endParaRPr lang="en-US" sz="2400" dirty="0"/>
              </a:p>
            </p:txBody>
          </p:sp>
        </mc:Choice>
        <mc:Fallback xmlns="">
          <p:sp>
            <p:nvSpPr>
              <p:cNvPr id="3" name="Content Placeholder 2">
                <a:extLst>
                  <a:ext uri="{FF2B5EF4-FFF2-40B4-BE49-F238E27FC236}">
                    <a16:creationId xmlns:a16="http://schemas.microsoft.com/office/drawing/2014/main" id="{92B06672-ECE4-476B-946F-055D815A1523}"/>
                  </a:ext>
                </a:extLst>
              </p:cNvPr>
              <p:cNvSpPr>
                <a:spLocks noGrp="1" noRot="1" noChangeAspect="1" noMove="1" noResize="1" noEditPoints="1" noAdjustHandles="1" noChangeArrowheads="1" noChangeShapeType="1" noTextEdit="1"/>
              </p:cNvSpPr>
              <p:nvPr>
                <p:ph idx="1"/>
              </p:nvPr>
            </p:nvSpPr>
            <p:spPr>
              <a:xfrm>
                <a:off x="299824" y="1085187"/>
                <a:ext cx="11892176" cy="5614193"/>
              </a:xfrm>
              <a:blipFill>
                <a:blip r:embed="rId2"/>
                <a:stretch>
                  <a:fillRect l="-1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37F6FE36-30BE-45C4-B9CE-3F02D0627A56}"/>
                  </a:ext>
                </a:extLst>
              </p:cNvPr>
              <p:cNvSpPr/>
              <p:nvPr/>
            </p:nvSpPr>
            <p:spPr>
              <a:xfrm>
                <a:off x="8943703" y="161857"/>
                <a:ext cx="2948473" cy="21471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2400" b="0" i="1" u="none" strike="noStrike" kern="1200" cap="none" spc="0" normalizeH="0" baseline="0" noProof="0" smtClean="0">
                        <a:ln>
                          <a:noFill/>
                        </a:ln>
                        <a:solidFill>
                          <a:srgbClr val="4472C4"/>
                        </a:solidFill>
                        <a:effectLst/>
                        <a:uLnTx/>
                        <a:uFillTx/>
                        <a:latin typeface="Cambria Math" panose="02040503050406030204" pitchFamily="18" charset="0"/>
                        <a:ea typeface="+mn-ea"/>
                        <a:cs typeface="+mn-cs"/>
                      </a:rPr>
                      <m:t>    </m:t>
                    </m:r>
                    <m:r>
                      <a:rPr kumimoji="0" lang="en-US" sz="2400" b="0" i="1" u="none" strike="noStrike" kern="1200" cap="none" spc="0" normalizeH="0" baseline="0" noProof="0" smtClean="0">
                        <a:ln>
                          <a:noFill/>
                        </a:ln>
                        <a:solidFill>
                          <a:srgbClr val="4472C4"/>
                        </a:solidFill>
                        <a:effectLst/>
                        <a:uLnTx/>
                        <a:uFillTx/>
                        <a:latin typeface="Cambria Math" panose="02040503050406030204" pitchFamily="18" charset="0"/>
                        <a:ea typeface="+mn-ea"/>
                        <a:cs typeface="+mn-cs"/>
                      </a:rPr>
                      <m:t>𝒟</m:t>
                    </m:r>
                    <m:r>
                      <a:rPr kumimoji="0" lang="en-US" sz="2400" b="0" i="1" u="none" strike="noStrike" kern="1200" cap="none" spc="0" normalizeH="0" baseline="0" noProof="0" smtClean="0">
                        <a:ln>
                          <a:noFill/>
                        </a:ln>
                        <a:solidFill>
                          <a:srgbClr val="4472C4"/>
                        </a:solidFill>
                        <a:effectLst/>
                        <a:uLnTx/>
                        <a:uFillTx/>
                        <a:latin typeface="Cambria Math" panose="02040503050406030204" pitchFamily="18" charset="0"/>
                        <a:ea typeface="+mn-ea"/>
                        <a:cs typeface="+mn-cs"/>
                      </a:rPr>
                      <m:t>=</m:t>
                    </m:r>
                    <m:sSubSup>
                      <m:sSubSupPr>
                        <m:ctrlPr>
                          <a:rPr kumimoji="0" lang="x-IV_mathan" sz="2400" b="0" i="1" u="none" strike="noStrike" kern="1200" cap="none" spc="0" normalizeH="0" baseline="0" noProof="0">
                            <a:ln>
                              <a:noFill/>
                            </a:ln>
                            <a:solidFill>
                              <a:srgbClr val="4472C4"/>
                            </a:solidFill>
                            <a:effectLst/>
                            <a:uLnTx/>
                            <a:uFillTx/>
                            <a:latin typeface="Cambria Math" panose="02040503050406030204" pitchFamily="18" charset="0"/>
                            <a:ea typeface="+mn-ea"/>
                            <a:cs typeface="+mn-cs"/>
                          </a:rPr>
                        </m:ctrlPr>
                      </m:sSubSupPr>
                      <m:e>
                        <m:d>
                          <m:dPr>
                            <m:begChr m:val="{"/>
                            <m:endChr m:val="}"/>
                            <m:ctrlPr>
                              <a:rPr kumimoji="0" lang="x-IV_mathan" sz="2400" b="0" i="1" u="none" strike="noStrike" kern="1200" cap="none" spc="0" normalizeH="0" baseline="0" noProof="0">
                                <a:ln>
                                  <a:noFill/>
                                </a:ln>
                                <a:solidFill>
                                  <a:srgbClr val="4472C4"/>
                                </a:solidFill>
                                <a:effectLst/>
                                <a:uLnTx/>
                                <a:uFillTx/>
                                <a:latin typeface="Cambria Math" panose="02040503050406030204" pitchFamily="18" charset="0"/>
                                <a:ea typeface="+mn-ea"/>
                                <a:cs typeface="+mn-cs"/>
                              </a:rPr>
                            </m:ctrlPr>
                          </m:dPr>
                          <m:e>
                            <m:sSup>
                              <m:sSupPr>
                                <m:ctrlPr>
                                  <a:rPr kumimoji="0" lang="x-IV_mathan" sz="2400" b="0" i="1" u="none" strike="noStrike" kern="1200" cap="none" spc="0" normalizeH="0" baseline="0" noProof="0">
                                    <a:ln>
                                      <a:noFill/>
                                    </a:ln>
                                    <a:solidFill>
                                      <a:srgbClr val="4472C4"/>
                                    </a:solidFill>
                                    <a:effectLst/>
                                    <a:uLnTx/>
                                    <a:uFillTx/>
                                    <a:latin typeface="Cambria Math" panose="02040503050406030204" pitchFamily="18" charset="0"/>
                                    <a:ea typeface="+mn-ea"/>
                                    <a:cs typeface="+mn-cs"/>
                                  </a:rPr>
                                </m:ctrlPr>
                              </m:sSupPr>
                              <m:e>
                                <m:r>
                                  <a:rPr kumimoji="0" lang="x-IV_mathan" sz="2400" b="0" i="0" u="none" strike="noStrike" kern="1200" cap="none" spc="0" normalizeH="0" baseline="0" noProof="0">
                                    <a:ln>
                                      <a:noFill/>
                                    </a:ln>
                                    <a:solidFill>
                                      <a:srgbClr val="4472C4"/>
                                    </a:solidFill>
                                    <a:effectLst/>
                                    <a:uLnTx/>
                                    <a:uFillTx/>
                                    <a:latin typeface="Cambria Math" panose="02040503050406030204" pitchFamily="18" charset="0"/>
                                    <a:ea typeface="+mn-ea"/>
                                    <a:cs typeface="+mn-cs"/>
                                  </a:rPr>
                                  <m:t>𝑦</m:t>
                                </m:r>
                              </m:e>
                              <m:sup>
                                <m:d>
                                  <m:dPr>
                                    <m:ctrlPr>
                                      <a:rPr kumimoji="0" lang="x-IV_mathan" sz="2400" b="0" i="1" u="none" strike="noStrike" kern="1200" cap="none" spc="0" normalizeH="0" baseline="0" noProof="0">
                                        <a:ln>
                                          <a:noFill/>
                                        </a:ln>
                                        <a:solidFill>
                                          <a:srgbClr val="4472C4"/>
                                        </a:solidFill>
                                        <a:effectLst/>
                                        <a:uLnTx/>
                                        <a:uFillTx/>
                                        <a:latin typeface="Cambria Math" panose="02040503050406030204" pitchFamily="18" charset="0"/>
                                        <a:ea typeface="+mn-ea"/>
                                        <a:cs typeface="+mn-cs"/>
                                      </a:rPr>
                                    </m:ctrlPr>
                                  </m:dPr>
                                  <m:e>
                                    <m:r>
                                      <a:rPr kumimoji="0" lang="x-IV_mathan" sz="2400" b="0" i="0" u="none" strike="noStrike" kern="1200" cap="none" spc="0" normalizeH="0" baseline="0" noProof="0">
                                        <a:ln>
                                          <a:noFill/>
                                        </a:ln>
                                        <a:solidFill>
                                          <a:srgbClr val="4472C4"/>
                                        </a:solidFill>
                                        <a:effectLst/>
                                        <a:uLnTx/>
                                        <a:uFillTx/>
                                        <a:latin typeface="Cambria Math" panose="02040503050406030204" pitchFamily="18" charset="0"/>
                                        <a:ea typeface="+mn-ea"/>
                                        <a:cs typeface="+mn-cs"/>
                                      </a:rPr>
                                      <m:t>𝑛</m:t>
                                    </m:r>
                                  </m:e>
                                </m:d>
                              </m:sup>
                            </m:sSup>
                            <m:r>
                              <a:rPr kumimoji="0" lang="x-IV_mathan" sz="2400" b="0" i="0" u="none" strike="noStrike" kern="1200" cap="none" spc="0" normalizeH="0" baseline="0" noProof="0">
                                <a:ln>
                                  <a:noFill/>
                                </a:ln>
                                <a:solidFill>
                                  <a:srgbClr val="4472C4"/>
                                </a:solidFill>
                                <a:effectLst/>
                                <a:uLnTx/>
                                <a:uFillTx/>
                                <a:latin typeface="Cambria Math" panose="02040503050406030204" pitchFamily="18" charset="0"/>
                                <a:ea typeface="+mn-ea"/>
                                <a:cs typeface="+mn-cs"/>
                              </a:rPr>
                              <m:t>,</m:t>
                            </m:r>
                            <m:r>
                              <a:rPr kumimoji="0" lang="x-IV_mathan" sz="2400" b="0" i="1" u="none" strike="noStrike" kern="1200" cap="none" spc="0" normalizeH="0" baseline="0" noProof="0">
                                <a:ln>
                                  <a:noFill/>
                                </a:ln>
                                <a:solidFill>
                                  <a:srgbClr val="4472C4"/>
                                </a:solidFill>
                                <a:effectLst/>
                                <a:uLnTx/>
                                <a:uFillTx/>
                                <a:latin typeface="Cambria Math" panose="02040503050406030204" pitchFamily="18" charset="0"/>
                                <a:ea typeface="+mn-ea"/>
                                <a:cs typeface="+mn-cs"/>
                              </a:rPr>
                              <m:t> </m:t>
                            </m:r>
                            <m:sSup>
                              <m:sSupPr>
                                <m:ctrlPr>
                                  <a:rPr kumimoji="0" lang="x-IV_mathan" sz="2400" b="0" i="1" u="none" strike="noStrike" kern="1200" cap="none" spc="0" normalizeH="0" baseline="0" noProof="0">
                                    <a:ln>
                                      <a:noFill/>
                                    </a:ln>
                                    <a:solidFill>
                                      <a:srgbClr val="4472C4"/>
                                    </a:solidFill>
                                    <a:effectLst/>
                                    <a:uLnTx/>
                                    <a:uFillTx/>
                                    <a:latin typeface="Cambria Math" panose="02040503050406030204" pitchFamily="18" charset="0"/>
                                    <a:ea typeface="+mn-ea"/>
                                    <a:cs typeface="+mn-cs"/>
                                  </a:rPr>
                                </m:ctrlPr>
                              </m:sSupPr>
                              <m:e>
                                <m:r>
                                  <a:rPr kumimoji="0" lang="x-IV_mathan" sz="2400" b="0" i="0" u="none" strike="noStrike" kern="1200" cap="none" spc="0" normalizeH="0" baseline="0" noProof="0">
                                    <a:ln>
                                      <a:noFill/>
                                    </a:ln>
                                    <a:solidFill>
                                      <a:srgbClr val="4472C4"/>
                                    </a:solidFill>
                                    <a:effectLst/>
                                    <a:uLnTx/>
                                    <a:uFillTx/>
                                    <a:latin typeface="Cambria Math" panose="02040503050406030204" pitchFamily="18" charset="0"/>
                                    <a:ea typeface="+mn-ea"/>
                                    <a:cs typeface="+mn-cs"/>
                                  </a:rPr>
                                  <m:t>𝒙</m:t>
                                </m:r>
                              </m:e>
                              <m:sup>
                                <m:r>
                                  <a:rPr kumimoji="0" lang="x-IV_mathan" sz="2400" b="0" i="0" u="none" strike="noStrike" kern="1200" cap="none" spc="0" normalizeH="0" baseline="0" noProof="0">
                                    <a:ln>
                                      <a:noFill/>
                                    </a:ln>
                                    <a:solidFill>
                                      <a:srgbClr val="4472C4"/>
                                    </a:solidFill>
                                    <a:effectLst/>
                                    <a:uLnTx/>
                                    <a:uFillTx/>
                                    <a:latin typeface="Cambria Math" panose="02040503050406030204" pitchFamily="18" charset="0"/>
                                    <a:ea typeface="+mn-ea"/>
                                    <a:cs typeface="+mn-cs"/>
                                  </a:rPr>
                                  <m:t>(</m:t>
                                </m:r>
                                <m:r>
                                  <a:rPr kumimoji="0" lang="x-IV_mathan" sz="2400" b="0" i="0" u="none" strike="noStrike" kern="1200" cap="none" spc="0" normalizeH="0" baseline="0" noProof="0">
                                    <a:ln>
                                      <a:noFill/>
                                    </a:ln>
                                    <a:solidFill>
                                      <a:srgbClr val="4472C4"/>
                                    </a:solidFill>
                                    <a:effectLst/>
                                    <a:uLnTx/>
                                    <a:uFillTx/>
                                    <a:latin typeface="Cambria Math" panose="02040503050406030204" pitchFamily="18" charset="0"/>
                                    <a:ea typeface="+mn-ea"/>
                                    <a:cs typeface="+mn-cs"/>
                                  </a:rPr>
                                  <m:t>𝑛</m:t>
                                </m:r>
                                <m:r>
                                  <a:rPr kumimoji="0" lang="x-IV_mathan" sz="2400" b="0" i="0" u="none" strike="noStrike" kern="1200" cap="none" spc="0" normalizeH="0" baseline="0" noProof="0">
                                    <a:ln>
                                      <a:noFill/>
                                    </a:ln>
                                    <a:solidFill>
                                      <a:srgbClr val="4472C4"/>
                                    </a:solidFill>
                                    <a:effectLst/>
                                    <a:uLnTx/>
                                    <a:uFillTx/>
                                    <a:latin typeface="Cambria Math" panose="02040503050406030204" pitchFamily="18" charset="0"/>
                                    <a:ea typeface="+mn-ea"/>
                                    <a:cs typeface="+mn-cs"/>
                                  </a:rPr>
                                  <m:t>)</m:t>
                                </m:r>
                              </m:sup>
                            </m:sSup>
                          </m:e>
                        </m:d>
                      </m:e>
                      <m:sub>
                        <m:r>
                          <a:rPr kumimoji="0" lang="x-IV_mathan" sz="2400" b="0" i="0" u="none" strike="noStrike" kern="1200" cap="none" spc="0" normalizeH="0" baseline="0" noProof="0">
                            <a:ln>
                              <a:noFill/>
                            </a:ln>
                            <a:solidFill>
                              <a:srgbClr val="4472C4"/>
                            </a:solidFill>
                            <a:effectLst/>
                            <a:uLnTx/>
                            <a:uFillTx/>
                            <a:latin typeface="Cambria Math" panose="02040503050406030204" pitchFamily="18" charset="0"/>
                            <a:ea typeface="+mn-ea"/>
                            <a:cs typeface="+mn-cs"/>
                          </a:rPr>
                          <m:t>𝑛</m:t>
                        </m:r>
                        <m:r>
                          <a:rPr kumimoji="0" lang="x-IV_mathan" sz="2400" b="0" i="0" u="none" strike="noStrike" kern="1200" cap="none" spc="0" normalizeH="0" baseline="0" noProof="0">
                            <a:ln>
                              <a:noFill/>
                            </a:ln>
                            <a:solidFill>
                              <a:srgbClr val="4472C4"/>
                            </a:solidFill>
                            <a:effectLst/>
                            <a:uLnTx/>
                            <a:uFillTx/>
                            <a:latin typeface="Cambria Math" panose="02040503050406030204" pitchFamily="18" charset="0"/>
                            <a:ea typeface="+mn-ea"/>
                            <a:cs typeface="+mn-cs"/>
                          </a:rPr>
                          <m:t>=1</m:t>
                        </m:r>
                      </m:sub>
                      <m:sup>
                        <m:r>
                          <a:rPr kumimoji="0" lang="x-IV_mathan" sz="2400" b="0" i="0" u="none" strike="noStrike" kern="1200" cap="none" spc="0" normalizeH="0" baseline="0" noProof="0">
                            <a:ln>
                              <a:noFill/>
                            </a:ln>
                            <a:solidFill>
                              <a:srgbClr val="4472C4"/>
                            </a:solidFill>
                            <a:effectLst/>
                            <a:uLnTx/>
                            <a:uFillTx/>
                            <a:latin typeface="Cambria Math" panose="02040503050406030204" pitchFamily="18" charset="0"/>
                            <a:ea typeface="+mn-ea"/>
                            <a:cs typeface="+mn-cs"/>
                          </a:rPr>
                          <m:t>𝑁</m:t>
                        </m:r>
                      </m:sup>
                    </m:sSubSup>
                  </m:oMath>
                </a14:m>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p>
                      <m:sSupPr>
                        <m:ctrlPr>
                          <a:rPr kumimoji="0" lang="en-US" sz="2400" b="0" i="1" u="none" strike="noStrike" kern="1200" cap="none" spc="0" normalizeH="0" baseline="0" noProof="0">
                            <a:ln>
                              <a:noFill/>
                            </a:ln>
                            <a:solidFill>
                              <a:srgbClr val="4472C4"/>
                            </a:solidFill>
                            <a:effectLst/>
                            <a:uLnTx/>
                            <a:uFillTx/>
                            <a:latin typeface="Cambria Math" panose="02040503050406030204" pitchFamily="18" charset="0"/>
                            <a:ea typeface="+mn-ea"/>
                            <a:cs typeface="+mn-cs"/>
                          </a:rPr>
                        </m:ctrlPr>
                      </m:sSupPr>
                      <m:e>
                        <m:r>
                          <a:rPr kumimoji="0" lang="en-US" sz="2400" b="0" i="1" u="none" strike="noStrike" kern="1200" cap="none" spc="0" normalizeH="0" baseline="0" noProof="0">
                            <a:ln>
                              <a:noFill/>
                            </a:ln>
                            <a:solidFill>
                              <a:srgbClr val="4472C4"/>
                            </a:solidFill>
                            <a:effectLst/>
                            <a:uLnTx/>
                            <a:uFillTx/>
                            <a:latin typeface="Cambria Math" panose="02040503050406030204" pitchFamily="18" charset="0"/>
                            <a:ea typeface="+mn-ea"/>
                            <a:cs typeface="+mn-cs"/>
                          </a:rPr>
                          <m:t>𝑦</m:t>
                        </m:r>
                      </m:e>
                      <m:sup>
                        <m:r>
                          <a:rPr kumimoji="0" lang="en-US" sz="2400" b="0" i="1" u="none" strike="noStrike" kern="1200" cap="none" spc="0" normalizeH="0" baseline="0" noProof="0">
                            <a:ln>
                              <a:noFill/>
                            </a:ln>
                            <a:solidFill>
                              <a:srgbClr val="4472C4"/>
                            </a:solidFill>
                            <a:effectLst/>
                            <a:uLnTx/>
                            <a:uFillTx/>
                            <a:latin typeface="Cambria Math" panose="02040503050406030204" pitchFamily="18" charset="0"/>
                            <a:ea typeface="+mn-ea"/>
                            <a:cs typeface="+mn-cs"/>
                          </a:rPr>
                          <m:t>(</m:t>
                        </m:r>
                        <m:r>
                          <a:rPr kumimoji="0" lang="en-US" sz="2400" b="0" i="1" u="none" strike="noStrike" kern="1200" cap="none" spc="0" normalizeH="0" baseline="0" noProof="0">
                            <a:ln>
                              <a:noFill/>
                            </a:ln>
                            <a:solidFill>
                              <a:srgbClr val="4472C4"/>
                            </a:solidFill>
                            <a:effectLst/>
                            <a:uLnTx/>
                            <a:uFillTx/>
                            <a:latin typeface="Cambria Math" panose="02040503050406030204" pitchFamily="18" charset="0"/>
                            <a:ea typeface="+mn-ea"/>
                            <a:cs typeface="+mn-cs"/>
                          </a:rPr>
                          <m:t>𝑛</m:t>
                        </m:r>
                        <m:r>
                          <a:rPr kumimoji="0" lang="en-US" sz="2400" b="0" i="1" u="none" strike="noStrike" kern="1200" cap="none" spc="0" normalizeH="0" baseline="0" noProof="0">
                            <a:ln>
                              <a:noFill/>
                            </a:ln>
                            <a:solidFill>
                              <a:srgbClr val="4472C4"/>
                            </a:solidFill>
                            <a:effectLst/>
                            <a:uLnTx/>
                            <a:uFillTx/>
                            <a:latin typeface="Cambria Math" panose="02040503050406030204" pitchFamily="18" charset="0"/>
                            <a:ea typeface="+mn-ea"/>
                            <a:cs typeface="+mn-cs"/>
                          </a:rPr>
                          <m:t>)</m:t>
                        </m:r>
                      </m:sup>
                    </m:sSup>
                    <m:r>
                      <a:rPr kumimoji="0" lang="en-US" sz="2400" b="0" i="1" u="none" strike="noStrike" kern="1200" cap="none" spc="0" normalizeH="0" baseline="0" noProof="0">
                        <a:ln>
                          <a:noFill/>
                        </a:ln>
                        <a:solidFill>
                          <a:srgbClr val="4472C4"/>
                        </a:solidFill>
                        <a:effectLst/>
                        <a:uLnTx/>
                        <a:uFillTx/>
                        <a:latin typeface="Cambria Math" panose="02040503050406030204" pitchFamily="18" charset="0"/>
                        <a:ea typeface="+mn-ea"/>
                        <a:cs typeface="+mn-cs"/>
                      </a:rPr>
                      <m:t>∈{0,1}</m:t>
                    </m:r>
                  </m:oMath>
                </a14:m>
                <a:r>
                  <a:rPr kumimoji="0" lang="x-IV_mathan" sz="2400" b="0" i="0" u="none" strike="noStrike" kern="1200" cap="none" spc="0" normalizeH="0" baseline="0" noProof="0" dirty="0">
                    <a:ln>
                      <a:noFill/>
                    </a:ln>
                    <a:solidFill>
                      <a:srgbClr val="4472C4"/>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p>
                      <m:sSupPr>
                        <m:ctrlPr>
                          <a:rPr kumimoji="0" lang="en-US" sz="2400" b="1" i="1" u="none" strike="noStrike" kern="1200" cap="none" spc="0" normalizeH="0" baseline="0" noProof="0" dirty="0">
                            <a:ln>
                              <a:noFill/>
                            </a:ln>
                            <a:solidFill>
                              <a:srgbClr val="4472C4"/>
                            </a:solidFill>
                            <a:effectLst/>
                            <a:uLnTx/>
                            <a:uFillTx/>
                            <a:latin typeface="Cambria Math" panose="02040503050406030204" pitchFamily="18" charset="0"/>
                            <a:ea typeface="+mn-ea"/>
                            <a:cs typeface="+mn-cs"/>
                          </a:rPr>
                        </m:ctrlPr>
                      </m:sSupPr>
                      <m:e>
                        <m:r>
                          <a:rPr kumimoji="0" lang="x-IV_mathan" sz="2400" b="1" i="1" u="none" strike="noStrike" kern="1200" cap="none" spc="0" normalizeH="0" baseline="0" noProof="0" dirty="0">
                            <a:ln>
                              <a:noFill/>
                            </a:ln>
                            <a:solidFill>
                              <a:srgbClr val="4472C4"/>
                            </a:solidFill>
                            <a:effectLst/>
                            <a:uLnTx/>
                            <a:uFillTx/>
                            <a:latin typeface="Cambria Math" panose="02040503050406030204" pitchFamily="18" charset="0"/>
                            <a:ea typeface="+mn-ea"/>
                            <a:cs typeface="+mn-cs"/>
                          </a:rPr>
                          <m:t>𝒙</m:t>
                        </m:r>
                      </m:e>
                      <m:sup>
                        <m:r>
                          <a:rPr kumimoji="0" lang="en-US" sz="2400" b="0" i="1" u="none" strike="noStrike" kern="1200" cap="none" spc="0" normalizeH="0" baseline="0" noProof="0" dirty="0">
                            <a:ln>
                              <a:noFill/>
                            </a:ln>
                            <a:solidFill>
                              <a:srgbClr val="4472C4"/>
                            </a:solidFill>
                            <a:effectLst/>
                            <a:uLnTx/>
                            <a:uFillTx/>
                            <a:latin typeface="Cambria Math" panose="02040503050406030204" pitchFamily="18" charset="0"/>
                            <a:ea typeface="+mn-ea"/>
                            <a:cs typeface="+mn-cs"/>
                          </a:rPr>
                          <m:t>(</m:t>
                        </m:r>
                        <m:r>
                          <a:rPr kumimoji="0" lang="en-US" sz="2400" b="0" i="1" u="none" strike="noStrike" kern="1200" cap="none" spc="0" normalizeH="0" baseline="0" noProof="0" dirty="0">
                            <a:ln>
                              <a:noFill/>
                            </a:ln>
                            <a:solidFill>
                              <a:srgbClr val="4472C4"/>
                            </a:solidFill>
                            <a:effectLst/>
                            <a:uLnTx/>
                            <a:uFillTx/>
                            <a:latin typeface="Cambria Math" panose="02040503050406030204" pitchFamily="18" charset="0"/>
                            <a:ea typeface="+mn-ea"/>
                            <a:cs typeface="+mn-cs"/>
                          </a:rPr>
                          <m:t>𝑛</m:t>
                        </m:r>
                        <m:r>
                          <a:rPr kumimoji="0" lang="en-US" sz="2400" b="0" i="1" u="none" strike="noStrike" kern="1200" cap="none" spc="0" normalizeH="0" baseline="0" noProof="0" dirty="0">
                            <a:ln>
                              <a:noFill/>
                            </a:ln>
                            <a:solidFill>
                              <a:srgbClr val="4472C4"/>
                            </a:solidFill>
                            <a:effectLst/>
                            <a:uLnTx/>
                            <a:uFillTx/>
                            <a:latin typeface="Cambria Math" panose="02040503050406030204" pitchFamily="18" charset="0"/>
                            <a:ea typeface="+mn-ea"/>
                            <a:cs typeface="+mn-cs"/>
                          </a:rPr>
                          <m:t>)</m:t>
                        </m:r>
                      </m:sup>
                    </m:sSup>
                    <m:r>
                      <a:rPr kumimoji="0" lang="en-US" sz="2400" b="1" i="1" u="none" strike="noStrike" kern="1200" cap="none" spc="0" normalizeH="0" baseline="0" noProof="0" dirty="0">
                        <a:ln>
                          <a:noFill/>
                        </a:ln>
                        <a:solidFill>
                          <a:srgbClr val="4472C4"/>
                        </a:solidFill>
                        <a:effectLst/>
                        <a:uLnTx/>
                        <a:uFillTx/>
                        <a:latin typeface="Cambria Math" panose="02040503050406030204" pitchFamily="18" charset="0"/>
                        <a:ea typeface="+mn-ea"/>
                        <a:cs typeface="+mn-cs"/>
                      </a:rPr>
                      <m:t>∈</m:t>
                    </m:r>
                    <m:sSup>
                      <m:sSupPr>
                        <m:ctrlPr>
                          <a:rPr kumimoji="0" lang="en-US" sz="2400" b="0" i="1" u="none" strike="noStrike" kern="1200" cap="none" spc="0" normalizeH="0" baseline="0" noProof="0" dirty="0">
                            <a:ln>
                              <a:noFill/>
                            </a:ln>
                            <a:solidFill>
                              <a:srgbClr val="4472C4"/>
                            </a:solidFill>
                            <a:effectLst/>
                            <a:uLnTx/>
                            <a:uFillTx/>
                            <a:latin typeface="Cambria Math" panose="02040503050406030204" pitchFamily="18" charset="0"/>
                            <a:ea typeface="+mn-ea"/>
                            <a:cs typeface="+mn-cs"/>
                          </a:rPr>
                        </m:ctrlPr>
                      </m:sSupPr>
                      <m:e>
                        <m:d>
                          <m:dPr>
                            <m:begChr m:val="{"/>
                            <m:endChr m:val="}"/>
                            <m:ctrlPr>
                              <a:rPr kumimoji="0" lang="en-US" sz="2400" b="0" i="1" u="none" strike="noStrike" kern="1200" cap="none" spc="0" normalizeH="0" baseline="0" noProof="0" dirty="0">
                                <a:ln>
                                  <a:noFill/>
                                </a:ln>
                                <a:solidFill>
                                  <a:srgbClr val="4472C4"/>
                                </a:solidFill>
                                <a:effectLst/>
                                <a:uLnTx/>
                                <a:uFillTx/>
                                <a:latin typeface="Cambria Math" panose="02040503050406030204" pitchFamily="18" charset="0"/>
                                <a:ea typeface="+mn-ea"/>
                                <a:cs typeface="+mn-cs"/>
                              </a:rPr>
                            </m:ctrlPr>
                          </m:dPr>
                          <m:e>
                            <m:r>
                              <a:rPr kumimoji="0" lang="en-US" sz="2400" b="0" i="1" u="none" strike="noStrike" kern="1200" cap="none" spc="0" normalizeH="0" baseline="0" noProof="0" dirty="0">
                                <a:ln>
                                  <a:noFill/>
                                </a:ln>
                                <a:solidFill>
                                  <a:srgbClr val="4472C4"/>
                                </a:solidFill>
                                <a:effectLst/>
                                <a:uLnTx/>
                                <a:uFillTx/>
                                <a:latin typeface="Cambria Math" panose="02040503050406030204" pitchFamily="18" charset="0"/>
                                <a:ea typeface="+mn-ea"/>
                                <a:cs typeface="+mn-cs"/>
                              </a:rPr>
                              <m:t>0,1</m:t>
                            </m:r>
                          </m:e>
                        </m:d>
                      </m:e>
                      <m:sup>
                        <m:r>
                          <a:rPr kumimoji="0" lang="en-US" sz="2400" b="0" i="1" u="none" strike="noStrike" kern="1200" cap="none" spc="0" normalizeH="0" baseline="0" noProof="0" dirty="0">
                            <a:ln>
                              <a:noFill/>
                            </a:ln>
                            <a:solidFill>
                              <a:srgbClr val="4472C4"/>
                            </a:solidFill>
                            <a:effectLst/>
                            <a:uLnTx/>
                            <a:uFillTx/>
                            <a:latin typeface="Cambria Math" panose="02040503050406030204" pitchFamily="18" charset="0"/>
                            <a:ea typeface="+mn-ea"/>
                            <a:cs typeface="+mn-cs"/>
                          </a:rPr>
                          <m:t>𝑀</m:t>
                        </m:r>
                      </m:sup>
                    </m:sSup>
                  </m:oMath>
                </a14:m>
                <a:r>
                  <a:rPr kumimoji="0" lang="en-US" sz="2400" b="0" i="1" u="none" strike="noStrike" kern="1200" cap="none" spc="0" normalizeH="0" baseline="0" noProof="0" dirty="0">
                    <a:ln>
                      <a:noFill/>
                    </a:ln>
                    <a:solidFill>
                      <a:srgbClr val="4472C4"/>
                    </a:solidFill>
                    <a:effectLst/>
                    <a:uLnTx/>
                    <a:uFillTx/>
                    <a:latin typeface="Cambria Math" panose="02040503050406030204" pitchFamily="18"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     </a:t>
                </a:r>
                <a14:m>
                  <m:oMath xmlns:m="http://schemas.openxmlformats.org/officeDocument/2006/math">
                    <m:r>
                      <a:rPr kumimoji="0" lang="en-US" sz="2400" b="0" i="1" u="none" strike="noStrike" kern="1200" cap="none" spc="0" normalizeH="0" baseline="0" noProof="0" smtClean="0">
                        <a:ln>
                          <a:noFill/>
                        </a:ln>
                        <a:solidFill>
                          <a:srgbClr val="4472C4"/>
                        </a:solidFill>
                        <a:effectLst/>
                        <a:uLnTx/>
                        <a:uFillTx/>
                        <a:latin typeface="Cambria Math" panose="02040503050406030204" pitchFamily="18" charset="0"/>
                        <a:ea typeface="+mn-ea"/>
                        <a:cs typeface="+mn-cs"/>
                      </a:rPr>
                      <m:t>𝜙</m:t>
                    </m:r>
                    <m:r>
                      <a:rPr kumimoji="0" lang="en-US" sz="2400" b="0" i="1" u="none" strike="noStrike" kern="1200" cap="none" spc="0" normalizeH="0" baseline="0" noProof="0" smtClean="0">
                        <a:ln>
                          <a:noFill/>
                        </a:ln>
                        <a:solidFill>
                          <a:srgbClr val="4472C4"/>
                        </a:solidFill>
                        <a:effectLst/>
                        <a:uLnTx/>
                        <a:uFillTx/>
                        <a:latin typeface="Cambria Math" panose="02040503050406030204" pitchFamily="18" charset="0"/>
                        <a:ea typeface="+mn-ea"/>
                        <a:cs typeface="+mn-cs"/>
                      </a:rPr>
                      <m:t>∈[0,1]</m:t>
                    </m:r>
                  </m:oMath>
                </a14:m>
                <a:r>
                  <a:rPr kumimoji="0" lang="en-US" sz="2400" b="0" i="1" u="none" strike="noStrike" kern="1200" cap="none" spc="0" normalizeH="0" baseline="0" noProof="0" dirty="0">
                    <a:ln>
                      <a:noFill/>
                    </a:ln>
                    <a:solidFill>
                      <a:srgbClr val="4472C4"/>
                    </a:solidFill>
                    <a:effectLst/>
                    <a:uLnTx/>
                    <a:uFillTx/>
                    <a:latin typeface="Cambria Math" panose="02040503050406030204" pitchFamily="18"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Calibri" panose="020F0502020204030204"/>
                    <a:ea typeface="+mn-ea"/>
                    <a:cs typeface="+mn-cs"/>
                  </a:rPr>
                  <a:t>     </a:t>
                </a:r>
                <a14:m>
                  <m:oMath xmlns:m="http://schemas.openxmlformats.org/officeDocument/2006/math">
                    <m:r>
                      <a:rPr kumimoji="0" lang="en-US" sz="2400" b="1" i="0" u="none" strike="noStrike" kern="1200" cap="none" spc="0" normalizeH="0" baseline="0" noProof="0">
                        <a:ln>
                          <a:noFill/>
                        </a:ln>
                        <a:solidFill>
                          <a:srgbClr val="4472C4"/>
                        </a:solidFill>
                        <a:effectLst/>
                        <a:uLnTx/>
                        <a:uFillTx/>
                        <a:latin typeface="Cambria Math" panose="02040503050406030204" pitchFamily="18" charset="0"/>
                        <a:ea typeface="+mn-ea"/>
                        <a:cs typeface="+mn-cs"/>
                      </a:rPr>
                      <m:t>𝚯</m:t>
                    </m:r>
                    <m:r>
                      <a:rPr kumimoji="0" lang="en-US" sz="2400" b="0" i="1" u="none" strike="noStrike" kern="1200" cap="none" spc="0" normalizeH="0" baseline="0" noProof="0">
                        <a:ln>
                          <a:noFill/>
                        </a:ln>
                        <a:solidFill>
                          <a:srgbClr val="4472C4"/>
                        </a:solidFill>
                        <a:effectLst/>
                        <a:uLnTx/>
                        <a:uFillTx/>
                        <a:latin typeface="Cambria Math" panose="02040503050406030204" pitchFamily="18" charset="0"/>
                        <a:ea typeface="+mn-ea"/>
                        <a:cs typeface="+mn-cs"/>
                      </a:rPr>
                      <m:t>∈</m:t>
                    </m:r>
                    <m:sSup>
                      <m:sSupPr>
                        <m:ctrlPr>
                          <a:rPr kumimoji="0" lang="en-US" sz="2400" b="0" i="1" u="none" strike="noStrike" kern="1200" cap="none" spc="0" normalizeH="0" baseline="0" noProof="0">
                            <a:ln>
                              <a:noFill/>
                            </a:ln>
                            <a:solidFill>
                              <a:srgbClr val="4472C4"/>
                            </a:solidFill>
                            <a:effectLst/>
                            <a:uLnTx/>
                            <a:uFillTx/>
                            <a:latin typeface="Cambria Math" panose="02040503050406030204" pitchFamily="18" charset="0"/>
                            <a:ea typeface="+mn-ea"/>
                            <a:cs typeface="+mn-cs"/>
                          </a:rPr>
                        </m:ctrlPr>
                      </m:sSupPr>
                      <m:e>
                        <m:d>
                          <m:dPr>
                            <m:begChr m:val="["/>
                            <m:endChr m:val="]"/>
                            <m:ctrlPr>
                              <a:rPr kumimoji="0" lang="en-US" sz="2400" b="0" i="1" u="none" strike="noStrike" kern="1200" cap="none" spc="0" normalizeH="0" baseline="0" noProof="0">
                                <a:ln>
                                  <a:noFill/>
                                </a:ln>
                                <a:solidFill>
                                  <a:srgbClr val="4472C4"/>
                                </a:solidFill>
                                <a:effectLst/>
                                <a:uLnTx/>
                                <a:uFillTx/>
                                <a:latin typeface="Cambria Math" panose="02040503050406030204" pitchFamily="18" charset="0"/>
                                <a:ea typeface="+mn-ea"/>
                                <a:cs typeface="+mn-cs"/>
                              </a:rPr>
                            </m:ctrlPr>
                          </m:dPr>
                          <m:e>
                            <m:r>
                              <a:rPr kumimoji="0" lang="en-US" sz="2400" b="0" i="1" u="none" strike="noStrike" kern="1200" cap="none" spc="0" normalizeH="0" baseline="0" noProof="0">
                                <a:ln>
                                  <a:noFill/>
                                </a:ln>
                                <a:solidFill>
                                  <a:srgbClr val="4472C4"/>
                                </a:solidFill>
                                <a:effectLst/>
                                <a:uLnTx/>
                                <a:uFillTx/>
                                <a:latin typeface="Cambria Math" panose="02040503050406030204" pitchFamily="18" charset="0"/>
                                <a:ea typeface="+mn-ea"/>
                                <a:cs typeface="+mn-cs"/>
                              </a:rPr>
                              <m:t>0,1</m:t>
                            </m:r>
                          </m:e>
                        </m:d>
                      </m:e>
                      <m:sup>
                        <m:r>
                          <a:rPr kumimoji="0" lang="en-US" sz="2400" b="0" i="1" u="none" strike="noStrike" kern="1200" cap="none" spc="0" normalizeH="0" baseline="0" noProof="0">
                            <a:ln>
                              <a:noFill/>
                            </a:ln>
                            <a:solidFill>
                              <a:srgbClr val="4472C4"/>
                            </a:solidFill>
                            <a:effectLst/>
                            <a:uLnTx/>
                            <a:uFillTx/>
                            <a:latin typeface="Cambria Math" panose="02040503050406030204" pitchFamily="18" charset="0"/>
                            <a:ea typeface="+mn-ea"/>
                            <a:cs typeface="+mn-cs"/>
                          </a:rPr>
                          <m:t>𝑀𝑥</m:t>
                        </m:r>
                        <m:r>
                          <a:rPr kumimoji="0" lang="en-US" sz="2400" b="0" i="1" u="none" strike="noStrike" kern="1200" cap="none" spc="0" normalizeH="0" baseline="0" noProof="0">
                            <a:ln>
                              <a:noFill/>
                            </a:ln>
                            <a:solidFill>
                              <a:srgbClr val="4472C4"/>
                            </a:solidFill>
                            <a:effectLst/>
                            <a:uLnTx/>
                            <a:uFillTx/>
                            <a:latin typeface="Cambria Math" panose="02040503050406030204" pitchFamily="18" charset="0"/>
                            <a:ea typeface="+mn-ea"/>
                            <a:cs typeface="+mn-cs"/>
                          </a:rPr>
                          <m:t>2</m:t>
                        </m:r>
                      </m:sup>
                    </m:sSup>
                  </m:oMath>
                </a14:m>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mc:Choice>
        <mc:Fallback xmlns="">
          <p:sp>
            <p:nvSpPr>
              <p:cNvPr id="5" name="Rectangle 4">
                <a:extLst>
                  <a:ext uri="{FF2B5EF4-FFF2-40B4-BE49-F238E27FC236}">
                    <a16:creationId xmlns:a16="http://schemas.microsoft.com/office/drawing/2014/main" id="{37F6FE36-30BE-45C4-B9CE-3F02D0627A56}"/>
                  </a:ext>
                </a:extLst>
              </p:cNvPr>
              <p:cNvSpPr>
                <a:spLocks noRot="1" noChangeAspect="1" noMove="1" noResize="1" noEditPoints="1" noAdjustHandles="1" noChangeArrowheads="1" noChangeShapeType="1" noTextEdit="1"/>
              </p:cNvSpPr>
              <p:nvPr/>
            </p:nvSpPr>
            <p:spPr>
              <a:xfrm>
                <a:off x="8943703" y="161857"/>
                <a:ext cx="2948473" cy="2147126"/>
              </a:xfrm>
              <a:prstGeom prst="rect">
                <a:avLst/>
              </a:prstGeom>
              <a:blipFill>
                <a:blip r:embed="rId3"/>
                <a:stretch>
                  <a:fillRect l="-620"/>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E29F426B-E42D-42A0-9641-2FC568D355F0}"/>
                  </a:ext>
                </a:extLst>
              </p14:cNvPr>
              <p14:cNvContentPartPr/>
              <p14:nvPr/>
            </p14:nvContentPartPr>
            <p14:xfrm>
              <a:off x="923760" y="4908960"/>
              <a:ext cx="9729720" cy="899640"/>
            </p14:xfrm>
          </p:contentPart>
        </mc:Choice>
        <mc:Fallback xmlns="">
          <p:pic>
            <p:nvPicPr>
              <p:cNvPr id="4" name="Ink 3">
                <a:extLst>
                  <a:ext uri="{FF2B5EF4-FFF2-40B4-BE49-F238E27FC236}">
                    <a16:creationId xmlns:a16="http://schemas.microsoft.com/office/drawing/2014/main" id="{E29F426B-E42D-42A0-9641-2FC568D355F0}"/>
                  </a:ext>
                </a:extLst>
              </p:cNvPr>
              <p:cNvPicPr/>
              <p:nvPr/>
            </p:nvPicPr>
            <p:blipFill>
              <a:blip r:embed="rId5"/>
              <a:stretch>
                <a:fillRect/>
              </a:stretch>
            </p:blipFill>
            <p:spPr>
              <a:xfrm>
                <a:off x="914400" y="4899600"/>
                <a:ext cx="9748440" cy="918360"/>
              </a:xfrm>
              <a:prstGeom prst="rect">
                <a:avLst/>
              </a:prstGeom>
            </p:spPr>
          </p:pic>
        </mc:Fallback>
      </mc:AlternateContent>
      <p:sp>
        <p:nvSpPr>
          <p:cNvPr id="6" name="Rectangle 5">
            <a:extLst>
              <a:ext uri="{FF2B5EF4-FFF2-40B4-BE49-F238E27FC236}">
                <a16:creationId xmlns:a16="http://schemas.microsoft.com/office/drawing/2014/main" id="{C572478D-1EB7-4D47-AEC6-AA058A93F6A1}"/>
              </a:ext>
            </a:extLst>
          </p:cNvPr>
          <p:cNvSpPr/>
          <p:nvPr/>
        </p:nvSpPr>
        <p:spPr>
          <a:xfrm rot="1365310">
            <a:off x="9430620" y="2930654"/>
            <a:ext cx="2357150" cy="1014182"/>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Example slide from 10-601</a:t>
            </a:r>
          </a:p>
        </p:txBody>
      </p:sp>
    </p:spTree>
    <p:extLst>
      <p:ext uri="{BB962C8B-B14F-4D97-AF65-F5344CB8AC3E}">
        <p14:creationId xmlns:p14="http://schemas.microsoft.com/office/powerpoint/2010/main" val="107087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03EB7-1E1C-4751-9CAB-8A3F23CD7E41}"/>
              </a:ext>
            </a:extLst>
          </p:cNvPr>
          <p:cNvSpPr>
            <a:spLocks noGrp="1"/>
          </p:cNvSpPr>
          <p:nvPr>
            <p:ph type="title"/>
          </p:nvPr>
        </p:nvSpPr>
        <p:spPr/>
        <p:txBody>
          <a:bodyPr/>
          <a:lstStyle/>
          <a:p>
            <a:r>
              <a:rPr lang="en-US" dirty="0"/>
              <a:t>Network Optimization: Layer Implementation</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FAE141E7-79E5-4030-B2AE-1099EBB388EF}"/>
                  </a:ext>
                </a:extLst>
              </p:cNvPr>
              <p:cNvSpPr>
                <a:spLocks noGrp="1"/>
              </p:cNvSpPr>
              <p:nvPr>
                <p:ph idx="1"/>
              </p:nvPr>
            </p:nvSpPr>
            <p:spPr/>
            <p:txBody>
              <a:bodyPr/>
              <a:lstStyle/>
              <a:p>
                <a:pPr fontAlgn="ctr"/>
                <a14:m>
                  <m:oMath xmlns:m="http://schemas.openxmlformats.org/officeDocument/2006/math">
                    <m:r>
                      <a:rPr lang="x-IV_mathan" smtClean="0">
                        <a:latin typeface="Cambria Math" panose="02040503050406030204" pitchFamily="18" charset="0"/>
                      </a:rPr>
                      <m:t>𝐽</m:t>
                    </m:r>
                    <m:d>
                      <m:dPr>
                        <m:ctrlPr>
                          <a:rPr lang="x-IV_mathan" i="1">
                            <a:latin typeface="Cambria Math" panose="02040503050406030204" pitchFamily="18" charset="0"/>
                          </a:rPr>
                        </m:ctrlPr>
                      </m:dPr>
                      <m:e>
                        <m:r>
                          <a:rPr lang="en-US" b="1" i="0" smtClean="0">
                            <a:latin typeface="Cambria Math" panose="02040503050406030204" pitchFamily="18" charset="0"/>
                          </a:rPr>
                          <m:t>𝐰</m:t>
                        </m:r>
                      </m:e>
                    </m:d>
                    <m:r>
                      <a:rPr lang="x-IV_mathan">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3</m:t>
                        </m:r>
                      </m:sub>
                    </m:sSub>
                  </m:oMath>
                </a14:m>
                <a:r>
                  <a:rPr lang="x-IV_mathan" dirty="0"/>
                  <a:t> </a:t>
                </a:r>
              </a:p>
              <a:p>
                <a:pPr fontAlgn="ctr"/>
                <a14:m>
                  <m:oMath xmlns:m="http://schemas.openxmlformats.org/officeDocument/2006/math">
                    <m:sSub>
                      <m:sSubPr>
                        <m:ctrlPr>
                          <a:rPr lang="x-IV_mathan" i="1">
                            <a:latin typeface="Cambria Math" panose="02040503050406030204" pitchFamily="18" charset="0"/>
                          </a:rPr>
                        </m:ctrlPr>
                      </m:sSubPr>
                      <m:e>
                        <m:r>
                          <a:rPr lang="x-IV_mathan">
                            <a:latin typeface="Cambria Math" panose="02040503050406030204" pitchFamily="18" charset="0"/>
                          </a:rPr>
                          <m:t>𝑧</m:t>
                        </m:r>
                      </m:e>
                      <m:sub>
                        <m:r>
                          <a:rPr lang="x-IV_mathan">
                            <a:latin typeface="Cambria Math" panose="02040503050406030204" pitchFamily="18" charset="0"/>
                          </a:rPr>
                          <m:t>3</m:t>
                        </m:r>
                      </m:sub>
                    </m:sSub>
                    <m:r>
                      <a:rPr lang="x-IV_mathan">
                        <a:latin typeface="Cambria Math" panose="02040503050406030204" pitchFamily="18" charset="0"/>
                      </a:rPr>
                      <m:t>=</m:t>
                    </m:r>
                    <m:sSub>
                      <m:sSubPr>
                        <m:ctrlPr>
                          <a:rPr lang="x-IV_mathan" i="1">
                            <a:latin typeface="Cambria Math" panose="02040503050406030204" pitchFamily="18" charset="0"/>
                          </a:rPr>
                        </m:ctrlPr>
                      </m:sSubPr>
                      <m:e>
                        <m:r>
                          <a:rPr lang="x-IV_mathan">
                            <a:latin typeface="Cambria Math" panose="02040503050406030204" pitchFamily="18" charset="0"/>
                          </a:rPr>
                          <m:t>𝑓</m:t>
                        </m:r>
                      </m:e>
                      <m:sub>
                        <m:r>
                          <a:rPr lang="x-IV_mathan">
                            <a:latin typeface="Cambria Math" panose="02040503050406030204" pitchFamily="18" charset="0"/>
                          </a:rPr>
                          <m:t>3</m:t>
                        </m:r>
                      </m:sub>
                    </m:sSub>
                    <m:r>
                      <a:rPr lang="x-IV_mathan">
                        <a:latin typeface="Cambria Math" panose="02040503050406030204" pitchFamily="18" charset="0"/>
                      </a:rPr>
                      <m:t>(</m:t>
                    </m:r>
                    <m:sSub>
                      <m:sSubPr>
                        <m:ctrlPr>
                          <a:rPr lang="x-IV_mathan" i="1">
                            <a:latin typeface="Cambria Math" panose="02040503050406030204" pitchFamily="18" charset="0"/>
                          </a:rPr>
                        </m:ctrlPr>
                      </m:sSubPr>
                      <m:e>
                        <m:r>
                          <a:rPr lang="x-IV_mathan">
                            <a:latin typeface="Cambria Math" panose="02040503050406030204" pitchFamily="18" charset="0"/>
                          </a:rPr>
                          <m:t>𝑤</m:t>
                        </m:r>
                      </m:e>
                      <m:sub>
                        <m:r>
                          <a:rPr lang="x-IV_mathan">
                            <a:latin typeface="Cambria Math" panose="02040503050406030204" pitchFamily="18" charset="0"/>
                          </a:rPr>
                          <m:t>3</m:t>
                        </m:r>
                      </m:sub>
                    </m:sSub>
                    <m:r>
                      <a:rPr lang="x-IV_mathan">
                        <a:latin typeface="Cambria Math" panose="02040503050406030204" pitchFamily="18" charset="0"/>
                      </a:rPr>
                      <m:t>,</m:t>
                    </m:r>
                    <m:r>
                      <a:rPr lang="x-IV_mathan" i="1">
                        <a:latin typeface="Cambria Math" panose="02040503050406030204" pitchFamily="18" charset="0"/>
                      </a:rPr>
                      <m:t> </m:t>
                    </m:r>
                    <m:sSub>
                      <m:sSubPr>
                        <m:ctrlPr>
                          <a:rPr lang="x-IV_mathan" i="1">
                            <a:latin typeface="Cambria Math" panose="02040503050406030204" pitchFamily="18" charset="0"/>
                          </a:rPr>
                        </m:ctrlPr>
                      </m:sSubPr>
                      <m:e>
                        <m:r>
                          <a:rPr lang="x-IV_mathan">
                            <a:latin typeface="Cambria Math" panose="02040503050406030204" pitchFamily="18" charset="0"/>
                          </a:rPr>
                          <m:t>𝑧</m:t>
                        </m:r>
                      </m:e>
                      <m:sub>
                        <m:r>
                          <a:rPr lang="x-IV_mathan">
                            <a:latin typeface="Cambria Math" panose="02040503050406030204" pitchFamily="18" charset="0"/>
                          </a:rPr>
                          <m:t>2</m:t>
                        </m:r>
                      </m:sub>
                    </m:sSub>
                    <m:r>
                      <a:rPr lang="x-IV_mathan">
                        <a:latin typeface="Cambria Math" panose="02040503050406030204" pitchFamily="18" charset="0"/>
                      </a:rPr>
                      <m:t>)</m:t>
                    </m:r>
                  </m:oMath>
                </a14:m>
                <a:r>
                  <a:rPr lang="x-IV_mathan" dirty="0"/>
                  <a:t> </a:t>
                </a:r>
              </a:p>
              <a:p>
                <a:pPr fontAlgn="ctr"/>
                <a14:m>
                  <m:oMath xmlns:m="http://schemas.openxmlformats.org/officeDocument/2006/math">
                    <m:sSub>
                      <m:sSubPr>
                        <m:ctrlPr>
                          <a:rPr lang="x-IV_mathan" i="1">
                            <a:latin typeface="Cambria Math" panose="02040503050406030204" pitchFamily="18" charset="0"/>
                          </a:rPr>
                        </m:ctrlPr>
                      </m:sSubPr>
                      <m:e>
                        <m:r>
                          <a:rPr lang="x-IV_mathan">
                            <a:latin typeface="Cambria Math" panose="02040503050406030204" pitchFamily="18" charset="0"/>
                          </a:rPr>
                          <m:t>𝑧</m:t>
                        </m:r>
                      </m:e>
                      <m:sub>
                        <m:r>
                          <a:rPr lang="x-IV_mathan">
                            <a:latin typeface="Cambria Math" panose="02040503050406030204" pitchFamily="18" charset="0"/>
                          </a:rPr>
                          <m:t>2</m:t>
                        </m:r>
                      </m:sub>
                    </m:sSub>
                    <m:r>
                      <a:rPr lang="x-IV_mathan">
                        <a:latin typeface="Cambria Math" panose="02040503050406030204" pitchFamily="18" charset="0"/>
                      </a:rPr>
                      <m:t>=</m:t>
                    </m:r>
                    <m:sSub>
                      <m:sSubPr>
                        <m:ctrlPr>
                          <a:rPr lang="x-IV_mathan" i="1">
                            <a:latin typeface="Cambria Math" panose="02040503050406030204" pitchFamily="18" charset="0"/>
                          </a:rPr>
                        </m:ctrlPr>
                      </m:sSubPr>
                      <m:e>
                        <m:r>
                          <a:rPr lang="x-IV_mathan">
                            <a:latin typeface="Cambria Math" panose="02040503050406030204" pitchFamily="18" charset="0"/>
                          </a:rPr>
                          <m:t>𝑓</m:t>
                        </m:r>
                      </m:e>
                      <m:sub>
                        <m:r>
                          <a:rPr lang="x-IV_mathan">
                            <a:latin typeface="Cambria Math" panose="02040503050406030204" pitchFamily="18" charset="0"/>
                          </a:rPr>
                          <m:t>2</m:t>
                        </m:r>
                      </m:sub>
                    </m:sSub>
                    <m:d>
                      <m:dPr>
                        <m:ctrlPr>
                          <a:rPr lang="x-IV_mathan" i="1">
                            <a:latin typeface="Cambria Math" panose="02040503050406030204" pitchFamily="18" charset="0"/>
                          </a:rPr>
                        </m:ctrlPr>
                      </m:dPr>
                      <m:e>
                        <m:sSub>
                          <m:sSubPr>
                            <m:ctrlPr>
                              <a:rPr lang="x-IV_mathan" i="1">
                                <a:latin typeface="Cambria Math" panose="02040503050406030204" pitchFamily="18" charset="0"/>
                              </a:rPr>
                            </m:ctrlPr>
                          </m:sSubPr>
                          <m:e>
                            <m:r>
                              <a:rPr lang="x-IV_mathan">
                                <a:latin typeface="Cambria Math" panose="02040503050406030204" pitchFamily="18" charset="0"/>
                              </a:rPr>
                              <m:t>𝑤</m:t>
                            </m:r>
                          </m:e>
                          <m:sub>
                            <m:r>
                              <a:rPr lang="x-IV_mathan">
                                <a:latin typeface="Cambria Math" panose="02040503050406030204" pitchFamily="18" charset="0"/>
                              </a:rPr>
                              <m:t>2</m:t>
                            </m:r>
                          </m:sub>
                        </m:sSub>
                        <m:r>
                          <a:rPr lang="x-IV_mathan">
                            <a:latin typeface="Cambria Math" panose="02040503050406030204" pitchFamily="18" charset="0"/>
                          </a:rPr>
                          <m:t>,</m:t>
                        </m:r>
                        <m:r>
                          <a:rPr lang="x-IV_mathan" i="1">
                            <a:latin typeface="Cambria Math" panose="02040503050406030204" pitchFamily="18" charset="0"/>
                          </a:rPr>
                          <m:t> </m:t>
                        </m:r>
                        <m:sSub>
                          <m:sSubPr>
                            <m:ctrlPr>
                              <a:rPr lang="x-IV_mathan" i="1">
                                <a:latin typeface="Cambria Math" panose="02040503050406030204" pitchFamily="18" charset="0"/>
                              </a:rPr>
                            </m:ctrlPr>
                          </m:sSubPr>
                          <m:e>
                            <m:r>
                              <a:rPr lang="x-IV_mathan">
                                <a:latin typeface="Cambria Math" panose="02040503050406030204" pitchFamily="18" charset="0"/>
                              </a:rPr>
                              <m:t>𝑧</m:t>
                            </m:r>
                          </m:e>
                          <m:sub>
                            <m:r>
                              <a:rPr lang="x-IV_mathan">
                                <a:latin typeface="Cambria Math" panose="02040503050406030204" pitchFamily="18" charset="0"/>
                              </a:rPr>
                              <m:t>1</m:t>
                            </m:r>
                          </m:sub>
                        </m:sSub>
                      </m:e>
                    </m:d>
                  </m:oMath>
                </a14:m>
                <a:r>
                  <a:rPr lang="x-IV_mathan" dirty="0"/>
                  <a:t> </a:t>
                </a:r>
              </a:p>
              <a:p>
                <a:pPr fontAlgn="ctr"/>
                <a14:m>
                  <m:oMath xmlns:m="http://schemas.openxmlformats.org/officeDocument/2006/math">
                    <m:sSub>
                      <m:sSubPr>
                        <m:ctrlPr>
                          <a:rPr lang="x-IV_mathan" i="1">
                            <a:latin typeface="Cambria Math" panose="02040503050406030204" pitchFamily="18" charset="0"/>
                          </a:rPr>
                        </m:ctrlPr>
                      </m:sSubPr>
                      <m:e>
                        <m:r>
                          <a:rPr lang="x-IV_mathan">
                            <a:latin typeface="Cambria Math" panose="02040503050406030204" pitchFamily="18" charset="0"/>
                          </a:rPr>
                          <m:t>𝑧</m:t>
                        </m:r>
                      </m:e>
                      <m:sub>
                        <m:r>
                          <a:rPr lang="x-IV_mathan">
                            <a:latin typeface="Cambria Math" panose="02040503050406030204" pitchFamily="18" charset="0"/>
                          </a:rPr>
                          <m:t>1</m:t>
                        </m:r>
                      </m:sub>
                    </m:sSub>
                    <m:r>
                      <a:rPr lang="x-IV_mathan">
                        <a:latin typeface="Cambria Math" panose="02040503050406030204" pitchFamily="18" charset="0"/>
                      </a:rPr>
                      <m:t>=</m:t>
                    </m:r>
                    <m:sSub>
                      <m:sSubPr>
                        <m:ctrlPr>
                          <a:rPr lang="x-IV_mathan" i="1">
                            <a:latin typeface="Cambria Math" panose="02040503050406030204" pitchFamily="18" charset="0"/>
                          </a:rPr>
                        </m:ctrlPr>
                      </m:sSubPr>
                      <m:e>
                        <m:r>
                          <a:rPr lang="x-IV_mathan">
                            <a:latin typeface="Cambria Math" panose="02040503050406030204" pitchFamily="18" charset="0"/>
                          </a:rPr>
                          <m:t>𝑓</m:t>
                        </m:r>
                      </m:e>
                      <m:sub>
                        <m:r>
                          <a:rPr lang="x-IV_mathan">
                            <a:latin typeface="Cambria Math" panose="02040503050406030204" pitchFamily="18" charset="0"/>
                          </a:rPr>
                          <m:t>1</m:t>
                        </m:r>
                      </m:sub>
                    </m:sSub>
                    <m:d>
                      <m:dPr>
                        <m:ctrlPr>
                          <a:rPr lang="x-IV_mathan" i="1">
                            <a:latin typeface="Cambria Math" panose="02040503050406030204" pitchFamily="18" charset="0"/>
                          </a:rPr>
                        </m:ctrlPr>
                      </m:dPr>
                      <m:e>
                        <m:sSub>
                          <m:sSubPr>
                            <m:ctrlPr>
                              <a:rPr lang="x-IV_mathan" i="1">
                                <a:latin typeface="Cambria Math" panose="02040503050406030204" pitchFamily="18" charset="0"/>
                              </a:rPr>
                            </m:ctrlPr>
                          </m:sSubPr>
                          <m:e>
                            <m:r>
                              <a:rPr lang="x-IV_mathan">
                                <a:latin typeface="Cambria Math" panose="02040503050406030204" pitchFamily="18" charset="0"/>
                              </a:rPr>
                              <m:t>𝑤</m:t>
                            </m:r>
                          </m:e>
                          <m:sub>
                            <m:r>
                              <a:rPr lang="x-IV_mathan">
                                <a:latin typeface="Cambria Math" panose="02040503050406030204" pitchFamily="18" charset="0"/>
                              </a:rPr>
                              <m:t>1</m:t>
                            </m:r>
                          </m:sub>
                        </m:sSub>
                        <m:r>
                          <a:rPr lang="x-IV_mathan">
                            <a:latin typeface="Cambria Math" panose="02040503050406030204" pitchFamily="18" charset="0"/>
                          </a:rPr>
                          <m:t>,</m:t>
                        </m:r>
                        <m:r>
                          <a:rPr lang="x-IV_mathan" i="1">
                            <a:latin typeface="Cambria Math" panose="02040503050406030204" pitchFamily="18" charset="0"/>
                          </a:rPr>
                          <m:t> </m:t>
                        </m:r>
                        <m:r>
                          <a:rPr lang="x-IV_mathan">
                            <a:latin typeface="Cambria Math" panose="02040503050406030204" pitchFamily="18" charset="0"/>
                          </a:rPr>
                          <m:t>𝑥</m:t>
                        </m:r>
                      </m:e>
                    </m:d>
                  </m:oMath>
                </a14:m>
                <a:r>
                  <a:rPr lang="x-IV_mathan" dirty="0"/>
                  <a:t> </a:t>
                </a:r>
              </a:p>
              <a:p>
                <a:pPr fontAlgn="ctr"/>
                <a:endParaRPr lang="" dirty="0"/>
              </a:p>
              <a:p>
                <a:pPr fontAlgn="ctr"/>
                <a14:m>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m:t>
                        </m:r>
                        <m:r>
                          <a:rPr lang="en-US" b="0" i="1" smtClean="0">
                            <a:latin typeface="Cambria Math" panose="02040503050406030204" pitchFamily="18" charset="0"/>
                          </a:rPr>
                          <m:t>𝐽</m:t>
                        </m:r>
                      </m:num>
                      <m:den>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den>
                    </m:f>
                    <m:r>
                      <a:rPr lang="en-US" b="0" i="1" smtClean="0">
                        <a:latin typeface="Cambria Math" panose="02040503050406030204" pitchFamily="18" charset="0"/>
                      </a:rPr>
                      <m:t>=</m:t>
                    </m:r>
                    <m:f>
                      <m:fPr>
                        <m:ctrlPr>
                          <a:rPr lang="en-US" b="0" i="1" smtClean="0">
                            <a:solidFill>
                              <a:schemeClr val="accent1"/>
                            </a:solidFill>
                            <a:latin typeface="Cambria Math" panose="02040503050406030204" pitchFamily="18" charset="0"/>
                          </a:rPr>
                        </m:ctrlPr>
                      </m:fPr>
                      <m:num>
                        <m:r>
                          <a:rPr lang="en-US" b="0" i="1" smtClean="0">
                            <a:solidFill>
                              <a:schemeClr val="accent1"/>
                            </a:solidFill>
                            <a:latin typeface="Cambria Math" panose="02040503050406030204" pitchFamily="18" charset="0"/>
                          </a:rPr>
                          <m:t>𝜕</m:t>
                        </m:r>
                        <m:r>
                          <a:rPr lang="en-US" b="0" i="1" smtClean="0">
                            <a:solidFill>
                              <a:schemeClr val="accent1"/>
                            </a:solidFill>
                            <a:latin typeface="Cambria Math" panose="02040503050406030204" pitchFamily="18" charset="0"/>
                          </a:rPr>
                          <m:t>𝐽</m:t>
                        </m:r>
                      </m:num>
                      <m:den>
                        <m:r>
                          <a:rPr lang="en-US" b="0" i="1" smtClean="0">
                            <a:solidFill>
                              <a:schemeClr val="accent1"/>
                            </a:solidFill>
                            <a:latin typeface="Cambria Math" panose="02040503050406030204" pitchFamily="18" charset="0"/>
                          </a:rPr>
                          <m:t>𝜕</m:t>
                        </m:r>
                        <m:sSub>
                          <m:sSubPr>
                            <m:ctrlPr>
                              <a:rPr lang="en-US" b="0" i="1" smtClean="0">
                                <a:solidFill>
                                  <a:schemeClr val="accent1"/>
                                </a:solidFill>
                                <a:latin typeface="Cambria Math" panose="02040503050406030204" pitchFamily="18" charset="0"/>
                              </a:rPr>
                            </m:ctrlPr>
                          </m:sSubPr>
                          <m:e>
                            <m:r>
                              <a:rPr lang="en-US" b="0" i="1" smtClean="0">
                                <a:solidFill>
                                  <a:schemeClr val="accent1"/>
                                </a:solidFill>
                                <a:latin typeface="Cambria Math" panose="02040503050406030204" pitchFamily="18" charset="0"/>
                              </a:rPr>
                              <m:t>𝑧</m:t>
                            </m:r>
                          </m:e>
                          <m:sub>
                            <m:r>
                              <a:rPr lang="en-US" b="0" i="1" smtClean="0">
                                <a:solidFill>
                                  <a:schemeClr val="accent1"/>
                                </a:solidFill>
                                <a:latin typeface="Cambria Math" panose="02040503050406030204" pitchFamily="18" charset="0"/>
                              </a:rPr>
                              <m:t>3</m:t>
                            </m:r>
                          </m:sub>
                        </m:sSub>
                      </m:den>
                    </m:f>
                    <m:f>
                      <m:fPr>
                        <m:ctrlPr>
                          <a:rPr lang="en-US" b="0" i="1" smtClean="0">
                            <a:latin typeface="Cambria Math" panose="02040503050406030204" pitchFamily="18" charset="0"/>
                          </a:rPr>
                        </m:ctrlPr>
                      </m:fPr>
                      <m:num>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3</m:t>
                            </m:r>
                          </m:sub>
                        </m:sSub>
                      </m:num>
                      <m:den>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den>
                    </m:f>
                  </m:oMath>
                </a14:m>
                <a:r>
                  <a:rPr lang="x-IV_mathan" dirty="0"/>
                  <a:t> </a:t>
                </a:r>
              </a:p>
              <a:p>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m:t>
                        </m:r>
                        <m:r>
                          <a:rPr lang="en-US" i="1">
                            <a:latin typeface="Cambria Math" panose="02040503050406030204" pitchFamily="18" charset="0"/>
                          </a:rPr>
                          <m:t>𝐽</m:t>
                        </m:r>
                      </m:num>
                      <m:den>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b="0" i="1" smtClean="0">
                                <a:latin typeface="Cambria Math" panose="02040503050406030204" pitchFamily="18" charset="0"/>
                              </a:rPr>
                              <m:t>2</m:t>
                            </m:r>
                          </m:sub>
                        </m:sSub>
                      </m:den>
                    </m:f>
                    <m:r>
                      <a:rPr lang="en-US" i="1">
                        <a:latin typeface="Cambria Math" panose="02040503050406030204" pitchFamily="18" charset="0"/>
                      </a:rPr>
                      <m:t>=</m:t>
                    </m:r>
                    <m:f>
                      <m:fPr>
                        <m:ctrlPr>
                          <a:rPr lang="en-US" i="1" smtClean="0">
                            <a:latin typeface="Cambria Math" panose="02040503050406030204" pitchFamily="18" charset="0"/>
                          </a:rPr>
                        </m:ctrlPr>
                      </m:fPr>
                      <m:num>
                        <m:r>
                          <a:rPr lang="en-US" i="1">
                            <a:latin typeface="Cambria Math" panose="02040503050406030204" pitchFamily="18" charset="0"/>
                          </a:rPr>
                          <m:t>𝜕</m:t>
                        </m:r>
                        <m:r>
                          <a:rPr lang="en-US" i="1">
                            <a:latin typeface="Cambria Math" panose="02040503050406030204" pitchFamily="18" charset="0"/>
                          </a:rPr>
                          <m:t>𝐽</m:t>
                        </m:r>
                      </m:num>
                      <m:den>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3</m:t>
                            </m:r>
                          </m:sub>
                        </m:sSub>
                      </m:den>
                    </m:f>
                    <m:f>
                      <m:fPr>
                        <m:ctrlPr>
                          <a:rPr lang="en-US" i="1">
                            <a:latin typeface="Cambria Math" panose="02040503050406030204" pitchFamily="18" charset="0"/>
                          </a:rPr>
                        </m:ctrlPr>
                      </m:fPr>
                      <m:num>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3</m:t>
                            </m:r>
                          </m:sub>
                        </m:sSub>
                      </m:num>
                      <m:den>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2</m:t>
                            </m:r>
                          </m:sub>
                        </m:sSub>
                      </m:den>
                    </m:f>
                    <m:f>
                      <m:fPr>
                        <m:ctrlPr>
                          <a:rPr lang="en-US" i="1" smtClean="0">
                            <a:latin typeface="Cambria Math" panose="02040503050406030204" pitchFamily="18" charset="0"/>
                          </a:rPr>
                        </m:ctrlPr>
                      </m:fPr>
                      <m:num>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b="0" i="1" smtClean="0">
                                <a:latin typeface="Cambria Math" panose="02040503050406030204" pitchFamily="18" charset="0"/>
                              </a:rPr>
                              <m:t>2</m:t>
                            </m:r>
                          </m:sub>
                        </m:sSub>
                      </m:num>
                      <m:den>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𝑤</m:t>
                            </m:r>
                          </m:e>
                          <m:sub>
                            <m:r>
                              <a:rPr lang="en-US" i="1">
                                <a:latin typeface="Cambria Math" panose="02040503050406030204" pitchFamily="18" charset="0"/>
                              </a:rPr>
                              <m:t>2</m:t>
                            </m:r>
                          </m:sub>
                        </m:sSub>
                      </m:den>
                    </m:f>
                  </m:oMath>
                </a14:m>
                <a:r>
                  <a:rPr lang="x-IV_mathan" dirty="0"/>
                  <a:t> </a:t>
                </a:r>
              </a:p>
              <a:p>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m:t>
                        </m:r>
                        <m:r>
                          <a:rPr lang="en-US" i="1">
                            <a:latin typeface="Cambria Math" panose="02040503050406030204" pitchFamily="18" charset="0"/>
                          </a:rPr>
                          <m:t>𝐽</m:t>
                        </m:r>
                      </m:num>
                      <m:den>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b="0" i="1" smtClean="0">
                                <a:latin typeface="Cambria Math" panose="02040503050406030204" pitchFamily="18" charset="0"/>
                              </a:rPr>
                              <m:t>1</m:t>
                            </m:r>
                          </m:sub>
                        </m:sSub>
                      </m:den>
                    </m:f>
                    <m:r>
                      <a:rPr lang="en-US" i="1">
                        <a:latin typeface="Cambria Math" panose="02040503050406030204" pitchFamily="18" charset="0"/>
                      </a:rPr>
                      <m:t>=</m:t>
                    </m:r>
                    <m:f>
                      <m:fPr>
                        <m:ctrlPr>
                          <a:rPr lang="en-US" i="1" smtClean="0">
                            <a:latin typeface="Cambria Math" panose="02040503050406030204" pitchFamily="18" charset="0"/>
                          </a:rPr>
                        </m:ctrlPr>
                      </m:fPr>
                      <m:num>
                        <m:r>
                          <a:rPr lang="en-US" i="1">
                            <a:latin typeface="Cambria Math" panose="02040503050406030204" pitchFamily="18" charset="0"/>
                          </a:rPr>
                          <m:t>𝜕</m:t>
                        </m:r>
                        <m:r>
                          <a:rPr lang="en-US" i="1">
                            <a:latin typeface="Cambria Math" panose="02040503050406030204" pitchFamily="18" charset="0"/>
                          </a:rPr>
                          <m:t>𝐽</m:t>
                        </m:r>
                      </m:num>
                      <m:den>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3</m:t>
                            </m:r>
                          </m:sub>
                        </m:sSub>
                      </m:den>
                    </m:f>
                    <m:f>
                      <m:fPr>
                        <m:ctrlPr>
                          <a:rPr lang="en-US" i="1">
                            <a:latin typeface="Cambria Math" panose="02040503050406030204" pitchFamily="18" charset="0"/>
                          </a:rPr>
                        </m:ctrlPr>
                      </m:fPr>
                      <m:num>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3</m:t>
                            </m:r>
                          </m:sub>
                        </m:sSub>
                      </m:num>
                      <m:den>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2</m:t>
                            </m:r>
                          </m:sub>
                        </m:sSub>
                      </m:den>
                    </m:f>
                    <m:f>
                      <m:fPr>
                        <m:ctrlPr>
                          <a:rPr lang="en-US" i="1">
                            <a:latin typeface="Cambria Math" panose="02040503050406030204" pitchFamily="18" charset="0"/>
                          </a:rPr>
                        </m:ctrlPr>
                      </m:fPr>
                      <m:num>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b="0" i="1" smtClean="0">
                                <a:latin typeface="Cambria Math" panose="02040503050406030204" pitchFamily="18" charset="0"/>
                              </a:rPr>
                              <m:t>2</m:t>
                            </m:r>
                          </m:sub>
                        </m:sSub>
                      </m:num>
                      <m:den>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1</m:t>
                            </m:r>
                          </m:sub>
                        </m:sSub>
                      </m:den>
                    </m:f>
                    <m:f>
                      <m:fPr>
                        <m:ctrlPr>
                          <a:rPr lang="en-US" i="1" smtClean="0">
                            <a:latin typeface="Cambria Math" panose="02040503050406030204" pitchFamily="18" charset="0"/>
                          </a:rPr>
                        </m:ctrlPr>
                      </m:fPr>
                      <m:num>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b="0" i="1" smtClean="0">
                                <a:latin typeface="Cambria Math" panose="02040503050406030204" pitchFamily="18" charset="0"/>
                              </a:rPr>
                              <m:t>1</m:t>
                            </m:r>
                          </m:sub>
                        </m:sSub>
                      </m:num>
                      <m:den>
                        <m:r>
                          <a:rPr lang="en-US" i="1">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den>
                    </m:f>
                  </m:oMath>
                </a14:m>
                <a:r>
                  <a:rPr lang="x-IV_mathan" dirty="0"/>
                  <a:t> </a:t>
                </a:r>
              </a:p>
              <a:p>
                <a:endParaRPr lang="" sz="800" dirty="0"/>
              </a:p>
              <a:p>
                <a:r>
                  <a:rPr lang="" dirty="0">
                    <a:solidFill>
                      <a:srgbClr val="7030A0"/>
                    </a:solidFill>
                  </a:rPr>
                  <a:t>Lo</a:t>
                </a:r>
                <a:r>
                  <a:rPr lang="en-US" dirty="0" err="1">
                    <a:solidFill>
                      <a:srgbClr val="7030A0"/>
                    </a:solidFill>
                  </a:rPr>
                  <a:t>ts</a:t>
                </a:r>
                <a:r>
                  <a:rPr lang="en-US" dirty="0">
                    <a:solidFill>
                      <a:srgbClr val="7030A0"/>
                    </a:solidFill>
                  </a:rPr>
                  <a:t> of repeated calculations</a:t>
                </a:r>
                <a:endParaRPr lang="x-IV_mathan" dirty="0">
                  <a:solidFill>
                    <a:srgbClr val="7030A0"/>
                  </a:solidFill>
                </a:endParaRPr>
              </a:p>
              <a:p>
                <a:endParaRPr lang="x-IV_mathan" dirty="0"/>
              </a:p>
              <a:p>
                <a:endParaRPr lang="en-US" dirty="0"/>
              </a:p>
            </p:txBody>
          </p:sp>
        </mc:Choice>
        <mc:Fallback xmlns="">
          <p:sp>
            <p:nvSpPr>
              <p:cNvPr id="6" name="Content Placeholder 5">
                <a:extLst>
                  <a:ext uri="{FF2B5EF4-FFF2-40B4-BE49-F238E27FC236}">
                    <a16:creationId xmlns:a16="http://schemas.microsoft.com/office/drawing/2014/main" id="{FAE141E7-79E5-4030-B2AE-1099EBB388EF}"/>
                  </a:ext>
                </a:extLst>
              </p:cNvPr>
              <p:cNvSpPr>
                <a:spLocks noGrp="1" noRot="1" noChangeAspect="1" noMove="1" noResize="1" noEditPoints="1" noAdjustHandles="1" noChangeArrowheads="1" noChangeShapeType="1" noTextEdit="1"/>
              </p:cNvSpPr>
              <p:nvPr>
                <p:ph idx="1"/>
              </p:nvPr>
            </p:nvSpPr>
            <p:spPr>
              <a:blipFill>
                <a:blip r:embed="rId2"/>
                <a:stretch>
                  <a:fillRect l="-1217" b="-177844"/>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257F6212-39C3-49BB-9B27-FAA176E2E0FB}"/>
                  </a:ext>
                </a:extLst>
              </p14:cNvPr>
              <p14:cNvContentPartPr/>
              <p14:nvPr/>
            </p14:nvContentPartPr>
            <p14:xfrm>
              <a:off x="602280" y="930960"/>
              <a:ext cx="10899720" cy="4642920"/>
            </p14:xfrm>
          </p:contentPart>
        </mc:Choice>
        <mc:Fallback xmlns="">
          <p:pic>
            <p:nvPicPr>
              <p:cNvPr id="3" name="Ink 2">
                <a:extLst>
                  <a:ext uri="{FF2B5EF4-FFF2-40B4-BE49-F238E27FC236}">
                    <a16:creationId xmlns:a16="http://schemas.microsoft.com/office/drawing/2014/main" id="{257F6212-39C3-49BB-9B27-FAA176E2E0FB}"/>
                  </a:ext>
                </a:extLst>
              </p:cNvPr>
              <p:cNvPicPr/>
              <p:nvPr/>
            </p:nvPicPr>
            <p:blipFill>
              <a:blip r:embed="rId4"/>
              <a:stretch>
                <a:fillRect/>
              </a:stretch>
            </p:blipFill>
            <p:spPr>
              <a:xfrm>
                <a:off x="592920" y="921600"/>
                <a:ext cx="10918440" cy="4661640"/>
              </a:xfrm>
              <a:prstGeom prst="rect">
                <a:avLst/>
              </a:prstGeom>
            </p:spPr>
          </p:pic>
        </mc:Fallback>
      </mc:AlternateContent>
      <p:sp>
        <p:nvSpPr>
          <p:cNvPr id="5" name="Rectangle 4">
            <a:extLst>
              <a:ext uri="{FF2B5EF4-FFF2-40B4-BE49-F238E27FC236}">
                <a16:creationId xmlns:a16="http://schemas.microsoft.com/office/drawing/2014/main" id="{EE9035E6-2FC3-46A8-A56E-B9688DEE7E28}"/>
              </a:ext>
            </a:extLst>
          </p:cNvPr>
          <p:cNvSpPr/>
          <p:nvPr/>
        </p:nvSpPr>
        <p:spPr>
          <a:xfrm rot="19797677">
            <a:off x="9562822" y="5185023"/>
            <a:ext cx="2357150" cy="1014182"/>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Example slide from 10-601</a:t>
            </a:r>
          </a:p>
        </p:txBody>
      </p:sp>
    </p:spTree>
    <p:extLst>
      <p:ext uri="{BB962C8B-B14F-4D97-AF65-F5344CB8AC3E}">
        <p14:creationId xmlns:p14="http://schemas.microsoft.com/office/powerpoint/2010/main" val="2283296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solidFill>
                  <a:schemeClr val="tx1"/>
                </a:solidFill>
              </a:rPr>
              <a:t>Today</a:t>
            </a:r>
          </a:p>
        </p:txBody>
      </p:sp>
      <p:sp>
        <p:nvSpPr>
          <p:cNvPr id="9219" name="Rectangle 3"/>
          <p:cNvSpPr>
            <a:spLocks noGrp="1" noChangeArrowheads="1"/>
          </p:cNvSpPr>
          <p:nvPr>
            <p:ph type="body" idx="1"/>
          </p:nvPr>
        </p:nvSpPr>
        <p:spPr>
          <a:xfrm>
            <a:off x="716111" y="1237673"/>
            <a:ext cx="6142182" cy="4525963"/>
          </a:xfrm>
        </p:spPr>
        <p:txBody>
          <a:bodyPr/>
          <a:lstStyle/>
          <a:p>
            <a:pPr eaLnBrk="1" hangingPunct="1"/>
            <a:endParaRPr lang="en-US" sz="800" dirty="0"/>
          </a:p>
          <a:p>
            <a:r>
              <a:rPr lang="en-US" dirty="0"/>
              <a:t>Course Info</a:t>
            </a:r>
          </a:p>
          <a:p>
            <a:r>
              <a:rPr lang="en-US" dirty="0"/>
              <a:t>Warm-up exercise</a:t>
            </a:r>
          </a:p>
          <a:p>
            <a:r>
              <a:rPr lang="en-US" dirty="0"/>
              <a:t>ML and Math Intro</a:t>
            </a:r>
          </a:p>
          <a:p>
            <a:pPr eaLnBrk="1" hangingPunct="1"/>
            <a:r>
              <a:rPr lang="en-US" dirty="0"/>
              <a:t>Systems of equations</a:t>
            </a:r>
          </a:p>
          <a:p>
            <a:pPr eaLnBrk="1" hangingPunct="1"/>
            <a:r>
              <a:rPr lang="en-US" dirty="0"/>
              <a:t>More Course Info</a:t>
            </a:r>
          </a:p>
        </p:txBody>
      </p:sp>
      <p:sp>
        <p:nvSpPr>
          <p:cNvPr id="7" name="TextBox 6">
            <a:extLst>
              <a:ext uri="{FF2B5EF4-FFF2-40B4-BE49-F238E27FC236}">
                <a16:creationId xmlns:a16="http://schemas.microsoft.com/office/drawing/2014/main" id="{F47A670C-7A26-4A27-BD6A-003ED3BA355F}"/>
              </a:ext>
            </a:extLst>
          </p:cNvPr>
          <p:cNvSpPr txBox="1"/>
          <p:nvPr/>
        </p:nvSpPr>
        <p:spPr>
          <a:xfrm>
            <a:off x="552099" y="6456234"/>
            <a:ext cx="2138021" cy="338554"/>
          </a:xfrm>
          <a:prstGeom prst="rect">
            <a:avLst/>
          </a:prstGeom>
          <a:noFill/>
        </p:spPr>
        <p:txBody>
          <a:bodyPr wrap="none" rtlCol="0">
            <a:spAutoFit/>
          </a:bodyPr>
          <a:lstStyle/>
          <a:p>
            <a:r>
              <a:rPr lang="en-US" sz="1600" dirty="0">
                <a:solidFill>
                  <a:schemeClr val="bg1">
                    <a:lumMod val="50000"/>
                  </a:schemeClr>
                </a:solidFill>
              </a:rPr>
              <a:t>Images: ai.berkeley.edu</a:t>
            </a:r>
          </a:p>
        </p:txBody>
      </p:sp>
      <p:pic>
        <p:nvPicPr>
          <p:cNvPr id="8" name="Picture 1" descr="C:\Temp\ketrina\Today.png">
            <a:extLst>
              <a:ext uri="{FF2B5EF4-FFF2-40B4-BE49-F238E27FC236}">
                <a16:creationId xmlns:a16="http://schemas.microsoft.com/office/drawing/2014/main" id="{6AFDB80D-AFC6-4DAA-AF9D-A5AC371B5D71}"/>
              </a:ext>
            </a:extLst>
          </p:cNvPr>
          <p:cNvPicPr>
            <a:picLocks noChangeAspect="1" noChangeArrowheads="1"/>
          </p:cNvPicPr>
          <p:nvPr/>
        </p:nvPicPr>
        <p:blipFill>
          <a:blip r:embed="rId3" cstate="print"/>
          <a:srcRect/>
          <a:stretch>
            <a:fillRect/>
          </a:stretch>
        </p:blipFill>
        <p:spPr bwMode="auto">
          <a:xfrm>
            <a:off x="8270486" y="2467778"/>
            <a:ext cx="3921514" cy="4390222"/>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E0CBC-F543-E54B-B2CC-EE899F1FE4B2}"/>
              </a:ext>
            </a:extLst>
          </p:cNvPr>
          <p:cNvSpPr>
            <a:spLocks noGrp="1"/>
          </p:cNvSpPr>
          <p:nvPr>
            <p:ph type="title"/>
          </p:nvPr>
        </p:nvSpPr>
        <p:spPr/>
        <p:txBody>
          <a:bodyPr>
            <a:normAutofit/>
          </a:bodyPr>
          <a:lstStyle/>
          <a:p>
            <a:r>
              <a:rPr lang="en-US" dirty="0"/>
              <a:t>PCA: the First Principal Component</a:t>
            </a:r>
          </a:p>
        </p:txBody>
      </p:sp>
      <p:sp>
        <p:nvSpPr>
          <p:cNvPr id="3" name="Slide Number Placeholder 2">
            <a:extLst>
              <a:ext uri="{FF2B5EF4-FFF2-40B4-BE49-F238E27FC236}">
                <a16:creationId xmlns:a16="http://schemas.microsoft.com/office/drawing/2014/main" id="{62224F1C-5028-AD41-8CB8-E664B93CDCC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445004-F4FB-5345-992E-498B4C43F562}" type="slidenum">
              <a:rPr kumimoji="0" lang="en-US" sz="1200" b="0" i="0" u="none" strike="noStrike" kern="1200" cap="none" spc="0" normalizeH="0" baseline="0" noProof="0">
                <a:ln>
                  <a:noFill/>
                </a:ln>
                <a:solidFill>
                  <a:prstClr val="black">
                    <a:tint val="75000"/>
                  </a:prstClr>
                </a:solidFill>
                <a:effectLst/>
                <a:uLnTx/>
                <a:uFillTx/>
                <a:latin typeface="Candar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tint val="75000"/>
                </a:prstClr>
              </a:solidFill>
              <a:effectLst/>
              <a:uLnTx/>
              <a:uFillTx/>
              <a:latin typeface="Candara"/>
              <a:ea typeface="+mn-ea"/>
              <a:cs typeface="+mn-cs"/>
            </a:endParaRPr>
          </a:p>
        </p:txBody>
      </p:sp>
      <p:pic>
        <p:nvPicPr>
          <p:cNvPr id="4" name="Picture 3">
            <a:extLst>
              <a:ext uri="{FF2B5EF4-FFF2-40B4-BE49-F238E27FC236}">
                <a16:creationId xmlns:a16="http://schemas.microsoft.com/office/drawing/2014/main" id="{49E1E027-7E59-0043-8451-EE419CAE1C8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60058" y="1219200"/>
            <a:ext cx="5843186" cy="5238750"/>
          </a:xfrm>
          <a:prstGeom prst="rect">
            <a:avLst/>
          </a:prstGeom>
        </p:spPr>
      </p:pic>
      <p:sp>
        <p:nvSpPr>
          <p:cNvPr id="6" name="Rectangle 5">
            <a:extLst>
              <a:ext uri="{FF2B5EF4-FFF2-40B4-BE49-F238E27FC236}">
                <a16:creationId xmlns:a16="http://schemas.microsoft.com/office/drawing/2014/main" id="{DF6233F1-A7FC-414D-B516-15D3380DCC15}"/>
              </a:ext>
            </a:extLst>
          </p:cNvPr>
          <p:cNvSpPr/>
          <p:nvPr/>
        </p:nvSpPr>
        <p:spPr>
          <a:xfrm rot="1365310">
            <a:off x="460326" y="5060290"/>
            <a:ext cx="2357150" cy="1014182"/>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Example slide from 10-601</a:t>
            </a:r>
          </a:p>
        </p:txBody>
      </p:sp>
    </p:spTree>
    <p:extLst>
      <p:ext uri="{BB962C8B-B14F-4D97-AF65-F5344CB8AC3E}">
        <p14:creationId xmlns:p14="http://schemas.microsoft.com/office/powerpoint/2010/main" val="31894881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10-606 and 10-607</a:t>
            </a:r>
          </a:p>
        </p:txBody>
      </p:sp>
      <p:sp>
        <p:nvSpPr>
          <p:cNvPr id="3" name="Content Placeholder 2"/>
          <p:cNvSpPr>
            <a:spLocks noGrp="1"/>
          </p:cNvSpPr>
          <p:nvPr>
            <p:ph idx="1"/>
          </p:nvPr>
        </p:nvSpPr>
        <p:spPr>
          <a:xfrm>
            <a:off x="552099" y="1113178"/>
            <a:ext cx="10515600" cy="4241020"/>
          </a:xfrm>
        </p:spPr>
        <p:txBody>
          <a:bodyPr/>
          <a:lstStyle/>
          <a:p>
            <a:pPr marL="457200" indent="-457200">
              <a:buFont typeface="Wingdings" panose="05000000000000000000" pitchFamily="2" charset="2"/>
              <a:buChar char="§"/>
            </a:pPr>
            <a:r>
              <a:rPr lang="en-US" dirty="0"/>
              <a:t>Mini Courses</a:t>
            </a:r>
          </a:p>
          <a:p>
            <a:pPr marL="917575" lvl="2" indent="-457200"/>
            <a:r>
              <a:rPr lang="en-US" sz="2800" dirty="0"/>
              <a:t>10-606</a:t>
            </a:r>
          </a:p>
          <a:p>
            <a:pPr marL="917575" lvl="2" indent="-457200"/>
            <a:r>
              <a:rPr lang="en-US" sz="2800" dirty="0"/>
              <a:t>10-607</a:t>
            </a:r>
            <a:endParaRPr lang="en-US" sz="3600" dirty="0"/>
          </a:p>
          <a:p>
            <a:pPr marL="457200" indent="-457200">
              <a:buFont typeface="Wingdings" panose="05000000000000000000" pitchFamily="2" charset="2"/>
              <a:buChar char="§"/>
            </a:pPr>
            <a:r>
              <a:rPr lang="en-US" dirty="0"/>
              <a:t>Intro ML Courses</a:t>
            </a:r>
          </a:p>
          <a:p>
            <a:pPr marL="917575" lvl="2" indent="-457200"/>
            <a:r>
              <a:rPr lang="en-US" sz="2800" dirty="0"/>
              <a:t>10-315</a:t>
            </a:r>
          </a:p>
          <a:p>
            <a:pPr marL="917575" lvl="2" indent="-457200"/>
            <a:r>
              <a:rPr lang="en-US" sz="2800" dirty="0"/>
              <a:t>10-301/601</a:t>
            </a:r>
          </a:p>
          <a:p>
            <a:pPr marL="917575" lvl="2" indent="-457200"/>
            <a:r>
              <a:rPr lang="en-US" sz="2800" dirty="0"/>
              <a:t>10-701</a:t>
            </a:r>
          </a:p>
          <a:p>
            <a:pPr marL="917575" lvl="2" indent="-457200"/>
            <a:r>
              <a:rPr lang="en-US" sz="2800" dirty="0"/>
              <a:t>10-715</a:t>
            </a:r>
            <a:endParaRPr lang="en-US" sz="2400" dirty="0"/>
          </a:p>
          <a:p>
            <a:pPr marL="457200" indent="-457200">
              <a:buFont typeface="Wingdings" panose="05000000000000000000" pitchFamily="2" charset="2"/>
              <a:buChar char="§"/>
            </a:pPr>
            <a:r>
              <a:rPr lang="en-US" dirty="0"/>
              <a:t>Prerequisites</a:t>
            </a:r>
          </a:p>
        </p:txBody>
      </p:sp>
    </p:spTree>
    <p:extLst>
      <p:ext uri="{BB962C8B-B14F-4D97-AF65-F5344CB8AC3E}">
        <p14:creationId xmlns:p14="http://schemas.microsoft.com/office/powerpoint/2010/main" val="6106043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dirty="0">
                <a:solidFill>
                  <a:schemeClr val="tx1"/>
                </a:solidFill>
              </a:rPr>
              <a:t>Today</a:t>
            </a:r>
          </a:p>
        </p:txBody>
      </p:sp>
      <p:sp>
        <p:nvSpPr>
          <p:cNvPr id="9219" name="Rectangle 3"/>
          <p:cNvSpPr>
            <a:spLocks noGrp="1" noChangeArrowheads="1"/>
          </p:cNvSpPr>
          <p:nvPr>
            <p:ph type="body" idx="1"/>
          </p:nvPr>
        </p:nvSpPr>
        <p:spPr>
          <a:xfrm>
            <a:off x="716111" y="1237673"/>
            <a:ext cx="6142182" cy="4525963"/>
          </a:xfrm>
        </p:spPr>
        <p:txBody>
          <a:bodyPr/>
          <a:lstStyle/>
          <a:p>
            <a:pPr eaLnBrk="1" hangingPunct="1"/>
            <a:endParaRPr lang="en-US" sz="800" dirty="0"/>
          </a:p>
          <a:p>
            <a:r>
              <a:rPr lang="en-US" dirty="0"/>
              <a:t>Course Info</a:t>
            </a:r>
          </a:p>
          <a:p>
            <a:r>
              <a:rPr lang="en-US" dirty="0"/>
              <a:t>Warm-up exercise</a:t>
            </a:r>
          </a:p>
          <a:p>
            <a:r>
              <a:rPr lang="en-US" dirty="0"/>
              <a:t>ML and 606/607</a:t>
            </a:r>
          </a:p>
          <a:p>
            <a:pPr eaLnBrk="1" hangingPunct="1"/>
            <a:r>
              <a:rPr lang="en-US" dirty="0"/>
              <a:t>Systems of equations</a:t>
            </a:r>
          </a:p>
          <a:p>
            <a:pPr eaLnBrk="1" hangingPunct="1"/>
            <a:r>
              <a:rPr lang="en-US" dirty="0"/>
              <a:t>More Course Info</a:t>
            </a:r>
          </a:p>
        </p:txBody>
      </p:sp>
      <p:sp>
        <p:nvSpPr>
          <p:cNvPr id="7" name="TextBox 6">
            <a:extLst>
              <a:ext uri="{FF2B5EF4-FFF2-40B4-BE49-F238E27FC236}">
                <a16:creationId xmlns:a16="http://schemas.microsoft.com/office/drawing/2014/main" id="{F47A670C-7A26-4A27-BD6A-003ED3BA355F}"/>
              </a:ext>
            </a:extLst>
          </p:cNvPr>
          <p:cNvSpPr txBox="1"/>
          <p:nvPr/>
        </p:nvSpPr>
        <p:spPr>
          <a:xfrm>
            <a:off x="552099" y="6456234"/>
            <a:ext cx="2138021" cy="338554"/>
          </a:xfrm>
          <a:prstGeom prst="rect">
            <a:avLst/>
          </a:prstGeom>
          <a:noFill/>
        </p:spPr>
        <p:txBody>
          <a:bodyPr wrap="none" rtlCol="0">
            <a:spAutoFit/>
          </a:bodyPr>
          <a:lstStyle/>
          <a:p>
            <a:r>
              <a:rPr lang="en-US" sz="1600" dirty="0">
                <a:solidFill>
                  <a:schemeClr val="bg1">
                    <a:lumMod val="50000"/>
                  </a:schemeClr>
                </a:solidFill>
              </a:rPr>
              <a:t>Images: ai.berkeley.edu</a:t>
            </a:r>
          </a:p>
        </p:txBody>
      </p:sp>
      <p:sp>
        <p:nvSpPr>
          <p:cNvPr id="2" name="Rectangle 1">
            <a:extLst>
              <a:ext uri="{FF2B5EF4-FFF2-40B4-BE49-F238E27FC236}">
                <a16:creationId xmlns:a16="http://schemas.microsoft.com/office/drawing/2014/main" id="{B89A4484-6AE3-478B-98EC-B44A12BC924F}"/>
              </a:ext>
            </a:extLst>
          </p:cNvPr>
          <p:cNvSpPr/>
          <p:nvPr/>
        </p:nvSpPr>
        <p:spPr>
          <a:xfrm>
            <a:off x="552099" y="1370299"/>
            <a:ext cx="3629376" cy="160425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097506A-8A13-4E17-AE1C-F901271830C6}"/>
              </a:ext>
            </a:extLst>
          </p:cNvPr>
          <p:cNvSpPr/>
          <p:nvPr/>
        </p:nvSpPr>
        <p:spPr>
          <a:xfrm>
            <a:off x="610712" y="3558448"/>
            <a:ext cx="3629376" cy="556206"/>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1" descr="C:\Temp\ketrina\Today.png">
            <a:extLst>
              <a:ext uri="{FF2B5EF4-FFF2-40B4-BE49-F238E27FC236}">
                <a16:creationId xmlns:a16="http://schemas.microsoft.com/office/drawing/2014/main" id="{683CCE3D-D5E2-43D4-8590-EBB611A4B0B6}"/>
              </a:ext>
            </a:extLst>
          </p:cNvPr>
          <p:cNvPicPr>
            <a:picLocks noChangeAspect="1" noChangeArrowheads="1"/>
          </p:cNvPicPr>
          <p:nvPr/>
        </p:nvPicPr>
        <p:blipFill>
          <a:blip r:embed="rId3" cstate="print"/>
          <a:srcRect/>
          <a:stretch>
            <a:fillRect/>
          </a:stretch>
        </p:blipFill>
        <p:spPr bwMode="auto">
          <a:xfrm>
            <a:off x="8270486" y="2467778"/>
            <a:ext cx="3921514" cy="4390222"/>
          </a:xfrm>
          <a:prstGeom prst="rect">
            <a:avLst/>
          </a:prstGeom>
          <a:noFill/>
        </p:spPr>
      </p:pic>
    </p:spTree>
    <p:extLst>
      <p:ext uri="{BB962C8B-B14F-4D97-AF65-F5344CB8AC3E}">
        <p14:creationId xmlns:p14="http://schemas.microsoft.com/office/powerpoint/2010/main" val="37853358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dirty="0">
                <a:solidFill>
                  <a:schemeClr val="tx1"/>
                </a:solidFill>
              </a:rPr>
              <a:t>Today</a:t>
            </a:r>
          </a:p>
        </p:txBody>
      </p:sp>
      <p:sp>
        <p:nvSpPr>
          <p:cNvPr id="9219" name="Rectangle 3"/>
          <p:cNvSpPr>
            <a:spLocks noGrp="1" noChangeArrowheads="1"/>
          </p:cNvSpPr>
          <p:nvPr>
            <p:ph type="body" idx="1"/>
          </p:nvPr>
        </p:nvSpPr>
        <p:spPr>
          <a:xfrm>
            <a:off x="716111" y="1237673"/>
            <a:ext cx="6142182" cy="4525963"/>
          </a:xfrm>
        </p:spPr>
        <p:txBody>
          <a:bodyPr/>
          <a:lstStyle/>
          <a:p>
            <a:pPr eaLnBrk="1" hangingPunct="1"/>
            <a:endParaRPr lang="en-US" sz="800" dirty="0"/>
          </a:p>
          <a:p>
            <a:r>
              <a:rPr lang="en-US" dirty="0"/>
              <a:t>Course Info</a:t>
            </a:r>
          </a:p>
          <a:p>
            <a:r>
              <a:rPr lang="en-US" dirty="0"/>
              <a:t>Warm-up exercise</a:t>
            </a:r>
          </a:p>
          <a:p>
            <a:r>
              <a:rPr lang="en-US" dirty="0"/>
              <a:t>ML and 606/607</a:t>
            </a:r>
          </a:p>
          <a:p>
            <a:pPr eaLnBrk="1" hangingPunct="1"/>
            <a:r>
              <a:rPr lang="en-US" dirty="0"/>
              <a:t>Systems of equations</a:t>
            </a:r>
          </a:p>
          <a:p>
            <a:pPr eaLnBrk="1" hangingPunct="1"/>
            <a:r>
              <a:rPr lang="en-US" dirty="0"/>
              <a:t>More Course Info</a:t>
            </a:r>
          </a:p>
        </p:txBody>
      </p:sp>
      <p:sp>
        <p:nvSpPr>
          <p:cNvPr id="7" name="TextBox 6">
            <a:extLst>
              <a:ext uri="{FF2B5EF4-FFF2-40B4-BE49-F238E27FC236}">
                <a16:creationId xmlns:a16="http://schemas.microsoft.com/office/drawing/2014/main" id="{F47A670C-7A26-4A27-BD6A-003ED3BA355F}"/>
              </a:ext>
            </a:extLst>
          </p:cNvPr>
          <p:cNvSpPr txBox="1"/>
          <p:nvPr/>
        </p:nvSpPr>
        <p:spPr>
          <a:xfrm>
            <a:off x="552099" y="6456234"/>
            <a:ext cx="2138021" cy="338554"/>
          </a:xfrm>
          <a:prstGeom prst="rect">
            <a:avLst/>
          </a:prstGeom>
          <a:noFill/>
        </p:spPr>
        <p:txBody>
          <a:bodyPr wrap="none" rtlCol="0">
            <a:spAutoFit/>
          </a:bodyPr>
          <a:lstStyle/>
          <a:p>
            <a:r>
              <a:rPr lang="en-US" sz="1600" dirty="0">
                <a:solidFill>
                  <a:schemeClr val="bg1">
                    <a:lumMod val="50000"/>
                  </a:schemeClr>
                </a:solidFill>
              </a:rPr>
              <a:t>Images: ai.berkeley.edu</a:t>
            </a:r>
          </a:p>
        </p:txBody>
      </p:sp>
      <p:sp>
        <p:nvSpPr>
          <p:cNvPr id="2" name="Rectangle 1">
            <a:extLst>
              <a:ext uri="{FF2B5EF4-FFF2-40B4-BE49-F238E27FC236}">
                <a16:creationId xmlns:a16="http://schemas.microsoft.com/office/drawing/2014/main" id="{B89A4484-6AE3-478B-98EC-B44A12BC924F}"/>
              </a:ext>
            </a:extLst>
          </p:cNvPr>
          <p:cNvSpPr/>
          <p:nvPr/>
        </p:nvSpPr>
        <p:spPr>
          <a:xfrm>
            <a:off x="552099" y="1370299"/>
            <a:ext cx="3629376" cy="205870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1" descr="C:\Temp\ketrina\Today.png">
            <a:extLst>
              <a:ext uri="{FF2B5EF4-FFF2-40B4-BE49-F238E27FC236}">
                <a16:creationId xmlns:a16="http://schemas.microsoft.com/office/drawing/2014/main" id="{0C136E6F-20B4-4E69-B833-947F79006DB6}"/>
              </a:ext>
            </a:extLst>
          </p:cNvPr>
          <p:cNvPicPr>
            <a:picLocks noChangeAspect="1" noChangeArrowheads="1"/>
          </p:cNvPicPr>
          <p:nvPr/>
        </p:nvPicPr>
        <p:blipFill>
          <a:blip r:embed="rId3" cstate="print"/>
          <a:srcRect/>
          <a:stretch>
            <a:fillRect/>
          </a:stretch>
        </p:blipFill>
        <p:spPr bwMode="auto">
          <a:xfrm>
            <a:off x="8270486" y="2467778"/>
            <a:ext cx="3921514" cy="4390222"/>
          </a:xfrm>
          <a:prstGeom prst="rect">
            <a:avLst/>
          </a:prstGeom>
          <a:noFill/>
        </p:spPr>
      </p:pic>
    </p:spTree>
    <p:extLst>
      <p:ext uri="{BB962C8B-B14F-4D97-AF65-F5344CB8AC3E}">
        <p14:creationId xmlns:p14="http://schemas.microsoft.com/office/powerpoint/2010/main" val="31693832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Information</a:t>
            </a:r>
          </a:p>
        </p:txBody>
      </p:sp>
      <p:sp>
        <p:nvSpPr>
          <p:cNvPr id="3" name="Content Placeholder 2"/>
          <p:cNvSpPr>
            <a:spLocks noGrp="1"/>
          </p:cNvSpPr>
          <p:nvPr>
            <p:ph idx="1"/>
          </p:nvPr>
        </p:nvSpPr>
        <p:spPr/>
        <p:txBody>
          <a:bodyPr/>
          <a:lstStyle/>
          <a:p>
            <a:r>
              <a:rPr lang="en-US" dirty="0"/>
              <a:t>Website: </a:t>
            </a:r>
            <a:r>
              <a:rPr lang="en-US" dirty="0">
                <a:hlinkClick r:id="rId2"/>
              </a:rPr>
              <a:t>https://www.cs.cmu.edu/~10606</a:t>
            </a:r>
            <a:endParaRPr lang="en-US" dirty="0"/>
          </a:p>
          <a:p>
            <a:endParaRPr lang="en-US" sz="2000" dirty="0"/>
          </a:p>
          <a:p>
            <a:r>
              <a:rPr lang="en-US" dirty="0"/>
              <a:t>Canvas: </a:t>
            </a:r>
            <a:r>
              <a:rPr lang="en-US" dirty="0">
                <a:hlinkClick r:id="rId3"/>
              </a:rPr>
              <a:t>canvas.cmu.edu</a:t>
            </a:r>
            <a:endParaRPr lang="en-US" dirty="0"/>
          </a:p>
          <a:p>
            <a:endParaRPr lang="en-US" sz="2000" dirty="0"/>
          </a:p>
          <a:p>
            <a:r>
              <a:rPr lang="en-US" dirty="0"/>
              <a:t>Gradescope: </a:t>
            </a:r>
            <a:r>
              <a:rPr lang="en-US" dirty="0">
                <a:hlinkClick r:id="rId4"/>
              </a:rPr>
              <a:t>gradescope.com</a:t>
            </a:r>
            <a:endParaRPr lang="en-US" dirty="0"/>
          </a:p>
          <a:p>
            <a:endParaRPr lang="en-US" sz="2000" dirty="0"/>
          </a:p>
          <a:p>
            <a:r>
              <a:rPr lang="en-US" dirty="0"/>
              <a:t>Communication:</a:t>
            </a:r>
          </a:p>
          <a:p>
            <a:r>
              <a:rPr lang="en-US" dirty="0"/>
              <a:t>	</a:t>
            </a:r>
            <a:r>
              <a:rPr lang="en-US" dirty="0">
                <a:hlinkClick r:id="rId5"/>
              </a:rPr>
              <a:t>piazza.com</a:t>
            </a:r>
            <a:endParaRPr lang="en-US" dirty="0"/>
          </a:p>
          <a:p>
            <a:r>
              <a:rPr lang="en-US" dirty="0"/>
              <a:t>	E-mail (if piazza doesn’t work):</a:t>
            </a:r>
          </a:p>
          <a:p>
            <a:r>
              <a:rPr lang="en-US" dirty="0"/>
              <a:t>	</a:t>
            </a:r>
            <a:r>
              <a:rPr lang="en-US" dirty="0">
                <a:hlinkClick r:id="rId6"/>
              </a:rPr>
              <a:t>pvirtue@andrew.cmu.edu</a:t>
            </a:r>
            <a:endParaRPr lang="en-US" dirty="0"/>
          </a:p>
          <a:p>
            <a:endParaRPr lang="en-US" sz="2000" dirty="0"/>
          </a:p>
          <a:p>
            <a:endParaRPr lang="en-US" dirty="0"/>
          </a:p>
        </p:txBody>
      </p:sp>
      <p:pic>
        <p:nvPicPr>
          <p:cNvPr id="5" name="Picture 4"/>
          <p:cNvPicPr>
            <a:picLocks noChangeAspect="1"/>
          </p:cNvPicPr>
          <p:nvPr/>
        </p:nvPicPr>
        <p:blipFill>
          <a:blip r:embed="rId7"/>
          <a:stretch>
            <a:fillRect/>
          </a:stretch>
        </p:blipFill>
        <p:spPr>
          <a:xfrm>
            <a:off x="6014710" y="3929162"/>
            <a:ext cx="1727200" cy="546739"/>
          </a:xfrm>
          <a:prstGeom prst="rect">
            <a:avLst/>
          </a:prstGeom>
        </p:spPr>
      </p:pic>
      <p:pic>
        <p:nvPicPr>
          <p:cNvPr id="1026" name="Picture 2" descr="Image result for canvas">
            <a:extLst>
              <a:ext uri="{FF2B5EF4-FFF2-40B4-BE49-F238E27FC236}">
                <a16:creationId xmlns:a16="http://schemas.microsoft.com/office/drawing/2014/main" id="{60BAA0EC-16D6-490A-BD2C-36027B34C5D3}"/>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014710" y="1905061"/>
            <a:ext cx="993923" cy="8135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gradescope">
            <a:extLst>
              <a:ext uri="{FF2B5EF4-FFF2-40B4-BE49-F238E27FC236}">
                <a16:creationId xmlns:a16="http://schemas.microsoft.com/office/drawing/2014/main" id="{F052E9B4-DA9C-4431-8B1E-209757577BCD}"/>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5894294" y="3010251"/>
            <a:ext cx="3240595" cy="521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39320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Information</a:t>
            </a:r>
          </a:p>
        </p:txBody>
      </p:sp>
      <p:sp>
        <p:nvSpPr>
          <p:cNvPr id="3" name="Content Placeholder 2"/>
          <p:cNvSpPr>
            <a:spLocks noGrp="1"/>
          </p:cNvSpPr>
          <p:nvPr>
            <p:ph idx="1"/>
          </p:nvPr>
        </p:nvSpPr>
        <p:spPr>
          <a:xfrm>
            <a:off x="552099" y="1113178"/>
            <a:ext cx="10515600" cy="2039539"/>
          </a:xfrm>
        </p:spPr>
        <p:txBody>
          <a:bodyPr/>
          <a:lstStyle/>
          <a:p>
            <a:r>
              <a:rPr lang="en-US" dirty="0"/>
              <a:t>Lectures</a:t>
            </a:r>
          </a:p>
          <a:p>
            <a:pPr marL="457200" indent="-457200">
              <a:buFont typeface="Wingdings" panose="05000000000000000000" pitchFamily="2" charset="2"/>
              <a:buChar char="§"/>
            </a:pPr>
            <a:r>
              <a:rPr lang="en-US" dirty="0">
                <a:solidFill>
                  <a:schemeClr val="tx1"/>
                </a:solidFill>
              </a:rPr>
              <a:t>Lectures are recorded</a:t>
            </a:r>
          </a:p>
          <a:p>
            <a:pPr marL="917575" lvl="2" indent="-457200"/>
            <a:r>
              <a:rPr lang="en-US" sz="2800" dirty="0"/>
              <a:t>Shared with our course and ML course staff only</a:t>
            </a:r>
          </a:p>
          <a:p>
            <a:pPr marL="457200" indent="-457200">
              <a:buFont typeface="Wingdings" panose="05000000000000000000" pitchFamily="2" charset="2"/>
              <a:buChar char="§"/>
            </a:pPr>
            <a:r>
              <a:rPr lang="en-US" dirty="0">
                <a:solidFill>
                  <a:schemeClr val="tx1"/>
                </a:solidFill>
              </a:rPr>
              <a:t>Participation point earned by answering Piazza polls in lecture</a:t>
            </a:r>
          </a:p>
          <a:p>
            <a:pPr marL="457200" indent="-457200">
              <a:buFont typeface="Wingdings" panose="05000000000000000000" pitchFamily="2" charset="2"/>
              <a:buChar char="§"/>
            </a:pPr>
            <a:r>
              <a:rPr lang="en-US" dirty="0">
                <a:solidFill>
                  <a:schemeClr val="tx1"/>
                </a:solidFill>
              </a:rPr>
              <a:t>Quizzes will in lecture, announced two days ahead of time</a:t>
            </a:r>
          </a:p>
          <a:p>
            <a:pPr marL="457200" indent="-457200">
              <a:buFont typeface="Wingdings" panose="05000000000000000000" pitchFamily="2" charset="2"/>
              <a:buChar char="§"/>
            </a:pPr>
            <a:r>
              <a:rPr lang="en-US" dirty="0">
                <a:solidFill>
                  <a:schemeClr val="tx1"/>
                </a:solidFill>
              </a:rPr>
              <a:t>Slides will be posted</a:t>
            </a:r>
          </a:p>
          <a:p>
            <a:r>
              <a:rPr lang="en-US" dirty="0"/>
              <a:t>Recitations</a:t>
            </a:r>
          </a:p>
          <a:p>
            <a:pPr marL="457200" indent="-457200">
              <a:buFont typeface="Wingdings" panose="05000000000000000000" pitchFamily="2" charset="2"/>
              <a:buChar char="§"/>
            </a:pPr>
            <a:r>
              <a:rPr lang="en-US" dirty="0">
                <a:solidFill>
                  <a:schemeClr val="tx1"/>
                </a:solidFill>
              </a:rPr>
              <a:t>Recommended attendance</a:t>
            </a:r>
            <a:endParaRPr lang="en-US" sz="2800" dirty="0"/>
          </a:p>
          <a:p>
            <a:pPr marL="457200" indent="-457200">
              <a:buFont typeface="Wingdings" panose="05000000000000000000" pitchFamily="2" charset="2"/>
              <a:buChar char="§"/>
            </a:pPr>
            <a:r>
              <a:rPr lang="en-US" dirty="0">
                <a:solidFill>
                  <a:schemeClr val="tx1"/>
                </a:solidFill>
              </a:rPr>
              <a:t>No plans to record at this point</a:t>
            </a:r>
          </a:p>
          <a:p>
            <a:pPr marL="457200" indent="-457200">
              <a:buFont typeface="Wingdings" panose="05000000000000000000" pitchFamily="2" charset="2"/>
              <a:buChar char="§"/>
            </a:pPr>
            <a:r>
              <a:rPr lang="en-US" dirty="0">
                <a:solidFill>
                  <a:schemeClr val="tx1"/>
                </a:solidFill>
              </a:rPr>
              <a:t>No participation points in recitation</a:t>
            </a:r>
            <a:endParaRPr lang="en-US" dirty="0"/>
          </a:p>
          <a:p>
            <a:pPr marL="457200" indent="-457200">
              <a:buFont typeface="Wingdings" panose="05000000000000000000" pitchFamily="2" charset="2"/>
              <a:buChar char="§"/>
            </a:pPr>
            <a:r>
              <a:rPr lang="en-US" dirty="0">
                <a:solidFill>
                  <a:schemeClr val="tx1"/>
                </a:solidFill>
              </a:rPr>
              <a:t>Recitation materials are in-scope for quizzes and exams</a:t>
            </a:r>
          </a:p>
        </p:txBody>
      </p:sp>
    </p:spTree>
    <p:extLst>
      <p:ext uri="{BB962C8B-B14F-4D97-AF65-F5344CB8AC3E}">
        <p14:creationId xmlns:p14="http://schemas.microsoft.com/office/powerpoint/2010/main" val="7443817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Information</a:t>
            </a:r>
          </a:p>
        </p:txBody>
      </p:sp>
      <p:sp>
        <p:nvSpPr>
          <p:cNvPr id="3" name="Content Placeholder 2"/>
          <p:cNvSpPr>
            <a:spLocks noGrp="1"/>
          </p:cNvSpPr>
          <p:nvPr>
            <p:ph idx="1"/>
          </p:nvPr>
        </p:nvSpPr>
        <p:spPr>
          <a:xfrm>
            <a:off x="552099" y="1113178"/>
            <a:ext cx="10515600" cy="2039539"/>
          </a:xfrm>
        </p:spPr>
        <p:txBody>
          <a:bodyPr/>
          <a:lstStyle/>
          <a:p>
            <a:r>
              <a:rPr lang="en-US" dirty="0"/>
              <a:t>Office Hours</a:t>
            </a:r>
          </a:p>
          <a:p>
            <a:pPr marL="457200" indent="-457200">
              <a:buFont typeface="Wingdings" panose="05000000000000000000" pitchFamily="2" charset="2"/>
              <a:buChar char="§"/>
            </a:pPr>
            <a:r>
              <a:rPr lang="en-US" dirty="0">
                <a:solidFill>
                  <a:schemeClr val="tx1"/>
                </a:solidFill>
              </a:rPr>
              <a:t>OH calendar on course website</a:t>
            </a:r>
          </a:p>
          <a:p>
            <a:pPr marL="457200" indent="-457200">
              <a:buFont typeface="Wingdings" panose="05000000000000000000" pitchFamily="2" charset="2"/>
              <a:buChar char="§"/>
            </a:pPr>
            <a:r>
              <a:rPr lang="en-US" dirty="0">
                <a:solidFill>
                  <a:schemeClr val="tx1"/>
                </a:solidFill>
              </a:rPr>
              <a:t>OH-by-appointment requests are certainly welcome</a:t>
            </a:r>
            <a:endParaRPr lang="en-US" sz="2800" dirty="0">
              <a:solidFill>
                <a:schemeClr val="tx1"/>
              </a:solidFill>
            </a:endParaRPr>
          </a:p>
          <a:p>
            <a:endParaRPr lang="en-US" dirty="0"/>
          </a:p>
          <a:p>
            <a:r>
              <a:rPr lang="en-US" dirty="0"/>
              <a:t>Mental Health</a:t>
            </a:r>
          </a:p>
        </p:txBody>
      </p:sp>
    </p:spTree>
    <p:extLst>
      <p:ext uri="{BB962C8B-B14F-4D97-AF65-F5344CB8AC3E}">
        <p14:creationId xmlns:p14="http://schemas.microsoft.com/office/powerpoint/2010/main" val="1379708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552099" y="367131"/>
            <a:ext cx="10515600" cy="627812"/>
          </a:xfrm>
        </p:spPr>
        <p:txBody>
          <a:bodyPr/>
          <a:lstStyle/>
          <a:p>
            <a:pPr eaLnBrk="1" hangingPunct="1"/>
            <a:r>
              <a:rPr lang="en-US" dirty="0">
                <a:latin typeface="Calibri"/>
                <a:cs typeface="Calibri"/>
              </a:rPr>
              <a:t>Course Team</a:t>
            </a:r>
          </a:p>
        </p:txBody>
      </p:sp>
      <p:sp>
        <p:nvSpPr>
          <p:cNvPr id="7174" name="Text Box 19"/>
          <p:cNvSpPr txBox="1">
            <a:spLocks noChangeArrowheads="1"/>
          </p:cNvSpPr>
          <p:nvPr/>
        </p:nvSpPr>
        <p:spPr bwMode="auto">
          <a:xfrm>
            <a:off x="609375" y="1017003"/>
            <a:ext cx="3533340" cy="502764"/>
          </a:xfrm>
          <a:prstGeom prst="rect">
            <a:avLst/>
          </a:prstGeom>
          <a:noFill/>
          <a:ln w="9525">
            <a:noFill/>
            <a:miter lim="800000"/>
            <a:headEnd/>
            <a:tailEnd/>
          </a:ln>
        </p:spPr>
        <p:txBody>
          <a:bodyPr wrap="square" lIns="91439" tIns="45719" rIns="91439" bIns="45719">
            <a:spAutoFit/>
          </a:bodyPr>
          <a:lstStyle/>
          <a:p>
            <a:pPr>
              <a:spcBef>
                <a:spcPct val="50000"/>
              </a:spcBef>
            </a:pPr>
            <a:r>
              <a:rPr lang="en-US" sz="2667" dirty="0">
                <a:solidFill>
                  <a:schemeClr val="accent1">
                    <a:lumMod val="75000"/>
                  </a:schemeClr>
                </a:solidFill>
                <a:latin typeface="Calibri"/>
                <a:cs typeface="Calibri"/>
              </a:rPr>
              <a:t>Instructor</a:t>
            </a:r>
          </a:p>
        </p:txBody>
      </p:sp>
      <p:sp>
        <p:nvSpPr>
          <p:cNvPr id="7186" name="AutoShape 27" descr="https://mail.google.com/mail/?attid=0.1&amp;disp=emb&amp;view=att&amp;th=131fd6676327baa7"/>
          <p:cNvSpPr>
            <a:spLocks noChangeAspect="1" noChangeArrowheads="1"/>
          </p:cNvSpPr>
          <p:nvPr/>
        </p:nvSpPr>
        <p:spPr bwMode="auto">
          <a:xfrm>
            <a:off x="63500" y="-136525"/>
            <a:ext cx="304800" cy="304800"/>
          </a:xfrm>
          <a:prstGeom prst="rect">
            <a:avLst/>
          </a:prstGeom>
          <a:noFill/>
          <a:ln w="9525">
            <a:noFill/>
            <a:miter lim="800000"/>
            <a:headEnd/>
            <a:tailEnd/>
          </a:ln>
        </p:spPr>
        <p:txBody>
          <a:bodyPr lIns="91439" tIns="45719" rIns="91439" bIns="45719"/>
          <a:lstStyle/>
          <a:p>
            <a:endParaRPr lang="en-US" sz="2400">
              <a:latin typeface="Calibri"/>
              <a:cs typeface="Calibri"/>
            </a:endParaRPr>
          </a:p>
        </p:txBody>
      </p:sp>
      <p:sp>
        <p:nvSpPr>
          <p:cNvPr id="7187" name="AutoShape 29" descr="https://mail.google.com/mail/?attid=0.1&amp;disp=emb&amp;view=att&amp;th=131fd6676327baa7"/>
          <p:cNvSpPr>
            <a:spLocks noChangeAspect="1" noChangeArrowheads="1"/>
          </p:cNvSpPr>
          <p:nvPr/>
        </p:nvSpPr>
        <p:spPr bwMode="auto">
          <a:xfrm>
            <a:off x="63500" y="-136525"/>
            <a:ext cx="304800" cy="304800"/>
          </a:xfrm>
          <a:prstGeom prst="rect">
            <a:avLst/>
          </a:prstGeom>
          <a:noFill/>
          <a:ln w="9525">
            <a:noFill/>
            <a:miter lim="800000"/>
            <a:headEnd/>
            <a:tailEnd/>
          </a:ln>
        </p:spPr>
        <p:txBody>
          <a:bodyPr lIns="91439" tIns="45719" rIns="91439" bIns="45719"/>
          <a:lstStyle/>
          <a:p>
            <a:endParaRPr lang="en-US" sz="2400">
              <a:latin typeface="Calibri"/>
              <a:cs typeface="Calibri"/>
            </a:endParaRPr>
          </a:p>
        </p:txBody>
      </p:sp>
      <p:pic>
        <p:nvPicPr>
          <p:cNvPr id="10249" name="Picture 9" descr="http://www.cs.berkeley.edu/~sgupta/Media/transparent.gif"/>
          <p:cNvPicPr>
            <a:picLocks noChangeAspect="1" noChangeArrowheads="1"/>
          </p:cNvPicPr>
          <p:nvPr/>
        </p:nvPicPr>
        <p:blipFill>
          <a:blip r:embed="rId3"/>
          <a:srcRect/>
          <a:stretch>
            <a:fillRect/>
          </a:stretch>
        </p:blipFill>
        <p:spPr bwMode="auto">
          <a:xfrm>
            <a:off x="84667" y="-182033"/>
            <a:ext cx="12700" cy="12700"/>
          </a:xfrm>
          <a:prstGeom prst="rect">
            <a:avLst/>
          </a:prstGeom>
          <a:noFill/>
        </p:spPr>
      </p:pic>
      <p:pic>
        <p:nvPicPr>
          <p:cNvPr id="10251" name="Picture 11" descr="http://www.cs.berkeley.edu/~sgupta/Media/transparent.gif"/>
          <p:cNvPicPr>
            <a:picLocks noChangeAspect="1" noChangeArrowheads="1"/>
          </p:cNvPicPr>
          <p:nvPr/>
        </p:nvPicPr>
        <p:blipFill>
          <a:blip r:embed="rId3"/>
          <a:srcRect/>
          <a:stretch>
            <a:fillRect/>
          </a:stretch>
        </p:blipFill>
        <p:spPr bwMode="auto">
          <a:xfrm>
            <a:off x="84667" y="-182033"/>
            <a:ext cx="12700" cy="12700"/>
          </a:xfrm>
          <a:prstGeom prst="rect">
            <a:avLst/>
          </a:prstGeom>
          <a:noFill/>
        </p:spPr>
      </p:pic>
      <p:pic>
        <p:nvPicPr>
          <p:cNvPr id="10253" name="Picture 13" descr="http://www.cs.berkeley.edu/~sgupta/Media/transparent.gif"/>
          <p:cNvPicPr>
            <a:picLocks noChangeAspect="1" noChangeArrowheads="1"/>
          </p:cNvPicPr>
          <p:nvPr/>
        </p:nvPicPr>
        <p:blipFill>
          <a:blip r:embed="rId3"/>
          <a:srcRect/>
          <a:stretch>
            <a:fillRect/>
          </a:stretch>
        </p:blipFill>
        <p:spPr bwMode="auto">
          <a:xfrm>
            <a:off x="84667" y="-182033"/>
            <a:ext cx="12700" cy="12700"/>
          </a:xfrm>
          <a:prstGeom prst="rect">
            <a:avLst/>
          </a:prstGeom>
          <a:noFill/>
        </p:spPr>
      </p:pic>
      <p:pic>
        <p:nvPicPr>
          <p:cNvPr id="10" name="Picture 9">
            <a:extLst>
              <a:ext uri="{FF2B5EF4-FFF2-40B4-BE49-F238E27FC236}">
                <a16:creationId xmlns:a16="http://schemas.microsoft.com/office/drawing/2014/main" id="{72FABA10-07EC-43EE-88C3-9003C614DB8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375" y="1694227"/>
            <a:ext cx="2100278" cy="3062310"/>
          </a:xfrm>
          <a:prstGeom prst="rect">
            <a:avLst/>
          </a:prstGeom>
        </p:spPr>
      </p:pic>
      <p:sp>
        <p:nvSpPr>
          <p:cNvPr id="11" name="Text Box 19">
            <a:extLst>
              <a:ext uri="{FF2B5EF4-FFF2-40B4-BE49-F238E27FC236}">
                <a16:creationId xmlns:a16="http://schemas.microsoft.com/office/drawing/2014/main" id="{6A2E1E82-18CD-46FC-AF85-6B498C071166}"/>
              </a:ext>
            </a:extLst>
          </p:cNvPr>
          <p:cNvSpPr txBox="1">
            <a:spLocks noChangeArrowheads="1"/>
          </p:cNvSpPr>
          <p:nvPr/>
        </p:nvSpPr>
        <p:spPr bwMode="auto">
          <a:xfrm>
            <a:off x="3838350" y="1028033"/>
            <a:ext cx="3533340" cy="502764"/>
          </a:xfrm>
          <a:prstGeom prst="rect">
            <a:avLst/>
          </a:prstGeom>
          <a:noFill/>
          <a:ln w="9525">
            <a:noFill/>
            <a:miter lim="800000"/>
            <a:headEnd/>
            <a:tailEnd/>
          </a:ln>
        </p:spPr>
        <p:txBody>
          <a:bodyPr wrap="square" lIns="91439" tIns="45719" rIns="91439" bIns="45719">
            <a:spAutoFit/>
          </a:bodyPr>
          <a:lstStyle/>
          <a:p>
            <a:pPr>
              <a:spcBef>
                <a:spcPct val="50000"/>
              </a:spcBef>
            </a:pPr>
            <a:r>
              <a:rPr lang="en-US" sz="2667" dirty="0">
                <a:solidFill>
                  <a:schemeClr val="accent1">
                    <a:lumMod val="75000"/>
                  </a:schemeClr>
                </a:solidFill>
                <a:latin typeface="Calibri"/>
                <a:cs typeface="Calibri"/>
              </a:rPr>
              <a:t>Teaching Assistants</a:t>
            </a:r>
          </a:p>
        </p:txBody>
      </p:sp>
      <p:pic>
        <p:nvPicPr>
          <p:cNvPr id="3" name="Picture 2">
            <a:extLst>
              <a:ext uri="{FF2B5EF4-FFF2-40B4-BE49-F238E27FC236}">
                <a16:creationId xmlns:a16="http://schemas.microsoft.com/office/drawing/2014/main" id="{5101C7B6-D993-4931-B0DE-404127560D86}"/>
              </a:ext>
            </a:extLst>
          </p:cNvPr>
          <p:cNvPicPr>
            <a:picLocks noChangeAspect="1"/>
          </p:cNvPicPr>
          <p:nvPr/>
        </p:nvPicPr>
        <p:blipFill>
          <a:blip r:embed="rId5"/>
          <a:stretch>
            <a:fillRect/>
          </a:stretch>
        </p:blipFill>
        <p:spPr>
          <a:xfrm>
            <a:off x="3881128" y="1694227"/>
            <a:ext cx="4429743" cy="3029373"/>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552099" y="367131"/>
            <a:ext cx="10515600" cy="627812"/>
          </a:xfrm>
        </p:spPr>
        <p:txBody>
          <a:bodyPr/>
          <a:lstStyle/>
          <a:p>
            <a:pPr eaLnBrk="1" hangingPunct="1"/>
            <a:r>
              <a:rPr lang="en-US" dirty="0">
                <a:latin typeface="Calibri"/>
                <a:cs typeface="Calibri"/>
              </a:rPr>
              <a:t>Course Team</a:t>
            </a:r>
          </a:p>
        </p:txBody>
      </p:sp>
      <p:sp>
        <p:nvSpPr>
          <p:cNvPr id="7186" name="AutoShape 27" descr="https://mail.google.com/mail/?attid=0.1&amp;disp=emb&amp;view=att&amp;th=131fd6676327baa7"/>
          <p:cNvSpPr>
            <a:spLocks noChangeAspect="1" noChangeArrowheads="1"/>
          </p:cNvSpPr>
          <p:nvPr/>
        </p:nvSpPr>
        <p:spPr bwMode="auto">
          <a:xfrm>
            <a:off x="63500" y="-136525"/>
            <a:ext cx="304800" cy="304800"/>
          </a:xfrm>
          <a:prstGeom prst="rect">
            <a:avLst/>
          </a:prstGeom>
          <a:noFill/>
          <a:ln w="9525">
            <a:noFill/>
            <a:miter lim="800000"/>
            <a:headEnd/>
            <a:tailEnd/>
          </a:ln>
        </p:spPr>
        <p:txBody>
          <a:bodyPr lIns="91439" tIns="45719" rIns="91439" bIns="45719"/>
          <a:lstStyle/>
          <a:p>
            <a:endParaRPr lang="en-US" sz="2400">
              <a:latin typeface="Calibri"/>
              <a:cs typeface="Calibri"/>
            </a:endParaRPr>
          </a:p>
        </p:txBody>
      </p:sp>
      <p:sp>
        <p:nvSpPr>
          <p:cNvPr id="7187" name="AutoShape 29" descr="https://mail.google.com/mail/?attid=0.1&amp;disp=emb&amp;view=att&amp;th=131fd6676327baa7"/>
          <p:cNvSpPr>
            <a:spLocks noChangeAspect="1" noChangeArrowheads="1"/>
          </p:cNvSpPr>
          <p:nvPr/>
        </p:nvSpPr>
        <p:spPr bwMode="auto">
          <a:xfrm>
            <a:off x="63500" y="-136525"/>
            <a:ext cx="304800" cy="304800"/>
          </a:xfrm>
          <a:prstGeom prst="rect">
            <a:avLst/>
          </a:prstGeom>
          <a:noFill/>
          <a:ln w="9525">
            <a:noFill/>
            <a:miter lim="800000"/>
            <a:headEnd/>
            <a:tailEnd/>
          </a:ln>
        </p:spPr>
        <p:txBody>
          <a:bodyPr lIns="91439" tIns="45719" rIns="91439" bIns="45719"/>
          <a:lstStyle/>
          <a:p>
            <a:endParaRPr lang="en-US" sz="2400">
              <a:latin typeface="Calibri"/>
              <a:cs typeface="Calibri"/>
            </a:endParaRPr>
          </a:p>
        </p:txBody>
      </p:sp>
      <p:pic>
        <p:nvPicPr>
          <p:cNvPr id="10249" name="Picture 9" descr="http://www.cs.berkeley.edu/~sgupta/Media/transparent.gif"/>
          <p:cNvPicPr>
            <a:picLocks noChangeAspect="1" noChangeArrowheads="1"/>
          </p:cNvPicPr>
          <p:nvPr/>
        </p:nvPicPr>
        <p:blipFill>
          <a:blip r:embed="rId3"/>
          <a:srcRect/>
          <a:stretch>
            <a:fillRect/>
          </a:stretch>
        </p:blipFill>
        <p:spPr bwMode="auto">
          <a:xfrm>
            <a:off x="84667" y="-182033"/>
            <a:ext cx="12700" cy="12700"/>
          </a:xfrm>
          <a:prstGeom prst="rect">
            <a:avLst/>
          </a:prstGeom>
          <a:noFill/>
        </p:spPr>
      </p:pic>
      <p:pic>
        <p:nvPicPr>
          <p:cNvPr id="10251" name="Picture 11" descr="http://www.cs.berkeley.edu/~sgupta/Media/transparent.gif"/>
          <p:cNvPicPr>
            <a:picLocks noChangeAspect="1" noChangeArrowheads="1"/>
          </p:cNvPicPr>
          <p:nvPr/>
        </p:nvPicPr>
        <p:blipFill>
          <a:blip r:embed="rId3"/>
          <a:srcRect/>
          <a:stretch>
            <a:fillRect/>
          </a:stretch>
        </p:blipFill>
        <p:spPr bwMode="auto">
          <a:xfrm>
            <a:off x="84667" y="-182033"/>
            <a:ext cx="12700" cy="12700"/>
          </a:xfrm>
          <a:prstGeom prst="rect">
            <a:avLst/>
          </a:prstGeom>
          <a:noFill/>
        </p:spPr>
      </p:pic>
      <p:pic>
        <p:nvPicPr>
          <p:cNvPr id="10253" name="Picture 13" descr="http://www.cs.berkeley.edu/~sgupta/Media/transparent.gif"/>
          <p:cNvPicPr>
            <a:picLocks noChangeAspect="1" noChangeArrowheads="1"/>
          </p:cNvPicPr>
          <p:nvPr/>
        </p:nvPicPr>
        <p:blipFill>
          <a:blip r:embed="rId3"/>
          <a:srcRect/>
          <a:stretch>
            <a:fillRect/>
          </a:stretch>
        </p:blipFill>
        <p:spPr bwMode="auto">
          <a:xfrm>
            <a:off x="84667" y="-182033"/>
            <a:ext cx="12700" cy="12700"/>
          </a:xfrm>
          <a:prstGeom prst="rect">
            <a:avLst/>
          </a:prstGeom>
          <a:noFill/>
        </p:spPr>
      </p:pic>
      <p:pic>
        <p:nvPicPr>
          <p:cNvPr id="4" name="Picture 3">
            <a:extLst>
              <a:ext uri="{FF2B5EF4-FFF2-40B4-BE49-F238E27FC236}">
                <a16:creationId xmlns:a16="http://schemas.microsoft.com/office/drawing/2014/main" id="{1F5DCCF5-3882-4C10-9A8C-27D99DBF08B3}"/>
              </a:ext>
            </a:extLst>
          </p:cNvPr>
          <p:cNvPicPr>
            <a:picLocks noChangeAspect="1"/>
          </p:cNvPicPr>
          <p:nvPr/>
        </p:nvPicPr>
        <p:blipFill>
          <a:blip r:embed="rId4"/>
          <a:stretch>
            <a:fillRect/>
          </a:stretch>
        </p:blipFill>
        <p:spPr>
          <a:xfrm>
            <a:off x="1694752" y="1675177"/>
            <a:ext cx="8802495" cy="4949042"/>
          </a:xfrm>
          <a:prstGeom prst="rect">
            <a:avLst/>
          </a:prstGeom>
        </p:spPr>
      </p:pic>
      <p:sp>
        <p:nvSpPr>
          <p:cNvPr id="23" name="Text Box 19">
            <a:extLst>
              <a:ext uri="{FF2B5EF4-FFF2-40B4-BE49-F238E27FC236}">
                <a16:creationId xmlns:a16="http://schemas.microsoft.com/office/drawing/2014/main" id="{AE6C2691-5610-4BF5-8793-22B0FBD0AF1F}"/>
              </a:ext>
            </a:extLst>
          </p:cNvPr>
          <p:cNvSpPr txBox="1">
            <a:spLocks noChangeArrowheads="1"/>
          </p:cNvSpPr>
          <p:nvPr/>
        </p:nvSpPr>
        <p:spPr bwMode="auto">
          <a:xfrm>
            <a:off x="609375" y="1017003"/>
            <a:ext cx="3533340" cy="502764"/>
          </a:xfrm>
          <a:prstGeom prst="rect">
            <a:avLst/>
          </a:prstGeom>
          <a:noFill/>
          <a:ln w="9525">
            <a:noFill/>
            <a:miter lim="800000"/>
            <a:headEnd/>
            <a:tailEnd/>
          </a:ln>
        </p:spPr>
        <p:txBody>
          <a:bodyPr wrap="square" lIns="91439" tIns="45719" rIns="91439" bIns="45719">
            <a:spAutoFit/>
          </a:bodyPr>
          <a:lstStyle/>
          <a:p>
            <a:pPr>
              <a:spcBef>
                <a:spcPct val="50000"/>
              </a:spcBef>
            </a:pPr>
            <a:r>
              <a:rPr lang="en-US" sz="2667" dirty="0">
                <a:solidFill>
                  <a:schemeClr val="accent1">
                    <a:lumMod val="75000"/>
                  </a:schemeClr>
                </a:solidFill>
                <a:latin typeface="Calibri"/>
                <a:cs typeface="Calibri"/>
              </a:rPr>
              <a:t>Students!!</a:t>
            </a:r>
          </a:p>
        </p:txBody>
      </p:sp>
    </p:spTree>
    <p:extLst>
      <p:ext uri="{BB962C8B-B14F-4D97-AF65-F5344CB8AC3E}">
        <p14:creationId xmlns:p14="http://schemas.microsoft.com/office/powerpoint/2010/main" val="3393345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E36B3-F16D-A84B-9608-ED65D43E26C3}"/>
              </a:ext>
            </a:extLst>
          </p:cNvPr>
          <p:cNvSpPr>
            <a:spLocks noGrp="1"/>
          </p:cNvSpPr>
          <p:nvPr>
            <p:ph type="title"/>
          </p:nvPr>
        </p:nvSpPr>
        <p:spPr/>
        <p:txBody>
          <a:bodyPr/>
          <a:lstStyle/>
          <a:p>
            <a:r>
              <a:rPr lang="en-US" dirty="0"/>
              <a:t>Team Tips</a:t>
            </a:r>
          </a:p>
        </p:txBody>
      </p:sp>
      <p:sp>
        <p:nvSpPr>
          <p:cNvPr id="3" name="Content Placeholder 2">
            <a:extLst>
              <a:ext uri="{FF2B5EF4-FFF2-40B4-BE49-F238E27FC236}">
                <a16:creationId xmlns:a16="http://schemas.microsoft.com/office/drawing/2014/main" id="{747A1430-0322-6640-AC4F-2031468E7247}"/>
              </a:ext>
            </a:extLst>
          </p:cNvPr>
          <p:cNvSpPr>
            <a:spLocks noGrp="1"/>
          </p:cNvSpPr>
          <p:nvPr>
            <p:ph idx="1"/>
          </p:nvPr>
        </p:nvSpPr>
        <p:spPr/>
        <p:txBody>
          <a:bodyPr/>
          <a:lstStyle/>
          <a:p>
            <a:r>
              <a:rPr lang="en-US" dirty="0"/>
              <a:t>Try not to act surprised</a:t>
            </a:r>
          </a:p>
        </p:txBody>
      </p:sp>
      <p:sp>
        <p:nvSpPr>
          <p:cNvPr id="4" name="Rectangle 3">
            <a:extLst>
              <a:ext uri="{FF2B5EF4-FFF2-40B4-BE49-F238E27FC236}">
                <a16:creationId xmlns:a16="http://schemas.microsoft.com/office/drawing/2014/main" id="{9C8C5956-204C-9F46-B217-9FBDDF69551E}"/>
              </a:ext>
            </a:extLst>
          </p:cNvPr>
          <p:cNvSpPr/>
          <p:nvPr/>
        </p:nvSpPr>
        <p:spPr>
          <a:xfrm>
            <a:off x="497291" y="6400129"/>
            <a:ext cx="53126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https://</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jvns.ca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/blog/2017/04/27/no-feigning-surprise/</a:t>
            </a:r>
          </a:p>
        </p:txBody>
      </p:sp>
      <p:pic>
        <p:nvPicPr>
          <p:cNvPr id="5" name="Picture 4">
            <a:extLst>
              <a:ext uri="{FF2B5EF4-FFF2-40B4-BE49-F238E27FC236}">
                <a16:creationId xmlns:a16="http://schemas.microsoft.com/office/drawing/2014/main" id="{A75CC6F7-6F07-6C4B-A9C4-5A6565AF203C}"/>
              </a:ext>
            </a:extLst>
          </p:cNvPr>
          <p:cNvPicPr>
            <a:picLocks noChangeAspect="1"/>
          </p:cNvPicPr>
          <p:nvPr/>
        </p:nvPicPr>
        <p:blipFill>
          <a:blip r:embed="rId2"/>
          <a:stretch>
            <a:fillRect/>
          </a:stretch>
        </p:blipFill>
        <p:spPr>
          <a:xfrm>
            <a:off x="4951761" y="367131"/>
            <a:ext cx="7061200" cy="2540000"/>
          </a:xfrm>
          <a:prstGeom prst="rect">
            <a:avLst/>
          </a:prstGeom>
        </p:spPr>
      </p:pic>
    </p:spTree>
    <p:extLst>
      <p:ext uri="{BB962C8B-B14F-4D97-AF65-F5344CB8AC3E}">
        <p14:creationId xmlns:p14="http://schemas.microsoft.com/office/powerpoint/2010/main" val="9394880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808C29-7E88-F34D-8E7D-B7FE41F568C1}"/>
              </a:ext>
            </a:extLst>
          </p:cNvPr>
          <p:cNvPicPr>
            <a:picLocks noChangeAspect="1"/>
          </p:cNvPicPr>
          <p:nvPr/>
        </p:nvPicPr>
        <p:blipFill>
          <a:blip r:embed="rId2"/>
          <a:stretch>
            <a:fillRect/>
          </a:stretch>
        </p:blipFill>
        <p:spPr>
          <a:xfrm>
            <a:off x="4951761" y="367131"/>
            <a:ext cx="6959600" cy="5537200"/>
          </a:xfrm>
          <a:prstGeom prst="rect">
            <a:avLst/>
          </a:prstGeom>
        </p:spPr>
      </p:pic>
      <p:sp>
        <p:nvSpPr>
          <p:cNvPr id="2" name="Title 1">
            <a:extLst>
              <a:ext uri="{FF2B5EF4-FFF2-40B4-BE49-F238E27FC236}">
                <a16:creationId xmlns:a16="http://schemas.microsoft.com/office/drawing/2014/main" id="{C1EE36B3-F16D-A84B-9608-ED65D43E26C3}"/>
              </a:ext>
            </a:extLst>
          </p:cNvPr>
          <p:cNvSpPr>
            <a:spLocks noGrp="1"/>
          </p:cNvSpPr>
          <p:nvPr>
            <p:ph type="title"/>
          </p:nvPr>
        </p:nvSpPr>
        <p:spPr/>
        <p:txBody>
          <a:bodyPr/>
          <a:lstStyle/>
          <a:p>
            <a:r>
              <a:rPr lang="en-US" dirty="0"/>
              <a:t>Team Tips</a:t>
            </a:r>
          </a:p>
        </p:txBody>
      </p:sp>
      <p:sp>
        <p:nvSpPr>
          <p:cNvPr id="3" name="Content Placeholder 2">
            <a:extLst>
              <a:ext uri="{FF2B5EF4-FFF2-40B4-BE49-F238E27FC236}">
                <a16:creationId xmlns:a16="http://schemas.microsoft.com/office/drawing/2014/main" id="{747A1430-0322-6640-AC4F-2031468E7247}"/>
              </a:ext>
            </a:extLst>
          </p:cNvPr>
          <p:cNvSpPr>
            <a:spLocks noGrp="1"/>
          </p:cNvSpPr>
          <p:nvPr>
            <p:ph idx="1"/>
          </p:nvPr>
        </p:nvSpPr>
        <p:spPr/>
        <p:txBody>
          <a:bodyPr/>
          <a:lstStyle/>
          <a:p>
            <a:r>
              <a:rPr lang="en-US" dirty="0"/>
              <a:t>Try not to act surprised</a:t>
            </a:r>
          </a:p>
        </p:txBody>
      </p:sp>
      <p:sp>
        <p:nvSpPr>
          <p:cNvPr id="4" name="Rectangle 3">
            <a:extLst>
              <a:ext uri="{FF2B5EF4-FFF2-40B4-BE49-F238E27FC236}">
                <a16:creationId xmlns:a16="http://schemas.microsoft.com/office/drawing/2014/main" id="{9C8C5956-204C-9F46-B217-9FBDDF69551E}"/>
              </a:ext>
            </a:extLst>
          </p:cNvPr>
          <p:cNvSpPr/>
          <p:nvPr/>
        </p:nvSpPr>
        <p:spPr>
          <a:xfrm>
            <a:off x="497291" y="6400129"/>
            <a:ext cx="53126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https://</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jvns.ca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/blog/2017/04/27/no-feigning-surprise/</a:t>
            </a:r>
          </a:p>
        </p:txBody>
      </p:sp>
    </p:spTree>
    <p:extLst>
      <p:ext uri="{BB962C8B-B14F-4D97-AF65-F5344CB8AC3E}">
        <p14:creationId xmlns:p14="http://schemas.microsoft.com/office/powerpoint/2010/main" val="23600705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E36B3-F16D-A84B-9608-ED65D43E26C3}"/>
              </a:ext>
            </a:extLst>
          </p:cNvPr>
          <p:cNvSpPr>
            <a:spLocks noGrp="1"/>
          </p:cNvSpPr>
          <p:nvPr>
            <p:ph type="title"/>
          </p:nvPr>
        </p:nvSpPr>
        <p:spPr/>
        <p:txBody>
          <a:bodyPr/>
          <a:lstStyle/>
          <a:p>
            <a:r>
              <a:rPr lang="en-US" dirty="0"/>
              <a:t>Team Tips</a:t>
            </a:r>
          </a:p>
        </p:txBody>
      </p:sp>
      <p:sp>
        <p:nvSpPr>
          <p:cNvPr id="3" name="Content Placeholder 2">
            <a:extLst>
              <a:ext uri="{FF2B5EF4-FFF2-40B4-BE49-F238E27FC236}">
                <a16:creationId xmlns:a16="http://schemas.microsoft.com/office/drawing/2014/main" id="{747A1430-0322-6640-AC4F-2031468E7247}"/>
              </a:ext>
            </a:extLst>
          </p:cNvPr>
          <p:cNvSpPr>
            <a:spLocks noGrp="1"/>
          </p:cNvSpPr>
          <p:nvPr>
            <p:ph idx="1"/>
          </p:nvPr>
        </p:nvSpPr>
        <p:spPr/>
        <p:txBody>
          <a:bodyPr/>
          <a:lstStyle/>
          <a:p>
            <a:r>
              <a:rPr lang="en-US" dirty="0"/>
              <a:t>Jargon card</a:t>
            </a:r>
          </a:p>
        </p:txBody>
      </p:sp>
      <p:sp>
        <p:nvSpPr>
          <p:cNvPr id="6" name="Rectangle: Folded Corner 5">
            <a:extLst>
              <a:ext uri="{FF2B5EF4-FFF2-40B4-BE49-F238E27FC236}">
                <a16:creationId xmlns:a16="http://schemas.microsoft.com/office/drawing/2014/main" id="{5C291B92-317C-431D-8B9A-5789BC414C44}"/>
              </a:ext>
            </a:extLst>
          </p:cNvPr>
          <p:cNvSpPr/>
          <p:nvPr/>
        </p:nvSpPr>
        <p:spPr>
          <a:xfrm>
            <a:off x="5081587" y="2059781"/>
            <a:ext cx="2028825" cy="2738438"/>
          </a:xfrm>
          <a:prstGeom prst="foldedCorner">
            <a:avLst/>
          </a:prstGeom>
          <a:solidFill>
            <a:srgbClr val="FF66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77977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Warm-up Exercise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552098" y="1113178"/>
                <a:ext cx="11754202" cy="4916147"/>
              </a:xfrm>
            </p:spPr>
            <p:txBody>
              <a:bodyPr/>
              <a:lstStyle/>
              <a:p>
                <a:r>
                  <a:rPr lang="en-US" dirty="0"/>
                  <a:t>Suppose we want to find the parameter </a:t>
                </a:r>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𝜃</m:t>
                        </m:r>
                      </m:e>
                    </m:acc>
                  </m:oMath>
                </a14:m>
                <a:r>
                  <a:rPr lang="en-US" dirty="0"/>
                  <a:t> that minimizes the function </a:t>
                </a:r>
                <a14:m>
                  <m:oMath xmlns:m="http://schemas.openxmlformats.org/officeDocument/2006/math">
                    <m:r>
                      <a:rPr lang="en-US" b="0" i="1" smtClean="0">
                        <a:latin typeface="Cambria Math" panose="02040503050406030204" pitchFamily="18" charset="0"/>
                      </a:rPr>
                      <m:t>𝐽</m:t>
                    </m:r>
                    <m:d>
                      <m:dPr>
                        <m:ctrlPr>
                          <a:rPr lang="en-US" b="0" i="1" smtClean="0">
                            <a:latin typeface="Cambria Math" panose="02040503050406030204" pitchFamily="18" charset="0"/>
                          </a:rPr>
                        </m:ctrlPr>
                      </m:dPr>
                      <m:e>
                        <m:r>
                          <a:rPr lang="en-US" b="0" i="1" smtClean="0">
                            <a:latin typeface="Cambria Math" panose="02040503050406030204" pitchFamily="18" charset="0"/>
                          </a:rPr>
                          <m:t>𝜃</m:t>
                        </m:r>
                      </m:e>
                    </m:d>
                  </m:oMath>
                </a14:m>
                <a:r>
                  <a:rPr lang="en-US" dirty="0"/>
                  <a:t>.</a:t>
                </a:r>
              </a:p>
              <a:p>
                <a:r>
                  <a:rPr lang="en-US" dirty="0"/>
                  <a:t>For three different sets of assumptions about </a:t>
                </a:r>
                <a14:m>
                  <m:oMath xmlns:m="http://schemas.openxmlformats.org/officeDocument/2006/math">
                    <m:r>
                      <a:rPr lang="en-US" i="1">
                        <a:latin typeface="Cambria Math" panose="02040503050406030204" pitchFamily="18" charset="0"/>
                      </a:rPr>
                      <m:t>𝐽</m:t>
                    </m:r>
                    <m:d>
                      <m:dPr>
                        <m:ctrlPr>
                          <a:rPr lang="en-US" i="1">
                            <a:latin typeface="Cambria Math" panose="02040503050406030204" pitchFamily="18" charset="0"/>
                          </a:rPr>
                        </m:ctrlPr>
                      </m:dPr>
                      <m:e>
                        <m:r>
                          <a:rPr lang="en-US" i="1">
                            <a:latin typeface="Cambria Math" panose="02040503050406030204" pitchFamily="18" charset="0"/>
                          </a:rPr>
                          <m:t>𝜃</m:t>
                        </m:r>
                      </m:e>
                    </m:d>
                  </m:oMath>
                </a14:m>
                <a:r>
                  <a:rPr lang="en-US" dirty="0"/>
                  <a:t>, write down an algorithm (steps, pseudocode, etc.) that will try to find a good estimate </a:t>
                </a:r>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𝜃</m:t>
                        </m:r>
                      </m:e>
                    </m:acc>
                  </m:oMath>
                </a14:m>
                <a:r>
                  <a:rPr lang="en-US" dirty="0"/>
                  <a:t>.</a:t>
                </a:r>
              </a:p>
              <a:p>
                <a:pPr marL="514350" indent="-514350">
                  <a:buFont typeface="+mj-lt"/>
                  <a:buAutoNum type="arabicPeriod"/>
                </a:pPr>
                <a:r>
                  <a:rPr lang="en-US" sz="2400" dirty="0">
                    <a:solidFill>
                      <a:schemeClr val="tx1"/>
                    </a:solidFill>
                  </a:rPr>
                  <a:t>Assumptions:  </a:t>
                </a:r>
                <a14:m>
                  <m:oMath xmlns:m="http://schemas.openxmlformats.org/officeDocument/2006/math">
                    <m:r>
                      <a:rPr lang="en-US" sz="2400" i="1" smtClean="0">
                        <a:solidFill>
                          <a:schemeClr val="tx1"/>
                        </a:solidFill>
                        <a:latin typeface="Cambria Math" panose="02040503050406030204" pitchFamily="18" charset="0"/>
                      </a:rPr>
                      <m:t>𝐽</m:t>
                    </m:r>
                    <m:r>
                      <a:rPr lang="en-US" sz="2400">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ℝ</m:t>
                    </m:r>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ℝ</m:t>
                    </m:r>
                  </m:oMath>
                </a14:m>
                <a:r>
                  <a:rPr lang="en-US" sz="2400" dirty="0">
                    <a:solidFill>
                      <a:schemeClr val="tx1"/>
                    </a:solidFill>
                  </a:rPr>
                  <a:t>. We are able to call </a:t>
                </a:r>
                <a14:m>
                  <m:oMath xmlns:m="http://schemas.openxmlformats.org/officeDocument/2006/math">
                    <m:r>
                      <a:rPr lang="en-US" sz="2400" b="0" i="1" smtClean="0">
                        <a:solidFill>
                          <a:schemeClr val="tx1"/>
                        </a:solidFill>
                        <a:latin typeface="Cambria Math" panose="02040503050406030204" pitchFamily="18" charset="0"/>
                      </a:rPr>
                      <m:t>𝐽</m:t>
                    </m:r>
                    <m:d>
                      <m:dPr>
                        <m:ctrlPr>
                          <a:rPr lang="en-US" sz="2400" b="0" i="1" smtClean="0">
                            <a:solidFill>
                              <a:schemeClr val="tx1"/>
                            </a:solidFill>
                            <a:latin typeface="Cambria Math" panose="02040503050406030204" pitchFamily="18" charset="0"/>
                          </a:rPr>
                        </m:ctrlPr>
                      </m:dPr>
                      <m:e>
                        <m:r>
                          <a:rPr lang="en-US" sz="2400" b="0" i="1" smtClean="0">
                            <a:solidFill>
                              <a:schemeClr val="tx1"/>
                            </a:solidFill>
                            <a:latin typeface="Cambria Math" panose="02040503050406030204" pitchFamily="18" charset="0"/>
                          </a:rPr>
                          <m:t>𝜃</m:t>
                        </m:r>
                      </m:e>
                    </m:d>
                  </m:oMath>
                </a14:m>
                <a:r>
                  <a:rPr lang="en-US" sz="2400" dirty="0">
                    <a:solidFill>
                      <a:schemeClr val="tx1"/>
                    </a:solidFill>
                  </a:rPr>
                  <a:t> as much as we like. That’s all we know.</a:t>
                </a:r>
              </a:p>
              <a:p>
                <a:pPr marL="460375" lvl="3" indent="0">
                  <a:buNone/>
                </a:pPr>
                <a:r>
                  <a:rPr lang="en-US" sz="2400" dirty="0"/>
                  <a:t>Algorithm: ?</a:t>
                </a:r>
                <a:endParaRPr lang="en-US" sz="2400" dirty="0">
                  <a:solidFill>
                    <a:schemeClr val="tx1"/>
                  </a:solidFill>
                </a:endParaRPr>
              </a:p>
              <a:p>
                <a:endParaRPr lang="en-US" dirty="0">
                  <a:solidFill>
                    <a:schemeClr val="tx1"/>
                  </a:solidFill>
                </a:endParaRPr>
              </a:p>
              <a:p>
                <a:pPr marL="514350" indent="-514350">
                  <a:buFont typeface="+mj-lt"/>
                  <a:buAutoNum type="arabicPeriod" startAt="2"/>
                </a:pPr>
                <a:r>
                  <a:rPr lang="en-US" sz="2400" dirty="0">
                    <a:solidFill>
                      <a:schemeClr val="tx1"/>
                    </a:solidFill>
                  </a:rPr>
                  <a:t>Assumptions: you choose</a:t>
                </a:r>
              </a:p>
              <a:p>
                <a:pPr marL="460375" lvl="3" indent="0">
                  <a:buNone/>
                </a:pPr>
                <a:r>
                  <a:rPr lang="en-US" sz="2400" dirty="0"/>
                  <a:t>Algorithm: ?</a:t>
                </a:r>
              </a:p>
              <a:p>
                <a:endParaRPr lang="en-US" dirty="0">
                  <a:solidFill>
                    <a:schemeClr val="tx1"/>
                  </a:solidFill>
                </a:endParaRPr>
              </a:p>
              <a:p>
                <a:pPr marL="514350" indent="-514350">
                  <a:buFont typeface="+mj-lt"/>
                  <a:buAutoNum type="arabicPeriod" startAt="3"/>
                </a:pPr>
                <a:r>
                  <a:rPr lang="en-US" sz="2400" dirty="0">
                    <a:solidFill>
                      <a:schemeClr val="tx1"/>
                    </a:solidFill>
                  </a:rPr>
                  <a:t>Assumptions: you choose</a:t>
                </a:r>
              </a:p>
              <a:p>
                <a:pPr marL="460375" lvl="3" indent="0">
                  <a:buNone/>
                </a:pPr>
                <a:r>
                  <a:rPr lang="en-US" sz="2400" dirty="0"/>
                  <a:t>Algorithm: ?</a:t>
                </a:r>
              </a:p>
              <a:p>
                <a:endParaRPr lang="en-US" dirty="0">
                  <a:solidFill>
                    <a:schemeClr val="tx1"/>
                  </a:solidFill>
                </a:endParaRPr>
              </a:p>
              <a:p>
                <a:endParaRPr lang="en-US" dirty="0">
                  <a:solidFill>
                    <a:schemeClr val="tx1"/>
                  </a:solidFill>
                </a:endParaRPr>
              </a:p>
              <a:p>
                <a:pPr marL="457200" indent="-457200">
                  <a:buFont typeface="Wingdings" panose="05000000000000000000" pitchFamily="2" charset="2"/>
                  <a:buChar char="§"/>
                </a:pPr>
                <a:endParaRPr lang="en-US" sz="2800" dirty="0"/>
              </a:p>
              <a:p>
                <a:pPr marL="917575" lvl="2" indent="-457200"/>
                <a:endParaRPr lang="en-US" sz="2800" dirty="0"/>
              </a:p>
              <a:p>
                <a:endParaRPr lang="en-US" dirty="0">
                  <a:solidFill>
                    <a:schemeClr val="tx1"/>
                  </a:solidFill>
                </a:endParaRP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552098" y="1113178"/>
                <a:ext cx="11754202" cy="4916147"/>
              </a:xfrm>
              <a:blipFill>
                <a:blip r:embed="rId2"/>
                <a:stretch>
                  <a:fillRect l="-1089" t="-1737" b="-3970"/>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3228C365-B829-4734-AC80-0F222A5A4ED0}"/>
              </a:ext>
            </a:extLst>
          </p:cNvPr>
          <p:cNvSpPr txBox="1"/>
          <p:nvPr/>
        </p:nvSpPr>
        <p:spPr>
          <a:xfrm>
            <a:off x="8972550" y="136298"/>
            <a:ext cx="2095149" cy="461665"/>
          </a:xfrm>
          <a:prstGeom prst="rect">
            <a:avLst/>
          </a:prstGeom>
          <a:noFill/>
        </p:spPr>
        <p:txBody>
          <a:bodyPr wrap="square" rtlCol="0">
            <a:spAutoFit/>
          </a:bodyPr>
          <a:lstStyle/>
          <a:p>
            <a:pPr algn="ctr"/>
            <a:r>
              <a:rPr lang="en-US" sz="2400" dirty="0">
                <a:solidFill>
                  <a:srgbClr val="C00000"/>
                </a:solidFill>
              </a:rPr>
              <a:t>Notation alert!</a:t>
            </a:r>
          </a:p>
        </p:txBody>
      </p:sp>
      <p:sp>
        <p:nvSpPr>
          <p:cNvPr id="5" name="TextBox 4">
            <a:extLst>
              <a:ext uri="{FF2B5EF4-FFF2-40B4-BE49-F238E27FC236}">
                <a16:creationId xmlns:a16="http://schemas.microsoft.com/office/drawing/2014/main" id="{18BEFDB9-8A77-41D5-B7A4-C6AFB6E0DBFD}"/>
              </a:ext>
            </a:extLst>
          </p:cNvPr>
          <p:cNvSpPr txBox="1"/>
          <p:nvPr/>
        </p:nvSpPr>
        <p:spPr>
          <a:xfrm>
            <a:off x="9925051" y="3198167"/>
            <a:ext cx="2146976" cy="461665"/>
          </a:xfrm>
          <a:prstGeom prst="rect">
            <a:avLst/>
          </a:prstGeom>
          <a:noFill/>
        </p:spPr>
        <p:txBody>
          <a:bodyPr wrap="square" rtlCol="0">
            <a:spAutoFit/>
          </a:bodyPr>
          <a:lstStyle/>
          <a:p>
            <a:pPr algn="ctr"/>
            <a:r>
              <a:rPr lang="en-US" sz="2400" dirty="0">
                <a:solidFill>
                  <a:srgbClr val="C00000"/>
                </a:solidFill>
              </a:rPr>
              <a:t>Notation alert!</a:t>
            </a:r>
          </a:p>
        </p:txBody>
      </p:sp>
    </p:spTree>
    <p:extLst>
      <p:ext uri="{BB962C8B-B14F-4D97-AF65-F5344CB8AC3E}">
        <p14:creationId xmlns:p14="http://schemas.microsoft.com/office/powerpoint/2010/main" val="570889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potx" id="{DA11FA2B-8FCA-4322-93DA-6C8F53468DA7}" vid="{856CF231-596A-4CB8-93D6-B29F8EE2888E}"/>
    </a:ext>
  </a:extLst>
</a:theme>
</file>

<file path=ppt/theme/theme2.xml><?xml version="1.0" encoding="utf-8"?>
<a:theme xmlns:a="http://schemas.openxmlformats.org/drawingml/2006/main" name="1_Office Them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nchor="ctr">
        <a:noAutofit/>
      </a:bodyPr>
      <a:lstStyle>
        <a:defPPr algn="ctr">
          <a:defRPr dirty="0" smtClean="0"/>
        </a:defPPr>
      </a:lstStyle>
    </a:txDef>
  </a:objectDefaults>
  <a:extraClrSchemeLst/>
</a:theme>
</file>

<file path=ppt/theme/theme3.xml><?xml version="1.0" encoding="utf-8"?>
<a:theme xmlns:a="http://schemas.openxmlformats.org/drawingml/2006/main" name="2_Office Theme">
  <a:themeElements>
    <a:clrScheme name="Custom 5">
      <a:dk1>
        <a:sysClr val="windowText" lastClr="000000"/>
      </a:dk1>
      <a:lt1>
        <a:sysClr val="window" lastClr="FFFFFF"/>
      </a:lt1>
      <a:dk2>
        <a:srgbClr val="7030A0"/>
      </a:dk2>
      <a:lt2>
        <a:srgbClr val="E7E6E6"/>
      </a:lt2>
      <a:accent1>
        <a:srgbClr val="2E75B5"/>
      </a:accent1>
      <a:accent2>
        <a:srgbClr val="2E75B5"/>
      </a:accent2>
      <a:accent3>
        <a:srgbClr val="A5A5A5"/>
      </a:accent3>
      <a:accent4>
        <a:srgbClr val="FFC000"/>
      </a:accent4>
      <a:accent5>
        <a:srgbClr val="5B9BD5"/>
      </a:accent5>
      <a:accent6>
        <a:srgbClr val="2E75B5"/>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potx" id="{DA11FA2B-8FCA-4322-93DA-6C8F53468DA7}" vid="{856CF231-596A-4CB8-93D6-B29F8EE2888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406</TotalTime>
  <Words>1628</Words>
  <Application>Microsoft Office PowerPoint</Application>
  <PresentationFormat>Widescreen</PresentationFormat>
  <Paragraphs>311</Paragraphs>
  <Slides>36</Slides>
  <Notes>16</Notes>
  <HiddenSlides>2</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36</vt:i4>
      </vt:variant>
    </vt:vector>
  </HeadingPairs>
  <TitlesOfParts>
    <vt:vector size="48" baseType="lpstr">
      <vt:lpstr>Arial</vt:lpstr>
      <vt:lpstr>Calibri</vt:lpstr>
      <vt:lpstr>Calibri Light</vt:lpstr>
      <vt:lpstr>Cambria Math</vt:lpstr>
      <vt:lpstr>Candara</vt:lpstr>
      <vt:lpstr>NeueHaasGroteskText W01</vt:lpstr>
      <vt:lpstr>Open Sans</vt:lpstr>
      <vt:lpstr>Times New Roman</vt:lpstr>
      <vt:lpstr>Wingdings</vt:lpstr>
      <vt:lpstr>Office Theme</vt:lpstr>
      <vt:lpstr>1_Office Theme</vt:lpstr>
      <vt:lpstr>2_Office Theme</vt:lpstr>
      <vt:lpstr>As you walk in</vt:lpstr>
      <vt:lpstr>  10-606 Mathematical Foundations for Machine Learning</vt:lpstr>
      <vt:lpstr>Today</vt:lpstr>
      <vt:lpstr>Course Team</vt:lpstr>
      <vt:lpstr>Course Team</vt:lpstr>
      <vt:lpstr>Team Tips</vt:lpstr>
      <vt:lpstr>Team Tips</vt:lpstr>
      <vt:lpstr>Team Tips</vt:lpstr>
      <vt:lpstr>Warm-up Exercise</vt:lpstr>
      <vt:lpstr>Today</vt:lpstr>
      <vt:lpstr>AI Definition by John McCarthy</vt:lpstr>
      <vt:lpstr>AI Stack for CMU AI</vt:lpstr>
      <vt:lpstr>AI Stack for CMU AI</vt:lpstr>
      <vt:lpstr>Artificial Intelligence vs Machine Learning?</vt:lpstr>
      <vt:lpstr>A Brief History of AI</vt:lpstr>
      <vt:lpstr>A Brief History of AI</vt:lpstr>
      <vt:lpstr>A Brief History of AI</vt:lpstr>
      <vt:lpstr>ML Applications?</vt:lpstr>
      <vt:lpstr>Speech Recognition</vt:lpstr>
      <vt:lpstr>Robotics</vt:lpstr>
      <vt:lpstr>Games / Reasoning</vt:lpstr>
      <vt:lpstr>Computer Vision</vt:lpstr>
      <vt:lpstr>Learning Theory</vt:lpstr>
      <vt:lpstr>Machine Learning and Statistics</vt:lpstr>
      <vt:lpstr>Machine Learning and Statistics</vt:lpstr>
      <vt:lpstr>What is ML?</vt:lpstr>
      <vt:lpstr>Binary Logistic Regression</vt:lpstr>
      <vt:lpstr>Naïve Bayes MLE</vt:lpstr>
      <vt:lpstr>Network Optimization: Layer Implementation</vt:lpstr>
      <vt:lpstr>PCA: the First Principal Component</vt:lpstr>
      <vt:lpstr>10-606 and 10-607</vt:lpstr>
      <vt:lpstr>Today</vt:lpstr>
      <vt:lpstr>Today</vt:lpstr>
      <vt:lpstr>Course Information</vt:lpstr>
      <vt:lpstr>Course Information</vt:lpstr>
      <vt:lpstr>Course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dc:title>
  <dc:creator>Patrick Virtue</dc:creator>
  <cp:lastModifiedBy>Patrick Virtue</cp:lastModifiedBy>
  <cp:revision>48</cp:revision>
  <dcterms:created xsi:type="dcterms:W3CDTF">2020-05-18T13:01:09Z</dcterms:created>
  <dcterms:modified xsi:type="dcterms:W3CDTF">2021-09-01T00:41:52Z</dcterms:modified>
</cp:coreProperties>
</file>