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26"/>
  </p:notesMasterIdLst>
  <p:sldIdLst>
    <p:sldId id="2135" r:id="rId4"/>
    <p:sldId id="2345" r:id="rId5"/>
    <p:sldId id="257" r:id="rId6"/>
    <p:sldId id="2371" r:id="rId7"/>
    <p:sldId id="2440" r:id="rId8"/>
    <p:sldId id="729" r:id="rId9"/>
    <p:sldId id="730" r:id="rId10"/>
    <p:sldId id="2441" r:id="rId11"/>
    <p:sldId id="2442" r:id="rId12"/>
    <p:sldId id="2152" r:id="rId13"/>
    <p:sldId id="2153" r:id="rId14"/>
    <p:sldId id="2154" r:id="rId15"/>
    <p:sldId id="2449" r:id="rId16"/>
    <p:sldId id="2136" r:id="rId17"/>
    <p:sldId id="2446" r:id="rId18"/>
    <p:sldId id="2016" r:id="rId19"/>
    <p:sldId id="2017" r:id="rId20"/>
    <p:sldId id="2018" r:id="rId21"/>
    <p:sldId id="2019" r:id="rId22"/>
    <p:sldId id="2443" r:id="rId23"/>
    <p:sldId id="2444" r:id="rId24"/>
    <p:sldId id="2445" r:id="rId2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764" autoAdjust="0"/>
  </p:normalViewPr>
  <p:slideViewPr>
    <p:cSldViewPr snapToGrid="0">
      <p:cViewPr varScale="1">
        <p:scale>
          <a:sx n="83" d="100"/>
          <a:sy n="83" d="100"/>
        </p:scale>
        <p:origin x="6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19:15:22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7602 5472 1915 0,'0'0'84'0,"0"0"19"0,0 0-83 0,11 5-20 0,-4-2 0 0,4-3 0 16,-1 7 32-16,4-5 1 0,-3-2 1 0,3 9 0 15,0-9 2-15,4 2 1 0,-1-2 0 0,5 0 0 16,-5 0 2-16,4 0 0 0,4 0 0 0,3 0 0 16,-3 0-11-16,-4 0-1 0,4 0-1 0,0 0 0 0,-4-2-7 0,7 2-2 15,-10 0 0-15,10 0 0 16,-4 0-3-16,5 0-1 0,-1 0 0 0,4 0 0 0,-1 0-2 0,5 0-1 16,2 0 0-16,-2 0 0 15,6 0 10-15,0 0 3 0,-6 0 0 0,-1 0 0 0,4 0 1 0,0-3 0 16,3-3 0-16,7 6 0 0,-3-2-24 0,4-5 0 15,2 4 0-15,5-2 0 0,-1 5 0 0,-3-3 0 16,0 0 0-16,0-3 0 0,4 3 0 0,3-5-10 16,-4 2 1-16,7-6 0 0,-3 4 9 0,4 4 12 15,-4-4-2-15,0 0-1 16,0 5-28-16,3-6-5 0,1 0-2 16,3 6 0-16,3-3 16 0,-3 6 10 0,-7-8-12 0,4 8 12 0,-4 0 0 0,7 0 0 15,4-3 0-15,-4 3 9 0,-7 0-9 0,7 0-11 0,0 3 3 16,-4-3 0-16,-6 5 8 0,6-5 11 0,4 0-3 15,4 0 0-15,-1 3-8 0,-6-3 0 16,6 0-10-16,-6 0 10 0,-1 0 20 0,-6 0 9 0,-4 0 3 16,7 0 0-16,0-3-32 0,-1-2 0 0,-2 5 0 0,-8-3 0 15,1 3 16-15,-1 0-4 0,-7-3 0 0,4-3 0 16,-3 6-12-16,-5 0 0 0,-2-3 0 0,-1 3 0 16,4-6 0-16,0 4 0 0,-4 2 0 0,0-6 0 15,0 6 0-15,1 0 0 0,3 0-8 16,-4 0 8-16,-3 0 0 0,-4 0 0 0,4 0 0 15,-4 0 0-15,3 0-10 0,-2 0 2 0,2 0 0 0,1 0 0 16,0 0 8-16,0 0 0 0,-4 0 0 0,4 6-8 16,-1-4 8-16,-2 4 11 0,-5-6-3 0,5 3 0 15,-8-3-8-15,3 9 12 0,-2-6-12 0,-5 2 12 16,-3-2 6-16,4 6 2 0,-4-3 0 0,-3-1 0 0,-1 5 9 16,-3-2 3-16,4 4 0 0,-4 2 0 0,0 0-16 15,0-5-4-15,-3 8 0 0,3 1 0 0,-4-3-3 0,4 5-1 16,-3 0 0-16,-1-3 0 0,-3 13-8 0,4-10 0 15,-1 8 0-15,-3 8 0 0,0-2 0 0,-3 4 0 16,3 2 0-16,-4 4 8 16,4-1 2-16,0 3 0 0,-3-5 0 0,-1 8 0 0,1-2 1 0,-1 5 0 15,1 3 0-15,-4-3 0 0,3 6-11 0,1 0-17 16,-1-3 4-16,-3 3 1 0,3 0 20 0,-3-3 4 16,0 9 0-16,0-3 1 0,0 8-13 0,4-5 0 15,-4-3 0-15,0-1 0 0,0 4 0 0,-1-3 0 16,1 9 0-16,0-1 0 0,4-3 20 0,-4 1-3 0,0-6 0 0,3 3 0 15,-3-3-27-15,-3-1-6 16,2 7 0-16,1 2-1 0,0-10 26 0,4 7 6 0,-8-5 1 16,4 3 0-16,-3-3-27 0,3 5-5 0,0-5 0 0,-1 6-1 15,1-6 17-15,0-3 0 0,-3 6 0 16,6-4 0-16,1-2 0 0,-1 0 0 0,1-6 0 0,3-2 0 16,-7 4 0-16,7-1 0 0,0-4 0 0,0-3 0 15,3-5 0-15,-3 5 0 0,0-5 0 16,0 5 0-16,4-6 0 0,-8 1 0 0,4-3 0 0,0 0 0 15,0-1 9-15,4-2 9 0,-8 3 2 0,4-4 0 16,0-2-20-16,-3 0 0 0,3-3 0 0,0 0 0 16,0-1 0-16,0 2 15 0,0-1-3 0,3 0-1 15,1-8-11-15,-4 4 0 0,3-1 0 0,1 1 0 16,-1-4 0-16,4-1 0 0,-3 0 0 0,-1 1 0 0,4 5 0 0,-7-9 0 16,4-2 0-16,-1 5 0 15,1-3 0-15,-4 3 0 0,0-2 0 0,0-1 0 0,0-2 0 0,0 2 0 16,0-5 0-16,0 8 0 0,-4-5 0 0,4-1 8 15,-3 6-8-15,-1-2 0 0,1-1 0 0,-1 1 0 16,1-4 0-16,-1 6 0 0,4-3 0 0,-3 4 0 16,3-4 0-16,0 4 0 0,0-4 0 0,0 6 0 15,0-2-9-15,0-1 9 0,0 0 0 0,0 3 0 16,0-2 0-16,0-1 0 0,-4 3 0 16,4-6 0-16,-3 9 0 0,-1-5 0 0,1 2 0 0,3-3 0 15,-4 6 0-15,1-3 9 0,-1 3-9 0,1-6 12 16,3 1-12-16,-4-1 12 0,0 0-12 0,4-2 12 15,0 2-12-15,0-2 12 0,0-2-12 0,0-1 8 16,0 3-8-16,0-7 8 0,0 6-8 0,-3-5 0 0,3 2 0 0,-4-2 0 16,4 0 0-16,-3-1 0 0,3-2 0 0,0 3 0 15,-4 2 0-15,1-5 0 0,3-4 8 0,0 10-8 16,0-7 0-16,0-1 0 16,3 1 0-16,1 4 0 0,-4-3 0 0,3 0 0 0,1-1 0 0,-1 0 0 15,5 2 0-15,-5-8 0 0,1 10 0 0,-1-3 0 16,4-1 0-16,-3-1 0 0,-4-2 0 0,3 3 0 15,1 2 0-15,-4-8 0 0,0-2 0 0,3 9 0 16,1 0 0-16,-1-1 0 0,-3-8 8 0,0 3-8 16,0-3 9-16,0 8-9 0,0-8 10 0,0 10-10 15,0-10 9-15,0 0-9 0,0 8 8 0,0-8-8 16,0 0 14-16,0 3-2 0,0-3-1 0,-3 9 0 16,3-9-11-16,0 0 12 0,-7 5-12 0,0-2 12 0,0-3-12 0,0 7 0 15,0-5 0-15,-4 1 8 0,0-3 1 0,1 0 0 16,-1 0 0-16,1 0 0 0,-1 0-9 0,0-3 0 15,1 3 0-15,-4 0 0 0,0 0 11 0,3 0-3 16,-3 0-8-16,3 0 12 0,-3 0 7 0,0 0 1 16,0-2 0-16,3 2 0 15,-3-7-20-15,0 7 0 0,0 0 0 0,-4-3 0 0,-3-2 0 0,0 5 0 16,4-3 0-16,-8-3 0 0,0 6 0 0,-3 0 0 16,0 0 0-16,-1-3 0 0,1 3 0 0,0-3 0 15,-4 6 0-15,4-3 0 0,0 0 11 0,0 0-11 16,-4 0 10-16,0 0-10 0,0 0 0 0,1 0 0 15,-5 0-8-15,1 3 8 0,0-6 0 0,-4 3 0 16,-7 0 0-16,11 0 0 0,7 0 0 0,-1 0 12 16,-2 0 0-16,-1-8 0 0,4 8-24 0,3-10-4 0,0 10-2 15,4-8 0 1,0 5-66-16,0 0-12 0,7-2-4 0,0-4-877 0,-4 6-176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20:17:00.2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12375 1798 1591 0,'-7'0'35'0,"4"6"7"0,-8-3 2 0,1 7 0 0,3-1-35 0,-4 1-9 15,0 2 0-15,1 1 0 0,-1 5 36 0,-3 1 6 16,0 3 1-16,0 0 0 0,-4 3 10 0,-3 3 3 16,4-2 0-16,-5 11 0 0,1-2-20 0,-3-1-3 15,-5 10-1-15,1-6 0 0,0 6-4 0,0 3-2 16,-4-3 0-16,0 9 0 0,0 0 2 0,-3 0 0 15,3 10 0-15,-3 6 0 0,-4-3-28 0,-3 3 8 16,-4 0-8-16,0 6 0 0,0-3 9 0,-7 7-9 16,-7 9 10-16,0-7-10 0,1 10 13 0,2-3-3 0,-3 3-1 0,-3 3 0 15,-15 6 11-15,7-3 3 0,8 4 0 0,-1 2 0 16,1 4 0-16,-1-4 0 0,1 1 0 0,-1-4 0 16,-3 7-6-16,-3-1-1 0,-4 4 0 0,3-3 0 15,8-1-4-15,-4 1-2 0,3 6 0 0,1-3 0 16,-4-4-10-16,0 1 0 0,-4 3 0 0,4 6 0 15,4-3 0-15,6 3 10 0,-3 0-10 0,0 0 10 16,-3-7-10-16,-1 4 0 0,1-3 0 16,-4 6 8-16,3 0-8 0,1 0 0 15,3-3 0-15,-4-3 0 0,-3 6 0 16,-7 0 0-16,3-3 0 16,1-4 0-16,-1 7 0 0,4 0 0 15,4 0 0-15,-1-3 0 0,-10-3 0 0,7-3 0 0,-3 9 0 0,3 0 8 16,0 0-8-16,3 0 0 0,1 0 9 0,-1 6-9 0,-3-3 8 0,-3-3-8 15,3 0 8-15,3 7-8 0,-10-7 11 0,10 0-3 0,1-7 0 0,-1 14 0 0,-3-4 7 0,0-3 1 16,4 0 0-16,-4 0 0 0,7 0-16 16,0-3 0-16,0-3 0 0,0-4 0 0,0 1 12 0,0 0 0 15,0-1 0-15,0-6 0 0,4-2 0 0,-1 2 0 16,4 7 0-16,4-10 0 0,-1 0 6 0,5 0 1 16,-1 0 0-16,0-2 0 0,-3 2-11 0,3 0-8 15,3-9 12-15,-3 9-12 0,1-6 8 0,-1 6-8 0,3-6 0 0,-2-3 0 16,9 3 0-16,-3-10 0 0,1 7 0 15,2-6 0-15,1 5 12 0,3-8 3 16,-6-7 0-16,-1-3 0 0,7-3-15 0,0-3 0 0,-7 6 0 0,4-7 0 16,7-5 0-16,-7-4 0 0,10 0 0 15,-7 1-10-15,8-1 10 0,-1-9 0 0,4 3 0 16,3-3 8-16,-3-3 0 0,7-4 1 0,0 10 0 0,3-12 0 31,-7 2-95-31,11 4-19 0,-3-3-4 0,3-4-1104 0</inkml:trace>
  <inkml:trace contextRef="#ctx0" brushRef="#br0" timeOffset="1845.05">28861 3814 1832 0,'-4'-15'81'0,"4"5"17"0,0 1-78 0,0-1-20 16,0 1 0-16,0-7 0 0,4 13 34 0,-1-6 3 15,-3 9 1-15,0 0 0 16,0 0 6-16,0 0 2 0,0 0 0 0,0 0 0 15,0 0-28-15,0 0-6 0,7 9 0 0,0 7-1 0,-3-4-11 0,-1 13 0 16,1 0 0-16,-4 7 0 0,-4 2 0 0,-3 4 0 16,0 12 0-16,-3-6 0 0,-4 12 0 0,-4-2 0 15,-3 8 0-15,0 7 0 0,0-3 0 0,-4 13 0 16,-3-7-9-16,-1 6 9 0,-2 4 13 0,-1 9 7 16,4-3 0-16,-4-1 1 0,0 4 19 0,0-3 3 15,-6 12 1-15,-1 7 0 0,-11-3-16 0,-3 2-2 16,1 10-1-16,-5 0 0 0,-3 3-13 15,7 7-2-15,-3-1-1 0,-1 7 0 0,1-7 3 0,-8 10 0 16,-10 6 0-16,0 4 0 0,-3-4 3 0,3 3 1 0,-1 10 0 0,-2 2 0 16,-8-2 9-16,-3 0 3 0,0 6 0 0,3-4 0 15,8-2-13-15,-5 9-3 0,-2-3 0 0,-1 0 0 16,-3 6-3-16,3-3-1 0,1 0 0 16,-1-3 0-16,-3 0-8 0,-4 9 8 15,-7 7-8-15,4-3 8 0,3 2-8 0,-3-2 0 0,-7 2 0 0,3 7 0 16,-7 6 9-16,0-3-9 0,7 3 10 0,-6 1-10 15,-5-11 17-15,4 7-2 0,8-6-1 0,-5 0 0 16,-3-1-5-16,4-8-1 0,0-1 0 0,3 4 0 16,11-4 4-16,0-3 0 0,-4-3 0 0,0-6 0 15,1-3-12-15,2-1 0 0,12-2 0 0,-1 2 0 16,-3-5 0-16,0-1 0 0,-4 4 0 0,8-7 0 16,-1-3 0-16,4-6 0 0,0 6 0 0,3 0-11 0,1-12 31 15,-4 2 5-15,-4 4 2 0,7-3 0 0,8-7-6 0,3-5-1 16,0 2 0-16,-4-3 0 0,1-3 0 0,3-3-1 15,4 3 0-15,-1-9 0 0,-3 2-8 0,7-5-2 16,4-13 0-16,6 9 0 0,1-6-1 0,0-3 0 16,-1 0 0-16,1-3 0 0,3-7-8 15,-3 7 8-15,-7 3-8 0,3-3 8 0,3-7-8 16,1-2 12-16,0 2-12 0,3-8 12 0,0 5-1 0,4-6 0 16,0 6 0-16,3-5 0 0,-3-8-11 0,-1 4 0 15,5-6 0-15,-5 0 0 0,1-4 0 0,0-2 0 16,-1-4 0-16,5 0-11 0,-1 1 11 0,7-1 0 15,1-6 8-15,-1-3-8 0,4 0 0 0,3-6 0 16,-3 2 0-16,7-5-8 0,-4-4 8 0,4 1 0 16,3-1 0-16,-3-6 0 0,4 0 0 0,-1-6-8 0,4 6 8 0,-3-6-8 31,-1-7-52-31,4 4-11 0,0-7-1 16</inkml:trace>
  <inkml:trace contextRef="#ctx0" brushRef="#br0" timeOffset="2859.55">16066 10061 2383 0,'-8'0'52'0,"-2"-10"12"0,-1 4 1 0,-3 3 2 0,0-3-54 0,0-4-13 15,0 10 0-15,3-9 0 0,1 9 42 0,-1-3 6 0,1-4 0 0,-1 1 1 0,4 6 3 0,0 0 0 16,3-3 0-16,4 3 0 0,0 0-32 0,0 0-7 15,0 0-1-15,11 0 0 0,3 0 0 0,4 0 0 16,-1 0 0-16,4 0 0 0,1 0-12 0,2 0 0 16,1 9 0-16,0-2 0 0,6 2 0 0,5 0 0 15,3-5 0-15,-1 5 0 0,5 7-11 16,-1-1 11-16,7 7-10 0,1-3 10 0,-4 6 0 0,-1 0 0 16,1 4 0-16,4-1 0 0,-1-3 0 0,11 9 0 15,4 1 0-15,3-4 0 0,-4 10 0 0,1-3 0 16,-1-1 0-16,4 7 0 0,7 0 0 0,4 6 0 15,-1-3 0-15,1-3 0 0,-4 3 0 0,4-3 0 16,-1 0 0-16,1 9 0 0,3 1 0 0,7-1 0 16,1-6 13-16,-1 6-4 0,3 1-9 0,5-1 0 0,6-3 0 15,4-3 0-15,-7 6 17 0,3 1 2 0,4-1 0 16,3 3 0-16,4 4-5 0,-7 3-1 0,-4-10 0 0,7 4 0 16,8-4-4-16,-4 6-1 0,-7-5 0 15,7 2 0-15,3 4-8 0,0-4 8 16,1 4-8-16,3-7 8 0,3 0 1 0,-3 1 0 15,4-7 0-15,-4 3 0 0,-4-3-9 16,7 0 0-16,4 3 9 0,-3 3-9 16,-4-6 0-16,3 4 8 0,4 2-8 0,-10-6 0 15,-8 0 0-15,4 3 0 0,7-6 0 0,-4 3 0 0,-3 6 0 0,-3-2 0 0,-5-4 0 0,5 6 0 16,6 0 0-16,-6-6 0 0,-12 3 0 0,5-2 0 16,-5-5 0-16,1-5 0 0,0 6 0 0,-7-3 0 15,-11-1 0-15,4 1 0 0,3-3 0 0,-4 6 0 16,1-7 0-16,-7 7 0 0,-4-9 0 0,-4 2 0 15,-6-2 29-15,6-1 8 0,-3-5 2 0,7 5 0 16,-7-6-31-16,-3 1-8 0,-4 2 0 0,-7-3 0 16,-7 7 0-16,0-13 0 0,-4 9 0 0,0-9 0 0,1 3 0 15,-8 0 0-15,4-6 0 0,-8 6-8 16,-2-6-93 0,-8 0-19-16,-4 6-3 0,-6-13-1159 0</inkml:trace>
  <inkml:trace contextRef="#ctx0" brushRef="#br0" timeOffset="4371.06">29196 4134 1440 0,'-32'-6'128'16,"18"3"-103"-16,0-4-25 0,-4-2 0 0,1 6 180 0,-1-3 32 0,0-4 5 0,1 1 2 15,-1 2-139-15,0-11-27 0,1 8-5 0,-4 4-2 16,3-7 3-16,-3-2 1 0,0 5 0 0,-4-2 0 15,4-4-10-15,-4 0-1 0,4 4-1 0,-4-4 0 16,1 1-10-16,-5 2-3 0,1-3 0 0,0 4 0 16,-7-4-13-16,6 0-4 0,-2-2 0 0,2 2 0 15,1-3 20-15,-4 7 4 0,-6-7 1 0,-5 3 0 16,-3-9-21-16,-6 0-4 0,-5-3 0 0,1 6-8 16,-4-10 18-16,3 4-3 0,1 3-1 15,-8-3 0-15,-3 0 2 0,-7-7 1 0,-7 10 0 16,-4-6 0-16,8-1-8 0,-8-5-1 15,-10-1-8-15,-4-3 12 0,0 4-12 0,4 2 0 16,3-9 0-16,-10 7 0 0,0-1 0 0,-4 4 0 0,0-7 0 0,-3 3 0 16,-1 10 0-16,-6-16 0 0,-8 10 0 0,-3-4 0 15,4-6 0-15,-8 0 0 0,-3 6 8 0,4-2-8 0,6 2 0 0,-6 0 11 16,-8-2-11-16,4 2 10 0,0 10 0 0,-3-10 0 16,-5-3 0-16,1 7 0 0,0-7 0 0,0 0 0 15,0 4 0-15,0-7 0 0,3 0-2 16,1 6 0-16,-1-6 0 0,-6 1 0 0,-8-1-8 0,7 6 8 15,15-3-8-15,-8 4 8 0,-7-7-8 0,4-3 10 16,11 9-10-16,-4-6 10 0,-7 3-10 0,3-3 0 16,4 7-10-16,-7 2 10 0,-4 4 0 0,4 0 0 15,7-7-8-15,-4 3 8 0,-6 10 0 0,3-6 0 16,10-3 0-16,-3-1 0 0,-7 1 0 0,11-4 0 0,-1 3 9 0,4-2-9 16,-11-4 12-16,11 3-3 15,4 10-1-15,-1-16 0 0,-3 10-8 0,4 6 0 16,3-7 0-16,0 10 0 0,0-13 0 0,4 10 0 0,-4-6 0 15,7 5 0-15,7-5 0 0,-3-1 0 0,-1 1 0 16,1 6 0-16,3-7 0 0,7 7 8 0,-3 0-8 16,-4-7 8-16,-3 10-8 0,7 6 0 15,3-9 0-15,4 9 0 0,-8-6 0 0,4 0 0 0,-6 6 0 0,13 1 0 16,11-1 0-16,-7 3 0 0,-1-12 0 0,-2 12 0 16,2-3 0-16,5 1 0 0,10 2 0 0,0 3 0 15,0-12 0-15,-1 6 13 0,-2 4-3 0,6-4-1 16,-3 10-9-16,11-7 0 0,-1 3-10 0,8-2 10 15,-4 2 0-15,3 1 0 0,1-1 0 0,-4 4 0 16,7-7-12-16,0 3 3 0,4 1 1 0,-1-1 0 0,4 7 8 16,4-13 14-16,7 10-3 0,-4 2-1 0,4-2-10 0,-1 0 0 15,1-1 0-15,-4 1 8 0,1-1-8 0,-1 7 0 16,4-3 0-16,-1 0 0 16,-3 3 0-16,8-4 0 0,2 4 8 0,1 3-8 15,0-6 0-15,3 6 0 0,1-9 0 0,2 9 0 0,1 0 0 16,4-10 0-16,-5 10 0 0,1-3 0 0,0-3 0 0,-4 6 0 15,4-7 0-15,0 7 0 0,-4-3 0 0,1-3 0 16,-4 6 0-16,3 0 0 0,0-3 0 0,0 3 0 16,1-6 0-16,-1 6 0 0,0-3 0 0,4 3 0 15,-4 0 0-15,4 0 0 0,-3 0 0 0,2 0 0 16,5 0 0-16,-4 3 0 0,-1 3 0 0,5-6 8 16,-1 3-8-16,1 3 8 0,-1-3-8 0,0 4 0 15,1-1-10-15,-1 7 10 0,-3-13 0 0,3 15 0 16,1-12 0-16,-5 7 0 0,1 2 0 0,0 1-9 0,-4-4 9 15,1 7 0-15,3-4 0 0,-1 4 0 0,5 3 0 16,-8-3-8-16,0-1 8 0,1 7 0 0,2-3 0 16,-6 3 0-16,4 6 0 0,-1 1 0 0,-3-1 8 15,-1 3-8-15,-2 0 0 0,-8 4 8 16,0-7-8-16,-3 16 0 0,-8-9 0 0,1 8 8 0,0 1-8 0,-1 10 0 16,1 8 0-16,3-8 9 0,0 8-9 0,0-5 0 15,-3 2 8-15,-1 4-8 0,-3 3 0 16,1 3 0-16,-1-6 9 0,0 9-9 0,3 6 0 15,4-12 9-15,4 0-9 0,-4 0 0 0,4 6 0 0,0 6 0 16,-8-6 0-16,4 1 0 0,1-1 8 0,2-3-8 16,-6-7 0-16,6-5 0 0,1 6 0 0,3-1 0 15,1 4-51 1,2-9-9-16,1 2-1 0,-4-2-1 0,0-4-143 16,-7 10-29-16,1-1-6 0</inkml:trace>
  <inkml:trace contextRef="#ctx0" brushRef="#br0" timeOffset="5289.61">5105 14297 2419 0,'0'0'107'0,"0"0"22"0,0 0-103 0,0 10-26 0,3-7 0 0,8 6 0 0,3 1 72 0,7 5 8 15,4-5 3-15,3 8 0 0,4-8-67 0,-8 6-16 16,12-1 0-16,10-2 0 0,3 6 0 0,4-4-16 0,7 4 4 16,7 0 0-16,-7 0 12 0,7 6 16 0,0-6-3 15,7 6-1-15,4 3 0 0,6 6 0 16,1-5 0-16,0 5 0 0,-8 1-3 0,15 2-1 15,-4 7 0-15,7-6 0 0,1 12 4 0,6-6 0 0,0 3 0 0,8-3 0 16,10 0-12-16,0 9 0 0,7-6 0 0,-8 6 0 16,16 7 34-16,-1-7 5 0,-7 4 1 0,14-4 0 15,7 0-30-15,-4 7-10 0,1-4 0 16,10 13 9-16,-3-3-9 0,7 3 0 0,3-6 0 0,0 6 0 16,1-3 0-16,2-4 0 0,8 11 0 0,11-11 0 15,6 7 0-15,-6 3 0 0,-11-9 0 0,6 0 0 16,12 0 10-16,-1-1-10 0,4 7 12 0,1-6-12 15,-1 0 18-15,3 9-3 0,-6-3-1 0,10 3 0 16,-4-6 1-16,8 6 0 0,-1 6 0 0,-2-6 0 16,2 7-15-16,-10-7 9 0,-7 6-9 0,7-6 8 0,11 1 4 15,-11-1 0-15,-4 0 0 0,-10-3 0 0,-3-3-12 0,-1-4 0 16,4-2 0-16,-7 3 0 0,-14-10 0 0,3 3 0 16,0-2 0-16,-7-1-11 0,-3-3 11 0,-7-3 0 15,-8 7 8-15,4-11-8 0,-3-5 0 0,-8 6 9 16,-3-10-9-16,-7 4 0 0,-3-3 9 0,-1-1-9 15,1 4 0-15,-12-4 9 0,-9-6-1 0,-5 7-8 16,-2-1 12-16,-1-5-4 0,-3 5-8 0,-4 1 0 16,-11-1 0-16,-3-3 0 0,-7-5-17 0,-7 2 4 15,0-3 1-15,-7-6 0 16,0-1-12-16,-7 8-3 0,-8-11 0 0,1 4 0 0,0-6 17 16,-7 2 10-16,-8 1-12 0,1-3 12 0,-8-4-8 0,1 7 8 15,-4-7 0-15,0 7 0 0,-3-7-10 0,-4-6 10 16,0 7-8-16,0-4 8 0,-4 3-23 0,1 1 1 0,-5-10 0 15,5 6 0 1,-8-6-130-16,1 0-25 0,-4-6-6 0</inkml:trace>
  <inkml:trace contextRef="#ctx0" brushRef="#br0" timeOffset="7421.91">22236 1406 1202 0,'-11'0'53'0,"0"0"11"0,-3 0-51 0,0 6-13 0,-3-3 0 0,-1-3 0 16,-3 7 36-16,0-7 4 0,3 3 0 0,-3 6 1 0,0-3-41 0,-1 1 0 16,1 2 0-16,0 4 0 15,0-7-29-15,3 3-8 0,-6-6-2 0,6 10 0 0,4-10 16 0,0-3 3 16,-4 0 1-16,0 0 0 0,4 0 19 0,0 0 14 15,4 0-2-15,-1-3-1 0,-7 3 35 0,11-6 7 16,7 6 2-16,-10 0 0 0,-1 6 46 0,1-6 10 16,10 0 1-16,-7 3 1 0,0-3-19 0,-1 10-4 15,1-10-1-15,4 9 0 0,3 0-28 0,-4 1-5 16,1-4-2-16,-4 3 0 0,0 1-16 0,3-1-3 16,-3 10-1-16,0-3 0 0,-3-1-18 0,-1 4-4 15,4 3-1-15,-4 3 0 0,-3 3-11 0,-3 7 0 16,6-7 0-16,-7 7 0 0,1-4 0 0,-1 7 13 15,-3-4-1-15,3 10-1 0,-6-3-11 0,-5 12 0 0,1-3 0 16,0 7 0-16,-4-4 21 0,-7-3 3 0,4 4 0 16,-7-1 0-16,-1 3 8 0,5 7 1 0,-5-3 1 15,8 5 0-15,0-2-7 0,-1 0-2 0,5-4 0 0,-1 4 0 16,-3 0 0-16,3-7 0 0,-7 4 0 0,4 6 0 16,3 3-5-16,-3-7 0 0,-1 1-1 0,1 0 0 15,0 0-8-15,-4-1-2 0,4 1 0 16,3 6 0-16,-3-3-9 0,3 3 0 0,0-6 0 15,-3-1 0-15,0 1 0 0,-1 0 0 0,-6 6 0 16,3-3 0-16,1-7 0 0,-1 7 0 0,0 0 8 0,0-10-8 16,7 7 12-16,-3-3-2 0,0 2-1 0,7-5 0 15,-1 5-1-15,1-2-8 0,3-3 12 0,-3 2-4 16,0-6-8-16,0 1 0 0,0-7 0 0,-4 6 8 16,-3 0 0-16,3 1-8 0,0-7 12 0,4 6-4 15,0 0-8-15,-4 1 0 0,-3-4-10 0,6-3 10 0,5 6 0 16,-5-6 0-16,5 7 0 0,3-4 10 0,-1-3-10 0,1 6 0 15,0-3 0-15,0-3 0 0,0 7 8 0,3-7 0 16,-3 3 0-16,0-3 0 0,0 3-8 0,-4-3 8 16,4 6-8-16,-4 1 8 0,4-7 7 0,-4 3 1 15,8 3 0-15,-5-6 0 0,1 3-16 0,0-3 0 16,0 0 0-16,-4 7 0 0,4-1-15 0,0 0 4 16,-4 1 1-16,0-1 0 0,1-3 18 0,3-3 4 15,-1-3 1-15,1 3 0 0,-3-3-2 16,-1 0-1-16,4 0 0 0,-4 3 0 0,4-3 0 0,-4 0 0 15,0 0 0-15,4 3 0 0,-3-4-10 16,2 1 8-16,-2 0-8 0,6-6 8 0,0 3-8 0,-3-4 10 16,0 7-10-16,3 0 10 0,1 0-10 0,-1 0 0 0,-3-3 0 15,3 3 8-15,1-1-8 0,-1 1 0 16,4-6 0-16,-4 3 0 0,4-7 0 0,-3 4 0 0,-1-4 0 0,0 4 0 16,1 0 13-16,-1-4-2 0,0 4-1 0,1 3 0 15,-1-4-10-15,-3-2 8 0,3 9-8 0,1-7 8 16,-4-2-8-16,3 2 8 0,-3-2-8 0,7-1 8 15,0 4-8-15,-4-4 0 0,0 4 9 0,4-3-9 16,-4 2 0-16,4-2 9 0,0 5-9 0,0-2 0 16,-3 0 8-16,2-4-8 0,1 4 0 0,-3 3 0 15,3-10 8-15,-4 3-8 0,0 1 0 0,1 3 0 0,3-4 0 16,-4 1 10-16,0 2-10 0,1-2 8 0,-1 2-8 16,-3-2 10-16,3-1-10 0,-7 4 10 15,4-4-10-15,0 1 0 0,-4-1 9 0,1-2-9 0,-1 2 8 16,0 1-8-16,1 2 10 0,-5 4-10 0,1-3 0 0,0 6 0 15,0-7 0-15,3 7 0 0,-3 0 0 0,3 0 0 16,-3 3 0-16,3-3 0 0,1 0 0 16,2 0 0-16,-6-7 0 0,0 7 0 0,-4 6 0 0,0-2 0 15,-3-5 0-15,3 4 0 16,-3 4 0-16,3-4 0 0,-3-3 0 0,3 9 0 0,-3-6 0 16,3-3 11-16,4 6-11 0,3 3 10 0,-3-6-10 15,0 7 0-15,0-1 0 0,-4 0 8 0,-3 1-8 0,-1-7 0 16,-2 6 0-16,2 0 0 0,-2 7 0 0,2-4 0 15,-3 4 8-15,4-4-8 0,-4 7 0 0,4-3 0 0,3-4 0 16,-3 4 0-16,3-7 0 0,-3 10 0 0,0-1 0 0,-4 1 0 16,-3 0 0-16,3-1 0 0,0-5 0 0,4 2 8 15,-4 4-8-15,4 0 8 0,-4 6-8 0,7-3 8 16,0-4-8-16,1 7 0 0,2-6 0 0,1 0 0 16,0 0 0-16,-4-1 0 0,-3 7 8 0,0-6-8 15,-1 3 0-15,-2-3 0 0,2-1 0 0,1 7 0 16,-7-6 0-16,3 6 8 0,0-3-8 0,4 3 0 15,-1-3 0-15,1 6 8 0,3-9-8 0,1 6 0 16,-5-7 0-16,5 1 8 16,-5 6-8-16,1-6 0 0,0-1 0 0,0 4 0 0,-1-3 0 15,1 6-11-15,0-13 11 0,3 10 11 0,4-9-3 16,-4 5 0-16,4 1-8 0,3 0 0 0,-3 0 0 0,0-10 0 16,-1 6 0-16,1-5 0 0,-4-7 0 0,1 6 0 15,-5 7 9-15,1-4-9 0,3-9 10 0,-3 6-10 0,3 1 9 0,1-1-9 16,-1-3 8-16,4-3-8 0,-1-3 0 15,5 3 8-15,-1 7-8 0,0-4 0 0,-3-3 0 16,3 3 0-16,1-3 0 0,3 0 0 0,-4 3 0 0,0-6 0 16,0 0 0-16,-6-6 0 0,3 9 0 0,-1-3 0 15,1-1 8-15,0 1-8 0,3-6 12 0,4 6 0 16,-4 0 0-16,4-7 0 0,-4 7-12 0,1-9-16 16,3 2 4-16,-1 4 1 0,5-3 11 0,-4-4 0 15,3 1 0-15,-3 2 0 0,3 1 0 0,1 3 9 16,-1-7-9-16,0-2 0 0,1 8 8 0,-1-8-8 15,0 2 0-15,1 1 0 0,-1-7 0 0,0 3 0 16,1-2 0-16,3-7 0 0,-4 3 8 0,4 0-8 16,0 3 0-16,3-9 0 0,-3 6 0 0,7 0 0 15,-4-6 0-15,4 0 0 0,0 6 0 0,0-7 0 0,4 8 0 0,-1-5 0 16,-3-5 0-16,4 3 0 0,-1-3 0 0,1 2 0 16,-1 1 0-16,1-3 0 0,-5-3 0 0,5 8 0 15,-1-8 0-15,-3 6 0 0,4-3 0 0,-1 2 0 16,-3-2 0-16,0-3 0 15,4 2 0-15,-1-5 0 0,-3 8 0 0,-3-2 0 16,2-6 0-16,1 8 0 0,0-2 0 0,0-3 0 0,0 2 0 16,0 4 0-16,-3 0 0 0,3-3 0 0,-1 2 0 0,1-2 0 15,0 3 0-15,0 0 0 0,0-1 0 0,0-2 0 16,0-3 0-16,4 2 0 0,-8 4 0 0,4-9 0 16,0 5 0-16,0 4 0 0,0-3 0 0,0-4 0 15,0-2 0-15,0 5 0 0,0-5 0 0,0-1 0 16,-1 1 0-16,-2-1-9 0,-1-3 9 0,4 4-8 15,0-1-39-15,-3-9-7 0,-1 0-2 16,-3 0 0-16,3-3-155 0,8-13-31 0</inkml:trace>
  <inkml:trace contextRef="#ctx0" brushRef="#br0" timeOffset="8602.68">19551 813 1036 0,'-25'3'92'0,"15"-3"-73"15,-4 10-19-15,-1-10 0 0,-2 0 146 0,3 0 26 16,-4 0 4-16,4 0 2 0,3 0-62 0,-3 0-13 16,4 0-3-16,-4 0 0 0,3 0-9 0,0 9-3 15,1-9 0-15,-1 0 0 0,1 6-20 0,-1-6-4 16,0 4 0-16,4-4-1 0,-3 9-15 0,3-3-2 0,-4 1-1 0,4 5 0 16,-3-3-19-16,-1 1-4 0,0 6-1 0,1-1 0 15,-1 7-10-15,1-6-3 0,-4 12 0 0,3-3 0 16,-3-6-8-16,0 16 0 15,0-7 0-15,0 9-11 0,-4-2 11 0,0 6 0 16,-3-1 0-16,3 4 0 16,-3 0 0-16,-3 6 16 0,-1-3-4 15,0 13-1-15,-7 6-11 0,4-3 0 0,-4 9 0 0,4 0 0 0,-7 3 0 16,0 0 0-16,-8 13 9 0,1 3-9 0,-4 3 12 0,-3 0-1 0,-1 3-1 0,1 16 0 16,-4-3-2-16,0 6-8 0,4 0 12 0,-8 6-4 15,1 7 4-15,-1-4 1 0,-3 1 0 0,0 6 0 0,-3 2-13 16,-1 7 0-16,5 1 0 0,-1-4 0 0,0 3 9 0,0 9-1 15,-11-6 0-15,4 10 0 0,-11-3 4 0,4-1 0 16,4 4 0-16,-1 6 0 16,-3-3-12-16,-3-4 0 0,-8 16 0 0,7 1 0 0,1 2 26 15,-1-2 3-15,4-1 1 0,-7 7 0 0,0-4-30 16,-8 4-16-16,5 6 1 0,-1-13 1 0,4 0 14 0,-4 7 0 16,-6-7 0-16,-1 4 0 0,4 2 0 0,7-2 0 15,3-7 0-15,-3 3 0 0,-7 4 0 0,-1-4 0 16,-2-3 10-16,6-3-10 0,7-3 13 0,-6 0-2 15,-1 3-1-15,-3-3 0 0,3 0 2 0,1 3 0 16,6-6 0-16,-3-3 0 0,-4-1-4 0,4 4-8 0,-4-10 12 16,4 10-4-16,4-3 0 0,-1-4 0 0,7-5 0 15,1-1 0-15,-11 6 0 0,7-5 0 0,-4 2 0 0,4-3 0 16,0 7-8-16,3-7 10 0,4 0-10 0,-3-3 10 16,-1 4-10-16,-3-11 0 0,-4 8 0 0,1-8 8 15,6-2-8-15,1 3 10 0,-4 0-10 0,-4-4 10 16,0 4 1-16,4-9 0 0,4-1 0 0,6 1 0 15,4-4 4-15,4-6 1 0,-1-9 0 0,1-1 0 16,0 4-3-16,-1-3 0 0,4-7 0 0,0 3 0 16,11-5-13-16,-4-8 8 0,0 11-8 15,0-7 0-15,8-9 0 0,-1 2 8 0,-7-5-8 16,7 3 0-16,0-4 0 0,-3-6 0 0,-4 4 0 0,7-7 0 16,8-3 0-16,-1-3 8 0,-7 3-8 0,7-7 0 15,0 1 0-15,4 0 0 0,4-10 0 0,-1 0 0 16,0 1 8-16,0-10-8 0,8-7 0 0,-1-2 0 15,-3 2 0-15,3-2 0 0,1-7 0 0,3 4 0 0,-4-11 0 0,7 5 0 16,1-8-11 0,3-2 11-16,3-7-84 15,4 1-10-15,0-10-2 0,0 0 0 0,14-16-166 0,0-6-34 0,18-50-6 16,-11-13-2-16</inkml:trace>
  <inkml:trace contextRef="#ctx0" brushRef="#br0" timeOffset="9618.57">17448 274 2790 0,'-21'6'124'0,"11"4"24"0,-4-1-118 0,-4 0-30 16,4 7 0-16,-4-13 0 0,1 13 11 0,2-7-11 15,-2 1 12-15,3 5-12 0,0-2 20 0,-4 3-4 16,4 2 0-16,0 1 0 0,-4 6-5 0,4 0-2 16,-4 0 0-16,4 4 0 0,-3-1-9 0,-1 6 8 15,0-5-8-15,-3 8 8 0,0-2-8 0,-4-1 0 16,-3 10 9-16,-4 3-9 0,-7 6 0 0,1 1 8 16,-5-1-8-16,-3 10 0 0,1 15 8 0,2-12-8 15,1 12 8-15,-7 10-8 0,-1-6 12 0,-6 15-3 16,-4 10 0-16,-11-1 0 0,1 4 2 0,-1 6 0 0,1 9 0 15,-1-2 0-15,-10 5 3 0,-4 4 1 0,-3 3 0 16,7 6 0-16,0 3-1 0,0 0 0 0,-1-2 0 0,-6 8 0 16,0 4-6-16,0-4-8 0,3 4 11 0,0 3-11 15,-3-4 14-15,0 7-4 0,-7 3-1 0,3 4 0 16,7-4 3-16,-6-3 0 0,-5-1 0 0,-2 11 0 16,2-7 0-16,5 6 0 0,3 1 0 0,-4-1 0 15,-3 10-4-15,-1-4 0 0,1-2 0 0,3 5 0 16,8-2-8-16,-5-4 0 0,1 7 0 0,-7-3 0 15,3 3 0-15,1-7 0 0,2-3 0 0,5 7 8 16,-4-7 2-16,-4 4 0 0,0 2 0 0,7-12 0 0,8 4-10 16,-4-4 0-16,3-6 0 0,-3-1 0 0,0-5 8 15,3 9 10-15,1-10 2 0,2 4 0 0,1-4-20 16,-3 1-19-16,-8-7 4 0,4 0 1 16,7 7 14-16,3-10 0 0,1 0 0 0,-1-3 0 0,1 3 0 15,-1-6 0-15,1 0 8 0,-5 6-8 0,5-6 0 0,-1 0 10 16,11-4-10-16,-3 4 8 0,-1-9-8 0,1 5 8 15,3-5-8-15,0-1 8 0,-4 1-8 16,4-1 10-16,1 1-10 0,2-10 10 0,4-4-2 0,0-2-8 16,4-3 12-16,-4-1-4 0,4-5-8 0,-1 5 12 15,1-2-12-15,-1 3 12 0,5-7-12 0,-1 0 8 16,0-3-8-16,7 7 8 16,-3-10-8-16,3 9 0 0,4-5 9 0,-11-7-9 15,3 0 0-15,5 3 8 0,-5-3-8 0,1-4 0 16,0-2 0-16,3 3 8 0,-4-7-8 0,5-2 0 15,2-1 0-15,1-3 8 0,7-2-8 0,-4-4 0 0,0 3 0 16,4-13 8-16,-4-2-8 0,4-4 0 0,-4-6 0 0,4 3 0 0,0-3 0 0,7-3 8 16,0-9-8-16,3-1 0 0,0-6 0 0,4 1-8 31,0-4-36-31,0 0-6 0,3-13-2 0,4 4 0 16,4-7-95-16,3-9-19 0,0 0-4 0,3-6-710 0,4-6-141 0</inkml:trace>
  <inkml:trace contextRef="#ctx0" brushRef="#br0" timeOffset="11665.15">24557 2353 1094 0,'-21'0'97'0,"10"0"-77"0,-7-3-20 0,1 3 0 16,-1 0 232-16,1 0 44 0,-5 3 8 0,1-3 1 15,0 9-197-15,0-2-39 16,0 2-8-16,0-3-1 0,-1 7 4 0,5-4 0 0,-1 1 1 0,0 5 0 15,4 4 3-15,-3 0 0 0,3-3 0 0,-4 12 0 16,4-9-4-16,-4 15 0 0,4-6 0 0,-4 7 0 16,1-4-24-16,-4 7-6 0,-4-1-1 0,4 4 0 15,-4-3-4-15,0 9-1 0,-3-3 0 0,0 0 0 16,-7 15-8-16,-1-2 8 0,-2 5-8 0,2 1 8 16,-2 9-8-16,-1-9 0 0,0 6 0 0,-7 3-11 0,-3 10 35 0,-8-1 6 15,-3 7 2-15,0 3 0 0,-7 6-16 0,0 7-4 16,4 5 0-16,-4 7 0 0,-7-9 8 0,-4 15 2 15,-7-3 0-15,8 7 0 0,-4-4-2 0,3-3 0 16,0 13 0-16,-6 3 0 0,-12-10-10 0,8 16-2 16,7 1-8-16,-4 2 12 0,-3 0-1 0,-7 0-1 15,0 7 0-15,0-1 0 16,-1 4-10-16,-3-3 0 0,1 2-12 0,-5 7 12 0,-6 0 0 0,10 6 0 16,4-12 0-16,0 9 0 0,-4-3 12 0,4 9-2 15,-8-9-1-15,8 9 0 0,3-9-9 0,-3 10 12 16,0 2-12-16,0-2 12 0,3-11-12 0,4 8 0 15,3-4 0-15,0-3 0 0,-6 9 0 0,-1 0 0 0,4 4 8 16,0-4-8-16,6-3 0 0,1-3 12 0,-10 7-12 16,2-4 12-16,-6-3-4 0,3 6 0 0,1 1 0 15,-5-1 0-15,-2 0 2 0,-1 1 0 0,7-1 0 0,-3 3 0 16,0 4 3-16,3-4 1 0,-3 4 0 0,7-13 0 16,-1 3 1-16,8-3 0 0,4-3 0 0,-5 0 0 15,1-15-5-15,0 8-1 0,-3 7 0 0,2-3 0 16,8-10-9-16,0 4 0 0,0-1 0 0,-3-5 0 15,-5-4 0-15,5 9 0 0,3-12 8 0,7 3-8 16,0 4 0-16,-7-4 0 0,-4-7 0 0,0 1 0 16,4 6 0-16,4-9 0 0,3-6 0 0,3-7 0 15,4 3 0-15,-3-6 8 0,-4-6-8 0,7 3 0 16,0-13 0-16,3-3 0 0,1 4 0 16,6-4 0-16,8-9 0 0,3-10 8 0,4-3-8 0,7 0 8 15,-4-9-8-15,7-3 0 0,1 0 0 0,2-10 0 16,5 0-20-16,3-9 1 0,3 0 0 0,4-6 0 15,4-10-96-15,3 3-19 0,0-9-4 16,7-6-796-16,3 3-159 0</inkml:trace>
  <inkml:trace contextRef="#ctx0" brushRef="#br0" timeOffset="12620.59">26275 2986 2948 0,'-18'-9'131'0,"11"9"26"0,0-9-125 0,-3-1-32 16,-1 1 0-16,4 2 0 0,0 4 28 0,0-6 0 15,3 9 0-15,-3-6 0 0,7 6-16 0,0-4-3 16,-7 4-1-16,7 0 0 0,0 0-8 0,0 0 0 16,-3 10 0-16,-1-7 0 0,4 13 0 0,-3 3 0 15,3-1 0-15,-4 7 0 0,-3 4-11 0,0 5 3 16,0 4 0-16,-4 6 0 0,-3 9 8 0,-3 0 0 15,-1 10 0-15,-3-3-8 0,-11 2 8 0,0 10 0 16,-7 7 0-16,1 2 0 0,-1 1 0 0,-7 6 0 16,-3 3 0-16,-8 0 0 0,-3 12 0 0,-3 4 0 0,-11 2 10 0,3 14-10 15,0 2 8-15,1 1-8 0,-8-1 0 0,-3 10 9 16,-11 6 21-16,4 3 4 0,4-3 1 0,-8 13 0 16,0 0-8-16,-7 12-2 0,-3 6 0 0,0-2 0 15,7-1-11-15,-4 7-2 0,-4-4-1 16,-2 7 0-16,2 6 0 0,1-6 0 0,3 9 0 15,-3-10 0-15,-4 7-11 0,4 4 0 0,-1 5 0 16,1 4 0-16,-11-10 0 0,4 6 8 0,0-3-8 0,6 4 0 16,8-7 9-16,-4 6-9 0,-7 4 10 0,4 0-10 15,3-10 13-15,4 0-3 0,3-3-1 0,1 3 0 16,-12 0-9-16,8 0 10 0,7 0-10 0,-4-3 10 16,7-6-10-16,-3 0 0 0,-7 6 0 0,7-3 8 15,0 3-8-15,3 3 0 0,0-9 0 0,-6-1 0 16,-1-8 8-16,0 9-8 0,0-1 0 0,4-8 8 15,0-1-8-15,-4 0 12 0,-3 1-12 0,3-1 12 0,4-6-1 16,0-3 0-16,7-10 0 0,-4 4 0 16,0 6-11-16,1-9 0 0,3-7 0 0,3 6 0 15,7-9 16-15,1 1-1 0,-4-14-1 0,0 4 0 16,3-4-14-16,-3 4 0 0,7-16 8 0,4 6-8 0,-4-2 0 0,7-4 8 16,-4-10-8-16,4 10 0 0,-3-9 10 0,6-1-10 15,1-5 10-15,3-4-10 0,3-6 9 0,8-3-9 16,0 0 8-16,-1-1-8 0,5-2 0 0,-1-7 8 15,0 1-8-15,0-7 0 0,4-6 0 0,0 3 0 0,3-7 8 16,0 1-8-16,4-10 0 0,0 1 0 0,3-1 0 0,0 0 0 16,4-9 0-16,4 0 0 0,-1-6 0 0,4-1 0 15,0-2-14-15,3-7 2 0,4 4 0 0,-4-10 0 32,4 3-41-32,0-7-8 0,0 1-2 0,4 3 0 15,3-9-80-15,0-4-16 0,0-9-3 0,0 0-735 0,3-9-147 0</inkml:trace>
  <inkml:trace contextRef="#ctx0" brushRef="#br0" timeOffset="14189.93">7754 8571 1785 0,'0'0'159'0,"4"10"-127"16,3-4-32-16,0 6 0 0,10-5 229 0,5 8 40 16,2-2 8-16,8-4 2 0,-4 7-243 0,4-7-48 15,3 10-9-15,4-3-3 0,7-4 24 0,7 4 15 16,14 3-3-16,-7-3 0 0,3-4-12 0,4-2 9 15,0 5-9-15,4 4 8 0,7-3 2 0,3 3 0 16,0-1 0-16,0 1 0 0,-3 3 6 0,-1 0 2 0,1-3 0 16,6 6 0-16,-6 3 11 0,7 7 3 15,-4-1 0-15,0 1 0 0,-3-1-17 0,6-2-3 0,8 8-1 0,0-8 0 16,-1 8 0-16,5-2 0 0,2-3 0 0,5 8 0 16,6-5-11-16,0 0 0 0,-6 6 0 15,10-4 8-15,3-2-8 0,-3 6 0 16,7-6 0-16,0-4 0 0,0 4 0 0,7 2 0 0,7-2 0 0,0 0 0 15,4 6 0-15,-1 6 8 16,-6-6-8-16,6 3 8 0,8 0-8 0,-4 6 0 0,0 0-12 0,4 1 12 16,6 5 0-1,-2-2 0-15,-8 5 0 0,7 1 0 0,4 0 0 16,-4 6 0-16,0-6 0 0,0 9 0 0,7-3 0 16,0 3 8-16,-3 0-8 0,0 6 0 0,-4-6 0 0,7 4 0 0,0-7 0 15,1 9 0-15,-8-3 27 0,11 4 0 0,6-1 0 0,-2-3 0 16,-5-6-17-16,1 3-10 0,3 7 12 0,4-7-12 15,0 10 21-15,0-4-2 0,-4-3-1 0,4 4 0 16,0-7-2-16,-7 6-1 0,-8 4 0 0,4-1 0 16,4 7-15-16,-4-6 0 0,4-1-12 0,-4 4 12 15,1-1 19-15,-1 4 10 0,4-6 3 0,-8 2 0 16,-6-8-52-16,0 2-9 0,6 4-3 0,-6-4 0 0,-8-6 32 16,8 10 12-16,0-10-1 0,-4 6 0 0,-4-6-11 0,-2 7-16 15,2-14 4-15,-6 14 1 0,-11-7 35 0,3 6 6 16,8-5 2-16,-8-1 0 0,-10 0-32 0,3-3 0 15,4 3 0-15,-3 0 0 0,-11-3 0 0,-4-3 14 16,-3-3-1-16,-4-1 0 0,0 1-13 0,-3 0 11 16,0-1-11-16,-8 1 10 0,-3-3-10 0,-7-7 0 15,1 3 0-15,-1-5 8 0,7-4-8 0,-7 3 0 0,-7-6 0 16,-4 3 0-16,-6 0 15 0,-1-6 1 0,1-4 0 0,-4 7 0 16,0-6-27-16,-4-4-5 0,0 4 0 0,-3-4-1 15,-3-5 17-15,-5-4-8 0,-2 3 8 0,-8-3 0 16,0 0-18-16,-7-6 3 0,4 9 1 15,-4-9 0 1,-3 3-122-16,-4-3-24 0,3 3-4 0,-6 0-2 16,3 0-40-16,-3-7-8 0,-1 4-2 0,-6 0 0 0</inkml:trace>
  <inkml:trace contextRef="#ctx0" brushRef="#br0" timeOffset="15130.05">7168 10409 3045 0,'0'0'67'0,"-10"6"13"0,3-3 4 0,7-3 2 0,0 0-69 0,7 10-17 0,0-1 0 0,11 7 0 15,10-4-36-15,4 10-12 0,3-3-1 0,0 6-1 0,14-3 31 0,-3 3 7 16,11 3 0-16,6 7 1 0,4-1 11 0,7 1-8 16,8-4 8-16,-1 10-8 0,0-3 8 0,11 5 0 15,10 1 0-15,0 3-8 0,0 7 8 0,8-1 0 16,3 7 8-16,3-4-8 0,8 7 0 0,3-1 0 15,-4 1 0-15,8 9 0 0,3-3 0 0,7 13 8 16,3-4-8-16,-2-2 11 0,2 2-11 0,11 3 0 16,4 7 0-16,3 0 0 0,-3 3 0 0,7-3 0 15,-4 3 0-15,8-3 0 0,2 2 34 0,8 8 5 16,0-7 1-16,4 6 0 0,-1-9-13 16,4 9-3-16,7 0 0 0,-3-6 0 0,6 0-24 15,-3-3 0-15,-3 9 0 0,3-6 0 0,7 6 30 16,3 0 1-16,5-6 0 0,-5 0 0 0,-3 6-31 15,4 7 0-15,-4-4 0 0,4 7 0 0,3-7 0 0,0 4 0 0,7-4 0 16,-10 7 0-16,-4-7 8 0,-4 3 0 0,-6-2-8 0,-1 5 12 16,8-5 0-16,-4 2-1 0,-4-2 0 0,-3-4 0 15,-7 3 3-15,-3 4 1 0,-1-7 0 0,-3-3 0 16,-7-6 10-16,0 3 3 0,-4-4 0 0,4 1 0 16,-4-6-12-16,-7-1-3 0,-14-12 0 0,7 10 0 15,1-13-13-15,-12 6 0 0,-3-10 0 0,-3 7 0 16,3-6 0-16,-7-6-10 0,-11 2 10 0,-3-6-8 15,0 1 8-15,-4 2 0 0,1-3 0 0,-12-2-8 16,-9-4-12-16,-1-3-3 0,4-1 0 0,-4 1 0 16,-4 0-91-1,-6-6-18-15,-4 6-4 16,-7-7-1 0,-3-2-31-16,-4 3-7 0,-11-7-1 15</inkml:trace>
  <inkml:trace contextRef="#ctx0" brushRef="#br0" timeOffset="16106.07">10809 3450 1555 0,'0'0'68'0,"0"0"16"0,0 0-68 0,-7 10-16 0,4-4 0 0,3 4 0 0,7-1 335 0,3 0 63 0,1 7 13 0,10 0 2 16,7-4-344-16,4 7-69 0,3 0-13 0,4 6-3 15,3 0 16-15,4-6 0 16,4 9 0-16,2 7 0 0,1-1 0 0,7 1-12 0,14-4 12 0,8 10-10 15,-1-4 10-15,3 1 9 0,-2 3-1 16,6 3-8-16,3 0 0 16,5 9 0-16,-1-3-10 0,0 0 10 0,8 7 0 0,6 2 0 15,4-2 0-15,3 2 0 0,1-2 0 16,3 12 0-16,7-7 0 0,0 10 0 0,-4 1 0 0,11-11 0 16,4 7 11-16,-1 3-11 0,-3 1 12 0,7-1-3 0,11 6-1 15,0-6 0-15,-4 0-8 0,4 0 0 0,3 1 9 16,7 2-9-16,0 0 12 0,4 3-1 0,-3 4-1 0,6-4 0 15,4-2-10-15,3 8 10 0,0-2-10 0,1-1 10 16,-4 7-10-16,3-6 0 0,8 6 9 0,-1-1-9 0,4-2 12 16,-4 3-1-16,-6 3-1 0,-1 3 0 0,8-10 2 15,-4 11 0-15,3-4 0 0,0-1 0 0,1-2-12 0,-1 3 0 16,4-3-10-16,-3 0 10 0,3 3 0 0,-4-3 0 16,-3 2 11-16,-4-2-3 0,4 0 1 15,0-3 1-15,4 9 0 0,-1-3 0 0,-6 0 0 0,-5-4 0 16,5 4 0-16,-1-3 0 15,1 3-1-15,-5 3 0 0,1-9 0 0,-3 3 0 0,-1-7-9 0,-3 4 12 16,-4 0-12-16,0-1 12 0,1-2-12 0,-1-1 10 16,7-2-10-16,-14-4 10 0,-6 3-1 0,-1 1 0 15,7-4 0-15,-7 3 0 0,-10 4-9 0,3-10 8 16,4 0-8-16,-8 3 8 0,-10-2-8 0,4-1 10 16,6-6-10-16,-13 3 10 0,-8-7-10 0,1 1 0 15,6-3 9-15,-3-4-9 0,-7-3 0 0,3 7 9 0,1-4-9 0,-4-2 0 16,-4-1 15-16,-7-6-4 0,-7 3-1 15,-6-6 0-15,-1-6-10 0,-3-1 0 16,-4 4 0-16,-4-10 0 0,-10 10 0 0,-7-6-9 0,-3-4 9 16,-8-6-13-1,-3 3-62-15,-4-3-12 0,1-6-2 16,-5 0-1-16,-6-3-94 16,-4-7-20-16,-6 1-3 0,-5-4-1 0</inkml:trace>
  <inkml:trace contextRef="#ctx0" brushRef="#br0" timeOffset="16909.45">13698 2384 2188 0,'14'3'97'0,"-3"7"20"0,0-4-93 0,10 7-24 0,7 2 0 0,4 4 0 16,7 0 96-16,6 3 14 0,8 6 3 0,11-3 1 15,6 7-81-15,8 2-16 0,7 1-3 0,6-7-1 16,5 9 22-16,6 4 4 0,11-3 1 0,3 6 0 0,1-7-4 0,6 7 0 16,11 0 0-16,0 9 0 0,4 1-12 15,3 8-2-15,7 1-1 0,-3 0 0 16,3-4-9-16,0 7-3 0,0-3 0 0,11 6 0 0,3 3-9 15,4 0 0-15,0 7 0 0,0-4 0 0,3 0 12 16,0 7 0-16,1-1 0 0,3 1 0 16,3-4 7-16,4 4 1 0,7 6 1 0,7-7 0 15,7 10 3-15,-3-3 1 0,-8-7 0 0,4 7 0 0,0 0-7 16,7-7-2-16,0 7 0 0,7-6 0 16,4 9 12-16,-4-3 1 0,0-1 1 0,4 4 0 0,7-3-22 0,-8 3-8 15,-6 6 0-15,0-6 0 0,10-3 12 0,-4 3-3 16,1 6-1-16,-4 0 0 0,0 1-8 0,-3-8 12 0,0 1-12 15,-4 3 12-15,7 4-2 0,0-4 0 0,-3-6 0 16,-1 2 0-16,-3-2-10 0,-7 0 0 16,-10 3 0-16,3-3 8 0,7 3 0 0,0-10-8 0,-11-2 12 15,-3 2-4-15,-14 7-8 0,3-10 0 16,-6 4 0-16,-8-4 8 0,-11-6-8 0,8-6 0 16,7 13 0-16,-11-7 0 0,-10-3 0 0,3 3 0 15,3 0 0-15,-10-3 0 0,-10-6 0 0,-1 0 0 0,4-1 0 0,-7 1 0 31,-7-7-120-31,0 4-16 0,-4-7-3 0,1 1-1287 0</inkml:trace>
  <inkml:trace contextRef="#ctx0" brushRef="#br0" timeOffset="24071.6">25710 14551 403 0,'0'0'17'0,"0"0"5"0,0 0-22 0,0 0 0 16,0 0 0-16,0 0 0 0,8-3 138 0,-8 3 23 15,3-6 5-15,-3 6 1 16,4-10-215-16,-1 7-42 0,1-3-9 0,-1-3-1 16,-3 2 34-16,4 4 7 0,-1-6 2 0,-3 9 0 0,0-7 165 0,0-2 32 15,-3 0 8-15,3-1 0 0,-4 1-2 0,4 3-1 16,-3-4 0-16,3 1 0 0,-4 6-42 0,4-7-9 15,-3 4-2-15,3-3 0 0,0 2-41 0,0-2-9 16,0 6-2-16,3-7 0 0,1 4-40 0,-1-3 0 0,4-1 0 0,-3 4-11 16,-1 3 11-16,1-3 0 0,-1 2-9 0,-3 4 9 15,0-9 12-15,0 9 8 16,0 0 0-16,0 0 1 0,0 0 25 0,-3-6 5 0,-4 6 1 0,0 0 0 16,0 0-12-16,-4 0-3 0,0 9 0 0,-3 1 0 15,0-4-13-15,0 6-4 0,-7 4 0 0,3 3 0 16,-3 6-9-16,0-6-3 0,0 6 0 15,0 0 0-15,3-3 6 0,-3 9 1 0,3-9 0 0,1 3 0 16,2 3-15-16,1-2 0 0,4 2 0 16,3-3 0-16,0 3 0 0,0-9 0 0,3 6 8 0,4-6-8 15,0 0 19-15,4-4-3 0,3 4 0 16,0-9 0-16,7 8 3 0,0-11 0 0,4 8 0 16,3-5 0-16,0-7 5 15,4 3 0-15,-1 4 1 0,5-7 0 0,-1-3-3 16,3 0-1-16,-2 0 0 0,-1 0 0 0,0 0-7 0,0-3-2 0,1-4 0 0,-1 4 0 15,0-6-12-15,-3-1 0 0,3-5 0 0,-3 8 0 0,-1-5 34 0,-2 2 4 16,2 1 1-16,-6-7 0 16,3 7-10-16,-3-7-1 0,-8 7-1 0,4-10 0 15,-7 3 7-15,0 4 2 0,-3-4 0 0,0-3 0 16,-8 4-15-16,0-4-2 0,4 6-1 0,-7-9 0 0,0 10 3 0,-3-4 1 16,3-3 0-16,-4 0 0 0,-3 1 2 0,0-4 0 15,0 9 0-15,3-3 0 0,-3-2-24 0,-4 2 9 16,4 7-9-16,0-4 0 0,0-3 12 0,0 7-4 15,0 0 0-15,-4 2-8 0,4-2 18 0,0 9-3 16,3-3-1-16,-3-4 0 16,0 7-61-16,0 0-12 0,4 0-2 0,-1 0-1 15,-3 0-155-15,3 7-31 0</inkml:trace>
  <inkml:trace contextRef="#ctx0" brushRef="#br0" timeOffset="32503.7">27598 11676 1612 0,'10'-16'72'0,"-3"7"14"0,-7-1-69 0,8 7-17 0,-1-3 0 0,-4 6 0 15,-3 0 112-15,0 0 18 0,7-10 4 0,-3 10 1 16,3-6-95-16,-7 6-20 0,0 0-3 0,0 0-1 16,0 0-16-16,0 0 10 0,0 0-10 0,0 0 8 15,0 0 3-15,0 0 0 0,-4 6 0 0,4 4 0 16,-7-1 8-16,0 7 1 0,4-7 1 0,-8 4 0 15,0 2 1-15,1 4 0 0,-4 0 0 0,3-3 0 16,-3-1-6-16,0-2-2 0,0 3 0 0,3 2 0 16,-3-8-2-16,4 6 0 0,-5-13 0 0,8 6 0 15,0 1-3-15,0 2-1 0,7-12 0 0,0 0 0 0,0 0 0 16,7 3 0-16,0 7 0 0,4-4 0 0,3-3-8 0,4-3 0 16,-1 0 0-16,8 6 0 0,-4-3 0 0,4-3 0 15,3 7 9-15,-3-7-9 0,-4 9 0 16,4-3 0-16,-4-2 0 0,-4 5 0 0,-2 7 0 0,-1-7 0 15,-7 10 0-15,0-3-8 0,-7-4 8 0,-4 4 0 16,-3 3 0-16,0-1 0 0,-3-2 8 0,-1 3 0 16,4-3 0-16,-7-4 0 0,0-3 4 0,-4 7 0 15,0-6 1-15,1-1 0 0,-1 7 18 0,-3-7 3 16,7-6 1-16,-7 3 0 0,3 4-35 0,-3-4 0 16,-4-3 0-16,4 4 0 15,0-4-108-15,-4-3-29 0,0 0-6 0,-3-3-576 16,0-4-115-16</inkml:trace>
  <inkml:trace contextRef="#ctx0" brushRef="#br0" timeOffset="32745.69">27623 11666 2592 0,'0'0'115'0,"0"0"23"0,0 0-110 0,0 0-28 0,7 0 0 0,7 3 0 16,7-3 43-16,0 7 3 0,7-4 1 0,4 3 0 16,0 3 4-16,-1-2 1 0,-2-4 0 0,2 3 0 15,-2-3-42-15,-1 7-10 0,0-10 0 0,0 0 0 16,8 6-84-16,-5-3-20 0,1-3-3 0,0 0-1 16,0 0-108-16,-8-3-21 0,22-6-5 0,-11-1-1 0</inkml:trace>
  <inkml:trace contextRef="#ctx0" brushRef="#br0" timeOffset="33223.91">28963 8678 1094 0,'0'0'48'0,"0"0"11"0,0 0-47 0,0 0-12 0,0 6 0 0,0 4 0 16,0-7 208-16,0 6 40 0,0 0 8 0,0 1 2 15,0 2-189-15,0-2-37 0,0-1-8 0,0 4-2 0,4-4 0 0,-4 7 0 16,3-7 0-16,-3 7 0 0,4-4-1 0,-4-2 0 16,3 6 0-16,-3-1 0 0,0-2-21 0,0 2 0 15,0 4 0-15,-3-3 0 0,-1-3 0 0,1 2-13 16,-1 4 1-16,-7 0 1 0,1 0 35 0,-4 3 6 15,-4-4 2-15,1 1 0 0,-1 0-10 16,-3 6-2-16,0-6 0 0,-1 6 0 0,1-6-20 0,4 0 0 16,2-4-10-16,5-2 10 15,3-4-31-15,3 7 1 0,4-7 0 16,4 1 0-16,6-4-136 0,5-3-27 0,-1 3-6 0,7-6-1 0</inkml:trace>
  <inkml:trace contextRef="#ctx0" brushRef="#br0" timeOffset="33587.92">29383 9001 2584 0,'-25'-3'115'0,"11"3"23"0,-4 0-110 0,1 3-28 0,-8 3 0 0,0 3 0 15,-3 7 12-15,3 3-2 0,1 0-1 0,3 0 0 16,-1 6-9-16,5-6 0 0,-1 9 0 0,1-9 0 15,6 6 0-15,4 3 0 0,-4-3-9 0,8 0 9 16,-1 3-10-16,4-9 2 0,4 6 0 0,3-6 0 16,3 6 8-16,1-12-8 0,7 2 8 0,3 1-8 15,4-7 8-15,3 1 0 0,3-7 0 0,5-3 0 16,-1 0 0-16,4-9 8 0,0 5-8 16,-1-11 11-16,-2 5 21 0,-1 1 5 0,-7-7 1 0,0-3 0 15,1 4-21-15,-8-4-4 0,0 6-1 0,0-12 0 16,0 10 26-16,-3-4 5 0,-4-6 1 0,0 6 0 0,-3 0-20 15,-1-6-3-15,-3 6-1 0,-3 0 0 0,-4-6-7 16,-4 6-1-16,-3 1-1 0,0-1 0 0,-3-6-11 0,-4 6-9 16,-4 0 9-16,0 0-13 15,1 4-89-15,-4-4-18 0,-8 3-3 0,-2 4-693 16,-8-4-138-16</inkml:trace>
  <inkml:trace contextRef="#ctx0" brushRef="#br0" timeOffset="35182.71">9895 2576 1036 0,'0'0'92'0,"0"0"-73"0,-10 0-19 0,3 6 0 15,-7-6 224-15,3 3 40 0,-3 3 9 0,3 4 2 16,1-1-214-16,-1 0-42 0,-3 7-9 0,4-3-2 16,-5 2-8-16,1 4 0 0,4 0 0 0,-1-3 8 15,1 2-8-15,-1-2 0 0,4-3 0 0,0 2 0 16,0 4 0-16,-4-3 0 0,4-4 0 0,4 1 0 16,-1 0 0-16,1-4 0 0,-4 0 0 0,7 1 0 15,0-4 0-15,0 3 0 0,0 1 0 0,7-1 0 16,-4-9 8-16,8 6 0 0,-1-2 0 0,4 2 0 15,-3-6 9-15,3 3 2 0,4 6 0 0,-1-9 0 0,5 7 4 16,-1 2 1-16,0-3 0 0,0-2 0 16,0 11-13-16,0-2-3 0,-3-1 0 0,3 1 0 0,-3 3 0 0,-4-4-8 15,0 10 12-15,0-9-4 0,0 5-8 16,-7-2 0-16,0 3 0 0,0-3 0 0,-3-4 10 0,-1 4 0 16,-6 3 0-16,3-10 0 0,-7 10 19 0,3-4 4 15,-3 4 1-15,-3-3 0 0,3 0-10 16,-7-4-1-16,-1 7-1 0,1-10 0 0,-3 7-22 0,-4 0 0 15,-1-4 0-15,1 4 0 0,-3-7 0 16,-5 1-20-16,1-1 4 0,3 1 1 16,1-1-199-16,-5-3-40 0</inkml:trace>
  <inkml:trace contextRef="#ctx0" brushRef="#br0" timeOffset="35396.21">9712 2823 2322 0,'0'0'103'0,"4"-6"21"0,3 3-100 0,3 3-24 0,1-10 0 0,6 4 0 16,5 6 35-16,-1-9 1 0,7-1 1 0,0 10 0 16,0-3-16-16,4-3-3 0,0 6-1 0,-4 0 0 0,4 0-17 15,0-6 0-15,-4 6 0 0,4-3 0 31,-4-4-55-31,4 4-14 0,-4-3-3 0,4-13-630 0,-1 10-126 0</inkml:trace>
  <inkml:trace contextRef="#ctx0" brushRef="#br0" timeOffset="35929.97">10964 888 1036 0,'0'0'46'0,"0"0"10"0,-10 0-45 0,-4-9-11 0,-8 9 0 0,5 0 0 0,6 0 280 0,-3 9 53 15,0-2 11-15,-4 2 3 0,11-6-289 0,-7 13-58 16,0 3-11-16,0-4-2 0,0 4 4 0,0 10 1 16,3-1 0-16,1 6 0 0,-8-9-2 0,4 10 0 15,7-1 0-15,-4-2 0 16,-3-1-15-16,0 0-3 0,0 4-1 15,0-1 0-15,0 10-7 0,-4-16-2 0,-3 10 0 0,7 3 0 16,3-13-29-16,1 7-5 0,-5-7-2 16,8-3-710-16</inkml:trace>
  <inkml:trace contextRef="#ctx0" brushRef="#br0" timeOffset="36340.08">11529 1092 1440 0,'0'0'128'0,"0"0"-103"0,-11-6-25 0,1 6 0 16,-4 6 168-16,-1-6 28 0,-2 10 5 0,-4-1 2 15,-4 7-162-15,4-4-32 0,0 4-9 0,-4 3 0 16,0 0 0-16,0 3 0 0,1 0 8 0,6 3-8 15,-7 3 0-15,4-3 0 0,-3 3 0 0,6 0 0 0,4 7-8 0,0-7 8 16,-4 7 0-16,4-4-9 16,10 0-6-16,4-6-1 0,-3 10 0 0,6-10 0 0,5-3 1 0,-1-6 0 15,3-4 0-15,4 4 0 16,0-7 15-16,0 1 0 0,4-10 0 0,3-10 0 0,-3 7 17 0,0-6 0 16,6-4 0-16,-3 1 0 0,4-13 13 0,-4-1 2 15,0 8 1-15,4-4 0 0,7 0-4 0,-11-6-1 16,-7 2 0-16,0 8 0 0,11-11 2 0,-11 4 0 15,-3-3 0-15,-1 3 0 0,1-3-11 0,-1 3-3 16,-3-7 0-16,-3 7 0 0,-8-9-16 0,4 9 0 16,4-4 0-16,-8 4-9 15,-3 7-22-15,0-11-4 0,-3 14-1 0,-1-4 0 16,8 9-179-16,-11 1-36 0,-22-10-7 0,5 10-2 0</inkml:trace>
  <inkml:trace contextRef="#ctx0" brushRef="#br0" timeOffset="37067.96">5958 7944 2412 0,'0'0'53'0,"0"0"11"0,0 0 3 0,0 0 0 0,0 0-54 0,0 0-13 0,0 0 0 0,11 3 0 0,-7 3 0 0,6 4 0 16,4-1 0-16,0 1 0 0,4-1 11 0,0 7-11 15,-1-4 12-15,1-2-12 0,3 2 18 0,-3 1-3 16,-1-4-1-16,1 1 0 15,0-1-14-15,-8-3 0 0,4 4 0 0,0-4 0 16,-3-3-47-16,0 7-2 0,-4-4-1 0,3-3 0 16,-10-3-158-16,7 0-31 0</inkml:trace>
  <inkml:trace contextRef="#ctx0" brushRef="#br0" timeOffset="37489.68">6964 7725 2300 0,'0'0'102'0,"0"0"21"0,0 0-99 0,0 0-24 0,-7 9 0 0,0-3 0 16,0-3 15-16,0 4-3 0,0 8 0 0,3-5 0 15,-3 2-12-15,-7-2 0 0,3 5 0 0,1 1 0 16,-8 3 10-16,4 0-1 0,-4-1 0 0,8-2 0 15,-8-3-9-15,4 2 0 0,-4 1-12 0,8-3 12 16,-1 2 0-16,1-5 0 0,6-1 0 0,-3 0 0 0,0 1-9 0,7-10 9 16,0 0-12-16,0 0 12 0,7 6-14 0,0-3 4 15,0 4 1-15,4-4 0 0,6-3 9 0,-6 6 0 16,3-6 0-16,4 6-8 16,-4-3 8-16,7 4 0 0,-3-4 0 0,-1 6 0 0,1 1 0 15,3-1 9-15,0-3-9 0,-3 10 0 0,-1-3 8 16,5-4-8-16,-8 0 0 0,7 7 0 0,-14-7 9 15,11 7-9-15,-8-3 0 0,-3-4 9 0,4 7-9 0,-4-1 0 16,-7-2 9-16,0 3-9 0,0-1 8 0,-7-2-8 16,0 6 10-16,-4-4-10 0,1 10 0 0,-4-3 0 15,-4 0 0-15,0 0 0 0,-3-3 0 0,0 6-15 16,-4-6 2-16,1-3 0 16,-5 2-79-16,1 1-16 0,0 0-4 0,-4-3-804 0</inkml:trace>
  <inkml:trace contextRef="#ctx0" brushRef="#br0" timeOffset="37689.64">7024 7803 2973 0,'0'0'65'0,"0"0"14"0,14 0 2 0,-3 0 3 0,6 0-67 0,8 6-17 0,7-3 0 0,-8 7 0 16,12-1 0-16,2 1 0 0,8-1 0 0,-3 7 0 16,2-7-104-16,5 7-25 0,3-4-5 15</inkml:trace>
  <inkml:trace contextRef="#ctx0" brushRef="#br0" timeOffset="41954.12">14813 8044 403 0,'0'0'17'0,"0"0"5"0,0 0-22 0,0 0 0 0,0 0 0 0,0 0 0 15,0 0 272-15,0 0 51 0,7-9 9 0,0 3 3 16,0 3-262-16,0-4-52 0,4 4-10 0,-4-3-3 16,0-4-8-16,0 1 8 0,0 0-8 0,0-1 8 15,0 4-8-15,0 3 0 0,-3-3 0 0,3-4-11 16,0 10 11-16,-3-9 0 0,-4 9 0 0,3-10 0 0,4 10 0 0,-7 0 0 15,4-9 8-15,-4 9-8 0,0 0 10 0,7-6-2 16,-7 6-8-16,3-3 12 0,-3 3 16 0,0 0 4 16,0 0 0-16,0 0 0 0,0 0 14 0,0 0 3 15,-7 0 1-15,0 0 0 0,0 9-6 0,-7-9 0 16,0 9-1-16,-4-9 0 0,4 10 1 0,-4-1 0 16,-3 1 0-16,-3-1 0 0,2-3-24 0,1 10-5 15,4-4-1-15,2-2 0 0,-6-1 0 0,4 7 0 16,-1-7 0-16,7 1 0 0,1 5-14 0,-1-5 0 15,4-1-9-15,0 1 9 0,4-1 0 16,3 1 20-16,0-1-4 0,0-3 0 0,7 4-16 0,-4-7 0 16,4 3 0-16,0 3 0 0,4-9 0 0,0 10 0 0,-1-10 8 15,-3 0-8-15,4 6 0 0,-1-6 8 0,1 0-8 0,-4 0 0 16,0-6 19-16,4 6-3 0,-1-3-1 16,-3-4 0-16,4 7 21 0,-4-9 4 0,3 3 0 0,-2 3 1 15,2-4-7-15,-3-2-2 0,0 0 0 16,0-1 0-16,0 7-17 0,0-10-4 0,-3 4-1 15,3 0 0-15,-4-1-10 0,1 1 0 0,0-1 9 16,-1-5-9-16,-3 5 13 0,0 1-1 16,-3-4-1-16,3 4 0 0,-8-7-11 0,5 10 0 0,-1-3 0 15,-3 5-11-15,-3-5 35 0,-1 3 6 0,-3-4 2 0,4 10 0 16,-5-9-20-16,-2 9-3 0,3 0-1 0,0 0 0 16,-1 6-8-16,1-3 0 0,0-6 0 0,0 6 0 15,4 4 0-15,-1-4 0 0,0 6 0 0,1 1 0 16,3-1 0-16,0-3 0 0,0 10-11 0,0-4 11 15,3 4-9-15,0-6 9 0,1 8-10 0,3-8 10 16,0 5 0-16,3-2-9 0,-3-7 9 0,8 4 0 16,-5-1 0-16,1 1 0 0,3-1 0 0,0-3 0 0,0-3 0 15,3-3 0-15,-3 7 0 0,0-7 8 16,4 0 0-16,-4 0 0 0,0 0 0 0,4-7 0 0,-1 7-8 16,1-3 0-16,-1-6 0 0,-2 3 0 15,-1 2 0-15,3-5 0 0,-3-4 0 0,0 4 8 0,0 0-8 0,0-1 9 16,0 1-9-16,-3-1 10 0,0-5-10 0,-4 5 0 15,3 1 9-15,1-1-9 0,-4-2 0 0,0-1 0 16,-4 4 0-16,4 0 8 0,0-1-8 0,0 1 0 16,-3-1 0-16,-1 1 0 0,0 3 0 0,1-4 0 0,-1 7 0 0,1-3 0 15,-4 6 0-15,3 0 0 0,4 0 0 0,-7 6 8 16,0-3-8-16,0 4 0 0,4 2 0 16,-1 7-8-16,1-4 8 0,-1-2-13 15,0 5 5-15,4 1 8 0,-3-4-10 0,6 4 10 0,-3-3 0 0,0 2-9 16,4-5 9-16,-4-1 0 0,4 1 0 15,-4-1 0-15,3-3 0 0,-3-6 0 0,7 0 0 16,0 3-8-16,-3 4 8 16,6-7 0-16,1-7 8 0,3 4-8 0,0-3 10 15,0 3-2-15,4-7-8 0,-4 4 12 0,4-3-12 16,-1-4 11-16,-3 1-11 0,0 2 10 0,-3 1-10 0,0-1 0 0,-4 1 0 0,-4 0 8 16,1-1 0-16,-1 4-8 0,-3-3 12 0,-3-1-4 15,3 1-8-15,-7 9 0 0,0-10 9 0,-4 10-9 16,0-9 0-16,-3 9 0 0,0-6 0 0,-7 6 8 0,3 0-8 15,-3 0 0-15,0 6 0 0,0-6 0 0,3 0 0 0,4 6 0 16,-3-3 0-16,2 4 0 0,1-4 0 0,0 6 0 16,4 1 0-16,-1-1 0 0,4-3 0 0,0 4 0 15,3 5 0-15,1-5 0 0,-1-1 0 0,4-6 0 16,4 7 0-16,3-4 0 16,-4 3 0-16,5-9 0 0,-1 10 0 0,3-10 0 15,1 0 0-15,-1 0-8 0,-10 0 8 0,18 0-8 16,0 0 8-16,-4 0 0 0,3-10 0 0,1 10 8 0,3-9-8 0,-3 3 0 15,-4 3 0 1,0-7 0-16,4 4 0 16,-8-4 0-1,4 1 0-15,-3 0 0 16,0-1 24-16,-1 4 6 0,-3-3 2 0,0-1 0 0,-3 1-32 0,-1-1 0 16,1 1 0-16,-1 0 0 0,-3-1 12 0,0 1-3 0,0-1-1 0,0 1 0 0,0-7-8 0,0 10 0 0,-3-3 0 0,-1 5 0 0,1-2 0 0,3 6 0 0,-7 0 0 0,0 0 8 15,0 0-8-15,0 0 0 0,-4 6 0 0,4 4 0 16,-4-1 0-16,1 1 0 0,-1 8-8 0,1-2 8 15,-1-3 0-15,0 2 0 0,1-5 0 0,3 9 0 16,0-10 0-16,3 7 0 0,-3-7 0 0,7 0 0 16,0 7 0-16,4-6 0 0,-4-1 0 0,3 0 0 15,4-2 0-15,-7-7 0 0,7 3 0 0,7 6 0 16,-3-3 0-16,3-2 0 0,0 2 0 0,-3-3 0 16,3 3 0-16,0-6 0 0,-3 0 0 0,-1 3 8 15,1-3-8-15,-1 0 0 0,-3 0 0 0,-7 0 8 16,7 0 0-16,0 0-8 0,-7 0 12 0,0 0-4 15,4-3-8-15,-4 3 0 0,4-6 9 0,-1-3-9 0,-3 5 12 16,0-2-3-16,0-3 0 0,0-1 0 16,-3 1-9-16,-1 0 10 0,4-1-10 0,-4 1 10 15,1-1-10-15,-1 1 0 0,1-7 0 0,3 10-11 0,-4-3 11 16,1 5 9-16,-1-5-1 0,4 3-8 0,0 6 0 0,0 0 0 16,0 0-10-16,0 0 10 0,0 0 0 15,0 0 0-15,-10 0 0 0,3 9 0 0,0-3 0 16,0 4 0-16,0-1 0 0,-4 1 0 0,0-1 0 0,4 7 0 15,-3-7 0-15,3 1 0 16,0-1 0-16,0 7 0 0,-1-7 0 0,5 0 0 0,-1-5 0 16,-3 5 0-16,7-9 0 0,0 6 0 0,0-6 0 0,0 10 0 15,0-10-9-15,0 0 9 0,7 6 0 0,-7-6 0 16,0 0 8-16,4 3-8 0,7 3 12 0,-4-2-3 0,0-4-1 0,-7 0 0 16,10-4-8-16,-3 4 0 0,4-6 0 15,-4 6 0-15,0-9 0 0,0 2 10 16,0-2-10-16,0 6 10 0,0-7-2 0,-3 4-8 0,-1-6 12 15,1-4-4-15,-1 7-8 0,-3-1 12 16,0-6-12-16,0 7 12 0,-3 0-12 0,3-1 12 0,-7-5-12 0,3 11 12 16,-3-5-4-16,4 0 0 0,-8 2 0 0,0-2 0 15,1 0-8-15,-1 2 0 0,1 7 0 0,-1-3 0 16,1 3 0-16,-1 0 0 0,0 0 0 0,1 3 0 16,-1-3 0-16,1 7 0 0,-4-4 0 0,6 3 0 15,-2 0 0-15,-1-3 0 0,1-3 0 0,6 10 0 16,-3-10 0-16,4 9-9 0,-4-3 9 15,-1-2-10-15,5-4 10 0,3 6 0 0,0-6 0 0,0 0 0 16,0 0-32 0,11-6-4-16,13 2 0 0,8-11-1452 0</inkml:trace>
  <inkml:trace contextRef="#ctx0" brushRef="#br0" timeOffset="56248.74">22214 719 979 0,'-17'-9'87'0,"13"9"-70"0,4-10-17 0,0 10 0 15,4-3 122-15,-1-3 21 0,-3-3 4 0,0 2 1 16,11-2-82-16,-8-1-16 0,-3 1-3 0,0 0-1 16,4-1 3-16,-4 1 1 0,0-1 0 0,-4 4 0 15,1-3-11-15,3-1-3 0,0 1 0 0,-4 0 0 16,-3-1-12-16,7 10-2 0,0 0-1 0,0 0 0 0,4-9 4 15,-4 9 1-15,-11-7 0 0,8-2 0 0,-1 0 8 0,4 9 2 16,-10-10 0-16,10 10 0 16,0 0-14-16,-4-6-2 0,-3 3-1 0,0-3 0 0,7 6 18 0,0 0 4 15,-7-4 1-15,0 4 0 16,0 0-22-16,0 4-5 0,0 2-1 0,0-3 0 16,-4 3 2-16,-3 4 1 0,7-1 0 0,-4 7 0 0,1-4-7 0,-1 4-2 15,1 3 0-15,-1-4 0 0,4-2-8 0,-4 12 0 16,1-9 0-16,-1-4 0 0,4 13 0 0,0-6 0 15,0 0 0-15,-4-3 0 0,4 2 0 0,4 1 0 16,-4 3 0-16,0 0 0 0,-4-6 0 0,4 3 0 16,4 6 0-16,-1-3 0 0,-3-7 0 15,7 4 0-15,0-3 0 0,0 3 0 0,4 0 0 0,-1-10 10 0,1 7-10 0,-1-7 10 16,4 10 10-16,4-10 3 0,-8 1 0 16,4-1 0-16,7 4-15 0,-3-4-8 0,0 4 8 0,-1-7-8 15,4 3 0-15,0-9 0 0,4 3 0 0,0 4 0 16,-4-1 8-16,3-6-8 0,8 0 8 0,-4-6-8 15,-3-1 11-15,3 7-3 0,0-3 0 0,0-3 0 16,1-3-8-16,-1-1 8 0,-4 1-8 0,5-1 8 16,2 4-8-16,-3-6 8 0,-6-4-8 0,-1 3 8 15,3-9 20-15,-3 10 3 0,1-4 1 16,-5-3 0-16,1 4-16 0,-1-4-4 0,-3 0 0 16,0 3 0-16,-3-3 6 0,3-9 1 0,0 13 0 15,-3-4 0-15,-1-6-4 0,1 3-1 16,-1-3 0-16,-3 6 0 15,0-6-1-15,0 0 0 0,-3 3 0 0,-1-3 0 0,1 9 3 0,-5-3 0 16,-2-3 0-16,-1 0 0 0,-3 10-4 0,0-4 0 0,-7 7 0 0,0-1 0 0,-7 1-1 0,3-1-1 16,0-5 0-16,-7 5 0 0,1 1-10 0,-1 3 10 15,0 2-10-15,4-2 10 0,-4 3-10 0,4 3 0 16,3-6 0-16,1 6 0 0,6 6 0 0,-7-6-20 16,1 0 3-16,6 0 1 15,4 3-137-15,3-3-27 0,-3 6-6 0</inkml:trace>
  <inkml:trace contextRef="#ctx0" brushRef="#br0" timeOffset="57495.6">25008 1227 403 0,'0'0'36'0,"-7"-3"-36"0,7-3 0 0,0 6 0 16,-7-3 212-16,7 3 36 0,-3-13 8 0,3 13 0 16,0 0-202-16,0 0-41 15,0-3-13-15,0 3 8 0,0 0 8 0,0 0 3 0,0-6 0 0,7 3 0 16,-4 3-10-16,-3 0-1 0,0 0-8 0,0 0 12 15,11-7 8-15,-4 14 2 0,-7-7 0 0,7 0 0 16,-7 0 9-16,11 3 1 0,-4 6 1 0,0-3 0 16,-7-6-5-16,7 10-2 0,-4-1 0 0,4 1 0 15,-3-1 5-15,-1 0 1 0,1-2 0 0,0 2 0 16,-4 0-12-16,3 1-1 0,-3 6-1 0,0-13 0 16,0 6 22-16,0 4 5 15,0-4 1-15,0 4 0 0,0-7-26 0,0 3-4 0,-3-6-2 0,-5 10 0 16,5-1 3-16,-1-2 1 0,1-4 0 0,-4 4 0 0,0-1 7 15,0-6 2-15,-4 10 0 0,4-1 0 16,-4-2-3-16,4-1 0 0,-3-3 0 0,3 4 0 0,0-1 17 0,0 1 3 16,0-1 1-16,-4 0 0 0,4-2-27 0,-4 2-6 15,1 0 0-15,3-2-1 0,-4 2-11 0,4 4 8 16,-3-4-8-16,-1 0 8 0,0 4-8 0,1-10 0 16,-1 7 9-16,-3-1-9 0,4 7 8 0,-5-7-8 15,1 0 8-15,0-2-8 0,0 5 8 0,-4-2-8 16,1-4 8-16,-1 3-8 0,1-6 10 0,-1 4-2 15,-7-1-8-15,4-3 12 0,0-3-1 0,0 6-1 16,-4-2 0-16,0-4 0 0,4 0-10 16,0 0 8-16,0 0-8 0,0 9 8 0,-1-9-8 0,1 0 8 15,0 0-8-15,0 0 8 16,3 6-28-16,1-6-5 0,3 0-2 16,3 0 0-16,-3 0-45 0,7-6-10 0,0 6-2 0,7 0 0 15,0-9-156-15,0-1-32 0,3-15-7 0,11 3-1 0</inkml:trace>
  <inkml:trace contextRef="#ctx0" brushRef="#br0" timeOffset="58071.34">25086 1074 1083 0,'-11'-7'48'0,"11"-2"10"0,-7 9-46 0,4 0-12 15,-1 0 0-15,1-10 0 0,-4 7 92 0,3-3 16 0,-3 0 3 0,4 6 1 16,-1-10-50-16,1 7-10 0,-1 3-1 0,1-6-1 16,-1 3-7-16,4 3-2 0,0 0 0 0,0 0 0 15,0 0-5-15,0 0-2 0,0 0 0 16,0 0 0-16,0 0-14 0,0 0-4 15,0 0 0-15,0 0 0 0,0 0 15 0,0 0 2 0,7 3 1 0,7 3 0 16,-3-6 14-16,3 0 2 0,-4 3 1 0,8-3 0 16,-4-3-16-16,4 6-3 0,-4-3-1 0,0 7 0 15,4-4-15-15,-1-3-2 0,1 6-1 0,0 0 0 16,3-3 0-16,0 7 0 0,4-10 0 16,-1 0 0-16,1 0-13 0,3 9-8 0,-3-18 8 0,0 18-13 15,-4-9 13-15,0 0 0 0,-3 0 0 0,-1 0 0 16,1 0 0-16,-4 0 0 0,-3 7 0 0,3-7 0 0,-4 0 0 15,4 0 0-15,-3 0-10 0,0 3 10 16,-4-3-48-16,3 0-3 0,-3 0 0 0,-7 0 0 16,0 0-112-16,0 0-22 0,0 0-5 0,0 0-634 15</inkml:trace>
  <inkml:trace contextRef="#ctx0" brushRef="#br0" timeOffset="58430.01">25058 1020 518 0,'7'-9'46'0,"-7"9"-37"15,3-6-9-15,1-4 0 0,-1 1 184 0,5-1 34 0,-5 10 7 0,4-6 2 16,-3-3-132-16,-4 9-27 0,0 0-4 0,7-4-2 16,-7 4-30-16,0 0-5 0,0 0-2 0,0 0 0 15,0 0-5-15,0 0-2 16,0 0 0-16,3 4 0 0,1 5-18 0,-4 7 8 0,-4-7-8 0,1 1 0 16,-4-1 22-16,3 0-2 0,-6 1-1 0,-1 5 0 15,4-5-3-15,-4 6 0 0,1-7 0 0,-1 7 0 16,-3-7-8-16,3 4-8 0,-3-4 12 0,0 0-12 15,0 4 11-15,0-4-11 0,0-6 10 0,3 7-10 16,-3 6 0-16,4-13-20 0,-1 6 4 0,0-3-808 16</inkml:trace>
  <inkml:trace contextRef="#ctx0" brushRef="#br0" timeOffset="59305.96">26822 1513 1440 0,'0'0'128'0,"0"0"-103"0,0 0-25 0,0 0 0 16,0 0 113-16,-11 9 18 0,4 7 3 0,-4 2 1 0,1 11-86 0,-1-4-17 15,1 3-3-15,-8 6-1 16,4 4-28-16,-4-3 0 0,4 2 0 0,-3 7 0 16,-1 0 12-16,0-10-3 0,4 10-1 0,-3-6 0 0,6-10-8 0,-7 13 0 15,1-13 0-15,3 7 0 0,-4-7 0 0,4 6 0 16,3-15 11-16,1 9-11 15,3-9 0-15,0-3-15 16,3 3 2-16,1-4 0 0,-1-11-175 0,4-4-34 16,0 0-7-16,0 0-2 0</inkml:trace>
  <inkml:trace contextRef="#ctx0" brushRef="#br0" timeOffset="59718.03">27316 1779 403 0,'0'0'36'0,"0"0"-36"16,0 0 0-16,-7-6 0 0,3 6 377 0,-3-3 69 0,0 3 14 0,-4 3 2 15,1-3-354-15,-4 9-70 0,-8-3-14 0,5 10-4 16,-1-3 10-16,-3 2 2 0,-4 4 0 0,4 0 0 16,-4 6-32-16,1 3 0 0,-1 1 0 0,4 5 0 15,0 1 16-15,0-1-4 0,3 4 0 16,0-1 0-16,4 4 3 0,4-13 0 0,3 10 0 0,-1-7 0 15,1-3-7-15,7 1-8 0,-3-4 11 0,6-6-11 16,1-1 16-16,3 1-4 0,0-3-1 0,4-7 0 16,-1 10-11-16,8-13 0 0,3-2 0 15,0 2 0-15,4-6 16 0,3-6 4 0,-3-4 0 0,7 10 1 16,-1-12 6-16,1-4 1 0,0 6 0 0,-4-5 0 0,0-7 6 16,-3 0 2-16,0 3 0 0,-8-9 0 0,1 3-14 0,-4-3-2 15,0-7-1-15,-3 1 0 0,-4-4-3 0,0 0-1 16,0-2 0-16,0 8 0 0,-4-2-7 15,1-4-8-15,0 7 11 0,-1-4-11 16,-3 7 0-16,0 0 0 0,-3 3 0 0,3-4 0 16,0 4-49-16,0 3-17 15,0 0-3-15,0 10-1 0,0-7-150 16,0 3-31-16</inkml:trace>
  <inkml:trace contextRef="#ctx0" brushRef="#br0" timeOffset="60487.09">29055 3325 2361 0,'-11'-9'210'0,"4"-10"-168"15,-3 0-34-15,3 3-8 0,-1-3-15 0,5-6-5 16,3 3 0-16,3 0-1 16,1 1-90-16,3-5-17 0,4 11-4 0,3-4-466 15,0-9-93-15</inkml:trace>
  <inkml:trace contextRef="#ctx0" brushRef="#br0" timeOffset="60964.82">29418 2315 288 0,'-7'0'25'0,"0"0"-25"15,0 0 0-15,-4 0 0 0,1 0 387 0,3 10 72 16,-4-10 14-16,1 9 3 0,6-3-336 0,-7 7-67 16,4-4-13-16,-3 7-4 0,3 3-24 0,-4-4-4 15,1 4-2-15,-4 10 0 0,-1-4-5 0,-2 9-1 16,-1 4 0-16,-3-1 0 0,0 4 1 0,3-3 0 16,-3 6 0-16,3 0 0 0,1-7 0 0,-1-9 0 15,0 7 0-15,4-1 0 0,-3 1-4 0,-1-10-1 16,0 6 0-16,1-6 0 0,-1 10-8 0,0-7-8 15,-3-3 9-15,4 3-9 0,-8-2 0 0,4-5 0 16,0 5 0-16,3-8 0 0,-3 4-13 0,7 0-9 0,3-6-2 16,1-7 0-1,-1 1-30-15,4-1-6 0,3-3-2 0,4-6 0 16,0 0-43-16,0 0-9 0,0 0-2 0,11-15-492 0,7 5-100 0</inkml:trace>
  <inkml:trace contextRef="#ctx0" brushRef="#br0" timeOffset="61480.1">29806 2441 748 0,'0'0'67'0,"0"0"-54"0,0 0-13 0,7-10 0 16,-7 10 338-16,0 0 65 0,0 0 13 0,0 0 2 15,0 0-319-15,0 0-64 0,0 0-13 0,-10 10-2 0,-1-1-10 0,1 1-2 16,-5-1 0-16,1 7 0 0,0 2-8 0,-3-2 0 16,2 3 0-16,-2 0 0 15,3 6 0-15,0-6 0 0,3-1-11 0,-3-2 11 0,3 3 0 0,1-3 0 16,3-4 0-16,0 4 0 0,0-4 0 0,3 1 0 16,0-4 0-16,1 4 0 0,3-7 0 15,0 4 0-15,0-7 8 0,0-3-8 0,3 12 0 0,1-2 8 16,-4-10-8-16,7 3 0 0,0 6 0 0,4 1 0 15,3-4 0-15,0 3 0 0,0-6 0 0,4 4 0 16,3 2 0-16,4 1 0 0,-1-1 0 0,1-3 0 0,3-3 0 0,-3 7 0 16,0-4 0-16,-4 3 0 0,-4 1 0 0,5 5 0 15,-8-5-8-15,0 2 8 0,0 10-8 0,-7-3 8 16,3 0 0-16,-6 0 0 0,0 6 0 0,-1 3 0 16,-3-9 0-16,0 6 0 0,-3 3 12 0,3-9-4 15,-8 3 1-15,1 0 1 0,0-6 0 16,0 2 0-16,-3 1 12 0,-4-3 2 0,0 3 1 0,-4-4 0 15,4-2-15-15,-7 3-10 0,-1-7 12 16,-2 10-12-16,-1-10 0 0,0 7 0 0,-3-13-15 0,3 10 5 31,1-10-29-31,-1 3-5 0,0-3-2 0,-3-3 0 16,3 0-179-16,-3 0-36 16,-32-12-7-16,11-4-2 0</inkml:trace>
  <inkml:trace contextRef="#ctx0" brushRef="#br0" timeOffset="61674.75">29803 2585 2131 0,'28'-3'189'16,"7"-13"-151"-16,0 7-30 0,8-1-8 0,-1 1 76 15,8 0 13-15,2-1 3 0,1 4 1 0,7-4-45 0,4 1-8 16,-1 6-3-16,1-3 0 0,-8-1-37 0,1-2 0 15,-4 6 0-15,0-7 0 16,3 4-36-16,-3-6-11 0,0-4-2 0,3 10-690 16,1-4-137-16</inkml:trace>
  <inkml:trace contextRef="#ctx0" brushRef="#br1" timeOffset="90149.85">17470 10362 806 0,'0'0'72'0,"0"0"-58"15,-4-7-14-15,-3-2 0 0,3 3 120 0,-6 3 20 16,3-4 5-16,-4 4 1 0,4-3-98 0,-3 3-19 0,-1-3-4 0,0 6-1 16,1-10 17-16,-1 10 3 15,4-9 1-15,-3 9 0 0,3-7-31 0,0 4-6 16,-4-3-8-16,4 6 11 0,0 0-11 0,0 0-16 0,0-3 4 0,0 3 1 31,0 3-41-31,0-3-9 0,7 0-2 0,0 0 0 16,0 0 15-16,0 0 2 0,0 0 1 0,0 0 0 0,0 0 72 0,0 0 14 0,0 0 3 0,0 0 1 15,-4 0-13-15,4 0-2 0,0 0-1 0,0 0 0 16,0 0 8-16,0 0 2 0,0 0 0 0,0 0 0 16,0 0-25-16,0 0-5 0,0 0-1 0,0 0 0 15,0 0 4-15,0 0 0 0,-4 0 0 0,4 0 0 16,0 0 18-16,0 0 4 0,0 0 1 0,0 0 0 16,0 0 2-16,-3 0 1 0,3-9 0 0,0 9 0 15,0 0 3-15,-4-3 1 0,4 3 0 0,0 0 0 16,0 0-12-16,-3-7-2 0,3 7-1 0,0 0 0 0,-4-3-10 0,4 3-1 15,-3-6-1-15,3 6 0 0,0 0-15 0,-4-3 11 16,1-4-11-16,-4 7 10 0,3-6-1 0,-3 3 0 16,-3 3 0-16,3 0 0 0,-1 0 1 0,1-6 0 15,0 6 0-15,0 0 0 0,-3 0-10 0,-1 0 0 16,1 0 9-16,-1 0-9 0,4 0 8 0,-4 6-8 16,1-6 8-16,-1 0-8 0,4 3 0 0,-3 3 0 15,-1-6 0-15,-3 10 0 0,3-4 0 0,1-3 0 16,-4 7 0-16,-1-4 0 0,1-3 8 15,0 6 0-15,0-2 0 0,-4 2 0 0,1-3 9 16,-1-2 3-16,1 5 0 16,-1-9 0-16,0 9 2 0,1-2 1 15,3-4 0-15,-1 3 0 0,1 3-23 0,4 1 0 16,3-4 0-16,-4-3 0 0,4 7 0 0,3-4 0 16,-3 3 0-16,4 1 0 0,3-1 0 15,0 1 0-15,-4-1-9 0,8 7 9 0,-1-7 0 0,1 7 0 0,3-4 0 0,0 4 0 16,0-3 0-16,4 2 0 0,3 4 0 0,0-3 0 0,0 3 8 0,4-4-8 0,-1-2 8 0,-3 2-8 15,4 1 0-15,0-3 0 0,-4-4 0 0,3 7 0 16,1-7 0-16,0 1 0 0,-4-4 0 0,0-3 0 16,0 6 0-16,0-9 0 0,0 7 0 0,0-7 0 15,-3-7 0-15,7 7 13 0,-4-9 0 0,3 0 0 16,1-1 11-16,0-6 1 0,3 4 1 16,4-4 0-16,-1-3-4 0,1 1-1 0,0-1 0 15,3-3 0-15,-3 3-21 0,-1 0 0 0,-3 0 0 16,1 1 0-16,-5-1 0 0,-3-3 0 0,0 9 0 0,-7-2 0 0,4-4 0 15,-7 3 11-15,-1 4-3 0,-3-4 0 16,-3-3-8-16,-1 3 12 0,1 4-12 0,-1-4 12 16,-7 0-4-16,-3 7 0 0,0-3 0 0,-3 2 0 15,-5-6-8-15,1 10 0 0,0 3 0 0,0-3-11 0,0 3 11 0,0-4-10 16,-1 7 10-16,1 0-10 0,0 0 10 0,3 7-8 16,-3-4 8-16,4-3-8 0,-5 6 8 0,1 3-8 15,0-2 8-15,0 2-8 0,-4 1 8 0,4-1 0 16,0 0 10-16,0 1-10 0,0-1 0 0,-1 7-8 15,1-4-1-15,4-2 0 0,-1 5 9 0,4-5 0 16,0 6 0-16,3-4 0 0,1 4 0 0,-1-7-10 0,4 10 10 16,0-3 0-16,3-4 0 0,1 4 0 0,-1 3 0 0,4-4 0 15,-3 4 0-15,3-3 0 0,3-4 0 16,1-2-10-16,-1 6 10 0,1-1 0 16,6-5 0-16,-2 2 0 0,6-6 0 0,-4 4 0 0,4-4 8 15,0-3-8-15,4 7 12 0,0-10-1 16,-1 6-1-16,1-3 0 0,0 3-10 0,3-6-11 15,-4 0 3-15,1 0 0 0,3-6 8 0,-3 6 11 16,0-3-3-16,-1-3 0 0,-3-7-8 0,4 1 0 0,0 2 0 16,-1-2 8-16,-6-4 0 0,3 0-8 0,0 4 12 0,-3-7-4 15,-1-6 6-15,1 9 1 0,-4-3 0 0,0 1 0 16,-4-1-15-16,1 0 0 0,-1 0 0 0,-3-3 0 16,-3 3 28-16,-1 0 4 0,-3 4 0 0,0-4 0 15,0 0-32-15,0 0 0 0,0 10 0 0,0-7 0 0,-4 4 0 16,1-1 0-16,-1 4 0 0,1 6 0 0,-1-4 0 15,1-2 0-15,-1 9 0 0,0 0 0 0,-3 0-10 0,4 0 10 16,-4 0-8-16,3 6 8 0,-3-6-8 0,0 3 8 16,0 4-8-16,3-4 8 0,-3 6 0 0,0-3 0 15,0 4 0-15,0-1-8 0,0 1 16 0,3-4 4 16,-3 3 1-16,0 1 0 0,0-1-13 0,3 1 0 16,-3-1 0-16,3 0 0 0,1 1-10 15,-1-4-5-15,8 13-1 0,-4-10 0 0,3 10 16 0,1 3 0 16,-1 0-10-16,4-3 10 0,7 6 0 0,-3 3-9 15,-1-3 9-15,4 0 0 0,4-3-13 0,-1 10 4 16,4-10 1 0,-3 3 0-16,3-7 0 0,0 8 0 0,0-8 0 15,0-2 0-15,1-7 8 0,-1 1 0 16,0-1 0-16,0 1-8 0,-4-4 8 0,1-3 0 0,0-3 0 0,3 0 0 0,-4 0 0 0,-3-3 9 0,4-3-9 16,-4-4 10-16,4 1-10 0,-4 3 0 0,0-4 0 0,0-2 8 15,-4-4-8-15,1 7-11 0,3-7 3 0,-7-3 0 31,0 7-85-31,0-4-17 0,0 0-3 0</inkml:trace>
  <inkml:trace contextRef="#ctx0" brushRef="#br2" timeOffset="128266.08">14901 8010 115 0,'0'0'10'0,"0"0"-10"16,0 0 0-16,4-3 0 0,-4 3 173 0,3-7 33 15,1 7 6-15,-4-9 2 0,3 6-170 0,1-3-33 16,3-4-11-16,-3 4 0 0,-4 6 0 0,3 0 0 16,1-9 0-16,-4 9 0 0,7 0 0 0,-4-4 0 15,-3 4 0-15,0 0 0 0,0 0 0 0,7 0 0 16,-7 0 0-16,7-6 0 0,-7 6 16 0,7 0-3 0,-7 0 0 0,0 0 0 15,7 0 4-15,-7 0 1 16,0 0 0-16,0 0 0 0,0 0-6 0,0 0 0 16,0 0-1-16,0 0 0 0,0 0 15 0,0 0 3 0,0 0 1 0,0 0 0 15,0 0 1-15,0 0 0 0,0 0 0 0,0 0 0 16,0 0-16-16,-7 10-3 0,0-4-1 0,4-3 0 16,3-3 1-16,-7 6 0 0,0-3 0 0,0 4 0 15,0-1 1-15,0-3 1 0,-1 6 0 0,1-2 0 16,0-4-6-16,0 6-8 0,-3-2 11 0,3 2-11 15,-4 0 0-15,0 1 0 0,1-1 0 16,-1 1 0-16,-3-1 0 0,4 0 0 0,-4 7 0 16,3-6 0-16,-3-1 0 0,0 7 0 15,0-7 0-15,-1 7 0 0,1-4 0 0,0 4 10 0,0-7-10 16,0 10 12-16,3-3-12 0,-3 3 0 0,0-1 0 16,0 1 0-16,4 0 0 0,-1 6 0 0,0 0-9 0,-3 0 9 15,0-3 0-15,4 3 0 0,-5 4 0 0,5-1 9 0,-8 3-9 16,4-3 8-16,0 1-8 0,3-4 8 0,-3 0-8 15,-3-3 0-15,6 3 0 0,-3-6 0 16,3-1 0-16,-3 8 0 0,0-11 0 0,4 4 0 0,-1 0 0 16,0 0 0-16,1-4 0 0,3-2 0 0,0 3 0 0,0-7 0 15,0 7 0-15,3-13 8 0,1 6-8 0,3-9 0 16,0 0 0-16,0 0 0 0,0 0 0 0,0 0 0 16,0 0 0-16,0 0-11 0,0 0 3 0,0 0 0 15,0 0 0-15,0 0 0 0,3-9-4 0,1 6 0 16,-1-4 0-16,1-2 0 0,-1 0 12 0,1-1 0 15,3-6 0-15,-4 7-8 0,4-10 8 0,4 4 8 0,-8 2-8 16,5-6 11-16,2 0-11 0,-3-3 0 16,4 1 0-16,-1-5 8 0,4 1-8 0,-3-3 0 15,3 3 0-15,0-3 0 0,-3 0 0 0,3-1 0 16,0 4 0-16,0-3 8 0,0-3-8 0,-3 9 0 0,-1-3 0 16,1 6 0-16,0-6-9 0,-1 6-4 0,1 3-1 0,-1-3 0 31,1 10-33-31,-4 0-6 0,4-1-2 0,-8 1-311 0,4 3-62 0</inkml:trace>
  <inkml:trace contextRef="#ctx0" brushRef="#br2" timeOffset="129795.03">14393 8784 115 0,'0'0'10'0,"0"0"-10"0,0 0 0 0,0 0 0 16,0 0 162-16,0 0 30 0,0 0 7 0,0 0 1 15,0 0-99-15,0 0-19 0,-3-6-4 0,3 6-1 16,-4-9-26-16,4 9-6 0,-3-3-1 0,-4-4 0 16,7 7-12-16,0 0-2 0,-4-3-1 0,1-3 0 15,-4 6-12-15,3-3-2 0,-3-3-1 0,0 6 0 0,0-4 0 16,0 4 0-16,0 0 0 0,0 0 0 16,-4 0 6-16,1 0 2 0,-1 4 0 0,0-4 0 15,1 0-7-15,-1 6-2 0,1-3 0 0,-1-3 0 16,0 6 1-16,1-3 0 0,-4 7 0 0,7-1 0 0,-4-3-14 15,4 4 11-15,0-1-11 0,0 1 10 0,-4 5-10 0,4-5 0 16,0 5 0-16,0-2 0 0,0-4 0 0,4 1 0 16,-1 5 0-16,4 1 0 0,0-3 0 0,0-4-11 15,0 1 11-15,4 5-12 0,-1-9 12 0,1-2 0 16,-4-4 0-16,10 9 0 0,-3-3 0 0,4-3 0 16,-4-3 0-16,4 0 0 0,-1 0 8 0,4 0 4 15,0 0 1-15,0 0 0 0,4-9-13 0,0 9 9 16,-1-9-9-16,1 5 8 0,0-8-8 0,-1 9 0 15,1-3 0-15,-4-4 8 0,0 1-8 0,0 6 0 0,0-7 0 16,-3 4 8-16,0-4-8 0,-1 4 0 0,-6 3 0 16,3-3 0-16,-4-4 13 0,-3 10-2 15,0-3-1-15,0-6 0 0,0-1 17 0,-3 4 3 16,-4-3 1-16,0-1 0 0,0 1 2 0,0 3 1 16,-1-4 0-16,-2-5 0 0,-4 5-6 0,3 1 0 15,-3-1-1-15,3 1 0 0,1 0-11 16,-4-7-1-16,3 6-1 0,-3 7 0 0,0-3-14 15,3-3 0-15,1 9 0 0,-4-3 0 0,3 3 0 0,1 3 0 0,-1-3 0 0,0 9 0 16,1 0 0-16,-1 1 0 0,1 6 0 0,3 2-10 16,-4 1-2-16,0 6-1 0,1-6 0 0,3 6 0 15,-4 3 5-15,1-3 8 0,3-6-13 0,-1 6 5 16,5-6 8-16,-1-3 0 0,1-4 0 0,6 7 0 16,-3-9-8-16,7 5 8 0,-3-5-8 0,3-4 8 15,7-3 0-15,-3 3 0 0,-1-2 0 0,4-8 8 16,4-2-8-16,0 6 0 0,6-9 8 0,-2 9-8 0,2-10 9 15,1 1-9-15,0-1 12 0,-4 4-12 16,0-6 10-16,4-4-10 0,-8 3 8 0,1-2-8 16,0 5 8-16,-4 1-8 0,-4-7 0 15,1 7 8-15,-4-7-8 0,0 7 10 0,-3-1-10 0,-1 1 10 16,1 0 0-16,-4-1 0 0,-4 1 0 0,1-7 0 0,-1 7 4 16,0-1 1-16,-3 1 0 0,4-1 0 0,-4 4 5 0,-4-3 2 15,4-1 0-15,-3 7 0 0,3-3-1 0,-4-3 0 16,0 5 0-16,4-2 0 0,-3 6-8 0,-1 0-1 15,1 0-1-15,3 0 0 0,-1 6-11 0,-2-2 0 16,3-4 0-16,0 9 0 0,-4-3 0 0,4 4 0 16,0 2-14-16,0-2 5 0,-4 5-1 0,4 1 0 15,0 3 0-15,4 0 0 0,-4-4-2 0,0 4-1 16,3 0 0-16,1 0 0 0,3-4 13 0,0-5-11 0,3 5 11 0,1-5-10 16,3-1 10-16,0-6-10 0,0 7 10 0,0-10-10 15,4 9 2-15,3-9 0 0,0 0 0 0,0 0 0 16,3-3 8-16,-2-3 0 0,6 3-9 0,-4-4 9 15,1-2 0-15,0 0 0 0,-1-1 0 0,1-5 0 16,3 5 9-16,-3-2-9 0,-1-4 10 0,1 0-10 16,0 7 10-16,-1-10-10 0,-3 10 10 15,1-7-10-15,2 6 8 0,-6-2-8 0,-4-4 0 0,-4 7 9 16,1-1-9-16,-4 4 10 0,0-6-10 16,-4 5 10-16,-6-2-10 0,-1 6 0 0,-3-3-12 15,0 2 12-15,-4-2-14 16,1 6 5-16,-4 0 1 0,3 0 0 0,-3 0 8 15,0 10 0-15,-4-10 0 0,0 9 0 0,0-3 0 0,4-3 0 16,-7 7 8-16,3-1-8 0,1-3 11 0,3 4-3 16,-1 6 0-16,5-7 0 0,-1 0-8 0,4 1 10 0,3-1-10 0,4 7 10 0,0-7-10 0,0 1 0 15,4-7 0-15,-1 6 0 0,4 1 0 0,4-4 0 16,-4-6-11-16,3 9 11 0,4 1 0 0,4-1-10 16,-1-3 10-16,1-2 0 0,0-4-9 0,3 0 9 15,-4 0 0-15,4 0-9 0,-3 0 9 0,3-4 0 16,-3-2 0-16,-1 6-8 0,1-3 8 0,-1-3 0 15,1 3 0-15,-4-4 0 0,0 4 0 0,-7 3 0 16,4-6 0-16,-4 6 0 0,0 0 12 0,0-10-1 0,0 4-1 16,-4 3 0-16,-3-3 13 15,4 3 2-15,-5-4 1 0,1 4 0 0,0-3 1 0,0 6 0 16,-3-9 0-16,3 9 0 0,-4-10-15 0,1 10-2 16,2-6-1-16,-2 3 0 0,-1-4-9 15,1 7 0-15,3-3 0 0,-4-3 0 0,8 6 0 16,-8 0 0-16,4 0-9 0,-4 0 9 15,4 0-34-15,-3 0 0 0,-1 9 0 0,8-2-691 0,3-7-139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20:23:58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13296 6106 345 0,'0'0'31'0,"0"0"-31"0,0 0 0 0,0 0 0 16,0 0 200-16,0 0 35 0,0 0 6 0,7-6 2 15,0 3-143-15,0-3-29 0,0 6-6 0,4-10-1 16,-4 7-26-16,0-3-6 0,0 0 0 0,-3 3-1 15,3-4-15-15,-4 4-2 0,4-3-1 0,-3-4 0 16,3 7-1-16,-4-3 0 0,1 3 0 0,0-3 0 16,-4-4 0-16,0 10 0 0,0 0 0 0,0-9 0 0,0 9 13 0,0 0 3 15,-4 0 0-15,4 0 0 0,-4-6-16 0,4 6-4 16,0 0 0-16,0 0 0 0,0 0 3 0,-3-4 0 16,3 4 0-16,-4-6 0 15,-3 6 1-15,7 0 1 0,-7 0 0 0,0-3 0 0,0 3 15 0,0-6 4 16,0 6 0-16,4 0 0 0,-5 0-7 0,1 0-1 15,-3-3 0-15,-1 3 0 0,1 0 0 0,-4 3 0 16,-1-3 0-16,1 0 0 0,-3 6-9 0,3-3-3 16,-4-3 0-16,0 6 0 0,-3-2-1 0,4 2-1 15,-5-6 0-15,-2 3 0 0,2 3 0 0,1 1 0 16,0-4 0-16,0-3 0 0,0 0 5 0,0 6 1 16,-1-3 0-16,5-3 0 0,-1 0 3 0,-3 0 1 15,3-3 0-15,-3 3 0 0,4-6-4 0,-5 6 0 16,1-10 0-16,-3 10 0 0,-5-6-6 0,5 3-2 0,-5 3 0 0,1-6 0 15,0 6 0-15,0-4 0 0,0 4 0 16,-1-6 0-16,-2 6-8 0,2-3 8 0,5 3-8 0,-5-6 8 16,5 6-8-16,-1-3 0 0,-3-4 0 0,7 7 0 15,-8 0 0-15,5-3 0 0,-4-3 0 16,3 6 0-16,0-6 0 0,-3 3 0 0,0 3 0 16,-1-7 8-16,1 7 2 0,-4 0 0 0,4-3 0 0,0-3 0 15,0 6 14-15,3 0 4 0,0-3 0 0,1-4 0 16,-1 4-28-16,0-3 0 0,1 6 0 0,2-9 0 15,1 6 12-15,-3-4-4 0,-1 1 0 0,-3-3 0 16,-1 9-8-16,1-10 0 0,0 7 0 0,-4-3 0 16,1 3 0-16,-1-4 8 0,7 7-8 15,0-3 8-15,-3-3-8 0,3-3 0 16,1 2 0-16,3 4 0 0,-1-3 0 0,1 6 0 16,0-3 0-16,0-4 0 15,7 7 0-15,-7-3 0 0,0-3 0 0,3 6 0 16,-3-3 0-16,0-3 0 0,3-4 0 15,-7 10 0-15,-3-9 0 0,0 3 12 0,7 6-12 0,-4-10 12 16,0 7-12-16,-3-3 0 0,3 3 0 0,1-4 8 0,-1 7-8 0,0 0 8 0,-3-3-8 16,3-3 8-16,4 0 0 0,-4 6 0 0,1-4 0 0,-1 4 0 0,4 0-8 0,0-6 0 15,-11 6 0-15,4-3 0 0,-4 3 0 0,4-6 0 16,0 6 0-16,-4 0 0 0,-7 0 0 0,4-3 8 16,3 3-8-16,-3 0 8 0,3 0-8 0,-3 0 0 15,3 0 0-15,-3 0-11 0,3 0 11 0,0 0 11 16,-3 3-3-16,0-3 0 0,-4 0-8 0,0 0 8 15,-3 6-8-15,-4-6 8 0,3 0-8 0,1 3 0 16,0-3 0-16,3 0 0 0,0 6 0 0,4-6-17 16,0 0 4-16,-8 4 1 0,4 2 12 0,1-6 0 0,-5 6 0 0,-3-3 0 15,8-3 0-15,-12 10 16 0,4-10-3 0,4 6-1 16,-4-3-12-16,4 3-16 0,0-2 3 0,3-4 1 16,-7 0 12-16,0 6 0 0,0-6 0 0,4 3 0 15,-8 3 23-15,5-6 7 0,2 0 2 0,-3 6 0 16,4-2-32-16,3-4 0 0,4 0 0 0,-4 6 0 15,0-3-20-15,1-3-9 0,-5 6-3 0,4-3 0 16,-6-3 42-16,6 0 8 0,-4 7 2 0,1-7 0 0,0 0-7 16,3 3-1-16,4-3 0 0,3 0 0 15,-3 6-12-15,3-6 0 0,-3 3 0 0,-1-3 0 0,-2 0 0 0,2 0 0 16,1 7 0-16,-7-7 0 0,6 0-11 16,1 3-5-16,-4 3 0 0,4-6-1 15,0 0 27-15,-1 6 6 0,1-3 0 0,3 4 1 0,1-4-17 16,2-3 0-16,-2 0 0 0,2 0 0 0,1 6 0 15,0-6 0-15,0 0 0 0,-4 3 0 0,4-3 0 16,-4 6 0-16,4-2 0 0,-4-4-9 0,4 6 9 16,-4-6 16-16,4 3-4 0,0 3-1 0,3-6-11 0,-3 10 10 15,3-10-10-15,-3 0 10 0,0 6-10 0,3-3 0 16,-3-3 0-16,3 0 0 0,-7 0 0 0,4 0 0 16,-7 6 0-16,10-3 0 0,-10 4 0 0,10-4 0 15,-7-3-11-15,4 6 11 0,-4-3 0 0,4-3 0 0,3 7 0 16,-3-4 0-16,0 3 0 0,3-6 0 0,1 6 0 15,-1-3 11-15,0-3-11 0,1 0 0 16,-1 7 0-16,-3-4 0 0,-1-3 0 16,1 0 0-16,0 0 0 0,0 6 0 0,3-6 0 0,0 3 0 0,1-3 0 15,-1 0 0-15,-3 6 0 0,3-6 0 0,0 0 0 16,8 0 0-16,-8 4 0 0,4-4 0 16,0-4 0-16,3 4 8 0,-3 0-8 15,7-6 0-15,-11 6 0 0,7 0 8 0,1 0-8 16,-8 0 0-16,0-3 0 0,4 3 0 0,-3 0 0 0,-1 0 0 0,0 0 0 0,0 0 0 15,1 0 0-15,3 0 0 0,-4 0 0 0,0 0 0 16,1 0 0-16,-1 3 0 0,7-3 0 0,1 6 0 16,-8-6 0-16,7 4 0 0,1-4 0 0,6 0 0 15,-7 6 0-15,4-6 0 0,-3 3 8 0,6 3-8 16,-7 1 0-16,1-4 0 0,3 3 0 0,-11-3 0 16,4 3 0-16,0 4 0 0,-4-7 0 0,0 6 0 0,-3-2 0 15,7-4 0-15,-4 3 0 0,4 3 0 0,-4 1 0 0,1-4 0 16,-1-3 9-16,4 7-9 0,-4-4 0 0,4 3 0 15,3 1 0-15,-6-1 8 0,6-3-8 0,0 4 0 16,4-1 0-16,-4 1 0 0,4-1 0 0,0 0 0 16,0 1 0-16,4 5 0 0,-8-5 0 0,11-1 0 15,-4 7 0-15,-3-3 0 0,7-4 0 0,-3 7 0 16,2-7 0-16,5 7 0 0,-4-4 0 16,7-2 0-16,-7-1 0 0,3 7 0 0,4-1 0 0,-7-2 0 15,4 3 0-15,3 2 0 0,-4-2 0 0,4-3 0 16,0 2 0-16,0 4 0 0,0-3 0 0,0-4 0 15,0 4 0 1,0-7 0-16,0 10 0 0,0-9 0 16,0 5 0-16,0 1 0 0,4-3 0 0,-1-4 8 0,-3 0-8 15,0 7 8-15,7 0-8 0,-3-4 0 0,3-2 0 0,-7 5 0 16,3 4 0-16,4-3 9 0,-3-4-9 0,7 4 0 0,-11 3 0 0,10-3 0 0,-10 2 0 16,7-2 0-16,0-3 0 0,4 5 0 0,-8-2 0 0,1 3 0 15,3-3 0-15,4 2 0 0,-8-2 0 0,4 3 0 16,0-7 8-16,4 4-8 0,-1 0 0 15,1-4 0-15,3 4 8 0,0-7-8 16,4 7 0-16,-8-3 0 0,15-4 10 0,-11 7-10 0,4-7 8 0,3 7-8 16,4-4 0-16,-1-2 8 0,-6-1-8 0,7 7 0 15,-1-7 0-15,1 7 0 0,0-7 0 0,3 1 0 16,-3 5 0-16,3-5 8 0,0-1-8 0,0 4 0 0,1-7 21 0,-5 4-1 16,12 5 0-16,-8-5 0 0,4-1-20 0,10-6-18 15,-7 7 3-15,8-1 1 16,-1-3 14-16,0 4 0 0,-3 5 0 0,0-5 0 0,3-7 13 0,-10 6-1 15,3-2 0-15,7 8 0 0,-6-5-12 16,3-1-16-16,6-6 3 0,-2 7 1 0,-1-1 12 16,4 7 16-16,-7-7-3 0,7 7-1 0,-4-7-12 0,4 1 0 15,-7-1 8-15,6 0-8 0,-2 1 0 16,-1-4-13-16,4-3 2 0,3 3 1 0,1 4 10 16,-1-10 0-16,4 9 0 0,-4-2 8 0,4-4-8 15,-3 6 0-15,-4-9 0 0,3 6 8 16,4-2-8-16,0-4 0 0,3 9 0 0,4-9 0 0,0 6 0 15,-7-3 0-15,0 4 0 0,4-1 0 0,-5-3 0 0,8-3 8 0,-7 0-8 16,7 6 0-16,0-3 0 0,7-3 0 16,-7 0 0-16,0 0 0 0,-7 0 0 0,4 0 0 0,3 0 0 15,3 0 0-15,-3 0 0 0,7 0 0 0,-3 0 0 0,-1-3 8 16,1 3-8-16,-4-6 0 16,3 6 0-16,1-3 0 0,-4-3 0 0,7 6 0 15,3-10 0-15,4 10 0 0,-10 0 0 0,3-6 0 0,0 3 0 16,0-3 8-16,3-4-8 0,1 10 0 15,3-9 0-15,-7 6 0 0,0-4 0 0,4-2 8 0,-11 3-8 0,7-4 0 16,7 1 0-16,-4 6 9 0,1-7-9 0,-4 1 0 16,-4-4 8-16,4 4-8 0,4-1 0 15,3 1 0-15,7-3 0 0,-3-4 0 0,-8 6 8 0,1 4-8 16,-1-3 0-16,1-1 0 0,10-2 8 0,-7-4-8 16,-7 7 0-16,4-7 0 0,6 7 0 0,-6-1 0 15,-8-9 0-15,8 10 0 0,0-7 0 0,3 7 0 0,7-7 8 16,-7 7-8-16,0-4 0 0,0 4 0 0,-3-1 0 0,-4-5 0 15,3 5 0-15,1 1 0 16,-1-7 0-16,-3 7 0 0,-3-7 0 0,-4 7 0 0,0-4 8 0,0-2-8 16,7-1 0-16,3 7 0 0,-3-10 8 0,-3 9-8 15,-4-9 0-15,3 4 0 0,-3 2 0 0,4-2 0 16,6-11 8-16,-3 8-8 0,-3 5 0 0,-1-3 0 16,1 1 0-16,-8-4 0 0,-3 0 0 0,0 3 0 15,-3-5 0-15,-1 5 0 0,-3-9 0 16,3 6 10-16,-3 0-10 0,-4 3 8 0,4-2-8 0,0-1 8 15,-7 0-8-15,-4 3 8 0,0-2-8 0,-3 2 8 16,-4 3-8-16,-3-2 8 0,-4-4-8 0,0 3 0 16,-3 4 0-16,0-4 0 0,-1-3 12 0,-3 3 0 0,-3-2 0 15,0-1 0-15,-1 3-12 0,-3-3 0 0,0 0 0 0,0 1 0 16,-3 2 18-16,-4-3 2 0,0 7 0 0,0-4 0 16,-4 7-20-16,-3-7 0 0,0 3 0 0,-3-2 0 15,-1 5 0-15,1-5 0 0,-5 5 0 0,-2-2 0 16,-1-1-12-16,-3 4-7 0,-4-1-1 0,-3 1 0 15,-4-1 20-15,-7 7 0 0,1-3 0 0,-5-3 0 16,1 2-14-16,0 4 1 0,-1-3 0 0,5-3 0 16,-5 5 13-16,8-2 0 0,-7-3 0 0,3-1 0 15,0 1 0-15,-3 3 0 0,-4 2 0 0,0-5 0 16,0 3 0-16,-3-4 12 0,-1 1-4 0,1 3-8 16,7 3 0-16,-1-4-17 0,1-2 1 0,7 6 1 31,-8-7-52-31,8 4-10 0,0-3-3 0,3-1-839 0,-7 1-168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19:25:54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28409 5235 1177 0,'0'0'25'0,"0"-9"6"0,4 2 1 0,-1 7 2 0,1-12-34 0,-4 9 0 15,3-3 0-15,-3 6 0 0,0-10 92 0,0 10 12 16,-3-3 3-16,3 3 0 0,0 0-59 0,0 0-12 16,-7-3-3-16,0-3 0 0,0 6 9 0,-4 0 2 15,-3 0 0-15,0 0 0 0,-4 6-12 0,4-3-3 16,-7 10 0-16,3-4 0 0,-3 3-11 0,-4 4-2 15,-3-6-1-15,-4 2 0 0,1 1 6 0,-1 5 2 16,-3-2 0-16,3 9 0 0,0-3 6 16,0 3 2-16,4-3 0 0,0 0 0 0,-4 10 2 0,-3-14 1 15,0 4 0-15,-11 0 0 0,0 0-11 0,-3 3-3 16,6 0 0-16,1-3 0 0,0 7-20 0,3-4 9 0,0 6-9 16,0-9 0-16,0 9 11 0,-3-2-11 15,-7-4 10-15,3 6-10 0,3 0 0 16,-2 1 0-16,-5-1 0 0,4 0 0 0,4 1 0 0,3-10 0 0,4 9 0 15,0-9 0-15,3 3 22 0,4-3-2 0,-4 0 0 0,4 0 0 16,-4 0-6-16,0 0-2 0,0 0 0 0,4 0 0 16,7 0 0-16,-7-3 0 0,0-1 0 15,-1-2 0-15,-2 3-12 0,2 3 11 0,5-3-11 0,-1-1 10 16,4-2-10-16,0 3 0 0,-1 3 0 0,5-10 8 16,-1 7-8-16,1-6 0 0,2 2 0 0,-2-2 8 15,3 0-8-15,-4-4 0 0,4 3 0 0,-4 7 0 16,-3-6 0-16,4-4 0 0,-5 4 0 0,8 6 0 15,-3-7 0-15,-1 4 0 0,0-4 0 0,1 1 0 0,3-4 0 16,-1 4 0-16,-2-4 0 0,-1 1-11 16,1-7 11-16,-1 6 9 0,-3 1-1 0,7-1-8 15,0-6 8-15,-1 7-8 0,5-10 0 0,-1 6 0 0,1-6 0 0,-1 0 0 16,4-6 0-16,7 6 0 0,0 0 9 0,0 0-9 16,0 0 0-16,0 0 9 0,0 0-9 0,0 0 0 15,0 0 0-15,0 0 0 0,0 0 0 0,-4-4 0 16,4 4 0-16,-3-6 8 0,-1 0-8 0,4 6 0 15,0-6 0-15,0-4 0 0,-3 1 8 0,-1 6-8 16,8-7 8-16,-4 1-8 0,3-1 11 0,1-2-3 16,-4 3-8-16,3-4 12 0,5-6-12 0,-1 7 9 15,0-7-9-15,3 3 8 0,1-3-8 0,-1-3 0 16,1 0 0-16,0-6 0 0,-1 6 0 0,1 3 0 16,3-3 0-16,-4 1 0 0,1 8 0 0,-4-6-11 0,0 10 11 0,-3-4-12 15,3 4 12-15,-7 6 16 0,0-4-4 0,0 7-1 16,0 0-11-16,-11 0 0 0,4 0 0 15,-4 10 0-15,1-1-20 0,-1 4 0 0,-3 6 0 0,0 3 0 16,4-1 9-16,-5 1 3 0,1 3 0 0,4 1 0 16,-1-4 8-16,1-1 0 0,2 1-9 0,1-3 9 15,-3 3 0-15,6-3 0 0,4 0 0 0,-3-3 0 16,3 2 0-16,0-5 0 0,7 6 0 0,-4-7 0 16,4 4 0-16,-3-4 0 0,3 1 0 0,0 0 0 15,4 5 0-15,-4-5 0 0,3-4 0 0,4 4 0 16,-3-4 0-16,3 1 10 0,4 2-2 0,-1-2-8 15,1-1 28-15,0 0-2 0,-4-5 0 0,3-4 0 0,1 6-11 0,3-3-3 16,0-6 0-16,1-3 0 16,-1 6-12-16,3-10 11 0,1 4-11 0,3-10 10 15,1 4-95-15,2-10-19 0,5-7-4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19:29:00.1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14831 12676 748 0,'-11'-3'33'0,"4"3"7"0,-7-6-32 0,-4 6-8 0,4-3 0 0,-7-3 0 16,0 2 244-16,-4 1 48 0,1-3 8 0,-1 6 3 16,-3-3-246-16,-1 3-49 0,1 0-8 0,-7 0 0 15,0 0 0-15,-4 3 0 16,-7-3 0-16,4 9 0 0,-8-9 0 0,1 10 0 0,-4-7 0 0,4-3 8 15,-4 9 45-15,3-2 9 0,-3-1 2 16,0-6 0-16,-7 9 0 0,0-2 0 0,1-4 0 0,2 9 0 16,-3-2-26-16,7-4-5 0,4 3-1 0,6-5 0 15,5-1-21-15,2-3-11 0,8 0 10 0,3 0-10 16,8 0 20-16,3 0-1 0,3 0-1 0,4-3 0 16,7 3 6-16,0 0 2 0,11-10 0 0,6 10 0 15,8-9-26-15,7 6 0 0,14-4 0 0,7 1 0 16,6 0 0-16,9 3-11 0,6-4 11 0,3 7-12 15,1-3 12-15,10-3 0 0,7 3 0 0,4 0 0 16,-4-4 0-16,4 7 0 0,0 0 0 0,3 0 0 0,0 0 0 16,-3 0 0-16,-7 0 0 0,3 0 0 0,-3 0 35 15,0 0 5-15,3-3 2 0,-10 3 0 16,-8-6-18-16,-3 6-3 0,-3 0-1 0,-4 0 0 0,0-3-6 16,-7-3-2-16,-4 2 0 0,-3 4 0 0,-7-3 16 0,-7-3 4 15,-7 6 0-15,-8 0 0 0,-10 0-20 0,-3-3-4 16,-11 3-8-16,0 0 12 0,-11-6 8 0,-13 6 0 15,-8-3 1-15,-14-1 0 0,-3-2-11 0,-8 6-2 16,-6-3-8-16,-8-3 12 0,-10 6-12 0,-11-3 8 16,-3-4-8-16,-4 7 0 0,4-3 11 0,-7 3-11 15,-8-3 12-15,1-3-12 0,10 6 20 0,-7 0-4 16,-3-3 0-16,0-4 0 0,6 7 0 0,8 7 0 0,7-7 0 0,3 3 0 16,8 3-16-16,6-3 0 0,4 0 0 0,4-3 0 31,6 7-53-31,8-4-15 0,6 6-2 0,12-3-1 15,6 1-101-15,7-1-20 0,8 3-4 0,13 4-564 0,11-4-114 0</inkml:trace>
  <inkml:trace contextRef="#ctx0" brushRef="#br0" timeOffset="10681.47">17780 5028 864 0,'0'0'76'0,"0"0"-60"15,0 0-16-15,0 0 0 0,0 0 187 0,0 0 34 16,0 0 7-16,0 0 2 0,0 0-172 0,0 0-34 16,0 0-8-16,0 0 0 0,0 0 13 0,0 0 3 15,0 0 1-15,0 0 0 0,0 0-17 0,-7 10-4 0,3-10-1 0,-3 9 0 16,4-6 17-16,-4-3 4 15,0 0 1-15,0 0 0 0,-4 6 21 0,1-6 4 0,-1 0 1 0,0 0 0 16,-3 0 13-16,0-6 2 16,-4 6 1-16,4 0 0 0,-7 0-13 0,-3 0-2 0,-5 6-1 15,1-6 0-15,0 4-23 0,0-4-4 0,-4 0 0 0,-3 0-1 16,3 0-8-16,0 0-2 0,0 0 0 0,1 6 0 16,-5-6-1-16,8 3 0 0,-4-3 0 0,4 0 0 15,0 0-20-15,-7 0 0 0,3 3 0 0,0 3 0 16,-3-6 0-16,3 4 12 0,0-4-2 0,1 6-1 15,2-3 2-15,1 3 0 0,0 0 0 0,3-6 0 16,4 7 2-16,0-4 1 0,3 3 0 0,1-3 0 16,3-3 6-16,-4 10 2 0,4-7 0 0,0 6 0 15,0-9-22-15,3 10 9 0,-3-4-9 0,0-3 0 16,-4 0 14-16,4 3-4 0,0-2-1 16,0 5 0-16,-4-9-9 0,4 9 0 0,-7-5 0 0,7-4 0 0,0 6 8 15,0-3-8-15,-1-3 12 0,1 0-4 0,0 0 2 16,7 0 0-16,0 0 0 0,0 0 0 0,0 0 3 0,0-3 1 15,7 3 0-15,0 0 0 0,-4-6-2 0,4 6-1 16,0 0 0-16,0 0 0 0,0 0-1 0,0 0 0 16,0 0 0-16,0 0 0 0,0 0-10 0,0 0 8 15,0 0-8-15,0 0 8 0,0 0-8 0,0 0 0 16,-3 9 0-16,3-9 0 0,0 0 0 0,0 0 0 16,0 12 0-16,0-2 0 0,0-10 0 0,-4 9 0 15,4 1 8-15,0-10-8 0,0 0 8 0,0 12-8 16,-3-2 12-16,3 2-4 0,0-12-8 0,0 10 0 0,0-1 0 0,0 4 8 15,3-4-8-15,-3 4 10 16,0 5-10-16,-3-5 10 0,6 3-2 0,-3-1-8 0,0 1 12 0,0 0-4 16,-3-1-8-16,3 1 0 0,0 0 0 0,0-1 8 15,-4 7-8-15,1-3 0 16,-1 0 0-16,4 3 8 0,-3 3-8 0,3 0 0 0,-4-3 9 0,4 3-9 16,-3 6 0-16,-1-9 0 0,4 10 0 0,-3-10 0 15,3 9 0-15,0-9 8 0,0 9-8 0,0-2 11 16,3-4-11-16,1 6 0 0,-1-3-12 0,-3-6 12 15,4 13 0-15,-1-17 0 0,1 11 0 0,-1-4 0 16,1-3 0-16,-1 6 0 0,1-3 0 0,3 3 0 16,-7-3 0-16,7 4 0 0,-7-7 0 0,3 9 0 15,1-9 0-15,-4 9 0 0,-4-9 8 0,4 10-8 16,0-4 0-16,0-3 0 0,-3 3 0 0,3-3 0 16,-4-3 0-16,4 3 0 0,-3-3 0 0,3-6 0 0,-4 9 0 15,4-9 0-15,0 6 0 0,-3-4 12 0,3 4-12 0,0-3 0 16,3 0-12-16,1-3 12 0,-4 2 0 0,3-5 0 15,1 6 0-15,-1-7 0 0,1 1 0 16,3-4 8-16,-3 1 2 0,-1 2 0 0,4-2-10 0,-3 2 0 16,-4-2 0-16,0-1 0 0,3 4 0 0,-3-4 0 15,0 0 8-15,0 1-8 0,0-1 0 0,0-9 8 16,0 3-8-16,0-3 8 0,0 10-8 0,0-10 0 16,0 9 0-16,0-9 0 0,0 0 0 0,0 9 8 15,0-9-8-15,0 0 8 0,0 0-8 0,0 0 0 16,4 4 0-16,3 5 8 0,0-9-8 0,-7 0 8 15,0 0-8-15,7 3 8 0,-7-3-8 0,7 6 0 0,0-2 0 16,-7-4 8-16,0 0-8 0,7 0 0 0,0 6 0 0,4-3 8 16,-4-3-8-16,0 0 0 0,0 6 0 0,3-6 0 15,-2 0 0-15,2 0 0 16,1 0 0-16,-1 0 0 0,4 0 0 0,1 0 8 16,-5 0-8-16,8 0 0 0,-8 0 0 0,4 0 0 0,1-6 8 0,-1 6-8 15,7 0 0-15,-4 0 0 0,8-3 0 0,0 3 0 16,0-6 0-16,3 6 0 0,4 0 0 0,-1 0 0 15,5 0 0-15,-1 0 0 0,-3 0 8 0,3 0-8 16,0 6 0-16,0-6 0 0,1 0 0 0,2-6 0 16,8 6 0-16,4-4 0 0,6-2 0 0,1 3 0 15,-4 3 0-15,-1-3 0 0,1-3 0 0,0 6 0 16,-3 0 0-16,-1 0 0 0,4-10 0 0,-4 10 0 16,4-3 0-16,0-6 0 0,4 9 0 0,-4 0 0 0,-1-3 0 0,1 3 0 15,-3-7 0-15,3 7 0 16,-4-9 0-16,4 6 0 0,0-7 0 0,3 10 0 0,1-9 8 0,-1 9-8 15,4-9 0-15,-3 9 8 0,3-7-8 16,-4 1 0-16,8-3 0 0,-1 5 0 0,1-2 0 16,6 3 0-16,-3-6 0 0,0 9 0 0,-10-4 0 0,-1-2 0 15,1 6 0-15,3 0 0 0,-1-3 0 0,5 0 0 16,-4-3 0-16,0 6 0 0,-4 0 0 0,1-3 0 16,-8-4 0-16,-3 7 0 0,3-9 0 0,1 9 0 15,3-3 0-15,-4 3 0 0,4-3 0 0,-4-4 0 16,4 7 0-16,-3 0 0 0,-4 0 0 0,-1 0 0 15,1 0 11-15,-3 0-11 0,3 0 0 0,3 0 0 0,0 0 0 0,1 0-10 16,3 0 10-16,-4 0 0 16,0 0 0-16,1 0 0 0,-4 7 0 0,-4-4 0 0,-3 0 0 0,3-3 0 15,4 0 0-15,-4 0 0 0,1 0 0 16,-1 0 0-16,4 0 0 0,-4 0 0 0,-3 0 0 0,0 0 0 16,-4 0 0-16,-3 0 0 0,3 0 0 0,-3 0 0 15,0 6 0-15,3-3 0 0,4-3 0 0,-1 7 0 16,1-4 0-16,0-3 0 0,3 6 10 0,-3-3-10 15,-7-3 0-15,3 3 0 0,4-3 0 0,-4 0 0 16,-3 6 0-16,0-2 0 0,-4-4 0 0,4 0 0 16,-4 6 0-16,4-6 0 0,-4 0 0 0,4 3-10 15,3-3 10-15,0 0 0 0,-10 0 10 0,3 0-10 16,4 0 0-16,-4 0 8 0,0 0-8 0,1 0 4 16,-5 0-4-16,1 0 0 0,3 3 0 0,0 3 0 15,-3-2-10-15,0-4 10 0,0 6-8 0,-1-3 8 0,1-3 0 16,0 0 0-16,6 6 0 0,-2-3 0 0,6-3 0 0,0 4 0 15,-10-4 9-15,3 6 0 16,4-6-9-16,3 3-10 0,-3-3 10 0,0 6-12 0,-4-3 12 0,0-3 0 16,0 7 8-16,-3-4-8 0,-4-3 0 0,0 3 0 15,-7-3 0-15,4 0-8 0,3 6 8 16,-7-6 0-16,0 0 0 0,1 0 0 0,-1-6 0 0,0 6 0 16,0 0 0-16,0-3 0 0,0 0 0 0,0-4 8 15,0 7-8-15,4-3 8 0,-4-3-8 0,0 6 0 16,0 0 0-16,-3-3-8 0,-1 3 8 0,1-6 0 15,-4 6 8-15,0 0-2 0,4 0-6 0,-11 0 0 0,0 0 0 0,7-4 0 16,0 1 0-16,-7 3 0 0,0 0 0 16,7-6-10-16,-7 6 10 0,7 0 0 15,-7 0 0-15,0 0 8 0,0 0-6 0,7-9-2 0,-7 9 0 0,0 0 0 16,4 0 0-16,-4 0 0 0,0 0 0 0,0 0 0 16,0 0 0-16,0 0 0 15,0 0 0-15,0 0 0 0,7-10 0 0,-7 10 0 0,7-3 0 0,0-6 0 16,-4 9 0-16,-3 0 0 0,4-10 0 0,-1 7 0 15,1-6 0-15,-1-1 0 0,1 1 0 0,-1 6 0 16,1-7 0-16,-1-2 0 0,1-1 0 0,0-2 0 16,-1 2 0-16,1-6 0 0,3 7 0 0,-4-7 0 15,4 3 0-15,-3-3 0 0,-4 1 0 0,7-4 0 16,-4 6 0-16,1-9 0 0,-1 3 0 0,1 0 0 16,3 0 0-16,-3 0 0 0,-1-6 0 0,1 6 0 15,-1-10 0-15,1 11 0 0,-1-11 0 0,1 10 0 16,-1-9 0-16,1 9 0 0,-4-9 0 0,3 9 0 0,1-7 0 0,-4 4 0 15,3-3 0-15,-3 3 0 0,0-3 0 16,4-4 0-16,-4 7 0 0,0-3 0 0,0-3 0 0,-4-1 0 16,4 1 0-16,-3 0 0 0,3 6 0 0,-4-4 0 15,4-2 0-15,-3 6 0 0,3-3 0 0,-4 6 0 16,4-3 0-16,-3 3 0 16,-1-3 0-16,1 0 0 0,3 3 0 0,-4 0 0 0,4 0 0 0,-3 3 0 15,3-3 0-15,-4 3 0 0,4-3 0 0,0 0 0 16,-3 3 0-16,-1 1 0 0,4-8 0 15,-4-2 0-15,1 6 0 0,-1 7 0 0,4-1 0 0,-3-6 0 16,-1 3 0-16,1-3 0 0,-4 7 0 0,3-4 0 0,4 0 0 16,-3-3 0-16,-4 3 0 0,3 3 0 15,-3-2 0-15,4-1 0 0,-1 6 0 0,0-6 0 0,-3 7 0 0,4-7 0 16,-1 7 0-16,4-4 0 0,-7 0 0 0,4 7 0 16,-1-7 0-16,1 0 0 0,-4 1 0 0,3 2 0 15,1-2 0-15,-1 2 0 16,1 0 0-16,-1-2 0 0,1 2 0 0,-1 10 0 0,0-13 0 0,4 10 0 15,-3-3 0-15,-1-1 0 0,4 1 0 16,0 0 0-16,-3 5 0 0,3-2 0 0,-4 3 0 0,4-6 0 16,-3 9 0-16,3-10 0 0,-4 10 0 0,1-9 0 15,3 9 0-15,0 0 0 0,0 0 0 0,-7 0 0 16,7-7 0-16,-4 1 0 0,4 6 0 0,0 0 0 16,0 0 0-16,-7 0 0 0,4 0 0 0,-1 0 0 15,-3-3 0-15,7 3 0 0,0 0 0 0,0 0 0 16,-4 0 0-16,-3-6 0 0,7 6 0 0,-3-3 0 0,-4 3 0 0,7 0 0 15,-4-7 0-15,4 7 0 0,-7-3 0 0,0 3 0 16,0 0 0-16,0-3 0 0,-3 3 0 0,-1 0 0 16,0 0 0-16,1-6 0 0,-1 6 0 0,-3 0 0 15,3 0 0-15,-3-3 0 16,0 3 0-16,-3 0 0 0,-1 0 0 0,-3 0 0 16,-4 0 0-16,0 0 0 0,-10 0 0 0,0 0 0 0,-11 0 0 0,-3 0 0 15,3 0 0-15,0 0 0 0,0 0 0 0,-3 0 0 16,3 0 0-16,0 3 0 0,0-3 0 15,-3 0 0-15,-8 6 0 0,1-3 0 0,3-3 0 0,-4 3 0 16,-3-3 0-16,4 7 0 0,0-4 0 0,3 3 0 0,0-6 0 16,-4 3 0-16,-10-3 0 0,4 0 0 0,3 6 0 0,0 1 0 15,0-7 0-15,0 9 0 16,3-3 0-16,5-2 0 0,-8-4 0 0,0 6 0 0,-4-3 0 16,1 0 0-16,-1 3 0 0,4-2 0 0,7 5 0 0,0-9 0 15,0 9 0-15,-3-6 0 0,-4-3 0 0,-4 0 0 16,4 10 0-16,0-10 0 0,1 9 0 0,2-6 0 15,8 7 0-15,-4-4 0 0,0-3 0 0,-4-3 0 16,1 0 0-16,-4 13 0 0,0-13 0 0,4 0 0 16,-4 9 0-16,10-3 0 0,-3-2 0 0,0 5 0 15,0-6 0-15,1-3 0 0,-8 6 0 0,3-2 0 16,-3-4 0-16,4 9 0 0,6-3 0 0,1 0 0 16,0-6 0-16,3 7 0 0,0-4 0 0,-4 3 0 15,-2 0 0-15,-1-6 0 0,-4 0 0 0,4 0 0 16,4 10 0-16,-1-4 0 0,1-6 0 0,3 3 0 0,0 4 0 0,-3-1 0 15,0-6 0-15,3 0 0 16,-7 0 0-16,7 0 0 0,0 0 0 0,4 0 0 0,-1 6 0 0,1-3 0 16,3-3 0-16,0 6 0 0,4-2 0 0,0-4 0 15,0 0 0-15,-1 0 0 0,1 6 0 16,-4-6 0-16,-3 3 0 0,7-3 0 0,-1 3 0 0,5-3 0 16,-5 0 0-16,5 0 0 0,2 0 0 0,1 6 0 15,0-6 0-15,3 0 0 0,-3 4 0 16,3-4 0-16,1-4 0 0,-1 4 0 0,-3 0 0 0,-1 0 0 15,-2 0 0-15,-1 0 0 0,0-6 0 0,0 6 0 16,4 0 0-16,-3 0 0 0,-5 0 0 0,4 6 0 16,1-2 0-16,3-4 0 0,-4 0 0 0,7 0 0 15,4 0 0-15,3 0 0 0,1 0 0 0,6 0 0 0,0 6 0 16,4-3-1095-16,4-3-215 0</inkml:trace>
  <inkml:trace contextRef="#ctx0" brushRef="#br0" timeOffset="18263.06">19039 6944 1267 0,'-7'0'112'0,"4"-6"-89"15,-1 6-23-15,4 0 0 0,0 0 121 0,0 0 20 16,0 0 4-16,0 0 1 0,0 0-90 0,0 0-17 15,0 0-4-15,7-3-1 16,0-3 10-16,0 2 3 0,-7 4 0 0,8 0 0 0,-8 0 3 0,0 0 1 16,10 0 0-16,-10 0 0 0,7 4 18 0,-7-4 4 15,7 6 1-15,-3 3 0 0,-1 1-6 0,1 2 0 16,-8 1-1-16,8-1 0 16,-4 7-28-16,3-6-6 0,-3 9-1 0,0-4 0 0,4 4-9 0,-4 7-3 15,0-4 0-15,0 6 0 0,0 0-20 0,-4 10 0 16,1 0 0-16,-1 3-8 0,1-3 8 0,-1 2 0 0,-3 1 0 0,4 6 8 15,-1-6-8-15,4 7 11 16,-3-1-11-16,-1-3 12 0,1 3 1 0,3-3 1 0,-8 3 0 16,8-6 0-16,-3 6 7 0,-1-6 2 15,1 6 0-15,-4-6 0 0,0 0-1 0,0-3 0 0,3 3 0 0,-3-3 0 16,0 2-2-16,4-2 0 0,-1-3 0 0,1-1 0 16,-5-5-9-16,5 5-3 0,3-5 0 15,-4 2 0-15,1-2 4 0,3-4 0 0,-4-3 0 0,4-3 0 16,0 0-12-16,0 0 12 0,-3-3-12 0,3 3 12 15,-4-4-3-15,4 1 0 0,0-3 0 0,-3 0 0 16,3-1-9-16,-4 1 12 0,4-4-12 0,0 1 12 16,-3-4-12-16,3 4 0 0,0-4 9 0,0 1-9 15,-4-1 0-15,4-6 8 0,0 7-8 0,0-10 0 16,0 9 0-16,0-9 9 0,0 10-9 0,0-7 0 16,0-3 12-16,0 12-4 0,0-12 0 0,0 0-8 15,-3 7 13-15,-1 2-4 0,4-9-1 0,-3 3 0 0,-4 6-8 0,7-9 8 16,-4 4-8-16,0 5 8 0,-3-3-8 15,4-3 0-15,-4 7 0 0,3-7 0 16,-3 6 0-16,0-2 0 0,0-1 8 0,4 3-8 0,-8 1 0 0,4-1 0 16,-4 1 9-16,4-1-9 0,-3 3 8 0,-1-8-8 15,1 5 10-15,-5 0-10 0,1 4 0 0,-7-4 0 16,4 1-8-16,-8-1 8 0,0 1 0 0,-3-1 16 16,-7 4-2-16,3-10 0 0,-7 12-14 0,0-8 9 15,1 2-9-15,-1 0 8 0,-7-2 0 0,4-1-8 16,-1 0 12-16,-3-3-4 0,-3 4-8 0,-4-4 10 15,0-3-10-15,0 0 10 0,0 0-10 0,0 0 12 16,0 0-12-16,4 0 12 0,3 0-12 0,0 0 0 16,0 0 0-16,1 0 0 0,-5 0 0 0,4-3 0 0,0 3 0 0,4 0 0 15,-4 3 0-15,7-3 0 0,-3 0 0 0,7 0 0 16,3 0 0-16,0 3 0 0,4 3 0 0,7-6 0 16,0 0 0-16,0-6 0 0,3 6 0 0,0 0 0 15,4 0 0-15,0 0 0 0,0 0 0 0,3-3 0 16,4 3 0-16,0 0 0 0,0 0 0 0,0 0 0 15,0-3 0-15,7 3 0 0,0 0 8 0,0 0-8 16,-3 0 0-16,3 0 12 0,0 0-12 0,0 0 12 16,0 0-12-16,0 0 0 0,0 0 0 0,0 0 0 15,0 0 0-15,0 0 0 0,0 0 0 0,0 0-11 16,0 0 11-16,0 0 0 0,0 0 10 0,0 0-2 16,0 0-8-16,0 0 0 0,0 0 0 0,0 0 0 15,0 0 0-15,-4 3-10 0,4-3 10 0,-3 0-8 0,3 9 8 0,0-6 0 16,-4-3 0-16,4 0 0 0,0 0 0 0,-3 10 0 15,3-4 8-15,-4 0-8 0,4-6 0 0,0 10 0 16,0-4 0-16,-4 3 0 0,4-2 0 0,0 2 0 16,-3 0 0-16,3 4 0 0,-4 3 0 0,1-1 0 15,-1 1 0-15,4 0 8 0,-7 3-8 16,4-7 0-16,-1 10 0 0,1-6 0 0,-1-1 0 0,1-5-13 16,-4 12 5-16,7-3 8 0,-4-7 0 0,1 10 0 15,-1-3 0-15,1-7 0 0,3 7 8 0,-4-6-8 16,0 6 8-16,-3-7-1 0,4-2-7 0,-1 2-12 15,4-2 12-15,-3 2-13 0,-1-3 13 0,4 1 0 0,-3-1 0 16,-1-6 0-16,1 7 0 0,-1-1 8 0,4 1 0 0,0-10 1 16,-3 3-9-16,3-3 0 15,0 0 0-15,0 0 0 0,0 0 0 0,0 0 0 0,0 0 0 0,0 0 0 16,0 0 0-16,0 0 0 0,0 0 0 0,0 0 0 16,0 0 0-16,0 0 0 0,0 0 0 0,0 0 0 15,0 0 0-15,0 0 0 0,0 0 0 0,0 0 0 16,0 0 0-16,0 0 0 0,0 0 0 0,0 0 0 15,0-3 0-15,0 3 0 0,-7-10 0 0,7 10 0 16,0 0 0-16,0 0 0 0,0 0 0 0,0 0 0 16,0 0 0-16,3-3 0 0,-3 3 0 0,0 0 0 15,0 0 0-15,4-6 0 0,-4 6 0 0,0 0 0 16,0-10 0-16,3 7 0 0,-3 3 0 0,0 0 0 16,0 0 0-16,0 0 0 0,0 0 0 0,0 0 0 15,0 0 0-15,0 0 0 0,0 0 0 0,0 0 0 16,0 0 0-16,0 0 0 0,0 0 0 0,0 0 0 0,0 0 0 0,0 0 0 15,0 0 0-15,0 0 0 0,0 0 0 0,0 0 0 16,0 0 0-16,0 0 0 16,0 0 0-16,0 0 0 0,0 0 0 0,0 0 0 0,0 0 0 0,0 0 0 15,0 0 0-15,0 0 0 0,0 0 0 0,0 0 0 16,-3 3 0-16,-1 7 0 16,1-4 0-16,-4-3 0 0,-8-3 0 0,5 10 0 0,-4-10 0 0,0 3 0 15,0-3 0-15,-1 6 0 0,-2-3 0 16,3-3 0-16,-4 0 0 0,0 6 0 0,1-2 0 0,-1-4 0 15,0 3 0-15,1 3 0 0,3-6 0 0,-4 0 0 16,-3 3 0-16,-4-3 0 0,1 6 0 0,-8-2 0 16,0-4 0-16,-3 0 0 0,3 6 0 0,-3-3 0 0,-4 0 0 15,4-3 0-15,-1 6 0 0,1-3 0 0,3-3 0 0,1 7 0 16,6-4 0-16,0-3 0 16,-3 0 0-16,3 6 0 0,-6-3 0 0,2-3 0 0,1 0 0 0,-4 3 0 15,-3-3 0-15,3 0 0 0,1 0 0 0,-1 7 0 16,0-4 0-16,0-3 0 0,1 0 0 0,6 6 0 15,-3-3 0-15,3-3 0 0,4 10 0 0,-4-7 0 16,7-3 0-16,1 0 0 0,-4 6 0 0,3-3 0 16,0-3 0-16,1 0 0 0,-1 0 0 0,4 0 0 15,-4 0 0-15,4 0 0 0,-3 0 0 0,-1 6 0 16,4-6 0-16,0 0 0 0,0-6 0 0,-4 6 0 16,11 0 0-16,-4 0 0 0,-3 0 0 0,4 0 0 15,-1 0 0-15,0 0 0 0,8 0 0 0,-4 0 0 16,0 0 0-16,0 0 0 0,0 0 0 0,0 0 0 0,0 0 0 0,7 0 0 15,-4 0 0-15,4 0 0 0,-7 0 0 0,0 0 0 16,7 0 0-16,0 0 0 16,0 0 0-16,-7 0 0 0,7 0 0 0,0 0 0 0,0 0 0 0,0 0 0 15,0 0 0-15,0 0 0 0,-4 6 0 0,4-6 0 16,0 0 0-16,0 0 0 0,0 0 0 0,-7 7 0 16,7 2 0-16,0-9 0 0,-3 6 0 0,3-6 0 15,-4 10 0-15,4-4 0 0,-3 4 0 0,-1-1 0 16,4 3 0-16,0-2 0 0,-3-4 0 0,-1 4 0 15,4-4 0-15,-3 3 0 0,3 1 0 0,-4 2 0 16,4-2 0-16,-3 2 0 0,-1-2 0 0,4 11 0 16,-3-2 0-16,3 0 0 0,0-3 0 0,0 9 0 0,0-3 0 0,0 3 0 15,0-3 0-15,0 6 0 16,0-3 0-16,0 0 0 0,0 0 0 0,3-3 0 0,-3 10 0 0,-3-4 0 16,3-3 0-16,0 6 0 0,0-9 0 0,0 10 0 15,0-1 0-15,0-9 0 0,0 9 0 16,0 1 0-16,0-10 0 0,-4 9 0 0,4-3 0 0,-4-3 0 15,1-6 0-15,3 9 0 0,-4-6 0 0,4 3 0 16,0-3 0-16,-3 3 0 0,-1 0 0 0,4-3 0 16,0 0 0-16,-3 0 0 0,3-3 0 0,-4 3 0 15,4 0 0-15,-3-3 0 0,3 0 0 0,0-4 0 16,0 4 0-16,-4-6 0 0,4 6 0 0,0-1 0 16,4-2 0-16,-1 3 0 0,-3-7 0 0,0 7 0 15,0-6 0-15,0 6 0 0,4-7 0 0,-4 4 0 16,3-4 0-16,-3 1 0 0,0-1 0 0,0 4 0 0,0-3 0 15,-3-1 0-15,3-2 0 0,0 2 0 16,0-2 0-16,0 2 0 0,0 4 0 0,0-4 0 0,0-2 0 16,0-1 0-16,0 4 0 0,3-10 0 0,-3 6 0 0,4 1 0 15,-4-1 0-15,3-6 0 0,-3-3 0 0,0 10 0 16,4-1 0-16,-4-9 0 0,3 3 0 0,-3-3 0 16,4 9 0-16,0 1 0 0,-4-10 0 0,0 9 0 15,0-6 0-15,0-3 0 0,0 0 0 0,3 10 0 16,1-1 0-16,-4-9 0 0,0 0 0 15,0 0 0-15,3 10 0 0,-3-10 0 0,0 0 0 0,0 0 0 16,0 0 0-16,4 9 0 0,-4-9 0 0,0 0 0 16,0 0 0-16,0 0 0 0,3 9 0 0,-3-9 0 15,0 0 0-15,0 0 0 0,0 0 0 0,7 4 0 0,-7-4 0 0,0 0 0 16,0 0 0-16,0 0 0 0,0 0 0 0,7 3 0 16,-7-3 0-16,7 6 0 0,-7-6 0 0,0 0 0 15,7 3 0-15,4-3 0 0,-8 0 0 0,5 0 0 16,-1 0 0-16,0-3 0 0,0 3 0 0,0-6 0 15,3 6 0-15,-3-3 0 0,-3 3 0 0,3 0 0 16,4 0 0-16,-1 0 0 0,1-4 0 0,3 4 0 16,0 0 0-16,0-6 0 0,0 6 0 0,4 0 0 15,-4 0 0-15,4 0 0 0,-1 0 0 0,4 0 0 16,-3 0 0-16,0 0 0 0,3 0 0 0,-4 0 0 16,5 0 0-16,-1 0 0 0,3 0 0 0,5-3 0 15,2 3 0-15,1 0 0 0,0 0 0 0,3 3 0 16,4-3 0-16,-4 0 0 0,1 0 0 0,-1 6 0 15,0-2 0-15,-3-4 0 0,-4 0 0 0,0 3 0 0,1 3 0 16,-1-3 0-16,-4-3 0 0,8 6 0 16,-4-2 0-16,8 2 0 0,-1-3 0 0,0 0 0 0,1-3 0 0,6 6 0 15,0-2 0-15,1-4 0 0,-1 0 0 0,-3 6 0 16,0-3 0-16,-4-3 0 0,0 0 0 0,-3 0 0 16,7 0 0-16,-1 0 0 0,5 0 0 0,-1 0 0 15,0 0 0-15,-3 0 0 0,4 6 0 0,-8-3 0 16,0 0 0-16,-3 7 0 0,0-4 0 0,-1-3 0 15,1 7 0-15,3-7 0 0,1-3 0 0,-1 9 0 16,4-9 0-16,-4 0 0 0,4 7 0 0,-4-4 0 16,-3 0 0-16,3 3 0 0,0-3 0 0,-3-3 0 15,-4 10 0-15,1-10 0 0,-1 6 0 0,0-3 0 16,-7 0 0-16,4-3 0 0,0 0 0 0,-1 0 0 0,1 0 0 0,3 0 0 16,0 0 0-16,4 0 0 0,-4 0 0 0,1 0 0 15,-1 0 0-15,0 0 0 0,0 0 0 0,1 0 0 16,-1 0 0-16,0 0 0 0,-3 6 0 0,-1-2 0 15,-2-4 0-15,-5 0 0 0,4 0 0 0,-3 0 0 16,0 6 0-16,3-6 0 0,-7 0 0 0,4 0 0 16,-1 0 0-16,-3 0 0 0,0-6 0 0,4 6 0 15,0 0 0-15,-1 0 0 0,1 0 0 0,-4 0 0 16,7-4 0-16,-7 4 0 0,4-6 0 0,-4 6 0 16,0 0 0-16,4 0 0 0,-1 0 0 0,-2-3 0 15,-1 3 0-15,3 0 0 0,-6 0 0 0,0 0 0 16,3 0 0-16,-4 0 0 0,-3 0 0 0,4 0 0 15,-1-3 0-15,-10 3 0 0,0 0 0 0,11 0 0 16,-11 0 0-16,11 0 0 0,-4 3 0 0,-7-3 0 16,0 0 0-16,10 0 0 0,1 0 0 0,-11 0 0 15,0 0 0-15,14 0 0 0,-7-3 0 0,4 3 0 0,-11 0 0 0,0 0 0 16,10 0 0-16,-3 0 0 0,-7 0 0 16,0 0 0-16,0 0 0 0,11 0 0 15,-1 0 0-15,-3 0 0 0,-7 0 0 0,0 0 0 0,0 0 0 0,7 0 0 16,1 0 0-16,-8 0 0 0,0 0 0 0,10-6 0 15,-3 6 0-15,0 0 0 0,0 0 0 0,0-4-10 16,-3-2 10-16,3 6-8 0,0 0 8 0,0-3 0 16,0 3 8-16,4 0-8 0,-4-6 0 0,-4 6 0 15,8 0 0-15,-4-3 8 0,-7 3-6 16,7 0-2-16,0-3 0 0,-3 3 0 0,-4 0 0 0,0 0 0 16,0 0 0-16,7-7 0 0,0 7 0 0,-7 0 0 0,0 0 0 0,0 0 0 15,3 0 0-15,1-3 0 0,3-3 0 0,-7 6 0 16,0 0 0-16,3 0 0 15,1-3 0-15,-4 3 0 0,0-10 0 0,0 7 0 0,0-3 0 0,7-4 0 16,-7 7 0-16,3-6 0 0,1 0 0 0,-1 5 0 16,1-8 0-16,-4 2 0 0,0 1 0 0,4 0 0 15,-1-1 0-15,1-2 0 0,-4-7 0 0,0 6 0 16,0 1 0-16,0-7 0 0,0 0 0 0,0 7 0 16,0-7 0-16,-4-3 0 0,4 6 0 0,0-3 0 15,0-9 0-15,0 12 0 0,4-6 0 0,-1-3 0 16,-3 3 0-16,4-3 0 0,-4-3 0 0,3 6 0 15,-3-9 0-15,4 9 0 0,-4 0 0 16,0-6 0-16,0 3 0 0,0-4 0 0,0 4 0 0,-4-3 0 16,4 6 0-16,-3-3 0 0,-1-3 0 0,1 6 0 0,3-6 0 0,-4 6 0 15,4-10 0-15,0 10 0 0,0-3 0 0,4-3 0 16,-1-3 0-16,1 9 0 16,-1-10 0-16,1 7 0 0,-1-3 0 0,4 0 0 0,0 3 0 0,-3-3 0 15,3 2 0-15,-4-2 0 0,4 6 0 0,-3 0 0 16,0-3 0-16,-1 0 0 0,1 3 0 0,-1 0 0 15,-3 0 0-15,4 4 0 0,-4-4 0 0,0 0 0 16,0 0 0-16,3 3 0 0,-3-3 0 0,0 0 0 16,4 0 0-16,-1 0 0 0,-3 0 0 0,0 3 0 15,0-3 0-15,0 4 0 0,0 5 0 0,4-6 0 16,-4 7 0-16,0-7 0 0,3 6 0 0,1-6 0 0,-4 4 0 16,0-1 0-16,0 0 0 0,0 1 0 15,3 2 0-15,-3 1 0 0,-3-1 0 0,3-3 0 0,3 4 0 0,-3 2 0 16,-3-2 0-16,-1 3 0 0,4-1 0 0,0 1 0 15,0 2 0-15,0 1 0 0,-3-3 0 16,3 6 0-16,-4-7 0 0,4 1 0 0,-3 6 0 0,3-4 0 16,-4 1 0-16,4 0 0 0,-3-4 0 0,3 7 0 15,-4-6 0-15,4 0 0 0,0-1 0 0,0 7 0 16,0-6 0-16,-3-1 0 0,3 1 0 0,0 2 0 16,0-2 0-16,0 3 0 0,0-4 0 0,0 7 0 15,0-6 0-15,0-1 0 0,0 1 0 0,0 6 0 16,0-7 0-16,0 7 0 0,0-3 0 0,3-3 0 15,-3 6 0-15,0-7 0 0,0 7 0 0,0-3 0 16,0 3 0-16,0 3 0 0,-3-10 0 0,3 7 0 16,0-3 0-16,0-4 0 0,0 7 0 0,0 0 0 15,0 3 0-15,0 0 0 0,-4-6 0 0,4 6 0 16,0 0 0-16,0-3 0 0,-3-4 0 0,3 7 0 0,0 0 0 0,0 0 0 16,-8-3 0-16,8 3 0 0,-7 0 0 0,0 0 0 15,4 0 0-15,-8 0 0 0,4 0 0 16,-3 0 0-16,3 0 0 0,-4 3 0 0,-3-3 0 0,3 7 0 15,-3-4 0-15,0 3 0 0,-4-3 0 0,4 0 0 16,-3 7 0-16,-1-10 0 16,-3 9 0-16,3-3 0 0,-6-2 0 0,-1-1 0 0,-3 6 0 0,-1-3 0 15,1-2 0-15,0 5 0 0,-7-6 0 0,3-3 0 16,-3 9 0-16,-1 1 0 0,-2-1 0 0,-1 1 0 16,7-1 0-16,-3-3 0 0,3 4 0 0,-3-1 0 15,3-3 0-15,-3 1 0 0,3-7 0 0,-3 9 0 0,-4-9 0 0,4 6 0 16,-4-2 0-16,3-1 0 0,1 3 0 15,0-3 0-15,0 7 0 0,3-10 0 0,0 9 0 0,4-9 0 16,-4 3 0-16,4-3 0 16,3 0 0-16,-3 6 0 0,3-6 0 0,-3 0 0 0,-4 0 0 0,1 0 0 15,-1 0 0-15,4 0 0 0,-1-6 0 0,1 6 0 16,0 0 0-16,0 0 0 16,-8 0 0-16,8 0 0 0,0 6 0 0,0-6 0 0,3 0 0 0,0 0 0 15,4 0 0-15,0 0 0 0,3 0 0 0,1 0 0 16,-1 0 0-16,1 0 0 0,2 0 0 0,-2 0 0 15,-1 0 0-15,4 0 0 0,0 0 0 0,0 0 0 16,-4 0 0-16,4 0 0 0,0 0 0 0,0 3 0 16,0-3 0-16,-4 0 0 0,4 0 0 0,-4 7 0 0,4-4 0 15,0-3 0-15,0 6 0 0,-4-3 0 16,4-3 0-16,0 3 0 0,0-3 0 0,0 7 0 0,0-4 0 0,0-3 0 16,3 6 0-16,-3-3 0 0,0-3 0 0,3 0 0 15,4 6 0-15,0-2 0 16,7-4 0-16,-10 3 0 0,10-3 0 0,0 0 0 15,0 0-61-15,-4 0-9 0,4 0-2 0,0 0-976 16,0 0-195-16</inkml:trace>
  <inkml:trace contextRef="#ctx0" brushRef="#br1" timeOffset="29090.94">15939 6527 460 0,'0'0'41'0,"0"0"-33"16,0 0-8-16,0 0 0 0,0 0 98 0,0 0 18 15,-4 10 3-15,0-4 1 0,1-3-49 0,3-3-10 16,0 0-1-16,0 0-1 0,-4 0 4 0,4 0 1 15,0 0 0-15,0 0 0 0,0 0-26 0,0 0-5 16,0 0-1-16,0 0 0 0,0 0 2 0,0 0 0 16,0 0 0-16,0 0 0 0,0 0-4 0,0 0-1 15,0 0 0-15,0 0 0 0,0 0 10 0,0 0 1 16,0 0 1-16,0 0 0 0,0 0-22 0,0 0-5 16,0 0-1-16,0 0 0 0,-3 9 1 0,3-9 0 0,0 0 0 0,0 0 0 15,0 0 6-15,0 0 0 0,0 0 1 16,0 0 0-16,0 0-4 0,0 0-1 0,0 0 0 0,0 0 0 15,0 0-16-15,0 0 10 0,0 0-10 0,0 0 8 16,0 0 3-16,0 0 0 0,0 0 0 0,0 0 0 16,0 0 5-16,7 3 0 0,-7-3 1 0,0 0 0 15,0 0 6-15,0 0 1 0,0 0 0 0,0 0 0 16,0 0-24-16,0 0 0 0,0 0 0 0,7 0 0 16,-7 0 0-16,0 0 0 0,0 0-10 0,7 0 10 15,-7 0 0-15,0 0 0 0,0 0 0 0,0 0 9 16,0 0-9-16,0 0 12 0,7 0-12 0,-7 0 12 15,0 0 4-15,0 0 0 0,0 0 1 0,4 10 0 16,-4-10 11-16,-4 9 1 0,4 1 1 0,-3-7 0 16,-4 6-3-16,-1 4-1 0,1-4 0 0,0 1 0 0,-3 2 3 0,-1-2 1 15,-3 2 0-15,0 7 0 0,0-7 2 16,0 7 0-16,0-6 0 0,-4 12 0 0,-3-9-7 16,0 6-1-16,-1-1 0 0,5-2 0 0,-4 3-3 0,3-3-1 15,-3 0 0-15,3-3 0 0,4 2-9 0,0-5-3 16,0 6 0-16,3-7 0 0,-3 4-8 0,7-4 0 15,-3-2 9-15,6 2-9 0,-7-8 0 0,8 5 0 16,-4 0 0-16,3-5 0 0,4-4-16 0,-3 0 1 16,3 0 1-16,-4 9 0 15,4-9-17-15,-3 0-3 0,3 0-1 0,-7 0 0 16,3 6-26-16,4-6-6 0,-7 3-1 0,4-3 0 16,-4 0-64-16,3 0-12 0,4 0-4 0,0 0-512 0,0 0-102 0</inkml:trace>
  <inkml:trace contextRef="#ctx0" brushRef="#br1" timeOffset="29538.58">15582 6606 1846 0,'0'0'82'0,"0"0"17"0,0 0-79 0,0 0-20 0,-3-7 0 0,-1-2 0 15,4 9 13-15,0 0-1 0,0 0 0 0,0 0 0 16,0 0-12-16,0 0 0 0,0 0 0 0,0 0 0 16,0 0 0-16,0 0 0 0,0 0 0 0,0 0 9 15,0 0 32-15,0 0 7 0,0 0 0 0,-3 9 1 0,3-9 15 16,0 0 2-16,0 7 1 0,-4-1 0 0,4-6 3 0,0 0 1 16,0 0 0-16,-3 6 0 0,3-6-15 0,0 0-2 15,0 0-1-15,0 0 0 16,0 0-1-16,0 0 0 0,0 0 0 0,0 0 0 0,0 0-26 0,0 0-6 15,0 0 0-15,0 3-1 0,0-3-2 0,0 10 0 16,0-10 0-16,0 9 0 0,0-6-9 0,0 7-8 16,3-1 9-16,1-6-9 0,-1 7 0 0,1-1 0 15,-1 0 0-15,1 4 0 0,3-4 0 0,-4 4 8 16,4 2-8-16,0 1 0 0,0-6 8 0,1 8-8 16,2-5 11-16,1 6-11 0,-1-7 16 0,4 7-4 15,1-6-1-15,2 9 0 0,1-4 1 0,3 4 0 16,-3 0 0-16,-1-3 0 0,8 3-12 0,0 0 12 0,-1 0-12 0,1 0 12 15,-4-3-12-15,4 3 0 0,-4-3 9 16,-3-4-9-16,-1 4 0 0,1 0 9 0,-4 0-9 0,0-4 0 16,-3-5 0-16,-1 2 0 0,-3 7-10 0,4-10-949 15,-7 1-189-15</inkml:trace>
  <inkml:trace contextRef="#ctx0" brushRef="#br1" timeOffset="34261.75">15314 12043 1663 0,'0'0'73'0,"0"-3"16"0,0-3-71 0,4-4-18 0,-4 4 0 0,0 0 0 0,0-4 45 0,-4 7 6 16,4-6 1-16,-3-1 0 0,-1 1-28 0,4 6-6 15,-3-7-1-15,-1 1 0 0,0 0-17 0,1 5 8 16,-1-5-8-16,1 0 0 0,-4-4 12 0,0 4-4 16,0-4 0-16,0 4-8 0,-4-4 42 0,0-3 2 15,1 4 0-15,-4 2 0 0,0-5 8 0,-4-1 1 16,4 4 1-16,-4-7 0 0,1 6-24 0,-1 1-5 16,-3-1-1-16,3-3 0 0,-3 4-6 0,0 3-2 0,-4-4 0 0,-7 4 0 15,1-1 1-15,-5 7 0 16,-2-6 0-16,-1 5 0 0,4 4 9 0,-4-6 2 0,0 6 0 0,0 0 0 15,4 0 2-15,0 6 1 0,-1-2 0 0,1-4 0 16,-4 9-31-16,-3-6-13 0,0 7 1 0,-4-1 0 16,0-6 12-16,-4 13 0 15,1-4 0-15,-4 1 0 0,4 3 9 0,3-1-9 0,-4 4 0 0,1 0 9 16,-4-3-1-16,0 2 0 0,0-5 0 0,0 9 0 16,0-3 2-16,1 3 0 0,2-4 0 0,8 1 0 15,3 3 2-15,4-6 1 0,3 6 0 0,4-3 0 16,0 9-1-16,6-6-1 0,-2 3 0 0,6-3 0 15,0 6-11-15,4-6 0 0,0 6 9 0,7-3-9 16,-3-3 0-16,6 0 0 0,4 6 0 0,0-9 0 16,4-3 0-16,3 6 0 0,0-6 0 0,7-1 0 0,0 1 8 15,4-4-8-15,3 1 8 0,3-4-8 0,5 1 15 0,9-7-2 16,8 6 0-16,7 1 0 0,4-7-13 16,3 6 9-16,7 1-9 0,-4 2 8 0,4-2-8 0,-3-1 0 15,6 1 0-15,4-1 0 0,0 3 0 0,-3-2 0 16,0-7 0-16,-4 6 0 0,-4 4 12 0,4-4 0 15,0-9 0-15,0 10 0 0,4-10-12 0,-4 6 0 16,-4-12 0-16,1 6 0 0,-8 0 0 0,4-3 0 16,0-4 0-16,0 4 0 0,0-6 16 0,4-4-3 15,-4 4 0-15,-4-4 0 0,0-2-3 0,-6 2-1 16,-8 4 0-16,0-7 0 0,1 0-1 0,-8 1 0 0,4-4 0 16,-4 0 0-16,-7 3-8 0,1 1 10 15,-5-7-10-15,-6 9 10 0,0-6-2 0,-8-3-8 0,1 10 12 0,-4-7-4 16,-7 7 2-16,-4-7 0 0,1 6 0 0,-1-6 0 15,-6 7-10-15,-4-7 10 16,-4 3-10-16,-3-3 10 0,-8 1-10 0,5-1 0 0,-4 3 0 16,-1-3 0-16,1 1 0 0,0 2 0 0,-7 0 11 0,-1-6-11 15,-6 10 8-15,-4-7-8 0,4 6 0 16,-4-5 0-16,-3 5 8 0,3 4-8 0,-4-4 0 0,8 4 0 16,0-1 12-16,-1 1-3 0,1 3-1 0,3-1 0 15,-7-2-8-15,4 6 0 0,0-7-12 0,-1 10 12 16,5-9-16-16,-1 9 5 0,0-3 1 0,7 3 0 15,0-7-121-15,8 7-24 0,-1 0-5 0,4 0-1095 16</inkml:trace>
  <inkml:trace contextRef="#ctx0" brushRef="#br1" timeOffset="35594.61">20899 10293 1954 0,'-4'-12'87'0,"1"2"17"0,-1 1-83 0,0 6-21 0,1-7 0 0,3 1 0 0,-4 0 20 0,-3-4 0 15,4 4 0-15,-4-4 0 0,3 0-20 0,-6-5 0 0,-1 5 0 0,0-6 0 16,-6 7 0-16,-1-7-18 0,-3 6 3 0,0-5 1 16,-4 8 58-16,0-2 11 0,-3 2 2 0,0 1 1 31,0-4-98-31,-4 4-19 0,0 6-4 0,4-4-1 0,0 4 64 0,0 0 20 0,-1-3 0 0,-2 6 0 15,-1 0-10-15,0 0-2 0,-3 0 0 0,3 0 0 16,-3 0 7-16,0 0 1 0,-4 6 0 0,0-3 0 16,4 0-3-16,-1-3 0 0,1 10 0 0,3-1 0 15,1-2 1-15,2-1 0 0,1 3 0 0,0 1 0 16,-4 2-3-16,4-2-1 0,-4 2 0 0,1 4 0 16,-1-1-10-16,4 4 0 0,-4 3 0 0,4 0 8 15,-1 6-8-15,1-2 0 0,3 2 0 0,1-6 0 0,3 9 9 0,3 0 0 16,0 1 0-16,4 2 0 0,-3-2-9 0,2 8 0 15,1-8 0-15,4 12 0 0,-4-7 0 0,3 1 0 16,0 3-10-16,-3-10 10 0,4 7 0 0,3-7 0 16,-4 0 0-16,1-6 0 0,-5 7 0 15,5-4 10-15,-1-3 0 0,-3 6 0 0,0-9 5 0,3 10 1 16,1-10 0-16,-1 6 0 0,4-6 8 0,4-3 1 16,-1-4 1-16,8 7 0 0,3-3 7 0,-4 3 2 15,8 0 0-15,-1-3 0 0,5 3-14 0,-1 0-2 16,-4-3-1-16,8 3 0 0,-4-1-8 0,4 1-2 0,-1-3 0 0,8 3 0 15,-4 0 4-15,7-3 0 0,1 3 0 16,2 0 0-16,8 0-12 0,-4 0 0 16,8 6 0-16,-1-6 0 0,-3-3 0 0,7-4 0 0,-4 4 0 0,0 0 0 15,4-6 0-15,0-1 0 0,4 4 9 0,2-10-9 16,1 4 17-16,4-1-1 0,-1 3 0 16,1-2 0-16,-8-4-8 0,-3-3-8 0,3-3 12 0,1 0-12 15,3 0 20-15,-4-3-4 0,4-3 0 0,0 3 0 16,3-7 6-16,4 1 1 0,-3 0 0 0,-8-1 0 15,4 4-23-15,-4-10 0 0,11 4 0 0,-3-1 0 16,3-6 0-16,-4 0 0 0,1-3 0 0,-4 1 0 16,-8-1 14-16,1 0-2 0,-3 0 0 0,-1-7 0 15,0 8-12-15,-3-11 0 0,3 1 0 0,-3-1 0 16,-7 1 12-16,0-3-3 0,3-1-1 0,-3-3 0 0,-11 4 0 0,0-7 0 16,-3 0 0-16,-4 1 0 0,0-4-8 15,-7 3 0-15,-10 3 0 0,-1-9 8 0,4 7-8 0,-11-4 0 16,-10 3 0-16,0-3 0 0,-4 3 0 15,-6-3 0-15,-5 0 0 0,1 4 0 0,-4-1 8 16,4-3-8-16,-4 3 8 0,0 7-8 0,-3-7 17 0,0 0-1 16,-8 7-1-16,1-7 0 0,-4 6-3 0,4-2-1 15,-4 5 0-15,3 11 0 0,8-5-11 0,-4-2 0 16,0 16 0-16,-3-7 8 0,-8 6-8 0,5 4 0 16,-5 0-10-16,4 5 10 15,-3 8-85-15,3-4-11 0,-4 9-3 0,4 0-778 16,-3 4-156-16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19:31:33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10051 3213 1094 0,'0'0'97'0,"0"0"-77"0,0 0-20 0,0 0 0 16,0 0 131-16,0 0 22 0,0 0 5 0,0 0 1 16,0 0-82-16,0 0-16 0,0 0-3 0,0 0-1 15,0 0-14-15,0 0-3 0,0 0-1 0,-11 0 0 16,4 6-20-16,0-6-4 0,0-6-1 0,0 6 0 16,-4-4-2-16,4 4 0 0,-7-6 0 0,7-3 0 15,-7 9 8-15,0 0 0 0,0 0 1 0,-4-7 0 16,0 7 6-16,1-6 1 0,-4 6 0 0,-1 0 0 15,1 0-14-15,0 0-2 0,0 0-1 0,-4 0 0 16,4 6 2-16,0-6 1 0,0 0 0 0,3 0 0 0,0-6 14 0,1 6 4 16,-1 0 0-16,1 0 0 0,-8 0-16 0,7 0-4 15,-6 0 0-15,2 0 0 0,1-3 0 0,0 3 0 16,0 0 0-16,-4-6 0 0,4 3-4 0,0 3-8 16,0 0 11-16,0-7-11 15,-1 7 13-15,5 0-4 0,-1 0-1 0,-3 0 0 0,7 7-8 0,-4-7 0 16,4 3 0-16,0-3 8 0,3 6-8 0,1-6 8 15,3 0-8-15,-4 3 8 0,4-3-8 0,0 0 0 16,0 6 0-16,3 1 0 0,-3-7 16 0,7 0 4 16,-3 0 0-16,3 0 1 0,-7 0-21 0,7 0 0 15,0 0 0-15,0 0 0 0,-4 9 0 0,4-9 0 0,-3 6 0 16,-1-2 0-16,1 5 0 0,3-9 0 16,0 9 0-16,0-5 0 0,-4 5 0 0,4 3 0 0,0-2 0 0,4-1 0 15,-4 10 0-15,0-3 0 0,0-1-10 0,3-2 10 16,1 6-8-16,-4 3 8 0,3-10 0 0,1 10 0 15,-4-3 0-15,3 3 0 16,1 0 0-16,-4 0 0 0,3 0 9 0,-3 0-9 0,4 3 8 0,-4-3-8 16,-4 3 0-16,4 3 0 0,-3-12 0 0,3 12 0 15,0-6 0-15,0 6 0 0,-7-3 0 16,3-3 0-16,1 10 0 0,3-4 0 0,-4-6 0 0,1 3 0 16,-1-6 0-16,1 3 0 0,-1-4 0 0,1 1 0 15,-1 3 0-15,4-9 15 0,-3-1-4 0,-1 7-1 16,4-6-10-16,0-4 0 0,0 10 0 0,0-10-11 15,0-2 11-15,0 8 11 0,4-12-3 0,-4 7 0 16,0-7 4-16,3 6 1 0,-3-2 0 0,4-4 0 0,-4-3-5 0,3 9 0 16,1 1-8-16,-1-7 12 15,1 3-12-15,-1-3 0 0,1 7 0 0,-1-1 0 0,1-6 28 0,3 3 4 16,-4 1 0-16,4 8 0 0,-3-12-32 16,3 7 0-16,0-7 0 0,0 6 0 15,-3-2 0-15,3-4 0 0,0 3 0 0,3-3 0 0,4-3 12 0,1 0-3 16,-1 3-1-16,0-3 0 0,3 0-8 0,1-3 0 15,3 3 0-15,0-3 0 0,1 3 0 0,2 0 8 16,-3-6-8-16,8 6 0 0,-8 0 0 0,7 0 0 16,-7 0 0-16,4 0 0 0,0 9 0 0,-4-6 0 15,0 4 0-15,-3-4 0 0,-1 3-13 0,1-3 5 16,-4 0 8-16,0 4-13 16,0 2-38-16,-3-6-7 0,-1-3-2 0,-3 13 0 15,0-13-132-15,1 6-26 0,-8-6-6 0</inkml:trace>
  <inkml:trace contextRef="#ctx0" brushRef="#br0" timeOffset="434.61">9017 3812 2228 0,'0'0'49'0,"0"0"11"0,0 0 1 0,0 0 1 0,0 0-50 0,0 0-12 15,0 0 0-15,0 0 0 0,0 0 11 0,14 0-1 16,-10-7 0-16,10 4 0 0,-4 0 1 0,8-3 0 0,3-4 0 16,0 7 0-16,4-3-11 0,3-7 0 15,4 4 0-15,0-4 0 0,-1 10-9 0,5-6-4 0,3 3-1 0,-4-1 0 31,4 1-34-31,-8 3-6 0,1-3-2 0,0 2 0 16,0-2-114-16,-4 0-23 0</inkml:trace>
  <inkml:trace contextRef="#ctx0" brushRef="#br0" timeOffset="1507.09">11169 2777 1872 0,'-21'-7'83'0,"14"7"17"0,-7 0-80 0,0 0-20 0,-1 0 0 0,-2 0 0 16,-4 0 44-16,6 0 6 0,5 0 1 0,-4 0 0 15,-11 0-23-15,4 0-5 0,3 0-1 0,-3 0 0 0,-4 7-7 0,1-7-2 16,-1 3 0-16,0-3 0 16,1 0 7-16,-1 0 0 0,0 0 1 0,1-3 0 0,2 3-21 0,1 0 0 15,-3-7 0-15,-1 7 0 0,-3 0 11 0,3 0-3 16,0 0 0-16,-3 0 0 0,-4 0-8 0,8 0 0 15,6 0 0-15,-3 7 0 0,-7-4 0 0,6-3 0 16,1 9 0-16,7-6 0 0,0 4 0 0,0-7 0 16,0 3 0-16,3 3 0 0,4-3 12 0,0 0 0 15,0 4 0-15,7-7 0 0,0 0 2 16,0 0 1-16,0 0 0 0,0 0 0 0,0 9 11 0,4-6 2 16,6 10 1-16,-6-4 0 0,-4 1-29 0,7-1 0 0,7 3 0 0,-4-2 0 31,-6 9-20-31,7-10-9 0,-1 7-3 0,4-1 0 0,-3 7 32 0,-1-9 13 0,-6 9-1 15,3 0 0-15,7 6-12 0,-10-6 0 0,-8 0 0 0,1 0 0 16,3 9 0-16,0-3 0 0,-8 4 0 0,5-7 0 16,-8 6 0-16,4 4 0 15,4-7 0-15,-1 0 0 0,-3-3 0 0,0 10-16 0,4-16 3 0,-1 12 1 16,1 0 35-16,-4 4 7 0,-1-10 2 0,5 6 0 16,-1-6-32-16,1 10-16 0,-1-7 1 15,1 3 1-15,-1 1 22 0,1-1 5 0,-4 1 1 0,3-7 0 16,1-3-5-16,3 3-1 0,-4-3 0 0,1 0 0 15,-1-1-8-15,4-2 12 0,7 3-12 0,-7-9 12 16,0-1 6-16,4 10 2 0,-1-6 0 0,1 0 0 16,-1-1 7-16,-3 1 1 0,4 0 1 0,-1-4 0 15,1 1-29-15,-1 6 8 0,-6-7-8 0,3 7 0 0,3-3 0 16,1-1 0-16,-4-2 0 0,0-1 0 16,-4 7 9-16,1-6-1 0,3-4 0 0,0 10 0 0,-7-3 7 0,7-10 1 15,3 3 0-15,1 1 0 0,-4-10-7 0,0 6-1 16,0-6 0-16,7 9 0 0,0-2 20 15,4-4 3-15,-1 3 1 0,8-3 0 0,3-3-32 0,-3 0 0 16,-4 0-13-16,0 0 4 0,7 0 9 0,4 3 11 16,-8 4-3-16,1-7 0 15,3 0-38-15,4 0-8 0,-1 0-2 0,-2 0 0 16,-5 3-25-16,1-3-6 0,0 0-1 0,-1 6 0 16,1-6-124-16,-4 0-26 0,4 0-5 0,-1 0-676 0</inkml:trace>
  <inkml:trace contextRef="#ctx0" brushRef="#br0" timeOffset="1846.04">11712 3379 1497 0,'0'0'66'0,"-3"-6"14"0,-1 2-64 0,1-5-16 0,-4 9 0 0,-4 0 0 15,4 0 148-15,-4 6 25 0,4-3 6 0,-7 7 1 16,0-1-151-16,-4 4-29 0,4-1 0 0,-10 7-13 0,-5-6 13 0,5 9 0 16,-4 6 0-16,3-13 0 0,0 17 0 0,-3-7-9 15,-4 0 9-15,4 10 0 16,3-4 0-16,-7 6 0 0,1-2 0 0,-1 9 11 15,0-6-3-15,-3-7 0 0,3 0 0 0,-3 4 0 0,0-7-8 0,6-3 12 16,8 3-12-16,0-3 12 0,-7-6-12 0,7 0 0 16,14 3 9-16,-4-19-9 15,0 10-98-15,4-7-24 0,7-6-5 0,0 0-716 0</inkml:trace>
  <inkml:trace contextRef="#ctx0" brushRef="#br0" timeOffset="2103.04">11194 3382 2559 0,'0'0'56'0,"0"0"12"0,0 0 3 0,0 0 1 0,-4 9-58 0,4 4-14 0,4-4 0 0,-1 4 0 16,-3-4 24-16,4 10 3 0,3-6 0 0,0 5 0 15,0 1-2-15,0 3 0 0,4-6 0 0,-4 3 0 16,7 3-17-16,-4 6-8 0,-6-3 8 0,6-3-8 15,8 6 0-15,-7-6 0 0,-1 9 0 0,1-9 0 16,-1 7 0-16,4-4-14 0,1-7 2 0,-5 1 0 16,-6 3-54-16,6-6-10 0,8-7-3 0,-8 1 0 31,-2-1-157-31,2-6-31 0,22-3-6 0,3-3-2 0</inkml:trace>
  <inkml:trace contextRef="#ctx0" brushRef="#br0" timeOffset="2858.3">11906 2927 288 0,'-17'0'12'0,"13"3"4"0,-3-3-16 0,0 7 0 0,-4-7 0 0,4 0 0 16,0 0 442-16,4 0 86 15,3 0 16-15,0 0 4 0,-7 0-408 0,7 0-83 0,0 0-16 0,0 0-3 16,0 0-25-16,0 0-5 16,3 9 0-16,4-6-8 0,0 10 8 0,4-13-8 0,0 15 0 0,3-11 0 15,3 2 12-15,4 0 0 0,1 0-1 0,2-6 0 16,5 3-2-16,-1 7 0 0,3-10 0 0,-2 0 0 16,2 6-9-16,1-6 8 0,0 3-8 0,-4-3 8 15,0 0-8-15,-3 0 0 0,0 0 0 0,-4 0 0 16,0 0 8-16,0 0-8 0,0 0 0 0,-3 0 8 15,0 0 1-15,-1-3 0 0,-3 3 0 0,1 0 0 16,-1 0 0-16,0 0 0 0,-4 0 0 0,-3 0 0 16,1 0-9-16,2 3 0 0,-10-3 0 0,4 0 0 15,-4 0 0-15,0 0 0 0,7 3 9 0,-7-3-9 16,0 0 0-16,0 0 0 0,3 7 0 0,1-4 0 16,-4-3 0-16,0 0 0 0,0 9 0 0,-4 1 0 0,4 2 30 0,-3 1 2 15,-1-4 0-15,4 1 0 0,-3 8-32 0,3-5 0 16,-4 6 0-16,1-7 0 15,3 10 0-15,-4 0-21 0,8 0 3 0,-4 3 1 0,-4-3 26 0,8 3 6 16,-1 3 1-16,-3-6 0 0,4 4-16 0,-1-5 0 16,4 5 0-16,0-1 0 0,4 3 0 15,-4-3 0-15,0 3 0 0,4-6 0 16,-1 9-27-16,1-5-1 0,-4 5-1 0,0-3 0 0,0 3 29 0,3 1 13 16,-6-1-1-16,7-6 0 0,-8 4-12 0,4-4 0 15,-3-3 0-15,3 3 0 0,-7-3 20 0,3 0-3 16,-3-10 0-16,0 10 0 0,0-9 3 0,0 5 1 15,-3 1 0-15,3-6 0 0,-4 6-5 0,1-7 0 0,-1 1-1 0,4-4 0 16,-3 4-4-16,-1 2-1 16,1-5 0-16,-1-4 0 0,1 10 8 0,-1-7 2 15,-3 4 0-15,0-10 0 0,3 6-20 0,-3 1 0 0,0-1 0 0,0-6 0 16,0 10 9-16,0-13-1 0,-4 15-8 16,4-12 12-16,-3-3 10 0,-1 10 2 0,1-7 0 0,-1 3 0 15,1-3 0-15,-1 4 1 0,-3-4 0 0,0 3 0 16,-4 0 2-16,0 1 0 0,4-4 0 0,0 3 0 15,0-3-8-15,0 0-2 0,0 4 0 0,3 2 0 16,-3-9-17-16,0 0 8 0,0 3-8 0,0-3 0 16,-4 0 0-16,1 0 0 0,-1 0-12 0,0 0 3 15,1 6-21 1,-1-6-4-16,0-6-1 0,1 12 0 0,-1 1-156 16,4-7-31-16,0 0-6 0</inkml:trace>
  <inkml:trace contextRef="#ctx0" brushRef="#br0" timeOffset="3698.92">13448 3686 1843 0,'0'0'81'0,"0"0"18"0,0 0-79 0,7-9-20 0,-4-1 0 0,1 1 0 15,7 3 126-15,-1-4 22 0,8 1 4 0,-1-1 0 16,5 1-115-16,-1 0-23 0,7-4-5 0,-3 4-1 16,3 5-17-16,0-2-4 0,0 0-1 0,4 0 0 15,0-4 14-15,0 10 12 0,-4-3-3 0,0 3 0 16,-3 0-9-16,-1 0-11 0,1 0 3 0,0 0 0 15,0 0-42-15,-1 0-8 0,1 0-2 0,0 0 0 16,-1 0-49-16,1 0-11 16,-4 0-1-16,4 0-446 0,0-6-89 0</inkml:trace>
  <inkml:trace contextRef="#ctx0" brushRef="#br0" timeOffset="3957.53">13487 3859 1497 0,'0'0'66'0,"0"0"14"0,0 0-64 0,7-7-16 0,3 1 0 0,1 3 0 16,7-3 230-16,3-1 42 15,3 1 9-15,5-3 2 0,-1 6-222 0,4-7-44 0,3 1-9 0,0-1-8 16,0 7 0-16,1-3 0 0,-1 6 0 0,0-13 0 16,-3 10-104-16,3 3-14 0,-3-9-3 0,3-1-879 15</inkml:trace>
  <inkml:trace contextRef="#ctx0" brushRef="#br0" timeOffset="4908.5">16231 2717 2160 0,'0'0'48'0,"0"0"9"0,0 0 3 0,0 0 0 0,-7-3-48 0,0 3-12 15,0-6 0-15,4 3 0 0,-4-7 75 0,3 10 13 0,-7-3 2 0,4-3 1 16,-3 6-54-16,-1-3-10 0,-3-4-3 0,-4 4 0 15,4 0-24-15,-7-3 0 0,-3 3 0 0,-5 3 0 16,-2 0 0-16,-8 0-14 0,3 0 2 0,-6 3 0 16,0 3 4-16,-1 7 8 0,1-10-13 0,0 6 5 15,-1 10 8-15,1-16 0 0,0 16 0 0,-4-7 8 16,-3 1-8-16,-1 3-12 0,1-4 4 0,-1 1 0 16,-3 6 8-16,8-7 0 0,-1 7 0 0,7-6 0 15,4-4 0-15,6 3 0 0,5-2 0 0,3-1-8 16,-1 1 17-16,5-7 4 0,6 6 1 0,1 1 0 0,-1-1-14 15,7-6 0-15,1 3 0 0,3-6 0 16,3 7 16-16,1-1 1 0,3 3 0 0,4-5 0 0,3 2-17 16,0-3 8-16,4 6-8 0,3-9 0 0,7 3 32 0,4-3 0 15,3 7 0-15,4-4 0 0,-4-3-16 0,7 0-3 16,1 6-1-16,3-3 0 16,-4 0-3-16,0 4-1 0,-3-7 0 0,0 3 0 0,0 6-8 0,-1-9 0 15,8 10 0-15,0-1 0 0,-4-6 0 0,4 3 0 16,0 1 0-16,-3-1 8 0,-1 3-8 0,-7-5 0 15,0 5 0-15,-6 0 8 0,2-5-8 0,-6 2 0 16,-4 3 0-16,0 4 0 0,1-10 8 0,-5 6 0 16,1 1 0-16,-4-1 0 0,-3-6-8 0,-1 3 8 0,1 1-8 15,-1 2 8-15,-6-3-8 0,-1-2 0 16,-3-4 0-16,4 9-11 0,-8 0 11 0,1 1 0 0,-4-1 8 16,-4 4-8-16,1-4 0 0,-4 4 0 0,-1-1 0 0,-2 1-8 15,-1 2 8-15,-3-2 0 0,0 0 0 0,-7-4 0 16,-1 10 0-16,-6-7 0 0,3 7 0 15,-6-3 0-15,2-7 0 0,-3 10-8 0,1-6 8 0,-1 5-8 16,0 1 8-16,7-3 0 0,-3 0 8 0,7-1-8 16,0 4 0-16,-1 0-8 0,-2 3 0 0,-1-10 0 15,0 10 8-15,-3 0 0 0,3-3 0 0,0 0 0 16,1 3 0-16,2-10 0 0,-2 10 8 0,2 0-8 16,-2 7 0-16,-1-11 0 0,0 4 0 0,7 0 0 15,-3-6 0-15,7 9 0 0,-4-9 0 0,8 6 0 16,-1 0 0-16,0-7 0 0,4-2 0 0,4-1 0 0,-1 4 9 15,8-3-9-15,-1-4 12 0,1-3-12 16,3 10 31-16,3-13-1 0,1 10 0 0,3-4 0 0,0-3-18 0,7-3-3 16,0 7-1-16,4-7 0 0,6 6-8 0,1-9 0 15,10 7 0-15,1-4 8 0,6-3-8 16,0 0 0-16,4 0 0 0,0 0 0 0,3 0 0 0,-6 0-14 16,2-3 3-16,1-4 1 15,4 7-38-15,-1 0-7 0,4 0-1 16,0-3-1-16,3 3-114 0,1-6-22 0,-1 6-5 0</inkml:trace>
  <inkml:trace contextRef="#ctx0" brushRef="#br0" timeOffset="6072.46">15670 4508 1382 0,'0'0'123'0,"0"0"-99"0,0 0-24 0,0-10 0 16,-3 1 156-16,3 9 27 0,0-10 5 0,0 10 0 15,0 0-120-15,0 0-24 0,0 0-4 0,0 0-2 16,-7 7-24-16,0-4-5 0,-4 3-1 0,4 7 0 16,-3-10-8-16,-1 9-11 0,0 4 3 0,1 0 0 0,-4-1-7 0,0 1-1 15,-4 3 0-15,4 3 0 16,-4-3 16-16,1 6-11 0,-5-6 11 0,1 2-10 0,-3-2 10 0,-1-6-13 16,0 15 5-16,0-12 8 15,4-1-47-15,0 1-1 0,3 3-1 0,-3-7 0 16,4 7-35-16,-1-9-6 0,4-1-2 0</inkml:trace>
  <inkml:trace contextRef="#ctx0" brushRef="#br0" timeOffset="6248.78">15307 4602 1728 0,'0'0'153'0,"0"0"-122"0,0 3-31 0,-3 9 0 15,6-2 196-15,1-1 34 0,-1 1 6 0,4 2 2 16,4 1-154-16,-1-4-32 0,4 7-5 0,1-4-2 16,2 1-33-16,-3 6-12 0,4-16 9 0,0 16-9 31,-4-7-29-31,0 1-11 0,3 6-3 0,-2-7 0 16,-1 7-105-16,0-7-20 0,0-2-5 0,4 2-1 0,-4 4-38 0,7-13-8 0</inkml:trace>
  <inkml:trace contextRef="#ctx0" brushRef="#br0" timeOffset="8423.65">17410 3253 979 0,'0'0'87'0,"0"0"-70"0,7-3-17 0,-7 3 0 0,0 0 243 0,0 0 45 15,0 0 8-15,0 0 3 0,0 0-188 16,0 0-38-16,0 0-7 0,0 0-2 0,-7 3-23 0,0 7-5 15,7-10 0-15,-8 3-1 0,1 6-5 0,-3 1-1 16,3-1 0-16,-4 1 0 16,1-4-10-16,-1 9-3 0,-3-11 0 0,3 14 0 0,-3-5 20 0,0 6 3 15,-4-7 1-15,1 7 0 0,-4-3-32 0,3 9-8 16,-7 0 0-16,4-3 0 0,-7 9 0 0,0 1 0 16,-4-1 0-16,-3 0 0 0,-1 4 0 0,5 2 0 15,-1-5 0-15,4-1 0 0,-1-6-19 0,1-3-1 16,11-3-1-16,-5 0 0 15,8-3-141-15,4-7-28 0,-1 0-6 16</inkml:trace>
  <inkml:trace contextRef="#ctx0" brushRef="#br0" timeOffset="8687.34">16916 3347 2559 0,'0'0'113'0,"0"0"24"0,0 0-109 0,0 0-28 0,0 0 0 0,0 0 0 16,10 10 56-16,1-1 7 0,-1 4 1 0,1-10 0 15,7 9-16-15,-4 4-4 0,0 0 0 0,0-7 0 16,4 13-28-16,-4-3-7 0,0 3-1 0,0-3 0 16,-3 6-8-16,3-6 0 0,-4 3 0 0,1 6 0 15,-1 3 0-15,1-9 0 0,0 3 0 0,-1 0 0 16,-3 0-39-16,4-3-6 0,3 0-2 0,0-3 0 15,0-6-125-15,4 5-24 0,-1-8-6 16,1-1-842-16</inkml:trace>
  <inkml:trace contextRef="#ctx0" brushRef="#br0" timeOffset="9482.31">18048 3473 748 0,'0'0'67'0,"0"0"-54"0,0 0-13 0,0 0 0 16,0 9 358-16,4 4 69 0,-4-10 13 0,3 6 4 15,-3 1-309-15,4-1-62 0,-4-6-12 0,0 10-2 16,3-4-3-16,4 7-1 0,-3-4 0 0,-4 7 0 0,7-3-33 16,-4 12-6-16,1-12-2 0,-1 15 0 15,1 1-14-15,0-1 0 0,-4 0 0 0,3 7 0 16,1 0 9-16,-4-7-1 0,-4-3 0 0,4 3 0 0,0-5-8 0,-3 2 0 15,3 0 0-15,0-3 0 0,-4-3 0 0,4 6 0 16,-4-12 0-16,1 3 0 16,3 3 12-16,0-10 0 0,-4 7 0 0,4-6 0 0,-3-4-12 0,-1 0-17 15,1-2 4-15,3-7 1 0,0 0 0 0,0 0 0 16,-4 6 0-16,4-6 0 16,-7 0-9-16,0-3-2 0,0 0 0 0,0-4 0 15,0-2-5-15,-4 0 0 0,1-7-1 0,-1-3 0 0,1 0 29 0,-1-3 18 16,8-3-2-16,-1-3-1 0,-3 3 3 0,3-3 1 15,1-7 0-15,-1 4 0 0,4-13-11 0,4 3-8 16,-4-9 9-16,0 6-9 0,3-6 0 0,-3 3 0 0,0-3 0 16,4 0 0-16,0 9 0 0,-1-6-10 0,-3 6 2 0,4-3 0 15,-4 0 8-15,3 7 0 16,1 2 0-16,-1 4 0 0,4-7 11 0,-3 7-3 0,6-4 0 0,1 4 0 16,-4 6-8-16,4 0 8 0,3 9-8 15,0-3 8-15,3 7-8 0,-2-1 0 0,2 4-12 16,4 2 12-16,-3 4-16 0,3 3 4 0,0 3 0 0,0 7 1 15,1-1 11-15,-1 4-13 0,3 6 5 0,1-1 8 16,0 4-19-16,3 0 4 0,0 0 1 0,-3 3 0 16,0 7 14-16,-1-7-9 0,1 0 9 0,-4 6-8 15,0-2 8-15,-3-4-8 0,-4 3 8 0,0-3-8 16,0-3 8-16,-7 0 8 0,1-3-8 0,-5 3 11 16,1 0 13-16,-4-4 4 0,0 1 0 0,-4-3 0 15,-7 3-18-15,1-1-10 0,-4 1 12 0,0-3-12 16,-4 3 12-16,4-7-12 0,-7 1 12 0,3 3-12 0,-7-7 13 0,4 3-4 15,-3-8-1-15,2 2 0 0,1-3-8 16,0 3 8-16,0-6-8 0,0 0 8 0,3-6-25 0,-3 6-6 16,0-9-1-16,7 5 0 15,-4-8-104-15,4-4-22 0,-4 7-4 0,4-4-558 16,4 10-112-16</inkml:trace>
  <inkml:trace contextRef="#ctx0" brushRef="#br0" timeOffset="10157.25">19540 3115 403 0,'-14'0'36'0,"7"4"-36"16,0-4 0-16,-3 0 0 15,6 0 269-15,-3 6 47 0,0-6 10 0,0 3 2 0,0-3-217 0,0 0-43 16,7 0-9-16,-7 9-2 0,0-6 5 0,-4 4 1 16,4-7 0-16,3 3 0 0,-3 3-15 0,0-3-4 0,0-3 0 0,4 10 0 15,3-10 0-15,-7 3 0 16,3 3 0-16,1-3 0 0,-4-3-16 0,0 13-4 0,3-13-1 0,-3 6 0 16,0 3 4-16,0 1 1 15,0 2 0-15,0-8 0 0,0 14-28 0,-4-5 0 0,1-1 0 0,-1 7 0 16,0 0 8-16,-3-6-8 0,0 5 8 0,0-5-8 15,-4 6 12-15,4-7-4 0,0 7 0 0,0-9 0 16,3 2-8-16,-3 1 8 0,0-4-8 0,0 0 8 16,7 4-8-16,-3-4 0 0,-5 1 0 0,5 2 8 15,-1 1-8-15,-3 3-17 0,4-1 4 0,-5 1 1 32,1 0-18-32,0-1-3 0,0 1-1 0,0 6 0 0,0 0 2 0,3-13 1 0,-3 1 0 0,7 8 0 15,-3-14 15-15,2 2 2 0,5-3 1 0,3-3 0 16,0 0-35-16,0 0-6 0,0 0-2 0,0 0-891 15</inkml:trace>
  <inkml:trace contextRef="#ctx0" brushRef="#br0" timeOffset="10589.57">18863 3162 403 0,'0'0'36'0,"0"0"-36"0,0 0 0 0,0 0 0 15,0 0 443-15,0 0 81 0,0 0 17 0,0 0 3 16,7 7-401-16,0-4-81 0,4 3-16 0,-1-6-3 16,1 3-15-16,-1-3-4 0,5 13 0 0,-1-13 0 15,0 9-15-15,3 1-9 0,-2 8 10 0,2-5-10 16,1 6 0-16,-4 3 8 0,7 3-8 0,-3-6 0 16,3 3 24-16,0 6 1 0,0-6 1 0,0 3 0 15,1-6-26-15,-1 3 0 0,-4 0 0 0,1-4 0 16,0 4 0-16,-4-3 0 0,3-6 0 0,-2 9 0 15,-5-7 0-15,1 1-20 0,-1-7 3 0,1 10 1 16,-4-9-26-16,4-4-5 0,-4 3-1 0,0 1 0 16,3-10-168-16,-6 6-33 0,3-3-7 0,3-3-592 15</inkml:trace>
  <inkml:trace contextRef="#ctx0" brushRef="#br0" timeOffset="11058.63">19068 2708 1854 0,'0'0'82'0,"0"0"17"0,-11-3-79 0,4-7-20 0,0 10 0 0,7 0 0 16,-7-3 12-16,7 3-2 0,-11-6 0 0,11 6 0 15,-7-3-10-15,0 3 0 0,0-7 0 0,-3 4-11 16,3 3 11-16,-1 0-12 0,1 0 12 0,0 3-12 16,0 4 4-16,0-4 0 0,-3 6 0 0,3 4 0 15,-4-4 8-15,0 13 0 0,-3 0 0 0,4-6 0 16,-4 6 0-16,3 0 0 0,-3 3 8 0,0-6-8 15,3 2 20-15,-6 8 0 0,2 2 0 0,1 0 0 16,0 1 16-16,0 2 4 0,0 1 0 0,0 2 0 16,0-2-8-16,0 9 0 0,0-7-1 0,7-2 0 0,-4 3 1 15,7-4 1-15,-3-3 0 0,7 1 0 0,-3-1 19 0,6 0 3 16,4 1 1-16,0-1 0 16,1 4-42-16,2-4-14 0,4 10 9 0,0-7-9 0,0-2 0 0,4 5 0 15,-4-5 0-15,7-7 0 16,1 6-20-16,2-9-10 0,-3 6-2 0,4-12 0 15,7 3-106-15,0 0-22 0,3-16-4 0,0 6 0 0</inkml:trace>
  <inkml:trace contextRef="#ctx0" brushRef="#br0" timeOffset="11570.12">19470 2432 2152 0,'0'0'48'0,"0"0"9"0,0 0 3 0,0 0 0 0,0 0-48 0,-4 0-12 16,1 9 0-16,3-9 0 0,3 10 31 0,4-7 4 15,0 12 1-15,4-2 0 0,-4-10-14 0,7 6-2 16,4 4-1-16,-1-4 0 0,-2 10-11 0,6-6-8 15,7 6 12-15,0-1-12 0,4 4 32 0,3 3 0 16,-3-3 0-16,0 10 0 0,-1 5-23 0,1 1-9 16,-4-10 0-16,1 7 9 0,-1-4-9 0,0 0 10 15,4 7-10-15,-4 0 10 0,-3-1-10 0,3-5 0 16,-7 8 0-16,-3-2 0 0,-1 0 31 0,1-4 4 0,-4 10 1 16,-7-6 0-16,-3 3-5 0,-1-4-1 15,-3 4 0-15,-3-3 0 0,-4 5-8 0,-4-8-2 0,-3 3 0 0,-4 5 0 16,1-8-20-16,-8 3 0 15,4-1-10-15,-4 1 10 16,-3-4-100-16,3-2-12 0,-3 8-4 0,-4-5-645 0,1-4-130 0</inkml:trace>
  <inkml:trace contextRef="#ctx0" brushRef="#br0" timeOffset="16944.22">8294 4975 2106 0,'-7'0'46'0,"7"-10"10"0,-11-2 1 0,8 3 3 0,3-4-48 0,0 0-12 0,-4-2 0 0,4 2 0 16,0 1 44-16,4-7 8 0,-8 6 0 0,4 1 1 15,4-4 7-15,-4 4 0 0,0 2 1 0,0 1 0 16,0 2-37-16,0 7-7 0,0 0-1 0,0 0-1 16,0 0-7-16,0 0 0 0,0 0-8 0,3 7 12 15,1 8-12-15,3 1-13 0,-7 9 2 0,3 0 1 16,4 4 10-16,0-4 0 0,0 6 0 0,4 3 0 15,0-2 0-15,3 9 9 0,-4-10 0 0,4 10 0 16,-3-1-9-16,3 1 8 0,-3-3-8 0,6 9 8 16,-3-3 20-16,1-3 3 0,-1-4 1 0,-4 4 0 15,4-10-32-15,-7 7 0 0,4-7 0 0,0 1 0 0,-1 2 16 0,4-9-4 16,-3 7 0-16,-1-4 0 0,5-6-3 0,-5 9-1 16,1-9 0-16,-1 0 0 15,4-3-8-15,1 0 0 0,-5-4 0 0,1-5-11 0,-1 2 11 0,4-2 11 16,-3-10-3-16,0 6 0 0,-1-6 22 0,4-6 4 15,0 6 1-15,0-13 0 0,-3 4 8 16,3-1 1-16,-3-5 1 0,3-1 0 0,0-6-18 0,0 0-4 16,0-3-1-16,4-3 0 0,-4-4-7 0,0 1-2 15,0 0 0-15,0-1 0 0,-3 7-4 0,-1-12-1 16,5 5 0-16,-5-12 0 0,-3 10-8 0,4-4-9 16,-4 1 9-16,0-1-13 0,0-3 13 0,0 7-9 15,0-1 9-15,0-2-8 0,-3 5-3 0,3 1 0 0,0 0 0 0,0-1 0 16,3 1-5-16,-3-1 0 0,1-2-1 0,-1 3 0 31,3 6-15-31,1-4-4 0,-4 10 0 0,7-2 0 16,-4 5-158-16,5 0-32 0,-5 7-6 0</inkml:trace>
  <inkml:trace contextRef="#ctx0" brushRef="#br0" timeOffset="17589.23">9673 5329 403 0,'-3'7'36'0,"-4"-1"-36"16,-4 3 0-16,0-6 0 0,1 7 286 0,-4-7 50 16,0 13 11-16,0-4 1 0,-1-2-271 0,-2 2-54 15,3 1-11-15,-4-4-3 0,0 4 16 0,1 2 3 16,3-2 1-16,-4-1 0 0,4 4-17 0,-4 0-3 16,8 2-1-16,-4-5 0 0,3 15 7 0,0-12 1 0,1 12 0 15,-1-6 0-15,1 6-16 0,-1-3 9 16,4 4-9-16,0-4 8 0,7-3-8 0,-4 6 0 0,4-6 0 0,4 0 8 15,3-3-8-15,0-7 8 0,0 7-8 0,4-10 8 16,-4-2 15-16,7-1 2 0,7-3 1 16,-3-3 0-16,3-3 9 0,0-3 1 0,0-7 1 0,4 4 0 15,-8-4-5-15,5-6-2 0,-5 4 0 0,1-4 0 16,0-3-30-16,-4 0 8 0,-4 3-8 16,4-3 0-16,-3 0 9 0,-4 0-1 0,4 7 0 0,-8-7 0 15,4 6 8-15,0-3 2 0,-3 0 0 16,-1 7 0-16,-3-1 16 0,0-2 3 0,0-1 1 0,0 6 0 15,-3-2-24-15,-1 6-5 0,1-4-1 0,-1 4 0 16,1 0-8-16,-4 3-14 0,3-4 3 0,-3 7 1 16,3-3 10-16,-3 3 0 0,7 0 0 0,-3 3 0 15,3-3 0-15,-7 0-8 0,7 0 0 0,-7 10 0 0,7-10 22 0,-4 9 5 16,1-6 1-16,-1 7 0 0,4 2-4 0,0-2-1 16,0 5 0-16,0-2 0 0,4-1 17 15,-4 1 4-15,3 6 1 0,4-7 0 0,-3 4-23 0,6-3-5 16,-3-1-1-16,1 7 0 0,-1-7-8 0,3 7 0 15,1-6 0-15,3-1 0 16,-4 7 0-16,5-6-11 0,-1-7 3 0,0 3 0 16,3-2-97-16,-2-1-19 0,2-3-4 0,-3-3-600 15,0 0-120-15</inkml:trace>
  <inkml:trace contextRef="#ctx0" brushRef="#br0" timeOffset="18037.77">10156 5903 1209 0,'4'13'108'0,"-4"-13"-87"0,0 0-21 0,4 6 0 15,3 3 157-15,0 1 27 0,0-7 6 0,0 0 1 16,-4 6-139-16,4-2-27 0,0-4-5 0,-7-3-2 15,0 0 12-15,7 0 2 0,-7 0 1 0,0 0 0 16,0 0 4-16,0 0 1 0,8 6 0 0,-8-6 0 16,0 0 9-16,0 0 1 0,0 0 1 0,0 0 0 15,0-6-9-15,-4-4-3 0,0 1 0 0,-3 3 0 0,4-10-28 0,-4 7-9 16,0-4 0-16,0 4 0 16,-4-4 9-16,4-6-9 0,-7 7 0 0,3-7 9 0,1 6 9 0,3-5 2 15,-4 2 0-15,1-3 0 0,-1-3 12 0,4 3 4 16,0-3 0-16,0 4 0 0,0-4-17 0,3 0-3 15,1 6-1-15,-1-3 0 0,1 0-7 0,3 1 0 16,0 2-8-16,3-3 12 0,1 0-12 16,-1 7 0-16,1-7 0 0,3 6 0 0,0-5 0 0,0 5-12 15,0 4 12-15,4-4-10 16,-1 4-14-16,1-4-2 0,-1 4-1 0,8-1 0 16,-4 1-23-16,4-4-5 0,-1 10-1 0,5-12 0 15,2 15-16-15,4-13-4 0,-3 4-1 0,7 5 0 16,-7 4-167-16,6-9-32 0,33 0-8 0,-11-4 0 0</inkml:trace>
  <inkml:trace contextRef="#ctx0" brushRef="#br0" timeOffset="18787.3">11317 4912 2257 0,'0'0'49'0,"0"0"11"0,-3 10 1 0,3-10 3 0,0 0-51 0,-4 0-13 0,-3 9 0 0,0-6 0 0,3-3 0 0,1 6 0 15,-8-2 8-15,1 2-8 0,-1-3 18 0,1-3 1 16,-1 6 0-16,-3-3 0 0,-4 0-19 0,4-3 8 16,-4 7-8-16,1-7 0 0,-8 0 13 0,0 3-4 15,1-3-1-15,3 0 0 0,3 0-8 0,-7 0 0 16,-3 0 0-16,3 0 0 0,11 6 13 0,-10-6 1 16,-5 6 0-16,1-6 0 0,7 0-14 0,0 7 0 15,3-7 0-15,-3 9 0 0,0-9 0 0,3 3 0 0,4 4 0 16,0-1 0-16,-4-6 20 0,4 0-3 15,4 6 0-15,3-3 0 0,-1 3-29 0,1-2-7 0,0 2-1 0,7-6 0 16,0 6 32-16,0 0 7 16,-3 4 1-16,6-4 0 0,4 4-20 0,-3-1-16 0,-1 3 4 0,1 4 0 15,0-6 12-15,-1 2 16 0,4 1-3 0,4-1-1 16,-8 10-12-16,4-3 0 0,4 9 0 0,-4-12 0 16,-4 9 0-16,5 0 0 0,-5-3 0 0,1 6 0 15,-1-3 0-15,1 4 0 0,-4-4 0 0,3 3 0 16,1-6 12-16,-1 0 0 0,-6 6 0 0,3-3 0 15,0 3 5-15,-4-3 1 0,1 7 0 0,-1-1 0 16,-3 0-18-16,7 10 10 0,-3-6-10 0,-5-4 8 16,1 10-8-16,4-10 0 0,-1 4 0 0,1-4 0 15,-1-6 0-15,1 0 0 0,3-3 0 0,0 0 0 16,-4-3 0-16,4-7 0 0,0 7 0 0,0-6 0 0,4-1 0 16,-4-2 15-16,0-1-3 0,0 4 0 15,0-4 7-15,3 1 1 0,-3-1 0 0,0 0 0 0,4-6-10 16,-1 7-2-16,4-10 0 0,-3 9 0 0,-4-9-8 0,11 3 8 15,-1-3-8-15,1 7 8 0,3-7 13 0,0 0 3 16,4 3 0-16,3-3 0 0,3 0 3 16,1 0 1-16,-4 0 0 0,7 0 0 0,4 0-28 0,0-3 0 15,-4-4 0-15,0 7 0 0,4 0 0 0,0-3 0 16,-4 3 0-16,-3-6 0 16,-4 3-20-16,4 3-10 0,-4 0-2 0,-3 0 0 0,-4 0 7 0,3 0 1 15,4 0 0-15,-3 0 0 16,-4 0-124-16,4 0-25 0,-1 0-5 0,5-3-864 0</inkml:trace>
  <inkml:trace contextRef="#ctx0" brushRef="#br0" timeOffset="19146.16">11924 5408 2250 0,'0'0'49'0,"-4"0"11"0,-6 0 1 0,3 0 3 16,-4 0-52-16,1 9-12 0,-1-9 0 0,0 9 0 0,-3-5 0 0,-3 5 0 15,3 4 0-15,-4 2 0 16,0-5 11-16,-3 2-1 0,3 1 0 0,-3 6 0 0,0-4 37 0,0 4 7 15,-4 0 2-15,4 3 0 0,3 0-27 0,-3 0-5 16,-7 0 0-16,7 0-1 0,3-4-8 0,4 4-2 16,-7 7 0-16,0-7 0 0,7-4-13 0,0 4 0 15,-1-6 8-15,1 9-8 0,-3-9 0 0,3 3 0 16,7-7-12-16,3 1 12 16,-7-13-32-16,8 9 0 0,3-9 0 0,0 0 0 15,0 0-152-15,-4-9-31 0,1-4-5 0,-1 4-2 0</inkml:trace>
  <inkml:trace contextRef="#ctx0" brushRef="#br0" timeOffset="19373.43">11296 5354 2286 0,'11'0'50'0,"-11"0"10"0,0 0 3 0,0 0 1 0,0 0-51 0,0 0-13 0,0 0 0 0,7 0 0 15,3 10 25-15,1-7 3 0,3 6 0 0,0 1 0 16,-3 2-2-16,6 7 0 0,8-6 0 0,-4 9 0 15,-3-7 6-15,3 1 0 0,4 3 1 0,3 0 0 16,0-4 7-16,0 4 0 0,-3 0 1 0,0-7 0 16,-4 10-29-16,3-3-12 0,-2 0 8 0,-1-3-8 15,0 6 0-15,-3-4 0 0,3-5-14 0,-4 6 5 16,1 3-83 0,0-10-16-16,-1 4-3 0,-3 0-1 15,1-10-70-15,-1 3-14 0,-4-6-4 0,1 7 0 0</inkml:trace>
  <inkml:trace contextRef="#ctx0" brushRef="#br0" timeOffset="20293.3">11998 4897 2253 0,'-7'0'49'0,"3"0"11"0,-3 0 1 0,4 0 3 0,-1 0-51 0,4 0-13 16,-3 0 0-16,3 0 0 0,0 0 45 0,0 0 7 0,0 0 0 0,0 0 1 15,0 0-22-15,0 0-5 0,10 6-1 0,1-6 0 16,-4 0-11-16,7 6-2 0,-3-6-1 0,-1 3 0 15,1-3-11-15,3 0 0 0,0 0 0 16,0 6 0-16,4-6 0 0,-4 4 8 0,0-4 0 0,0 0 0 16,0 0-8-16,0 6 0 0,0-6 0 0,1 0 0 15,2 0 0-15,-3 0 0 0,0 0 0 0,1 0 8 16,-5 0-8-16,8 0 0 0,-4-6 0 0,0 6 0 16,0 0 0-16,0-4 0 0,0-2 0 0,4 6 0 15,-4 0 28-15,4-3 3 0,-1-3 1 0,-3 6 0 0,4 0-32 0,-4-6 0 16,4 6 0-16,0-7 0 0,-4 7 0 15,0 0 0-15,0 0 0 0,-4 7 0 16,5-1 0-16,-5-6 0 0,1 0 0 0,-4 0 0 0,3 6 0 0,1-3 0 16,-11-3 0-16,7 0 0 0,-7 0 0 15,7 10 0-15,4-10 0 0,-11 0 0 0,0 0 0 0,0 0 0 16,0 0 0-16,0 0 0 0,0 0 12 0,0 0-3 16,0 0-1-16,0 0 0 0,0 0-8 0,0 0 0 15,0 9 9-15,0-9-9 0,3 3 11 0,-3-3-3 16,-3 10 0-16,3-1 0 0,-4 0-8 0,1-6 0 15,-1 7 9-15,1 2-9 0,-1-2 11 0,0-1-3 16,4 4 0-16,-3-4 0 0,-1 10-8 0,1-6 0 0,-1 9 0 0,-3-1 0 16,4 8 0-16,-4-1 0 15,3-3 0-15,-3 3 0 0,0-3 0 0,0 4-11 0,3-4 11 0,4 6-8 16,-3 0 8-16,-1-2 14 0,4-4-3 0,-3 3-1 16,3 3-10-16,0-9 12 0,0 3-12 0,0 3 12 15,0-2-12-15,3-1 8 0,8 0-8 0,0-3 8 16,-4 0-8-16,0 6 0 0,3-3 0 15,1 0 0-15,-1 0 0 0,1-3 0 0,0 0 0 0,-4 6 0 16,3-3 0-16,1 4-17 0,-4-4 4 0,3-7 1 16,-2 11 12-16,-1-14 13 0,0 7-2 0,0-3-1 15,-4 3-10-15,4-6 0 0,-3-1 0 16,3-5 0-16,-4 9 0 0,1-7 0 0,-4 1 0 0,3-4 8 16,-3 4-8-16,0-4 0 0,0 1 0 0,-3 2 8 15,3-3 8-15,-4 1 2 0,1 2 0 0,-1-2 0 16,1-1 2-16,-4 1 0 0,0-1 0 0,0 4 0 0,-4-4 3 15,0 0 1-15,-3 4 0 0,-3-4 0 0,3 4-4 0,-8-4 0 16,5 1 0-16,-4-1 0 0,-1 4-9 16,-2-1-3-16,-1 1 0 0,0 2 0 0,4 1-8 0,0 3 0 15,-4-7 0-15,8 10 0 0,-1-6 0 0,0-3-11 16,1-1 3-16,6 4 0 16,-3-10-20-16,4 10-3 0,-5-4-1 0,8-2 0 15,0-1-51-15,0-3-10 0,0 4-3 0,7-10 0 16,0 0-153-16,0 0-31 0,7 9-7 0,-7-9-1 0</inkml:trace>
  <inkml:trace contextRef="#ctx0" brushRef="#br0" timeOffset="21037.25">13413 5599 1094 0,'0'0'97'0,"0"0"-77"0,0 0-20 0,0 0 0 15,0 0 141-15,0 0 25 0,-7 0 5 0,7 0 1 16,0 0-72-16,0 0-13 0,0 0-3 0,0 0-1 15,0 0-15-15,0 0-2 0,0 0-1 0,0 0 0 0,0 0-28 0,10-3-5 16,1 3-2-16,6 0 0 16,1-3-2-16,3 3 0 0,7 0 0 0,1 0 0 15,2-7-5-15,5 7-2 0,2 0 0 0,1 0 0 0,4 0-21 0,-1 7 8 16,-3-4-8-16,3-3 0 0,-7 0 0 0,4 0 8 16,-4 0-8-16,4 0 0 0,0 0 0 0,0 0-10 15,-4 0 1-15,0 0 0 16,8 0-108-16,-8 3-22 0,-3-3-4 0,-4 6-829 0</inkml:trace>
  <inkml:trace contextRef="#ctx0" brushRef="#br0" timeOffset="21360.62">13907 5966 2188 0,'0'0'97'0,"0"0"20"15,0 0-93-15,0 0-24 0,0 0 0 0,0 0 0 16,0 0 183-16,10-3 32 0,1 3 6 0,-1 0 2 15,4 0-186-15,4 0-37 0,-4 0 0 0,4 3-14 16,-1-3 14-16,5 0 0 0,-1 6-10 0,3-3 10 16,1 0-51-16,7-3-5 0,-4 10-2 0,7-10 0 15,1 9-62-15,-1-9-13 0,4 10-3 0,0-7 0 16,-1-3-86-16,-2 9-18 0,34-9-3 16,-13 0-1-16</inkml:trace>
  <inkml:trace contextRef="#ctx0" brushRef="#br0" timeOffset="22854.08">16411 5144 403 0,'0'0'17'0,"0"0"5"0,0 0-22 0,0 0 0 0,0 0 0 0,11-3 0 16,-11 3 208-16,0 0 38 0,7-6 7 0,-7 6 2 15,0 0-183-15,0 0-36 0,0 0-7 0,7 0-1 16,-7 0 16-16,0 0 4 0,0 0 1 0,0 0 0 0,0 0-18 0,0 0-4 16,0 0-1-16,0 0 0 0,-4 0 21 0,-3 0 4 15,-3 0 1-15,3 0 0 16,-4 6 1-16,1-3 1 0,2-3 0 0,-2 7 0 0,-4-4-2 0,0 3 0 16,0-3 0-16,-1 0 0 0,1-3-33 0,-3 0-7 15,3 0-2-15,-1 6 0 0,1-6-1 0,0 4 0 16,-3-4 0-16,3 0 0 0,-4 0 4 0,4 0 1 15,-4 0 0-15,0 6 0 0,4-6-14 0,-7 0 0 16,4 0 0-16,-5 0 0 0,-2 3 0 0,3-3 0 16,-1 0 0-16,-2 0 0 0,-1 0 25 0,0 0 6 15,4 0 1-15,-4 0 0 0,4 0-23 0,0 0-9 16,0 0 8-16,0 0-8 0,3 0 15 0,-3 0-3 16,3 3 0-16,1 3 0 0,-1-2-12 0,4-4 8 0,0 0-8 15,0 0 0-15,3 0 12 0,1 0-3 16,-1 6-1-16,0-6 0 0,4 0 14 0,0 0 2 0,7 0 1 0,-7 0 0 15,7 0-10-15,0 0-3 0,-7 0 0 0,7 0 0 16,0 0-3-16,0 0-1 0,0 0 0 16,0 0 0-16,0 0-8 0,0 0 0 0,0 0 0 0,-3 0-11 15,3 0 11-15,0 0 0 0,-7 0 8 0,7 0-8 16,0 0 8-16,0 0-8 0,0 0 8 16,0 0-8-16,-4 3 0 0,4-3 0 0,0 0 0 0,0 12 0 15,0-12 11-15,0 0-3 0,0 16 0 0,0-13 0 16,4 7-8-16,-4-7 0 0,3 6 0 0,1 1 0 15,-1 2 0-15,4-2 12 0,-3-1-12 0,-1 4 12 16,1 2-12-16,-1 1 12 0,1 0-12 0,-1-1 12 16,4 4-12-16,-3 3 0 0,-1-3 0 0,1 3 0 0,0 3 0 0,-1 0 0 15,1-3 0-15,-4 3 8 0,3 6-8 16,-3 1 0-16,0-1 0 0,4 4 0 0,-4-4 0 0,0 10 0 16,-4 3 0-16,4-13 8 0,0 10-8 0,0 3 0 15,0-13 0-15,0 0-11 0,0 1 11 16,0-1 0-16,0-3 0 0,0-3 0 0,0 4 0 0,0-4 0 15,0 0 0-15,0-3 0 0,0 3 14 0,0-3 5 16,-3 0 1-16,3 3 0 0,-4-10-20 0,4 7 0 16,-3-3 8-16,-1 3-8 0,0-9 12 0,1 12-2 15,-1-9 0-15,-3 5 0 0,4 1-10 0,-4-3 0 16,0 3 0-16,3-3 0 0,-3 0 0 0,4-4 0 16,-4 1 0-16,3-3 0 0,-3-1 0 0,3-2 0 15,1-7 0-15,-1 6 0 0,4-9 0 0,0 0 0 16,0 0 0-16,0 0 0 0,0 0 0 0,0 0 0 0,0 0 11 0,0 0-11 15,0 0 12-15,0 0-3 0,0 0-1 0,0 0 0 16,0 0 0-16,7 6 0 0,-7-6 0 0,0 0 0 16,0 0-8-16,11 4 8 0,-11-4-8 0,7 0 8 15,4 0-8-15,-4 0 0 0,3 0 9 0,1 0-9 16,-1 0 16-16,1 0 0 0,3 0-1 0,0-4 0 16,4-2-7-16,3 3 0 0,0-3-8 0,4 6 12 15,0-3-12-15,-1-7 0 0,8 10 8 0,-4-9-8 16,1 9 13-16,2-3 0 0,-2-4 0 0,-5 4 0 15,1 3-36-15,-4 0-7 0,4-3-2 16,-4 3 0-16,-7 0 6 0,4 0 1 0,-1 0 0 0,1 0 0 16,-4 0-113-16,0 0-22 15,-3 0-5-15,3 0-616 0,-4-6-123 0</inkml:trace>
  <inkml:trace contextRef="#ctx0" brushRef="#br0" timeOffset="23106.05">15741 6063 806 0,'0'0'36'0,"0"0"7"0,0 0-35 0,0 0-8 0,7 0 0 0,0-3 0 16,4 3 509-16,-1-3 100 0,1-4 20 0,6 7 4 16,1-3-516-16,7-3-103 0,-4 6-14 0,0 0-16 31,4 0-9-31,-4 0-2 0,4 0 0 0,-4 0 0 16,0 0-209-16,0 0-41 0</inkml:trace>
  <inkml:trace contextRef="#ctx0" brushRef="#br0" timeOffset="24556.9">17681 4918 288 0,'-21'4'12'0,"10"5"4"0,-3-6-16 0,-3 3 0 0,-8-2 0 0,-3 5 0 15,3 0 265-15,-7 1 51 0,1-1 9 0,-1 4 3 16,-7-4-208-16,4 1-42 0,3-4-8 0,0 9-2 16,1-5-12-16,2-4-2 0,1 4-1 0,3-4 0 15,1 0 13-15,-1 0 2 0,0-2 1 0,4-4 0 16,-4 6-16-16,4-6-3 0,4 3-1 0,-5-3 0 0,5 0-5 0,-1-3-2 16,1 3 0-16,-1-6 0 0,0 6-34 0,4 0-8 15,0-4 0-15,0-2 0 0,3 6 8 16,1-3-8-16,3 3 12 0,0 0-4 0,-4 0-8 15,4 0 0-15,7 0 0 0,0 0 0 0,0 0 0 0,0 0 0 16,-7-3 0-16,7 3 8 0,0 0-8 0,0 0 0 16,0 0 0-16,0 0 0 0,0 0 8 0,0 0 5 15,0 0 2-15,0 0 0 0,0 0-2 16,0 0 0-16,0 0 0 0,0 0 0 0,0 0-4 0,0 0-1 16,7 3 0-16,-3 6 0 0,-1 1-8 0,4-1-9 15,-3-3 9-15,3 10-13 0,-4-3 13 0,8-1-9 16,-4 10 9-16,0-3-8 0,-4 3 8 0,5 6 0 0,-8-12 0 15,0 12 0-15,3 3 0 0,1 1 0 0,-8-1-8 0,4 4 8 16,-3-4 0-16,-1 0 0 0,4 7 0 0,-7-4-8 16,3 7 8-16,-3-9 0 15,4 2 0-15,3 1 0 0,-4 2 0 0,4-2 9 0,0 9-9 0,-3-13 0 16,6 10 9-16,-3-4-9 0,-3 1 0 0,3 0 9 16,-4-4-9-16,4 4 0 0,0-4 0 15,-3 1 8-15,3 2-8 0,0-2 0 0,-7-1 0 0,3 4-11 16,1-7 11-16,-1 1 8 0,-3-1-8 0,0 0 11 15,3-5 10-15,-3 5 3 0,0-3 0 0,0-3 0 16,0-3-12-16,4 6-3 0,-4-6 0 0,0 0 0 16,3-3-9-16,-3 0-9 0,3 3 9 0,-3-6-13 15,4 5 13-15,-1-5 10 0,1 0-2 0,-1 3 0 16,4-7-8-16,0-2 8 0,0 2-8 0,0 4 8 16,4-7-8-16,-1 4 10 0,-3-4-10 0,4 1 10 15,-4-4 6-15,3 3 0 0,1 1 1 0,3-4 0 0,-3 0 11 0,3 4 1 16,0-1 1-16,3 4 0 0,-3-4-30 0,4 0-15 15,-4 4 2-15,4-4 0 0,3-2 13 16,-4-1 16-16,4 3-3 0,0-2-1 0,1-4-3 0,2 3-1 16,1-3 0-16,-4 0 0 0,4-3 0 0,-1 6 0 15,-3-2 0-15,4-4 0 0,0 0-8 0,-4 0 0 16,3 0 0-16,-3 0 0 0,-3 0-10 0,3 0-4 16,-3 0-1-16,3 0 0 15,-4 0-39-15,1 0-8 0,0 0-2 0,-1 0 0 16,1 0-34-16,3 0-7 0,-7 0-2 0,4 0 0 15,-1 0 11-15,1 6 1 0,3-3 1 0,0-3-849 0</inkml:trace>
  <inkml:trace contextRef="#ctx0" brushRef="#br0" timeOffset="25585.18">18203 5013 748 0,'0'0'67'0,"0"0"-54"16,0 0-13-16,0 0 0 0,0 0 252 0,0 0 48 16,0 0 10-16,0 0 2 15,0 0-197-15,-3-7-39 0,3 4-8 0,0 3-2 0,-4-6-20 0,4 6-4 16,0 0-1-16,0 0 0 0,-3-10-26 0,3 10-6 16,-4 0-1-16,4-6 0 0,-7 0-8 0,7 6 0 15,-3-3 0-15,3 3 0 0,-4-7 0 0,-3 7 0 16,0 0 0-16,0 0 0 0,0 7 0 0,0-4 0 15,0 3 0-15,3 0 0 0,-6 1 0 0,3 2-9 0,0 1 0 0,-4 2 0 16,4 1 9-16,-4 5 0 0,1-2 10 0,-1 3-10 16,1 3 0-16,-5 0-10 0,5 6 0 0,-1-6 0 15,1 6 10-15,-1-3 14 0,1 4-3 0,-1-4-1 16,-3 12-10-16,3-5 0 16,-3-1 0-16,4 3 0 0,-1-2 18 0,0-7-2 0,1 6 0 0,-1 1 0 15,4 5 27-15,-3-12 5 0,3 13 0 16,0-7 1-16,-1 4-19 0,1-4-4 0,4 4-1 0,-1-4 0 15,-3 10 6-15,4-7 1 0,-1 4 0 0,1-4 0 16,3 4-32-16,-4 0 0 0,1-7 0 0,3 0 0 16,-4 10 0-16,4-3 0 0,0-4 0 0,4 1 0 15,-1-4 0-15,1 7 0 0,3-13 0 0,0 3 0 16,3-3 22-16,1-3-2 0,3 6 0 0,0-6 0 16,0 0-6-16,4-3-2 0,-4 0 0 0,0-3 0 15,4-7-12-15,-1 10 0 0,1-7 0 0,0 1 0 16,3-4 0-16,-3-2 0 0,-1-1 0 0,-3 0 0 0,4-3-13 0,-4 7-6 15,0-4-1-15,-3-3 0 16,-1-3-35-16,1 3-7 0,-1-3-2 0,-2 0 0 16,2 0-35-16,1 0-7 0,-4 0-2 0,0 0 0 15,0 0-18-15,3 0-4 0,-2 0-1 0</inkml:trace>
  <inkml:trace contextRef="#ctx0" brushRef="#br0" timeOffset="26104.1">19237 5336 2257 0,'0'0'100'0,"-7"-7"20"16,0 1-96-16,0 6-24 0,-4 0 0 0,4-3 0 0,-3 3 56 0,-1 3 7 15,0-3 1-15,-3 0 0 16,0 6-45-16,0 1-9 0,-4-1-2 0,4 3 0 0,-3-6-8 0,-1 10 0 16,-3-4-12-16,0 10 12 0,0-6 0 0,-4 9 0 15,4 0 0-15,-4-4 12 0,0 11-12 16,1-4-17-16,-1 3 4 0,0 3 1 0,1-6 28 0,-1 13 7 16,0 0 1-16,-3-7 0 0,3 7 16 0,-3-4 3 15,0 7 1-15,0-7 0 0,3 4-16 0,4-4-4 16,-4 4 0-16,0-3 0 0,8-4-14 0,-4-6-10 15,3 6 12-15,0-2-12 0,4-4 8 0,0 0-8 16,3-3 0-16,1-7 0 0,-1 7 0 0,4-6 0 0,0-3 0 16,0-1 0-1,0-2-19-15,0-1-10 0,0-6-3 0,3 6 0 16,4-9-183-16,0 0-37 0,0 0-7 0</inkml:trace>
  <inkml:trace contextRef="#ctx0" brushRef="#br0" timeOffset="26423.43">18390 5298 1785 0,'0'0'159'0,"0"0"-127"0,0 0-32 0,0 0 0 16,0 0 191-16,0 0 32 0,11 3 6 0,-1 10 2 0,1 2-179 0,3 1-35 15,0 3-7-15,4 3-2 16,-4 6 0-16,4-3 0 0,3 6 0 0,0 1 0 0,4-1-8 0,-4 4 0 16,0 2 0-16,4-2 0 0,-4 9 12 0,0-4 0 15,-3 1 0-15,3 0 0 0,-3 0-12 0,-4-4 0 16,0 1 0-16,0-4 0 0,0-2 0 0,-3-4 0 16,-1-3 0-16,1-3 0 0,-1 6 0 0,-3-6-11 15,4-3 3-15,0-3 0 0,-4 9-7 0,0-10-1 16,3 4 0-16,1-6 0 15,-4 6-95-15,3-7-19 0,5 1-4 0,-5-4-565 16,1 1-113-16</inkml:trace>
  <inkml:trace contextRef="#ctx0" brushRef="#br0" timeOffset="26827.24">19562 6104 2253 0,'0'0'100'0,"0"0"20"0,0 0-96 0,0 0-24 0,0 0 0 0,10 0 0 0,1-3 56 0,-1 3 7 16,1-7 1-16,-1 7 0 0,5 0-35 15,-1-3-6-15,0 0-2 0,3-3 0 0,1 6-7 0,0-10-2 16,-1 10 0-16,1-9 0 0,0 6 16 0,3 0 4 16,-4-4 0-16,1 4 0 0,0-3-32 0,-1-3 0 15,1 9 0-15,0-13 0 0,-1 4 0 0,1 9 0 16,0-10 0-16,-1 7 0 15,1-6-20-15,-1 9-9 0,1-10-3 0,0 10 0 16,-1-3-96-16,1 0-19 0,0 3-4 0,-4-6-853 0</inkml:trace>
  <inkml:trace contextRef="#ctx0" brushRef="#br0" timeOffset="28254.44">21403 5122 1324 0,'0'0'118'0,"0"0"-94"15,0 0-24-15,0 0 0 0,0 0 167 0,0 0 29 16,0 0 5-16,-3 0 2 0,-5 0-159 0,1 0-32 0,7 0-12 0,-7 0 8 16,-3 7 6-16,3-7 1 15,-4 3 0-15,1 0 0 0,-1-3 1 0,4 6 0 0,-4-3 0 16,1-3 0-16,-1 7 6 0,-3-4 2 0,3-3 0 0,1 6 0 15,-1-3-9-15,1 0-2 16,-1-3 0-16,-3 6 0 0,0-2 3 0,0-4 0 0,0 6 0 0,-4-3 0 16,0 0 12-16,1 3 4 0,-4-2 0 0,3 2 0 15,-3-3-16-15,3-3-2 0,-3 6-1 0,3 0 0 16,-3-6-4-16,4 7-1 0,-5 2 0 16,5-9 0-16,-4 3-8 0,-1-3 0 0,1 7 9 0,0-4-9 15,3-3 0-15,4 3 0 0,-3-3 0 0,6 6 0 16,1-3 11-16,-1-3-3 0,-3 0 0 0,7 0 0 15,-4 0-8-15,4 0 0 0,0-3 0 0,0 3 0 16,0 3 28-16,7-3 3 0,0 0 1 0,0 0 0 16,0 0-23-16,0 0-9 0,0 0 8 0,0 0-8 0,0 0 11 0,0 0-3 15,0 0-8-15,-7 0 12 16,7 0-12-16,0 0-8 0,0 0 8 0,0 0-13 0,-4 10 13 0,4-1 0 16,0-9 0-16,-3 9-9 0,-1 4 9 0,1-4 0 15,6 1 10-15,-3 6-10 0,0-7 0 0,0 0 0 16,4 4 0-16,-4 6 0 0,7-7 0 15,-4 7 0-15,-3 0 0 0,7-3 9 0,-3 2-9 0,0 4 0 16,-4 7-12-16,0-4 12 0,3 6-12 0,1 0 12 16,-8 1-12-16,4 5 12 0,4-2 0 0,-4-1 0 15,-4 7 0-15,4 0 0 0,4-7 0 0,-4 4 0 16,3-4 0-16,4-2 0 0,0-1 9 0,-3-3 0 0,-1-3 0 16,4-3 0-16,-3 7-9 0,-1-4 0 15,4-3 0-15,-3-3 0 0,-4 2 0 0,4-2 8 0,-4 3-8 16,3-3 8-16,1-3-8 0,-4 3 8 0,0-1-8 0,0-5 8 15,0-1 0-15,3-2 0 0,-3 2 0 0,0-2 0 16,0-1 0-16,0 4 0 16,0-4 0-16,4-3 0 0,-4-6-8 0,3 4 0 0,-3-4 0 0,4 9 0 15,-4-9 0-15,0 0 0 0,3 3 0 0,-3-3 0 16,7 10 28-16,4-10 3 0,-11 0 1 16,7 6 0-16,3-3-32 0,1-3 0 0,0 0 0 0,-1 0 0 15,4 0 12-15,-3 0 2 0,0 0 1 0,3 0 0 16,-4 0-7-16,1 0 0 0,3 0-8 0,0-3 12 15,0 3-12-15,-3 0 0 0,3-6 0 0,0 6 0 16,0 0-9-16,0 0-2 0,-3-4 0 0,3 4 0 16,0-6-49-16,0 6-9 0,0 0-3 0,0-3 0 15,0 0-51-15,4-3-10 0,-4 2-3 0,4-2 0 16,3-3-80-16,0-4-16 0,0 4-3 0,-3-1-1 0</inkml:trace>
  <inkml:trace contextRef="#ctx0" brushRef="#br0" timeOffset="28564.77">20712 6088 2743 0,'0'0'60'0,"0"0"13"0,0 0 3 0,3-6 0 0,8-4-60 0,-1 10-16 0,1-9 0 0,3 6 0 15,4-7 0-15,-1 10 8 0,4-9-8 0,-3 9 0 16,0-9 14-16,-1 9-3 0,1 0-1 0,0-13 0 16,3 13-10-16,-4 0 0 0,5-9 0 0,-1 9 0 15,-4 0-17-15,5 0-6 0,-1 0-1 0,0 0 0 16,-3 0-80-16,3 0-16 0,0 6-3 0,-3-3-1 15,-4-3-95 1,3 6-19-16,8 1-4 0,-4-7-1 0</inkml:trace>
  <inkml:trace contextRef="#ctx0" brushRef="#br0" timeOffset="29208.29">22165 5038 1209 0,'-11'0'108'0,"11"0"-87"0,0 0-21 0,0 0 0 16,0 0 157-16,0 0 27 0,0 0 6 0,0 0 1 0,0 0-143 0,0 0-29 15,-10 6-6-15,3 0-1 16,0 4-12-16,0-1-10 0,-7 4 2 0,3-4 0 0,-3 10 8 0,0 0 0 15,0-4 8-15,-4 7-8 0,0 6 27 0,1-3 1 16,-1 4 0-16,-3-1 0 0,-4 6 8 0,1-2 1 16,2 2 1-16,1-2 0 0,-7 5-2 15,3-2 0-15,1-1 0 0,-1 4 0 0,0 3-22 0,1-4-5 16,-1 10-1-16,0 0 0 0,4-6 13 0,0 3 3 16,3 3 0-16,4-3 0 0,3-3 9 0,4-4 3 15,0 1 0-15,4-4 0 0,-1 7-8 0,8-6-2 16,6-4 0-16,1 10 0 0,0-7-18 0,6 7-8 0,8-10 8 0,3-2-8 15,-3 2 0-15,0-6 0 16,3 7 0-16,4-11 0 16,3 1-20-16,0-3-10 0,-7-6-2 0,1 6 0 15,2-10-179-15,-3-6-36 0,22 7-7 0,-18-10-2 0</inkml:trace>
  <inkml:trace contextRef="#ctx0" brushRef="#br0" timeOffset="29654.33">23026 5542 2286 0,'0'0'50'0,"0"0"10"0,-7 0 3 0,0 4 1 0,-7-4-51 0,3 6-13 16,0-3 0-16,-3-3 0 0,0 6 19 0,4 1 1 15,-4-1 0-15,-1 3 0 0,1-6 4 0,-7 7 0 16,0-1 1-16,3 1 0 0,8 2 3 0,-1 1 0 15,-14-1 0-15,8 7 0 0,3-6-15 0,-4 2-2 16,0 1-1-16,1 3 0 0,-1 3-10 0,1 0 10 16,-1 0-10-16,0-4 10 0,-3 14-10 0,3-4 0 0,4-3 0 0,-3 6 0 15,-1-2 0-15,0-4 0 0,1 6 0 16,3 0 0-16,-4 1 0 0,4-4-11 0,-4-3 3 0,4-3 0 16,11 6-13-16,-8-6-3 0,-3-3 0 0,3-3 0 31,11 3-63-31,-3-7-13 0,-8-2-2 0,8-1-901 0</inkml:trace>
  <inkml:trace contextRef="#ctx0" brushRef="#br0" timeOffset="29976.15">22320 5555 2487 0,'-24'0'110'0,"17"6"23"0,7-6-106 0,-8 7-27 0,1-7 0 0,0 9 0 0,7 0 18 0,7 1-2 15,4 2 0-15,0 4 0 0,-4 0-16 0,7 3-9 16,10 6 1-16,1-7 0 0,0 11 8 0,0-4 0 16,-1 3 8-16,1 3-8 0,3 1 0 0,-7 2 0 15,0 1 0-15,1-7 0 0,2 3 0 0,-3-6 0 16,-3 7 0-16,0-7 0 0,3 0 0 0,-3-3 0 15,-1 0 0-15,-3 0 0 0,-3-3 0 0,3-1 0 0,4-5 0 16,-8 6-8 0,-6-4-16-16,6-5-4 0,-3-1 0 0,4 4 0 15,-4-7-24-15,-3 3-4 0,-1-5-2 0,4 2-623 0,7-12-125 0</inkml:trace>
  <inkml:trace contextRef="#ctx0" brushRef="#br0" timeOffset="30729.85">23093 4953 633 0,'0'0'56'0,"0"0"-44"0,0 0-12 0,0 0 0 15,0 0 188-15,0 0 35 0,0 0 7 0,10 6 2 16,-3 0-109-16,-3 4-22 0,0 2-4 0,3-5-1 16,0 2-19-16,0 1-4 0,0 2-1 0,0 1 0 15,7-1-23-15,-3 4-5 0,-1 0 0 0,1 5-1 16,3-5-13-16,3 0-2 0,1 9-1 0,0-3 0 16,3 0-2-16,0 0 0 0,0 0 0 0,0 0 0 15,1 0 3-15,-1 0 0 0,0 0 0 0,-7 6 0 0,4-6-20 16,-1 0-8-16,-6 6 0 0,3-6 8 15,-7 3 1-15,4 0 0 0,-4 0 0 0,-4 10 0 0,1-10-9 16,-4 0 0-16,0 9 0 0,0-2 0 0,-7-1 12 0,3 7 0 16,1-4 0-16,-4-3 0 0,-1 1-12 0,1-1 0 15,0-3 0-15,4-3 0 16,-8 4 28-16,4-7 3 0,0 0 1 0,-3-4 0 0,6-2-32 0,-3 3 0 16,0-7 0-16,0 7 0 15,0-6-22-15,0-1-7 0,0-2-2 0,3-1 0 0,-3 4 13 16,4-13 2-16,-4 6 1 0,3-3 0 0,-3 3-1 0,0-2-1 15,7-4 0-15,-7 6 0 0,-4-3 2 0,4-3 1 16,-3 0 0-16,-1 3 0 16,4-3-16-16,0 0-3 0,-4 0-1 0,1 0 0 15,-1 0-53-15,4 6-10 0,-3-3-3 0,2-3-525 0,-2 0-106 0</inkml:trace>
  <inkml:trace contextRef="#ctx0" brushRef="#br0" timeOffset="33717.89">23340 4934 691 0,'-14'0'30'0,"14"0"7"0,-11 0-29 0,4 0-8 15,0 0 0-15,7 0 0 0,-7 0 190 0,7 0 37 16,0 0 7-16,0 0 2 16,-4-3-187-16,4 3-37 0,0 0-12 0,4-9 8 0,-1 5 19 0,5-2 4 15,-5-3 1-15,4 9 0 0,-3-6 3 0,-4 6 1 16,0 0 0-16,0 0 0 15,0 0-4-15,0 0 0 0,0 0 0 0,0 0 0 0,0 0 13 0,0 0 3 16,0 0 0-16,0 0 0 0,0 6 0 0,-4 3 0 16,1 1 0-16,-1-4 0 0,4-6-10 0,0 0-2 15,0 0 0-15,-3 6 0 0,3-6-13 0,0 10-3 16,0-10-1-16,3 6 0 0,1 3-2 0,3-3 0 16,0 4 0-16,7 2 0 0,0-12-3 0,0 16-1 0,7-13 0 0,-3 10 0 15,-1-4-2-15,1 7-1 16,3-4 0-16,0 1 0 0,1 0-10 0,-5 8 0 0,4-2 0 0,-3 0 0 15,-4 3 31-15,0 0 1 0,0 0 0 0,0 6 0 16,-3-12-16-16,0 9-4 0,3 0 0 0,-4-3 0 16,1 6-3-16,3-3-1 15,0-3 0-15,-3 6 0 0,3-2-8 0,0-8 0 0,4 4 0 0,-4 7 0 16,3-4 0-16,1-3 0 0,0 6 0 0,-1 3 0 16,-3-6 0-16,-3 7 0 0,0-1 0 15,-1 0 0-15,4 1 0 0,-10-1 0 0,-1 0 0 0,-3 1 12 16,0 5-12-16,-3-5 0 0,-1-1 9 0,-6-6-9 15,3 10 12-15,-4-17-1 0,4 11-1 0,-4-4 0 16,1-6-10-16,-1 6 0 0,1-6 0 0,-1-1 0 16,0-2 0-16,1 3 0 0,-1-7 0 0,4 7-11 0,-3-6 19 15,3 6 3-15,-4-1 1 0,0-5 0 16,1 6 6-16,3-4 2 0,-4 1 0 0,4 0 0 0,-3-7-20 0,-1 10 0 16,0-6 0-16,1-1 0 15,-4 7-22 1,3-7-8-16,1 7-2 0,-1-6 0 0,-3-4 32 0,-4 7 0 0,4-10 0 0,0 10 0 0,0-10 0 0,0 3 13 15,0 1-1-15,3 2 0 0,0-5-12 0,1-4-16 16,-1 3 3-16,4-3 1 0,4 4-1 0,-4-4 0 16,7-3 0-16,0 0 0 15,0 0-132-15,0 0-27 0,0 0-4 0,0 0-884 0</inkml:trace>
  <inkml:trace contextRef="#ctx0" brushRef="#br0" timeOffset="37925.11">23798 4771 1440 0,'0'0'64'0,"0"0"12"0,0 0-60 0,-7 0-16 16,4 0 0-16,-1-6 0 0,-3 6 37 0,4 0 5 15,-1-3 1-15,-3 3 0 0,4-10-19 0,-4 10-4 16,3-3-1-16,0-3 0 0,1 3 20 0,3-7 4 16,-4 1 1-16,4 6 0 0,0-4-28 0,0-2-4 15,4 3-2-15,-1-4 0 0,1 4 6 0,3-3 2 16,0-4 0-16,4 10 0 0,3-13 14 0,0 10 4 15,4-3 0-15,-4-1 0 0,3 1-22 0,4-1-4 16,1 1-1-16,-5 3 0 0,8-4-1 0,-4 4-8 16,-7 3 12-16,7 3-4 0,-3-6-8 15,-4 6 0-15,0 6 0 0,0-3 0 0,1-3 0 0,-5 6 0 16,-3-2 0-16,0 8 0 0,4-3 0 0,-4 1 0 0,-4-1 10 0,4 1-10 16,-3 2 0-16,-4 1 0 15,3-4 0-15,1 10 0 0,-4-6 0 0,0 8 0 0,0-2 0 0,-4-6 0 16,4 9 0-16,-3-7 0 0,3 1 0 0,-4 3 0 15,-3-6 0-15,4 2 0 0,-4 1 0 0,0-7 0 16,-4 10 0-16,4-9 0 0,-3-4 0 0,-5 3 0 16,5 7 0-16,-4-10-11 0,-4 4 11 0,-3-1-13 15,0 3 1-15,3-2 1 0,-3 2 0 0,3-12 0 16,1 10 11-16,-1-4-12 0,-3-3 12 0,3-3-12 16,4 0 12-16,0 0 9 0,0 0-1 0,3 0-8 15,1 0 0-15,-1 0 0 0,4 0 0 0,7 0 0 16,0 0 0-16,0 0 0 0,0 0 0 0,0 0 0 0,0 0 0 0,0 0 0 15,0 0 0-15,0 0 0 16,7 7 0-16,4-7 0 0,-1 0 13 0,1 0-4 16,3 6 7-16,0-6 0 0,0 0 1 0,0 0 0 0,0 0 3 0,4 0 1 15,0 6 0-15,3-6 0 0,-3 3-7 0,3-3-2 16,-4 0 0-16,4 0 0 0,-6 6-12 0,2-2-15 16,-3 2 3-16,0-3 1 0,-3 0-1 15,0 3-1-15,-4-2 0 0,3 5 0 16,-3-9-43-16,0 9-9 15,-7-9-2-15,0 0 0 0,7 0-131 0,-7 0-26 0</inkml:trace>
  <inkml:trace contextRef="#ctx0" brushRef="#br0" timeOffset="38418.99">24289 4774 712 0,'0'0'32'0,"0"0"6"0,-4 0-30 0,-3-3-8 0,0-6 0 0,4-1 0 0,-4 7 12 0,3-6 2 16,0-1 0-16,1 1 0 15,-1-1-48-15,4 7-10 0,-3-6-1 0,3 0-1 0,-4 5 31 0,4 4 7 16,0-6 8-16,-3 3-13 0,3 3 13 0,-4-6 0 0,4 6 0 0,0 0-9 16,0 0 9-16,-3 0 0 0,-4 0 0 0,7 0 0 15,0 0 0-15,0 0 0 0,0 0 0 0,0 0 0 16,-4-13 0-16,4 13-13 0,-10-3 5 15,10 3 8-15</inkml:trace>
  <inkml:trace contextRef="#ctx0" brushRef="#br0" timeOffset="39693.25">24437 4564 1562 0,'-11'0'69'0,"11"0"15"0,-7 0-68 0,0 0-16 0,0 0 0 0,0 6 0 16,0-2 85-16,0-4 14 0,7 0 2 0,-7 6 1 16,0-3-42-16,0 0-9 0,3-3-2 0,-3 6 0 15,4-3-33-15,3-3-6 0,-7 7-2 0,3-4 0 16,1 3-8-16,-1 0 0 0,4-6 0 0,-3 7 8 16,-1-4 20-16,4-3 3 0,-7 0 1 0,7 0 0 15,0 0-16-15,0 0-2 0,0 0-1 0,0 0 0 16,0 0 27-16,0 0 4 0,0 0 2 0,0 0 0 15,0 0-16-15,0 0-3 0,11 0-1 0,-1 0 0 16,1 0 2-16,3-3 0 0,0 3 0 0,0-7 0 16,4 1-9-16,3 0-2 0,0 3 0 0,0-4 0 0,7 4-9 15,1-3-8-15,-5 6 12 0,5-3-12 0,-5-6 0 16,4 9 0-16,-3-4 0 0,3-2 0 0,1 3 0 0,-1-3 0 16,0 6 0-16,4 0 0 0,0-13 0 15,-1 13 0-15,-2-3 0 0,6 3 0 0,-3-6 0 0,-1 3 0 16,1-4 0-16,0 4 0 0,-7 3 0 0,3 0 0 15,-7-3 0-15,-3 3 0 0,-1-6 10 0,1 6-10 16,-4 0 8-16,0 0-8 0,-7 0 0 0,4 0 0 16,-11 0 0-16,0 0 0 0,0 0 0 0,7 0 0 15,-7 0 0-15,0 0 0 0,0 0 0 0,0 0 0 16,0 0 0-16,0 0 0 0,0 0 0 0,0 0 8 16,3 9-8-16,-3-9 0 0,0 10 10 0,0-1-10 0,0-6 12 15,0 3-12-15,-3 1 0 0,3 2 0 16,-4-3 0-16,1 4 0 0,3-4 0 0,-4 10 0 0,4-4 0 0,0 1 0 15,0-1 0-15,0 7 0 0,0 3 0 0,0 0 0 16,0-3 10-16,4 9-10 0,-4-3 8 16,3 7-8-16,-3-1 0 0,4 0 0 0,-4 4 0 0,3-7 0 15,-3 6 0-15,4 4 8 0,-4-3-8 0,-4 9 8 16,4-4-8-16,-3 4 0 16,3 3 0-16,-4 0-11 0,1-6 11 0,-1 9 0 0,1-9 0 0,-1-3 0 15,-3 2 0-15,0 4 8 0,3-3-8 0,-3 3 8 16,0 3-8-16,-3 0 8 0,3 6-8 0,-4 1 8 15,4-4 19-15,-4 3 4 0,1 0 1 16,-1 1 0-16,4-7-20 0,-3 0-3 0,-1-3-1 0,1 6 0 16,-1-6-8-16,4 3 0 0,-4-10 0 0,4 4 0 15,0 3 0-15,4-3 0 0,-1-10 0 0,-3 1 0 0,4-1 0 16,-1-3 0-16,0-3 0 0,4-3 0 0,0 0 0 0,4 0 0 16,-4-3 0-16,0 3 0 0,4 0 0 0,-4-3 0 15,0 3 11-15,0 0-11 0,3-1 0 0,-3-2 8 16,4-6-8-16,-4 6 0 0,3 3 0 15,-3-4 0-15,4 4 8 0,-1-3-8 0,-3-3 0 0,4 3 0 16,-1-7 0-16,1 7 0 0,-4-6 0 0,3-4 0 16,-3 4 8-16,4 2-8 0,-4-2 0 0,3-4 0 15,1-6 8-15,-1 7-8 0,1-1 0 0,-1 1 11 16,-3-10-11-16,0 3 10 0,0-3-2 0,0 9-8 16,0-9 12-16,0 3-4 0,0-3 18 0,-3 10 3 15,3-10 1-15,0 0 0 0,0 0-12 0,0 0-2 0,-4 6-1 0,4-6 0 16,0 0-3-16,-7 3 0 0,4-3 0 15,3 0 0-15,0 0-4 0,-7 6 0 0,0-3-8 0,0 1 12 16,7-4-3-16,-7 0-1 0,0 0 0 16,-1 0 0-16,1 6 14 0,-3-6 2 0,3 0 1 0,0 0 0 15,0 3-25-15,0-3 0 0,-4 0 8 0,-3 0-8 16,0-3 13-16,0 3 1 0,-4 0 0 0,4 0 0 16,-4 0-1-16,-3 0 0 0,4 0 0 0,-5 0 0 15,5 0-13-15,-1 0 9 0,0-6-9 0,1 6 8 16,-1 0-8-16,1 0 0 0,-1 0 0 0,0-4 0 15,4 4 0-15,-4-3-11 0,4 3 3 0,-3 0 0 16,3-6-100 0,0 6-19-16,3 0-4 0,0 0-1290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19:32:46.6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8696 7518 432 0,'0'0'19'0,"0"0"4"0,0 0-23 0,0 0 0 16,0 0 0-16,0 0 0 0,0 0 112 0,0 0 19 16,0 0 3-16,7-9 1 0,-3 9-15 0,-1-7-4 0,-3 1 0 15,0-3 0-15,0 9-28 0,4-3-7 16,-4-7-1-16,0 1 0 0,0 6-16 0,0-4-3 15,0 4-1-15,0-6 0 0,0 6-28 0,0-4-5 0,0-2-2 0,0 6 0 16,0-7-14-16,0 10-3 0,-4-3-8 0,4 3 12 16,0 0 0-16,-3-6-1 0,-1-3 0 0,4 5 0 15,-3-5 14-15,-1 6 3 0,-3-3 1 16,7 6 0-16,-4-3 3 0,-3-4 1 0,0 4 0 0,7 0 0 16,-14-3-5-16,11 6-2 0,3 0 0 0,-7-3 0 15,0 3-7-15,-1-7-2 0,8 7 0 0,-3 0 0 16,-4 0-4-16,7 0-1 0,-7 0 0 0,7 0 0 15,0 0 0-15,-4 0 0 0,-3 0 0 0,0 0 0 16,7 0-4-16,-7 7-8 0,0-4 11 0,4-3-11 16,-4 6 8-16,-1 0-8 0,1 1 0 0,0-4 0 15,7 6 8-15,-14-9-8 0,11 13 0 0,-4-7 0 16,0-3 9-16,0 6-1 0,-4 4-8 0,4 3 12 0,3-4-12 16,-10 1 0-16,7-1 0 0,4 4 0 0,-8 0 0 15,4 2 0-15,0-5 0 0,3 6 0 16,1 3 0-16,-1 0 0 0,-3 0 0 0,0-4-10 0,4 4 10 0,-4 7 0 15,7-4 0-15,-11-3 0 0,8 9 0 0,-4-3 12 16,-1-3-4-16,5 4 0 0,-1-7-8 0,4-1 0 16,-7 8 0-16,4-4 0 0,-1 3 0 0,1-3 8 15,3 3-8-15,-4-3 8 0,4 4-8 0,-3-1 12 16,3-3-4-16,0-3 0 0,0 6 0 0,0-3 0 16,0 3 0-16,0-3 0 0,0 4-8 0,0-4 9 15,0 6-9-15,3-3 10 0,1-3-10 0,-1 1 0 16,1-1 0-16,-1-3-11 0,4 0 11 0,-3-1 14 15,-1-2-3-15,1 3-1 0,3-9-10 0,4 2-14 0,-4-2 3 0,3-4 1 16,4 1 10-16,-7-7 0 0,4 6 0 0,7-5 0 16,-11 5 24-16,10-9 6 0,-10 0 2 15,8 0 0-15,-5 6-45 0,4-6-9 0,0 0-2 0,-3 0 0 32,3 0-17-32,0 0-4 0,0-6-1 0,0 6 0 15,0 0-93-15,1 0-18 0,2 0-4 0,-3-3-472 0,4-3-95 0</inkml:trace>
  <inkml:trace contextRef="#ctx0" brushRef="#br0" timeOffset="597.82">9278 8095 1666 0,'0'0'74'0,"0"0"15"0,-3-9-71 0,-1 5-18 16,0-2 0-16,1 3 0 0,-1-3 39 0,1 3 4 15,3 3 1-15,-4-7 0 0,-3 1-36 0,0 0-8 16,0 6 0-16,0 0 0 0,0 0 0 0,-3-3 0 0,-1 3 0 0,0 3 0 15,1-3 14-15,3 6 1 0,-4-3 0 0,-3 0 0 16,3 7 13-16,-3-4 4 0,0 3 0 0,0-2 0 16,0 2-16-16,-4 1-2 15,1 2-1-15,-1 4 0 0,0-4-4 0,1 1-1 0,-1-1 0 0,4-2 0 16,0 9-8-16,0-7 0 0,3 7 9 0,4-6-9 16,-7 8 15-16,11-2-2 15,-5 3 0-15,5 0 0 0,3 0-13 0,0 0 11 0,3 3-11 0,1-9 10 16,3 6-10-16,0-3 0 0,0-1 0 0,4-2 8 15,3 0-8-15,-4-1 10 0,1-5-10 0,3 6 10 16,0-10-10-16,0 3 0 0,4-9 0 0,-4 10 0 16,4-10 0-16,-1-3 0 0,5-4 0 0,-5 7 0 15,1-9 0-15,3 6 0 0,-3-7 9 0,-1-2-9 16,4-1 8-16,1-2-8 0,-5 5 10 0,1-6-10 16,-4 1 12-16,4 2-4 0,-4-9-8 0,-7 10 12 0,0-7-3 0,0 6-1 15,4-5 0-15,-4-4 0 0,-4 3 1 0,1-3 0 16,3 0 0-16,-4 0 0 0,4 3-9 15,-7-3 10-15,0 7-10 0,-3-4 10 0,6 0-10 0,-3 0 0 16,-3 3 0-16,-1-2 0 0,1-1 0 16,3 6 0-16,-11-6 0 0,4 7 0 0,0-1 0 0,0 4 0 15,-4-1 0-15,4 1 0 0,-3 6-16 0,3-6 4 16,-4 9 0-16,4 0 1 16,0 6-22-16,0 0-5 0,-4-6-1 0,4 9-605 15,0 1-122-15</inkml:trace>
  <inkml:trace contextRef="#ctx0" brushRef="#br0" timeOffset="1128.14">9666 8035 1785 0,'0'0'79'0,"0"0"17"15,-7 0-77-15,0 7-19 0,0-4 0 0,7-3 0 16,-4 6 27-16,4-6 1 0,0 6 1 0,0-6 0 16,-3 10-29-16,3-4 0 0,3 3 0 0,-3-2 0 15,4 2 0-15,-1 1 0 0,-3 2 0 0,4-2 0 0,0-1 0 0,-4 3 12 16,3 7-3-16,1-6-1 15,-1 3-8-15,1-1 10 0,-4 7-10 0,3-3 10 0,-3 3-10 0,4 0 0 16,-4 6 0-16,3-3 8 0,-6 3 14 0,6-3 2 16,1 4 1-16,-1-7 0 0,-3 0 2 0,4 0 0 15,-1-1 0-15,1-2 0 0,-1 0 17 0,4-6 4 16,-3-1 1-16,0-2 0 0,3 2 3 0,0-2 0 16,-7-10 0-16,7 0 0 0,3 6-23 0,1-6-4 15,-4-6-1-15,3 6 0 0,-2-10 7 0,2 4 1 16,1-4 0-16,-1-5 0 0,1 2-4 0,-1-9 0 0,-2 10 0 0,2-7 0 15,1-3-3-15,-1 0-1 16,-3-6 0-16,0 6 0 0,0-9-12 0,0-1-4 16,4 1 0-16,-4-1 0 0,0 10-8 0,0-9 0 0,4 6 0 0,-1-3 0 15,-3 6-19-15,1-3 1 0,-1-3 0 0,-4 6 0 16,4 3 8-16,-3-3 2 0,3 9 0 0,-4-6 0 31,1 7-42-31,-1-1-8 0,1 4-2 0,-4 0 0 16,7-1-118-16,-4 7-24 0,-3 3-5 0,7-6-435 0,1 3-87 0</inkml:trace>
  <inkml:trace contextRef="#ctx0" brushRef="#br0" timeOffset="2048.96">11060 7264 2012 0,'0'0'44'0,"0"0"10"0,-4-3 2 0,4 3 0 0,0 0-45 0,0 0-11 0,0 0 0 0,-3 0 0 16,-8 0 8-16,7 0 0 0,4 0 0 0,0 0 0 15,-10 3-8-15,3-3 0 0,7 0 0 0,-4 0 0 16,-6 0 0-16,3 0 0 0,-4 0 0 0,8 0 0 15,3 0 8-15,-8 0 0 16,-9-3 0-16,3 3 0 0,3 0 0 0,-7 3 0 0,-6-3 0 0,3 0 0 16,-1 6 12-16,1-3 3 0,-3-3 0 0,-1 4 0 15,4 2 1-15,3-3 0 0,0-3 0 0,1 9 0 16,-4-9 4-16,3 7 0 0,4-4 1 0,3 0 0 16,-3-3-10-16,4 6-3 0,-4-3 0 0,6-3 0 15,8 0-16-15,-3 10 0 0,-11-10 0 0,10 9 0 0,4-9 0 16,0 0 0-16,-3 3 8 0,-4 4-8 0,7-7 15 0,0 9-1 15,0-3 0-15,-4 4 0 16,-3-1-14-16,4 0 0 0,6 1 0 0,-6 2 0 0,-1 1-9 0,1 3-5 16,3-1-1-16,0 7 0 0,3-3 15 15,-3 3 16-15,-3 6-3 0,6-3-1 0,1-3-20 0,-4 10-5 16,0-4-1-16,0 3 0 0,0-6 25 0,0 7 5 16,0 8 0-16,-4-8 1 0,4 9-17 0,0-7 0 15,4 7 0-15,-4-4 0 0,0 1 0 0,0 3 0 16,3-4 0-16,-3 1 0 0,0-7 0 0,-3 7-16 15,3-3 4-15,0-1 0 0,0 4 12 0,0-4 16 16,-4 4-3-16,1-4-1 0,3 1-12 16,-4 2 0-16,-7-2 0 0,4-4 0 0,7 1 9 0,-3-1-1 15,-1-3 0-15,-6-6 0 0,-1 0-8 0,8-6 0 0,3 3 0 0,-7-1 0 16,-4-5 17-16,0 9 2 0,8-13 0 0,-1 10 0 16,1-6-19-16,-1-1 8 0,1-2-8 15,6-1 0-15,1 0 40 0,-8-5 0 0,-3 5 1 0,4-9 0 16,10 9-25-16,-7-9-4 0,0 0-2 0,0 0 0 15,0 0 7-15,0 4 2 0,3 5 0 0,-3-9 0 16,0 0-19-16,0 0 10 0,11 6-10 0,-4-3 8 16,-7-3-8-16,11 0 0 0,3 0 9 0,7 0-9 15,-4 0 0-15,1 0-13 0,0-9 1 0,6 9 1 16,1-3 35-16,-4-3 6 0,0 6 2 0,-3-4 0 16,7-5-32-16,-4 9-15 0,-3 0 2 0,3-3 0 15,-4-3 21-15,5 6 4 0,-1-4 0 0,-4 4 1 16,-3-6-26-16,4 6-6 0,3 0-1 0,-7 0 0 15,-3-3-70-15,3 3-14 0,4 0-4 0,-1 0 0 16,1 0-84-16,-7-3-16 0,-1 3-4 16,4-6-681-16</inkml:trace>
  <inkml:trace contextRef="#ctx0" brushRef="#br0" timeOffset="3325.46">11825 7759 172 0,'0'0'16'0,"11"-9"-16"0,-1 6 0 0,-3-3 0 16,4-1 172-16,0 1 31 0,-1-3 6 0,1 6 2 16,3-4-156-16,-4 4-31 0,4-6-7 0,-3 9-1 15,0-10-16-15,-1 10 0 0,-3-3 0 0,0 3 0 16,0 0 0-16,-7 0 0 0,7 0 0 0,-7 0 0 16,0 0 26-16,0 0 2 0,0 0 0 0,0 0 0 15,0 0 60-15,0 0 13 0,0 0 3 0,0 0 0 16,-3 10-4-16,-4-7-1 0,3 6 0 0,-3 1 0 15,0 2-34-15,0-2-6 0,-3 2-2 0,-1 4 0 16,0-1-25-16,1 4-6 0,-4 3-1 0,0 0 0 0,-4 0-10 16,0 0-3-16,-3 6 0 0,0-3 0 15,-4 4-2-15,-3 2-1 0,-4-6 0 0,1 6 0 0,-5 1 3 16,1-1 1-16,0-3 0 0,-4 4 0 16,-7-7 6-16,11 6 1 0,3-3 0 0,0 4 0 0,1-7-20 0,2 6 8 15,12-9-8-15,-1 6 0 0,0-6 8 0,4 0-8 16,4-3 0-16,-1-6 0 0,4 5 0 0,4-5-14 15,-8-4 2-15,4 1 1 16,7-1-27-16,0-6-6 0,-4 7 0 0,4-10-1 16,0 0-110-16,0 0-21 0,0 0-5 0,0 0-581 0</inkml:trace>
  <inkml:trace contextRef="#ctx0" brushRef="#br0" timeOffset="3767.16">11254 7687 288 0,'0'0'12'0,"0"0"4"0,0 0-16 0,0 0 0 0,0 0 0 0,0 0 0 16,0 0 159-16,0 0 29 0,0 0 5 0,0 0 2 0,0 0-121 0,3-3-24 16,1-6-5-16,-4 9-1 0,0 0 19 0,0-3 3 15,3-4 1-15,-3 7 0 0,0 0 20 0,4-3 4 16,-1-3 1-16,-3 6 0 16,0 0 6-16,0 0 2 0,0 0 0 0,0 0 0 0,7 9-41 0,0 1-8 15,-3-1-2-15,-1 4 0 0,4-1-13 0,1 4-4 16,-5 0 0-16,1 2 0 15,6-5-6-15,-3 9-2 0,4 3 0 0,-4-3 0 0,0 0-6 0,7 0-2 16,0 0 0-16,-3 0 0 0,-4 0-1 0,7 0-1 16,11 3 0-16,-1 0 0 0,1-3-3 0,3 0-1 15,0 6 0-15,4-3 0 0,0-6 18 0,0 12 3 0,-4-9 1 16,-3 6 0-16,-1-2-32 0,-3 2 0 16,1-3 0-16,-1 6 0 15,-4 1-20-15,-2-1-9 0,-1 0-3 0,0 1 0 0,0-4 17 0,-4-3 3 0,-2 3 1 0,2-3 0 31,1-6-53-31,-4 0-10 0,3-3-2 0,1-7-1 16,-4 4-150-16,4-4-29 0</inkml:trace>
  <inkml:trace contextRef="#ctx0" brushRef="#br0" timeOffset="4549.17">12224 8465 633 0,'0'0'56'0,"0"0"-44"16,0 0-12-16,0 0 0 0,0 0 248 0,0 0 47 15,0 0 9-15,7 3 3 0,-7 7-235 0,3 2-48 16,-3 4-8-16,0-1-3 0,0 4-13 0,0 0 0 16,0 3 0-16,0 0-10 0,-3 0 10 0,-1 0 8 15,1 0-8-15,3 0 11 0,-4 6-11 0,1-6 0 0,-1 0-12 0,1 0 12 16,-4 6 0-16,0-6 0 15,-1 0 0-15,5 0 12 0,-4-3-4 0,3 0 0 0,1-4 0 0,-1 7 0 16,1-6-8-16,3 0-9 16,-4-7 9-16</inkml:trace>
  <inkml:trace contextRef="#ctx0" brushRef="#br0" timeOffset="5985.34">14291 7675 1562 0,'0'0'69'0,"0"0"15"0,0 0-68 0,0 0-16 0,0 0 0 0,0 0 0 16,0 0 27-16,-3 9 1 0,3-9 1 0,-8 3 0 16,5 4-29-16,-4-4 0 0,3 6 0 0,1-6 0 15,-4 7 0-15,3-1 0 0,1-3 0 0,-4 1 0 16,-4 2 9-16,4 7-9 0,-4-10 8 0,1 13-8 0,-1-7 40 0,1 7 4 16,-4 3 0-16,-1 0 0 0,-2 0 6 0,-1 0 2 15,1 9 0-15,-5 1 0 16,1-1-6-16,0 0-1 0,-4 1 0 0,1-1 0 0,-1 1-5 0,0-1-2 15,-3 0 0-15,0 1 0 0,0-4-14 0,-4-3-2 16,4 6-1-16,-1-3 0 0,1-2 3 0,3 2 0 16,4-13 0-16,7 11 0 0,0-11-24 0,4-2 0 15,-1 2 0-15,4-2 0 0,-4 0-12 0,4-4-8 16,4 0 0-16,-1-6-1 16,4-3-98-16,0 0-19 0,0 0-4 0,0 0-1 15,0 0 42-15,0 0 8 0,0 0 1 0,0 0 1 0</inkml:trace>
  <inkml:trace contextRef="#ctx0" brushRef="#br0" timeOffset="6311.84">13653 7716 1900 0,'-4'0'169'0,"-3"0"-135"0,7 0-34 0,0 0 0 16,-4 0 116-16,4 0 17 0,0 0 3 0,4 9 1 15,-1 4-122-15,5-4-25 0,-5 3-5 0,1 7-1 16,3-6 16-16,0 9-12 0,3-3 12 0,-3 3-12 16,4 0 12-16,3-1 0 0,-3 1 0 0,3 0 0 15,3 7 0-15,-3-7-11 0,4 9 11 0,0-9-10 0,-4 9 10 0,0-3 0 16,4-2 0-16,-4 5 0 0,0-9 0 0,0 9 0 15,0-3 0-15,0 4 0 16,-3-7-9-16,-1 6 9 0,1-3-10 0,-1-2 10 16,1-5-35-16,-4 8-1 0,0-7 0 0,-3-4 0 15,3 4-100-15,0-9-20 16,-4-1-4-16</inkml:trace>
  <inkml:trace contextRef="#ctx0" brushRef="#br0" timeOffset="6881.21">14347 8572 2091 0,'0'0'92'0,"-3"-10"20"0,3 10-89 0,-4 0-23 0,1-3 0 0,3 3 0 16,-4-6 39-16,4 6 3 0,0-3 1 0,-3-7 0 16,3 7-7-16,0-3 0 0,3-4-1 0,1 7 0 0,3-6-7 15,-4 0-2-15,8 5 0 0,0-5 0 16,-1 0-12-16,1-1-2 0,3 1-1 0,0 6 0 15,0-7-11-15,0 7 0 0,-3-3-10 0,3 3 10 0,0 0-13 0,-3-4 3 16,-1 7 1-16,1 0 0 0,-4 7 9 0,0-1 0 16,0-6-9-16,-3 6 9 15,-4-6 0-15,3 3 0 0,1 7 0 0,-4-1 0 0,0 4 11 0,-4-4-3 16,1 0-8-16,-1 4 12 0,0-1-12 0,-3 7 0 16,0-6 8-16,0 6-8 0,0-7 0 0,0 7 0 15,-3-6 0-15,3 9 0 0,-4-4 0 0,0-5 0 16,4 6 0-16,0-7 0 0,-3 7 0 0,3-6 0 15,0 2 0-15,0-2 0 0,-1-1 9 0,5-2-1 16,-4-1 0-16,7 4 0 0,-4-4-8 0,4 1 0 0,-3-7 0 16,6 9 0-16,-3-2 0 0,4-1 0 0,-1 0 0 0,1 1 0 15,-1-7 0-15,5 6 0 16,-8-9 0-16,10 0 0 0,1 10 0 0,-1-10-11 0,1 0 3 0,-1 0 0 31,5 0-36-31,-1 0-8 0,3 0 0 0,-3 0-1 16,8-3-25-16,-5-4-5 0,8 4-1 0,-4-3 0 15,7 6-98-15,-3-3-20 0,0-3-4 0,-4 6-1 0</inkml:trace>
  <inkml:trace contextRef="#ctx0" brushRef="#br0" timeOffset="7708.39">12838 8675 1724 0,'0'0'38'0,"0"0"8"0,0 0 2 0,3 10 0 0,-3-4-39 0,4 10-9 0,-4-4 0 0,3 1 0 15,1 9 0-15,-1-4-9 0,-3 1 9 0,4 6-13 31,-4-3-15-31,0-3-2 0,0 12-1 0,0-9 0 0,0-3-2 16,0 3-1-16,0 0 0 0,0 0 0 0,0 0 34 0,0 0 0 0,3-3 0 0,-3 0 0 16,4-7 34-16,-1 7 10 0,-3-7 3 0,4 7 0 15,-4-6-14-15,0-1-2 0,3-2-1 0,-3 2 0 16,4-2-13-16,-4-1-2 0,0-9-1 0,0 0-540 16,0 0-108-16</inkml:trace>
  <inkml:trace contextRef="#ctx0" brushRef="#br0" timeOffset="8849.84">14503 7317 1555 0,'0'0'138'0,"0"0"-110"0,0 0-28 0,0 0 0 0,0 0 97 15,0 0 15-15,10-3 2 0,-3-3 1 0,4 6-97 0,0 0-18 16,-4 0 0-16,7 0-11 0,-4 6 11 0,4-3-10 16,0-3 10-16,8 0-10 0,-1 7 10 0,0-4-10 15,0-3 10-15,4 3-10 0,-4 3 10 0,7-6 0 16,-3 0 0-16,3 3-8 0,-7-3 8 0,4 0 0 15,-4 0 0-15,-3 0 0 0,-1 7 0 0,1-4 0 16,0-3 0-16,-8 0 0 0,1 0 10 0,-1 0-2 16,1 6-8-16,-11-6 12 0,7 3-2 0,-7-3-1 15,7 3 0-15,-7-3 0 0,7 10 3 0,0-4 0 0,-7-6 0 16,7 3 0-16,-7-3-4 0,4 13 0 16,-1-4 0-16,1 0 0 0,-1 4-8 0,1-4 0 0,-4 1 0 0,4 2 0 15,-1 4 0-15,-3-3 0 0,4-1 0 0,-1 1 0 16,1-4 0-16,3 0 0 0,-7 4 0 0,7 3 0 15,-7-10 0-15,3 3 0 0,4 7 0 0,-7-10 0 16,4 4 0-16,-4-1 0 0,3 1 0 16,1-1 0-16,-4 0 0 0,3 4 0 0,-3-4 0 0,0 4 8 15,0-1 2-15,0-2 0 0,0 9 0 0,0-7 0 16,0 7-1-16,0 0 0 0,0 3 0 16,0 0 0-16,-3 3-9 0,3-3 0 0,0 6 9 0,0-6-9 15,0 9 0-15,3-9 8 0,1 6-8 0,-1-3 0 16,1-3 0-16,0 7 0 0,-1-4 0 0,4 0 0 0,-3-3 0 15,6 3 8-15,-3-3-8 0,-3 0 0 16,3 6 0-16,0-3 0 0,0 6 0 0,-3 1 0 0,-1-1 0 0,1 7 0 16,-4-4 0-16,0-2 0 0,0 8 0 0,-4-5 0 15,1-4 0-15,-1 1 0 0,-3-1 11 16,3-9 4-16,-3 0 1 0,4 6 0 0,-1-9 16 0,1-3 4 16,-1 6 1-16,1-4 0 0,3-5-14 0,-4 6-3 15,1-7-1-15,3 4 0 0,0-4 4 0,0-2 1 16,3 2 0-16,-3-8 0 0,4 5-24 0,-1 0 8 15,-3-9-8-15,7 10 0 0,-3-7 11 0,-4-3-3 16,3 6 0-16,4-3 0 0,0 7-8 0,-3-7 8 16,-4-3-8-16,0 0 8 0,0 0-8 0,7 9 0 15,0-2 0-15,-7-7 0 0,0 0 0 0,4 9 0 0,3-3 0 16,-4 4 0-16,-3-10 0 0,0 0 0 0,4 9 0 0,-1-3 0 16,4 1 0-16,-7-7 0 15,0 0 0-15,0 9 0 0,7-3 23 0,-7-6 2 0,0 0 1 0,0 0 0 16,0 0 5-16,0 0 1 0,0 10 0 0,0-10 0 15,0 0 20-15,-7 6 5 0,4 0 1 16,-4-3 0-16,0 4-34 0,-4-4-8 0,1-3 0 0,-1 0-1 16,0 3 1-16,1 6 1 0,-4-2 0 0,0-4 0 15,-1 6-17-15,1 1 0 0,0-7 0 0,0 6 0 16,0-3 0-16,0 1 0 0,-4-7 0 16,4 9-9-1,0 0-67-15,0-2-12 0,-4-1-4 0,4-6-756 0,0 6-151 0</inkml:trace>
  <inkml:trace contextRef="#ctx0" brushRef="#br0" timeOffset="11533.03">15998 8202 874 0,'-14'0'19'0,"11"3"4"0,-8-3 1 16,1 0 1-16,-1 0-25 0,1 0 0 0,-1 0 0 0,0 0 0 15,4 0-21-15,-3 0-10 0,3-3-1 0,0 0-1 0,0-4 13 0,3 7 4 16,4 0 0-16,-4-9 0 0,-3 6 16 16,7 3 0-16,-3-7 0 0,-1 4 0 0,4-6 58 15,0 9 9-15,-7-3 1 0,7 3 1 0,-3-7 35 0,3 7 6 16,-7-3 2-16,3 3 0 0,4 0-19 0,0 0-3 16,-3-6-1-16,3 6 0 0,0 0-8 0,0 0-1 15,0 0-1-15,0 0 0 0,0 0 0 0,0 0 0 16,0 0 0-16,7-3 0 0,0 3-43 0,7-3-9 15,-4-3-2-15,8 6 0 0,3-4-16 0,0 4-9 16,1-6 10-16,2 6-10 0,1 0 10 0,0 0-10 0,-1-3 10 16,1 3-10-16,0 0 0 0,-1 0 8 0,1 0-8 15,3 3 0-15,1-3 0 0,-1 0 0 16,0 10 0-16,0-10 0 0,-7 9 0 0,4-6-13 0,-4 6 4 0,0 1 1 31,1-1-39-31,-1-6-7 0,-4 7-2 0,1-1 0 16,0 4-44-16,-1-4-10 0,1-3-2 0,-4 4 0 15,4-7 8-15,-4 0 0 0,0-3 1 0,0 0 0 0,4 6 51 0,-4-2 11 16,-4-8 1-16,5 8 1 16,-5-4-5-16,1 0 0 0</inkml:trace>
  <inkml:trace contextRef="#ctx0" brushRef="#br0" timeOffset="12004.9">15956 8500 1267 0,'-17'-10'56'0,"6"10"12"0,0-3-55 0,1 3-13 0,-1-3 0 16,1-3 0-16,3 6 120 0,-1-4 22 0,5 4 4 0,3 0 1 16,-4-6-135-16,4 6-26 0,0 0-6 0,0 0 0 15,-7 0 20-15,7 0 0 0,0 0 0 0,0 0 0 16,0 0 0-16,0 0 0 0,0 0 0 0,0 0 0 15,0 0 36-15,7-9 8 0,0 6 1 0,4 3 1 16,-4-10 16-16,7 7 3 0,-3-3 1 0,3 6 0 16,0-3-18-16,4 3-4 0,-4-3-1 0,3-4 0 15,1 7-11-15,0 7-3 0,-1-4 0 0,1 0 0 16,0-3-1-16,-1 6 0 0,1-3 0 0,7 7 0 16,-4-7-36-16,3 3-8 0,5-3-2 0,-1 3 0 15,-3-2 18-15,3 2-8 0,-3-3 8 0,6 0 0 16,1 3-45-16,0-2-3 0,0 2 0 0,-1-3-976 15</inkml:trace>
  <inkml:trace contextRef="#ctx0" brushRef="#br0" timeOffset="28436.09">18225 7587 403 0,'0'0'36'0,"0"0"-36"0,-4-6 0 0,4 3 0 16,-4-4 131-16,4-2 19 0,-3 6 4 0,3-7 1 16,-4 1-124-16,4 9-31 15,0 0 0-15,0 0 0 0,-3-3 47 0,3 0 3 0,0 3 1 0,0 0 0 16,-7-7 13-16,3 7 4 0,-3 0 0 0,0 0 0 15,0 0-16-15,0 0-2 0,-4 7-1 0,4-4 0 16,-3 0-14-16,-1-3-3 0,-3 6-1 0,0-3 0 16,-4-3 22-16,4 7 5 0,-7-7 1 0,3 3 0 15,-3-3-1-15,0 0 0 0,4 0 0 0,-5 0 0 16,-2 0-11-16,2 0-3 0,-2 0 0 0,3 0 0 0,-1-3-13 0,1 3-3 16,0 0-1-16,0-7 0 15,0 7-11-15,3 0-1 0,-3 0-1 0,3-3 0 0,-3 3-14 0,0-6 11 16,0 6-11-16,0-3 10 0,0 3-10 0,-1 0 0 15,5-3 0-15,-1-4 0 0,0 7 0 0,4 0 0 16,4 0 0-16,-4-3 0 0,3 3 10 16,-3 0-10-16,0-6 12 0,7 6-12 0,-4 0 25 0,1 0-1 15,3 0-1-15,-1 0 0 0,-2 0-11 0,10 0-3 16,0 0 0-16,0 0 0 0,-4 9-9 0,1-2 0 16,-1-1 0-16,4-6 0 0,0 9 0 0,0 1 0 15,4 2-10-15,-4-2 10 0,3 2 0 0,-3 7-9 16,4-6 9-16,-4-4 0 0,3 10 0 0,-3-7-10 15,0 7 10-15,4-6 0 0,-4 6 0 0,0-7 0 0,0 10 0 0,0 0 9 16,0 0-9-16,0 6 10 0,3-6-10 0,-3 10 10 16,4-4 2-16,-4 3 1 0,0 0 0 0,0 4 0 15,4-4-4-15,-1 4-1 0,1-4 0 0,-1 1 0 16,4-1 1-16,-3 0 0 0,3 1 0 0,0 2 0 16,-4 7-9-16,1-4 0 0,-4-2 0 0,3-1 0 15,-3 4 14-15,4-3-2 0,-4 8-1 0,3-5 0 16,-6 3-11-16,3-3 0 0,3-1-10 0,-6-2 10 15,3-4 0-15,-4 0 0 0,8 1 8 0,-4 2-8 16,3-2 13-16,-3-4-4 0,-3-3-1 0,3 3 0 16,3-6 2-16,-3-3 0 0,0 3 0 0,0-3 0 15,0-4-2-15,0 7-8 0,4-3 12 0,-4 0-4 16,0-7-8-16,0 7 0 0,0-6 9 0,-4-1-9 16,4 7 0-16,-3-6 8 0,6-4-8 0,-3 1 0 0,0-7 8 0,0 6-8 15,-3 0 8-15,-1-2-8 0,4-7 0 0,4 6 8 16,-4-6-8-16,0 0 0 0,0 9 0 0,3-2 0 15,-6-4 0-15,3-3 0 0,-4 9 10 0,4-9-2 16,0 3-8-16,-3 7 12 0,-4-4-12 0,7-6 0 16,-4 6 0-16,1-6-10 15,3 0 10-15,-4 10 0 0,-3-4 0 0,7-6 0 0,0 0 10 0,0 0-2 16,0 0-8-16,0 0 12 0,0 0-3 0,0 0-1 16,0 0 0-16,0 0 0 0,0 0 0 0,0 0-8 15,0 0 12-15,0 0-4 0,0 0-8 0,0 0 10 16,0 0-10-16,0 0 10 0,0 0-10 0,0 0 0 15,0 0 9-15,7-6-9 0,0 3 0 0,-7 3 0 0,0 0 0 0,7-7 0 16,0 4 0-16,4-6 8 0,3 9-8 0,0-3 0 16,0-4 0-16,4 7 8 0,-4-9-8 15,4 6 0-15,-4 0 0 0,3-4 0 0,-2 4 0 0,2-3 8 16,-3 3-8-16,-3 0 0 0,3-4 0 0,-3 7 0 16,-1-9 0-16,1 9 0 0,-4-3 0 0,0-3 0 15,0 6-8-15,-7 0-4 0,7 0 0 0,-7 0 0 16,7-3-6-16,0 3-2 0,0-10 0 0,0 10 0 15,0 0 6-15,4-9 1 0,-4 9 0 0,0-10 0 16,4 7 13-16,-1-6-12 0,1 9 12 0,3-10-12 16,-4 7-24-16,5-3-4 15,-5 3 0-15,1-7-1 16,-4 7-160-16,0-3-32 0</inkml:trace>
  <inkml:trace contextRef="#ctx0" brushRef="#br0" timeOffset="28967.21">17434 8318 813 0,'-17'3'36'0,"10"6"8"0,-4-3-36 0,0-2-8 0,1 2 0 0,-4-3 0 16,3 0 122-16,4 7 22 0,4-10 5 0,3 0 1 16,-7 9-18-16,7-9-3 15,0 0-1-15,0 0 0 0,0 3-40 0,3 7-9 0,-3-1-2 0,7-3 0 16,0 0-21-16,4 1-4 0,3-4 0 0,0 3-1 16,4-3-10-16,-1 4-1 0,-3-4-1 0,4 0 0 0,3-3-6 15,0 0-1-15,0 0 0 0,4 0 0 16,-4 0-24-16,1 6-8 0,2-3 0 0,-6-3 0 15,3 0 0-15,-3 10 0 0,-4-10 0 0,3 3 0 0,-2 3-13 0,-1-3-7 16,3 7 0-16,-6 2-1 16,3-2-37-16,-3-4-7 15,-1-3-2-15,1 6 0 0,-1-6-30 0,1 7-7 0,-4-10 0 0,7 6-1 16,-3-6-19-16,-1-6-4 0,4 6-1 0,-3-3 0 0</inkml:trace>
  <inkml:trace contextRef="#ctx0" brushRef="#br0" timeOffset="30132.07">19262 7443 1036 0,'0'0'92'0,"0"0"-73"16,0 0-19-16,0 0 0 0,0 0 96 0,0 0 15 0,-4 0 3 16,4 0 1-16,-7 0-92 0,4 0-23 0,-1 0 0 0,-3 3 0 15,-4 3 0-15,4-3 0 0,0-3 0 0,-3 0 0 16,-1 7 0-16,1-4 0 0,-5-3 0 0,1 6 0 16,0-3 23-16,0-3 0 0,-4 0 0 0,1 0 0 15,-1 0 29-15,-3 3 5 0,0-3 2 0,0 0 0 16,0 0 5-16,-1 0 0 0,1 7 1 0,0-7 0 15,0 0-17-15,0 0-4 0,3 0-1 16,-3 0 0-16,3 0-18 0,1-7-3 0,2 7-1 0,-2 0 0 16,-1 0-10-16,4 0-3 0,0 0 0 15,0 0 0-15,3 0-8 0,1 0 0 0,-4 0 0 0,-1 0 0 16,5 7 0-16,3-4 0 0,-4-3 0 0,4 6 0 16,0-3 0-16,0-3 0 0,0 0 0 0,7 0 0 15,0 0 0-15,-7 9 0 0,7-9 12 0,-4 4-4 16,4-4-8-16,-7 6 0 0,7-6-12 0,-3 3 12 0,3-3 0 0,0 0 0 15,0 0 0-15,-4 9 12 16,4 1-2-16,0-10 0 0,-3 3 0 0,3 6 0 0,0-9 0 0,3 10 0 16,-3-10 0-16,4 12 0 0,-4-2 0 0,3-1 0 15,1-6 0-15,-1 7 0 0,5-1-10 0,-5 4 12 16,1-4-12-16,3 10 12 16,-4-7-12-16,4 1 0 0,-3 6 0 0,-1 3 8 0,1-3 15 0,-1 2 2 15,1 11 1-15,-1-4 0 0,-3 3-26 0,4 4 0 16,-1-1-14-16,1 7 5 0,-4-3 20 15,3-1 4-15,-3 1 1 0,4-3 0 0,-4 5-16 0,4-5 0 16,-4 6 0-16,3-7 0 0,1 7 0 0,-4 0 0 16,0-1 0-16,3 4 0 0,1-3 0 0,-4 3 8 0,3-3-8 15,1 3 0-15,-1-4 10 0,-3-5-10 16,4 12 10-16,-1-9-10 0,-3 2 8 0,4 4-8 0,-8 3 0 0,4-3 9 16,0-3 1-16,4 0 0 0,-4-4 0 0,0 1 0 15,0-4-2-15,0-2-8 0,0-1 12 16,0-9-4-16,0 6-8 0,0-6 8 0,0-6-8 0,3 3 8 15,-3 0 13-15,0-7 3 0,0 1 0 0,0 2 0 16,0-2-13-16,4-10-3 0,-1 6 0 16,-3 1 0-16,0-1 2 0,4-6 0 0,-4 7 0 0,0-10 0 15,0 6-10-15,0-6 0 0,0 0 0 0,0 6 8 16,0-6 0-16,0 0 0 0,0 0 0 0,0 7 0 16,0-7-8-16,0 0 0 0,0 0 0 0,0 3-11 15,0 6 11-15,0 1 0 0,0-10 0 0,-4 3 0 16,4-3 0-16,0 0 0 0,0 0 0 0,0 0 0 0,0 9 0 0,0-9 11 15,0 0-3-15,0 0 0 16,0 0 20-16,7 6 3 0,-3-2 1 0,3 2 0 0,-7-6-20 0,11 3-3 16,-1 0-1-16,4-3 0 15,-3 0-8-15,7 0 0 0,-1 0 0 0,4-3 0 0,8 3 0 0,2-9 8 16,5 9-8-16,6-10 8 0,0 7 0 0,4-3-8 16,0-7 12-16,0 10-4 0,-4-6-8 0,-3 2 0 15,-4 4 0-15,1-6 0 16,-5 9-58-16,-2 0-14 0,-1-3-2 0</inkml:trace>
  <inkml:trace contextRef="#ctx0" brushRef="#br0" timeOffset="33377.33">19794 7725 288 0,'0'0'25'0,"0"0"-25"0,0 0 0 0,7 0 0 15,-7 0 150-15,0 0 25 0,0 0 5 0,0 0 0 16,0 0-112-16,0 0-22 0,0 0-5 0,0 0-1 16,0 0 2-16,0 0 0 0,0 0 0 0,0 0 0 0,0 0-12 0,0 0-2 15,0 0-1-15,-3 3 0 0,3-3 14 0,-7 6 3 16,0-2 1-16,0-1 0 15,3 3-17-15,-3-3-4 0,0 6-1 0,0 1 0 0,-4-1-5 0,4 4-1 16,-3-4 0-16,-4 4 0 0,0-1 12 0,-1 7 3 16,1 0 0-16,0 0 0 0,-3-4-2 0,-1 7 0 15,7 0 0-15,-3 7 0 0,-3-1-13 0,3 0-2 16,-4 3-1-16,0 1 0 0,1-1-14 16,-1 7 0-16,0-4 0 0,1-2 0 0,3 2 0 0,-1-3 0 15,5 1 0-15,3 5 0 0,0-5 14 0,0-1 0 16,0-6 0-16,3 7 0 0,1-1 18 0,3 0 3 0,0 1 1 15,0-4 0-15,3-3-25 0,1 3-11 16,-1-3 10-16,1 4-10 0,-1-4 9 0,1-3-9 0,-1 9 8 0,4-3-8 16,4-3 0-16,-8 3 0 0,5-6 0 15,-1 7 0-15,3-7 0 0,1-7 0 0,-1 1-12 0,1 0 12 16,3-1-24-16,4-2 4 0,-4-1 0 0,3-2 0 31,5-1-20-31,-1-6-4 0,3 4-1 0,1-4 0 16,3-3-75-16,-3 0-16 0,7 0-2 0</inkml:trace>
  <inkml:trace contextRef="#ctx0" brushRef="#br0" timeOffset="33876.04">20638 8035 460 0,'0'0'20'0,"0"0"5"0,0 0-25 0,0 0 0 0,0 0 0 0,-8 0 0 15,8 0 265-15,0 0 48 0,-7-3 10 0,0-3 1 16,4 3-259-16,3 3-52 0,-7 0-13 0,-4 0 0 16,4 0 13-16,0 3 0 0,-4 3 0 0,4-3 0 15,0-3 21-15,-3 7 4 0,-1-4 1 0,4 6 0 16,0-6 3-16,-3 7 1 0,-1-1 0 0,0 4 0 15,-3-4-12-15,4 10-3 0,-4-6 0 0,3 5 0 16,-3-5-12-16,-4 9-4 0,4 0 0 0,-4 6 0 16,-3-6-12-16,4 12 11 0,-8-2-11 0,0-1 10 15,-3 10-10-15,0-10 0 0,-4 10 9 0,7-6-9 16,1 2 0-16,-1-5 8 0,7-7-8 0,-3 6 0 16,4-9 0-16,-1 0 0 0,7 0 0 0,-3-3 8 0,4-1-20 15,-1-5-3-15,0 0-1 0,4-4 0 16,-3-3-42-1,3-3-9-15,7-3-1 0,-7 7-796 0</inkml:trace>
  <inkml:trace contextRef="#ctx0" brushRef="#br0" timeOffset="34216.71">19960 8057 518 0,'11'-6'23'0,"-11"6"5"0,3-6-28 0,1 3 0 0,3-4 0 0,0 7 0 15,4-3 339-15,-1 6 62 0,4-3 13 0,0 10 2 16,4 2-340-16,-4 7-68 0,-3-6-8 0,3 6-12 16,0 3 12-16,0-4 0 0,-7 4 0 0,4 0-9 15,-4 6 17-15,0-2 3 0,0 2 1 0,-4-3 0 16,1 6-12-16,3 1 0 0,-4-4 0 0,1-3 0 15,-1 13 0-15,1-7 0 0,0 0-10 0,-1 1 10 16,4-4 0-16,0 0 0 0,-3 0 0 0,3-3 10 16,0-3-2-16,-4 0 0 0,4-3 0 15,0-6 0-15,1 9-8 0,2-13-16 0,-3 10 4 0,4-7-589 16,-1-2-119-16</inkml:trace>
  <inkml:trace contextRef="#ctx0" brushRef="#br0" timeOffset="34528.04">20849 8678 1958 0,'0'0'87'0,"-3"10"17"0,-1 2-83 0,-3-2-21 0,0 8 0 0,3-5 0 0,1 6 106 0,-1 0 17 0,1-4 3 16,-1 4 1-16,4 3-111 0,0-3-16 0,-3-3-16 0,-1 9 3 16,1-10 0-16,-1 7 0 0,-3 0 0 0,4-6 0 15,-4 0 13-15,3-7-12 0,1 10 12 0,3-7-12 16,-4 1-6-16,1-4-1 0,3 1 0 0,3-1 0 31,-3-9-113-31,0 0-22 0,0 0-5 0,0 0-674 0</inkml:trace>
  <inkml:trace contextRef="#ctx0" brushRef="#br0" timeOffset="34996.61">21156 8446 1497 0,'0'0'133'0,"-7"7"-106"0,4-7-27 0,3 0 0 16,0 0 136-16,0 0 21 0,0 0 5 0,0 0 1 15,10 0-137-15,4-7-26 0,0 7 0 0,0 0-14 16,4-3 14-16,3 3 0 0,-3-6 0 0,3 6 0 16,0 0 0-16,0 0 0 0,1 0 0 0,-1 0 10 15,0 0-10-15,-3 6 0 0,-1-6 0 0,1 0-11 16,-1 3 11-16,1-3 0 0,-4 7 0 0,0-4 0 31,0-3-30-31,1 3-4 0,-5-3-1 0,4 6 0 0,-3-6-129 0,-1 3-27 0,1-3-5 0,0 0 0 0</inkml:trace>
  <inkml:trace contextRef="#ctx0" brushRef="#br0" timeOffset="35884.51">22514 7935 1443 0,'18'-9'32'0,"-18"9"6"0,0 0 2 0,3-7 0 0,8-5-32 0,-7 9-8 0,-4 3 0 0,7-7 0 15,-7 7 0-15,0 0 0 0,7-9 0 0,-7 9 8 0,0 0 4 0,0 0 0 16,7 0 0-16,-7 0 0 0,0 0 11 0,0 0 2 16,0 0 1-16,0 0 0 15,0 0 26-15,0 0 6 0,0 0 1 0,0 0 0 0,0 0-19 0,0 0-3 16,-11 0-1-16,1 0 0 0,-1 6-8 0,0-3-1 16,-3-3-1-16,0 10 0 0,0-7-26 0,-4 6 0 15,1-9 0-15,-4 7-11 0,-11-4 11 0,7 3 14 16,0-3-3-16,8 0-1 0,-4 4-1 0,0-4 0 15,3 3 0-15,-3-3 0 0,7 7-1 0,-8-7-8 16,5 6 12-16,-1-9-4 0,4 10-8 0,3-4 0 16,-3-3 0-16,0 0 0 0,4 6 0 0,3-9 0 15,0 7 0-15,-1-4 8 0,1 0 7 0,0 3 1 0,7-6 0 0,-3 3 0 16,-4 7-16-16,7-10 8 16,0 9-8-16,0 1 0 0,0-7 0 0,-4 6 0 0,4 4 0 0,0-4 0 15,4 10 0-15,-4-6 0 0,0-4 0 0,0 10 0 16,0-4 0-16,0 1 0 0,0 0 0 15,0-1 0-15,-4 1 0 0,4 3 0 0,0 0 10 0,0-4-2 16,-7 4-8-16,7 3-10 0,-3 0 10 0,3-3-13 16,-7 3 13-16,3-3 0 0,1 3 0 0,3-3 0 15,0 6 0-15,-4-3 8 0,1-1-8 0,-1-2 10 16,4 3 8-16,-4 0 2 0,1 0 0 16,-4 3 0-16,3-9-20 0,1 6 0 0,-1-3-13 0,1-7 5 15,-1 4 8-15,1 0 0 0,-1-7 0 0,1 4 0 16,-1 5 0-16,1-8 9 0,3 2-9 0,0-2 0 15,-7-1 16-15,7 4-4 0,-4-4-1 0,4 0 0 16,0-5-11-16,0-4-11 0,0 0 3 0,7 9 0 0,0-9 19 0,0 9 4 16,-7-9 1-16,7 0 0 0,4 0 3 0,-1 0 1 15,1 0 0-15,-4 0 0 0,4 0-8 16,3-3 0-16,3-3-1 0,-3 6 0 0,-3 0-11 0,3 0 0 16,0 0 0-16,0 0 0 15,-3 0-34-15,0 0 1 0,3 0 0 0,-4 0 0 16,1 0-115-16,-1 0-24 0,-3 0-4 0,4 0 0 0</inkml:trace>
  <inkml:trace contextRef="#ctx0" brushRef="#br0" timeOffset="36177.67">22049 8500 2336 0,'0'0'52'0,"0"0"10"0,0 0 2 0,0 0 1 0,0 0-52 0,0 0-13 0,0 0 0 0,0 0 0 16,0 0-16-16,0 0-5 0,7-4-2 0,3-2 0 15,-10 6 23-15,7 0 0 0,7-3 0 0,1 3 0 16,2 0-23-16,-3 0-3 0,0 0-1 0,4 0 0 15,0 0 2-15,3 0 0 0,-11 0 0 0,8 0 0 16,0 3-22-16,-1-3-4 0,-3 0-1 16,1 0 0-16,-1-3-29 0,0 3-7 0,3-3 0 0,1-3-416 15,-7 6-84-15</inkml:trace>
  <inkml:trace contextRef="#ctx0" brushRef="#br0" timeOffset="37894.81">23163 7803 172 0,'0'0'16'0,"0"0"-16"0,0 0 0 0,0 0 0 0,0 0 80 0,0 0 14 16,0 0 2-16,0 0 1 15,0 0-48-15,0 0-9 0,0 0-3 0,0 0 0 16,0 0 23-16,0 0 5 0,0 0 1 0,0 0 0 0,0 0 17 0,0 0 3 16,0 0 1-16,0 0 0 15,0 0-21-15,0 0-4 0,0 0-1 0,0 0 0 0,0 0-37 0,-7 7-8 16,7-7-2-16,-7 0 0 0,0 3 9 0,0-3 1 15,0-3 1-15,-3 3 0 0,2 3-25 0,1-3 0 16,-3 0 0-16,-4 0 0 0,3 0 18 0,-3 0-2 16,0 0 0-16,-4 0 0 0,4 0 26 0,0-3 5 15,-7 3 1-15,7 0 0 0,0 0-20 0,0 0-4 16,-4 0-1-16,4 0 0 0,3 0-3 0,1 0-1 16,-4 0 0-16,3 0 0 0,0 0-19 0,4 0 0 0,0 0 8 15,0 0-8-15,-3 0 0 0,3 0 0 16,7 0 0-16,0 0 0 0,-11 3 0 0,11-3 0 15,0 0 0-15,0 0 0 0,0 0 20 0,0 0 0 0,0 0 0 0,0 0 0 16,0 0-20-16,0 0 0 16,0 0 0-16,0 9 0 0,11-6 0 0,-8 7 0 0,-3-1 0 0,0 4 0 15,-3-4 0-15,3 1 0 0,3 2 0 0,-6-3 0 16,-1 4 0-16,4 3 0 0,4-4 0 0,-4 1 0 16,-7 2-17-16,3 1-1 0,0 6 0 0,4-3 0 15,-3 3 18-15,-1 0 0 0,-3 0 0 16,4-3 0-16,6 9 0 0,-6-3 0 0,-8-3 0 0,4 9 0 15,7-9-8-15,-7 9 8 0,4-2 0 0,-4-4 0 16,-1 6 0-16,1 1 0 0,4-11 0 0,-1 11 0 16,-3-4 0-16,4 3 0 0,-1-6 0 0,1 7 0 15,-1-4 0-15,-3 3 0 0,4-5 0 0,-1 2 9 0,4-6-9 16,-7 0 0-16,0 0 0 0,3 0 0 0,8-4 14 0,-4 4 1 16,-4-9 0-16,1 6 0 15,3-7-3-15,3-2-1 0,1 5 0 0,-4-8 0 0,0 2-3 0,0 0 0 16,7 1 0-16,-7-7 0 0,0 6 10 0,0 1 2 15,7-10 0-15,0 12 0 0,-3-5 5 16,3-4 2-16,-7-3 0 0,10 6 0 0,4-3-17 16,-3 0-10-16,-4 4 12 0,4-4-12 0,6-3 8 0,1 6-8 15,-7-3 0-15,-1 3 0 0,-3-3 0 0,4-3 0 16,3 4-15-16,-4-4 5 16,1 0-32-16,3 0-6 0,7 0-2 0,0 0 0 15,-3 0 37-15,7 0 13 0,-4-7-9 0,4 1-603 16,-4 3-121-16</inkml:trace>
  <inkml:trace contextRef="#ctx0" brushRef="#br0" timeOffset="43065.02">23643 8130 932 0,'0'0'41'0,"0"0"9"0,0 0-40 0,0 0-10 15,0 0 0-15,0 0 0 0,0 0 36 0,0 0 4 16,4-10 2-16,-4 10 0 0,7 0-24 0,-4-3-5 16,-3 3-1-16,4-9 0 0,-4 9-12 0,0 0 11 15,0 0-11-15,0 0 10 0,0 0 17 0,0 0 3 0,0 0 1 0,0 0 0 16,0 0 25-16,0 0 6 15,0 0 1-15,0 0 0 0,-7 9-1 0,0-6 0 0,0 7 0 0,-4-1 0 16,0 0-7-16,1 4-2 0,-4-1 0 0,0 4 0 16,-4-3 8-16,0-1 2 0,-3 10 0 15,0-6 0-15,3-1-11 0,-6 7-3 0,3-3 0 16,-4 9 0-16,0-2-20 0,0 2-4 0,-3-3-1 0,0 3 0 16,3 3-12-16,-3 1-4 0,0 2 0 0,3-2 0 15,1-1 10-15,-1-3 2 0,4-3 0 0,-1 4 0 16,1-4-20-16,4-3-17 0,-4-4 3 0,3-5 1 15,7 9 13-15,1-13 0 0,-4 1 0 0,3 2-9 16,4-12-24 0,3 10-5-16,1-10-1 0,3 0 0 15,0 0-172-15,0 0-34 0,7-19-7 0,4-3-2 0</inkml:trace>
  <inkml:trace contextRef="#ctx0" brushRef="#br0" timeOffset="43500.16">23082 8173 288 0,'0'0'25'0,"0"0"-25"0,0 0 0 0,0 0 0 15,0 0 277-15,0 0 51 0,0 0 9 0,0 0 3 16,0 0-268-16,0 0-54 16,0 0-10-16,0 0-8 0,0 0 38 0,0 0 2 0,0 0 1 0,0 0 0 15,0 0 12-15,0 0 3 0,0 0 0 0,0 0 0 16,0 0-4-16,0 0-1 16,4 10 0-16,-1-1 0 0,-3 1-15 0,4-1-2 0,-4-6-1 0,0 7 0 15,3 2-9-15,-3-2-3 0,4-1 0 0,-4 3 0 16,3 4-6-16,-3 0-2 0,4-7 0 0,-1 13 0 15,5-3 0-15,-5 0 0 0,4 3 0 0,0 3 0 16,0-3 0-16,4 6 0 0,-1-3 0 0,1 3 0 16,3-6-4-16,-3 10-1 0,3-10 0 0,3 0 0 15,-2 0 6-15,-1 6 1 0,3-6 0 0,1-3 0 16,0-4-15-16,-4 4 0 0,3 3 0 0,-3-6 0 0,4-4 0 16,-4 1 0-16,0-1 0 0,4-2 0 15,-4-1-37-15,0 0-11 0,0 1-1 0,-3-7-1 31,-1 3-72-31,1-3-14 0,0 1-4 0</inkml:trace>
  <inkml:trace contextRef="#ctx0" brushRef="#br0" timeOffset="43868.28">23753 8763 403 0,'0'0'36'0,"0"0"-36"0,0 0 0 0,0 0 0 16,0 0 419-16,-4 6 77 0,4 4 15 0,4 2 3 16,-1-2-429-16,1 2-85 0,-4 1-18 0,3-1-3 15,1-2 21-15,-4 5 0 0,0-2 0 0,0-1 0 0,0 1-12 16,0 6 1-16,0-7 1 0,-4 4 0 0,4-3 10 0,0-1-8 16,0-3 8-16,-3 1-8 15,3-1-96-15,0-9-20 0,0 0-3 0,0 0-690 16</inkml:trace>
  <inkml:trace contextRef="#ctx0" brushRef="#br0" timeOffset="44788.2">23915 7907 1324 0,'0'0'118'0,"0"0"-94"0,-4-3-24 0,4 3 0 15,0 0 125-15,0 0 21 0,0-7 4 0,0 7 1 16,4-9-47-16,3 6-10 0,0-6-2 0,0-1 0 31,4 10-112-31,-1-9-22 0,4 9-5 0,-3 0-1 0,6-3 48 0,-2 3 0 0,-1-4 0 0,0 8 0 0,0-4 17 0,0 0 0 16,0 0 0-16,0 0 0 0,0 3 7 0,-3-3 0 15,3 6 1-15,0-3 0 16,0 3-9-16,0-2-1 0,-3-4-1 0,3 0 0 0,0 6-2 0,0-3 0 16,-3 0 0-16,-1 6 0 0,5-9-12 0,-5 10 9 15,1-10-9-15,-4 9 8 0,3-6-8 0,-3-3 0 16,4 0 0-16,-4 10 8 0,-7-10-8 16,7 0 8-16,0 6-8 0,-7-6 8 0,4 6-8 0,-4-6 8 15,7 7-8-15,-7-7 8 0,0 0 7 0,0 0 1 16,0 0 0-16,3 3 0 0,-3-3-2 0,0 0 0 15,4 9 0-15,-4 1 0 0,0-10-2 0,0 3 0 16,0-3 0-16,0 15 0 0,-4-2-12 0,4-1 0 0,-3-2 0 16,3 9 0-16,-4-4 0 0,4 4 0 0,-3 0 0 15,3 3 0-15,0 0 0 0,0 0 0 0,0 6 0 16,0-3 0-16,0-3 0 0,3 6-10 0,1 4 10 0,-1-7-8 16,1 6 8-16,3-9 8 0,-4 6-8 0,4-6 11 15,1 7-3-15,-5-4 0 0,4 3 0 0,0-3 0 16,-3 3-8-16,-4-3 0 0,7 3 0 0,-7-2 0 15,3-1 0-15,-3 0 0 0,0 3 0 0,-3-3 0 16,3 3 11-16,0-3 0 0,0-3 0 0,-4 0 0 16,4 6-1-16,0-6 0 0,-3 0 0 0,3-3 0 15,-4 0-10-15,4-3 0 0,-3-7 0 0,3 4 0 16,-4-4 32-16,4 7 2 0,0-10 0 0,0 3 0 0,0-9-18 16,0 0-3-16,0 7-1 0,0-7 0 15,0 0-2-15,0 0-1 0,0 0 0 0,0 0 0 0,0 0 2 0,0 0 0 16,0 0 0-16,0 0 0 15,0 0 17-15,0 0 3 0,0 0 1 0,0 0 0 0,0 0-20 16,0 0-3-16,0 0-1 0,-7 3 0 0,0-3-8 0,0 0 0 16,0 3 9-16,0-3-9 0,0-3 11 0,0 3-3 15,-4 0 0-15,4 3 0 0,0-3 4 0,-4 6 1 16,1-3 0-16,-1-3 0 0,1 0 15 0,-1 7 2 16,4-4 1-16,-7 3 0 0,3-3-18 0,-3-3-3 15,4 3-1-15,-1-3 0 0,1 7-9 0,-1-7 0 16,0 3 0-16,1-3 0 0,-1 0 0 0,1 0 0 15,3 0 0-15,-1 0 0 16,1 0-102-16,4 0-16 0,3 0-3 0,0 0-1 0</inkml:trace>
  <inkml:trace contextRef="#ctx0" brushRef="#br0" timeOffset="46608.6">24306 7759 1152 0,'-3'0'102'0,"-4"0"-82"16,7 0-20-16,0 0 0 0,0 0 117 0,0 0 19 16,0 0 4-16,0 0 1 15,0 0-67-15,0 0-14 0,7-9-2 0,-4 6-1 0,4-3-14 0,1 3-3 16,-1-1-1-16,0-2 0 0,0 3-14 0,0-3-2 16,0 6-1-16,3-3 0 0,-3 3-8 0,0 0-2 15,1-7 0-15,-1 7 0 0,-7 0 2 0,10 0 0 16,-3 0 0-16,4 0 0 0,-1 0 4 0,-3 0 1 15,-7 0 0-15,8 7 0 0,2-7 9 0,1 0 1 16,-1 3 1-16,-3-3 0 0,4 0-4 0,-1 0-1 16,5 6 0-16,-5-3 0 0,4-3-8 0,0 6-1 15,1-2-1-15,2-1 0 0,-3 3-5 0,0-3-1 0,4 6 0 0,-4 1 0 16,0 2-9-16,0-2 0 16,0 2 0-16,1 7 0 0,-1 0 0 0,0-3-9 0,0 9 9 15,-4-3-13-15,1-7 13 0,3 14 0 0,0-7 0 0,0 0 0 16,1-1 0-16,2 8 0 0,4-4 0 0,-3-3 0 15,0-3 11-15,-1 3-2 0,4-1 0 16,-3 8 0-16,-4-7 2 0,0 0 0 0,-3 9 0 0,3-9 0 16,-3 9-3-16,-4-3-8 0,0-2 12 0,-4 5-4 15,1 7-8-15,-1-10 0 0,-3 9 0 0,-3-5 0 16,-1-1 0-16,1 0 18 0,-1-5-2 0,-3 5 0 16,-4-9 0-16,8 6 0 0,-4-3 0 0,3 0 0 15,1 0-16-15,-1-3 0 0,1 7 0 0,-1-4 0 16,-3-3 0-16,4 3 0 0,-4-3-8 0,0 3 8 15,0-3 0-15,-4 0 0 0,0 6 13 0,-3-6-4 0,-3 0 0 16,2 0 0-16,-2 0 0 0,3-4 0 0,-7 4 1 0,6-3 0 16,-2-6 0-16,-4 9 0 15,7-7-2-15,-8 1-8 0,5 0 12 0,-4-4-4 16,3 1-8-16,-3-1 0 0,3 4 0 0,-3-10-11 16,7 4 2-16,0-1 0 0,3 1 0 0,1-1 0 15,6-6-137-15,1 6-27 0,3-9-6 0</inkml:trace>
  <inkml:trace contextRef="#ctx0" brushRef="#br0" timeOffset="49598.94">25827 7703 990 0,'0'0'44'0,"0"0"8"0,0 0-41 0,0 0-11 0,0 0 0 0,0 0 0 15,0 0 72-15,0 0 12 0,0 0 2 0,0 0 1 16,3-6-39-16,-3 6-8 0,0-10-2 0,0 10 0 16,0 0-10-16,0 0-1 0,7-3-1 0,-7 3 0 15,0 0 6-15,4-6 0 0,-4 6 1 0,0 0 0 16,0 0 8-16,0 0 2 0,0 0 0 0,7-3 0 0,-7 3-3 16,0 0-1-16,0 0 0 0,0 0 0 0,0 0-7 0,0 0-2 15,0 0 0-15,0 0 0 16,0 0-1-16,0 0 0 0,-3 12 0 0,-1-2 0 15,-3-1 5-15,0 4 1 0,0-4 0 0,0 1 0 0,-4 2 0 0,1-3 0 16,-1 4 0-16,0-4 0 0,1 10-14 0,-1-6-2 16,-3 6-1-16,0-1 0 0,0 4-8 0,0-6-2 15,-4 3 0-15,-3-7 0 0,3 10 0 0,1-3 0 16,-1 3 0-16,-3-3 0 0,3 3 0 0,-3 0 0 16,3-3 0-16,-3 3 0 0,0 0 7 0,0 0 1 15,3-1 0-15,1 1 0 0,-1-3 2 0,7 9 1 16,-3-2 0-16,4-5 0 0,-1 8-19 0,1-4 0 0,-1 6 0 15,4 1 0-15,0-1 0 0,0 0 0 0,0 1 0 0,3 5 0 16,-3-2 0-16,4-4 0 16,-4 0 0-16,3 1 0 0,4-7 0 0,-3 6 0 0,-1-3 0 15,4-2 0-15,-3-1 0 0,3 0 0 0,0 3 0 0,-4-3 0 16,4 3 0-16,0-3 0 0,0-3 0 0,-4 10 0 16,1-10 0-16,3 6 8 0,0-3-8 0,3 3 0 15,-3-6 9-15,4 0-9 0,-4 0 0 0,4 0 9 16,3-3-9-16,-4 3 8 0,1-3-8 0,3-1 8 15,0-2-8-15,0-7 0 0,3 10 0 0,1-6 8 16,-4-4-8-16,7 4 0 0,-3-4 0 0,3 4 0 16,-4-4 0-16,1 0 0 0,0 4 0 0,3-4 0 15,0 1 0-15,0-7 0 0,-7 6-9 0,4 1 9 32,-4-1-51-32,0 1-6 0,0-7-2 0,-4 6 0 0,-3-9-126 0,0 0-26 0,7 6-5 0</inkml:trace>
  <inkml:trace contextRef="#ctx0" brushRef="#br0" timeOffset="50385.93">26487 8161 115 0,'0'0'0'0,"0"0"10"0,0 0-10 0,0 0 0 16,0 0 0-16,0 0 0 0,0 0 269 0,7 0 52 16,-7 0 11-16,0 0 1 0,0 0-244 0,3-10-49 0,-3 10-9 0,0 0-3 15,0 0 7-15,0 0 1 0,0 0 0 0,0 0 0 16,0 0 16-16,0 0 4 0,0 0 1 16,0 0 0-16,-10 10 1 0,3-1 0 0,-1-6 0 0,1 7 0 15,-3-1-6-15,3 4-2 0,0 2 0 0,-4-2 0 16,-3 0-8-16,3 5-2 0,-3 4 0 0,0 0 0 15,0 0-24-15,-4 0-4 0,4 10-2 0,-7-4 0 16,0-3-2-16,-4 6 0 0,4 1 0 0,-7-1 0 16,3 0-8-16,1 1 0 0,-1-1 9 0,4-9-9 15,-8 9 0-15,8-9 0 0,0 0 0 0,0 3 8 16,0-3-8-16,3 0 0 0,1 0 0 0,2-9 8 16,1 9-8-16,0-7 0 0,4-2-8 0,-1-1 8 15,0 1-51-15,4-7-5 16,0-3 0-16,0 7-1 0,0-10-110 0,7 0-21 0,-7 0-5 0,4-10-570 15</inkml:trace>
  <inkml:trace contextRef="#ctx0" brushRef="#br0" timeOffset="50715.4">26031 8130 1879 0,'-10'-10'83'0,"10"10"17"0,-4-3-80 0,1 0-20 0,3-3 0 0,0 6 0 0,-4 0 24 0,4 0 1 15,0 0 0-15,0 0 0 0,0 0-25 0,0 0 0 0,11 0 0 0,-1 9 0 16,-2 0 0-16,-1-5 0 0,3 8 0 0,-3-3 0 16,0 10 14-16,4-6 4 0,-4 6 1 0,0-7 0 15,4 10 5-15,-1-3 2 16,-3 3 0-16,0 0 0 0,0 0-6 0,0 6-2 0,4-3 0 0,0 3 0 15,-8-6 0-15,8 0 0 0,-4 10 0 0,0-10 0 16,0 9-18-16,3-9-12 0,-6 9 1 0,3-9 1 16,-3 6 10-16,3 1 0 0,-4-7 0 0,1 0 8 15,3 3 0-15,-7-7 0 0,3 4 0 0,-3 0 0 16,0 0-156-16,0-3-30 0,0-6-6 0</inkml:trace>
  <inkml:trace contextRef="#ctx0" brushRef="#br0" timeOffset="51269.52">26550 8910 1267 0,'0'0'112'0,"0"0"-89"0,0 0-23 0,0-3 0 16,0-3 122-16,0 0 20 0,7-1 4 0,0-2 1 15,0 0-110-15,-3 5-21 0,6-5-5 0,-3 6-1 16,0-3-1-16,1-4 0 0,-5 7 0 0,4-6 0 16,0 9 9-16,0-10 2 0,-7 10 0 0,0 0 0 15,7 0 4-15,-7 0 0 0,7-3 1 0,-7 3 0 16,0 0-12-16,11 0-2 0,-11 0-1 0,0 0 0 16,10 3-10-16,-6 4 0 0,0-4 9 0,-1 6-9 15,1 0 0-15,-4 1 0 0,0-1 0 0,0 4 0 16,-4-1 0-16,1 1 9 0,-5 3-9 0,-2-1 0 0,3 1 0 0,0 0 0 15,0-1 0-15,-4 1 0 16,4 3 8-16,-3-7-8 0,-1 10 0 0,0-3 0 0,-3-6 8 0,4 9-8 16,-1-4 0-16,0 1 0 0,1-6 0 0,-1-1 0 15,4 4 0-15,0-3 0 0,4-4 8 16,-1 4-8-16,1-10 0 0,-1 6 0 0,4 0 0 0,0-9 10 16,4 7-10-16,-1-1 8 0,4-6-8 0,0 9 0 15,0-9 0-15,0 7 0 0,0-4-12 0,0-3-4 16,8 0 0-16,-8 3-1 15,3-3-36-15,-3 6-7 0,-7-6-2 0,14-6-510 16,1 3-101-16</inkml:trace>
  <inkml:trace contextRef="#ctx0" brushRef="#br0" timeOffset="51912.08">27136 8468 115 0,'0'0'10'0,"0"0"-10"0,0 0 0 0,-7 0 0 16,7-3 248-16,0 3 47 0,-4 0 9 0,4 0 3 15,0 0-161-15,0 0-32 0,-3-6-6 16,3 6-2-16,0 0-32 0,0 0-6 0,0 0-2 0,0 0 0 16,0 0-6-16,0 0 0 0,10-3-1 0,1 3 0 15,-1 0-25-15,1 3-5 0,3 3-1 0,0-6 0 16,0 3 1-16,4-3 0 0,-4 0 0 0,7 6 0 16,-3-6-29-16,-1-6 0 0,-2 12 0 0,2-2 0 15,-3-4 12-15,4 0-3 0,-4 6-1 0,0-6 0 16,0 0-16-16,-3 0-4 0,3 0-1 0,-3 0 0 31,-1-6-73-31,1 6-14 0,-1 0-4 0,1 0-787 0</inkml:trace>
  <inkml:trace contextRef="#ctx0" brushRef="#br0" timeOffset="52875.47">28543 8117 864 0,'0'0'76'0,"0"0"-60"0,4-3-16 0,-4 3 0 0,3-6 0 0,-3 6 0 15,7-4 0-15,-7 4 0 0,4-6 0 0,-4 6 0 16,0 0 0-16,0 0 0 16,0 0 54-16,0 0 11 0,0 0 3 0,-4-3 0 0,4 3 39 0,-3-6 8 15,-4 3 1-15,7 3 1 0,-4-4-27 0,-3 4-6 16,0-6 0-16,0 6-1 0,0 0-15 0,0 0-4 15,-4 0 0-15,4 0 0 0,0 0-20 0,-3 0-5 16,-1 0-1-16,4 6 0 0,-4-6-10 0,-3 0-3 16,0 0 0-16,-3 4 0 0,3-4-10 0,-8 3-3 15,1-3 0-15,0 6 0 0,0-6-2 0,-4 3-1 0,0-3 0 16,1 6 0-16,-4-2-9 0,3-4 0 16,0 6 0-16,4-3 0 0,0-3 0 0,0 3 0 0,7-3 0 0,-4 0 0 15,4 6 0-15,3-6 0 16,1 0 8-16,-1 4-8 0,4-4 0 0,0 0 0 0,7 0 9 15,0 0-9-15,-7 0 8 0,7 0-8 0,0 0 10 0,0 0-10 16,0 0 0-16,0 0 0 0,-4 6 0 0,4-6 0 16,0 3 0-16,0 6 8 0,0-6-8 0,0 7 0 15,0-1 0-15,0-6 0 0,0 7 8 0,0-1-8 16,0 4 0-16,0 2 0 0,0-2 0 0,-3 0 0 16,3 5 0-16,0-5 0 0,-4 9 0 0,4-3 0 15,-3-1 0-15,3 4 0 0,-4 4 0 0,4-5 0 16,0-2 0-16,0 3 0 0,-3 0 0 0,3 0 0 15,-4-3 0-15,4 3 0 0,-3 0 0 0,-1 0 0 0,1 3 0 16,3-9 0-16,-7 6 8 0,3-4-8 16,-3 4 12-16,3-3 0 0,-3-6 0 0,4 5 0 0,-4-5 4 0,3 6 1 15,-3-7 0-15,4 1 0 0,-1 3-17 0,1-1 10 16,3-5-10-16,-7 2 8 0,7-6-8 16,0 4 0-16,-4-1 0 0,4-2 8 0,0-7-8 0,0 0 12 15,0 6-12-15,0-6 12 0,0 0 0 0,0 0 0 16,0 0 0-16,0 0 0 0,0 0 6 0,0 0 2 15,7 3 0-15,-3 6 0 0,-4-9-10 0,7 7-2 16,-7-7 0-16,7 3 0 0,-4 0-8 0,4 3 8 16,-7-6-8-16,7 3 8 0,4-3-8 0,-4 7 0 15,0-4 0-15,0-3 0 0,4 0 0 0,-1 0 0 16,1 0 0-16,-1 0 0 0,5 0 0 0,-5-3 0 16,4-4 0-16,0 7 0 15,0-3-43-15,-3-3-10 0,0 6-3 0,-1 0 0 16,-3-3-100-16,0-7-20 0,-3 10-4 0,-4 0-757 0</inkml:trace>
  <inkml:trace contextRef="#ctx0" brushRef="#br0" timeOffset="53176.31">27901 8528 1324 0,'0'0'118'0,"0"0"-94"15,0-7-24-15,0 7 0 0,0 0 132 16,0 0 21-16,4-3 5 0,3-6 1 16,-4 9-99-16,4-3-19 0,0-3-4 0,4 6-1 0,0-4-22 0,-4 4-5 15,3-6-1-15,4 6 0 0,4-3-8 0,-4 3 0 16,7 0 0-16,-3 0 0 0,7-3 0 0,-4-3 0 15,3 12 0-15,-2-6 0 16,-5 0-39-16,4 0-6 0,-3 0-2 0,0 0 0 16,6 3-178-16,-2-3-36 0,16-9-7 0,-6 9-2 0</inkml:trace>
  <inkml:trace contextRef="#ctx0" brushRef="#br0" timeOffset="54127.66">29281 7948 403 0,'0'0'36'0,"0"0"-36"0,0 0 0 0,0 0 0 0,0 0 228 0,-7 0 38 15,-1 3 8-15,1-3 2 0,7 0-186 0,-7 0-37 16,-3 6-7-16,3-6-2 0,0 0-16 0,-4 0-4 16,4 3-1-16,0-3 0 0,-4 0 14 0,4 0 3 15,-3 6 1-15,-1-2 0 0,1-1-8 0,-5-3-1 0,5 0-1 0,-4 0 0 16,0 0 4-16,0 0 1 0,-4 6 0 0,4-3 0 15,-4-3-15-15,4 0-2 0,-4 6-1 0,1-2 0 16,-4-4-5-16,-1 6-1 0,-2-3 0 0,3 0 0 16,-4 3 0-16,0-3-1 0,0 7 0 0,4-1 0 15,0-6-11-15,7 7 0 16,-4-1-12-16,4 1 12 0,0-7 0 0,4 6 0 0,3 1 0 0,-1-1 0 16,1-6 0-16,4 7 0 0,3-10 8 0,0 0-8 15,0 9 24-15,0 0-1 0,0-5 0 0,0-4 0 16,3 9-23-16,1 3-18 0,-4-12 3 0,7 10 1 15,-3-4 14-15,3 0 16 0,0 4-3 0,-4-1-1 16,4-2-3-16,-3-1-1 0,3 3 0 0,-4 1 0 16,1-1-8-16,-1 0 0 0,4 4 0 0,-7-4 0 0,0 4 0 15,0-1 0-15,0 7 0 0,0-6 0 16,-3 2 0-16,3 1 0 0,0 3 0 0,-4-6 0 0,1 5 0 0,3-5 0 16,-4 3 8-16,-3-1-8 0,4 7 8 0,-1-3 0 15,-3 0 0-15,0-4 0 0,0 11 4 0,0-11 1 16,0 7 0-16,-4 0 0 0,1-3-13 0,-1 3 8 15,1 0-8-15,-1-3 0 16,0 3 0-16,-3 0 8 0,4 0-8 0,3-4 0 0,-4-5 0 0,1 6 0 16,2-7 8-16,1 10-8 0,0-12 0 0,4 8 9 15,-4-5-9-15,3 3 8 0,1-10 14 16,-1 3 2-16,1 1 1 0,3-1 0 0,-4-6-25 0,4 7 0 16,-3-1 0-16,-1-6 0 0,4-3 0 0,0 0 0 15,0 0 0-15,0 0 0 0,0 10 15 0,0-10-3 16,0 9 0-16,0-9 0 0,0 0-3 0,0 0-1 15,0 0 0-15,7 6 0 0,4 1-8 0,-4-7 0 0,0 9 0 0,3-9 0 16,5 0 8-16,-1 6-8 0,0-6 0 0,3 0 8 16,1 0-8-16,7 0 0 0,-4 0 0 0,0 0 8 15,0 0-8-15,-3 0 0 0,3 3 0 0,-3-6 0 16,-1-3 0-16,1 6-11 0,-4 0 11 0,-3 0-8 31,3 0-44-31,-4 0-9 0,-3-3-2 0,4 3 0 16,-11 0-41-16,7-6-8 0,0 6-1 0,4-4-510 0,-8 1-101 0</inkml:trace>
  <inkml:trace contextRef="#ctx0" brushRef="#br0" timeOffset="54852.08">29580 8224 288 0,'0'0'25'0,"0"0"-25"0,0 0 0 0,0 0 0 16,7-4 220-16,-7 4 40 0,4-6 7 0,3 3 1 0,-3-3-136 0,-4 6-27 15,7-3-5-15,-7 3-2 0,3-10-18 0,-3 10-3 16,0 0-1-16,0 0 0 0,0 0-4 0,0 0-2 16,0 0 0-16,0 0 0 0,0 0-25 0,0 0-5 15,-3-9 0-15,3 9-1 0,0 0-14 0,-7 6-2 16,0-3-1-16,-1 4 0 0,-2-1-9 0,3 3-1 16,-4 1-1-16,1 2 0 0,-1 7-11 0,-3 0 0 15,-4 3 9-15,1 0-9 0,-4 6 23 0,-1-3 0 16,-2 3 0-16,-1 4 0 0,-3-4-23 0,3 3-15 15,0 0 3-15,-3 1 0 0,3-1 12 0,1-3 0 0,3-2 0 16,3-1 0-16,-3-3 0 0,7-7 0 16,0 7 0-16,3-6 0 0,0-4 0 0,1 1 0 0,-1-4 0 0,4 1-9 31,0-7-25-31,4 6-5 0,-4-9-1 0,7 0 0 16,0 0-54-16,0 0-11 0,-8 0-3 0,8 0-506 0,-7 0-102 0</inkml:trace>
  <inkml:trace contextRef="#ctx0" brushRef="#br0" timeOffset="55161.49">29164 8161 518 0,'0'0'46'0,"0"-3"-37"0,-3-4-9 0,3-2 0 15,0 9 317-15,0-3 62 0,3-6 12 0,-3-1 2 0,0 10-276 0,7 0-55 16,0-3-11-16,-7 3-3 0,7-3-28 0,0 6-7 15,4 0-1-15,-4 7 0 0,0-4-2 16,0 6-1-16,4-2 0 0,-4 5 0 0,3 1 7 0,-3 0 2 16,4 9 0-16,-4-3 0 0,0 3-8 0,0-3-2 15,0 9 0-15,0-3 0 0,0-2-8 0,4 5 0 16,-8-3 0-16,8-3 8 0,-4 7-8 0,4-1 0 16,-4-9 0-16,3 6 0 0,1-6 0 0,-1 0 0 15,1 0-12-15,-4 0 12 0,0-3 0 0,4-7 0 16,-1 7 0-16,1-6 0 0,-1 5-9 0,-2-5 9 15,-1-4-12-15,0 4 12 16,0-4-97-16,-4 4-13 0,1-4-2 0,3 1-774 0</inkml:trace>
  <inkml:trace contextRef="#ctx0" brushRef="#br0" timeOffset="55708.02">29549 8785 288 0,'0'0'25'0,"0"0"-25"16,0 0 0-16,0 0 0 0,0 0 307 0,0 0 56 15,0 0 11-15,0 0 2 0,0 0-296 0,0 0-59 16,3-3-12-16,-3-7-9 16,0 10 13-16,7-9-4 0,0 6-1 0,0-3 0 0,-3 2 40 0,3-5 8 15,0 9 2-15,0-9 0 0,0 9 6 0,0-4 2 16,0-2 0-16,0 3 0 0,4 0-25 0,-1-3-5 15,-2 6 0-15,-1 0-1 0,3 0-18 0,-3 0-3 0,0 0-1 16,0 0 0-16,0 0-13 0,0 6 0 0,-3-3 0 0,3 0 0 16,-3 7 0-16,3-1 0 15,-4-3 0-15,-3 1 0 0,0 2 0 0,0 0 0 0,-3 4 0 0,-4-4 0 16,3 1-8-16,-7 2 8 0,4 4 0 0,-3-4 0 16,3-2 0-16,-4 2 0 0,1 1 0 0,-1 3 0 15,0-4 0-15,1 1 0 0,-1-4 0 0,1 4 0 16,-1-1 0-16,4-2 0 0,0-1 0 0,0 4 0 15,-4-4 0-15,8-3 8 0,-4-3-8 0,3 7 0 16,1-7 0-16,3 6 0 0,-4 1 0 0,4-10 0 16,0 9 0-16,0-6-12 0,0 7 12 0,4-1-13 31,-4-9-41-31,0 0-8 0,3 3-2 0,4 4 0 0,0-7-140 16,4 0-29-16,3-7-6 0,4 4-1 0</inkml:trace>
  <inkml:trace contextRef="#ctx0" brushRef="#br0" timeOffset="56556.21">29789 8020 1580 0,'0'0'70'0,"0"0"14"0,0 0-67 0,0 0-17 0,0 0 0 16,0 0 0-16,0 0 54 0,0 0 7 0,0 0 2 0,0 0 0 16,0 0 5-16,7-7 0 0,0 7 1 0,3 0 0 15,-3 0-25-15,4 0-4 0,-1 0-2 0,5 0 0 16,-5 0 6-16,4 7 0 0,4-7 1 0,0 3 0 15,-1-3-6-15,1 3-2 0,3 3 0 0,0-3 0 16,0 4-23-16,1-4-5 0,-5-3-1 0,1 6 0 16,3-3-8-16,-3-3 8 0,-1 3-8 0,-3-3 8 15,4 0-8-15,0 0 0 0,-4 0 0 16,0 0 0-16,-4 0 8 0,5 0 0 0,-1 0 0 0,0-3 0 16,-7 3-8-16,0-3 8 0,-7 3-8 0,7 0 8 15,-7 0-8-15,0 0 12 0,0 0-12 0,0 0 12 0,0 0-12 16,0 0 0-16,0 0 0 0,0 0 0 15,0 0 8-15,0 0-8 0,-7 3 12 0,0-3-4 0,0 0-8 16,-4 3 0-16,4-3-10 0,0 7 10 0,0-4 0 0,-4-3 0 16,4 9 0-16,0-9 10 0,0 10-10 0,0-7 0 15,0 6 0-15,4-3 0 0,-4 4-10 16,0-4 10-16,3 10 0 0,0-4-9 0,1 1 9 0,3-1-10 16,0 4 10-16,-4-3-10 0,4-1 10 0,0 10 0 15,0-3 0-15,0-7-8 0,0 10 8 0,0 4-8 16,4-5 8-16,-4 1-8 0,0 4 8 0,3-5 0 15,1 8 0-15,0-4 0 0,-4 3 0 0,3-6-8 16,-3 9 8-16,4-9 0 0,-4 0 0 0,0 6 0 0,0-6 0 16,-4-3 0-16,4-3 0 0,0 6 0 15,-3-3 0-15,-1 3 0 0,0-4 8 0,4-5-8 0,-3 6 8 0,-1 0-8 16,1-4 0-16,-1 1 0 0,1 0 0 0,-1-7 0 16,1 10 11-16,-1-7-3 15,4 1 0-15,-3 6 0 0,-1-10-8 0,1 1 0 0,3-1 0 0,0-3 0 16,0-6 0-16,-4 10 0 0,1-1 0 0,3 0 0 15,0-9 0-15,0 0 0 0,0 0 0 0,0 0 0 16,-4 4 28-16,4-4 3 0,0 0 1 0,-3 9 0 16,-1-3-20-16,4-6-3 0,0 0-1 0,-4 3 0 15,1 4 4-15,-4-4 0 0,3 0 0 0,4-3 0 16,-10 0 0-16,3 6 0 0,0-3 0 0,0-3 0 16,-4 7 21-16,0-4 5 0,1-3 1 0,-1 3 0 15,1 3-31-15,-1-6-8 0,-3 0 0 0,0 0 0 16,3 3 0-16,-3-3 0 0,4 0 0 0,-4 0 0 0,-4 7-10 0,7-7 10 15,4 3-12-15,-3-3 12 16,3 0-73-16,0 0-8 0,-1 0-2 0,8 0 0 16,-3 0-90-16,3 0-19 0,0 0-3 0,0 0-785 15</inkml:trace>
  <inkml:trace contextRef="#ctx0" brushRef="#br0" timeOffset="57185.48">30131 7656 1220 0,'0'0'54'0,"-11"-3"11"0,8 3-52 0,-4-3-13 0,0 3 0 0,7 0 0 15,-8-7 0-15,8 7 0 0,-3-3 0 0,3 3 0 0,-4-6 9 0,4 6-1 16,0 0 0-16,0 0 0 0,0 0 11 0,0 0 1 15,-3 0 1-15,3 0 0 0,0 0 51 0,0 0 11 16,0 0 1-16,0 0 1 16,0 0 14-16,0 0 2 0,0 0 1 0,0 0 0 0,0 0-35 0,0 0-7 15,0 0-2-15,0 0 0 0,0 0-35 0,7 0-7 16,0 9-2-16,4 1 0 0,-1-1-5 0,1 1-1 16,3 2 0-16,0-2 0 0,4 5-8 0,-1 1 0 15,1 0 0-15,3 2 8 0,4 4-8 0,3 0 10 16,-3 7-10-16,-1-4 10 0,5 3 2 0,-1-6 1 15,-3 9 0-15,-1 1 0 0,1-1-1 0,-4 0-1 16,4 4 0-16,-8-4 0 0,1-3 17 0,-4 4 4 0,0-7 1 16,0 6 0-16,-3 1-23 0,-4-1-10 15,0 7 8-15,-3-1-8 0,3 1 12 0,-7 3-4 16,0-4 0-16,0 4 0 0,0 3-8 0,-4-3 8 0,1-1-8 0,-1 1 8 16,-3-6 0-16,0 2 0 15,0-2 0-15,-4-4 0 0,4 0 4 0,-3-5 0 0,-1 5 0 0,-3-9 0 16,3 6 6-16,-3-6 2 0,4 0 0 0,-1-3 0 15,-3-7-20-15,3 7 0 0,4-6 0 16,0-1 0-16,-3-2 0 0,3-1 0 0,-4 0 0 0,8-5 0 31,3-4-52-31,-7 0-8 0,3 0-2 0,4 0-704 0,-7-4-141 0</inkml:trace>
  <inkml:trace contextRef="#ctx0" brushRef="#br0" timeOffset="58358.93">30427 7534 1364 0,'0'0'60'0,"0"0"13"0,0 0-58 0,0 0-15 0,0 0 0 0,-3-7 0 16,-4 7 59-16,7 0 9 0,0 0 1 0,0-3 1 16,-8-3-16-16,5 6-3 0,3 0-1 0,0 0 0 15,0 0-38-15,0 0-12 0,0 0 8 0,0 0-8 16,0 0 27-16,0 0 1 0,0 0 1 0,0 0 0 15,0 0 3-15,0 0 0 0,0 0 0 0,11-3 0 16,-11 3-10-16,14-6-2 0,-4 6 0 0,1 0 0 0,-11 0 3 0,10 0 0 16,1 0 0-16,3 0 0 15,-3 0 9-15,3 0 1 0,-4 0 1 0,4 0 0 0,1 0-12 0,-1 0-2 16,0 6-1-16,3-3 0 0,-2-3-19 0,-1 0 0 16,3 6 0-16,-3-3 0 0,8-3 12 0,-5 0 0 15,4 7-1-15,1-4 0 0,-1-3-11 16,0 3 0-16,0-3 0 0,0 0 0 0,-3 0 0 0,-1 0-16 15,-2 0 4-15,-5 0 1 0,-10 0 35 0,11 0 6 16,-4 0 2-16,3 0 0 0,-3 0-32 0,-7 0 0 16,0 0 0-16,0 0 0 0,0 0 12 0,0 0-3 15,0 0-1-15,0 0 0 0,0 0 7 0,0 0 1 0,0 0 0 0,-3 9 0 16,-1 1-6-16,1-7-1 16,3 6 0-16,0 1 0 0,0-10-9 0,0 9 0 0,0 1 0 0,-4-7 0 15,4 6-8-15,-3 4 8 0,3-4 0 0,0 10 0 16,0-7 0-16,0 7 0 0,0 3 0 0,3 0 0 15,1 6 0-15,-1-3 0 0,-3 13 0 16,4-3 0-16,-8-1 0 0,4-3 0 0,4 10 0 0,-1 0 0 16,-3 0 0-16,4-7 0 0,0 4 0 0,-1-4 0 15,1 1 8-15,-1-4-8 0,4 10 0 0,-3-7 8 16,3-2-8-16,-4 9 0 0,4-10 0 0,0 7 0 16,0-1 0-16,0 1 0 0,1-4 0 0,-1-2 0 15,3-1 0-15,-3 0 0 0,-3-2 0 0,3-4 0 16,0-3 18-16,-4 6 11 0,1-3 3 0,-4-3 0 15,3 0-15-15,1 6-2 0,-4-6-1 0,0 6 0 16,0-3 3-16,-4-3 1 0,4 7 0 0,-3-11 0 0,3-2 10 0,-4 6 3 16,1-3 0-16,3 3 0 15,-4 6-31-15,4-6 8 0,0-3-8 0,-3-4 0 0,3 4 8 0,0-6-8 16,0-1 11-16,0 4-11 0,0-3 0 16,0-4 0-16,0-6 0 0,0 6 0 0,3 1 0 0,-3-1 0 15,0-9 0-15,0 0 0 0,7 3 0 0,-3 7 10 16,-4-10-10-16,3 3 8 0,5 6 0 0,-8-9 0 15,3 7 0-15,1-4 0 0,3 6-8 0,-4-6 12 16,-3-3-12-16,7 10 12 0,-3-10-12 0,-4 0 12 16,7 9-12-16,-7 1 12 0,0-10-12 0,3 3 0 15,-3-3 0-15,4 9 8 0,-4-9-8 0,0 6 0 16,0-6 0-16,0 3 0 0,0-3 28 0,0 10 4 0,-4-1 1 0,1-6 0 16,3-3-10-16,-4 10-3 15,-3-7 0-15,-3 6 0 0,3-2 4 0,-4-4 0 0,0 6 0 0,1-6 0 16,-1 7 2-16,1-4 1 0,-4-3 0 0,-1 7 0 15,1-7-15-15,0-3-2 0,-3 6-1 0,2-3 0 16,-2-3-1-16,-1 6 0 0,1-2 0 0,-1-4 0 16,-3 6-8-16,3-3 0 0,4-3 9 0,0 0-9 15,0-3 0-15,0 3 0 16,3-6 0-16,0 6 0 16,1 0-75-16,3-10-13 0,0 1-2 0,3 6-1374 0</inkml:trace>
  <inkml:trace contextRef="#ctx0" brushRef="#br0" timeOffset="80071.11">15057 11206 1270 0,'0'0'56'0,"0"0"12"0,0 0-54 0,0 0-14 15,0 0 0-15,0 0 0 0,0 0 16 0,0-7 1 16,3 4 0-16,1-3 0 0,-1 3-6 0,1-3-2 16,3 3 0-16,-4-1 0 0,1-2-9 0,-1 3 0 15,4-3 0-15,-3-1 0 0,-1 1 12 0,-3 6 0 16,4-9 0-16,-4 9 0 0,3-3 31 0,-3 3 6 15,0 0 2-15,4-7 0 0,-4 7-1 0,0 0 0 16,0 0 0-16,0 0 0 0,4-3 4 0,-4 3 1 16,3-9 0-16,-3 9 0 0,7-3-9 0,-7 3-2 15,0 0 0-15,0 0 0 0,0-7-8 0,0 7-3 16,4-3 0-16,-4-3 0 0,3 3-9 0,-3 3-3 16,4-10 0-16,-4 10 0 0,0 0-9 0,0 0-3 0,0 0 0 0,0 0 0 15,0 0-9-15,0 0 12 0,0 0-12 0,0 0 12 16,0 0 0-16,0 0 1 0,0 0 0 0,-7 10 0 15,0-7 7-15,0 3 2 0,-1-3 0 0,1 7 0 16,0-1-11-16,0 4-3 0,0-4 0 16,0 4 0-16,0 6 4 0,0-7 0 0,-3 10 0 0,-1-3 0 15,0 0 4-15,1-1 0 0,-4 4 1 0,3-6 0 16,-7 6 7-16,4 3 2 0,-3-3 0 0,-1 0 0 16,-3 0-7-16,0 3-2 0,0 0 0 0,-4 0 0 15,-3-3-5-15,3 10 0 0,-3-11-1 0,-1 8 0 16,5-4 10-16,-4 6 3 0,-1-3 0 0,5-3 0 15,-1 4-15-15,0-4-9 0,1 3 12 0,-1-6-12 16,4 0 8-16,-4 0-8 0,4 0 0 0,-4 3 0 0,0-9 11 16,4 6-11-16,-3-4 10 0,-1 4-10 0,4-3 0 0,0 0 0 15,-1-3 0-15,1 6 0 0,0-4 0 16,7-5 8-16,0 6-8 0,3-7 0 0,1-2 0 0,-1-1 8 16,1-6-8-16,-1 7 0 0,4-4 0 0,7-6 0 15,0 0 0-15,0 0 0 0,0 0-10 0,0 0 10 16,0 0-8-16,0 0 8 15,0 0-77-15,0 0-11 0,0 0-1 0,0 0-1 16,0 0-17-16,0 0-3 0,3-10-1 0,1 1 0 16,-1 0-2-16,5-1-1 0,-5-2 0 0,4-1 0 15,-3 4 7-15,3-4 2 0,0-2 0 0,0 8 0 16,0-8-19-16,3 2-4 0</inkml:trace>
  <inkml:trace contextRef="#ctx0" brushRef="#br0" timeOffset="80735.39">14273 11243 518 0,'-3'-3'46'0,"-1"0"-37"0,-3-3-9 0,0-4 0 0,4 7 134 0,-8-3 25 15,4 0 5-15,0-1 0 0,0-2-77 0,3-3-16 16,-3 2-3-16,0 1-1 0,4 6 0 0,3-7 0 16,-4 1 0-16,1-1 0 0,3 4 4 0,0 6 1 15,0 0 0-15,0-6 0 0,3-4 3 0,-3 7 1 16,0 3 0-16,0-6 0 0,0 6-17 0,0 0-3 0,0 0-1 16,0 0 0-16,0 0-8 0,0 0-2 0,0 0 0 0,0 0 0 15,0 0-29-15,0 0-5 0,0 0-2 0,0 0 0 16,11 0-1-16,-4 9 0 0,0-2 0 0,4 2 0 15,-4-3 3-15,0 13 0 0,3-6 0 0,4 2 0 16,-3 1-11-16,3 3 12 0,4 3-12 16,-4 0 12-16,3-3 0 0,1 3 1 0,-4-1 0 0,7 1 0 15,-3 0 3-15,3 3 1 0,-3 1 0 0,-1-4 0 16,5 6-7-16,-1-3-2 0,-4 6 0 0,5 1 0 16,-5-1-8-16,1 0 0 0,-1-3 0 0,1 4 0 15,0-7 0-15,-4 6 16 0,0-2-2 0,0-4-1 16,0-3 10-16,-3-1 1 0,3-2 1 15,-4 3 0-15,5-3-13 0,-5 0-4 0,-3-3 0 0,0 2 0 16,4-5 0-16,-4 6-8 0,0-7 12 0,0 1-4 16,0 3-8-16,0-4 10 0,-3 1-10 0,3-4 10 15,-4 0-2-15,1 1 0 0,3-7 0 0,0 6 0 0,-4 4-8 16,4-7 0-16,1-3 0 0,-8-3 0 0,10 7 0 0,-3-4-11 16,0-3 3-16,4 3 0 15,3-3-25-15,-3-3-5 16,-1 3-1-16,4 0-811 0,0-3-162 0</inkml:trace>
  <inkml:trace contextRef="#ctx0" brushRef="#br0" timeOffset="82546.89">15540 11356 1872 0,'0'0'83'0,"-7"-3"17"0,0-3-80 0,0 6-20 15,-4-3 0-15,4-4 0 0,0 7 46 0,0 0 6 16,0-3 0-16,7 3 1 0,-4 0-45 0,4 0-8 16,-3-6 0-16,3 6-8 0,0 0 8 0,0 0 0 15,0 0 0-15,0 0-8 0,0 0 17 0,0 0 4 16,10 6 1-16,1-6 0 0,0 3 30 0,3-3 5 15,-4 7 2-15,4-4 0 0,1-3-8 0,-1 0-2 16,-4 0 0-16,4 6 0 0,0-3-8 0,1 0-1 16,2-3-1-16,-3 0 0 0,4 7-16 0,0-4-3 0,-1-3-1 0,1 0 0 15,-4 0-11-15,0 0 0 0,4 0 0 0,-1 0 8 16,-3 0-8-16,8 0 0 0,-5 0 0 0,1 0 0 16,0 0 0-16,-1 0 0 0,1 0 0 0,-1 0 0 15,-2 6-20-15,2-6 4 0,-3 3 1 0,0-3 0 31,1 0-57-31,-5 0-11 0,1 0-2 0,-4 0-1 0,-7 0-126 16,0 0-24-16,0 0-6 0,0 0-1 0</inkml:trace>
  <inkml:trace contextRef="#ctx0" brushRef="#br0" timeOffset="82950.64">15279 11745 1562 0,'0'0'34'16,"0"0"7"-16,0 0 2 0,0 0 1 0,0 0-35 0,0 0-9 0,0 0 0 0,0 0 0 0,-4-6 38 0,4 6 6 15,0 0 0-15,7-3 1 0,4 0 7 0,0-4 2 0,-1 4 0 0,8-3 0 16,-4 3-10-16,7-4-1 0,0 7-1 0,0-3 0 16,1 3-19-16,-1-3-4 0,0-3-1 0,-4 6 0 15,1 0-10-15,0 0-8 0,-1 0 9 0,1 0-9 16,0 0 0-16,-1 0 0 0,4 0 0 0,-3 0 0 15,0 0 8-15,3 0-8 0,0 0 0 0,0 0 0 16,4 0 0-16,-7 0 0 0,-1 0 0 0,1 6 0 16,3-3-10-16,0-3-5 0,-3 3-1 0,-1-3 0 15,5 7-105-15,-5-4-22 16,4 6-4-16,-6-2-1 0</inkml:trace>
  <inkml:trace contextRef="#ctx0" brushRef="#br0" timeOffset="89429.4">17420 10177 633 0,'0'0'56'0,"0"0"-44"16,-3-9-12-16,-1 6 0 16,1 3 184-16,3 0 34 0,-4-10 7 0,4 10 2 0,-3-3-151 0,3 3-29 15,0 0-7-15,-4-6 0 0,0 0-12 0,4 6-3 16,0 0 0-16,-7-7 0 0,-3 7 22 0,3-3 4 16,-4-3 1-16,1 6 0 0,-1 0-24 0,-3 0-5 15,0 0-1-15,0 0 0 0,-4 6 10 0,0-3 1 16,-3-3 1-16,4 0 0 0,-5 7 8 0,1-4 2 15,-3 0 0-15,2-3 0 0,-2 0-10 0,-1 6-2 0,0-6 0 16,1 0 0-16,-5 0-10 0,5 3-2 0,-1-3-1 0,0 0 0 16,1 7 7-16,-1-4 2 15,4 0 0-15,0 3 0 0,-4-3-28 0,4 7 0 0,0-4 8 0,3 0-8 16,0 4 0-16,4-4 10 0,0-3-10 0,-4 6 10 16,8-5-10-16,-4 5 0 0,7-3 0 15,-4-3 0-15,4 4 0 0,0-4 12 0,0 0-12 0,7-3 12 16,-4 6 7-16,4-6 1 0,0 0 1 0,0 0 0 15,0 0-1-15,0 0 0 0,0 0 0 0,0 0 0 16,0 0-8-16,-3 3-1 0,3-3-1 0,-4 10 0 16,4-10-10-16,4 12 8 0,-4-2-8 15,3-1 8-15,1 0-8 0,-1 4 0 0,-3-4 0 0,4 4 8 16,0 3-8-16,-1-1 0 0,1-2 0 0,-1 6 0 16,1 3 0-16,-4 0 0 0,7 3 0 0,-7-3 8 0,3 3-8 0,1-3 10 15,-1 9-10-15,1-9 10 0,-1 9 0 16,4-9 0-16,-3 6 0 0,-1-2 0 0,5 2-2 0,-5-6-8 15,4 6 12-15,0-3-4 0,0 3-8 16,4-3 8-16,-1 7-8 0,-3 8 8 0,0-5-8 0,1 3 0 16,2-4 0-16,1 7 0 0,-4-7 11 0,0 7-3 15,3-10-8-15,-3 10 12 0,4-9 2 0,-4 2 0 16,0-3 0-16,0 1 0 0,0-1 0 0,-3 10 0 16,-1 3 0-16,1-3 0 0,-1-7-3 0,1 7-1 15,-1 0 0-15,-3 3 0 0,4-4-1 0,-4 1 0 16,3-6 0-16,-3 5 0 0,0-5 0 0,4 6 0 15,-4-4 0-15,4 1 0 0,-1 3-9 0,1-1 0 16,-4-5 9-16,3 6-9 0,1-1 8 0,-4-5-8 0,7 3 8 16,-7-4-8-16,3-3 8 0,1 1-8 0,-1-1 8 0,-3-9-8 15,0 6 9-15,4-3-9 16,-4 4 12-16,0-4-12 0,0-3 11 0,0 9-11 0,-4-3 10 0,4-6-10 16,0 6 8-16,-3-3-8 0,3 4 0 0,0-4 0 15,-4 3 11-15,4-3-11 0,0-3 12 0,0 6-12 16,4-6 10-16,-4 0-10 0,0 0 8 0,0 0-8 15,0-3 0-15,0 3 8 0,-4-3-8 0,1-1 0 16,-1-2 0-16,1 6 8 0,-1-3-8 0,1-7 0 16,-4 7 0-16,3 3 8 0,0-3-8 0,-3-6 0 15,0 5 8-15,4-5-8 0,-4-1 0 0,0 7 8 16,0-9 1-16,3 2 0 0,4 1 0 0,-3 2 0 16,-1-2-9-16,1 0 0 0,3-4 0 0,-4 3 0 15,4 7 0-15,0-6 0 0,-3 6 0 0,-1-7 0 0,4 10 0 16,0-6 0-16,-4-1 0 0,1 1 0 15,-4 0-9-15,7 0 9 0,-4-4 0 0,1 1 0 0,-1-1 0 0,1-2 0 16,-1 5 0-16,1-2 0 0,3-4 0 0,0 4 0 16,0-4 0-16,-4 4 0 0,8-1 0 0,-8-2 0 15,4 2 0-15,0 7 0 0,0-10 0 0,0 4 0 16,0 6 0-16,-3-7 0 0,3 7 0 0,0-6 0 16,3-1 0-16,-6-2 0 0,-1 8 0 0,1-5 0 15,3 0 0-15,0 2 0 0,0-2 0 0,-4-1 0 16,4-2 0-16,4 2 0 0,-4-2 0 0,0-1 0 15,0 4 0-15,3-4 0 0,-3 0 0 0,4 1 0 16,-4-10 0-16,0 3 0 0,0 6 8 0,0 1-8 0,0-10 0 0,0 3 0 16,0 6 8-16,3 1-8 0,-3-10 0 0,0 6 0 15,-3 0 0-15,3 4 8 0,0-4-8 16,0-3 0-16,0 6 0 0,0-9 0 0,3 4 0 0,-3 5 0 16,0 0 0-16,4 1 0 15,-1-7 0-15,-3 6 0 0,0 4 0 0,0-4-8 0,0-2 8 0,-3-4-13 16,6 6 13-16,-3-6 0 0,0-3 0 15,-3 10 0-15,3-10 0 0,0 9 0 0,-4-6 0 0,1 7 0 16,3-10 0-16,-4 6 0 16,1-3 8-16,3-3-8 0,-4 9 0 0,4-9 0 0,-3 10 0 0,-1-7 0 15,4-3 0-15,0 9 0 0,-4 1 0 0,1-7 0 16,3-3 0-16,0 9 0 0,-4-2 0 0,4-7 0 16,0 9 0-16,0-9-9 0,-3 6 9 0,3 1 0 0,0-7 0 15,-4 3-8-15,4 6 8 0,-3 1 0 16,-1-1 0-16,1 0 0 0,3-2 0 0,-4 2 0 0,1 0 0 0,-1 1-8 15,4-1 8-15,-3-6 0 0,3 7 0 0,0-1 0 16,-4-6 0-16,1 7 0 0,3-10 0 0,0 9 0 16,0-9 0-16,0 3 0 0,0-3 0 0,0 0 0 15,0 10 0-15,-4-4-8 0,4-6 8 0,0 9 0 16,0-2 0-16,0 2 0 0,-3-3 0 0,3-3 0 16,-4 7 0-16,4-10 0 0,0 0 0 0,0 9 0 15,0-6 0-15,0-3-8 0,0 0 8 0,0 0 0 16,0 0 0-16,4 10 0 0,-4-10 0 0,0 0 0 15,0 0 0-15,0 0 0 0,0 0 0 0,0 0 0 16,0 0 0-16,0 0 0 0,3 9 0 0,-3-9 0 0,0 0 0 16,0 0 0-16,0 0 0 0,0 0 0 0,0 0 8 0,0 0-8 15,0 0 11-15,0 0-3 0,7 0 0 0,4 0 0 16,-4 0-8-16,3 0 0 16,-3 0 0-16,4 0 0 0,3 0 0 0,-3-3 0 0,-1-3 0 0,4 6 0 15,-3 0 0-15,3 0 0 0,0 0 0 0,0-3 0 16,-3 3-11-16,3-7 11 0,-3 7-8 0,-4 0 8 15,-7 0-14-15,10 0 2 0,-3 0 1 0,0 0 0 32,-7 0-51-32,0 0-10 0,0 0-3 0,0 0 0 0,0 0-146 0,-3-9-30 0</inkml:trace>
  <inkml:trace contextRef="#ctx0" brushRef="#br0" timeOffset="90558.4">17748 10463 853 0,'0'0'37'0,"0"0"9"0,0 0-37 0,0-4-9 0,4-5 0 0,-1 0 0 0,1 5 105 0,-4-2 19 16,3 0 4-16,-3 0 1 0,0-4-43 0,4 7-9 16,-4-6-1-16,0-1-1 0,0 1-25 0,-4 6-5 15,4-7-1-15,0 10 0 0,0-9-14 0,0 9-3 16,-3-3-1-16,3-3 0 0,0 6 12 0,-4 0 2 15,-3 0 1-15,0 0 0 0,0 0-8 0,4 0-1 16,-8 9-1-16,4 0 0 0,0 1 6 0,0-1 2 16,-4 4 0-16,1-1 0 0,3 4 7 0,-4 0 2 15,0 6 0-15,1 3 0 0,-1-3-12 0,-3 3-1 0,0 3-1 16,-4-3 0-16,1 6-9 0,-1 1-1 0,1-1-1 0,-5 0 0 16,5-2 1-16,-1 2 1 0,0-6 0 0,1 6 0 15,-4-2-17-15,-1-4-8 0,5-3 0 0,3 0 8 16,-4 6-19-16,4-9-4 0,0 3-1 0,0-7 0 31,3 1-10-31,1-3-2 0,3-4-1 0,-1-6 0 16,1 6-35-16,7-9-8 0,-7-3 0 0,4-3-1 15,-4-3-194-15,7 2-38 0</inkml:trace>
  <inkml:trace contextRef="#ctx0" brushRef="#br0" timeOffset="90876.39">17201 10309 1209 0,'0'0'108'15,"-3"-6"-87"-15,3 6-21 0,0 0 0 0,-4-4 252 0,4 4 47 16,0 0 9-16,0 0 1 0,0 0-248 0,0 0-49 16,11 4-12-16,0 8 0 0,3-2 0 0,0-1 0 15,0 4 0-15,4 5 0 0,-1 1 8 0,4-3-8 16,1 3 9-16,-1 9-9 0,0-6 12 0,-4 3-3 15,1-6-1-15,0 9 0 0,-1-3 19 0,1 3 3 16,0-3 1-16,3 4 0 0,-7-4-13 0,4 6-2 16,-1-9-1-16,1 6 0 0,-4-3 0 0,0 0 0 15,-3-3 0-15,3 0 0 0,-4 0-15 0,-3 0 9 0,4-9-9 16,-4 9 8-16,4-4-8 0,-8-5 0 16,4 9 0-16,0-13 0 15,0 10-38-15,0-6-3 0,0-4-1 0,1 1 0 16,-5-7-26-16,8 3-4 0,-4-3-2 0,0-3 0 15,0 0-125-15,0 0-25 0</inkml:trace>
  <inkml:trace contextRef="#ctx0" brushRef="#br0" timeOffset="91177.47">18094 10839 2156 0,'0'0'48'0,"0"0"9"0,0 0 3 0,-4 3 0 0,1 6-48 0,3 1-12 0,0-1 0 0,0 1 0 0,0 2 0 0,0 1 0 16,0 6 0-16,0-1 0 0,0-2 0 0,0 6 8 15,0 3-8-15,0-3 8 16,-4 0-8-16,4 0-16 0,-7 0 4 0,4 0 1 0,-1 0 35 0,1-3 6 15,-1-1 2-15,-3-2 0 0,4 3-24 0,-1-7-8 16,1 7 0-16,-4-6 9 16,7-4-49-16,-4 4-9 0,0-7-3 0,4-6-585 15,0 0-118-15</inkml:trace>
  <inkml:trace contextRef="#ctx0" brushRef="#br0" timeOffset="92154.99">17918 11579 1796 0,'0'0'80'0,"0"0"16"0,3-10-77 0,1 1-19 16,3 3 0-16,0-4 0 0,-4 1 33 0,4 0 3 16,0 9 1-16,0-10 0 0,4 7-37 0,0-3 0 15,-11 6 0-15,0 0 0 0,10 0-12 0,-10 0 2 0,0 0 1 0,7 9 0 16,-7-9 9-16,4 10 0 15,-1-7-9-15,-6 6 9 0,-4 7 36 0,0-10 12 0,-4 13 3 0,4-7 0 16,-4 4 2-16,1 0 1 0,-8 3 0 0,1 3 0 16,-5 0-10-16,1-1-3 15,-3 11 0-15,2-4 0 0,-2-3-6 0,-1 6-2 0,0 1 0 0,1-4 0 16,-5 3-21-16,5 4-12 0,-5-4 12 0,5 7-12 16,-8-4 0-16,7-2 0 0,-3-7 0 0,7 6 0 15,7-6 0-15,0 0 0 0,-4-3 0 0,8-3 0 16,-1-6-46-1,4-4-6-15,0 1-2 0,0-7 0 0,0-3-136 0,3 0-27 0</inkml:trace>
  <inkml:trace contextRef="#ctx0" brushRef="#br0" timeOffset="92436.14">17441 11569 2746 0,'0'0'122'0,"0"0"25"0,0 0-118 0,0 0-29 16,0 0 0-16,0 7 0 0,-3-4 0 0,3 9 0 15,0-2 0-15,0-1 0 16,10 4-27-16,-3-4-11 0,4 10-2 0,0-6-1 0,3 9 32 0,3-4 9 16,5 4 0-16,-5-3 0 0,1 3 0 0,3-3 0 15,-3-3 0-15,3 5 0 0,-4-2 0 0,1 3 0 0,0-3 0 16,-1 0 0-16,-3-3 0 0,1 6 0 15,-5-4 0-15,4-5 8 16,-3 9-31-16,-1-3-6 0,-3 3-2 0,4-4 0 16,-4 1-14-16,4-3-3 0,-8 3-1 0,4-7 0 15,0 4-130-15,-3 0-25 0,3-7-6 0,0 4-1 0</inkml:trace>
  <inkml:trace contextRef="#ctx0" brushRef="#br0" timeOffset="92903.05">18048 12062 2134 0,'0'0'95'0,"-3"-6"19"0,3 2-91 0,-4 4-23 16,1-9 0-16,3 9 0 15,0-3 31-15,0 3 1 0,3-6 1 0,1 2 0 0,3-2-33 0,0 3-20 16,0 0 2-16,0-3 1 0,0 6 9 0,0-3 8 15,0-4-12-15,-7 7 12 0,11 0-11 16,-11 0 11-16,7 0-10 0,0 0 10 0,-7 0-8 0,10 7 8 16,-10-7 0-16,0 0-9 0,4 3 9 0,3 6 11 15,-7-6-3-15,0 7 0 0,-4-1 9 0,1 4 2 16,-4-4 0-16,0 10 0 0,-4-7-5 0,1 7-1 16,-5-6 0-16,-2 9 0 0,-1-4-13 0,4 1 0 15,3-3-9-15,-3 6 9 0,4-3 0 0,-1-7 0 0,4 4 0 16,4-4 0-16,-1 1 34 0,1-4 0 0,-1 1 0 15,4-7 0-15,4 6-18 0,-1 1-3 0,4-1-1 16,0-6 0-16,4 7 0 0,-4-10-1 0,3 9 0 0,1-6 0 16,0 4-11-16,-1-4 0 0,1-3 0 0,-1 9 0 15,4-9-21-15,-3 6-3 0,0-3-1 0,-1-3 0 16,1 4 7-16,3-4 2 0,0 0 0 0,-3 6 0 16,3-6 7-16,0 3 9 0,-4-3-13 0,4 0 5 15,-3 0-12-15,3 0-3 0,-3 0 0 16,-1 6 0-1,1-3-93-15,-4-3-20 0,4 0-3 0,-11 0-711 0</inkml:trace>
  <inkml:trace contextRef="#ctx0" brushRef="#br0" timeOffset="93262.45">17724 12824 2246 0,'0'0'200'0,"-7"6"-160"16,-1-3-32-16,1 0-8 0,0 7 157 0,-3-4 31 0,3-3 5 0,3 7 2 31,4-10-282-31,0 3-56 0,0-3-11 0,0 9-2 15,0-9-44-15,0 0-9 0,4 6-2 0,3-2-637 0</inkml:trace>
  <inkml:trace contextRef="#ctx0" brushRef="#br0" timeOffset="93431.68">17664 13244 2833 0,'0'0'62'0,"-7"0"13"0,-1 3 2 0,-2 3 3 0,3-2-64 0,0-4-16 16,0 0 0-16,7 0 0 15,-4-4-176-15,4 4-38 0</inkml:trace>
  <inkml:trace contextRef="#ctx0" brushRef="#br0" timeOffset="93593.05">17625 13435 1094 0,'0'0'48'0,"0"0"11"0,-7 0-47 0,0 0-12 0,0 0 0 0,0 0 0 16,0 0 302-16,3 0 58 0,4 0 12 0,0 0-921 16,-4-3-185-16</inkml:trace>
  <inkml:trace contextRef="#ctx0" brushRef="#br0" timeOffset="94131.33">17960 13627 2278 0,'0'0'101'0,"0"0"21"0,0 0-98 0,0 0-24 0,0 0 0 0,0 0 0 0,0 0 18 0,0 0-2 0,0 0 0 0,-11 0 0 15,4 6-16-15,0-3 0 0,-3 10-11 0,-1-4 11 16,0 0 0-16,-3 4-8 15,4 6 8-15,-4-7 0 0,0 7 11 0,-4 0 5 0,4 3 2 0,-4 0 0 16,1 0 30-16,-5 0 5 0,1 9 2 0,0-9 0 16,0 9-6-16,-4-9-1 0,-3 10 0 0,0-1 0 15,-4-3-28-15,4 4-7 0,0-1-1 16,-4 3 0-16,4-5-12 0,-4-4 0 0,4 6 0 0,-1-3 0 16,1-3-10-16,7-3-2 0,0 0 0 0,0-3 0 31,7 0-39-31,3-7-8 0,0-2-1 0,1-7-1 0,-1-3-102 0,4 0-20 0,0 0-4 0,4-3-448 15,-4-3-89-15</inkml:trace>
  <inkml:trace contextRef="#ctx0" brushRef="#br0" timeOffset="94408.37">17410 13649 2156 0,'0'0'96'0,"0"0"19"0,0 0-92 0,-7 0-23 15,-1 6 0-15,8-6 0 0,0 0 77 0,-7 3 11 16,7 6 3-16,0 4 0 0,0-4-67 0,7 4-14 0,4-4-2 0,-4 7-8 16,7-4 0-16,-3 1 0 0,-1 9 0 0,5 0 0 15,-1 0 19-15,3 6 0 0,-3 0 0 0,4-3 0 16,0 7 1-16,-1-4 0 16,-3-3 0-16,1 3 0 0,-1-3-12 0,0 7-8 0,-4-10 9 0,1 0-9 15,-1 6 0-15,1-6 0 0,0 0 0 0,-4 0 0 31,0 0-42-31,0-4-2 0,0 1 0 0,0-3 0 16,-4 3-114-16,5-7-23 0,-5 7-5 0,1-6-734 0</inkml:trace>
  <inkml:trace contextRef="#ctx0" brushRef="#br0" timeOffset="95061.25">17988 14617 2192 0,'0'0'97'0,"0"-3"20"0,4-6-93 0,-4-10-24 16,0 10 0-16,0-7 0 0,3 0 18 0,4-6-1 0,0 10 0 0,0-7 0 16,0-3-31-16,4 10-6 0,0-7-2 0,-4-3 0 15,0 3 4-15,0 3 1 0,0-3 0 0,0 1 0 16,0 2 17-16,4-3 0 0,-4 0 0 0,0 10 9 15,-4-4-9-15,4 1 0 0,0 2 0 0,-3 1 0 16,3 0-12-16,-7 9 12 0,0 0-10 0,0 0 10 16,3 9-12-16,-3 4 3 0,4 5 1 0,-4-5 0 15,0 6 8-15,3 3 0 0,1 0 0 0,-1-4 0 16,-3 4 0-16,0-3 0 0,4 3 0 0,0-3 0 16,-4-3 0-16,3 3 16 0,1-7-4 0,-1 7-1 15,1-7 3-15,-4 4 1 0,3-3 0 0,1-4 0 16,-1-3 9-16,-3 4 1 0,0-10 1 0,7 0 0 15,-7 0-10-15,7 9-3 0,-7-9 0 0,4 6 0 0,-4-6-13 16,7 4 8-16,4-1-8 0,-11-3 0 0,3 0 0 0,-3 0 0 16,7 0 0-16,-7 0 0 15,7 0 10-15,-7 0-10 0,0 0 10 0,0 0-10 0,11 0 40 0,-4-3 3 16,0-7 0-16,0 10 0 0,-4-9-9 0,4 6-2 16,-3-7 0-16,3 1 0 0,-3-1 16 0,-1-2 4 15,1-1 0-15,-1-6 0 0,1 7-32 0,3-10-7 16,-4 0-1-16,4-6 0 0,-3 3 16 0,6-7 4 15,-2 4 0-15,-1-3 0 16,-4-1-52-16,4 1-9 0,0 0-3 0,-3-1 0 16,3 7 0-16,-4 3 0 0,1 3 0 0,-4 1 0 15,0 2-117-15,0 0-24 0,3 7-5 0,-3-4-1 0</inkml:trace>
  <inkml:trace contextRef="#ctx0" brushRef="#br0" timeOffset="96528.45">18348 10133 1796 0,'0'0'40'0,"0"0"8"0,0 0 1 0,0 0 1 0,0 0-40 0,-7 0-10 0,0 0 0 0,7 0 0 16,0 0 0-16,0 0 10 0,0 0-10 0,0 0 10 15,0 0 7-15,0 0 2 0,7 7 0 0,-7-7 0 16,11 3 9-16,-4 0 3 0,3-3 0 0,4 0 0 15,0 0 5-15,4 0 0 0,-4 0 1 0,0 0 0 0,0 0-7 0,4 0-2 16,-4 0 0-16,4 0 0 0,-1 0-3 0,1 0-1 16,-4-3 0-16,0 3 0 0,4 0-4 0,-4 0 0 15,4 0-1-15,-8-3 0 16,4 3 8-16,4-7 1 0,-4 7 1 0,0 0 0 0,0 0-29 0,-7 0 0 16,7 0 0-16,-3-3 0 0,-4 3 0 0,4 0 0 15,-1 0 0-15,1 0-10 0,-11 0 18 16,0 0 4-16,7 3 1 0,-7-3 0 0,0 0-13 0,7 7-8 15,-7-7 8-15,7 6-13 0,-3 3 21 0,-4 4 4 16,0 2 0-16,0-2 1 0,0 0-1 0,0-4 0 16,-4 4 0-16,4 5 0 0,-4-5 2 0,4 3 0 15,0-1 0-15,0 1 0 0,4 0 1 0,0 2 0 0,-4 1 0 0,3 3 0 16,1 0 1-16,-1 3 1 0,4 3 0 16,-3 7 0-16,3-4-17 0,0 1 0 15,0 8 0-15,0-5 0 0,0 6 0 0,4-1 0 0,-4 4 0 0,0-3 0 16,0 3 0-16,0 3-11 0,0 0 2 15,0 3 0-15,-4 0 9 0,1-3 0 0,-1 13 0 16,-3-7 0-16,0 1 10 0,0-1 1 0,0-3 0 0,-3 3 0 16,-1 4 13-16,1-4 4 0,-4 0 0 0,3 1 0 15,1 5 1-15,-1-5 1 0,1-4 0 0,-1-3 0 16,-3 6-12-16,4 1-2 0,3-1-1 0,0 3 0 16,-4-2-15-16,1 2 9 0,3-3-9 0,0 1 8 15,0-1-8-15,3 0 10 0,-3 1-10 0,4 5 10 16,-1-6-10-16,-3 1 0 0,0-1 0 0,0 0 8 15,0-2 6-15,0-1 1 0,-3-6 0 0,3 3 0 16,0-7 3-16,-4 11 1 0,4-7 0 0,-3 6 0 0,3-3-6 0,-4 0-1 16,4 0 0-16,0-6 0 15,0 2-3-15,4-2-1 0,-4 3 0 0,3-13 0 0,1 10 0 0,-1-9-8 16,1 5 12-16,-1-2-4 0,1-1-8 0,-1-2 8 16,1-1-8-16,-1 10 8 0,-3-10-8 15,4 0 0-15,-4 4 0 0,3-4 8 0,-3 7-8 0,0-4 0 16,4 1 0-16,-4-4 0 0,0-3 0 0,0-2 8 15,0 2-8-15,3-6 0 0,-6 6 13 0,6-6-2 16,1 0-1-16,-1 0 0 0,-3 0-2 0,0-10 0 16,4 7 0-16,-4-6 0 0,4 9-8 0,-4-4 8 15,3-5-8-15,-3 6 8 0,0-7-8 0,0 7 0 16,0 3 0-16,0-3 8 0,-3 3-8 0,3-10 0 0,0 10-10 0,0-6 10 16,0 0 0-16,0-7 0 0,0 4 0 0,0 2 0 15,0-2 0-15,0-1 0 0,0-2 0 16,3 2 0-16,1-2 0 0,-4-1 0 0,0 1 0 0,3-1 0 15,-3-6 8-15,4 7-8 0,-1-1 0 0,-3-6 0 16,4 6 0-16,-1-2 0 0,-3-1 0 0,4 3 0 16,-4-9 0-16,3 7 0 0,-3-4 0 0,0 6 0 15,0-6 0-15,4 4 0 0,-4-7 0 0,0 3 0 16,3 6 0-16,-3-9 0 0,0 0 0 0,0 3 0 16,0-3 8-16,0 0-8 0,0 0 0 0,0 0 0 15,0 0 8-15,0 0-8 0,-3 10 0 0,3-10 0 16,0 0 11-16,0 0-11 0,0 0 10 0,-4 0-10 15,-3 6 14-15,4-3-3 0,-4-3-1 0,0 6 0 16,-4-2-1-16,4-4 0 0,0 3 0 0,0-3 0 0,-4 0-1 16,4 6-8-16,-3-6 12 0,3 3-4 0,0-3-8 0,-4 6 0 15,-3-2 9-15,3-4-9 0,4 0 0 16,-3 0 8-16,-1 0-8 0,4 0 0 0,-4 0 0 0,1 0 0 16,-1 0 0-16,1 0 0 0,-1 0-11 0,0-4 11 15,4-2-13-15,-3 6 5 0,3-3-12 16,0-3-1-16,-4 3-1 0,8-1 0 15,-4-2-83-15,3-3-17 0,0 6-3 0,8-10-1 0</inkml:trace>
  <inkml:trace contextRef="#ctx0" brushRef="#br1" timeOffset="185988.34">5743 14815 1785 0,'-10'-9'159'0,"6"-1"-127"0,4 10-32 0,-10-9 0 15,10 9 120-15,-11-10 17 0,4 10 4 0,7 0 1 16,-4-6-97-16,4 6-19 0,0 0-4 0,0 0-1 16,0 0-7-16,0 0-2 0,-3 6 0 0,3 4 0 15,0-1-12-15,0 10 0 16,-7 3 0-16,14 3 0 0,-7 6 0 0,0 1-16 0,3 5 3 0,1-2 1 16,-4 6 12-16,0 3 0 0,0-1 0 0,-4 8 0 15,4-1 0-15,0 3 0 0,-3 0 0 0,3 4 0 16,-7-4 14-16,3 1-4 0,-3 5-1 0,0-2 0 15,-3 2 15-15,3 4 2 0,-1-7 1 0,-2 7 0 16,-8-10-2-16,11 7 0 0,-3-7 0 0,-5 1 0 16,-2-4 6-16,6-3 1 0,4 6 0 0,-3-6 0 15,-4-9-32-15,6 2-10 0,-2 4 0 0,3-3 0 0,-4-10 10 16,4 7 12-16,-3-7-2 0,3-5-1 0,-1 2-9 16,5-3 0-16,-8-6 0 0,4-1-11 0,4-2 11 0,-1 0 12 15,4-4-2-15,-7 1-1 0,7-4 12 0,0-6 3 16,0 7 0-16,0 2 0 0,0-5 0 0,7-4 0 15,-7 6 0-15,0-2 0 0,0-7-8 0,4 3 0 16,-1 0-1-16,4 6 0 0,4-9-7 0,0 0-8 16,-4 6 11-16,3-6-11 0,4 0 14 0,4-6-4 15,-4 6-1-15,7 0 0 0,-3-3-9 0,7-3 0 16,-4 3-10-16,3 0 10 0,1-4 0 0,0 4 0 16,-1-3 0-16,1 6 0 0,0-10 0 0,3 10 0 15,-3-6 0-15,-1 0 0 0,1 3 0 0,3-4 0 0,4-2 8 0,3 6-8 16,1-6 11-16,3-1-2 15,-1 7 0-15,5 0 0 0,-1-3-9 0,4 2 10 16,-4-2-10-16,8 6 10 0,-12-3-10 0,8-3 0 0,0 6 0 0,3 0 0 16,4 0 0-16,4 0 0 0,-4 6 0 0,7-3 0 15,-7-3 0-15,3 0 0 0,-3 6 0 16,7-6 0-16,0 4 0 0,0-4 0 0,3 0 0 0,1 6 0 16,-1-3 0-16,4-3 0 0,0 3 0 0,-7-3 0 15,11 0 0-15,3 0 0 0,-3 6-9 0,6-2 9 16,-3-4 0-16,-3 9 0 0,-1-9 0 0,1 3 0 15,3 3 0-15,4-6 0 0,10 3 0 0,-7-3 0 16,4 7 0-16,-1-4 0 0,1-3 11 0,10 0-11 16,-3 0 0-16,3 6 0 0,-3-3 0 0,3-3 0 15,4 3 0-15,0-3 0 0,0 10 0 0,-1-10 0 16,-2 9 0-16,6 1 8 0,0-7-8 0,1 6 0 0,-5 1 0 0,1-1 0 16,7 0 0-16,3 1-9 0,4-7 9 0,-7 6 0 15,-7 1 0-15,3-7 0 0,7 6 0 0,-3-6 0 16,-7 4 0-16,0-4 0 0,0-3 0 0,6 6 0 15,8-3 0-15,-3-3 0 16,-1 0 0-16,0 0 0 0,1 0 0 0,-1 0 8 0,-3 0-8 0,7 0 0 16,0 0 0-16,0 0 8 0,0 0-8 0,3 0 0 15,4 7-8-15,3-4 8 0,1-3 0 0,-1 3 0 16,-3 3 0-16,4-3 8 0,3 3-8 0,-4-2 0 16,-6-4 0-16,10 0 0 0,3 0 0 0,1 6-8 15,-4-6 8-15,0 0 0 0,7 0 0 0,-4-6 0 0,-10 6 0 0,0 0 0 16,4-4 0-16,-1-2 0 0,1 6 0 15,-5-3 0-15,-2-3 0 0,-1 6 0 0,8-3 0 16,-8 0 0-16,-6-4 0 0,6 7 0 0,0-3 0 0,1-3-8 16,-8 3 8-16,1-4 0 0,2 7 0 0,-2-3 8 15,-1-6-8-15,1 9 0 16,2-3 0-16,1-3 0 0,4 2 0 0,-4-5 0 0,-8 9 0 0,1-3 0 16,4-3 0-16,-5 2 0 0,1-2 0 0,0 3 8 15,-7 0-8-15,3-3 0 0,4 6 0 16,-7-4 0-16,0-2 0 0,-4 6 0 0,-3 0 0 0,-1 0 0 15,1 0 0-15,-4 0 0 0,-3 6 0 0,-8-6 0 16,-9 4 0-16,-1-4 0 0,3 0 0 0,1 0 0 16,-8 0 0-16,4 6 0 0,-3-6 0 0,-4 3 0 15,-4 0 0-15,1-3 9 0,-1 0-1 0,0 0-8 16,4 0 0-16,-3 0 0 0,-1 0 0 0,1 0 0 0,-4 0 0 0,-4 0 0 16,-3 0 0-16,0 0 0 0,-4 0 0 0,0 0 0 15,1 0-9-15,-1 0 9 0,-3 0 0 0,3 0 0 16,-6 0 0-16,-1 0-8 0,0 0 8 15,-3 0 0-15,-4 0 0 0,0 0 0 0,-7 0 0 0,4 0 8 16,-7 0-8-16,3 0 8 0,-7 0-8 0,0 0 8 16,0 0-8-16,0 0 8 0,-3 0-8 15,0 0 11-15,-1-3-11 0,-3 0 12 0,4-3-12 0,-4 6 0 16,0 0 0-16,0-4 0 0,0-2 0 0,-3 3 0 16,3-3 0-16,-7 6 0 0,3-3 0 0,1-7 12 15,-4 7-2-15,0 3 0 0,0-6-2 0,0-4 0 16,-4-2 0-16,1 9 0 0,-1-7-8 0,-3 1 0 0,0 0 0 0,0 5 0 15,-7-5-10-15,3 0 10 0,-3-1 0 0,0 1-9 16,-4-4 9-16,-3 4 0 16,-4-1 0-16,1 4-8 0,-4-10 8 0,-1 7 0 0,1 3 0 0,0-10-8 15,-4 10 8-15,4-10 0 0,0 7 0 0,-1 2 0 16,8-8 0-16,-3 12 9 0,2-7-1 0,5 1-8 16,-1-1 12-16,4-2-4 15,0 9 0-15,0-4-8 0,3-2 0 0,1 6 0 0,-1-6-12 0,4 9 3 16,0-4-2-16,3-2 0 0,4 6 0 0,0 0 0 15,0 0 2-15,0 0 0 0,0 0 0 0,0 0 0 16,0 0-6-16,11 10-1 0,0-4 0 0,3 0 0 16,0 0 1-16,3-3 0 0,5 7 0 0,2-1 0 15,1 1 15-15,3-7-9 0,-3 9 9 0,3-2-8 16,-7-1 8-16,4 1-8 0,-4-1 8 0,-3 0-8 0,3 4 8 16,-7 0 0-16,0-4 10 0,-3 3-10 0,3-2 12 0,-7 9-4 15,4-7-8-15,-8 1 12 0,1-4-4 16,-1 10 0-16,-3-6-8 0,0-1 12 0,0 7 2 0,-3 0 0 15,-1-7 0-15,1 10 0 0,-5-3-6 0,1-6-8 16,0 9 11-16,0-4-11 0,-3-5 14 0,3 6-4 16,-7-7-1-16,3-2 0 0,0 2 0 0,1 4 0 15,3-4 0-15,-7 1 0 0,0-1 2 0,-1-2 0 16,1 9 0-16,-3-10 0 0,-4 4-11 16,3-1 0-16,-3-2 0 0,0-1 0 15,-1 0-25-15,1 1-4 0,-3-1-1 0,2-2 0 16,-2-1-158-16,-5-3-31 0,-2-3-6 0</inkml:trace>
  <inkml:trace contextRef="#ctx0" brushRef="#br1" timeOffset="190677.68">22497 15643 1785 0,'-4'0'159'0,"-3"0"-127"0,0 0-32 0,3 6 0 16,4-6 60-16,-10 3 5 0,3-3 2 0,0 10 0 31,7-10-105-31,-7 0-21 0,-4 9-4 0,1-6-1 16,-1-3 28-16,-3 7 6 0,-4-4 1 0,-3 3 0 0,0-3 45 0,-4-3 8 0,8 3 3 0,-5 3 0 16,-6-2 31-16,0-4 6 0,7 0 2 0,0 6 0 15,-4-6 0-15,4 3 0 0,0-3 0 0,-1 0 0 16,5 6-3-16,-4-3-1 0,-1 1 0 0,1-4 0 15,0 6-24-15,0-3-5 0,-4-3-1 0,-3 0 0 16,3 6-1-16,1-3-1 0,-1-3 0 0,0 0 0 0,-3 7-14 16,3-4-2-16,8 0-1 0,-4-3 0 0,-1 0 5 0,8 6 1 15,0-3 0-15,0-3 0 0,3 0-19 16,1 7 0-16,-1-4 8 0,1-3-8 0,-1 9 13 0,4-6-1 16,0-3 0-16,-4 7 0 0,4-4 7 15,0-3 1-15,4 6 0 0,3-6 0 0,-7 3-20 0,3-3 0 16,4 0 0-16,0 0 0 0,0 0 19 0,-7 0 0 15,4 0 0-15,3 0 0 0,0 0-3 0,0 0-1 16,0 0 0-16,0 0 0 0,0 0-15 0,0 0 0 16,0 0 0-16,0 0 0 0,0 0 0 0,0 0 8 15,0 0-8-15,0 0 12 0,0 0-12 0,0 0 0 16,7 0 0-16,3 10 0 0,1-10 9 0,-1 3-9 16,1-3 8-16,0 6-8 0,-1-6 21 0,4 3-1 0,4-3 0 15,0-3 0-15,-4 3-20 0,0 3 8 0,7-3-8 0,0 0 0 16,4 0 16-16,0 0 0 15,-1 6-1-15,1-3 0 0,7-3 0 0,-1 0 0 0,-2 0 0 0,-1 4 0 16,0-4-15-16,0 6 0 0,1-3 0 0,-5-3 0 16,8 6 0-16,-4-3 0 0,7 4 0 0,-6-4 0 15,-5-3 0-15,5 3 0 0,2 3 0 0,1-3 0 16,-4 4 0-16,-3-4 0 0,3 3 0 16,-3-3 0-16,0 0 0 0,-4-3 0 0,-4 0 0 0,1 7 0 15,3-7 13-15,-3 0 0 0,-4 0 0 0,0-7 0 16,0 7-13-16,0 0 11 0,-3 0-11 0,-1-3 10 15,1 0-10-15,3-3 0 0,-3 6 0 0,-4 0 0 16,-7 0 12-16,0 0 0 0,3 0 0 0,-3 0 0 16,0 0-20-16,0 0-4 0,0 0-1 0,0 0 0 15,0 0 13-15,-3 9 0 0,-4-6 0 0,3 7 0 0,-3-4 0 0,-3-3 0 16,-1 7 0-16,0-7 0 0,1 6 9 0,-4-3 5 16,-4 1 1-16,0-1 0 0,1-3-15 15,-1 6 0-15,1-2 0 0,-5-1 0 0,-2-6 0 0,6 9 0 16,4-9-12-16,0 7 12 0,-4-4-8 15,4 3 8-15,0 0 0 0,3-6 0 0,4 10 0 0,-3-1 0 16,-4-6 0-16,0 7 0 0,6-1 0 0,-2 1 0 16,-8-1 0-16,4 0 0 0,0 4 0 0,0-4 0 15,3 1 0-15,-3 2 0 0,0 1 0 0,0-4 0 16,7 4 0-16,-4-4 9 0,-3 4-9 0,4 2 0 16,3-2 0-16,0-1 8 0,-1 1-8 0,-2 3 0 15,3-4 9-15,0-2-9 0,3 2 8 0,-3 1-8 0,0-4 8 0,0 7-8 16,0-4 0-16,4 1 8 0,-5-4-8 0,1 4 0 15,0-4 0-15,0 4 8 0,0-4-8 0,0 4 0 16,-3-4 0-16,-1 7 8 0,4-10-8 0,0 10 0 16,-7-10 0-16,3 3 9 0,4 7-9 0,-3-10 0 15,-1 4 9-15,0-1-9 0,1 4 0 0,-1-7 9 16,8 3-9-16,-8-5 0 0,-3 8 9 0,3-6-9 16,4-2 0-16,0 5 9 0,-3-9-9 0,-1 9 0 15,1-6 8-15,-1 4-8 0,0-4 0 0,1-3 0 16,-4 9 8-16,0-6-8 0,7-3 0 0,-4 7 0 15,-3-4 8-15,7 3-8 0,-4-3 9 0,4-3-9 16,-3 6 0-16,3-2 8 0,-8-1-8 0,5-3 0 16,6 9 0-16,-6-9 0 0,3 6 0 0,0-2 0 15,-4-4 0-15,7 9 0 0,-3-9 8 0,4 3-8 16,-4-3 0-16,3 10 0 0,1-10 0 0,3 0 0 0,0 0 8 0,0 0-8 16,-4 6 0-16,4-6 0 0,0 0 9 0,0 0-9 15,4 3 8-15,-4-3-8 0,7 9 9 0,0-9-9 16,3 3 10-16,5-3-10 0,2 0 10 15,1 0-10-15,-4 0 10 0,7 0-10 0,7 0 9 0,-3 0-9 16,-4 0 8-16,0 0-8 0,-3 0 0 0,3 0 0 16,4 0 0-16,-4 0 0 0,-7 0 8 0,7 0-8 15,-3 0 8-15,3 0-8 0,-3 0 0 0,-1 0 0 16,1 0-12-16,0 0 12 0,3 0 0 0,-3 0 0 0,-1-3 0 16,4-3 0-16,0 3-14 0,4 3 5 15,-4-3 1-15,4-3 0 0,-4 2-6 0,4-2-1 0,3 3 0 16,-7-6 0-16,-3 5-1 0,3-2 0 0,4-3 0 15,-1 2 0 1,-6 1-8-16,-4-3-1 0,4 6-1 0,0-7 0 16,-4 1-75-16,-4 6-15 0,-3-7-4 0,0 1 0 15,4 0-107-15,-8-1-21 0,-6 4-5 0</inkml:trace>
  <inkml:trace contextRef="#ctx0" brushRef="#br1" timeOffset="191316.42">21766 15706 1324 0,'0'0'59'0,"0"0"12"0,0 0-57 0,-10 0-14 16,-4 0 0-16,0 0 0 0,-1 0 128 0,5 0 24 0,-1 0 4 0,1 0 0 15,-4 0-114-15,3 0-23 0,4 0-5 0,3 0-1 16,-6 0 7-16,3 0 0 0,7 0 1 0,0 0 0 16,-4 0 38-16,4 0 7 0,0 0 2 0,0 0 0 15,0 0 3-15,0 0 1 0,0 0 0 0,0 0 0 16,0 0-20-16,0 0-3 0,0 0-1 0,7 0 0 15,7 0-6-15,-6 6-2 0,-8-6 0 0,10 0 0 16,-10 0-2-16,18 0-1 0,3-6 0 0,-3 6 0 16,-8 0-9-16,8-4-1 0,10-2-1 0,0 3 0 15,-3-6 6-15,0 9 0 0,-1-10 1 0,5 7 0 16,2-6-20-16,-6 6-4 0,0-4-1 0,-1-2 0 0,1 6-8 0,3-7 8 16,-7 1-8-16,4 6 8 0,0-3-8 15,0 2 0-15,3-5 0 0,-7 9 8 0,-3-3-8 0,-1-3 0 16,8 6 0-16,-7-4 8 15,-4 4-8-15,0-6 0 0,0 6 0 0,0-3 0 0,0 3 0 0,0 0 0 16,-3 0-12-16,-1 0 12 16,4 0-43-16,-3 0-1 0,3-3 0 0,0-3 0 15,4 6-67-15,-4-10-13 0,4 10-4 0,-1-6-700 16,-3 0-141-16</inkml:trace>
  <inkml:trace contextRef="#ctx0" brushRef="#br1" timeOffset="207694.54">23403 15840 1267 0,'-3'4'112'0,"-4"-4"-89"16,-4 0-23-16,4 0 0 0,-4 0 128 0,1 0 22 0,3 0 4 15,3 0 1 1,-3 0-218-16,4 0-43 0,3 0-9 0,0 0-1 0,-7 0 82 0,7 0 17 0,0 0 3 0,0 0 1 15,0 0 92-15,0 0 18 0,0 0 4 0,0 0 1 16,7-4-11-16,3 4-3 0,4-3 0 0,-3-3 0 16,7 6-40-16,-1 0-9 0,1-3-2 0,3 3 0 15,0-6-37-15,0 6 0 0,-3 0-14 0,7 0 4 16,-4 0 10-16,-3 0 11 0,-1 0-3 16,4 0 0-16,1 0-8 0,-5 0 0 0,1 0 0 0,3 0 0 15,0 6 0-15,-3-6-16 16,3 0 4-16,0 0 1 15,0 3-92-15,-3-3-18 0,3 0-4 0,-7 0-1 0</inkml:trace>
  <inkml:trace contextRef="#ctx0" brushRef="#br1" timeOffset="208029.91">23312 16032 1785 0,'0'0'79'0,"0"0"17"0,-7 0-77 0,3 0-19 0,-3-3 0 0,7 3 0 16,0 0 47-16,0 0 5 15,0 0 2-15,0 0 0 0,3-7-26 0,-3 7-6 0,8-6-1 0,2 0 0 16,1 3 39-16,-1-4 8 0,4 4 2 0,0-3 0 16,1 3-8-16,2 0-2 0,4-4 0 0,1 7 0 15,-1 0-36-15,-4 0-8 0,5 0-2 0,-5 0 0 16,4 0-14-16,-3 0-15 0,0 10 3 0,-1-10 1 15,1 3-124-15,0-3-25 0,-4 6-4 16</inkml:trace>
  <inkml:trace contextRef="#ctx0" brushRef="#br1" timeOffset="209988.37">25252 12667 1072 0,'0'0'48'0,"0"0"9"0,0 0-45 16,0 0-12-16,0 0 0 0,0 0 0 0,0 0 9 0,0 0 0 0,0 0 0 0,0 0 0 15,0 0-9-15,0 0 0 0,0 0 0 0,0 0 0 16,0 0 0-16,10 0 0 0,-3-3 0 0,-7 3 0 16,8-6 0-16,-8 6 0 0,7-4 0 0,-7 4 0 15,7-3 37-15,0-3 6 0,-7 6 1 0,3-3 0 16,1-3 16-16,-4 6 3 0,0 0 1 0,3-3 0 16,-3 3 16-16,0 0 3 0,0 0 1 0,0 0 0 0,4-10-16 0,-4 10-4 15,0 0 0-15,0 0 0 16,0 0-20-16,0 0-5 0,3-3-1 0,-3 3 0 0,4-6-10 15,-4 6-1-15,0 0-1 0,0 0 0 0,0 0-11 0,0 0-3 16,-4-3 0-16,4 3 0 0,-7-7-12 0,0 7 11 16,0-3-11-16,0 3 10 15,-3 0-2-15,2-3-8 0,1-3 12 0,0 6-4 0,-3 0 26 0,3-3 5 16,-4 3 1-16,1-7 0 0,-5 7-18 0,5-3-3 16,-8 3-1-16,1 0 0 0,-5-6 0 0,5 6 0 15,-4 0 0-15,-4 0 0 0,0-3-8 0,4 3-2 16,-4-3 0-16,1 3 0 0,3 3 10 0,-4-3 2 15,0-3 0-15,0-4 0 0,4 7-20 0,-3 0 0 16,2 0 0-16,1 0 0 0,0 0 10 0,0 0-2 0,0 0 0 0,0 0 0 16,-1 0-8-16,1 0 0 0,0 0 0 0,0-3 0 15,-4 3 12-15,4-6 0 16,3 6 0-16,1-3 0 0,-4 3-1 0,6-6 0 0,1 2 0 0,4 4 0 16,-4 0-11-16,0 0 0 0,3 0 0 0,0 0 0 15,1-3 0-15,-4 3 0 0,7 3 0 0,-4-3 0 16,0 0 0-16,4 0 0 0,-3 4 0 0,10-4 0 15,-7 6 0-15,0-3 0 0,0-3 0 0,7 0 0 16,0 0 0-16,-7 6 0 0,0-3 0 0,7-3 0 16,-7 10 0-16,7-10 0 0,-4 3 0 0,0 6 0 15,1-2 31-15,-1-4 1 0,1 9 0 0,3-5 0 16,0-7-32-16,0 9 0 0,0 0 0 0,3-2 0 16,-3 2 0-16,4 0 0 0,-1 4 0 0,-3-4 0 15,4 4 0-15,3-4 0 0,-3 7 0 0,3 0 0 0,-4-1 0 0,4 1 12 16,-3 6-3-16,3 0-1 0,0-3-8 15,0 9 0-15,0-3 0 0,4-3 0 16,-4 6 0-16,3-3 0 0,1 4 0 0,-1 2 0 0,1 0 0 0,0 4 0 16,-4 2 0-16,3 1 0 0,1 3 0 0,-1 3 0 15,1-3 0-15,-1 9 0 16,-2 0 0-16,2 3 0 0,-3 0 8 0,0 4-8 0,-3 2 0 0,3-2 0 16,0 6 0-16,-4-4 0 0,1-2 0 0,-1-4 0 15,-3-3 0-15,4 7 0 0,-4-4 20 0,4 0 1 16,-8 4 1-16,4-1 0 0,7-3-4 0,-7 7-1 15,4-4 0-15,-4-2 0 0,3 5-17 0,1-2 0 0,-4 2 8 16,0 4-8-16,0 3 13 0,0-3-1 16,0 2 0-16,-4-2 0 0,1 0-12 0,-1 3 0 0,1-4 0 0,-1 1 0 15,0 0 0-15,1 0 8 0,-1-10-8 0,1 7 0 16,-1-13 0-16,1 6-12 0,-1 0 3 16,-3 4 0-16,4-10 9 0,-1 6 0 0,-3-3 0 0,0-6 0 15,0 0 0-15,0 3 9 0,0-9-9 0,3 2 0 16,-3 1 10-16,4-6-10 0,-1 2 8 15,1-2-8-15,-4 6 8 0,7-7-8 0,-7 7 0 0,3 0 8 16,4-7-8-16,-3 7 0 0,3-4 0 0,-4-2 0 16,4-1 0-16,-3-2 8 0,-1 5-8 0,-3-5 0 15,3-1 0-15,1 0 0 0,-1 1 8 0,-3-7-8 16,0 6 0-16,4 1 0 0,-4-10 9 0,3 9-9 16,1-9 8-16,-1 6-8 0,1-3 10 0,-5 3-10 15,5-2 9-15,-1-5-9 0,1 8 8 0,3-1-8 16,0-3 8-16,-4-3-8 0,4 9 8 0,0-9-8 0,-3 10 0 15,3-10 0-15,-4 6 0 0,1-3 0 16,-1 6 0-16,4 1 0 0,-3-1 8 0,-4 0-8 0,3-2 0 0,1 2 0 16,-4-6 0-16,3 6 0 0,-3-9 0 0,3 7 0 15,-3-8 0-15,4 1 8 0,-1-3-8 0,1 3 0 16,-1-9 0-16,1 9 0 16,-1-4 0-16,1-5 10 0,3 9-2 0,-4-6-8 0,1-1 0 0,3 7 0 15,-4-3 0-15,4 3 0 0,-3 6 0 0,3-3 0 16,0 4 0-16,-4-4 0 0,4 3 0 0,0-6 0 15,-3 0 0-15,3 0 0 0,-4-3 0 0,0-1-9 16,1-2 9-16,-1 3-8 0,1-7 8 0,3 7 0 16,-4-6 8-16,1-4-8 0,-1 4 0 0,1-4 0 0,-1 1 0 15,1-1 0-15,-1-6 8 0,1 6-8 16,3-9 8-16,0 0-8 0,0 7 8 0,0-7-8 0,-4 3 8 0,4-3-8 16,-3 3 0-16,3-3 0 0,0 0 0 0,0 0-8 15,-4 6 8-15,4-6 0 0,0 3 8 0,0-3-8 16,0 0 0-16,0 0 0 0,0 0 0 0,0 0-8 15,0 0 16-15,0 0 3 0,4 10 1 0,3-10 0 16,0 9-12-16,0-6 0 0,7-3 9 0,-4 7-9 16,5-4 11-16,6-3-3 0,0 6 0 15,7-3 0-15,0 3-8 0,8-2 0 0,6-1 0 0,0 3 0 16,1-3 8-16,-5 3-8 0,-2-2 8 0,-5 2-8 16,1-3-36-16,-7 0-12 0,-4-3-2 15,-3 6-925-15,-4-6-185 0</inkml:trace>
  <inkml:trace contextRef="#ctx0" brushRef="#br1" timeOffset="212056.76">25040 12814 288 0,'0'0'25'0,"0"0"-25"0,0 0 0 0,0 0 0 16,0 0 192-16,0 0 32 0,0 0 8 0,0 0 0 16,0 0-123-16,0 0-25 0,0 0-4 0,0 0-2 15,4-9 1-15,-4 9 0 0,7 0 0 0,-7 0 0 16,0 0-5-16,0 0-1 0,10-3 0 0,-10 3 0 15,0 0-16-15,7 0-3 0,-7 0-1 0,11 0 0 16,-11 0-7-16,0 0-2 0,0 0 0 0,7 0 0 0,4 3-5 0,-11-3-2 16,0 0 0-16,0 0 0 0,0 0-5 0,0 0-2 15,0 0 0-15,10 0 0 0,-10 0-3 0,0 0-1 16,0 0 0-16,0 0 0 0,0 0-3 0,0 0-1 16,0 0 0-16,0 0 0 0,0 0 2 0,0 0 1 15,0 0 0-15,4 9 0 0,-4-9-4 0,0 0-1 16,3 10 0-16,-3-10 0 0,4 9-8 0,-1-6-3 15,1 7 0-15,-1-1 0 0,-3 1-9 0,0-7 0 16,4 6 0-16,-4 4 0 0,0-4 0 0,3 0 0 16,-3 1 8-16,0 2-8 0,0-2 0 0,4 2 0 15,-1 4 9-15,-3 0-9 0,4 3 0 0,-4-7 0 16,0 10 0-16,4-3 0 0,-4 3 0 0,0 0 0 16,0-3 0-16,3-1 0 0,1-2 0 0,-4 3 11 15,3-7-11-15,1 7 12 0,-1-9 0 0,-3 2 0 0,4 1 0 0,-1-4 0 16,1 1-4-16,-4 2 0 0,3-2 0 15,1-1 0-15,-1 0 2 0,-3 1 0 0,0-10 0 0,4 3 0 16,-4-3 2-16,3 9 0 0,4 1 0 0,-3-7 0 16,0 6-12-16,-4-9 8 15,3 6-8-15,-3-6 8 0,0 0-8 0,0 0 0 0,7 4 0 0,0-1 0 16,-7-3 8-16,4 6-8 0,-4-6 8 0,0 0-8 16,10 0 11-16,-3 0-3 0,0-6-8 15,0 6 12-15,-3-3-2 0,3-7-1 0,-3 7 0 0,3-3 0 16,0-7 5-16,0 4 1 0,3-4 0 0,-3 1 0 15,0-4-5-15,4-6-1 0,-4 6 0 0,0-2 0 16,0-11-9-16,4 7 0 0,-4-3 0 0,0-3 8 16,0 3-8-16,3-3 0 0,-2 6 0 0,-1-6 8 0,0 6-8 15,0 0 0-15,0 0 0 0,-4 0 0 16,4 0 0-16,-3 0 0 0,3 3 0 0,-4 0 0 0,1-3-13 16,3 10 5-16,-3-7 8 0,-1 7-13 0,4-7-3 0,-3 6-1 15,3 4 0-15,0-4 0 16,0 4-17-16,0-1-3 0,-4 1-1 0,1 6 0 15,-1-7-76-15,1 1-15 0,3 9-3 0,0-3-1 16,-3-3-34-16,3 2-6 0,0 4-2 0,-7 0-484 16,0 0-97-16</inkml:trace>
  <inkml:trace contextRef="#ctx0" brushRef="#br1" timeOffset="212523.69">25696 13078 327 0,'0'0'14'0,"0"0"4"0,0 0-18 0</inkml:trace>
  <inkml:trace contextRef="#ctx0" brushRef="#br1" timeOffset="213051.33">25742 13037 403 0,'0'0'36'0,"0"0"-36"0,0 0 0 0,0 0 0 0,0 0 214 0,0 0 36 0,0 0 7 0,0 0 2 15,0 0-150-15,0 0-29 0,0 0-7 0,0 0-1 16,0 0-36-16,0 0-7 0,0 0-1 0,0 0-1 15,0 0 1-15,0 0 1 0,0 0 0 0,0 0 0 16,0 0 1-16,0 0 0 0,-3-3 0 0,-4 0 0 16,0-3 10-16,3 6 1 0,-7 0 1 0,4-4 0 15,-3 4-20-15,-1 0-4 0,-3 0-1 0,0 4 0 0,0-4 2 0,0 0 0 16,0 6 0-16,0 0 0 0,-4-6-19 0,4 9 0 16,0 1 0-16,0 2 0 15,-1-2 0-15,5 9 0 0,-4-7 0 0,0 7 0 0,0 0 0 0,-1-4 0 16,5 7-8-16,-1-3 8 0,4-6 0 0,0 9 0 15,0-7 0-15,4 1-9 0,-1-6 9 0,4 8 0 16,0-5 0-16,4-4 0 0,-4 4 8 0,3-7-8 16,-3-6 8-16,7 3-8 0,-3 7 10 0,6-10-2 15,1 0-8-15,-1 0 12 0,1-4 1 0,3-2 0 16,0 3 0-16,0-3 0 0,-3-7-5 0,3 4 0 16,-3-1-8-16,3-2 12 0,-4 3-12 0,1-1 8 15,-4-2-8-15,4 2 0 0,-4 1 14 0,3-4-3 16,-6 1-1-16,3-1 0 0,0-3-10 0,0 4 0 0,-4 2 0 15,1 1 0-15,-1-3 0 0,5 2 0 0,-8 7 0 0,3-3 0 16,-3 6 8-16,0 0 0 0,0 0 0 0,0 0 0 16,0 0-8-16,0 0 0 0,0 0 0 0,0 0 8 15,4 6-8-15,3 3 0 0,-4 1 0 0,4-4 8 16,0 3-8-16,0 1 0 0,0-1 0 0,0-6 0 16,1 7 0-16,-5-1 0 0,-3-9 0 0,7 10 0 15,0-1 0-15,0 0 0 0,0-2 9 0,-3 2-9 16,-1 1 0-16,4-4 0 0,-3 0 0 0,-1 4-12 15,4-1-33-15,-7 0-7 0,0-9-2 16,0 0 0 0,0 0-126-16,4 3-26 0,-4-3-5 0,0 0-1 0</inkml:trace>
  <inkml:trace contextRef="#ctx0" brushRef="#br1" timeOffset="213475.42">25915 13222 748 0,'0'0'67'0,"0"0"-54"0,0 0-13 0,0 9 0 0,-3-2 232 0,3 2 43 16,0 1 9-16,0 2 1 0,0-2-233 0,3 8-52 15,-3-8 0-15,7 2 0 0,-3 1-25 0,-1-4 1 16,1 1 1-16,-1-1 0 0,1 4 23 0,-1-4-9 16,1-6 9-16,-1 7 0 0,-3-1 30 0,0-9 13 15,0 0 2-15,0 0 1 0,-3 9 30 0,3-9 7 0,0 0 1 0,0 0 0 16,0 0-28-16,0 0-6 0,0 0-1 0,0 0 0 15,-7 0-5-15,3-3-2 16,1-3 0-16,-1-3 0 0,1-1-2 0,-1 4-1 16,4-10 0-16,0 7 0 0,-3-7-12 0,3-3-3 0,0 0 0 0,3-2 0 15,-3 5-4-15,4-9-2 0,-4 3 0 16,3-3 0-16,1-4-10 0,-1 8-8 0,1-5 12 0,-4 1-12 16,3 3 15-16,1 7-4 0,-4-4-1 0,3 0 0 15,-3 7-2-15,0-7-8 0,4 6 12 0,-4 4-4 16,3-1-8-16,-3-2 0 0,4 9 0 0,-1-7 8 15,5 4-8-15,-5 3 0 0,4-7 0 0,-3 7 0 16,6-3-16-16,-3 3 5 0,0-3 1 0,4 6 0 16,-1 0-11-16,1-3-3 0,0 3 0 0,-1 0 0 15,-3 0-20-15,4 0-4 0,-1 0 0 0,1 3-1 16,-4-3-22 0,4 0-4-16,-1 0-1 0,1 0 0 0,-1 6-121 0,-3-6-25 0,4-6-5 0</inkml:trace>
  <inkml:trace contextRef="#ctx0" brushRef="#br1" timeOffset="214405.37">26786 12495 288 0,'0'0'25'0,"0"0"-25"0,0 0 0 0,0 0 0 16,0 0 238-16,0 0 42 0,0 0 9 0,0 0 2 15,0 0-154-15,0 0-30 0,0 0-7 0,0 0 0 16,0 0-24-16,0 0-5 0,-7 0-1 0,0 0 0 15,0 0-31-15,0 0-7 0,0 0 0 0,-3 0-1 16,-1 3-22-16,0-3-9 0,1 0 8 0,-4 0-8 16,0 0 12-16,3 6-4 0,0-6 0 0,-3 3 0 15,-7-3 8-15,4 0 0 0,-1 0 1 0,-3 0 0 16,0 6 7-16,-1-6 2 0,1 4 0 0,4-4 0 0,-1 0-6 16,4 0 0-16,0 0-1 0,3 0 0 15,1-4-3-15,2 4-1 0,1 0 0 0,0 0 0 0,7 0-7 16,0 0-8-16,-7 0 11 0,7 0-11 0,0 0 12 0,0 0-4 15,0 0 0-15,0 0-8 0,0 0 21 0,0 0-2 16,0 0-1-16,0 0 0 0,-7 4-18 16,7-4-17-16,-3 3 3 0,3-3 1 0,-4 6 21 0,1-3 4 15,-1 6 0-15,4 1 1 0,0-10-24 0,-3 9-5 16,3-6 0-16,0-3-1 0,0 0 27 0,0 13 6 16,0-7 0-16,0 4 1 0,0-7-7 0,0 6-2 15,3-6 0-15,-3 13 0 0,0-7-8 0,0 4 0 16,0-1 0-16,0 1 0 0,0-4 0 0,0 4 0 15,0 6 0-15,0 3 0 0,0-7 0 0,0 1 0 16,0 6 0-16,0 0 0 0,0-3 0 0,0 3 0 0,0-3 0 16,0-1 0-16,0-2 0 0,0 3 0 15,0-7 0-15,-3 7 0 0,3-6 0 0,-4 6 0 0,1-1 0 0,-1-2 0 16,1 3 12-16,-1-7 0 0,-3 7 0 0,3 0 0 16,-3 3 0-16,4 0 0 0,-4 0 0 0,3 0 0 15,-3 0-12-15,4 0 0 0,-4-3 0 0,3 3 0 16,1-4 28-16,-1 1 3 0,0-3 1 0,1 6 0 15,3-3-32-15,-4-7 0 0,4-2 0 0,0 2 0 16,0-2 0-16,0 5 0 0,0-9 0 0,4 4 0 16,-4-1 12-16,0-9-3 0,0 3-1 0,3 7 0 15,-3-1-8-15,0-9 0 0,0 0 0 0,4 7 0 16,-4-1 12-16,0-6 0 0,0 0 0 0,7 6 0 16,-7-6 0-16,4 3 0 0,-4-3 0 0,7 10 0 15,-7-10-12-15,7 6 0 0,0-3 0 0,-4 0 0 0,-3-3 0 16,7 10 0-16,0-10 0 0,0 9 0 0,-7-9 0 0,8 0 0 15,-1 6 0-15,-7-6 8 16,7 3-8-16,0 1 0 0,0-4 0 0,3 0 0 0,-3 6 0 0,0-6 0 16,0 3 8-16,4-3-8 0,-4 0 0 15,4-3 0-15,-1 3 0 0,1 0-11 0,-1 0 11 0,1-6 0 16,3 6 0-16,-3 0 0 0,3 0-9 0,0 0 0 16,-3 0 0-16,3 0 0 0,-4 0-11 0,1 0-3 15,3 0 0-15,-3 0 0 16,-4 0-49-16,7 0-9 0,-7 0-3 0,3 0 0 15,1 0-9-15,-4 0-3 0,-7 0 0 0,7 0 0 16,0 0-86-16,0 0-18 0,-7 0-3 0,11-4-513 0</inkml:trace>
  <inkml:trace contextRef="#ctx0" brushRef="#br1" timeOffset="-212163.27">19505 12150 921 0,'0'0'82'0,"-7"0"-66"16,4 6-16-16,3-6 0 0,-8 3 64 0,8-3 8 15,-3 0 3-15,-4 0 0 0,3 0-61 0,4 0-14 16,0 0 0-16,0 0 0 0,0 0 8 0,0 0 0 15,0 0 1-15,0 0 0 0,0 0 32 0,0 0 7 16,0 0 0-16,0 0 1 0,0 0 22 0,0 0 4 16,4-3 1-16,3-3 0 0,4 6-31 0,3-4-5 15,0-2-2-15,0 3 0 0,0-6 1 0,4 6 0 16,6-7 0-16,1 1 0 0,3-1-17 0,0 1-3 16,4-4-1-16,0 4 0 0,0 0-18 15,3 5 0-15,0-5 0 0,1 9 0 0,6-9 0 0,0 5 0 0,4-2 8 16,0 3-8-16,3 0 0 0,4-3 0 0,-7 6 8 15,3 0-8-15,-3 0 0 0,4 6-11 0,-4-3 2 16,3 0 0-16,4 7 9 0,-4-1 8 0,1 4-8 0,3 2 11 16,-1-2-11-16,-2-1 0 0,-4 1 9 0,0-4-9 15,-4 10 0-15,4-6 0 0,0-4 0 0,3 10 0 16,0-7 0-16,1 10 0 0,3 0 0 0,0 0 0 16,-7-3 0-16,3 9 0 0,-7-3 0 0,1 4 0 15,-5-4 0-15,8 6 0 0,-3 10 0 0,6-7 0 16,0 13 0-16,-6-3-15 0,-5-9 3 0,5 5 0 15,6 4 12-15,-10-6 0 0,-4-3 0 0,-3-1 0 0,0-3 0 16,-4 1 0-16,0-1 0 0,-3-3 0 0,0-3 8 16,-1 7-8-16,5-1 0 0,-5 0 0 15,-3 1 13-15,1-1-1 0,2 1 0 0,-3-11 0 0,1 11-3 0,-5-10-1 16,8 6 0-16,-4-3 0 0,7 0-8 0,-7-3 8 16,-3 0-8-16,3-6 8 0,0 3 4 0,1-1 0 15,-8 1 0-15,0-3 0 16,-4-7 19-16,5 10 4 0,-5-6 1 0,-3-1 0 0,0-2-23 0,0 2-4 15,4-2-1-15,-4-1 0 0,-4 0 2 0,5 1 0 16,-1-7 0-16,-4 6 0 0,1 1 6 16,-1-7 0-16,-3 3 1 0,0-6 0 0,7 3 10 0,-3 4 1 15,-4-7 1-15,0 0 0 0,0 6-13 0,0-6-4 0,0 6 0 0,0-6 0 16,0 0-3-16,3 3-1 0,-3 3 0 0,0-6 0 16,0 0-8-16,0 0 0 15,4 4 0-15,-4-4 0 0,-4 9 0 0,4-6 0 0,0-3 0 0,0 10 0 16,4-4 0-16,-4-6 0 0,-4 3 0 0,4-3 0 15,0 0 0-15,4 9 8 0,-8-5-8 0,4-4 8 16,0 0 10-16,0 0 2 0,0 0 0 0,0 0 0 16,0 0 0-16,0 0 0 0,0 0 0 0,0 0 0 15,0 0-7-15,0 0-1 0,0 0 0 0,0 0 0 16,-3-4 7-16,3-5 1 0,-4 6 0 0,4-7 0 16,0 1 9-16,0 0 3 0,0-1 0 0,0-2 0 15,4-1-32-15,-4-3 0 0,-4 4 0 0,1-1 0 16,3-5 0-16,0 5 0 0,0-6 0 0,0 4 0 15,-4-1 8-15,1-6-8 0,3 9 0 0,-4-5 9 16,1-4-9-16,3 3 0 0,0-3 0 0,0 0 0 16,0 0 0-16,0 3 0 0,3-3 0 0,1 0 0 0,-1 0 0 0,1 3 0 15,3 4 0-15,-4-4 0 0,4 0-11 0,0 10 11 16,-3-4-8-16,-1 1 8 16,4 2-8-16,-3 1 8 0,0-1-8 0,-4 10 8 0,0 0-12 0,0 0 4 15,10 0 0-15,-10 0 0 0,0 0 8 0,0 0-8 16,0 0 8-16,0 0-8 0,0 0-1 0,0 0 0 15,4 10 0-15,-1-1 0 0,1-6 9 16,-4 7 0-16,0-1 0 0,0-9 0 0,3 10 0 0,1-1 0 16,-4-6 0-16,0 7 0 0,3 2 0 0,1-3 0 15,-4 1-11-15,3 2 11 0,-3 7 0 0,4-6 0 16,3 2 0-16,-4-2 0 0,5 0-9 0,-5 9 1 0,8-7 0 16,-1 1 0-16,-3 3 8 0,0-7 0 15,-3 7 0-15,6-6 0 0,1 5 0 0,0-5 0 16,-8-1 0-16,1 7 0 0,3-6 0 0,0-4 0 0,-7 4 0 0,0-4 0 15,0 1 8-15,0-1-8 0,0 0 8 0,-4-5-8 16,-3 5 8-16,0 0-8 16,0 1 8-16,4-7-8 0,-1 3 8 0,-3-3-8 0,3 7 10 0,-3-7-10 15,0 6 26-15,-3-2-1 0,-1-1 0 0,1 3 0 16,3-3-13-16,-4-2-4 0,-3 5 0 16,0-6 0-16,3 7 4 0,1-1 0 0,-5 0 0 0,1-5 0 15,-3 5 1-15,3 0 1 0,-4 4 0 0,0-4 0 16,-6 1-3-16,2-1-1 0,1-6 0 0,-3 7 0 15,-5-4 2-15,5 0 0 0,2-6 0 0,1 10 0 16,0-10 0-16,0 6 0 0,-4-3 0 0,4-3 0 16,3 6-12-16,1-6 8 0,-1-6-8 0,4 6 8 0,0 0-8 15,7-3-9-15,-4-3 9 0,4 6-13 16,-3-10-42-16,3 10-8 0,7-6-1 0,0-3-1 0</inkml:trace>
  <inkml:trace contextRef="#ctx0" brushRef="#br1" timeOffset="-211017.66">27150 12792 172 0,'0'0'16'0,"0"0"-16"0,0 0 0 0,0 0 0 16,0 0 320-16,0 0 62 0,0 0 12 0,0 0 2 15,0 0-290-15,0 0-58 0,3-3-12 0,-3-3-3 16,0 6 3-16,0 0 0 0,4-3 0 0,-4 3 0 16,0 0-6-16,0 0-1 15,0 0 0-15,0 0 0 0,0 0 3 0,0 0 1 0,0 0 0 0,-7 9 0 16,-4 1 7-16,1 2 2 0,-1 1 0 0,0-1 0 16,-6 7-14-16,3 3-4 0,-4-3 0 0,0 3 0 15,1-3-14-15,-1 3-10 0,-3 3 12 0,3-3-12 16,1-3 9-16,3 2-9 0,-4 1 0 0,0 7 9 15,4-7-9-15,0-4 0 0,-4 4 9 0,4-3-9 16,0-3 0-16,4-4 8 0,-4 4-8 0,3-3 0 16,-3-1 0-16,7-2 0 0,0-1 0 0,0-6 0 15,7-3-48-15,0 0-13 0,0 0-3 0,0 0-597 16,0 0-119-16</inkml:trace>
  <inkml:trace contextRef="#ctx0" brushRef="#br1" timeOffset="-210703.28">26832 12758 2559 0,'-10'-9'56'0,"6"-1"12"0,-3 10 3 0,4-9 1 0,-4 9-58 0,7 0-14 0,0 0 0 0,0 0 0 0,0 0-13 0,0 0-6 16,0 0-1-16,0 0 0 15,0 0-9-15,0 0-3 0,0 0 0 0,0 0 0 0,0 0 21 0,10 0 11 0,-6 9-12 0,3 4 12 16,-4-4 0-16,1 1 0 0,3 2 8 0,-4 7-8 16,4-7 30-16,-3 7 0 0,-1-6 0 0,5 9 0 15,-5-3-11-15,4 2-3 0,-3-8 0 0,3 12 0 16,0-9-8-16,0 6-8 0,0 0 12 0,0-3-12 16,3 2 0-16,1 1 0 0,0 7 0 0,-4-4 0 15,3-6 0-15,1 2 0 0,-1 1 0 0,1 0 0 16,0-3 0-16,-1 3-14 0,1 0 2 15,-4-6 1 1,0-1-20-16,3-5-4 0,1 2-1 0,0-2 0 0,-4-1-30 0,0 1-6 0,7-1-2 0,-4-6-913 16</inkml:trace>
  <inkml:trace contextRef="#ctx0" brushRef="#br1" timeOffset="-210267.94">27393 13225 1864 0,'0'0'83'0,"0"0"17"0,0 0-80 0,-3 10-20 0,3-7 0 0,-4 6 0 16,4 1 21-16,-3-1 1 0,3-6 0 0,0 7 0 15,3-1-1-15,-3 0 0 0,0 1 0 0,4-7 0 16,-4 6-21-16,0 1 0 0,3-7 0 0,-3 6 8 16,0 1-8-16,0-1 0 0,0-6 0 0,-3 7 0 15,3-1 0-15,0-6 0 0,0-3 0 0,0 10 0 16,0-10-40-16,0 0-5 0,0 0-2 0,0 0 0 16,0 0-54-16,0 0-11 0,0 0-3 0,0 0-593 15</inkml:trace>
  <inkml:trace contextRef="#ctx0" brushRef="#br1" timeOffset="-209484.42">27358 12623 2127 0,'-14'-3'94'0,"10"3"20"0,-3-6-91 0,0 6-23 0,-3 0 0 16,6-3 0-16,4 3 31 0,0 0 1 0,0 0 1 0,0 0 0 16,4-7-33-16,-1 4 0 0,4-6-15 0,0 6 5 15,4-4 10-15,-4 4 0 16,0-3 0-16,4 3 8 0,-4 0 14 0,3 3 3 0,-3-7 1 0,4 7 0 16,-4-3-8-16,0 3-2 0,0 3 0 0,4-3 0 15,-4 0 12-15,0 7 3 0,3-4 0 16,-3 0 0-16,0 3-31 0,4-3 0 0,0-3 0 0,3 7 0 15,-4-4 0-15,4-3 0 0,4 9 0 0,3-6 0 16,-3-3 0-16,3 0-16 0,-3 7 1 16,3-4 1-16,-7-3 22 0,0 0 5 0,0 0 1 0,4 6 0 15,-8-3-14-15,1-3 0 0,-11 0 0 0,10 10 0 16,1-7 0-16,-11-3 0 0,0 0 0 0,11 6 0 16,-11-6 0-16,0 0 0 0,0 0 0 0,7 9 0 15,-7-9 12-15,3 7 0 0,-3-7 0 0,0 9 0 0,0 0-4 0,-3 4 0 16,3-13-8-16,0 6 12 15,-4 4-12-15,1-7 11 0,3-3-11 0,-4 12 10 16,4-2-2-16,-3-1 0 0,3 1 0 0,-4-1 0 0,1 0-8 0,-1 4 0 16,0-4 0-16,4 4 0 0,0-1 0 0,0-2 0 15,-3 2 0-15,3 7 0 0,-4-6 0 0,4 6 0 16,-3-7 0-16,-1 7 0 0,4 0 0 0,0-4 0 16,0 4 0-16,-3 3 0 0,3 0 0 0,0 0 0 15,3 3 0-15,1 0 0 0,-4-3 0 0,3 0 0 16,1 0 0-16,-1-3 0 0,1 3 0 0,0 0 0 15,-4 0 0-15,3 3 0 0,1-3 0 0,-1-7 0 0,-3 7 0 16,0-3 0-16,4 0 0 0,-4-6 0 0,-4 9 0 0,4-4 0 16,-3-5 0-16,3-1 0 15,0 4 0-15,0-3 0 0,0-1 8 0,0-2-8 0,3-1 0 16,-3 0 8-16,4 1-8 0,-1-7 0 0,1 10-12 0,-1-7 12 16,-3-6 0-16,4 3 15 0,-4-3-1 0,0 0 0 15,7 9 5-15,-4-9 1 0,-3 0 0 0,0 0 0 16,0 0-20-16,0 0 0 0,7 3 0 0,-7-3 0 15,0 0 10-15,0 0-2 0,0 0 0 0,0 0 0 16,0 0 4-16,0 0 0 0,0 0 0 0,-7 10 0 16,4-10-1-16,-4 6 0 0,3-3 0 0,-3-3 0 15,0 0 17-15,0 0 4 0,0 7 1 0,0-7 0 16,-4 3-23-16,1-3-10 0,-1 3 8 0,4-3-8 16,-3 0 13-16,-1 0-2 0,0 6-1 0,1-6 0 15,-1 0-10-15,1 0 10 0,-1 0-10 0,0 0 10 16,1 0-10-16,3-6-17 0,7 6 4 0,-7 0 1 15,-4-3-133-15,4 0-27 0</inkml:trace>
  <inkml:trace contextRef="#ctx0" brushRef="#br1" timeOffset="-207281.44">28974 12805 230 0,'0'0'10'0,"0"0"2"0,0 0-12 0,0 0 0 0,0 0 0 0,0 0 0 16,0 0 272-16,0 0 51 0,0 0 10 0,3-3 3 15,4 3-216-15,-7 0-44 0,4-3-8 0,3-4-1 16,-7 7-19-16,7 0-4 0,-4-3-1 0,-3 3 0 16,7-6-15-16,-3 3-2 0,0-3-1 0,-1 3 0 15,-3 3-5-15,0 0-2 0,0 0 0 0,0 0 0 16,4-4 9-16,-4 4 1 0,0 0 1 0,0-6 0 15,0 6 5-15,0-9 1 0,0 6 0 0,0-7 0 16,0 7-7-16,0 3-2 0,-4-6 0 0,4-4 0 0,-3 7-15 0,-1-6-3 16,4 9-8-16,-4-3 12 15,4-4 4-15,-3-2 0 0,-1 6 0 0,1 0 0 0,3-4 5 0,0 7 2 16,0 0 0-16,-7-3 0 0,7 3-13 0,-7 0-2 16,0 0-8-16,0 3 12 15,0-3-12-15,-4 7 0 0,0-1 0 0,1 3 0 0,-1 1-10 0,1 2 10 16,-4 4-8-16,-1 0 8 15,1 3 0-15,0 2-8 0,0-2 8 0,0 3 0 0,3 0 0 0,-3-3 0 16,4 3 0-16,-4 0-8 0,3-3 8 0,-3-4 0 16,3 7 0-16,1 3 0 0,3-9 12 0,0 6 0 0,0 6 1 15,3-6 0-15,1 0-13 0,-1 6-8 16,0-6 8-16,1 3-13 0,3-3 13 0,0 3 0 16,3 1 0-16,-3-4 0 0,4-1 0 0,0-2 0 0,-1 0 0 15,8-3 0-15,-4 3 12 0,3-7-4 0,-3 4 0 0,4-4-8 16,-4 1 11-16,4-4-11 0,-1 1 10 0,1-1-10 15,3 1 8-15,3-4-8 0,-2 0 0 0,2-3 9 16,4-3-9-16,-3 6 0 0,0-6 0 16,3 4 0-16,-4-4-9 0,1 0-4 0,0 0-1 0,-4 0 0 15,4 0-35 1,-4 0-7-16,-4-4-2 0,4 4 0 0,-3-6-38 16,-1 6-8-16,-2 0-2 0,2 0-511 0,-3 0-103 0</inkml:trace>
  <inkml:trace contextRef="#ctx0" brushRef="#br1" timeOffset="-206519.3">29302 13087 1864 0,'0'0'83'0,"-4"0"17"0,-3 0-80 0,4-3-20 0,-4 3 0 0,0-6 0 16,-1 6 27-16,1 0 1 0,0 0 1 0,4 6 0 16,-8-3-29-16,4-3 0 0,0 3 0 0,-3 4 0 15,-1-4 0-15,0 6 0 0,4-3 0 0,0 1 0 16,-3-1 19-16,3-3-3 0,0 7 0 0,0-1 0 15,-1-6-16-15,5 6 10 0,-4 1-10 0,3-1 8 16,1 1-8-16,-1-1 8 0,1-3-8 0,-1 4 8 16,4 5 0-16,0-2-8 0,-3 0 12 0,3-1-4 0,0 7-8 0,0 0 0 15,0-7 0-15,0 7 0 16,0-3 0-16,3-7 0 0,1 7 0 0,-1-4 0 0,1 1 0 0,3-4 8 16,-4-6-8-16,4 7 0 0,1-1 9 0,2-9-9 15,1 10 10-15,-1-10-10 0,1 3 16 16,-1-3-4-16,5 0 0 0,-5 0 0 0,4 0 4 0,-3-3 0 15,3 3 0-15,-3-7 0 0,3 4 3 0,-4 0 1 16,1-3 0-16,3 3 0 0,-4-4-8 0,5 4 0 16,-1-6-1-16,0 9 0 0,0-9-11 0,0-1 8 15,-3 7-8-15,3-6 8 0,0-1-8 0,-4 7 0 16,5-6 0-16,-5-1 0 0,1 1 0 0,-4-1 8 16,0 7-8-16,0-6 8 0,0-1-8 0,-4-2 12 15,1 3-12-15,-4-1 12 0,0 4 16 0,-4-4 3 0,1 1 1 0,-1 0 0 16,1-1-10-16,-4 1-2 0,-4-4 0 15,1 4 0-15,-1-1-6 0,0 4-2 0,1-10 0 0,-4 7 0 16,3 3-12-16,-3-10 0 0,4 7 0 0,-5-4 0 16,5 4 28-16,3 6 4 0,-4-7 0 0,1 1 0 15,3-1-45-15,-1 7-9 0,1 3-2 0,0-3 0 32,7 3-12-32,-7 0-4 0,4 0 0 0,-4 3 0 0,0-3-146 0,7 0-30 15,0 0-5-15,0 0-662 0</inkml:trace>
  <inkml:trace contextRef="#ctx0" brushRef="#br1" timeOffset="-206028.22">29570 13115 2257 0,'0'0'100'16,"0"0"20"-16,0 0-96 0,0 0-24 0,0 0 0 0,0 0 0 0,0 0 12 0,0 0-4 16,0 0 0-16,7 4 0 0,-7-4-8 0,0 0 0 15,0 0 0-15,10 0 0 0,-6 3 0 0,3 6 0 16,-3-3 0-16,-4 4 0 0,0-4 19 0,3 10 5 16,1-4 0-16,-4 1 1 0,0 6-17 0,3-7-8 15,-3 7 0-15,4-6 8 0,-4 9-8 0,0-7 0 0,3 1 9 0,1 3-9 16,-4-7 8-16,3 1-8 15,1 2 10-15,-1-2-10 0,1-4 11 0,3 4-11 0,-4-4 12 16,1-6-12-16,0 7 15 0,-4-10-4 0,0 0-1 0,7 6 0 16,0-3 23-16,-7-3 5 0,7 0 1 0,-7 0 0 15,10 0 1-15,-3-9 1 0,4 9 0 0,-4-10 0 16,0 4-14-16,4-9-3 0,-4 5-1 0,0-2 0 16,3 2-13-16,-3-6-2 0,0 1-8 0,0-7 12 15,1 9-12-15,2-5 8 0,1-4-8 0,3 3 0 16,-4-3 21-16,1 6-1 0,0-6-1 0,-1-3 0 15,1 3-40-15,3 0-8 0,-7 0-2 0,7 3 0 16,-3 7 31-16,-1-7 0 0,4 7-8 0,-7 2 8 16,4-2 0-16,-8 2-11 0,8 1 11 0,-7 6-10 15,3-7-43-15,-4 7-9 0,-3 3-2 0,7-6 0 16,-3-4-120-16,-4 10-25 0,0 0-5 0,3-3-422 16,4-6-84-16</inkml:trace>
  <inkml:trace contextRef="#ctx0" brushRef="#br1" timeOffset="-205228.06">30671 12520 2257 0,'0'0'100'0,"-4"0"20"0,-3-3-96 0,3-1-24 0,1-2 0 0,3 6 0 16,-7 0 12-16,7 0-4 0,-4-3 0 0,1-3 0 16,-1 6-8-16,4 0 0 0,-7-3 0 0,0-4 0 15,4 7 0-15,-8-3 8 0,4 3-8 0,0-3 8 16,-7 3 5-16,3 0 1 0,-3 0 0 0,0 0 0 15,-4 3-3-15,1-3-1 0,-4 0 0 0,3 3 0 16,-3-3 15-16,0 0 3 0,-1 0 1 0,1 0 0 16,0 0 3-16,3 7 1 0,1-7 0 0,3 0 0 15,0 0-2-15,-1 0-1 0,5 0 0 0,-1 0 0 0,4 3-30 16,0-3 0-16,4 0 0 0,3 0 0 0,-7 6 0 0,7-6 0 16,0 0 0-16,-4 3 0 15,1 7 0-15,-1-7 0 0,4-3 0 0,-4 6 0 0,1 3-10 0,-1-6-8 16,4-3-2-16,-3 10 0 0,-1-1 7 0,1 1 1 15,-1-4 0-15,1 0 0 0,-1 4 12 0,1-7 0 16,-1 6 0-16,4-9 0 0,0 3 23 0,0 7 7 16,0-1 2-16,0 1 0 0,0-1-32 0,0-9 0 15,0 9 0-15,4-2 0 0,-1 2 0 0,1 0 0 16,-4 4 0-16,3-4 0 0,1 7 0 16,-1-3 0-16,-3-1 0 0,4 1 0 0,-4 6 0 0,3-7 0 15,-6 4 0-15,3-1 0 0,0 4 0 0,-4 3-13 16,4-3 1-16,-7 3 0 0,4-3 12 0,-4 3 16 15,3 0-3-15,-3 3-1 0,4-3-12 0,-4 6 0 16,0 3 0-16,3-9 0 0,-3 6 0 0,3-2 0 0,1-5 0 0,-1 1 0 16,4 0 0-16,-3-3 0 0,3 3 0 0,0 0 0 15,0-3 0-15,0-7 0 0,0 7 0 0,0-6-10 16,0 6 10-16,0-7 0 0,0 4 8 0,3-10-8 16,-3 4 0-16,4-1 0 0,-1 3 0 15,-3-5 0-15,4 2 14 0,3-3-2 0,-3 4 0 0,3-4 0 16,0-3-3-16,3 7-1 0,1-7 0 0,-1 3 0 15,1-3-8-15,3 3 0 0,0-2 0 0,0-4 0 16,0 6 0-16,1-3 0 0,-1 0 0 0,0-3 0 16,-4 6 0-16,1-2 0 0,-1-4 0 0,-2 6 0 15,2-3-17-15,-3-3-6 0,0 6-1 0,0-3 0 16,-7-3-7 0,7 0-1-16,4 4-1 0,-4-4 0 0,-7 0 1 0,11-4 1 0,3 4 0 0,-4 0 0 15,4-3-17-15,0-3-3 0,1 6-1 0,-5-3 0 16,4-3-10-1,4 6-2-15,-11 0-1 0,4-4 0 0,-1-2-89 0,1 3-18 0,-11 3-3 0,3-3-1 0</inkml:trace>
  <inkml:trace contextRef="#ctx0" brushRef="#br1" timeOffset="-204563.33">30829 12698 1540 0,'0'0'68'0,"0"0"15"0,0 0-67 0,0 0-16 16,0 0 0-16,0 0 0 0,0 0 34 0,-7 0 3 0,0 7 1 0,0-4 0 16,0-3-30-16,0 9-8 15,0-6 0-15,0 7 0 0,0-1 28 0,-4 4 5 0,4 2 1 0,-3-2 0 16,-1 6 6-16,0-4 0 0,1 7 1 0,-4-3 0 16,0 3-3-16,3 0-1 0,-3 0 0 0,0 6 0 15,0-6 10-15,-4 0 1 0,0 6 1 0,4-3 0 16,-3-3-33-16,3 7-6 0,-4-7-2 0,4 0 0 15,0-1-8-15,3-2 0 0,1-6-10 0,-1-4 10 16,0 4 0-16,4-4 0 0,4 4 0 0,-1-4 0 16,1 1-82-1,-1-1-23-15,4-6-5 0,0-3-499 0,0 0-100 0</inkml:trace>
  <inkml:trace contextRef="#ctx0" brushRef="#br1" timeOffset="-204194.25">30469 12708 1447 0,'0'0'64'0,"0"0"13"0,0 0-61 0,0 0-16 0,0 0 0 0,0 0 0 16,0 0 66-16,0 0 10 16,0 0 3-16,4 6 0 0,-1 0 7 0,1 4 2 15,0-4 0-15,-1 3 0 0,1-2-8 0,3 2 0 0,-4 4-1 0,4 2 0 16,0-2-29-16,0-1-6 0,4 7 0 16,-4-6-1-16,4 9-32 0,-1-7-11 0,4 1 0 0,-3 6 9 15,3-3-9-15,-3 3 10 0,3-3-10 0,-4 3 10 16,1 0-10-16,3-1 0 0,-3 8 0 0,3-4 0 15,-7-3 0-15,3 3 0 0,1-3 0 0,-1 0 0 16,1-7 0-16,0 4-11 0,-1-6 3 0,8 2 0 16,-4-2-39-1,4-4-7-15,-1 1-2 0,1-7-647 0,-1 6-129 0</inkml:trace>
  <inkml:trace contextRef="#ctx0" brushRef="#br1" timeOffset="-202286.06">31006 13119 345 0,'0'0'31'0,"0"0"-31"15,0 0 0-15,0 0 0 0,0 0 138 0,0 0 22 16,0 0 4-16,0 0 0 0,0 0-28 0,0 0-7 16,0 0-1-16,0 0 0 0,0 0-40 0,0 0-8 15,0 0-1-15,0 0-1 0,0 0-2 0,0 0 0 0,0 0 0 0,0 0 0 16,0 0-11-16,0 0-2 16,0 0-1-16,0 0 0 0,-4 3-27 0,4-3-6 15,-3 9-1-15,-1 1 0 0,1-4-20 0,-1 0-8 0,4 3 0 16,0 1 0-16,0 2 9 0,0-2-9 0,-4-1 8 0,1 4-8 15,6 2 0-15,-3 1 0 16,-3 0 0-16,-1 0 0 0,4-1 0 0,0 1 0 0,0-7 0 0,0 10 0 16,-3-3-15-16,3-7-8 0,0 7-1 0,-4-4-1 15,1-2-43 1,-1-7-9-16,8 9-2 0,-4-12-529 0,0 0-105 0</inkml:trace>
  <inkml:trace contextRef="#ctx0" brushRef="#br1" timeOffset="-201861.08">31150 13413 1882 0,'0'0'41'0,"0"0"9"0,0 0 2 0,0 0 1 0,0 10-42 0,0-1-11 16,0-6 0-16,0 10 0 15,4-4-21-15,-1 1-7 0,-3-7 0 0,0 6-1 0,0 1 29 0,4 2 15 0,-4-2-2 0,3 5 0 16,-3-8 15-16,4 8 2 0,-1-2 1 0,1-4 0 16,-4 4-5-16,4-1-1 0,-1-2 0 0,1 2 0 15,-4 4-8-15,0-4-1 0,0 1-1 0,0-4 0 16,0 4 0-16,-4 3 0 0,1-10 0 0,-1 3 0 16,4 7-15-16,-4-10 8 0,1 4-8 0,-1-4 0 15,1-3-11-15,3-3-8 0,-7 9-1 0,7-9-1 16,-7 0-147-16,0 0-28 0,-7-9-7 15,3-4-513-15</inkml:trace>
  <inkml:trace contextRef="#ctx0" brushRef="#br1" timeOffset="-201469.09">31750 12667 2102 0,'0'0'46'0,"0"0"10"0,0 0 1 0,0 0 3 0,0 0-48 0,0 0-12 16,0 0 0-16,0 0 0 0,0 0 0 0,0 0-12 0,-7 6 2 0,3-3 1 15,-3 7 49-15,0-7 9 0,4 13 3 0,-4-4 0 16,0 1-8-16,-4 9 0 0,1-3-1 0,-1-1 0 16,0 4-11-16,1 0-3 0,-4 0 0 0,3 0 0 15,0 0-13-15,-3 6-4 0,0-6 0 0,0 0 0 16,4 6-2-16,-8-2-1 0,4-5 0 0,0 1 0 16,0 7-9-16,-1-7 0 0,5 0 0 0,-1-1 0 15,1-5 0-15,-1 0 0 0,4 3 0 0,0-7 0 16,0 1-10-16,3 2-4 0,-6-2-1 0,6-10 0 15,4-3-37-15,0 0-8 0,0 0-2 0,0 0-653 16,0 0-130-16</inkml:trace>
  <inkml:trace contextRef="#ctx0" brushRef="#br1" timeOffset="-201198.29">31383 12739 1497 0,'0'0'133'0,"0"0"-106"16,0 0-27-16,0 0 0 0,-3-3 176 0,3 3 29 16,0 0 7-16,0-6 0 0,0 6-173 0,0 0-39 15,0 0 0-15,7-3 0 0,0-4 12 0,0 14 8 16,-7-7 0-16,3 3 1 0,4 6 23 0,0 4 5 16,0 2 1-16,-3 1 0 0,3 3-24 0,-3 0-5 0,6-4-1 0,1 4 0 15,-1 3-20-15,1 0 0 16,-1-3 0-16,5 0 0 0,-5-4 0 0,1 7 0 15,-4-3 0-15,3 0 0 0,1 0-8 0,0-4-7 0,-4 7-1 0,0-3 0 32,3-6-124-32,-3 9-26 0,-3-3-5 0,3-1-471 0,0-5-94 15</inkml:trace>
  <inkml:trace contextRef="#ctx0" brushRef="#br1" timeOffset="-200713.2">31725 13294 403 0,'0'0'17'0,"0"0"5"0,0 0-22 0,0 0 0 16,0-9 0-16,4-1 0 0,-4 1 375 0,7 0 70 15,-4-1 15-15,4-2 2 0,-3 2-382 0,0 1-80 16,3-1-10-16,0 7-5 0,-4-6 27 0,1-1 6 15,-1-2 1-15,4 9 0 0,0-4 3 0,0-2 1 16,0 6 0-16,1 0 0 0,2-3 1 0,-3 2 0 16,-7 4 0-16,11-6 0 0,-1 6-24 0,1 0 0 15,-11 0 0-15,0 0 0 0,7 0 8 0,0 10-8 16,0-10 10-16,-7 0-10 0,0 12 16 0,4-3-4 16,-1 10 0-16,1-6 0 0,-8-4-2 0,4 1-1 0,0 2 0 0,0 1 0 15,-3-4 3-15,-1 1 0 0,1 2 0 0,-1-2 0 16,0 5-12-16,1-2 10 15,-4-1-10-15,3 1 10 0,-3 6 10 0,0-7 3 16,4 4 0-16,-4-4 0 0,0 1-23 0,0-1 0 0,0 4 0 0,-1-3 0 16,1-1 0-16,0 1 0 0,4 2 0 0,-4-2-12 15,3 0 12-15,1-4 0 0,-1 4 10 0,1-4-10 16,3-3 0-16,0-3-8 0,0-3-1 0,0 10 0 16,0-10-6-16,0 0-1 15,0 0 0-15,3 3 0 0,1 6-8 16,-4-9-3-16,0 0 0 0,0 0 0 0,0 0-19 0,10 0-4 0,-3 7-1 0,-7-7 0 15,7 0-24-15,4-7-5 0,0 7 0 0,-1 0-1 32,1-3-127-32,-1-3-26 0</inkml:trace>
  <inkml:trace contextRef="#ctx0" brushRef="#br1" timeOffset="-199749.12">32022 12454 403 0,'0'0'36'0,"0"0"-36"0,-11-3 0 0,4-4 0 16,-4 7 182-16,4-3 30 0,-3 3 5 0,3-6 2 16,7 6-175-16,-7 0-34 0,0 0-10 0,0 0 0 15,0 0 28-15,7 0 3 0,-8 6 0 0,8-6 0 16,-7 3 83-16,7-3 17 0,0 0 3 0,0 0 1 15,0 0-34-15,0 0-6 0,0 0-2 0,0 0 0 16,0 0-31-16,0 0-6 0,0 0-2 0,0 0 0 16,0 0-18-16,7 0-3 0,1 7-1 0,2-4 0 15,1-3-8-15,3 3-1 0,-4-3-1 0,1 0 0 16,3 0-22-16,-3 0 0 0,3 0 0 0,0 0 0 16,-4 0 0-16,5 6 0 0,-5-6 0 0,4 0 0 15,-3 0 0-15,3 0 0 0,-3 0 12 0,-1 0-4 0,1 3-8 0,-4-3 0 16,-7 0 0-16,10 0 0 0,-10 0 0 0,7 0 0 15,-7 0 0-15,11 0 0 0,-11 0 0 16,0 0 0-16,7 0 0 0,-7 0 0 0,0 0 8 0,0 0 0 16,0 0 0-16,7 7 0 0,-7-7-8 0,0 0 0 15,0 0 0-15,0 0 0 0,4 3 14 0,-1 6 2 16,-3-9 0-16,0 0 0 0,0 0-7 0,4 3-1 16,-4 7 0-16,3-1 0 0,-3-9 10 0,4 10 2 15,-4-7 0-15,0 12 0 0,0-8-20 0,0 2 0 0,0 0 0 0,0 4 0 16,0 3-12-16,0-4-7 0,3 7-1 0,1-3 0 15,-4 2 7-15,3 4 1 0,1 0 0 16,-1 0 0-16,-3 7 12 0,4-7 0 0,-1-1 0 0,1 8 0 16,-4-4 0-16,3-6 0 0,1 3 0 0,0-1 0 15,-1 1 0-15,1 0 16 0,-1-3-3 0,1 3-1 16,-1 0-12-16,4 0 0 0,-3 3 0 0,-4-3 0 16,3 0 0-16,1 0 0 0,-1 0 0 0,-3 0 0 15,0-3 0-15,0-4 0 0,0 4 0 0,0 3 0 16,-3-3 0-16,3 0-16 0,-4-4 3 0,1 4 1 15,3 3 35-15,-4-9 7 0,1 6 2 0,-1-7 0 16,1 7-32-16,-1-7 0 0,1 4 0 0,3-3 0 16,-4-1 0-16,4 1 0 0,-3-4 0 0,3 7 0 15,-4-10 0-15,4 4-15 0,-4-1 2 0,4 4 0 16,-3-7 21-16,3 3 4 0,-4-6 0 0,1 10 1 0,3-4-4 16,-4-2-1-16,4-1 0 0,-3 0 0 15,3-6 8-15,-4 3 2 0,1 7 0 0,-1-1 0 0,4-9 0 0,-3 3 0 16,3-3 0-16,-4 10 0 0,4-10 2 0,-3 6 0 15,3-6 0-15,-4 3 0 0,4-3-11 16,0 0-1-16,-3 9-8 0,3-9 12 0,-4 4-12 0,-3 2 11 16,7-6-11-16,0 0 10 0,-7 0-10 0,0 0 12 15,0 3-12-15,0-3 12 0,3-3-12 0,-6 3 0 16,3 0 0-16,0-6 0 0,-4 6-12 0,0-4-5 16,-3 1-1-16,4-3 0 15,-4 6-31-15,0-3-7 0,-1-3 0 0,5 6-1 16,-4-4-65-16,7-2-13 0,-4 6-2 0,0-3-593 0,4 0-118 15</inkml:trace>
  <inkml:trace contextRef="#ctx0" brushRef="#br1" timeOffset="-199339.07">32738 13244 2991 0,'0'0'66'0,"0"0"14"0,0 0 2 0,0 0 2 0,0 0-68 0,0 0-16 0,0 0 0 0,0 0 0 0,0 0 0 0,0 0-16 15,0 0 4-15,0 0 0 0,0 0 12 0,0 0 0 16,0 0 0-16,0 0 0 15,0 0-28-15,0 0-4 0,0 0 0 0,0 0 0 16,0 0-137-16,0 0-28 0,0 0-6 0,0 0-1 0</inkml:trace>
  <inkml:trace contextRef="#ctx0" brushRef="#br1" timeOffset="-199087.78">32928 13216 2628 0,'0'0'58'0,"0"0"12"0,0 0 2 0,0 0 1 0,0 0-58 0,0 0-15 0,0 0 0 0,0 0 0 16,0 0 0-16,0 0 9 0,11 9-9 0,-4-3 8 15,-7-6 20-15,11 4 4 0,-1-1 1 0,-3-3 0 16,0 0-17-16,0 0-3 0,-7 0-1 0,11 0 0 15,-11 0-73 1,7 6-15-16,0-6-4 0,-7 0 0 0,7-6-121 0,-7 6-25 0,11-13-5 0,-8 4-1 0</inkml:trace>
  <inkml:trace contextRef="#ctx0" brushRef="#br1" timeOffset="-198846.38">33228 13162 403 0,'0'0'36'0,"0"0"-36"0,0 0 0 0,0 0 0 16,7 7 336-16,0-4 60 15,-7-3 12-15,7 0 2 0,4 9-286 0,-11-9-58 0,0 0-11 0,3 3-3 16,4 4 61-16,-7-7 12 0,0 0 3 0,0 0 0 16,4 3-36-16,-4-3-6 0,0 0-2 15,0 0 0-15,0 0-35 0,0 0-7 0,0 0-2 0,0 0 0 16,0 0-40-16,0 0 0 0,0 0-11 0,0 0 3 15,0 0-96-15,0 0-20 0,0 0-3 0</inkml:trace>
  <inkml:trace contextRef="#ctx0" brushRef="#br1" timeOffset="-196380.09">25188 14059 1094 0,'0'0'48'0,"0"0"11"0,0 0-47 0,0 0-12 16,-3 0 0-16,-4-9 0 0,7 9 107 0,-4-3 19 15,1-7 4-15,3 10 1 16,-4-3-299-16,4 3-60 0</inkml:trace>
  <inkml:trace contextRef="#ctx0" brushRef="#br1" timeOffset="-195946.49">25195 13993 435 0,'0'0'19'0,"7"4"5"0,-7-4-24 0,4 6 0 0,-4-6 0 0,7 3 0 0,0-3 64 0,-7 0 9 16,0 0 2-16,7 6 0 0,-7-6 57 0,7 3 12 0,-7-3 3 16,0 0 0-16,7 4-23 0,-7-4-5 15,0 0-1-15,11-4 0 0,-11 4-30 0,0 0-7 16,0 0-1-16,0 0 0 0,0 0 2 0,0 0 0 0,0 0 0 0,0 0 0 15,0 0-11-15,0 0-3 0,0 0 0 0,0 0 0 16,0 0-36-16,0 0-7 0,0 0-1 0,0-9-1 16,-4 6 14-16,4-3 3 0,-7-1 1 0,7 7 0 15,-3-6-26-15,-4 3-6 0,3-3-1 0,-3 3 0 16,4-4 4-16,-4 7 0 0,-1 0 0 0,1 0 0 16,-3 0 0-16,3 0 0 0,-4 0 0 0,1 0 0 15,3 0-12-15,-4 0 0 0,0 7 0 0,1-4 0 16,-1 6 0-16,1 0 8 0,-1-5-8 0,-3 11 8 15,3-2-8-15,-3-1 0 0,0 1 0 0,0 6 0 16,3-7 0-16,1 10 0 0,-4-3 0 0,0 3 0 16,-4 0 0-16,4 3 0 0,3 0 0 0,1-3 0 0,-1 6 0 15,-3-3 0-15,3 4 0 0,4-4 0 0,0 6-13 0,4-3 5 16,-1-3 8-16,1 4-13 0,3-4 13 0,3-7 0 16,4 11 0-16,-3-7 0 0,6 0-16 0,1-4 2 15,0-2 1-15,-1 6 0 0,4-6-10 0,0-1-1 16,1 4-1-16,-1-6 0 15,0-4-48-15,3 4-10 16,-3-4-1-16,8 1-1 0,-5-1-8 0,1-6-2 0,3 6 0 0,-3-2 0 16,-1-7-117-16,1 0-24 0,-4-7-5 0</inkml:trace>
  <inkml:trace contextRef="#ctx0" brushRef="#br1" timeOffset="-195473.49">25516 14439 1152 0,'-10'0'102'0,"6"0"-82"0,-6 0-20 0,3 0 0 16,0 0 265-16,0 0 49 15,-4 0 10-15,4 6 1 0,0-6-261 0,0 3-52 0,0-3-12 0,0 0 0 16,0 0 8-16,-4 3 0 0,4 4 0 0,-4-4 0 15,4-3 8-15,-3 9 1 0,-4 1 1 0,3-7 0 16,4 6 18-16,-4 0 3 0,1 1 1 0,3 2 0 16,-4-2-20-16,4 2-3 0,0 4-1 0,0-3 0 0,0-1-16 0,3 1 0 15,-3 2-11-15,7 1 11 0,-7-7-10 0,7 10 10 16,0-6-8-16,0-4 8 0,4 4-16 0,-1-4 1 16,1 4 1-16,-1-4 0 0,5 1 2 15,-1-4 0-15,0-3 0 0,3 0 0 0,4-3 2 16,0 0 1-16,4-3 0 0,0 0 0 0,3-3 9 0,-3-4 0 15,3 1 0-15,0 6 0 0,0-7 0 0,-3 1 12 16,-4-4-4-16,0 4 0 0,0-4-17 0,-3 4-3 16,-4-1-1-16,0-2 0 0,-4 2 13 0,1-2 16 15,-4 3-3-15,0-4-1 0,-4 4-12 0,1-1 0 16,-1 1 0-16,-3-1 0 0,-3-2 0 0,2 2-13 16,-2 1 2-16,3 3 1 0,0-4 10 0,-4 1 0 0,1 0 8 15,-1-1-8-15,4 1 0 0,0-1 0 0,0 4 0 0,-4 0 0 16,8-4-12-16,-4 7-8 0,7 3 0 15,0 0-1 1,0 0-91-16,0 0-19 0,0 0-3 0,0 0-491 0,0 0-99 0</inkml:trace>
  <inkml:trace contextRef="#ctx0" brushRef="#br1" timeOffset="-195003.3">25696 14436 2026 0,'0'0'44'0,"0"0"10"0,0 0 2 0,0 0 1 0,0 0-45 0,0 0-12 16,0 0 0-16,4 3 0 0,-4-3 0 0,3 9 0 16,1 1 0-16,-1-1 0 15,1 0 0-15,0 4 0 0,-1-4 0 0,1 4 0 0,3-4 52 0,-4 4 8 16,4-4 1-16,0 4 1 0,0-1-30 0,-3 7-7 15,3-6-1-15,0 5 0 16,0-5-11-16,-3 6-2 0,3 3-1 0,-4-3 0 0,4-7-10 0,-3 10 0 16,3-3 0-16,-4-7 0 0,1 7 0 0,-4-6 8 15,7-1-8-15,-4-2 0 0,4-1 12 0,-3 1-2 16,-4-1-1-16,7-6 0 0,-3 3 15 0,3-6 4 16,-7 0 0-16,7-6 0 0,-4 6 1 0,4-9 1 15,0 2 0-15,0-8 0 0,-3 5-4 0,3 4-1 0,-4-10 0 0,5 1 0 16,-1-1-13-16,0 0-4 15,0-2 0-15,0-1 0 0,-4-3-8 0,4 6 0 0,0-9 0 0,0 9 0 16,1-2 0-16,-5-1 0 0,8-3 0 0,-1 0 0 16,-3 3-13-16,0 3-5 0,0-2-1 0,-3-1 0 31,6 6-5-31,-2-6-2 0,-1 7 0 0,-4-1 0 16,4 4-17-16,-3-4-3 0,6-2-1 0,-3 8 0 15,0-2-32-15,0 3-6 0,1-7-2 0,-1 4-898 0</inkml:trace>
  <inkml:trace contextRef="#ctx0" brushRef="#br1" timeOffset="-193604.14">26748 13934 864 0,'-7'0'38'0,"3"-3"8"0,1 3-37 0,-1 0-9 0,-3 3 0 0,0-3 0 16,0 0 271-16,0 6 52 16,-4-3 10-16,4-3 3 0,-3 0-267 0,2 7-53 0,-6-4-16 0,0-3 8 15,0 0 32-15,0 6 7 0,0-6 1 0,-4 0 0 16,1 0 19-16,3 3 4 0,-4-6 1 0,4 3 0 15,-4 3-26-15,1-3-5 0,2 0-1 16,-2 0 0-16,3 0-19 0,0 3-4 0,-1-3-1 0,5 0 0 16,-4 0-16-16,3 7-12 0,1-4 1 0,3-3 1 15,-1 0 10-15,1 6 0 0,0-3 8 0,7-3-8 16,0 0 8-16,-7 0-8 0,4 0 8 0,3 0-8 0,0 0 0 16,0 0 0-16,0 0 0 0,0 0 8 0,0 0-8 0,0 0 12 15,0 0-4-15,0 0 0 0,0 0-8 16,0 0 8-16,0 0-8 0,-4 9 8 0,4-9-8 0,0 0 0 15,0 10 0-15,0-10 8 0,0 3-8 0,0-3 0 16,0 13 0-16,0-13 0 0,4 6 0 0,-4-6 0 16,3 9 0-16,-3-9 0 0,0 0 0 0,0 0 11 15,0 0-11-15,0 0 12 0,0 10 1 0,0-4 1 16,0-6 0-16,-3 6 0 0,3-6-6 0,0 3 0 16,0-3-8-16,0 10 12 0,0-10-3 0,-4 9-1 15,4-9 0-15,0 0 0 0,0 3-8 0,0-3 0 0,0 0 0 16,-3 10 8-16,-1-1 6 0,4-6 1 15,-3 7 0-15,3-4 0 0,0 3-15 0,-4-2 0 0,4-1 0 16,-3 3 0-16,3 1 0 0,0-4 0 0,-4 10 0 0,4-4 0 16,-3 1 0-16,3-4 0 0,-4 4 0 0,4 5 0 15,-4-5 0-15,4-4 0 0,-3 4 0 0,3 3 0 16,-4-4 0-16,4 1 12 0,-3-1-3 16,3 4-1-16,0 0-8 0,0-7 0 0,0 10 0 0,0-7 0 15,0-2 0-15,0 2 0 0,0 4 0 16,0-3 0-16,0-1 0 0,3 1 0 0,1-4 0 0,-4 0 0 15,0 4 0-15,3 3 0 0,-3-7 0 0,4-3 0 16,-4 10 0-16,4-3 0 0,-4-1 0 0,0 1 0 16,0-4 0-16,0 7 0 0,0-10 0 0,-4 13 0 15,4-7-11-15,0-2 11 0,0 2-8 0,0-2 8 16,0 5-12-16,0-8 2 0,0-1 1 0,0 3 0 16,0-9-11-16,0 4-3 0,0 5 0 0,0-6 0 0,4 6 23 0,-4-9 0 15,3 7 0-15,1-4 0 0,-4-3 0 0,3 9 0 16,1-6 0-16,-4-3 0 0,3 10 0 0,-3-10 0 15,4 9 0-15,-1-6 0 0,-3-3 0 0,4 10 0 16,-4-10 0-16,3 6 0 16,-3-6-11-16,0 0 3 0,0 0 0 0,0 0 0 0,0 0-7 0,4 3-1 15,-4-3 0-15,0 0 0 16,0 0-28-16,0 0-7 0,0 0-1 0,3 13 0 0,-3-13 32 16,0 0 7-16,4 6 1 0,-4-6 0 0,0 0 12 0,0 0 0 15,0 9 0-15,0-9 0 0,0 0 0 0,0 0 0 16,0 10 0-16,0-10 10 0,0 0 2 0,0 0 0 0,0 0 0 0,0 6 0 15,0-6-4-15,0 0 0 0,0 0 0 0,0 0 0 16,-4 9 20-16,4-9 3 16,0 0 1-16,0 10 0 0,0-10-32 0,-3 6 0 0,3-6 0 15,0 0 0-15,0 0 16 0,0 0-4 0,0 0 0 0,0 0 0 16,0 0 0-16,0 0 0 0,0 0 0 0,-4 6 0 16,4-6-3-16,0 0-1 0,0 0 0 0,0 0 0 15,0 0 20-15,0 0 3 0,-3 10 1 0,3-10 0 16,0 0-20-16,0 0-3 0,0 0-1 0,0 0 0 15,-4 6-8-15,4-6 0 0,0 0 0 0,0 0 0 16,0 0 0-16,0 3 0 0,0-3 0 0,0 0 0 16,-7 10 0-16,7-10 0 0,0 3 0 0,0-3 0 15,0 0 0-15,0 0 8 0,0 0-8 0,0 0 8 16,-3 9-8-16,3-9 0 0,0 0 0 0,0 0 0 16,0 0 0-16,0 0 0 0,0 0 0 0,0 0 0 15,0 0 0-15,0 0 0 0,0 0 0 0,0 0 0 0,0 0 0 0,3 10 0 16,-3-10 0-16,0 0 0 0,7 3 0 0,0-3 0 15,-7 0 0-15,7 6 0 16,4-3 0-16,-4-3 0 0,4 6 0 0,-4-2 0 0,3-4 0 0,4 6 0 16,-3-6 0-16,3 0 0 0,0 0 0 0,0 0 0 15,4 0 0-15,-4-6 0 0,4 6 0 16,-1 0 0-16,-3 0 0 0,0 0 0 0,1-4 0 0,-1 4 0 16,0 0 0-16,-7 0 0 0,0 0 0 0,-7 0 0 15,3-6 0-15,-3 6-11 16,0 0-66-16,0 0-14 0,0 0-2 0,0 0-1 15,0 0-51-15,-3 6-11 0,3-6-1 0,-7 4-858 0</inkml:trace>
  <inkml:trace contextRef="#ctx0" brushRef="#br1" timeOffset="-192903.84">26959 14150 864 0,'0'0'76'0,"0"0"-60"0,0 0-16 0,0 0 0 15,-3-6 188-15,3 6 36 0,0 0 6 0,0 0 2 16,0 0-113-16,-4 0-23 0,-3 0-4 0,4 6 0 16,-4-3-16-16,3 4-4 0,-3-1 0 0,0 3 0 0,-4 1-12 15,4 9-4-15,-3 3 0 0,-1-1 0 0,-3 1-38 16,3 7-8-16,-3-4-2 0,4 6 0 15,-8-3-8-15,4-3 8 0,-4 7-8 0,1-1 8 0,-1-3 0 0,0-3 0 16,-3 4 0-16,4-4 0 0,-1-3-8 0,0 6 0 16,1-6 9-16,-1 0-9 15,4-3 0-15,0 3 0 0,0 0 0 0,0-10 0 0,0 7-16 0,-1-10-7 16,5 1-1-16,-1-1-1 16,-3-3-153-16,4 4-30 0,3-10-7 0,-1 0-1 0</inkml:trace>
  <inkml:trace contextRef="#ctx0" brushRef="#br1" timeOffset="-192651.54">26705 14197 1785 0,'0'0'159'0,"0"0"-127"0,0 0-32 0,-3 0 0 15,3 0 161-15,-4 10 27 16,4-1 4-16,-3-6 2 15,3 4-194-15,3 2-44 0,1-6-7 0,-4 10-1 0,3-4 41 0,1 7 11 0,-4-1 0 0,3-5 0 16,1 9 22-16,-1-7 9 0,4 10 1 0,-3-3 1 16,3-7-16-16,0 10-3 0,0-3-1 0,-3-6 0 15,6 6-13-15,-3-1 0 0,0-2 0 0,4 3 0 32,-4-7-44-32,0 7-1 0,4-6-1 0,-1 9 0 15,-3-7-142-15,0 1-29 0,4 3-6 0</inkml:trace>
  <inkml:trace contextRef="#ctx0" brushRef="#br1" timeOffset="-191957.05">27026 14649 115 0,'0'0'10'0,"0"0"-10"0,0 0 0 0,0 0 0 16,0 0 391-16,4-10 76 0,-1 1 15 0,1 6 3 0,-1-7-345 0,4 7-70 15,1-3-14-15,-1-3-2 16,0 2-18-16,3 1-3 0,1-3-1 0,-1 6 0 16,-3-7 8-16,1 7 2 0,-1-3 0 0,0 3 0 0,3-4-22 0,-3 7-5 15,-7 0-1-15,0 0 0 0,0 0-6 0,0 0-8 16,0 0 11-16,7 0-11 0,4 0 14 0,-11 0-4 16,0 0-1-16,0 0 0 0,0 0-9 0,0 0 0 15,7 0 0-15,-7 0 8 0,0 0-8 0,7 7 0 16,-7-7 0-16,0 0 0 0,0 0 0 0,0 0 0 15,7 3 0-15,-7-3 0 0,0 9-13 0,0 4 5 16,0-4 8-16,-7 1-13 0,3-1 13 0,-3 0 0 16,-7 1 0-16,7 2 0 0,0 1-10 0,-3-1 10 15,-4 7-10-15,-1-6 10 0,1 6-15 0,0-1 3 0,0-2 1 0,3 0 0 16,1-1 11-16,-1-5 8 16,1 2-8-16,3-2 11 0,0-1-11 0,3 4 0 0,1-4 0 0,3-9 0 15,-4 6 0-15,4-6 0 0,0 0 0 0,0 0 0 31,0 0-28-31,0 0 0 0,0 0-1 0,0 0 0 16,4 4-42-16,-1 5-8 0,-3-9-1 0,7 3-537 0,0-3-107 0</inkml:trace>
  <inkml:trace contextRef="#ctx0" brushRef="#br1" timeOffset="-191613.34">27294 14881 2098 0,'0'0'93'0,"0"0"19"0,0 0-89 0,0 0-23 16,-3 6 0-16,3-6 0 0,0 0 16 0,0 6 0 15,0-6-1-15,0 10 0 0,3-4-15 0,-3-3 0 16,0-3 0-16,4 13 0 0,-1-4 0 0,1-3 0 16,0 1 0-16,-1 2 0 0,1 1 0 0,-1-1 0 15,1 0 12-15,-4 1-3 0,3-1-9 0,-3-3 10 0,0 4-10 0,0-1 10 16,-3 4-10-16,3-4 0 0,-4 1 0 0,1-7 0 16,3 6 0-16,0 1 0 15,-7-4 0-15,7-6 0 0,0 0 0 0,0 0-14 0,0 0 3 0,0 0 1 31,0 0-50-31,0 0-11 0,0 0-1 0,0 0-812 0</inkml:trace>
  <inkml:trace contextRef="#ctx0" brushRef="#br1" timeOffset="-191220.28">27877 14301 2127 0,'0'-10'94'0,"0"10"20"0,0 0-91 0,0 0-23 15,0-9 0-15,0 9 0 0,0 0 32 0,0 0 3 16,0 0 0-16,0 0 0 0,0 0-15 0,0 0-4 15,0 0 0-15,0 0 0 0,-4 9 38 0,-3 1 7 16,0 2 2-16,0 7 0 0,-4 0-4 0,1 3-1 16,-1 3 0-16,0 0 0 0,-3 0-34 0,0 3-6 15,-3-3-2-15,-1 7 0 0,4-4-6 0,-4-3-2 0,1 6 0 0,-5-2 0 16,8-4-8-16,-3 6 0 16,-1-9 0-16,0 0 0 0,8-3 0 0,-1 0 0 0,-3-7 0 15,4 1 0-15,-1 6-24 0,4-10 0 16,0-6 0-16,7-3 0 15,-7 6-110-15,7-6-22 0,0 0-5 0,-11-6-554 0,1 6-110 0</inkml:trace>
  <inkml:trace contextRef="#ctx0" brushRef="#br1" timeOffset="-190959.09">27563 14313 2084 0,'0'0'92'0,"0"0"20"0,0 0-90 0,0 0-22 0,0 0 0 0,0 0 0 16,0 0 26-16,-4 10 1 0,4-1 0 0,0 4 0 0,0-4-12 0,7 10-3 16,-3-7 0-16,-1 1 0 15,-3 3 31-15,7-1 5 0,0 1 2 0,0 0 0 16,-3 3-9-16,6-7-1 0,-3 7-1 0,4-7 0 0,3 10-28 0,-3-6-11 16,-4 0 8-16,3 3-8 0,1-7 0 0,3 7 0 15,-3-7 0-15,-1 4 0 0,1-10 0 0,-1 10-14 16,1-3 2-16,3-4 0 15,-7 0-39-15,4-2-7 0,-1-1-2 0,-3-3 0 16,4 3-156-16,-11-6-32 0,0 0-7 0,25-6-1 0</inkml:trace>
  <inkml:trace contextRef="#ctx0" brushRef="#br1" timeOffset="-190623.06">27993 14771 2746 0,'0'0'122'0,"0"0"25"16,-4 3-118-16,4-3-29 0,-7 3 0 0,7-3 0 16,-3 10 0-16,3-10 0 0,0 0 0 0,0 6 0 15,0 0-26-15,0 4-11 0,0-1-3 0,0-3 0 0,0-6 26 0,0 7 5 16,0 2 1-16,0 1 0 16,0-1 8-16,0 0 0 0,-4 1 0 0,4-1 0 0,4-3-21 0,-4 4-3 15,0-1 0-15,0 4 0 16,0-4-180-16,0-3-36 0,0-6-7 0,3 7-1 0</inkml:trace>
  <inkml:trace contextRef="#ctx0" brushRef="#br1" timeOffset="-189745.02">27898 14069 2286 0,'0'0'50'0,"0"0"10"0,0 0 3 0,0 0 1 0,0 0-51 0,0 0-13 0,0 0 0 0,0 0 0 15,0 0 0-15,0 0-13 0,0 0 2 0,0 0 1 0,0 0 10 0,0 0 0 16,0 0 0-16,7 0 0 16,-7 0 28-16,7-10 2 0,0 10 0 0,3 0 0 15,1 0 13-15,-4 0 2 0,4 0 1 0,-1 0 0 0,1 0-37 0,3 0-9 16,4 0 0-16,3 0 0 0,-4 7 0 0,8-4 0 16,3-3 0-16,-3 0 0 15,-4-3 0-15,4 3 0 0,0-7 11 0,-1 7-11 0,1 0 8 0,0 0-8 16,-4 0 0-16,-4-3 9 0,1 3-9 0,0 0 0 15,-4 0 0-15,0 0 0 0,-3 0 8 0,-1 0-8 16,1 0 8-16,-4 0-8 0,3 3 0 0,-3-3 0 16,-7 0 0-16,0 0 0 0,7 0 0 0,-7 0 0 15,7 10 0-15,-7-10 0 0,0 6 0 0,4 0 0 16,-4-6 0-16,-4 10 0 0,4-1 12 0,-3 4-4 16,-1-4 0-16,1 4 0 0,-4-4 20 0,3 0 3 15,-3 4 1-15,4-4 0 0,-4 1-16 0,3 2-4 0,1-2 0 16,-4-1 0-16,3 4-3 0,1-4-1 15,-5 0 0-15,8 1 0 0,-3-7-8 0,-1 6 0 0,1 4 0 0,3-4 0 16,0 7 0-16,0-3 0 0,0-1 0 0,3 1 0 16,1 2 0-16,-4 1 0 0,3 0 0 0,-3-1 0 15,8 1 0-15,-5 0 0 16,1 3 0-16,-1-7 0 0,1 10 0 0,3-6 0 0,-4-1 0 0,1 4 0 16,3 0 0-16,-4-3 0 0,1-1 0 0,-1 1 0 15,1 0 0-15,-4-1 0 0,3 4 0 0,1-6 0 16,-1 6 0-16,1-7 0 0,-4 7 0 0,4-6 0 15,-4-1 0-15,3-3 8 0,-3 7-8 0,0 0 8 16,0-7 0-16,0 4 0 0,0 2 0 0,0-2 0 16,0 0-8-16,0-1 0 0,0-3 0 0,4 7 0 0,-8-10 28 15,4 4 3-15,0-1 1 0,0 4 0 16,0-4-32-16,0-9 0 0,0 6 0 0,0-6 0 0,0 0 12 0,0 7-3 16,0-7-1-16,0 0 0 0,0 9 3 0,0-9 0 15,0 0 0-15,-3 6 0 0,3-6 0 0,-4 10 0 16,4-10 0-16,-4 6 0 0,1 0 16 0,-4-2 3 15,7-4 1-15,-7 9 0 0,0 0-18 0,0-6-3 16,0 4-1-16,-4-4 0 0,4 6 4 0,-4-9 1 16,1 10 0-16,-1-7 0 0,1-3-14 0,-1 6 9 15,1-3-9-15,-1-3 8 0,0 0-8 0,4 0-12 16,0 0 2-16,-3 0 1 16,3 0-27-16,0-3-6 0,0-3-1 0,-1 3 0 15,5-4-76-15,-1 4-15 0,4 0-3 0,-3-3-692 0,-1-4-139 0</inkml:trace>
  <inkml:trace contextRef="#ctx0" brushRef="#br1" timeOffset="-189193.3">25940 15828 2016 0,'0'0'89'0,"-7"3"19"0,0-3-87 0,3 0-21 0,-3 6 0 0,4-3 0 15,3-3 224-15,0 0 41 0,0 0 8 0,0 0 2 16,0 0-223-16,0 0-52 0,0 0 0 0,0 0 0 15,0 0 0-15,0 0-16 0,3 4 5 0,1 5 1 16,-1 0 10-16,1-2 0 0,-4-1 0 0,3 0-8 16,1-3-176-16,-1 7-36 0,1 2-6 0,-4-2-2 15</inkml:trace>
  <inkml:trace contextRef="#ctx0" brushRef="#br1" timeOffset="-189011.31">26056 16455 3063 0,'-14'9'136'0,"3"-9"28"0,-3 7-132 0,0-4-32 16,4 6 0-16,3-6 0 16,-4 4-152-16,11-7-36 0,0 0-8 0,0 0-2 15,0 0-44-15,0 0-9 0,0 0-1 0,0 0-540 0</inkml:trace>
  <inkml:trace contextRef="#ctx0" brushRef="#br1" timeOffset="-188798.15">25996 16797 2538 0,'0'0'56'0,"-7"3"11"0,0 0 2 0,0-3 3 0,4 6-58 0,-5-2-14 0,8-4 0 0,0 0 0 31,-3 0-71-31,3 0-17 0,0 0-3 0,0 0-1 0,0 0-4 0,0 0 0 0,0 0-1 16,0 0 0-16,0 0 63 0,0 0 13 0,0 0 2 0,0 0 1 15,0 0 18-15,0 0 0 0,0 0 0 0,0 0 0 16,0 0-19-16,7-4 0 0,0-2 0 0</inkml:trace>
  <inkml:trace contextRef="#ctx0" brushRef="#br1" timeOffset="-187947.25">25520 17383 2156 0,'0'0'48'0,"0"0"9"0,0 0 3 0,0 0 0 0,-4-9-48 16,1 3-12-16,3-1 0 0,-4-2 0 0,-3 3-9 0,0-4-4 15,0 4-1-15,0-3 0 0,-3 2 38 0,-1-2 7 0,-3-1 1 0,0 1 1 16,3 6 27-16,-3-6 6 16,0 2 1-16,0-5 0 0,0 12 2 0,0-10 1 15,0 7 0-15,3-3 0 0,0 3-46 0,1 0-10 0,-1-4-2 0,-3 7 0 16,3 0-3-16,-3 0-1 0,4 0 0 0,-1 0 0 16,-3 0-8-16,0 7 0 0,0-4 0 0,-4 0 0 15,4 3 12-15,-4-3 0 0,-3 7 0 0,4 2 0 16,-4-2-12-16,3 2 0 0,0-2 0 0,-3 8 0 15,3 4 24-15,-3 0 7 0,0 0 1 0,0 0 0 16,3 3-52 0,4 0-9-16,-3 7-3 0,2-1 0 0,1 0 32 0,0 4 0 0,7-4 0 0,0 1 0 15,0-1 0-15,4 0 0 0,3 1 0 0,-4-1 0 16,4 0-9-16,4 1 1 0,-1-1 0 0,1-3 0 16,3-3 8-16,0-3-8 0,0 0 8 0,3 0-8 0,4-3-5 15,1 0-1-15,2-6 0 0,-3-1 0 16,4 4-19-16,0-4-4 0,3-9-1 15,0 7 0-15,0 2 11 0,0-5 3 0,4-4 0 0,0 6 0 16,-4-9-40-16,0 6-7 0,-3-6-1 0,3 0-1 16,-4 0-191-16,1-6-37 0,10-3-8 0,-3-1-2 0</inkml:trace>
  <inkml:trace contextRef="#ctx0" brushRef="#br1" timeOffset="-187272.35">25749 17816 1720 0,'0'0'38'0,"0"0"8"0,-3-3 2 0,-4-7 0 0,3 7-39 0,-3-3-9 16,0-3 0-16,0 6 0 0,0-1 30 0,0-2 4 16,3 3 1-16,-3 3 0 15,0 0 62-15,0 0 13 0,0-6 2 0,-3 12 1 0,-1-3-32 0,0 3-6 16,1 1-2-16,-4-1 0 0,0-3-48 0,3 6-9 16,-3 4-3-16,0 6 0 0,-4-7-4 0,4 7-1 15,-4-6 0-15,1 9 0 0,3 6-8 0,0-9 0 16,-1-4-10-16,5 7 10 0,-4-3-10 0,7 3 10 15,-4-3-10-15,8-7 10 0,-5 7-10 0,5-6 10 16,3-1-10-16,0-2 10 0,0-1-16 0,3 4 2 16,1-7 1-16,3-3 0 0,4 7 13 0,-4-10 0 0,7 0 0 0,0 0-9 31,0 0-15-31,4-4-2 0,-1-2-1 0,1-3 0 0,3 6 10 0,0-10 1 0,0 4 1 0,1-4 0 16,-1-3 15-16,3 4-12 0,-2 2 12 15,-5-2-12-15,4-10-3 0,-3 3 0 0,-4 7 0 0,0-7 0 31,0 6-15-31,-3-6-3 0,0 10-1 0,-1-4 0 0,-6 4 34 0,3 0 0 0,-4-4 0 0,1 10 0 16,-4-6 0-16,0 2 8 0,0-5-8 0,-4 9 9 16,1-4-9-16,-4-2 12 0,3 6-12 0,-3-7 12 15,-3 1-12-15,2 6-16 0,-2-7 4 0,-1 1 1 16,1 6-1-16,-4-3 0 0,3 3 0 0,0-7 0 16,1 7-36-16,3-3-8 15,-4 6-2-15,4 0-529 0,0 0-105 0</inkml:trace>
  <inkml:trace contextRef="#ctx0" brushRef="#br1" timeOffset="-186836.12">25922 17747 2041 0,'0'0'44'0,"0"0"10"0,0 0 2 0,0 0 2 0,0 0-46 0,0 0-12 16,0 0 0-16,4 6 0 0,3 1 0 0,-7-7 0 15,3 3 0-15,1 6 0 0,3 4 25 0,-4-4 3 0,1 7 1 0,3-4 0 16,-4 1 7-16,8-1 2 0,-4 7 0 0,4 0 0 16,-4-3-12-16,0 2-2 0,3 4-1 0,-3-3 0 15,0 0-23-15,4 3 8 0,0 0-8 0,-4-3 0 16,3-4 0-16,-3 7 0 0,0-3 0 0,0 0 0 15,1-3 9-15,-1-7-9 0,-4 1 12 0,4 2-12 16,-3-3 28-16,-1-2-2 16,-3-7 0-16,0 0 0 0,0 0-2 0,7 3-1 0,-7-3 0 0,11 0 0 15,-11 0-11-15,10-10-3 0,1 7 0 0,0-6 0 16,-4-4 23-16,3-2 5 0,-3 2 1 0,4 1 0 16,-4-1-29-16,4-3-9 0,-4-6 0 0,3 13 0 15,1-3 0-15,-4-1 0 0,3-6 0 0,-6 10 0 16,6-1 0-16,-2-2 0 0,-1 2 0 0,0 1 0 31,-4 3-25-31,1-1-12 0,-1-2-3 0,1-4 0 0,-1 4-96 0,1 0-19 0,-1 6-4 0,-3-7-837 16</inkml:trace>
  <inkml:trace contextRef="#ctx0" brushRef="#br1" timeOffset="-185897.31">27065 17098 1440 0,'0'0'128'0,"0"0"-103"0,0 0-25 0,0 0 0 16,-7 0 203-16,7 0 35 0,0 0 7 0,0 0 2 15,-3 0-233-15,3 0-46 0,-4-3-10 0,-3-3-2 16,0 2 55-16,0 1 10 0,0-3 3 0,0 6 0 0,-4-3 0 0,4-3 0 16,-7 6 0-16,3-4 0 0,4-2 19 0,-3 3 4 15,-1 3 1-15,-3 0 0 16,3-3-20-16,-3 3-3 0,0-6-1 0,4 6 0 0,-8 0 7 0,4 0 1 16,0 0 0-16,-4 0 0 0,1 6-16 0,-1-3-4 15,0-3 0-15,1 0 0 0,-1 3-4 0,0 3-8 16,4-2 11-16,0-4-11 0,4 6 15 0,-5-3-4 15,1-3-1-15,4 0 0 0,-1 6-2 0,1-3 0 16,3-3 0-16,-1 4 0 0,8-4 16 0,-7 0 4 0,7 0 0 16,0 0 0-16,-7 0-28 0,7 0 0 15,0 0 0-15,0 0 0 0,-7 6 0 0,7-6 0 0,0 0 0 0,-7 3 0 16,4 3 0-16,3-6 0 0,-4 3 0 0,4-3 0 16,-3 10 0-16,-1-7 0 15,4 6 0-15,-3 1 0 0,3-4 8 0,0 0 0 0,0 4 0 0,0-1 0 16,0-6 0-16,0 7-8 0,3-1 12 0,-3 4-4 15,0-4-8-15,4 0 12 0,-1 4-12 16,4 6 12-16,-7-7-12 0,4 7 0 0,3 3-12 0,0 0 12 16,3 6-10-16,-2-3 10 0,-5-3 0 0,4 10-9 15,0-1 9-15,0 0 0 0,-3 1 0 16,-1 5 0-16,4-2 0 0,-3-4 0 0,-4 4 0 0,0-4 0 16,0 0 0-16,0 1 0 0,0-1 0 0,0-3 0 15,0-3 0-15,-4 4 0 0,4-4 0 0,0 3 0 16,-3-6 0-16,3 9 0 0,0-9 0 0,0 6 0 15,0-3 0-15,-4-3 0 0,1 7 0 0,-1-7 0 16,4-4 0-16,0-2 0 0,0 3 0 0,0-7 0 0,0 7 0 0,4-6 11 16,-4-4-11-16,0 4 12 0,3-4-12 0,1-3 0 15,-4 4 0-15,3-4 8 16,-3-6-8-16,0 6 0 0,0-6 0 0,0 0 0 0,0 0 0 0,7 4 0 16,0 5 0-16,4-6 8 0,-4 6-8 0,0-9 0 15,0 7 0-15,0-4 0 0,4 6 0 0,3-6 0 16,-3-3 0-16,3 10 8 0,0-4-8 0,0-3 0 15,0 7 0-15,0-7 0 0,4-3 0 0,-1 9 0 16,-3-9 0-16,4 6 0 0,0-6 12 16,-1 0 0-16,1 0 0 0,0 4 0 0,3-4-12 0,0-4-17 15,0 4 4-15,-3 0 1 0,3 0-10 0,-3-6-2 0,-4 6 0 0,0-3 0 32,0-3-126-32,-7 6-26 0,0-6-4 0,0-1-584 15,-7 4-117-15</inkml:trace>
  <inkml:trace contextRef="#ctx0" brushRef="#br1" timeOffset="-185467.11">27439 17346 403 0,'0'0'36'0,"0"0"-36"0,0 0 0 0,0 0 0 0,0 0 434 0,0 0 80 16,0 0 16-16,0 0 3 0,0 0-418 0,0 0-84 15,0 0-17-15,-3 6-3 16,-1 3-11-16,0 1 0 0,1-1 9 0,-4-6-9 0,3 7 56 0,-3 8 6 15,0-5 2-15,-3 6 0 0,-1 0-16 0,-3-4-4 16,0 7 0-16,-4 0 0 0,4 3-19 0,-7-3-4 16,0 3-1-16,-4-3 0 0,0 7 10 0,-3-4 2 15,3 0 0-15,1 0 0 0,-4 3-32 0,-1-3 0 16,5 6 0-16,-1 1 0 0,0-4 11 0,4 3-11 16,-4 1 12-16,8-7-12 0,-1 6 0 0,4 1 0 0,0-10 0 15,0 6-12 1,3-13-16-16,1 4-4 0,3-6 0 0,0-4 0 15,3 1 0-15,0-7 0 0,1-3 0 0,3 0 0 16,0 0-204-16,0-7-42 0,0-30-8 0,7 5-2 0</inkml:trace>
  <inkml:trace contextRef="#ctx0" brushRef="#br1" timeOffset="-185188.83">27037 17437 2563 0,'0'0'113'0,"-7"0"24"16,0 6-109-16,0-3-28 0,0 3 0 0,7-6 0 0,0 0 15 0,-7 3-3 16,7-3 0-16,-4 7 0 15,1-1-26-15,3 0-6 0,0-3 0 0,0 7-1 0,0 2 58 0,3 4 12 16,1-3 3-16,-1-1 0 16,1 1-16-16,3 5-4 0,-4-5 0 0,8 6 0 0,-1-7-3 0,1 10-1 15,3-3 0-15,0 3 0 0,0-3-13 0,4 0-3 16,-4 3-1-16,4 3 0 0,3-3-11 0,-7 3 0 15,4 0 0-15,-4-3 0 0,3 0 0 0,-2 6-12 16,-1-3 4-16,0-6 8 16,0 9-58-16,0-3-4 0,-3-3-1 0,-1 0 0 15,1-3-103-15,-4-7-21 0,0 10-4 0,3-12-499 16,-6-1-100-16</inkml:trace>
  <inkml:trace contextRef="#ctx0" brushRef="#br1" timeOffset="-184901.18">27545 18268 403 0,'0'0'36'0,"0"0"-36"0,0 0 0 0,0 0 0 0</inkml:trace>
  <inkml:trace contextRef="#ctx0" brushRef="#br1" timeOffset="-183619.73">27555 18258 345 0,'0'0'31'0,"0"0"-31"0,0 0 0 0,0 0 0 0,0 0 225 0,0 0 39 15,0 0 8-15,0 0 2 0,0 0-181 0,0 0-36 16,0 0-7-16,0 0-2 0,0 0 31 0,0 0 5 16,0 0 2-16,0 0 0 0,0 0-34 0,0 0-8 15,0 0 0-15,0 0-1 0,0 0-28 0,0 0-6 0,0 0-1 0,0 0 0 16,0 0 7-16,0 0 1 0,0 0 0 0,0 0 0 15,0 0-2-15,0 0 0 0,0 0 0 0,0 0 0 16,0 0 8-16,0 0 2 0,0 0 0 0,0 0 0 16,0 0-5-16,0 0-1 0,0 0 0 0,0 0 0 15,8 6-6-15,-8-6-2 0,0 0 0 0,0 0 0 16,0 0-10-16,0 0 0 0,0 0 0 0,0 0 0 16,0 0 16-16,0 0-3 0,7 4 0 0,-7-4 0 15,0 0 3-15,0 0 1 0,0 0 0 0,0 0 0 16,0 0-9-16,0 0-8 0,0 0 9 0,0 0-9 15,0 0 20-15,0 0-3 0,0 0 0 0,0 0 0 16,0 0-29-16,0 0-5 0,0 0-2 0,0 0 0 16,0 0 19-16,3 9 0 0,-3-9 0 0,0 0 0 15,0 0 0-15,0 0 0 0,7 3 0 0,-7-3 0 0,0 0 0 0,0 0 0 16,0 0 0-16,0 0 0 16,0 0-18-16,0 0 0 0,0 0 0 0,0 0 0 15,0 0-32-15,0 0-6 0,0 0-2 0,0 0 0 16,0 0-6-16,0 0-2 0,0 0 0 0,0 0 0 15,0 0 26-15,0 0 6 16,7 6 1-16,-7-6 0 0,0 0 14 0,0 0 3 0,7 4 1 0,-7-4 0 0,0 0 15 0,0 0 0 16,0 0 0-16,0 0 0 0,0 0 16 0,0 0 0 15,0 0 0-15,0 0 0 16,0 0-40-16,0 0-9 0,0 0-2 0,0 0 0 0,4 9 27 0,-4-9 8 16,0 0 0-16,0 0 0 0,0 0 17 0,0 0 11 0,7 3 1 0,-7-3 1 15,0 0 14-15,0 0 4 0,0 0 0 0,0 0 0 16,0 0-4-16,0 0 0 15,0 0 0-15,0 0 0 0,0 0-28 0,0 0-5 16,0 0-2-16,0 0 0 0,0 0-9 0,0 0 0 0,0 0 0 0,0 0 0 16,0 9 0-16,0-9 0 0,0 0 0 0,0 0 0 15,0 0 17-15,0 0 8 0,3 10 2 0,-3-10 0 16,0 0 5-16,0 0 0 0,0 0 1 0,0 0 0 16,0 0 7-16,0 0 0 0,0 0 1 0,0 0 0 15,0 0-3-15,0 0-1 0,0 0 0 0,0 0 0 16,0 0-16-16,0 0-3 0,0 0-1 0,0 0 0 15,0 0-17-15,0 0 10 0,0 0-10 0,0 0 8 16,0 0-8-16,0 0 0 0,0 0 0 0,0 0 0 16,0 0 14-16,0 0 1 0,0 0 0 0,0 0 0 15,0 0-15-15,0 0 0 0,11 0 8 0,-4-3-8 16,0-4 10-16,0 4-1 0,-3-3 0 0,3 3 0 0,-4-6 5 0,4-1 1 16,-3 7 0-16,-1-6 0 0,-3-1 0 0,4 1 0 15,-1 2 0-15,1-2 0 0,-4 0-6 0,3-1-1 16,-3 1 0-16,4-1 0 0,-4-2-8 0,4 2 0 15,-1 1 0-15,1 6 0 0,-4-6 8 0,0-1-8 16,3 1 0-16,-3 6 8 0,4-7-8 0,-1 1 0 16,-3-1 0-16,4 4 0 0,-1 0 0 0,1-4 0 15,-4 1 0-15,0 3 0 0,0-1 0 0,7-2 0 16,-4 3 0-16,-3-4 0 0,0 10 0 0,0-6 10 16,4-3-10-16,-4 6 10 0,0 3-10 0,0-4 10 15,0-2-10-15,0 6 10 0,0 0-10 0,0 0 8 0,0 0-8 0,0 0 8 16,0 0-8-16,0 0 0 0,0 0 0 0,0 0 0 15,0 0 8-15,0 0-8 0,0 0 8 16,0 0-8-16,0 0 0 0,0 0 0 0,0 0 8 0,0 0-8 16,0 0 0-16,0 0 8 0,0 0-8 0,0 0 8 15,0 0 1-15,0 0 0 0,0 0 0 0,7 10 0 16,0-1-9-16,0 0 0 0,0 4 0 0,-3-4 8 16,3 4-8-16,0-1 0 0,-4 7 0 0,4-6 0 15,0 6 0-15,-3-7 0 0,-1 4-11 0,4-1 11 16,-3-5 0-16,0 2 0 0,3 4 0 0,0-3 0 15,-4-4 0-15,4 0 0 0,-3-2 0 0,3 2 0 16,0 1 25-16,-7-10 7 0,3 6 2 0,4 0 0 16,-7-6-34-16,0 0 0 0,0 0 0 0,11 10 0 15,-4-4 0-15,-7-6 13 0,0 0-2 0,0 0-1 16,0 0-10-16,0 0 0 0,0 0 0 0,0 0 0 0,0 0 12 0,0 0-4 16,0 0 0-16,0 0 0 0,0 0 4 0,7-6 0 15,-7 6 0-15,0 0 0 0,0 0-4 16,7-10 0-16,-7 10 0 0,7-3 0 0,-3-6-8 15,-1-1 0-15,-3 1 0 0,4 2-11 0,-4-2 19 0,3 0 3 16,-3-1 1-16,0 1 0 0,0-1 6 0,0-2 2 16,0-1 0-16,0 4 0 0,0-10-31 0,0 10-5 15,0-4-2-15,0 4 0 0,0-1 29 0,0-2 5 16,0 9 2-16,-3-4 0 16,3-5-40-16,0 9-8 0,0 3-2 0,0 0 0 15,0-10 5-15,0 4 1 0,0 0 0 0,0 0 0 16,0 2-67-16,0-2-14 0,-4-6-2 0,4 2-773 15,-3-2-154-15</inkml:trace>
  <inkml:trace contextRef="#ctx0" brushRef="#br1" timeOffset="-179436.67">28127 18139 1090 0,'0'0'48'0,"0"0"11"0,0 0-47 0,0 0-12 0,0 0 0 0,0 0 0 16,7 3 120-16,-7-3 23 0,0 0 4 0,0 0 1 15,4 6-61-15,-4-6-12 0,7 0-3 0,-7 0 0 16,0 0 0-16,7 4 0 0,0-4 0 0,0 6 0 16,0-3-20-16,0 0-4 0,-4 6 0 0,4-2-1 15,1-1-1-15,-1 3 0 0,0 1 0 0,0 9 0 0,0-7-28 0,0 1-6 16,0 2 0-16,0 1-1 0,0 3-3 0,0 3 0 16,-3-3 0-16,-1 3 0 0,4 0-8 0,-3 0 0 15,-1-4 0-15,1 1 0 0,-4-3 0 0,3 3 8 16,-6-7-8-16,3 7 8 15,0-6-8-15,-4-4 0 0,4 0 0 0,-3 1 0 0,-1-1 0 0,-3-3-17 16,4 1 4-16,-8-4 1 16,0 6-148-16,1-9-30 0,-4 10-6 0</inkml:trace>
  <inkml:trace contextRef="#ctx0" brushRef="#br1" timeOffset="-178865.23">28843 17465 691 0,'0'0'30'0,"0"0"7"0,0 0-29 0,0 0-8 16,0 0 0-16,0 0 0 0,0 0 202 0,0 0 39 15,0 0 8-15,0 0 2 0,11-10-193 0,-11 10-38 16,0 0-8-16,0 0-2 0,0 0 44 0,0 0 9 16,0 0 1-16,0 0 1 0,0 0 0 0,0 0 0 0,0 0 0 0,0 0 0 15,3 10-14-15,-3-7-3 0,0 6-1 0,0 1 0 16,-3 2 11-16,-4-2 2 0,0 9 1 15,-4-1 0-15,0 4-26 0,1 0-6 0,-4 0-1 0,-4 3 0 16,-3 0 8-16,-4 0 2 0,1 7 0 0,-1-4 0 16,0-3-8-16,4 6-2 0,-4-2 0 0,4-4 0 15,3-3 5-15,1 6 1 0,3-3 0 0,-4-3 0 16,8 3-34-16,-1-9 0 0,4 3 0 0,-4-7 0 31,4 4-44-31,0-10-16 0,0 3-4 0,4-2 0 0,-1-4-42 0,-3-3-9 0,3 0-1 16,4 0-1-1,-7 0-146-15,0-10-29 0,-3 1-5 0,6-13-2 0</inkml:trace>
  <inkml:trace contextRef="#ctx0" brushRef="#br1" timeOffset="-178590.14">28448 17455 1843 0,'0'0'81'0,"0"0"18"0,-4 7-79 0,4-7-20 15,-3 3 0-15,3-3 0 0,0 9 163 0,0 4 29 16,0-4 5-16,3 1 2 0,1-1-166 0,0 4-33 16,-1-1 0-16,1 1-12 0,-1 2 12 0,1 1 0 15,-1 3 9-15,1-7-9 0,3 10 44 0,-4-3 2 16,4-6 1-16,0 5 0 0,0 4-28 0,1-3-6 16,-1 0-1-16,3-3 0 0,1 3-12 0,3-1 9 0,-4-2-9 0,1 3 8 15,3-7-8-15,0 4 0 0,0 0 0 0,0-1 0 16,1-2-17-16,-1-1-6 0,0 1-1 15,3-4 0 1,1 1-122-16,-4-7-25 0,0 6-5 0,0-2-842 0</inkml:trace>
  <inkml:trace contextRef="#ctx0" brushRef="#br1" timeOffset="-178292.31">28942 18111 2833 0,'0'0'62'0,"-4"9"13"0,4-9 2 0,-7 6 3 0,0 1-64 0,7-7-16 15,-3 9 0-15,3 1 0 16,-4-4-22-16,8 0-8 0,-4 3-2 0,0 1 0 0,-4 2 32 0,4-2 0 16,0 2 0-16,0-2 0 15,0-1-32-15,0 4 0 0,-3-4 0 0,6 1 0 16,-3-10-32-16,0 6-6 0,0-6-2 0,0 0-656 16,0 0-131-16</inkml:trace>
  <inkml:trace contextRef="#ctx0" brushRef="#br1" timeOffset="-177380.43">28935 17117 2314 0,'0'0'103'0,"0"0"21"0,0 0-100 0,0 0-24 16,0 0 0-16,0 0 0 0,0 0 44 0,0 0 3 16,0 0 1-16,0 0 0 0,7-3-39 0,3-4-9 15,1 7 0-15,3 0 0 0,-3 0 0 0,-1 0 0 0,1 0 0 0,3 0 0 16,-3 0 0-16,3 0 0 15,0 0 0-15,0 0 0 0,0 0 0 0,4 0 0 0,-1 0 0 0,1 0 0 16,0 7 0-16,-1-4 0 0,4 0 0 0,1-3 0 16,-5 6 0-16,1-3 13 15,0 4-3-15,-4-4-1 0,-4 6 6 0,1-6 1 0,3-3 0 0,-4 10 0 16,1-4-7-16,0-3-1 0,-4 0 0 0,0 7 0 16,-4-4 20-16,-3-6 3 0,4 9 1 0,-1-2 0 15,4 2-16-15,-7-9-4 0,0 6 0 0,4 4 0 16,-1-4 7-16,-3-6 1 0,0 9 0 0,0 7 0 15,0-10-20-15,0 10 0 0,-3-4 0 0,3 1 0 16,-4 0 28-16,4 2 3 0,-3 1 0 0,3 3 0 16,-4-7-31-16,4 7 0 0,-3 0 0 0,6 3 0 15,1 0 0-15,-4 0 8 0,0 6-8 0,0-3 0 16,3 3 0-16,1-3 0 0,-1-3 0 0,1 7 0 16,0-4 0-16,-1 6 0 0,1-3 0 0,3-3 0 0,-4 4 0 0,4 2 0 15,0 0 0-15,0 1 0 0,-3-7 0 0,-1 6 0 16,4 0 0-16,-3 1 0 15,-1-1 0-15,1 0 0 0,0-9 0 0,-1 10 0 0,-3-10 0 0,0 6 0 16,4-6 0-16,-4-3 0 0,0 3 0 0,0-10 0 16,0 7 0-16,3-6 0 0,-3-1 9 0,0 4-1 15,4-4 0-15,-4-2 0 0,3-7-8 16,1 9 0-16,-4-5 0 0,0-7 0 0,0 0 0 0,3 9 16 16,-3-9 0-16,0 0-1 0,0 0 1 0,0 0 0 15,0 0 0-15,0 0 0 0,4 3 8 0,-4-3 1 16,0 0 1-16,0 0 0 0,0 0-11 0,-7 10-3 15,0-7 0-15,0 3 0 0,0-3 8 0,-4-3 0 16,0 10 1-16,-3-4 0 0,0-3 8 0,0 0 2 0,-4 7 0 0,1-4 0 16,-1-3-23-16,4 6-8 0,-7-6 0 0,3 7 0 15,-3-1 0-15,3-6 8 0,-3 7-8 0,7-10 0 16,-4 9 0-16,4-9 0 0,0 7 0 0,4-4 0 31,-1 0-42-31,4-3-8 0,7 0-2 0,-7-3 0 16,3-7-153-16,4 1-31 0</inkml:trace>
  <inkml:trace contextRef="#ctx0" brushRef="#br1" timeOffset="-169429.76">29658 15263 1728 0,'-3'0'153'0,"-5"-3"-122"16,1 0-31-16,4 3 0 0,3 0 183 0,0 0 30 15,0 0 7-15,0 0 0 0,0 0-136 0,0 0-28 16,0 0-6-16,0 0-1 0,0 0-33 0,0 0-6 15,0 0-2-15,10 3 0 0,1-3-8 0,3 3 10 16,-3-3-10-16,3 7 10 0,-4-4-10 0,5 3 0 16,-1-3 0-16,3 4 8 15,1-1-90-15,0 0-18 0,-1 7-4 0,4-7-1016 0</inkml:trace>
  <inkml:trace contextRef="#ctx0" brushRef="#br1" timeOffset="-169259.11">30117 15659 2635 0,'0'0'116'0,"0"0"25"0,0 0-113 0,0 0-28 0,0 0 0 0,0 0 0 16,0 0 0-16,0 0 0 0,0 0 0 0,0 0-10 16,7 0-74-16,0-7-16 0,3 7-2 0,-10 0-611 15,0 0-123-15</inkml:trace>
  <inkml:trace contextRef="#ctx0" brushRef="#br1" timeOffset="-169041.15">30981 15891 1382 0,'-14'12'61'0,"7"-9"13"0,0 4-59 0,0-4-15 15,-7 6 0-15,3-6 0 0,0 7 327 0,1-4 62 16,3-3 13-16,-4 6 2 0,4-5-305 0,4 2-62 16,3-6-12-16,0 0-2 15,-4 9-43-15,4-9-9 0,0 0-2 0,4 3 0 16,3 7-137-16,0-7-27 0,7-3-5 0,0 9-846 0</inkml:trace>
  <inkml:trace contextRef="#ctx0" brushRef="#br1" timeOffset="-168882.28">31284 16192 1324 0,'0'0'118'0,"0"0"-94"0,0 0-24 0,7 0 0 16,0 6 195-16,1-3 34 0,2 3 7 0,-3-3 2 15,-7-3-99-15,7 7-20 0,4-4-4 0,-4 0-1 16,3-3-71-16,-3 0-15 0,4 6-2 0,-4-6-1 16,0 0-25-16,4 0 0 0,-1 0 0 0,1 0-11 31,0 0-113-31,-1-6-24 0,1 6-4 0,-1 0-879 0</inkml:trace>
  <inkml:trace contextRef="#ctx0" brushRef="#br1" timeOffset="-168748.34">31697 16286 1324 0,'0'0'59'0,"0"0"12"0,7 9-57 15,0-3-14-15,4 1 0 16,-4-1 0-16,0-3 214 0,0 3 40 0,-7-6 8 0,7 4 2 0,-7-4-113 0,7 6-23 16,-7-6-4-16,0 0 0 0,7 3-74 0,-7-3-14 15,0 0-4-15,0 0 0 0,0 0-16 0,11 3-3 16,-1-3-1-16,-10 0-1283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19:50:26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353 1497 0,'-11'0'133'0,"11"0"-106"0,0 0-27 0,-7 12 0 16,0-2 209-16,0 2 37 0,3-6 7 0,1 7 2 15,-4 0-175-15,3-4-36 0,-6 10-6 0,6-7-2 16,-3 7 16-16,0-6 4 0,4 6 0 0,-5 2 0 16,1-8-42-16,4 15-14 0,-1-6 9 0,1 10-9 15,-1-7 0-15,1 3 0 0,-1 3 0 0,1 4 0 16,-1 2 0-16,1 7 0 0,-1-9 0 0,1 18 0 16,3 0 0-16,-4 7 0 0,1 3 0 0,-1-1 0 0,0-5 0 15,4 6 0-15,-7 6 0 0,4-1 0 0,-4 14 0 0,0-10 0 16,3 7 0-16,1 2 0 0,-4-6 0 0,0 10 0 15,0 0 0-15,3-1 0 0,4 7 12 0,-3-3-4 16,-5-3 0-16,5 12 0 0,-4 3-8 16,7-2 10-16,-7-1-10 0,3 3 10 0,1 7 7 15,3-4 2-15,-4 7 0 0,1 3 0 0,-1-3 1 0,4 2 0 16,-3 8 0-16,-1 5 0 0,1-3-20 0,3 7 0 16,0 3 0-16,0-7 0 0,0 0 0 0,0 4 0 15,0 15 0-15,3-6 0 0,-3-3 0 0,4-3 0 0,-1 12 0 0,1-3 0 16,-1 7 0-16,4-1 0 0,-3 10 0 0,3 3 0 15,0-7 0-15,-4 4 0 16,5-3 0-16,-1 3 0 0,0 2 0 0,0 5 0 16,0-5 0-16,-4 1 0 0,4 0 0 0,-3 16 0 0,3-4 0 15,-4 7 0-15,1-10 0 0,-1 10 0 0,-3 0 0 0,4 0 0 16,-4 9 0-16,0-6 0 0,0 3 0 0,0-3 0 16,0-4 0-16,0 4 0 0,4 9 0 0,-1 1 0 15,1 5 0-15,-1-15 10 0,-3-3-10 16,7 0 8-16,-3-1 7 0,6 1 1 0,-3 3 0 0,0-3 0 15,4-10-4-15,0-3-1 0,-1 4 0 0,4-1 0 16,-3 0-11-16,-1-2 10 0,1-8-10 0,-4 11 10 16,4-1 2-16,-4-3 1 0,3-6 0 0,-3-3 0 15,-7-6 7-15,7 5 0 0,0 4 1 0,1-3 0 16,-5 3 0-16,1-3 0 0,-1 0 0 0,1-13 0 16,-4-13-13-16,0 7-8 0,-4 0 8 0,-3-3-8 0,4-12 8 0,-1-4-8 15,-3 6 8-15,0-9-8 0,0-6 8 0,-4 3-8 16,4-7 8-16,0-8-8 0,-3-4 8 15,-1-10-8-15,4-2 10 0,-4-7-10 0,4-12 12 0,-3 3-3 16,6-7-1-16,-3-2 0 0,4-7-8 16,-4 0-11-16,3-3 3 0,-3-6 0 15,0-3-28-15,3-7-6 0,-3-6-1 0,0 3 0 16,4-12-69-16,-4 0-13 0,0-10-3 0,-4 0-738 16,0-15-147-16</inkml:trace>
  <inkml:trace contextRef="#ctx0" brushRef="#br0" timeOffset="1151.33">12908 660 288 0,'-10'0'25'0,"-5"0"-25"0,-6 0 0 0,-3 0 0 16,-5 0 400-16,-2 0 74 0,-8 9 15 0,-4-9 3 15,-6 10-374-15,-4-1-75 0,-3-6-15 0,3 4-4 16,-4-1 9-16,-6 0 2 0,-4-6 0 0,-11 10 0 16,-6-10-2-16,-8 0 0 0,4 3 0 0,-18-3 0 0,-18 0 1 0,8 0 0 15,3 0 0-15,-10 6 0 0,-11-3 6 0,-4 0 0 16,0 4 1-16,-6-4 0 0,-12 6 2 0,-2 1 0 15,-5-1 0-15,1-6 0 0,-4 6-6 16,-3 4-1-16,-7-7 0 0,6 4 0 0,1-4 7 0,3 0 1 16,-7 4 0-16,4-7 0 0,3-3-11 15,7 6-1-15,8-6-1 0,-1 3 0 0,-3-3-16 0,3 0-3 16,15 0-1-16,-1 3 0 0,7 4-27 0,11-7-6 16,1 3-1-16,6-3 0 15,3 9-109-15,8 1-21 0,0-7-5 0,10 6-687 16,11 0-138-16</inkml:trace>
  <inkml:trace contextRef="#ctx0" brushRef="#br0" timeOffset="2018.16">13159 16844 2602 0,'0'0'116'0,"0"0"23"0,0 0-111 0,-7 6-28 0,0-3 0 0,-4 0 0 16,-3 7 46-16,-4-4 4 0,1-3 1 0,-5 7 0 15,1-7-5-15,-7 6-1 0,-4 1 0 0,0 2 0 0,-3-2-30 0,-7-1-7 16,0 4 0-16,-11-4-8 0,-7 3 25 0,-4 7-1 15,-6-6-1-15,-1 6 0 0,-3-7 18 0,-11 7 4 16,-17 3 1-16,0-3 0 0,-4 3-18 0,-14 0-3 16,-7 0-1-16,0 0 0 0,7 6-5 0,-14-3-2 15,-11 6 0-15,4 1 0 0,0-1 3 0,-4 0 1 16,-6 10 0-16,-1-10 0 0,4 4 1 16,0-4 0-16,0 1 0 0,3-1 0 0,14-3-22 15,1-3 0-15,-4 4 0 0,3-4 0 0,8-7 0 0,-4 11 0 16,3-7 0-16,8 0 0 0,10-4 0 0,7 4-8 15,-3-6 0-15,3 3 0 0,0-7-10 0,15 7-2 16,-1-6 0-16,11-4 0 16,10 4-12-16,-3-4-4 0,4 0 0 0,3 1 0 15,4-1 8-15,3-6 2 0,3 7 0 0,1-7 0 16,10 6-26-16,-3-2-4 0,6-4-2 0,5-3 0 16,2 9-52-16,8-6-10 0,0 4-3 0,0-7-689 0,3 0-139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19:50:45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19579 9553 2372 0,'4'0'105'0,"-4"-3"22"0,0 3-102 0,-4-6-25 16,4 6 0-16,-3-10 0 0,3 10 82 0,0 0 11 15,0 0 3-15,0 0 0 0,-4 0-61 0,4-6-12 16,0 0-3-16,4 3 0 0,-4-4-12 0,7 4-8 15,-4 3 8-15,8-6-8 0,3 3 0 0,4 0 0 0,-1-4 0 0,8 4-8 16,0-3 8-16,3 6 0 16,4-3 0-16,-1-6 0 0,5 9-8 0,2-4 0 0,1-2 0 15,11 3 0-15,3-3 8 0,6 3-8 16,1-7 8-16,0 10-8 0,0-9 0 0,0 6 0 0,-3-4 0 16,3 4 0-16,3-6 8 0,1 6-8 0,-1-4 8 0,1 7-8 15,-8-3 8-15,1-3 0 0,-8 3 0 0,0 3 0 16,-3 0 16-16,0 3-2 0,0 3 0 0,3-3 0 15,1 4-14-15,-4-4 0 0,0 6 0 0,-1-6 0 16,-2 7 0-16,-4-1 0 0,-4 4 0 16,0-4 0-16,0 1 0 0,-3-1 0 0,3 0 0 15,1-6 0-15,2 7 0 0,1-1 0 0,-7-6 0 0,0-3 0 16,7 7 9-16,-8-4-1 0,-6 6 0 0,-4-6 0 16,4-3-8-16,-7 0 8 0,-1 7-8 0,-3-4 8 15,-7-3 0-15,4 0 0 0,-4 0 0 0,-7 0 0 16,0 0 20-16,0 0 3 0,7 0 1 0,-7 0 0 15,0 0-14-15,-3-10-2 0,-1 10-1 0,0-6 0 16,4-3-2-16,-7 2 0 0,0-2 0 0,-3 6 0 0,-1-7-13 16,-3 1 0-16,3-3 0 0,-3 2-10 0,4 1 10 0,-4-4-8 15,0 4 8-15,-8-4-8 0,-2 1 8 0,-1-4 0 16,4 3 0-16,-4 1 0 0,0-1 0 0,-3-2 12 16,0 2-4-16,3-6 0 0,4 7-8 0,-4 2 0 15,1-2 0-15,3-7 0 0,-1 6 0 0,5-5 8 16,-1 5-8-16,4-6 8 0,0 4-8 0,3-4 8 15,4 9-8-15,0-5 8 0,0-1-21 0,7 3-4 16,-3-5-1-16,3 8 0 0,3-2 0 0,1 2 0 16,-1 7 0-16,4-6 0 0,0 6 18 0,0-4 0 15,0 4 0-15,4-3 0 16,-4 6-29-16,4-3-3 0,-1 3 0 0,1 0 0 0,3 3 32 16,-3-3 13-16,3 0-1 0,0 9 0 0,3-9-12 0,1 7 0 0,-4-4 0 0,7 9 0 15,-3-2 0-15,3-1 0 0,4 1-8 0,-4-1 8 16,-3 3 0-16,-1-2 0 0,8 2 0 0,-7 1 0 15,-4-4 0-15,3 4 0 0,1 3 0 0,0-4 9 16,-1 1 9-16,-3-4 2 0,-3 4 0 0,3 5 0 16,0-5-20-16,0-4 0 0,-7 4 0 0,0 3 0 15,0-4 14-15,1 1 2 0,-1 6 1 0,-4-7 0 16,1 4-8-16,3-1-1 0,3-2-8 16,-3 6 12-16,0-7-12 0,0 4 0 0,-3 0 0 15,3 3 0-15,-3-7 0 0,-1 4 0 0,1-1 0 0,3-5 0 16,-4 9 0-16,1-7 0 0,-4 1 0 0,3 2 0 15,-3-2 12-15,4-4-3 0,-8 4-1 0,4-4 0 16,0 1 19-16,0 2 3 0,-3-9 1 0,-4 7 0 16,3-1-10-16,-3 4-1 0,4-4-1 0,-1 1 0 15,-10 2-1-15,3-2 0 0,4-1 0 0,-3 3 0 16,-8-2-5-16,0 2-1 0,4-2 0 0,-3 9 0 16,3-7 0-16,-8 7-1 15,1-6 0-15,-3 5 0 0,2 1 1 0,-2-3 0 0,-5 6 0 16,5-3 0-16,3 3 0 0,-4-4 1 0,7-5 0 0,1 9 0 0,2-13-13 0,-2 4 9 15,6-4-9-15,4 1 8 0,0 2-17 0,0-6-4 16,0-2-1-16,7-4 0 16,0 0-93-16,0 0-18 0,-3-10-4 0,-1 7-814 15,4-6-162-15</inkml:trace>
  <inkml:trace contextRef="#ctx0" brushRef="#br0" timeOffset="842.51">13342 2222 1958 0,'0'0'174'0,"0"0"-139"0,0 0-35 0,0 0 0 16,0 0 230-16,4 9 39 0,-4 4 8 0,3-4 2 15,-3 4-216-15,4 5-43 0,3 1-9 0,-4 3-2 0,1 0 13 0,6 9 2 16,-3 4 1-16,0 12 0 16,1 9-25-16,2 7 0 0,-3 9 0 0,4 7 0 15,-1 2 26-15,4 23 0 0,-3 5 0 0,0 14 0 16,3-4-26-16,0 25 0 0,0 7-12 0,0 18 12 16,4 10 0-16,-4 18 0 0,3 7 0 0,5 25 0 0,-1-3 0 15,-4 12 0-15,-2-3 0 0,-5 19 0 0,4 10 0 0,-3 12 0 16,-4-4 0-16,0 14 8 0,-4 9-8 15,1-1 0 1,-1 1 0-16,-3 9 8 0,0 4 18 0,-3-1 3 0,3 0 1 0,0 7 0 16,0-7 9-16,0 10 1 0,3-4 1 0,5 4 0 15,-5-6-13-15,8 2-2 0,-8-9-1 0,11 1 0 16,-3-8-17-16,-1 8-8 0,5 2 8 0,-5-3-8 0,1-12 0 0,-1-4 0 0,4-12 0 16,-3 0 0-16,-4 0 0 0,4-16 0 15,-1-12 0-15,1 0 0 0,-1-10 0 0,1 0 0 16,3-12 0-16,-3 3 0 15,-1-16-148-15,1 4-23 0,3-13-4 0,-3-4-1215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20:22:14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20003 7154 1317 0,'0'0'28'0,"-8"6"7"0,-2-6 1 0,3 3 2 0,0 4-30 0,7-7-8 0,-7 0 0 0,7 0 0 0,0 0 10 0,0 0 1 15,0 0 0-15,0 0 0 0,0 0-11 0,0 0 0 16,3-10 9-16,4 4-9 0,0 3 14 0,7-4-2 16,4-2 0-16,0-4 0 0,3-2 21 0,7-1 4 15,0 4 1-15,4-7 0 0,7-3-5 0,0 3-1 16,0-9 0-16,3 3 0 0,0-4-10 0,8 1-2 16,-1-6-1-16,7-1 0 0,4 1 3 0,4-4 1 0,-1 4 0 15,1-4 0-15,-1 4-2 0,4-10 0 16,7 0 0-16,1 0 0 0,2-3-11 0,1 0-2 15,3-3-8-15,-7-4 12 0,0 7-12 16,7-6 9-16,7 3-9 0,-6 3 8 16,-5 3-8-16,-3-10 8 0,0-2-8 0,-3 3 8 0,3 3-8 0,-7-4 10 15,-3 7-10-15,3 0 10 0,0 6-10 0,-7-2 0 0,-11 11 0 16,-3 1 8-16,-4-7-8 0,0 4 0 0,-6-1 9 0,-5 7-9 16,1-7 12-16,0 14-3 0,0-5 0 0,-11 1 0 15,-7 7-1-15,4-1-8 0,3 3 12 0,-4-3-4 0,-6 0 1 16,0 10 0-16,-4-7 0 0,7 4 0 0,-4-4-9 0,1 7 0 15,-4-1 0-15,0 1 0 0,4-1 0 16,-4 4 0-16,-4-3 0 0,1 3 0 0,-1 2 0 0,1-2 0 16,-4 6 0-16,0 0 0 15,0 0 0-15,0 0 0 0,3-3 0 0,-3 3 0 0,0-6 0 16,0 6 0-16,0 0 0 0,0 0 0 0,4 0 0 0,-4 0 0 16,0 0 0-16,3-10 0 15,1 1 0-15,-4 9 0 0,0 0 0 0,0 0-11 0,11 0 11 0,-11 0 0 16,0 0 0-16,0 0 0 0,0 0 0 0,0 0 0 15,0 0 0-15,0 0 0 0,0 0 0 0,0 0 0 16,0 0 0-16,0 0 0 0,-11 0 0 0,11 0-8 16,0 0 8-16,-4 9-8 0,-6-9 8 0,6 10 0 15,-3-4 8-15,7-6-8 0,0 0 0 0,-10 3 0 16,-1 3 0-16,4 4 0 0,7-10 8 0,-11 6-8 16,-3-3 8-16,-3 7-8 0,-4 5 9 0,3-5-9 0,-7-1 12 15,0 0-12-15,-6 7 8 0,3-3-8 16,6-4 0-16,-2 7 0 0,-1-7 8 0,-3 7-8 15,0-4 0-15,-1-2 0 0,1-1 0 0,-4 7 10 16,-3-7-10-16,3 1 8 0,11 5-8 0,-7-5 0 0,-4-1 9 0,4 7-9 16,3-7 0-16,1-6 0 0,-1 4 0 0,0 2 0 15,4-9 8-15,0 10-8 0,3-10 8 0,4 0-8 16,0 6 0-16,0-6 8 0,7 0-8 0,3-6 0 16,-6 6 0-16,6 0 0 0,1-10 0 0,3 10 8 15,0-6-8-15,7 3 0 0,-4-7 0 0,4 1-8 16,7 3 8-16,0-7-10 0,4-3 10 0,3 7-10 15,8-7 10-15,-1 4 0 0,0-4-9 0,0 0 9 16,4 7 0-16,3-4-9 0,8-8 9 0,-1 8 0 16,-7-3 0-16,0-3 0 0,4 4 0 0,0 5 0 15,-4-8 0-15,1 8-8 0,2-5 8 16,1 5 0-16,7 1 0 0,-7-1 0 0,-4 1 0 0,0-1 0 16,4 1 0-16,-3 3-10 0,-8 3 10 0,0-4-8 15,-3 4 8-15,-1-3 0 0,-2 3 0 0,-5 3 0 0,4-6 0 16,-7 6 0-16,1 0 0 0,-5 0 0 0,1 0 0 0,-1 0 0 15,-10 0 0-15,0 0 0 0,0 0 0 0,0 0 0 16,0 0 8-16,0 0-8 0,-10 6 12 0,-1-3-1 16,1 3-1-16,-5-3 0 0,-2 4-10 15,-4-7 0-15,-4 3 9 0,-7 3-9 0,0-3 0 0,-3 3 9 16,0 4-9-16,-4-10 0 0,-3 9 0 0,6 1 0 16,5-10 0-16,-1 6 0 0,4-3 0 0,3-3 0 0,4 0 8 15,3 0-8-15,1 6 10 0,2-6-2 0,1 0 0 16,0 0 0-16,7 0 9 0,0 0 2 0,-3 0 0 0,10 0 0 15,0 0-19-15,0 0 0 0,-4 0 0 0,4 0 0 16,0 0 0-16,0 0 0 0,0 0 0 0,7 0 0 16,0 10 0-16,7-10 0 0,4 6 0 0,0-6 0 15,3 0 10-15,0 0-2 0,11 0 0 0,3 0 0 16,4 0 3-16,-4 0 0 0,0 0 0 0,1 0 0 16,2 0-1-16,1 0 0 0,-4 0 0 15,-3 0 0-15,0 3-1 0,-4-3 0 0,4 6 0 0,-4-2 0 16,-3-4 3-16,3 6 0 0,-3-3 0 0,-1 3 0 15,1-3 8-15,3 4 1 0,-6 2 1 0,-1-9 0 16,-4 9-13-16,1-2-9 0,0-4 12 0,-8 6-12 16,4 1 14-16,-3-10-4 0,-4 9-1 0,0-3 0 15,-7-6 10-15,0 0 1 0,7 4 1 0,-7-4 0 16,0 0-1-16,0 0 0 0,0 0 0 0,0 0 0 16,0 0-6-16,0 0-2 0,0 0 0 0,-3 6 0 0,-5 3 2 0,5-3 0 15,-4-6 0-15,0 0 0 0,0 0-14 0,0 0 0 16,0 0 0-16,0 0 0 0,3 0-22 0,1 0 2 15,-5 0 1-15,1-6 0 16,0 6-109-16,4 0-23 0,-4 6-4 0,-4-2-561 16,1-4-112-16</inkml:trace>
  <inkml:trace contextRef="#ctx0" brushRef="#br0" timeOffset="2005.99">19971 7270 1267 0,'-4'0'112'0,"-3"0"-89"16,0 6-23-16,0-6 0 0,-4 0 87 0,4 3 13 15,0 4 2-15,0-7 1 0,4 0-79 0,-4 0-16 0,0 0-8 0,7 0 8 16,0 0 5-16,-4-7 2 0,1 4 0 0,-1-3 0 15,1-4 17-15,3 1 4 0,-4 0 1 0,1-1 0 16,3 1 15-16,-4-7 4 0,4 4 0 0,-7-7 0 16,3 3 12-16,-3 0 4 0,4-2 0 0,-8-7 0 15,4 3-16-15,-3-10-2 0,-5 4-1 0,-6-7 0 16,0 7-17-16,-4-6-4 0,-3-4-1 16,-4 1 0-16,4-4 7 0,-11 3 2 0,1 4 0 15,-1-4 0-15,0 0-20 0,0-2-3 0,0 2-1 0,4 0 0 16,-4-6-6-16,1 1-2 0,-5-1 0 0,1 0 0 15,-4 0 20-15,4 6 3 0,3 1 1 0,4-4 0 16,-4 6-32-16,0 4 0 0,7 0 0 0,0 2 0 16,1-5 10-16,-1 6-1 0,0 3 0 0,0-4 0 0,1 4-9 15,-1-3 8-15,-3 0-8 0,3 9 8 16,0-6-8-16,0 9 0 0,-3-6 9 0,7-3-9 0,0 10 8 16,3-4-8-16,0 0 8 0,1 3-8 0,2-3 8 0,1 10-8 15,4-10 8-15,3 10-8 0,-1-7 0 0,5 4 0 16,-1-4 0-16,1 0 8 0,3 7 0 0,0-1 0 15,3-2 0-15,-3 2 0 0,3-5-8 0,-3 8 0 16,4-5 0-16,-1 6 0 0,1-7 0 16,3 1 0-16,-4 2 0 0,4 1 0 15,-3-1 0-15,3 1 0 0,0 6 0 0,0-10 0 0,0 4 0 16,0-1 0-16,-4 7 0 16,4-12 0-16,0 5 0 0,0 1 0 15,0-7 0-15,0 7 0 0,0-1 0 16,-3 1 0-16,3-7 0 0,0 7 0 0,0-1 25 0,0 1 4 0,-4 0 1 15,4-4 0-15,-3-3-30 0,-1 10 0 0,4-3 0 0,-3-1 0 0,-1-2 0 16,1-1 8-16,-1 1-8 0,1 5 0 0,-5-5 0 0,5 2 0 0,-1-5 0 0,1 5 0 16,-4 1 0-16,0-7 0 0,3 4 0 0,-3-4 0 15,0 0 0-15,0 4 0 0,0-4 0 0,0-3 0 16,0 4 0-16,0-14 0 0,-4 11 0 0,4-7 0 16,0-1 8-16,-3 8 1 0,-1-11 1 0,0 4 0 15,1 7-2-15,-4-11 0 0,0 4 0 0,-4 0 0 16,4 3-8-16,-4-3 12 0,1 6-12 0,-1-6 12 15,0 6-12-15,4-6 8 0,-3 6-8 0,-1-6 8 16,0 7-8-16,1-1 0 0,3 3 9 0,-4-6-9 16,4 3 0-16,0-3 8 0,0 4-8 0,-1-1 0 15,1-6 0-15,4 6 0 0,-4 0 0 0,3 0 8 16,0 4-8-16,1-4 0 0,-1 0 0 0,1 3 0 0,3-3 0 0,-4 7 0 16,4-4 0-16,-4 0 0 0,4 4 0 0,0-4 0 15,-3 7 0-15,3-7 0 0,-4 7 0 0,1-1 0 16,-1 1 0-16,0 0 0 0,1-1 0 0,-1 1 8 15,1 2-8-15,-1-2 8 16,0 0-8-16,4-1 0 0,-3 4 0 0,3 3 0 16,0-3 0-16,0-4 0 0,0 7 0 0,0-3 0 0,-1 3 0 0,5-4 0 15,-4 4 0-15,7 3 0 0,-4-6 0 0,4 6 0 16,-7-3 0-16,4 3 0 0,-4-6 0 0,3-1 0 16,-3 4 0-16,4 3 0 0,-8 0 0 0,0-6 0 0,4 3 0 15,0-4 0-15,0 7 0 0,0 0 0 16,-3 0 0-16,10 0 0 0,-7-9 0 0,7 9 0 0,-7 0 0 0,7 0 0 15,0 0 0-15,0 0 0 0,-11 0 0 0,11 0-8 16,0 0 8-16,0 0 0 0,-7 9 0 0,7-9 0 16,-4 7 0-16,4-7-10 0,4 9 10 0,-4 1 0 15,3-1 0-15,4 0-8 0,1 1 8 0,-1-1 0 16,0 1 0-16,3 5 0 0,1-5-8 0,3 8 8 16,-4-11 0-16,1 2 0 0,0 10-8 0,-1-3 8 15,1-4 0-15,3 7 0 0,0 3 0 0,-7-3 0 16,4-7 0-16,3 10 0 0,-4-3 0 15,-3 3 0-15,4 3 0 0,0 0 0 0,-1-6 0 0,-3 0 0 16,4 6 0-16,-4-6 0 0,0 6 0 0,0-6 0 16,0-1 0-16,0-2 0 0,0-3 0 0,0 2 0 15,-3-5 0-15,3 9 0 0,-4-13 0 0,1 3 0 16,-1-6 0-16,-3-3 0 0,0 0 0 0,0 0 0 16,0 0 0-16,0 0 0 0,0 0 8 0,0 0-8 0,0 0 9 0,0 0-1 15,0 0 0-15,-3-3 0 0,-1-6-8 0,-3-7 0 16,0 7 0-16,-3-7-11 0,-4-3 11 0,-1-3 12 15,-2-3-2-15,-1 0-1 0,-3-3-9 0,3 0 0 16,1-4 0-16,-4 4 8 0,-1 3-8 0,-2-3 0 16,-1 6 0-16,0-3 0 0,1 0 0 0,-1 0 0 15,0 6 0-15,8 0 0 0,-5 0 0 0,1 3 0 16,4 4 0-16,-1-4 0 0,4 10 0 0,0-3 0 16,0 9 0-16,3-4 0 0,0 4-11 0,1 4 11 15,-1-4-8-15,1 9 8 0,-1-3-10 16,4 4 10-16,-4 8-12 0,4-2 12 0,-3 0-10 0,3-4 10 0,-4 7-8 15,4-3 8-15,4 0 0 0,-1-4-8 0,-3 4 8 16,3-7 0-16,4 1 0 0,0-10 0 16,0 0 0-16,0 0 0 0,0 0 0 0,0 0-8 0,0 0 8 0,0 0-8 15,0 0 8-15,0 0 0 0,11 0 0 0,0-7 8 16,-1 4-8-16,-3-3 0 0,4-4 0 0,3 1 0 16,-3-3 0-16,3-1 0 0,-4-6 0 0,8 10 0 15,0-1 0-15,-1-2 0 0,4-4 0 0,-3 7 0 16,3-7 0-16,0 7 0 0,4-1 0 0,-4-5 0 15,0 5 0-15,1 7 0 0,2-6 0 0,-6 2 0 16,-4-2 0-16,4 9 0 0,-4-3 0 0,3 3 0 16,1-6 0-16,0 6 0 0,-1 0 0 0,-3 6 0 0,4-6 0 15,0 0 0-15,-4 3 0 0,0-3-8 16,-4 6 8-16,1-3 0 0,0-3 0 0,-11 0 0 16,7 0 0-16,-7 0 0 0,0 0 0 0,0 0 8 15,0 0-8-15,-7 7 8 0,0-7-8 0,-4 0 8 16,-7 3-8-16,-3-3 8 0,-4-3-8 0,1 6 8 15,-1-3-8-15,-3 6 0 0,-4-3 0 0,4-3 0 16,-4 6 0-16,4-2 0 0,-4 2 0 0,4-3 0 16,3 3 0-16,1 4 0 0,2-4 0 0,1-3 0 0,4 6 0 0,2-2 0 15,-2 2 0-15,6-9 0 0,1 3 0 0,3 10 0 16,-4-13 0-16,4 3 0 0,3-3 0 0,4 0 0 16,0 0-9-16,0 0 9 0,0 0 0 0,0 0-11 15,0 0 11-15,0 0-8 0,0 0-4 0,0 0 0 0,0 0 0 16,0 0 0-1,11 0-16-15,3 0-3 0,4 0-1 0,-1 6 0 16,5-3-9-16,6 4-3 0,7-4 0 0,4 6 0 16,3 1-187-16,8-1-37 0</inkml:trace>
  <inkml:trace contextRef="#ctx0" brushRef="#br0" timeOffset="2673.55">23220 5090 1209 0,'0'0'108'0,"0"-6"-87"0,3 3-21 0,-3-6 0 0,0 2 125 0,0 4 21 15,0 3 4-15,0-6 1 0,0-3-83 0,0 5-17 16,0-2-3-16,0-3-1 0,0-1-6 0,4 10-1 16,-8-9 0-16,4 3 0 0,-3-4-6 0,3 7-2 0,-7-3 0 0,0-4 0 15,-4 4 1-15,1 3 0 0,-1 3 0 0,-3-6 0 16,-4 6-3-16,-6 0-1 0,-1 0 0 0,-7 6 0 16,-7-6 2-16,-7-6 0 0,1 12 0 0,-8-6 0 15,-4 3-21-15,4 3-10 0,7 4 10 0,8-10-10 16,-5 0 21-16,4 6-1 0,8-6-1 0,3 3 0 15,3-3 17-15,0 0 3 0,0 0 1 0,11-3 0 16,4 3-40-16,3-6 0 0,-4 6-12 0,11 0 4 16,0 0 0-16,0 0 0 0,7 0 0 0,4-10 0 15,3 4 8-15,3 3 11 0,1-3-3 0,3 3 0 16,0-4-22-16,4-2-5 0,7 0-1 0,0-1 0 16,3-6 20-16,4 13 0 0,7-12 0 0,3 5 9 15,4 1 6-15,0 6 1 0,-4-4 0 0,-3-2 0 16,-7 3-16-16,3-4 0 0,-3 7 0 0,-4-3 0 15,4 3 0-15,-7-3 0 0,0 6 0 0,-4 0 0 16,-7 0 0-16,-3 6 0 0,-1-3-9 0,-6 3 9 16,-4-3 0-16,0 7 0 0,-4 5 0 0,-3 1 10 0,-7-3-2 0,-3 2 0 15,-1 4 0-15,-6-3 0 16,3 6-29-16,-8 0-7 0,-2 0 0 0,-5 3-768 16,-2 9-154-16</inkml:trace>
  <inkml:trace contextRef="#ctx0" brushRef="#br0" timeOffset="5540.91">19823 7323 698 0,'0'0'31'0,"0"0"6"0,0 0-29 0,0 0-8 0,0 0 0 0,0 0 0 15,0 0 48-15,0 0 9 0,0 0 2 0,0 0 0 16,0 0-28-16,0 0-6 0,0 0-1 0,0 0 0 16,0 0 12-16,0 0 3 0,0 0 0 0,0 0 0 15,0 0 20-15,0 0 4 0,0 0 1 0,0 0 0 16,0 0-3-16,0 0 0 0,0 0 0 0,7 0 0 0,-7 0-42 0,0 0-9 15,7 0-2-15,-7 0 0 0,7 0 6 0,-7 0 1 16,7 0 0-16,-7 0 0 0,3 6 14 0,-3-6 3 16,0 0 1-16,0 0 0 0,0 0-15 0,0 0-3 15,0 0-1-15,0 0 0 0,0 0 12 0,0 0 2 16,0 0 1-16,0 0 0 16,0 0 1-16,0 0 0 0,0 0 0 0,0 0 0 0,0 0-7 0,0 0-2 15,0 0 0-15,0 0 0 0,4-6-9 0,-1-3-1 16,1-1-1-16,-1 1 0 0,1 0-10 0,3-1 0 15,-3 1 9-15,6-7-9 0,-3 7 8 0,4-10-8 16,-1 3 8-16,1-3-8 0,3 1 19 0,0-8-1 16,0 8 0-16,0-17 0 0,4 7-18 0,0-7 0 0,6 1 0 15,-6 3 0-15,-4-10 0 0,4 3 0 0,-1-6 0 0,5 0 0 16,-1 0 13-16,0 7-4 0,0-7-1 0,0 0 0 16,0 0-8-16,1-3-11 0,-1 3 3 0,0-9 0 15,0 0 8-15,-3-1 0 0,3 7 0 0,0-6 0 16,0 0 0-16,4-7 0 0,0 4 0 0,3-7 0 15,-3-6 0-15,3-3 0 0,3 6 0 0,1-13-8 16,-11 11-12-16,4-5-1 0,3-8-1 0,1 2 0 16,-1 4 2-16,-4-3 0 0,1-1 0 0,0 7 0 15,-4-9 20-15,0 2 0 0,-3 7 0 16,-1-3 0-16,5 6 0 0,-8 6 0 0,3-6 0 0,-3 13 0 16,1-4 0-16,-1 7 10 0,3-10-2 0,1 16-8 15,3-6 0-15,-3 6 0 0,6-3 0 0,1 3 0 16,0 3-9-16,3 0 9 0,0 0-8 0,-3 0 8 15,3 0 0-15,-3 0-8 0,3 3 8 0,-7 1 0 16,4 2 0-16,-4-6-8 0,-3 10 8 0,3-4 0 0,-3 4 0 0,-4-1 0 16,0 4 0-16,0-1-8 0,-3-2-3 15,3 6 0-15,-4-7 0 0,1 7 0 0,-4 0-10 0,0-1-3 16,-4-2 0-16,1 12 0 0,0-9 14 0,-1 3 10 16,1 6-13-16,-4 3 5 0,0-5 8 0,3-5 0 15,1 11 0-15,-4-4-8 0,3 0 8 0,-3 10 0 16,4-1 0-16,-4 1-8 0,3 3 8 0,-3 6-13 15,-3-3 5-15,3 3 8 0,0 0-16 0,0 0 4 16,-7 0 0-16,-4 9 1 0,8-9 11 0,-5 3 0 16,-2 3-9-16,6-3 9 0,-3 4 0 0,0-1-11 0,4-3 11 0,3-3-8 15,-7 6 8-15,7-6 0 0,0 0 8 0,-4 4-8 16,4-4 0-16,0 0 0 0,0 0 0 16,0 0 0-16,0 0 0 0,0 0 9 0,0 0-1 0,0 0-8 15,0 0 8-15,0 0-8 0,0 0 0 0,0 0 0 16,0 0 10-16,0 0-10 0,0 0 8 15,0 0-8-15,0 0 9 0,0 0-9 0,0 0 10 0,0 0-10 16,0 0 17-16,0 0-2 0,0 0-1 0,0 0 0 16,0 0 6-16,0 0 2 15,0 0 0-15,0 0 0 0,0 0-22 0,0 0 0 0,0 0 0 16,0 0 0-16,0 0 0 0,0 0 0 0,0 0 0 0,0 0 0 16,0 0 0-16,0 0 0 0,0 0 0 0,11 0 0 15,-4 0-12-15,-7 0-6 0,7 0-2 0,-7 0 0 16,0 0 20-16,7 0 0 0,3 0 0 0,-10 0 0 15,0 0 0-15,8 0 0 0,-8 0 0 0,0 0 0 16,0 0 0-16,0 0 0 0,0 0 0 0,7 0 0 16,-7 0 0-16,3 9 0 0,-3-9 0 0,4 9 0 0,-4-9 0 15,-4 10 0-15,1 2-8 0,-4-2 8 0,3 2 0 16,-3-5 0-16,-4 2 0 0,1 3 0 0,-1 1 18 16,-3 0 1-16,-4-4 0 0,1 0 0 0,3 7-19 0,-7-7 0 15,-1 1 0-15,1-1 0 0,-4 7 16 16,1-13-3-16,-1 10-1 0,4-10 0 0,-4 6-3 0,4-9-1 15,0 10 0-15,3-10 0 0,4 9 2 0,0-9 0 16,0 0 0-16,3 0 0 0,8 0-2 16,3 0 0-16,-11-9 0 0,11 9 0 0,-3 0-8 15,-1-10 10-15,4 10-10 0,0-9 10 0,4 6-10 0,-1-13 0 16,8 7 0-16,-1 2 0 0,1-5 0 0,3 2 0 16,4-2 0-16,-1 2 0 0,5 1 0 0,2 0 0 0,-3-1 0 0,4 1 0 15,0 2-8-15,-1-2-1 16,-2 6 0-16,-1 3 0 0,4-9 9 0,-8 9 0 0,1-7 0 15,-1 7 0-15,-2 0 0 0,-1 0 0 0,-4 0 0 0,4 0 0 16,-3 0 0-16,-11 0 0 0,0 0 8 0,0 0-8 16,0 0 26-16,0 0 1 0,0 0 0 0,0 0 0 15,0 0-1-15,0 0 0 0,0 0 0 0,-4 7 0 16,1 2 10-16,-4-9 3 0,0 12 0 0,-4-5 0 16,1 2-13-16,-8-3-2 0,4-2-1 0,-7 5 0 15,0 0-2-15,-1-9 0 0,-2 10 0 0,-1-10 0 16,0 6-8-16,4-6-1 15,0 0-1-15,3 6 0 0,4-3-11 16,0-3 12-16,3 0-12 0,8 0 12 16,3 0-12-16,0 0 8 0,0 0-8 0,0 0 8 0,0 0-8 0,7 10 0 0,4-1 0 0,6 1 0 15,-3-4-10-15,8 10 10 16,-1-4 0-16,0 7-9 0,4 0 9 16,-1-3 0-16,4 2 0 0,1 1 0 0,-1-3 0 0,4 3 0 15,-1-1 0-15,8-2 0 0,4 3 0 0,-5-10 8 0,-6 7-8 0,0 0 11 16,0-7-11-16,-1 4 0 0,-6-4 0 0,0 0 0 0,-8 1 9 0,1-4-9 15,3 0 10-15,-7-2-10 0,-3 5 0 0,-1-9 0 16,1 9 0-16,-4-9-10 0,-7 0 10 0,0 0 0 16,0 0 10-16,0 0-10 0,0 0 11 0,0 0-11 15,0 0 12-15,0 0-12 0,0 0 12 0,-7-9-12 0,-7 6 12 0,3-7-12 16,-6-2 10-16,3 2-10 0,3 1 8 16,-7 0-8-16,-6-1 0 0,3-2 0 15,6-4 0-15,-6 0 0 0,-3 7 0 0,2-10 0 16,1 3 0-16,0 4 0 0,0-7 0 0,0 3 0 15,3-2 8-15,-3-1-8 0,0-3 0 0,3 3 0 0,0-3 0 0,4-3 0 16,0 9 0-16,-3-12 0 0,2 9 0 0,1-6 0 16,0 6 0-16,0-6 0 0,4 6 0 0,-8 4 0 15,7-4 0-15,-3 6 0 0,4-2 0 0,-1-1 0 16,0 13 0-16,1-13 0 0,-4 16 0 0,3-9 0 16,4-1 0-16,0 7 0 0,0-3 0 0,0 6 0 15,7 0 0-15,0 0 0 0,0 0-11 0,0 0 11 16,0 0-8-16,0 0 8 0,0 9-8 0,-4 1 8 15,4-1-8-15,0 1 8 0,-3-1-8 0,-1 0 8 16,-3 7 0-16,4 3-8 0,-4-10 8 0,0 1 0 16,0 5 0-16,0 4 0 0,-4-3 0 0,-3-4 0 15,3 4 0-15,-3-6 0 0,-3 8 0 0,-1-2 0 16,-3 0 0-16,0-4 0 0,-1 4 0 0,5 0 0 16,-4-7 0-16,3 4 0 0,4-4 0 0,0-3 0 15,3-3 0-15,1 7 0 0,-1-10 0 0,7 6 0 0,4-6 0 16,0 0 0-16,0 0 0 0,0 0 8 15,0 0-8-15,0 0 0 0,0 0 0 0,8-6 0 0,2-4 0 0,1 7 0 16,3-3 0-16,0-13-8 0,0 10 8 0,4-7 0 16,3 7 0-16,4-10 0 0,-1 9 0 0,1-5 0 15,0-4 0-15,-1 10 0 0,-3-4 0 0,4 0 0 16,0 1 0-16,0 3 0 0,-4-7 0 16,3 6-8-16,-6 1 8 0,0 3 0 0,-4 6 0 0,0 0 0 15,-3 0 0-15,3 6 8 0,-7 3-8 0,3 1-12 0,1-1 4 0,-4 7 0 16,0-4 8-16,0 4 0 0,0 9 0 0,4-6 0 15,-4 9 0-15,0-12 0 0,3 3 0 16,1 9 0-16,-4-12 9 0,4 3-9 16,3-1 12-16,0-2-12 0,-4 3 0 0,4-4 0 0,8-2 0 0,6 6 0 31,4-3-218-31,3 2-38 0,28 14-7 0,1-20-1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6T20:12:55.13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21198 3190 673 0,'-35'0'29'0,"18"0"7"0,-8 0-28 0,0 0-8 0,0 0 0 0,-3 6 0 16,4-6 97-16,-5 0 19 0,1-6 3 0,0 6 1 15,-4 0-29-15,-3 0-6 0,0 0-1 0,-1 0 0 16,5 0-32-16,-1 0-8 0,0 0 0 0,-3 0-1 16,-1 0-28-16,5 0-6 0,-1 0-1 0,0 6 0 15,4-2-8-15,3-4 0 0,1 0 0 16,-5 0 0-16,5 0 0 0,-1 0 0 0,0 0 0 0,1 0 0 16,-1 0 0-16,-3 0 0 0,3 0 0 0,0 0 0 0,4 0 40 15,0 0 16-15,0 0 4 0,0 0 0 16,3 9 2-16,0-9 1 0,1 0 0 0,-1 0 0 15,4 0-27-15,3 0-6 0,1 0-1 0,3 6 0 0,-4-6 12 16,11 0 3-16,0 0 0 0,0 0 0 0,0 0-18 0,0 0-3 16,7 3-1-16,7 7 0 0,0-4 9 15,1-6 1-15,2 6 1 0,4-3 0 0,4-3-19 0,3 7-4 16,-3-7-1-16,7 3 0 0,-1-3-9 0,5 9 8 16,-5-9-8-16,5 0 8 0,-1 0-8 0,7 0 8 0,4-9-8 15,7 9 8-15,-3-3 13 0,10-4 3 16,-1 7 0-16,1-3 0 0,0-3 6 0,0 0 2 0,7 3 0 15,4-4 0-15,3-2-12 0,4 9-1 16,-4 0-1-16,0-9 0 0,0 9-10 0,7-10-8 16,4 10 12-16,3-3-12 0,0-3 20 0,-3 6-4 0,-8-10 0 0,12 4 0 15,6 3-7-15,-3 3-1 0,-4 0-8 0,0-6 12 16,-3 3-12-16,3-4 11 0,4-2-11 0,-1 6 10 16,8-4-10-16,0-2 8 0,-7 3-8 0,3-4 8 15,4 10 0-15,-1-9 0 0,-2 9 0 0,-5-9 0 16,1-1-8-16,0 7 0 0,7-3 0 0,-1-1 0 15,-6-2 0-15,-4 6 0 0,7 3 8 0,1-9-8 16,3 2 12-16,-4 7-2 0,-7 0-1 0,-3-9 0 0,3 9-9 16,4-3 8-16,-1-4-8 0,1 4 8 0,-7 3-8 15,-4-6 8-15,3 6-8 0,1 0 8 0,7-6-8 0,-4 6 0 16,0 0 0-16,0-3 0 0,-3-4 0 0,7 7-9 16,0-3 9-16,-1 3 0 0,-3 0 0 15,1-6 0-15,-5 6 0 0,1 0 9 0,7-9-9 16,-8 9 0-16,5 0 0 0,-8 0 0 15,0 0 0-15,0 0 8 0,4 0-8 0,3 0 0 0,4 0 0 0,-4 0 0 16,-7 9 0-16,4-9 0 0,3 0 0 0,0 0 0 16,0 6 9-16,-3-3-9 0,-11-3 0 0,0 0 0 15,7 7 0-15,0-4 8 0,7-3-8 0,-3 6 0 16,-4-6 0-16,-3 0 0 0,3 6 0 0,4-3 0 16,6-3 0-16,-2 7 0 0,-5-4 0 0,1-3 0 15,-7 9 0-15,6-9 0 0,4 0 0 0,1 10 0 0,-1-4 0 16,-7-6 0-16,-3 3 0 0,3 6 0 15,3-2 0-15,5-7 8 0,-5 9-8 0,-3-3 0 0,-7-2-8 0,1 5 8 16,2-9 0-16,1 9 0 0,3-9 0 0,-4 10 8 16,-2-10-8-16,-8 6 0 0,0-6 0 0,-4 9 0 15,4-2 0-15,0-4 0 0,0 6 0 0,0-9 8 16,0 0-8-16,-7 7 0 0,-7-4 0 16,4 3 0-16,-4-6 0 0,-1 0-8 0,5 3 8 15,-1-3-12-15,-3 6 12 0,4-3 11 0,-1 4-3 0,-3-7 0 16,-7 6-8-16,0-3 0 0,-7-3 0 0,3 6 0 15,0-2 0-15,1-4 0 0,-1 0 8 0,4 0-8 16,0 0 0-16,-4 9 0 0,0-9 0 0,1 0 8 16,-5 6 8-16,-2-3 2 0,-5-3 0 0,1 10 0 15,-4-10-18-15,1 6 0 0,-5-6 8 0,5 0-8 0,-1 0 0 16,0 0 0-16,0 0-11 0,4 0 11 0,-7 0-8 16,3 0 8-16,-3 0 0 0,-1 0 0 0,1 0 0 0,-4 6 0 15,4-3 0-15,-4-3 0 0,4 0 0 16,-8 0 0-16,1 0 0 0,0 7 0 0,-1-7 0 0,-3 3 8 15,-3-3-8-15,3 0 0 0,-3 0 10 0,-1 0-1 16,-3 0 0-16,0 0 0 0,0 0-9 0,0 0 0 16,-7 0 0-16,8 0-11 0,-8 0 11 0,7 0 0 15,0 0 0-15,-7 0 8 0,0 0-8 0,7-3 0 16,-7 3 0-16,7 0 0 0,0 0 9 0,-7 0-9 16,7 0 12-16,-7 0-12 0,7-7 0 0,3 7 0 15,-10 0 0-15,8 0 0 0,-1 0 0 0,0 0 0 16,0 0 0-16,3 0 0 0,-3 0 0 0,0 0 0 15,0-3 0-15,4 3 0 0,-4 0 0 0,0 0 0 0,4 0 0 16,-4 0 0-16,0 0 0 0,0-6 0 0,0 6 0 0,0 0 0 16,4 0 0-16,-4 0 8 0,0 0-8 0,-7 0 0 15,7 0 12-15,0-6-12 0,0 6 12 0,0-3-12 16,0-4 11-16,0 4-11 0,-3-3 10 0,-4 6-10 16,7 0 13-16,-4-9-3 15,1 9-1-15,-4-10 0 0,3 10-9 0,-3 0 0 0,0-9 0 0,0 2 0 16,0 4 0-16,0-6 0 0,0 9 14 15,4-9-4-15,-8 2-10 0,4-2 10 0,-3-1-10 0,-4 1 10 16,3 3-10-16,-3-4 10 0,0 1-10 0,0 0 10 16,-4-1-10-16,1 1 12 0,-1 2-12 0,1-5 12 15,-5 6-12-15,5-4 8 0,-4 1-8 0,3 6 8 16,-3-7-8-16,4 4 0 0,-5 0 0 0,5-4 0 16,-1 7 0-16,4-3 0 0,-3 6 0 0,3-9 0 15,-1 9 0-15,-2-4 0 0,3-2 0 0,0 6 0 0,0 0 0 0,0-3 0 16,0 3 0-16,3-6 0 15,-3 6 0-15,7 0 0 0,-3 0 0 0,3 0 0 0,-8 0 0 0,8 0 0 16,0 0 0-16,0 0 0 0,0 0 0 0,0 0 0 16,0 0 0-16,0 0 0 0,0 0 0 0,0 0 0 15,0 0-12-15,0 0 12 0,0 0-9 0,0 0 9 16,0 0 0-16,8 6 0 0,2-3-12 16,-3 3 4-16,4-2 8 0,-1 5-13 0,4-9 0 15,4 6 0-15,-4-3 0 0,7 4 0 0,-3-4 13 0,7 3 0 16,-4 0 12-16,0-3-12 15,-3 4 0-15,3-4 0 0,-4 6 0 0,5 1 0 0,-1-4 0 0,0-3 0 16,-3 6 0-16,3 4 0 0,0 0 0 0,-3-4 0 0,-4-3 0 16,-4-3 0-16,4 7 0 0,-7-4 0 0,0 3 0 0,-7-9 0 15,8 7 0-15,-8-7 0 16,0 0 0-16,0 0 0 0,0 0 0 0,0 0 0 0,0 0 8 0,0 0-8 16,0 0 8-16,0 0-8 0,0 3 12 0,0-3-12 15,-4 9 10-15,-3-2-10 0,0-4 8 0,0 3-8 16,-4-6 8-16,1 3-8 0,-4-3 0 0,-1 6 8 15,1-3-8-15,4-3 0 0,-4 7 9 0,0-7-9 16,-4 9 0-16,4-9 9 0,-7 10-9 0,3-10 0 16,-3 9 8-16,-7-9-8 0,3 9 0 0,4 1 0 15,0-4 11-15,-1 3-2 0,5 1 0 0,-1-1 0 16,4-9-9-16,0 10 0 0,0-4 0 0,0-3 0 0,0 3-16 0,3 1 2 16,0-4 0-16,-3 6 0 15,4-9-66-15,-4 10-14 0,-4-10-2 0,-3 0-1 16,-7 0-75-16,-1 0-14 0,-6 0-3 0,-7 0-962 15</inkml:trace>
  <inkml:trace contextRef="#ctx0" brushRef="#br0" timeOffset="1018.81">20200 2814 288 0,'0'0'12'0,"0"0"4"0,0-10-16 0,0 4 0 0,0 6 0 0,7-9 0 0,-3-1 412 0,-1 7 79 16,4-9 16-16,4 9 3 0,-1-7-362 0,1-6-72 16,0 7-14-16,-1 0-3 0,4 2-14 0,0-2-2 15,0 0-1-15,1-1 0 0,-1 1-42 0,3 6-16 16,-3-7 1-16,1 4 0 0,-1 0 15 0,3 3 0 15,1-4 0-15,0 4-9 0,-1 3 20 0,4-6 4 16,1-4 1-16,-1 10 0 0,3-3-16 0,-2 3-15 16,2 0 3-16,-6 0 1 0,0 0 11 15,-4 0 0-15,0 3 8 0,0-3-8 0,0 10 11 16,-7-4-3-16,0-3 0 0,-3 4 0 0,-1 2 9 0,-6 0 2 16,-1 1 0-16,-3 5 0 0,0-2-4 0,-7 3-1 15,0-1 0-15,-4 4 0 0,-3-6 3 0,-4 2 1 0,-3 4 0 16,3 0 0-16,-3-3-6 0,0 3 0 0,0-4-1 0,-4 4 0 15,4-10 2-15,-4 10 1 0,-3-3 0 0,3-4 0 16,-7 4 2-16,0-6 0 0,1 5 0 16,-5-2 0-16,1 2-8 0,3 4-8 0,-3-9 11 0,6-1-11 15,-2 7 8-15,6-1-8 0,0-2 0 0,-3-13 0 16,3 9 10-16,4 1-10 0,-4-4 8 0,4-6-8 0,0 9 12 16,3-9-4-16,0 7 0 0,8-4 0 15,3-3-8-15,-4 0 8 0,4 9-8 0,0-9 8 0,3 0-8 0,1 7 0 16,-1-7 0-16,0 0 8 0,4 0-8 0,-3 0 0 15,6 3 0-15,1-3 8 0,-4 0-8 0,7 0 10 16,0 0-10-16,0 0 10 0,0 0-10 0,0 0 12 16,0 0-12-16,0 0 12 0,0 0-4 0,10 6-8 15,-3-6 12-15,4 0-4 0,-1 3 2 0,1-3 0 16,0 6 0-16,-1-3 0 0,4 4-10 0,-3-1 8 16,7-3-8-16,-4 7 8 0,7-1-8 0,-4-3 0 15,1 7 0-15,3-7 0 0,0 13 0 0,1-10 0 16,-1 7 0-16,-4 0 0 0,5-7 0 0,-1 4 0 15,0-4 0-15,0 0 0 0,4 1 0 0,-1-4 0 16,1 4 0-16,3-1 8 0,4-9-8 16,0 9 8-16,-4-9-8 0,4 7 8 0,0-4 0 15,-1 3 0-15,-2-6 0 0,2 3 0 0,-6-3-8 0,0 6 10 16,-1 1-10-16,-6-7 10 0,3 3-10 0,-7 3 0 0,4-3 0 16,-4-3 8-16,0 6-8 0,-3-2 0 0,-1-4 0 0,1 0 0 15,-4 6 10-15,0-6-10 0,-7 0 12 16,0 0-12-16,7 0 0 0,0 0 0 0,-7 0 0 0,4 0-9 15,-4 0-10-15,10 0-1 0,-3 0-1 0,4 0-891 16,-4-6-177-16</inkml:trace>
  <inkml:trace contextRef="#ctx0" brushRef="#br0" timeOffset="2520.15">32777 2027 403 0,'0'0'36'0,"0"0"-36"0,-4-6 0 0,4 6 0 16,0 0 176-16,0 0 29 0,0 0 6 16,0 0 1-16,0 0-95 0,0 0-18 0,7 0-4 0,0-7-1 31,0 7-37-31,4-3-7 0,-1-3-2 0,5 6 0 0,2-3 7 0,1 3 1 0,6-7 0 0,-2 4 0 15,6-3 12-15,-10 6 2 0,3 0 1 0,0-9 0 16,7 9-9-16,-3 0-2 0,3 0 0 0,-3-4 0 16,3 4-20-16,4-6-5 0,-8 6-1 0,1 0 0 15,-4 0-14-15,-3 0-4 0,-1 0 0 16,-2 0 0-16,-1 0-6 0,-7 6-2 0,-7-6 0 0,0 0 0 16,0 0-8-16,0 0 0 0,0 0 0 0,0 0 0 15,0 0 12-15,-4 13 0 0,1-7 0 0,-1 4 0 16,-6-7-12-16,-1 6 0 0,0-2 0 0,-3 2 0 15,0 0 28-15,-3 7 3 0,-1-7 1 0,-3 1 0 0,3-1-32 0,-3 10 0 16,0-13 0-16,3 4 0 16,4-1 0-16,-4 1-13 0,-3 8 1 0,4-2 0 0,-8-3 12 0,4 2 0 15,0 4 0-15,-8 0 0 16,8 3 0-16,0 0 0 0,3-7 0 0,1-5 0 0,3 9 0 16,0-10 15-16,3 7-2 0,-3-4 0 0,3-5-13 0,1 8 0 15,-1-2 0-15,4-4 0 0,-4 1-8 0,4-4-5 16,0 3-1-16,0 1 0 0,4-1 22 0,-4-3 5 15,3 4 1-15,4-10 0 0,-3 3-14 0,-1 3 0 16,4-6 0-16,0 10 0 0,0-10 0 0,0 6 0 16,0-6 0-16,4 9 0 0,3-6 0 0,-4 7 0 15,4-4 0-15,0-6 0 0,4 3 19 0,-1 4 1 16,5-7 0 0,-1 0 0-16,3 0 19 0,1 0 4 0,0 0 1 0,6 0 0 0,1 3-30 0,3-3-6 15,0 0 0-15,-6 0-8 0,-5 0 13 0,4-3-4 0,4 3-1 0,0 0 0 16,0 0 0-16,-1 0 0 0,1-7 0 0,0 7 0 15,-1-3-8-15,-6 3 0 0,-4 0 0 0</inkml:trace>
  <inkml:trace contextRef="#ctx0" brushRef="#br0" timeOffset="12512.81">14192 7402 244 0,'0'0'11'0,"0"0"2"0</inkml:trace>
  <inkml:trace contextRef="#ctx0" brushRef="#br0" timeOffset="14983.12">14721 7831 806 0,'7'-9'72'0,"-3"6"-58"0,-4-4-14 0,0-2 0 16,7 9 180-16,-7 0 32 0,0 0 8 0,0 0 0 15,0 0-128-15,0 0-25 0,0 0-6 0,0 0-1 16,0 0-17-16,0 0-4 0,0 0-1 0,0 0 0 15,0 0-15-15,0 6-3 0,0-6-1 0,0 10 0 16,0-10-19-16,0 9 0 0,0-9 0 0,-3 9 0 0,3-5 20 16,0-4-4-16,-4 9 0 0,-3-3 0 15,0 4-1-15,0-4-1 0,0-3 0 0,0 6 0 0,-4-2 9 0,1-4 1 16,-1 6 1-16,0-2 0 0,1-4 9 0,-4 3 2 16,3 0 0-16,1-3 0 15,-5 7 4-15,1-1 2 0,4 1 0 0,-1 5 0 0,1 1-17 16,-1-4-3-16,0 7-1 0,4-3 0 0,0 3-21 0,0 0 9 15,4-4-9-15,-4 4 0 0,7-3 0 16,0 3 0-16,0-4 0 0,0-2 0 0,3 6 0 0,1-4 0 16,-1 1 0-16,1-3 0 0,3 5 0 0,0-2 0 15,0-7 0-15,4 10 0 0,-4-9 0 0,0 5 0 16,3-5 0-16,1-1 0 0,3 1 0 0,-4-1 8 16,5-3 0-16,2-3-8 0,1-3 20 0,3 0-4 0,0-3 0 15,0-3 0-15,1-3 9 0,2-1 2 0,1 7 0 0,3-13 0 16,-3 10-4-16,0-6-1 0,-8-4 0 0,8 6 0 15,-4-8-10-15,-3 8-3 0,-1-5 0 0,-3-4 0 16,1 3 10-16,-5-3 1 0,1 0 1 0,-1-6 0 16,-3 7-10-1,0-8-3-15,0 8 0 0,-7-4 0 0,4-3 6 0,-4-1 1 0,0 1 0 16,-4 7 0-16,4-11 7 0,-3 4 2 0,-4-3 0 16,3 3 0-16,-3 6-12 0,4 0-1 15,-8 4-1-15,4 2 0 0,-3-3 2 0,2 7 1 0,-2-7 0 16,-1 7 0-16,-3 0-13 0,4 5 0 0,-4-5 0 0,3 3 0 15,-3-4 0-15,0 10 0 0,0-6 0 0,-1 6 0 0,-2-3 0 16,3 3 0-16,-4 0 0 0,4 3 0 16,0 3 0-16,0-6 0 0,0 10 0 0,0-10 0 15,3 9 0-15,-3-3 0 0,0-2 0 0,0 5 0 16,0-3-8-16,3 4 8 0,-3-1 0 0,3 7 0 16,-3-7 0-16,4 1-8 0,-1 5 8 0,4-2 0 15,-4 2-29-15,4-2-3 0,0 3 0 0,0-1 0 16,0-2-92-16,7 3-20 0,4 2-3 0</inkml:trace>
  <inkml:trace contextRef="#ctx0" brushRef="#br0" timeOffset="18528.25">27012 2591 921 0,'0'0'40'0,"0"0"10"0,-3-6-40 0,-4 3-10 0,3-3 0 0,-3-4 0 0,7 10 85 0,-3 0 15 16,-1-9 4-16,4 9 0 0,0 0-40 0,-4-3-8 15,-3-4-2-15,7 7 0 0,0 0-32 0,0 0-6 16,0 0-2-16,0 0 0 0,-3 0-14 0,-1 10 0 16,1-1 0-16,-1 7 0 15,4-7 0-15,-3 7 0 0,3 6 0 0,-4-3 0 0,4 6 9 0,-3 9-1 16,3-6 0-16,0 7 0 0,-4 3-8 16,4-4 0-16,-3 10 9 0,-1 0-9 0,1-6 0 0,-4 5 8 15,-1 11-8-15,1-1 0 0,4 0 0 16,-8 1 8-16,4-1-8 0,-3-6 0 0,3 6 0 15,-4-9-13-15,4 10 1 0,0-1 1 16,3-6-93-16,-3-6-18 16,-3 21-4-16,6-27-1 0</inkml:trace>
  <inkml:trace contextRef="#ctx0" brushRef="#br0" timeOffset="21383.1">24303 2905 964 0,'0'0'43'0,"0"0"9"0,0 0-42 0,0 0-10 0,0 0 0 0,0 0 0 15,0 0 52-15,0 0 8 0,0 0 1 0,0 0 1 16,0 0-8-16,0 0-2 0,-4-10 0 0,4 10 0 16,0 0-30-16,0 0-6 0,-3 0-2 0,-1-9 0 0,4 9-3 0,0 0-1 15,0 0 0-15,0 0 0 0,-3-6 11 16,3 6 3-16,3-10 0 0,-3 10 0 16,0 0-6-16,0 0-1 0,0 0 0 0,0 0 0 0,0 0 11 0,0 0 3 15,0 0 0-15,0 0 0 0,0 0 14 0,0 0 3 16,-7 0 1-16,7 0 0 0,-7-3-1 0,0 3 0 15,0 3 0-15,-4-3 0 0,1 0-15 0,3 7-3 16,0-4-1-16,-4 3 0 0,4-6-15 0,0 9-3 16,-3-2-1-16,2-4 0 0,5 6-10 0,-4-3 0 15,0-2 0-15,3 2 0 0,1 3 0 0,-1-6 0 16,1 10 0-16,3-4 0 0,0 4 0 0,0-7 0 16,0 4 0-16,0-1 0 0,3 0-10 0,1 1 10 15,-1-1 0-15,1-2-9 0,3 2 9 16,0-6-10-16,-4 6 10 0,5-9-10 0,-1 7 10 0,0-7 0 15,3 6 0-15,-3-3 0 0,4-3 9 0,-1 6 1 0,1-6 0 16,3-6 0-16,0 6 8 0,0 0 2 0,0-3 0 0,1-3 0 16,2-1-20-16,1 7 0 0,-4-9 0 0,-3 6 0 15,3-3 13-15,-4-4-4 0,-3 1-1 0,0-1 0 16,4 1 2-16,-4 3 0 0,-3-4 0 16,-1 1 0-16,1 0-10 0,-4-1 8 0,-4 7-8 15,4-3 8-15,-3-1-8 0,-1-2 0 0,-3 6 0 0,3-3 0 16,-6-4 0-16,3 10 10 0,-7 0-2 15,0 0-8-15,3 0 0 0,-7 0 0 0,4 0 0 0,0 0 0 16,-4 0 9-16,4 6-9 0,-3 4 0 0,3-10 9 16,-1 3-9-16,5 3 10 0,-4-3-10 15,3 4 10-15,1 2-10 0,-1-3 0 16,0-2 0-16,4 5 8 0,0 0-8 0,0 1 0 0,0-4 0 0,0 3 0 0,4-2 0 16,-1-4 0-16,1 6 0 0,3-9 0 0,0 0 0 0,3 7 0 15,-3-7 8-15,0 0-8 0,0 0 13 0,0 0-2 16,7 3-1-16,4-3 0 0,-4 0-2 0,3-3 0 15,-3 3 0-15,4-7 0 0,0 7-8 0,-1-9 0 16,1 6 0-16,-1-4 0 0,-3 4 0 0,8-3 0 16,-5 0-10-16,1 3 10 0,-1-4 0 0,1 4 0 15,-1-3 0-15,1-3 0 0,-4 5 0 0,0-2-9 16,0-3 9-16,0 9 0 0,-3-7 0 0,-4-2 0 0,3 6 0 16,-3 3 0-16,0 0 9 0,-3-10-9 0,-1 4 12 0,4 6-12 15,-3 0 9-15,-1-9-9 0,1-1 0 0,-4 10 9 16,0 0-9-16,0-3 0 0,-4 3 0 0,4 3 0 15,-4-3-13-15,1 10 1 16,-1-10 1-16,1 9 0 0,-1-3 11 0,0 4-8 16,1-1 8-16,3 1-8 0,-4-1 8 0,4 10-10 15,-3-10 10-15,6 1-10 0,-3 2 10 0,3 1 0 16,4-4 0-16,0-2 0 0,0 2 0 0,0 0 17 0,4 1-2 0,3-1-1 16,-3-3-26-16,3-2-6 0,0 5-1 0,3-9 0 15,1 0 19-15,-1 0 0 0,1 0 0 0,3 0 0 16,4 0 16-16,-1 0 1 0,1-9 0 0,3 5 0 15,-3-2-17-15,-1-3 0 0,1 9 0 0,3-7 0 16,-7-5 0-16,0 12 0 0,-3-9 0 0,3 2 0 16,0-2 0-16,0 6 0 0,-7-4 0 0,0-2 0 15,1 3 0-15,-1 3 0 0,-7-4 0 0,0 7 0 16,0 0 0-16,0-9 0 0,-4 9 0 0,1-9 0 16,-5 5 0-16,1-2 0 0,0 6 0 0,-3 0 0 0,-4 0-13 15,3 0-10-15,-3 6-1 16,-4-2-1-16,4 5 13 0,0-3 2 0,-4 4 1 0,4-1 0 15,0 0 9-15,-3 1 0 0,6 6-9 0,-3-7 9 16,3 3 0-16,1-5 0 0,-1 2 0 0,4 1 0 0,7-1-9 0,-3 0 9 16,-1 1 0-16,4-10 0 0,0 0-9 0,0 0 9 15,0 0 0-15,0 0-9 0,7 0-1 0,4 6 0 16,-1-6 0-16,1 0 0 0,-1 0 10 0,1-6-12 16,3 6 12-16,0-3-12 0,4-4 12 0,-4-2 0 15,0 9 0-15,0-9 0 0,-7-1 0 0,0 7 0 16,4-3 0-16,-4-1 0 0,-3-2 0 0,3 6 0 0,0-3 0 15,-4-4 0-15,1 10 0 0,-4-9 9 0,0-1-1 16,-4 7-8-16,4 3 0 0,-3-6 0 0,-1 0 0 16,1-4 0-16,-4 7 10 0,-1-3-10 15,1-3 8-15,-3 5-8 0,-1-2 0 0,1 3 8 0,-1-3-8 16,0 6 0-16,1-7 10 0,-4 7-10 0,3 0 12 16,1 0-12-16,-1 7 13 0,0-7-4 0,1 6-1 0,-1-3 0 15,1 7-8-15,-1-1 0 0,4-9 0 16,-4 9 0-16,4-9 0 0,0 10 0 0,0-10 0 0,7 0 0 15,0 0-13-15,0 0 5 0,0 0 8 0,0 0-1049 16</inkml:trace>
  <inkml:trace contextRef="#ctx0" brushRef="#br0" timeOffset="45527.91">6061 4009 918 0,'0'0'40'0,"0"0"9"0,0 0-39 0,0 0-10 16,0 0 0-16,0 0 0 15,0 0 50-15,0 0 8 0,3 3 2 0,11 3 0 0,-10-3-36 0,3 7-8 16,0-4 0-16,4-3-1 0,-1 3-5 0,1 4-1 16,-1-1 0-16,-6 0 0 0,3-2 25 0,7 2 5 15,-3-9 1-15,3 16 0 0,0-13-14 16,0 6-2-16,4 1-1 0,-1-1 0 0,1 1-15 0,0-1-8 0,-1 4 8 0,4-4-8 15,0 3 8-15,-3-2-8 16,3-4 8-16,0 10-8 0,-3-13 29 0,7 6 2 0,-1 1 0 16,-6-1 0-16,3-9 15 0,0 10 3 15,4-1 1-15,-11-3 0 0,7 4-13 0,-6-1-2 0,2 1-1 0,1-10 0 16,-8 9-19-16,5-3-4 0,2-3-1 16,1 10 0-16,-4-10-10 0,0 3 0 0,-3-3 0 0,3 7 8 15,3-4-8-15,-10-3 0 0,11-3 0 0,-7 10 0 16,3-10 0-16,-4 6 0 0,1-3 0 0,3 3 0 15,-7-6 0-15,0 0 0 0,-7 0 0 0,11 7 0 16,-11-7 0-16,7 3 8 0,-7-3-8 0,0 0 0 16,0 0 23-16,0 0-1 0,0 0 0 0,0 0 0 15,0 0-12-15,7 6-2 0,-7-6-8 0,7 3 12 16,-7-3 2-16,7 10 0 0,0-4 0 0,-7-3 0 0,0-3-1 0,7 6 0 16,-3-3 0-16,3 10 0 0,0-13 8 0,0 3 2 15,-4 3 0-15,4-3 0 16,0 4 3-16,4-4 1 0,-11-3 0 0,3 6 0 0,5-3-4 0,-1 7-1 15,-7-10 0-15,7 0 0 0,-7 0 1 16,7 9 0-16,-4-3 0 0,4 1 0 0,-7-7-12 16,7 3-3-16,4 6 0 0,-8 1 0 0,8-10-8 0,0 6 0 15,-4 3 0-15,0-6 0 0,3 4 12 16,1-1 0-16,3-3 0 0,0 6 0 0,-7-2 0 0,7-4 0 16,0 3 0-16,1-3 0 0,-8 7 22 0,3-4 5 15,8-3 1-15,-4 10 0 0,4-10-13 0,-8 6-3 0,4 1 0 0,-3-4 0 16,6 3-9-16,-2 1-3 0,2-1 0 0,-6 0 0 15,6-2 7-15,-2 2 1 0,6 1 0 0,-4 2 0 16,1-6-20-16,3 4 0 0,0 9 0 16,0-13 0-16,-3 3 0 0,3 1 0 0,0-1 0 15,4 7 0-15,-4-4 0 0,4-2 0 16,3-1 0-16,-3 7 0 0,0 3 10 0,-1-10 2 0,1 0 0 16,0 7 0-16,3 0-12 0,-3-4 8 15,3 4-8-15,-3 3 8 0,-1-10-8 0,1 10 0 16,0-10 0-16,-1 7 8 0,1 3-8 0,-4-10 0 0,4 7 9 0,3 3-9 15,-3 0 0-15,3-10 0 0,4 7 0 0,0 3 0 16,3-4 12-16,-11 4-3 0,5-3 0 0,2-4 0 16,5 7 4-16,-5-9 1 0,1 5 0 0,0 4 0 15,-7 0 4-15,-1 3 1 0,1 0 0 0,0-7 0 0,-4 4-19 0,4-3 0 16,-1-4-8-16,5 4 8 0,-5 3 0 0,4 0 0 16,1-4 11-16,-1 1-3 0,-3-3-8 0,3 5 0 15,4-2 0-15,-4 0 0 0,4-4 8 0,-4 7-8 16,0-3 8-16,0 3-8 15,0-4 8-15,-3-2-8 0,0 3 10 0,0 2-10 16,3-8 9-16,-4 9-9 0,5 3 8 0,-1-4-8 0,0-5 10 0,0 3-10 16,1-7 12-16,-5 7-12 0,1-4 9 0,0 4-9 15,-1 0 0-15,1-4 9 0,0 7-9 0,-1 3 10 16,-2-3-10-16,2-7 10 16,1 10-10-16,-4-3 0 0,4-6 0 0,-8 2 8 15,5 4-8-15,-5-3 0 0,4-4 0 0,-3 4 8 16,3 3-8-16,-3-4 0 0,3-2 0 0,0 3 8 0,4 3-8 0,-4-4 0 0,4-2 0 15,-4 9 0-15,0-4 0 0,-3 1 0 0,3 0 0 0,4-3 0 16,-4 3 0-16,0-4 0 16,0-2 0-16,0 3 0 0,0-4 0 0,-3 4 0 0,0 3 0 0,-1-1 0 15,5-2 0-15,-5 3 0 0,-3-3 8 0,0 2-8 16,4 1 0-16,3-3 0 0,-7-4 9 0,4 4-9 16,0 3 0-16,3-3 0 0,-4-4-12 0,8 4 4 15,3 3 22-15,-3-1 5 0,-4-2 1 16,4 0 0-16,3-4-20 0,0 7 0 0,-7 3 0 15,4-3 0-15,0-7 0 0,0 10 0 0,-4-3 10 0,3 0-10 16,-2-3 8-16,-1-4-8 0,0 7 0 0,0-3 8 16,0 3-8-16,-3-1 0 0,3-2 9 0,0 3-9 15,4-3 0-15,-4 2 0 0,4-5 0 0,-1 9 8 16,12-3-8-16,-8-7 0 16,-7 10 0-16,4-3 8 0,10 0-8 0,-3 0 0 15,0-4 0-15,-1 4 0 0,-2 0 0 0,2 0 8 0,1 0-8 16,-4 2 0-16,-3-2 0 0,0 0 0 0,3 0 0 0,-3 6 8 0,-1-6-8 0,1 0 0 15,7-4 8-15,-4-2-8 0,0 9 8 0,4-3-8 16,0-1 10-16,3 1-10 0,-3 0 0 0,3 0 8 16,-7 6-8-16,4-6 0 0,-4 0 0 0,4 6 0 15,-4-6 8-15,4-1-8 0,-4 4 0 0,4-3 0 16,3-6 0-16,0 2 0 0,1 4 8 0,-1 0-8 16,0 3 0-16,1 0 0 0,6-3 0 0,0 6 0 15,-7-6 0-15,1 6 0 0,-1-7 0 0,-3-2 8 16,-4 3-8-16,0 0 0 0,0-4 0 0,1 4 0 0,6-3 0 15,-3 3 0-15,-1-7 8 0,1 4-8 16,3 3 0-16,4 0 0 0,-3-4 8 0,-1 4-8 0,0 0 0 16,0 0 0-16,-3-4 8 0,0 4-8 0,-4 0 0 0,4-3 0 15,3 3 0-15,4-1 0 0,0 4 0 0,0-3 0 16,-1 0 0-16,1 0 8 0,0 0-8 0,-4-1 0 16,1 4 0-16,-1-3 0 0,0-6 0 0,-3 6 0 15,0 2 0-15,-4-2 0 0,0 0 0 0,4-3 0 16,-4-4 0-16,4 7 0 0,3-3 0 0,-3 3 0 15,0-4 0-15,3-2 0 0,-3 3 0 0,3 2 0 16,0 1 0-16,4-3 0 0,-4 3 0 0,0-1 9 16,-3 4-9-16,0-9 0 0,0 6 0 15,3-4 0-15,-3 4 0 0,3-3 0 0,0 3 9 0,1 0-9 0,-1-1 8 16,0 1-8-16,0-3 8 0,4 9-8 16,4-12 0-16,-1 8 0 0,-3-2 0 0,-4 0 0 15,0 0 0-15,1 0 0 0,-5 0 0 0,5 6 0 0,-1-10 0 16,4 4 0-16,-1 0 0 0,5 0 8 0,-4 0-8 0,3-4 0 15,0 4 0-15,1 6 0 0,-5-6 0 0,-6 0 0 16,7 0 0-16,-4-4 8 0,1 4-8 0,2 0 0 16,-2 0 8-16,2 6-8 0,5-6 0 0,-4-4 0 15,3 4 0-15,0 0 8 0,8 0-8 0,-8 6-16 16,-7-6 4-16,0 3 0 0,1-4 21 0,-4 1 4 16,-4 6 1-16,3-6 0 0,1 0 3 0,0 0 1 15,3-4 0-15,1 4 0 0,-1 0-18 0,4 0 0 16,-1 0 0-16,5 6 0 0,-4-6 0 0,-1 6-16 0,-2 0 4 15,-1-3 0-15,0 3 12 0,-3 0 16 0,0-6-3 0,-1 9-1 16,8-9-12-16,-3 6 0 16,2 0 0-16,1 0 0 0,3 3 0 0,1-6 0 0,-1 10 0 0,0-11 0 15,-6 11 0-15,-4-10 0 0,3 3 0 0,-3 3 0 16,-4-6 0-16,4 0 0 0,3 3 0 0,0 0 0 16,4-3 0-16,0 3 0 0,3 3 0 0,0-2 0 15,1-1 0-15,-5-3 0 16,1 9 0-16,4-3 0 0,-5 0 0 0,5-3 0 0,-4 4 0 0,6-1 0 15,5-3 0-15,-4 3 0 0,0-3 0 0,-1 0 0 16,5 4 0-16,-4-4 0 0,0-3 0 0,-4 9 0 16,0-9 0-16,-3 9 0 0,3-9 0 0,-3 13 0 15,7-10 0-15,-7 3 0 0,3-3 0 0,0-6 0 16,4 9 0-16,0 0 0 0,-3 4 0 0,-1-4 0 16,0 0 0-16,1-3 0 0,-1 3 0 0,4-2 0 15,3 2 0-15,-3 0 0 0,3-3 0 0,1 3 0 0,3 7 0 0,0-7-16 16,-8 7 3-16,5-7 1 0,-1 6 12 0,1-6 0 15,-1 7 0-15,0-4 0 0,4-2 0 0,0-1 0 16,4 0 0-16,-1 3 0 0,-7-2 0 0,1-1 0 16,-4-3 8-16,-4-3-8 0,4 3 0 0,-4 0 0 15,1 3 0-15,2 0 0 0,5 4 0 16,-1-4 8-16,4 0-8 0,0 0 10 0,0 4-10 0,0-4 0 16,-11 7 0-16,4-7 0 0,3 0 0 0,4 6 0 15,0-5 0-15,4-4 0 0,-1 12 0 0,1-5 0 16,-1-1 0-16,-3 4 0 0,-4-1 0 0,1 4 0 15,3-10 0-15,-4 6 0 0,4 1 0 0,3-1 0 16,1 1 0-16,-4-4 0 0,0 4 0 16,-4-1 0-16,1-5 0 0,-1 2 0 0,0 0 0 0,4-6 0 0,4 10 0 0,3-7 0 15,0 7 0-15,0-1 10 0,-8-6-10 0,1 7 10 16,4-4-10-16,-1 4 0 16,1-1 0-16,3 1 0 0,0-7 0 0,0 6 0 0,0 1 0 0,0-7 12 15,0 7-12-15,-8-1 0 0,1-3-10 0,0 4 10 16,11-1 0-16,-1-5 0 0,-3 5 0 0,-3 1 0 15,-1-1 0-15,1-3 0 0,-1 4 0 0,-7-1 0 16,-3 1 0-16,7-7 0 0,4 0 0 0,3 1 0 16,-7 5 0-16,7-9 0 0,0 3 0 0,-1 7 0 15,-6-7 0-15,0 7 0 0,4-7 0 0,-4 3 0 16,7-3 0-16,-4 1 0 0,8 5 0 16,-8-6 0-16,0 7 0 0,-3-7 10 0,-3 0-2 0,-1 7 0 15,1-10-8-15,6 3-9 0,-3 0 9 0,3-3-13 16,4 4 13-16,-7 2 0 0,4-9 0 0,-4 12 0 15,-4-5 0-15,0 2 0 0,4-9 0 0,-3 9 0 0,6-9 0 16,1 13 0-16,-1-7 0 0,0 6 0 0,1-5 0 16,-8 5 0-16,1-6 0 0,-1-3 0 0,-3 4 0 0,7-4 0 15,3 3 0-15,4-3 0 0,-3 3 0 0,-1 7 0 16,-3-7 0-16,-4 3 0 0,-3-9 0 0,0 10 0 16,-3-4 0-16,2 0 0 0,1 0 0 0,4-3 0 15,-1 1 0-15,-3 2 0 0,3-3 0 0,-3-3 0 16,0 0 0-16,-4 0 0 0,-3-3 0 0,0-4 0 15,-4 4 0-15,1 0 0 0,-1-4 0 16,0 1 0-16,4-3 0 0,-4 6 0 0,-3-4 0 0,3 4 0 16,-3-10 0-16,0 7 0 0,3 3 0 0,-3-3 0 15,-4-4 0-15,-3 4 0 0,-1 3 0 0,1-10 0 16,-4 10 0-16,0-10 0 0,1 7 0 0,-5 0 0 0,-3-4 0 16,4 4 0-16,-4 0 0 0,0-4 0 0,0-3 0 0,-3 1 0 15,3-1 0-15,-3-2 0 0,-1 2 0 0,1 0 0 16,-4 1 0-16,3-4 0 0,-3-3 0 0,4 3 0 15,-4-2 0-15,0 2 0 0,0-3 0 0,0 3 0 16,0 1 0-16,0-4 0 0,-3-3 0 0,-4 0 0 16,0 0 0-16,7 0 0 0,-4 6-8 0,-3-6 8 15,0 0 0-15,0 0 0 0,0 0 0 0,0 0 0 16,0 0 0-16,0 0 0 0,0 0 0 0,0 0 0 16,0 0 0-16,0 0-9 0,0 0 9 0,0 0 0 0,0 0 0 15,0 0 0-15,0 0 0 0,0 0-8 0,0 0 8 16,0 0 0-16,0 0 0 0,0 0 0 0,0 0 0 0,0 0 0 15,0 0 0-15,0 0 0 0,0 0 0 0,0 0 0 16,0 0 0-16,0 0 0 16,0 0 0-16,0 0 0 0,4-6 0 0,-4 6 0 15,0-10 0-15,0 10 0 0,0 0 0 0,0-9 0 16,0 3 0-16,3-4 0 0,-6 7 0 0,3-3 0 0,0 6 0 16,0-10 0-16,3 1 0 0,-3 6 0 0,-3-10 0 0,3 10 0 15,3-6 0-15,-3-1 0 0,0 4 0 0,0-3 0 16,0-1 0-16,0 1 0 0,0 3 0 0,0-4 0 15,0 7 0-15,0-6 0 0,0 2 0 0,0-2 0 16,-3 0 0-16,3-1 0 0,-4 1 0 0,1-1 0 16,-1-5 0-16,1 5 0 0,-4-5 0 0,3 5-8 15,-3-2 8-15,0 2 0 0,0-5 0 0,0 5 0 0,0 1 0 16,0-1-8-16,0 1 8 0,3-1 0 0,-3 4 0 16,4-3 0-16,-1-1 0 0,1 1 0 15,-1 3 0-15,4 6 0 0,0-3 0 0,0 3 0 0,0 0 0 0,0 0 0 16,0 0-8-16,0 0 8 0,0 0-8 0,0 0 8 15,0 0-21-15,0 0 1 0,7 3 0 0,0 6 0 16,4 1 20-16,-1-4 8 0,1 9 0 16,0-2 0-16,-4 6-8 0,7-3 0 0,-4 2 0 15,4 1-11-15,1-3 11 0,-5 9 0 0,4-13 0 0,-3 7-8 16,-1-3 8-16,1 0 0 0,-4-4 0 0,0 4 0 16,0 3 0-16,-3-4 0 0,-4-2 0 0,3-4-8 15,1 7 8-15,-1-7 0 0,-3 7 0 0,4-7 0 16,-1 1 0-16,-3-1 0 0,0 1 0 0,0-1 0 15,4 1 0-15,-4-1 0 0,0-3 0 0,0-6 0 16,0 10 0-16,0-1 0 0,0-3 0 0,0-6 0 16,0 0 0-16,0 10 0 0,0-10 0 0,-4 3 0 0,1 6 0 15,3-9 0-15,-4 0 0 0,1 6 0 0,-4-2 0 16,3-4 0-16,4 0 0 0,-7 0 0 0,-3 0 0 0,-1 0 0 16,0 0 0-16,1 0 0 0,-4 0 0 15,0 0 0-15,-1 0 0 0,5 0 0 0,-1 0 0 16,-3 0 0-16,4 0 0 0,-1 0 0 0,4 0 0 15,-4 0 0-15,1 0 0 0,-1-4 8 0,4-2-8 0,-3 6 0 16,-1-3 0-16,0 3 0 0,1-6 0 0,3 3 8 16,-4-4-8-16,1 7 0 0,-1-9 0 0,-3 9 0 0,3-9 0 15,1 2 8-15,-4 4-8 0,0-3 0 16,3 6 0-16,-3-3 0 0,0-3 0 0,0 2 0 16,3-2 0-16,-3 3 0 0,3 3 0 0,1-6 0 15,3 6 0-15,-4 0 0 0,1-3 0 0,2 3-10 0,1-7 1 16,0 7 0-1,0 0-19-15,0 0-3 0,4 0-1 0,-1 0 0 16,1 0-93-16,-1-6-19 0,-3 6-4 0,4 0-770 16,-5-3-154-16</inkml:trace>
  <inkml:trace contextRef="#ctx0" brushRef="#br0" timeOffset="47977.93">6745 4018 1324 0,'0'0'59'0,"-3"-6"12"0,-1 3-57 0,-7-4-14 0,4 4 0 0,0-3 0 16,7 6 107-16,0 0 18 0,0 0 4 0,0 0 1 16,0 0-98-16,0 0-19 0,-7-3-4 0,7 3-1 15,0 0-8-15,0 0 0 0,7 0 0 0,-7-13 0 16,7 13 0-16,0-3 0 0,4 3 0 0,-4 0 0 16,11 0 15-16,-8 0-3 0,4 0 0 0,4 0 0 15,3 0 26-15,-3 0 5 0,7 0 1 0,-1 3 0 16,1 4-20-16,3-1-3 0,-3-3-1 0,7-3 0 0,-4 6 20 15,-3-3 3-15,-1 4 1 0,1-4 0 0,0-3-27 16,-4 6-5-16,-7-3 0 0,4 3-1 0,-4-2 3 0,-4-4 1 16,-10 0 0-16,0 0 0 0,0 0-15 0,0 0 0 15,0 0 0-15,-14 0 0 16,4 0 0-16,-8-4 0 0,0-2 0 0,-3 6 0 0,0-3 11 16,-4-3-11-16,8 6 12 0,-8-3-12 15,0-4 16-15,1 7-4 0,2-3-1 0,-2-3 0 0,-1 6 7 0,-3-3 2 16,3 3 0-16,-7-6 0 0,-3 6-20 0,3-7 0 15,-3 7 0-15,7 0 0 0,-11 0 0 0,7-3 0 16,0 3 0-16,1 0 0 0,-1 0 0 0,7 0 0 16,1 0 0-16,2-6 0 0,1 3 0 0,0 3 0 15,11-7 0-15,-12 7 0 0,8 0 10 0,0 0 5 16,4 0 1-16,-1 0 0 0,4 0-6 0,-4 0-1 16,4 0 0-16,0 0 0 0,7 0-1 0,0 0 0 15,0 0 0-15,-3 0 0 0,3 0-8 0,0 0 0 0,0 0 0 0,-7 0 8 16,7 0-8-16,0 0 0 0,0 0 0 0,0 0 0 15,0 0 12-15,0 0-2 16,0 0-1-16,0 0 0 0,-4 7 8 0,4-7 2 16,0 0 0-16,0 0 0 0,0 0-3 0,0 0 0 0,0 0 0 0,0 0 0 15,4 9-16-15,-1-9 0 0,4 10 0 0,0-4 0 16,-3 3 8-16,-1 1-8 0,4-7 0 0,4 6 0 16,-8 1 0-16,5 5 10 15,-1-5-10-15,-4 8 8 0,4-11-8 0,0 2 0 0,0 7 0 16,-3-4 0-16,3-2 0 0,0 5 0 0,-7-2 0 15,3 3 0-15,5-7 0 0,-8 7 0 0,3-7 11 0,1 7-11 16,-4-4 12-16,3-2-3 0,1-1-1 0,-1 7 0 0,-3-7 4 16,7 7 0-16,-3-3 0 0,-1-7 0 0,1 3 0 0,-1 1 0 15,8-1 0-15,-11-9 0 0,0 9-4 0,0-9-8 16,3 10 12-16,4-1-4 0,-7-9 4 0,0 0 0 16,0 10 0-16,0-1 0 0,4-3-12 0,-4-6 0 15,-4 10 0-15,4-10 8 0,0 9-8 0,0-9 0 16,0 10 0-16,0-10 0 0,0 6 8 0,0-6-8 15,0 0 8-15,0 0-8 0,0 0 10 0,-7 9-10 16,7-9 12-16,0 0-12 0,0 0 22 0,0 0-2 16,0 0-1-16,0 0 0 0,0 0 6 0,0 0 2 15,0 0 0-15,0 0 0 0,-3 0-27 0,-4-6 8 16,0 3-8-16,3-3 0 0,-3-4 14 0,0 1-2 0,0 6-1 16,4-10 0-16,-4 4-11 0,-4-10 0 15,0 6 0-15,1-2 0 0,-1-10 12 0,-3 6-4 16,3 0 0-16,-6-6 0 0,-1 6-8 0,1 0 0 0,-1-6 0 15,0 6 0-15,1-6 0 0,-1 6 0 0,-3-6 0 0,3 6 0 16,8 1 0-16,-8-1 0 0,4 0 0 0,-4 0 0 16,8-3 0-16,-12 10 0 0,8-4 0 0,0 7 0 15,4-7 0-15,-8 7 0 0,0-1 0 0,4 1 0 16,4-1 0-16,-4 10 0 0,3-9 0 0,0 9 0 16,-3 0 0-16,4 0-9 0,3 0 9 0,-4 0-13 15,4 9 13-15,7-9 0 0,-7 10 0 0,3-4-9 16,4-3 9-16,0 7 0 0,4 5 0 0,3-5-8 15,-3 8 8-15,6-8 0 0,1 6 0 0,3-1 0 16,7 4 0-16,-3 0 0 0,6 0 0 0,1 9 0 16,3-3 0-16,0 0 0 0,1-3 0 0,-1 12 0 15,0-15 0-15,4 13 0 0,-7-1 0 0,-1-6 0 0,-6 3 0 0,7 4 0 16,-4-10 0-16,0 3 8 16,-7 0-8-16,7 0 0 0,-10-6 0 0,6 0 0 15,-2-1 0-15,2 1 0 0,-3 6 0 0,7-15 0 0,-10 8 8 0,7 1 0 16,3 0 0-16,-7-3 0 0,7 3-8 0,-10-4-8 15,6 4 8-15,-3-3-12 0,4-4 12 0,-4-2 0 16,0 5 0-16,-7-5 0 0,4-1 0 0,3 1 0 16,-10 5 0-16,3-12 0 0,0 4 0 15,-7-7 0-15,0 0 0 0,7 9 0 0,-7-9 0 16,0 0 9-16,0 0-9 0,0 0 0 0,0 0 11 0,0 0-11 16,0 0 10-16,0 0-10 0,-7 0 10 0,-4-9-10 15,4-1 10-15,-3 10-10 0,-5-15 8 0,5 5-8 16,-8-9 0-16,4 4 9 0,-4-4 2 0,1 0 0 0,-1 0 0 15,1-6 0-15,-1 0-11 0,0 3 0 16,4-3 0-16,-4 6-11 0,1-9 11 0,3 3 0 0,-4 0 10 16,8 3-10-16,-15-3 0 0,7 0 0 0,1 0 0 15,-5-4 0-15,8 17-8 0,-10-13 8 0,2 6 0 16,8 3 0-16,-10 1 0 0,6 2-8 0,4-3 8 16,-4 7 0-16,8 0 0 0,-1-1 0 0,-3 1 0 0,3 2 0 15,1-2 0-15,3 0 0 0,3 6 0 0,1-4 0 16,3 1 0-16,0 6 0 0,3-3 0 0,4-3 0 15,-7 6 0-15,14-10 0 0,-3 7 0 0,3-3 0 16,0-4 0-16,0 7 0 0,4-3 8 0,7 3-8 16,-1-3 0-16,-6-1 0 0,7 4 0 0,-1-3 0 15,5-4 0-15,-5 10 0 0,4-9 0 0,4 6 0 0,-4-3 0 0,8-4 0 16,-1 4 0-16,4 3 9 0,-4-3-9 0,7-4 0 16,-3 7 0-16,0-6 0 0,3 2 0 0,-6-2 0 15,-1 0 0-15,4-1 0 0,-11 4 0 0,4-4 0 16,-11 1 0-16,4 0 0 0,-1 5 0 0,1-2 0 15,-11 0 0-15,4 3 0 0,-1-3 0 0,-6 6 0 16,3 0 0-16,-3-4 0 0,-4 4-10 16,0 0 10-16,3 0 0 15,-10 0-9-15,0 0 9 0,0 0-8 0,0 0 8 16,0 0-8-16,0 0 8 0,0 0 0 0,-10 4 0 0,-1 5-8 0,1-3 8 16,-5 4 0-16,1-10-9 0,-3 9 9 0,-4 0 0 15,-1-9 0-15,-2 7-9 0,-1 2 9 16,-3-9 0-16,-4 0 0 0,0 3 0 0,-3-3 0 0,-4 0 0 0,0 0 0 15,4-3 0-15,-7 3 0 0,-1-6 0 0,1 3 0 0,3-4 0 16,4 7 0-16,0-9 0 0,-1 0 0 0,8-1 0 0,-7 4 0 16,3-3 0-16,4-1 0 0,-11 7 0 0,7-3 0 15,4-4 0-15,0 10 0 0,3 0 0 0,1 0 0 16,-1 0 0-16,0 0 0 16,4 7-8-16,3-4 8 0,1 6 0 0,-1-3 0 0,4 4 0 0,3-1 0 15,1 1 0-15,3 8-8 0,3-2 8 16,4 0 0-16,4-4 0 0,-1 7 0 0,4 0 0 15,11 3 0-15,-4 0 0 0,7 3 0 0,4 0 0 0,0-3 0 16,3 3 0-16,4 0 8 0,3 3-8 0,-7-3 0 16,4 4 0-16,-4 5 8 0,0-15-8 0,1 9 0 15,-1-3-8-15,-4 4-5 0,1-11-1 0,-4 7 0 32,0 4-24-32,-3-4-5 0,0 3-1 0,-1 3 0 0,-2 1-20 0,2-1-5 0,-10 0-1 15,4 10 0-15,-4-3-145 0,3 12-29 0,1 41-5 0,7-25-2 16</inkml:trace>
  <inkml:trace contextRef="#ctx0" brushRef="#br1" timeOffset="64865.13">15067 7875 1785 0,'0'0'159'0,"-7"6"-127"0,0-3-32 0,0 7 0 16,0-1-14-16,0 1-9 0,0-4-1 0,0 3-1 15,-4 1 12-15,4-1 2 0,0 1 1 0,-4 5 0 32,4-5-34-32,0-1-8 0,0 7 0 0,-3-7-1 0,3 1-15 0,0-1-2 0,3 0-1 0,-6 1 0 31,2-1 15-31,5 1 4 0,-1-4 0 0,-3 3 0 0,4-6 31 0,3 4 6 0,-7 2 2 0,7-9 0 15,0 6 21-15,-4-2 4 0,1 2 0 0,-1-3 1 16,4 3 16-16,-3-3 3 0,3-3 1 0,0 7 0 16,-4-7-11-16,4 0-2 0,0 0-1 0,0 9 0 15,0-9-11-15,0 0-8 0,0 0 12 0,0 0-12 0,0 0 0 0,0 0 0 16,0 0 0-16,0 0 0 0,0 0 0 0,0 0 0 16,7-6 0-16,0 3 0 15,-3-4 8-15,3 7 2 0,-4-9 0 0,-3 9 0 0,0-3 59 16,4-3 12-16,-1 2 3 0,-3-2 0 0,4-3-33 0,-4 2-7 15,0 4 0-15,0 3-1 0,3-6-13 0,-3 3-2 16,0-3-1-16,0 6 0 0,0 0-19 0,4-4-8 16,0-2 8-16,-1 3-8 0,-3-3 0 0,0 6 0 15,0 0 0-15,4-10 0 0,-1 1 0 0,-3 3 8 16,4 3-8-16,-4 3 0 0,0-10 24 0,0 10-1 16,0 0 0-16,0 0 0 0,0 0 7 0,0 0 2 15,0 0 0-15,0 0 0 0,0 0-16 0,0 0-2 0,-4 3-1 16,-3 4 0-16,4 2-13 0,-5 0 0 15,1 1 0-15,4-1 0 0,-4 1 9 0,0 5-1 16,0-5 0-16,-4 9 0 0,1-4 21 0,-1-2 4 0,0 2 1 0,-6 4 0 16,-4 0-5-16,-1-3-1 0,5 9 0 0,-4-6 0 15,-4 9 12-15,0-3 1 0,1 3 1 16,-1 0 0-16,0 4-21 0,-3-1-4 0,3 0-1 0,1-2 0 16,-1 5 4-16,0-6 0 15,4 1 0-15,-4-4 0 0,1 3-10 0,-1 0-2 0,0-3 0 0,4 0 0 16,-4-6-8-16,4 6 0 0,0-3 0 0,0-6 0 15,0 0 8-15,3-4-8 0,0-3 0 0,4 7 8 16,0-10-8-16,4 4 0 0,3-7 9 0,-1 3-9 16,8-6 15-16,0 0-2 0,0 0 0 0,4-6 0 15,0-7-13-15,6-2-16 0,1-1 3 16,-1-3 1-16,8 0 12 0,3 1 0 0,-3-7 0 0,6-1 0 0,-2 8 0 0,2-11 0 16,1 1 0-16,0-3 0 0,-1 3 0 0,1-1 16 15,0 1-3-15,-4-6-1 0,0 5-12 0,4-2 0 16,-4 0 0-16,4-1 0 0,-1 4 0 0,-3 0 0 15,4 3 0-15,-4-3 0 0,1 3 0 16,-5 6 0-16,-3-6 0 0,-3 6 0 0,3 0 0 0,-3 3 0 16,-4 4 0-16,0-4 0 0,-4 7 0 0,1 2 0 15,-4 4 0-15,0 3 0 0,0 0 12 0,0 0 0 16,-4 0 0-16,-3 3 0 0,0 4 0 0,0 2 0 16,-4 1 0-16,1 5 0 0,-1-2-12 0,-3 9 9 0,-3-3-9 15,-1-1 8-15,0 7-8 0,1-3 0 0,-5 3 0 16,1 4 0-16,0 2 17 0,0-3-1 15,3 0-1-15,-3 1 0 0,-4 2-2 0,4-3 0 0,0 0 0 16,0-2 0-16,0-4-3 0,0 3-1 0,6-7 0 0,1 4 0 16,4-9-9-16,3-4 0 15,0 1 0-15,7-10 8 0,0 0-8 0,0 0 0 0,0 0 0 0,10 0 0 16,4-10 0-16,-3 1 8 0,3-4-8 0,4-2 8 16,-1-4-8-16,1-6 0 0,0 0 0 0,-1-4-11 15,4 4 11-15,-6-3 0 0,6 3 0 0,-4-3 0 16,1 0 0-16,0 3 0 0,-1-1 0 0,-3 5 0 15,0-5 0-15,1 8 0 0,-1-1 0 0,-4 0 0 16,1 3 0-16,-1 1 0 0,-2 2 8 0,-5 4-8 16,1-7 10-16,-4 10-2 0,3 3-8 0,1-4 12 15,-4 7 0-15,0 0 0 0,0 0 0 0,0 0 0 16,0 0-12-16,0 0 11 0,0 0-11 0,0 0 10 16,0 0-10-16,0 0 0 0,-4 7 0 0,1 2 0 15,-1 0 0-15,4 1 0 0,-3-1 0 0,3 1-904 16,3-1-185-16</inkml:trace>
  <inkml:trace contextRef="#ctx0" brushRef="#br1" timeOffset="66502.52">17325 10036 1609 0,'-14'6'71'0,"10"-6"15"0,-3 0-69 0,4 0-17 15,-1 0 0-15,4 0 0 0,0 0 52 0,-3 0 6 16,-1-6 2-16,4 6 0 0,-3 0-16 0,3 0-4 16,0 0 0-16,0 0 0 15,0 0 0-15,0 0-1 0,0 0 0 0,0 0 0 0,-7 0 10 0,-1 9 3 16,5-3 0-16,-1 4 0 0,-3-1 6 0,-3 1 2 16,6 5 0-16,-6-2 0 0,-1 9-20 0,1-3-3 15,-1-1-1-15,4 1 0 0,-7 0-13 0,3 0-3 16,-3-4-1-16,0 4 0 0,0-3-2 15,0-7 0-15,3 10 0 0,-3-9 0 16,0 8-9-16,0-8-8 0,0 5 9 0,0 4-9 0,-4-9 0 16,0 5 8-16,4 1-8 0,-3-3 0 0,-1 5 0 0,0-2 0 15,4 3 8-15,0-3-8 0,0-4 0 0,0 4 0 0,0-7 0 16,0 7 0-16,3-13 16 0,4 6-4 0,0-2 0 0,7-7 0 16,0 0 4-16,0 0 0 0,0 0 0 0,11-7 0 15,-1-2-4-15,4-4 0 0,4-2 0 0,-1 5 0 16,5-8-12-16,-1-1 9 0,0-3-9 0,4 3 8 15,-1-3-8-15,-2 0 12 0,2 0-12 0,-3-3 12 16,1 9-12-16,-5-6 0 0,4 0 9 0,-3 4-9 16,3-1 0-16,-3-6 0 0,-1 6 0 0,-2 0 8 15,2 0-8-15,-3 4 8 0,-3-4-8 0,-1 3 8 16,-2 7 1-16,-1-1 1 0,0 1 0 0,-4 6 0 16,-3 3 9-16,0 0 1 0,0 0 1 0,0 0 0 15,0 0-5-15,-10 3 0 0,-5 6-1 0,5 1 0 16,-4 5-7-16,0 4-8 0,-4 0 11 0,0-3-11 15,-3 3 9-15,4-1-9 0,-5 7 0 0,1-6 9 0,-3 6-9 16,-1-6 10-16,-3 9-10 0,-1-9 10 0,5 6-10 0,-1-6 12 16,7-3-12-16,1 3 12 0,3-10-12 0,0 0 10 15,6-2-10-15,5-4 10 0,3-3-10 0,0 0 0 16,0 0 0-16,14-10 0 0,4 1 0 0,-1-4 0 16,5-8 0-16,2 8 0 0,1-6 0 0,0-3 0 15,-1 3 0-15,1 1 0 0,0-8-12 0,3 8 1 16,0-1 1-16,-3 0 0 15,7-6-115-15,3 6-23 0,4 0-5 0,-11 4-1127 0</inkml:trace>
  <inkml:trace contextRef="#ctx0" brushRef="#br1" timeOffset="67023.11">18249 12149 403 0,'-14'10'17'0,"7"-4"5"0,-4-3-22 0,1 3 0 0,-1-3 0 0,4-3 0 15,-3 7 268-15,6-7 50 0,-3 0 10 16,4 0 1-16,-1 0-269 0,-3 0-60 0,7 0 0 0,0 0 0 16,0 0 0-16,0 0 0 0,0-7 0 0,0 7 0 15,0 0 0-15,0 0 0 0,0 0 0 0,0 0 0 31,0 0-44-31,0 0 0 0,0 0-1 0,0 0 0 16,3-3-120-16,5-3-24 0</inkml:trace>
  <inkml:trace contextRef="#ctx0" brushRef="#br1" timeOffset="67558.86">18267 12017 403 0,'0'0'36'0,"0"0"-36"0,0 0 0 0,-4 7 0 15,4 2 182-15,-3 1 30 0,-4-1 5 0,3 0 2 0,1 1-131 16,-1-4-25-16,1 3-6 0,-1 1-1 15,-3-4 49-15,4-3 10 0,-5 7 1 0,5-4 1 0,-4-3-8 16,3 3-1-16,-3-3-1 0,4 4 0 16,-4 2-42-16,3-3-8 0,-3-2-1 0,0 5-1 0,4 0-24 0,-5 1-5 15,1-4-1-15,0 3 0 0,-3 7-13 0,3-3-4 16,0-4 0-16,-4 1 0 0,4 5-8 16,0-5 8-16,-4-1-8 0,1 0 8 0,-1 1 36 15,4-4 6-15,0 3 2 0,0-9 0 0,0 10-16 0,0-10-4 16,0 9 0-16,0-9 0 0,7 0-32 0,-4 10 0 15,-3-10 0-15,4 9 0 0,3-9 0 0,-4 6 0 16,4-6 0-16,-3 4 0 0,3-4 0 0,0 0 0 16,0 0 0-16,0 0 0 0,0 0 32 0,0 0 0 0,0 0 0 0,0 0 0 15,0 0-18-15,0 0-4 16,0 0-1-16,0 0 0 0,0 0 10 0,0 0 1 0,0 0 1 0,0 0 0 16,0 0 11-16,0 0 1 0,0 0 1 0,0 0 0 15,0 0-34-15,0 0 0 16,0 0 0-16,0 0 0 0,0 0 0 0,0 0 0 0,0 0 0 15,0 0 0-15,0 0 0 0,0 0-11 16,0 6 0-16,0 3 0 0,-4-3 11 0,1-2 12 16,-4 5-2-16,0-9-1 0,-1 9-9 0,5-2 0 0,-8-4-10 15,1 3 10-15,-1-3 0 0,4 4 0 0,-3 2 0 0,-5 0 0 16,5-9 0-16,-1 10 0 0,4-4 8 0,-3-3-8 16,3 3 0-16,7-6 0 0,0 0 0 0,0 0 0 15,0 0 0-15,0 0 0 0,0 0 0 0,0 0 0 16,0 0-10-16,0 0 10 0,0 0-10 0,0 0 10 0,0 0 0 15,0 0-9-15,0 0 9 0,3-6 0 0,1 3 0 16,-4 3 0-16,0 0 0 0,7-6 0 0,-4 6 0 0,4 0 0 16,0-3 0-16,0 3-8 15,0-7-60-15,4 7-12 0,0 0-3 16,-1-9-1226-16</inkml:trace>
  <inkml:trace contextRef="#ctx0" brushRef="#br1" timeOffset="68628.95">17191 12353 802 0,'-11'0'36'0,"11"0"7"0,-3 0-35 0,-4 0-8 16,3 0 0-16,-3 0 0 0,7 0 69 0,-3 0 12 15,-4 0 3-15,-1-6 0 0,5 6-32 0,-1 0-7 16,1-3-1-16,3 3 0 0,-4-7 19 0,4 7 3 16,-3 0 1-16,3 0 0 0,0 0 13 0,0 0 4 15,0-9 0-15,0 9 0 0,0 0-6 0,0-3-1 0,-4-4 0 0,4 7 0 16,0 0-23-16,4-6-5 0,-4 6-1 0,0-9 0 15,7 6-10-15,-4-7-2 16,1 4-1-16,7-7 0 0,-4-2 5 0,3-1 0 0,4 7 1 0,0-10 0 16,4-6 9-16,3 3 2 0,0-3 0 15,4 0 0-15,3-4-33 0,1 1-7 0,-5-3 0 0,4 3-1 16,-3-1-2-16,3 4 0 0,-3-3 0 0,0 3 0 16,-1-3-9-16,1 0 8 0,-4-7-8 0,0 10 8 15,-3-3 0-15,3 0 0 0,-3 2 0 0,0-2 0 16,-1 3 20-16,-3 0 3 0,4 3 1 0,-4-3 0 0,0 6-20 15,0 0-3-15,4-6-1 0,0 10 0 0,-1-4 0 16,1 9-8-16,-4-8 12 0,4 8-4 16,-4-5 0-16,0 5-8 0,-4-6 12 0,4 13-4 15,-3-3-8-15,-4-3 0 0,0 5 0 0,0-2 0 0,-7 6 9 0,0 0 0 16,0 0 0-16,0 0 0 0,0 0 19 0,0 0 4 16,0 0 1-16,-10 6 0 0,-1-2-33 15,-3-4 0-15,3 9 0 0,-3-3 0 0,0-6 0 0,0 10 0 16,0-1 0-16,0 1 0 0,3-1 8 0,1 0-8 15,-1-2 0-15,0 2 0 0,4-3 0 0,0 4 0 16,0-7 0-16,0 6 0 0,0-2 0 0,4-4 10 16,3-3-10-16,-7 6 8 0,7-6-8 0,-4 3 0 15,4-3 0-15,0 0 0 0,0 0 0 0,0 0 0 16,0 0 0-16,0 0 0 0,0 0 0 0,0 0 10 0,0 0-10 16,0 0 10-16,0 0-10 0,4-9 0 0,-4 9 0 15,3-3 0-15,4-7 0 0,0 1 0 0,0-1 0 16,-3-2 0-16,3 2 0 0,0 1 0 15,0 0 0-15,4-4 0 0,-4-3 0 0,3 1 8 16,1 5-8-16,-1-9 0 0,1 10 0 0,3-7 0 0,-3 4 0 0,-1 2 0 16,1-5 0-16,-1 5 0 0,1 4 0 15,0-3 0-15,-4-1 0 0,-4 7 0 0,4-3 0 0,-3-4 0 16,6 10 0-16,-3-3 0 0,-7 3-11 0,11 0 11 31,0-6-94-31,-1 12-14 16,4-3-2-16,0-3-773 15,0 10-154-15</inkml:trace>
  <inkml:trace contextRef="#ctx0" brushRef="#br1" timeOffset="69639.06">17992 12453 172 0,'0'0'16'0,"0"0"-16"0,0 0 0 0,0 0 0 15,0 0 159-15,0 0 29 0,-4-9 5 0,4 9 2 16,-7-3-44-16,4-3-9 0,3 6-2 0,-4-10 0 16,1 4-19-16,3 3-4 0,0-4-1 0,0-2 0 15,3 0-51-15,1-1-10 16,-4 4-3-16,7-3 0 0,-4 5 20 0,4-5 3 0,0 3 1 0,0-4 0 15,4 1-33-15,-1-7-7 0,-2 7 0 0,2-1-1 16,1 1 1-16,3-4 1 0,-7-2 0 0,7-1 0 16,-3 7-20-16,3-4-4 0,-4-3-1 0,1 1 0 15,3 2 0-15,-3-2-1 0,-1-11 0 16,4 8 0-16,-3-1 1 16,3 0 1-16,-3 0 0 15,-1-6 0-15,1 9 6 0,3-2 1 0,-7-7 0 16,7 6 0-16,0 0-7 0,-3 0-1 0,3 0 0 0,-4 0 0 0,1-6-2 0,3 10-1 15,-3-7 0-15,3-3 0 0,-4 9-9 0,1-3 0 0,-1 4 9 0,1 2-9 0,-4-3 9 0,0 7-9 16,0-1 12-16,-3 1-12 0,-1 0 8 0,4 2-8 16,-7 4 0-16,4-3 0 0,-1 3 29 0,-3 3 3 15,0 0 0-15,0 0 0 0,0 0-32 0,0 0 0 16,0 0 0-16,0 0 0 0,-7 3 8 0,0-3 1 16,0 0 1-16,0 0 0 0,-3 9 2 0,3-9 0 0,-1 7 0 0,1 2 0 15,0-3-12-15,0-3 10 0,0 4-10 0,0-4 10 16,7-3-10-16,0 0 8 0,-7 0-8 15,7 0 8-15,-7 6-8 0,7-6 8 16,-3 3-8-16,3-3 8 0,0 0-8 0,0 0 0 0,0 0 0 0,0 0 0 16,0 0 0-16,0 0 0 0,0 0 0 15,0 0 0-15,0 0 0 0,0 0 0 0,0 0 0 0,0 0 0 16,0 0 0-16,0 0 0 0,0 0 0 0,0 0 0 16,3-3 0-16,4-3 0 0,-7 6 11 15,4-3-11-15,3-4 0 0,-4 4 0 16,1-3 0-16,3-3-10 0,0 2 10 0,0 4 0 15,0-3 0 1,0-3-8-16,4 5 16 0,-1-2 4 0,-3-3 1 0,4-1 0 0,-4 4-13 16,4-3-16-16,-8 6 3 0,4-4 1 0,0-2 12 0,0 9 0 15,-7 0 0-15,0 0 0 0,7-10 0 0,-7 10 0 0,0 0 0 0,0 0 0 0,0 0 25 0,0 0 5 16,0 0 1-16,0 0 0 0,0 0-31 0,0 0 8 16,0 0-8-16,0 0 0 0,0 0 9 0,-3 10-1 15,-1-10 0-15,4 0 0 16,0 0 0-16,0 0-8 0,0 0 12 0,0 0-4 0,0 0-8 15,-3 9 0-15,-1-2 0 0,4-7 0 0,0 0 0 0,0 0 0 16,0 0 0-16,0 0 0 0,0 0 0 0,0 0 0 16,0 0 0-16,-3 3 0 0,3-3 0 15,0 0 0-15,0 0 0 0,0 0 0 0,0 0 0 0,0 0 0 16,0 0 0-16,0 0 0 0,0 0 0 0,0 0 0 16,0 0 0-16,10 0 0 0,-6-10 0 0,3 7 0 15,-7 3 0-15,10-6 0 0,-6-4-9 0,6 1 9 16,-2 3 0-16,-1 3 0 15,3 3-48-15,-3-7-2 0,0 4-1 0,4-3 0 16,-1 6-151-16,5-3-30 0,-5 3-7 0</inkml:trace>
  <inkml:trace contextRef="#ctx0" brushRef="#br1" timeOffset="70619.8">18704 11500 806 0,'-14'0'36'0,"7"0"7"0,0 0-35 0,0 0-8 0,-4 0 0 0,4 0 0 0,7 0 206 0,-7-3 39 16,7 3 8-16,-10 0 2 0,10 0-160 0,-7-6-32 15,0 6-7-15,0-3 0 0,-4 3-9 0,7 0-2 16,-3-7 0-16,7 7 0 0,-7 0 18 0,7 0 3 16,0 0 1-16,-7 0 0 0,0-3-8 0,0 3-2 15,7 0 0-15,-7 3 0 0,7-3-34 0,-7 0-7 16,0 7-2-16,0-4 0 0,3 6-4 0,1-3-1 16,-8 4 0-16,8 9 0 0,-4-10-9 0,0 7 0 0,3 2 0 0,-3 1-11 15,-3-3 11-15,-1 3 0 16,4-4 0-16,-4 4 0 0,4-9 26 0,0 8 4 15,0-2 1-15,7-3 0 0,-3-4-19 0,3-3-4 16,0-6-8-16,3 10 12 0,4-4 0 0,0-3 0 16,0-3 0-16,7-3 0 0,1-3 1 0,-1-4 0 0,3 4 0 0,1-3 0 15,0-1-13-15,-1-2 0 0,4-4 0 0,-3 7 0 16,0-1 0-16,-4-5 0 0,3-4 0 16,-3 3 0-16,4 4 0 15,-4-4 0-15,-3-3 0 0,3 10 0 0,-3-7 32 0,-4 7 0 0,0-4 0 16,0-3 0-16,-4 10-32 0,1-3 0 0,-1-1 0 0,-3 7 0 15,-3-3 16-15,-1-4-4 0,4 10 0 0,-3-9 0 16,3 9 0-16,-4 0-1 0,-3-6 0 0,-3 6 0 16,-1 0-2-16,0 6 0 0,1-6 0 0,-1 9 0 15,-3 1-9-15,0-1 0 0,0 1 0 0,-4 5 0 0,1 1 0 16,2-3 0-16,-2 5 0 0,3 4 0 0,3-9 0 16,1 6 0-16,-1-10 0 0,4 7 0 15,0-7 0-15,0 7 0 0,0-7 0 0,7 1 0 0,0-10 0 16,0 9 0-16,0-9 0 0,3 9 0 0,-3-9 0 0,0 0 0 15,7 7 0-15,-7-7 0 0,0 0 0 0,11 3 0 16,-4-3 0-16,0 0 0 16,4 0 0-16,-1 0 0 0,1-10 0 0,-1 7 0 0,1-9 0 15,-4 9 0-15,4-7 0 0,3-5 0 0,-4 2 0 0,1-3 0 16,-1 1 0-16,1-4 0 0,0 0 25 0,-4 3 3 16,0 7 1-16,0-10 0 0,0 10-29 0,-4-7 8 15,1 4-8-15,-1-4 0 0,1 6 0 0,-4 1-18 16,0 0 4-16,0-1 1 0,-4 1 22 0,1 3 5 15,-4-4 1-15,3 1 0 0,-6-1-15 0,3 4 0 0,-4 6 0 0,-3-9 0 16,3 9 0-16,-3-4 11 0,0 4-11 16,-3 0 10-16,2 0 6 0,-2 4 0 0,3 2 1 0,0 3 0 15,-1 1-17-15,1-1 0 0,4 1 0 0,3 5 0 16,0-2 0-16,3 2 0 0,1 4 0 16,-1-3 0-16,4 3 0 0,-3-4 0 0,3 4 0 0,0-6-9 15,3 2 9-15,4 4 0 0,0-3 0 0,0-7-8 16,4 1 8-16,-1 5 0 0,1-11 0 0,3 5-8 15,0 0 8-15,0-2 0 0,4-7 0 0,-4 9 0 16,0-9 0-16,0 0 0 0,0 0 0 0,0 0 0 16,-3 0 0-16,0 0 0 0,-1-6 0 0,1 3 0 15,-4-4 0-15,0 4 0 0,0-6 0 0,-3 3 0 16,-4 6 0-16,7-10 0 0,-7 1 8 0,3-1-8 16,-3 4 0-16,0-6 0 0,0-4 0 0,0 6 0 15,0 1-51 1,-3 0-14-16,3 2-3 0,-7-2-852 0,3 0-169 0</inkml:trace>
  <inkml:trace contextRef="#ctx0" brushRef="#br1" timeOffset="71236.38">17925 11052 1206 0,'0'0'53'0,"0"0"11"0,-7 6-51 0,0-3-13 16,7-3 0-16,0 0 0 0,0 0 47 0,-4 9 6 16,4-9 2-16,0 0 0 0,-4 7-3 0,4-7-1 0,0 0 0 0,0 0 0 15,0 0 29-15,0 0 5 0,0 0 2 0,0 0 0 16,0 0 7-16,0 0 2 0,0 0 0 0,0 0 0 15,0 0-62-15,0 0-12 0,0 0-2 0,0 9-1 16,0-9-5-16,0 0-1 0,0 0 0 0,0 0 0 16,-3 3-1-16,-1 4 0 0,-3-4 0 0,0 3 0 15,4 3 9-15,-4-9 2 0,0 10 0 0,0-4 0 16,-4 3-2-16,4 1 0 0,3-1 0 0,1 7 0 16,-1-4-9-16,4 4-3 0,0-3 0 0,4 2 0 15,3 4-9-15,0-9 0 0,4 5 0 0,3-5 0 16,0-4 0-16,0-3 0 0,4 3 0 0,-1-3 0 15,1-3 0-15,3 0 0 0,0 0 8 0,0-3-8 16,-3-3 8-16,3-3-8 0,-3-1 0 0,-4-5 8 16,4 5-8-16,-8-2 10 0,1-4-10 0,-4 0 10 0,0 4 2 0,-4-4 1 15,1-3 0-15,-4 4 0 0,0-4 14 0,-4 6 2 16,1-2 1-16,-4-1 0 0,-4 3-8 0,4-2-2 16,-3 5 0-16,-1 4 0 0,0-3 4 0,-3 9 0 15,0 0 0-15,4 6 0 0,-5 3-24 0,1 1 0 16,0 8 0-16,4 1 0 0,-8 3 0 0,7 0 0 15,1 3 0-15,3-6 0 0,0 9 11 0,0-3-3 16,0-6 0-16,0 0 0 0,3 3-8 16,1-3 0-16,-1-7 0 0,0-2 0 0,4 2 0 0,0-2 10 0,0-10-2 15,8 3-8-15,-5 3 9 0,4-6-9 0,-7 0 0 16,7 0 9-16,0-6-9 0,0 6-9 0,4-10 9 0,-1 1-13 31,1-7-23-31,0 7-5 0,-1-4-1 0,1-2 0 16,-4-1-146-16,3-6-28 0,-3 3-7 0</inkml:trace>
  <inkml:trace contextRef="#ctx0" brushRef="#br1" timeOffset="72184.83">17053 10578 172 0,'0'0'8'0,"-3"-6"1"0,-1 3-9 0,1-4 0 0,-1-2 0 0,1 0 0 16,3-1 216-16,-7 1 42 0,7-1 8 0,-4 1 2 15,4 3-180-15,-3-4-35 16,-1-2-7-16,0-4-2 0,1 10 5 0,3-7 1 0,-4-2 0 0,1 5 0 16,3 1 23-16,-4-1 5 0,4 1 1 0,-7 0 0 15,7 2-17-15,-3-2-3 0,-1 6-1 16,1-4 0-16,-1 7-25 0,-3-6-5 15,0 3 0-15,4 3-1 0,-4 0-14 0,-4 3-2 0,4-3-1 0,0 6 0 16,-7-6-10-16,3 7 0 0,1-4 0 0,-1 3 8 16,-3-3 6-16,3 4 1 0,1-4 0 0,-1 6 0 15,4-9 21-15,-4 10 5 0,4-4 1 0,0 3 0 16,4 1-18-16,-1-4-4 0,4 3-1 0,0 4 0 16,4-4-19-16,-1 7 0 0,4 0 0 0,4-4 0 0,-4 4 0 15,4 3 0-15,-1-10 0 0,1 0 0 0,3 1-8 0,0-4 8 16,-3 4 0-16,3-1-9 0,0-3 9 0,-4-3 0 15,5-3-9-15,-5 0 9 16,1 0 0-16,-1 0 0 0,-3-9 0 0,0 6 8 0,0-3 25 16,-3-4 5-16,-1 1 1 0,1-7 0 0,-4 3-12 15,4-2-3-15,-4-1 0 0,0-3 0 0,-4 7-10 16,0-4-2-16,1 0-1 0,-4-2 0 0,3-1-11 0,-6 9 8 16,-1-5-8-16,4 5 8 0,-3-2 10 0,3-1 2 15,-8 10 0-15,5-3 0 0,-1-4-20 0,4 10 0 16,0 0 0-16,-3 0 0 0,2 7 0 0,1-4 0 15,0 3 0-15,4 3 0 0,-8-2 0 0,8 2 0 16,-1 1 0-16,1-1 0 0,-1 0 0 0,4 1 0 16,0-1 0-16,0-3 0 0,4 4 0 0,-4-10 0 0,7 3 0 15,-4 6 0-15,4-2 0 0,-3-4 0 0,-4-3 0 16,10 6 0-16,-3-6 0 0,1 3 0 0,2-3 0 0,-3 0 0 16,0-3 13-16,0 3-1 0,0-6 0 15,4 6 0-15,-11 0-3 0,7-10-1 0,0 7 0 0,-7 3 0 16,0 0 4-16,0 0 0 0,4-6 0 0,-4 6 0 15,0 0-12-15,7-3 0 0,-7 3 0 0,0 0 0 16,0 0 28-16,0 0 3 0,0 0 1 0,0 0 0 16,0 0-32-16,0 0 0 0,0 0 0 0,0 0 0 15,0 0 0-15,0 0 0 0,0 0 0 0,0 0 0 16,0 0 0-16,0 0 0 0,0-6 0 0,0 6 0 16,-7-10 0-16,3 7 0 0,1-3 0 0,3 6 0 15,-8 0 0-15,8 0 0 0,0 0 0 0,0 0 0 16,0 0 0-16,0 0 0 0,0 0 0 0,0 0 0 15,0 0-20-15,0 0-9 16,0 0-3-16,0 0 0 0,0 0 20 0,0 0 3 0,8-6 1 0,-1 2 0 16,0-2-72-1,3-3-13-15,1-10-3 0,-1 0-1054 0</inkml:trace>
  <inkml:trace contextRef="#ctx0" brushRef="#br1" timeOffset="73221.17">14277 8684 633 0,'-7'3'56'0,"3"4"-44"0,-6-4-12 0,6-3 0 0,-3 6 126 0,4-3 23 0,-1 3 5 16,1-3 1-16,-1-3-87 0,4 0-18 0,0 0-3 0,0 0-1 15,0 0-26-15,0 0-4 0,0 0-2 0,0 0 0 16,0 0 23-16,0 7 5 0,0-7 1 0,0 9 0 16,0-9 17-16,-3 6 3 0,-1-2 1 0,0 5 0 15,1-3-4-15,-4-3-1 0,-4 7 0 0,4-4 0 16,-3 3-19-16,3-5-3 0,-4 8-1 0,4-9 0 15,-4 7 2-15,4-1 0 0,0 0 0 0,4 1 0 16,-8 2-14-16,1 1-4 0,3-4 0 0,-1 7 0 16,1-7-9-16,4 10-3 0,-4-3 0 0,0-3 0 15,0 2-8-15,3 4 0 0,1 0 0 0,-1-4 0 16,1 4 0-16,3-3 0 0,0-3 0 0,0-4 0 16,3 7 0-16,-3-7 0 0,7 0 0 15,-3 1 0-15,3-1 0 0,-4-9 0 0,8 7 0 0,-1-7 0 16,-2 0 16-16,2-7 0 0,1 7 1 0,-4-9 0 15,3-1 11-15,-3 1 3 0,0 0 0 0,4-1 0 16,-4 1 13-16,0-7 4 0,-3 7 0 0,-1-1 0 0,1 1-29 16,-4-7-6-16,0 7-1 0,-4-1 0 0,1 1 0 15,-1-4 0-15,-6 1 0 0,3 3 0 0,-1-4 22 0,1 4 4 16,4-1 1-16,-4 4 0 0,0-4-27 0,0 4-4 16,-4-3-8-16,4 9 11 0,0-3-11 0,0-4 0 15,7 7 9-15,0 0-9 0,-7 0 0 0,7 0 0 16,-7 10 0-16,3-4 0 0,-3-3 0 0,4 7 0 15,-1 2 0-15,1 1 0 0,-1-4 0 0,4 1-12 16,-3 5 2-16,3-5 0 0,0-1 10 16,-4 0 9-16,4 1-1 0,0-10-8 0,0 0 0 0,0 9 0 15,0-9 0-15,0 0 0 0,0 0 8 0,0 0-8 16,0 0 0-16,0 0 0 0,7 0 8 0,0 0-8 16,0 0 0-16,0-3 0 0,0-3 0 0,0 6 0 15,0-3 0-15,-3-4 0 0,3 4 0 0,-7 3 0 0,4-6 0 0,-4 6 0 16,0 0 8-16,0 0-8 0,0 0 0 0,0 0 0 15,0 0 8-15,0 0-8 16,0 0 0-16,0 0 0 0,-11 0 0 0,7 0 8 0,-6 6-8 0,3-6 0 16,0 3 12-16,0-3-4 0,7 0 0 0,-7 0-8 15,0 7 8-15,0-7-8 0,0 0 0 0,3-7 0 16,0 4 0-16,4-3-14 0,0 6 1 0,4-9 0 16,3-1-128-16,7-5-26 0,4-4-5 0,6-10-983 15</inkml:trace>
  <inkml:trace contextRef="#ctx0" brushRef="#br1" timeOffset="74644.95">24543 2867 831 0,'0'0'36'0,"0"0"9"0,0 0-36 0,0 0-9 0,0 0 0 0,0 0 0 16,0 0 80-16,0 0 13 0,0-6 3 0,0 6 1 15,3-9-26-15,-3 9-6 0,0-10-1 0,0 10 0 16,4-3-10-16,-4 3-2 0,0 0-1 0,0 0 0 16,0 0-19-16,0 0-4 0,-4-6-1 0,1-1 0 15,3 7 17-15,0 0 4 0,0 0 1 0,0 0 0 16,0-9-4-16,0 9-1 0,0-3 0 0,0 3 0 15,0 0-8-15,0 0-3 0,-4-10 0 0,4 10 0 16,0-6 5-16,-3-3 1 0,-1 9 0 0,1-3 0 16,-1-4-14-16,1 4-2 0,-4-3-1 0,-1 6 0 0,-2-6 8 0,3 6 2 15,0-3 0-15,0 3 0 0,0 0-16 16,-4-7-4-16,4 7 0 0,0 0 0 0,-4 0-4 16,1 7-8-16,-4-7 11 0,3 0-11 15,-3 0 9-15,0 3-9 0,0-3 0 0,0 0 9 0,0 6-1 16,-1-6 0-16,5 0 0 0,-4 6 0 0,-4-3 5 15,8-3 1-15,-5 0 0 0,1 7 0 0,0-4 7 16,4-3 2-16,-4 9 0 0,-1-9 0 0,5 6-23 16,-4-2 0-16,0 2 0 0,-1 3 0 0,1-6 0 0,0 4 8 15,0 2-8-15,-3 1 0 0,2 5 12 0,-6-12-1 16,4 7-1-16,2 5 0 0,-2-5-10 0,3 5 0 16,0-5 0-16,3 2 0 0,0 4 0 0,1-6 12 0,-4-1-12 15,3 7 12-15,1-7-12 0,3 10 0 16,-4-10 0-16,4 7 8 0,0-4-8 0,0 4 12 15,3 3-12-15,1-10 12 0,-1 1-4 0,4 5 0 16,0-5 0-16,0-1 0 0,4 1-8 0,-1-4 0 16,1 6 0-16,6-5 8 0,1 2 16 0,0-3 4 0,-1-2 0 0,4 5 0 15,0-3-28-15,4-3 0 0,0 7-14 0,-1-4 5 16,4 3 9-16,-3 1 0 0,0-10 8 0,-1 9-8 16,1-2 14-16,-4-4-2 0,0 3 0 0,4-6 0 15,-8 0-12-15,5 3-12 0,-5 3 3 0,4-6 0 16,0-6 9-16,-3 6 12 0,3-3-2 0,-3 3-1 15,3-6-9-15,0-4 0 0,3 10 0 0,1-12 0 16,0 5 0-16,-1-2 0 0,1 0 8 0,0-1-8 0,-1 4 8 16,1-7-8-16,3 4 8 0,-3-4-8 0,-4 4 8 15,-4 0-8-15,5-1 8 0,-5-9-8 0,1 10 8 0,3-7-8 16,-4 7 8-16,5 0-8 0,-5-10 9 0,1 9-9 16,-1 1 10-16,-3-7-10 0,4 7 0 0,-4-1 0 15,-3-5 0-15,-1 5 0 0,4 1 8 0,-3-4-8 16,-1-2 0-16,-3 8 0 0,0-5 8 0,0 2-8 15,0 4 0-15,0-3 9 0,0-1 0 0,-3 1 0 16,-1 0 0-16,1-1 0 0,3 4 2 0,-4-7 0 16,-3-2 0-16,3 8 0 0,1-5-2 0,-1 2 0 15,-3-5 0-15,4 5 0 0,-4 1-9 0,3 3 8 16,-3-4-8-16,4 7 8 0,-8-3-8 0,4-4 0 16,-4 1 0-16,1 9 8 0,-1 0-8 0,1 0 0 15,3 0 0-15,-4 0 0 0,-3 6 0 0,3-3 0 0,1-3 0 16,-1 10-11-1,1-4-68-15,-1 4-13 0,0-7-4 16,4 3-1220-16</inkml:trace>
  <inkml:trace contextRef="#ctx0" brushRef="#br1" timeOffset="84177.89">26804 4056 518 0,'0'0'23'0,"0"0"5"0,0 0-28 0,0 0 0 0,0 0 0 0,0 0 0 16,0 0 184-16,0 0 32 0,-3-3 7 0,3 3 1 15,0 0-180-15,0 0-35 0,-8-7-9 0,8 7 0 16,-3-6 0-16,3 6 0 0,-4-9 0 0,1 5 8 16,3 4-8-16,-4-6 0 0,-3 3 0 0,4-3 0 15,3 6 12-15,-4-3 0 0,-3 3 0 0,0 0 0 16,0 0-2-16,0 3 0 0,-4-3 0 0,4 6 0 16,-3-3 0-16,-1 7 0 0,1-1 0 0,-4 7 0 15,3-7 2-15,-3 7 1 0,0-4 0 0,3 10 0 16,4-3 6-16,-3 3 1 0,-1-6 0 0,4 9 0 0,0 0-10 15,0-13-2-15,3 13 0 0,1-6 0 0,-1 10-8 16,4-11 0-16,4 7 0 0,-1-6-11 16,1 0 11-16,3 3 0 0,3-9 0 0,5 2 0 0,-1 1 0 15,7-13 8-15,-4 6-8 0,5-9 11 16,2 7-11-16,1-14 0 0,-4 7 0 0,4-9 0 0,0 6 0 0,-4-10 0 16,3 4 0-16,1-10 8 0,-4 0-8 0,0 4 0 15,4-4 0-15,-4 0 0 0,-3 0 0 0,0-6 12 16,-1 0-12-16,-3 6 12 0,-3-3-4 0,-4 0 0 15,0 3 0-15,-7-9 0 0,4 13-8 0,-4-7 10 16,-4 3-10-16,-3 3 10 0,3-9-10 0,-3 6 12 16,-3 4-12-16,-1 2 12 0,-3-3-12 0,0 4 0 15,0-4 0-15,0 7-504 16,0 2-99-16</inkml:trace>
  <inkml:trace contextRef="#ctx0" brushRef="#br1" timeOffset="86238.18">17671 10076 403 0,'0'0'36'0,"0"0"-36"16,0 0 0-16,0 0 0 15,0 0 103-15,0 0 13 0,0 0 4 0,-7 4 0 16,7-4-50-16,0 0-10 0,0 0-1 0,0 0-1 0,-7 0-14 0,7 0-2 16,0 0-1-16,-8 6 0 0,8-6 6 0,-3 3 1 15,-4 3 0-15,3-3 0 0,-3 4-12 16,4 2-3-16,-4 0 0 0,3 1 0 0,1-1-7 0,-4 7-2 16,-4-7 0-16,4 10 0 0,-4 0-13 0,-3-3-3 0,0 2-8 15,-3 1 12-15,2 6 4 0,-6 0 0 16,0-3 0-16,0 13 0 0,-7-7 19 0,-1 13 4 0,-2-3 1 15,-1-1 0-15,0 4-17 0,-3-3-3 0,3 5-1 0,4-5 0 16,-4 3 12-16,-3-4 2 0,3 1 1 0,-7-3 0 16,4 2-12-16,0-2-2 15,-4-1-1-15,4 4 0 0,-1-4-19 0,5-5 0 0,-1 2 0 0,0-9 0 16,8 3 0-16,-1-6 8 0,7 6-8 0,1-6 0 16,2-4 0-16,5-2 0 0,3-4-12 0,0 1 3 31,0-4-127-31,7-6-26 0</inkml:trace>
  <inkml:trace contextRef="#ctx0" brushRef="#br1" timeOffset="87107.12">16327 11607 946 0,'0'0'42'0,"0"0"9"0,0 0-41 0,0 0-10 16,-11 0 0-16,4 0 0 0,7 0 88 0,-7 0 16 15,7 0 4-15,-11 0 0 0,4 0-23 0,0-3-4 16,0-4-1-16,4-2 0 0,-4 6-27 0,-1-4-5 16,5-2-2-16,-4 0 0 0,3 2-30 0,1-2-7 15,-4 0-1-15,0 5 0 0,3-2 8 0,-3 3 2 16,-3-3 0-16,3 6 0 0,-1 0 0 0,-2 0 0 0,-1 0 0 0,1 9 0 15,-4 1 3-15,-1-1 1 0,1 0 0 0,-3 7 0 16,-1 9-22-16,4-6-20 0,-7 0 4 0,7 9 1 16,-7-3 15-16,3 0 0 0,0-3 0 15,1 3 0-15,3 3 0 0,-1-3 0 16,5-6 0-16,3 6 0 0,0-6 0 0,0 0-9 0,3-3 9 0,4 3 0 16,4-4-8-16,3-2 8 15,0-4-8-15,3 1 8 0,-3 2 0 0,11-9-10 16,-4 4 10-16,4-4 0 0,-4-3 0 0,4 0 0 15,3-10 0-15,-4 7 0 0,5-9 0 0,-1 2 0 16,-4-2 0-16,8-4 0 0,0-3 8 0,-4 3-8 0,4-2 11 0,-1-1-11 16,-3-6 23-16,1 3-3 0,-5-3 0 0,-3-4 0 15,-3-2 0-15,3 3-1 0,-7 0 0 0,0 3 0 16,-3-10-8-16,-1 7-2 0,1 0 0 0,-8 3 0 0,4-10-9 16,-3 7 10-16,3 3-10 0,-4-3 10 15,-6-1-37-15,-1 4-7 0,4 3-2 0</inkml:trace>
  <inkml:trace contextRef="#ctx0" brushRef="#br2" timeOffset="94529.79">14422 8857 864 0,'0'0'76'0,"0"0"-60"15,0 0-16-15,0 0 0 16,0-10 136-16,0 10 25 0,0-6 5 0,0 6 1 0,0-3-147 0,3-7-28 16,-3 4-7-16,4-3-1 15,-1 6-24-15,1-4-4 0,-1-2-2 0,1 3 0 0,-1 2 29 0,1-2 5 16,3-3 2-16,-4 9 0 0,1-10 24 0,-1 7 5 16,4-3 1-16,-7 6 0 0,4-3 32 0,-4 3 6 15,4-6 2-15,-4 6 0 0,0 0 0 0,0 0 1 16,0 0 0-16,0 0 0 0,0 0-8 0,0 0-1 15,-4-10-1-15,4 10 0 0,-11 0-11 0,4 0-3 16,0 0 0-16,0-6 0 0,0 3-12 0,-3 3-2 16,3-7-1-16,-4 7 0 0,-3-3 7 0,3 3 2 15,-3-6 0-15,0 3 0 0,0-3-3 0,0-4 0 0,-4 10 0 0,4 0 0 16,-7-3-2-16,7 3-1 16,-7 0 0-16,3 3 0 0,0-3-9 0,-3 0-3 0,0 7 0 0,0-4 0 15,-4 6-5-15,4 0-8 0,0-2 11 0,0 2-11 16,0 1 8-16,3-4-8 0,0-3 0 0,1 6 0 15,-1-2 18-15,0-4-3 0,1 6-1 16,3-3 0-16,-1-2 3 0,-2 2 1 0,-1 0 0 16,1-3 0-16,2 7-18 0,1-4 0 0,0-3 0 0,-3 3 0 15,2 4 29-15,1-1 3 0,4-3 0 0,-1 4 0 16,-3 2-32-16,7-2 0 0,-4 5 0 0,4-5 0 16,4 6 0-16,-1-4 0 0,1-2 0 0,-1-1 0 15,-3 7 0-15,7-7-13 0,4 7 1 0,-1-4 0 0,1-2 12 16,-1 5 0-16,1 1 0 0,-1-3 0 0,8-4 0 0,-4 7 0 15,0-1 0-15,0-2 0 0,4-4 0 16,-1 7 0-16,1-7 0 0,3 1 0 0,0 5 0 16,4-5 16-16,-4-1-3 0,3 1-1 0,1-1-3 0,3 0-1 15,-3 1 0-15,3-1 0 0,-3-2-8 16,3 2 0-16,0-3 0 0,4-3-11 16,-4 7 11-16,4-4 11 0,-4-3-3 0,3-3 0 0,1 6-8 15,0-2 10-15,-4-4-10 0,0 0 10 16,4 0 7-16,-4-4 2 0,4-2 0 0,-4 6 0 15,0-9 0-15,4 6 0 0,-4-7 0 0,-3-2 0 0,-1 2 1 0,1 1 1 0,3-4 0 16,-7-2 0-16,0-1-8 0,4 3-1 16,-4-2-1-16,-3-4 0 0,-1-6-1 0,1 6 0 0,-4 0 0 15,3 0 0-15,-3-6-10 0,1 6 12 0,-1 4-12 0,-4-4 12 16,4 0-12-16,-3 0 0 0,-1 1 9 0,1-4-9 16,-1 3 9-16,-3 6-9 0,0-2 12 0,0-4-12 15,0 3 12-15,-3 4-4 0,-1-4 0 0,1 0-8 16,-4 7 9-16,3-4-9 0,1-2 0 0,-8 5 9 15,4-6-9-15,-4 7 0 0,4-3 0 0,-7-4 8 16,4 6-8-16,-1 1 0 0,-3 0 0 0,0-1 0 16,-4 1 0-16,1-1 0 0,-1-2 0 0,-3 2 0 15,-4 1 0-15,0 6 0 0,1-3 0 0,-1 2 0 16,0-2 0-16,1 6 0 0,2 0 0 0,-2 0 0 16,-5 0 0-16,5 10 0 0,-1-4 0 0,-3-3 0 15,3 6-8-15,-3 1 8 0,3-4 0 0,-3 4 0 16,3-1 0-16,-3 7 0 0,0-7 0 0,-4 0 0 15,4 7 0-15,-4-3 0 16,4-4 0-16,0 7 0 0,3-7 0 0,0 7 0 0,4-4 0 16,0 4 0-16,3-3 0 0,1 2 0 0,3-5 0 0,3 8 0 0,-3-8-8 0,3 6 8 15,1-1 0-15,3-2 0 0,0 6 0 0,0-4 0 16,3 4 0-16,-3-3 0 0,3 3-9 0,4-1 9 16,-3-2 0-16,3-3 0 0,3 9 0 0,-3-4-8 15,4 1 8-15,0 0 0 0,-1-3 0 0,1-4-12 16,3 10 12-16,0-9-10 0,-4 2-2 0,4-2 0 15,4 0 0-15,-1-1 0 16,5-3-16-16,-1 1-4 0,0-1-1 0,7-2 0 16,7-4-105-16,4 3-21 0,3 0-4 0</inkml:trace>
  <inkml:trace contextRef="#ctx0" brushRef="#br2" timeOffset="114259.08">8925 12077 2527 0,'-49'-25'112'0,"24"16"23"0,-7-1-108 0,4-6-27 0,-7 4 0 0,3-4 0 16,4-3 61-16,3 4 7 0,-6 2 2 0,2-2 0 15,5-4-29-15,-1 9-5 16,0-5-2-16,-3-4 0 0,3 0-24 0,-3 3-10 0,3-3 8 16,-6 1-8-16,2 2 12 0,5-3-2 0,-1 4-1 0,0 2 0 15,4-3-9-15,4 4-11 0,2-4 3 0,1 7 0 16,11-1 8-16,-8 1 11 0,8 3-3 0,10-4 0 15,3-6-30 1,11 7-6-16,4 0-2 0,10-4 0 0,15-3 11 0,3 1 3 0,10-4 0 16,11 0 0-16,15 0 8 0,9 4 8 0,8-4-12 0,11-9 12 15,13 3-11-15,8-1 11 0,6-2-10 0,19 0 10 16,2-7-12-16,12 1 3 0,10-4 1 0,10 4 0 0,8-4 8 16,7 4 0-16,-4-4 0 0,14-6 0 15,7 10 0-15,11-1 0 0,7-2 0 16,7-1 0-16,11-3 0 0,6 4 0 0,8-7 0 15,7 0 0-15,3 0 11 0,14-3 1 16,4 3 0-16,7 0 0 0,4 0 8 0,6-3 1 0,8 9 1 16,0-5 0-16,3-1-3 0,7 0-1 0,11 0 0 0,-4 6 0 0,-3-6-7 0,-1 0-2 15,1 7 0-15,0-4 0 0,0 3 2 0,6 4 0 16,-2-4 0-16,-1 4 0 0,-7-1-11 0,11 7 0 16,7-6 9-16,-4 5-9 0,-7-5 24 0,4-1 1 15,-4 7 0-15,-10 0 0 0,-11-7 3 0,-10 7 0 16,-12 0 0-16,-6-3 0 0,-10 2-28 0,-15-5 0 0,-14 15 0 15,-11-9 0-15,-6 9 16 0,-15-6-1 0,-10 6-1 0,-22 0 0 16,-20 1 4-16,-8-4 1 0,-7 9 0 0,-21-6 0 16,-14 4 0-16,-7-4 0 0,-7 0 0 0,-3 3 0 15,-5 1-19-15,-13 2 0 0,-14-3 0 0,-8 1 0 16,-10 2 0-16,-7-3 0 0,4 7 0 0,-15-4-9 16,-3 1-7-16,-7 3-2 0,-1-1 0 0,-6 7 0 31,-4-3-64-31,-7 6-13 0,0 0-2 0,-7 0-1 15,-7 0-104-15,-7 9-21 0,-7 7-4 0</inkml:trace>
  <inkml:trace contextRef="#ctx0" brushRef="#br2" timeOffset="117421.35">10597 7279 1512 0,'0'0'67'0,"0"0"13"0,0 0-64 0,-3-3-16 16,-8-3 0-16,4 6 0 0,4-3 0 0,-8 3 0 16,1-7 0-16,-1 7 0 0,4 7 16 0,0-7 0 15,0 3 0-15,-4-3 0 0,1 6 1 0,3-6 0 16,7 0 0-16,-7 3 0 0,-4-3-17 0,7 0 10 0,4 0-10 16,0 0 8-16,0 0-8 0,8 13 0 0,-1-4 0 0,7 4 0 15,7 12 0-15,-4 3 10 0,1 7-10 16,7 2 10-16,-4 13 19 0,7-3 4 0,-3 16 1 0,0 0 0 15,3 15-6-15,0 4 0 0,11 6-1 0,-4 2 0 16,-14 8-10-16,8-1-1 0,6 3-1 0,0-3 0 16,0 4-15-16,4 5 8 0,0-2-8 0,0 3 0 15,0-1 21-15,-4-6-1 0,-7-9-1 0,7 7 0 16,4-7-7-16,-7-4 0 0,0 4-1 0,3-3 0 16,-3-6 3-16,3-4 1 0,-3 10 0 0,-1-16 0 15,-2 10-15-15,2-14 11 0,-6-2-11 0,0-3 10 16,-4-10-10-16,0-2 0 0,-3-4 0 0,-8-13 0 15,4 4-10-15,-3-7-4 0,0-3-1 0,-8-9 0 16,8-9-106-16,-8-4-22 16,-3-6-4-16,0 0-1 0,-3-22 64 0,-1 0 13 0,-3-13 3 15</inkml:trace>
  <inkml:trace contextRef="#ctx0" brushRef="#br2" timeOffset="117834.59">11645 7812 1465 0,'0'0'32'0,"0"0"6"0,0 0 2 0,0 0 2 0,0 0-34 0,4 10-8 0,-1-1 0 0,4 10 0 16,0 3 0-16,0 0 0 0,4 9 0 0,0 7-11 15,3-1 34-15,3 7 6 0,-3 3 2 0,8 4 0 16,-5 5-16-16,4-3-3 0,4 10-1 0,3-3 0 16,1 12 34-16,2-3 7 0,5 3 2 0,-1 3 0 15,7 0-34-15,-3 7-6 0,0-1-2 16,3 7 0-16,-3-3-3 0,-4 3-1 15,1 0 0-15,-1 9 0 0,4-6 0 0,-4 0 0 16,0-4 0-16,0-5 0 16,-3 12 5-16,0-12 1 15,0-7 0-15,-4 3 0 0,0-15 5 0,0-3 1 0,-3-7 0 0,0-9 0 16,-1-7-31-16,-2-8-5 0,-1-1-2 0,-4-13 0 0,5 1-23 0,-8-6-5 16,0-10-1-16,0-7 0 0,0 4-137 0,-3-13-28 15</inkml:trace>
  <inkml:trace contextRef="#ctx0" brushRef="#br2" timeOffset="118207.9">12887 8176 633 0,'-7'28'56'0,"7"-9"-44"0,-4 9-12 0,4 13 0 16,4 12 328-16,-1 4 63 0,8 15 13 0,3 0 2 31,-3-3-386-31,6 10-76 0,1 2-16 0,3 1-4 0,7-1 64 0,-3 7 12 0,0-7 0 0,3 1 8 15,0 6-8-15,0-7 0 0,1-2 0 0,-1-7 8 0,-3 0-8 0,-1-3 0 16,1-13 0-16,0-2 0 16,-4 5 0-16,-4-12 0 0,5 3 0 0,-5-6 0 15,1-6-9-15,0-4-3 0,-1-5-1 0,-6-1 0 16,3-3-137-16,-4-6-27 16</inkml:trace>
  <inkml:trace contextRef="#ctx0" brushRef="#br2" timeOffset="118615.97">14534 9142 2570 0,'-3'9'56'0,"-1"1"12"0,1 9 3 0,-1-4 1 0,1 4-57 0,-1 6-15 0,8-6 0 0,-1 9 0 0,1 4-12 0,3-1-6 15,7 3-1-15,-3 10 0 0,6-6 19 0,4 12 0 16,8-3 0-16,-1 6 0 0,4-9 0 0,3 10 0 16,0-1-8-16,0 0 8 15,4 4-84 1,0 2-9-16,-4 4-3 0,1-7 0 0,-5-2-51 0,-2-1-10 0,-1-9-3 0,-3-3-380 15,3-10-76-15</inkml:trace>
  <inkml:trace contextRef="#ctx0" brushRef="#br2" timeOffset="119585.15">17424 11785 1612 0,'-11'10'72'0,"4"-4"14"0,-7 0-69 0,0-6-17 15,-7-6 0-15,0 0 0 0,-4-4 147 0,0-8 25 16,4-1 6-16,0-6 1 0,0-4-135 0,-1 1-26 16,1-16-6-16,0 7 0 0,-4-7 18 0,1-6 4 15,-8-4 1-15,0 1 0 0,-3-13-14 0,0-3-2 0,-4-6-1 0,7 0 0 16,-3 3-18-16,7 15 0 0,-1-2 0 0,5 5 0 31,6 1-51-31,4 15-10 0,0-6-3 0,0 10 0 16,7 6-9-16,-4-1-3 0,8 11 0 15,-1-1 0 1,1 3-12-16,-1 0-2 16,8-2-1-16,-1 8-441 0,1-9-88 15</inkml:trace>
  <inkml:trace contextRef="#ctx0" brushRef="#br2" timeOffset="119999.43">19562 11883 1267 0,'0'0'112'0,"-15"-10"-89"0,-2 7-23 0,-11-13 0 16,-4-9 242-16,-3-9 44 15,-1-4 9-15,-3-9 1 16,1-3-275-16,-1-3-55 0,4-1-11 0,-4-2-3 0,0-7 48 0,-3 0 0 16,3-9 15-16,4-6-4 0,-4-4-11 0,3 1 0 15,5-4 0-15,-1-6 8 0,4-6-8 0,0 0 0 0,3 3 0 0,4 0 0 16,3 3 0-16,0 0 0 0,8-3 0 0,-1 12 0 31,1 1-65-31,6 9-15 16,-3 3-4-16,4 6-519 0,3 6-104 0</inkml:trace>
  <inkml:trace contextRef="#ctx0" brushRef="#br2" timeOffset="120453.98">20683 12764 230 0,'0'12'20'0,"0"1"-20"0,0-4 0 0,-3 1 0 15,-1-7 420-15,4-3 79 0,-3 0 16 0,-4-10 3 16,3 1-377-16,-3-7-75 0,0-2-15 0,0-11-3 16,-4-5 27-16,1-10 5 0,-1-3 2 0,-3-6 0 15,0-7-22-15,-4-6-5 0,1-12-1 0,3-10 0 16,-4 3-33-16,0-18-6 0,1 2-2 0,3-15 0 15,-4 0-4-15,7 0-1 16,-3 0 0-16,7 0 0 0,4-6-8 0,-4-3 0 0,7 9 0 0,3 0 0 16,1-4 0-16,-1 7-11 0,4 7 3 0,4 6 0 15,3 2-88-15,0 10-16 16,7 13-4-16,0 6-1 0,4 16-60 0,0 0-12 0,3 9-3 0,0 16-675 16</inkml:trace>
  <inkml:trace contextRef="#ctx0" brushRef="#br2" timeOffset="120734.06">22419 13397 867 0,'-25'3'38'0,"15"-3"9"0,-1 0-38 0</inkml:trace>
  <inkml:trace contextRef="#ctx0" brushRef="#br2" timeOffset="120950.07">22257 13397 2055 0,'0'0'91'0,"0"0"19"0,0 0-88 0,0-9-22 0,3-1 0 0,1-5 0 15,-11-10 49-15,7-4 6 0,0 4 1 0,3-12 0 16,-6-7 4-16,-1 0 2 0,-3-9 0 0,4-4 0 16,-4-6-23-16,-4-9-5 0,-3-12-1 0,-4 2 0 0,8-9-7 0,-8-6-2 15,0-3 0-15,-3-13 0 16,4-3-2-16,-5-3-1 0,5-7 0 0,-1-6 0 0,1 10-10 15,2-6-3-15,5 2 0 0,-1 1 0 0,1-7-8 16,3 10 8-16,0 6-8 0,3 0 8 0,0 0-8 0,1 6 0 16,-4 3 0-16,3 1-11 0,1 5-7 0,-4 4-2 15,-7-3 0-15,7 6 0 16,3 12-92-16,-3 4-20 0,0 12-3 0,7 6-1 16,0 7-38-16,4 9-8 0,3 13-2 0</inkml:trace>
  <inkml:trace contextRef="#ctx0" brushRef="#br2" timeOffset="121534.78">23361 12883 2246 0,'0'0'200'0,"-7"-9"-160"16,-4-4-32-16,-3-18-8 0,-3-7 68 0,-1-6 13 16,4-12 3-16,-4-4 0 0,1-12-84 0,2 0-12 0,-2-16-5 0,3-9-1 15,-7-10 36-15,3-3 7 0,-3-12 2 0,0-3 0 16,-1-10-27-16,-2-9 0 0,-5-1 8 0,5 4-8 16,6 6 0-16,4 10 0 0,3 3 0 0,4 15 0 31,0 10-28-31,4 6-5 0,6 13-1 0,-3 5 0 0,-3 8 11 0,3 2 3 0,3 3 0 0,1 4 0 31,3 3-8-31,0-1 0 0,0 4-1 0,4-3 0 0,3 6-10 16,3-7-1-16,-3 7-1 0,1-12-611 0,2-10-121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6500D-8527-449B-8E1D-B33E6A9362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3"/>
            <a:ext cx="5485805" cy="41138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4" tIns="45718" rIns="91434" bIns="4571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5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7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8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26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91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60177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844232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588140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0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cle.com/games/Stanford0008/minimalist-cartoons-slideshow" TargetMode="External"/><Relationship Id="rId2" Type="http://schemas.openxmlformats.org/officeDocument/2006/relationships/hyperlink" Target="https://www.sporcle.com/games/MrChewypoo/minimalist_disn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orcle.com/games/MrChewypoo/minimalis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cle.com/games/Stanford0008/minimalist-cartoons-slideshow" TargetMode="External"/><Relationship Id="rId2" Type="http://schemas.openxmlformats.org/officeDocument/2006/relationships/hyperlink" Target="https://www.sporcle.com/games/MrChewypoo/minimalist_disn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orcle.com/games/MrChewypoo/minimali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karpathy/convnetjs/demo/autoencoder.html" TargetMode="External"/><Relationship Id="rId2" Type="http://schemas.openxmlformats.org/officeDocument/2006/relationships/hyperlink" Target="http://timbaumann.info/svd-image-compression-dem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0.png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5C12-4B0E-4161-AA8C-C2A850B8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332E9-0969-4EBE-8D88-973D240F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4EBC5-05FB-46AA-89E6-6721CBA49783}"/>
              </a:ext>
            </a:extLst>
          </p:cNvPr>
          <p:cNvSpPr/>
          <p:nvPr/>
        </p:nvSpPr>
        <p:spPr>
          <a:xfrm>
            <a:off x="639096" y="1120676"/>
            <a:ext cx="1113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https://www.sporcle.com/games/MrChewypoo/minimalist_disney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https://www.sporcle.com/games/Stanford0008/minimalist-cartoons-slideshow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5C12-4B0E-4161-AA8C-C2A850B8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 as you log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332E9-0969-4EBE-8D88-973D240F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4EBC5-05FB-46AA-89E6-6721CBA49783}"/>
              </a:ext>
            </a:extLst>
          </p:cNvPr>
          <p:cNvSpPr/>
          <p:nvPr/>
        </p:nvSpPr>
        <p:spPr>
          <a:xfrm>
            <a:off x="639096" y="1120676"/>
            <a:ext cx="1113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https://www.sporcle.com/games/MrChewypoo/minimalist_disney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https://www.sporcle.com/games/Stanford0008/minimalist-cartoons-slideshow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2C8A-5617-44E4-B95F-66BA47B7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C4411-FE6F-4844-9F56-4D1B71AC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090" y="2757482"/>
            <a:ext cx="898287" cy="1535255"/>
          </a:xfrm>
          <a:prstGeom prst="rect">
            <a:avLst/>
          </a:prstGeom>
        </p:spPr>
      </p:pic>
      <p:pic>
        <p:nvPicPr>
          <p:cNvPr id="2050" name="Picture 2" descr="Jasmine (Disney character) - Wikipedia">
            <a:extLst>
              <a:ext uri="{FF2B5EF4-FFF2-40B4-BE49-F238E27FC236}">
                <a16:creationId xmlns:a16="http://schemas.microsoft.com/office/drawing/2014/main" id="{9BAEF865-360D-45FE-B794-05952D84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62087"/>
            <a:ext cx="209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3CB2E2-2364-4FF3-9867-8BA70B9D5B2E}"/>
                  </a:ext>
                </a:extLst>
              </p14:cNvPr>
              <p14:cNvContentPartPr/>
              <p14:nvPr/>
            </p14:nvContentPartPr>
            <p14:xfrm>
              <a:off x="2391480" y="127080"/>
              <a:ext cx="2346120" cy="635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3CB2E2-2364-4FF3-9867-8BA70B9D5B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2120" y="117720"/>
                <a:ext cx="2364840" cy="63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16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2C8A-5617-44E4-B95F-66BA47B7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C4411-FE6F-4844-9F56-4D1B71AC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090" y="2757482"/>
            <a:ext cx="898287" cy="1535255"/>
          </a:xfrm>
          <a:prstGeom prst="rect">
            <a:avLst/>
          </a:prstGeom>
        </p:spPr>
      </p:pic>
      <p:pic>
        <p:nvPicPr>
          <p:cNvPr id="2050" name="Picture 2" descr="Jasmine (Disney character) - Wikipedia">
            <a:extLst>
              <a:ext uri="{FF2B5EF4-FFF2-40B4-BE49-F238E27FC236}">
                <a16:creationId xmlns:a16="http://schemas.microsoft.com/office/drawing/2014/main" id="{9BAEF865-360D-45FE-B794-05952D84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62087"/>
            <a:ext cx="209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smine (Disney character) - Wikipedia">
            <a:extLst>
              <a:ext uri="{FF2B5EF4-FFF2-40B4-BE49-F238E27FC236}">
                <a16:creationId xmlns:a16="http://schemas.microsoft.com/office/drawing/2014/main" id="{79CFC456-1FC9-4633-A734-D1E2774E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17" y="1558196"/>
            <a:ext cx="209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3A5CE0-A16A-4EF2-8FB2-0CA03F1F0221}"/>
                  </a:ext>
                </a:extLst>
              </p14:cNvPr>
              <p14:cNvContentPartPr/>
              <p14:nvPr/>
            </p14:nvContentPartPr>
            <p14:xfrm>
              <a:off x="4803120" y="799920"/>
              <a:ext cx="3118320" cy="519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3A5CE0-A16A-4EF2-8FB2-0CA03F1F02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3760" y="790560"/>
                <a:ext cx="3137040" cy="52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75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6E3-6949-4FF9-AF11-166453F9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10F2F-8CDE-467A-8C35-B896774F2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find 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10F2F-8CDE-467A-8C35-B896774F2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82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6E3-6949-4FF9-AF11-166453F9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0F2F-8CDE-467A-8C35-B896774F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http://timbaumann.info/svd-image-compression-demo/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https://cs.stanford.edu/people/karpathy/convnetjs/demo/autoencoder.html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58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6E3-6949-4FF9-AF11-166453F9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0F2F-8CDE-467A-8C35-B896774F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Lagrange multipliers for PCA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D39D4-88C4-49F9-817F-C8438AAF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27" y="1690878"/>
            <a:ext cx="3559834" cy="14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5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Principal Component Analysis (PCA)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114800"/>
            <a:ext cx="782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 case where data  lies on or near a low d-dimensional linear subspace, axes of this subspace are an effective representation of the data.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2646"/>
          <a:stretch>
            <a:fillRect/>
          </a:stretch>
        </p:blipFill>
        <p:spPr bwMode="auto">
          <a:xfrm>
            <a:off x="2028672" y="990600"/>
            <a:ext cx="75725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6891590" y="2486291"/>
            <a:ext cx="2684342" cy="1318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032483" y="1935850"/>
            <a:ext cx="1943601" cy="1813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5339716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Identifying the axes is known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Principal Components Analysis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and can be obtained by using classic matrix computation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tools (Eigen or Singular Value Decomposition).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Nina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Balcan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C6BFEE-81DD-4D1A-A90B-6C6CC8CC5765}"/>
                  </a:ext>
                </a:extLst>
              </p14:cNvPr>
              <p14:cNvContentPartPr/>
              <p14:nvPr/>
            </p14:nvContentPartPr>
            <p14:xfrm>
              <a:off x="6125040" y="1080720"/>
              <a:ext cx="2311920" cy="155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C6BFEE-81DD-4D1A-A90B-6C6CC8CC57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5680" y="1071360"/>
                <a:ext cx="2330640" cy="15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4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2D_gau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803276"/>
            <a:ext cx="808672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hu-HU">
                <a:latin typeface="Tahoma" charset="0"/>
              </a:rPr>
              <a:t>2</a:t>
            </a:r>
            <a:r>
              <a:rPr lang="en-CA">
                <a:latin typeface="Tahoma" charset="0"/>
              </a:rPr>
              <a:t>D Gaussian dataset</a:t>
            </a:r>
            <a:endParaRPr lang="hu-HU"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Barnabas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Poczos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47AC5F-6337-4636-A53C-56061B57863B}"/>
                  </a:ext>
                </a:extLst>
              </p14:cNvPr>
              <p14:cNvContentPartPr/>
              <p14:nvPr/>
            </p14:nvContentPartPr>
            <p14:xfrm>
              <a:off x="2123280" y="708120"/>
              <a:ext cx="9867240" cy="509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47AC5F-6337-4636-A53C-56061B5786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3920" y="698760"/>
                <a:ext cx="9885960" cy="511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60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>
                <a:latin typeface="Tahoma" charset="0"/>
              </a:rPr>
              <a:t>1</a:t>
            </a:r>
            <a:r>
              <a:rPr lang="en-CA" sz="4000" baseline="30000">
                <a:latin typeface="Tahoma" charset="0"/>
              </a:rPr>
              <a:t>st</a:t>
            </a:r>
            <a:r>
              <a:rPr lang="en-CA" sz="4000">
                <a:latin typeface="Tahoma" charset="0"/>
              </a:rPr>
              <a:t> PCA axis</a:t>
            </a:r>
          </a:p>
        </p:txBody>
      </p:sp>
      <p:pic>
        <p:nvPicPr>
          <p:cNvPr id="16387" name="Picture 5" descr="2D_gauss_1P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746126"/>
            <a:ext cx="816292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Barnabas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Poczos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2D_gauss_2P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4295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000">
                <a:latin typeface="Tahoma" charset="0"/>
              </a:rPr>
              <a:t>2</a:t>
            </a:r>
            <a:r>
              <a:rPr lang="en-CA" sz="4000" baseline="30000">
                <a:latin typeface="Tahoma" charset="0"/>
              </a:rPr>
              <a:t>nd</a:t>
            </a:r>
            <a:r>
              <a:rPr lang="en-CA" sz="4000">
                <a:latin typeface="Tahoma" charset="0"/>
              </a:rPr>
              <a:t> PCA axis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Barnabas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Poczos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976B81-51E2-49C5-8BB4-7F31A9911FAA}"/>
                  </a:ext>
                </a:extLst>
              </p14:cNvPr>
              <p14:cNvContentPartPr/>
              <p14:nvPr/>
            </p14:nvContentPartPr>
            <p14:xfrm>
              <a:off x="1837800" y="-95400"/>
              <a:ext cx="9281520" cy="712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976B81-51E2-49C5-8BB4-7F31A9911F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8440" y="-104760"/>
                <a:ext cx="9300240" cy="71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23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10/9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10/11: Review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Wed 10/13: No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Thu 10/14: Final exam, 1-4 pm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/>
          <p:cNvSpPr txBox="1">
            <a:spLocks/>
          </p:cNvSpPr>
          <p:nvPr/>
        </p:nvSpPr>
        <p:spPr>
          <a:xfrm>
            <a:off x="2219022" y="3160503"/>
            <a:ext cx="7991778" cy="21394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2219022" y="864199"/>
            <a:ext cx="7991778" cy="23310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for PCA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81200" y="3160503"/>
            <a:ext cx="8229600" cy="6835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assume the data is </a:t>
            </a:r>
            <a:r>
              <a:rPr lang="en-US" b="1" dirty="0"/>
              <a:t>centered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44" y="877957"/>
            <a:ext cx="2600051" cy="219413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07" y="1733670"/>
            <a:ext cx="2336755" cy="48271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19" y="4002652"/>
            <a:ext cx="3269262" cy="1151921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3982720" y="5400137"/>
            <a:ext cx="1991627" cy="121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What if your data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centered?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6132596" y="5400137"/>
            <a:ext cx="1991627" cy="12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Subtract off the sample mean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6B90F-F16C-4825-B593-59A5B68AC2F6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Matt Gormley</a:t>
            </a:r>
          </a:p>
        </p:txBody>
      </p:sp>
    </p:spTree>
    <p:extLst>
      <p:ext uri="{BB962C8B-B14F-4D97-AF65-F5344CB8AC3E}">
        <p14:creationId xmlns:p14="http://schemas.microsoft.com/office/powerpoint/2010/main" val="1857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 txBox="1">
            <a:spLocks/>
          </p:cNvSpPr>
          <p:nvPr/>
        </p:nvSpPr>
        <p:spPr>
          <a:xfrm>
            <a:off x="1981201" y="3399137"/>
            <a:ext cx="4421971" cy="313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981200" y="958784"/>
            <a:ext cx="8090222" cy="313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Covariance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852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sample covariance matrix is given 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26" y="1887414"/>
            <a:ext cx="5754737" cy="114224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3527706"/>
            <a:ext cx="8229600" cy="852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Since the data matrix is centered, we rewrite as: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25" y="4530096"/>
            <a:ext cx="2565400" cy="927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42549" y="4202913"/>
            <a:ext cx="3528874" cy="2331002"/>
            <a:chOff x="5157926" y="864199"/>
            <a:chExt cx="3528874" cy="2331002"/>
          </a:xfrm>
        </p:grpSpPr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5157926" y="864199"/>
              <a:ext cx="3528874" cy="23310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343" y="877957"/>
              <a:ext cx="2600051" cy="219413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6687E06-3BD0-4EBB-983D-54E56F194BF5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Matt Gormley</a:t>
            </a:r>
          </a:p>
        </p:txBody>
      </p:sp>
    </p:spTree>
    <p:extLst>
      <p:ext uri="{BB962C8B-B14F-4D97-AF65-F5344CB8AC3E}">
        <p14:creationId xmlns:p14="http://schemas.microsoft.com/office/powerpoint/2010/main" val="59910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8340-F22E-4DF9-8A53-123E7F4F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C7BB680-75A1-4C59-B5BF-3488D63EF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Center data (and scale each axis) based on training data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𝑿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𝒕𝒆𝒔𝒕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eigenvectors(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Keep only the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eigenvectors: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Optionally,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rotate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back to original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uncenter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C7BB680-75A1-4C59-B5BF-3488D63EF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EE2A6D-621E-4462-9066-09139ED66D84}"/>
                  </a:ext>
                </a:extLst>
              </p14:cNvPr>
              <p14:cNvContentPartPr/>
              <p14:nvPr/>
            </p14:nvContentPartPr>
            <p14:xfrm>
              <a:off x="1677600" y="2050560"/>
              <a:ext cx="3392640" cy="70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EE2A6D-621E-4462-9066-09139ED66D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240" y="2041200"/>
                <a:ext cx="3411360" cy="7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79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Probability/Statistics</a:t>
            </a:r>
            <a:br>
              <a:rPr lang="en-US" sz="4600" dirty="0"/>
            </a:br>
            <a:r>
              <a:rPr lang="en-US" sz="4600" dirty="0"/>
              <a:t>&amp; PCA Application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Probability/Statistics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Expectation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Covariance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Covariance matrix</a:t>
            </a:r>
          </a:p>
          <a:p>
            <a:r>
              <a:rPr lang="en-US" sz="2800" dirty="0">
                <a:solidFill>
                  <a:schemeClr val="tx1"/>
                </a:solidFill>
              </a:rPr>
              <a:t>10-606 Application: PCA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49D415-F829-46A2-8DD5-DFF3DEADD625}"/>
                  </a:ext>
                </a:extLst>
              </p14:cNvPr>
              <p14:cNvContentPartPr/>
              <p14:nvPr/>
            </p14:nvContentPartPr>
            <p14:xfrm>
              <a:off x="2500932" y="2030082"/>
              <a:ext cx="1896480" cy="2091297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49D415-F829-46A2-8DD5-DFF3DEADD6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1572" y="2020722"/>
                <a:ext cx="1915200" cy="21100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2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2133639"/>
            <a:ext cx="8229600" cy="2580357"/>
            <a:chOff x="457200" y="2133638"/>
            <a:chExt cx="8229600" cy="2580357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133638"/>
              <a:ext cx="8229600" cy="2580357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570701"/>
              <a:ext cx="3126272" cy="88840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023458"/>
              <a:ext cx="7298384" cy="3823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5249302"/>
              <a:ext cx="3947200" cy="1012103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expected value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E[X]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 Also called the mean.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B7B1E-E73A-4DD5-BF1D-336316C9217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3618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variance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 err="1">
                <a:solidFill>
                  <a:prstClr val="black"/>
                </a:solidFill>
                <a:latin typeface="Times New Roman"/>
                <a:cs typeface="Times New Roman"/>
              </a:rPr>
              <a:t>Var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(X)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56" y="1893752"/>
            <a:ext cx="5308600" cy="533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81200" y="2871631"/>
            <a:ext cx="8229600" cy="1842365"/>
            <a:chOff x="457200" y="2871630"/>
            <a:chExt cx="8229600" cy="184236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871630"/>
              <a:ext cx="8229600" cy="1842365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3678550"/>
              <a:ext cx="4243572" cy="78880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5453130"/>
              <a:ext cx="4997812" cy="903219"/>
            </a:xfrm>
            <a:prstGeom prst="rect">
              <a:avLst/>
            </a:prstGeom>
          </p:spPr>
        </p:pic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12">
            <a:off x="8631983" y="2901897"/>
            <a:ext cx="185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ECDDA8-FF72-44A6-AB70-F3BC620B366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3B48CA-0441-439B-8F8A-3046CDD77D44}"/>
                  </a:ext>
                </a:extLst>
              </p14:cNvPr>
              <p14:cNvContentPartPr/>
              <p14:nvPr/>
            </p14:nvContentPartPr>
            <p14:xfrm>
              <a:off x="9316800" y="1863360"/>
              <a:ext cx="915840" cy="626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3B48CA-0441-439B-8F8A-3046CDD77D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7440" y="1854000"/>
                <a:ext cx="9345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A9EB4C-FECC-4DA0-82FB-50CA3AFA03A4}"/>
                  </a:ext>
                </a:extLst>
              </p14:cNvPr>
              <p14:cNvContentPartPr/>
              <p14:nvPr/>
            </p14:nvContentPartPr>
            <p14:xfrm>
              <a:off x="4779000" y="1706400"/>
              <a:ext cx="3717720" cy="28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A9EB4C-FECC-4DA0-82FB-50CA3AFA03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9640" y="1697040"/>
                <a:ext cx="3736440" cy="29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72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Expectation: </a:t>
            </a:r>
          </a:p>
          <a:p>
            <a:r>
              <a:rPr lang="en-US" dirty="0"/>
              <a:t>Variance:</a:t>
            </a:r>
          </a:p>
          <a:p>
            <a:endParaRPr lang="en-US" dirty="0"/>
          </a:p>
          <a:p>
            <a:r>
              <a:rPr lang="en-US" dirty="0"/>
              <a:t>Covariance:</a:t>
            </a:r>
          </a:p>
          <a:p>
            <a:endParaRPr lang="en-US" dirty="0"/>
          </a:p>
          <a:p>
            <a:r>
              <a:rPr lang="en-US" dirty="0"/>
              <a:t>Vector of random variables:</a:t>
            </a:r>
          </a:p>
          <a:p>
            <a:endParaRPr lang="en-US" dirty="0"/>
          </a:p>
          <a:p>
            <a:r>
              <a:rPr lang="en-US" dirty="0"/>
              <a:t>Covariance matrix: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58F239-1F0E-4A6D-A266-A9485FC22929}"/>
                  </a:ext>
                </a:extLst>
              </p14:cNvPr>
              <p14:cNvContentPartPr/>
              <p14:nvPr/>
            </p14:nvContentPartPr>
            <p14:xfrm>
              <a:off x="2976840" y="875520"/>
              <a:ext cx="6111720" cy="170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58F239-1F0E-4A6D-A266-A9485FC229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480" y="866160"/>
                <a:ext cx="613044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B1A36A-B113-4E3C-B9A7-E8A7933D451B}"/>
                  </a:ext>
                </a:extLst>
              </p14:cNvPr>
              <p14:cNvContentPartPr/>
              <p14:nvPr/>
            </p14:nvContentPartPr>
            <p14:xfrm>
              <a:off x="1951920" y="2613960"/>
              <a:ext cx="10027080" cy="4080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B1A36A-B113-4E3C-B9A7-E8A7933D45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2560" y="2604600"/>
                <a:ext cx="10045800" cy="40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45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6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3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12551</TotalTime>
  <Words>507</Words>
  <Application>Microsoft Office PowerPoint</Application>
  <PresentationFormat>Widescreen</PresentationFormat>
  <Paragraphs>102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Candara</vt:lpstr>
      <vt:lpstr>Helvetica</vt:lpstr>
      <vt:lpstr>Helvetica Light</vt:lpstr>
      <vt:lpstr>Helvetica Neue</vt:lpstr>
      <vt:lpstr>Tahoma</vt:lpstr>
      <vt:lpstr>Times New Roman</vt:lpstr>
      <vt:lpstr>Wingdings</vt:lpstr>
      <vt:lpstr>Office Theme</vt:lpstr>
      <vt:lpstr>2_Theme_petuum_new_editted</vt:lpstr>
      <vt:lpstr>3_Office Theme</vt:lpstr>
      <vt:lpstr>Warm-up</vt:lpstr>
      <vt:lpstr>Announcements</vt:lpstr>
      <vt:lpstr>  Mathematical Foundations for Machine Learning  Probability/Statistics &amp; PCA Application</vt:lpstr>
      <vt:lpstr>Plan</vt:lpstr>
      <vt:lpstr>Expectation and Variance</vt:lpstr>
      <vt:lpstr>Expectation and Variance</vt:lpstr>
      <vt:lpstr>Expectation and Variance</vt:lpstr>
      <vt:lpstr>Covariance</vt:lpstr>
      <vt:lpstr>Principal Component Analysis</vt:lpstr>
      <vt:lpstr>Warm-up as you log in</vt:lpstr>
      <vt:lpstr>Dimensionality Reduction</vt:lpstr>
      <vt:lpstr>Dimensionality Reduction</vt:lpstr>
      <vt:lpstr>Dimensionality Reduction</vt:lpstr>
      <vt:lpstr>Dimensionality Reduction</vt:lpstr>
      <vt:lpstr>PCA Worksheet</vt:lpstr>
      <vt:lpstr>Principal Component Analysis (PCA)</vt:lpstr>
      <vt:lpstr>2D Gaussian dataset</vt:lpstr>
      <vt:lpstr>1st PCA axis</vt:lpstr>
      <vt:lpstr>2nd PCA axis</vt:lpstr>
      <vt:lpstr>Data for PCA</vt:lpstr>
      <vt:lpstr>Sample Covariance Matrix</vt:lpstr>
      <vt:lpstr>PCA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168</cp:revision>
  <dcterms:created xsi:type="dcterms:W3CDTF">2020-05-18T13:01:09Z</dcterms:created>
  <dcterms:modified xsi:type="dcterms:W3CDTF">2021-10-09T03:19:42Z</dcterms:modified>
</cp:coreProperties>
</file>