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698" r:id="rId4"/>
  </p:sldMasterIdLst>
  <p:notesMasterIdLst>
    <p:notesMasterId r:id="rId36"/>
  </p:notesMasterIdLst>
  <p:sldIdLst>
    <p:sldId id="2345" r:id="rId5"/>
    <p:sldId id="257" r:id="rId6"/>
    <p:sldId id="2371" r:id="rId7"/>
    <p:sldId id="2160" r:id="rId8"/>
    <p:sldId id="2165" r:id="rId9"/>
    <p:sldId id="2227" r:id="rId10"/>
    <p:sldId id="2439" r:id="rId11"/>
    <p:sldId id="2175" r:id="rId12"/>
    <p:sldId id="2236" r:id="rId13"/>
    <p:sldId id="2237" r:id="rId14"/>
    <p:sldId id="2225" r:id="rId15"/>
    <p:sldId id="2241" r:id="rId16"/>
    <p:sldId id="2169" r:id="rId17"/>
    <p:sldId id="1480" r:id="rId18"/>
    <p:sldId id="2441" r:id="rId19"/>
    <p:sldId id="2238" r:id="rId20"/>
    <p:sldId id="2179" r:id="rId21"/>
    <p:sldId id="2206" r:id="rId22"/>
    <p:sldId id="2205" r:id="rId23"/>
    <p:sldId id="2442" r:id="rId24"/>
    <p:sldId id="2443" r:id="rId25"/>
    <p:sldId id="2445" r:id="rId26"/>
    <p:sldId id="2444" r:id="rId27"/>
    <p:sldId id="2446" r:id="rId28"/>
    <p:sldId id="2447" r:id="rId29"/>
    <p:sldId id="2448" r:id="rId30"/>
    <p:sldId id="2449" r:id="rId31"/>
    <p:sldId id="743" r:id="rId32"/>
    <p:sldId id="2440" r:id="rId33"/>
    <p:sldId id="729" r:id="rId34"/>
    <p:sldId id="730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764" autoAdjust="0"/>
  </p:normalViewPr>
  <p:slideViewPr>
    <p:cSldViewPr snapToGrid="0">
      <p:cViewPr varScale="1">
        <p:scale>
          <a:sx n="83" d="100"/>
          <a:sy n="83" d="100"/>
        </p:scale>
        <p:origin x="6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9:51.77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13564 5573 10127 0,'0'0'896'0,"0"0"-704"15,0 0-192-15,0 0 0 0,-1-11 3808 0,3 0 736 16,2 0 128-16,3 3 48 0,0 2-3376 0,1-1-656 16,-1-1-144-16,1 3-32 0,1 3-384 0,-9 2-128 15,8-4 0-15,1 1 0 0,0 2 0 0,-9 1 0 16,9 0 0-16,-9 0 0 0,0 0 0 0,0 0-144 0,0 0 144 0,-5 10 0 16,-3 3 0-16,-1-2 144 0,-3-1 0 0,-1 2 0 15,0 1 496-15,0 1 112 0,0 1 16 0,-3 3 0 16,-2-3 64-16,0 6 0 0,-1-1 16 0,3 3 0 15,-3 5-48-15,1 0-16 0,1 2 0 0,0 3 0 16,-1 2-96-16,1 3-32 0,1 2 0 0,1-3 0 16,0 1-208-16,1-1-64 0,1 0 0 0,1 3 0 15,0 3-96-15,3 0-32 0,2 0 0 0,-1 3 0 16,1-2-112-16,3 2-16 0,2 1-128 0,0-1 192 16,2-1-192-16,2-2 0 0,2-2 0 0,1-1 0 15,0-2 128-15,2 1-128 0,0-2 0 0,4-1 144 16,2-2-144-16,2 1 160 0,4 2-160 0,-2-6 160 0,0-1-160 0,1-3 160 15,0-5-160-15,2 1 160 0,-1-4-448 16,1-1-96-16,-1 1 0 0,1-6-16 16,1-4-2240-16,2 0-448 0,1 0-96 0,-3-2-12432 15</inkml:trace>
  <inkml:trace contextRef="#ctx0" brushRef="#br0" timeOffset="742.74">14040 5862 30927 0,'0'0'1360'0,"0"0"304"0,0 0-1344 0,-5-5-320 16,5 5 0-16,0 0 0 0,0 0 1072 0,0 0 144 15,0 0 16-15,0 0 16 0,0 0-864 0,0 0-160 16,0 0-32-16,0 0-16 0,0 0-176 0,3 10 0 16,-3-10 144-16,4 15-144 0,2 2 0 0,0-3 0 15,-1-1 0-15,2 1 0 0,-1 2 0 0,2 1 128 16,-1 1 0-16,2 2 0 0,3-2 256 0,-1 2 64 0,0 0 16 0,2 1 0 16,1 1 96-16,-1 1 16 0,0 0 0 15,-1-1 0-15,-3-2-160 0,-1-1-32 0,-2 1 0 0,2-1 0 16,0-2-128-16,2-1-48 0,1-3 0 0,-1-3 0 15,2-3 16-15,-2-2 0 0,1-1 0 0,-1-1 0 16,2-3 144-16,0 0 16 0,-12 0 16 0,13 0 0 16,-1-3-80-16,-1-3 0 0,0-4-16 0,-1-1 0 15,2-4 112-15,-2 0 32 0,1-3 0 0,-2-2 0 16,-1-4-96-16,-1 0-16 0,1-1 0 0,0 1 0 16,-1-2-144-16,-1-1-48 0,2-2 0 0,-1 1 0 15,-2-2-144-15,1 0 0 0,1-3 0 0,1 2 128 16,-2 1-128-16,1 0 0 0,-2-1 0 0,1 4 0 15,1 7 0-15,-2 1 0 0,0 4 0 0,1 2 0 16,-3 1-272-16,1 2 16 0,-4 10 0 0,0 0 0 16,0 0-1856-16,0 0-352 0,0 0-80 0,0 0-16288 15</inkml:trace>
  <inkml:trace contextRef="#ctx0" brushRef="#br0" timeOffset="1283.83">14413 6432 13823 0,'0'0'1216'0,"0"0"-960"0,-6-11-256 0,2 2 0 15,1 3 3040-15,3 6 560 0,-2-9 112 0,2 1 32 16,3 1-2288-16,-1-1-464 0,1-2-96 0,1 4 0 0,-4 6-64 0,7-7-16 16,-1-3 0-16,2 2 0 0,-2 1-288 0,1-1-48 15,-2 1-16-15,-5 7 0 0,0 0-16 0,0 0-16 16,0 0 0-16,0 0 0 0,0 0 80 0,0 0 0 16,5 9 16-16,-1 2 0 15,-2 2 48-15,-2 3 0 0,0 1 0 0,-2 4 0 0,1 1-16 0,2 2 0 16,-1 0 0-16,0 2 0 0,0-1 32 0,0 0 16 15,-1 1 0-15,1 0 0 0,1-2-224 0,2-4-32 16,-1 3-16-16,2-1 0 0,-1-1-208 0,0-1-128 16,-2 0 160-16,0 0-160 0,0-1 160 0,-1-6-160 15,0 2 160-15,0 0-160 16,0-1-368-16,0 0-160 0,0-3-48 0,0 0 0 16,-1-1-2272-16,1-10-464 0,-1 9-80 0</inkml:trace>
  <inkml:trace contextRef="#ctx0" brushRef="#br0" timeOffset="4356.75">15128 6138 27935 0,'0'0'1232'0,"-7"-6"256"0,-1 1-1184 0,8 5-304 15,-9-5 0-15,9 5 0 0,0 0 1008 0,0 0 144 16,0 0 16-16,0 0 16 0,0 0-752 0,0 0-160 16,0 0-16-16,10 3-16 0,0 3-240 0,5-4 128 15,4-2-128-15,2 2 0 0,3 0 128 0,0 1-128 16,2-1 0-16,4-2 144 0,3 0 32 0,0 0 0 16,-2 0 0-16,0 0 0 0,-2-2-176 0,-2 2 128 15,-1-2-128-15,-1 1 128 0,-1 2-128 0,-2-1 0 16,0-1 0-16,-1 1 0 0,-2 0 0 0,2 0 0 15,-1-1 0-15,-1 1 0 0,0 0 0 0,-1 2 0 16,-1 2 0-16,-3 0 0 16,-2-4-1696-16,0 3-224 0,-2 1-32 0</inkml:trace>
  <inkml:trace contextRef="#ctx0" brushRef="#br0" timeOffset="4768.65">15218 6351 13823 0,'-11'1'1216'0,"-2"-1"-960"16,-1-1-256-16,3 1 0 0,0 1 3424 0,2 2 640 16,9-3 128-16,-9 4 32 0,9-4-3088 0,-9 1-624 15,9-1-112-15,-9 1-16 0,9-1-32 0,0 0 0 16,0 0 0-16,0 0 0 0,0 0-112 0,0 0-32 16,0 0 0-16,0 0 0 0,0 0 176 0,0 0 16 15,0 0 16-15,8 7 0 0,-8-7 224 0,10 4 32 16,2 0 16-16,0-2 0 0,1 1-32 0,1-3 0 15,0-3 0-15,1 6 0 0,0 0-352 0,2 0-80 16,0-3-16-16,1-2 0 0,1-1-208 0,2 2 128 16,-1 1-128-16,3 0 0 0,0 0 0 0,0 0-256 15,0 0 16-15,-1 1 16 16,0 2-720-16,-1-1-144 0,0 1-16 0,-2-2-9728 0,1-1-1952 0</inkml:trace>
  <inkml:trace contextRef="#ctx0" brushRef="#br0" timeOffset="5469.49">16337 6155 4607 0,'0'0'192'0,"0"0"64"0,0 0-256 0,0 0 0 0,0 0 0 0,0 0 0 16,0 0 4048-16,0 0 768 0,0 0 160 0,0 0 16 15,0 0-2768-15,0 0-560 0,0 0-128 0,0 0 0 16,0 0-352-16,0 0-64 0,0 0-16 0,0 0 0 0,0 0-320 0,10 4-64 15,2-1-16-15,-3 2 0 0,-2 4-64 0,-1 2-32 16,2 0 0-16,1-1 0 0,2 1-96 0,2 1-32 16,0 1 0-16,0 1 0 0,1 3-48 0,-1 0-16 15,-1-1 0-15,0 1 0 0,-1 2-112 0,1 0-32 16,-2-1 0-16,0-1 0 0,-1 2-128 0,-1 1-16 16,-1-3-128-16,2 0 192 0,-1-1-192 0,0 1 0 15,-3-6 0-15,1 1 0 0,-1 1 0 0,-1-6-240 16,-4-7 32-16,5 7 0 15,1 1-656-15,-6-8-128 0,0 0-32 0,0 0 0 16,8 7-1824-16,-8-7-368 0,0 0-80 0</inkml:trace>
  <inkml:trace contextRef="#ctx0" brushRef="#br0" timeOffset="5804.06">16927 6125 12895 0,'0'0'1152'0,"0"0"-928"0,0 0-224 0,0 0 0 15,0 0 3392-15,0 0 624 0,0 0 128 0,0 0 16 16,0 0-2688-16,0 0-560 0,0 0-96 0,-7 7-32 16,0 3-256-16,1 0-48 0,-1 0-16 0,1 3 0 15,-1 1-208-15,-2 3-64 0,-2 3 0 0,1 2 0 16,-2 1 192-16,1 1 16 0,-4-1 16 0,2 3 0 15,1 7 160-15,-1 0 48 0,-1-1 0 0,0 5 0 16,-1 2-208-16,1 0-32 0,0-1-16 0,-1 4 0 0,2-1-80 0,0 5-16 16,2 2 0-16,-4-4 0 0,0-1-144 0,-1 0-128 15,-1-1 192-15,-1 0-192 0,-2-2 144 0,-1-2-144 16,0-4 0-16,2 1 144 0,-1-5-144 0,1-4 0 16,1 0 144-16,1-1-144 15,1 0-1424-15,3-4-368 0,3-6-64 0,-1-8-13984 0</inkml:trace>
  <inkml:trace contextRef="#ctx0" brushRef="#br0" timeOffset="10307.19">17708 5618 4607 0,'0'0'192'0,"0"0"64"0,0 0-256 0,0 0 0 16,0 0 0-16,0 0 0 0,0 0 2368 0,0 0 416 15,0 0 96-15,0 0 0 0,0 0-1392 0,0 0-272 16,0 0-64-16,0 0-16 0,0 0 32 0,0 0 16 15,0 0 0-15,0 0 0 0,0 0-144 0,0 0-16 16,0 0-16-16,0 11 0 0,0-11-112 0,0 0-32 16,4 13 0-16,0-4 0 0,-4-9-32 0,4 10-16 0,-4-10 0 15,4 17 0-15,-1-2-128 0,-1 3-32 0,0 1 0 0,-1 2 0 16,0 1-304-16,0 3-64 0,-1 3-16 0,2 3 0 16,-2 1-80-16,1 2-32 0,3 0 0 0,-1 0 0 15,-1 1 0-15,1 2 0 0,-1-2 0 0,2 0 0 16,0-1 128-16,1 4 32 0,-1 2 0 0,2 1 0 15,-3-2-80-15,3 0-16 0,-2 1 0 0,-2 0 0 16,1-3-224-16,-1-1 144 0,0-3-144 0,-1 0 128 16,0-3-128-16,-1 0 160 0,-1-3-160 0,0-1 160 15,-1 1-160-15,1-1 0 0,0-3 144 0,0 3-144 16,-1 0 0-16,2-4 0 0,-1-2 0 0,1-2 0 16,1-1-320-16,2-4-144 0,-1 0-32 0,2-2-11120 15,-4-11-2224-15</inkml:trace>
  <inkml:trace contextRef="#ctx0" brushRef="#br0" timeOffset="11473.95">18903 5865 5519 0,'0'0'496'0,"0"0"-496"16,0 0 0-16,0 0 0 0,5-8 2432 0,-5 8 400 0,0 0 80 0,0 0 16 16,6-11-1328-16,-2 2-272 0,-1 3-48 0,-3 6-16 15,0 0-112-15,2-11 0 0,0 2-16 0,-2 9 0 16,0 0-368-16,0 0-80 0,-4-6-16 0,4 6 0 15,0 0-160-15,0 0-16 0,0 0-16 0,0 0 0 16,-9 0-80-16,9 0-16 0,-9 4 0 0,-1 1 0 16,1 1-80-16,0 2-32 0,0 1 0 0,1 3 0 15,-1 0 48-15,0 1 0 0,0 0 0 0,-2 1 0 16,0 2 160-16,-1-1 32 0,0 0 16 0,1 2 0 16,-1 0 48-16,0 0 16 0,0-2 0 0,2 2 0 15,-1 0-112-15,4 3-32 0,-1-2 0 0,1 0 0 16,1 1-176-16,1-1-32 0,1 0-16 0,1 3 0 15,0 1-96-15,1 3-128 0,-1 0 176 0,1 2-176 0,-1-4 208 0,0 2-64 16,2 0-16-16,0 1 0 0,0 1-128 0,-1 0 160 16,2-7-160-16,2 3 160 0,-1-5-160 0,1 0 160 15,1-2-160-15,1-2 160 0,1-1-32 0,2-1-128 16,-3 0 192-16,2-6-64 0,-6-6 240 0,11 8 32 16,-2 0 16-16,-2-3 0 0,-7-5 48 0,12 3 16 15,-1-1 0-15,-1 2 0 0,0-4-272 0,1 1-48 16,-1 1-16-16,1-2 0 0,-1-3-144 0,1 0 160 15,0 0-160-15,4-3 160 0,-1 1-160 0,3-1 160 16,1-5-160-16,1 2 160 0,0-3-160 0,1 1 128 16,-1-2-128-16,2-4 128 0,1-2-128 0,-2 0 128 15,-3-2-128-15,0 0 128 0,-3 1-128 0,-1-2 0 16,0-1 144-16,-1 2-144 0,-3 0 176 0,0-1-48 0,-1-5 0 0,-2 2 0 16,0 0-128-16,-2 0 0 0,-2 1 0 0,1 1 0 15,-3 2 288-15,0 2 32 0,-3-3 0 0,2 1 0 16,0-3 0-16,-1 2 0 0,0 0 0 15,-1 0 0-15,-1-2-80 0,0 2-16 0,0 1 0 0,0 2 0 16,-1-1-48-16,0 3-16 0,-2 2 0 0,1 4 0 16,-3 0-32-16,2-2 0 0,1-2 0 0,-2 3 0 15,-1 3-128-15,0 0-144 0,0-1 144 0,-2 1-208 16,-2 0 208-16,0 2 0 0,-1 2 0 0,1 0 0 16,1-3-192-16,1 3 48 0,1 1 16 0,1 1 0 15,0 2-192-15,1 1-48 0,8 0 0 0,-9 1 0 16,0-2-576-16,9 1-112 0,-11 1-32 0,11-1 0 15,-9 3-1712-15,1 2-336 0,2 3-80 0,6-8-13104 16</inkml:trace>
  <inkml:trace contextRef="#ctx0" brushRef="#br0" timeOffset="11890.96">18685 6168 17503 0,'0'0'1552'0,"0"0"-1232"0,0 0-320 0,0 0 0 15,0 0 2496-15,0 0 432 0,0 0 80 0,0 0 32 16,0 0-1840-16,0 0-368 0,10 2-80 0,-10-2-16 16,12 2-48-16,0 1-16 0,0 0 0 0,-2-2 0 15,-10-1-272-15,13 1-48 0,-1 1-16 0,-2 1 0 16,1-1 368-16,-1 0 64 0,-10-2 0 0,13 3 16 16,-1 0 192-16,-2-3 48 0,-10 0 0 0,13 0 0 15,0 1-384-15,-1 1-64 0,1-2 0 0,-1 0-16 16,0-3-176-16,2 0-48 0,0-1 0 0,1 1 0 15,-1 3-80-15,0-3 0 0,2-1-16 0,0-2 0 16,-1 1-112-16,1 0-128 0,-4-2 176 0,-1 2-176 0,1-1 128 16,-2 0-128-16,0 1 0 0,-3-1 0 0,0-2 0 0,-1-1-224 15,1 0 32-15,-1 1 16 16,-6 8-2320-16,8-11-448 0,-3 1-112 0</inkml:trace>
  <inkml:trace contextRef="#ctx0" brushRef="#br0" timeOffset="13307.14">19313 5428 13823 0,'0'0'1216'0,"0"0"-960"0,-10-1-256 0,10 1 0 15,0 0 3360-15,0 0 624 0,-8-2 128 0,8 2 32 0,0 0-3136 0,0 0-624 16,0 0-128-16,0 0-32 0,0 0 160 0,0 0 16 16,0 0 16-16,9 6 0 0,-9-6 288 0,12 5 64 15,2-1 16-15,-2 0 0 0,1 0-112 0,-1 1-32 16,-1 1 0-16,2 2 0 0,2 3-80 0,-1 0-32 15,1 0 0-15,0 2 0 0,1 1 32 0,2 2 0 16,0 1 0-16,3 1 0 0,3 3 0 0,-1 0 0 16,-1 1 0-16,2 1 0 0,2 5-96 0,5 8-16 15,8 7 0-15,-8-8 0 0,-10-15-96 0,2 5-32 16,1 5 0-16,0 5 0 0,-2-3-80 0,-1 2-32 16,0 0 0-16,1-1 0 0,-3-3-208 0,0 2 176 15,-2 1-176-15,-2 5 160 0,1 4-160 0,-4 1 192 16,-5 0-192-16,0 0 192 0,-1-2-64 0,0 1-128 0,-5-4 192 0,-4 2-64 15,-2-1 64-15,1-2 0 0,-2-2 0 0,-2-2 0 16,-1-3-192-16,1 2 192 0,0 0-192 0,-1-2 192 16,0-3-32-16,0-1 0 0,0-1 0 0,2 2 0 15,-1-2-160-15,0 0 0 0,1-6 144 0,-3-1-144 16,0-2 0-16,1-2-208 0,-1 2 16 0,0-3 16 31,0 0-1824-31,-2 0-368 0,-2-5-80 0,0-1-16336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2303 0 0,'0'0'5194'0'0,"0"3"-4384"0"0,1 4-462 0 0,-1-1-1 0 0,1 1 0 0 0,0-1 0 0 0,1 1 0 0 0,0-1 0 0 0,0 1 0 0 0,0-1 1 0 0,6 10-1 0 0,32 49 1000 0 0,-14-24-972 0 0,14 27-229 0 0,-7-10 52 0 0,61 83-1 0 0,163 218-83 0 0,-215-289-82 0 0,-2 3 0 0 0,-4 1 1 0 0,36 104-1 0 0,-48-109 6 0 0,19 64 123 0 0,-38-113-115 0 0,0 2 0 0 0,-2-1 0 0 0,0 0 0 0 0,-1 31 0 0 0,-2-27-23 0 0,-1 1-1 0 0,-2 0 0 0 0,-1-1 0 0 0,0 0 0 0 0,-2 0 1 0 0,-1 0-1 0 0,-1-1 0 0 0,-12 27 0 0 0,1-13-346 0 0,-2 0 0 0 0,-1-1 0 0 0,-2-2 0 0 0,-2 0 0 0 0,-36 38 0 0 0,26-38-4260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3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11575 0 0,'0'0'4671'0'0,"2"2"-4214"0"0,7 8-22 0 0,-7-8 217 0 0,0 0-355 0 0,1 1-207 0 0,11 5 207 0 0,1-1-224 0 0,3 1-3 0 0,1-3-70 0 0,-13-5-108 0 0,1 0 1 0 0,0 0 0 0 0,0-1-1 0 0,-1 1 1 0 0,1-2 0 0 0,0 1-1 0 0,-1-1 1 0 0,10-3 0 0 0,-4 0-560 0 0,0-1 0 0 0,-1 1 0 0 0,18-13 0 0 0,-17 10-821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4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5063 0 0,'0'0'232'0'0,"-2"0"-13"0"0,-16 0 9846 0 0,18 4-9737 0 0,2 10-95 0 0,1 0-1 0 0,1-1 1 0 0,0 1 0 0 0,1-1-1 0 0,0 1 1 0 0,1-2-1 0 0,0 1 1 0 0,13 18-1 0 0,2-1-59 0 0,1 0-1 0 0,31 30 1 0 0,-14-18-86 0 0,88 90 163 0 0,16 14 192 0 0,-114-116-351 0 0,-2 1 1 0 0,-2 1 0 0 0,-1 1 0 0 0,-1 1 0 0 0,31 65 0 0 0,-30-47-88 0 0,-3 2 0 0 0,-3 0-1 0 0,19 87 1 0 0,-24-79-12 0 0,-4-1 0 0 0,-2 1 0 0 0,-2 1 0 0 0,-4-1 0 0 0,-9 100 0 0 0,-4-72 432 0 0,-4 0-1 0 0,-4-1 0 0 0,-36 97 1 0 0,49-164-408 0 0,-2-1 0 0 0,-1 0 1 0 0,-14 23-1 0 0,17-34-8 0 0,-1 0 0 0 0,1 0-1 0 0,-2 0 1 0 0,1-1 0 0 0,-1 0 0 0 0,-1-1 0 0 0,-14 11 0 0 0,-2-4-362 0 0,0 0 0 0 0,-1-2 0 0 0,-1-1 1 0 0,0-1-1 0 0,-1-2 0 0 0,-53 11 1 0 0,45-12-6577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5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70 5903 0 0,'0'0'534'0'0,"2"-1"-382"0"0,8-2 148 0 0,-8 3 85 0 0,1-2 20 0 0,14-9 1375 0 0,24-19 0 0 0,-39 28-726 0 0,9-10 21 0 0,-4 4 5355 0 0,-49 10-6045 0 0,40-1-358 0 0,0 0 0 0 0,0 0 0 0 0,0 0 0 0 0,1 0 1 0 0,-1 0-1 0 0,0 1 0 0 0,1-1 0 0 0,-1 1 0 0 0,1-1 0 0 0,-1 1 0 0 0,-1 3 0 0 0,0-2-16 0 0,-15 13 85 0 0,10-9-37 0 0,-1 1 0 0 0,1 0 1 0 0,0 0-1 0 0,1 1 0 0 0,0 0 1 0 0,-9 13-1 0 0,3 4 37 0 0,2 0 1 0 0,-18 54-1 0 0,19-48-86 0 0,2-11 8 0 0,2 1 0 0 0,-6 37 0 0 0,0 84-18 0 0,11-119 0 0 0,2 0 0 0 0,0 0 0 0 0,10 46 0 0 0,-6-51 0 0 0,17 64 0 0 0,-18-71 0 0 0,0-1 0 0 0,1 0 0 0 0,1 0 0 0 0,-1 0 0 0 0,9 10 0 0 0,3 3 0 0 0,-11-14 0 0 0,1-1 0 0 0,0 0 0 0 0,0 0 0 0 0,1 0 0 0 0,0-1 0 0 0,0 0 0 0 0,11 7 0 0 0,-6-7-1 0 0,0 0 0 0 0,23 9 1 0 0,-30-15 1 0 0,0 0 0 0 0,1 0 1 0 0,-1 0-1 0 0,1-1 1 0 0,-1 0-1 0 0,1 0 1 0 0,0-1-1 0 0,9 0 1 0 0,-14 1 3 0 0,0-1 0 0 0,0 0 0 0 0,0 0 0 0 0,0-1 0 0 0,0 1 0 0 0,0 0 0 0 0,1-1 0 0 0,-1 1 0 0 0,0-1 0 0 0,2-1 0 0 0,0 0 4 0 0,9-6 34 0 0,2-5 2 0 0,-2-1 0 0 0,0 0 0 0 0,0-1 0 0 0,-2 0 0 0 0,0-1 0 0 0,0 0 0 0 0,-2 0 0 0 0,0-1 0 0 0,7-19 0 0 0,-4 4 24 0 0,-1-1 0 0 0,-2 0 1 0 0,-1 0-1 0 0,4-43 1 0 0,-9 41-51 0 0,-2 0 0 0 0,-1 0 1 0 0,-8-64-1 0 0,-1 47 59 0 0,-29-96 0 0 0,18 95-3 0 0,17 48-68 0 0,1 0 0 0 0,-1 0 1 0 0,0 0-1 0 0,-1 0 0 0 0,1 0 0 0 0,-1 1 0 0 0,-7-7 0 0 0,-12-10-24 0 0,-20-18-151 0 0,33 30 107 0 0,2 3 36 0 0,-9-1 3 0 0,15 6-80 0 0,-1 1 1 0 0,-8 0 5 0 0,9 0-49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3223 0 0,'0'0'143'0'0,"-2"1"-3"0"0,-4 0-97 0 0,2-1-13 0 0,1 1 0 0 0,-1 1 0 0 0,1-1-1 0 0,-1 0 1 0 0,1 1 0 0 0,-1 0 0 0 0,-7 5 9658 0 0,12-4-9135 0 0,1 3-227 0 0,1 0 0 0 0,0-1 0 0 0,0 1 0 0 0,0 0 0 0 0,6 6 0 0 0,1-3 110 0 0,-1-1 0 0 0,2 0 0 0 0,18 11 0 0 0,-13-9-9 0 0,9 6 12 0 0,0-2 0 0 0,2 0 0 0 0,34 12 0 0 0,-47-22-396 0 0,-13-4-43 0 0,0 1 1 0 0,1-1 0 0 0,-1 0 0 0 0,1 1 0 0 0,-1-1 0 0 0,1 0 0 0 0,-1 0 0 0 0,0 0 0 0 0,1 0 0 0 0,-1 0 0 0 0,1 0 0 0 0,-1-1 0 0 0,1 1-1 0 0,2-1 1 0 0,1-1 7 0 0,-1 2-3 0 0,0 0 0 0 0,0 0 0 0 0,0-1 0 0 0,0 0 0 0 0,0 0 0 0 0,0 0 0 0 0,0 0 1 0 0,6-3-1 0 0,0-1 2 0 0,-3 2-70 0 0,0 0 1 0 0,0 0-1 0 0,-1-1 0 0 0,1 0 0 0 0,-1 0 1 0 0,6-6-1 0 0,33-34-849 0 0,-19 18 378 0 0,-9 11-859 0 0,-3-1-345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11 3223 0 0,'-10'-10'9190'0'0,"7"10"-8773"0"0,-3 1-261 0 0,0 1-1 0 0,0 0 1 0 0,1 0 0 0 0,-1 0-1 0 0,1 0 1 0 0,-1 1 0 0 0,1 0-1 0 0,0 0 1 0 0,0 1 0 0 0,0 0-1 0 0,-7 6 1 0 0,8-5-43 0 0,0-1 0 0 0,0 1 0 0 0,1 0-1 0 0,-1 0 1 0 0,1 1 0 0 0,-2 5 0 0 0,-4 6 454 0 0,-1 3-227 0 0,2 0 0 0 0,1 1 0 0 0,0 0 0 0 0,1 0 0 0 0,2 1 0 0 0,0 0 0 0 0,1 0 0 0 0,1 0 0 0 0,2 41 0 0 0,1-53-448 0 0,0-1-1 0 0,1 0 1 0 0,0 0-1 0 0,0 0 1 0 0,1 0-1 0 0,0 0 1 0 0,1 0-1 0 0,0 0 1 0 0,0-1-1 0 0,7 10 1 0 0,-7-14-175 0 0,0 1 0 0 0,1-1 0 0 0,-1 0 0 0 0,1 0 0 0 0,0-1 0 0 0,0 1-1 0 0,0-1 1 0 0,1 0 0 0 0,8 3 0 0 0,-10-4 13 0 0,1-1 0 0 0,-1 0-1 0 0,0 0 1 0 0,1 0 0 0 0,-1 0 0 0 0,7 0-1 0 0,8-1-1237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10335 0 0,'0'0'935'0'0,"-2"1"-726"0"0,0 0-80 0 0,0 0-1 0 0,0 0 0 0 0,1 1 0 0 0,-1-1 0 0 0,1 1 0 0 0,-1 0 1 0 0,1-1-1 0 0,-1 1 0 0 0,1 0 0 0 0,0 0 0 0 0,0 0 0 0 0,0 0 1 0 0,0 0-1 0 0,0 0 0 0 0,0 0 0 0 0,1 0 0 0 0,-1 0 0 0 0,1 1 1 0 0,-1-1-1 0 0,1 4 0 0 0,-1 2 81 0 0,1 0-1 0 0,0-1 1 0 0,0 1 0 0 0,0 0 0 0 0,3 11-1 0 0,13 52 104 0 0,-15-68-310 0 0,-1 0-1 0 0,1 1 1 0 0,0-1-1 0 0,0 0 1 0 0,0 0-1 0 0,1 1 1 0 0,1 2-1 0 0,2 8-145 0 0,-2-5-310 0 0,0 0-1 0 0,7 13 0 0 0,-8-20-871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2759 0 0,'0'0'6975'0'0,"3"0"-6786"0"0,9-2 85 0 0,-9 2 1376 0 0,9 5-955 0 0,-9-3-592 0 0,1 0-1 0 0,-1 0 1 0 0,0 0 0 0 0,1 1-1 0 0,-1-1 1 0 0,0 1 0 0 0,-1 0 0 0 0,1 0-1 0 0,4 5 1 0 0,-2 0 43 0 0,0 0-1 0 0,7 14 1 0 0,23 43-24 0 0,7 15 64 0 0,-38-70-171 0 0,0 1 1 0 0,0 0 0 0 0,-1 0-1 0 0,-1 0 1 0 0,3 22-1 0 0,-4 2-29 0 0,-2-18-61 0 0,0-13 57 0 0,0 0 0 0 0,0 0 1 0 0,0 0-1 0 0,-1-1 0 0 0,1 1 1 0 0,-1 0-1 0 0,0-1 0 0 0,-3 5 0 0 0,-12 22-13 0 0,15-25 31 0 0,-12 15 0 0 0,-6 1-697 0 0,18-20 314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3679 0 0,'0'0'13956'0'0,"2"2"-13804"0"0,1 0-113 0 0,8 9 142 0 0,-1 3-79 0 0,0 6-13 0 0,-5-8 27 0 0,-1 1 1 0 0,-1 0-1 0 0,0-1 0 0 0,-1 1 0 0 0,0 0 1 0 0,-1 0-1 0 0,0 0 0 0 0,-2 0 1 0 0,1 0-1 0 0,-1 0 0 0 0,-1 0 1 0 0,0 0-1 0 0,-1 0 0 0 0,0-1 1 0 0,-1 1-1 0 0,-11 23 0 0 0,-58 77-1658 0 0,68-106 1088 0 0,-9 16-1847 0 0,4-8-2470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67 3679 0 0,'0'0'167'0'0,"-11"-7"2929"0"0,-5 5 2155 0 0,10 3-5370 0 0,4-1 1195 0 0,-1 0-507 0 0,-26 0 1169 0 0,23 2-1391 0 0,1 1 0 0 0,0-1 0 0 0,1 1 0 0 0,-1 0 0 0 0,0 0 0 0 0,-4 5 1 0 0,5-5-297 0 0,-1 2 41 0 0,-1 0-1 0 0,1 0 1 0 0,0 1 0 0 0,1-1-1 0 0,-1 1 1 0 0,1 1 0 0 0,0-1 0 0 0,1 0-1 0 0,-1 1 1 0 0,1 0 0 0 0,-3 10-1 0 0,-1 9-30 0 0,-8 48 0 0 0,10-48-46 0 0,-3 27-15 0 0,2 0 0 0 0,2 0 0 0 0,4 79 0 0 0,3-99 112 0 0,3 0 0 0 0,12 45 0 0 0,-17-75-86 0 0,0 0 0 0 0,0 0 0 0 0,0 0 1 0 0,1-1-1 0 0,-1 1 0 0 0,4 3 0 0 0,-4-4 47 0 0,2-1-1 0 0,6 3-42 0 0,1 0-1 0 0,-1-1 1 0 0,0 0-1 0 0,1-1 1 0 0,-1 0-1 0 0,1-1 1 0 0,0 0-1 0 0,0 0 1 0 0,0-1-1 0 0,-1 0 1 0 0,1-1-1 0 0,0 0 1 0 0,11-3 0 0 0,0-2-7 0 0,29-11 1 0 0,-43 14-21 0 0,0 0 1 0 0,0-1-1 0 0,-1 0 1 0 0,1 0-1 0 0,-1 0 0 0 0,0-1 1 0 0,10-10-1 0 0,-11 10-1 0 0,10-11-1 0 0,20-29-1 0 0,-30 39 23 0 0,-1-1 0 0 0,-1 0-1 0 0,1 0 1 0 0,-1 0-1 0 0,-1 0 1 0 0,1 0 0 0 0,-1-1-1 0 0,2-9 1 0 0,-1-18 294 0 0,-1 0 0 0 0,-2 0 1 0 0,-6-42-1 0 0,3 32-98 0 0,1 14-131 0 0,-1 1 0 0 0,-2-1 0 0 0,0 1 1 0 0,-3 0-1 0 0,-16-45 0 0 0,21 69-88 0 0,0 0-1 0 0,0 0 0 0 0,0 1 1 0 0,-1-1-1 0 0,0 1 0 0 0,0 0 1 0 0,0 0-1 0 0,-1 0 0 0 0,0 1 1 0 0,0 0-1 0 0,0-1 1 0 0,0 2-1 0 0,-1-1 0 0 0,1 1 1 0 0,-1 0-1 0 0,0 0 0 0 0,0 0 1 0 0,-6-1-1 0 0,-54-20-607 0 0,60 23 371 0 0,0 0 1 0 0,0 0-1 0 0,-1 1 0 0 0,1 0 0 0 0,-8 1 1 0 0,13-1 162 0 0,-10 2-225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11951 0 0,'0'0'3272'0'0,"3"0"-3065"0"0,15 2 22 0 0,-6 0-11 0 0,0-1 0 0 0,1 0 0 0 0,20-1 0 0 0,11-3 277 0 0,-26 3-379 0 0,1-1 0 0 0,-1-1 0 0 0,26-7 0 0 0,-31 7-672 0 0,1-1 0 0 0,-1 2 0 0 0,18-1 0 0 0,-16 2-551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322 175 2759 0 0,'0'-2'207'0'0,"0"0"-67"0"0,1 0-1 0 0,-1 1 1 0 0,0-1-1 0 0,-1 0 1 0 0,1 0-1 0 0,0 0 1 0 0,0 0 0 0 0,-1-1-1 0 0,0 2-72 0 0,1 1 0 0 0,0 0 0 0 0,0 0 0 0 0,0-1 0 0 0,0 1 0 0 0,0 0 0 0 0,0 0 0 0 0,0 0 1 0 0,0-1-1 0 0,0 1 0 0 0,0 0 0 0 0,0 0 0 0 0,0-1 0 0 0,0 1 0 0 0,0 0 0 0 0,0 0 0 0 0,0-1 0 0 0,0 1 0 0 0,0 0 0 0 0,1 0 0 0 0,-1 0 0 0 0,0-1 0 0 0,0 1 0 0 0,0 0 0 0 0,0 0 0 0 0,0 0 0 0 0,0-1 0 0 0,1 1 1 0 0,-1 0-1 0 0,0 0 0 0 0,5-8 1843 0 0,6-22-1000 0 0,3-8-304 0 0,-14 34-396 0 0,0 0-1 0 0,0 0 0 0 0,-1 1 0 0 0,0-1 0 0 0,1 1 0 0 0,-1-1 1 0 0,0 0-1 0 0,-4-6 0 0 0,5 9-60 0 0,-1-1 457 0 0,-15-13 1928 0 0,15 14-2432 0 0,0 1-1 0 0,0-1 0 0 0,-1 1 0 0 0,1-1 1 0 0,0 1-1 0 0,0-1 0 0 0,-1 1 1 0 0,1 0-1 0 0,-1 0 0 0 0,1-1 1 0 0,0 1-1 0 0,-1 0 0 0 0,1 0 0 0 0,0 1 1 0 0,-1-1-1 0 0,1 0 0 0 0,-1 0 1 0 0,1 1-1 0 0,-2-1 0 0 0,0 2 9 0 0,1-1 0 0 0,-1 1-1 0 0,0-1 1 0 0,0 1 0 0 0,1 0 0 0 0,-1 0-1 0 0,1 0 1 0 0,-3 3 0 0 0,-4 4 8 0 0,1 2 1 0 0,1-1-1 0 0,-8 13 1 0 0,14-22-115 0 0,-10 18 36 0 0,-18 27 144 0 0,1 2 0 0 0,-33 83 0 0 0,40-75-34 0 0,3 1-1 0 0,-18 93 0 0 0,10 75-94 0 0,25-195-43 0 0,1 0-1 0 0,1 1 1 0 0,2-1 0 0 0,1 0 0 0 0,11 43 0 0 0,-12-64-12 0 0,0-1 1 0 0,0 1 0 0 0,1 0 0 0 0,0-1-1 0 0,0 0 1 0 0,1 0 0 0 0,0 0 0 0 0,0-1-1 0 0,1 0 1 0 0,0 0 0 0 0,0 0 0 0 0,1-1-1 0 0,7 7 1 0 0,-6-7 3 0 0,0 0-1 0 0,0-1 1 0 0,0 0 0 0 0,0 0-1 0 0,1-1 1 0 0,15 6 0 0 0,-18-8 23 0 0,1-1 1 0 0,-1 0-1 0 0,1 0 1 0 0,-1 0 0 0 0,1-1-1 0 0,0 0 1 0 0,-1 0 0 0 0,1 0-1 0 0,-1-1 1 0 0,12-3 0 0 0,-8 1-15 0 0,1 0 1 0 0,-1 0-1 0 0,0-2 1 0 0,0 1-1 0 0,-1-1 1 0 0,0-1-1 0 0,1 1 1 0 0,-2-1-1 0 0,1-1 1 0 0,10-10 0 0 0,-8 6 16 0 0,-2-1 0 0 0,1 0 0 0 0,-1 0 0 0 0,-1 0 1 0 0,0-1-1 0 0,9-24 0 0 0,-4 2 65 0 0,-1 0-1 0 0,-3 0 1 0 0,0-1-1 0 0,-3-1 1 0 0,3-46 0 0 0,-1-172 373 0 0,-11 195-331 0 0,-3 1-1 0 0,-17-76 1 0 0,22 128-136 0 0,-8-32 30 0 0,-1 0 1 0 0,-29-72 0 0 0,37 107-116 0 0,1 0 0 0 0,-1 1 0 0 0,0-1-1 0 0,0 1 1 0 0,0-1 0 0 0,-1 1 0 0 0,1 0-1 0 0,-1 0 1 0 0,0 0 0 0 0,0 1 0 0 0,0-1 0 0 0,0 0-1 0 0,0 1 1 0 0,-1 0 0 0 0,1 0 0 0 0,-1 0 0 0 0,1 0-1 0 0,-8-2 1 0 0,9 4-429 0 0,-8 2-1675 0 0,-10 1-2168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1375 0 0,'-2'2'4886'0'0,"-30"15"3586"0"0,-3 1-6478 0 0,14-2-891 0 0,14-9-898 0 0,0 1 1 0 0,0 0-1 0 0,1 0 1 0 0,0 1-1 0 0,1-1 1 0 0,0 1-1 0 0,0 1 1 0 0,1-1-1 0 0,0 0 1 0 0,-3 12 0 0 0,-2 14-27 0 0,-8 55 1 0 0,14-67-147 0 0,1-12-91 0 0,1 1 0 0 0,0 0 0 0 0,1 0 0 0 0,1 0-1 0 0,0-1 1 0 0,0 1 0 0 0,1 0 0 0 0,1-1 0 0 0,0 1 0 0 0,0-1 0 0 0,1 0-1 0 0,10 20 1 0 0,-9-24-215 0 0,0 0 1 0 0,1 0-1 0 0,-1 0 0 0 0,1-1 1 0 0,1 1-1 0 0,9 7 0 0 0,-1-4-823 0 0,0 1-1 0 0,18 8 1 0 0,-17-11-4226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17 173 10679 0 0,'-1'-2'490'0'0,"0"1"-354"0"0,0 0-109 0 0,1 1 0 0 0,0 0 1 0 0,-1-1-1 0 0,1 1 0 0 0,0-1 0 0 0,-1 0 0 0 0,1 1 0 0 0,0-1 0 0 0,0 1 0 0 0,-1-1 1 0 0,1 1-1 0 0,0-1 0 0 0,0 1 0 0 0,0-1 0 0 0,0 0 0 0 0,0 1 0 0 0,0-1 1 0 0,0-1-1 0 0,0 1 2 0 0,-1-1-1 0 0,1 0 1 0 0,0 0 0 0 0,0 0 0 0 0,0 0 0 0 0,0 0 0 0 0,1 0 0 0 0,-1 1 0 0 0,0-1 0 0 0,1 0-1 0 0,0 0 1 0 0,-1 1 0 0 0,1-1 0 0 0,0 0 0 0 0,0 0 0 0 0,2-2 0 0 0,1-2 173 0 0,3-7 243 0 0,0 0 1 0 0,0 1 0 0 0,1 0-1 0 0,1 0 1 0 0,0 1-1 0 0,13-12 1 0 0,-18 21-289 0 0,-1-1 0 0 0,1 0-1 0 0,0 1 1 0 0,0 0 0 0 0,1 0 0 0 0,-1 0 0 0 0,0 1 0 0 0,0 0 0 0 0,1-1 0 0 0,6 0 0 0 0,-8 2 89 0 0,3 10-169 0 0,-4-5-34 0 0,1 10-33 0 0,-1 8-10 0 0,-3-17 0 0 0,-1-1 0 0 0,-1 12 11 0 0,-4 6 67 0 0,4-18-63 0 0,0-1-1 0 0,-13 24-240 0 0,-1-1 0 0 0,-32 40 0 0 0,47-65 130 0 0,0 0 0 0 0,-7 7 16 0 0,0 4 52 0 0,-11 13-32 0 0,7-7 60 0 0,12-14 0 0 0,1 0 0 0 0,-2 7 16 0 0,2-10 62 0 0,2 0 3 0 0,2 1-52 0 0,1-1 1 0 0,0 1 0 0 0,0-1-1 0 0,0 0 1 0 0,0 0-1 0 0,0-1 1 0 0,0 1 0 0 0,0-1-1 0 0,9 0 1 0 0,15 5 3 0 0,-9-3-31 0 0,-17-4 0 0 0,1 0-6 0 0,14 2-10 0 0,36 5-886 0 0,-52-6 534 0 0,10-2-1500 0 0,-10 2 1068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12983 0 0,'0'0'4300'0'0,"1"3"-4088"0"0,3 6-56 0 0,1 0 0 0 0,0 0-1 0 0,1 0 1 0 0,0-1 0 0 0,11 13 0 0 0,4 6 265 0 0,-10-12-356 0 0,5 5-45 0 0,-1 1-1 0 0,-1 0 1 0 0,-1 1 0 0 0,19 45 0 0 0,-15-24-21 0 0,-10-29 17 0 0,-2 0 1 0 0,0 0-1 0 0,5 22 0 0 0,-8-27-46 0 0,-1-1 0 0 0,1 1 1 0 0,-2 0-1 0 0,1-1 0 0 0,-1 1 0 0 0,-1 0 0 0 0,1-1 0 0 0,-2 1 0 0 0,1-1 1 0 0,-1 1-1 0 0,0-1 0 0 0,-1 1 0 0 0,0-1 0 0 0,-5 10 0 0 0,-9 14-484 0 0,11-19-290 0 0,-1-1-1 0 0,-11 16 0 0 0,7-15-635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11455 0 0,'0'0'5556'0'0,"3"2"-5086"0"0,1 3-275 0 0,1-1 115 0 0,0 1-1 0 0,0 0 1 0 0,0 0-1 0 0,-1 0 1 0 0,0 1-1 0 0,0 0 1 0 0,0-1-1 0 0,5 14 1 0 0,-2 6-171 0 0,-2 1 1 0 0,0 0-1 0 0,-2 0 0 0 0,-1 0 1 0 0,-1 0-1 0 0,-1 0 1 0 0,-1 1-1 0 0,-6 33 1 0 0,3-42-101 0 0,0-1 0 0 0,-1-1 0 0 0,-1 1 0 0 0,0-1 1 0 0,-1 0-1 0 0,-16 26 0 0 0,12-24-84 0 0,8-15-49 0 0,-3 3 15 0 0,-23 20-1839 0 0,9-10-3718 0 0,6-7-488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8 5983 0 0,'0'0'542'0'0,"-2"0"-446"0"0,-7-4 1762 0 0,9 4-1382 0 0,-1-1 0 0 0,0 1-1 0 0,0 0 1 0 0,0-1 0 0 0,0 1-1 0 0,0 0 1 0 0,0 0-1 0 0,0 0 1 0 0,0 0 0 0 0,0 0-1 0 0,0 0 1 0 0,-1 0 0 0 0,-11 6 1999 0 0,-12 16-2663 0 0,11-7 1041 0 0,-6 3-394 0 0,1 1 0 0 0,1 1 0 0 0,1 1 0 0 0,1 0 0 0 0,-15 26 0 0 0,19-24-338 0 0,1 1 0 0 0,1 0 0 0 0,1 1 1 0 0,-6 28-1 0 0,-5 14-109 0 0,12-44-14 0 0,2 0 0 0 0,-7 42-1 0 0,11-51 17 0 0,1 0 0 0 0,1 0 0 0 0,0 0 0 0 0,1 0 0 0 0,5 28 1 0 0,-1-3 115 0 0,0-23-60 0 0,-3-11-51 0 0,0-1 0 0 0,1 1 0 0 0,-1-1 0 0 0,1 0 0 0 0,0 0 0 0 0,0 0 0 0 0,1 0 0 0 0,-1-1 0 0 0,1 1 0 0 0,-1-1 0 0 0,1 0 1 0 0,0 0-1 0 0,1 0 0 0 0,7 3 0 0 0,-1-1 19 0 0,0-1 1 0 0,0 0-1 0 0,0 0 1 0 0,1-2-1 0 0,14 3 1 0 0,-17-4-30 0 0,0-1 0 0 0,0 1-1 0 0,1-2 1 0 0,-1 1 0 0 0,0-1 0 0 0,0-1 0 0 0,17-4-1 0 0,-6-1 11 0 0,0 0-1 0 0,24-13 0 0 0,-38 16-10 0 0,0 0 0 0 0,-1 0 0 0 0,1 0-1 0 0,-1 0 1 0 0,0-1 0 0 0,0 0 0 0 0,-1 0 0 0 0,1-1-1 0 0,-1 1 1 0 0,0-1 0 0 0,0 0 0 0 0,-1 0 0 0 0,0 0-1 0 0,4-9 1 0 0,-3 2 17 0 0,0 1 0 0 0,0-1 0 0 0,-1 0 0 0 0,-1 0 0 0 0,0 0 0 0 0,0-23 0 0 0,-2-3 74 0 0,-1-1 1 0 0,-2 1-1 0 0,-2 0 0 0 0,-2 0 1 0 0,-15-52-1 0 0,19 82-98 0 0,-51-144 62 0 0,51 145-83 0 0,-5-13-433 0 0,-14-27 1 0 0,20 46 120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6447 0 0,'0'0'932'0'0,"0"3"450"0"0,1 1-1780 0 0,-1-3 1227 0 0,1 1 0 0 0,-1 0 0 0 0,1-1 0 0 0,0 1 0 0 0,0 0 0 0 0,-1-1 0 0 0,1 1 0 0 0,0-1 0 0 0,2 3 0 0 0,-1-3-235 0 0,1 0-136 0 0,5 2-285 0 0,1-1 0 0 0,-1 0 0 0 0,1-1 0 0 0,0 0 0 0 0,-1 0 0 0 0,1-1 0 0 0,0 0 0 0 0,14-3 0 0 0,131-11 308 0 0,-136 12-490 0 0,29-6-1 0 0,-25 4-209 0 0,-18 3-213 0 0,0 0 0 0 0,0-1 0 0 0,0 1 0 0 0,6-5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6911 0 0,'0'0'528'0'0,"-2"1"-156"0"0,-6 4 351 0 0,1 1 0 0 0,1 0 0 0 0,-1 0 0 0 0,1 0 0 0 0,0 1 0 0 0,0 0 1 0 0,1 0-1 0 0,-6 9 0 0 0,4-4-423 0 0,1 1 1 0 0,0 1 0 0 0,0-1-1 0 0,-4 21 1 0 0,3-2-288 0 0,1 0-1 0 0,2 0 1 0 0,0 60 0 0 0,6-67 111 0 0,0 0 0 0 0,1 0 1 0 0,2 0-1 0 0,1 0 0 0 0,0-1 1 0 0,2 0-1 0 0,12 25 0 0 0,-17-45-372 0 0,-1 1-1 0 0,2-1 1 0 0,-1 0-1 0 0,0 0 1 0 0,1 0-1 0 0,0 0 1 0 0,-1 0-1 0 0,2-1 1 0 0,-1 0-1 0 0,0 0 1 0 0,8 4-1 0 0,0 1-3174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13247 0 0,'0'0'2528'0'0,"3"-1"-2182"0"0,86-24 476 0 0,-81 24-709 0 0,-1 0 0 0 0,1 1 0 0 0,-1 0 0 0 0,1 0-1 0 0,-1 0 1 0 0,10 3 0 0 0,-12-3-53 0 0,-2 1 290 0 0,0-1-192 0 0,11 4-73 0 0,-1 2-10 0 0,-13-6-74 0 0,0 1 1 0 0,0-1 0 0 0,0 0 0 0 0,1 0 0 0 0,-1 0 0 0 0,0 0 0 0 0,0 0 0 0 0,0 0 0 0 0,0 0-1 0 0,0 0 1 0 0,0 0 0 0 0,1 0 0 0 0,-1 1 0 0 0,0-1 0 0 0,0 0 0 0 0,0 0 0 0 0,0 0 0 0 0,0 0-1 0 0,0 0 1 0 0,0 0 0 0 0,0 1 0 0 0,0-1 0 0 0,0 0 0 0 0,0 0 0 0 0,0 0 0 0 0,0 0 0 0 0,0 0-1 0 0,0 1 1 0 0,0-1 0 0 0,0 0 0 0 0,0 0 0 0 0,0 0 0 0 0,0 0 0 0 0,0 0 0 0 0,0 1 0 0 0,0 3 24 0 0,0 1 1 0 0,0-1-1 0 0,-1 0 1 0 0,1 1-1 0 0,-1-1 1 0 0,0 0-1 0 0,0 0 1 0 0,-1 0-1 0 0,0 1 1 0 0,1-1-1 0 0,-1-1 1 0 0,0 1-1 0 0,-1 0 1 0 0,1 0-1 0 0,-6 5 1 0 0,-3 2 26 0 0,-1 0 1 0 0,0-1-1 0 0,-1-1 1 0 0,0 0-1 0 0,-1 0 1 0 0,-18 8-1 0 0,-27 19-66 0 0,47-28-51 0 0,2 1-3 0 0,3 1-7 0 0,5-8-40 0 0,5-1-626 0 0,11 2 661 0 0,0-1 0 0 0,-1 0-1 0 0,1-1 1 0 0,0-1 0 0 0,26-2-1 0 0,-35 3 70 0 0,21-7-58 0 0,-19 4 39 0 0,0-1 16 0 0,1 1 0 0 0,0 0 0 0 0,0 0 0 0 0,0 1-1 0 0,-1 0 1 0 0,1 1 0 0 0,1-1 0 0 0,-1 2 0 0 0,8 0 0 0 0,0 5-30 0 0,-4 4 32 0 0,-4-2 1 0 0,-8-7 7 0 0,1 0 0 0 0,-1 0 0 0 0,1-1 0 0 0,-1 1 0 0 0,1 0 0 0 0,-1 0 0 0 0,0 0 0 0 0,1 0 0 0 0,-1 0 0 0 0,0 0 0 0 0,0 0 0 0 0,1 0 0 0 0,-1 0 0 0 0,0 0 0 0 0,0 2 0 0 0,0 1-3 0 0,1 12-4 0 0,-1-13 1 0 0,-6 22-40 0 0,2-13 43 0 0,-2 2-37 0 0,4-10 31 0 0,0 1 11 0 0,-14 10 3 0 0,-11 5 62 0 0,14-11-64 0 0,6-4 36 0 0,1-1 0 0 0,-1 1-1 0 0,-1-1 1 0 0,1-1 0 0 0,-10 4-1 0 0,10-4-17 0 0,-17 6-132 0 0,22-9 6 0 0,-10 4-2076 0 0,10-4 1030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4143 0 0,'0'0'6871'0'0,"3"2"-6335"0"0,3 5 168 0 0,1 1-1 0 0,-1-1 1 0 0,8 13 0 0 0,10 30 731 0 0,5 12-460 0 0,-20-45-706 0 0,11 30-1 0 0,-12-27-82 0 0,10 20 1 0 0,1-2-107 0 0,-2 1 1 0 0,13 45 0 0 0,-27-74-154 0 0,-1 0 0 0 0,0 0-1 0 0,-1 0 1 0 0,-1 0 0 0 0,1 0-1 0 0,-1 0 1 0 0,-1 1 0 0 0,-2 10-1 0 0,2-15-76 0 0,-1 0-1 0 0,-1-1 1 0 0,1 1-1 0 0,-1-1 1 0 0,0 1-1 0 0,0-1 1 0 0,-1 0-1 0 0,1 0 0 0 0,-1-1 1 0 0,0 1-1 0 0,-10 7 1 0 0,-5 10-1073 0 0,18-22 1028 0 0,1 1 0 0 0,-1 0 0 0 0,1-1 0 0 0,-1 1 0 0 0,0 0 0 0 0,1-1 0 0 0,-1 1 0 0 0,1-1 0 0 0,-1 1 0 0 0,0-1-1 0 0,0 1 1 0 0,1-1 0 0 0,-1 1 0 0 0,0-1 0 0 0,0 0 0 0 0,0 1 0 0 0,1-1 0 0 0,-1 0 0 0 0,0 0 0 0 0,-1 1 0 0 0,-10 0-1292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8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5527 0 0,'0'0'10056'0'0,"3"2"-9816"0"0,42 30 2011 0 0,-25-11-1811 0 0,-1 1 0 0 0,-1 1 1 0 0,18 28-1 0 0,-15-20-244 0 0,5 7 98 0 0,62 81 1041 0 0,-62-84-1090 0 0,-1 1 0 0 0,-1 1 0 0 0,-2 1 0 0 0,-2 1 0 0 0,-1 0 0 0 0,23 76 0 0 0,-37-97-201 0 0,0 1 1 0 0,-1 0-1 0 0,-1 0 0 0 0,0 0 0 0 0,-2 0 0 0 0,0 0 1 0 0,-1 1-1 0 0,-1-1 0 0 0,-1 0 0 0 0,-1 0 1 0 0,-5 20-1 0 0,1-13 73 0 0,0 0 1 0 0,-2-1-1 0 0,-1 0 1 0 0,-1 0-1 0 0,-1-1 1 0 0,-1 0-1 0 0,-27 36 1 0 0,-34 31 174 0 0,-43 58 70 0 0,103-130-415 0 0,1 0-1 0 0,1 2 1 0 0,1-1-1 0 0,1 1 1 0 0,0 1-1 0 0,2 0 1 0 0,-7 28-1 0 0,9-27-249 0 0,4-19 156 0 0,1 0 0 0 0,-1 0 0 0 0,1 0 0 0 0,1 0 0 0 0,-1 0 0 0 0,0 0 0 0 0,1 1-1 0 0,0-1 1 0 0,0 0 0 0 0,1 7 0 0 0,0-9-441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2303 0 0,'-13'12'10412'0'0,"16"-10"-10320"0"0,12 4 285 0 0,0 0 1 0 0,0-1-1 0 0,1 0 0 0 0,17 2 0 0 0,70 8 2092 0 0,-77-12-2217 0 0,7-2-81 0 0,0 0-1 0 0,0-2 1 0 0,65-11 0 0 0,-49 5-597 0 0,-46 7-16 0 0,1-1 0 0 0,-1 0 0 0 0,1 0 0 0 0,-1 0 0 0 0,0 0 0 0 0,4-3-1 0 0,-1 2-1960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7:06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16619 1184 288 0,'7'-16'12'0,"-7"3"4"0,4 10-16 0,-1-6 0 16,1 0 0-16,0-1 0 0,-1-2 312 0,4 2 59 15,-3 1 12-15,3 6 2 0,-4-4-255 0,4 1-51 16,-7 6-11-16,7-6-1 0,0 6-34 0,-3 0-6 16,7 9-2-16,-8 1 0 0,1-7-16 0,3 12-9 15,0 1 10-15,-4 3-10 0,1 0 29 0,3 3 0 16,0 0 0-16,0 3 0 0,3-6 11 0,-2 9 3 15,-5-3 0-15,4 3 0 0,0-3-14 0,0 7-2 0,-3-1-1 16,-1 7 0-16,4-4-5 0,-3 1-1 0,-4 5 0 0,3 4 0 16,-3-3 1-16,4 0 0 0,-1-1 0 15,1-8 0-15,-4 2-10 0,7 1-3 0,0-10 0 0,0 0 0 16,0-3-8-16,0 6 0 0,4-6 0 0,-4-9 0 16,0 5-12-16,0-5-8 0,4 6-2 0,-1-16-722 31,-3 6-145-31</inkml:trace>
  <inkml:trace contextRef="#ctx0" brushRef="#br0" timeOffset="607.39">16524 1058 1681 0,'-3'-6'36'0,"-1"0"8"0,-3-1 2 15,3 4 2-15,-3-6-38 0,4 0-10 0,-4 5 0 0,3-2 0 0,4 3 79 0,0-3 13 0,0 3 4 0,0 3 0 16,0 0-26-16,0 0-5 0,11-10-1 0,-4 10 0 16,4-3-44-16,-1-3-10 0,4 6-2 0,0-3 0 15,4 3-8-15,3 0 0 16,-3-7-10-16,6 4 10 0,1 0 0 0,7 3 0 0,0 0 0 16,6-6 0-16,1 6 0 0,4 0 0 0,-1 0 0 0,-3 6 0 15,3-3 0-15,-7 7 0 0,4-7 8 0,-4 16-8 16,-3-7 0-16,3 7-9 0,-3 6 1 0,0-6 0 15,-4 3 8-15,0 9 11 0,1 0-3 0,-5 1 0 16,1-1 8-16,-7 1 2 0,-1-4 0 0,-3 3 0 16,1-6 0-16,-5 7 0 0,-3 2 0 0,0-9 0 15,4 0 2-15,-8-3 0 0,1 6 0 0,-1-2 0 16,-3 2-20-16,-3 3 0 0,3-6 0 0,-4 3 0 16,1 4 0-16,-4-1 12 0,-4-6-3 0,-3 3 0 0,-4 4-9 0,4-10 0 15,-7 3 9-15,4-6-9 16,-5 9 17-16,1-6-1 0,4-7 0 0,-5 4 0 15,1-6 18-15,4 3 3 0,-5-4 1 0,1 1 0 0,0-4-30 0,3-3-8 16,-6 7 0-16,3-10 0 0,3 3 8 0,-3-3 0 16,-4-3 0-16,0 4 0 0,1-4-8 0,-1 0-12 15,0 0 4-15,4 0 0 16,0 0-21-16,0 0-4 0,3 6-1 0,4-6 0 16,-4 3-25-16,8 3-5 0,3-3 0 0,0 10-1 15,0-7-50-15,3-3-9 0,1 4-3 0,6 2-497 16,4-3-99-16</inkml:trace>
  <inkml:trace contextRef="#ctx0" brushRef="#br0" timeOffset="1424.49">17844 1344 979 0,'0'0'87'0,"0"0"-70"15,0 0-17-15,0 0 0 0,0 0 169 0,7 0 31 16,0 3 5-16,3-3 2 0,1 0-129 0,-1 0-26 16,4 0-4-16,1 0-2 0,-1 6-22 15,3-6-5-15,1-6-1 0,3 6 0 0,0 0-18 0,4-3 10 16,-4 3-10-16,4-10 8 0,-4 10-8 0,4-3-12 15,-4-3 2-15,0 6 1 16,0-3-32-16,-3-7-7 0,3 7 0 0,-3-3-1 16,-1 3-23-16,-3-4-4 0,1 7 0 0,-1-3-1 15,-4 3-9-15,1 0-2 0,-4 0 0 0,-7 0-298 0,3 3-60 0</inkml:trace>
  <inkml:trace contextRef="#ctx0" brushRef="#br0" timeOffset="1684.65">17868 1588 1612 0,'0'0'72'0,"-3"0"14"16,-4-3-69-16,7-6-17 0,0 9 0 0,0 0 0 0,7-3 132 0,-4-4 24 15,8 7 4-15,-4 0 0 16,3-3-124-16,1-3-26 0,0 6-10 0,-1 0 8 0,4 0-17 0,0 0-4 16,1 6-1-16,-1-3 0 15,3-3-52-15,4 0-10 0,-3 0-3 0,3 7-513 16,0-7-102-16</inkml:trace>
  <inkml:trace contextRef="#ctx0" brushRef="#br0" timeOffset="2763.54">19392 732 1562 0,'0'0'69'0,"-3"0"15"0,-1-9-68 0,1 9-16 16,-4 0 0-16,7 0 0 0,0 0 56 0,-4-3 7 15,-3 6 1-15,0-3 1 16,0 0-52-16,0 0-13 0,0 0 0 0,0 0 0 16,-4 6-23-16,-3-3-7 0,3-3-2 0,1 3 0 0,-4 4 32 0,0-4 0 15,0-3 0-15,-4 9 0 0,0 1 0 0,1-7 0 16,-8 3 0-16,7 3 0 0,1-6 25 0,-5 10 11 16,5-4 3-16,-1 4 0 0,4-7-2 0,3 4 0 15,-3-7 0-15,4 16 0 16,3-16-14-16,0 16-3 0,0-7-1 0,0-3 0 0,0 10-19 0,3-9 0 15,0 2 0-15,4 1 0 0,-3-4 0 0,-1 1-9 0,4-10 1 16,-3 9 0-16,3 4 8 0,0-13 12 16,0 0-2-16,0 0-1 0,3 3-9 0,-3-3-11 15,4 9 3-15,-4-9 0 0,0 0 8 0,3 0 11 16,5 10-3-16,-8-10 0 0,0 0-8 0,7 0 8 0,0 9-8 16,0-6 8-16,3 3 4 0,1-6 0 0,-1 3 0 0,-3-3 0 15,4 7 0-15,0-1 0 0,3-6 0 0,-4 0 0 16,1 0-12-16,3 6 0 0,-3-6 0 0,-1 3 0 15,-3 4 0-15,0-7 0 0,0 3 0 0,-7-3 0 16,0 0 0-16,4 6 0 0,-4-6 0 0,3 6 0 16,-3 1 8-16,-3 2 0 0,-1-6 0 0,-3 10 0 15,-3-4 0-15,3-3 0 0,-4-2 0 0,1 8 0 16,-1-3 3-16,0-2 0 0,1-1 0 0,-1 0 0 16,4-3-11-16,0 7 8 0,0-1-8 0,0 1 8 15,0-7-8-15,3-3 0 0,-3 9 0 0,7-9 0 16,-7 6 0-16,4-2 0 0,3-4 0 0,0 0 0 15,-7 9 0-15,7-9 0 0,0 0 0 0,-4 3 0 16,4-3 0-16,0 0 0 0,0 0 0 0,0 0 0 16,0 0 0-16,0 0 0 0,0 0 0 0,0 0 0 0,7 10 0 0,0-1 0 15,0-6 0-15,0 3 0 0,4-2 0 0,0-4 8 16,-4 6-8-16,3 0 8 16,1-6-8-16,-1 6 0 0,1-3 9 0,0 4-9 0,-4-4 0 0,3 6 0 15,-3 1 0-15,0-7 0 0,0 6 9 0,4-9-9 16,-11 0 12-16,3 10-12 0,-3-10 0 0,7 9 0 15,-7-9 0-15,4 3 0 0,0 7 0 0,-4-10 0 16,0 9 0-16,0 0 0 0,-4-5 0 0,4 8 0 16,-4-6 0-16,-3 4 0 0,0-1 13 0,0 4-4 15,-3-1-1-15,-1 7 0 0,-3-6-8 0,3 5 0 16,-3-2 0-16,4-6 0 0,-4 11 0 0,0-5 0 16,-1 0 0-16,1 0 8 0,0 5-8 0,0-5 0 0,0-6 0 0,0 8 0 15,0-5 0-15,0 6 8 0,0-7-8 0,-1 7 0 16,1-6 0-16,4 5 0 0,-4-5 0 15,0 9 0-15,3 0 0 0,-3 0 0 16,3-3 0-16,1 3 0 0,-4 6 0 0,3 3 0 0,0 1 0 0,1-7 0 16,3 6 0-16,0 0 0 0,0 7 0 0,3-13 0 15,1 6 0-15,3-9 0 0,0 7 0 0,3-7 0 16,1-4 0-16,-1-2 0 0,4-3 0 0,4 5 0 16,-1 1 0-16,4-9 0 0,1-1 0 0,2 4 0 15,1-10 0-15,3 3 0 0,4-3-11 0,-1 3 11 16,5-2-34-1,-1-4-2-15,4 3 0 0,-1-3 0 0,1 6-157 0,0-6-32 0,31 0-7 0,-20 3 0 16</inkml:trace>
  <inkml:trace contextRef="#ctx0" brushRef="#br0" timeOffset="3287.89">19678 1532 1450 0,'0'0'64'0,"0"0"14"0,0 0-62 0,0 0-16 0,0 0 0 0,0 0 0 15,0 0 56-15,0 0 9 0,0 0 2 0,0 0 0 16,7 0-24-16,-7 0-5 0,4 3-1 0,3 6 0 0,0 1-15 0,0-7-3 16,0 13-1-16,0-4 0 0,-4-2 3 0,4 2 1 15,0 1 0-15,1 5 0 0,-1-5 2 0,0 6 0 16,3-10 0-16,-3 4 0 0,0-1 0 0,4 7 0 16,-1-10 0-16,-2 1 0 0,2 2-4 0,-3-2-1 15,4-1 0-15,-1 4 0 0,4-10-7 0,-3 6-2 16,0 4 0-16,-1-4 0 0,1 4-10 0,6-4 0 15,-6 1 0-15,3 8 0 0,0-14-11 0,0 11-4 16,0-2-1-16,-3-1 0 16,0 7-128-16,3-16-25 0,-4 10-6 0,1-4-368 15,-4-2-73-15</inkml:trace>
  <inkml:trace contextRef="#ctx0" brushRef="#br0" timeOffset="3722.77">20355 1425 230 0,'0'0'10'0,"0"0"2"0,0 0-12 0,0 0 0 15,0 0 0-15,0 0 0 0,0 0 257 0,0 0 49 16,0 0 10-16,0 0 1 0,0 0-253 0,0 0-52 16,0 0-12-16,0 0 0 0,-7 3 12 0,0 7-1 15,0-7 0-15,0 13 0 0,-4-4 25 0,4 1 4 16,-7 5 2-16,4 4 0 0,-4 3 18 0,0 1 3 15,-4-1 1-15,0 9 0 0,1-3 0 0,-5 7 0 16,5-7 0-16,-4 4 0 0,-1 6-34 0,1 0-6 16,0-7-2-16,3 10 0 0,1-6-6 0,-1-4 0 15,1 10-1-15,-1-3 0 0,4-1 2 0,-4 1 1 0,4-6 0 16,3-4 0-16,1 0-18 0,3 4 10 0,-4-7-10 16,8-6 8-1,-1 0-68-15,1-3-13 0,6-7-3 0</inkml:trace>
  <inkml:trace contextRef="#ctx0" brushRef="#br0" timeOffset="5360.7">20782 723 518 0,'4'0'46'0,"-4"0"-37"16,0 0-9-16,0 0 0 0,0 0 128 0,0 0 23 15,0-3 5-15,0 3 0 0,0-7-104 0,0 7-20 16,3-3-5-16,-3 3-1 0,0 0-26 0,0 0 0 16,0 0 0-16,0 0 0 0,0 0 0 0,0 0 0 15,0 0 0-15,0 0 0 0,0 0 0 0,0 0 10 16,0 0-1-16,0 0 0 0,0 0 27 0,0 0 4 16,-7 0 2-16,0 10 0 0,-3-10 17 0,2 9 3 15,1-3 1-15,-3 4 0 0,-8-1-31 0,4 10-7 0,3-10-1 0,-3 4 0 16,0-1-14-16,0 7-10 0,0 3 12 15,0-3-12-15,3-3 0 0,1 2 0 0,-1 4 0 16,1-3 0-16,3-6 15 0,-1 9-4 0,5-3-1 0,-4 3 0 16,3-4 8-16,1 4 2 0,3-9 0 0,0 9 0 15,-4 0-20-15,8-3 0 0,-1-1 8 0,1-2-8 16,-1 0 0-16,1-4 0 0,-1 1-11 0,5 6 11 16,-1-7-24-16,0-2 1 0,0 8 1 0,0-14 0 31,0 8-61-31,0-6-12 0,0-3-2 0,4 7-1 0</inkml:trace>
  <inkml:trace contextRef="#ctx0" brushRef="#br0" timeOffset="5656.48">20877 977 1324 0,'0'0'118'0,"0"0"-94"15,0 0-24-15,0 0 0 0,0 0 179 0,0 19 31 16,-3-7 6-16,3 7 2 0,0-10-176 0,0 7-42 0,0 0 0 0,3 6 0 31,-3-10-20-31,0 1-7 0,4 2-1 0,-4 1-1 16,0 0-137-16,3-4-27 0,-3-2-6 0,0 2-273 0,0-2-54 0</inkml:trace>
  <inkml:trace contextRef="#ctx0" brushRef="#br0" timeOffset="6171.01">20955 723 1922 0,'0'0'85'0,"0"0"18"0,0 0-83 0,0 0-20 16,0 0 0-16,0 0 0 0,0 0 0 0,0 0 0 0,0 0 0 15,0 0 0-15,0 0 0 0,0 0-13 0,0 0 5 16,7 12 8-16,-3-5-10 0,6-4 10 16,1 3 0-16,-1-3-9 0,1 7 1 0,0-1 0 0,-1-6 0 0,8 6 0 15,-4 1 8-15,0-1-10 0,0 1 10 0,4 2-10 16,-1-2 10-16,1 2 0 0,-4-2 0 0,0 2 0 16,0 7 0-16,0-7 0 0,-3 7 0 0,0-9-8 15,-4 5 8-15,0 1 0 0,-4 0 0 0,-3 3 0 16,0-7 0-16,0 16 11 0,0-12-3 0,0 0 0 15,-3-1-8-15,-1 1 0 0,4 0 0 0,-3-7 8 16,-1 10-8-16,-3-10 0 0,4 7 0 0,-5-10 0 16,5 4-40-1,-8 2 0-15,1 1 0 0,-1-4-742 0</inkml:trace>
  <inkml:trace contextRef="#ctx0" brushRef="#br0" timeOffset="6787.77">21594 2081 2206 0,'0'0'48'0,"0"0"11"0,0 0 1 0,0 0 3 0,0 0-51 0,0 0-12 0,10 3 0 0,-3 9 0 0,-3-2 0 15,-1-1 0-15,8 10 0 0,-4-7-10 0,-4 7 10 0,4 3 0 16,-3-9 0-16,3 9 0 0,0 0 0 0,0-4 0 16,-7 4 0-16,4 0 0 0,3 7 0 0,-4-17 0 15,-10 10 0-15,0 0 0 0,4 0 0 0,-4-3 0 16,-4 3 8-16,-3 0-8 0,0-4 0 0,0 4 0 15,0 0 0-15,-1-3 8 16,-2-6-28-16,-1 6-4 0,4-7-2 0,3 7-614 0,-3-10-122 16</inkml:trace>
  <inkml:trace contextRef="#ctx0" brushRef="#br0" timeOffset="7098.78">22165 1532 2487 0,'0'0'55'0,"0"0"11"0,0 0 2 0,4 3 2 0,-1 16-56 0,4-10-14 16,7 7 0-16,-3 3 0 0,-4-1 0 0,7 4 0 16,0 0 0-16,-3 0 0 0,-1 0 0 0,4 6 0 15,-3-2 0-15,7 2 0 16,-1-6-33-16,-3 3-10 0,-3-6-1 0,7 3-1 16,-1 6 4-16,1-16 1 0,-8 7 0 0,1-3 0 15,3 3-35-15,-3-1-6 0,-1-8-2 0,-3 2-513 16,0 1-104-16</inkml:trace>
  <inkml:trace contextRef="#ctx0" brushRef="#br0" timeOffset="7427.42">22775 1588 1958 0,'-7'0'174'0,"-3"0"-139"0,10 0-35 0,-4 10 0 15,-6-1 113-15,-1 0 16 0,7 7 3 0,-3 3 1 16,0 3-96-16,-3 0-19 0,-4 6-4 0,-4-3-1 16,4 3-24-16,0 4-5 0,0-1 0 0,0 4-1 15,-4 2 17-15,4 7-12 0,-7 0 12 0,3 6-10 16,-3-6 10-16,0 0 0 0,7 6-9 0,-8-6 9 0,-6-3 0 0,7 0 0 15,7-1 0-15,-7 4 0 0,0-9-20 0,3 6 1 16,0-7 0-16,8-3 0 16,3 1-40-16,-4-4-8 0,-3-3-1 0,7-3-1 15,7-3-111-15,-4-7-21 16,-10 7-5-16,7-13-1 0</inkml:trace>
  <inkml:trace contextRef="#ctx0" brushRef="#br0" timeOffset="7975.96">23178 820 1195 0,'0'0'52'0,"0"0"12"0,0 0-51 0,0 0-13 16,0 0 0-16,0 0 0 0,-4-13 48 0,4 13 6 16,0 0 2-16,0 0 0 0,-7-3-3 15,3 3 0-15,4 0 0 0,-10 0 0 0,6 3-17 0,-6-3-4 16,-1 13-1-16,1-7 0 0,-1 4-19 0,0-7-4 15,1 16-8-15,-1-10 12 0,-3 7-12 0,4-7 0 16,-1 10 0-16,-3-7 0 0,0 7 16 0,3-6 4 16,4 9 1-16,0-3 0 0,-4-1-12 0,8 4-9 15,-1 0 12-15,8-9-12 0,-1 9 41 0,1 6 2 0,-1-15 0 16,5 8 0-16,-1-2-29 0,3 3-6 0,1-3 0 16,-1 3-8-16,4-9 0 0,1 5-9 0,-5-2-1 0,4-7-576 15,4 1-115 1</inkml:trace>
  <inkml:trace contextRef="#ctx0" brushRef="#br0" timeOffset="8427.48">23329 952 2170 0,'0'0'48'0,"-3"-7"9"0,3 4 3 0,0 3 1 0,-4-6-49 0,4 6-12 16,4-13 0-16,-1 10 0 0,1-6 0 16,3 9 8-16,0-10-8 0,0 7 0 0,3-3 0 0,1 6 8 15,0-3-8-15,-1-6 0 0,1 9-16 0,-1 0-7 16,1 0-1-16,3-10 0 0,-3 10 0 0,-1 0 0 15,1 0 0-15,-1 0 0 0,1-3 13 0,-11 3 3 16,0 0 0-16,0 0 0 0,0 0 0 0,0 0 0 16,0 0 0-16,0 13 0 0,0-4 8 0,-4-6 0 15,-3 6 0-15,0 1 0 0,-3 2 0 0,-1 1 0 16,-3 3 0-16,0-4-8 0,3 1 8 0,-3 6 0 0,0-7 0 0,0 7 0 16,3-7 0-16,1 7 0 0,-1-6 0 0,4 6-8 15,0-16 8-15,4 12 0 16,-1-2 0-16,4-10 0 0,4 7 0 0,-1-1 8 0,1-9-8 15,3 9 0-15,-4-6 56 0,4-3 6 0,-7 0 2 0,7 13 0 32,4-7-119-32,0-3-23 0,-1 4-5 0,1-4-1 15,-1 6-80-15,4-6-16 0,11 4-3 0,-4-7-1 0</inkml:trace>
  <inkml:trace contextRef="#ctx0" brushRef="#br0" timeOffset="8982.66">23647 626 633 0,'0'0'56'0,"0"0"-44"0,0 0-12 0,0 0 0 16,0 0 324-16,0 0 64 0,0 0 12 0,-4 3 2 16,4 3-330-16,4-3-72 0,-4-3 0 0,0 9-12 15,3 1 2-15,1-7 1 0,3 6 0 0,0 1 0 16,0-1 9-16,0 7-8 0,4-10 8 0,-1 7-8 15,1 6 8-15,-1-10 9 0,1 7-1 0,3 2-8 0,0 1 0 16,0-3 0-16,0 3 0 0,-3 0 0 0,3 3 0 0,4-10 0 16,-4 10 0-16,0 0 0 15,-4-6 0-15,1-4 0 0,0 1 0 0,-4 6 0 0,0-7 0 0,0 7 0 16,-4-7-10-16,1 10 10 0,-4-6 0 0,-4 0 0 16,1 6 9-16,-1-3-1 15,1-1-45-15,-4-2-9 0,-4 0-2 0,1 6-522 16,-5-10-105-16</inkml:trace>
  <inkml:trace contextRef="#ctx0" brushRef="#br0" timeOffset="13892.67">24737 1745 748 0,'0'0'33'0,"0"0"7"0,0-9-32 0,0 9-8 0,0 0 0 0,0 0 0 16,0 0 352-16,0 0 68 0,0 0 13 0,10 6 3 16,1 0-355-16,-4 0-71 0,0 4-10 0,0-1-11 15,0 4 11-15,4-1 0 0,-1 1-9 0,1 3 9 16,3-1 0-16,0 1 0 0,0 0-9 0,4 2 9 16,3-5 0-16,-3 9 0 0,-4-6 0 0,7-1 0 15,-7 1 0-15,4-4 0 0,-1 1 0 0,1 6 0 16,-4-7 0-16,4-2 11 0,-4 2-11 0,0 1 10 15,-3-7-10-15,-1 4-17 0,1-7 4 0,-1 3-998 16</inkml:trace>
  <inkml:trace contextRef="#ctx0" brushRef="#br0" timeOffset="14496.95">25527 1472 2206 0,'0'0'48'0,"-7"0"11"0,0-3 1 0,0 3 3 0,-4 3-51 0,4-3-12 0,0 0 0 0,0 10 0 0,0-1 0 0,0 0 0 16,0-5 0-16,-4 8 0 0,4-2 0 0,-3 11 0 15,-1-2 0-15,1 10 0 0,-1-4 0 0,-3 6 0 16,0 0 0-16,-4 10 0 0,0-6 13 0,1 5 7 16,-1 4 0-16,-3-3 1 0,0 12 10 0,0-3 1 15,-4-6 1-15,-3 10 0 0,3-1 4 0,-3-3 1 0,0-6 0 16,-1 6 0-16,5-9-17 0,-1 3-3 0,-3-10-1 16,3 7 0-16,0 0-9 0,4-10-8 15,4 4 12-15,2-4-12 0,1-3-11 0,4-3-9 0,3-3-1 16,0 0-1-1,3-6-140-15,4-3-28 0,0-1-6 0</inkml:trace>
  <inkml:trace contextRef="#ctx0" brushRef="#br0" timeOffset="14983.29">26162 742 1670 0,'0'0'148'0,"0"0"-118"16,0 0-30-16,-7 0 0 0,-4 0 88 0,11 0 11 15,0 0 2-15,0 0 1 0,-7 3-87 0,0 3-15 16,-3-3-8-16,3 7 8 0,-4-7 0 0,4 3 0 0,-4 3 0 0,1 4 0 15,-1-1 0-15,-3 7 0 0,0-6 0 0,0 9 0 16,0 6 0-16,-4 3 0 0,1-6 0 0,2 7 0 16,-2 9 9-16,6-1 0 0,-3-8 0 15,3 2 0-15,4-3 6 0,0 7 1 0,0-13 0 0,4 7 0 16,3-10-8-16,0 6-8 0,3-6 11 0,4 3-11 16,0-6 8-16,0 3-8 0,4-4 0 0,3 1 0 15,-3-6-95 1,6-1-25-16,-2 1-6 0,-1-4-699 0</inkml:trace>
  <inkml:trace contextRef="#ctx0" brushRef="#br0" timeOffset="15565.94">26264 945 172 0,'0'0'16'0,"0"0"-16"16,0 0 0-16,0 0 0 0,0 0 383 0,7 0 73 16,-7 0 16-16,4-3 2 0,-4 3-373 0,10 0-74 15,-6 0-15-15,7 0-4 0,-1 0 1 0,1 0 0 16,-4 0 0-16,3-6 0 0,1 6-9 0,3-6 0 15,0 6 0-15,-3 0 0 0,3-7 0 0,-4 7 0 0,5 0-12 0,-8 0 12 16,0 7-9-16,0-1 9 0,-7-6 0 0,3 6 0 16,-3 4 0-16,0-7 0 0,-7 6 0 0,0 1 0 15,0-1 15-15,-7 7-3 0,3 3-1 0,-3-1 0 16,-3-2-1-16,3 0 0 0,-4-1 0 0,-3 1 0 16,7-3 3-16,-4-1 1 0,0 7 0 0,-3-7 0 15,7 1-14-15,0-7-10 0,3-3 2 0,1 7 0 16,3-1 8-16,7-9 0 0,0 0 8 0,0 0-8 15,0 0 0-15,0 0-8 0,0 0 0 0,10 0 0 16,1-3-4-16,0 3 0 0,3-6 0 0,3 6 0 16,-6-3 12-16,3-4-8 0,0 7 8 0,0 0-8 15,-3 0 8-15,-1-3 0 0,1 6 0 0,0-3 0 0,-4 0 0 0,-7 0-13 16,10 7 5-16,-10-7 8 0,7 3-13 0,-3 6 5 16,-4-9 8-16,3 10-13 0,-3-10 13 0,4 9-9 15,-4 0 9-15,0 4-8 16,-4-10 8-16,1 7 9 0,-1-1-1 0,-3 0-8 0,4 1 12 0,-4 2-12 15,0-9 12-15,-1 7-12 0,-2 2 16 0,-1-2-3 16,4-1-1-16,-3 4 0 0,-1-7-12 0,0 3 11 16,1 4-11-16,-1-4 10 0,4 1-10 0,-7 2-11 15,4-9 3-15,-5 7 0 16,1 9-111-16,4-10-21 0,-4-6-5 0</inkml:trace>
  <inkml:trace contextRef="#ctx0" brushRef="#br0" timeOffset="16168.18">26490 751 979 0,'0'0'87'0,"0"0"-70"15,0 0-17-15,0 0 0 0,-3 0 92 0,3 0 14 16,0 0 3-16,0 0 1 0,0 0-80 0,0 0-16 0,3-6-3 0,4 3-1 15,-3-4 24-15,-4 7 5 0,7-3 1 16,0 3 0-16,3-3-5 0,-10 3-1 16,0 0 0-16,7 0 0 0,4 3-2 0,0 0-1 0,-1 4 0 0,1-4 0 15,-1 3-19-15,4-3-4 16,1 7-8-16,-1-1 12 0,0 0 6 0,3 4 1 0,5-1 0 0,-5 1 0 16,1 3-11-16,-4-4-8 0,4 1 12 0,-4 9-12 15,0-4 8-15,-4 4-8 0,-3 0 0 0,4 0 0 16,-7 7 9-16,-1-7-9 0,1-1 0 0,-4 8 9 15,0-7-9-15,-4-4 0 0,1 4 0 0,-1 0 0 16,1-6-21-16,-1-7 3 0,-3 10 1 0,3-6 0 16,-3 2-29-1,4-2-6-15,-4 0 0 0,0-4-718 0</inkml:trace>
  <inkml:trace contextRef="#ctx0" brushRef="#br0" timeOffset="17298.91">26931 660 1962 0,'0'0'87'0,"0"0"17"0,0 0-83 0,0 0-21 16,0 0 0-16,0 0 0 0,11 0 28 16,3 0 0-16,-4-3 1 0,8 3 0 15,0 0-29-15,6-6 8 0,1 2-8 0,3 4 0 0,-3 0 0 0,7 0 9 16,-4 0-9-16,0 4 8 0,4 2-8 15,0-6 8-15,-4 3-8 0,-3-3 8 0,3 6 2 0,0-3 0 16,-3 7 0-16,-1-1 0 0,-2-6 2 0,-5 4 1 16,1-1 0-16,-8 0 0 0,1 4 4 0,-4-1 1 15,0 4 0-15,-3-10 0 0,-4 16 3 0,0-10 1 16,-4 3 0-16,1-2 0 0,-4 2-6 0,-4 7-2 16,0-6 0-16,-3 6 0 0,0-7-5 0,0 7-1 15,-4-10 0-15,1 7 0 0,-1-7-8 0,-3 10-12 16,0-6 2-16,0 6 1 0,-1-10 32 0,1 4 6 15,-3-4 2-15,6 4 0 0,-3-4-31 0,7 0-16 0,-4 7 1 16,4-10 1-16,3 7 14 0,4-4 0 0,0 1 0 16,4-7 0-16,-1 12 0 0,1-8 13 0,3-7-4 0,0 9-1 15,7 1 0-15,-4-1-8 0,4-6 12 0,0 3-4 16,4-3-8-16,-1 10 0 0,-2-7 9 0,2-3-9 16,-3 4 0-16,0-4 0 0,0 6 0 0,0 1 0 15,4-10 0-15,-4 3 0 0,0 3 0 0,0-3 0 16,0-3 0-16,0 6 0 0,-7-6 0 0,0 0 8 15,4 7-8-15,-4-7 0 0,0 0 0 0,0 0 8 16,3 6-8-16,-3-6 0 0,-3 9 0 0,-1-5 0 16,-3 5 0-16,0 0 0 0,0-5 0 0,0 8 0 15,0-6 0-15,-4-3 9 0,1 4-9 0,-1-4 0 16,1 6 19-16,-1 1-3 0,4-7-1 0,0 6 0 16,0 1-4-16,3-1-1 0,1-6 0 0,-4 7 0 15,3 8-10-15,1-8 12 0,3 2-12 0,0-2 12 16,0-1-12-16,0 4 0 0,0-10 0 0,0 13 0 0,3-4 0 0,1-9 0 15,-1 7-10-15,-3 8 10 0,4-14 0 0,-1 8 0 16,-3-2 0-16,7-1 10 0,-7-9-10 16,7 9 0-16,0 1 0 0,4-7 0 0,0 6 0 0,-1-2 0 15,1-4 0-15,3 6 8 0,-3-6 10 0,-1 7 2 16,1-1 0-16,-4-6 0 0,3 3-30 0,-3-2-6 16,0 8 0-16,-3-6-1 0,3-2 17 0,-3 5 0 15,-4 3 0-15,0-2 0 0,0-1 0 0,0 4 0 16,-4-4 0-16,4 4 0 0,-4-4 12 0,1 1 4 15,3 2 0-15,0-2 0 0,-4 5-16 0,4-2 0 0,0-4 0 16,-3 4 0-16,3-4-14 0,0 7 1 0,0-7 0 0,3 1 0 16,1 2 13-16,-4-2 0 0,3-1 0 0,5 4 0 15,-1-4 0-15,-4 10 20 0,4-10-4 16,0 7 0-16,0 0-16 0,0-4 0 16,0 1 0-16,-3 9 0 15,3-4-22-15,-3 1-8 0,-4 3-2 0,0-9 0 0,0 9 32 0,0 0 20 0,-4-4-4 0,0 1 0 16,-3 3-4-16,0-9-2 0,-3 6 0 0,-1-7 0 15,-3 7-10-15,0-7 10 0,0 1-10 0,-7-4 10 16,0 4-10-16,-1-4-12 0,-6 1 2 0,3 2 1 31,-3-2-118-31,-4-1-23 0,-3 1-5 0,-4-1-1 0</inkml:trace>
  <inkml:trace contextRef="#ctx0" brushRef="#br0" timeOffset="17848.64">23805 2103 1674 0,'0'0'74'0,"0"0"15"0,0 0-71 0,0 0-18 0,-7-7 0 0,7 7 0 0,0 0 33 0,0 0 3 15,0 0 1-15,0 0 0 0,0 0-29 0,4 7-8 16,-1 2 0-16,5 3 0 15,-5 1 0-15,4-4 0 0,4 13 0 0,3-3 0 16,-4 3 0-16,4 0 9 0,1 0-9 0,2 6 10 0,4-6-10 0,-3 0 0 16,0 0 0-16,-1 0 0 0,1 0 8 0,-4 6 0 15,-3-6 0-15,-4 0 0 0,0 0 18 0,-4 6 3 16,-3-6 1-16,-3 0 0 0,-4 0 2 0,0 0 1 16,-7 0 0-16,3 0 0 0,-7-3-16 0,4 3-3 15,-3 6-1-15,-1-15-951 16</inkml:trace>
  <inkml:trace contextRef="#ctx0" brushRef="#br0" timeOffset="82287.39">26656 8763 1209 0,'10'-22'108'0,"-10"13"-87"0,4-1-21 0,-4-2 0 0,7-1 183 0,-3 1 32 15,3 2 6-15,0 1 2 0,0-4-166 0,-4 4-33 16,8 3-6-16,-4-1-2 15,4 1 20-15,3 3 4 0,-4 3 1 0,1 0 0 0,6 3-31 0,1-3-10 16,3 6 0-16,0-3 0 0,4 7 0 0,7-7 0 16,0 6 0-16,3 4 0 0,4 3-14 0,3-4 3 15,4 1 1-15,0 9 0 0,-4-4-8 16,4 1-2-16,-4 3 0 0,-3 3 0 0,0 3 12 0,-4-2 8 16,-3 11-12-16,0-2 12 0,-4 5-11 0,0 1 11 0,-3 3-10 15,-1 0 10-15,-2 6-15 0,-5-6 3 0,-3 6 1 16,-7-3 0-16,1 3 11 0,-5 1-13 15,-3-4 5-15,-7 6 8 0,0-3 0 0,0 0 0 0,0-3 0 16,0 4 0-16,-4-8 0 0,-3 11 18 0,0-1-2 0,0-3 0 16,0 10 7-16,-4-7 1 0,-3 0 0 0,3 1 0 15,-3-1 1-15,0-3 1 0,-4-3 0 16,-3 7 0-16,0-4-4 0,-4 3-1 0,-3-3 0 16,3-3 0-16,0 7-2 0,-3-1-1 0,3-3 0 0,1-6 0 15,-1-3-18-15,0 3 8 0,0 6-8 0,4-9 0 16,0-1 0-16,3-2 0 0,0 3 0 0,-3-1 0 15,4 1 0-15,-5-6 0 0,1-4 0 0,0 0 0 16,-4 1 0-16,4-1 0 0,-7 1 0 0,3-11 0 16,-3 11 0-16,-1-10 13 0,-3 0-1 0,4 0 0 15,0 3 7-15,3-10 1 0,-3 7 0 0,0 4 0 0,-1-5-20 16,1-5 0-16,0 6 0 0,0-3 0 0,-1-7 10 16,1 7-2-16,0-6 0 0,-1 2 0 15,5-2 1-15,-1 0 0 0,0-1 0 0,4-2 0 0,3-1 3 16,1 3 0-16,-1-2 0 0,4 6 0 0,-4-10-12 15,0 3 0-15,4 4 0 0,-4-4 8 0,4 1-8 0,0-1 0 16,0-6 9-16,0 7-9 0,0-1 9 16,3 0-9-16,-3-6 12 0,7 4-12 0,-4-4 14 0,4 3-4 15,0-3-1-15,3 0 0 0,1 4 0 0,3-4 0 16,0-3 0-16,7 0 0 0,0 0 4 0,0 0 1 16,0 0 0-16,0 0 0 0,3-3-14 0,4-7 8 15,4 1-8-15,-1 6 0 0,1-4 13 0,-4-5-3 0,7 3-1 16,-3-1 0-16,-1 4-9 0,1-10 0 0,-1 7 9 0,1-7-9 15,0-3 12-15,-4 7-3 0,3-7 0 16,1 0 0-16,-1-3 16 0,1 6 3 16,0-5 1-16,-1-5 0 0,4 4-21 0,-3 1-8 0,-1-1 0 0,4 3 9 15,4-3-9-15,0 0 0 0,-1 0 0 0,5 3 0 16,-5 3-11-16,1 1-1 0,-1 2 0 0,1 4 0 16,-4-4 12-16,0 4 0 0,-3-1-9 15,0 10 9-15,-1-9-9 0,-3 9 9 0,-7 0-12 0,0 0 12 16,0 0-12-16,0 0 12 0,0 0-12 0,-7 0 12 15,0 9-15-15,-7-2 4 0,0-4 1 0,0 6 0 16,-7 1 10-16,-1-1 0 0,1 4 0 0,-3-1-8 16,-1-2 8-16,-3 8 0 0,-4-2 0 0,0-7 0 15,0 10 0-15,-3-6 0 0,0 6 0 0,0-7 0 0,-1 7 0 16,1 0 0-16,0-4 0 0,6 7 0 0,1-3 0 16,4 3 11-16,2-3-3 0,1 0 0 15,7-3 20-15,0 5 3 0,3-2 1 0,4-6 0 0,4 9-23 16,6-7-9-16,1 1 8 0,6 0-8 0,5-1 13 0,6 1-2 15,10 0-1-15,5 0 0 0,6-1-2 0,7-5-8 16,8 8 12-16,3-5-4 16,7 9-62-1,11-10-13-15,10 7-2 0,-14-9-1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1T12:41:53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5592 8399 1137 0,'0'0'50'0,"-8"-7"11"0,1 7-49 0,4-3-12 16,3 3 0-16,0-6 0 0,-11 0 21 0,11 6 2 15,0 0 0-15,0 0 0 0,-3-3-23 0,3 3 0 16,0 0 0-16,0 0 0 0,0 0 0 0,0 0 0 16,0 0 8-16,0 0-8 0,0 0 0 0,0 0 8 15,0 0-8-15,0 0 0 0,-7-7 11 0,7 7-3 16,0 0 0-16,0 0 0 0,0 0 36 0,0 0 8 16,0 0 0-16,0 0 1 0,-4 0-9 0,4 0-3 15,0 0 0-15,0 0 0 0,0 0 9 0,-7 7 2 16,7-7 0-16,-3 9 0 0,3-3-16 0,0 4-4 0,-7-1 0 0,3 1 0 15,1 2-1-15,3-6-1 0,0 13 0 0,0-9 0 16,-8 8-13-16,8-2-2 0,0 9-1 16,0-3 0-16,0 3-14 0,8 3 0 0,-8 7 0 0,7-1 0 15,-7 4 13-15,7 6-3 0,-7 6-1 0,3-3 0 16,4 0-9-16,-3 7 0 0,-4-1 0 0,3 0 0 16,1-9 8-16,-4 0 0 0,0-6 0 0,-4-4 0 15,1 1 8-15,3-7 2 0,3 0 0 0,-3 3 0 16,0-9 0-16,0 3 0 0,4 0 0 0,-4-6 0 15,0-3-27-15,0-3-6 0,0-4-1 0,0 7 0 16,3-7-32 0,-3 0-6-16,0-9-2 0,0 0-562 0,4 7-113 0</inkml:trace>
  <inkml:trace contextRef="#ctx0" brushRef="#br0" timeOffset="689.37">5352 8427 979 0,'0'0'87'0,"0"0"-70"0,7-9-17 0,-7-1 0 16,0-6 120-16,0 7 21 0,3 3 4 0,4-4 1 15,-7 1-78-15,4 0-16 0,-1-1-4 0,4 1 0 16,4-1-12-16,-7 4-4 0,3-3 0 0,0 6 0 15,3-13-19-15,1 6-4 0,-1 1-1 0,4 0 0 16,-3 2-8-16,3-2 0 0,-3 0 0 0,3 5-11 16,-4-2 11-16,5-3 0 0,2 2 0 0,-3 4 0 15,7-3 0-15,-6 6 0 0,6-9 0 0,3 9 0 16,1-3 15-16,-7-4 5 0,6 4 0 0,-2-3 1 16,2 6 14-16,1-3 2 0,-4 3 1 0,4-7 0 15,3 7-20-15,-3 0-4 0,3 0-1 0,0 7 0 0,4-4-13 16,-7 3 0-16,10 4 0 0,-10-7 0 0,-1 12 0 15,5-5 0-15,-5 9-8 0,1-4 8 0,0-2 0 0,-4 2 0 16,0 1 0-16,0-3 0 0,-7 2 0 0,0 1 0 16,1-3 0-16,-8 2 0 0,3-2 0 0,-3 2 0 15,0 1 0-15,-3-3 0 0,-1 2 0 0,1-5 0 16,-8-1 0-16,4 1 9 0,-3 5 3 0,-1-5 0 16,-3-7 0-16,0 9 0 0,0 1 1 0,-3-4 1 15,-1 1 0-15,0-1 0 0,-6-3 10 0,3 4 3 16,-8-1 0-16,8 1 0 0,-10 5-27 0,-1-5 0 0,0-1-9 15,-3 7 9-15,3-7 0 0,-3 1 11 0,-4-1 0 16,4 0 0-16,3-5-3 0,-6 8 0 0,2-9 0 16,5 7 0-16,-12-4-8 0,5-3 0 0,3 3 0 0,-8-3 0 15,4 4-15-15,1 2-5 0,-1-3 0 0,0 4-1 32,4-7-19-32,3 6-3 0,4 1-1 0,4-1 0 15,-8 1-124-15,14 2-24 0,-13 7-6 0,-1-10-1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9:15.1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22317 1839 1209 0,'0'0'108'0,"0"0"-87"16,0 0-21-16,0 0 0 0,-7 0 108 0,7 0 18 0,0 0 3 0,0 0 1 15,0 0-36-15,0 0-7 16,3 3-2-16,4 7 0 0,-3-1-11 0,-1 4-2 16,1 5-1-16,3 4 0 0,3-3-30 0,1 6-5 0,-7 3-2 0,3-2 0 15,7 2 7-15,-4 3 2 0,-6 1 0 0,3-1 0 16,-4 0-31-16,5 4-12 0,-1-4 11 0,-4 4-11 15,-6 2 11-15,3-2-11 0,3 5 12 0,-3 1-12 16,-7-9 8-16,4 2-8 0,3-3 0 16,0 1 0-16,0-1 0 0,-4 1 0 0,-3 2 0 0,7-6 0 15,3 0 0-15,-3-2 0 0,-7-5-10 0,4 1 10 16,3-3-144 0,3-6-22-16,-3-1-4 0,-3 4-787 0</inkml:trace>
  <inkml:trace contextRef="#ctx0" brushRef="#br0" timeOffset="550.07">22126 1732 1850 0,'0'0'82'0,"0"0"17"0,-3-6-79 0,-4 3-20 0,0 3 0 0,7 0 0 16,0 0 40-16,0 0 4 16,-7-6 0-16,3 6 1 0,4 0-13 0,0 0-2 0,0 0-1 0,0-13 0 15,0 10 8-15,7-3 2 0,4-4 0 0,3 4 0 16,-4-3-23-16,4-10-5 15,11 10-1-15,0-7 0 0,0 0 13 0,3 1 2 16,0-1 1-16,7 0 0 0,1 0 0 0,-1 1 0 0,-7-1 0 0,0 0 0 16,4 7-1-16,-7 0 0 0,-1-1 0 0,1 7 0 15,0 3-9-15,-4 0-3 0,4 0 0 0,-4 3 0 16,-4-3-13-16,1 10-8 0,7-1 8 0,-11 0-13 16,-4 7 13-16,1-10 0 0,0 7 0 0,3 6 0 15,0-7 0-15,-4 10 0 0,1-3 0 0,0 0 0 16,3-3 8-16,-4 2 4 0,-6-5 0 0,-1 9 1 0,8 0-13 15,-4-7 0-15,-7 1 0 0,0 0-10 16,-4 0 10-16,4 2 0 0,-3 1 10 0,-1-3-10 16,-10-7 0-16,7 7-12 0,0 0 1 0,-3-1 0 0,-8 1 19 15,0-4 3-15,1 7 1 0,3 0 0 16,-4-6-12-16,0-1 0 0,-3 4 0 0,0 0 0 0,3-7-21 0,-3 10 3 16,-4-7 1-16,1 1 0 15,3-4-11-15,-1 1-1 0,1-4-1 16,-3 0 0-16,-1 1-1 0,7-7 0 0,1 3 0 0,-5-3 0 15,1 0-42-15,7 0-9 0,7 0-2 0,7 0 0 16,-7-3-127-16,4-10-25 0,10-6-6 0,10-3-1 0</inkml:trace>
  <inkml:trace contextRef="#ctx0" brushRef="#br0" timeOffset="1022.33">24059 754 1209 0,'0'0'108'16,"0"0"-87"-16,0 0-21 0,0 0 0 0,0 0 42 0,0 0 4 16,0 0 1-16,0 0 0 15,-7 0-39-15,0 0-8 0,-7 0 0 0,4 10 0 16,-4-1 12-16,-4-6 4 0,-3 6 0 0,0 1 0 0,-1 2 32 0,1 7 8 16,-3-6 0-16,2 6 1 0,-2 3 3 0,-1-4 1 15,0 7 0-15,1 4 0 0,2-4-17 0,1 6-4 16,-3 7-1-16,6-4 0 0,-3 7-12 0,0-10-3 15,3 10 0-15,-3 3 0 0,0-9-8 0,-1 15-1 16,1-10-1-16,4 7 0 0,-5 4 3 0,5-1 1 16,6-3 0-16,1 3 0 0,-1 0 7 0,4-3 2 15,4-6 0-15,3 0 0 0,0 0-18 0,3-4-9 0,1 1 10 16,-1-4-10-16,4 7 0 0,4 0 0 0,-1-10 0 0,4 1 0 16,-3-1 0-16,7-6 0 0,-4 6 0 15,3 1-10 1,1-10-26-16,0 6-6 0,-1-16-1 0,1 10 0 15,3-3-31-15,-3-6-6 0,3-4-2 0,0 4-788 0</inkml:trace>
  <inkml:trace contextRef="#ctx0" brushRef="#br0" timeOffset="1729.37">24059 1115 1036 0,'0'0'92'15,"0"0"-73"-15,0 0-19 0,0 0 0 16,0 0 120-16,0 0 20 0,0 0 4 0,0 0 0 16,0 0-88-16,4 9-19 0,-4 1-3 0,0 2-1 0,4-3 1 0,-4 10 0 15,3-6 0-15,1 9 0 0,-4-3-2 16,3 3 0-16,1 6 0 0,-1-3 0 0,-3 6-13 0,4 1-3 16,-1 2-1-16,-3 4 0 0,4-7-6 0,-4 4-1 15,0 2 0-15,0 1 0 0,3-1 5 0,-3-2 1 16,0-4 0-16,0 4 0 0,0-7 6 0,0-6 2 15,-3 9 0-15,-1-9 0 0,1 7-12 16,-4-4-2-16,0 3-8 0,-4-3 12 0,0 3-12 0,1-9 0 16,-8 6 8-16,1-3-8 15,-1 6-19-15,0-6-6 0,-3-9-2 0,0 9 0 16,3-4-60-16,-3-5-12 0,0 6-2 0,0-7-714 0</inkml:trace>
  <inkml:trace contextRef="#ctx0" brushRef="#br0" timeOffset="2534.12">23841 1162 1371 0,'0'0'60'0,"0"-7"14"0,0-2-59 0,3 6-15 0,1-10 0 0,-1 7 0 16,-3 3 52-16,7-10 7 0,0 4 1 0,0 3 1 0,1 3-22 0,-5-7-5 15,4 1-1-15,0 6 0 0,4-4-11 0,-1 4-2 16,4-3-1-16,1 0 0 0,-1-4-19 0,0 4 0 16,3 3 0-16,1-6 0 0,0 9 0 0,3-4 10 0,-7-2-10 0,7 6 12 15,-7 0-12-15,7 6 0 0,-3-2 0 16,0 5 0-16,-1 0 0 0,1-6-17 0,3 4 4 0,0 5 1 15,0-2 12-15,4-1 15 0,0-3-3 0,3 4-1 16,-3-1-11-16,-1 4 12 0,5-4-12 0,-1 1 12 16,-3 2-12-16,-1-3 0 0,1 10 0 15,-4-6 0-15,0 6 0 0,1-7 0 0,-5 7 0 16,-3-6 0-16,4 5 0 0,-4 4 8 0,0-9-8 0,-3 9 0 16,-1 0 20-16,1-3-2 0,-4 3 0 0,0-1 0 15,4 8-2-15,-8-7 0 0,1 0 0 0,-1 0 0 16,1 0 0-16,-4 6 0 0,3-9 0 0,-3-4 0 15,-3 13-4-15,3-12-2 0,-4 3 0 0,1 3 0 16,-1-3-1-16,1 0 0 0,-1-4 0 0,1 4 0 16,-8-6-1-16,7 5-8 0,-3-5 12 15,0 6-4-15,-3-7-8 0,-1 7 12 0,1-6-12 0,-1 5 12 0,0-5-12 16,1 0 0-16,-1-4 0 0,4 0 0 0,-3 4 11 16,-1-4-3-16,4-2-8 0,-4-1 12 0,1 0-1 15,-4 4-1-15,3-7 0 0,-3-3 0 0,0 9 6 0,0-6 0 16,0 3 1-16,-4-6 0 0,-3 0-17 0,3 4 0 15,-3-4-11-15,0 0 11 0,3 0 0 0,1 0 0 16,-5 0 12-16,5 6-3 0,-1-3-9 0,0-3 0 16,-3 0 9-16,4 0-9 0,-1 0 0 0,0 0 0 15,1 6 0-15,-1-6 0 0,0 0 0 0,4 0 0 0,-3-6 0 16,3 6 8-16,0 0 0 0,-1-9 1 0,1 9 0 16,4-4 0-16,-4-5-9 0,3 0-9 15,-3 6 9-15,3-7-13 16,-3-2-32-16,4 2-7 0,-1-9 0 0,0 10-591 0,1-7-117 15</inkml:trace>
  <inkml:trace contextRef="#ctx0" brushRef="#br0" timeOffset="3230.09">25231 861 1026 0,'0'0'45'0,"0"0"10"0,0 0-44 0,0 0-11 0,-4-3 0 0,4 3 0 16,0 0 45-16,0 0 7 0,0 0 2 0,0 0 0 16,0 0 2-16,0 0 0 0,0 0 0 0,0 0 0 15,0 0-8-15,0 0 0 0,0 0-1 0,0 0 0 16,0 0 8-16,0 0 1 0,0 12 1 0,4 7 0 16,-1-7 6-16,1 17 1 0,-1-4 0 0,-3 6 0 0,4 19-36 0,-1-15-6 15,-3 15-2-15,4-3 0 0,-4 0-6 0,0 6-2 16,0-9 0-16,0 10 0 0,0-1 0 0,0 0-1 15,0 10 0-15,0-10 0 0,-4 1-3 0,4-1-8 16,-3-6 12-16,3-3-4 0,-4-3-8 16,4 2 10-16,-3-11-10 0,3 2 10 0,0 4-10 0,0-7 0 15,0 4 0-15,0-4 8 16,3-9-32-16,-3 0-6 0,4 6-2 0,3-6 0 16,0-6-132-16,0 0-28 0</inkml:trace>
  <inkml:trace contextRef="#ctx0" brushRef="#br0" timeOffset="3797.12">26176 1268 864 0,'0'0'76'0,"-7"-6"-60"0,0 3-16 0,0 3 0 15,-4 0 210-15,4 0 39 0,0 0 8 0,-3 0 2 16,-1 0-201-16,1 3-40 0,-1 3-8 0,0-6-2 0,-3 4 0 0,0 8 0 16,4-6 0-16,-5-3 0 15,5 4-8-15,-4 5 8 0,3-2-8 0,1-1 8 0,3 4 5 0,-4-1 1 16,4 7 0-16,0 0 0 0,0-4 22 0,3 14 5 15,-3-7 1-15,0 9 0 0,4 0-18 0,-4 4-4 16,3 3-1-16,0-1 0 0,1 1-6 0,-1-7-1 16,4-6 0-16,0 3 0 0,-3-2 6 15,6-5 1-15,1-2 0 0,3 3 0 0,0-6-6 0,0 0-1 16,0-7 0-16,4 10 0 0,-1-16 0 0,1 6-1 16,0-6 0-16,3 4 0 0,0-7 2 0,3 0 1 15,-3-7 0-15,4 4 0 0,-4 0 12 0,0-3 2 16,4-3 1-16,-4-4 0 0,4 4-29 0,-1-1 0 15,1-2 0-15,0-1 0 0,3-6 0 0,0 7 0 16,-3-7 0-16,-1 3 0 0,1-3 12 0,3 1-3 0,-7-1-1 16,4-13 0-16,-4 7-8 0,0 3 0 15,-3 0 0-15,3-6 0 0,-4-3 0 0,-6 9 0 0,3 3 0 0,-4-6 0 16,-3 3 0-16,4-6 0 0,-8 6 0 0,4 3 0 16,-10 3 0-16,3-6 0 0,0 4 0 0,-4-1 0 15,1 6 0-15,-1-6 0 0,-3 10 0 0,0-7 0 31,0 7-33-31,-4 0-9 0,0-1-2 0,-3 10 0 0,4 0-121 0,-1 0-25 0,0 0-5 0,1 10-657 16</inkml:trace>
  <inkml:trace contextRef="#ctx0" brushRef="#br0" timeOffset="4083.17">26014 1494 1731 0,'0'0'38'0,"-7"0"8"0,0 6 2 0,-4-6 0 0,8 0-38 0,-4 4-10 16,3 2 0-16,4-6 0 0,-7 6 10 0,7-6 0 16,0 0 0-16,-4 6 0 0,4-2 1 0,0-4 0 15,0 0 0-15,0 0 0 0,4 9 4 0,0 3 1 16,-4-12 0-16,10 7 0 0,-3-4 7 0,4 3 1 15,3-3 1-15,-4 4 0 0,5-4-10 0,-5 0-3 16,4 3 0-16,4-6 0 0,0 3-12 0,3-3 9 16,3 0-9-16,1 7 8 15,0-7-32-15,3-7-6 0,-3 7-2 0,3 0-544 16,-3 0-110-16</inkml:trace>
  <inkml:trace contextRef="#ctx0" brushRef="#br0" timeOffset="4790.12">26257 563 1267 0,'0'0'112'0,"0"0"-89"0,0 0-23 0,0 0 0 16,0 0 87-16,4 9 13 0,-1-6 2 0,4 16 1 16,4-6-69-16,-4 9-14 0,7 0-2 0,4-4-1 15,-1 11 16-15,5-4 3 0,2-3 1 0,8 6 0 0,7 3-2 0,3 1-1 16,-3-7 0-16,3 12 0 0,4 1-11 0,0-7-3 15,-4 10 0-15,-3 3 0 0,0-6 14 0,0 2 2 16,-4 4 1-16,0-9 0 0,1 2 9 0,-1 7 2 16,0-9 0-16,-7 6 0 0,-3 12-4 0,0-3-1 15,-8-3 0-15,-2 3 0 0,-1 4-34 16,-4 5-9-16,-3-2 0 0,-3-4 0 0,-4-3 8 0,-4-6-8 16,-3 6 8-16,-3-3-8 0,-1-6 8 0,-3 12-8 15,-7-6 10-15,-4 0-10 0,-3 4 11 0,0-11-11 16,-4 4 12-16,4-9-12 0,-4 9 0 0,-3-4-11 15,-4 7 0-15,-4 0 0 16,-2 4-142-16,-1-4-29 0,-7 3-6 0</inkml:trace>
  <inkml:trace contextRef="#ctx0" brushRef="#br0" timeOffset="29894.5">1168 10883 1724 0,'0'0'76'0,"-7"0"16"0,3 0-73 0,4 0-19 16,0 0 0-16,0 0 0 0,0 0 14 0,0 0-1 16,0 0 0-16,0 0 0 0,0 0-13 0,0 6-8 15,0-6 8-15,-3 6-13 0,3 4 21 0,0-1 5 16,0 4 1-16,0-4 0 0,3 4-28 0,-3 5-6 15,0 1 0-15,0 0-1 0,0 3 33 0,0 3 8 16,0 6 0-16,-3 1 1 0,-4-1-7 0,3 1-2 0,4 2 0 0,-7-3 0 16,3 1 9-16,1-1 2 0,-4 0 0 0,7 7 0 15,-11-7-8-15,8 4-2 0,3-7 0 0,-7-3 0 16,3 7-13-16,4-1 11 0,-3-9-11 0,3 6 10 16,-7-3-10-16,7-3 0 0,0-3 9 0,0-6-9 15,7 5 0-15,-7-5-12 0,0-4 2 0,3 4 0 31,-3-13-134-31,0 0-26 0,0 0-6 0</inkml:trace>
  <inkml:trace contextRef="#ctx0" brushRef="#br0" timeOffset="30427.34">1143 10767 979 0,'-11'-10'43'0,"11"10"9"0,-3-9-41 0,-4 6-11 15,-4 0 0-15,8-4 0 0,-4-2 125 0,3 9 23 16,1-9 5-16,-4 5 1 0,7 4-119 0,-4-3-24 16,4-3-11-16,0-3 10 0,0 9-10 0,0 0 0 0,4-7 0 0,3 1 0 15,-4 3 11-15,1-3 3 0,-4 6 1 0,7-3 0 16,-4-4 14-16,8 4 3 0,-4 3 1 0,-4-3 0 15,-3 3 16-15,4-6 3 0,7 3 1 0,-1-4 0 16,-6 7-1-16,6 0 0 16,1-3 0-16,-1-3 0 0,1 6-11 0,0-3-2 0,-8 0-1 0,8-4 0 15,3 7-15-15,-4-3-3 0,1 3-1 0,3 3 0 16,7-3-19-16,-7 7 0 0,0-1 8 0,8 0-8 16,-8 4 0-16,0 2 0 0,3-2 0 0,-9 2-9 15,2 1 9-15,4-4 0 0,-3 10 0 16,6-7 0-16,-9 1 0 0,-1 3 0 0,3-4 0 0,-6 1 0 15,6-4 0-15,-6 4 0 0,3 2-8 0,-4-2 8 16,4-1 0-16,-7 1 0 0,4-4 0 0,-4 7 8 16,0-10-8-16,0 10 11 0,0-7-11 0,0-2 12 15,0 2-12-15,-4 0 8 0,-3 4-8 0,4-4 8 16,-4 4-8-16,3-4 0 0,-3 1 0 0,0 2 0 16,-3-2 0-16,-5-1 0 0,-2 4 0 0,3-4 0 0,-7 0 0 0,3 1 0 15,-7-7 0-15,4 6 0 0,0 4 0 0,3-7 0 16,-6-3 0-16,2 7 0 0,-2-1-16 0,10-6-3 15,-4 7 0-15,4-10 0 16,0 6-34-16,3-6-7 0,11 0-2 16,-3-6 0-16,-8 6-128 0,11-10-26 0</inkml:trace>
  <inkml:trace contextRef="#ctx0" brushRef="#br0" timeOffset="30945.9">2240 10124 748 0,'0'0'67'16,"0"0"-54"-16,-3-10-13 0,3 7 0 15,-11 0 161-15,11 3 30 0,-3 0 5 0,-5 0 2 16,-2 3-160-16,6-3-38 0,-10 3 0 0,4 4 0 16,-1 2 0-16,-3 1-10 0,3-4 2 0,-3 3 0 0,-3 1 8 0,3 2 0 15,-1 4 0-15,1-4-8 0,-3 1 16 0,-1 0 3 16,4 5 1-16,-7-5 0 0,0 6 28 0,3-1 5 15,-3 4 2-15,-4 0 0 0,0 0-3 0,4 7 0 16,-3-4 0-16,-1 6 0 0,0 0-18 0,4 1-4 16,-4 2-1-16,11-2 0 0,-7-1 26 0,7 7 5 15,3-7 0-15,-3 0 1 0,7 4-5 16,0-4 0-16,0 0-1 0,3 1 0 0,4-1-23 0,0-6-4 16,0 13 0-16,0-7-1 0,0 4-19 0,4-4 8 15,3-3-8-15,-3 4 0 0,-1-1 0 0,4-6 0 16,-3 7 0-16,6-4 0 0,1-3 0 0,-8-3 0 0,8 0 0 15,3 6-9-15,-3-6-3 0,3 0 0 16,3-3 0-16,-2-1 0 16,-5-2-32-16,4 6-8 0,7 0 0 0,-6-3-1 15,-1-7-95-15,7 7-18 0,-7-9-4 0,7-1-571 0</inkml:trace>
  <inkml:trace contextRef="#ctx0" brushRef="#br0" timeOffset="31382.98">2106 10500 403 0,'0'0'36'0,"-3"0"-36"0,-8 0 0 0,11 0 0 0,0 3 284 0,-11-3 49 16,8 10 11-16,-4-1 1 0,7 4-275 0,-4-1-55 15,4 7-15-15,0 3 0 0,-7 0 0 0,7 6 0 16,0-3 0-16,7 3 0 0,-7 4 0 0,0-1 12 0,4-6-2 0,3 7-1 16,-4-4 19-16,-3-3 4 0,4 3 1 0,3 4 0 15,-7-11-33-15,0 11 0 0,0-10 0 0,0 9 0 16,0-3 0-16,-7-3 0 0,3-3 0 16,1 7-9-16,-8-4 9 0,4-6-13 0,4 2 5 0,-8-2 8 31,1 0-50-31,6-6-2 0,-3-1-1 0,3-2-674 0</inkml:trace>
  <inkml:trace contextRef="#ctx0" brushRef="#br0" timeOffset="32064.28">2081 10488 345 0,'0'0'31'0,"0"0"-31"0,0 0 0 0,0 0 0 16,0 0 178-16,-10 3 30 15,10-3 5-15,0 0 2 0,0 0-112 0,0 0-23 0,0 0-4 0,0 0 0 16,0 0 7-16,0 0 1 0,0 0 1 0,0 0 0 16,0 0-33-16,7-10-6 0,-4 10-2 0,-3 0 0 15,4-9 13-15,3 9 3 0,-3-9 0 0,6 9 0 16,-6-4-24-16,3-5-4 0,3 9 0 15,-6 0-1-15,6-3-8 0,-6 3-2 0,6-6 0 0,1 6 0 16,-7 0-21-16,3 6 0 0,3-6 0 0,1 3 0 16,-8-3 0-16,8 9 0 0,0-5 0 0,-4 5 0 15,3-9-8-15,1 9-4 0,-1 4 0 0,1 3 0 16,-1-4 12-16,-6-2 0 0,10 2 0 0,-3-3 0 16,-1 4 0-16,-6 0 0 0,6 2 0 0,1 1 0 0,-7 3 0 15,6 0 14-15,-3-4-2 0,-3 10 0 0,-1-3-12 16,4 0 0-16,-7 0 0 0,0 0 0 15,0-3 0-15,0-3 0 0,0 12 0 0,0-9 0 16,-7-4 0-16,4 7 0 0,3-3 0 0,-4 0 0 0,-3-3 0 0,4 2 14 16,3 1-4-16,-7 0-1 0,3-3-9 0,-7-7 8 15,8 4-8-15,-8 5 8 0,1-8 7 0,-1 2 1 16,-3 1 0-16,0-4 0 0,3 1-16 16,-3 2 0-16,-7-2 0 0,7-1 0 0,0 4 12 0,-7-4-4 15,-1 1-8-15,5-1 12 0,-4-6-12 0,-4 6 0 16,11-2 0-16,-7-4 0 0,-4 0-15 0,4 3 1 15,0-6 0-15,3 0 0 0,4 0-3 16,-4-6-1-16,4 3 0 0,0-7 0 16,3 10-58-16,1-9-11 0,6 6-2 0,-3-6-526 0,4 5-105 15</inkml:trace>
  <inkml:trace contextRef="#ctx0" brushRef="#br0" timeOffset="32472">2727 10231 1555 0,'0'0'138'0,"0"0"-110"0,0 0-28 0,0 0 0 0,0 0 103 0,-7 6 15 15,3 3 3-15,4 4 1 0,0-1-108 0,4 7-14 16,-4 3-18-16,7 0 4 0,-7 0 14 0,4 9-11 16,-1-2 11-16,4 2-10 0,-7 3 10 0,4-2 0 15,-4 2 0-15,7 7-8 0,-7 0 8 0,0-7 0 16,0 7 0-16,0 3-8 0,0-6 8 0,0-4 0 15,-7 4 8-15,3-1-8 0,4 1 32 0,0-4 3 16,0-2 0-16,-7-1 0 0,7 4-16 0,0-4-3 0,0-3-1 16,0 4 0-16,0-10-15 0,0 9 11 15,0-9-11-15,0 0 10 16,0 0-38-16,0-3-7 0,7-7-1 0,-7 7-572 0,0-7-115 16</inkml:trace>
  <inkml:trace contextRef="#ctx0" brushRef="#br0" timeOffset="37192.4">3186 10786 1072 0,'0'0'48'0,"0"0"9"0,0 0-45 0,0 0-12 0,0 0 0 0,0 0 0 15,3-7 46-15,4 1 7 0,-7 0 2 0,11-4 0 16,-8 7-29-16,1-3-6 0,3 0 0 0,3-4-1 15,-6 4-11-15,7-7-8 0,-1 4 12 0,1 6-12 16,-8-7 0-16,8 1 0 0,-1 0 0 0,-6-1 0 16,-1 7 0-16,5-6 0 0,-8 9 0 0,0 0 0 15,0-10 39-15,0 10 1 0,0 0 0 0,-8 0 0 16,1 0 12-16,0 0 4 0,-3 0 0 0,6 0 0 16,-6 10-8-16,-1-4-2 0,1 0 0 0,2 1 0 0,-2 2-15 0,3 0-3 15,0-2-1-15,-4 8 0 0,1-2-27 0,-1-4 0 16,7 4 8-16,-6-1-8 0,-1 7 0 0,1-6 0 15,6 5 0-15,-6 4 0 0,-1 0 0 16,8-3 0-16,-8 3 0 0,0 0 0 0,8 0 12 0,-8 0 3 16,11 0 1-16,-7-3 0 0,7 3-16 0,0 0-15 15,0-4 3-15,7-5 1 0,-7 3 11 0,4-4 0 16,6 1 0-16,-6-4 0 0,3 4 0 0,4-4 0 16,-8 1 0-16,8-7 8 0,-1-3-8 0,1 9 0 15,-4-9 0-15,3 0 8 0,1 0-8 0,0 0 0 16,-1 0 0-16,1-3 8 0,-4-3-8 0,10 6 0 15,-9-3 0-15,2-7 0 0,1 1 0 0,-1-1 0 0,4 4 0 0,-3-10 8 16,0 7-8-16,-1-4 0 16,1 1 0-16,-4-7 0 0,3 3 8 0,4 1-8 0,-6-7 8 15,2 9-8-15,4-6 0 0,-10 1 0 0,3 2 0 16,-7-3-8-16,0 0 8 0,0 7 0 0,0-1 0 16,-7-6 0-16,0 10-12 0,-4-4 0 0,4 4 0 0,-4-4 0 15,-3 4 12-15,0 0 12 0,4-1-2 0,-4-2-1 16,3 2 4-16,0 7 1 0,1-3 0 0,3 0 0 15,-4-1-14-15,4-2 0 0,-3 6 0 0,6-3 0 16,0 2 0-16,4 1-15 0,-7-3 2 0,4 3 0 31,3 3-106-31,0 0-21 0,0 0-4 0,0 0-608 0</inkml:trace>
  <inkml:trace contextRef="#ctx0" brushRef="#br0" timeOffset="37573.15">3538 10365 1152 0,'0'0'102'0,"-7"0"-82"16,-3 7-20-16,-1-1 0 0,1 0 112 0,-5 4 19 0,1 2 3 15,4 1 1-15,-1 5-116 0,-3 1-19 0,3-3-12 0,-3 6 1 16,-7 6 11-16,7-3 0 0,-4 7 0 0,1-1 0 16,3 0 9-16,-7 1-9 0,6 5 12 0,-6-2-12 15,7-1 43-15,-3 4 1 0,2-4 1 0,1 7 0 16,0 3-21-16,4 0-5 0,-5 3-1 0,-2-3 0 15,3 0-18-15,3 0 10 0,-3 3-10 0,3-10 8 16,-3 1-8-16,0-4 0 0,4 4 0 16,-1-3 0-16,0-4-29 15,1 0-8-15,3 1-2 0,-4-1-492 0,4-6-98 0</inkml:trace>
  <inkml:trace contextRef="#ctx0" brushRef="#br0" timeOffset="38221.96">3309 9835 1785 0,'-11'-6'159'0,"4"6"-127"0,0 0-32 0,-3-3 0 16,6 3 32-16,4 0 1 0,0 0 0 0,0 0 0 15,0 0-33-15,0 0 0 0,0 0 0 0,0 0 0 0,0 0 0 16,11 9 0-16,-8 4 0 0,8-1 0 15,0-2 0-15,3 12 0 0,0-3-12 0,3 3 12 0,8 0-11 0,0 6 11 16,-1-3-12-16,1 6 12 16,3 10 0-16,4-7-8 0,-11 4 8 0,8-3 0 15,-5 5 0-15,1 1 0 0,-4-6-8 0,0 5 8 0,4 1 0 16,-11 3 0-16,7 0-8 0,-7 6 8 0,0 0 0 0,-3-3 14 16,0-3-2-16,-8 6-1 0,-3 4 12 0,7-1 2 15,-14 0 1-15,4 7 0 0,-4-4-16 0,3-2-10 16,-7-1 12-16,-3-3-12 0,4 0 14 0,-1-6-4 15,-3-9-1-15,3 5 0 0,-3-2 3 0,0-7 0 16,4-2 0-16,-1 2 0 0,-3 0-1 0,-4-5 0 16,11-1 0-16,-10-3 0 0,6-1-19 0,-3 1-4 15,3-6-1-15,-3 0 0 16,0-1-163-16,0-2-32 0</inkml:trace>
  <inkml:trace contextRef="#ctx0" brushRef="#br0" timeOffset="38588.08">3965 10927 1785 0,'0'0'159'0,"-7"0"-127"16,0-3-32-16,-3 3 0 0,10 0 85 0,0 0 11 15,0 0 3-15,0 0 0 0,0 0-83 0,0 0-16 16,0 0 0-16,10-4-9 0,-3 4-2 0,4-6 0 15,-1 3 0-15,12-3 0 0,-5-4 19 0,1 7 3 16,6 0 1-16,-6-3 0 0,0-4-12 0,6 10 0 16,-9-9 0-16,6 6 8 0,-7-7-8 0,3 10 0 15,1-9 0-15,-7 9 0 16,3-3-108-16,0 3-24 0,-3-6-5 0,-1 2-1 0</inkml:trace>
  <inkml:trace contextRef="#ctx0" brushRef="#br0" timeOffset="38851.91">3898 11156 2444 0,'0'0'108'0,"0"0"23"0,0 0-105 0,0 0-26 0,0 0 0 0,7-4 0 15,7 4 21-15,0-6-1 0,4 6 0 0,-4-3 0 16,4-3-48-16,7 6-9 0,-4 0-3 0,3 0-681 16,8 0-137-16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26:06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17403 11315 1440 0,'0'0'64'0,"0"0"12"0,0 0-60 0,-8 0-16 0,-6-9 0 0,0 9 0 16,0-3 168-16,-3-6 32 15,-8 9 5-15,0-10 2 0,0 7-168 0,-6-3-39 0,-5-7 0 0,-2 10 0 16,-5-13 0-16,-3 10-9 0,-3-3 9 0,0-1-12 16,-4-2 12-16,0 2-13 0,3 1 5 0,1 0 8 15,7-1 0-15,-8 1 0 0,-6-4 0 16,3 4 0-16,0-1 10 0,0 7 3 0,-3-6 1 0,-1-1 0 15,1 7 2-15,-1-3 0 0,1 3 0 0,-4 0 0 16,-7-7-2-16,0 4 0 0,-4-3 0 0,8 5 0 16,-8-5 6-16,8 6 0 0,-4-3 1 0,0 3 0 15,-4-7 13-15,-3 7 2 0,0-6 1 0,0 2 0 16,3 1-17-16,4 0-3 0,-7-4-1 0,0 7 0 16,0-6-16-16,3-1 0 0,1 7 0 0,3-3 0 15,0 3 0-15,0-7 0 0,0 1 0 0,0 6 0 0,3-3 0 16,1 3 0-16,-4-7 0 0,7 7 0 15,3-3 8-15,1-4-8 0,3 7 0 0,0-6 0 0,-7 6 10 0,7-4-10 16,0 4 8-16,0-3-8 16,-3 3 9-16,7-7-9 0,-4 10 10 0,7-9-10 0,-4 9 32 0,4-3 0 15,4-3 0-15,0 2 0 0,3 4-32 0,4-3 0 16,3-3 0-16,4 6 0 0,-8 0 13 0,8 0 0 16,4 0 0-16,2 0 0 0,1-3-13 15,7 3 8-15,-4 0-8 0,8-6 0 0,-1 6 21 16,4 0-1-16,0-4-1 0,7 4 0 0,0 0 6 0,0 0 2 15,0 0 0-15,0 0 0 0,0 0-3 0,0 0 0 16,7-9 0-16,0 6 0 0,0-3-12 0,7-4-4 16,1 10 0-16,-1-6 0 0,0 0-8 0,3 3 0 15,-2-4 9-15,6-2-9 0,-4 3 12 0,8-1-3 0,-4-2 0 16,4 6 0-16,-4-7-9 0,4 1 0 0,-4 0 0 0,0 5 0 16,0-5 0-16,0 0 0 0,1-1 0 15,-5 7 0-15,-3-6 0 0,4-1 0 16,-4 7 0-16,0-3 0 0,0 3 0 0,0-7 0 0,1 7 0 0,-1-3 0 15,-4 6 0-15,1-3 0 0,3-7 0 0,-3 10 0 16,-1-9 0-16,-3 9-12 0,4-3 2 0,-4-3 1 16,0 6 17-16,-7 0 3 0,0 0 1 0,0 0 0 15,0 0-21-15,0 0-4 0,0 0-1 0,0 0 0 16,0 0 3-16,-7 0 1 0,-4 0 0 0,-3 0 0 16,0 6 10-16,-4-3-12 0,1-3 12 0,-1 9-12 15,-3-9 12-15,0 0 0 0,3 7 10 0,-3-4-10 16,-4 0 8-16,4-3-8 0,-4 6 0 0,-3-3 9 0,0-3-9 15,3 0 0-15,-3 7 0 0,-4-4 8 16,-7 0-8-16,1-3 0 0,-1 6 0 0,0-3 0 16,-3-3 0-16,3 7 0 0,7-4 0 0,0-3 0 0,8 6 0 0,-1-3 0 15,7 0 0-15,1-3 0 0,6 10 10 0,-3-4 0 16,11 3 0-16,-1-2 0 0,4 2 2 0,4 4 1 16,6 2 0-16,4-2 0 0,0-1 0 15,11 7 0-15,7-6 0 0,10 9 0 0,11-4 1 16,3-5 0-16,1 9 0 0,-1 3 0 0,1-9-14 0,-1 12 0 15,1-3 0-15,3 3 0 16,0-3-48-16,0 7-15 0,-4-1-3 0,8 0-1298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6:44.3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20777 10699 4607 0,'38'-14'400'0,"-9"4"-400"0,5-1 0 0,2 0 0 15,1 0 1344-15,-2 1 192 0,0 1 48 0,-2 0 0 16,-3-1-1152-16,-2 1-240 0,-2 1-32 0,-1-1-16 16,-1 0-16-16,-2 2-128 0,-3 2 192 0,0 0-64 15,-4-1 640-15,0 4 112 0,-4-2 16 0,-11 4 16 16,12 0-160-16,-12 0-48 0,0 0 0 0,0 0 0 16,7 12-48-16,-5-1-16 0,-4 2 0 0,-4 2 0 15,-3 0 0-15,-2 4-16 0,-5-1 0 0,-2 1 0 16,-4 1-400-16,-3 3-80 0,-4 5-16 0,-2-2 0 15,-4 1 0-15,-5 2 0 0,-5 1 0 0,-5 0 0 16,-3-3-128-16,-5 6 128 0,-1 3-128 0,-4 2 128 16,-2 4 48-16,-6 1 0 0,-6 0 0 0,-6 4 0 15,-7 1 0-15,-4 4 0 0,-2 2 0 0,-11 4 0 0,-9 2-176 0,-3 6 0 16,-1 4 0-16,-5 3 128 0,-8 3-128 16,-1-2 0-16,-1 0 0 0,-3 7 0 0,-4 4 144 0,1-1 112 15,3 1 0-15,-1-3 16 0,-3 3 304 0,3 2 48 16,2 3 16-16,1 0 0 0,-1-1-256 0,2-3-64 15,4 0 0-15,-1 1 0 0,0 3-96 0,3-1-32 16,3-4 0-16,1 0 0 0,-4-3 64 0,5 1 0 16,3-1 0-16,3-1 0 0,3-3-256 0,5-3 176 15,3-6-176-15,6-4 160 0,6 0-160 0,3 0 0 16,0-1 0-16,8-4 128 0,4-6-128 0,6-4 0 16,3 0-192-16,8-3 192 15,4-3-2256-15,1-2-336 0</inkml:trace>
  <inkml:trace contextRef="#ctx0" brushRef="#br0" timeOffset="1400.43">11499 13112 27807 0,'-41'-9'1232'0,"14"2"256"16,-4 1-1184-16,-2-1-304 0,-1 1 0 0,3-1 0 16,2 1 576-16,3-2 48 0,3-1 16 0,3 0 0 0,3-2-448 0,4 1-64 15,3-1-128-15,3-3 176 0,2 1-48 0,2 1 0 16,2 2 0-16,4 1 0 0,1-2 0 0,2 4-128 15,2-1 192-15,4 3-64 0,3-1-128 0,5 4 0 16,-1-1 144-16,5 3-144 0,3 1 0 0,2 2-192 16,0 0 32-16,3 1 0 0,3-3 160 0,6 0 0 15,3-1 0-15,4 1-128 0,5 2 256 0,5 1 48 16,5-4 16-16,2 0 0 0,3-4 32 0,3 3 16 16,5 2 0-16,5 0 0 0,4 3-240 0,3-1 176 15,1-1-176-15,4 0 160 0,0 3-160 0,4 4 0 16,1 5 0-16,2-1 128 0,3-3-128 0,1 1 0 15,3 2 0-15,4 2 0 0,4-2 0 0,3 1 0 16,2 2 0-16,6 2 0 0,3-2 0 0,-2 5 0 16,2-3 0-16,4 3 0 0,6-1 176 0,1 1-48 0,3 1-128 0,0 1 192 15,3-2-48-15,4 2-16 0,2 0 0 0,2 4 0 16,0 0 48-16,3 4 0 0,0 0 0 0,2 2 0 16,0 1 48-16,2 0 16 0,0 0 0 0,2 2 0 15,-1 5 32-15,0 2 16 0,2-2 0 0,2 2 0 16,0-1 48-16,4-1 16 0,-2-2 0 0,4 0 0 15,3-1-112-15,2-1-32 0,3 1 0 0,1-1 0 16,3-2-64-16,1 0-16 0,-1 2 0 0,4 0 0 16,-2 1-128-16,1-1 0 0,-1-3 0 0,-1-2 0 15,-1-2 0-15,1 2 0 0,0 1 0 0,-1-3 0 16,-4 0 0-16,-1 2 0 0,-1-5 128 0,-3 0-128 16,-3 1 0-16,-4 3 0 0,-2 3 0 0,-5-1 0 0,-3 0 0 0,-4 0 0 15,-5-2 0-15,-7 1 0 0,-7-2-208 0,-4 0-32 16,-3 1 0-16,-7 0 0 15,-5 3-1984-15,-8-7-400 0,-8 0-64 0</inkml:trace>
  <inkml:trace contextRef="#ctx0" brushRef="#br0" timeOffset="2496.44">24664 15752 6335 0,'0'0'272'0,"0"0"64"0,0 0-336 0,0 0 0 0,0 0 0 0,0 0 0 15,0 0 0-15,0 0 0 0</inkml:trace>
  <inkml:trace contextRef="#ctx0" brushRef="#br0" timeOffset="3201.65">24661 15746 3679 0,'0'0'160'0,"0"0"32"0,0 0-192 16,0 0 0-16,11-4 0 0,-11 4 0 0,10-3 3520 0,-10 3 672 16,0 0 128-16,10-4 32 0,-10 4-2544 0,0 0-496 15,0 0-96-15,11-4-32 0,-11 4-592 0,10-2-112 16,-10 2-32-16,0 0 0 0,0 0-288 0,11-6-160 16,-2 4 160-16,1-5-160 0,1 1 352 0,2-1-32 15,-2-2 0-15,4-1 0 0,-1-1 256 0,3-2 64 16,0-2 0-16,1-2 0 0,1-2-144 0,0 0-32 15,1-1 0-15,2-2 0 0,1-1-208 0,3-2-32 16,2-1-16-16,0 0 0 0,2-2 16 0,0 0 0 16,0-5 0-16,0-1 0 0,0 0-80 0,0 3-16 0,-2 0 0 0,-4 2 0 15,0 2-128-15,-3 2 160 0,-2 0-160 0,-2 2 160 16,-4-1 128-16,-1 5 32 0,-1-2 0 0,-2 2 0 16,-2 4-16-16,0 1 0 0,-1 0 0 0,0 4 0 15,-2 1-96-15,0 2-16 0,-2 0 0 0,-2 7 0 16,0 0-192-16,0 0 0 0,0 0 128 0,0 0-128 15,0 0 0-15,0 0 0 0,0 0 0 0,0 0 0 16,-8 13-192-16,2 1 64 0,-3 2 128 0,0 2-208 16,-2 1 208-16,-2 4 0 0,-1-3-160 0,-2 4 160 15,0 1 0-15,1-2 0 0,0 1 0 0,2-1 0 16,2 1 0-16,-1-1 0 0,2 0 0 0,0 2 0 16,3-1 0-16,0-1 0 0,1-2 0 0,0-1 0 15,2-3 0-15,2-2 128 0,-1 1-128 0,2-2 0 16,2 1 0-16,2-4 128 0,-1 0-128 0,2-1 0 15,2-1 128-15,-1 0-128 0,0 0 0 0,-5-9 128 0,6 10-128 0,1-4 0 16,-7-6 0-16,10 5 0 0,0-1 144 0,0-2-144 16,-10-2 160-16,13-2-160 0,-1-3 320 0,1 0-48 15,0-2 0-15,0 1 0 0,-1-3-16 0,-1-2-16 16,1-1 0-16,0 1 0 0,1-2-240 0,0 0 128 16,0 0-128-16,-1-2 0 0,-1-2 0 0,2-2 128 15,2-2-128-15,0-3 0 0,2-2 0 0,2 2 0 16,-1-2 128-16,1 1-128 0,2-1 0 0,0 2 0 15,0 1 0-15,0 2 0 0,-2 1 0 0,1 3 0 16,-2 3 0-16,2 0 0 0,-2 2 0 0,-4 2 0 16,-3-1 0-16,-1 3 0 0,-1 3 0 0,-9 5-128 15,0 0 128-15,0 0 0 0,0 0-144 0,0 0 144 0,0 0 0 16,0 0-144-16,0 0 144 0,-6 14-128 0,-3 2 128 16,-2-2-128-16,1 3 128 0,-2 3 0 0,-2 2-144 0,-1 0 144 15,2 2 0-15,2 3 0 0,-1 0 0 0,3 3 0 16,0-1 0-16,1 0 0 0,1-2 160 0,5-1-160 15,-2-2 160-15,1-1-160 0,1-2 128 0,2 1-128 16,0-4 128-16,1 1-128 0,-1-2 0 0,3 0 128 16,0-2-128-16,3 2-144 0,-1-2 144 0,3-1-11360 15,1 0-2144-15</inkml:trace>
  <inkml:trace contextRef="#ctx0" brushRef="#br0" timeOffset="5220.5">22489 9836 9215 0,'0'0'816'0,"0"0"-656"0,0 0-160 0,0 0 0 16,0 0 2864-16,0 0 528 0,0 0 128 0,0 0 0 15,0 0-2368-15,0 0-496 0,0 0-80 0,-8 9-32 16,3 0-224-16,0-1-32 0,0 1-16 0,-2 0 0 15,-1 2-272-15,0-1 160 0,2 3-160 0,1-3 128 16,-2 4 160-16,2 0 32 0,0 3 0 0,0 1 0 16,-1 0 256-16,2 2 64 0,-1-1 16 0,1 1 0 15,-1 0-48-15,0-1-16 0,-2-2 0 0,1 3 0 16,1-1-208-16,-2 1-64 0,-1-1 0 0,0 2 0 0,-1-1-144 0,-1-2-48 16,1 0 0-16,-2-3 0 0,1 0 64 0,0 2 0 15,-1-3 0-15,1 1 0 0,1-3 16 0,-2-2 16 16,1-2 0-16,1-2 0 0,-1-2 32 0,10-4 0 15,-11 3 0-15,11-3 0 0,-11-1 64 0,11 1 32 16,-11-7 0-16,1 0 0 0,1 1-80 0,3-3-16 16,-1-3 0-16,2 2 0 0,1-3-80 0,0 0-32 15,-1-3 0-15,1-1 0 0,0 0-144 0,0-1 0 16,0-2 144-16,2-1-144 0,-1-1 0 0,1 0 0 16,-1 0 0-16,0-3 0 0,1-2 0 0,-1-1 0 0,3 1 0 15,0 1 0-15,0 1 0 0,0 2 0 0,1 1 0 16,3 1 0-16,2 0 0 0,-1 3-128 0,1-5 128 0,2 4 0 15,1-1 0-15,0 2 0 0,2-2 0 0,0 5-128 16,1 2 128-16,1 1 0 0,0 2-144 0,3 2 144 16,2 3-128-16,2 2 128 0,1 0-160 0,1 3 160 15,1 3-144-15,1 0 144 0,-2 0-128 0,-1 1 128 16,0 6-128-16,-2 0 128 0,-1-1-128 0,1 2 128 16,-2-2 0-16,-2-2 0 0,1 0 0 0,0 2-128 15,-2 2 128-15,0-2 0 0,-1 0 0 0,0 0 0 16,0 0 0-16,0 0 128 0,-1 0-128 0,0 0 176 15,0 1 0-15,-2-4 0 0,-1-2 0 0,0 2 0 16,0 0-176-16,2-1 0 0,-11-5 144 0,12 4-144 16,-12-4 0-16,13 1 0 0,-2-1 0 0,-11 0 128 0,12-1-128 0,-12 1 0 15,12-4-128-15,-2 0 128 16,-1 0-848-16,-9 4-96 0,9-8-16 0,-1 0-9520 16,-3-1-1904-16</inkml:trace>
  <inkml:trace contextRef="#ctx0" brushRef="#br0" timeOffset="5892.77">22879 9447 12895 0,'0'0'1152'0,"1"-9"-928"16,-1 9-224-16,4-9 0 0,0 0 2944 0,1 0 560 15,0 1 96-15,3 0 32 0,0 2-2816 0,1-1-560 16,0 2-128-16,2-2 0 0,-1-2-128 0,1 1 128 15,-1 2-128-15,2 1 128 0,-2 0-128 0,2-1 0 16,1 2 0-16,0-2 0 0,1-1 0 0,-2 1 0 16,0 1 0-16,0-1 0 0,-2 2 240 0,-1 2-32 15,-9 2 0-15,12-7 0 0,0 3 240 0,-2 2 64 16,-10 2 0-16,11-4 0 0,-11 4-224 0,9 0-32 16,-9 0-16-16,9 4 0 0,-9-4-112 0,0 0-128 15,6 10 176-15,-2 1-176 0,-3 2 176 0,-2-2-176 16,-1 1 160-16,-2 0-160 0,-2-2 128 0,0 3-128 15,-3-3 0-15,0 1 144 0,1 2-144 0,-1 2 0 0,-2 0 0 0,1 2 0 16,-1 0 0-16,1 1 0 0,0 1 0 0,0-1 0 16,3 1 160-16,0 0 0 0,1-2 0 0,3 1 0 15,3-2 384-15,1-1 80 0,2 0 16 0,3-2 0 16,2 1-96-16,4-1-16 0,-2-1 0 0,2-3 0 16,1-3-304-16,2 0-64 0,-1-6-16 0,4-2 0 15,3-2-144-15,1-2-224 0,2-3 48 0,3-3 16 31,3-6-2304-31,4-1-464 0</inkml:trace>
  <inkml:trace contextRef="#ctx0" brushRef="#br0" timeOffset="9723.66">16529 16762 10127 0,'0'0'448'0,"0"-11"96"0,-2-4-544 0,2 1 0 16,0-3 0-16,3 0 0 0,-1 0 4704 0,4-1 832 15,0-3 160-15,1 2 48 0,-2-5-4160 0,1-1-832 0,4 1-176 0,-1-1-16 16,-2 0-80-16,3-2-16 0,0-3 0 0,0-2 0 16,1-2-208-16,-2 1-32 0,0 1-16 0,-1 1 0 15,0 0 64-15,-2 1 16 0,0-2 0 0,-3 2 0 16,0-2 224-16,0 1 32 0,-2-2 16 0,-1 0 0 15,-3-1-112-15,1 2 0 0,-1-5-16 0,-1 1 0 16,-1-5 16-16,1 6 0 0,-1 3 0 0,1-1 0 16,0 2-176-16,0-2-16 0,0 1-16 0,2-1 0 15,-2 0 128-15,1-2 16 0,2-1 16 0,0-2 0 16,1 0-112-16,0-2-32 0,0-2 0 0,2 2 0 16,1 2-48-16,-1 1-16 0,0 1 0 0,-2 1 0 15,-2 1-192-15,1 1 176 0,-2-1-176 0,2 2 160 16,-1-1-160-16,-2-1 0 0,-2-1 144 0,1 0-144 15,-3-2 144-15,3 1-144 0,1-1 192 0,0 1-192 0,0 0 384 0,2 3-16 16,-1-1-16-16,2 0 0 0,0 0-208 0,-1 0-144 16,1-3 192-16,1 1-192 0,-3-3 320 15,2 0-64-15,0 1 0 0,-1-3 0 0,2 2 64 0,-2 0 0 16,-2 4 0-16,1 1 0 0,2 2-32 0,-2 0 0 16,-2-3 0-16,1 4 0 0,0 1-96 0,0 0-32 15,1-1 0-15,-1-1 0 0,0 0-32 0,0 0-128 16,0 1 192-16,-1 0-64 0,-2 0-128 0,2-1 128 15,0-2-128-15,0 2 128 0,-1-1-128 0,2 3 0 16,-1-2 0-16,1 0 0 0,0 1 0 0,2-2 0 16,-1-1 128-16,2 1-128 0,0-4 0 0,-1 1 160 15,2-1-160-15,0 1 160 0,2-1 16 0,-1 1 0 0,1-4 0 16,1 4 0-16,0-1-48 0,1 2-128 0,0 3 192 16,-1 0-64-16,0 1-128 0,1-2 128 0,-1-2-128 0,0 0 128 15,0 1-128-15,0-2 0 0,-3-5 144 0,2 2-144 16,1 0 0-16,-1 1 0 0,0 2 0 0,0-1 128 15,0-1-128-15,-1 3 0 0,2 1 0 0,-2-2 0 16,2-6 0-16,-1 2 0 0,1-1 0 0,-1-4 128 16,2-4-128-16,1 2 0 0,1 3 0 0,-1 0 128 15,1-1-128-15,1 4 0 0,-2-1 0 0,0 2 0 16,1-3 0-16,-1-4 0 0,0 0 0 0,-1-1 0 16,-1-2 0-16,-1 3 0 0,1 3 0 0,-2 1 128 15,0 0-128-15,1 1 0 0,-2 2 0 0,0-1 0 16,0-5 0-16,0-2 0 0,0-1 0 0,0-1 0 15,1 2 0-15,-1-2 0 0,0 1 0 0,0 2 0 0,0 1 0 16,0 1 0-16,0-4 0 0,0 1 0 16,0-3 0-16,1-2 0 0,1-3 0 0,0 2 0 0,1 4 0 0,-1 0 0 15,1 2 0-15,-2 1 0 0,-1 1 0 0,0-2 0 16,0-2 0-16,0 0 0 0,0-4 0 0,0 2 0 16,0 4 0-16,0 2 0 0,-1 3 0 0,0 0 0 15,-1 0 0-15,1 0 0 0,0 0 0 0,1-1 0 16,-2-2 0-16,2-4 0 0,2 1 0 0,-1-2 0 15,0 4 0-15,2 2 0 0,0 1 0 0,-1 5 0 16,2-2 0-16,-1 0 0 0,-1 1 0 0,1-2 0 16,-2 0 0-16,1-1 0 0,-1 0 0 0,1 2 0 15,0 2 0-15,-2 2 0 0,0 2 0 0,0 4 0 16,0 1 0-16,0 3 0 0,-2 3 0 0,1 0 0 16,0 3 0-16,0 2 0 0,-2 1 0 0,2 1 0 0,-1 1-176 15,1 2 176-15,-2 3-240 0,1-2 48 0,-1 1 16 0,1 2 0 16,-1 0 32-16,0 2 0 0,3 8 0 0,-2-11 0 15,-2 1 144-15,1 2-160 0,3 8 160 0,-2-9-160 16,-1 2 160-16,3 7 0 0,-4-7 0 0,4 7 0 16,-4-10 0-16,4 10 0 0,0 0 0 0,0 0-128 15,-5-5 128-15,5 5 0 0,0 0 0 0,0 0-128 16,-8 3 128-16,8-3 0 0,-9 10 0 0,3 2 0 16,-1 0 0-16,1 2-208 0,-1 6 48 0,0-3 16 15,0 2-32-15,-4-1 0 0,-1 1 0 0,1-1 0 16,-1 0 176-16,-1 2-208 0,-3 1 80 0,1-1 128 15,-2 1-128-15,-2 1 128 0,1 3 0 0,0 1 0 16,0 2 0-16,-1-1 0 0,3 3 0 0,-3 1 0 0,1 2-128 0,1 0 128 16,0-5 0-16,3 1 0 0,1 0 0 15,0-2 0-15,1 0 0 0,2-6 0 0,0 1 0 0,4-6 0 16,-1-2 0-16,3-5 0 0,3 1-128 0,1-10 128 16,0 0-160-16,0 0 160 0,0 0-384 0,9 0 32 15,2 0 0-15,-1-6 0 0,-1-5 64 0,2-2 16 16,-1-4 0-16,1-3 0 0,-1-3 16 0,3-2 0 15,0-3 0-15,0 0 0 0,-1-2 256 0,2-4-160 16,3 1 160-16,0 1-128 0,-1-3 128 0,-1 1 0 16,2 0 0-16,0 1 0 0,2 2 0 0,-1 1 0 15,1 1 0-15,1-1 0 0,-1-1 0 0,2 0 0 16,0 1 0-16,1 0 0 0,2 0 0 0,-2-2 0 0,-1 0 0 0,0 3 0 16,-2 6 0-16,2 0 0 0,-1 5 0 15,1 4 0-15,-6 2 0 0,1 6 0 0,-1 2 0 0,1 5 0 16,0 6 0-16,2 0 0 0,0 5 0 0,-1 2 0 15,-1 5 0-15,-2 2 0 0,1 1 0 0,-1 1 128 16,-2 2-128-16,-1 1 176 0,0 0-176 0,-1 1 192 16,-1 0-192-16,2-1 0 0,-2 1 144 0,1-2-144 15,2-2-128-15,1 1-112 0,1-5-16 0,3 1-13712 16,4-3-2752-16</inkml:trace>
  <inkml:trace contextRef="#ctx0" brushRef="#br0" timeOffset="12758.3">17907 7777 31391 0,'0'0'1392'0,"-8"-2"272"0,-1 0-1328 0,-1 2-336 15,1 3 0-15,0 1 0 0,1 2 704 0,2 1 80 16,-1 1 16-16,2 2 0 0,0 1-672 0,1 4-128 15,0 6 0-15,2 4 0 0,-1 1 0 0,2 1-144 0,-1 6 144 0,4-1 0 16,-1 1 0-16,2 1-160 16,-1 2 160-16,1-2 0 0,2 0 0 0,-2 0 0 0,-3 1 0 0,0 2 0 15,-2-2 0-15,0-1 0 0,-4 5 0 0,0-2 0 16,-2-1-128-16,-1-3 128 0,-1-5 0 0,0 0 0 16,1-3-416-16,1-6 32 0,1-2 0 0,0-4 0 31,2-3-576-31,1-3-128 0,4-7 0 0,0 0-12176 0</inkml:trace>
  <inkml:trace contextRef="#ctx0" brushRef="#br0" timeOffset="13192.01">17753 7781 39503 0,'-7'-12'1744'0,"7"12"368"0,-4-11-1680 0,2 3-432 16,2 8 0-16,0-9 0 0,0 9 576 0,4-11 16 16,2 2 16-16,2 1 0 0,2-2-448 0,2 1-160 15,1 0 0-15,3-2 144 0,-1 1-144 0,4 1 0 16,0 1 0-16,5-3 0 0,-1 0 0 0,3 0-144 16,0 1 144-16,2 1-208 0,0 1 16 0,0 0 16 15,-2 0 0-15,-1 2 0 0,-3 2 176 0,0 0-128 16,-3-1 128-16,0 3-128 0,-2 2 128 0,-3 2 0 15,-4 0 0-15,-10-2 0 0,8 11 0 0,-1 2 0 16,-2 0 0-16,-2 2-128 0,-2 4 128 0,-1 0 0 16,-3 1 0-16,1-1 0 0,-1 1 0 0,0 1-128 0,1 1 128 15,-1-1-128-15,1-2 128 0,0 1 0 0,0-1 0 0,-1-2 0 16,1 2 0-16,-2-1 0 0,-3-2 0 0,1-1 0 16,-4-2 0-16,1-1 0 0,-2-2 0 0,-2 0 128 15,0-3-128-15,-3 1 0 0,-2-1 0 0,-3 1 0 16,-4-3 0-16,-1 1-128 0,-4 1 128 0,0-2-192 15,-1 0 48-15,2 0 0 0,-1 2 0 0,1-4 0 32,1 2-688-32,3-4-128 0,4-2-16 0,3-1-16 15,2-4-2304-15,4-1-464 0</inkml:trace>
  <inkml:trace contextRef="#ctx0" brushRef="#br0" timeOffset="14209.68">19016 7018 6447 0,'0'0'576'0,"0"0"-576"0,8-7 0 0,-8 7 0 16,5-6 2064-16,-5 6 304 0,0 0 64 0,10-3 16 16,-10 3-1456-16,8-3-288 0,-8 3-64 0,0 0-16 15,0 0 112-15,0 0 32 0,0 0 0 0,0 0 0 16,0 0 144-16,0 0 48 0,0 0 0 0,-8 5 0 15,-1 2-128-15,-1-1-32 0,-3 2 0 0,1 2 0 16,-1 2-48-16,-3 3-16 0,1 0 0 0,-2 5 0 0,-3 1-64 0,-1 3-16 16,-2 4 0-16,0 2 0 0,-1 1-192 0,-1 6-32 15,1 2-16-15,-1 5 0 0,0 4-96 0,3 0-32 16,1 1 0-16,3-5 0 0,2-2 48 0,3-1 16 16,3 0 0-16,2 1 0 0,0-3-64 0,3 0-16 15,2 0 0-15,2-1 0 0,1-3-48 0,4 0-16 16,1-4 0-16,4-1 0 0,2-1-80 0,0 0-128 15,2-4 176-15,2-1-176 0,2 1 128 0,1 0-128 16,3-4 0-16,0 0 0 0,2-2-240 0,0 1-96 16,2-5-32-16,0 0 0 15,1-2-464-15,0-3-80 0,-1-1-32 0,0 0 0 16,-3-2-448-16,1-1-80 0,1 0-32 0</inkml:trace>
  <inkml:trace contextRef="#ctx0" brushRef="#br0" timeOffset="14617.18">19201 7316 29663 0,'0'0'1312'0,"0"0"272"0,0 0-1264 16,0 0-320-16,0 0 0 0,0 0 0 0,0 0 656 0,0 0 80 15,-4 10 16-15,3 1 0 0,1-11-240 0,3 14-32 16,-1 3-16-16,2 1 0 0,1 2-144 0,0 1-16 15,1 1-16-15,-1 1 0 0,0 3-96 0,0 2-32 16,1 2 0-16,-1 0 0 0,0 1-160 0,-2-1 0 16,-1-3 0-16,0 3 0 0,-2-1 128 0,0-2-128 15,1-1 0-15,0-2 128 0,0-3-128 0,2-2 0 0,-2 0 0 0,1-3 128 16,-2-2-368-16,2-3-80 0,1-2 0 16,-3-9-16-1,0 0-752-15,0 0-128 0,0 0-48 0,0 0-12944 0</inkml:trace>
  <inkml:trace contextRef="#ctx0" brushRef="#br0" timeOffset="15093.32">19145 7148 4607 0,'-9'-6'400'0,"-1"4"-400"0,-1 2 0 0,2-3 0 0,1 3 6720 0,8 0 1248 15,0 0 256-15,0 0 48 0,0 0-6544 0,0 0-1296 16,5 13-272-16,2-2-160 0,-7-11 128 0,12 10-128 16,1-1 0-16,0 2 0 0,0-1 128 0,1 2-128 15,-1-6 0-15,1 2 0 0,1 0 128 0,2 0-128 16,0-2 0-16,1 2 0 0,-2-3 0 0,1 2 0 15,-1-3 128-15,1 2-128 0,0 1 0 0,-1 1 160 16,0 1-160-16,-1 0 128 0,1 3 0 0,0 2-128 16,-2 0 192-16,-1 3-64 0,-1 1 64 0,-2 3 0 15,1 0 0-15,-2 1 0 0,-1-3-48 0,-2 1 0 16,-2 1 0-16,0 1 0 0,-2-1-16 0,0-1 0 16,0 1 0-16,0 0 0 0,-2-1-128 0,0 0 0 0,0 1 0 0,-2-2 0 15,0 0 0-15,-1 0 192 0,-2-3-192 0,0 1 192 16,-2-2 0-16,-2 2 0 0,0-4 0 0,0 0 0 15,-3-1 48-15,-1 1 16 0,-1 0 0 0,-2-1 0 16,-2-2-256-16,1 1 176 0,0-3-176 0,0 0 160 16,-1-2-160-16,-1-1 0 0,0-2 0 0,1-1 0 31,1-2-608-31,0-1-96 0,0-1-32 0,2-1 0 16,1-2-2464-16,1 0-512 0</inkml:trace>
  <inkml:trace contextRef="#ctx0" brushRef="#br0" timeOffset="15660.66">19803 7078 23039 0,'0'0'1024'0,"0"0"192"0,0 0-960 0,0 0-256 0,0 0 0 0,0 0 0 16,0 0 2208-16,0 0 400 0,0 0 80 0,6 14 0 15,0-1-2112-15,-1-2-416 0,1 2-160 0,-1 2 0 16,0 4 256-16,2-1-64 0,-1 3-16 0,1 1 0 16,-2 3 192-16,1 3 32 0,1 3 16 0,-1 4 0 0,0 3 96 0,-1 1 32 15,0 0 0-15,0 2 0 0,0 0-96 0,-1 1-32 16,2-5 0-16,-3 0 0 0,0 1-240 0,-2-3-48 16,-1-2-128-16,2-3 192 0,-1-1-192 0,2-3 128 15,-1-2-128-15,1-1 0 0,-1-3 0 0,2 0 0 16,-1-3-176-16,1-4 176 15,0-3-1696-15,0 0-224 0,-4-10-32 0,0 0-13280 0</inkml:trace>
  <inkml:trace contextRef="#ctx0" brushRef="#br0" timeOffset="19565.87">20239 7995 12895 0,'0'0'1152'0,"0"0"-928"15,0 0-224-15,0 0 0 0,0 0 3264 0,0 0 624 16,0 0 112-16,0 0 32 0,0 0-3008 0,0 0-576 16,12-5-128-16,-2 1-32 0,1-1 32 0,-1-2 16 15,0-1 0-15,2 0 0 0,0-3-16 0,0-1-16 16,1-1 0-16,-2 0 0 0,1-1 96 0,0-1 32 16,1 1 0-16,-1-3 0 0,-1 1 304 0,1 2 64 15,1-2 16-15,-1 1 0 0,-2-1-144 0,1 0-32 16,-1-3 0-16,1 2 0 0,-2-1-320 0,0-1-64 15,1 0 0-15,-2-2-16 0,-1 0-80 0,-1 3-16 16,-1-4 0-16,0 2 0 0,1 1-144 0,-1 2 0 16,-1 1 0-16,0 3 0 0,-2 1 0 0,1 3 128 0,-2 1-128 15,-1 8 0-15,0 0 128 0,0 0-128 0,-1-8 128 0,1 8-128 16,0 0 240-16,0 0-48 0,0 0 0 0,-5 10 0 16,0 1-192-16,1 2 0 0,1 2 0 0,0 3 0 15,2 0 0-15,0 2-128 0,-2-1 128 0,2 3 0 16,0-1 0-16,1 0 0 0,0-1 0 0,0-2 0 15,0-1 0-15,0 0 0 0,1-3 0 0,0 2 0 16,2-3 0-16,-1-4 0 0,-2-9 0 0,4 10 0 16,-4-10 0-16,0 0 0 0,0 0 0 0,11 6 0 15,-11-6 0-15,11-2 128 0,0-2-128 0,-1-2 0 16,2-3 128-16,1 0-128 0,0 1 0 0,0-4 144 16,-1 0-144-16,0-1 0 0,-1 2 0 0,1 0 0 15,0 1 0-15,0-1 0 0,-1 1 0 0,0-2 0 16,-2 0 0-16,0-1 128 0,-1 0-128 0,0-2 0 15,-1 0 0-15,0 2 0 0,-3-4 0 0,1 2 0 0,0 0 0 16,1 2 0-16,-3 2 0 0,1 0 0 0,0 1 0 0,-1 1 0 16,-1 0 0-16,-2 9 0 0,0 0 0 0,0 0 0 15,0 0 0-15,0 0 0 0,0 0-160 0,0 0 160 16,0 0 0-16,0 0-144 0,0 0 144 0,7 10 0 16,-2 0 0-16,-2 2 0 0,-2 2 0 0,-1 2 0 15,-2 1 0-15,-1 1-128 0,0 2 128 0,1-1 0 16,-1 0 0-16,2-1 0 0,-1 1 0 0,2 0 0 15,0-2 0-15,2-2 0 0,0 1 0 0,1-3 0 16,0-3 0-16,2 1 0 0,0-5-208 0,2 1-112 16,0-1-32-16,4-4 0 15,1-1-2688-15,-1-2-544 0</inkml:trace>
  <inkml:trace contextRef="#ctx0" brushRef="#br0" timeOffset="19897.59">21110 7822 7359 0,'0'0'656'0,"0"0"-528"15,4 14-128-15,1 2 0 0,0-1 5248 16,2 3 1008-16,0 1 208 0,1-1 32 0,-1-1-5296 0,-1 2-1072 16,1-2-128-16,-1 3-176 15,0-4-192-15,-3 2-32 0,0 1-16 0,-3 1 0 0,0-4 160 0,-3 1 16 16,0 1 16-16,-1-3 0 0,-2 1 224 0,0 0 240 16,-1-1-48-16,1-2-16 0,-1-1-48 0,2 0 0 15,-1 0 0-15,0-2 0 0,0-2-128 0,-1-3-272 16,7-5 64-16,-7 4 16 15,7-4-2464-15,0 0-480 0</inkml:trace>
  <inkml:trace contextRef="#ctx0" brushRef="#br0" timeOffset="20633.78">21887 7453 19343 0,'0'0'848'0,"0"0"192"0,0 0-832 0,0 0-208 0,0 0 0 0,0 0 0 0,0 0 2944 0,0 0 528 15,-4 9 112-15,1 0 32 0,2 1-2928 0,-2 3-688 16,1-1 0-16,0 2 0 0,0 2 0 0,-1 2 0 16,-1-1 0-16,0 0 0 0,1-1 0 0,-3 1 0 15,1-3 0-15,-1 2 0 0,-1 1 0 0,1-2 0 16,-2 1 0-16,-1-2-128 0,-2-1 448 0,1-1 80 15,-1 0 32-15,1-3 0 0,-1 1 160 0,1-2 48 16,0-1 0-16,0-1 0 0,3 0-192 0,7-6-16 16,-9 3-16-16,9-3 0 0,0 0-256 0,-10 0-160 15,10 0 192-15,0 0-192 0,-7-11 0 0,1 2 0 16,2-1 0-16,1-3 0 0,-1 0-336 0,0 0 16 16,0-1 16-16,0 0 0 0,-1-1 304 0,-1 1-128 0,1 0 128 0,1 2 0 15,0-1 0-15,0-1 0 0,-1-1 0 16,1-2 0-16,2 3 0 0,0-3 0 0,1 1 0 0,2 3 0 15,2 3 0-15,1-5 128 0,0 4-128 0,2 0 144 16,1 0-144-16,-1 0 192 0,4-1-192 0,-1 1 192 16,-1 2-192-16,1 1 0 0,1-1 0 0,1 2 0 15,-2-1 0-15,1 3 0 0,2 1 0 0,-2 0 0 16,-1-1 0-16,0 1 0 0,1-1 0 0,-1 2 0 16,-9 3-144-16,11 0 144 0,0 0 0 0,-11 0 0 15,10 3 0-15,1 2-128 0,-2 3 128 0,0 2 0 16,-1 2 0-16,0 2 0 0,-1 2 0 0,1 0 0 15,0-1 128-15,3 2 48 0,-1-2 0 0,3-1 0 16,0 0-176-16,0-3 128 0,0-1-128 0,0-1 128 16,0-2 16-16,-1-1 0 0,-2-3 0 0,1 1 0 15,-1-3-144-15,1-1 0 0,-11 0 0 0,11-4 128 0,0 0-128 0,-2-1 192 16,-1 0-192-16,0-2 192 0,-3 0-192 0,1-1 0 16,1-1 0-16,-1-2 0 15,-2 1-480-15,1-1-128 0,1-2-32 0,0 0 0 16,1-2-2112-16,-1 0-448 0,2-3-64 0</inkml:trace>
  <inkml:trace contextRef="#ctx0" brushRef="#br0" timeOffset="21080.82">22224 7221 36159 0,'0'0'1600'0,"0"0"336"0,-6-6-1552 0,6 6-384 0,0 0 0 0,0 0 0 15,0 0 160-15,6-9-160 0,2 0 192 0,1 1-192 16,2-1 0-16,1 3-192 0,-1 2 0 0,2-3 0 15,-1 1 64-15,0 0 128 0,1 0-208 0,-1 1 80 16,-1 2 128-16,0 2-208 0,-11 1 80 0,10-1 128 16,-10 1-224-16,0 0 80 0,0 0 16 0,0 0 0 15,0 0 128-15,4 9-160 0,-4-9 160 0,0 11-160 16,-1 0 160-16,-1-1 0 0,0 1 160 0,1-2-160 0,1-9 128 0,-2 12-128 16,0-1 0-16,2-11 144 0,-3 12-144 0,0 1 0 15,1 0 0-15,-1 0 0 0,1-1 0 0,-1-2 0 16,-1 2 128-16,1 0-128 0,1 1 0 0,2-13 0 15,-1 13 0-15,1-1 0 0,0-12 0 0,3 11 0 16,-3-11 0-16,8 8 0 0,-8-8 0 0,12 7-272 16,0-3 32-16,1-3 16 15,1-1-2400-15,1-1-464 0,3-5-112 0,-1 1 0 0</inkml:trace>
  <inkml:trace contextRef="#ctx0" brushRef="#br0" timeOffset="21598.73">22578 6790 29663 0,'0'0'1312'0,"0"0"272"0,-8-4-1264 0,8 4-320 0,0 0 0 0,0 0 0 0,0 0 512 0,0 0 64 15,6-6 0-15,-6 6 0 0,12-5-576 0,-12 5 0 16,11-2 0-16,-11 2 0 0,11-1 0 0,-11 1 0 15,0 0 0-15,13 3 0 0,-1 1 192 0,0 0-64 16,-3 3 0-16,1 2-128 0,0 2 256 0,0 2-48 16,0 0-16-16,2 3 0 0,1-1 192 0,2 4 16 15,-1 0 16-15,4 2 0 0,3 1 224 0,1 2 32 16,0 2 16-16,2 1 0 0,2-2-208 0,0 1-32 16,0-1-16-16,0 3 0 0,-1 4-240 0,0-1-64 0,-3-1 0 15,-3 0 0-15,0 0-128 0,-5 4 0 0,-4 1 0 0,-1 0 128 16,-3-1-128-16,-2 0 0 0,-4 1 144 0,-3-2-144 15,-2-1 288-15,-3 1-16 0,-2-2 0 0,-6 0 0 16,-1-2-48-16,-1-1-16 0,-2-1 0 0,-2 0 0 16,0 3-208-16,-2-2 176 0,2-2-176 0,0-4 160 15,1-3-160-15,0-2 0 0,0-2 0 0,2-4 0 32,1 0-2016-32,1-5-384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8:10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9516 13398 11967 0,'0'0'1072'0,"-1"-11"-864"0,1 11-208 0,-2-10 0 16,1 1 3584-16,1 9 688 0,0-7 128 0,0 7 16 15,-3-6-3168-15,3 6-640 0,0 0-128 0,-5-10-32 0,-1 5-80 0,-1 0-32 16,1 1 0-16,6 4 0 0,-10-5 352 0,1 4 64 16,1-5 16-16,1 5 0 0,-2-3 160 0,9 4 32 15,-11-2 16-15,1 0 0 0,1 1-96 0,9 1-32 16,-11-3 0-16,2 2 0 0,9 1-336 0,-9-1-64 16,0-1 0-16,9 2-16 0,0 0-48 0,0 0-16 15,0 0 0-15,-8-1 0 0,8 1-192 0,0 0-48 16,0 0 0-16,-8 4 0 0,8-4-128 0,0 0 0 15,-6 9 144-15,2 2-144 0,1-2 0 0,0 1 0 16,1 1 0-16,1-2 0 0,-1 1 128 0,1 2-128 16,0 0 128-16,1 1-128 0,1-2 128 0,-1 1-128 15,0-3 128-15,0 2-128 0,0-11 0 0,1 9 144 0,-1-9-144 16,0 0 0-16,0 0 160 0,5 8-160 0,-5-8 128 0,8 6-128 16,-8-6 272-16,12-2-16 0,0-2-16 0,-1-2 0 15,0-1 128-15,-1-3 16 0,1 3 16 0,0-4 0 16,-3 1-80-16,0 1 0 0,-1-2-16 0,-2 2 0 15,-1-1-112-15,-2 1 0 0,1-1-16 0,-2 0 0 16,-1 0-48-16,-1-1 0 0,0 1 0 0,-2 1 0 16,0 1 0-16,0 1-128 0,-3-1 192 0,1 2-64 15,-1-1-128-15,-2 2 160 0,0 1-160 0,0 0 160 16,-1-1-160-16,0 2 0 0,0 1 0 0,0 2 0 16,0 0 0-16,-1 1 0 0,0 0 0 0,0 2 0 15,-1 0 0-15,2 1 0 0,0 0 0 0,0 2 0 16,1 1 0-16,1 2 0 0,1 1 0 0,-1 3 0 0,2 0 0 15,1 2-176-15,2-2 176 0,0 1-128 16,2-1 128-16,2 0 0 0,0-1 0 0,2-2 0 0,1-1 0 16,2-1 0-16,2 1 0 0,1-2 0 0,1-3 0 0,1 0 0 15,-1-2 0-15,1 1 0 0,1-3 0 0,0 0 128 16,0 0-128-16,0-2 128 0,-1 0-128 0,-2-1 0 16,-10 3 128-16,12-5-128 0,-3 1 128 0,-9 4-128 15,9-6 128-15,-1-1-128 0,-3-1 192 0,-5 8-48 16,7-9 0-16,-3 0 0 0,-2 0-144 0,1 0 192 15,-3 0-192-15,0 2 192 0,0 7-192 0,-3-12 0 16,0 5 0-16,-1-1 128 0,-2 1-128 0,1 2 0 16,5 5 0-16,-10-4 128 0,-2 1-128 0,0 3 0 15,1 3 0-15,-1-2 0 0,0 3 0 0,0 2-144 16,2 0 144-16,-1 1 0 0,1 0-128 0,2 1 128 0,3 0 0 0,0 0 0 16,5-8-128-16,-4 12 128 0,1-5 0 0,3-7 0 15,2 13-144-15,1-3 144 0,-3-10 0 0,7 9-144 16,1-3 144-16,1 1 0 0,0-3 0 0,3-2-128 15,0-2 128-15,1 0 0 0,0 0 0 0,0-1 0 16,0 0 0-16,0-2 0 0,-2 2 0 0,0-2 0 16,-1-1 128-16,-10 4-128 0,11-5 128 0,-2 1-128 15,-3-4 128-15,-6 8-128 0,6-8 160 0,-6 8-160 16,1-10 192-16,-2 1-48 0,-2 0-16 0,-1 2 0 16,4 7-128-16,-8-6 128 0,-1 1-128 0,0 1 128 15,-1-3-128-15,-2 3 0 0,0 2 0 0,0-4 0 16,1 1 0-16,-1 0 0 0,0 1 128 0,2 0-128 15,-1 0 0-15,2 2 0 0,0-4 0 0,1 5 0 0,0-3 0 16,8 4 0-16,-7-2 0 0,7 2 0 0,0 0 0 0,0 0 0 16,0 0 0-16,0 0 0 0,0 0 0 0,0 0-176 15,0 0 176-15,0 0-128 0,0 0-80 0,4 13-16 16,1-4 0-16,0 1 0 16,1 1-1136-16,2-4-240 0,1 3-32 0,3 0-16 15,1 2-848-15,2-1-160 0,-1 1-32 0,2 1-14464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5:23.74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10333 6200 11055 0,'0'0'480'0,"0"0"112"16,0 0-464-16,0 0-128 0,0 0 0 0,0 0 0 0,0 0 3200 0,0 0 640 16,0 0 112-16,0 0 16 0,0 0-3168 0,0 0-640 15,0 0-160-15,-4 8 0 0,4-8 0 0,0 0 0 16,0 0 0-16,-4 9 0 0,4-9 0 0,0 0 0 16,2 11 0-16,-1 0 0 0,-1-11 336 0,3 16 48 15,-1 0 0-15,1-1 0 0,-2-2 416 0,0 2 96 16,-1 6 0-16,0 2 16 0,0 0-144 0,0 2-48 15,-1 2 0-15,0 3 0 0,-2 1-272 0,1 2-64 16,-1 1-16-16,-1 1 0 0,-1 2-192 0,0-4-48 16,-2 1 0-16,1 2 0 0,-2-3-128 0,0 3 0 15,0-1 144-15,3-4-144 0,0-3 0 0,1-4 128 16,0 0-128-16,1-3 0 0,1-4 0 0,0 0 0 16,2-4 0-16,2-4 0 0,-2-9-224 0,0 0-112 0,5 8-32 0,-5-8 0 31,0 0-1984-31,0 0-400 0</inkml:trace>
  <inkml:trace contextRef="#ctx0" brushRef="#br0" timeOffset="667.11">10232 6168 8287 0,'0'0'736'0,"-8"-6"-592"15,1-4-144-15,3 3 0 0,2-2 4416 0,2 1 864 16,1-1 160-16,3 2 48 0,4-2-4128 0,2 1-816 16,1-1-160-16,-1 0-48 0,-1-1-336 0,2-1 144 15,-2 1-144-15,1-1 0 0,-1 0 176 0,2 0-176 16,-1 1 160-16,-1-3-160 0,-1 1 256 0,1 0-32 16,-1 2-16-16,1 1 0 0,0-4 160 0,2 2 16 0,-1-2 16 0,2 2 0 15,2-1 0-15,1 0 0 0,-1-1 0 0,2-1 0 16,0-1-96-16,1 4-32 0,2-1 0 0,-1 3 0 15,2 2-16-15,-1 1 0 0,1 1 0 0,0 2 0 16,1 2 0-16,0 1 0 0,-1 1 0 0,-1 4 0 16,1 2-256-16,1 3 160 0,0 1-160 0,-1 2 128 15,0 0-128-15,0 1 0 0,-4 0 0 0,0 2 0 16,-2 1 0-16,0 0 0 0,-3-2 0 0,0 4 0 16,-3-1 0-16,-1 0 0 0,1 2 0 0,1-3 0 15,-1-2 0-15,0 2 0 0,-3 3 0 0,0-3 0 16,-2-1 0-16,0-1 0 0,-3-1 0 0,-2 1 0 15,-2-2 0-15,-1 0 0 0,-1 0 0 0,-2 0 128 16,-1 0 128-16,-2-1 0 0,0-4 16 0,-3 3 0 16,-1 2-64-16,-3-1-16 0,-3-1 0 0,-4-1 0 15,-1-1-64-15,-2-1-128 0,1-2 176 0,-3 2-176 16,-1 0 0-16,1 0 0 0,-1-2 0 0,-1 0 0 0,1-1 0 0,2-1 0 16,2-2-240-16,1 1 80 0,-2-3 160 0,4 0-160 15,3-3 160-15,3 1-160 0,-1-1-32 0,4 2 0 16,2-3 0-16,1 0 0 15,0 0-384-15,2 1-96 0,1 0-16 0,9 3 0 16,0 0-1600-16,0 0-320 0,0 0-64 0</inkml:trace>
  <inkml:trace contextRef="#ctx0" brushRef="#br0" timeOffset="4488.07">12127 5434 7359 0,'0'0'320'0,"0"0"80"0,0 0-400 0,0 0 0 0,-4-6 0 0,4 6 0 16,-6-5 2544-16,6 5 416 0,0 0 96 0,0 0 16 16,-4-7-2176-16,4 7-416 0,-3-9-96 0,3 9 0 15,0 0-112-15,0-4-16 0,0-1 0 0,0 5 0 16,0-4-80-16,0 4-32 0,0-5 0 0,0 5 0 15,0 0 176-15,0 0 48 0,-5-4 0 0,5 4 0 16,-9 1 192-16,-2 2 32 0,0 1 16 0,-2 2 0 16,-2 5 32-16,1 0 0 0,-2 2 0 0,-1 3 0 15,-1 1-160-15,0 1-32 0,0 2 0 0,-1 1 0 16,0-3 0-16,-2 3 0 0,-1 0 0 0,2 1 0 16,1 0 160-16,-1 2 32 0,1 0 0 0,0 1 0 15,2 2-64-15,2 7-16 0,-1 3 0 0,0 2 0 16,2 1-80-16,0-1-16 0,1 3 0 0,0 0 0 15,1 0-240-15,0 2-48 0,2-1-16 0,1 0 0 0,2 4-160 0,3-4 128 16,0-4-128-16,3 1 128 0,1-3 0 0,3-1 0 16,1 0 0-16,1-4 0 0,1-3-128 0,2-3 128 15,1 0-128-15,0-2 128 0,2-4-128 0,1 3 0 16,-1-5 0-16,2 0 0 16,0-1-816-16,3-3-32 0,0 1-16 0,-1-5 0 15,1 1-2736-15,0-5-560 0</inkml:trace>
  <inkml:trace contextRef="#ctx0" brushRef="#br0" timeOffset="5657.7">12531 5775 7359 0,'0'0'320'0,"0"0"80"0,0 0-400 0,0 0 0 0,0 0 0 0,9-4 0 16,-9 4 3696-16,0 0 656 0,11-1 128 0,-3-1 16 16,-8 2-3024-16,9 0-624 0,-9 0-112 0,0 0-32 15,0 0-192-15,9 2-32 0,-9-2-16 0,0 0 0 16,0 0 16-16,0 0 0 0,8 6 0 0,-8-6 0 15,1 12 224-15,-1 1 64 0,0 1 0 0,-1 3 0 16,-1-1 16-16,2 3 16 0,-1 1 0 0,0 1 0 16,0 3-192-16,-2 1-32 0,0-1-16 0,1 2 0 0,-3 0-192 0,-1-1-48 15,1 3 0-15,-1 1 0 0,-1-2-128 0,1-2-16 16,-2 3-16-16,0 0 0 0,-1 4-160 0,0-4 128 16,0-2-128-16,-1-1 128 0,1 0-128 0,0-3 0 15,1-1 0-15,3-2 128 0,0-3-320 0,1-2-80 16,0-2-16-16,1-1 0 15,3-11-784-15,0 0-144 0,0 0-48 0,0 0 0 16,0 0-2128-16,0 0-416 0,0 0-96 0</inkml:trace>
  <inkml:trace contextRef="#ctx0" brushRef="#br0" timeOffset="6337.5">12509 5715 13823 0,'0'0'608'0,"-9"-3"128"0,-1-2-592 0,10 5-144 0,0 0 0 0,-8-3 0 0,8 3 3200 0,0 0 592 16,0 0 128-16,0 0 32 15,0 0-2944-15,0 0-592 0,0 0-112 0,0 0-32 0,0 0 112 0,0 0 32 16,0 0 0-16,0 0 0 0,8-5 32 0,2 0 16 16,2 2 0-16,0-3 0 0,-1 1 0 0,4-1 0 15,2 4 0-15,-1-3 0 0,1-2-144 0,2 2-16 16,-1 0-16-16,1-1 0 0,1 1-128 0,1 3-32 15,-2-2 0-15,2 1 0 0,1 0 48 0,1 2 0 16,-2 1 0-16,-2 1 0 0,1 2 80 0,-1 2 32 16,1-3 0-16,-1 3 0 0,1 3-80 0,-2 1-16 15,0 1 0-15,-1 3 0 0,0 2-192 0,0 3 128 16,0-3-128-16,0 1 0 0,-1-2 128 0,2 3-128 16,3 0 0-16,-2 0 0 0,1 3 0 0,-2-2 128 15,0 0-128-15,1-3 0 0,-1 0 0 0,-2 1 0 0,-3 1 128 0,-2 0-128 16,0 2 144-16,-2 0-16 0,-4 3 0 0,-2-3 0 15,-3 0-128-15,-3 1 0 0,-2 0 0 0,-2 1 0 16,0 0 224-16,-4 1 64 0,-1-4 16 0,-1 0 0 16,-1 1-112-16,0-1 0 0,-2 0-16 0,2 0 0 15,-3-3-176-15,0-1 160 0,0-2-160 0,-1 1 160 16,-3 0-160-16,0 0 128 0,0 0-128 0,-2 0 128 16,-5-1-128-16,2-1 0 0,0-3 144 0,0 1-144 15,-1 1 0-15,-1-4 0 0,-2-1 0 0,3 1 128 16,1-3-128-16,-2 0 0 0,1 1 128 0,1-3-128 15,0 1 0-15,0-1 144 0,0 0-144 0,2-1 0 16,3 0 0-16,2 1 0 0,-1 1 0 0,3 0-192 16,2-2-320-16,0 3-48 0,2 0-16 0,2 1 0 15,-1-4-1536-15,1 2-320 0,1-1-64 0,0 2-12336 16</inkml:trace>
  <inkml:trace contextRef="#ctx0" brushRef="#br0" timeOffset="8972.91">13902 5354 32191 0,'-17'-6'1424'0,"6"4"304"0,-1-1-1392 0,2 2-336 16,0 1 0-16,10 0 0 0,-10 4 928 0,10-4 112 16,-6 9 32-16,2 3 0 0,3 1-608 0,-1 4-112 0,2-2-32 0,2 6 0 15,0 1-176-15,1 3-144 0,0-1 192 0,-1 2-192 16,-1 2 192-16,1 4-192 0,-1 0 192 0,-1 6-192 16,0 2 176-16,0 5-176 0,1 2 160 0,-2 1-160 15,-2 1 192-15,0 1-64 0,-4 1-128 0,0 1 192 16,1-2-32-16,-2 2-16 0,-1 2 0 0,0 0 0 15,0 2 0-15,0-1 0 0,1-6 0 0,-1 0 0 16,0-4-144-16,1-1 128 0,0 1-128 0,3-2 128 16,-1-3-128-16,3-1 0 0,0-2 0 0,2-3 0 15,-1-6-448 1,4-2-128-16,-1-2-32 0,2-4 0 0,-1-5-1568 0,2-3-304 0,-4-12-64 0</inkml:trace>
  <inkml:trace contextRef="#ctx0" brushRef="#br0" timeOffset="9590.74">14482 5771 24879 0,'0'0'1088'0,"-2"-7"256"0,2-3-1088 0,0 10-256 0,-2-9 0 0,2 9 0 16,0 0 832-16,0 0 96 0,0 0 32 0,0 0 0 15,0 0-624-15,0 0-112 0,0 0-32 0,0 0 0 16,0 0-64-16,0 0-128 0,0 0 176 0,-3 13-176 15,-1-3 0-15,0 2 0 0,0 2 0 0,1-1 0 16,-3 3 0-16,0 1 0 0,-1 1 0 0,1 2 0 16,-2 2 192-16,-1 4 16 0,0 1 16 0,0-1 0 15,1 2 288-15,-1 0 64 0,-2 6 16 0,2-4 0 16,0 0-64-16,1-1-16 0,4-2 0 0,2-4 0 16,0-3-112-16,4 1-16 0,1 1-16 0,3-3 0 15,2-1-64-15,1-4-16 0,1 2 0 0,2-3 0 16,2-3-144-16,2 1-16 0,-1-2-128 0,2-5 192 0,0 1-192 0,2-5 0 15,-1-3 0-15,4-2 0 0,-2-1 0 0,0-3 0 16,1-4 0-16,0-3 0 0,0-1 0 0,-1-1 0 16,-1-4 0-16,1-1 0 0,-1 0 0 0,-1-2 0 15,-1 2 128-15,0-2-128 0,-2-1 128 0,-1-1-128 16,-2-2 0-16,-2 0 144 0,-1-1-16 0,0 0-128 16,-3 0 192-16,-2 3-64 0,-2-1-128 0,-2 0 0 15,-1-2 0-15,-3 2 0 0,-3 4 0 0,0 0 0 16,-4 1 0-16,-1 3 0 0,-1 3 0 0,-1 3 0 15,-2 1 0-15,2 4 128 0,0 1-128 0,1 1 0 16,1 0 0-16,2 1 0 0,0 2-176 0,3 2 176 16,7 2-128-16,-11-3 128 0,3 1-352 0,8 2 16 15,-9 0 0-15,9 0 0 16,-9 2-624-16,9-2-112 0,-8 5-16 0,2 2-13840 0</inkml:trace>
  <inkml:trace contextRef="#ctx0" brushRef="#br0" timeOffset="9940.06">14486 5936 17503 0,'0'0'768'0,"-10"0"176"0,0 0-752 0,1 2-192 16,9-2 0-16,-9 4 0 0,1 1 2576 0,8-5 496 16,0 0 80-16,0 0 32 0,-5 8-2032 0,5-8-384 15,0 0-96-15,2 11-16 0,-2-11-32 0,8 10-16 16,1-1 0-16,2-2 0 0,0 0-240 0,1 0-48 16,1-1-16-16,3 2 0 0,-2-2-176 0,2-3-128 15,0 1 144-15,-1 0-144 0,1 0 128 0,-1 1-128 16,0-2 0-16,0-3 0 0,2-2 0 0,-1 1 0 15,0-2 0-15,-1 2 0 0,1-2-176 0,-2-1-128 16,-1 2-16-16,0-5-16 16,-1 2-688-16,-1 0-128 0,-2 1-16 0,-2-1-8144 15,0-2-1632-15</inkml:trace>
  <inkml:trace contextRef="#ctx0" brushRef="#br0" timeOffset="10574.34">14869 5222 18303 0,'0'0'816'0,"0"0"160"0,0 0-784 0,-1 12-192 0,-2 1 0 0,2-2 0 15,1 1 1248-15,1 0 208 0,2 0 32 0,1-1 16 16,1 1-96-16,3 1 0 0,2-1-16 0,4 1 0 15,3 1-144-15,3 2-32 0,2-3 0 0,4 3 0 16,3 1-368-16,2 0-80 0,2 2 0 0,-2-1-16 16,-1 1-480-16,0 0-80 0,-1 3-32 0,-1 3 0 15,0 1-160-15,-2 5 0 0,-2 3 0 0,-3 5 128 16,-2 4-128-16,-6 2 0 0,-4 0 0 0,-3 0 0 16,-3 0 0-16,-3-2 0 0,-1-3 0 0,-3-1 128 15,-2-2-128-15,1 0 192 0,-1-3-192 0,-1 0 192 16,-1 1 0-16,1-2 16 0,-1-1 0 0,0 1 0 15,-1-2-208-15,-2-1 0 0,-2-3 0 0,-1 2 0 0,-2-3 0 16,1 1 0-16,-2 2 0 0,1-1 0 16,-2-2-1600-16,-2 2-304 0,-2 0-64 0,-3-1-12784 15</inkml:trace>
  <inkml:trace contextRef="#ctx0" brushRef="#br0" timeOffset="12608.42">15976 5994 10127 0,'0'0'896'0,"0"0"-704"0,-7-3-192 0,7 3 0 15,0 0 2880-15,0 0 560 0,0 0 96 0,0 0 32 16,0 0-2432-16,0 0-496 0,0 0-80 0,0 0-32 16,0 0 32-16,0 0 0 0,0 0 0 0,12 7 0 0,1-2-64 0,1 0-16 15,2 0 0-15,2 2 0 0,3-1 96 0,4-2 32 16,1 0 0-16,3-1 0 0,2-1-288 0,2-2-48 15,-2 0-16-15,1 0 0 0,2-2 624 0,0 0 112 16,0 0 32-16,-1-1 0 16,-1-1-1664-16,0 0-336 0,-4-2-64 0,0 1-16 0,-2 0 848 0,-2-2 208 15,-1 0 0-15,-3 1 0 0,-1 1 0 0,-4 2-144 16,-2 1 144-16,-2 0-128 16,-11 2-336-16,0 0-64 0,0 0-16 0,0 0-8432 15,0 0-1696-15</inkml:trace>
  <inkml:trace contextRef="#ctx0" brushRef="#br0" timeOffset="12943.26">15972 6185 25791 0,'0'0'2304'0,"0"0"-1856"0,0 0-448 0,0 0 0 15,0 0 2176-15,0 0 352 0,0 0 64 0,0 0 16 16,0 0-2096-16,0 0-512 0,0 0 0 0,0 0 0 16,13 4 0-16,0 0 0 0,0-2 0 0,3-1 0 15,-1-1 0-15,3-1 0 0,2-2 0 0,2 0 0 16,3 1 0-16,1 0 0 0,-1-3 0 0,0 0 0 15,1 0 0-15,0 1 0 0,1 0 0 0,1 1 0 0,-1 2 0 0,0 0 0 16,1-1 0-16,-1 0 0 0,-1 1-128 0,0 1-48 16,-1 0 0-16,-2 0 0 15,1 0-1808-15,-1-2-384 0,1 1-64 0</inkml:trace>
  <inkml:trace contextRef="#ctx0" brushRef="#br0" timeOffset="13592.73">17528 5728 12895 0,'0'0'1152'0,"0"0"-928"16,0 0-224-16,0 0 0 0,0 0 2880 0,0 0 512 16,0 0 128-16,0 0 0 0,0 0-2096 0,0 0-416 15,0 0-96-15,0 0-16 0,0 10-224 0,-1 1-48 16,0-1-16-16,1-1 0 0,0-9 80 0,-1 12 16 16,-1 2 0-16,1 1 0 0,1 2-176 0,-3 1-16 15,1-1-16-15,-2 4 0 0,0 0-240 0,0 1-64 16,-1 1 0-16,0 3 0 0,-1 0-192 0,1 2 128 15,-1 0-128-15,2 0 0 0,-1 0 128 0,-1-2-128 0,1 1 0 16,0-3 0-16,0 1 0 0,1 0 128 0,0 1-128 16,0-3 0-16,1-2 0 0,1-1-128 0,0-5 128 0,0 0-208 31,-1-2-512-31,2-3-112 0,1-10 0 0,0 0-16 16,0 0-2368-16,0 0-480 0</inkml:trace>
  <inkml:trace contextRef="#ctx0" brushRef="#br0" timeOffset="13926.75">17840 5746 19343 0,'0'0'848'0,"0"0"192"0,-8-5-832 0,-1 2-208 16,-1 3 0-16,10 0 0 0,-7 8 4000 0,2 4 752 16,1-3 160-16,0 5 16 0,0 2-4000 0,0 2-800 15,0 2-128-15,0 2 0 0,-2 1-144 0,-1 3 144 16,0 3 0-16,-2 2-144 0,-1 1 144 0,3 3 0 16,-1-4-144-16,-1 2 144 0,-1 1 0 0,0 0 0 15,-2-3 0-15,2 1 128 0,1 0-128 0,1-2 0 16,1-2 0-16,1 0-176 15,-1-6-208-15,2-3-64 0,1-3 0 0,2-2 0 16,-2-3-336-16,0-2-80 0,4-9-16 0,0 0-8928 16,0 0-1792-16</inkml:trace>
  <inkml:trace contextRef="#ctx0" brushRef="#br0" timeOffset="14245.69">17325 5780 23039 0,'-14'-5'2048'0,"3"1"-1648"16,0-3-400-16,0 2 0 0,2 0 2864 0,9 5 480 16,0 0 112-16,0 0 0 0,0 0-2544 0,0 0-512 15,0 0-96-15,8-5-32 0,1-1-112 0,3 3-32 16,1 0 0-16,0 2 0 0,1-1-128 0,3 2 128 15,3 2-128-15,2-2 128 0,3 0-128 0,2-2 192 16,3 0-192-16,1-1 192 0,1 2-16 0,0-3 0 16,3 3 0-16,1-1 0 0,-1-2-176 0,1 2 0 15,2-5 0-15,-3 2 0 0,-1 0 0 0,-1 1 0 16,-1-4-144-16,1 0 144 16,-1 2-528-16,0-2 0 0,-4 1 0 0,1 2 0 15,-3 1-576-15,-1-1-112 0,-3 4-32 0,0-3-8672 16,-1 1-1728-16</inkml:trace>
  <inkml:trace contextRef="#ctx0" brushRef="#br0" timeOffset="15771.09">18568 6077 19343 0,'0'0'848'0,"0"0"192"0,0 0-832 0,0 0-208 16,0 0 0-16,0 0 0 0,0 0 2624 0,-4 13 464 15,2 3 112-15,1 0 0 0,1 4-2592 0,0 0-608 16,0 1 0-16,0 4 0 0,0 2 0 0,0 4 0 16,0 4 0-16,0-1 0 0,0 2 0 0,-1-3 0 15,-2 5 0-15,-1 0 0 0,-1-1 0 0,-2 0 0 16,-2 1 0-16,-1 0 0 0,-3 2 0 0,-1 0 0 16,-1-7 0-16,1 0 0 0,1 0 0 0,0-7-144 15,1-2 144-15,2-1 0 0,-1-4 0 0,2-4 0 16,3-5 0-16,6-10 128 0,0 0-384 0,0 0-64 15,0 0 0-15,0 0-8592 0,-2-12-1712 0</inkml:trace>
  <inkml:trace contextRef="#ctx0" brushRef="#br0" timeOffset="16229.02">18633 6112 29023 0,'6'-14'1280'0,"-1"6"272"0,-1 0-1232 0,2-1-320 0,-1 1 0 0,0 2 0 16,2-1 400-16,-1 1 32 0,-6 6 0 0,9-11 0 16,0 0-144-16,0-1-32 0,-1 0 0 0,0 2 0 0,1 1 160 0,0 1 32 15,-1 1 0-15,0-2 0 16,0 1-192-16,0 2-48 0,1-1 0 0,-1 2 0 16,-8 5 48-16,10-4 0 0,-10 4 0 0,9-2 0 0,-9 2 240 0,11-2 48 15,-11 2 16-15,11 0 0 0,-11 0-304 0,0 0-48 16,12 3-16-16,-12-3 0 0,10 5-16 0,-10-5-16 15,10 4 0-15,-10-4 0 0,10 12-160 0,-1-3 0 16,-1 1 144-16,-2 2-144 0,0 0 0 0,-1 2 0 16,0 1 0-16,-1 1 0 0,0 3 0 0,-1 0 0 15,-1 0 0-15,1 1 0 0,-2 1 0 0,2 1 0 16,-2-5 0-16,-1 3-128 0,-1-6 128 0,-1 3 0 16,1 1 0-16,-2-1 0 0,0-1 0 0,-1-2 0 15,0-1 0-15,-1 0 0 0,-3-3 0 0,-1 0 0 16,-3 0 0-16,0-3 128 0,0 0-128 0,2-1 0 0,1-1 128 0,-2-1-128 15,1 0 0-15,-2 0 144 16,0-3-144-16,1 1 0 0,-1-2 0 0,-1 0 0 16,-1-2 0-16,-2 1 0 15,-1-2-480-15,1-1-48 0,1-1-16 0,0-1 0 16,0-3-496-16,0-1-112 0,1 0 0 0,2-2-16 16,1 1-2048-16,1-2-416 0,3-2-80 0,1 1 0 0</inkml:trace>
  <inkml:trace contextRef="#ctx0" brushRef="#br0" timeOffset="16711.66">19720 5519 3679 0,'0'0'320'0,"0"0"-320"16,0 0 0-16,0 0 0 0,0 0 4864 0,0 0 896 15,0 0 176-15,-9 0 32 0,9 0-4576 0,0 0-928 0,0 0-176 0,-9 0-32 16,9 0-256-16,0 0 0 15,-9 4 0-15,9-4 0 0,-11 5 0 0,2 1 256 16,0 0-64-16,0 2 0 0,0 1 256 0,-2 3 32 16,1-1 16-16,-2 5 0 0,-2 1 176 0,-1 3 32 15,0-1 16-15,0 2 0 0,2 4-192 0,0 5-32 16,-2 1-16-16,0 4 0 0,1 2-240 0,0-1-48 0,-2 0-16 16,0 1 0-16,1 4-176 0,2-3 0 0,1-3 0 0,2-1 128 15,-1-2-128-15,5 0 0 0,-1-2 144 16,2-2-144-16,1 1 0 0,3 0 128 0,1-2-128 0,2-1 0 15,2-1 0-15,1-4 0 0,2-1 0 0,1-3 128 16,1-1-128-16,1 1 0 0,1-3 0 0,0 2 0 16,1-2-480-16,0-1-64 15,0-1-16-15,-1 0 0 0,2-2-656 0,0-2-144 0,1-3-32 16,-1 1-7184-16,0 0-1456 0</inkml:trace>
  <inkml:trace contextRef="#ctx0" brushRef="#br0" timeOffset="17061.79">19746 6144 13823 0,'0'0'1216'0,"0"0"-960"16,0 0-256-16,0 0 0 0,0 0 4704 0,0 0 896 16,0 0 176-16,0 0 48 0,0 0-4544 0,0 13-896 15,1-2-176-15,1 1-32 0,0 1-176 0,1-1 0 16,-3-12 0-16,6 14 0 0,1-1-224 0,1-1 80 16,2 2 16-16,1-1 0 0,-2-1-112 0,1 0-16 15,1-3 0-15,-1 1 0 0,2-3-112 0,0 0-16 0,-2-1-16 0,2-1 0 31,-1-2-160-31,1-1-16 0,1-2-16 0,2 0 0 16,-1-3-96-16,0 0-16 0,-1-4 0 0,-1 2 0 16,-2-1-1408-16,1-2-304 0,-1-3-48 0,-1 0-16 0</inkml:trace>
  <inkml:trace contextRef="#ctx0" brushRef="#br0" timeOffset="17312.47">20215 5966 27935 0,'0'0'1232'0,"0"0"256"0,-11 2-1184 0,-1 3-304 16,0 1 0-16,1 5 0 0,-1 2 352 0,0-1 16 15,0 2 0-15,1 4 0 0,-2 2-368 0,1 3 144 16,-1 6-144-16,1-2 0 0,-1 3 464 0,0 4-16 16,0 3 0-16,-1 1 0 0,-2 1-128 0,2 0-16 15,-2-3-16-15,2-2 0 0,-2 0-160 0,2-1-128 16,2 1 144-16,0-2-144 0,-1-1 128 0,1 1-128 15,2-2 0-15,0 0 144 0,-1-2-144 0,1 1 0 16,-2-2-192-16,0-1 192 16,0-1-800-16,3-4-32 0,2-1-16 0,0-7-8176 15,2-2-1648-15</inkml:trace>
  <inkml:trace contextRef="#ctx0" brushRef="#br0" timeOffset="17811.99">20603 5608 11967 0,'0'0'1072'0,"0"0"-864"16,0 0-208-16,-8 8 0 0,0 3 2752 0,0 0 496 16,0-1 96-16,1-1 32 0,-3 2-2544 0,0-1-496 15,0 1-96-15,-2 0-32 0,-3 4-208 0,1-1 0 0,1 3 0 0,1 1 0 16,1 1 0-16,2-1 0 16,1-5 0-16,2 1 0 0,3 2 0 0,0-4 0 15,2-1 128-15,1 2-128 0,2-4 208 0,1 2 0 0,1-1 0 0,0-1 0 16,0 2-208-16,1-1 144 0,-5-10-144 0,6 13 128 15,0 0-128-15,0-2 0 0,1-1 0 0,-1 1 0 32,1-2-384-32,0-1-96 0,3-1-32 0,-3-1 0 0,-7-6-832 0,11 5-160 0,-2-3-32 15</inkml:trace>
  <inkml:trace contextRef="#ctx0" brushRef="#br0" timeOffset="18072.64">20810 5725 25791 0,'0'0'1152'0,"0"0"224"0,0 0-1104 0,-9 3-272 16,9-3 0-16,-7 9 0 0,2 5 2368 0,1-1 400 0,2 0 96 15,0 2 16-15,1 0-2624 0,0 1-528 16,-1 0-112-16,1-2 0 16,0-2-576-16,1 1-96 0,0-4-32 0,0-1 0 15,0-8-2752-15,0 0-544 0,0 0-112 0,0 0-32 0</inkml:trace>
  <inkml:trace contextRef="#ctx0" brushRef="#br0" timeOffset="18263.96">20837 5536 12895 0,'0'0'1152'0,"0"0"-928"0,-4-9-224 0,0 3 0 0,4 6 5440 0,0 0 1056 16,0 0 208-16,0 0 32 0,0 0-5376 0,0 0-1072 15,0 0-288-15,0 0 0 16,0 0-1152-16,0 0-304 0,0 0-64 0,0 0-13504 15</inkml:trace>
  <inkml:trace contextRef="#ctx0" brushRef="#br0" timeOffset="18829.55">21043 5453 13823 0,'0'0'1216'0,"0"0"-960"0,0 0-256 0,0 0 0 16,0 0 3664-16,0 0 688 0,0 0 144 0,0 0 32 0,0 0-3120 0,0 11-608 15,0-11-128-15,2 12-32 0,-2-12-448 0,2 13-192 16,2-4 128-16,0 2-128 0,1-1 0 0,2-1 0 16,1-1 0-16,1 3-176 0,-1 0 176 0,2 1 0 15,2 0 0-15,-1 1 0 0,1 0 0 0,0 0 0 16,0 1 0-16,-1 1 0 0,0-1 0 0,-2 0 224 16,-1-1-48-16,0 0-16 0,-2 4 16 0,-1 2 0 15,-2-1 0-15,-3-4 0 0,-1 0-176 0,-2 2 192 16,-2 0-192-16,0-1 192 0,-3 1-192 0,0 0 128 15,-1-3-128-15,-2 0 128 0,1-1-128 0,1-1 0 0,0 1 144 16,1 0-144-16,-1-1 0 0,1 1 0 16,0-4 0-16,2 1 0 15,-2 3-336-15,1-6-144 0,1 2-32 0,2-1 0 16,4-7-2272-16,0 0-464 0</inkml:trace>
  <inkml:trace contextRef="#ctx0" brushRef="#br0" timeOffset="19232.86">21607 5504 27647 0,'0'0'1216'0,"0"0"256"16,-8-3-1168-16,8 3-304 0,-9 6 0 0,-1 6 0 0,3 1 1920 0,1 0 320 16,1 4 64-16,1 0 0 0,0 3-1856 0,2 2-448 15,0 3 0-15,1 1 0 0,0 0 0 0,3 5 0 16,2 4 128-16,3 3-128 0,-1 1 320 0,4 2 0 15,0 0 0-15,0 2 0 0,0 2-160 0,-1-2-32 16,-2-2 0-16,0 0 0 0,-1-2-128 0,0 0 0 16,-5 2 144-16,-1-1-144 0,0 0 0 0,-3-2 0 15,1-7 0-15,-2-2 128 0,-1 0-128 0,-1-2 0 0,-1-2 0 0,-1-3 128 16,1-1-304-16,2-5-48 16,0-3-16-16,1-2 0 15,-1-1-2032-15,2-4-416 0,3-6-64 0</inkml:trace>
  <inkml:trace contextRef="#ctx0" brushRef="#br0" timeOffset="22064.94">22300 5895 7359 0,'0'0'320'0,"8"-8"80"0,0-4-400 0,0 2 0 0,-1-1 0 0,1 1 0 15,0 1 144-15,0 1-144 0,-2-3 160 0,2 5-160 16,-1-1 960-16,-7 7 112 0,10-5 16 0,-1 1 0 16,-1-1 944-16,-8 5 192 0,7-6 32 0,-7 6 16 0,6-7-800 0,-6 7-144 15,0 0-48-15,0 0 0 16,0 0-512-16,0 0-128 0,0 0 0 0,0 0-16 0,0 0 144 16,0 0 48-16,0 0 0 0,0 0 0 0,-10 3-160 0,-1-1-16 15,1 0-16-15,-1 3 0 0,0 3-240 0,-1 3-64 16,0 4 0-16,0 0 0 0,-1 4 0 0,0 0-16 15,-2 3 0-15,0 6 0 0,0 2-80 0,0 2-16 16,0 2 0-16,-1 3 0 0,-1-2 80 0,2 1 16 16,0 0 0-16,1 0 0 0,-2 1-112 0,4 0 0 15,2 0-16-15,2-3 0 0,0-4-176 0,6-3 0 16,3-2 144-16,3-3-144 0,4-4 0 0,2-3 0 16,3-4 0-16,3-1 0 0,2-7 0 0,2-3-160 15,1-2 160-15,3-2-208 0,4-4 208 0,-1-2 0 16,2-2 0-16,-1-1 0 0,2-3 0 0,0-1 0 15,-2-2 0-15,1-3 0 0,-1-2 0 0,-2-1 208 16,-2-1-32-16,-2-1-16 0,-3 1 32 0,1-2 16 16,-2-2 0-16,-1 0 0 0,-2 0-208 0,-2 1 176 15,-2-3-176-15,-2 1 160 0,-2-2-160 0,-2 2 0 16,-1 2 0-16,-1-1 0 0,-3 4 0 0,-2 0 0 16,-1 3 0-16,-1 3 0 0,-2 3 0 0,-4 2 0 0,-2-1-192 15,0 4 192-15,1 2-368 0,-4 3 48 0,-2-2 16 0,1 5 0 31,-1 0-336-31,0 3-64 0,-2 1 0 0,0 0-16 16,-1 0-240-16,3 0-64 0,2 0 0 0,2 3 0 16,1-1-1568-16,1 2-320 0,-4 0-64 0,3 1-16 0</inkml:trace>
  <inkml:trace contextRef="#ctx0" brushRef="#br0" timeOffset="22299.3">22235 6051 22111 0,'0'0'1968'0,"0"0"-1584"16,0 0-384-16,0 0 0 0,0 0 1952 0,0 0 304 15,0 0 64-15,0 0 16 0,0 0-1744 0,0 13-336 16,0-1-80-16,0-12-16 0,4 10 96 0,1 1 0 16,2 1 16-16,0-5 0 0,4 0 16 0,1-2 0 15,2 0 0-15,4 0 0 0,2-1-80 0,3 0-16 16,2 0 0-16,2-1 0 0,1-3-48 0,2 0-16 15,1-1 0-15,-1-1 0 0,-3 2-256 0,-1-1-64 16,-2-2-16-16,-2-1 0 16,-2-1-1616-16,-2 0-320 0,-4-2-64 0</inkml:trace>
  <inkml:trace contextRef="#ctx0" brushRef="#br0" timeOffset="23082.53">22696 5483 14159 0,'0'0'624'0,"-9"-3"144"0,-1-3-624 0,1 0-144 0,2 0 0 0,7 6 0 15,-6-5 1664-15,6 5 288 0,-3-9 64 0,3 9 16 16,0 0-1040-16,0-8-208 0,0 8-32 0,0 0-16 0,0 0-96 16,0 0 0-16,0 0-16 0,0 0 0 0,0 0 0 0,0 0 0 15,0 0 0-15,0 0 0 0,11 6 80 0,-1 1 0 16,-1 1 16-16,2 2 0 0,0 2-128 0,4-2-16 15,0 3-16-15,5 0 0 0,-2 0-112 0,3 0-32 16,2 4 0-16,2 1 0 0,1 1-176 0,0 2-48 16,0 1 0-16,2-1 0 0,-2 2-48 0,1 3-16 15,1 3 0-15,-4 5 0 0,-3 4 16 0,-1-1 0 16,-3 0 0-16,-2 5 0 0,-2 1 32 0,-1-2 0 16,-1 1 0-16,-1-3 0 0,0-2 160 0,0-2 48 15,-3 0 0-15,1-1 0 0,-1 0-64 0,-2 0-16 16,0 1 0-16,-2 4 0 0,-5 8-304 0,-1-1 160 15,-3 1-160-15,-3-8 128 0,-3-5-304 0,2-8-64 16,-3-3-16-16,-4 1 0 0,-5-4 256 0,-4 3 192 0,-6-3-48 0,1-1 0 31,0-1-592-31,-3-1-128 0,-2-3-32 0,-2 2-10688 16,0-2-2144-16</inkml:trace>
  <inkml:trace contextRef="#ctx0" brushRef="#br1" timeOffset="46082.93">3545 12441 13823 0,'0'0'1216'0,"0"0"-960"15,0 0-256-15,6-7 0 0,-6 7 3088 0,0 0 576 16,7-6 112-16,-7 6 32 0,6-8-1808 0,-6 8-352 16,0 0-80-16,0 0-16 0,0 0-416 0,0 0-96 15,0 0-16-15,0 0 0 0,0 0-576 0,0 0-112 16,-4 8-16-16,1 1-16 0,-3 0-144 0,0 3-32 16,-2 2 0-16,0 3 0 0,-1 1 112 0,-1 7 16 15,-2 5 0-15,0 4 0 0,-2 2 0 0,-1 5 16 16,0 2 0-16,-2 4 0 0,0 1 112 0,-1 1 0 0,-2 1 16 0,1-2 0 15,0 0-224-15,1-3-48 0,-2 0-128 0,2 0 192 16,0-4-192-16,1-3 0 0,1-4-192 0,3-3 192 31,2-1-576-31,0-5 0 0,3-4 0 0,2-1 0 16,-3-3-1584-16,2-4-320 0,1-2-64 0,-1-4-12528 0</inkml:trace>
  <inkml:trace contextRef="#ctx0" brushRef="#br1" timeOffset="46404.95">3710 12973 39167 0,'-13'0'1728'0,"6"3"368"0,-3 5-1680 0,1 1-416 16,0 2 0-16,0 5 0 0,1 0 0 0,2 5 0 16,-1 1 0-16,-1 5 0 15,-1 3-320-15,0 0-160 0,0 2-32 0,0 2 0 16,0-1-48-16,0-1-16 0,-2 2 0 0,1-4 0 15,1 1 96-15,-1-5 16 0,3-3 0 0,0-4 0 16,1-2-416-16,0-1-80 0,2-3 0 0</inkml:trace>
  <inkml:trace contextRef="#ctx0" brushRef="#br1" timeOffset="46587.14">3765 12900 46943 0,'-14'-13'2080'0,"5"10"416"0,-2 0-1984 0,3 6-512 0,8-3 0 0,0 0 0 16,0 0-3392-16,3 8-784 0,-3-8-160 0</inkml:trace>
  <inkml:trace contextRef="#ctx0" brushRef="#br1" timeOffset="46882.9">4099 12471 43071 0,'0'0'1920'0,"-8"-4"384"0,8 4-1856 0,-9 4-448 16,1 3 0-16,3 5 0 0,2 0 336 0,2 2-16 15,1 2-16-15,0 2 0 0,0 4-304 0,0 2-224 16,0 2 32-16,0 4 16 0,-1 2 176 0,-1 6 0 0,0 3 0 0,-1 0 0 16,-1 2 0-16,0 0 0 0,-1 3 0 0,0-3 0 15,0-2 0-15,-2 0 0 0,-1 2 0 0,1-1-128 16,-3-3 128-16,3-2 0 0,-1-5 128 0,0-2-128 16,-1-2-224-16,1-4-112 0,0-3-32 0,2-3 0 31,-1-2-1584-31,1-2-320 0,-1-2-64 0,2-3-8800 0,1-1-1744 0</inkml:trace>
  <inkml:trace contextRef="#ctx0" brushRef="#br1" timeOffset="47283.21">4334 12885 8287 0,'10'-15'736'0,"-3"3"-592"0,-4 1-144 0,4 0 0 0,1 2 3968 0,0 2 768 15,-1 1 160-15,-7 6 32 0,0 0-3920 0,0 0-784 16,0 0-224-16,0 0 0 0,0 0 496 0,4 13 0 16,-1 0 0-16,-4 1 0 0,-1 3 80 0,-2 2 32 15,-1-3 0-15,-3 2 0 0,-2 1 432 0,-3 1 96 16,-1 0 16-16,-3 0 0 0,-2-1-192 0,0 2-48 16,-2-4 0-16,1 2 0 0,0 1-400 0,-3 0-96 15,0 0-16-15,1 1 0 0,1-1-240 0,0 2-160 16,0-4 192-16,2 2-192 0,-2-2 128 0,1-1-128 15,2-4 0-15,1-2 0 0,-1-1 0 0,3-4 0 16,2 0 0-16,3-2 0 0,1-4 0 0,9 0 0 0,0 0 0 0,0 0-144 16,0 0 144-16,0 0 0 0,0 0 0 15,0 0 0-15,6-10 128 0,5 5-128 0,0 0 128 0,3 2-128 16,0 3 144-16,4 3-144 0,2 0 192 0,1 1-192 16,-1 2 0-16,3-2-144 0,1 1-16 0,2 3 0 31,3-1-672-31,0-2-128 0,1-1-16 0,0-3-16 15,1-1-352-15,-2-1-80 0,-3-1-16 0,-5 1 0 16,-4 1-752-16,-2-1-160 0,-2-3-16 0</inkml:trace>
  <inkml:trace contextRef="#ctx0" brushRef="#br1" timeOffset="47734.08">4502 13261 19343 0,'0'0'1728'0,"0"0"-1392"16,0 0-336-16,0 0 0 0,0 0 3264 0,0 0 576 16,0 0 112-16,0 0 16 0,10 1-3248 0,1-2-720 15,-2-2 0-15,1-2 0 0,2 0 0 0,0-2 224 16,-1-2-32-16,2 0 0 0,2-2 304 0,-1 1 48 15,0-4 16-15,3 1 0 0,0-3-96 0,0 2-16 16,-1 1 0-16,-2 1 0 0,1 1-224 0,-2 1-48 16,-3-2-16-16,-1 1 0 0,-1-1-160 0,0 1 160 0,-3-2-160 0,-1 0 160 15,-1 2-160-15,-1-2 0 0,-1-2 0 0,1 3 0 16,-4-1-272-16,0 3-96 0,-3 1-16 0,-2 2 0 16,-3 3 64-16,-2 4 16 0,-1 0 0 0,-1 4 0 15,-3 3 304-15,0 3 144 0,-2 3-16 0,2 4 0 16,1 2 176-16,-1-1 16 0,1 1 16 0,2 6 0 15,1 3 304-15,2 2 48 0,2-1 16 0,1 4 0 16,3 0-384-16,2-2-80 0,2-1-16 0,2-1 0 16,2-2-224-16,2-1 0 0,2 0 0 0,2-5 0 15,1-3 0-15,2 1-192 0,0-5 16 0,1-2 0 32,1-3-512-32,0-1-96 0,-1-2-32 0,2-3 0 0,0-1-1904 0,2-3-384 0,0-3-80 0</inkml:trace>
  <inkml:trace contextRef="#ctx0" brushRef="#br1" timeOffset="48102.08">5422 12280 13823 0,'0'0'608'0,"-5"-5"128"0,1-3-592 0,4 8-144 0,0 0 0 0,0 0 0 16,-8 13 5376-16,2 4 1024 0,-2 4 224 0,0 5 32 15,-1 4-5424-15,0 3-1088 0,0 2-144 0,-2 1-176 16,0 1 176-16,0 3 0 0,1 5-144 0,-1 3 144 15,-2 3 0-15,-1 2 0 0,-1 1 0 0,1 0 0 16,0-3 0-16,-2-1 0 0,-1-2 0 0,0 2 0 16,-1-2 192-16,0-3 16 0,0 0 0 0,1-3 0 15,1-6-64-15,2-5-16 0,1 2 0 0,2-4 0 16,3-5-320-16,3-1-64 0,4-4 0 0,1-5-16 16,1-3-2880-1,-1-11-576-15</inkml:trace>
  <inkml:trace contextRef="#ctx0" brushRef="#br1" timeOffset="48290.34">5537 13136 48719 0,'-13'3'2160'0,"4"4"448"0,-2 1-2096 16,2 4-512-16,1 3 0 0,2 2 0 15,1 1-288-15,-1 1-160 0,0-1-48 0,2-2 0 16,0-2-1168-16,1 0-224 0,1 1-48 0,1-2-10800 16,1-6-2176-16</inkml:trace>
  <inkml:trace contextRef="#ctx0" brushRef="#br1" timeOffset="48483.88">5494 12946 39615 0,'0'0'1760'0,"-5"-9"352"0,-3-1-1680 0,1 2-432 0,7 8 0 0,0 0 0 16,0 0-544 0,6-9-192-16,1 0-32 0,4-2-16064 0</inkml:trace>
  <inkml:trace contextRef="#ctx0" brushRef="#br1" timeOffset="49056.23">6062 12235 8287 0,'0'0'368'0,"0"0"80"0,0 0-448 0,-6 9 0 0,1 1 0 0,-2 6 0 16,2 5 6288-16,0 5 1184 0,-1 1 224 0,2 8 48 15,1 1-6208-15,-3 3-1232 0,0 2-304 0,-1 6 0 16,1 0 0-16,-2 4 0 0,0 4 0 0,-1 0 0 15,-1-1-192-15,-1-1 192 0,-1-4-160 0,1-5 160 16,-1-1 0-16,0-2 0 0,-1-5 0 0,0 1 0 16,0-2 0-16,0 2 0 0,-1-5 208 0,1-1-64 15,1-2 176-15,0-5 48 0,1-4 0 0,1-1 0 16,3-5-16-16,1-1 0 0,4-4 0 0,2-9 0 16,0 0-224-16,0 0-128 0,0 0 128 0,0 0-128 31,0 0-384-31,10-2-128 0,1-8-48 0,-1-1 0 0,0-5-256 0,1-2-48 0,1-3-16 0,1-2 0 15,1-6 288-15,0 0 48 0,-1-1 16 0,2 3 0 0,2 2 384 0,0 2 144 16,0 3 0-16,-2 0-144 0,0 5 464 0,-2 4 112 16,-2 6 16-16,0 0 0 0,-1 2 400 0,2 2 96 15,0 2 16-15,1 2 0 0,0 1-384 0,1 1-80 16,2-1-16-16,-2 2 0 0,0-2-256 0,-1 4-48 16,0 0-16-16,-1 2 0 0,-3 1-32 0,-1 1-128 15,-1 1 192-15,-2 1-64 0,-1-1 144 0,-2 1 32 16,0 2 0-16,-2 0 0 0,-3-1-176 0,0 1-128 15,0 0 144-15,-1-3-144 16,0 0-304-16,0-2-144 0,-1 1-48 0,5-12 0 16,0 0-592-16,0 0-128 0,0 0-32 0,0 0-14880 0</inkml:trace>
  <inkml:trace contextRef="#ctx0" brushRef="#br1" timeOffset="49468.3">6614 12937 24879 0,'0'0'2208'0,"-9"-2"-1760"0,-3 0-448 0,0 2 0 16,-2 3 5232-16,2 4 960 0,2 2 192 0,-1 4 32 31,1 1-5904-31,-1 3-1168 0,0 3-240 0,-2 2-64 0,-3 0-192 0,2 1-64 0,1 1 0 0,2-1 0 16,3-1 128-16,3 2 32 0,1-1 0 0,2 1 0 15,-1-2 720-15,2-4 144 0,-2 1 16 0,3-5 16 16,3 0 160-16,1-3 0 0,1-1 0 0,-5-10 0 0,4 8 160 0,-4-8 16 16,0 0 0-16,11 5 0 0,-11-5 144 0,15 0 48 15,-1-4 0-15,0-1 0 0,0-2-176 0,-1 0-48 16,-2-2 0-16,2-2 0 0,-1-1-144 0,1-2 0 16,-1-3 0-16,0 0 0 0,-1 0 144 0,1-2-144 15,-2-2 160-15,1 0-160 0,-2 0 224 0,-1 2-48 16,-2-4-16-16,0 4 0 0,-4-1 0 0,1 3 0 15,-3-1 0-15,-2 0 0 0,0 1 224 0,-1 2 32 16,-2 4 16-16,0 0 0 0,-2 2-160 0,1 4-16 16,-1-2-16-16,-1 4 0 0,-1 0-240 0,9 3-288 15,-9 0 64-15,9 0 16 16,-9 0-1520-16,9 0-288 0,0 0-64 0,0 0-8960 0,0 0-1792 16</inkml:trace>
  <inkml:trace contextRef="#ctx0" brushRef="#br1" timeOffset="49884.77">7024 12948 5519 0,'0'0'496'0,"0"0"-496"0,0 0 0 0,0 0 0 16,0 0 6720-16,0 0 1264 0,0 0 240 0,0 0 48 15,0 0-6144-15,0 0-1232 0,-10 5-240 0,0 0-48 16,0 0-368-16,0 2-80 0,0 1-16 0,-2 2 0 15,-2 2 48-15,-1 1 0 0,0 1 0 0,0 2 0 16,0-3 64-16,2 0 0 0,1 1 16 0,1 2 0 16,1-2-16-16,1 2 0 0,1 0 0 0,3-1 0 0,2-2-256 0,2 2 0 15,0-1 128-15,2 2-128 0,1-1 0 0,1 0 0 16,0-2 0-16,2-2 0 0,1 0-176 0,4-2-32 16,0-1-16-16,2-2 0 0,1-2-144 0,0-1-16 15,-2-6-16-15,3 1 0 0,0-2 160 0,0-1 48 16,1 1 0-16,-2-3 0 0,-4-3 192 0,0-1 0 15,-1-2 0-15,-2 0 0 0,-1-3 384 0,1 1-48 16,-2-1 0-16,-2 1 0 0,-2-4 224 0,0 2 32 16,0 0 16-16,-1 0 0 0,-2 1-224 0,-1 0-32 15,-1-1-16-15,0 1 0 0,-4 1-192 0,0 0-144 16,-2 2 192-16,1 2-192 0,-1 0 0 0,1 3 0 16,-2 2 0-16,0 1 0 15,1-1-464-15,0 2-160 0,1 2-16 0,1 0-16 16,0 2-2224-16,9 0-448 0,0 0-96 0,0 0-11104 0</inkml:trace>
  <inkml:trace contextRef="#ctx0" brushRef="#br1" timeOffset="50451.46">7470 13068 27295 0,'0'0'1216'0,"3"-9"240"0,0-1-1168 0,-1 1-288 16,-1 2 0-16,-1 7 0 0,-1-11 896 0,0 2 112 15,-3 2 16-15,4 7 16 0,-9-6-160 0,0 1-48 16,0 0 0-16,-3 1 0 0,-1 1-432 0,0 3-80 16,-2 0-32-16,1 0 0 0,-2 1 64 0,-1 2 16 0,0 2 0 0,-2 2 0 15,-2 0 112-15,0 1 32 0,-1 3 0 0,1 0 0 16,0 2-128-16,2 2-32 15,1-2 0-15,2 5 0 0,3 2-32 0,1 3-16 0,2 2 0 16,1 4 0-16,-1 1-304 0,5 0 0 0,1-4 0 0,2 0 0 16,0-2 0-16,4-1 0 0,2-4 0 0,2-1 0 15,1-2-192-15,3-5 192 0,2-2-208 0,2-3 80 16,2-2 128-16,3-4 0 0,4-4 0 0,3-4 0 16,1-3 272-16,0-5 48 0,-1-4 0 0,0 0 0 15,1-7-144-15,-3 0-32 0,1-3 0 0,-3-2 0 16,-1-2-16-16,-1-2-128 0,-2 4 192 0,-2-3-64 15,-5-4 0-15,0-1 0 0,-2 0 0 0,-1-2 0 16,-3-2-128-16,0 1 0 0,-1 0 0 0,-4 4 128 16,-4 1-128-16,-1 7-272 0,0 2 64 0,-2 7 16 15,-1 4-1376-15,-1 2-272 0,-1 3-48 0</inkml:trace>
  <inkml:trace contextRef="#ctx0" brushRef="#br1" timeOffset="57892.21">9335 12512 3679 0,'0'0'160'0,"0"0"32"0,0 0-192 0,0 0 0 0,0 0 0 0,0 0 0 16,0 0 1824-16,0 0 320 0,0 0 64 0,0 0 16 16,0 0-864-16,0 0-160 0,0 0-48 0,0 0 0 0,0 0-80 0,0 0-32 15,0 0 0-15,0 0 0 0,0 0 128 0,0 0 32 16,0 0 0-16,0 0 0 0,0 0-320 0,0 0-64 15,0 0-16-15,9-4 0 0,-9 4-448 0,10-2-96 16,-1-3 0-16,0 3-16 0,-9 2-240 0,11-5 128 16,-3 1-128-16,-8 4 0 0,10-4 160 0,-10 4-160 15,9-1 160-15,-9 1-160 0,9-3 288 0,-9 3-32 16,0 0-16-16,11-2 0 0,-11 2-48 0,9-2 0 16,-9 2 0-16,10-1 0 0,-10 1-192 0,11-1 128 15,-11 1-128-15,0 0 0 0,10-1 0 0,-10 1-288 16,0 0 32-16,12-4 16 15,-3 0-2256-15,-9 4-464 0,0 0-96 0</inkml:trace>
  <inkml:trace contextRef="#ctx0" brushRef="#br1" timeOffset="58758.03">10289 12287 7359 0,'0'0'656'0,"0"0"-528"0,0 0-128 0,0 0 0 16,0 0 832-16,0 0 128 0,0 0 16 0,0 0 16 15,0 0-128-15,0 0-32 0,0 0 0 0,0 0 0 0,0 0 240 0,4 10 32 16,-4-10 16-16,0 0 0 0,-1 11 288 0,1-11 48 15,-2 11 16-15,2-11 0 0,2 12-192 0,-2 0-48 16,0 0 0-16,-2-1 0 0,0 2-656 0,0-1-144 16,0 0-32-16,-2 1 0 0,-1 4-256 0,-3 0-144 15,-3 2 160-15,1 1-160 0,-1 3 272 0,0 1-32 16,-5 2-16-16,-1 4 0 0,-2 4 16 0,-2 1 0 16,0 0 0-16,0 0 0 0,0 2-80 0,3-1-16 15,1-2 0-15,1 0 0 0,2-1 208 0,2 2 32 16,2 1 16-16,2 1 0 0,1-3 192 0,2 5 48 15,0 1 0-15,0 2 0 0,0 0-336 0,1 0-64 16,0-6-16-16,1-2 0 0,1 1-64 0,2-1-16 16,1-1 0-16,1 1 0 0,2-2-144 0,3-1 0 0,-1 1-160 15,4-2 160-15,1-2 0 0,2 1 0 0,2-2 0 0,3 1 160 16,1-1-160-16,4-2 0 0,0-3-160 0,2 2 160 31,2-2-1792-31,1-3-272 0,-1-2-48 0,0-2-16 16,-2-4 208-16,0-2 64 0</inkml:trace>
  <inkml:trace contextRef="#ctx0" brushRef="#br1" timeOffset="63494.55">10958 12609 8287 0,'0'0'736'0,"0"0"-592"0,9-5-144 0,-9 5 0 15,0 0 2928-15,0 0 544 0,0 0 112 0,0 0 32 16,0 0-2720-16,0 0-560 0,0 0-96 0,0 0-32 16,5-10 160-16,-5 10 16 0,0 0 16 0,3-9 0 15,-3 9 288-15,4-10 48 0,-4 10 16 0,5-9 0 16,-5 9-48-16,5-9 0 0,-5 9 0 0,0 0 0 15,0 0-128-15,0 0-16 0,0 0-16 0,0 0 0 16,0 0-288-16,0 0-48 0,0 0-16 0,-3 15 0 16,0 0-64-16,-3 2 0 0,0 1-128 0,-3 1 192 15,-2 1-64-15,1 1-128 0,-1 0 176 0,1 1-176 16,-2-3 144-16,0 2-144 0,-1-1 0 0,2-1 144 16,-1 1 176-16,0-2 16 0,0 3 16 0,-1 1 0 0,-2 0 304 15,-1 1 64-15,-1 0 16 0,2 3 0 16,-1 1-224-16,0-2-32 0,1 1-16 0,2 3 0 0,2 0-224 0,2 1-48 15,1-2-16-15,2 1 0 0,2-6-176 0,2 0 128 16,2-4-128-16,2-1 128 0,0-2-128 0,2 1 0 16,0-4 144-16,1-2-144 0,2-2 0 0,1 1 144 15,1-2-144-15,1-2 0 0,1 0 208 0,1-1-64 16,1-1-16-16,0 0 0 0,0 0-128 0,0-2 0 16,1-1 0-16,2-1 0 0,-1-2 0 0,1 1 128 15,1-5-128-15,1 2 192 0,0 1-32 0,3-4 0 16,0-1 0-16,0-1 0 0,-1-3-32 0,-1 1 0 0,1-2 0 15,-1 0 0-15,1-2-128 0,-2 0 192 16,-1-6-192-16,0 1 192 0,-3-2-32 0,1-1 0 0,-2-1 0 0,1-1 0 16,-1 3-32-16,0-1 0 0,-3-2 0 0,1 0 0 15,-2 0 64-15,-1 2 0 0,-2-1 0 0,1 1 0 16,-1 1-192-16,0-2 128 0,-2 0-128 0,-2 0 128 16,1 1-128-16,-3 2 0 0,-3 0 0 0,1 1 128 15,-1 1 0-15,-1-2-128 0,-1 1 192 0,0 3-64 16,-2-2 0-16,1 2 0 0,-1-1 0 0,0 2 0 15,0 2-128-15,-1 1 0 0,-3 1 0 0,2 1 0 16,0 2 0-16,1-1 0 0,-1 2 0 0,0 3 0 16,0-4 0-16,-1 5-144 0,2-1 144 0,8 5-208 15,-9-4 16-15,9 4 0 0,-10-3 0 0,1 3 0 16,2 0-352 0,7 0-64-16,-10 3-16 0,3 1 0 0,-1 1-496 0,0 1-96 0,1 3-32 0,1 2 0 15,-1 1-1440-15,1 1-272 0,-1 1-64 0</inkml:trace>
  <inkml:trace contextRef="#ctx0" brushRef="#br1" timeOffset="63844.73">10836 12917 24703 0,'0'0'1088'0,"0"0"240"0,0 0-1072 0,0 0-256 0,0 0 0 0,0 0 0 15,0 0 1040-15,0 0 160 0,0 0 16 0,0 0 16 16,0 0-400-16,0 0-64 0,0 0-32 0,0 0 0 16,0 0 32-16,0 0 16 0,0 0 0 0,0 0 0 15,6 10-176-15,-6-10-32 0,5 8-16 0,-5-8 0 16,6 9-224-16,-6-9-32 0,11 5-16 0,-1-1 0 15,-10-4-32-15,13 3-16 0,2-3 0 0,0-2 0 16,2 0-16-16,0-1 0 0,0-1 0 0,1 0 0 16,2-1-96-16,0 2-128 0,-2-3 176 0,0 2-176 15,-1 0 0-15,1 2 0 0,-1-1 0 0,0 0 0 16,-1 1-1536-16,-1 0-256 16,1 0-48-16,0 0-13856 0</inkml:trace>
  <inkml:trace contextRef="#ctx0" brushRef="#br1" timeOffset="69251.42">11735 12930 11967 0,'0'0'528'0,"0"0"112"0,0 0-512 0,0 0-128 15,-4-7 0-15,4 7 0 0,0 0 4112 0,-3-6 800 16,3 6 144-16,0 0 48 0,2-8-3568 0,-2 8-720 16,0 0-144-16,0 0-32 0,5-8-304 0,-5 8-64 15,0 0-16-15,8-7 0 0,-8 7-256 0,0 0 0 16,0 0 128-16,0 0-128 0,0 0 128 0,0 0-128 15,10 0 144-15,-10 0-144 0,0 0 384 0,0 0-32 16,0 0 0-16,0 0 0 0,1 11 112 0,-1-11 32 0,0 0 0 0,0 0 0 16,-2 9 96-16,2-9 32 0,0 0 0 0,0 0 0 15,0 0-64-15,0 0-16 0,0 0 0 0,0 0 0 16,0 0-288-16,0 0-48 0,0 0-16 0,0 0 0 16,10 0-192-16,-10 0 0 0,11-3 128 0,-11 3-128 15,10-2 0-15,-10 2 0 0,12-3 0 0,-12 3 0 16,0 0 0-16,0 0 0 0,9-3 0 0,-9 3 0 15,0 0 0-15,0 0 0 0,0 0 0 0,0 0 0 16,0 0 0-16,0 0 0 0,0 0 0 0,0 0 0 16,0 0 0-16,0 0 0 0,0 0 0 0,0 0 0 15,0 0 0-15,0 0 0 0,0 0 128 0,0 0-128 16,0 0 0-16,0 0 128 0,0 0-128 0,0 0 0 16,0 0 0-16,0 0 0 0,0 0 0 0,0 0 0 15,0 0-1040-15,10-2-256 16,-10 2-48-16,12 2-10368 0,-12-2-2080 0</inkml:trace>
  <inkml:trace contextRef="#ctx0" brushRef="#br1" timeOffset="70048.89">11809 13355 13823 0,'0'0'608'0,"0"0"128"0,0 0-592 0,0 0-144 0,0 0 0 0,0 0 0 0,0 0 3008 0,0 0 560 16,0 0 112-16,0 0 32 0,0 0-2384 0,0 0-480 15,0 0-80-15,0 0-32 0,0 0 144 0,0 0 16 16,0 0 16-16,0 0 0 0,0 0 0 0,0 0 0 16,0 0 0-16,0 0 0 0,0 0 48 0,0 0 16 15,0 0 0-15,0 0 0 0,0 0-240 0,0 0-48 16,0 0-16-16,0 0 0 0,-8 6-224 0,8-6-64 15,0 0 0-15,-6 7 0 0,-1-1-384 0,7-6 0 16,-5 5 0-16,5-5 0 0,-3 8 0 0,3-8 128 0,-1 11-128 0,1-11 0 16,0 9 128-16,3 0-128 0,-1 1 0 0,1-1 128 15,-3-9-128-15,5 12 0 0,0-3 144 0,1 2-144 16,-1 0 0-16,0-1 128 0,-5-10-128 0,8 10 0 16,0 2 0-16,-2-1 144 0,-1 0-144 0,-1-1 0 15,1 1 144-15,-2-1-144 0,0-2 0 0,-3-8 144 16,1 10-144-16,-1-10 0 0,1 13 144 0,-1-13-144 15,0 12 128-15,0 0-128 0,0 0 160 0,0-12-160 16,0 0 176-16,0 13-176 0,0-3 192 0,0 1-192 16,-1-1 128-16,1-10-128 0,0 12 0 0,0-1 0 15,0-11 0-15,-4 12 0 0,0 1 0 0,-1-2 0 16,0-1 0-16,0 1 0 0,-1-2 0 0,-1 0 0 16,-3 0 0-16,0-1 0 0,-2-2-192 0,0 1 48 15,-1-3-96-15,-1 1-16 0,-2 1 0 0,1-2 0 16,-2 0-192-16,0-2-64 0,0-1 0 0,0 0 0 15,0-1-304-15,1 0-64 16,1-1-16-16,0 0 0 0,2-1-656 0,2-2-144 0,0 0-32 0,3 0-13920 16</inkml:trace>
  <inkml:trace contextRef="#ctx0" brushRef="#br1" timeOffset="73934.98">12583 12563 3679 0,'0'0'320'0,"0"0"-320"16,0 0 0-16,0 0 0 0,0 0 3968 0,0 0 736 0,7-6 144 0,-7 6 16 15,0 0-3456-15,0 0-704 0,0 0-144 0,9-4-32 16,-9 4-128-16,0 0-16 0,0 0-16 0,0 0 0 16,0 0 208-16,0 0 64 0,0 0 0 0,0 0 0 15,0 0 304-15,0 0 64 0,0 0 16 0,0 0 0 16,0 0-192-16,3 10-16 0,-2 2-16 0,-1 0 0 16,0-12-256-16,-3 14-48 0,1 2-16 0,-1-2 0 15,1-2-128-15,-1-1-32 0,0 1 0 0,1 1 0 16,-1 3-32-16,1-2-16 0,-1 3 0 0,-1 1 0 15,0 1-32-15,-1 0-16 0,0 3 0 0,-1-1 0 16,0 5-96-16,-1-1 0 0,1 0-128 0,-1 1 192 16,1 1-192-16,-1 2 128 0,0-3-128 0,-1 1 0 15,3-2 0-15,-1-3 0 0,2 2 0 0,0-2 0 16,1-2 128-16,-1 0-128 0,1 0 0 0,0 0 144 16,1-5-144-16,1 0 0 0,1-1 0 0,0-2 0 0,0-12 144 0,0 10-144 15,0-10 160-15,0 0-160 16,2 10-400-16,-2-10-176 0,0 0-48 0,0 0 0 15,3 11-160-15,-3-11-48 0,0 0 0 0,0 0 0 16,0 0-160-16,0 0-32 0,0 0-16 0,11 0 0 16,-11 0-1408-16,10-4-288 0,-1 0-48 0,-1-5-7808 0</inkml:trace>
  <inkml:trace contextRef="#ctx0" brushRef="#br1" timeOffset="74534.67">12615 12611 20271 0,'0'0'1792'0,"-7"-5"-1424"0,-3-4-368 0,1 3 0 16,0 2 2848-16,1 0 496 0,8 4 112 0,0 0 0 15,0 0-2928-15,0 0-528 0,0 0-224 0,0 0 16 31,0 0-176-31,0 0-16 0,0 0-16 0,0 0 0 0,6-11 176 0,1 4 48 0,1 0 0 0,-8 7 0 16,10-8 192-16,-1 3 0 0,-9 5 0 0,0 0 0 16,9-5 336-16,-9 5 16 0,0 0 0 0,0 0 0 15,0 0 400-15,0 0 80 0,0 0 0 0,0 0 16 16,0 0-144-16,0 0-48 0,0 0 0 0,0 0 0 16,0 0-272-16,0 0-64 0,12 2-16 0,-12-2 0 0,12 3-304 0,-2 1 0 15,-1 0 128-15,2 0-128 0,0 0 0 0,3 0 0 16,-1-1 0-16,1 1 0 0,0-1 128 0,3 1-128 15,0 2 0-15,1 0 0 0,-1 0 0 0,2 6 0 16,-2-2 0-16,-1 5 0 0,1 0 0 0,0 4 0 16,-2 1 0-16,0 1 0 0,2 1 0 0,-2 1 0 15,-2 0 0-15,0 4-144 0,-2-2 144 0,-1 1 0 16,-3 3 0-16,0-4 0 0,-1 1 0 0,1 0 0 16,-2 1 0-16,-1-2 0 0,-1-2 0 0,-2 1 0 15,-1-3 0-15,-1-2 0 0,-1 0 0 0,0-1 0 16,-2-1 160-16,-1-3-160 0,-2-2 416 0,-2 0-16 15,-3-1 0-15,-1 1 0 0,-2 0-48 0,-2 0-16 0,-2-2 0 0,0 0 0 16,-2 0-176-16,-1 0-32 0,-2-1-128 0,0 2 192 16,-2-1-192-16,1 2 0 0,-1 2 0 0,0-1 0 15,0 0 144-15,-1 0-144 0,1-1 128 0,3 0-128 16,-2 1 0-16,2-6 0 0,2 0 0 0,1-2 0 16,2 0 0-16,1-2 0 0,0-3 0 0,3 0 0 15,-1 0 0-15,2-3-176 0,0-2 48 0,2 0 0 31,-1 1-448-31,1-2-64 0,1-2-32 0,1 1 0 16,2-1-1728-16,2 2-352 0,5 6-64 0</inkml:trace>
  <inkml:trace contextRef="#ctx0" brushRef="#br1" timeOffset="75886.28">12847 12318 2751 0,'0'0'256'0,"0"0"-256"0,0 0 0 0,0 0 0 16,0 0 3424-16,0 0 640 0,0 0 128 0,0 0 32 16,0 0-2480-16,0 0-480 0,0 0-112 0,12 1 0 15,-2-1-320-15,-10 0-48 0,10 3-16 0,-10-3 0 16,12 4-208-16,-1 0-48 0,0-2-16 0,1 2 0 15,0 0 80-15,0 3 0 0,-1-3 16 0,1 4 0 16,1-2 16-16,0 1 0 0,1-1 0 0,1 2 0 16,-1 1-304-16,3 1-64 0,1 1-16 0,1 1 0 15,0-1-224-15,1 4 176 0,2 0-176 0,-3 4 160 16,1-1-160-16,-2-1 192 0,-1 2-192 0,0 1 192 16,-1 3-32-16,-2 1 0 0,-1 2 0 0,0 4 0 15,0 0-32-15,-1-1 0 0,0 1 0 0,-2 1 0 16,-1 1 112-16,-1 0 16 0,-1-1 0 0,-2 0 0 15,-1-1 128-15,-2 0 48 0,-2-1 0 0,-1 0 0 0,-2-2 16 16,-1 3 16-16,1-4 0 0,-1 0 0 0,-2 3-112 0,1 0-32 16,0-1 0-16,0 0 0 0,-2-2-144 0,2 0-48 15,0-3 0-15,-2-1 0 0,-1-2-128 0,2-2 192 16,-1-1-192-16,2-1 192 0,-3-2-192 0,2 0 128 16,-2-1-128-16,2-1 128 0,-2 0-128 0,1 0-224 15,-2-3 48-15,0 1 16 16,-1 1-752-16,-1-2-160 0,2 0-16 0,-1-3-9856 15,-1 0-1984-15</inkml:trace>
  <inkml:trace contextRef="#ctx0" brushRef="#br1" timeOffset="81206.92">8951 12450 1839 0,'0'0'160'0,"0"0"-160"0,0 0 0 0,6-7 0 16,-3 2 2320-16,-3 5 432 0,0 0 96 0,0 0 16 16,0 0-816-16,0 0-176 0,0 0-16 0,4-9-16 15,-4 9-336-15,2-9-64 0,-2 9-16 0,0 0 0 16,-2-7-336-16,2 7-64 0,0 0 0 0,0 0-16 0,0 0 80 0,0 0 0 15,0 0 16-15,0 0 0 0,0 0-272 0,0 0-48 16,0 0-16-16,0 0 0 0,0 0-112 0,0 0-16 16,0 0-16-16,0 0 0 0,0 0-160 0,0 0-16 15,0 0-16-15,0 0 0 0,0 0-208 0,0 0-32 16,0 0-16-16,4 9 0 0,-4-9-16 0,3 12 0 16,-3 0 0-16,-1-2 0 0,-1 1 16 0,1-1 0 15,0 1 0-15,-1 0 0 0,1 2-32 0,0-1 0 16,-1 1 0-16,1 0 0 0,0-1 48 0,0 5 0 15,-2 0 0-15,0 2 0 0,2-2 0 0,0 3 16 16,-1-1 0-16,1 1 0 0,-1 0-64 0,-1 0-16 0,0-3 0 16,3 3 0-16,-2-2-128 0,-1 3 0 0,-1 0 144 0,-1 1-144 15,0 1 128-15,0 2-128 0,-3-3 160 0,1 2-160 16,1 2 192-16,-1-1-48 0,-1 0-16 0,2 1 0 16,1-2 16-16,-1 0 0 0,1-3 0 0,0 0 0 15,1-1-16-15,0 0-128 0,0-2 192 0,0 0-64 16,0 1-128-16,2-2 0 0,-1-3 144 0,1-1-144 15,-2 0 0-15,1 0 128 0,0 1-128 0,0 2 0 16,-3-3 0-16,1 1 0 0,-1 2 0 0,-1 0 128 16,1 1-128-16,-1-2 0 0,-1 0 0 0,0 2 128 15,-1 1-128-15,0 0 0 0,1-1 0 0,-1 3 0 16,0-6 0-16,1 2 0 0,-1-3 0 0,1 0 128 16,0 0-128-16,2 0 0 0,-1-3 0 0,1 1 128 15,6-11-128-15,-8 9 128 0,2-1-128 0,-1-2 128 16,7-6-128-16,-9 5 144 0,9-5-144 0,-9 4 160 0,1-1-16 15,8-3 0-15,-10 1 0 0,0-1 0 0,10 0-16 0,-11 0 0 16,0-1 0-16,1 0 0 0,-2-1-128 0,0 0 160 16,1-1-160-16,-1 0 160 0,1 0-160 0,1-1 0 15,0 0 0-15,-1 0 128 0,1 1-128 0,-1-3 192 16,1-1-192-16,1 1 192 0,0-1-64 0,2 1-128 16,1-2 192-16,0 1-64 0,1-1-128 0,5 8 0 15,0 0 144-15,-5-9-144 0,1-2 144 0,1 1-144 16,2 1 192-16,1 0-192 0,0 0 128 0,1 1-128 15,-1-1 0-15,0 9 0 0,4-12 128 0,0 2-128 16,-1 0 0-16,1 2 0 0,-4 8 0 0,6-9 0 0,1-1 0 0,-2 4 0 16,-5 6 0-16,9-7 0 0,-1 2 0 15,-8 5 0-15,10-6 0 0,0 0 0 0,-10 6 0 0,10-3 0 16,0-1 0-16,2 1 0 0,0 2 0 0,1-1 0 16,0 1 0-16,0 1 0 0,1-3-128 0,1 3 128 15,-2 3 0-15,1-3 0 0,2 1 0 0,-2 2-144 16,0 1 144-16,-1 0 0 0,0 0 0 0,0 2 0 15,-1-1 0-15,0 2 0 0,0-2 0 0,-1 0 0 16,0 1 0-16,1-1 0 0,-1 0 0 0,2 2 0 16,0-3 0-16,2 1 0 0,-1 0 0 0,3 0 0 15,1-1 0-15,0 1 0 0,2 0 0 0,-2 2 0 16,1-3 0-16,0 1 0 0,2 2 160 0,0-2-160 16,-2 0 176-16,1 2-176 0,-3 0 192 0,0 5-192 15,-2-5 192-15,1 2-64 0,-2-1 0 0,1-1-128 16,-1 0 128-16,0-1-128 0,1 0 0 0,-2-1 0 0,-1-1 128 0,-1 0-128 15,1 0 0-15,0-3 0 0,0 0 144 0,1 1-144 16,0 0 0-16,0-2 144 0,-2-2-144 0,2 0 0 16,2 1 0-16,-2 0 0 0,-1-3 0 0,-2 1-192 15,2 1 0-15,-3-2-14336 16,-1-2-2864-16</inkml:trace>
  <inkml:trace contextRef="#ctx0" brushRef="#br1" timeOffset="84126.82">14076 13020 18655 0,'0'0'832'0,"0"0"160"0,-4-6-800 0,4 6-192 16,0 0 0-16,0 0 0 0,-5-5 1280 0,5 5 224 16,0 0 32-16,0 0 16 0,-10-1-592 0,1 1-128 15,-1-2-32-15,10 2 0 0,-10 0-64 0,2 0-16 16,8 0 0-16,0 0 0 0,-9 3 112 0,9-3 0 16,0 0 16-16,0 0 0 0,0 0 112 0,0 0 32 15,0 0 0-15,0 0 0 0,0 0-176 0,12-1-48 16,0-1 0-16,1 2 0 0,-2-3-256 0,4 0-48 0,-1 0-16 0,2 1 0 15,-1-1-192-15,4 1-64 0,1-1 0 0,1 0 0 16,0 2-192-16,0 1 0 0,1-4 128 0,0 3-128 16,-1 1 0-16,0 0 0 0,0-2 0 0,0 2 0 15,0 0-192-15,-2 0-16 0,-1 0-16 0,-1-2 0 16,0-1-80-16,-1 2-16 0,-2-2 0 0,1 2 0 31,-2-2-544-31,0 1-112 0,1-1-32 0,-2 1 0 16,-2-1-2512-16,-1-1-496 0</inkml:trace>
  <inkml:trace contextRef="#ctx0" brushRef="#br1" timeOffset="84382.01">13993 13180 30111 0,'0'0'1344'0,"0"0"256"0,0 0-1280 0,0 0-320 16,0 0 0-16,0 0 0 0,14 2 1008 0,-1 0 128 15,0-2 16-15,0 0 16 0,2-2-544 0,2 0-112 16,1-2-32-16,1 0 0 0,0-1-480 0,1 0 0 16,1-1 0-16,1 1 0 15,1 0-336-15,-1 1-112 0,0-1-32 0,0 0 0 16,-1-1-1728-16,0 3-352 0,0-4-64 0,0 3-9968 0</inkml:trace>
  <inkml:trace contextRef="#ctx0" brushRef="#br1" timeOffset="85291.93">15385 12871 9215 0,'0'0'816'0,"0"0"-656"16,0 0-160-16,0 0 0 0,-9 4 5568 0,1 0 1072 0,8-4 208 0,-9 6 64 15,3 2-5424-15,-1 0-1072 0,2 1-224 0,0 1-32 16,-1 1-160-16,3 3 128 0,-1 1-128 0,0 1 128 16,-2 4-128-16,1 1 0 0,0 0 0 0,1 4 0 15,-5-1 0-15,1 2 128 0,-1 2-128 0,1 0 0 16,0 2 128-16,1-1-128 0,0 0 0 0,1-1 128 16,-2 0 176-16,3-1 16 0,1 1 16 0,0-4 0 15,1-1 16-15,-1-1 0 0,-1-1 0 0,0-1 0 16,0-3-352-16,-1 2 144 0,2-2-144 0,0-3 0 15,-1-2 144-15,1-2-144 0,0 0 0 0,4-10 144 16,0 0-144-16,0 0 192 0,0 0-192 0,0 0 192 16,0 0-64-16,0 0 0 0,0 0 0 0,0 0 0 15,0 0 0-15,0-13 0 0,0-1 0 0,3-3 0 16,1 0-128-16,0-1 128 0,0-3-128 0,1-2 128 16,0-3-128-16,-1-2 0 0,3-2 0 0,-1-2 0 0,1-4 0 0,1-1 0 15,-1-3 0-15,2 0 0 0,2 0 0 0,1-1 0 16,1 1 0-16,-2 1 0 0,-1 1 144 0,0 1 0 15,-1 1 0-15,0 2 0 0,0 1-16 0,-1 1 0 16,0 3 0-16,1 3 0 0,0 0 48 0,0 4 0 16,2 5 0-16,-2-3 0 0,3 6-176 0,1 1 0 15,0 1 0-15,2 4 128 0,1 3-128 0,0 4 0 16,2-3 0-16,0 4-176 0,0 4 176 0,1-2-192 16,-2 2 192-16,1 2-192 0,0-2 192 0,2 1-192 15,-2 0 192-15,-2 1-192 0,-2 1 192 0,-1 1 0 16,-1 0 0-16,-2 1-128 0,-3 1 128 0,-2 2 0 15,-1 0-144-15,-2 1 144 0,1 0 0 0,-3 0 0 16,-1 2 0-16,-1 0 0 0,0 2 0 0,-2 1 0 0,0 0 0 0,-1 0 0 16,-1 1 0-16,-1-1 0 0,-2-4 0 0,-1 3 0 15,-1-1 0-15,-2 1 0 0,-3 0 0 0,-1-3 0 16,0 0 0-16,-1 0 0 0,-2-5 0 0,1 0 0 16,-3-1 0-16,-2-2 0 0,-1 1 0 0,2-1 0 15,-1 1 0-15,2-2 0 0,-1 0 0 0,1-1 0 16,-1 0 0-16,5 0-144 0,1-3 0 0,3-2 0 31,1 0-528-31,2-6-96 0,5 0-32 0,2-2 0 16,4 9-2512-16,3-17-496 0</inkml:trace>
  <inkml:trace contextRef="#ctx0" brushRef="#br1" timeOffset="85792.65">16535 12046 11967 0,'0'0'528'0,"0"0"112"0,0 0-512 0,-4-7-128 16,4 7 0-16,0 0 0 0,0 0 3328 0,-4-6 624 0,4 6 128 0,0 0 16 15,0 0-3312-15,0 0-656 0,0 0-128 0,0 0 0 16,0 0 0-16,0 0 256 0,-10 0-64 0,-1 5 0 16,1 1 320-16,-2 6 48 0,0-2 16 0,-1 5 0 15,-1 0 160-15,-2 4 32 0,-1 0 16 0,-1 5 0 16,-3-1 80-16,-1 2 16 0,0 1 0 0,0 5 0 15,-2 3-144-15,1-1-32 0,-1 1 0 0,1 1 0 16,1-1-176-16,-2-2-32 0,2 2-16 0,1 3 0 16,2-1-192-16,2 1-32 0,0 2-16 0,4 1 0 15,2-3-64-15,2 2-16 0,0 1 0 0,1-3 0 16,3 1-160-16,1-2 0 0,2 1 144 0,0-5-144 16,2 0 0-16,3-1 0 0,0-2 0 0,0-2 128 15,3-1-256-15,0-1-64 0,2-3 0 0,2-2 0 16,1-1-208-16,2-5-48 15,3 2-16-15,2-6 0 0,0 0-320 0,3-4-64 0,1-1-16 0,0 1 0 16,0-5-704-16,1-1-144 0,-1-1-16 0</inkml:trace>
  <inkml:trace contextRef="#ctx0" brushRef="#br1" timeOffset="86676.73">16710 12402 17279 0,'0'0'768'0,"0"0"144"0,0 0-720 0,0 0-192 0,0 0 0 0,0 0 0 16,1 11 1680-16,-1-11 304 0,0 0 64 0,-1 11 16 16,1-11-1040-16,0 0-224 0,0 10-32 0,0-10-16 15,0 0 48-15,0 0 16 0,-3 11 0 0,3-11 0 16,0 0 336-16,-2 11 64 0,2-11 0 0,0 0 16 0,0 0-192 0,-7 8-32 15,7-8-16-15,-5 11 0 0,0-1-544 0,-1 4-96 16,1-1-32-16,0 2 0 0,-2 0-320 0,0 6 0 16,-3 4 0-16,1 5 128 0,2 4-128 0,-4 2 0 15,-2 1 0-15,-1 3 0 0,-2 1 0 0,0-2 0 16,1 0 0-16,-1-4 0 0,2-2 0 0,-1-5 0 16,1 0 0-16,1-2 0 0,3-4 0 0,-2-1 0 15,0-2 0-15,0-2 128 0,2-1-128 0,1-3 0 16,0 0 128-16,2-2-128 0,7-11 0 0,-5 7 0 15,5-7 0-15,0 0-128 16,0 0-704-16,0 0-128 0,0 0-16 0,0 0-16 16,0 0-2160-16,5-13-432 0,0 0-96 0</inkml:trace>
  <inkml:trace contextRef="#ctx0" brushRef="#br1" timeOffset="87227.7">16652 12340 11967 0,'0'0'528'0,"0"0"112"0,-2-10-512 0,-1 2-128 0,3 8 0 0,0 0 0 15,0 0 4784-15,0 0 912 0,0 0 192 0,9-4 48 16,-9 4-4752-16,12-1-944 0,-2-2-240 0,1 2 0 15,-1 1 0-15,1-1 144 0,-11 1-144 0,13-2 128 16,-3 2 96-16,1 0 16 0,-11 0 0 0,13 0 0 0,-3 0 80 0,1 0 0 16,-1 2 16-16,0 0 0 0,1 2-112 0,1 0-32 15,-2-1 0-15,2 1 0 0,-2 1 0 0,2 1 0 16,0-3 0-16,-1 1 0 0,0 2-192 0,-1 1 176 16,1 1-176-16,-1-2 160 0,-1 3-160 0,0-1 0 15,-1 3 0-15,0 0 0 0,0 2 0 0,-2 0 128 16,1 6-128-16,-1-1 0 0,0 0 240 0,-3 3-48 15,1 1 0-15,0 2 0 0,-1 0 16 0,0 1 0 16,-2-1 0-16,-1 0 0 0,0 2-48 0,0-1-16 16,-1-3 0-16,1 1 0 0,-2-3-16 0,1 0-128 15,-3-2 192-15,0 0-64 0,-1-1 192 0,-2-2 16 0,0-1 16 16,-3 0 0-16,1-3-16 0,-2 2 0 0,-2-3 0 0,-2 1 0 16,-3-1-160-16,0 1-48 0,-2 0 0 0,2 2 0 15,-3-2-128-15,-1-1 0 0,-2-1 0 0,0 2 0 16,-4-2 0-16,1-1 0 0,-1 0 0 0,1-3 0 15,-2 0 0-15,2-1 0 0,1 0 0 0,0-2 0 16,1 0 0-16,2-1 0 0,2 0 0 0,3-1 0 16,1-2-160-16,2-2-16 0,3 0 0 0,3 0 0 31,2-3-448-31,7 7-80 0,-7-10-32 0,3-2 0 16,3-2-1952-16,1 1-384 0,2 0-64 0,4-3-32 0</inkml:trace>
  <inkml:trace contextRef="#ctx0" brushRef="#br1" timeOffset="87610.4">17459 12103 8287 0,'0'0'736'0,"0"0"-592"16,0 0-144-16,0 0 0 0,-6-5 5344 0,6 5 1040 15,-9-3 208-15,9 3 32 0,-9 1-4992 0,9-1-992 16,-8 8-208-16,1 0-48 0,1 0 0 0,-1 4-16 0,2 2 0 0,-1 6 0 16,-2 2 288-16,1 0 64 0,2 3 16 0,-2 5 0 15,0 2 16-15,0 2 0 0,1 4 0 0,-2 2 0 16,0 2-368-16,0 2-80 0,0 3-16 0,0 2 0 15,1 5-144-15,-1 2-16 0,0-2-128 0,0-1 192 16,-1 2-192-16,1-4 0 0,-1-5 0 0,1-2 0 16,2-5 128-16,1-3-128 0,-1-2 0 0,1-1 0 15,1-3 0-15,0-3 0 0,2-2-176 0,0-4 176 32,1-4-768-32,1-1-48 0,1-3 0 0,2-7 0 0,-3-6-2464 15,0 0-496-15,14-1-112 0,1-8-16 0</inkml:trace>
  <inkml:trace contextRef="#ctx0" brushRef="#br1" timeOffset="88061.6">17894 12429 40031 0,'0'0'1776'0,"-7"-8"352"0,-1 3-1696 16,8 5-432-16,-9-3 0 0,9 3 0 0,0 0 128 0,0 0-128 15,-9 7 0-15,1-3 128 0,8-4-304 0,-10 9-64 16,-1-1-16-16,1 3 0 0,-1 2 112 0,0 3 16 16,-2 2 0-16,-2 1 0 0,0 0 128 0,-2 5-160 15,-2 2 160-15,1 4-160 0,0 2 160 0,0 1 144 16,-1 1-16-16,4-2-128 0,2 1 240 0,2-2-64 0,2-1-16 0,3-2 0 16,0-4-160-16,5 0 0 15,0-5 144-15,3 0-144 0,2-2 0 0,2-2 0 0,1-3 0 0,4-2 128 16,1 0-128-16,2-5-160 0,2 0 160 0,2-1-208 15,0-3 48-15,2-1 16 0,-2-4 0 0,0-1 0 16,0-1 144-16,1-5 0 0,-2 1 0 0,0-2 0 16,-2-1 128-16,1-1 48 0,-2-2 16 0,-1 0 0 15,-1-5 16-15,0 1 16 0,-2-3 0 0,1 0 0 16,-1-1 32-16,-1-3 16 0,0-2 0 0,0 1 0 16,-1-1-32-16,1 2-16 0,-2-1 0 0,-1 2 0 15,0 0-96-15,-3 3 0 0,1 2-128 0,-1 1 192 16,-3 1-192-16,-1 2 176 0,-2 1-176 0,-1 4 160 15,-1-1-160-15,0 3 0 0,-2-1 0 0,1 2 0 16,-3 0-192-16,1 3-112 0,-1 0-16 0,1 1-16 16,0 1-1264-16,8 4-256 0,-8-6-64 15,2 1-9264-15,-1 1-1856 0</inkml:trace>
  <inkml:trace contextRef="#ctx0" brushRef="#br1" timeOffset="88332.93">17737 12630 21183 0,'0'0'1888'0,"-6"11"-1504"16,-2 0-384-16,3-1 0 0,1 2 2880 0,2 0 496 0,4-2 96 0,0 2 32 15,3-4-2560-15,2 0-512 0,1-1-112 0,0 0 0 16,-8-7 32-16,13 3 16 0,1 0 0 0,0-1 0 15,1-2-368-15,-1-2 0 0,0-1 0 0,1 0 0 16,-2-4 0-16,0 2-160 0,1-1 16 0,-1-2 0 16,-1 0-176-16,-2 0-16 0,1 0-16 0,0 2 0 31,1-1-736-31,1 0-160 0,-1-3-32 0,0 0-8144 0,-2-2-1648 0</inkml:trace>
  <inkml:trace contextRef="#ctx0" brushRef="#br1" timeOffset="88811.43">18062 11992 32191 0,'0'0'1424'0,"0"0"304"0,0 0-1392 0,0 0-336 16,0 0 0-16,0 0 0 0,0 0 608 0,0 0 48 16,0 0 16-16,0 0 0 0,0 0-544 0,0 0-128 0,8 11 0 15,-2 0 0-15,1 0 304 0,-1 2 16 0,1 1 16 0,2 3 0 16,1 1 176-16,2 3 48 0,1-4 0 0,1 5 0 15,3 2-32-15,0 1 0 0,0-2 0 0,0 2 0 16,1 0-208-16,1 3-32 0,0 0-16 0,2 0 0 16,2 0-144-16,1-1-128 0,-1 2 144 0,1-2-144 15,-2-1 0-15,1 3 128 0,1 1-128 0,-1 0 0 16,0 0 0-16,-4-1 144 0,-2 2-144 0,-3 1 128 16,-3-2-128-16,-6-1 128 0,-4 0-128 0,-3 2 128 15,-3-1 16-15,-5-1 0 0,-3-2 0 0,-2 0 0 16,-2 0 16-16,-1 0 0 0,-2-1 0 0,0-3 0 15,1 1-160-15,-2-2 192 0,-1-1-192 0,0 0 192 16,0-2-192-16,-1 4 0 0,1-3 0 0,0 4 0 16,0 2-3808-16,0-5-640 0,0-6-128 0,-1-5-9824 15</inkml:trace>
  <inkml:trace contextRef="#ctx0" brushRef="#br1" timeOffset="91629.51">19106 12585 25791 0,'-12'0'2304'0,"3"0"-1856"0,-3 0-448 0,2 2 0 15,0-1 2784-15,2-1 464 0,8 0 80 0,0 0 32 0,0 0-2624 0,0 0-528 16,0 0-208-16,0 0 176 0,0 0-176 0,14-5 0 15,0 1 144-15,3 0-144 0,3 1 0 0,1-3 0 16,1 3 0-16,1 2 0 0,3-4 0 0,2 1 0 16,-1 1 0-16,2 2 0 0,2-3 0 0,2 1 0 15,-1 1 0-15,0-1 0 0,-4 2 0 0,-2-2 0 16,-3 2 0-16,-1 0 0 0,-1-1-192 0,-1 2-16 16,0 0 0-16,-3-1 0 15,-1 1-1968-15,-2-1-384 0,0-1-64 0,-1 1-32 0</inkml:trace>
  <inkml:trace contextRef="#ctx0" brushRef="#br1" timeOffset="91914.26">19238 12781 15663 0,'0'0'1392'0,"-9"4"-1120"0,-2 0-272 0,2 0 0 15,1 1 4480-15,8-5 832 0,0 0 160 0,0 0 32 16,0 0-4288-16,0 9-848 0,0-9-176 0,8 7-48 16,4-4 48-16,2-3 16 0,4 0 0 0,3-2 0 15,3-1-32-15,2-1-16 0,2 0 0 0,4-3 0 0,0-1-160 0,1 0 0 16,-1 1 0-16,2 1 128 15,0-1-272-15,1 1-64 0,-2-1-16 0,-2 1 0 16,-2-2-1856-16,0 1-368 0,-2 2-80 16</inkml:trace>
  <inkml:trace contextRef="#ctx0" brushRef="#br1" timeOffset="92364.53">20420 12270 12895 0,'0'0'1152'0,"0"0"-928"0,-1-9-224 0,1 9 0 0,-1-9 4336 0,1 9 816 0,3-8 160 0,-3 8 48 15,0 0-4000-15,6-7-784 0,-6 7-176 0,0 0-16 16,0 0 64-16,0 0 32 0,0 0 0 0,0 0 0 16,0 0 0-16,0 0 0 0,0 0 0 0,5 9 0 15,-3 6 192-15,0-1 32 0,-2 4 16 0,-3 6 0 16,1 1-16-16,-4 3-16 0,0 0 0 0,-2 3 0 0,-1 3-240 15,0 0-64-15,-2 1 0 0,1 5 0 0,-1-1-128 0,1 4-48 16,-2 0 0-16,2-1 0 0,1 0-64 0,0-4-16 16,1 0 0-16,0-3 0 0,1-4-320 0,2-2-80 15,0-1-16-15,0-2 0 16,1-5-528-16,0-1-96 0,0-3-32 0,0-2 0 16,-1-4-1616-16,1-5-320 0,4-6-64 0,0 0-11968 0</inkml:trace>
  <inkml:trace contextRef="#ctx0" brushRef="#br1" timeOffset="92648.32">20699 12203 32255 0,'0'0'1424'0,"0"0"304"0,-10-5-1392 0,1 4-336 0,9 1 0 0,-10 5 0 15,10-5 2880-15,-6 11 496 0,1 0 96 0,1 2 32 16,0 0-2944-16,0 4-560 0,0 4-176 0,1 1 0 16,0 3 176-16,-3 2-128 0,0 1 128 0,-1 4-128 15,1 2 128-15,-1 0 0 0,-1 4-144 0,-1 0 144 16,0 1 0-16,0 1 0 0,0 1 0 0,-2-2 0 16,0-3 0-16,-1-2 0 0,0-1 0 0,1-3 128 15,-2-3-272-15,1-1-64 0,1-4-16 0,0 1 0 16,-1-5-672-16,1-4-128 0,2-2-16 15,3-2-16-15,-1-4-3024 0,7-6-592 0</inkml:trace>
  <inkml:trace contextRef="#ctx0" brushRef="#br1" timeOffset="92934.33">20107 12404 14735 0,'-17'-2'1312'0,"6"-1"-1056"16,-4-1-256-16,2 0 0 0,1 3 6768 0,12 1 1296 16,-7-4 256-16,7 4 48 0,0 0-6800 0,0 0-1360 15,7-5-208-15,6 1-160 0,2-3 32 0,4 1 0 16,4-2 0-16,3-1 0 0,2 0 128 0,5-2 192 0,-1 2-32 0,5-1-16 16,1-1 96-16,0-2 16 0,2-1 0 0,0 0 0 15,2 2-256-15,-3 0 144 0,-2 0-144 0,-1 2 128 16,-1-1-128-16,-1 2 0 0,-2 3 0 0,-4 1 0 15,0-1 0-15,-2 1 0 0,-1 0 0 0,-2 0 0 32,0 1-1696-32,1-1-272 0,-2 1-48 0,2-3-16 15,0 2-1232-15,1 0-256 0,0-2-64 0</inkml:trace>
  <inkml:trace contextRef="#ctx0" brushRef="#br1" timeOffset="94216.26">21385 12714 13823 0,'0'0'1216'0,"0"0"-960"0,-9 0-256 0,9 0 0 16,0 0 3200-16,-9 3 576 0,9-3 128 0,-8 5 32 15,8-5-3168-15,-7 7-624 0,7-7-144 0,-5 12 0 16,1-1 864-16,3 2 160 0,0 0 48 0,1 2 0 15,0 4-48-15,1 1-16 0,0 2 0 0,2 0 0 16,-2 3-352-16,0 1-64 0,-1 0-16 0,0 4 0 16,-1-4-320-16,0 3-80 0,-2 1-16 0,1 2 0 0,-2 0-160 0,1-2 0 15,-3-3 0-15,0-1-176 0,0-1 176 0,1 0 0 16,-2-5 0-16,1-1-128 0,0-2 128 0,1-4 0 16,1-3 0-16,0 1 0 0,4-11 0 0,0 0 0 15,0 0 0-15,0 0 0 0,0 0 0 0,0 0-160 16,0 0 16-16,-2-15 0 15,0 2-240-15,1-1-64 0,1-3 0 0,0-1 0 0,-1-3 256 0,1-1 32 16,-2-1 16-16,2-3 0 0,0-1 272 0,0-3 48 16,0-3 16-16,3 2 0 0,0-3 128 0,-1 0 48 15,1 0 0-15,1-2 0 0,0-3-112 0,1 2 0 16,0 0-16-16,-1-1 0 0,1 1-80 0,2 2-16 16,-1 1 0-16,2 3 0 0,0 1 48 0,0 2 16 15,0 4 0-15,1 3 0 0,1 0-80 0,3 5 0 0,2-2-128 0,1 6 192 16,0-1-192-16,2 3 0 0,2 1 0 0,-1 1 0 15,1 0 0-15,1 0-192 0,2 3 192 0,0 1-160 16,-4 3 160-16,-2 1 0 0,-1 2-144 0,-2 2 144 16,0 2-160-16,-2 1 160 0,-1 4-208 0,-2 1 80 15,-2 2 128-15,3 0-192 0,-4 2 192 0,-1 1-192 16,1-4 192-16,-3 4-128 0,0 1 128 0,0 0-128 16,-3-2 128-16,0 2 0 0,-2 0-144 0,1-1 144 15,-2-4 0-15,1 1 0 0,-2-1 0 0,-1 1 0 16,-2-4 0-16,-1 2 0 0,-2 0 0 0,0-2 0 15,-4-1-128-15,0 0 128 0,-3 2-160 0,-1-2 160 16,-2 1 0-16,0 1 0 0,-4-1-128 0,1 1 128 0,-1-2-240 16,2-3 0-16,1 1 0 0,2-1 0 15,0-3-624 1,5 1-128-16,1-7-32 0,2 2 0 0,11 1-1552 0,-6-6-320 0,3-4-64 0,6-3-16 0</inkml:trace>
  <inkml:trace contextRef="#ctx0" brushRef="#br1" timeOffset="94715.34">22524 11919 27295 0,'0'0'1216'0,"0"0"240"0,0 0-1168 0,-9 0-288 0,9 0 0 0,-9 0 0 16,0 0 400-16,0 0 32 0,0 0 0 0,1 3 0 15,0-1-288-15,-1 4-144 0,0 0 160 0,-2 2-160 16,0 1 464-16,-1 1 0 0,-2 5 0 0,-2 0 0 16,-1 4 176-16,-1 2 16 0,-3 1 16 0,-1 4 0 15,0 4 80-15,-1 1 16 0,3 0 0 0,-1 5 0 0,-2-1-64 0,5 0 0 16,3-1 0-16,0 0 0 16,1 0-384-16,2-2-96 0,2-2-16 0,1 2 0 0,1-1-64 0,1 0-16 15,2 0 0-15,2 3 0 0,-2-2-128 0,1 0 0 16,2-1 0-16,0-2 0 0,1-3 0 0,1 0-256 15,3-2 64-15,-2-2 16 16,0-2-256-16,2-1-48 0,2-2-16 0,0 0 0 16,1-3-32-16,3-2-16 0,2-2 0 0,1-2 0 15,0 1-192-15,2-1-32 0,2 0-16 0,2-4 0 16,0-1-688-16,2 0-144 0,1-3-32 0,1 0-11168 0</inkml:trace>
  <inkml:trace contextRef="#ctx0" brushRef="#br1" timeOffset="95643.24">22561 12451 31727 0,'0'0'1408'0,"0"0"288"0,0 0-1360 0,-9 5-336 0,0 2 0 0,2-1 0 16,2 0 368-16,0 4 0 0,-1 0 0 0,3 1 0 16,3-11-176-16,-2 13-48 0,1-1 0 0,4 1 0 15,0 0 160-15,3 2 16 0,0-2 16 0,3 3 0 16,3 0-208-16,-2-2-128 0,1-1 128 0,1 1-128 16,1 1 0-16,0 0 0 0,-2-4 0 0,1 1 0 15,1-2-160-15,-1 0 0 0,0-3 0 0,-2-1 0 31,-10-6-368-31,13 7-80 0,-1-2-16 0,-12-5-9168 0,9 4-1856 0</inkml:trace>
  <inkml:trace contextRef="#ctx0" brushRef="#br1" timeOffset="95933.14">22849 12429 25791 0,'0'0'2304'0,"-7"6"-1856"16,0 4-448-16,0 3 0 0,2 2 2176 0,0 5 320 15,1-1 80-15,0 1 16 0,0 2-2352 0,0 4-480 16,-1-1-80-16,0 2-32 0,-3 1 352 0,-1 0 0 16,0 2 0-16,-1 2 0 0,-1-1 0 0,-1 2 0 15,-2-2 0-15,-2 1 128 0,-2 1-128 0,1 0 0 16,0-3 0-16,0 0 0 0,0-2 0 0,0 0 0 15,1-4 0-15,2 0 0 16,1-2-336-16,1-1-112 0,2-4 0 0,3-3-16 16,3-2-1968-16,4-12-384 0,0 0-64 0,0 0-32 0</inkml:trace>
  <inkml:trace contextRef="#ctx0" brushRef="#br1" timeOffset="96533.4">23244 12008 14271 0,'0'0'640'0,"0"0"128"0,0 0-624 0,0 0-144 0,0 0 0 0,0 0 0 15,0 0 480-15,0 0 64 0,0 0 16 0,0 0 0 16,0 0-384-16,0 0-176 0,0 0 160 0,0 0-160 15,0 0 576-15,0 0 32 0,0 0 0 0,0 0 0 16,0 0 432-16,0 0 96 0,0 0 16 0,0 0 0 16,0 0-160-16,0 0-32 0,-7 6 0 0,1 3 0 15,-2 3 0-15,-2 1 0 0,-3 2 0 0,-2 3 0 16,0 3-576-16,0-2-128 0,1 5-32 0,1-3 0 0,1 1-224 0,2 0 0 16,2 1 128-16,1 0-128 0,2-1 144 15,3-3-16-15,2-2 0 0,2-1 0 0,1 1-128 0,1-3-144 16,2-1 144-16,2-1-208 15,1-3-416-15,2-2-80 0,0-2 0 0,1 1-8000 16,-1-4-1584-16</inkml:trace>
  <inkml:trace contextRef="#ctx0" brushRef="#br1" timeOffset="96783.82">23447 12222 24879 0,'0'0'1088'0,"0"0"256"0,-9 6-1088 0,0 1-256 0,0-1 0 0,2 2 0 15,2 1 2080-15,1 2 352 0,0-2 80 0,2 0 16 31,1 1-2784-31,1-10-576 0,-2 13-96 0,2-4-32 16,0 3-80-16,0-1-32 0,2-2 0 0,-2-9-7328 0,1 13-1472 0</inkml:trace>
  <inkml:trace contextRef="#ctx0" brushRef="#br1" timeOffset="97001.47">23493 12060 35007 0,'0'0'3120'0,"0"0"-2496"16,-5-7-496-16,5 7-128 0,0 0 1312 0,0 0 240 16,0 0 48-16,0 0 16 15,0 0-3152-15,8-5-624 0,-8 5-128 0</inkml:trace>
  <inkml:trace contextRef="#ctx0" brushRef="#br1" timeOffset="97434.82">23613 11967 20271 0,'0'0'896'0,"-4"-9"192"0,-1 1-880 0,5 8-208 0,0 0 0 0,0 0 0 15,0 0 2496-15,0 0 464 0,0 0 96 0,0 0 16 0,0 0-2464 0,0 0-480 16,0 0-128-16,-2 12 0 0,2-12 384 0,0 12 48 15,0 1 16-15,3-1 0 0,2-2 0 0,1 3 0 16,-1 0 0-16,1 0 0 16,1 4-208-16,1-1-48 0,1 1 0 0,1 0 0 0,1-3 112 0,-1 2 16 15,0-1 0-15,0 1 0 0,-1-2-128 0,1 1-32 16,1-1 0-16,-4-1 0 0,0 1-160 0,-2 1 0 16,-1-1 0-16,-1 0 0 0,-3 1 0 0,-2-2 0 15,1 1 0-15,0-1 0 0,-2 0 0 0,1-1 0 16,-1 0-144-16,-1-2 144 15,0-1-448-15,-1-1 32 0,0 1 0 0,-1 0 0 16,6-9-192-16,-9 7-32 0,0-2-16 0,1 0 0 16,1-1-32-16,7-4 0 0,-11 4 0 0,1-1-8624 0,-1-1-1728 0</inkml:trace>
  <inkml:trace contextRef="#ctx0" brushRef="#br1" timeOffset="98001.39">24099 11958 22751 0,'0'0'1008'0,"0"0"208"0,0 0-976 0,0 0-240 16,0 0 0-16,0 0 0 0,0 0 576 0,0 0 64 0,0 0 0 0,0 0 16 15,0 0-320-15,0 0-64 16,0 0-16-16,0 0 0 0,5 11 512 0,-3-2 112 0,-4 0 16 0,0 3 0 16,-1-2 256-16,1 3 64 0,-1 2 16 0,0 4 0 15,1 5-208-15,-1 2-32 0,-1 1-16 0,2 4 0 16,-1 2-512-16,0 2-96 0,0 2-32 0,0 0 0 15,-1 4-336-15,0 2 144 0,1 0-144 0,-2 0 0 16,0-1 128-16,0 2-128 0,0-2 0 0,-1-1 0 16,1-2 0-16,0-1 0 0,-2-3 0 0,2 1 0 15,-1-5 128-15,-1-1-128 0,2-5 144 0,0-1-144 16,0-3 0-16,1 0-256 0,1-3 16 0,3-3 16 16,-1-1-512-16,1 2-96 0,0-4-32 15,0-1 0-15,0 1-1840 0,1-3-368 16,2 0-80-16,-2 0-16 0</inkml:trace>
  <inkml:trace contextRef="#ctx0" brushRef="#br1" timeOffset="98735.21">24570 12194 6447 0,'0'0'576'0,"0"0"-576"0,0 0 0 0,0 0 0 16,0 0 1776-16,0 0 240 0,-3-6 48 0,3 6 16 31,0 0-2656-31,0 0-544 0,0 0-96 0,0 0-32 0,0 0 1856 0,0 0 368 0,0 0 80 0,0 0 16 16,0 0 928-16,0 0 192 0,0 0 48 0,0 0 0 15,0 0-576-15,0 0-96 0,0 0-32 0,0 0 0 16,0 0-224-16,0 0-48 0,0 0-16 0,0 0 0 15,0 0-288-15,0 0-64 0,0 0-16 0,0 0 0 0,0 0-240 0,0 0-64 16,0 0 0-16,0 0 0 0,0 0-16 0,0 0-16 16,4 8 0-16,-4 2 0 0,-1-1 16 0,-3 3 0 15,-3 0 0-15,-2 3 0 0,-2 6-224 0,-4 4-32 16,0 1-16-16,-4 8 0 0,-3 0-288 0,0 2 160 16,1 3-160-16,2-1 128 0,2 0-128 0,2-2 128 15,4-2-128-15,3 3 128 0,3-6 64 0,1-1 0 16,1-4 0-16,3-1 0 0,1-3 0 0,2-1 0 15,1-4 0-15,1-3 0 0,0 2-192 0,2-7 128 16,1-1-128-16,1 0 128 0,1-3-128 0,2 1 0 16,1-2 0-16,1-1 128 0,2-3-128 0,2 0 0 15,0-4 0-15,2 1 128 0,1-3-128 0,0-2 0 0,0-1 0 16,-1-1 128-16,1-2-128 0,0-1 0 0,-1-2 0 0,-1-3 128 16,-2 0 0-16,0-3 0 0,-3-4 0 0,1-1 0 15,-1-1-128-15,-2-2 0 0,-2-2 0 0,-1-2 0 16,-2 1 0-16,-2 0 0 0,-2 0 0 0,-2 2 0 15,-2-3 0-15,-2 3 0 0,-2-1 0 0,-2 2 0 16,0 2 0-16,-2 2 192 0,-3 0-32 0,-1 3 0 16,-2 1-160-16,1 2 192 0,-2-1-192 0,1 2 192 15,-1 4-192-15,0 1 0 0,2-2 0 0,1 4-176 32,1 0-224-32,2 2-48 0,1 2-16 0,1 2 0 15,1 1-1984-15,7 4-400 0,0 0-80 0,0 0-16 0</inkml:trace>
  <inkml:trace contextRef="#ctx0" brushRef="#br1" timeOffset="99025.87">24417 12480 28559 0,'0'0'1264'0,"-7"1"272"0,-4 0-1232 0,2 3-304 16,2 3 0-16,1-1 0 0,-1 1 2960 0,2 1 544 16,1 1 96-16,4-9 32 0,-2 10-3088 0,2-10-544 15,1 12-256-15,3-3 32 0,-4-9 224 0,8 9 0 0,0-2 0 0,1-2-144 16,1-1 144-16,2-2 0 0,0 0 0 0,1-2 0 16,0 0 0-16,0-2 0 0,0 2 0 15,2-2 0-15,0-2-128 0,-1 1 0 0,0-2 0 0,2 1 0 31,1 0-1488-31,0 0-304 0,-1-1-48 0,2 0-8768 16,1 0-1744-16</inkml:trace>
  <inkml:trace contextRef="#ctx0" brushRef="#br1" timeOffset="99619.62">24675 11819 24879 0,'0'0'1088'0,"0"0"256"0,0 0-1088 0,0 10-256 0,0-10 0 0,4 13 0 15,4 0 2544-15,4 2 448 0,1-2 80 0,4 0 32 16,2 0-2576-16,5 2-528 0,1 4 0 0,1 0-160 16,1 5 160-16,1-1 0 0,0 3 0 0,4 2 0 15,0 4 0-15,1 2 128 0,1 1-128 0,-2-1 176 16,-1-1 224-16,-1-2 48 0,0 0 16 0,-2 1 0 15,-2 0 240-15,-4-3 64 0,-2-2 0 0,-5 2 0 16,-3-2-240-16,-2-2-32 0,-2 1-16 0,-3 3 0 0,-3-3 80 0,-2 3 16 16,0 1 0-16,-3 1 0 0,-2 1-384 15,-2 2-192-15,-2-1 192 0,-1 0-192 0,-4-1 0 0,-2 2-144 16,-2 0-16-16,-3-4 0 16,-3 1-304-16,2-3-64 0,-3-1-16 0,1 0 0 15,-4-2-1856-15,0 0-368 0,-2-2-80 0</inkml:trace>
  <inkml:trace contextRef="#ctx0" brushRef="#br1" timeOffset="150322.25">2357 15690 8287 0,'0'0'736'0,"0"0"-592"0,0 0-144 0,0 0 0 15,0 0 2688-15,0 0 496 0,0 0 96 0,0 0 32 16,0 0-1904-16,0 0-368 0,0 0-80 0,0 0 0 15,-6 6-448-15,6-6-64 0,0 0-32 0,-4 13 0 16,0 0 32-16,1 0 16 0,-1-2 0 0,2 2 0 16,-2 1 240-16,0 2 64 0,-3-1 0 0,1 2 0 15,-1 5 0-15,-1-1 16 0,-2 3 0 0,-2 2 0 16,1 1-160-16,-1 2-48 0,-1 1 0 0,-2 4 0 0,0-2-176 0,-1 2-32 16,2 0-16-16,1 0 0 0,-3-1-208 0,-1 3-144 15,0 2 192-15,2 1-192 0,0 0 128 0,1-1-128 16,1-4 0-16,1-2 0 0,2 1 0 0,1-4 0 15,-1-2 0-15,3-3 0 0,-1-2-352 0,3-4-32 16,-1-2 0-16,1-1 0 16,0 0-192-16,0-6-32 0,1-1-16 0,4-8 0 15,-7 6-1168-15,7-6-224 0,0 0-48 0,0 0-16 0</inkml:trace>
  <inkml:trace contextRef="#ctx0" brushRef="#br1" timeOffset="150990.81">2520 16232 6447 0,'0'0'272'0,"0"0"80"0,0 0-352 0,0 0 0 16,0 0 0-16,0 0 0 0,0 0 4496 0,9-4 832 15,-9 4 176-15,11-4 16 0,-11 4-4368 0,0 0-864 16,0 0-288-16,7-6 160 0,-7 6-160 0,0 0 0 16,0 0 0-16,0 0 0 0,0 0 272 0,0 0 32 15,0 0 0-15,0 0 0 0,-10 3 96 0,-2 0 32 16,1 2 0-16,0 3 0 0,2 0-64 0,-1 0-16 16,-1 0 0-16,1 2 0 0,-2-1 0 0,2 3 0 15,-2 1 0-15,1 1 0 0,1 1-112 0,1 2-32 16,1-3 0-16,1 4 0 0,2 0-208 0,1 1 144 0,2-1-144 15,0 0 128-15,2 0-128 0,3 2 0 0,0 2 0 0,1-2 0 16,1-2 0-16,0-2 0 0,2-2-144 0,2 0 144 16,-2-2-192-16,3-3 0 0,-1-1 16 0,1 0 0 15,1-3 176-15,-1-1-208 0,2-2 80 0,-1 1 128 16,4-3 0-16,-1 0 0 0,2-4 0 0,1-1 0 16,2-2 0-16,0 0 256 0,-1-3 0 0,0 0-16 15,2-2-32-15,-1 1 0 0,-1-6 0 0,-1 1 0 16,-2 0-208-16,-2 1 0 0,-1-1 0 0,-2-1 0 15,-2 1 0-15,-2 0 0 0,1-4 0 0,-2 0 0 16,-1 1 0-16,-1-1 0 0,-1-2 0 0,-2 3 144 16,-1-1-144-16,-2 3 192 0,1 1-192 0,-1 2 192 15,0 1-32-15,-2 1 0 0,-1 1 0 0,-1 1 0 16,1 0-32-16,-2 3 0 0,-3 4 0 0,1 0 0 16,-2 2-384-16,0 2-64 0,1 2-32 0,-1 0 0 15,0 1-1920-15,3 3-384 0,0-4-80 0</inkml:trace>
  <inkml:trace contextRef="#ctx0" brushRef="#br1" timeOffset="151738.17">3438 16255 19343 0,'0'0'848'0,"-8"-7"192"0,-4 0-832 0,2 0-208 0,-1 2 0 0,1 0 0 16,1 2 1792-16,1-2 304 0,2 0 64 0,6 5 16 31,-10-5-2496-31,3 1-480 0,7 4-96 0,-9 0-32 15,-2-1 400-15,1 2 80 0,-2 3 0 0,-1 0 16 0,0 1 432 0,-3 1 0 0,-3 1 0 0,-2 2 0 16,-1 2 352-16,-2-1 48 0,-1-1 16 0,-1 4 0 16,-1 1 160-16,1-1 48 0,2 3 0 0,2 0 0 15,1-1-192-15,2 1-48 0,2 1 0 0,3-4 0 16,2 1-176-16,3-1-32 0,2-1-16 0,3 3 0 16,3-5-160-16,2 2 192 0,3-1-192 0,1 1 192 0,3 0-192 15,3 0 0-15,-1-1 0 0,3-2 0 0,1-1 0 0,2-1-192 16,0-3 32-16,2 1 16 0,2-2 144 0,-1-2-208 15,1-2 80-15,0-2 128 0,1-1 0 0,0-1 0 16,-1-2 0-16,-1 2 0 0,1-4 0 0,-1 1 0 16,0-1 0-16,-4 0 128 0,0-2 64 0,-1 1 16 15,0-2 0-15,1 2 0 0,-1-1-208 0,-1 1 128 16,0 0-128-16,0-1 0 0,0 2 0 0,-1 0 0 16,-2 1 0-16,-1 2 0 0,-2-1 0 0,0 0 0 15,-7 7 0-15,0 0 0 0,6-6 192 0,-6 6-64 16,4-8-128-16,-4 8 192 0,0 0 96 0,0 0 16 0,0 0 0 0,0 0 0 15,0 0 112-15,0 0 32 0,0 0 0 0,0 0 0 16,-9 3-80-16,9-3-16 0,-8 9 0 0,1 1 0 16,1 2-128-16,1 1-32 0,1 0 0 15,1 0 0-15,1 2-192 0,-1 0 0 0,0 1 0 0,1 2 0 16,-1 2 0-16,-1-1-128 0,0 2 128 0,0 1 0 16,1-1-128-16,-1 0 128 0,-3 1 0 0,3 0 0 15,0 0 0-15,0 2 0 0,-1-2 0 0,-1 1 0 16,-1 0 0-16,2-2 0 0,0 2 0 0,-2 2 0 15,-1-2 0-15,2 1 0 0,-1-1 0 0,-1-2 0 16,-1-1 0-16,2-1 144 0,-3 1-144 0,0-2 128 16,-2 0-128-16,1-3 0 0,-1 0 144 0,-1 2-144 15,-3-1 0-15,-1-2 128 0,-2-1-128 0,-1-1 0 16,-2 0 0-16,-2-2-192 0,0-2 32 0,-2-2 0 16,-2 1-416-1,0-2-64-15,-1-2-32 0,0-1-8864 0,-1 2-1760 0</inkml:trace>
  <inkml:trace contextRef="#ctx0" brushRef="#br1" timeOffset="153474.41">4472 15813 10127 0,'0'0'896'0,"0"0"-704"0,0 0-192 0,0 0 0 16,0 0 2704-16,0 0 512 0,9-5 112 0,-9 5 0 16,8-6-2192-16,-8 6-448 0,6-8-96 0,-6 8-16 15,0 0 272-15,0 0 48 0,0 0 16 0,0 0 0 16,0-9 176-16,0 9 48 0,0 0 0 0,0 0 0 0,0 0-240 0,0 0-64 15,0 0 0-15,-9 4 0 0,9-4-320 0,-8 6-64 16,3 2 0-16,5-8-16 0,-4 9-96 0,0 3-16 16,2-3 0-16,-1 4 0 0,0 1-160 0,2 2-32 15,-2 0-128-15,1 2 192 0,-1 0-192 0,-1 4 0 16,-2 4 128-16,-1 2-128 0,0 2 128 0,-3-2-128 16,-1 1 176-16,0 2-176 0,1 2 256 0,-3-3-64 15,-2-3-16-15,0 5 0 0,-1-4 0 0,2 2 0 16,1-1 0-16,0-2 0 0,-2-1-16 0,4 0 0 15,-1-3 0-15,3-1 0 0,0-1-160 0,1 0 0 16,0-6 144-16,0 2-144 0,2 0 0 0,-1-4-128 0,1 1 0 0,0-2 0 31,1-1-512-31,-1-1-112 0,-1-3-16 0,2-1 0 16,0 1-576-16,5-7-112 0,0 0-16 0,0 0-16 16,0 0 64-16,0 0 16 0,-9-6 0 0,9 6-11248 0</inkml:trace>
  <inkml:trace contextRef="#ctx0" brushRef="#br1" timeOffset="153834.37">4605 16223 4607 0,'0'0'192'0,"0"0"64"0,0 0-256 0,0 0 0 16,0 0 0-16,0 0 0 0,0 0 6528 0,0 0 1280 16,0 0 240-16,0 0 48 0,0 0-6624 0,6 11-1344 15,-6-11-128-15,0 0-272 0,3 12 272 0,-2 1-128 16,-1-13 128-16,-1 16 0 0,-3-2 192 0,0 1 128 15,-2 0 48-15,-1 1 0 0,-1 0 80 0,2-2 32 16,-1 1 0-16,1 0 0 0,-1 0-272 0,2-1-48 16,0-3-16-16,1 0 0 0,4-11-144 0,-2 11 0 15,2 0 0-15,0-11 0 16,0 0-640-16,6 9-64 0,-6-9-16 0,0 0-9648 0,9 6-1920 0</inkml:trace>
  <inkml:trace contextRef="#ctx0" brushRef="#br1" timeOffset="154037.65">4726 16006 43247 0,'-8'-13'1920'0,"2"7"384"0,-3-1-1840 0,1 3-464 0,8 4 0 0,0 0 0 15,0 0-1072-15,0 0-304 0,0 0-64 0,9 8-16 16,0-1-1424-16,1 1-272 0,1-1-64 0</inkml:trace>
  <inkml:trace contextRef="#ctx0" brushRef="#br1" timeOffset="154440.31">5001 15751 32255 0,'0'0'2864'0,"0"0"-2288"0,0 0-576 0,0 0 0 15,-9 1 1472-15,9-1 192 0,-7 8 48 0,4 4 0 16,1 1-1584-16,1 2-304 0,-2-2-64 0,1 4-16 16,0 0 256-16,0 4 0 0,-1 0-160 0,1 1 160 15,0 3 0-15,0 1 0 0,-2 4 0 0,1 1 0 16,-1 2 256-16,0 1 64 0,-1-2 0 0,0 2 16 16,-2 1 48-16,0-2 16 0,-1 1 0 0,0 2 0 15,0 0-224-15,0 0-48 0,0-1-128 0,-1 1 192 16,-2-5-192-16,0-2 0 0,2-3 0 0,-1-2 0 15,0-1 0-15,3-4 0 0,-2-2 0 0,1-4 0 16,0-2-384-16,3-2-112 0,-1-4-16 0,6-5-16 16,0 0-2080-16,0 0-400 0,0 0-96 0</inkml:trace>
  <inkml:trace contextRef="#ctx0" brushRef="#br1" timeOffset="154858.59">5280 16138 21183 0,'0'0'1888'0,"0"0"-1504"0,-10 1-384 0,-1 2 0 0,1 0 2320 0,1 2 400 0,1 1 80 0,-1 1 16 31,1 1-2688-31,0-1-512 0,-1 3-128 0,0-1 0 0,-2 1 208 0,1 1 48 0,-3-1 16 0,-1-1 0 16,-2 2 240-16,0-1 128 0,-1 0 0 0,-1 1-128 16,0-3 896-16,0-1 80 0,1 1 16 0,1 0 0 15,2 0 48-15,1 0 16 0,1 0 0 0,1-1 0 16,0 0-544-16,0-1-128 0,2 2 0 0,0 1-16 16,-1 0-368-16,0 2 0 0,3-1 0 0,-1-1 0 15,1-1 0-15,1 0 0 0,6-8 0 0,0 0 0 16,0 0 0-16,-2 12 0 0,2-12 0 0,0 0 0 15,10 10 128-15,1-2-128 0,1-1 128 0,2-1-128 16,1-1 128-16,0 1-128 0,2 0 160 0,2 1-160 0,-1 0 0 0,0 3 0 16,0 0 0-16,2 3 0 15,-1-4-384-15,0 3-32 0,-2-2 0 0,-2 2 0 16,1-2-1664-16,-2 0-336 0,-1-4-64 0,-1 2-16 16,-2-3-1024-16,1-1-192 0</inkml:trace>
  <inkml:trace contextRef="#ctx0" brushRef="#br1" timeOffset="155276.21">5330 16510 18431 0,'0'0'1632'0,"0"0"-1312"0,0 0-320 0,0 0 0 16,-8-6 4192-16,8 6 768 0,0 0 160 0,0 0 16 15,8-5-4320-15,2-1-816 0,0-1-272 0,3-1 0 16,2 0 80-16,2 1 32 0,1 0 0 0,-1-2 0 16,-1-1 160-16,-1-2 0 0,0 1 0 0,-1 1 0 15,-1-2 0-15,-1 2 0 0,-3 2 0 0,-1-2 176 16,-2 2 16-16,-1-1 0 0,-1-1 0 0,-1 0 0 16,-2 1 0-16,-1 0 0 0,-1 1 0 0,0-2 0 15,-3-1-192-15,1 2 0 0,0 0 0 0,0 0 0 16,-1 0 0-16,4 9-192 0,0 0 32 0,-8-8 16 15,-1 3 0-15,0 3 0 0,-1 2 0 0,1 3 0 16,-1 2 144-16,-2 3-160 0,-1 0 160 0,-1 3-160 16,-2 2 160-16,1 2 0 0,-2 2 0 0,2 1 0 15,2 2 0-15,3 0 0 0,1 1 0 0,2 1 128 0,3-2 224 0,2 1 48 16,2-2 16-16,2 1 0 0,3 0-32 0,3-3-16 16,3 2 0-16,0-3 0 0,2-2-240 0,2-1-128 15,0 0 160-15,0-2-160 0,-2-2-160 0,0-1-128 16,-1 1-32-16,1-3 0 15,-2-1-848-15,1 1-176 0,-1-3-48 0,-1 3-8976 16,-10-6-1808-16</inkml:trace>
  <inkml:trace contextRef="#ctx0" brushRef="#br1" timeOffset="156774.7">6104 15592 30351 0,'0'0'1344'0,"0"0"272"0,0 0-1296 0,-10 2-320 0,-1 2 0 0,3 3 0 16,8-7 608-16,-6 8 48 0,1 1 16 0,1 1 0 15,1 1-672-15,2 0 0 0,1 1 0 0,1 0 0 16,-1-12 160-16,3 17 0 0,-2 2 0 0,-1-2 0 15,0 4 32-15,0 5 16 0,-3 3 0 0,-1 5 0 16,-3 5 176-16,-2 1 48 0,-2 6 0 0,-3 2 0 16,-2 3 208-16,-3 0 32 0,-2-2 16 0,-1 2 0 15,-2-1-272-15,2-1-48 0,1 1-16 0,1-3 0 0,2-4-112 16,3-5-32-16,-2-4 0 0,4-3 0 0,1-4-208 0,3-3 0 16,1-3-144-16,3-5 144 0,2 0-224 15,0-3 48-15,1-2 16 0,-1-2 0 16,2-1-1984-16,1-8-400 0,0 0-80 0,0 0-12144 15</inkml:trace>
  <inkml:trace contextRef="#ctx0" brushRef="#br1" timeOffset="157095">6204 16301 23951 0,'0'0'1056'0,"0"0"224"0,-9 1-1024 0,0 4-256 0,-1-2 0 0,1 4 0 15,1 2 4080-15,3 2 752 0,-1-1 160 0,1 1 16 16,0 1-4064-16,1 0-816 0,0 3-128 0,1 0 0 15,0 0 0-15,-1 1-128 0,0-2 128 0,1 2 0 16,-1 1 0-16,0-3 0 0,0 1 0 0,0-1 0 16,1-1-272-16,-1 0 48 0,0-1 16 0,2 0 0 15,-1-6-176-15,-1 2-48 0,4-8 0 0,0 0 0 16,0 0-1232-16,0 0-256 0,0 0-64 0,0 0-8480 16,0 0-1696-16</inkml:trace>
  <inkml:trace contextRef="#ctx0" brushRef="#br1" timeOffset="157993.91">6597 15652 5519 0,'0'0'496'0,"0"0"-496"16,-7 8 0-16,7-8 0 0,-5 11 3040 0,5-11 512 16,-3 9 96-16,3-9 32 15,0 12-3680-15,2-1-976 0,-2-11-80 0,0 0-16 0,4 11 752 0,-4-11 128 16,0 0 48-16,0 0 0 0,2 9 1264 0,-2-9 256 15,0 0 48-15,0 0 16 0,0 0 224 0,2 13 32 16,-2-13 16-16,0 15 0 0,-3-2-192 0,0 2-48 16,-1 2 0-16,-1 3 0 0,-3 5-640 0,1 3-144 0,-3 4-32 0,1 3 0 15,0 3-416-15,0 3-96 0,-3 1-16 0,-1 1 0 16,-1 0-128-16,0 3 0 0,-1-1 0 0,1 0 0 16,1 0 0-16,3-2 0 0,0-3 0 0,3-4 0 15,-3-2 0-15,3-1 160 0,-1-7-160 0,0-2 160 16,0 0 400-16,0-2 80 0,-2-6 0 0,1-2 16 15,1 2-64-15,1-5-16 0,1-1 0 0,2-1 0 16,4-9-304-16,0 0-64 0,0 0-16 0,0 0 0 16,0 0-64-16,0 0 0 0,0 0-128 0,0 0 192 15,0-15-192-15,4 0 128 0,2-4-128 0,2 0 0 16,0-3 0-16,2-3-160 0,2-2 0 0,1-2 0 16,-1 1-80-16,2 2-16 0,1 6 0 0,-2 1 0 15,-2 4 256-15,1 3-176 0,0 3 176 0,0 1-160 0,-2 1 160 0,2 4 256 16,-2 0-64-16,-10 3-16 0,12 0-176 0,-2 1 0 15,-10-1 0-15,12 7 0 0,-1 1 0 0,-2-1 0 16,-1 3 0-16,-2 0 0 0,1 0 160 0,-1 2-160 16,1 1 192-16,-2 2-192 0,-1-2 240 0,0 0-64 15,-2 4-16-15,0-3 0 0,-1 2-160 0,-1 0 0 16,-1 4 0-16,-1-4 0 0,1-2 0 0,1 0-192 16,0-2 0-16,0-1 16 15,0-4-512-15,0-7-96 0,3 9-32 0,-3-9-10272 16,0 0-2064-16</inkml:trace>
  <inkml:trace contextRef="#ctx0" brushRef="#br1" timeOffset="158443.37">6964 16424 46015 0,'0'0'2048'0,"-7"-4"400"0,-4 1-1952 0,1 3-496 0,-1 3 0 0,2 2 0 16,0 3-208-16,1 1-144 0,2-1-32 0,-1 2 0 31,1 2-816-31,2 1-160 0,0 0-48 0,1 1 0 16,2-1 448-16,0 2 96 0,1 0 16 0,0 0 0 0,1 0 528 0,2 0 128 0,-1-2 0 0,1 0 16 16,-2-4 176-16,2 1 0 0,-2-2 0 0,-1-8 0 15,0 0 0-15,7 9 176 0,-2 0-16 0,-5-9 0 16,0 0 16-16,10 4 0 0,-1-1 0 0,2-3 0 15,0-3-176-15,1 1 192 0,0-4-192 0,0 1 192 0,-1-4-192 0,1 0 0 16,0-2 0-16,0 0 0 0,-3-4 0 0,0 1 0 16,-1 0 0-16,-3-1 128 0,-1 0-128 0,-2-1 192 15,1-1-192-15,-2-1 192 0,-2 0 0 0,-2-1 16 16,0 0 0-16,-1-2 0 0,-2 1 96 0,-1 2 16 16,-4 1 0-16,2 2 0 0,-1-1-64 0,-1 3 0 15,-1 1 0-15,2 3 0 0,0-1 16 0,0 2 0 16,3 1 0-16,0 2 0 0,1 1-128 0,6 4-16 15,0 0-128-15,-8-3 192 0,8 3-192 0,-9 0-208 0,9 0 32 16,-8 4 16 0,8-4-1344-16,-8 7-272 0,0-1-48 0,8-6-16 15,-8 10-1664-15,3 0-336 0</inkml:trace>
  <inkml:trace contextRef="#ctx0" brushRef="#br1" timeOffset="158933.54">7349 16365 12895 0,'0'0'1152'0,"0"0"-928"0,0 0-224 0,0 0 0 16,-6-7 5600-16,6 7 1072 0,0 0 224 0,0 0 32 15,0 0-6576-15,0 0-1312 0,0 0-272 0,-10-5-48 16,1 3 400-16,0 3 96 0,-3 1 16 0,-1 1 0 0,-1 0 768 0,-2 2 0 15,-1 4 144-15,-1 1-16 0,0 2 656 0,1-1 128 16,0 3 32-16,3-1 0 0,1-1 32 0,1-1 16 16,2 2 0-16,0 0 0 0,4 1-560 0,1-1-112 15,1 1-32-15,2-1 0 0,2 1-288 0,3 2 0 16,1 0 0-16,1-2 0 16,0-1-448-16,3 0 16 0,0 1 0 0,2-2 0 15,1-4-304-15,1 1-64 0,1-2-16 0,1-2 0 16,2-3 224-16,-1 1 32 0,1-3 16 0,0-1 0 0,1-3 368 0,1 1 176 15,-1-1-160-15,-2-2 160 0,1-2 0 0,1 0 0 16,0-2 0-16,1-1 0 0,0-2 192 0,-1 0-32 16,-1 0 0-16,-2-3 0 0,-1 1-160 0,-1-1 192 0,-1-1-192 0,-4 2 192 15,-1-5-192-15,-2 3 160 0,-1-1-160 0,-1 1 160 16,-5 0 176-16,-1 1 48 0,-2 2 0 0,-2 1 0 16,-3 2 128-16,0 2 48 0,-2 2 0 0,-2-3 0 15,-2 4-96-15,0 1-16 0,0 1 0 0,2 0 0 16,0 1-32-16,1-1-16 0,1 3 0 0,0 1 0 15,1-3-272-15,2 3-128 0,1 0 128 0,9 0-128 32,-9 0-576-32,9 0-192 0,-9 0-32 0,9 0-16 15,0 0-1776-15,0 0-352 0,0 0-80 0</inkml:trace>
  <inkml:trace contextRef="#ctx0" brushRef="#br1" timeOffset="159443.84">7967 16362 19343 0,'0'0'1728'0,"0"0"-1392"16,3-10-336-16,-5 2 0 0,1-2 3488 0,1 10 624 15,-5-8 128-15,5 8 32 16,-7-9-3760-16,1 2-736 0,6 7-160 0,-9-5-16 0,0 1 80 0,-2 1 32 15,-1 2 0-15,2 2 0 0,-2 2 288 0,-1 1 272 16,-1 0-48-16,-2 2-16 0,-2 3 304 0,0 4 48 16,-2-2 16-16,1 3 0 0,-4 4-64 0,1 1 0 15,0 2 0-15,3-1 0 0,-1 1-256 0,3 1-64 0,0 2-16 0,1-1 0 16,3-2-176-16,2 0 0 0,2 0 0 0,2-1 0 16,3-7 0-16,4 0 0 0,1 0 0 0,3-3 0 15,-4-10 0-15,9 8 0 0,2 0 0 0,1-4 0 16,-1-3 0-16,2-1 0 0,0 0 0 0,2-3 0 15,-1-1 0-15,3-1 0 0,1 0 0 0,2-3 0 16,1 0 0-16,0 1 128 0,1-3-128 0,-1 0 128 16,-1 0 48-16,-1-5 0 0,-2 1 0 0,-2 0 0 15,0-3 240-15,-1 0 48 0,-1-4 16 0,0-3 0 16,-1 0 16-16,-2-3 0 0,-1-1 0 0,-1-4 0 16,-3-1-160-16,-1 1-16 0,-2 2-16 0,-2 0 0 15,0-1 48-15,-2 1 16 0,0-1 0 0,-4-1 0 16,-1 0-64-16,-3-3-16 0,-1-1 0 0,-1 4 0 15,0-5-128-15,-1 2-32 0,-1 1 0 0,0 0 0 0,-1 2-128 0,0 2 0 16,-1 4 0-16,0 2 0 16,1 3-320-16,0 1-112 0,1 1-16 0,0 0 0 15,-1 2-2384-15,2-3-496 0</inkml:trace>
  <inkml:trace contextRef="#ctx0" brushRef="#br1" timeOffset="160961.57">9183 16485 13823 0,'0'0'1216'0,"0"0"-960"0,0 0-256 0,0 0 0 16,0 0 1664-16,0 0 304 0,0 0 48 0,0 0 16 16,0 0-1424-16,0 0-288 0,0 0-48 0,0 0-16 15,0 0 288-15,0 0 48 0,0 0 16 0,0 0 0 0,13 1 48 0,-2-2 16 16,-1-2 0-16,-1 1 0 0,-9 2 224 0,11-4 32 16,-1-2 16-16,-10 6 0 0,12-3-48 0,-3-3-16 15,-9 6 0-15,11-5 0 0,-11 5-128 0,10-5-32 16,-2-2 0-16,0 1 0 0,-2-1-80 0,2 0-32 15,1-3 0-15,0 0 0 0,2 0-64 0,0-1-16 16,2 2 0-16,3-4 0 0,2-3-256 0,2 1-48 16,1-1-16-16,0-2 0 0,1 2-208 0,3-2 144 15,1 0-144-15,0-3 128 0,-2-3 0 0,1 3-128 16,-1-2 192-16,-3-2-64 0,1-2 32 0,-4-1 0 0,-1 0 0 16,-4 0 0-16,-1-2-160 0,-3-2 160 0,-1 2-160 15,-2-1 160-15,-2-2 0 0,0 2 0 0,-1-1 0 0,-1 2 0 16,1 2 112-16,-2 0 32 0,-1 2 0 0,0 3 0 15,0-5 64-15,0 5 16 0,0 2 0 0,-1 0 0 16,-1 2-192-16,1 0-48 0,0 1 0 0,-2 2 0 16,-2 5-144-16,0-2 0 0,0 1 0 0,-2 4 0 15,-2 6 0-15,-3 3 0 0,-2 4 0 0,-4 5-176 16,-1 5 16-16,-1 3 0 0,-1 6 0 0,-1 2 0 16,1 1 160-16,-2 4-192 0,4 2 192 0,1 5-192 15,1 2 192-15,-2 7 144 0,3 5-16 0,0 3-128 16,0 0 128-16,2-2-128 0,2-2 0 0,0 0 0 15,2-4 128-15,2-2-128 0,3 0 0 0,2-2 0 16,3-5 240-16,4-1-64 0,3-1-16 0,2-3 0 16,1-5-160-16,2-2 128 0,1-4-128 0,4-2 128 15,1-3-512-15,3-3-96 0,1-5-32 0,6-4 0 16,4-3-2960-16,4-6-608 0</inkml:trace>
  <inkml:trace contextRef="#ctx0" brushRef="#br1" timeOffset="162462.94">10578 15250 20271 0,'0'0'1792'0,"6"-10"-1424"15,0 2-368-15,1 1 0 0,-1 1 1920 0,1 1 304 16,-7 5 64-16,7-7 16 0,-7 7-1856 0,0 0-448 16,7-6 0-16,-7 6 0 0,0 0 0 0,0 0 128 15,0 0-128-15,0 0 0 0,0 0 272 0,0 0 16 16,0 0 0-16,0 0 0 0,-9-3 32 0,9 3 0 15,-11 3 0-15,1-1 0 0,0 2 240 0,0 3 48 16,1-2 16-16,0 1 0 0,1 2 16 0,-1 4 16 0,-2 1 0 0,-1 3 0 16,-1-3-208-16,-2 5-32 0,0 1-16 0,-1 4 0 15,-1-1-64-15,0 3-16 0,2 2 0 0,-1 4 0 16,0 3-64-16,2 3-32 0,0 2 0 0,-1 4 0 16,2 1-80-16,-1 6-16 0,0 6 0 0,-1 5 0 15,1 4 64-15,0 2 16 0,-1-3 0 0,3-1 0 16,3-3-208-16,2-2 144 0,1-3-144 0,4 1 128 15,0 0-128-15,2 1 192 0,0-2-192 0,3-3 192 16,4-3-192-16,-2 1 0 0,0-6 0 0,1 1 0 16,2-4-256-16,3 1-96 0,-1 1-16 0,1-2 0 15,-2-2-528-15,0-3-128 16,-1-1 0-16,3-5-16 0,4-6-2112 0,2-6-432 0</inkml:trace>
  <inkml:trace contextRef="#ctx0" brushRef="#br1" timeOffset="163529.94">10869 15824 17503 0,'0'0'1552'0,"-1"-8"-1232"0,1 8-320 0,-2-10 0 15,1-1 2768-15,2 3 496 0,-1 8 112 0,3-10 16 16,-3 10-2496-16,3-9-480 0,-3 9-96 0,0 0-32 16,4-11 160-16,-4 11 16 0,0 0 16 0,0 0 0 15,0 0-16-15,0 0 0 0,2-9 0 0,-2 9 0 16,0 0 256-16,0 0 48 0,0 0 16 0,0 0 0 15,0 0-192-15,-10 3-32 0,1-2-16 0,0 4 0 16,-1-1-176-16,1 1-48 0,-1 3 0 0,-1 3 0 16,0 0-112-16,-1 2-16 0,0 2-16 0,2-1 0 15,-1 4-16-15,1 2 0 0,0 1 0 0,-1 2 0 16,1 5-32-16,-1 0-128 0,2 2 192 0,-1 3-64 16,-2 0-128-16,1 0 0 0,1 4 0 0,0-4 0 15,-1 0 0-15,1 3 0 0,1-4 0 0,2 1 0 0,1-2 0 0,2-1 0 16,1-1 0-16,2-3 0 0,1-3 0 0,1 1 128 15,2 1-128-15,1-6 0 0,1-2 0 0,3-1 0 16,3-1 0-16,2-3 0 0,3-4 0 0,2-2 0 16,3-2 0-16,1 0 0 0,1-4 0 0,3-2 0 15,2-2 128-15,1-3-128 0,-2-2 0 0,1-1 0 16,-1-1 0-16,2-3 0 0,-2-3 0 0,-1 0 0 16,-1 0 144-16,-2-1-144 0,-2 0 128 0,-1-5-128 15,-3 2 128-15,-3-2-128 0,-1 0 160 0,-2-1-32 16,-4-1-128-16,1-1 192 0,-1 1-48 0,-2-3-16 15,-2-2 0-15,-1-1 0 0,0-1 64 0,-2 1 16 16,0-6 0-16,0 1 0 0,-2-2 144 0,1-1 32 0,0 0 0 0,-1 0 0 16,0 5-208-16,-1 4-48 0,-2 4 0 0,0 1 0 15,-1 4-128-15,1 3 192 0,-1 2-192 0,-1 2 192 16,-1 0-192-16,-1 3-144 0,-1 2 144 0,-1 3-208 16,0-1-144-16,-2 3-32 0,-2 3 0 0,1-2 0 31,0 2-272-31,-1 2-64 0,0 2-16 0,0-1 0 15,1 2-1520-15,0-1-304 0,1 1-64 0,1 1-16 16,0 0-1312-16,2 2-256 0</inkml:trace>
  <inkml:trace contextRef="#ctx0" brushRef="#br1" timeOffset="163930.94">10723 16062 6447 0,'0'0'272'0,"0"0"80"0,-8 0-352 0,8 0 0 16,0 0 0-16,0 0 0 0,0 0 5232 0,0 0 976 16,0 0 192-16,0 0 32 0,0 0-4448 0,3 11-880 15,-3-11-176-15,4 10-32 0,-4-10 288 0,5 11 64 16,-1-4 16-16,-4-7 0 0,6 11-432 0,1-5-64 15,-7-6-32-15,9 7 0 0,-9-7-368 0,9 6-80 16,-1 0-16-16,1-1 0 0,0-1-144 0,0 0-128 16,-1-2 144-16,1 1-144 0,-9-3 128 0,12 0-128 0,0 3 0 0,-2-3 0 15,-1-2 0-15,2 1 0 0,1-2 0 0,-1 1 0 16,0-2 0-16,0 1 0 0,1-2 0 0,1 0 0 16,0-2 0-16,2 2 0 0,-4-1 0 0,1-1 0 15,0-1-288-15,0 0 0 0,-1 1 0 0,1-3 0 31,-2 1-480-31,1 1-112 0,-2 1-16 0,-1 0 0 16,-2 2-256-16,-6 5-64 0,9-7-16 0,-9 7 0 16,8-6-240-16,-8 6-64 0,0 0 0 0,9-3-11392 0</inkml:trace>
  <inkml:trace contextRef="#ctx0" brushRef="#br1" timeOffset="164600.22">11664 15976 8287 0,'0'0'736'0,"-9"3"-592"15,-1 1-144-15,1-2 0 0,9-2 5424 0,-8 4 1040 16,8-4 224-16,0 0 32 0,-8 7-5136 0,8-7-1040 15,0 0-208-15,0 0-32 0,0 0 80 0,0 0 0 16,-5 6 16-16,5-6 0 0,0 0 512 0,0 0 112 16,0 0 0-16,0 0 16 0,-1 10-208 0,1-10-64 15,0 0 0-15,0 0 0 0,0 0-576 0,0 0-192 0,0 0 128 0,0 0-128 32,0 0-560-32,0 0-160 0,11-3-48 0,-11 3-11120 0,12-4-2224 0</inkml:trace>
  <inkml:trace contextRef="#ctx0" brushRef="#br1" timeOffset="165065.87">11776 16395 42335 0,'0'0'1872'0,"0"0"384"0,0 0-1808 0,-9 5-448 16,2-1 0-16,7-4 0 0,0 0 0 0,0 0 0 16,3 13-208-16,4-5 64 15,1-2-304-15,1 2-48 0,1-1-16 0,1 1 0 0,1-1 288 0,-1 2 48 0,0 2 16 0,-1-1 0 16,1 2 160-16,-4 1 0 0,0-1 0 0,-2 1 0 16,-1 1 0-16,-1 2 0 0,-3 2 0 0,-2-2 0 15,-2-1 0-15,-2 4 224 0,-5-1-48 0,0 3-16 16,-2 0-32-16,-3-2 0 0,-1 1 0 0,1-3 0 15,-1 0-128-15,1-4 0 0,-1 2 144 0,-2-3-144 16,1-2 0-16,1-2 0 0,3 0-160 0,1-4 160 31,0-1-656-31,0-2-32 0,-2 0 0 0,2-3-10832 0,2-4-2176 0</inkml:trace>
  <inkml:trace contextRef="#ctx0" brushRef="#br1" timeOffset="165583.97">12220 15744 6447 0,'0'0'272'0,"0"0"80"0,9-5-352 0,-9 5 0 0,0 0 0 0,10-4 0 16,1 2 4672-16,-11 2 880 0,10-2 160 0,-10 2 48 15,11 4-4064-15,-11-4-800 0,11 7-176 0,-2 2-16 16,-9-9 352-16,10 13 80 0,-4 1 16 0,1 4 0 16,-2 2-144-16,1 2-32 0,1 7 0 0,-2-2 0 15,0 4-368-15,1 3-80 0,-1-2-16 0,0 0 0 16,0 0-176-16,-1-2-32 0,0-3-16 0,-1 0 0 15,-1-1-160-15,1 0-128 0,-1 1 144 0,0-4-144 16,-2 0 0-16,0-2 0 0,1 1 0 0,-1-2 0 16,-3-3-480-16,2-1 16 0,0-1 0 0,1 0 0 15,-2-5-336-15,2-10-64 0,0 10-16 0,0-10 0 16,0 0-1536-16,0 0-304 0,0 0-64 0</inkml:trace>
  <inkml:trace contextRef="#ctx0" brushRef="#br1" timeOffset="166065.43">12204 15648 37023 0,'-13'-7'1648'0,"4"1"336"0,-1 1-1600 0,0-1-384 0,3 4 0 0,7 2 0 15,0 0 384-15,0 0 0 0,0 0 0 0,0 0 0 16,0 0-224-16,0 0-160 0,0 0 192 0,0 0-192 15,0 0 272-15,0 0-48 0,11 0-16 0,0 0 0 16,-11 0 176-16,11 4 16 0,0-2 16 0,-1 5 0 16,1-1-96-16,-1 1-32 0,1-1 0 0,0 3 0 15,1 1-128-15,1 1-32 0,1 1 0 0,2 1 0 16,2-1-128-16,2 1 0 0,1 1 0 0,0 3 128 16,-1 0-128-16,3 1 0 0,-4 1 0 0,2 1 0 15,0 3 0-15,0-1 0 0,0-1 0 0,-1-1 0 16,1 1 0-16,0-1 0 0,-1 3 0 0,1-2 0 15,-3 1 0-15,-1-2 0 0,-2 0 0 0,1-1 0 16,-2-3 0-16,1-1 0 0,-2 1 0 0,0 1 0 0,0-1 0 0,-3-2 0 16,-1 0 0-16,-2 2 0 0,-2-2 0 0,-1 1 0 15,-4-1 0-15,-1 2 0 0,-2-1 0 0,-1 1 0 16,-5 1 0-16,-1-2 0 0,-1-1 0 0,-2-3 0 16,-1 2 144-16,-2 0-144 0,-2-1 0 0,-2-2 0 15,0 1 0-15,-3-1 128 0,0-1-128 0,0-1 0 16,-1-1 0-16,2-2 0 0,0-1 0 0,2 0-128 15,2-2 128-15,0 1-128 0,1-3-144 0,2 0-32 16,2-1 0-16,2-2 0 16,1 1-1344-16,3-4-272 0,0 2-48 0,7 4-9120 15,-4-7-1840-15</inkml:trace>
  <inkml:trace contextRef="#ctx0" brushRef="#br1" timeOffset="166632.31">12743 15396 27647 0,'0'0'2448'0,"0"0"-1952"16,0 0-496-16,0 0 0 0,0 0 1632 0,0 0 224 15,0 0 64-15,0 0 0 0,0 0-1600 0,0 0-320 16,0 0 0-16,10 4 0 0,0 3 304 0,2-1 144 15,-1 1 16-15,0 2 16 0,1 1 496 0,0 3 112 16,-1-4 0-16,4 6 16 0,0-1-384 0,4 3-80 16,0 1 0-16,3-1-16 0,1 0-288 0,0 1-48 15,2 3-16-15,1 1 0 0,0 1-272 0,1 3 0 16,3 0 0-16,0 1 0 0,0 3 0 0,0 5 0 16,-1-2 0-16,-3 2 0 0,0 0 0 0,-2 2 0 15,-2-2 0-15,-3 3 0 0,0-2 0 0,-6-2 0 0,-4-1 0 0,-4-2 0 16,-2-1 0-16,-3-3 0 0,0 0 0 0,-4 0 0 15,-4-1 240-15,-1-1-16 0,-3 1 0 0,-1 0 0 16,-1 0-64-16,-2 0-16 0,0 0 0 0,-1-1 0 16,2 1 0-16,-4 0 0 0,-1-5 0 0,-3 1 0 15,0-1-144-15,-2 1 0 0,-1-2 0 0,1-2 0 16,1-1-192-16,0 1 192 0,-2-5-160 0,0 0 160 31,0 0-512-31,1-1-16 0,0-6 0 0,4 0 0 16,3-5-384-16,1-2-80 0,3-5-16 0,4-1-16976 0</inkml:trace>
  <inkml:trace contextRef="#ctx0" brushRef="#br1" timeOffset="167917.84">14087 16103 10127 0,'0'0'896'0,"0"0"-704"0,0 0-192 0,0 0 0 16,0 0 5920-16,0 0 1152 0,0 0 224 0,0 0 64 16,0 0-5760-16,0 0-1152 0,0 0-240 0,0 0-32 15,0 0-176-15,0 0 0 0,0 0 0 0,11 0 0 16,2-2 0-16,0 0 128 0,2-3-128 0,2-1 192 0,2 0-192 16,2-1 128-16,3 1-128 0,0 1 128 0,1-1-128 0,0 1 0 15,0-1 0-15,1 2 128 0,0 0-128 0,0 0-192 16,-1 1 32-16,-2 1 16 15,-1-1-448-15,-1 2-96 0,-1 1-16 0,-2 1 0 16,-2-1-1392-16,-3 1-272 0,-3 3-64 0,-10-4-10592 16</inkml:trace>
  <inkml:trace contextRef="#ctx0" brushRef="#br1" timeOffset="168299.87">13980 16283 20271 0,'0'0'1792'0,"0"0"-1424"0,0 0-368 0,0 0 0 16,0 0 3120-16,0 0 544 0,11 0 112 0,4-2 32 15,3 1-2800-15,0-2-560 0,2 0-128 0,2-3 0 16,0-1 80-16,4-1 32 0,2 0 0 0,0 0 0 0,2 0-432 0,0 0 0 16,0 2 0-16,-1-2 0 15,0 2-400-15,-2-1-64 0,0-1-16 0,0 3 0 16,-1 2-96-16,-4-2 0 0,-3 1-16 0,1 2 0 15,-1-1 48-15,-3 2 16 0,-3-1 0 0,-1 2 0 16,-2 0-256-16,1 0-48 0,-2 0-16 0,1 0-11984 16</inkml:trace>
  <inkml:trace contextRef="#ctx0" brushRef="#br1" timeOffset="168917.95">15471 15287 6447 0,'0'0'576'0,"0"0"-576"15,0 0 0-15,0 0 0 0,0 0 4160 0,0 0 736 16,0 0 144-16,0 0 16 0,0 0-3440 0,0 0-688 15,0 0-144-15,-1 11-16 0,0 2 96 0,-2 0 32 16,0 2 0-16,-1 0 0 0,1 4-80 0,-3-1-16 0,-1 3 0 0,-1 4 0 16,0 2-48-16,0 2-16 0,-1 3 0 0,0 2 0 15,-2 1-224-15,0 3-32 0,-4 3-16 0,2 2 0 16,-4 1-240-16,0 4-48 0,0 3-16 0,0 0 0 16,-2 0-160-16,2-2 0 0,1-3 144 0,2-3-144 15,0-4 0-15,2-1 128 0,3-4-128 0,0-2 0 16,1-3 0-16,1-3-160 0,2-4 16 0,1-1 0 31,4 0-1840-31,0-5-352 0,0-5-80 0,1-3-12112 0</inkml:trace>
  <inkml:trace contextRef="#ctx0" brushRef="#br1" timeOffset="169400.92">15613 15954 15663 0,'-9'5'1392'0,"-3"-1"-1120"16,-2 2-272-16,0 1 0 0,-1 1 4368 0,1 1 816 15,0 0 176-15,1 2 16 0,0-1-4336 0,2 2-864 16,2-2-176-16,3 3 0 0,0 2-176 0,1-1 16 16,1-1 0-16,3 2 0 0,1 0-96 0,1 1 0 0,1 2-16 0,0 0 0 15,1 1 16-15,1-1 16 0,2-3 0 0,-1 1 0 16,2 1 0-16,-1-3 0 0,2-1 0 0,1-2 0 16,2-1 0-16,1-2 0 0,-2-1 0 0,3 0 0 15,0-5 240-15,1-2-144 0,2-2 144 0,1-1-128 16,0-4 128-16,0-2 0 0,0 0 128 0,0 1-128 15,-2-6 0-15,0 1 144 0,-1-2-144 0,-1 1 0 16,-1 0 176-16,0-2-176 0,-3-2 160 0,-1 1-160 16,-2 2 128-16,-1-2-128 0,-1-1 0 0,-2 0 144 15,-4-2-144-15,0 1 192 0,-4-1-192 0,0-1 192 16,-2 2-192-16,-1 2 160 0,-1 1-160 0,-4 5 160 16,0-1 16-16,-3 5 0 0,-1 3 0 0,-3 0 0 15,-2 3 16-15,-1 2 0 0,1 3 0 0,1-2 0 0,1 3-192 0,1 1 0 16,3-2 0-16,2 3 0 15,-1-3-1536-15,5 1-256 0,2 0-32 0</inkml:trace>
  <inkml:trace contextRef="#ctx0" brushRef="#br1" timeOffset="170201.4">16293 15920 17503 0,'0'0'1552'0,"0"0"-1232"0,0 0-320 0,0 0 0 16,0 0 3520-16,0 0 640 0,0 0 128 0,0 0 16 16,0 0-3136-16,0 0-624 0,0 0-128 0,0 0-32 15,0 0-192-15,0 0-64 0,-11 3 0 0,2-1 0 16,1 2-128-16,0 3 0 0,-1-1 144 0,0 2-144 16,-1 3 240-16,-2-1-32 0,-1 2 0 0,0-2 0 15,0 1 64-15,1 0 16 0,0 1 0 0,2 1 0 16,0 2 32-16,-1-1 16 0,-1 2 0 0,2 0 0 15,-1 1-160-15,4-2-48 0,0 0 0 0,2 1 0 0,1-2-128 16,1-1 0-16,2 0 0 0,2-2 0 16,2-2-432-16,-3-9-16 0,7 8 0 0,2-3 0 15,0-1-224-15,1 0-48 0,-10-4-16 0,13 0 0 0,-1 0 288 0,-2-1 48 16,1-1 16-16,1 0 0 0,-2-1 384 0,0 0-128 16,0-3 128-16,-1 1 0 0,-9 5 144 0,10-7 112 15,-1-1 32-15,0 1 0 0,-1-1 0 0,0 0 0 16,-1-2 0-16,0 2 0 0,0 0-160 0,-1-1-128 15,1-2 192-15,-1 0-192 0,1-1 144 0,1 1-144 16,0-3 0-16,-1 2 144 0,0 2-144 0,-1-3 0 16,1 1 0-16,-2 2 128 0,0 2-128 0,1 1 0 0,-6 7 0 0,0 0 0 15,0 0 0-15,0 0 0 0,0 0 0 16,0 0 0-16,0 0 128 0,0 0-128 0,0 0 128 0,-7 8-128 16,1 0 0-16,0 1 0 0,1 0 0 0,0 0 0 15,0 4 128-15,1-1-128 0,0 0 128 0,1-2-128 16,2 2 144-16,0 1-144 0,1 1 160 0,1 2-160 15,0 2 0-15,2 1 0 0,0-1 0 0,2 4 0 16,0-1 0-16,0 1 0 0,0 1 0 0,1 1 0 16,-1-1 0-16,0 3 0 0,-1-2 0 0,-1 2-160 15,-3-2 160-15,-3 2-128 0,-1 0 128 0,-1 1-128 16,-3-5 128-16,-1 2 0 0,-2-1 0 0,1-2 0 16,-2-1 0-16,1 0 0 0,-5 3 0 0,0-4 128 15,-1-2-128-15,-1 4 192 0,-2-3-64 0,0 0 0 16,-3 1-128-16,0-1 0 0,-2 1 128 0,-1 1-128 0,-3-3 0 15,1 1 128-15,-4 2-128 0,-1 2 0 0,-4-2 0 0,1-1-240 16,-2 1 48-16,3-3 0 0,2-3-80 0,2-2-16 16,-1-5 0-16,4-1 0 15,2-5-304-15,1-2-64 0,3-2-16 0</inkml:trace>
  <inkml:trace contextRef="#ctx0" brushRef="#br1" timeOffset="172135.79">17032 15927 15599 0,'0'0'688'0,"0"0"144"0,0 0-656 0,0 0-176 0,0 0 0 0,0 0 0 16,0 0 1248-16,0 0 224 0,0 0 32 0,0 0 16 16,0 0-208-16,0 0-32 0,0 0-16 0,0 0 0 15,0 0-16-15,0 0 0 0,0 0 0 0,0 0 0 16,0 0 0-16,0 0 0 0,0 0 0 0,0 0 0 16,0 0-224-16,-2 14-64 0,1-1 0 0,1 2 0 15,0-1-432-15,3 3-80 0,-1 2-32 0,2 4 0 16,0 0-416-16,0 3 0 0,0 1 0 0,1 1 0 15,-1 2 0-15,1 1 0 0,-2-1 0 0,0 4 0 16,-2-1 0-16,0 0 0 0,-1-1-128 0,1 2 128 16,-2 0-224-16,-1-3 32 0,-1-1 0 0,2-4 0 0,1-4 192 0,0-1-144 15,-2-2 144-15,2-2-128 0,0-4 128 0,0-1 0 16,0 0 0-16,0-3-128 0,0-9-96 0,0 0-16 16,0 0 0-16,0 0 0 15,0 0-336-15,0 0-64 0,0 0 0 0,0 0-16 16,0 0-192-16,0 0-48 0,0-10 0 0,2-2 0 15,0-2 256-15,0-1 32 0,-2 0 16 0,0-4 0 0,1-2 288 0,-1-3 64 16,-1-4 16-16,-1-3 0 0,1-3 224 0,0 0 0 16,-2 2 0-16,0-1 0 0,1 0 384 0,-2 0-48 15,-1 0 0-15,-1-1 0 0,1 0 176 0,0 2 16 16,-1-1 16-16,-2 2 0 0,1 1 64 0,2 1 16 16,0 3 0-16,0 0 0 0,-1 1-48 0,4 2 0 0,-2 0 0 0,3 3 0 15,1 1-128-15,2 0-16 0,3 2-16 0,2 1 0 16,1 2-256-16,0 1-160 0,1 1 192 0,1 0-192 15,2 2 128-15,1 1-128 0,1 0 0 0,1 5 0 16,-2-3 0-16,1 3 0 0,0 0 128 0,2 2-128 16,0-1 0-16,-1 2 0 0,0 0 0 0,-1 1 0 15,2 1 0-15,-2 2 0 0,0-1 0 0,-1 2 0 16,-1 0 0-16,-2 4-144 0,-2-2 144 0,-1 2 0 16,-2 3 0-16,-1 0 0 0,0 2 0 0,-2 0 0 15,0 4 0-15,0 0 0 0,0 0 0 0,-1 3 0 16,-1 1 0-16,1-1 0 0,-1 1 0 0,0-1 0 15,0 1 0-15,-1-2 0 0,0 1 0 0,-2-3 0 16,-1-2 0-16,0 2 0 0,-2-1 0 0,-1 1 0 16,-2-1-160-16,-1 2 160 0,-3-2-192 0,-2-1 192 15,-2 0-240-15,-2-1 64 0,-2 2 16 0,-1-3 0 0,1-3 16 0,0-1 0 16,0-1 0-16,2-4 0 0,2 0-16 0,4-3 0 16,-1-1 0-16,4-3 0 15,1-2-432-15,2-1-96 0,2-5-16 0,3-2-9600 16,0-4-1936-16</inkml:trace>
  <inkml:trace contextRef="#ctx0" brushRef="#br1" timeOffset="172587.83">17967 15143 27695 0,'0'0'1216'0,"0"0"272"0,0 0-1184 0,0 0-304 0,0 0 0 0,0 0 0 16,0 0 256-16,0 0-16 0,0 0 0 0,0 0 0 16,0 0-240-16,-6 8 128 0,6-8-128 0,-8 9 0 15,1-1 480-15,0 1 0 0,-1-2 0 0,1 1 0 16,-3 1 368-16,3 0 80 0,-3 1 16 0,1 1 0 15,-1-1 96-15,1 3 32 0,0 4 0 0,-2 1 0 16,-1-1-144-16,1 4-32 0,0 3 0 0,1 2 0 16,-1 1-512-16,2 2-96 0,0 2-32 0,1 2 0 0,1 0-256 15,-3 1 0-15,0 2 0 0,1-1 0 0,1-3 0 0,0 2 0 16,0 1 0-16,3 3 0 0,1-1 0 0,2-2 0 16,-1-1 0-16,2-2 0 0,-1 0-128 0,2-2 128 15,3-2 0-15,1 2-144 0,-1-5 144 0,0 1 0 16,1-2 0-16,0 0 0 0,0 0 0 0,1-1 0 15,2-3 0-15,1 3-128 0,1-3-32 0,3 1 0 16,1 0 0-16,1 1 0 0,2-1-128 0,1-3-32 16,1-4 0-16,0 2 0 0,2-6-64 0,-1 1 0 15,1-2-16-15,-1-1 0 16,2-3-1408-16,-4-1-288 0,-3 0-48 0,-2 1-7888 16,-12-5-1568-16</inkml:trace>
  <inkml:trace contextRef="#ctx0" brushRef="#br1" timeOffset="172970.71">18097 15589 25791 0,'0'0'1152'0,"0"0"224"0,0 0-1104 0,0 0-272 0,0 0 0 0,-8 7 0 0,4 2 2368 0,3 3 432 16,1 2 80-16,1 3 0 0,3 0-2448 0,-3 5-432 15,1 3-224-15,-1 2 32 0,2 2 192 0,-2 3 0 16,-2-2 0-16,1 3-144 0,0 0 144 0,-2 0 0 15,1 1-144-15,0-1 144 0,-1-3 0 0,1-1 0 16,0-2 0-16,-2-1 0 0,1-1 0 0,-1-3 0 16,3-4 0-16,-1 0 0 0,-1-2 0 0,2-2 0 15,2-1 0-15,0-3 0 16,1-3-720-16,-3-7-80 0,4 8-16 0,-4-8-14032 0</inkml:trace>
  <inkml:trace contextRef="#ctx0" brushRef="#br1" timeOffset="173388.71">18063 15562 11055 0,'0'0'480'0,"0"0"112"0,-9-5-464 0,2-1-128 16,1 1 0-16,6 5 0 0,0 0 7296 0,0 0 1456 0,6-9 272 0,2 2 64 15,3 2-7488-15,2 1-1600 0,1 2-144 0,2-2-112 16,1 1 96-16,1 1 32 0,1-1 0 0,1 2 0 16,0-1 128-16,-1 2 0 0,-1 0 0 0,-1 3 0 15,-2-2 0-15,-2 5 0 0,-2 1 0 0,1 4 0 16,0 1-128-16,0 2 0 0,-2 3 0 0,0 1 0 16,-2 0 128-16,0 2 0 0,0 2-144 0,1-1 144 15,0 0 0-15,2 0 0 0,-4-1 0 0,1 3 0 0,1 0-144 0,-1-1 144 16,-1-1 0-16,-1 1 0 0,1 2-160 0,-2-2 160 15,0-1-128-15,-1 1 128 0,-1 1-240 0,-3-3 48 16,-3 1 0-16,-1 0 0 16,-4 1-256-16,-1-1-64 0,-1-2 0 0,-3-1 0 0,-3-1 256 0,-2 2 32 15,-2-4 16-15,-3 0 0 0,-2-1 208 0,-1-1 128 16,0 0 0-16,-1-2-128 0,-1-1 272 0,2-2-48 16,0-2-16-16,3 1 0 0,3-2-208 0,0 0 0 15,1-3 0-15,2-2 0 16,3-3-1568-16,2 0-208 0,1-1-32 0,4 1-8656 15,0-4-1728-15</inkml:trace>
  <inkml:trace contextRef="#ctx0" brushRef="#br1" timeOffset="173820.64">18680 15297 19343 0,'0'0'1728'0,"0"0"-1392"16,0 0-336-16,0 0 0 0,0 0 3024 0,0 0 544 16,0 0 96-16,-8 8 32 0,3 4-2896 0,2 2-576 15,2 3-224-15,-1 1 176 0,2 4 80 0,2 3 0 16,-1 4 16-16,0 5 0 0,-1 0 368 0,0 5 80 16,0-5 16-16,3 1 0 0,-2 3-96 0,2-1 0 15,-1 1-16-15,1 3 0 0,0-1-240 0,-1 0-32 16,2 1-16-16,0-1 0 0,0-1-336 0,1-1 0 15,-1-4 0-15,0-3 0 0,0-5-208 0,0 1-16 0,0-5 0 16,0-1 0 0,-2-1-160-16,4-5-48 0,-3 0 0 0,1-2 0 15,0-1-1552-15,0-3-320 0,-4-9-64 0,5 9-16 0</inkml:trace>
  <inkml:trace contextRef="#ctx0" brushRef="#br1" timeOffset="174337.34">19116 15628 5519 0,'0'0'240'0,"0"0"64"0,0 0-304 0,0 0 0 0,0 0 0 0,-9 2 0 0,9-2 5728 0,-9 2 1088 15,0 5 224-15,0-1 32 0,0 2-5664 0,0 4-1120 16,-2 1-288-16,1 2 0 0,-2 4 0 0,2 2 128 16,-1 1-128-16,1 2 0 0,-2 3 0 0,2 0 0 15,-1 3 0-15,2 1 0 0,0-1 176 0,2-1-176 16,2 1 160-16,1-4-160 0,0 0 192 0,3-3-48 16,1-2-16-16,1-1 0 0,1-4 0 0,0-2 0 15,1-1 0-15,2 0 0 0,0-3-128 0,2 3 0 16,2-5 0-16,-1-1 128 0,-8-7-128 0,14 4 0 15,3-2 0-15,1 0 0 0,3-4 0 0,0-2 0 16,1 0 0-16,2-5 0 0,-1 2 0 0,1-3 0 16,-2 0 0-16,0 0 0 0,-3-2 0 0,1-3 0 15,-2-2 0-15,-2 1 0 0,-3 0 0 0,-1-5 128 0,-3 0 0 0,-1-2 0 16,-3-2 112-16,-1-1 16 16,-3-2 0-16,-2 1 0 0,1 4 64 0,-3-1 32 0,-2-1 0 0,0 5 0 15,0-1 112-15,-3 4 32 16,-3 1 0-16,1 0 0 0,-1 5-128 0,1 0-32 15,-2 1 0-15,1 1 0 0,-1-2-336 0,0 2-256 16,0 1 32-16,1 2 16 16,-1-1-560-16,0 2-128 0,0-1 0 0,2 2-16 15,0 0-512-15,2-1-112 0,1 1 0 0,7 4-16 16,-8-4-1104-16,3 0-224 0,5 4-32 0,0 0-16 0</inkml:trace>
  <inkml:trace contextRef="#ctx0" brushRef="#br1" timeOffset="174638.02">18974 16008 16575 0,'0'0'1472'0,"-6"5"-1168"16,6-5-304-16,-11 2 0 0,2 2 3984 0,9-4 752 15,0 0 128-15,0 0 48 16,0 0-4544-16,0 0-912 0,0 0-176 0,8 7-48 0,-8-7 768 0,10 4 240 16,-10-4 0-16,12 2 0 0,-1-2 160 0,-1 0 48 15,-10 0 0-15,13 0 0 0,-1-4-192 0,-2 2-16 16,1-2-16-16,0 1 0 0,1-1-224 0,1-1 0 0,0-1 0 0,3-1 0 16,1 1-256-16,1-2-64 15,0 0 0-15,1 0 0 16,-1 0-576-16,1-1-112 0,0 1-16 0,-1 2-8304 15,-1-1-1648-15</inkml:trace>
  <inkml:trace contextRef="#ctx0" brushRef="#br1" timeOffset="176288.59">19225 15274 11055 0,'-19'7'976'0,"8"-1"-784"16,-4-2-192-16,2-1 0 0,-1 0 4464 0,2 1 848 15,12-4 160-15,0 0 32 0,-10 3-4224 0,10-3-832 16,0 0-192-16,0 0-16 0,0 0-64 0,0 0-16 16,0 0 0-16,11 5 0 0,3-1 128 0,-1 1 32 15,2 1 0-15,1 4 0 0,1 0 160 0,1 2 32 16,0 1 16-16,2 1 0 0,-2 0-96 0,0 3-32 16,-1 6 0-16,2-1 0 0,-1 1-160 0,0 3-48 15,0 0 0-15,-1 2 0 0,-1-3-192 0,1 3 128 16,-2 0-128-16,0 0 0 0,0-3 144 0,1 2-144 15,0-2 128-15,1 0-128 0,0 2 288 0,-2-1-32 16,1 2 0-16,-2-1 0 0,1 2 0 0,-1-2-16 0,2 5 0 0,-2 0 0 16,0 3-240-16,-1-1 0 15,-2-4 0-15,-5-2 0 0,0-1 0 0,-4-4 0 16,-2 3 0-16,-4-1 0 0,-2 1 0 0,-2 2 0 0,-4 0 176 0,-2-2-176 16,-2-2 0-16,-2 2 0 0,-2-1 0 0,-1-3 0 15,2-2-192-15,-1-1 192 0,3-5-208 0,0-2 80 16,3-1-224-16,1-8-32 0,1 0-16 0,2-3 0 15,10 0-1776 1,-11-5-336-16,5-6-80 0,2-3-11616 0</inkml:trace>
  <inkml:trace contextRef="#ctx0" brushRef="#br1" timeOffset="177102.83">20068 15794 11055 0,'0'0'976'0,"0"0"-784"0,0 0-192 0,0 0 0 16,0 0 5824-16,0 0 1104 0,0 0 240 0,0 0 32 15,0 0-5760-15,13-3-1152 0,2 1-288 0,0-2 0 16,1-2 0-16,2 0 0 0,0 2 0 0,2 0-144 16,-1-1-32-16,1 0 0 0,0 1 0 0,-1 0 0 15,1 1-144-15,-1-2-16 0,-2 2-16 0,1 1 0 16,-1 1-368-16,0-1-80 0,-1 0-16 0,-2 0 0 16,1 2-2656-16,-2-1-544 0</inkml:trace>
  <inkml:trace contextRef="#ctx0" brushRef="#br1" timeOffset="177822.76">20098 15962 11967 0,'0'0'528'0,"0"0"112"0,-6 7-512 0,6-7-128 16,0 0 0-16,0 0 0 0,0 0 4816 0,0 0 944 0,0 0 176 0,0 0 32 15,0 0-4752-15,13 3-960 16,0-1-256-16,0-2 0 0,0-2 528 0,1 1 48 16,2 0 0-16,-1 0 0 0,1-2 176 0,1 2 32 0,-1-1 16 0,-1 1 0 15,0 0-240-15,-1-1-48 0,0 2-16 0,1 0 0 16,-1 0-496-16,-1 0 0 0,-1 0 0 0,-2 0 0 15,-10 0 0-15,12 0-240 0,-2 0 48 0,-10 0 16 16,13 0-656-16,-1 0-128 0,-1 0-16 0,-1-2-16 16,0-1-1568-16,1 2-320 0,-1-4-64 0,2 1-10128 15</inkml:trace>
  <inkml:trace contextRef="#ctx0" brushRef="#br2" timeOffset="183427.08">23756 242 14735 0,'0'0'640'0,"0"0"160"0,0 0-640 0,0 0-160 0,0 0 0 0,0 0 0 16,0 0 3168-16,0 0 608 0,0 0 112 0,0 0 16 15,0 0-3008-15,0 0-592 0,0 0-128 0,-9 0-32 0,9 0-144 0,0 0 0 16,-9 1 0-16,9-1 0 16,0 0 416-16,0 0 0 0,0 0 0 0,0 0 0 0,0 0 384 0,0 0 80 15,0 0 16-15,0 0 0 0,0 0 64 0,-4 11 0 16,4-11 16-16,0 0 0 0,0 0-160 0,-2 10-48 15,2-10 0-15,-2 12 0 0,2-12-64 0,0 10-32 16,0 1 0-16,0-1 0 0,0-10-208 0,0 16-32 16,-2-2-16-16,-1 2 0 0,2 2-96 0,-1 3-32 15,0 0 0-15,1 6 0 0,-1 7-96 0,0 4 0 16,-2 2-16-16,0 2 0 0,0 1-48 0,1 2 0 16,2 2 0-16,1 2 0 0,1-1-128 0,-1-5 192 15,-1-4-192-15,0-4 192 0,-1 0-192 0,2-3 160 0,3-1-160 0,-3-1 160 16,-1-5-160-16,1-3 160 0,-2-1-160 15,1-3 160-15,-3-1-160 0,0-1 0 0,0-5 0 0,0 0 0 32,1-3-1376-32,3-8-256 0,0 0-48 0,0 0-11328 0,0 0-2272 0</inkml:trace>
  <inkml:trace contextRef="#ctx0" brushRef="#br2" timeOffset="184061.09">24076 765 21183 0,'0'0'944'0,"0"0"192"0,-3-10-912 0,2 4-224 16,0-1 0-16,-1 2 0 0,2 5 2032 0,0 0 352 15,0 0 80-15,0 0 16 0,-6-4-1216 0,-2 0-240 16,0 3-64-16,8 1 0 0,-9-1-288 0,-1 2-64 16,-1 2-16-16,1 1 0 0,-1 1 144 0,1-3 32 0,-1 2 0 0,1 3 0 15,0-5-144-15,0 2-32 0,3 0 0 0,-1 1 0 16,0 1-192-16,1 0-32 0,7-6-16 0,-5 12 0 15,1 0-176-15,3 1-48 0,0 0 0 0,2 1 0 16,2-1-128-16,0 3 0 0,4 1 0 0,1 2 0 16,0 2 0-16,1 3 0 0,1 0 0 0,1 1 0 15,0-3 0-15,1 2 0 0,0-2 0 0,1-1 128 16,1-3-128-16,3-1 0 0,0-4-192 0,1-1 192 16,2-3-352-16,-1-3 48 0,1-6 16 0,0 0 0 15,-1-3 288-15,3-3-160 0,-1-3 160 0,0 0-128 16,0 0 128-16,-3-4 0 0,-1-3 0 0,-1-1 0 15,-1-1 0-15,-2 0 0 0,-2 1 128 0,-3 0-128 16,-2 0 160-16,1 1-32 0,-5 2-128 0,0-2 192 16,-4 1 48-16,0-1 0 0,-4 2 0 0,0 1 0 15,-3-3-48-15,-2 2-16 0,0 1 0 0,-1 1 0 16,-1 3-176-16,-3 1 128 0,-2 0-128 0,-2 2 128 0,1 2-128 0,-1 1 128 16,-1 0-128-16,2 2 128 0,-2-1-128 0,3 0 0 15,0 2 0-15,3 0 128 0,3-1-128 0,2 1 0 16,1-1 0-16,9 1 0 0,-8-2 0 0,8 2 0 15,0 0 0-15,0 0 0 0,0 0-352 0,0 0 0 16,0 0 0-16,0 0 0 16,0 0-1728-16,0 0-352 0,0 0-64 0,11 0-13728 0</inkml:trace>
  <inkml:trace contextRef="#ctx0" brushRef="#br2" timeOffset="184778.07">24759 789 10127 0,'0'0'896'0,"0"0"-704"0,0 0-192 0,8-5 0 16,-8 5 3216-16,0 0 624 0,0 0 112 0,0 0 16 15,5-8-2160-15,-5 8-432 0,0 0-96 0,0 0 0 16,4-10-304-16,-4 10-48 0,0 0-16 0,0-9 0 15,-1 1-256-15,1 8-48 0,0 0-16 0,0 0 0 16,0 0 112-16,-10-3 0 0,3-1 16 0,7 4 0 16,-11 4 0-16,-1-1 0 0,1 1 0 0,-2 1 0 15,-3 0-304-15,-1 3-64 0,-1 4-16 0,0-2 0 16,-2 1-208-16,-1 2-128 0,0 1 160 0,0 4-160 0,1-2 240 0,0 1-48 16,2 0-16-16,3-3 0 15,4 2 32-15,2-1 16 0,-1 0 0 0,5-1 0 0,3-2-224 0,2-2 144 16,0-10-144-16,5 13 128 0,-5-13-128 0,10 13 0 15,2-6 0-15,2-3 0 0,2-3 0 0,1-1 0 16,1-2 0-16,2-4 0 0,1 2 0 0,2-2-176 16,3-3 176-16,-1 0-192 0,0 0 192 0,-3-1-128 15,-1 1 128-15,0-1-128 0,-2-1 128 0,-1 2 0 16,-3 0 0-16,-1 0 0 0,-4-3 0 0,0 2 0 16,-3 1 0-16,-1 0 128 0,-6 9-128 0,4-10 0 15,-3 1 128-15,-1 9-128 0,-3-13 128 0,-1 5-128 16,4 8 160-16,-7-6-160 0,-3 1 128 0,1 1-128 0,9 4 0 15,-11 0 144-15,-1 0-144 0,0 2 0 16,0 2 0-16,3 2 0 0,1-1 0 0,2 1 0 0,-1 2 0 0,1-1 0 16,-1-1-128-16,7-6 128 0,-5 13 0 0,1-1 0 15,2 0 0-15,0 1 0 0,-2 2 0 0,4-2 0 16,3 0 0-16,0 4 0 0,-2 3-144 0,1 1 144 16,4 1 0-16,-1 3 0 0,0-1-128 0,2 1 128 15,-1-1 0-15,1-2 0 0,1-1 128 0,-1 2-128 16,0-1 0-16,-1-1 0 0,1-1-176 0,-1-2 176 15,0-1 0-15,-1-3 0 0,1-1 0 0,0 2 0 16,-3-1 0-16,1 0 0 0,0 1 0 0,-1-1 0 16,0-1 0-16,-2 0 0 0,-1 1 0 0,-1-4 0 15,1-10 128-15,-6 13-128 0,0-2 0 0,-3 0 128 16,-3-3 0-16,0-2-128 0,-2 1 192 0,-2 1-64 0,-1-5-128 0,-2 3 160 16,-3-2-160-16,-2-1 160 0,-1 1-336 0,1 0-64 15,0-2-16-15,1-1 0 16,-1 0-560-16,2-2-112 0,1-3-32 0,3 0 0 15,4-1-2576-15,0-2-528 0</inkml:trace>
  <inkml:trace contextRef="#ctx0" brushRef="#br2" timeOffset="185729">25687 728 4607 0,'0'0'400'0,"0"0"-400"0,0 0 0 0,0 0 0 0,0 0 2576 0,0 0 432 15,3-8 96-15,-3 8 16 0,0 0-1328 0,4-8-272 16,-4 8-48-16,6-6-16 0,-1-3-80 0,-5 9-16 16,0 0 0-16,8-5 0 0,-3-3-224 0,-5 8-48 15,0 0-16-15,0 0 0 0,0 0-64 0,0 0-16 16,0 0 0-16,0 0 0 0,0 0-160 0,0 0-48 16,0 0 0-16,-6 8 0 0,-1 3-48 0,1 2-16 15,-3 2 0-15,0 0 0 0,-2-3-64 0,-1 2-16 16,-1 3 0-16,0 2 0 0,-2 1-32 0,-1 3-16 15,0 0 0-15,1 2 0 0,-1 0-320 0,1 3-64 16,-2 5-16-16,1-6 0 0,0-1-192 0,2 0 144 16,1-1-144-16,0-3 128 0,0-2-128 0,1-2 0 0,2 0 0 0,2-5 0 31,1-1-320-31,2-4-80 0,5-8-32 0,0 0 0 16,0 0-2032-16,0 0-416 0,0 0-64 0</inkml:trace>
  <inkml:trace contextRef="#ctx0" brushRef="#br2" timeOffset="186079.03">25342 677 27807 0,'0'0'1232'0,"0"0"256"0,-8 2-1184 0,8-2-304 16,0 0 0-16,0 0 0 0,0 0 1168 0,0 0 176 16,0 0 48-16,0 0 0 0,0 0-320 0,4 10-64 15,-4-10-16-15,9 12 0 0,1 1-224 0,2 0-64 16,0 0 0-16,1 0 0 0,1-3-48 0,2 3-16 16,1 0 0-16,1-1 0 0,2 4-64 0,0 1-32 15,1 1 0-15,1 0 0 0,-1-2-272 0,0 1-48 16,-1 1-16-16,-2-1 0 0,-1 1-208 0,0 2 176 15,-2 1-176-15,0 1 160 0,-2-1-32 0,0 0-128 16,-1-1 192-16,-1-3-64 0,2-1-128 0,-1-2 0 0,-1 2 0 0,0-3 0 31,2-3-528-31,-1 1-144 0,-1-2-32 0,0-3 0 16,1-2-2112-16,1 0-416 0,-4 2-96 0</inkml:trace>
  <inkml:trace contextRef="#ctx0" brushRef="#br2" timeOffset="188881.08">26064 724 3679 0,'0'0'320'0,"0"0"-320"15,0 0 0-15,0 0 0 0,0 0 3552 0,0 0 640 16,4-9 128-16,-4 9 32 0,6-9-2240 0,0 1-432 16,-1 2-80-16,1-1-32 0,-6 7-368 0,8-8-80 0,-1 2-16 0,-7 6 0 15,7-7 144-15,0 3 32 0,-7 4 0 0,8-6 0 16,-8 6-160-16,9-4-32 0,-9 4 0 0,0 0 0 15,0 0-288-15,0 0-64 0,10-3-16 0,-10 3 0 16,0 0-304-16,0 0-64 0,11 3-16 0,-11-3 0 16,0 0-144-16,13 4-16 0,-3-2-16 0,1 0 0 15,-1 0 80-15,2-2 16 0,0 0 0 0,1 0 0 16,1 0 0-16,3 0 16 0,2 0 0 0,4 0 0 16,-1-4-128-16,4 3-16 0,3 0-128 0,-1-3 192 15,0 0-192-15,-1 0 176 0,0 1-176 0,1 2 160 16,0 0-160-16,1-1 0 0,-2 0 0 0,1 1 0 15,-2 1 0-15,-3 0 0 0,-3 0 128 0,0 0-128 16,-2 0 0-16,-1 1 0 0,-3 0 0 0,-1-1 0 16,-1 0 128-16,-2 0-128 0,-10 0 0 0,0 0 128 0,9 3-128 0,-9-3 0 15,0 0 0-15,0 0 128 16,0 0-128-16,-4 9 0 0,4-9 144 0,-9 9-144 0,0-1 176 0,-3 2-48 16,-1-2 0-16,0 1 0 0,2 0-128 0,-5 3 0 15,-2 0 0-15,-3 0 0 0,-3-1 0 0,0-2 0 16,-2 3 0-16,0 1 0 0,-1 3 0 0,1 1 0 15,0 0 0-15,0 2 128 0,0-2-128 0,0 0 0 16,-1-1 0-16,1-1 0 0,0 0 0 0,-1 2 0 16,1-2 0-16,2 2 0 0,0 0 0 0,2-1 192 15,2-3-192-15,1-1 192 0,2 1-192 0,1 0 0 16,2 0-160-16,1 0 160 0,1-4 0 0,3 1-144 0,1-2 144 16,2 1 0-16,6-9 0 0,-5 8 0 0,5-8 0 0,0 0 0 15,0 0 128-15,5 9-128 0,-5-9 160 0,14 7-160 16,0-2 256-16,2-1-64 0,1-1 0 0,1-2 0 15,2-1 0-15,2 0-16 0,1 0 0 0,1 0 0 16,-1 1-176-16,1-2 0 0,-1-2 0 0,2 1-176 16,-1-2 176-16,-2 1 0 0,-1 2 0 0,-1 0 128 15,0-2-128-15,0 3 0 0,-1 0 0 0,1 0 0 16,-2 1 0-16,-1 1-128 0,-2-1 128 0,1 1-192 16,0 1-112-16,-1-2-16 0,1-1-16 0,1 2 0 31,-3-1-1424-31,1-1-288 0,-2-1-48 0,0-1-16144 0</inkml:trace>
  <inkml:trace contextRef="#ctx0" brushRef="#br2" timeOffset="190465.6">27555 862 24879 0,'0'0'1088'0,"0"0"256"0,-5-6-1088 0,5 6-256 0,-2-7 0 0,2 7 0 16,1-10 1408-16,-1 10 208 0,5-9 48 0,2 2 16 16,-7 7-1264-16,6-6-256 0,-6 6-160 0,8-4 192 15,-8 4-192-15,9-7 0 0,-9 7 0 0,9-4 0 16,-9 4 240-16,9-4-48 0,-9 4 0 0,11-1 0 16,-11 1 384-16,11-2 64 0,0 0 0 0,-1 1 16 15,1 1-208-15,0-1-32 0,0-1-16 0,2 0 0 16,1 2-160-16,2 0-48 0,0-2 0 0,2 2 0 15,0 4-192-15,0-4 0 0,1-2 128 0,0 2-128 16,1 2 0-16,1-2 0 0,1 2 0 0,-1-2 0 16,-1 1 0-16,-1 0 0 0,-2 1-144 0,-2-2 144 31,1-2-688-31,0 1-32 0,-2 0-16 0,0-1 0 0,-2 0-1872 0,0 0-368 0,-2 0-80 0</inkml:trace>
  <inkml:trace contextRef="#ctx0" brushRef="#br2" timeOffset="190899.9">27617 989 6447 0,'0'0'272'0,"0"0"80"0,-9-3-352 0,9 3 0 0,0 0 0 0,0 0 0 16,0 0 5072-16,0 0 944 0,0 0 192 0,0 0 48 15,0 0-4464-15,0 0-896 0,0 0-192 0,7-5-16 16,1 0-64-16,1 2-16 0,2 2 0 0,0 1 0 16,2-4-80-16,2 3-16 0,2-1 0 0,1 1 0 15,2-2-304-15,-1 1-64 0,1 1-16 0,1-1 0 16,-1 1-128-16,3-2 0 0,0 3 0 0,1 0 0 16,-2-1 0-16,-1 0 0 0,-3-1 0 0,0-2 0 15,0 2-352-15,1 2-48 0,-1-3-16 0,0 1 0 16,-1 0-464-16,0 0-80 0,-1 2-32 0,-2-2-13280 15</inkml:trace>
  <inkml:trace contextRef="#ctx0" brushRef="#br2" timeOffset="191650.19">28932 402 13823 0,'0'0'1216'0,"0"0"-960"0,0 0-256 0,0 0 0 16,0 0 1040-16,0 0 176 0,0 0 16 0,0 0 16 16,0 0-432-16,0 0-96 0,0 0-16 0,0 0 0 15,0 0 224-15,0 0 32 0,3 11 16 0,-3-11 0 16,0 0 48-16,4 11 0 0,-2 1 0 0,-2 0 0 15,0-1-192-15,-1 1-16 0,-3 1-16 0,0 2 0 16,0 0 32-16,-1 1 16 0,-2 2 0 0,0 2 0 16,-1-1-336-16,0 1-64 0,-1 3 0 0,-2 2-16 15,2 1-208-15,-2 0-32 0,-1 0-16 0,-1 3 0 16,0 0-176-16,0 1 192 0,0-2-192 0,1 2 192 16,2 2-192-16,-1-1 0 0,-1-1 0 0,2-4 128 15,1-1-368-15,0-1-80 0,0-1 0 0,2-4-16 16,1-3-480-16,0-3-80 0,4 0-32 0,-2-4 0 15,4-9-1952-15,-4 9-400 0,4-9-80 0</inkml:trace>
  <inkml:trace contextRef="#ctx0" brushRef="#br2" timeOffset="192367.54">29048 798 15711 0,'0'0'704'0,"0"0"128"0,0 0-656 0,0 0-176 0,0 0 0 0,0 0 0 15,0 0 1040-15,0 0 176 0,0 0 48 0,0 0 0 16,0 0-240-16,0 0-64 0,0 0 0 0,0 0 0 0,0 0-64 0,0 0 0 15,0 0-16-15,0 0 0 0,0 0-160 0,0 0-16 16,0 0-16-16,0 0 0 0,0 0-240 0,0 0-32 16,0 0-16-16,0 0 0 0,0 0 96 0,0 0 16 15,-9 8 0-15,1-1 0 0,-1-1-224 0,0 5-32 16,-3 0-16-16,2 4 0 0,-1-2-112 0,2 0-128 16,-1 0 176-16,-1 1-176 0,2 1 176 0,-1 0-176 15,1 1 160-15,0 2-160 0,1-1 128 0,1 1-128 16,2-2 0-16,0 0 0 0,1-1 176 0,1 1-176 15,2-2 192-15,2-2-192 0,2-2 128 0,-3-10-128 16,6 11 0-16,2-3 0 0,1 0 0 0,2-3 0 16,-11-5 0-16,15 2 0 0,1-2-144 0,0 0-144 0,-1-1-32 0,2-2 0 15,0 0 16-15,1 0 0 0,-1-2 0 16,-1-1 0-16,-2 0 304 0,1-1 0 0,-1 1-128 0,0-1 128 16,-2-3 0-16,-1 1 0 0,-2-2 0 0,0 1 0 15,0 1 0-15,-1-2 0 0,-2 0 128 0,1-1-128 16,-2-1 160-16,0 0-160 0,0 0 160 0,-2-1-160 15,1 2 128-15,-1-1-128 0,-2 0 0 0,-1 0 0 16,-1-2 128-16,-2 2-128 0,0 3 0 0,-1-2 144 16,-2 0-144-16,-1 5 160 0,0 1-160 0,-3 2 160 15,1 2-160-15,-1-1 0 0,0 3 0 0,-1-1 0 16,1 0 0-16,-1 1 0 0,1 1 0 0,-1-1 0 16,4 0-768-1,7 0-16-15,-8 0-16 0,8 0 0 0,0 0-1888 0,0 0-368 0</inkml:trace>
  <inkml:trace contextRef="#ctx0" brushRef="#br2" timeOffset="193133.84">29581 841 7359 0,'0'0'656'0,"0"0"-528"0,-7-5-128 0,7 5 0 16,0 0 4032-16,-8-5 768 0,-1 1 144 0,9 4 48 15,0 0-3600-15,-8-4-720 0,-4 3-144 0,3 1-16 16,-2 0-304-16,1 1-48 0,1-1-16 0,-3 3 0 15,-1-1-144-15,1 2 0 0,-1 0 144 0,0 1-144 16,-4 1 512-16,3-1 48 0,0-1 0 0,1 2 0 16,0 3 176-16,2 1 32 0,2-3 16 0,1 4 0 15,2-3-528-15,1 1-128 0,-1 0 0 0,2 1-128 16,4-10 144-16,-2 15-144 0,-1-1 0 0,2 0 144 16,0-2-144-16,2 0 0 0,1 1 0 0,4-5 0 15,-6-8 0-15,10 8 0 0,1-2 0 0,-1-2 128 16,0-1-128-16,3-2 0 0,0-1 0 0,2-1 0 15,-2-1-160-15,1-2 160 0,2 0-208 0,-1 1 80 0,0-3 128 16,-1 2-160-16,-1-2 160 0,0-1-160 0,0 1 160 0,0 1 0 16,-1-2 0-16,-2 2 0 0,-2-2 0 0,-8 7 0 15,7-10 0-15,-2 3 0 0,-5 7 0 0,3-7 144 16,-3 7-144-16,-2-11 0 0,1 1 160 0,-2 2-160 16,3 8 128-16,-5-9-128 0,-1 2 0 0,0 3 0 15,6 4 128-15,-9-6-128 0,2 1 0 0,0 1 0 16,7 4 0-16,-8-4 0 0,8 4 0 0,-9 1 128 15,9-1-128-15,0 0 128 0,-9 3 48 0,9-3 0 16,0 0 0-16,0 0 0 0,-8 9-176 0,3-1 0 16,5-8 0-16,-4 10 128 0,4-10-128 0,-3 13 0 15,1 0 0-15,0-1 0 0,1 0 0 0,1 2 0 16,-1 3-144-16,0 0 144 0,-1-1 0 0,2 0 0 0,-1 4 0 0,0-3 0 16,-1 1 176-16,1-1-176 0,-2-1 192 0,0-1-192 15,-1 0 160-15,-2 0-160 0,0-2 128 0,-1 2-128 16,2 0 320-16,-3 0-32 0,1-2 0 0,-1 0 0 15,1 0-16-15,-1 1 0 0,-1-1 0 0,1 0 0 16,1-1-272-16,0 1 128 0,-2-1-128 0,0 1 0 16,0-1 128-16,0 1-128 0,-1 1 0 0,0-4 0 15,-3 1 0-15,-1 1 0 0,-2 1 0 0,0 0 0 16,-1-3 0-16,0 1-256 0,-1-1 64 0,0 0 0 16,-2 1-400-1,0 1-80-15,-3-5-16 0,2 0 0 0,1-1-496 0,0 0-96 16,1-2-32-16,-1-4-7888 0,4 0-1568 0</inkml:trace>
  <inkml:trace contextRef="#ctx0" brushRef="#br2" timeOffset="193668">30044 759 22751 0,'0'0'1008'0,"0"0"208"0,0 0-976 0,0 0-240 0,0 0 0 0,0 0 0 15,7-6 1168-15,-7 6 192 0,0 0 48 0,0 0 0 16,8-5-384-16,-8 5-64 0,0 0 0 0,0 0-16 15,0 0-464-15,0 0-96 0,10 0 0 0,-10 0-16 16,0 0 96-16,0 0 32 0,0 0 0 0,0 0 0 16,-5 17 128-16,-2-3 16 0,-1-1 16 0,-1 3 0 15,-2 2-16-15,-3 1-16 0,-1 2 0 0,-2 0 0 0,1 0 16 0,1 1 16 16,-2 2 0-16,0 0 0 0,1 1-288 0,0 0-64 16,2-4-16-16,1 2 0 0,0-1-288 0,1-5 160 15,2-1-160-15,1-2 128 0,1-2-128 0,3-1 0 16,-1-1 0-16,1-4 0 15,0 2-400-15,5-8-176 0,0 0-16 0,0 0-16 16,-6 7-1872-16,6-7-368 0,0 0-80 0,0 0-7280 16,0 0-1456-16</inkml:trace>
  <inkml:trace contextRef="#ctx0" brushRef="#br2" timeOffset="193936.21">29726 860 2751 0,'0'0'256'0,"0"0"-256"0,0 0 0 0,8-7 0 16,0 3 3584-16,-8 4 656 0,0 0 144 0,10-5 32 16,-10 5-1904-16,11-3-368 0,-11 3-80 0,10 2-16 15,-10-2-448-15,12 4-112 0,-2 5-16 0,-1-3 0 16,-1 2-384-16,1 0-96 0,0 2-16 0,0 1 0 16,-1 1-176-16,1 1-32 0,-1 0-16 0,1 0 0 15,-1 1-240-15,1 2-64 0,2-2 0 0,-1 2 0 16,1-1-272-16,-1 0-176 0,0-1 192 0,1 0-192 15,1-1 128-15,-1 0-128 0,1-3 0 0,1-1 0 16,1-3-320-16,1-1-160 0,-2-1-32 0,0 0-16 16,0-2-1648-16,-1-1-320 0,-1-1-64 0,-11 0-11632 15</inkml:trace>
  <inkml:trace contextRef="#ctx0" brushRef="#br2" timeOffset="194634.74">30852 690 18543 0,'0'0'816'0,"0"0"176"0,0 0-800 0,0 0-192 16,0 0 0-16,0 0 0 0,0 0 1536 0,0 0 256 15,0 0 48-15,0 0 16 0,0 0-320 0,0 0-48 16,0 0-16-16,0 0 0 0,0 0-432 0,0 0-80 0,0 0-32 0,0 0 0 15,0 13 32-15,0 0 16 0,0 0 0 0,0 2 0 16,0-1-592-16,0 4-112 0,-1 2-16 0,0 3-16 16,-2-1-80-16,2 6-16 0,0-3 0 0,-1 1 0 15,1-4-144-15,0 3 192 0,-1 2-192 0,1-2 192 16,0-3-192-16,1 1 128 0,0-3-128 0,0-2 128 16,0-3-352-16,1-1-80 0,-1-5-16 0,0-9 0 31,1 10-768-31,-1-10-176 0,0 0-16 0,0 0-9264 0,0 0-1840 0</inkml:trace>
  <inkml:trace contextRef="#ctx0" brushRef="#br2" timeOffset="194839.1">30733 951 18431 0,'0'0'1632'0,"0"0"-1312"16,0 0-320-16,0 0 0 0,0 0 3232 0,0 0 576 15,5-8 112-15,-5 8 32 0,0 0-2160 0,10-5-416 16,-1 2-96-16,0-1 0 0,1 2-768 0,0 2-160 16,2 1-32-16,2-1 0 0,0-1-320 0,2 1 0 15,2 1 0-15,2 0 128 16,1-1-512-16,0 0-80 0,-1 0-32 0,1 0-10576 16,-1 0-2128-16</inkml:trace>
  <inkml:trace contextRef="#ctx0" brushRef="#br2" timeOffset="195252.79">31712 396 30815 0,'0'0'1360'0,"-8"6"288"0,-1 1-1328 0,0 3-320 15,-3 3 0-15,1 4 0 0,1 3 1120 0,0 2 160 16,-2 3 16-16,1-1 16 0,0 2-768 0,2-1-160 15,-3 1-16-15,0 0-16 0,0 2-208 0,1-1-144 16,-1 2 192-16,0-1-192 0,-1 4 144 0,1 0-144 16,1 0 0-16,-1 0 144 0,0 1-144 0,0 1 0 15,2 1 0-15,1-5 0 0,0-3 0 0,2 2 0 16,1-6 0-16,3-4 0 16,2-1-256-16,1-5-144 0,1 0-32 0,3-3 0 15,-4-10-720-15,9 10-128 0,0-4-48 0,2-3-8480 16,-1-3-1712-16</inkml:trace>
  <inkml:trace contextRef="#ctx0" brushRef="#br2" timeOffset="195692.45">31744 832 35007 0,'0'0'1552'0,"-10"-2"320"0,-1 0-1488 0,1 1-384 0,-1 0 0 0,1 1 0 16,-2-3 1120-16,1 6 160 0,-1-1 16 0,0 2 16 16,-1 2-928-16,0 0-176 0,-1 2-32 0,1 4-16 15,0 1-160-15,0 4 0 0,1 1 0 0,1 0 0 16,2-2 0-16,1 2 0 0,1 4-128 0,1 0 128 0,3-2 0 0,0-3 0 16,2-3 0-16,2 3 0 0,2-5-256 0,0-2 80 15,4-1 16-15,1-1 0 0,1-1 32 0,3-3 0 16,1-2 0-16,2 1 0 0,2-3 128 0,3-3-160 15,-1 2 160-15,4-2-160 0,0-2-64 0,0 0-16 16,0-2 0-16,-1 1 0 0,0-3-64 0,-1 1-16 16,-2-1 0-16,-3 0 0 0,-2-3 320 0,-1 2-192 15,-1-2 192-15,-3 1-160 0,-2-2 160 0,-2-1 0 16,-2 1 128-16,-2 0-128 0,-1 0 160 0,-3 1-32 16,-1 0-128-16,-1 1 192 0,-1-2 0 0,-2 1-16 15,-1 0 0-15,-2 3 0 0,-3 4 16 0,1-2 0 16,0 2 0-16,0 0 0 0,1 2-192 0,0-1 128 0,-1 0-128 0,3 2 128 15,10 2-128-15,-11 0 0 16,1 1 0-16,1-1 0 0,9 0 0 0,-8-2-176 0,8 2 176 0,0 0-192 31,0 0-672-31,0 0-144 0,0 0-16 0,0 0-9664 0,0 0-1936 0</inkml:trace>
  <inkml:trace contextRef="#ctx0" brushRef="#br2" timeOffset="196387.08">32210 881 8287 0,'0'0'736'0,"0"0"-592"0,0 0-144 0,9-4 0 0,-9 4 3520 0,0 0 688 16,0 0 128-16,0 0 16 0,6-7-2272 0,-6 7-464 15,0 0-80-15,0 0-32 0,-5-8-160 0,-1 2-48 16,-2 3 0-16,-3 3 0 0,-2 0-224 0,-1 3-48 16,-2-1-16-16,-1 2 0 0,-2 3-336 0,-1-3-64 15,-1 1-16-15,0 2 0 0,2 0-240 0,-1 0-48 16,1 2-16-16,2-1 0 0,1 0-288 0,5 1 128 16,0 0-128-16,2 0 0 0,1 0 0 0,2 3 0 15,2 1 0-15,0-1 0 0,0 1 0 0,3 0 0 16,1-2 0-16,0 0 0 0,1-1 0 0,-1-10 0 15,5 12 0-15,2-4 0 0,-7-8-128 0,13 6 128 16,0-2 0-16,2-1-144 0,4-3-112 0,0 0-32 0,-1-3 0 0,2 1 0 31,1-2-192-31,0-1-32 0,0-2-16 0,-1-2 0 0,1 2 128 0,-1-2 16 0,-3 3 16 0,0-2 0 16,-2-3 368-16,-2 2 0 0,-2 0 0 0,-1 0 0 16,-2-1 0-16,-1 2 160 0,-2-3-160 0,-1 1 160 15,-2 1-160-15,0-3 0 0,-2 12 0 0,-2-13 0 16,0 1 0-16,-2 2 128 0,-1 1-128 0,-1 1 0 15,0 1 0-15,-1 2 0 0,-1 1 0 0,-1 2-176 16,0 2 176-16,0 0 0 0,-1 0 0 0,1 2 0 16,2 5 160-16,1-1-32 0,-2 4-128 0,2 0 192 15,6-10 0-15,-3 13-16 0,0 0 0 0,2-1 0 16,2 3-176-16,2 0 0 0,-1 2 0 0,2 1 0 16,3 1 0-16,-1 1 0 0,1 1 0 0,0 1 0 0,0-1 0 0,1-3 0 15,1 0 0-15,-1-1 0 0,-2-1 0 0,1 1 0 16,1 0 0-16,-3 0 192 0,-1 1 48 0,-2 0 16 15,1-3 0-15,-3 0 0 0,-1 2 80 0,-3 0 32 16,-1 2 0-16,-3 1 0 0,0 6-160 0,-3 1-16 16,-3-8-16-16,1-1 0 0,1-3 48 0,-1-1 16 15,-2-1 0-15,-1-1 0 0,-1 1-240 0,0 0 0 16,-1 0 0-16,-2-1 0 0,1-2-192 0,-2-1-64 16,-3-1-32-16,1 0 0 15,-2 0-512-15,2-1-96 0,-1 0-32 0,1-1 0 16,-1 0-672-16,2-4-128 0,1 0-16 0,4-2-8272 15,3-2-1648-15</inkml:trace>
  <inkml:trace contextRef="#ctx0" brushRef="#br2" timeOffset="197004.04">32607 844 12895 0,'0'0'1152'0,"0"0"-928"15,-9-1-224-15,9 1 0 16,0 0 3712-16,0 0 704 0,0 0 144 0,0 0 32 0,0 0-2528 0,0 0-496 15,0 0-96-15,0 0-32 0,9-4-864 0,2 1-192 16,-1 2-16-16,1 0-16 0,0-2-32 0,2 0 0 16,0 2 0-16,0 0 0 0,2-3-112 0,0 1-16 15,4-2-16-15,-1 4 0 0,0-3-176 0,0 1 0 16,1-1 144-16,-2 2-144 0,-2-3 0 0,1 2 0 16,0 0 0-16,-2 1 0 0,0-1 224 0,-1 2-32 15,-1 1 0-15,-2-3 0 0,-10 3 32 0,0 0 0 16,11-1 0-16,-11 1 0 0,0 0-224 0,0 0 0 15,0 0 128-15,0 0-128 0,4 10 0 0,-4-10 0 16,-3 13 0-16,-2-1 0 0,-2 0 0 0,-2 1 0 0,-2 1 0 16,-4 2 0-16,-2-3 0 0,0 1-128 0,-1-1 128 0,-3 3 0 15,-2 1 0-15,-2 0-128 0,-1 2 128 0,0-2 0 16,-2 3 0-16,0 1 0 0,-4 1 0 0,2 0 0 16,3-4 0-16,4-2-192 0,2-3 192 0,5-1-208 15,4-2 208-15,5-1 0 0,3 0 0 0,4-9 0 16,0 0 144-16,2 8 80 0,3 0 16 0,5 0 0 15,1-2 80-15,2 1 0 0,2-1 16 0,2 1 0 16,1-1 64-16,4-2 16 0,2 0 0 0,2 2 0 16,0 0-96-16,2-1 0 0,2 0-16 0,0-2 0 15,0 1-64-15,-1-1-16 16,0-1 0-16,-2-1 0 0,-1-1-224 0,-1 0 0 0,-3 0 128 0,0-1-128 16,-2-1-192-16,-1-1-64 0,0-4-32 0,-10 5 0 15,0-2-2608-15,-1-1-528 0</inkml:trace>
  <inkml:trace contextRef="#ctx0" brushRef="#br1" timeOffset="206009.45">21749 15142 14735 0,'0'0'640'0,"0"0"160"0,0 0-640 0,9-3-160 0,-9 3 0 0,0 0 0 15,0 0 2176-15,10-1 384 0,-10 1 96 0,0 0 16 16,0 0-1952-16,0 0-384 0,0 0-80 0,0 0 0 15,0 0 960-15,0 0 192 0,0 0 32 0,0 0 16 16,0 0 64-16,9 5 16 0,-9-5 0 0,0 0 0 16,0 0-336-16,0 0-64 0,0 0-16 0,0 0 0 0,0 0-320 0,0 0-64 15,0 0-16-15,0 0 0 0,0 0-336 0,0 0-64 16,0 0 0-16,-9 5-16 0,-1-1-64 0,1-1-16 16,-2 0 0-16,1-3 0 0,-2 1-48 0,0 0-16 15,1 3 0-15,-2-3 0 0,-2 2 32 0,1 0 0 16,-1-1 0-16,0 3 0 0,-2-1 16 0,0 0 16 15,-1 0 0-15,1 0 0 0,-1 0 48 0,1 1 16 16,1-1 0-16,0-1 0 0,-1 2-96 0,0 0-32 16,0-1 0-16,2 1 0 0,0 1-32 0,0-3 0 15,-1 0 0-15,0 1 0 0,1-1-128 0,-1-1 0 16,-1 2 0-16,0 0 128 0,0-1-128 0,0 1 0 16,-1-1 0-16,0 0 0 0,-2 2 0 0,1 2 0 0,1-1 0 15,2-1 0-15,0-1 0 0,3 0 0 0,0 0 0 0,1-1 0 16,3 1 0-16,2 0 0 0,7-4 0 0,-8 6 0 15,8-6 0-15,-7 4 0 0,7-4 128 0,0 0-128 16,0 0 0-16,0 0 0 0,0 0 0 0,0 0 0 16,0 11 128-16,0-11-128 0,0 0 0 0,7 9 128 15,-7-9 0-15,10 7-128 0,1-1 192 0,-1 0-64 16,-10-6-128-16,13 4 0 0,-1 0 144 0,-1 0-144 16,1-1 0-16,0 0 0 0,0 0 0 0,2 1 128 15,2 1-128-15,-1-2 0 0,1 1 128 0,0 0-128 16,1 0 176-16,1-1-48 0,0 3 0 0,0-2 0 15,1-1-128-15,0 3 160 0,2-4-160 0,0 2 160 16,0 0-160-16,0 0 0 0,-2 1 0 0,-1 0 128 16,-1 1-128-16,0-1 0 0,0-3 0 0,0 4 0 0,0-4 0 15,-1 4 0-15,-2-4 0 0,0 1 0 0,-1-1 0 0,-1 0 128 16,0-2-128-16,0 1 0 0,-2-1 128 0,1 3-128 16,-1-3 128-16,-10 0-128 0,10 2 128 0,0 1-128 15,-10-3 128-15,11 2-128 0,-11-2 0 0,9 3 128 16,-9-3-128-16,8 5 0 0,-8-5 0 0,0 0 0 15,0 0 128-15,7 7-128 0,-7-7 0 0,0 0 0 16,1 9 0-16,-1-9 0 0,-3 9 0 0,3-9 128 16,-5 8-128-16,5-8 0 0,-5 8 0 0,0-2 0 15,5-6 128-15,-7 9-128 0,7-9 0 0,-8 5 0 16,2 1 0-16,-2-1 0 0,0-1 0 0,2 1 128 16,-3 2-128-16,-1-1 0 0,0-1 0 0,0 1 128 0,-1 0-128 15,-1 2 0-15,-2 0 0 0,0 1 128 16,-3-4-128-16,0 3 0 0,0 2 0 0,0-1 0 0,-1 1 0 0,1-1 0 15,0 0 0-15,-3 0 0 0,-1 4 0 0,1-1 0 16,-1-1 0-16,0 2 0 0,0 2 0 0,0-1 0 16,0-2 0-16,2 1 0 0,0-1 0 0,3-1 0 15,-3 0 0-15,4-1 0 0,0 1 0 0,4-1 0 16,0 1 0-16,2-4 0 0,0 1 0 0,2 0 0 16,1 0 0-16,6-8 0 0,-7 10 0 0,2 1 0 15,0 0 0-15,1 0 0 0,1 2 0 0,-1-4 0 16,1 1 0-16,-1 1 0 0,1-1 0 0,0 1 0 15,3-11 0-15,-2 10 0 0,2-10 0 0,0 0 0 16,0 0 0-16,0 0 0 0,0 0 0 0,0 0 128 16,0 0-128-16,4 8 128 0,-4-8-128 0,0 0 128 15,10 4 0-15,2-2 0 0,-2-2 0 0,3 0 0 0,0 0 0 16,3 0-128-16,2-1 192 0,2 1-64 0,1 1-128 0,1-1 0 16,0 2 144-16,1 0-144 0,1 0 0 0,2 0 0 15,-3 1 0-15,1-2 0 0,-1 2 0 0,0-1 0 16,-1 0 0-16,0 0 0 0,-1-2 0 0,0 0 0 15,-2-1 0-15,1 0 0 0,-1-1 0 0,1 2 0 16,-2-3 0-16,2 0 128 0,-2 0-128 0,1 2 0 16,1-2 0-16,0 3 128 0,-2-2-128 0,1 2 0 15,1 0 0-15,-2 0 0 0,0-2 0 0,-1 4 0 16,-1-2 0-16,-2 0 0 0,-1 0 0 0,-1 2-192 16,0-2 32-16,-2 0 0 15,-10 0-1120-15,11 2-208 0,-11-2-48 0,10 1-16 16,-10-1-1520-16,0 0-288 0,0 0-64 0</inkml:trace>
  <inkml:trace contextRef="#ctx0" brushRef="#br1" timeOffset="210913.33">22998 15184 23839 0,'0'0'1056'0,"0"0"224"0,0 0-1024 0,0 0-256 0,0 0 0 0,-8-2 0 15,8 2 1440-15,0 0 240 0,-8-2 48 0,8 2 16 16,0 0-896-16,0 0-176 0,0 0-32 0,0 0-16 16,0 0 160-16,0 0 48 0,-5 8 0 0,5-8 0 15,-2 10-304-15,2 0-48 0,0-10-16 0,0 13 0 16,0 1-144-16,0-1-16 0,-1 2-16 0,0 2 0 15,-2 1 16-15,-1 3 0 0,-1 3 0 0,-3 1 0 16,0 1-16-16,-3 5 0 0,-4 1 0 0,0 2 0 16,-2 0-48-16,0 3-16 0,0 1 0 0,0-2 0 15,0-1-32-15,4 2-16 0,-1-3 0 0,2 1 0 16,1-1-176-16,2-2 0 0,1 0 0 0,3-4 128 0,1 0-128 0,2-4 0 16,-1-1 0-16,2-4 128 0,1-2-352 0,2-3-80 15,1 0-16-15,0-4 0 16,1-2-560-16,-4-8-112 0,0 0-32 0,5 9 0 15,-5-9-624-15,0 0-128 0,6 4-16 0,-6-4-16 16,0 0-1632-16,0 0-320 0,8-7-64 0</inkml:trace>
  <inkml:trace contextRef="#ctx0" brushRef="#br1" timeOffset="211463.21">23223 15708 14735 0,'0'0'640'0,"0"0"160"0,0 0-640 0,0 0-160 0,0 0 0 0,0 0 0 16,0 0 4048-16,0 0 784 0,0 0 160 0,0 0 16 16,0 0-3936-16,0 0-800 0,0 0-144 0,0 0-128 15,-8 2 192-15,8-2-64 0,-9 4 0 0,9-4 0 16,0 0 304-16,-9 2 48 0,0 0 16 0,1 2 0 15,8-4 0-15,-9 7 0 0,1-1 0 0,2-1 0 16,-2 3-272-16,1 3-48 0,1 0-16 0,-1 2 0 16,1 2-160-16,-1 0 0 0,1 2 0 0,-1 2 128 15,1 1-128-15,-1 3 0 0,-1-3 0 0,2 3 0 0,1-4 0 0,2-1 0 16,2-1 0-16,1-5 0 0,0-1 0 0,0-11 0 16,4 11 0-16,-4-11 0 0,9 9 144 0,1-2-144 15,1-6 160-15,-1-1-160 0,2-1 208 0,1-2-48 16,0 1-16-16,1-2 0 0,0-3-16 0,1 1 0 15,-2-2 0-15,0 0 0 0,0 0-128 0,-1-1 0 16,-1-1 144-16,-1-1-144 0,-1 1 0 0,0-1 128 16,0 1-128-16,-1-2 0 0,0 2 0 0,-2-4 144 15,1 0-144-15,-1 3 0 0,-1-1 176 0,1-1-176 16,-3-3 160-16,1 2-160 0,0 0 272 0,-2 1-32 16,-1 0-16-16,-1 1 0 0,-1-4-16 0,-1 3 0 15,-2 1 0-15,0 3 0 0,1-1-208 0,-3 2 176 16,0 0-176-16,-2 2 160 0,-1 2-160 0,0-1 0 0,0 1 0 15,-2 1 0-15,-1 2 0 0,1 1-176 0,-1-2 176 0,-1 2-128 16,-1 0 128-16,-1 2-208 0,1 0 80 0,2 2 128 31,2-2-576-31,1 0 16 0,9-2 0 0,-8 4 0 16,8-4-1680-16,0 0-352 0,-3 11-64 0,3-11-12000 0</inkml:trace>
  <inkml:trace contextRef="#ctx0" brushRef="#br1" timeOffset="212180.72">23756 15744 14735 0,'0'0'1312'0,"0"0"-1056"15,0 0-256-15,0 0 0 0,-7-6 2416 0,7 6 416 16,0 0 96-16,-7-7 16 15,7 7-2944-15,-7-6-384 0,7 6-192 0,-5-8-16 0,1 0 736 0,4 8 160 16,0 0 16-16,-4-9 16 0,4 9 752 0,0 0 160 16,0 0 32-16,-6-5 0 0,6 5-128 0,-9-3 0 15,0 3-16-15,1 3 0 0,-1 2-528 0,-2 0-96 16,0 0-32-16,-1 2 0 0,-1 1-176 0,0 1-48 16,-2 1 0-16,0-1 0 0,-2 3-128 0,1 1-128 15,2 0 192-15,1-1-192 0,0 0 0 0,1-1 0 0,2 2 0 0,-1 0 0 16,3-1 128-16,3 0-128 0,1 0 0 0,3-1 0 15,1-11 144-15,1 13-144 0,-1-13 0 0,5 13 144 16,2-1-144-16,1-3 0 0,0-2 0 0,2-1 0 16,0-2 0-16,1 0 0 0,1-1 0 0,1-3 0 15,1-1-160-15,2-2 160 0,-2-2-208 0,2 1 80 16,-1 0 128-16,0-3-208 0,-2 1 80 0,0-2 128 16,0 0 0-16,0 0 0 0,-2-1 0 0,1 0 0 15,-1 0 0-15,-1 0 0 0,-1 0 0 0,-1 0 0 16,0 1 0-16,0 1 0 0,-8 7 0 0,0 0 0 15,8-10 128-15,-8 10-128 0,5-9 128 0,-5 9-128 16,4-11 128-16,-4 11-128 0,0 0 0 0,0-9 128 16,0 9 128-16,0 0 0 0,0 0 16 0,0 0 0 15,-7-6-16-15,7 6-16 0,0 0 0 0,0 0 0 16,0 0-240-16,0 0 176 0,0 0-176 0,0 0 160 0,-5 6-160 0,5-6 0 16,-4 9 0-16,3 0 0 0,1-9 0 15,1 15-176-15,0-2 176 0,2 1-128 0,-2-1 128 0,2 2 0 16,-2-1 0-16,0-1-128 0,1 1 128 0,0 3 0 15,0 1 0-15,-2 1 0 0,0 0-144 0,1 1 144 16,2-2-160-16,-2 3 160 0,-1-4-128 0,1 2 128 16,-1-2 0-16,1 3-144 0,-2-3 144 0,0 2 0 15,-2-2 0-15,1 3 0 0,-2-3 0 0,0 1 0 16,-1 3 0-16,-1 0 0 0,-1 1 0 0,-1 1 0 16,-1-2 0-16,-2 3 0 0,-1-1 0 0,-1 2 0 15,0-5 0-15,-2 0 0 0,-1 1 0 0,-1-1 0 16,0-3 0-16,-1-2 0 0,0 0 128 0,-1-3-128 15,1-2 128-15,1-4-128 0,2 0 144 0,-1-2-144 0,-1-2 192 16,1-3-192 0,2-3-320-16,0 0-160 0,-1-2-32 0,1-4-10400 0,1-1-2080 0</inkml:trace>
  <inkml:trace contextRef="#ctx0" brushRef="#br1" timeOffset="213014.56">24286 15825 6447 0,'0'0'272'0,"0"0"80"0,0 0-352 0,0 0 0 16,0 0 0-16,0 0 0 0,0 0 3952 0,0 0 720 16,0 0 128-16,5 12 48 0,-3 0-3408 0,0-1-672 15,-2 2-144-15,0-1-32 0,0 1 240 0,1 1 64 16,0 2 0-16,1 0 0 0,-1 1-112 0,0 0-16 15,1-2 0-15,-1 2 0 0,2 1-176 0,-2-1-32 0,0 0-16 0,0 0 0 16,-1 3-96-16,2-4 0 0,-1 0-16 0,0 1 0 16,-1-1-112-16,0 1 0 0,0-3-16 0,2 1 0 15,-2-2-48-15,1 0-16 0,0-3 0 0,-1-1 0 16,0-9-112-16,0 11-128 0,0-11 176 0,0 9-176 16,0-9 144-16,0 0-144 0,0 0 0 0,0 0 144 15,0 0 0-15,0 0 0 0,0 0 0 0,0 0 0 16,0 0 224-16,0 0 32 0,0 0 16 0,0-11 0 15,0-3 80-15,-1 1 16 0,0-1 0 0,-1-3 0 16,2-1-144-16,0-2-32 0,-1 0 0 0,1-3 0 16,0-2-128-16,0 0-16 0,0-3-16 0,0 0 0 15,0-4-176-15,1-2 0 0,1-1 0 0,-1-1 0 16,0 3 0-16,2 0 0 0,-1 2 0 0,1 3 0 16,0 2-144-16,-1 3 144 0,2 2-192 0,0 3 192 15,0 1-144-15,1 4 144 0,0 2 0 0,2-2-144 0,1 3 144 0,-2-2-128 16,2 6 128-16,3-1-128 0,-1 2-16 0,2 0 0 15,-1-1 0-15,2 4 0 0,1-3 144 0,-1 3-160 16,0 0 160-16,0 2-160 0,0 0 160 0,1 2-192 16,-1 0 192-16,0 3-192 0,0-1-16 0,1 3-16 15,0 1 0-15,0 3 0 0,1-2 48 0,1 1 16 16,0 1 0-16,-2 2 0 0,0-3 0 0,-1 3 0 16,-1 0 0-16,-1 0 0 0,-2-1-32 0,-1 1-16 15,-2-1 0-15,-1 0 0 0,-1-1 80 0,-1 2 128 16,-4-4-208-16,-2 3 80 0,0-1 128 0,-1 0 0 15,-2 0 0-15,-1-2 0 0,0-3 272 0,-3 1-16 16,1 1 0-16,-1 0 0 0,-1-2 96 0,0 1 16 0,-2-2 0 0,0-1 0 16,1 1-240-16,-1 0-128 0,0-1 160 0,0 0-160 15,-2-1 128-15,1 1-128 0,-3-2 0 0,2 1 144 16,-1-1-144-16,2 0-192 0,-1-2 32 0,2-2 16 16,0 2-112-16,1-4 0 0,3 2-16 0,1-2 0 31,2-1-320-31,1-2-64 0,1-1-16 0,4 8 0 15,0-11-2400-15,2 0-496 0</inkml:trace>
  <inkml:trace contextRef="#ctx0" brushRef="#br1" timeOffset="213531.19">25421 15039 27183 0,'0'0'1200'0,"0"0"256"0,0 0-1168 0,0 0-288 16,0 0 0-16,0 0 0 0,0 0 624 0,0 0 64 0,0 0 16 0,0 0 0 16,0 0-208-16,0 0-48 0,0 0 0 0,0 0 0 15,0 0 368-15,0 0 64 0,-8 9 16 0,2 0 0 16,-2 2-256-16,0-1-64 0,-1 1 0 0,-1 2 0 16,-2 1-208-16,-1 4-48 0,-1-1-16 0,-2 3 0 15,-2-1-48-15,-1 5-16 0,-1 0 0 0,-3 6 0 16,0 3-240-16,-1 1 144 0,1 1-144 0,-1 4 128 15,1-1-128-15,1 1 0 0,1-2 144 0,1 2-144 16,2-1 240-16,1-1-32 0,2 0 0 0,2-1 0 16,2-2-48-16,3 0-16 0,3-1 0 0,2-1 0 15,2 2-16-15,1-1-128 0,0-4 192 0,4-2-64 16,1-1-128-16,2-1 0 0,-1-2 144 0,3-1-144 16,1-3 0-16,0-1 0 0,2-2 0 0,1 0-128 15,1-1-320-15,2-2-64 0,1 0-16 0,1-4 0 16,2-2-800-16,0-1-144 0,3-3-48 0,0-1 0 15,1-2-1232-15,0-1-256 0,1-2-64 0,-1-1-8624 16</inkml:trace>
  <inkml:trace contextRef="#ctx0" brushRef="#br1" timeOffset="-212680.05">25554 15630 18431 0,'1'-7'1632'0,"2"-2"-1312"16,-2 0-320-16,2-3 0 0,1 2 2048 0,0-1 320 15,0 3 80-15,-4 8 16 16,6-7-2320-16,1 0-464 0,-7 7-80 0,6-5-32 0,-6 5 560 0,0 0 96 16,9-4 32-16,-9 4 0 0,11 0 432 0,-11 0 80 15,10 3 32-15,-10-3 0 0,9 5 368 0,1 1 80 16,-3 1 16-16,0 3 0 0,-2-1-336 0,0 3-64 16,-1 0-16-16,0 2 0 0,1 2-464 0,1 2-112 15,-3 0-16-15,3 2 0 0,1-1-256 0,1 2 0 16,0-1 128-16,0 1-128 0,1 1 0 0,0-1 160 0,-2-3-160 15,2 0 128-15,1 0-128 0,1-2 160 0,-1-2-160 0,2-1 160 16,0-2-320-16,-1-3-64 0,1-2-16 0,0-1 0 31,1-1-2240-31,1-6-448 0,-1-2-80 0</inkml:trace>
  <inkml:trace contextRef="#ctx0" brushRef="#br1" timeOffset="-212378.55">25995 15598 23951 0,'-13'3'2128'0,"13"-3"-1696"0,-11 4-432 0,1-3 0 0,-1 4 2816 0,4-1 464 16,7-4 112-16,-9 7 0 0,9-7-2960 0,-10 9-608 15,1 1-112-15,3-1-32 0,1 3 320 0,1 0 0 16,-5 0 0-16,2 2 0 0,2 2 192 0,0 2-48 15,-2 1-16-15,2 4 0 0,0 1 112 0,-2 2 16 16,-1 6 0-16,0 2 0 0,-1 2 96 0,-1 1 32 16,-3 0 0-16,-1 1 0 0,-2 1-144 0,-1 0-32 15,-3-1 0-15,1 1 0 0,1-2-208 0,1 2-288 16,-2-6 64-16,4 0 16 16,0 0-672-16,5-4-128 0,1-4-16 0,6-9-16 15,6-2-1296-15,2-7-256 0,-5-7-48 0</inkml:trace>
  <inkml:trace contextRef="#ctx0" brushRef="#br1" timeOffset="-211912.98">26469 15224 4607 0,'0'0'192'0,"0"0"64"0,0 0-256 0,0 0 0 16,0 0 0-16,0 0 0 0,0 0 2864 0,0 0 528 15,0 0 96-15,-5-6 32 0,5 6-2048 0,0 0-416 16,-6-7-80-16,6 7-16 0,0 0 96 0,-7-4 16 16,1-1 0-16,6 5 0 0,-7-1 32 0,7 1 16 15,-10 0 0-15,1 2 0 0,-1 2-416 0,1 0-64 16,0 3-32-16,0 2 0 0,-1 1-288 0,-2 3-48 16,0-2-16-16,-1 3 0 0,0 0 0 0,-1 2 0 15,2 2 0-15,2-2 0 0,-1-1-48 0,2 1-16 16,2 0 0-16,2 1 0 0,1-3 96 0,2 2 16 15,0-2 0-15,2 0 0 0,0 1-160 0,3-2-16 0,1-2-128 0,0 1 192 16,1-1-432-16,0-1-80 0,-1 1-32 16,1 0 0-1,1-2-496-15,-1-1-112 0,-5-8 0 0,6 8-16 16,1 0-1632-16,1-3-320 0,-8-5-64 0,10 3-16 0</inkml:trace>
  <inkml:trace contextRef="#ctx0" brushRef="#br1" timeOffset="-211642.07">26600 15400 40191 0,'0'0'1792'0,"0"0"352"0,0 0-1712 0,-9 4-432 15,9-4 0-15,-7 8 0 16,7-8-1392-16,-3 10-352 0,3-10-80 0,0 13-16 16,0-1 688-16,0 0 144 0,2-2 32 0,-2-1 0 15,0 2-368-15,0-2-80 0,0-9-16 0,-3 14 0 16,-1-3 336-16,0-1 64 0,0-1 16 0,4-9 0 16,-5 8 176-16,5-8 32 0,0 0 16 0,0 0-7824 0</inkml:trace>
  <inkml:trace contextRef="#ctx0" brushRef="#br1" timeOffset="-211462.32">26666 15283 32255 0,'0'0'2864'0,"0"0"-2288"0,0 0-576 0,0 0 0 16,0 0 1440-16,0 0 176 0,7-7 48 0,1 1 0 31,2 1-4720-31,0-1-928 0</inkml:trace>
  <inkml:trace contextRef="#ctx0" brushRef="#br1" timeOffset="-211028.75">26735 15142 23039 0,'0'0'2048'0,"0"0"-1648"16,0 0-400-16,0 0 0 0,-9 1 2288 0,9-1 368 15,0 0 80-15,0 0 16 0,0 0-2416 0,0 0-464 16,0 0-112-16,0 0-16 0,0 0 256 0,0 0 0 15,0 0 0-15,5 11 0 0,-5-11 304 0,7 8 96 16,-7-8 32-16,8 9 0 0,-3 0 64 0,0-1 16 0,-5-8 0 0,8 10 0 16,-1-1-112-16,-2-1-16 0,-5-8 0 0,8 12 0 15,-1-2-192-15,0 3-64 0,-1-2 0 0,2 2 0 16,1-3-128-16,1 0 0 0,-3 2 0 0,2 1 0 16,1 0 0-16,0 2-176 0,0-1 48 0,1 0 0 15,-1-1 128-15,2 2 0 0,0-6 0 0,-2 4 0 16,-1 1 0-16,0-1 0 0,-1-2 0 0,-3 2 0 15,-1 0 0-15,-2 0 0 0,-2 1 0 0,-2-1 0 16,-2 0-144-16,-1 0-48 0,-1 0-16 0,-3 0 0 31,-2 2-352-31,-2-4-64 0,-1 0-16 0,-1 1 0 0,0 1 64 0,-2-2 0 16,-1 0 0-16,-1-2 0 0,2-3-1424 0,2 1-288 0,-1-3-48 16</inkml:trace>
  <inkml:trace contextRef="#ctx0" brushRef="#br1" timeOffset="-210594.43">27476 15027 23951 0,'0'0'2128'0,"0"0"-1696"0,0 0-432 0,0 0 0 16,0 0 2112-16,0 0 320 0,-9-1 80 0,9 1 16 16,0 0-2016-16,-8 9-512 0,1 1 0 0,2 4 0 15,1 1 704-15,0 3 64 0,0 2 0 0,-1 2 0 16,0 2-160-16,0 2-32 0,-2 1 0 0,1 6 0 15,-2-1-336-15,-1 6-80 0,0 2-16 0,0 3 0 16,-2 2 144-16,1 2 32 0,-1-3 0 0,1 4 0 16,-1 2-64-16,1-1 0 0,-2 4 0 0,1 1 0 15,-1-2-16-15,1-1-16 0,2-2 0 0,-1-5 0 16,1-1-96-16,1-7-128 0,3-4 176 0,1-1-176 16,1-1 0-16,3-4 0 0,0-4 0 0,3-1 0 15,1-1-208-15,3-5-160 0,0-3-16 0,1-2-16 16,1-4-880-16,1-2-192 0,1-4-16 0,1 0-9520 15,1-4-1920-15</inkml:trace>
  <inkml:trace contextRef="#ctx0" brushRef="#br1" timeOffset="-210127.66">27936 15484 23039 0,'0'0'2048'0,"-5"-8"-1648"15,-3-1-400-15,-1 2 0 0,-2 1 3296 0,1 2 576 0,1 1 112 0,9 3 32 32,-11 5-3856-32,2-1-768 0,0 3-160 0,1-1-16 0,-1 2 512 0,0 4 96 0,-1-2 32 0,-1 5 0 15,1 0 288-15,-2 2 64 0,0 3 16 0,-1-1 0 16,0 3 400-16,0 2 80 0,0 2 0 0,0 1 16 15,0-2-80-15,0 2 0 0,1 1-16 0,2 2 0 16,0-5-224-16,2 2-32 0,1 0-16 0,2-1 0 16,1-1-224-16,1-3-128 0,2 1 128 0,2-3-128 15,2-4 0-15,2 0 0 0,3-1 0 0,3-2-128 16,0-2 128-16,2-2-208 0,3-5 80 0,2 0 128 16,0-6-256-16,3-1 80 0,0 0 16 0,1-4 0 15,-1-2 160-15,1-1-160 0,-1-1 160 0,1-2-160 16,1-2 160-16,-3-2 0 0,0-1 0 0,0-1 0 0,-2-2 0 15,-1 2 192-15,-2-5-32 0,2 1-16 0,-1-6 80 0,0 1 16 16,-2-2 0-16,-1 0 0 0,0-2 16 0,-1 2 0 16,-2-4 0-16,-2 3 0 0,-1 0-256 0,-2 2 0 15,-1 0 0-15,-3 5 0 0,-4 2 0 0,1 3 0 16,-3 1 0-16,-2 5 0 0,-1 3-416 0,-1 0 32 16,-1 5 0-16,-3 0 0 15,-2 4-1920-15,1-2-384 0,0 6-80 0</inkml:trace>
  <inkml:trace contextRef="#ctx0" brushRef="#br1" timeOffset="-209842.82">27799 15811 42095 0,'-12'8'1856'0,"5"-2"400"0,-4 1-1808 0,3-1-448 0,8-6 0 0,0 0 0 16,-5 11 0-16,5-11 0 0,3 11 0 0,3-2 0 31,-6-9-400-31,13 8-176 0,0-3-48 0,0 1 0 0,0-2 416 0,0-2 80 0,0 0 128 0,1-1-208 16,0-1 208-16,0 0 0 0,1 0 0 0,-2-1 0 15,0-1 0-15,0 1-176 0,0-2 176 0,0-1-208 31,0-1-736-31,2 0-144 0,1-2-16 0,2 1-16 0,1-1-624 0,0 1-128 0,1 1-32 0,-1-2-11792 16</inkml:trace>
  <inkml:trace contextRef="#ctx0" brushRef="#br1" timeOffset="-208877.4">28008 14906 19343 0,'0'0'1728'0,"0"0"-1392"0,0 0-336 0,0 0 0 0,0 0 2736 0,0 0 464 16,0 0 112-16,0 0 16 0,10-3-2272 0,-10 3-448 16,13 3-96-16,-1 1 0 0,1 1 272 0,-1 2 64 15,-2 0 16-15,2 3 0 0,0 1-224 0,1 1-32 16,1 1-16-16,3 1 0 0,1 2 0 0,3-2 0 16,1 2 0-16,3 5 0 0,1 1-80 0,1 0 0 15,1 3-16-15,-1 1 0 0,1 4-240 0,-2 3-64 16,-2 1 0-16,1 6 0 0,-4 4-192 0,-3 3 176 15,-3 3-176-15,-2 1 160 0,-3 1-160 0,-3-3 0 16,-3 1 0-16,-3 1 0 0,-4 0 0 0,1-2 0 16,-4-3 0-16,1-3-176 0,-4-3 176 0,0-1 0 15,0-6 128-15,0-2-128 0,0-1 144 0,-2 1-144 0,-1-6 192 0,1 0-192 16,0-4 0-16,2-2-256 0,-1 2 32 16,-1-3 0-1,1-1-1456-15,-3 0-304 0,-3 0-48 0,-1-1-14928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54:16.6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2698 8 5983 0 0,'-20'-6'848'0'0,"18"6"-11"0"0,1-1-1 0 0,-1 1 0 0 0,0 0 0 0 0,1 0 1 0 0,-1 0-1 0 0,0 0 0 0 0,1 0 0 0 0,-4 0 0 0 0,2 1-1342 0 0,5 1 582 0 0,3 4-48 0 0,0-1 0 0 0,0 1-1 0 0,0-1 1 0 0,1-1 0 0 0,12 9 0 0 0,36 17 261 0 0,-42-24-180 0 0,0 0-1 0 0,-1 0 0 0 0,0 1 1 0 0,0 1-1 0 0,0 0 0 0 0,-1 0 1 0 0,13 14-1 0 0,-7-1 112 0 0,-1 1-1 0 0,-1 0 1 0 0,20 43 0 0 0,22 78 510 0 0,-33-82-479 0 0,-14-36-162 0 0,6 14 223 0 0,22 43 0 0 0,-11-35 52 0 0,14 25 186 0 0,32 84 0 0 0,25 108-47 0 0,-66-186-154 0 0,48 86 1 0 0,-72-150-293 0 0,38 79 412 0 0,47 143 0 0 0,2 106-263 0 0,-81-289-201 0 0,5 24 41 0 0,9 83 0 0 0,14 376 25 0 0,-51-27 12 0 0,4-416-49 0 0,-62 565 127 0 0,54-566-77 0 0,-53 276 247 0 0,-11-33-75 0 0,-30 122-80 0 0,-66 285-107 0 0,160-675-63 0 0,-84 375 47 0 0,79-351-48 0 0,-81 345 54 0 0,5-83 133 0 0,69-247 5 0 0,-4-1 1 0 0,-49 112-1 0 0,-69 145-101 0 0,99-237-72 0 0,-36 69 274 0 0,-12 31-127 0 0,-20 151 37 0 0,71-215-189 0 0,-55 128 75 0 0,-17-7 11 0 0,108-260-104 0 0,-18 43 57 0 0,-4-1-1 0 0,-2-1 1 0 0,-3-3 0 0 0,-87 109-1 0 0,76-113 68 0 0,15-20-31 0 0,1 2 1 0 0,-45 72-1 0 0,-82 223 143 0 0,74-142-154 0 0,12-63-84 0 0,23-47 13 0 0,16-26 27 0 0,-63 75 0 0 0,66-90 0 0 0,4-7-3 0 0,-1-2 0 0 0,-40 35 1 0 0,-70 47 103 0 0,106-88-133 0 0,-22 21-7 0 0,-10 9 0 0 0,49-44-37 0 0,1 1 1 0 0,0 0-1 0 0,1 1 0 0 0,-21 26 0 0 0,-8 6 37 0 0,39-42 2 0 0,1 0-1 0 0,-1 0 1 0 0,0 0-1 0 0,0-1 0 0 0,0 1 1 0 0,-1-1-1 0 0,1 1 1 0 0,-1-1-1 0 0,-4 2 1 0 0,-7 5 91 0 0,-22 13 79 0 0,18-9-159 0 0,-42 22 38 0 0,40-24-51 0 0,8-4 0 0 0,-10 4 0 0 0,-14 5 0 0 0,-23 12 0 0 0,39-16 0 0 0,6-7 0 0 0,1-2 0 0 0,9-1 1 0 0,-10 2 23 0 0,-1-1 1 0 0,-24 2 0 0 0,32-5 17 0 0,-2-1-31 0 0,5-1 0 0 0,4 2 17 0 0,0-2-76 0 0,-3-5 33 0 0,-1-3 15 0 0,3 0 0 0 0,3-4 0 0 0,4 0 0 0 0,-4 11 0 0 0,0-1 0 0 0,0 0 0 0 0,1 1 0 0 0,-1-1 0 0 0,1 0 0 0 0,0 1 0 0 0,0-1 0 0 0,0 1 0 0 0,4-5 0 0 0,-2 4 0 0 0,2-2 0 0 0,-1 0 0 0 0,1 0 0 0 0,9-6 0 0 0,16-16 0 0 0,-5-3 173 0 0,-19 22-106 0 0,0 1 0 0 0,0 0-1 0 0,15-12 1 0 0,-16 15-131 0 0,-1 0 1 0 0,1 0-1 0 0,-1 0 0 0 0,1-1 0 0 0,5-9 1 0 0,17-19 77 0 0,-9 7-14 0 0,-16 22 0 0 0,13-12 0 0 0,-10 11 0 0 0,4-4-12 0 0,-8 8-49 0 0,-2 2-28 0 0,0 0 84 0 0,0 0 0 0 0,0 1 0 0 0,0-1 0 0 0,0 0 0 0 0,0 0 0 0 0,0 0 1 0 0,0 1-1 0 0,0-1 0 0 0,0 0 0 0 0,0 0 0 0 0,0 1 0 0 0,0-1 0 0 0,0 0 0 0 0,0 0 0 0 0,0 0 0 0 0,0 1 1 0 0,0-1-1 0 0,1 0 0 0 0,-1 0 0 0 0,0 0 0 0 0,0 1 0 0 0,0-1 0 0 0,0 0 0 0 0,0 0 0 0 0,0 0 0 0 0,1 0 1 0 0,-1 1-1 0 0,0-1 0 0 0,1 0-1 0 0,-1 1 1 0 0,0-1 0 0 0,1 1-1 0 0,-1-1 1 0 0,0 0 0 0 0,1 1 0 0 0,-1-1-1 0 0,0 1 1 0 0,0-1 0 0 0,1 1-1 0 0,-1-1 1 0 0,0 1 0 0 0,0 0-1 0 0,0-1 1 0 0,0 1 0 0 0,0-1-1 0 0,0 1 1 0 0,0-1 0 0 0,0 1-1 0 0,0 0 1 0 0,0 11 16 0 0,-1-1-1 0 0,0 1 1 0 0,-1-1 0 0 0,0 0-1 0 0,-6 16 1 0 0,-1-3-11 0 0,-16 39 0 0 0,19-49 0 0 0,1 1 0 0 0,-5 18 0 0 0,5-15 0 0 0,-16 66 0 0 0,19-67 0 0 0,2 1 0 0 0,3 0 0 0 0,5-2 0 0 0,2 0 0 0 0,2-4 0 0 0,2-4 0 0 0,2-3 0 0 0,2-2 0 0 0,0-3 0 0 0,-13 1 0 0 0,0-1 0 0 0,0-1 0 0 0,0 1 0 0 0,-1-1 0 0 0,1 0 0 0 0,0 0 0 0 0,6-2 0 0 0,-1-1 0 0 0,32-12 0 0 0,-30 11 0 0 0,1 0 0 0 0,15-3 0 0 0,-13 3-66 0 0,-1 0 0 0 0,-1 0 0 0 0,1-2 0 0 0,14-8 0 0 0,15-7-128 0 0,11 1-270 0 0,0 2 0 0 0,2 2 0 0 0,0 3 0 0 0,60-8 0 0 0,-40 10-332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5063 0 0,'0'0'760'0'0,"2"0"460"0"0,3 1-463 0 0,0 0-1 0 0,0 0 1 0 0,0 1-1 0 0,-1-1 1 0 0,1 1-1 0 0,7 4 0 0 0,-4-1-232 0 0,0 0 1 0 0,14 12-1 0 0,-7-2-447 0 0,0 1 1 0 0,18 23-1 0 0,73 122-111 0 0,-14 9-36 0 0,28 54 188 0 0,-96-178 147 0 0,28 68 0 0 0,-42-88-136 0 0,-2 1 1 0 0,0 0-1 0 0,-2 0 0 0 0,3 37 1 0 0,-3 8 137 0 0,-6 139 0 0 0,-2-186-219 0 0,-1 1-1 0 0,-1-1 1 0 0,-1 0 0 0 0,-1 0-1 0 0,-2-1 1 0 0,0 0 0 0 0,-2 0-1 0 0,0-1 1 0 0,-15 23 0 0 0,12-27 26 0 0,-2 0 0 0 0,0 0 1 0 0,-1-2-1 0 0,-22 20 1 0 0,-78 54-366 0 0,56-52-944 0 0,-70 35 1 0 0,88-52 476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55:4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10015 0 0,'0'0'2706'0'0,"5"-6"-1766"0"0,-2 3-954 0 0,4 0-661 0 0,2 2-6858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254 453 7455 0 0,'0'0'1184'0'0,"3"-1"-1065"0"0,10 0-39 0 0,-13 1-74 0 0,1 0 0 0 0,0 0 0 0 0,0 0 0 0 0,-1 0 1 0 0,1 0-1 0 0,0 0 0 0 0,-1 0 0 0 0,1 1 0 0 0,0-1 0 0 0,0 0 0 0 0,-1 0 0 0 0,1 1 0 0 0,0-1 0 0 0,-1 0 1 0 0,1 1-1 0 0,-1-1 0 0 0,1 1 0 0 0,0-1 0 0 0,-1 1 0 0 0,1 0 0 0 0,2 1 19 0 0,0 1 15 0 0,0-1-1 0 0,0 1 0 0 0,0 1 0 0 0,0-1 0 0 0,0 0 1 0 0,-1 1-1 0 0,1-1 0 0 0,-1 1 0 0 0,0 0 0 0 0,0-1 1 0 0,0 1-1 0 0,-1 0 0 0 0,1 0 0 0 0,-1 1 0 0 0,0-1 1 0 0,0 5-1 0 0,2 5 171 0 0,-2 0 1 0 0,0 1 0 0 0,-1 22 0 0 0,-5 21 944 0 0,-22 98 0 0 0,-30 53 844 0 0,6-62-1020 0 0,-21 75-147 0 0,-5 64-358 0 0,76-283-475 0 0,0 1 1 0 0,0-1-1 0 0,0 1 1 0 0,-1-1-1 0 0,1 0 0 0 0,-1 0 1 0 0,0 0-1 0 0,-2 4 0 0 0,-1 1-5 0 0,4-7-55 0 0,0-3-290 0 0,-2-4 299 0 0,0-1-1 0 0,1 1 1 0 0,-1-1-1 0 0,1 0 0 0 0,1 0 1 0 0,-1 0-1 0 0,1 1 1 0 0,1-1-1 0 0,-1 0 1 0 0,1 0-1 0 0,1-13 1 0 0,3-8-31 0 0,12-45 0 0 0,-8 37 91 0 0,86-362-68 0 0,-56 199 89 0 0,-20 97 117 0 0,-14 82-130 0 0,65-300 826 0 0,-53 263-623 0 0,3 0 0 0 0,2 2 0 0 0,42-80 1 0 0,-57 123-211 0 0,1 1 1 0 0,1-1-1 0 0,0 2 1 0 0,1-1-1 0 0,0 1 1 0 0,1 1-1 0 0,0-1 1 0 0,19-13-1 0 0,-21 18-22 0 0,1 0 0 0 0,-1 0 0 0 0,1 1 0 0 0,0 0 0 0 0,0 0-1 0 0,1 1 1 0 0,-1 0 0 0 0,1 1 0 0 0,0 0 0 0 0,-1 1 0 0 0,1 0-1 0 0,16 0 1 0 0,-9 2-24 0 0,-1 1-1 0 0,1 0 0 0 0,-1 1 1 0 0,0 1-1 0 0,0 1 0 0 0,0 0 1 0 0,-1 1-1 0 0,1 1 0 0 0,-1 0 1 0 0,-1 1-1 0 0,1 1 0 0 0,-2 0 1 0 0,1 1-1 0 0,-1 0 1 0 0,-1 1-1 0 0,20 22 0 0 0,-8-6-156 0 0,41 60-1 0 0,-55-71 180 0 0,-1 1 0 0 0,-1 0 0 0 0,0 0 0 0 0,-1 0-1 0 0,8 32 1 0 0,-13-39 45 0 0,-1 0 1 0 0,0 0-1 0 0,-1 1 0 0 0,0-1 0 0 0,0 0 0 0 0,-1 1 0 0 0,0-1 1 0 0,-1 0-1 0 0,0 0 0 0 0,-1 0 0 0 0,-6 15 0 0 0,0-4 69 0 0,0-1-1 0 0,-2 0 0 0 0,-1 0 0 0 0,-16 21 1 0 0,13-23-8 0 0,0 0 1 0 0,-2 0 0 0 0,-32 26 0 0 0,-64 36 270 0 0,86-63-293 0 0,-1-2 0 0 0,0-1-1 0 0,-1-1 1 0 0,-1-1 0 0 0,0-2 0 0 0,0-1 0 0 0,-55 8 0 0 0,66-15-39 0 0,1 0 1 0 0,-1-2 0 0 0,-18-2 0 0 0,-10 1-40 0 0,28 0-271 0 0,16 0 137 0 0,1-1-8 0 0,0 2-372 0 0,-9-15-10124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5983 0 0,'0'0'6016'0'0,"3"0"-5589"0"0,8 1-394 0 0,-8 0 17 0 0,-4 2 246 0 0,-5 17 142 0 0,0 0 0 0 0,-1 0 0 0 0,-1-1 1 0 0,-1 0-1 0 0,-16 25 0 0 0,8-15 141 0 0,-14 36-1 0 0,13-17-316 0 0,2 0-1 0 0,-14 79 0 0 0,9-35-229 0 0,-32 89 0 0 0,10-54-34 0 0,-49 185 18 0 0,85-283 38 0 0,2 1 1 0 0,1 0 0 0 0,2 0 0 0 0,0 0 0 0 0,4 31 0 0 0,0-49-46 0 0,0 1 1 0 0,1-1-1 0 0,1 0 1 0 0,0 0-1 0 0,1 0 1 0 0,0-1-1 0 0,1 1 0 0 0,0-1 1 0 0,0-1-1 0 0,9 11 1 0 0,-1-3-263 0 0,0-2 0 0 0,1 0 0 0 0,1 0 0 0 0,35 25 0 0 0,-25-24-899 0 0,31 15 0 0 0,-53-30 890 0 0,28 16-4874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4143 0 0,'2'1'9770'0'0,"6"7"-9460"0"0,0-1 0 0 0,-1 2 0 0 0,0-1 0 0 0,0 1 0 0 0,10 17 0 0 0,24 55 323 0 0,-8-13-168 0 0,16 41-189 0 0,-1-3-184 0 0,-41-93-122 0 0,1 0 0 0 0,0-1 0 0 0,1 0-1 0 0,0 0 1 0 0,19 17 0 0 0,-24-25-242 0 0,0-1 1 0 0,1 0-1 0 0,0 0 0 0 0,-1 0 0 0 0,1-1 1 0 0,0 1-1 0 0,0-1 0 0 0,1-1 1 0 0,-1 1-1 0 0,0-1 0 0 0,1 0 1 0 0,-1 0-1 0 0,0 0 0 0 0,1-1 1 0 0,-1 0-1 0 0,10 0 0 0 0,-13 0-1456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 10591 0 0,'0'0'819'0'0,"-2"1"-534"0"0,-4 0 351 0 0,0 1-1 0 0,0 0 0 0 0,1 1 1 0 0,-9 3-1 0 0,-2 9-383 0 0,7-4-286 0 0,3-4 20 0 0,0 1 0 0 0,0 0 0 0 0,1 1 0 0 0,0-1 0 0 0,-4 11 0 0 0,1-3 26 0 0,-47 108 613 0 0,28-62 51 0 0,-73 203 1368 0 0,67-171-1628 0 0,-12 30-37 0 0,-84 250 88 0 0,76-157-225 0 0,41-154-615 0 0,-4 97 0 0 0,16-150-10 0 0,0 0 0 0 0,1 0 0 0 0,1 0 0 0 0,4 19 0 0 0,-6-29 285 0 0,0 1 0 0 0,0-1 0 0 0,1 1 0 0 0,-1 0 0 0 0,0-1 0 0 0,0 1 0 0 0,1-1 0 0 0,-1 1 0 0 0,0-1 0 0 0,1 1 0 0 0,-1-1 0 0 0,0 1 0 0 0,1-1 0 0 0,-1 1 0 0 0,1-1 0 0 0,0 1 0 0 0,1 0-687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6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3223 0 0,'0'0'143'0'0,"-1"-2"-3"0"0,1-1-98 0 0,-1 1 4 0 0,1 1 0 0 0,0 0 0 0 0,-12-14 12289 0 0,14 5-5937 0 0,0 4-7513 0 0,17 10-5966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53 12815 0 0,'0'0'1158'0'0,"1"-2"-954"0"0,2-2-172 0 0,-1 0 22 0 0,1 1 0 0 0,-1-1 0 0 0,1 1 1 0 0,0 0-1 0 0,0 0 0 0 0,0 0 1 0 0,0 1-1 0 0,1-1 0 0 0,-1 1 1 0 0,1-1-1 0 0,-1 1 0 0 0,1 0 1 0 0,0 0-1 0 0,5-1 0 0 0,3-1-16 0 0,-10 3 430 0 0,0 3-180 0 0,8 5 30 0 0,-8-6 1034 0 0,-1 3-894 0 0,3 7-187 0 0,-1 1 1 0 0,0-1 0 0 0,-1 1 0 0 0,0 0 0 0 0,-1 0 0 0 0,0 0-1 0 0,-2 18 1 0 0,0-9-70 0 0,2 42 0 0 0,1-41-64 0 0,-4 36 0 0 0,-1-29-128 0 0,-1-1 0 0 0,-1 0 0 0 0,-19 55 0 0 0,20-72-9 0 0,-1 1 0 0 0,0-1-1 0 0,-1 0 1 0 0,0-1 0 0 0,-1 1-1 0 0,0-1 1 0 0,0 0 0 0 0,-1-1-1 0 0,-1 0 1 0 0,1 0 0 0 0,-19 14-1 0 0,23-21-145 0 0,-1 1 0 0 0,1-1 1 0 0,-1 1-1 0 0,1-1 0 0 0,-1-1 0 0 0,1 1 0 0 0,-1-1 0 0 0,0 1 0 0 0,0-2 1 0 0,0 1-1 0 0,0 0 0 0 0,0-1 0 0 0,0 0 0 0 0,0 0 0 0 0,0 0 0 0 0,0-1 0 0 0,0 0 1 0 0,1 0-1 0 0,-10-2 0 0 0,-4-5-1422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7:45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19008 7223 11967 0,'0'0'1072'0,"-9"-4"-864"0,1 0-208 0,0 2 0 16,8 2 3104-16,-9-4 576 0,9 4 112 0,-8-3 32 16,8 3-2944-16,0 0-592 0,-9-6-112 0,2 2-32 15,-1 0-144-15,-1 1 0 0,-2 2-160 0,-1 2 160 16,-2 3-320-16,-4-1 48 0,-4-3 0 0,-3 4 0 16,-2-2 272-16,-5 5-160 0,0-3 160 0,-1 2-128 15,0-3 128-15,2 1 0 0,0 0 0 0,1 0 0 16,3 0 368-16,2-2 0 0,3-2 0 0,3-1 0 15,5 1 176-15,2-1 32 0,2-1 16 0,10 2 0 16,0 0-144-16,0 0-16 0,0 0-16 0,-3-8 0 16,3 1-144-16,0 7-16 0,8-7-16 0,4 1 0 15,3-1-240-15,4 2 144 0,2 1-144 0,3 1 128 0,5 2-128 0,2 1 0 16,2 0 0-16,3 0 128 0,3 0-128 0,3-1 0 16,1-1 0-16,-1 0 0 0,-2-2 0 0,1-1 0 15,-2-2 0-15,0 3 0 0,-1-2 0 0,-2 2 0 16,-1 1 0-16,-2-1 0 0,-4 0 384 0,-3 2-16 15,-4-3 0-15,-2 1 0 0,-5 0 160 0,0 0 48 16,-5-1 0-16,-10 5 0 0,6-7-48 0,-6 7 0 16,0 0 0-16,0 0 0 0,-7-10 48 0,-4 2 16 15,-3 3 0-15,-3 1 0 0,-1 4-288 0,-2-3-64 16,-3 2-16-16,-2 1 0 0,-1 0-224 0,-2 4 128 16,0-3-128-16,2 2 0 0,0 1 128 0,1 1-128 15,1-3 0-15,1 2 0 0,1 1 0 0,0 1 128 0,-2-2-128 16,3 1 0-16,0 0 0 0,2 0 0 0,-1 2 0 0,3-5 0 15,0 2 0-15,2 1 0 0,-2 1 0 0,4 0 0 32,2-2-896-32,4 1-1248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370 478 5527 0 0,'0'0'4448'0'0,"0"3"-4316"0"0,-2 7-41 0 0,2-7 38 0 0,-1 0 201 0 0,-3 13 241 0 0,0 0 0 0 0,1 0 1 0 0,-1 27-1 0 0,0-1 102 0 0,-82 436 2516 0 0,70-401-3084 0 0,-71 260 335 0 0,71-281-134 0 0,-18 45 385 0 0,-7 25 121 0 0,7-10-1067 0 0,28-111 129 0 0,1 0-76 0 0,-10-34 21 0 0,12 17 159 0 0,1-1 1 0 0,1 0-1 0 0,0 1 1 0 0,1-1-1 0 0,2-17 1 0 0,-1 11 11 0 0,19-194 12 0 0,-4 82-20 0 0,65-535-168 0 0,-42 458 133 0 0,-27 148 52 0 0,25-81 33 0 0,-28 115 1 0 0,1 1-1 0 0,1 0 1 0 0,19-31 0 0 0,-18 40-13 0 0,0 0 1 0 0,1 0-1 0 0,0 1 0 0 0,1 1 1 0 0,1 0-1 0 0,17-13 0 0 0,-7 10-22 0 0,0 0 0 0 0,1 1 0 0 0,38-16-1 0 0,-47 25-14 0 0,0 0 1 0 0,1 1-1 0 0,0 1 0 0 0,0 1 0 0 0,0 0 0 0 0,36-1 0 0 0,-42 5-57 0 0,0 0-1 0 0,-1 1 1 0 0,1 0 0 0 0,0 1-1 0 0,-1 0 1 0 0,1 1 0 0 0,-1 0-1 0 0,0 1 1 0 0,0 0-1 0 0,0 1 1 0 0,19 12 0 0 0,-21-12-7 0 0,-2 1 1 0 0,1 0-1 0 0,-1 1 1 0 0,0 0 0 0 0,0 0-1 0 0,-1 0 1 0 0,0 1 0 0 0,0 0-1 0 0,-1 0 1 0 0,7 14 0 0 0,-6-10 35 0 0,-1 1 0 0 0,-1 0 1 0 0,0 0-1 0 0,-1 1 0 0 0,0-1 1 0 0,-1 1-1 0 0,1 14 0 0 0,-2-3 14 0 0,0 1 0 0 0,-2 0 0 0 0,-7 42 0 0 0,4-39 42 0 0,-3 0 0 0 0,0 0-1 0 0,-2 0 1 0 0,-20 45 0 0 0,21-57 70 0 0,0-1 1 0 0,-1 0-1 0 0,0-1 1 0 0,-2 0-1 0 0,1-1 1 0 0,-25 25-1 0 0,13-21 89 0 0,0 0-1 0 0,-1-2 1 0 0,-2 0 0 0 0,1-2-1 0 0,-1 0 1 0 0,-1-2-1 0 0,-1-1 1 0 0,0-1 0 0 0,-47 11-1 0 0,62-18-111 0 0,-1-1 0 0 0,-16 2 0 0 0,24-4-148 0 0,0 0 1 0 0,0-1-1 0 0,0 1 0 0 0,0-1 0 0 0,0 0 0 0 0,1 0 1 0 0,-1-1-1 0 0,0 1 0 0 0,-4-3 0 0 0,-6-4-394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26 8751 0 0,'-2'1'674'0'0,"-19"11"162"0"0,1 1 0 0 0,0 1 0 0 0,1 1 1 0 0,-18 17-1 0 0,20-15-791 0 0,9-10 30 0 0,0 1 0 0 0,0 0 0 0 0,1 0 0 0 0,0 1-1 0 0,0 0 1 0 0,-9 17 0 0 0,-4 20 480 0 0,2 1 0 0 0,-13 51 1 0 0,-12 102 26 0 0,40-183-568 0 0,1 0-1 0 0,1 0 1 0 0,1 0-1 0 0,1 0 1 0 0,4 30-1 0 0,-3-34-13 0 0,1 0 0 0 0,1 0 0 0 0,0 0 0 0 0,0-1 0 0 0,2 1-1 0 0,-1-1 1 0 0,15 22 0 0 0,-9-23 0 0 0,4-2 0 0 0,5 1 0 0 0,-15-9 0 0 0,0-2 0 0 0,17 3 0 0 0,-16-4 0 0 0,-2 0 0 0 0,6 0 31 0 0,-1-1-1 0 0,0-1 1 0 0,0 0-1 0 0,-1 0 0 0 0,1 0 1 0 0,-1-1-1 0 0,0-1 1 0 0,0 1-1 0 0,0-1 1 0 0,-1-1-1 0 0,0 1 0 0 0,9-12 1 0 0,4-8 223 0 0,0-1 0 0 0,19-37-1 0 0,-25 40-142 0 0,14-27-44 0 0,35-93-1 0 0,-34 72-51 0 0,-20 50 78 0 0,-1 0-1 0 0,-1-1 1 0 0,6-29-1 0 0,-11 42-51 0 0,-1 0-1 0 0,0 0 1 0 0,-1-1-1 0 0,0 1 1 0 0,0 0-1 0 0,-1 0 1 0 0,0 0 0 0 0,-1 0-1 0 0,0 0 1 0 0,-5-11-1 0 0,5 12 13 0 0,-2 1 0 0 0,1 0 0 0 0,-1 0-1 0 0,0 0 1 0 0,-1 0 0 0 0,0 1 0 0 0,0-1 0 0 0,-1 1-1 0 0,1 0 1 0 0,-2 1 0 0 0,1 0 0 0 0,-1 0 0 0 0,0 0-1 0 0,-10-6 1 0 0,14 10-53 0 0,-5-3 0 0 0,1 0 0 0 0,-1 1 0 0 0,-1-1 0 0 0,1 2 0 0 0,0-1 0 0 0,-1 1 0 0 0,0 1 0 0 0,1-1 0 0 0,-1 1 0 0 0,0 1 0 0 0,-1 0 0 0 0,1 0 0 0 0,0 1 0 0 0,-18 1 0 0 0,24-1-101 0 0,-1 1 0 0 0,0-1-1 0 0,0 1 1 0 0,1 0 0 0 0,-1 0 0 0 0,1 0 0 0 0,-1 0-1 0 0,1 1 1 0 0,-1 0 0 0 0,1-1 0 0 0,0 1-1 0 0,-1 0 1 0 0,-3 4 0 0 0,6-5-1196 0 0,-7 11-8341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6447 0 0,'0'0'4234'0'0,"3"1"-3992"0"0,8 3-243 0 0,-9-3-102 0 0,1 0 53 0 0,27 7 1379 0 0,0 2 0 0 0,41 20-1 0 0,2 0-889 0 0,-59-24-571 0 0,1-1-1 0 0,0 0 1 0 0,-1-2-1 0 0,1 1 1 0 0,1-2 0 0 0,24 2-1 0 0,-34-4-65 0 0,8-1-1540 0 0,-1-2-2786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 2759 0 0,'0'0'11324'0'0,"-1"2"-11032"0"0,-7 10 316 0 0,0-1 0 0 0,0 0 0 0 0,-15 14 0 0 0,19-21-424 0 0,-10 14 151 0 0,1 0 0 0 0,1 1-1 0 0,1 0 1 0 0,0 1 0 0 0,-8 23 0 0 0,13-30-265 0 0,-14 35 42 0 0,2 2 0 0 0,2 0 1 0 0,-11 60-1 0 0,-16 160-124 0 0,35-210 24 0 0,6-43-12 0 0,-20 172 0 0 0,20-151 0 0 0,1 0 0 0 0,9 74 0 0 0,-6-97-29 0 0,0 0-1 0 0,1 0 0 0 0,1-1 1 0 0,1 1-1 0 0,0-1 0 0 0,1 0 1 0 0,0-1-1 0 0,1 1 1 0 0,1-1-1 0 0,0 0 0 0 0,0-1 1 0 0,2 0-1 0 0,13 14 1 0 0,-10-13-269 0 0,1-2 0 0 0,0 0 0 0 0,0 0 1 0 0,1-2-1 0 0,1 1 0 0 0,-1-2 1 0 0,1 0-1 0 0,1-1 0 0 0,0-1 1 0 0,30 8-1 0 0,-18-8-503 0 0,-1 0-21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7831 0 0,'0'0'3818'0'0,"-1"3"-2164"0"0,-1 3-1378 0 0,0 1-1 0 0,1 0 1 0 0,-1 0-1 0 0,1 0 1 0 0,1-1-1 0 0,0 1 0 0 0,0 0 1 0 0,0 0-1 0 0,0 0 1 0 0,1 0-1 0 0,1 0 1 0 0,1 8-1 0 0,5 10 35 0 0,1-1 0 0 0,12 24 0 0 0,-1-2 234 0 0,-12-26-541 0 0,1 1 1 0 0,1-2-1 0 0,1 1 1 0 0,1-2-1 0 0,1 0 0 0 0,17 20 1 0 0,-26-33-161 0 0,0-1-1 0 0,0 1 1 0 0,1-1 0 0 0,0 0-1 0 0,-1 0 1 0 0,2 0 0 0 0,-1-1-1 0 0,8 5 1 0 0,-4-5-1458 0 0,-1 0 0 0 0,1 0 0 0 0,14 3 0 0 0,-6-5-2924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746 17 5527 0 0,'0'0'498'0'0,"-1"-2"-150"0"0,0 0 180 0 0,-1-1-729 0 0,-12-5 7175 0 0,13 7-6968 0 0,1 1 0 0 0,-1 0 0 0 0,0 0-1 0 0,1 0 1 0 0,-1 0 0 0 0,1 0 0 0 0,-1 0 0 0 0,0 0 0 0 0,1 0 0 0 0,-1 0 0 0 0,1 0 0 0 0,-1 0-1 0 0,0 0 1 0 0,1 0 0 0 0,-1 1 0 0 0,1-1 0 0 0,-1 0 0 0 0,0 0 0 0 0,1 1 0 0 0,-1-1 0 0 0,0 1-1 0 0,1-1 7 0 0,-3 1 40 0 0,0 0 0 0 0,0 1 0 0 0,0-1 0 0 0,0 1 0 0 0,0-1 0 0 0,0 1 0 0 0,0 0 0 0 0,0 0 0 0 0,1 1 0 0 0,-1-1 0 0 0,1 0 0 0 0,0 1 0 0 0,-3 3 0 0 0,-1 4 227 0 0,0-1 1 0 0,-7 17-1 0 0,3-5 50 0 0,-140 277 2967 0 0,81-147-3011 0 0,-123 282 394 0 0,61-131-158 0 0,89-210-453 0 0,-1 14-329 0 0,41-99 90 0 0,-1 1 0 0 0,2-1 0 0 0,-1 1 0 0 0,1-1 0 0 0,0 1 0 0 0,0 12 0 0 0,1-18-405 0 0,2 1-22 0 0,-1-2 419 0 0,0 1 0 0 0,0-1 0 0 0,0 0 0 0 0,0 1 0 0 0,0-1 0 0 0,0 0 0 0 0,1 0 0 0 0,-1 0 0 0 0,0 0 0 0 0,1 0 1 0 0,-1 0-1 0 0,1 0 0 0 0,-1 0 0 0 0,1 0 0 0 0,0-1 0 0 0,-1 1 0 0 0,1-1 0 0 0,0 1 0 0 0,-1-1 0 0 0,1 0 0 0 0,0 1 0 0 0,-1-1 0 0 0,1 0 0 0 0,0 0 0 0 0,0 0 0 0 0,-1 0 0 0 0,1-1 0 0 0,0 1 0 0 0,1-1 0 0 0,18-6-1500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 4143 0 0,'-4'-9'10584'0'0,"59"-33"-9604"0"0,-53 41-987 0 0,1-1 0 0 0,-1 1-1 0 0,1 0 1 0 0,-1 0 0 0 0,1 0-1 0 0,0 1 1 0 0,-1-1 0 0 0,1 1-1 0 0,5-1 1 0 0,-2 0-33 0 0,14 0 56 0 0,-15 2 8 0 0,-3 1 0 0 0,0-1-1 0 0,0 0 1 0 0,1 0-1 0 0,-1 0 0 0 0,0 0 1 0 0,0 1-1 0 0,-1-1 0 0 0,1 1 1 0 0,0-1-1 0 0,0 1 0 0 0,-1 0 1 0 0,1-1-1 0 0,-1 1 0 0 0,0 0 1 0 0,1 0-1 0 0,0 3 1 0 0,0-3 19 0 0,14 26 453 0 0,-2 0 0 0 0,15 39 0 0 0,18 35 228 0 0,22 15-34 0 0,-18-32-399 0 0,55 125 0 0 0,-94-180-257 0 0,-1 1 0 0 0,-2 0 0 0 0,-1 1-1 0 0,-2 0 1 0 0,4 52 0 0 0,-9-56-16 0 0,-1-1-1 0 0,-1 1 1 0 0,-1 0 0 0 0,-2-1-1 0 0,-1 1 1 0 0,-15 50 0 0 0,-12 7 172 0 0,-74 144 0 0 0,76-176-228 0 0,-2-1-1 0 0,-41 51 1 0 0,52-77 54 0 0,-29 27 0 0 0,15-24-5702 0 0,19-19-548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307 442 1375 0 0,'1'-2'203'0'0,"24"-31"3002"0"0,-23 31-2566 0 0,7-8 621 0 0,-8 8-656 0 0,7-6 6045 0 0,-8 26-6417 0 0,1 7 80 0 0,-6 42 0 0 0,-52 222 228 0 0,-10-89-479 0 0,29-96-46 0 0,9-18 242 0 0,-4-1 0 0 0,-47 84 0 0 0,70-155-98 0 0,8-11 46 0 0,0-1 1 0 0,0 1-1 0 0,0 0 1 0 0,0 0-1 0 0,0 0 1 0 0,-2 5-1 0 0,-2-18 60 0 0,3 6-210 0 0,1-1 3 0 0,0 1 0 0 0,1-1-1 0 0,0 0 1 0 0,0 0 0 0 0,0 0-1 0 0,0 0 1 0 0,1 0 0 0 0,0-1 0 0 0,0 1-1 0 0,1-8 1 0 0,2-7 127 0 0,7-25 0 0 0,-10 43-178 0 0,128-435 317 0 0,-69 260-303 0 0,60-147 74 0 0,-102 286-86 0 0,2 1-1 0 0,2 1 1 0 0,1 1-1 0 0,1 1 1 0 0,2 1 0 0 0,36-37-1 0 0,-49 59-7 0 0,0 0 0 0 0,1 0-1 0 0,0 1 1 0 0,1 1 0 0 0,0 0-1 0 0,19-9 1 0 0,-23 14-15 0 0,0 0-1 0 0,1 1 1 0 0,-1 0 0 0 0,0 0-1 0 0,1 1 1 0 0,0 1-1 0 0,-1-1 1 0 0,1 2 0 0 0,0 0-1 0 0,14 1 1 0 0,-20 0-12 0 0,0 0 0 0 0,0 0 0 0 0,0 0-1 0 0,0 1 1 0 0,0 0 0 0 0,0 0 0 0 0,7 5 0 0 0,10 3-164 0 0,-17-5 137 0 0,12 23-4 0 0,-15-21 43 0 0,5 14 2 0 0,-5-7-2 0 0,0 0 0 0 0,-1 0-1 0 0,0 0 1 0 0,-2 17 0 0 0,-8 57 13 0 0,3-53 1 0 0,-1 0 0 0 0,-2-1 0 0 0,-2 0 0 0 0,-1-1 0 0 0,-1 0 0 0 0,-2 0 0 0 0,-1-2 0 0 0,-40 59 0 0 0,44-75 19 0 0,-1 0 0 0 0,-1-1-1 0 0,0 0 1 0 0,-1-1 0 0 0,0-1 0 0 0,-1 0 0 0 0,0-1-1 0 0,-1-1 1 0 0,0 0 0 0 0,-1-1 0 0 0,0-1-1 0 0,0-1 1 0 0,-32 8 0 0 0,-142 50 214 0 0,185-62-235 0 0,0-2 0 0 0,0 1-1 0 0,0-1 1 0 0,-8 1 0 0 0,6-1-48 0 0,6-1-262 0 0,-7 2-303 0 0,6-2-2658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709 19 2303 0 0,'2'-2'4011'0'0,"0"-1"-3295"0"0,15-9 3349 0 0,-15 10-3297 0 0,-5 2-430 0 0,-4 1-187 0 0,1 0 1 0 0,-1 0 0 0 0,0 1-1 0 0,1 0 1 0 0,-1 0-1 0 0,1 0 1 0 0,-11 6 0 0 0,-43 26 553 0 0,35-18-431 0 0,2 2 1 0 0,0 0-1 0 0,1 1 0 0 0,1 1 0 0 0,1 1 0 0 0,1 0 1 0 0,-20 31-1 0 0,16-18-52 0 0,1 2 0 0 0,3 0 0 0 0,1 1 0 0 0,-20 58 0 0 0,-5 15-2 0 0,-71 131 0 0 0,91-194-185 0 0,1 1 0 0 0,2 1-1 0 0,-21 85 1 0 0,31-94 11 0 0,2 1 0 0 0,2 1 1 0 0,2-1-1 0 0,1 1 0 0 0,5 67 0 0 0,1-78-55 0 0,1-1 1 0 0,1 1-1 0 0,2-1 0 0 0,19 54 0 0 0,-12-52-67 0 0,50 111-716 0 0,-50-115 239 0 0,2-2 1 0 0,0 1-1 0 0,22 24 1 0 0,-12-23-198 0 0,-2-7-2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11 2759 0 0,'0'0'12920'0'0,"-1"-2"-12693"0"0,-5-5 10 0 0,5 5 243 0 0,-1 3-446 0 0,1 0 0 0 0,-1 0 1 0 0,1 0-1 0 0,-1 0 0 0 0,1 0 0 0 0,-1 0 0 0 0,1 0 0 0 0,0 0 0 0 0,-1 0 0 0 0,1 1 0 0 0,0-1 1 0 0,0 1-1 0 0,0-1 0 0 0,0 1 0 0 0,0-1 0 0 0,0 1 0 0 0,1-1 0 0 0,-2 3 0 0 0,-9 26 143 0 0,2 1 0 0 0,1 0 0 0 0,-7 47 0 0 0,-54 458 171 0 0,65-495-377 0 0,-2-1-1 0 0,-1 0 0 0 0,-2 0 1 0 0,-23 61-1 0 0,27-91-205 0 0,1 0-1 0 0,-1-1 1 0 0,0 0-1 0 0,-1 0 0 0 0,0 0 1 0 0,-1-1-1 0 0,0 0 1 0 0,-14 13-1 0 0,20-19-1097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3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220 496 1375 0 0,'0'0'9883'0'0,"1"2"-9687"0"0,1 1-111 0 0,-1 1 1 0 0,1 0-1 0 0,-1 0 1 0 0,0-1-1 0 0,0 1 0 0 0,0 0 1 0 0,-1 0-1 0 0,1 0 1 0 0,-1 8-1 0 0,-4 41 427 0 0,1-27-389 0 0,-5 41 479 0 0,-4-1 0 0 0,-25 87 0 0 0,6-34-120 0 0,11-31-161 0 0,-26 122 477 0 0,45-205-777 0 0,-3 24 110 0 0,-2 0 1 0 0,-1 1-1 0 0,-2-2 0 0 0,0 1 1 0 0,-16 30-1 0 0,20-48-40 0 0,4-9 82 0 0,1-5-357 0 0,-2-14 127 0 0,2-1 0 0 0,0 1-1 0 0,4-22 1 0 0,12-56 19 0 0,-2 12 31 0 0,8-84-60 0 0,44-272 16 0 0,-49 344-221 0 0,31-136 1575 0 0,-36 185-826 0 0,3 0-1 0 0,37-82 0 0 0,-47 119-600 0 0,0 0 1 0 0,0 1-1 0 0,1-1 0 0 0,0 1 1 0 0,1 1-1 0 0,-1-1 0 0 0,1 1 0 0 0,1 0 1 0 0,0 1-1 0 0,0 0 0 0 0,14-9 0 0 0,-15 11 82 0 0,1 1 0 0 0,0-1 0 0 0,-1 1 0 0 0,1 1 0 0 0,0-1-1 0 0,1 2 1 0 0,-1-1 0 0 0,0 1 0 0 0,1 0 0 0 0,-1 0 0 0 0,1 1-1 0 0,-1 0 1 0 0,0 1 0 0 0,10 2 0 0 0,4 2 3 0 0,0 1 1 0 0,0 1-1 0 0,-1 1 1 0 0,0 0-1 0 0,0 2 1 0 0,-1 1-1 0 0,-1 0 1 0 0,0 2-1 0 0,31 25 1 0 0,-29-17 20 0 0,-1 0 0 0 0,32 46 0 0 0,-50-64 18 0 0,8 10 5 0 0,-1 1 0 0 0,-1 0 0 0 0,-1 0 1 0 0,0 1-1 0 0,0 0 0 0 0,-2 1 0 0 0,0-1 0 0 0,-1 1 0 0 0,5 30 0 0 0,-8-34 0 0 0,0 0-1 0 0,-1 0 1 0 0,0 0 0 0 0,-1 0 0 0 0,0 0-1 0 0,-1 0 1 0 0,0 0 0 0 0,-1 0 0 0 0,-1 0 0 0 0,0-1-1 0 0,0 1 1 0 0,-1-1 0 0 0,-11 19 0 0 0,6-16 34 0 0,-1-1 1 0 0,-1 0 0 0 0,-15 13 0 0 0,7-7 63 0 0,12-12-58 0 0,-1 0-1 0 0,-1-1 0 0 0,1 0 0 0 0,-1-1 1 0 0,0 0-1 0 0,-19 6 0 0 0,9-3-22 0 0,-19 9 80 0 0,-1-2-1 0 0,-59 13 0 0 0,74-24-91 0 0,0-2 0 0 0,0-1 1 0 0,-48-4-1 0 0,5 0-656 0 0,64 3 471 0 0,0 1 0 0 0,1-1 0 0 0,-1 1 0 0 0,0 0 0 0 0,-4 2 0 0 0,2-2-118 0 0,4 0-168 0 0,0 0-600 0 0,-6 4-1330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95 2759 0 0,'-1'-2'207'0'0,"1"-1"-173"0"0,-5-16 212 0 0,5 17 986 0 0,-2-8 2247 0 0,2 9-3169 0 0,-1-1 0 0 0,1 1 1 0 0,-1 0-1 0 0,1-1 0 0 0,0 1 0 0 0,0-1 1 0 0,0 1-1 0 0,0-1 0 0 0,0 1 0 0 0,0-1 1 0 0,0 1-1 0 0,0-1 0 0 0,1 1 1 0 0,-1 0-1 0 0,1-1 0 0 0,0-1 0 0 0,11-16 486 0 0,-11 17-192 0 0,2 2-337 0 0,15-4 131 0 0,33-1 0 0 0,-23 2 171 0 0,-24 3-507 0 0,0 0 0 0 0,0 0 1 0 0,0 1-1 0 0,0-1 0 0 0,0 1 0 0 0,0 0 0 0 0,0 0 0 0 0,4 2 0 0 0,10 2 114 0 0,24 3-88 0 0,0 2 0 0 0,0 2 0 0 0,-1 2 1 0 0,-1 1-1 0 0,-1 2 0 0 0,0 2 0 0 0,39 26 0 0 0,-26-12-88 0 0,47 32 0 0 0,-80-51 0 0 0,-1 1 0 0 0,-1 1 0 0 0,17 18 0 0 0,85 111 0 0 0,-111-133 0 0 0,-1 1 0 0 0,0 0 0 0 0,0 0 0 0 0,-2 1 0 0 0,0 0 0 0 0,0 0 0 0 0,-1 0 0 0 0,-1 0 0 0 0,-1 1 0 0 0,2 16 0 0 0,-3-10 0 0 0,0 0 0 0 0,-2 0 0 0 0,0 0 0 0 0,-2-1 0 0 0,0 1 0 0 0,-10 32 0 0 0,8-37 38 0 0,-1-1-1 0 0,-1 1 1 0 0,0-1-1 0 0,-1-1 1 0 0,-1 1-1 0 0,0-1 1 0 0,-1-1 0 0 0,0 0-1 0 0,-1 0 1 0 0,-1-1-1 0 0,0 0 1 0 0,-25 18-1 0 0,16-16 34 0 0,0-1-1 0 0,0-1 0 0 0,-2 0 1 0 0,-43 14-1 0 0,6-5 134 0 0,28-9-18 0 0,-40 8 0 0 0,63-18-150 0 0,-178 31 464 0 0,142-28-445 0 0,23-2-37 0 0,0 0-1 0 0,0-2 1 0 0,-22-1 0 0 0,-73-15-994 0 0,102 13 316 0 0,1 1 1 0 0,-1 0 0 0 0,1 1 0 0 0,-1 1-1 0 0,1 0 1 0 0,-1 1 0 0 0,1 0 0 0 0,-23 7-1 0 0,26-5-220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1 919 0 0,'0'0'15999'0'0,"1"3"-15702"0"0,8 57 341 0 0,1 69 0 0 0,-4-27-551 0 0,30 145 254 0 0,-21-140-306 0 0,1 146 0 0 0,-10-113-33 0 0,0-46 8 0 0,15 198 88 0 0,-18-271-212 0 0,2 0-1 0 0,9 30 1 0 0,-5-21-200 0 0,-8-28 95 0 0,3 12-2482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0 2303 0 0,'0'0'10560'0'0,"-3"1"-10117"0"0,-5 2-261 0 0,-1 1 0 0 0,1 0 0 0 0,0 0 0 0 0,1 1 0 0 0,-1 0 0 0 0,1 0 0 0 0,0 1 0 0 0,0 0 0 0 0,0 0 0 0 0,1 1 0 0 0,-10 13 0 0 0,-3 5 75 0 0,2 1 1 0 0,-17 32 0 0 0,-33 95 669 0 0,9-18-326 0 0,29-80-465 0 0,-40 90 14 0 0,61-124-124 0 0,1 0-1 0 0,1 0 1 0 0,1 0 0 0 0,1 0 0 0 0,-2 30-1 0 0,5-22 41 0 0,1-1-1 0 0,7 54 1 0 0,-4-66-54 0 0,0-1 0 0 0,1 1 1 0 0,1-1-1 0 0,0 0 0 0 0,1 0 1 0 0,13 23-1 0 0,-17-33-2 0 0,1-1 1 0 0,0 1-1 0 0,1-1 0 0 0,-1 0 1 0 0,1 0-1 0 0,0 0 1 0 0,0 0-1 0 0,0-1 0 0 0,0 0 1 0 0,1 0-1 0 0,0 0 1 0 0,-1 0-1 0 0,1 0 0 0 0,0-1 1 0 0,0 0-1 0 0,0 0 1 0 0,0-1-1 0 0,1 1 0 0 0,-1-1 1 0 0,0 0-1 0 0,1-1 1 0 0,-1 1-1 0 0,1-1 0 0 0,-1 0 1 0 0,7-1-1 0 0,-1-1 31 0 0,0 0-1 0 0,0 0 1 0 0,0-1 0 0 0,0-1-1 0 0,0 0 1 0 0,-1-1-1 0 0,0 1 1 0 0,0-2-1 0 0,0 0 1 0 0,-1 0 0 0 0,11-9-1 0 0,-7 4 47 0 0,-1-1-1 0 0,0 0 1 0 0,0-1-1 0 0,-1-1 1 0 0,-1 0-1 0 0,0 0 1 0 0,-1-1 0 0 0,-1 0-1 0 0,0 0 1 0 0,11-34-1 0 0,1-13 216 0 0,-2-2-1 0 0,-3 0 0 0 0,8-82 1 0 0,-17 69-216 0 0,-6-98 0 0 0,0 171-88 0 0,-9-139 7 0 0,6 127-14 0 0,0-1 0 0 0,-1 1-1 0 0,0-1 1 0 0,-1 2 0 0 0,-1-1-1 0 0,-12-22 1 0 0,16 35-21 0 0,1 0-1 0 0,-1 0 1 0 0,0 0-1 0 0,0 1 1 0 0,0-1-1 0 0,-1 1 1 0 0,1-1-1 0 0,-1 1 1 0 0,1 0 0 0 0,-1 0-1 0 0,0 0 1 0 0,1 0-1 0 0,-1 1 1 0 0,0-1-1 0 0,-1 1 1 0 0,1-1-1 0 0,0 1 1 0 0,0 0-1 0 0,0 0 1 0 0,-4 0-1 0 0,1 1-357 0 0,1-1-1 0 0,-1 1 0 0 0,0 0 0 0 0,-7 2 1 0 0,-25 6-5369 0 0,22-4 61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2759 0 0,'0'0'126'0'0,"-14"4"11606"0"0,16-2-10587 0 0,7 5-1031 0 0,0-1 1 0 0,1 0-1 0 0,-1 0 1 0 0,1-1 0 0 0,17 7-1 0 0,60 15 547 0 0,-45-15-548 0 0,-18-3-113 0 0,-21-8 0 0 0,19 1 0 0 0,-19-1 4 0 0,0 0-1 0 0,1-1 0 0 0,-1 1 1 0 0,0-1-1 0 0,1 0 0 0 0,-1 0 1 0 0,1 0-1 0 0,-1-1 0 0 0,7 0 0 0 0,0-2 18 0 0,-7 3-23 0 0,0 0 1 0 0,1-1-1 0 0,-1 1 1 0 0,0-1-1 0 0,1 0 0 0 0,-1 0 1 0 0,0 0-1 0 0,0 0 1 0 0,0-1-1 0 0,0 1 1 0 0,0-1-1 0 0,4-2 1 0 0,2-3-49 0 0,1 2-388 0 0,-1 0 1 0 0,0 0-1 0 0,0-1 0 0 0,0-1 0 0 0,12-12 1 0 0,-10 7-1065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55 5527 0 0,'-4'-7'84'0'0,"2"3"0"0"0,-1 0 1 0 0,0 0-1 0 0,1 1 0 0 0,-1-1 0 0 0,-4-3 1 0 0,6 6 146 0 0,0 1 0 0 0,1-1 0 0 0,-1 1 0 0 0,0-1 0 0 0,1 1 0 0 0,-1-1 0 0 0,1 0 0 0 0,-1 1 0 0 0,1-1 0 0 0,-1 0 0 0 0,1 0 0 0 0,0 1 0 0 0,-1-1 0 0 0,1 0 0 0 0,0 0 0 0 0,0 0 0 0 0,-1 1 0 0 0,1-1 0 0 0,0 0 0 0 0,0 0 0 0 0,0 0 0 0 0,0 0 0 0 0,0 0 0 0 0,0 0-28 0 0,1 1 0 0 0,-1 0-1 0 0,0 0 1 0 0,0-1 0 0 0,1 1 0 0 0,-1 0 0 0 0,1 0 0 0 0,-1 0 0 0 0,0 0-1 0 0,1-1 1 0 0,-1 1 0 0 0,0 0 0 0 0,1 0 0 0 0,-1 0 0 0 0,0 0 0 0 0,1 0-1 0 0,-1 0 1 0 0,1 0 0 0 0,0 0 0 0 0,1-1-1243 0 0,1 1 1185 0 0,3 1-15 0 0,-1-1 0 0 0,0 1 0 0 0,0 0 0 0 0,0 0 0 0 0,0 0 0 0 0,0 1-1 0 0,0 0 1 0 0,9 4 0 0 0,-4 0 82 0 0,-1 0 0 0 0,1 1 0 0 0,11 10-1 0 0,140 114 912 0 0,14 14-710 0 0,-130-103-371 0 0,-1 1 0 0 0,-3 3 0 0 0,55 79 0 0 0,-72-88-20 0 0,-1 0-1 0 0,-3 2 0 0 0,-1 1 1 0 0,-2 0-1 0 0,22 76 0 0 0,-22-41 30 0 0,-4 1 0 0 0,-3 0-1 0 0,-3 1 1 0 0,-3 0 0 0 0,-4 0-1 0 0,-18 139 1 0 0,13-185 82 0 0,-1-1 1 0 0,-1 0-1 0 0,-2 0 0 0 0,-1 0 1 0 0,-1-1-1 0 0,-16 28 0 0 0,6-15 476 0 0,-45 62 1 0 0,57-92-596 0 0,0-1 1 0 0,0 0 0 0 0,-1-1-1 0 0,0 0 1 0 0,-1-1 0 0 0,0 0-1 0 0,-1 0 1 0 0,0-1 0 0 0,-23 11 0 0 0,20-13-472 0 0,0 0 0 0 0,-28 6 0 0 0,3-5-402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1 919 0 0,'0'0'13571'0'0,"-2"1"-13414"0"0,1 0-84 0 0,1 0-44 0 0,-1-1 0 0 0,1 1 0 0 0,0 0-1 0 0,-1-1 1 0 0,1 1 0 0 0,-1-1 0 0 0,1 0 0 0 0,-1 1-1 0 0,1-1 1 0 0,-1 1 0 0 0,1-1 0 0 0,-1 0-1 0 0,0 1 1 0 0,1-1 0 0 0,-1 0 0 0 0,1 0 0 0 0,-1 1-1 0 0,0-1 1 0 0,1 0 0 0 0,-2 0 0 0 0,-9 1-3 0 0,9 0 926 0 0,0 0-841 0 0,-6 6-14 0 0,5-5-1 0 0,1 0-5 0 0,-7 9-18 0 0,-7 10 11 0 0,13-15-85 0 0,1 0 2 0 0,-4 8-1 0 0,1 0 0 0 0,0 1 0 0 0,1-1 0 0 0,1 1 0 0 0,-3 20 0 0 0,0 1 0 0 0,1-19 0 0 0,0 0 0 0 0,-14 32 0 0 0,-6 16 0 0 0,0 18 0 0 0,-73 159 0 0 0,40-114 0 0 0,28-58 0 0 0,14-40 60 0 0,1-4 11 0 0,14-24-194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 12695 0 0,'0'0'1150'0'0,"-2"-1"-946"0"0,-3-5-112 0 0,4 5 262 0 0,-2 0 105 0 0,-8-2 1810 0 0,10 5-2196 0 0,0 1-1 0 0,1-1 1 0 0,-1 1-1 0 0,0-1 1 0 0,0 1-1 0 0,0-1 1 0 0,-2 3-1 0 0,-2 5 52 0 0,1 11 104 0 0,0-1-1 0 0,1 1 0 0 0,0 0 0 0 0,2 0 1 0 0,1 0-1 0 0,3 30 0 0 0,28 125 268 0 0,-18-115-437 0 0,8 23-1 0 0,41 107 0 0 0,-1-10-59 0 0,-45-130-460 0 0,-1-7-3254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28 10591 0 0,'-3'0'819'0'0,"-33"-13"-441"0"0,18 4 6279 0 0,75 3-6543 0 0,160 21-1394 0 0,-179-13 737 0 0,-16-1-453 0 0,34-1-1 0 0,-33-2 229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333 785 11399 0 0,'0'0'1467'0'0,"0"-2"-1228"0"0,-4-25 559 0 0,2 13-712 0 0,-3-1-24 0 0,-2 0-50 0 0,-5-4 16 0 0,6 16 57 0 0,2 1 20 0 0,-1-2 81 0 0,0 1 1 0 0,-1 0 0 0 0,1 0 0 0 0,-1 0 0 0 0,0 0 0 0 0,0 1 0 0 0,0 0 0 0 0,0 1-1 0 0,0-1 1 0 0,0 1 0 0 0,-1 0 0 0 0,1 0 0 0 0,0 1 0 0 0,-1 0 0 0 0,1 0-1 0 0,0 1 1 0 0,-1-1 0 0 0,1 1 0 0 0,-10 3 0 0 0,10-2 262 0 0,-9 2 16 0 0,-21 8 0 0 0,32-10-541 0 0,-1 0 0 0 0,1 1 0 0 0,0-1 0 0 0,0 1 0 0 0,0 0 0 0 0,0 0 0 0 0,0 0 0 0 0,-5 7 0 0 0,0 0 164 0 0,4-5-39 0 0,1 1-1 0 0,0 0 1 0 0,-7 12 0 0 0,5-6-46 0 0,1 0-1 0 0,1 1 1 0 0,-3 13 0 0 0,5-16-3 0 0,0-1 0 0 0,0-1 0 0 0,1 1 0 0 0,1-1 0 0 0,-1 12 0 0 0,0-13 0 0 0,4 26 0 0 0,1-12 0 0 0,3-2 0 0 0,7-6 0 0 0,-12-12 9 0 0,1 1-1 0 0,0-1 1 0 0,0 0-1 0 0,0 0 1 0 0,0 0-1 0 0,0 0 1 0 0,0 0-1 0 0,1-1 0 0 0,-1 1 1 0 0,0-1-1 0 0,0 0 1 0 0,0 0-1 0 0,1 0 1 0 0,-1-1-1 0 0,0 1 1 0 0,0-1-1 0 0,0 1 1 0 0,4-3-1 0 0,0 1 13 0 0,0-1 0 0 0,0 0 0 0 0,0 0-1 0 0,0-1 1 0 0,0 0 0 0 0,8-7 0 0 0,48-34 56 0 0,-45 29-55 0 0,-8 9 15 0 0,0-1 0 0 0,-1-1-1 0 0,0 0 1 0 0,10-14 0 0 0,-6 4 132 0 0,0-1 0 0 0,16-35 0 0 0,-25 45-127 0 0,0-1 0 0 0,0 0 0 0 0,-1 0 0 0 0,0-1 0 0 0,-1 1-1 0 0,0-1 1 0 0,0-17 0 0 0,-5-37 74 0 0,-2-1-1 0 0,-28-127 1 0 0,17 127-45 0 0,-2 1 0 0 0,-31-74 0 0 0,37 117-101 0 0,12 22-76 0 0,0 1 0 0 0,0 0 0 0 0,-1 0 0 0 0,1-1 0 0 0,0 1 0 0 0,0 0 0 0 0,0-1 0 0 0,0 1 0 0 0,0 0 0 0 0,-1 0 0 0 0,1-1 0 0 0,0 1 0 0 0,0 0 0 0 0,0-1 0 0 0,0 1 0 0 0,0 0 0 0 0,0-1 0 0 0,0 1 0 0 0,0 0 0 0 0,0-1 0 0 0,0 1 0 0 0,0 0 0 0 0,0-1 0 0 0,0 1 0 0 0,1 0 0 0 0,-1-1 0 0 0,0 1 0 0 0,0 0 0 0 0,0 0 0 0 0,0-1 0 0 0,0 1 0 0 0,1 0 0 0 0,-1 0 0 0 0,0-1 0 0 0,1 1 0 0 0,11-1-4325 0 0,-9 1 4852 0 0,15 2-5421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526 718 2303 0 0,'0'0'102'0'0,"-3"-1"-1"0"0,0 0 463 0 0,0-1-1 0 0,0 1 1 0 0,0 0-1 0 0,0-1 1 0 0,1 0-1 0 0,-1 0 1 0 0,0 0-1 0 0,-3-3 1 0 0,3 2-122 0 0,0 1 0 0 0,0-1 1 0 0,-1 1-1 0 0,1-1 0 0 0,-6-2 0 0 0,-60-29-284 0 0,65 33-117 0 0,1 0 0 0 0,-1 1 1 0 0,1-1-1 0 0,-1 1 1 0 0,0-1-1 0 0,1 1 0 0 0,-1 0 1 0 0,1 0-1 0 0,-8 2 0 0 0,2-1 354 0 0,0 1-1 0 0,-13 6 0 0 0,11-3-8 0 0,1 0 0 0 0,-1 1 0 0 0,1 1 0 0 0,0 0 0 0 0,-16 15 0 0 0,-20 14 503 0 0,24-20-605 0 0,0 2 0 0 0,0 1 1 0 0,2 0-1 0 0,0 2 0 0 0,-17 24 0 0 0,31-38-259 0 0,2-2-17 0 0,0 0 0 0 0,1 1 0 0 0,-1-1 0 0 0,1 1-1 0 0,-4 12 1 0 0,3-13-8 0 0,1 0 0 0 0,-5 22 0 0 0,6-10 0 0 0,1-13 3 0 0,1-3 1 0 0,0 0-1 0 0,0 0 0 0 0,0 0 1 0 0,0 0-1 0 0,0 0 0 0 0,0 0 1 0 0,0 0-1 0 0,0 1 0 0 0,0-1 1 0 0,0 0-1 0 0,1 0 0 0 0,-1 0 1 0 0,0 0-1 0 0,1-1 1 0 0,-1 1-1 0 0,2 2 0 0 0,4 9 20 0 0,-1-8 20 0 0,1-1-21 0 0,-1-1 1 0 0,1 0 0 0 0,-1 0 0 0 0,1-1 0 0 0,0 1 0 0 0,-1-1 0 0 0,1-1-1 0 0,0 1 1 0 0,0-1 0 0 0,6 0 0 0 0,-2-1 5 0 0,-1-1-1 0 0,1 1 1 0 0,0-2 0 0 0,-1 1-1 0 0,15-7 1 0 0,-7 1-16 0 0,0 0 1 0 0,-1-2 0 0 0,0 0 0 0 0,0 0-1 0 0,27-26 1 0 0,-31 25 134 0 0,-2 0-1 0 0,1-1 1 0 0,-1 0 0 0 0,-1-1 0 0 0,0 0 0 0 0,-1 0-1 0 0,-1-1 1 0 0,0 0 0 0 0,0 0 0 0 0,-2-1-1 0 0,0 1 1 0 0,5-23 0 0 0,-6 13-20 0 0,-2 0 0 0 0,0 0 0 0 0,-2 0-1 0 0,-2-25 1 0 0,-17-96 33 0 0,12 97-105 0 0,1 7 5 0 0,-33-165 56 0 0,26 166-116 0 0,-4-17 0 0 0,16 53-10 0 0,0 0-1 0 0,0 0 0 0 0,1-1 1 0 0,-1 1-1 0 0,1-8 0 0 0,0 4-109 0 0,2-9-2405 0 0,0 16 489 0 0,10-6-3819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97 2303 0 0,'1'-2'167'0'0,"26"-81"4818"0"0,-25 80-4866 0 0,3-4 1 0 0,-3 5 873 0 0,-3 5-841 0 0,0 0-1 0 0,1 0 1 0 0,-1 0-1 0 0,0 0 0 0 0,-1 0 1 0 0,1-1-1 0 0,-3 6 1 0 0,0-1 110 0 0,-37 65 1742 0 0,-88 120 0 0 0,93-142-1430 0 0,18-25-410 0 0,1 1-1 0 0,1 0 1 0 0,1 1-1 0 0,1 0 1 0 0,-18 55 0 0 0,16-18-46 0 0,2 0 0 0 0,-7 87 0 0 0,9 132 270 0 0,13-252-391 0 0,0 0 0 0 0,3-1 0 0 0,0 1 0 0 0,2-1 0 0 0,1 0 0 0 0,1 0-1 0 0,2-1 1 0 0,17 37 0 0 0,-20-51-84 0 0,2-1 0 0 0,0 0-1 0 0,1-1 1 0 0,0 1-1 0 0,1-2 1 0 0,21 20 0 0 0,-6-10-195 0 0,1 0 1 0 0,36 20-1 0 0,-51-36 22 0 0,-1 0-1 0 0,1 0 0 0 0,0-2 1 0 0,0 1-1 0 0,20 4 0 0 0,-1-3-471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16007 0 0,'0'0'731'0'0,"-2"1"-10"0"0,-11 6-465 0 0,1 4-228 0 0,7-4 70 0 0,0 0 0 0 0,1 1 0 0 0,-5 10 0 0 0,5-3 9 0 0,0 3-86 0 0,-2 9-21 0 0,7-21 0 0 0,0 0 0 0 0,-2 1 0 0 0,4 23 0 0 0,-3-22-80 0 0,0 0 0 0 0,0 1 0 0 0,-1-1-1 0 0,1 0 1 0 0,-4 11 0 0 0,1-8-197 0 0,-3 18-297 0 0,3-13-2952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39 13359 0 0,'0'0'1184'0'0,"-4"-14"-944"0"0,-4 0-240 0 0,2 4 4296 0 0,24 10-9512 0 0,0 2-832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14855 0 0,'0'0'1643'0'0,"-1"3"-1344"0"0,0 4-157 0 0,0-1 1 0 0,1 1 0 0 0,0 0 0 0 0,0-1-1 0 0,0 1 1 0 0,2 8 0 0 0,11 44 180 0 0,-5-25-269 0 0,3 26-18 0 0,-2 2 1 0 0,-3-1-1 0 0,-2 1 1 0 0,-10 121-1 0 0,4-154 26 0 0,1-14-241 0 0,0 0 0 0 0,-4 15 1 0 0,4-27-129 0 0</inkml:trace>
  <inkml:trace contextRef="#ctx0" brushRef="#br0" timeOffset="1">1 432 5983 0 0,'0'0'274'0'0,"0"-3"-6"0"0,0-6 304 0 0,0 9-536 0 0,0 0 0 0 0,0 0 0 0 0,0 0 0 0 0,0 0 0 0 0,0 0 0 0 0,0 0 0 0 0,0 0 0 0 0,0 1 0 0 0,0-1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0,0 0 0 0 0,0-1 0 0 0,0 1 0 0 0,0 0 0 0 0,0 0 0 0 0,0 0 0 0 0,0 0 0 0 0,0 0 0 0 0,0 0 0 0 0,0 0 0 0 0,0 0 0 0 0,0 0 0 0 0,5 1 1056 0 0,0 1 0 0 0,1-1 0 0 0,-1 0-1 0 0,0-1 1 0 0,1 1 0 0 0,-1-1 0 0 0,6-1 0 0 0,-7 1-915 0 0,-1 0 1 0 0,0-1-1 0 0,0 1 0 0 0,0-1 0 0 0,0 0 0 0 0,0 0 0 0 0,0 0 1 0 0,0-1-1 0 0,0 1 0 0 0,0-1 0 0 0,-1 1 0 0 0,1-1 0 0 0,0 0 1 0 0,3-4-1 0 0,6-7-88 0 0,-7 7-72 0 0,-1 1 0 0 0,1 0 0 0 0,0 0 0 0 0,1 1 0 0 0,-1-1 0 0 0,1 1 0 0 0,12-7 0 0 0,0 4-261 0 0,1 1-1 0 0,-1 1 0 0 0,1 0 1 0 0,21-1-1 0 0,18-5-3426 0 0,-34 6-2419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16 365 6911 0 0,'0'0'528'0'0,"1"4"-341"0"0,4 9 663 0 0,0 0 0 0 0,0-1 0 0 0,2 0 0 0 0,-1 1 0 0 0,1-2 0 0 0,10 13 0 0 0,58 66 3085 0 0,-59-72-3935 0 0,-14-15 1051 0 0,1 11-842 0 0,1-1-69 0 0,0 1-84 0 0,-3-11-154 0 0</inkml:trace>
  <inkml:trace contextRef="#ctx0" brushRef="#br0" timeOffset="1">16 26 10591 0 0,'0'0'1136'0'0,"-8"-14"-1136"0"0,0 2 8424 0 0,24 14-9008 0 0,5 6-10928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34 5983 0 0,'0'0'5871'0'0,"1"-2"-5764"0"0,1-7-82 0 0,-1 6 124 0 0,-2 1-53 0 0,1 1-73 0 0,-1 0 0 0 0,0 0 0 0 0,1 0 0 0 0,-1 0-1 0 0,0 0 1 0 0,1 0 0 0 0,-1 0 0 0 0,0 0 0 0 0,0 0-1 0 0,0 0 1 0 0,0 1 0 0 0,0-1 0 0 0,0 0 0 0 0,0 1-1 0 0,0-1 1 0 0,0 0 0 0 0,0 1 0 0 0,-1-1 0 0 0,1 1-1 0 0,0 0 1 0 0,0-1 0 0 0,0 1 0 0 0,-1 0 0 0 0,0 0-1 0 0,-2 0 21 0 0,1 0 0 0 0,0 1 0 0 0,0-1 0 0 0,0 1 0 0 0,0 0 0 0 0,0 0 0 0 0,0 0 0 0 0,0 0 0 0 0,-4 2 0 0 0,-6 5 167 0 0,0 1-1 0 0,0-1 1 0 0,1 2-1 0 0,0 0 1 0 0,1 0-1 0 0,0 1 1 0 0,1 1-1 0 0,0 0 1 0 0,1 0-1 0 0,0 1 1 0 0,1 0-1 0 0,0 0 1 0 0,1 1-1 0 0,0 0 1 0 0,-6 20-1 0 0,10-15-193 0 0,2 3-16 0 0,1-14 14 0 0,0 0-1 0 0,1 0 0 0 0,2 14 1 0 0,4-2-4 0 0,4 1-10 0 0,2-4-16 0 0,-10-13-16 0 0,1-1 0 0 0,-1 0 0 0 0,1 0 0 0 0,0-1 0 0 0,-1 1-1 0 0,1-1 1 0 0,1 1 0 0 0,-1-1 0 0 0,0-1 0 0 0,0 1 0 0 0,1 0-1 0 0,-1-1 1 0 0,1 0 0 0 0,-1 0 0 0 0,1 0 0 0 0,-1-1 0 0 0,1 0 0 0 0,0 0-1 0 0,-1 0 1 0 0,1 0 0 0 0,0-1 0 0 0,-1 1 0 0 0,6-3 0 0 0,1 0-12 0 0,-1 0 0 0 0,1-1 0 0 0,0-1 1 0 0,-1 0-1 0 0,0 0 0 0 0,0-1 0 0 0,0 0 1 0 0,10-10-1 0 0,-7 5 70 0 0,0 1 153 0 0,-1 0 0 0 0,19-21 0 0 0,-27 28-100 0 0,-2-1-1 0 0,1 0 1 0 0,0 0-1 0 0,-1 0 1 0 0,1 0-1 0 0,-1 0 1 0 0,0-1-1 0 0,-1 1 1 0 0,1-1 0 0 0,-1 1-1 0 0,0-1 1 0 0,0 1-1 0 0,0-1 1 0 0,0-6-1 0 0,-2 0-29 0 0,1-1-1 0 0,-1 1 1 0 0,-1-1-1 0 0,0 1 1 0 0,0 0-1 0 0,-1 0 1 0 0,-5-12-1 0 0,5 17-29 0 0,1 1 1 0 0,-1-1-1 0 0,-1 1 0 0 0,1 0 0 0 0,-1-1 1 0 0,1 1-1 0 0,-1 1 0 0 0,-1-1 0 0 0,1 1 1 0 0,-1 0-1 0 0,0 0 0 0 0,0 0 0 0 0,0 0 1 0 0,0 1-1 0 0,-7-4 0 0 0,8 4-18 0 0,0 0-28 0 0,-14-4-65 0 0,-11 3-533 0 0,17 3-881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10 175 10135 0 0,'0'0'919'0'0,"-1"3"-759"0"0,0 1-938 0 0,-1 1 1797 0 0,1 0-1 0 0,0 0 0 0 0,0 0 0 0 0,0 0 1 0 0,0 0-1 0 0,1 0 0 0 0,0 0 0 0 0,0 5 1 0 0,2 14-933 0 0,-1-10-181 0 0,-1-13 13 0 0,-1-43 379 0 0,1 31-86 0 0,2-7 169 0 0,5-30-1 0 0,-6 43-358 0 0,0 0 0 0 0,1 0 1 0 0,0 0-1 0 0,0 1 0 0 0,0-1 1 0 0,0 0-1 0 0,1 1 0 0 0,0 0 1 0 0,-1-1-1 0 0,7-5 0 0 0,-7 8-20 0 0,0 1 0 0 0,0-1-1 0 0,1 1 1 0 0,-1 0 0 0 0,0 0 0 0 0,0 0-1 0 0,1 0 1 0 0,-1 0 0 0 0,0 0-1 0 0,1 1 1 0 0,-1-1 0 0 0,1 1 0 0 0,-1-1-1 0 0,1 1 1 0 0,4 0 0 0 0,12-1-1 0 0,-7-4 0 0 0,-10 3 0 0 0,0-1 0 0 0,-1 1 0 0 0,1-1 0 0 0,0 1 0 0 0,-1-1 0 0 0,1 1 0 0 0,-1-1 0 0 0,0 0 0 0 0,0 0 0 0 0,0 0 0 0 0,0-5 0 0 0,8-17 0 0 0,-9 24 0 0 0,1 0 0 0 0,-1 0 0 0 0,1 0 0 0 0,-1 1 0 0 0,1-1 0 0 0,-1 0 0 0 0,1 1 0 0 0,-1-1 0 0 0,1 0 0 0 0,0 1 0 0 0,-1-1 0 0 0,1 1 0 0 0,0-1 0 0 0,1 0 0 0 0,0 1-4 0 0,1-1 1 0 0,0 1-1 0 0,-1 0 0 0 0,1-1 0 0 0,0 1 0 0 0,0 1 0 0 0,0-1 1 0 0,-1 0-1 0 0,1 1 0 0 0,0-1 0 0 0,-1 1 0 0 0,1 0 0 0 0,0 0 1 0 0,-1 0-1 0 0,1 0 0 0 0,-1 0 0 0 0,1 0 0 0 0,-1 1 0 0 0,0-1 1 0 0,4 4-1 0 0,1 0-11 0 0,0 2 0 0 0,1-1 0 0 0,-2 1 0 0 0,12 13 1 0 0,29 47-51 0 0,17 23-508 0 0,-57-82 179 0 0,1 0 1 0 0,0-1-1 0 0,0 0 0 0 0,1-1 0 0 0,0 1 0 0 0,0-2 0 0 0,0 1 0 0 0,1-1 1 0 0,0-1-1 0 0,0 0 0 0 0,0 0 0 0 0,12 2 0 0 0,-19-5-630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33 1375 0 0,'0'0'66'0'0,"-1"-2"388"0"0,0-1 583 0 0,-1 0-1 0 0,0 1 1 0 0,0 0-1 0 0,0-1 0 0 0,0 1 1 0 0,0 0-1 0 0,0 0 1 0 0,-1 0-1 0 0,-3-2 0 0 0,4 3-848 0 0,-1 0 0 0 0,0 0-1 0 0,1 0 1 0 0,-1 1 0 0 0,0-1-1 0 0,0 1 1 0 0,0-1-1 0 0,1 1 1 0 0,-1 0 0 0 0,-6 0-1 0 0,-5 3 29 0 0,0-1-1 0 0,0 2 1 0 0,0 0 0 0 0,1 0-1 0 0,-1 2 1 0 0,1-1-1 0 0,-12 9 1 0 0,-16 5 127 0 0,7-4-37 0 0,0 1-1 0 0,-54 37 1 0 0,75-44-261 0 0,1 0 0 0 0,0 1-1 0 0,0 1 1 0 0,1 0 0 0 0,1 0 0 0 0,0 1 0 0 0,1 1 0 0 0,0 0 0 0 0,-10 19 0 0 0,11-15-35 0 0,4 2-10 0 0,4-16 4 0 0,-1-2-1 0 0,1 0 0 0 0,0 0 0 0 0,0-1 0 0 0,0 1 0 0 0,-1 0 0 0 0,1 0 0 0 0,0 0 0 0 0,0-1 0 0 0,0 1 0 0 0,0 0-1 0 0,1 0 1 0 0,-1 0 0 0 0,0 0 0 0 0,0-1 0 0 0,0 1 0 0 0,1 0 0 0 0,-1 0 0 0 0,0-1 0 0 0,1 1 0 0 0,0 1 0 0 0,10 10 69 0 0,5-3-7 0 0,-12-8-67 0 0,1 0 0 0 0,-1 0 1 0 0,1-1-1 0 0,0 0 0 0 0,-1 0 0 0 0,1 0 1 0 0,-1 0-1 0 0,1-1 0 0 0,-1 0 0 0 0,1 0 0 0 0,-1 0 1 0 0,1 0-1 0 0,7-4 0 0 0,6-4-23 0 0,31-18 1 0 0,-44 24 23 0 0,10-7 1 0 0,22-18 0 0 0,10-9 0 0 0,-27 24 28 0 0,-14 8 2 0 0,5-8-24 0 0,-3 4 6 0 0,-6 7 1014 0 0,-2 22-653 0 0,0 25 132 0 0,4-27-479 0 0,0 0-1 0 0,1 0 1 0 0,1-1 0 0 0,0 0-1 0 0,2 0 1 0 0,0-1-1 0 0,0 0 1 0 0,2 0-1 0 0,0-1 1 0 0,14 17 0 0 0,-17-25-47 0 0,-1-1 1 0 0,1 1-1 0 0,1-2 1 0 0,-1 1-1 0 0,14 8 1 0 0,-17-12-7 0 0,1 0-117 0 0,-1 0 0 0 0,0 0 0 0 0,1 0 1 0 0,0-1-1 0 0,-1 0 0 0 0,1 0 0 0 0,0 0 0 0 0,6 0 0 0 0,-4 0-197 0 0,-6-1 194 0 0,0 0 0 0 0,1 0 0 0 0,-1 0 0 0 0,0 0 1 0 0,0 0-1 0 0,0 0 0 0 0,1 0 0 0 0,-1 0 0 0 0,0-1 0 0 0,0 1 0 0 0,0 0 0 0 0,3-2 0 0 0,0 1-256 0 0,13-5-912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13823 0 0,'-1'-2'1062'0'0,"0"-1"-814"0"0,-2-1-57 0 0,-2-8 4135 0 0,11 28-4340 0 0,0 1 0 0 0,-1 0 0 0 0,-1-1 1 0 0,-1 2-1 0 0,2 24 0 0 0,1 97 72 0 0,-6-94 43 0 0,1 31 27 0 0,11 311 379 0 0,30-1-159 0 0,-19-273-283 0 0,-18-96-262 0 0,0 1 0 0 0,2-1 0 0 0,0 1 0 0 0,10 17 0 0 0,-13-30-63 0 0,1 2-228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8287 0 0,'0'0'2910'0'0,"1"4"-1794"0"0,23 100 650 0 0,-14-66-1570 0 0,24 61-1 0 0,-22-66-151 0 0,-5-14 386 0 0,-1 1 0 0 0,-1 1 1 0 0,0-1-1 0 0,-2 1 0 0 0,2 22 0 0 0,-5-40-845 0 0,-1 7 3071 0 0,0-16-2310 0 0,0-7-272 0 0,0 1 1 0 0,1 0-1 0 0,1-1 1 0 0,0 1-1 0 0,1-1 0 0 0,0 1 1 0 0,7-22-1 0 0,-2 7-13 0 0,9-42-22 0 0,3 2 0 0 0,45-106 0 0 0,-62 170-39 0 0,-1 0 0 0 0,1 0 0 0 0,0 0 0 0 0,1 0 0 0 0,-1 0 0 0 0,4-4 0 0 0,5-2 0 0 0,-9 9 0 0 0,-1-1 0 0 0,0 1 0 0 0,0 0 0 0 0,1-1 0 0 0,-1 1 0 0 0,0 0 0 0 0,0 0 0 0 0,1 0 0 0 0,-1 0 0 0 0,2 0 0 0 0,-1 0 0 0 0,0 1 0 0 0,0-1 0 0 0,0 1 0 0 0,-1-1 0 0 0,1 1 0 0 0,0 0 0 0 0,3 2 0 0 0,3 3-16 0 0,0 1-1 0 0,0 1 1 0 0,-1 0 0 0 0,0 0-1 0 0,0 0 1 0 0,-1 1-1 0 0,7 11 1 0 0,4 5-15 0 0,2 2-15 0 0,51 76 38 0 0,-28-42 8 0 0,-21-33 0 0 0,16 31-96 0 0,-29-47-256 0 0,-6-10 160 0 0,0 0-1365 0 0,12 6 34 0 0,2 0-69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55 16007 0 0,'-3'0'731'0'0,"1"0"-656"0"0,-1-1-1 0 0,0 1 1 0 0,0 0 0 0 0,0 0 0 0 0,0 0-1 0 0,1 0 1 0 0,-1 1 0 0 0,0-1 0 0 0,0 1-1 0 0,1 0 1 0 0,-1 0 0 0 0,0 0 0 0 0,-3 2-1 0 0,1-1-58 0 0,1 2 0 0 0,0-1 0 0 0,0 0 0 0 0,0 1 0 0 0,1-1 0 0 0,0 1-1 0 0,-4 5 1 0 0,-5 9 35 0 0,1 1 0 0 0,0 0 0 0 0,-13 36-1 0 0,9-20-310 0 0,-1 0-34 0 0,1-4-16 0 0,-15 46-1 0 0,26-60 253 0 0,0 8 21 0 0,5-20 59 0 0,0-2-2 0 0,-1 1 12 0 0,1-1 1 0 0,0 0 0 0 0,0 0-1 0 0,0 0 1 0 0,0 0-1 0 0,0 0 1 0 0,0 0-1 0 0,1 0 1 0 0,0 0-1 0 0,-1 0 1 0 0,1 0 0 0 0,0-1-1 0 0,0 1 1 0 0,1-1-1 0 0,-1 0 1 0 0,5 4-1 0 0,-6-5-27 0 0,0 0 0 0 0,0 0 0 0 0,0-1 0 0 0,0 1-1 0 0,0 0 1 0 0,1-1 0 0 0,-1 1 0 0 0,0 0 0 0 0,0-1-1 0 0,0 0 1 0 0,1 1 0 0 0,-1-1 0 0 0,2 1 0 0 0,4 0 7 0 0,0 1 3 0 0,0-1 0 0 0,1 1 0 0 0,-1-1 1 0 0,1-1-1 0 0,0 0 0 0 0,-1 0 0 0 0,1 0 0 0 0,12-3 0 0 0,0-1-11 0 0,39-13 0 0 0,-46 12 7 0 0,-1 0 0 0 0,0-1 0 0 0,0 0 0 0 0,22-16 0 0 0,-27 17 60 0 0,-1 0-1 0 0,1-1 1 0 0,-1 0 0 0 0,-1 0-1 0 0,1-1 1 0 0,-1 1 0 0 0,0-1-1 0 0,6-12 1 0 0,-9 13-1 0 0,-1 0 0 0 0,1 0 0 0 0,-1 0 1 0 0,-1 0-1 0 0,1 0 0 0 0,-1-1 0 0 0,0 1 0 0 0,-1 0 1 0 0,0 0-1 0 0,-1-8 0 0 0,-3-8-21 0 0,-1 0 0 0 0,0 1 0 0 0,-2 0 0 0 0,-1 1 0 0 0,-19-36 1 0 0,18 39-46 0 0,-1 1 0 0 0,-21-27 0 0 0,28 38-5 0 0,-1 1 0 0 0,0-1-1 0 0,0 1 1 0 0,0 0 0 0 0,0 0 0 0 0,-1 0-1 0 0,1 1 1 0 0,-1-1 0 0 0,0 1-1 0 0,0 1 1 0 0,-10-4 0 0 0,7 1-54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4719 0 0,'0'0'6340'0'0,"2"2"-5925"0"0,8 14-9 0 0,0-1-1 0 0,0 2 1 0 0,8 21 0 0 0,18 56 585 0 0,12 26-314 0 0,-41-106-617 0 0,1 0 0 0 0,0-1-1 0 0,1 0 1 0 0,0 0 0 0 0,1 0 0 0 0,14 12-1 0 0,64 51 29 0 0,-65-57-96 0 0,-16-12 12 0 0,1-1-1 0 0,15 9 0 0 0,-4-3-297 0 0,-9-4-302 0 0,-1-1 0 0 0,14 15 0 0 0,-17-16 184 0 0,-5-5 349 0 0,-1-1 1 0 0,1 1-1 0 0,-1-1 0 0 0,1 1 0 0 0,0-1 0 0 0,-1 1 0 0 0,1-1 1 0 0,0 0-1 0 0,-1 1 0 0 0,1-1 0 0 0,0 0 0 0 0,-1 1 0 0 0,3-1 0 0 0,-3 0-5 0 0,0 0-1 0 0,0 0 0 0 0,1 0 0 0 0,-1 0 0 0 0,0 0 0 0 0,1 0 0 0 0,-1 1 1 0 0,0-1-1 0 0,0 0 0 0 0,1 0 0 0 0,-1 0 0 0 0,0 0 0 0 0,0 0 0 0 0,1 1 1 0 0,-1-1-1 0 0,0 0 0 0 0,0 0 0 0 0,0 0 0 0 0,1 1 0 0 0,-1-1 0 0 0,0 0 1 0 0,0 0-1 0 0,0 1 0 0 0,0-1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10135 0 0,'0'0'7144'0'0,"1"3"-7016"0"0,15 83 473 0 0,7 102 0 0 0,-10 91-552 0 0,-12-227-3 0 0,6 102-81 0 0,-6-148-271 0 0,1 1 0 0 0,-1-1 1 0 0,1 1-1 0 0,3 5 1 0 0,-4-10-1093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118 262 5527 0 0,'-36'-53'463'0'0,"21"31"548"0"0,-21-36-1 0 0,28 42 1033 0 0,5 10-1274 0 0,-1 1 0 0 0,2-1 0 0 0,-1 1 0 0 0,1-1 0 0 0,0 0 0 0 0,0 0 0 0 0,0 0 0 0 0,-1-10 0 0 0,4 15-706 0 0,-1 0 1 0 0,0 0-1 0 0,1-1 0 0 0,-1 1 0 0 0,0 0 0 0 0,1 0 0 0 0,0 0 1 0 0,-1 0-1 0 0,1 0 0 0 0,-1 0 0 0 0,1 1 0 0 0,0-1 1 0 0,0 0-1 0 0,-1 0 0 0 0,1 0 0 0 0,2-1 0 0 0,15-10 264 0 0,-17 12-326 0 0,4-3 16 0 0,0 0 0 0 0,1 0 0 0 0,-1 1 0 0 0,1 0 0 0 0,-1 0 1 0 0,1 1-1 0 0,0-1 0 0 0,0 1 0 0 0,8 0 0 0 0,-4 1-185 0 0,-1 0 0 0 0,1 1 0 0 0,-1 1 0 0 0,0-1 0 0 0,12 5 1 0 0,-17-5-128 0 0,1-1 0 0 0,0 1 1 0 0,0-1-1 0 0,9 0 1 0 0,6 0-511 0 0,-14 1 422 0 0,1 1 0 0 0,0-1-1 0 0,-1 1 1 0 0,1 0 0 0 0,-1 1-1 0 0,1-1 1 0 0,5 5 0 0 0,8 3-1311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56 3223 0 0,'3'-1'143'0'0,"4"1"-66"0"0,-4-1-70 0 0,-1 1 1 0 0,1 0-1 0 0,0-1 0 0 0,0 1 0 0 0,-1-1 0 0 0,1 0 0 0 0,0 0 0 0 0,-1 0 0 0 0,1 0 0 0 0,-1-1 0 0 0,0 1 0 0 0,4-3 0 0 0,20-14 7005 0 0,-25 17-6558 0 0,0 0-392 0 0,-1 1 1 0 0,0-1 0 0 0,1 1-1 0 0,-1-1 1 0 0,0 1 0 0 0,1-1 0 0 0,-1 1-1 0 0,0-1 1 0 0,0 1 0 0 0,0-1-1 0 0,0 1 1 0 0,1-1 0 0 0,-1 0 0 0 0,0 1-1 0 0,0-1 1 0 0,0 1 0 0 0,0-1-1 0 0,0 1 1 0 0,0-1 0 0 0,0 0 0 0 0,0 1-1 0 0,-1-1 1 0 0,1 1 0 0 0,0-1-1 0 0,0 1 1 0 0,0-1 0 0 0,-1 0-1 0 0,0 0 30 0 0,0 0-1 0 0,1 1 0 0 0,-1-1 1 0 0,0 1-1 0 0,0-1 0 0 0,0 1 1 0 0,0 0-1 0 0,0-1 0 0 0,0 1 1 0 0,0 0-1 0 0,1 0 0 0 0,-1-1 1 0 0,0 1-1 0 0,0 0 0 0 0,-1 0 1 0 0,-4 0 185 0 0,1 0 1 0 0,-1 1 0 0 0,1-1 0 0 0,-1 1 0 0 0,-6 2 0 0 0,0 1-45 0 0,0 0 1 0 0,1 1 0 0 0,0 1 0 0 0,0 0-1 0 0,0 0 1 0 0,0 1 0 0 0,1 0 0 0 0,1 1 0 0 0,-1 0-1 0 0,1 0 1 0 0,-14 18 0 0 0,5-4-142 0 0,7-8-75 0 0,0 0 1 0 0,1 0 0 0 0,0 1-1 0 0,1 0 1 0 0,-9 22-1 0 0,11-23-17 0 0,5-10 0 0 0,0 1 0 0 0,0-1 0 0 0,0 1 0 0 0,0-1 0 0 0,1 1 0 0 0,-1 6 0 0 0,1 3 11 0 0,6-1 32 0 0,-3-11-39 0 0,0-1 0 0 0,-1 0 0 0 0,1 1 0 0 0,0-1 0 0 0,0 0 0 0 0,-1 0 0 0 0,1 0 0 0 0,0 0 0 0 0,0 0 0 0 0,0 0 0 0 0,0-1 0 0 0,1 1 1 0 0,-1 0-1 0 0,0-1 0 0 0,0 0 0 0 0,0 0 0 0 0,0 1 0 0 0,3-2 0 0 0,5 1-2 0 0,-1-1 0 0 0,17-3 0 0 0,-22 3-3 0 0,1 1-7 0 0,1-1 0 0 0,0 0-1 0 0,0-1 1 0 0,-1 0 0 0 0,1 0 0 0 0,0 0-1 0 0,7-4 1 0 0,2-3-6 0 0,-9 7 7 0 0,-1 0 4 0 0,1 0 0 0 0,-1-1-1 0 0,0 1 1 0 0,0-1 0 0 0,-1 0-1 0 0,1-1 1 0 0,-1 1-1 0 0,1-1 1 0 0,-1 0 0 0 0,0 0-1 0 0,0 0 1 0 0,-1 0 0 0 0,1-1-1 0 0,-1 0 1 0 0,0 1 0 0 0,3-8-1 0 0,-2 6 11 0 0,-1-1-1 0 0,1 1 1 0 0,-1-1-1 0 0,-1 0 1 0 0,1 1 0 0 0,-1-1-1 0 0,2-12 1 0 0,0 1 4 0 0,2-25 65 0 0,-6 41 48 0 0,2 5-60 0 0,4 4-5 0 0,0 0 0 0 0,-1 0-1 0 0,0 1 1 0 0,0 0 0 0 0,-1 0-1 0 0,0 0 1 0 0,-1 0 0 0 0,5 14-1 0 0,-7-19 213 0 0,-1 1-166 0 0,4 16-45 0 0,1 0 0 0 0,1 0-1 0 0,1-1 1 0 0,16 34-1 0 0,-17-42-189 0 0,0 0-1 0 0,0-1 0 0 0,2 0 0 0 0,-1 0 0 0 0,1 0 0 0 0,0-1 0 0 0,1 0 0 0 0,0-1 0 0 0,14 10 1 0 0,4-4-1470 0 0,-17-12-3710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13183 0 0,'0'0'2027'0'0,"1"3"-2331"0"0,2 7 338 0 0,-1-2 20 0 0,-1 0 1 0 0,1-1-1 0 0,-1 1 0 0 0,0 0 0 0 0,-1-1 0 0 0,0 1 1 0 0,-1 10-1 0 0,-7 58 1338 0 0,1 81 0 0 0,10-103-956 0 0,17 94 1 0 0,-11-92-399 0 0,39 151-172 0 0,-37-167-503 0 0,-8-28 73 0 0,-2-10-697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4607 0 0,'2'-1'10267'0'0,"6"-2"-9760"0"0,0 0 0 0 0,1 0 0 0 0,-1 1 1 0 0,0 0-1 0 0,1 1 0 0 0,0-1 0 0 0,-1 2 0 0 0,1-1 0 0 0,11 2 1 0 0,83 12-1294 0 0,-81-9 1139 0 0,25 6-788 0 0,52 17 1 0 0,-38-7-5377 0 0,-37-12 281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5 410 10591 0 0,'0'0'819'0'0,"-1"3"-534"0"0,0 8 341 0 0,-1 0 0 0 0,2-1-1 0 0,0 1 1 0 0,0 0 0 0 0,1-1 0 0 0,2 12-1 0 0,0-3 275 0 0,2 0-1 0 0,11 30 1 0 0,-9-26-529 0 0,7 31 1 0 0,-2-7-282 0 0,-9-33-90 0 0,-2 4-188 0 0,-2-14 495 0 0,0 0-4383 0 0</inkml:trace>
  <inkml:trace contextRef="#ctx0" brushRef="#br0" timeOffset="1">68 21 15895 0 0,'0'0'1552'0'0,"-2"-12"-456"0"0,16 6-776 0 0,4 4-2136 0 0,-2 2-5072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4143 0 0,'0'0'10582'0'0,"0"3"-10518"0"0,0 1-53 0 0,-10 22-12 0 0,0-2 53 0 0,-9 16 936 0 0,-22 78 0 0 0,37-104-823 0 0,1-1-1 0 0,1 2 0 0 0,0-1 1 0 0,1 0-1 0 0,1 0 1 0 0,0 0-1 0 0,0 1 0 0 0,2-1 1 0 0,5 26-1 0 0,-5-32-164 0 0,0 1 0 0 0,1-1 0 0 0,0 0 0 0 0,1 0 0 0 0,7 13 0 0 0,2-3 0 0 0,-9-14 0 0 0,1-3 0 0 0,10 6 0 0 0,10 0-12 0 0,-19-7-22 0 0,0-1-10 0 0,29 1-26 0 0,-11-2 70 0 0,-19-1 0 0 0,0 1 0 0 0,-2 1 18 0 0,0 0 0 0 0,1-1-1 0 0,-1 1 1 0 0,0 0 0 0 0,0-1 0 0 0,-1 0-1 0 0,1 1 1 0 0,0-1 0 0 0,0 0-1 0 0,-1 0 1 0 0,1-1 0 0 0,-1 1 0 0 0,4-5-1 0 0,-4 3 23 0 0,0 0-1 0 0,-1 0 0 0 0,1 0 1 0 0,-1 0-1 0 0,0-1 1 0 0,0 1-1 0 0,0 0 1 0 0,0 0-1 0 0,-1-1 0 0 0,1 1 1 0 0,-1-1-1 0 0,-1 1 1 0 0,1 0-1 0 0,0-1 0 0 0,-1 1 1 0 0,-2-7-1 0 0,-1-6 138 0 0,-1 0 0 0 0,-15-31-1 0 0,3 11 51 0 0,-24-38 0 0 0,34 64-196 0 0,-1 0-1 0 0,0 0 0 0 0,0 1 0 0 0,-1 0 0 0 0,0 0 1 0 0,-1 1-1 0 0,-16-12 0 0 0,4 8-51 0 0,18 11-246 0 0,-6-6 152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41 6911 0 0,'0'0'1044'0'0,"0"2"686"0"0,2 6-415 0 0,-1 1 1 0 0,0-1-1 0 0,-1 0 1 0 0,1 1-1 0 0,-3 14 1 0 0,-9 45-1335 0 0,4-30 334 0 0,5-28-148 0 0,-1 0 0 0 0,-1 0 1 0 0,1 0-1 0 0,-2-1 0 0 0,1 0 0 0 0,-1 0 0 0 0,-1 0 1 0 0,1 0-1 0 0,-1-1 0 0 0,-1 0 0 0 0,-14 14 1 0 0,19-21 222 0 0,2 0-300 0 0,0-1 0 0 0,-1 1-1 0 0,1-1 1 0 0,0 0 0 0 0,-1 1 0 0 0,1-1-1 0 0,-1 0 1 0 0,1 1 0 0 0,-1-1 0 0 0,1 0-1 0 0,-1 0 1 0 0,1 1 0 0 0,-1-1 0 0 0,1 0-1 0 0,-1 0 1 0 0,1 0 0 0 0,-1 0-1 0 0,1 0 1 0 0,-1 0 0 0 0,0 0 0 0 0,1 0-1 0 0,-1 0 1 0 0,3-17 38 0 0,1 0-1 0 0,1 0 0 0 0,7-17 1 0 0,23-53 85 0 0,-30 76-171 0 0,6-12 12 0 0,0 1-1 0 0,1 0 0 0 0,25-36 1 0 0,-33 55-47 0 0,-1 1-1 0 0,1-1 1 0 0,0 1 0 0 0,-1-1 0 0 0,1 1 0 0 0,0 0-1 0 0,7-3 1 0 0,-5 2-8 0 0,9-4 12 0 0,-9 6-8 0 0,0 0 1 0 0,0 1-1 0 0,0-1 1 0 0,1 1-1 0 0,-1 0 0 0 0,0 0 1 0 0,0 1-1 0 0,0 0 1 0 0,1-1-1 0 0,-1 2 1 0 0,0-1-1 0 0,0 1 0 0 0,-1-1 1 0 0,1 1-1 0 0,0 1 1 0 0,0-1-1 0 0,-1 1 1 0 0,0-1-1 0 0,1 1 0 0 0,-1 1 1 0 0,0-1-1 0 0,5 6 1 0 0,5 7 3 0 0,1 1 0 0 0,-2 0 0 0 0,23 39 1 0 0,-19-27 81 0 0,13 19-61 0 0,-10-15-2 0 0,46 59 0 0 0,13-9-89 0 0,-59-63-251 0 0,-18-18-1 0 0,12-4-4217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2:02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24952 13119 1630 0,'18'-10'72'0,"-11"10"16"0,3-3-71 0,-3-3-17 0,4 6 0 0,-1-3 0 15,1-4 0-15,0 4 0 0,-1-6-11 0,1-1 11 16,-1 7 12-16,-3-6 8 0,1-1 3 0,-1 1 0 15,0-3 40-15,-4-1 8 0,1 0 1 0,-1-2 1 16,1-7 15-16,-1 9 4 0,1-9 0 0,-4-6 0 16,3 6-26-16,4-3-5 0,0-6-1 0,-3-1 0 15,3-5-28-15,0-1-7 0,0-3-1 0,0 1 0 16,0-4-12-16,0 3-4 0,0-3 0 0,0-3 0 16,-3 3 23-16,3 0 4 0,-3-6 1 0,-1 6 0 15,-3-6-16-15,0-3-4 0,0 6 0 0,0-4 0 16,-3 7 20-16,-1-6 3 0,4 10 1 0,-4-8 0 15,-3-2-32-15,4 0-8 0,-4 6 0 0,0 3 0 0,3-6 0 16,1 4 0-16,-1-5 0 0,1 5 0 0,3 2 0 0,3 0 0 16,1-3 0-16,-1 3 0 0,4-3 0 15,4 4 0-15,-1-7 9 0,1 0-9 0,0 3 9 0,-1 3-9 16,4-3 0-16,0 3 9 16,-3 7-9-16,3-7 0 15,0 10 0-15,-3-1 0 0,-4 7 0 0,0-3 0 0,0 6 0 16,0 0 0-16,-7 0 0 0,4 3 0 0,-4-3 11 0,0 10-11 0,0-1 0 0,0 4 8 15,0-7-8-15,-4 13 0 0,4-6 0 0,0-1 0 16,0 10 0-16,0 0 0 0,0 0 0 0,0 0 0 16,0 0-10-16,0 0 10 0,0 0-8 15,0 0 8-15,4 10-8 0,-1 2 8 0,-3 4-8 0,0-4 8 16,0 1-8-16,0 6 8 0,-3-7 0 0,-1 7-8 0,1 0 8 0,-1-3 0 16,-3 6 0-16,0 6 0 0,0-6 0 15,-4 0-8-15,1 0 8 0,-1 6 0 0,-3-3 0 0,3 3 0 16,-6-6 0-16,6 0 0 0,-3 0-9 0,0 6 9 15,0-6 0-15,0 3 0 0,0-6 0 0,-1 3 0 16,1 0 0-16,4-3 0 0,-1-7 0 0,1 7 0 16,6-6 0-16,1-4 0 0,3 4 0 0,3-7 0 15,-3-6 8-15,0 0-8 0,7 3 8 0,4-6-8 16,-1-3 0-16,1 3 0 0,3-7 0 0,-3-2 0 16,-1-1 0-16,1-3 8 0,-1-6-8 0,-3 4 0 15,4-4 0-15,0 0 0 0,-1 0 8 0,-3 0-8 16,0-10 0-16,4 11 0 0,-4-11 0 0,0 4 0 0,4 3 0 15,-1-3 0-15,1 3 8 0,-1-4-8 0,-3 7 0 0,7-9 0 16,-3 9 0-16,3-3 0 0,0 0 16 0,-3 0-3 16,-1 3 0-16,-3 3 0 15,1 0 0-15,-1 7 0 0,-4-1 0 0,1 4 0 0,-1 6 1 16,-3 3 0-16,0 0 0 0,0 0 0 0,0 0-14 0,4 6 0 16,3 0 8-16,0 4-8 0,0-1 0 0,0-3 0 15,0 10 8-15,4-4-8 0,3 1 10 0,-4-4-1 16,1 4 0-16,3-4 0 0,0 4-9 0,4 3 0 15,-1-4 9-15,5 1-9 16,-1 5-56-16,0 1-15 0,4-3-3 0,3 6-1261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1T12:42:22.3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11705 5627 230 0,'0'0'20'0,"0"0"-20"0,0-3 0 0,0 3 0 16,0 0 234-16,0-7 42 0,0 7 9 0,0 0 2 15,0 0-163-15,0 0-33 0,0 0-7 0,0 0 0 16,0 0-48-16,0 0-8 0,0 0-3 0,0 0 0 16,0 0 12-16,-3 7 3 0,-1-4 0 0,4 6 0 15,0 1-23-15,0 5-4 0,4-5-1 0,-1 5 0 16,-3-2 9-16,0 2 2 0,0 4 0 0,4 0 0 16,-1 6 5-16,1 3 0 0,-4-2 1 0,0 11 0 15,0-2-17-15,0 2-3 0,0-2-1 0,0-1 0 16,-4 4 2-16,1 6 0 0,-1-10 0 0,1 10 0 15,-4 0 4-15,3 0 1 0,-3-3 0 0,3 9 0 0,1-6 0 16,-1 0 0-16,1-7 0 0,3 1 0 0,0-4-6 16,0 4-1-16,-4-3 0 0,4-7 0 0,0 3-8 15,4-9 10-15,-4 3-10 0,0-6 10 0,3-3-10 0,-3-7 0 16,4 1-10-16,-1-1 10 16,-3-3-64-16,0-6-6 0,0 0-2 0,0 0-846 0</inkml:trace>
  <inkml:trace contextRef="#ctx0" brushRef="#br0" timeOffset="663.88">11578 5652 979 0,'0'0'87'0,"-7"0"-70"0,7 0-17 0,-7 0 0 15,-7-6 67-15,3 6 9 0,11 0 3 0,0 0 0 0,0 0-47 0,0 0-10 16,-7 0-2-16,7 0 0 0,0 0-20 0,0 0 0 15,-7-4 0-15,7 4 0 0,0 0 10 0,0-6-2 16,-3-3-8-16,3-1 12 0,0 10 12 0,0-3 1 16,3-9 1-16,1 2 0 0,-4 7 9 0,7-3 1 15,7-4 1-15,-3 7 0 0,-1-6-7 0,4 3-2 16,4-4 0-16,0 4 0 0,-4 3 8 0,3-4 2 16,4-2 0-16,1 0 0 0,-1 6-18 0,0-7-3 15,7-2-1-15,-3 8 0 0,0-2-16 0,-1-3 10 16,8-1-10-16,3 1 8 0,-3 6-8 0,3-3 0 15,1-1 0-15,2 4 0 0,1 3 0 0,0 0 0 16,-7 0 0-16,-1 3-11 0,1 4 11 0,-4-7-10 16,1 6 10-16,-1-3-10 0,-3 6 10 0,-1 1 0 15,-3-10 0-15,4 9-8 0,-7 7 8 0,3-7 0 16,0 7-9-16,-3-4 9 0,-1 4 0 0,-2 0 0 0,-5-4-9 16,1 7 9-16,-4 3 0 0,0 0 0 0,-4-6 0 0,1 9 0 15,-1-3 8-15,-3-7 0 0,0 11-8 0,-3-8 12 16,-1-5-12-16,1 3 8 0,-8 2-8 0,1-2 0 15,-1-3 11-15,-3 2-11 0,0 1 12 0,-4-3-12 16,1 2 14-16,-1 1-4 0,-3-7-1 0,0 4 0 16,-1-4 11-16,-2 1 3 0,-1-4 0 0,0 3 0 15,-3 1-23-15,-7-4 8 0,0 3-8 0,-1-5 0 16,5 2 8-16,-5-3-8 0,-3 3 8 0,4-6-8 16,0 7 0-16,7-4 0 0,-4-3 0 0,4-3-12 15,3-4-8-15,0 7-1 0,4 0-1 0,0 0 0 16,3-6-42-16,1 6-8 15,-1-3-1-15,0 3-459 0,1 3-91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5151 0 0,'0'0'6836'0'0,"-2"2"-6304"0"0,-14 15 882 0 0,9-9-986 0 0,0 0-1 0 0,0 0 1 0 0,-5 10-1 0 0,-25 52 1346 0 0,-46 126 0 0 0,41-89-2564 0 0,-4 10 708 0 0,6 3 0 0 0,-34 161 0 0 0,67-247 112 0 0,-15 71 21 0 0,-42 125 1 0 0,49-184-765 0 0,1 2 0 0 0,3 0 1 0 0,2 1-1 0 0,2 0 0 0 0,3 0 0 0 0,1 50 0 0 0,3-78-4097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41:37.0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7203 8224 7359 0,'0'0'656'0,"0"0"-528"15,0 0-128-15,0 0 0 0,0 0 3344 0,0 0 640 16,0 0 128-16,0 0 32 0,4-7-2624 0,-4 7-528 16,0 0-96-16,9-7-32 0,-9 7-480 0,8-6-80 0,-8 6-32 15,9-6 0-15,-9 6-272 0,0 0 160 16,0 0-160-16,0 0 128 0,0 0 80 0,0 0 16 0,0 0 0 0,0 0 0 15,0 0 256-15,0 0 48 0,0 0 16 0,0 0 0 16,0 0 128-16,0 0 32 0,0 0 0 0,0 0 0 16,0 0-48-16,0 0 0 0,-6 8 0 0,6-8 0 15,-8 8-176-15,8-8-32 0,-9 9-16 0,1-1 0 16,-1-3-16-16,1 2 0 0,-1 1 0 0,0-1 0 16,-1 0-64-16,0 1-16 0,-2 1 0 0,1 1 0 15,-3 2-48-15,1 0-16 0,-1 2 0 0,-2 3 0 16,0 1-96-16,-1 3-32 0,0 1 0 0,-2 6 0 15,1-2-144-15,0 0 160 0,1-1-160 0,4 1 160 16,1 0-160-16,2 1 160 0,-2-1-160 0,3 2 160 16,1-1 32-16,2 2 0 0,-1 3 0 0,3-2 0 15,1 0-32-15,1 3 0 0,-1-3 0 0,2 6 0 16,0 1-160-16,-1 1 0 0,2-1 0 0,0-1 0 0,2-4 0 0,-1 1 128 16,0-1-128-16,2-2 0 0,1-2 0 0,1-1 128 15,-1 2-128-15,0-3 0 0,0-1 128 0,1-1-128 16,1-1 0-16,1 0 128 0,1 0-128 0,0 1 0 15,1-1 144-15,1-2-144 0,2 1 144 0,1-1-144 16,0-2 192-16,4-3-192 0,2 1 192 0,2-2-192 16,-2-2 192-16,0 0-192 15,1 0-320-15,1-3-192 0,-1 1-16 0,4-2-16 16,1-1-2800-16,1-2-560 0</inkml:trace>
  <inkml:trace contextRef="#ctx0" brushRef="#br0" timeOffset="1932.07">7479 8503 3679 0,'0'0'320'0,"0"0"-320"15,0 0 0-15,0 0 0 0,0 0 2448 0,6-7 432 16,-6 7 64-16,0 0 32 0,2-10-880 0,-2 10-176 16,0 0-48-16,0 0 0 0,0 0-272 0,0 0-64 0,0 0-16 0,0 0 0 15,0 0-560-15,0 0-128 0,0 0 0 0,0 0-16 16,0 0-304-16,9 10-64 16,-1-3-16-16,-3 4 0 0,-2-1-128 0,1 2-32 0,0 0 0 0,2 1 0 15,0-1 176-15,-1-1 16 0,0 1 16 0,3 1 0 16,1 0 96-16,0 3 32 0,-1 1 0 0,2-4 0 15,1 0-160-15,-1 1-16 0,-1 2-16 0,2-1 0 16,-2 2-64-16,0 0-16 0,0 0 0 0,-1 0 0 16,1-1-144-16,0-2-16 0,-1-1-16 0,1 0 0 15,2-5 0-15,-1 0 0 0,-1 0 0 0,0-4 0 16,0-4 160-16,2 0 16 0,-2 0 16 0,3-3 0 16,-3-2 144-16,0-2 16 0,1 1 16 0,1-6 0 15,1 0 112-15,-1-1 32 0,0 0 0 0,-1-4 0 0,1 0-320 16,0 0-64-16,-2 2-16 0,1-4 0 0,-1 4-80 0,0-1-32 15,-1-3 0-15,-2-1 0 0,-1-1-160 16,1-4 128-16,-3 2-128 0,1-1 128 0,-1 1-128 0,1-3 0 16,0-3 144-16,0 2-144 0,0 0 0 0,1 4 0 15,0 5 0-15,0 0 0 0,-3 4 0 0,1 0 0 16,0 5 0-16,-3 9-128 16,0 0-256-16,7-6-32 0,-7 6-16 0,0 0 0 15,9-4-672-15,-9 4-144 0,11-1-32 0,-11 1 0 16,11-2-1168-16,-11 2-240 0,10 0-64 0,1 2-7744 15,-1-2-1536-15</inkml:trace>
  <inkml:trace contextRef="#ctx0" brushRef="#br0" timeOffset="2565.96">7752 8876 6447 0,'0'0'576'0,"0"0"-576"16,0 0 0-16,0 0 0 0,0 0 5184 0,0 0 912 0,0 0 192 0,0 0 48 15,0 0-4512-15,0 0-896 0,0 0-176 0,0 0-48 16,0 0-400-16,0 0-96 0,0 0-16 0,0 0 0 16,0 0-192-16,5 12 128 0,-5-12-128 0,8 12 0 15,0-2 192-15,-2 2-48 0,1 0-16 0,-1-1 0 16,1-1 368-16,1 3 64 0,-2 1 16 0,2 2 0 15,-1 2 176-15,-2 0 32 0,0 0 16 0,0 2 0 16,-1-1-48-16,0 2-16 0,0 0 0 0,0-1 0 16,-2-2-224-16,4 1-32 0,-2 0-16 0,1-4 0 15,-1 2-192-15,0-4-32 0,-1 2-16 0,1 0 0 16,0-2-224-16,0-1 0 0,-1 0 0 0,-1 1 0 16,-2-13 0-16,3 10 0 0,0 1 128 0,-3-11-128 15,1 13 0-15,0-3-256 0,-1 1 48 0,0-11 16 16,0 0-1232-16,-1 14-240 0,0-2-64 0,-2-2-9856 15,0 2-1984-15</inkml:trace>
  <inkml:trace contextRef="#ctx0" brushRef="#br0" timeOffset="3849.24">8635 8818 3679 0,'0'0'320'0,"0"0"-320"0,-10 4 0 0,10-4 0 16,0 0 1712-16,0 0 272 0,-9 5 48 0,1-1 16 15,8-4-656-15,-7 5-128 0,7-5-32 0,0 0 0 16,-8 5-176-16,8-5-32 0,0 0-16 0,0 0 0 15,0 0 400-15,0 0 96 0,0 0 16 0,0 0 0 0,0 0-112 0,0 0-32 16,0 0 0-16,0 0 0 0,5 9-608 16,-5-9-112-16,10 7-16 0,2-3-16 0,-12-4-208 0,15 2-32 15,-2-2-16-15,0 0 0 0,0 0 16 0,1 0 16 16,0 0 0-16,1 0 0 0,-1-4 0 0,0 2 0 16,2 2 0-16,1-3 0 0,0 2-176 0,1 0-32 15,2 1-16-15,-1 0 0 0,-1-2-176 0,1 2 0 16,-1 0 0-16,-2 0 0 0,-2-2 0 0,0 2-224 15,-1-2 48-15,0 1 16 16,0-2-1504-16,-1 1-288 0,-12 2-64 0,12-3-16 16,-2 1-1088-16,-10 2-208 0</inkml:trace>
  <inkml:trace contextRef="#ctx0" brushRef="#br0" timeOffset="4250.81">8689 9043 8287 0,'0'0'736'0,"0"0"-592"0,-10 3-144 0,1-3 0 0,9 0 4352 0,-9 1 832 0,-1-2 160 0,10 1 32 16,0 0-3776-16,0 0-752 0,0 0-144 0,0 0-48 0,0 0-176 0,0 0-32 15,0 0-16-15,0 0 0 0,0 0-288 0,0 0-144 16,0 0 160-16,0 0-160 0,0 0 128 0,14 2-128 16,-3 2 0-16,1-4 0 0,-2 0 256 0,1 0-32 15,-1 0-16-15,1 0 0 0,0 0 432 0,2-2 64 16,2 0 32-16,0 1 0 0,1 0 32 0,2 1 16 15,1-4 0-15,0 1 0 0,1 1-336 0,1-1-80 16,-1 0-16-16,1 2 0 0,0 0-352 0,1 0 0 16,-1-2 0-16,1 0 0 0,-1 1 0 0,0 0-128 15,-1 0 128-15,-1-1-192 16,1-1-2352-16,-2 2-464 0,-1-2-112 0</inkml:trace>
  <inkml:trace contextRef="#ctx0" brushRef="#br0" timeOffset="6168.99">9717 8811 13935 0,'0'0'608'0,"0"0"144"0,0 0-608 0,0 0-144 0,0 0 0 0,0 0 0 16,-3-9 896-16,2 0 160 0,1 9 32 0,2-9 0 16,-2 9-496-16,4-9-80 0,-4 9-32 0,0 0 0 15,0 0 160-15,0 0 48 0,0 0 0 0,8-4 0 16,-8 4-16-16,0 0 0 0,0 0 0 0,0 0 0 15,0 0 112-15,0 0 32 0,0 0 0 0,0 0 0 16,0 0 320-16,0 0 64 0,0 0 16 0,0 0 0 16,7 6 128-16,-7-6 48 0,0 0 0 0,0 0 0 15,0 0-352-15,5 9-64 0,-5-9-16 0,5 9 0 16,-5-9-400-16,0 0-96 0,7 12-16 0,-1 1 0 16,1-4-192-16,0 2-32 0,0-1-16 0,1 3 0 0,0-2-64 0,1 2-16 15,-2 1 0-15,4 0 0 0,-1 2 0 0,2 1 0 16,0-1 0-16,1-1 0 0,-1 1 48 0,2-2 0 15,-1-1 0-15,1 0 0 0,1 0-176 0,-2-2 0 16,0-1 0-16,0-1 0 0,0-1 0 0,-1-1 0 16,-2-1 0-16,-1 1 0 0,0-1 176 0,0 1-48 15,0-1-128-15,2-2 192 0,-1 0-448 0,1-1-112 16,-11-3-16-16,11 2 0 16,0-2-464-16,-1-2-112 0,1-2 0 0,-2 0-16 15,-9 4-2272-15,12-7-448 0,-1-2-80 0</inkml:trace>
  <inkml:trace contextRef="#ctx0" brushRef="#br0" timeOffset="6501.72">10402 8689 21183 0,'0'0'1888'0,"0"0"-1504"0,0 0-384 0,0 0 0 16,0 0 2640-16,-9 3 464 0,9-3 96 0,-9 6 0 15,3 2-2288-15,0 1-464 0,1 0-80 0,1 1-32 16,0 3 112-16,0-1 0 0,-1 2 16 0,0 3 0 16,0 4-208-16,0 1-32 0,-3 2-16 0,0 6 0 0,-3 0 48 0,1 6 0 15,-2 2 0-15,-2 1 0 0,-4 2 352 0,-2 0 80 16,-1 2 16-16,-1 0 0 0,-3 0 16 15,-1 3 16-15,-1 1 0 0,0 2 0 0,-1 5-320 0,2-2-64 16,1-2-16-16,2-2 0 0,-1-3-208 0,5-2-128 16,2-3 160-16,1-3-160 0,3 3 0 0,1-4 0 15,3-6-208-15,4 0 64 16,3-1-2432-16,0-5-496 0,2 0-80 0</inkml:trace>
  <inkml:trace contextRef="#ctx0" brushRef="#br0" timeOffset="13706.84">11104 9237 21599 0,'0'0'960'0,"0"0"192"0,0 0-928 0,0 0-224 0,0 0 0 0,0 0 0 16,0 0 912-16,0 0 144 0,0 0 32 0,0 0 0 15,0 0-304-15,0 0-48 0,0 0-16 0,0 0 0 16,11 0 96-16,1 4 16 0,0-1 0 0,-2 3 0 16,0 2-464-16,0 3-96 0,0 2-16 0,1 2 0 15,-1 2-256-15,-1 3 0 0,-2 3 0 0,-2 1 0 16,0 2 0-16,-1 0 128 0,-2 0-128 0,-2 1 0 16,0 1 416-16,-2-3-32 0,1-5 0 0,-2-1 0 15,-1-1 240-15,0 0 32 0,1 0 16 0,1-3 0 16,-2-1-160-16,2 0-48 0,-1 0 0 0,2-3 0 0,0 2-464 15,1-13 0-15,-2 9-128 0,2-9-10992 16,0 11-2192-16</inkml:trace>
  <inkml:trace contextRef="#ctx0" brushRef="#br0" timeOffset="14293.64">11872 8612 11967 0,'0'0'1072'0,"0"0"-864"0,0 0-208 0,1-9 0 16,0-1 3072-16,4 5 576 0,-5 5 128 0,8-9 0 15,-1 3-2992-15,-7 6-592 0,10-6-192 0,-1 2 0 16,-9 4 0-16,11-1 0 0,-11 1 0 0,0 0 0 15,12 0 288-15,-12 0 80 0,0 0 16 0,10 5 0 0,-10-5 96 0,10 8 32 16,-2 0 0-16,0 0 0 0,0 0 224 0,1-1 48 16,-1 1 16-16,0 3 0 0,-1-2-16 0,4 3 0 15,-1-2 0-15,2 2 0 0,-2-3-32 0,2 1-16 16,0 1 0-16,0-2 0 0,-1 0-400 0,2-1-80 16,-1 0 0-16,1-2-16 0,-1-1-112 0,0 1-128 15,-1-3 176-15,2 1-176 0,0-5 192 0,2-2-192 16,-1-2 192-16,3-1-192 0,-1-1 192 0,-1-3-192 15,1-1 192-15,1 2-192 0,-1-8 192 0,-1 0-192 16,0-1 192-16,-2 1-192 0,0 0 160 0,-2 0-160 16,0-1 128-16,-2-2-128 0,-2 2 256 0,-1-3-48 15,-2-1 0-15,1-1 0 0,-1-1-80 0,0 1 0 0,0-2-128 0,0 4 192 16,0 0-192-16,0 6 0 0,0-1 0 16,-1 3 0-16,0 1 0 0,1 4-192 0,-4 8 48 0,0 0 0 31,0 0-1648-31,0 0-336 0,0 0-64 0</inkml:trace>
  <inkml:trace contextRef="#ctx0" brushRef="#br0" timeOffset="14791.53">12211 8792 16927 0,'0'0'752'0,"0"0"144"0,0 0-704 0,0 0-192 15,5-8 0-15,-5 8 0 0,9-7 1088 0,0 1 192 16,-1 2 48-16,0-3 0 0,0 1-224 0,1-1-32 0,1 1-16 0,-1 2 0 16,-9 4-160-16,11-2-16 0,-11 2-16 0,10-1 0 15,-10 1 144-15,0 0 16 0,0 0 16 0,0 0 0 16,0 0-128-16,7 13-16 0,-5-2-16 0,-2 2 0 15,-1 0-432-15,0 1-64 0,-2 2-32 0,0 2 0 16,1 2-352-16,0 2 144 0,0 4-144 0,-1 1 0 16,1 3 128-16,0 0-128 0,1-1 0 0,0-2 0 15,1-2 320-15,1-2 0 0,2 1 0 0,-1-1 0 16,2-2-128-16,1 0-32 0,1-1 0 0,0-2 0 16,2-1-320-16,1-4-64 0,2-1-16 0,-2-3-11088 15,1 0-2240-15</inkml:trace>
  <inkml:trace contextRef="#ctx0" brushRef="#br0" timeOffset="15173.98">13005 8729 32655 0,'0'0'1440'0,"0"0"304"0,0 0-1392 0,0 0-352 0,0 0 0 0,0 0 0 16,0 0 960-16,0 0 112 0,9-4 16 0,-9 4 16 15,11-5-800-15,1 1-176 0,-1 1-128 0,0 1 192 16,1 2-192-16,1 0 192 0,0 0-192 0,1 0 192 16,2-3-192-16,1 2 0 0,1 0 0 0,2-1 0 15,-1 2 0-15,2 0 0 0,0 0 0 0,1 0 0 16,0-5 0-16,1 1 0 0,-2 0-160 0,-1 0 160 31,1 0-704-31,-1 2-32 0,-2-1-16 0,-1 1 0 16,-1-1-2496-16,-3-1-496 0</inkml:trace>
  <inkml:trace contextRef="#ctx0" brushRef="#br0" timeOffset="15433.42">13106 8893 9215 0,'0'0'400'0,"0"0"96"16,0 0-496-16,0 0 0 0,0 0 0 0,0 0 0 0,0 0 7248 0,0 0 1360 15,16 3 272-15,-2 1 48 0,2-2-7264 0,0 2-1472 16,-1-2-192-16,2-1-208 0,1-2 208 0,-1 1 0 16,-1 1-160-16,1-1 160 15,0 0-608-15,1 1-48 0,2-1-16 0,1 0 0 16,-2-2-912-16,2 0-176 0,1 0-32 0,-1-1-16 15,0-1-1760-15,-2 0-336 0</inkml:trace>
  <inkml:trace contextRef="#ctx0" brushRef="#br0" timeOffset="15791.79">13950 8842 11055 0,'0'0'480'0,"0"0"112"0,0 0-464 0,-11 4-128 15,11-4 0-15,-6 7 0 0,6-7 6224 0,-3 10 1232 16,2 1 240-16,2-1 48 0,2 3-6144 0,2-1-1248 15,0 0-352-15,2-2 144 0,-1 2-16 0,2 1-128 16,1 0 192-16,3 1-64 0,0-1-128 0,1 0 0 16,1 0 0-16,-1-2-176 0,-1-1 176 0,0-1-208 15,-1-1 80-15,1-1 128 16,0-1-560-16,0-2 16 0,1-1 0 0,0-1 0 16,-2-2-336-16,2-2-64 0,2-1-16 0,-1 0 0 15,-1 1-1456-15,0-2-288 0,0-1-64 0,0-2-9344 0</inkml:trace>
  <inkml:trace contextRef="#ctx0" brushRef="#br0" timeOffset="16075.07">14586 8708 28559 0,'0'0'2544'0,"-9"7"-2032"0,-2-1-512 0,1 2 0 16,-2 4 2368-16,2 1 368 0,1 1 80 0,-2 3 0 16,-2 0-2240-16,3 3-576 0,-1 0 0 0,0 4 0 15,-1 3 0-15,-1 2 0 0,-1 4 0 0,-1 3 0 16,1 1 0-16,0 0 0 0,-1 4 0 0,2 0 0 0,-1 2 0 0,-1 3 0 16,1 2 0-16,-2 2 0 0,1-1 0 0,0 5 192 15,1-5-16-15,2 0 0 0,2-6-16 0,1-3 0 16,1-2 0-16,2-3 0 0,2-1-160 0,2-4-144 15,1-1 144-15,2-2-11808 16,2-3-2240-16</inkml:trace>
  <inkml:trace contextRef="#ctx0" brushRef="#br0" timeOffset="16843.32">15411 9237 11055 0,'0'0'480'0,"0"0"112"0,8-5-464 0,-8 5-128 0,0 0 0 0,10-4 0 15,-10 4 3312-15,12 0 640 0,-3 0 128 0,-9 0 16 16,11 6-3264-16,-1 1-672 0,1 0-160 0,0-1 0 16,2 5 240-16,2 2 16 0,0 1 0 0,2 1 0 15,0-1 224-15,3 3 48 0,1 2 16 0,0 2 0 16,-2 1-16-16,1 4 0 0,-2 3 0 0,0 2 0 0,-1-1 64 0,-3 0 16 16,-2-1 0-16,-1-2 0 0,-5 0 32 15,1-3 16-15,-6 0 0 0,-1 1 0 0,-3-2-288 0,-2 2-64 16,-3-4-16-16,2 0 0 0,-3-1-288 0,0 3 0 15,-2-7 0-15,2 0 0 16,0-2-1904-16,1-2-432 0,2-5-96 0</inkml:trace>
  <inkml:trace contextRef="#ctx0" brushRef="#br0" timeOffset="17375">16373 8374 26207 0,'0'0'1152'0,"0"0"256"0,0 0-1136 0,0 0-272 0,0 0 0 0,0 0 0 16,0 0 912-16,0 0 128 0,0 0 32 0,0 0 0 15,7 9 176-15,-2 1 32 0,-1-4 16 0,3 3 0 16,-2 0-1520-16,0 1-304 0,0-1-64 0,3 0-16 16,-1 2 800-16,-1 3 144 0,2 1 48 0,0 2 0 15,1-1-128-15,-1 2-32 0,-1 2 0 0,3 0 0 16,-3 1 32-16,3 1 16 0,-3 2 0 0,1-5 0 0,-1 0-80 0,1-1 0 15,2 0-16-15,0-1 0 0,1-4 16 0,-1-4 0 16,2-1 0-16,0-1 0 0,1-1 144 0,0-2 48 16,-1-1 0-16,1-6 0 0,-2 2 0 0,2-2 16 15,0-3 0-15,0-5 0 0,0 2-80 0,0-1-32 16,2-3 0-16,-2 0 0 0,0-4 128 0,0 0 32 16,0-2 0-16,0-1 0 0,0-4-160 0,0 1-32 15,0-1 0-15,1-2 0 0,2-6-128 0,0-1-128 16,-2-2 144-16,0 0-144 0,-1-1 0 0,-1 5 0 15,0 1 0-15,-2 3-160 16,-1 5-352-16,-1 1-80 0,-2 5-16 0,-1 2 0 16,-1 2-384-16,-2 3-80 0,-2 9-16 0,0 0 0 15,0 0-2048-15,0 0-432 0,-6-16-80 0,6 16-9280 0</inkml:trace>
  <inkml:trace contextRef="#ctx0" brushRef="#br0" timeOffset="17746.66">16643 8842 11967 0,'0'0'528'0,"0"0"112"0,0 0-512 0,0 0-128 16,0 0 0-16,0 0 0 0,0 0 4400 0,0 15 848 16,-1-4 160-16,1 4 32 0,0-1-4368 0,1 0-880 15,1 2-192-15,-2 1 0 0,0 1 0 0,0 2 0 16,0-2 0-16,0 2 0 0,-2-2 176 0,1 0-48 15,-2 2-128-15,2-1 192 0,-2 1 64 0,2-2 0 16,1-1 0-16,0-1 0 0,-1-1-64 0,1-2-16 0,1 0 0 16,2-2 0-16,-3-11-176 0,5 10 0 0,0-3 0 0,-5-7 0 31,0 0-2592-31,0 0-496 0</inkml:trace>
  <inkml:trace contextRef="#ctx0" brushRef="#br0" timeOffset="18093.27">17113 8724 23039 0,'0'0'2048'0,"0"0"-1648"16,0 0-400-16,0 0 0 0,0 0 3504 0,11-2 608 16,1-1 128-16,1 1 32 0,0 0-3168 0,0-1-624 15,0 2-128-15,3-3-32 0,0 1-128 0,2-3-48 16,1 0 0-16,1 3 0 0,-3-1-144 0,1 0 0 16,2-1 0-16,-1-1 128 0,1 4-128 0,1-2 0 15,1 1-160-15,0-2 160 0,0-3-128 0,0 3 128 16,0 0 0-16,-1-1-144 0,-1 3 144 0,-2-1-128 15,-2-3 128-15,-1 2-128 0,-2 4-192 0,0-3-16 16,-1 1-16-16,-1 2 0 16,-11 1-1968-16,9-4-400 0,-9 4-80 0</inkml:trace>
  <inkml:trace contextRef="#ctx0" brushRef="#br0" timeOffset="18443.98">17248 8917 18431 0,'0'0'1632'0,"0"0"-1312"0,0 0-320 0,0 0 0 0,0 0 2416 0,0 0 400 15,-8 5 96-15,8-5 16 0,0 0-1968 0,0 0-400 16,0 0-80-16,0 0-16 0,0 0 496 0,11 4 112 16,1 0 16-16,-1-3 0 0,1 0-224 0,0 1-32 15,1 0-16-15,1-2 0 0,0 0-544 0,1 0-96 16,0-2-32-16,2 2 0 0,2 0-144 0,0-2 0 16,2 0 0-16,1-1 0 0,2 1-224 0,-1-1 80 15,2 0 16-15,0-1 0 16,-2 2-448-16,2-1-96 0,0 1-16 0,-1-2 0 15,-1 0-2400-15,-3-3-496 0,0 2-80 0</inkml:trace>
  <inkml:trace contextRef="#ctx0" brushRef="#br0" timeOffset="18715.12">17892 8820 12895 0,'0'0'1152'0,"0"0"-928"0,0 0-224 0,0 0 0 15,0 0 6112-15,0 0 1184 0,-2 9 224 0,2-9 48 16,0 0-5984-16,6 15-1200 0,2-2-256 0,1-3-128 16,0-1 128-16,2 2-128 0,0-1 0 0,1 1 0 15,1-2 0-15,0 1 0 0,0 1 0 0,2-1 0 16,-2-2 0-16,1 0 0 0,-1-2 0 0,1 1 0 31,-1-2-512-31,0-1-32 0,-1 0-16 0,-1-2 0 0,-11-2-1792 0,13 2-352 0,-2-2-80 0,0-2-6912 16,-11 2-1376-16</inkml:trace>
  <inkml:trace contextRef="#ctx0" brushRef="#br0" timeOffset="19009.66">18591 8681 33231 0,'0'0'1472'0,"-7"10"304"0,0-3-1424 0,-1 3-352 0,0 3 0 0,-1 3 0 16,0 3 896-16,-2 6 128 0,0 1 0 0,-1 3 16 16,-2 2-512-16,-2 4-96 0,0 6-32 0,-1-3 0 15,-2 1 224-15,-2 2 32 0,-1 1 16 0,-2 1 0 16,-1 4-96-16,-1-1-32 0,-1-1 0 0,0 5 0 15,-1-3 96-15,2 2 32 0,1 1 0 0,3-6 0 16,1-2-208-16,3-4-32 0,1-3-16 0,3-4 0 16,2-2-416-16,3-3 0 0,2-3 0 0,5-3 0 15,2-3-2112 1,5-1-288-16,2-5-64 0,3 0-16 0</inkml:trace>
  <inkml:trace contextRef="#ctx0" brushRef="#br0" timeOffset="22280.25">10714 8047 4607 0,'0'0'192'0,"0"0"64"0,0 0-256 0,-8-1 0 0,0 0 0 0,8 1 0 15,0 0 3920-15,-9 1 752 0,9-1 128 0,0 0 48 16,-10-1-3088-16,10 1-608 0,0 0-128 0,0 0-32 16,0 0-464-16,0 0-80 0,-7-3-32 0,7 3 0 15,0 0-32-15,0 0-16 0,0 0 0 0,0 0 0 16,-9 3 64-16,9-3 16 0,-10 7 0 0,1 4 0 0,-2 1-192 0,1-1-48 16,-2 2 0-16,2 3 0 0,-2 2-208 0,0 0 0 15,-1 1 128-15,0-1-128 16,1 1 0-16,1 2 0 0,-1-2 0 0,1-2 0 0,2-4 224 15,1 1 0-15,3 2 0 0,1-2 0 0,2-1 112 0,2 0 32 16,1-1 0-16,3 1 0 0,1 1-128 0,2 0-32 16,2 2 0-16,0-3 0 0,1 1-208 0,2 2 0 15,-2-3 0-15,2 0 0 0,0-1 0 0,0 0-160 16,-1-5 32-16,1 1 0 16,0 0-688-16,0-4-128 0,-1 0-16 0,1 1-16 15,-2-4-2480-15,-10-1-512 0</inkml:trace>
  <inkml:trace contextRef="#ctx0" brushRef="#br0" timeOffset="22586.08">10848 8184 19343 0,'0'0'1728'0,"0"0"-1392"0,0 0-336 0,0 0 0 15,0 0 2832-15,0 0 496 0,-5 13 112 0,0 0 16 16,1 4-2640-16,0 0-528 0,0-1-96 0,0 1-32 0,2-4-160 0,-1 4 0 16,2-3 0-16,1 2 0 0,0 1 0 0,2-1 0 15,1 0 0-15,1-2 0 0,0 2-272 0,1-2 64 16,1 1 16-16,2-1 0 15,-1-3-320-15,-1-1-48 0,1 0-16 0,-1-2 0 16,-6-8-464-16,0 0-112 0,11 7 0 0,-11-7-10768 0</inkml:trace>
  <inkml:trace contextRef="#ctx0" brushRef="#br0" timeOffset="23179.99">11031 8064 4607 0,'0'0'400'0,"0"0"-400"16,-7-6 0-16,7 6 0 0,-5-6 5088 0,5 6 928 15,0 0 192-15,0 0 48 0,0-9-4944 0,0 9-992 16,0 0-192-16,0 0-128 0,0 0 0 0,0 0 0 16,0 0 0-16,0 0 0 0,0 0 144 0,0 0-144 15,0 0 128-15,0 0-128 0,0 0 352 0,0 0-16 16,12 3 0-16,-12-3 0 0,11 4-16 0,-11-4-16 16,12 8 0-16,-1-1 0 0,-2 0-304 0,-1-1 128 15,-8-6-128-15,11 10 0 0,0-3 256 0,-2 2-48 16,-1-2-16-16,0 2 0 0,-1 0 256 0,1 3 64 15,0-3 0-15,0 3 0 0,-2-2-256 0,1 2-32 0,-2 1-16 16,-1 0 0-16,-1 4-32 0,-2 1-16 0,0 1 0 0,-1-4 0 16,0 1-32-16,0 2 0 0,2-4 0 0,-2 2 0 15,0-2-128-15,-2-1 0 0,0 0 144 0,-1-1-144 16,3-12 0-16,-4 13 144 0,0-4-144 0,4-9 0 16,-5 12 0-16,0-1 0 0,0-2 0 0,-1 1 0 31,6-10-256-31,-6 9-176 0,-1-1-16 0,2 0-9584 0,-1-2-1904 0</inkml:trace>
  <inkml:trace contextRef="#ctx0" brushRef="#br0" timeOffset="24299.68">14958 8197 2751 0,'0'0'256'16,"0"0"-256"-16,0 0 0 0,0 0 0 15,0 0 1792-15,0 0 320 0,0 0 64 0,0 0 16 16,0 0-576-16,0-10-112 0,1 2-32 0,-1 8 0 0,0 0 160 0,0 0 32 15,0 0 0-15,0 0 0 0,-3-8-544 0,3 8-96 16,0 0-32-16,0 0 0 0,0 0-624 0,0 0-128 16,0 0-32-16,0 0 0 0,0 0-208 0,0 0 0 15,0 0 0-15,0 0 0 0,-9 5 0 0,0 0 0 16,9-5 0-16,-10 7 0 0,0-1 272 0,3 2 112 16,-3 0 32-16,1 3 0 0,0-5 224 0,-9 16 720 15,9-11-672-15,0-1-192 0,2 2-48 16,-1 0 0-16,2-2 0 0,-1-1-144 0,1 2-48 15,1-1 0-15,1 0 0 0,1 2-112 0,2 0-16 16,-1 2-128-16,2 2 192 0,2 2-32 0,0 2-16 16,2-5 0-16,2 1 0 0,-1 2-144 0,1-1 128 0,-1-3-128 15,2 2 128-15,1-3-128 0,0 3 0 0,-2-2 0 0,2-1 0 16,-1-2-192-16,-1-1 16 16,1 0 16-16,-1-2 0 15,-6-8-464-15,9 5-80 0,-1-1-32 0,2 0 0 16,2 0-272-16,-1-1-48 0,0-3-16 0,2-1-7312 0,2-3-1456 0</inkml:trace>
  <inkml:trace contextRef="#ctx0" brushRef="#br0" timeOffset="24864.36">15184 8313 16575 0,'0'0'736'0,"0"0"160"0,0-6-720 0,0 6-176 15,0-11 0-15,0 11 0 0,3-10 3088 0,1 1 592 16,1 2 112-16,-5 7 32 0,8-9-3088 0,0 2-608 15,0 1-128-15,-1-1 0 0,1 1 0 0,-8 6-208 16,8-5 80-16,-8 5 128 0,0 0-160 0,0 0 160 16,0 0 0-16,0 0-144 0,0 0 144 0,0 0-128 15,9 6 128-15,-9-6-128 0,5 11 128 0,-2-1 0 0,0 0 0 0,-3-10 0 16,0 0 0-16,0 13 128 0,-2-2 0 0,2-11 0 16,-2 13 224-16,-1 0 48 0,0-1 16 0,1-2 0 15,2-10-96-15,-7 12 0 0,1 1-16 0,-3 0 0 16,0 3-304-16,-1-3 0 0,1 1 0 0,-1 2 0 15,-3-5 144-15,1 2-144 0,0-1 0 0,1 0 144 16,-4-3-144-16,2 1 0 0,2-2 0 0,0-1 0 16,1-3 0-16,10-4 128 0,-9 4-128 0,9-4 128 15,-10 4-128-15,10-4 0 0,0 0 0 0,0 0 0 16,0 0 0-16,0 0 0 0,0 0 0 0,0 0 0 16,0 0 0-16,0 0 0 0,0 0 0 0,0 0 0 15,0 0 0-15,0 0 128 0,0 0-128 0,10 9 0 16,-1-3 160-16,1-2-160 0,1 0 192 0,-1-1-192 15,0-1 128-15,2-1-128 0,0-1 0 0,-2 0 0 0,1-1 0 0,-1 1 0 16,1 0 0-16,0 0-144 16,0 0-752-16,-1 0-128 0,-10 0-48 0,12-1-12624 15</inkml:trace>
  <inkml:trace contextRef="#ctx0" brushRef="#br0" timeOffset="25348.12">15389 8075 16575 0,'0'0'1472'0,"0"0"-1168"0,-8-4-304 0,8 4 0 16,-8-3 2096-16,8 3 352 0,0 0 80 0,0 0 16 15,0 0-1840-15,0 0-384 0,0 0-64 0,0 0 0 16,0 0-128-16,0 0 0 0,0 0-128 0,0 0 192 16,0 0-192-16,0 0 0 0,0 0 128 0,7 8-128 15,-7-8 176-15,9 6-16 0,0 0 0 0,-1 0 0 16,-8-6 608-16,10 7 128 0,0-1 32 0,-3 1 0 15,-7-7-288-15,12 9-48 0,-1-1-16 0,0 2 0 16,1 3-384-16,0-3-192 0,0 1 160 0,-1 2-160 0,2 3 128 0,-1 2-128 16,-2 0 0-16,1 2 0 0,-3-1 0 0,0 2 0 15,-2-3 0-15,-2 2 0 0,-1-1 0 0,-2 1 0 16,-1 1 0-16,0 0 0 0,-1 0 192 0,-1-2-48 16,0-1-16-16,-1-2 0 0,0-3 80 0,2-1 16 15,1-12 0-15,-2 14 0 0,-1-3-48 0,0-1-16 16,3-10 0-16,-4 10 0 0,0-2-160 0,4-8 0 15,-6 11 0-15,-1-4 0 16,0 0-480-16,-1 0-128 0,-1-2-32 0,-2-1-14432 0</inkml:trace>
  <inkml:trace contextRef="#ctx0" brushRef="#br0" timeOffset="26198.12">18939 8043 19231 0,'0'0'848'0,"0"0"176"0,-9 3-816 0,9-3-208 0,0 0 0 0,0 0 0 0,0 0 320 0,0 0 32 16,0 0 0-16,0 0 0 0,0 0-352 0,0 0 0 15,-7 6 0-15,7-6 0 0,0 0 0 0,0 0 128 16,0 0-128-16,-7 7 0 0,0 2 0 0,1-2 128 16,6-7-128-16,-8 6 0 0,0 2 656 0,1 1 64 15,2 0 16-15,0 2 0 0,-2 0 288 0,1 2 48 16,-1 0 16-16,1 3 0 0,-1-2-512 0,1 2-80 15,-1 1-32-15,2 0 0 0,3-1-208 0,-1-1-64 16,-1 2 0-16,3 0 0 0,1-3 112 0,1 2 16 16,2-2 0-16,-2 2 0 0,-2-2-128 0,-1 2-32 15,2 0 0-15,0 1 0 0,0-4-160 0,0 1 0 16,2-1 0-16,-1 0 128 0,-2-1-128 0,2-2 0 16,2 1 0-16,-3-11 0 0,3 10 0 0,-3-10-144 0,8 11 144 0,1-2-208 15,2-3-112-15,1-2-32 0,1-1 0 0,0-1 0 31,-2 1-496-31,2-3-112 0,2-1 0 0,-2-2-11328 0</inkml:trace>
  <inkml:trace contextRef="#ctx0" brushRef="#br0" timeOffset="26799.99">19024 8201 18431 0,'0'0'1632'0,"0"0"-1312"16,0 0-320-16,0 0 0 0,0 0 3200 0,0 0 576 15,0 0 128-15,0 0 0 0,12-3-2992 0,1-1-592 16,0 1-128-16,1 0-32 0,2 2-160 0,-1-1 0 15,1 1 0-15,0 1 128 0,-2 0-128 0,0 0 0 16,-2 0 0-16,0 1 0 0,-12-1 0 0,11 6 0 16,-1-4 0-16,-10-2 0 0,0 0 0 0,6 9 0 15,-6-9 0-15,0 0 0 0,5 11 0 0,-5-11-144 16,0 0 144-16,-2 14 0 0,-4-1 0 0,0-1 0 16,-2-3 0-16,-1 0 0 0,-3-2 0 0,2-1 0 15,-2 1 0-15,2-1 0 0,-1 1-144 0,2-2 144 16,1 0 0-16,8-5-144 0,0 0 16 0,0 0 0 15,0 0 0-15,0 0 0 0,0 0 128 0,0 0 0 0,0 0 0 0,0 0-128 16,0 0 128-16,0 0 0 16,0 0 0-16,0 0 0 0,0 0 0 0,0 0 0 15,0 0 0-15,0 0 0 0,0 0 0 0,11 7 0 16,-2-2 0-16,1-3 0 0,1 1 0 0,0-2 0 16,1 1 0-16,0-2 0 0,0-2-160 0,1 2 0 0,-2 0 0 15,1 2 0-15,0-1-112 0,-2 2-32 0,-10-3 0 0,11 2 0 16,-11-2 304-16,0 0-192 0,0 0 192 0,0 0-160 15,8 7 160-15,-8-7 0 0,0 0 0 0,0 0-128 16,1 13 128-16,-2-2 0 0,1-11 0 0,-7 13 0 16,1-2 0-16,-1 1 0 0,-1-1 0 0,0 1 0 15,2 0 0-15,-1 0 0 0,2 1 128 0,0-3-128 0,1-1 160 16,0 2-32-16,0-1-128 0,4-10 192 16,-5 10-192-16,0 0 176 0,0-3-176 0,5-7 160 0,-8 7-160 0,0-2 0 15,-1 2 0-15,9-7 0 0,-9 4-144 0,-2-1-112 16,1 3-32-16</inkml:trace>
  <inkml:trace contextRef="#ctx0" brushRef="#br0" timeOffset="29400.62">19332 8059 17503 0,'0'0'1552'0,"0"0"-1232"16,0 0-320-16,-7-4 0 0,7 4 3232 0,0 0 592 15,-5-5 112-15,5 5 32 0,0 0-3008 0,0 0-576 16,0 0-128-16,0 0-32 0,0 0 64 0,0 0 16 16,0 0 0-16,0 0 0 0,0 0-112 0,0 0 0 15,0 0-16-15,10 4 0 0,-10-4-176 0,12 7 160 16,0-3-160-16,-2 6 160 0,-2-1-160 0,2 2 0 16,3 2 0-16,-2 2 0 0,-2-5 0 0,1 2 0 15,1 1 144-15,-1 0-144 0,1 0 240 0,-2-3-32 16,0 2 0-16,0 0 0 0,0 4-64 0,0-3-16 15,-2 1 0-15,-2-1 0 0,0-1-128 0,-1 2 128 16,-1-1-128-16,-1 0 128 0,0 1-128 0,-2 2 0 0,0-3 0 0,-2 4 128 16,0-1-128-16,-1 1-176 0,1 0 48 0,-2-3 0 15,-2 2-160-15,1-3-32 0,0 0 0 0,0-2 0 16,0-1 64-16,5-10 16 0,-7 7 0 0,7-7 0 31,-6 7-432-31,6-7-96 0,0 0 0 0</inkml:trace>
  <inkml:trace contextRef="#ctx0" brushRef="#br0" timeOffset="34305.03">8249 8001 6447 0,'0'0'272'0,"0"0"80"0,0 0-352 0,0 0 0 0,0 0 0 0,0 0 0 16,0 0-128-16,7-5-112 0,-7 5-16 0,10-6 0 15,-4 1-112-15,-6 5-16 0,8-7-16 0,0 2 0 16,0-2 400-16,-1 1 0 0,-7 6 0 0,11-7 0 16,-3-1 624-16,-1 3 208 0,-7 5 32 0,8-6 16 15,-8 6 848-15,0 0 192 0,8-6 16 0,-8 6 16 16,0 0-208-16,0 0-32 0,0 0-16 0,0 0 0 0,0 0-448 0,0 0-96 15,0 0 0-15,0 0-16 0,0 0-400 0,0 0-80 16,0 0-16-16,0 0 0 0,0 0-368 0,0 0-80 16,0 0 0-16,0 0-16 0,0 0-176 0,0 0 0 15,0 0 144-15,0 0-144 0,0 0 0 0,0 0-128 16,-1 12 0-16,-1 0 0 0,0-3 128 0,-1 2 0 16,1-2 0-16,-4 1 0 0,0 3 0 0,-1 0 0 15,0 1 0-15,-1 2-128 0,-1 2 128 0,0 2 0 16,-1 1 0-16,1 1 0 0,0-2 0 0,0 0 0 15,0 3 0-15,1-3 0 0,0 3 0 0,4-1 0 0,-1-1 0 0,0-2 0 16,-2-2 0-16,3 0 0 0,1 3 0 0,0-3 0 16,-1-1 0-16,0 0 0 0,0 1 0 0,0-3 128 15,-1 1-128-15,2-1 0 0,2-3 0 0,0-1 0 16,1-10 0-16,2 9 0 0,-2-9 0 0,0 0 128 16,10 7-128-16,1-1 0 0,2-5-176 0,2 1 176 31,0-2-432-31,2 1 16 0,0-1 0 0,-1 0-7328 0,0 0-1472 0</inkml:trace>
  <inkml:trace contextRef="#ctx0" brushRef="#br0" timeOffset="34598">8439 8214 32543 0,'0'0'1440'0,"0"0"288"0,-9 4-1376 0,9-4-352 16,0 0 0-16,-4 12 0 0,1-1 0 0,2 1 0 15,1 0 0-15,1 0 0 0,-1-12-320 0,4 14 32 0,0-1 0 0,0 0 0 32,-4-13-640-32,5 16-128 0,-1-2-32 0,-4-14-7536 0,5 16-1504 0</inkml:trace>
  <inkml:trace contextRef="#ctx0" brushRef="#br0" timeOffset="35321.54">8565 7961 7359 0,'0'0'320'0,"0"0"80"0,0 0-400 0,0 0 0 0,0 0 0 0,0 0 0 16,0 0 3808-16,0 0 672 0,0 0 144 0,0 0 32 15,0 0-2768-15,0 0-544 0,0 0-128 0,0 0 0 16,0 0-384-16,0 0-80 0,10 8-16 0,-3-3 0 16,2-1-416-16,2 0-64 0,-2 0-32 0,-9-4 0 15,12 4-224-15,-2 1 0 0,-10-5 128 0,11 4-128 0,-4 1 0 0,1 0 176 16,-8-5-176-16,8 9 160 0,-3 2 272 15,-1-1 48-15,-1 1 16 0,-1 0 0 0,1 0 240 0,-2 1 48 16,-1 2 16-16,0 0 0 0,0 2-288 0,0 0-48 16,0-2-16-16,2-1 0 0,-1 1-240 0,0-1-48 15,1-1-16-15,0 0 0 0,1 0-144 0,-1-1 0 16,0 0 0-16,-1 0 0 0,-1 1 176 0,-1 0-48 16,1-12-128-16,-3 12 192 0,-1-2-192 0,0 1-240 15,0-2 48-15,4-9 16 0,-6 10-160 0,-1-2-48 16,1 0 0-16,6-8 0 15,-9 9-1376-15,0-1-288 0,-1-1-48 0</inkml:trace>
  <inkml:trace contextRef="#ctx0" brushRef="#br0" timeOffset="36423.25">12797 7960 19119 0,'0'0'832'0,"0"0"192"0,0 0-816 0,0 0-208 0,0 0 0 0,0 0 0 16,4-8 1136-16,-4 8 176 0,4-7 32 0,-4 7 16 16,0 0-752-16,5-7-160 0,-5 7-16 0,0 0-16 15,0 0-288-15,0 0-128 0,0 0 128 0,0 0-128 16,0 0 256-16,0 0-16 0,0 0-16 0,0 0 0 16,0 0-16-16,0 0 0 0,-7 4 0 0,-1 1 0 15,0 1-208-15,1 2 144 0,2 3-144 0,1-1 128 16,-1 0-128-16,0 1 0 0,0-1 0 0,-1 2 128 15,2 1 128-15,-1 0 0 0,0 1 16 0,0-1 0 16,0 0 112-16,-1 0 32 0,2 1 0 0,1-3 0 0,-1 1-64 0,1 1-16 16,0-1 0-16,2 0 0 0,0 1-96 0,2-6-32 15,-1-7 0-15,3 13 0 0,-1 0-208 0,2 0 144 16,1-1-144-16,2-1 128 0,-2-4-128 0,2 3-272 16,1-4 64-16,-1 3 16 15,1-1-496-15,3-1-80 0,0-1-32 0,1-2 0 16,0-1-1440-16,0-1-304 0,-1-2-48 0</inkml:trace>
  <inkml:trace contextRef="#ctx0" brushRef="#br0" timeOffset="37505.96">13269 7845 23375 0,'0'0'1024'0,"0"0"240"0,0 0-1008 0,-8-3-256 0,8 3 0 0,-9 2 0 15,0-1 1120-15,9-1 176 0,-9 4 48 0,9-4 0 16,-9 5-688-16,9-5-128 0,-7 7-16 0,7-7-16 15,0 0-144-15,-2 11-32 0,0 2 0 0,4-5 0 16,-2-8-144-16,5 12-48 0,2 0 0 0,-1-1 0 16,2 1-128-16,0 1 160 0,1-1-160 0,0 0 160 15,-1-1-160-15,1-1 0 0,-1-1 0 0,0 1 128 16,-2-1 16-16,1 3 0 0,-1-4 0 0,1 2 0 16,-1 2 112-16,1-4 32 0,-3 0 0 0,-1 2 0 15,3-2 64-15,-2 1 16 0,-4-9 0 0,3 10 0 16,1 1-224-16,2 1-144 0,-1-2 192 0,0-1-192 15,-1 0 128-15,0-1-128 0,0 0 0 0,0 1 0 16,-2 1 0-16,0 1 0 0,-2-11 0 0,0 12 0 16,0-1-176-16,-2-1-32 0,2-10-16 0,-4 10 0 15,0-1-560-15,-1-2-112 0,-1-1-32 0,6-6-8720 16,-9 5-1744-16</inkml:trace>
  <inkml:trace contextRef="#ctx0" brushRef="#br0" timeOffset="38607.83">17366 7859 11967 0,'0'0'1072'0,"0"0"-864"16,0 0-208-16,0 0 0 0,0 0 3264 0,0 0 624 15,0 0 112-15,0 0 32 0,0 0-2976 0,0 0-592 16,0 0-112-16,0 0-32 0,0 0-320 0,0 0 0 15,0 0 0-15,0 0 0 0,-12 4 0 0,3 0 0 0,0 1 0 0,1 3 128 16,-1 0-128-16,-1 3 0 0,0-1 0 0,0 3 0 16,-2-1 0-16,0 2 128 0,2 0-128 0,-1-1 128 15,1 0 64-15,-1 0 32 0,0 1 0 0,0-1 0 16,2 0 352-16,0 1 64 0,0 0 0 0,-2 3 16 16,1-1-80-16,1 0 0 0,1-1-16 0,2 0 0 15,-1-1-112-15,2-1-32 0,1 0 0 0,4 0 0 16,1 0-272-16,2 1-144 0,1-1 160 0,2-1-160 15,3-1 0-15,2-1-160 0,1 2 0 0,1-2 0 32,1 1-528-32,2-1-96 0,1 0-32 0,1 2 0 0,1-1-512 0,-2-2-96 0,-2-1-32 0,-1-1-11040 15</inkml:trace>
  <inkml:trace contextRef="#ctx0" brushRef="#br0" timeOffset="39591.54">17611 7777 10127 0,'0'0'448'0,"0"0"96"0,0 0-544 0,0 0 0 0,0 0 0 0,0 0 0 16,0 0 3328-16,0 0 544 0,0 0 112 0,0 0 32 16,0 0-2704-16,0 0-544 0,0 0-96 0,0 0-32 15,0 0 208-15,0 0 48 0,0 0 0 0,0 0 0 16,0 0 16-16,0 0 16 0,0 0 0 0,0 0 0 16,0 0-128-16,7 12-32 0,1-2 0 0,0-3 0 0,0 1-208 0,1-2-48 15,1 3-16-15,1 2 0 0,-1-1-272 0,2 1-48 16,-2 0-16-16,2 2 0 0,0-3-160 0,1 1 128 15,0 1-128-15,1 1 128 0,-1 1-128 0,2-1 160 16,-1 1-160-16,-1 0 160 0,-2-1-160 0,-1 1 0 16,-1-1 0-16,0 0 0 0,-1 3 176 0,-1-3-48 15,-2-3-128-15,0 2 192 0,0 2-32 0,-1 0-16 16,-1-4 0-16,-1 3 0 0,0-4-16 0,-2 2-128 16,0-11 192-16,0 10-64 0,-2-1-128 0,1-1 192 15,1-8-192-15,0 10 192 0,0-10-192 0,-4 9 0 16,4-9 0-16,-5 11 0 0,0-2 0 0,-1-2-272 15,3 0 32-15,-1 0 16 16,4-7-1888-16,-7 9-384 0,-1-1-80 0,2-2-12656 0</inkml:trace>
  <inkml:trace contextRef="#ctx0" brushRef="#br1" timeOffset="62223.73">2253 11595 33807 0,'-7'-16'1488'0,"3"8"320"0,-1-1-1440 0,0 2-368 16,-3 1 0-16,8 6 0 0,0 0 784 0,0 0 96 15,-8-4 16-15,8 4 0 0,0 0-144 0,0 0-32 16,0 0 0-16,0 0 0 0,-1 16-288 0,4-1-64 16,1 4-16-16,1 0 0 0,0 5-352 0,3 2 144 15,1 1-144-15,0 3 0 0,-1 3 0 0,-2-1 0 16,1 1 0-16,-2 1 0 0,-1 2 0 0,-1 1 0 15,-3-5 0-15,-2 0 0 16,1 0-544-16,0-4-16 0,-3 0 0 0,1-4 0 16,2-3-1760-16,0-5-368 0,-1-2-64 0,2-14-7088 0,0 0-1424 0</inkml:trace>
  <inkml:trace contextRef="#ctx0" brushRef="#br1" timeOffset="62433.16">2076 11124 28559 0,'-12'-24'2544'0,"5"11"-2032"0,1-4-512 0,-1 4 0 16,-1 0 3584-16,2 3 640 0,1 3 112 0,5 7 16 16,0 0-3392-16,0 0-704 0,0 0-128 0,0 0-128 15,0 0-512 1,10-1-192-16,-10 1-64 0,11 4 0 0,-1 3-1104 0,0 0-240 0,0 1-32 0,0 4-8960 15,0 2-1792-15</inkml:trace>
  <inkml:trace contextRef="#ctx0" brushRef="#br1" timeOffset="63391">2967 11503 27935 0,'0'0'1232'0,"0"0"256"0,0 0-1184 0,0 0-304 0,0 0 0 0,0 0 0 15,0 0 0-15,0 0-304 0,0 0 64 0,0 0 16 16,0 0 224-16,0 0-192 0,0 0 192 0,-2-8-192 15,-4 2 352-15,6 6 80 0,-9-7 16 0,0 4 0 16,0-4 80-16,0 3 32 0,-1 0 0 0,-2 3 0 16,-3 0-112-16,1 2-32 0,-3 1 0 0,-1 2 0 15,-2 2-224-15,1 0 176 0,-1 5-176 0,-1-1 160 16,-1 3 144-16,0 4 16 0,-1 3 16 0,0 3 0 16,0 3 96-16,-1 0 16 0,2 3 0 0,1 2 0 15,3-1-448-15,1 0 128 0,3 1-128 0,2-1 0 0,3-1 0 16,4-2 0-16,1 1 0 0,1-1 0 0,1-6 0 0,2-1 0 15,2-2 0-15,2-3 0 0,1-1 0 0,2-4 0 16,1-2 128-16,-8-8-128 0,12 4 128 0,1-4 0 16,1-3 0-16,0 0 0 0,-1-3 192 0,4-4 48 15,3-4 0-15,1-2 0 0,1-4-224 0,1-2-144 16,-1 0 192-16,2-4-192 0,-2 0 176 0,-1-1-176 16,-2-1 160-16,1 0-160 0,-2 4 256 0,1-5-64 15,-4-1 0-15,0 0 0 0,-4 0 0 0,-2-1-16 16,-1-2 0-16,-1 0 0 0,-3 0 112 0,-2-3 32 15,-2 0 0-15,0-1 0 0,-1 1-320 0,-3-1 160 16,-1-2-160-16,-3 1 128 0,-2-2-128 0,-3-2 0 16,-2-1 0-16,0 0 0 0,-2 3-160 0,1 3-16 0,0 1 0 0,1 2 0 31,-1 5-544-31,3 5-112 0,0 3-32 0,3 2-14960 0</inkml:trace>
  <inkml:trace contextRef="#ctx0" brushRef="#br1" timeOffset="63791.33">3012 11565 26719 0,'0'0'1184'0,"0"0"240"0,0 0-1136 0,0 0-288 0,0 0 0 0,13 0 0 15,1-4 2608-15,3 1 464 0,2-1 80 0,2-1 32 0,0-3-2656 0,1 0-528 16,1-2 0-16,-1-1-192 0,0 1 0 0,-1 0 0 16,-3-6 0-16,0 3 0 15,-1-1-320-15,-3-2-64 0,-3-1-16 0,-3 1 0 0,-2 2 176 0,-2 4 32 16,-1-4 16-16,-3 0 0 0,0 0 560 0,-2 1 96 16,0 0 32-16,-3 1 0 0,-3 2 16 0,0 0 16 15,0 4 0-15,-2 2 0 0,-3 3-224 0,-2 2-128 16,0 2 160-16,-1 2-160 0,-1 5 0 0,0 2 0 15,0 2-176-15,0 3 176 0,0 2-160 0,2 0 160 16,2 2 0-16,1 1-144 0,2 3 144 0,2 2 0 16,1 1 0-16,3 2 128 0,2 4 0 0,2 1 0 15,2 3 0-15,1-2 0 0,2-2-128 0,3 0 128 0,1-2-128 0,1 0 128 16,1-2-128-16,2-6 0 0,1-1 0 0,1-5-128 31,0 0-1088-31,4-5-192 0,0-2-64 0,1-5-13232 0</inkml:trace>
  <inkml:trace contextRef="#ctx0" brushRef="#br1" timeOffset="64174.87">3438 11499 38527 0,'0'0'1712'0,"-1"16"336"0,-2 0-1632 0,2 5-416 0,1-1 0 0,1 4 0 15,2 1 0-15,-1-2 0 0,1 1 128 0,-1-5-128 16,0-1-288-16,0 1-96 0,0-5 0 0,-1-1-16 0,-1 0 64 0,1-4 16 16,-1-9 0-16,0 0 0 0,0 0-32 0,0 0 0 15,0 0 0-15,0 0 0 0,0 0 352 0,11-6-144 16,-4-6 144-16,1 0 0 0,-1-1 208 0,-2 0 160 16,-1-3 16-16,0-2 16 0,-2-3 32 0,0-1 0 15,-2-3 0-15,0 1 0 0,0-1-160 0,1 0-16 16,0-1-16-16,2 3 0 0,1-1-112 0,0 6-128 15,1 3 176-15,0 4-176 0,-5 11 304 0,8-4-48 16,-8 4-16-16,12 1 0 0,0 4-16 0,1 4 0 16,0 1 0-16,1 1 0 0,0 1-96 0,2 2 0 0,0 2-128 15,1 1 192-15,-1-4-192 0,1 4 176 0,2 3-176 16,-2-5 160-16,0 1-160 0,0-1 0 0,-2 0 0 0,2-2 0 31,0-1-816-31,-1-1-80 0,-2-2-32 0,0 1 0 16,-1-6-1824-16,0-1-352 0,-2-1-80 0,-11-2-6048 0,0 0-1216 0</inkml:trace>
  <inkml:trace contextRef="#ctx0" brushRef="#br1" timeOffset="64441.91">3907 10876 39615 0,'0'0'3520'0,"0"0"-2816"0,0 0-560 0,-4 16-144 0,2 1 1584 0,3 5 272 16,4 4 64-16,2 5 16 0,2 2-1616 0,1 6-320 16,2 1 0-16,0 3 0 0,0 0-256 0,1 2 64 15,0 0 0-15,0 1 16 16,-2-2-272-16,1 2-64 0,0-4-16 0,0 2 0 16,-2-1-496-16,0-2-112 0,0-2-16 0,-3-4 0 15,0-4-752-15,-1-4-144 0,0-2-48 0,-1-3 0 16,0-6-112-16,-2-3-32 0,-3-4 0 0,0-9-9776 0</inkml:trace>
  <inkml:trace contextRef="#ctx0" brushRef="#br1" timeOffset="64611.37">3769 11273 36863 0,'0'0'3264'0,"0"0"-2608"0,0 0-528 0,0 0-128 15,8-4 3056-15,2 2 576 0,2 2 112 0,2 2 32 16,2-1-3232-16,1 2-544 0,0 0-304 0,0-1 48 31,2 3-1680-31,2-4-336 0,0 2-64 0,0-1-17328 0</inkml:trace>
  <inkml:trace contextRef="#ctx0" brushRef="#br1" timeOffset="64783.01">4326 11508 42383 0,'0'0'3776'0,"-7"14"-3024"15,3 0-608-15,4 4-144 0,4 0 1824 16,3 5 336-16,3-4 64 0,1 1 16 16,-1-2-3008-16,2-2-608 0,-1-3-112 0,1-3-32 15,-1-2-2304-15,-1-3-464 0</inkml:trace>
  <inkml:trace contextRef="#ctx0" brushRef="#br1" timeOffset="64948.91">4301 11083 39615 0,'-14'-13'1760'0,"7"7"352"0,-1 1-1680 0,8 5-432 0,0 0 0 0,0 0 0 16,0 0 1744-16,0 0 272 0,0 0 48 0,0 0 16 31,0 0-4096-31,0 0-816 0,13 8-176 0</inkml:trace>
  <inkml:trace contextRef="#ctx0" brushRef="#br1" timeOffset="65292.11">4808 11250 26719 0,'-1'-9'2368'0,"1"-1"-1888"15,0-1-480-15,2 1 0 0,2-2 2304 0,-1 0 352 16,-2 1 80-16,-1-1 16 0,-1-1-2304 0,-2 3-448 16,-1 0 0-16,-1-1-176 0,-1 2 176 0,-1 2-192 15,-1 1 192-15,-2 0-192 0,-3 4 192 0,0 2 0 16,1 2-144-16,0 4 144 0,-1 1 0 0,2 4 0 15,-1 2 128-15,0 1-128 0,0 2 320 0,1 2-32 16,2 2 0-16,-2 2 0 0,2 0-288 0,1 3 0 16,0 1 0-16,3-1 0 0,3-2 0 0,2 2 0 15,1-2 128-15,3 2-128 0,0 0 128 0,2 0-128 16,3-2 192-16,2-1-192 0,2-1 0 0,0-1 0 0,1-2 0 0,3-1 0 31,1-3-2800-31,2-3-560 0</inkml:trace>
  <inkml:trace contextRef="#ctx0" brushRef="#br1" timeOffset="65711.87">5203 11171 23951 0,'-10'-7'1056'0,"1"3"224"0,-3 4-1024 0,-2 0-256 0,-2 2 0 0,0 3 0 15,2 1 4608-15,0 4 880 0,-1 0 160 0,0 3 48 16,-1 0-5104-16,0 3-1008 0,1 2-208 0,2 0-32 0,1 2 208 0,1 1 64 16,1-1 0-16,1 1 0 0,0 2 48 0,2 0 16 15,3-2 0-15,0 1 0 0,-1-4 320 0,3 1-144 16,0-1 144-16,2-3 0 0,0-3 0 0,3 1 0 16,1-1 0-16,0-2 0 0,-4-10 0 0,0 0 0 15,10 8 0-15,2-4 0 0,1-7-208 0,1 0-48 16,2-4 0-16,1 1 0 15,1-5-352-15,0 2-80 0,1-1-16 0,-2-5 0 0,-3 1 384 16,-1 0 80-16,-1 0 16 0,-3 1 0 0,-1 0 224 0,-2 0 160 16,-1 0-32-16,-1 3 0 0,-4 10 240 0,3-11 32 15,-3 11 16-15,0 0 0 0,0 0-176 0,0 0-48 16,0 0 0-16,0 0 0 0,12 4-32 0,-3 2-16 16,-1 0 0-16,-1 3 0 0,2 0 96 0,-1 0 16 15,0 1 0-15,0 0 0 0,1-1-128 0,-1 0-128 0,0-1 176 0,0 3-176 16,-1-6 0-16,1 1-272 0,-8-6 16 0,8 8 16 31,-8-8-1968-31,8 8-400 0,-8-8-80 0,0 0 0 16,0 0-1136-16,0 0-208 0</inkml:trace>
  <inkml:trace contextRef="#ctx0" brushRef="#br1" timeOffset="66009.75">5279 10578 42383 0,'0'0'3776'0,"0"0"-3024"16,0 0-608-16,0 0-144 0,-5 14 1536 0,3 0 256 15,5 3 64-15,2 3 16 0,3 3-1600 0,0 3-272 16,-2 2-144-16,3 3 16 0,2 0 128 0,1 6 0 15,-1-1 0-15,1 7-128 0,0-2 128 0,2 6 0 16,2 7 0-16,-2-3-128 0,-2-2 128 0,1-3 0 16,0 0 0-16,1-5 0 0,-1-4-176 0,0 0-48 15,-1-3-16-15,1-3 0 16,-1-1-1392-16,-2-4-288 0,-2-2-48 0,0-1-10960 16,0-3-2176-16</inkml:trace>
  <inkml:trace contextRef="#ctx0" brushRef="#br1" timeOffset="67893.81">10876 10382 33231 0,'0'0'1472'0,"0"0"304"0,0 0-1424 0,0 0-352 15,0 0 0-15,0 0 0 0,0 0 832 0,-8 3 80 16,8-3 32-16,0 0 0 0,-8 6-496 0,8-6-80 15,-7 4-32-15,7-4 0 0,0 0 192 0,0 0 48 0,0 0 0 0,-9 3 0 16,9-3 320-16,0 0 64 0,0 0 0 0,0 0 16 16,-5-7-32-16,5 7-16 0,-3-9 0 0,3 9 0 15,0 0-224-15,-1-9-64 0,1 9 0 0,0-9 0 16,0 9-240-16,-1-8-48 0,1 8-16 0,0 0 0 16,-3-8-208-16,3 8-128 0,0 0 128 0,0 0-128 15,0 0 0-15,0 0 0 0,-9 1 0 0,9-1 128 16,-10 6-128-16,10-6 0 0,-8 5 0 0,8-5 0 15,-8 9 0-15,8-9 0 0,-4 10 0 0,2 2 0 16,2-12 0-16,1 13 128 0,3 2-128 0,0 0 128 16,1 0-128-16,1 3 176 0,1 3-176 0,2 5 192 15,0 1-192-15,0 6 192 0,2 1-192 0,-2 3 192 16,0 3-192-16,0-1 0 0,0 1 0 0,2 2 0 16,-3 2 0-16,-1 2 0 0,0-1 128 0,1-2-128 0,-1 3 0 15,1-3 0-15,0-3 0 0,0-2 0 0,0-3 0 0,0-2 128 16,-3-2-128-16,0-5 0 0,0-2 128 0,2-2-128 15,-2-4 0-15,-1-1 128 0,0-1-128 0,-2-2 0 16,1-2 144-16,0-3-144 0,-3-9 144 0,2 8-144 16,-2-8 192-16,0 0-192 0,0 0 192 0,0 0-192 15,0 0 192-15,0 0-192 0,0 0 192 0,-11-4-64 16,-1-6 0-16,0-1-128 0,0-1 128 0,-1 2-128 16,-2-3 0-16,-1-3 0 0,0 2 0 0,1-3 0 15,-2 0 0-15,0 1-144 0,1-3 144 0,-1 3 0 16,-1 3 0-16,1 1-128 0,1 1 128 0,1 2 0 15,0 1 0-15,1 1-128 0,1 1 128 0,1 1 0 16,2-1 0-16,-1 2 0 0,1-1 0 0,0 3 0 0,-1-1 0 16,2 0 0-16,1 1 0 0,8 2 0 0,-9-3-160 0,9 3 160 15,-9-1 0-15,9 1 0 0,-9 1 128 0,9-1-128 16,0 0 0-16,0 0-160 0,-8 7 0 0,8-7 0 16,-5 11 160-16,3 0 0 0,2-11-144 0,3 14 144 15,1 1 0-15,1-1 0 0,0-1-144 0,3 1 144 16,1 1 0-16,2 2 0 0,-1 1 0 0,2 0 0 15,0-1 0-15,-1 3-128 0,1-2 128 0,1 0 0 16,2 0 0-16,0-1 0 0,2-1 0 0,0 0 0 16,0-3 0-16,0-2 0 0,-1 1 0 0,-1-4 0 15,1-2 0-15,-2 1 128 0,-1-3-128 0,0-3 0 16,0-2 176-16,0-2-176 0,0-2 192 0,0-2-192 16,2-2 288-16,-2 2-48 0,0-4-16 0,0-2 0 0,0 0 96 0,0-5 32 15,0 0 0-15,1-1 0 16,2 1-48-16,1-3-16 0,-1-4 0 0,2-2 0 0,1-3-160 0,2 0-128 15,1-3 192-15,1 0-192 0,-1-4 0 0,-1 2 0 16,-1 0 0-16,1 2 0 0,-1 4 0 0,-2 6-224 16,-4-2 16-16,1 7 0 15,-2 4-256-15,-3 2-48 0,-2 1-16 0,0 2 0 16,-3 3-1360-16,-5 6-272 0,0 0-48 0,0 0-16 16,0 0-848-16,0 0-160 0,0 0-32 0</inkml:trace>
  <inkml:trace contextRef="#ctx0" brushRef="#br1" timeOffset="68896.08">6168 12450 26719 0,'0'0'2368'0,"0"0"-1888"16,-8-5-480-16,8 5 0 0,-5-7 2368 0,5 7 384 16,0 0 80-16,0 0 16 0,0 0-2320 0,0 0-528 0,0 0 0 0,0 0 0 15,0 0 0-15,10 8 0 0,-2 2 0 0,-1 5-160 16,-3 0 160-16,-2 5-128 0,-2 2 128 0,0 7-128 16,-1 6 128-16,0 3 176 0,-1 2-48 0,1 3 0 15,-2 1 624-15,1 3 112 0,-1-2 32 0,2 3 0 16,-1 1-80-16,2 1-16 0,2 0 0 0,-1 0 0 15,2 3-176-15,-1 0-48 0,2-6 0 0,0 0 0 16,0-3-240-16,0-2-48 0,0-3-16 0,1 0 0 16,0-1-272-16,1-4 0 0,-1-2 0 0,0-3 0 15,-1-4-144-15,1 0-96 0,-1-4-16 0,0-5 0 16,0-2-608 0,0-5-128-16,-4-9-32 0,0 0 0 0,0 0-2144 0,0 0-432 15</inkml:trace>
  <inkml:trace contextRef="#ctx0" brushRef="#br1" timeOffset="69412.09">6176 12387 5519 0,'0'0'240'0,"0"0"64"0,-6-6-304 0,6 6 0 15,-6-7 0-15,6 7 0 0,0 0 7488 0,0 0 1424 0,0 0 304 0,0 0 48 16,0 0-7216-16,0 0-1424 0,0 0-304 0,4-8-48 16,-4 8 192-16,8-6 48 0,1-1 0 0,1 1 0 15,2 2-160-15,1 1-32 0,0-2 0 0,1 2 0 16,2 0-160-16,2 0-32 0,1 0-128 0,0-1 192 15,2 2-192-15,2-1 144 0,2 1-144 0,0 2 128 16,0 1-128-16,0 3 0 0,-1 0 0 0,1 4 0 16,-3 1 0-16,2 2 0 0,-2 4 0 0,1-1 0 15,-1 0-144-15,-1 3 144 0,-2 0 0 0,-4 2 0 16,0 0-128-16,-2 1 128 0,-2-1 0 0,1 1 0 16,-1 1 0-16,-1 0 0 0,-1-1 0 0,-1 4 0 15,-2-2 0-15,0 1-128 0,-2 1 128 0,-3-1 0 16,-2-3 0-16,-2 0 0 0,-1-2 0 0,-1 0 144 15,-3-1-16-15,-1-3 0 0,-4-1 0 0,-2 0 0 0,-1 0 64 16,-5 0 16-16,-3 0 0 0,-2-1 0 0,-4 0-208 0,-1 0 176 16,-3-1-176-16,-1 2 160 0,0-2-160 0,-2-2 0 15,3-2 0-15,0-4 128 0,0 0-128 0,4-3 0 16,3-1 0-16,2-1 0 16,2 2-464-16,2-5-80 0,1 1-16 0,5 0 0 15,2 0-3088-15,2 2-608 0</inkml:trace>
  <inkml:trace contextRef="#ctx0" brushRef="#br1" timeOffset="70145.39">7641 12016 2751 0,'0'0'256'0,"0"0"-256"16,0 0 0-16,0 0 0 0,-5-7 4112 0,5 7 784 0,0 0 160 0,0 0 16 15,0 0-4064-15,0 0-816 0,-11 4-192 0,2 1 0 16,1 2-208-16,1 1-48 0,-1-2-16 0,0 2 0 15,0 1 144-15,0 3 128 0,-1 0-192 0,-1 1 192 16,-2 0 640-16,-1 2 224 0,-1 3 48 0,-2 1 16 16,-1 0 992-16,0 2 192 0,-2 1 32 0,-1 2 16 15,-1-1-752-15,2 3-160 0,0 3-32 0,2 4 0 16,0-3-608-16,1 5-128 0,-3 1-32 0,2 7 0 16,2 3-128-16,2 5-16 0,1 5-16 0,0 0 0 15,-1 1 128-15,1 2 32 0,2 1 0 0,0 2 0 16,-1 5-256-16,2 1-64 0,0 1 0 0,2-4 0 15,1-10-128-15,2 0 0 0,3-8 0 0,3-2 0 16,3-3-192-16,2-3 0 0,2-1-16 0,2-3 0 16,0 0 208-16,6-2 0 0,4-2-160 0,5 0 160 0,4-2 0 15,1-3-176-15,2-5 176 0,7 1-128 16,9 4-1728-16,4-4-320 0,6-1-80 0,1-8-12672 16</inkml:trace>
  <inkml:trace contextRef="#ctx0" brushRef="#br1" timeOffset="70730.17">7887 12538 7359 0,'-11'-2'656'0,"-4"-5"-528"0,1 3-128 0</inkml:trace>
  <inkml:trace contextRef="#ctx0" brushRef="#br1" timeOffset="71112.64">7814 12445 1839 0,'0'0'0'0,"11"-10"160"0,-3 1-160 0,0 3 0 0,-8 6 0 0,6-7 0 16,-6 7 5120-16,0 0 976 0,0 0 208 0,0 0 32 15,-1-10-3040-15,1 10-608 0,0 0-128 0,-9-3-32 16,9 3-1088-16,-9 0-224 0,1 0-32 0,8 0-16 16,0 0-672-16,0 0-144 0,0 0-32 0,-3 13 0 15,4-2-192-15,3 2-128 0,3 1 160 0,2 4-160 0,3 2 160 16,-1 1-160-16,2 1 160 0,0 3-160 0,1 3 256 0,0 2-64 16,3 0 0-16,-3-1 0 0,0 1 0 0,1-1 0 15,-2-3 0-15,0-1 0 0,-1-5 0 0,-2 0-16 16,-1-2 0-16,-1 0 0 0,0-2 96 0,0-2 32 15,-1-3 0-15,0-1 0 0,0-3 80 0,0-2 0 16,4-1 16-16,-1-3 0 0,-1-2-112 0,2-2-32 16,0-2 0-16,3-1 0 0,0-4 48 0,-1 0 0 15,0 1 0-15,1-4 0 0,2-1-80 0,1-2-16 16,-1-1 0-16,-2-3 0 0,0 0 0 0,-1-4 0 16,-1-2 0-16,0 0 0 0,-1-5-208 0,1-1 144 15,-1 4-144-15,-2-1 128 0,-1 2-128 0,-1 2 0 0,0-3 0 0,-1 4 0 16,0 0-208-16,-2 3-32 0,-1 2 0 0,3-2 0 31,-2-1-208-31,1 1-32 0,-1-1-16 0,1 5 0 16,0-3-160-16,2 7-48 0,-2 0 0 0,1 4 0 15,1 3-2288-15,-7 6-464 0,0 0-80 0,0 0-32 0</inkml:trace>
  <inkml:trace contextRef="#ctx0" brushRef="#br1" timeOffset="71546.03">8169 12924 16575 0,'0'0'736'0,"0"0"160"0,-8 3-720 0,8-3-176 16,-9 4 0-16,1 0 0 0,0 1 3456 0,8-5 640 16,-9 5 144-16,9-5 32 0,0 0-3072 0,-5 8-624 15,5-8-112-15,0 0-16 0,0 10 272 0,0-10 64 16,4 11 16-16,1-1 0 0,2 1-272 0,1 0-48 0,-1 0-16 0,3 2 0 15,-1 1 48-15,0 3 0 0,0 3 0 0,0 3 0 16,0 5-240-16,-1 2-32 0,-3 1-16 0,-1 1 0 16,-1 0-224-16,-3 0 128 0,-3 4-128 0,-1-3 0 15,-2 0 144-15,-2 1-144 0,0 1 128 0,2-2-128 16,-2-6 128-16,1-5-128 0,2-1 0 0,1-1 128 16,0-6-128-16,3-2 0 0,2-2 0 0,0-2 0 31,-1-8-3328-31,0 0-560 0</inkml:trace>
  <inkml:trace contextRef="#ctx0" brushRef="#br1" timeOffset="71966.39">8717 12986 3679 0,'0'0'320'0,"0"0"-320"0,0 0 0 0,0 0 0 16,0 0 8912-16,0 0 1712 0,5-8 352 0,-5 8 64 15,12-5-8928-15,1 2-1776 0,1 0-336 0,2 3 0 16,2 3-192-16,1-2 192 0,1 2-192 0,1 1 192 16,1 1-144-16,1 0 144 0,1-1 0 0,-2 0-144 31,-1 0-272-31,2-1-48 0,0 0-16 0,0-1 0 15,-1-2-128-15,0-2-32 0,2 0 0 0,-2-2 0 16,-1 0-208-16,0-1-48 0,-2 0-16 0,0-1 0 16,-4 2-624-16,0 1-128 0,-4 0-32 0,0 3-7728 0,-11 0-1552 0</inkml:trace>
  <inkml:trace contextRef="#ctx0" brushRef="#br1" timeOffset="72291.81">8856 13228 39743 0,'0'0'1760'0,"0"0"352"0,0 0-1680 0,0 0-432 0,0 0 0 0,0 0 0 15,0 0 752-15,0 0 64 16,0 0 16-16,0 0 0 0,8 11-656 0,2-5-176 0,1 1 0 0,2-4 0 16,1 1 0-16,3-1 0 0,1-2 0 0,3-1 0 15,3-1-128-15,1-2-112 0,1 1-16 0,1-2 0 32,-1-3-384-32,1 2-96 0,2-1-16 0,-2-1 0 15,0 1-528-15,-1 0-96 0,-2 1-32 0,1 3 0 16,0-4-1888-16,-2 5-384 0,0-3-80 0</inkml:trace>
  <inkml:trace contextRef="#ctx0" brushRef="#br1" timeOffset="72696.47">9722 13133 3679 0,'0'0'320'0,"0"0"-320"15,0 0 0-15,-9 0 0 0,1 0 8800 0,8 0 1696 0,0 0 320 0,0 0 80 16,0 13-8592-16,4 0-1728 0,2 0-352 0,2 1-64 16,0 2-160-16,1-2-272 0,2 2 64 0,0 1 16 15,4 0-64-15,2-1 0 0,-1-1 0 0,4 1 0 16,1-2 16-16,1 1 0 0,0-1 0 0,0 0 0 16,1-1 240-16,-1 2 0 0,-1-2 0 0,-1-3-144 31,1 0-368-31,-2 0-64 0,-4-3 0 0,2-1-16 15,0-2-2672-15,1-1-544 0,7-3-96 0,-7-6-32 0</inkml:trace>
  <inkml:trace contextRef="#ctx0" brushRef="#br1" timeOffset="72997.42">10379 13029 44575 0,'-17'-6'1984'0,"7"4"384"0,-1 1-1888 0,1 1-480 16,1 3 0-16,1 5 0 15,2 4-448-15,1 1-176 0,-1 0-32 0,-1 4-16 16,-1 5 64-16,1 6 16 0,-4 2 0 0,1 3 0 0,-2 3 272 0,-1 0 64 16,-1 2 16-16,-2 0 0 0,0 1 240 0,1 0 0 15,-1 0-160-15,0 0 160 0,-2-2 224 0,1 2 112 16,0 1 32-16,0 3 0 0,0 4 64 0,-1-4 16 15,-1 0 0-15,2 2 0 0,1-2-176 0,4-2-16 16,0-2-16-16,2 3 0 0,1-3-480 0,1-1-80 0,0-3-32 0,3-2 0 31,0-2-1952-31,1-2-384 0,0-3-64 0,0-8-12928 0</inkml:trace>
  <inkml:trace contextRef="#ctx0" brushRef="#br1" timeOffset="73614.52">10929 12181 18431 0,'0'0'1632'0,"0"0"-1312"0,0 0-320 0,0 0 0 16,0 0 2448-16,0 0 432 0,0 0 64 0,0 0 32 15,0 0-2384-15,0 0-464 0,0 0-128 0,0 0 0 16,-6 11 192-16,-1-2 32 0,1 0 0 0,-1 0 0 16,-1 0 272-16,-1 2 48 0,-1 0 16 0,-1 4 0 15,-1 0 176-15,-1 5 32 0,-1 1 16 0,-3 1 0 16,0 4-304-16,0-1-64 0,-1 1-16 0,1 1 0 16,0 2-272-16,4 1-128 0,1-5 0 0,2 2 128 15,2 0-128-15,4-1 128 0,3 1-128 0,0 0 128 0,-1 0-128 16,5-2 0-16,1-3 144 0,1 0-144 0,1 1 0 15,1-1 0-15,1 0 0 0,1-1 0 16,1 0 0-16,1-1-192 0,-2-1 32 0,1-4 0 16,2 1-464-16,1-3-80 0,-1 0-32 0,1-3 0 15,1-3-1872-15,-1-4-368 0,0 1-80 0</inkml:trace>
  <inkml:trace contextRef="#ctx0" brushRef="#br1" timeOffset="73995.31">11086 12588 14735 0,'0'0'1312'0,"0"0"-1056"0,0 0-256 0,0 0 0 16,0 0 2816-16,0 0 512 0,0 0 112 0,9 5 16 16,-9-5-2624-16,0 0-528 0,0 0-112 0,0 0 0 15,10 8 384-15,-2 0 64 0,-8-8 32 0,5 10 0 16,-5-10 96-16,5 15 32 0,-1-2 0 0,0 1 0 0,0 0-432 0,0 3-96 15,0 0-16-15,0 0 0 0,0-1-256 0,1-1-176 16,0 0 32-16,0 0 0 16,2 0-288-16,-1-2-48 0,2-3-16 0,0-2 0 15,0-1-864-15,-8-7-176 0,0 0-48 0,0 0-10944 16</inkml:trace>
  <inkml:trace contextRef="#ctx0" brushRef="#br1" timeOffset="75249.42">11315 12124 28847 0,'0'0'1280'0,"0"0"256"0,0 0-1216 0,0 0-320 0,0 0 0 0,0 0 0 16,0 0 928-16,0 0 128 0,0 14 32 0,-1-3 0 0,-1 0-896 0,0 2-192 16,-1 2 0-16,2-4 0 0,1 1-144 0,2 1 16 15,2 2 0-15,2 2 0 0,1 1 128 0,4-1-160 16,1 0 160-16,1 1-160 0,1 0 352 0,2 0 64 16,-1-3 0-16,2 2 16 0,0-3 160 0,0 2 16 15,-1-1 16-15,-1 2 0 0,1-1-208 0,-3 0-64 16,-1-1 0-16,-2 3 0 0,-1 3 0 0,-1-4-16 15,-1 3 0-15,-2-2 0 0,-1 2-48 0,-2 1 0 16,0-1 0-16,-2 0 0 0,-2-1-128 0,1-2 0 16,0-2 0-16,-1-2 0 0,0-1-400 0,-1-3 32 15,3-9 16-15,-4 9 0 16,4-9-1568-16,-5 9-304 0,5-9-64 0</inkml:trace>
  <inkml:trace contextRef="#ctx0" brushRef="#br1" timeOffset="79752.09">12050 13282 24879 0,'0'0'1088'0,"0"0"256"0,0 0-1088 0,0 0-256 0,0 0 0 0,0 0 0 16,0 0 2096-16,2 13 352 0,0-4 80 0,2 1 16 16,1 1-2288-16,2 0-448 0,1 2-80 0,-1 2-32 15,1-1 80-15,0 2 16 0,0 2 0 0,0 1 0 16,1 0 208-16,1 2-176 0,1-2 176 0,-1 2-160 0,1 1 160 0,-2 2 0 15,0-5 160-15,1 2-160 16,-2-3 304-16,0 1-48 0,-3-2 0 0,0-1 0 0,1 3-256 0,-4-4 0 16,-3 2 0-16,0 0 0 15,-2 0-512-15,-1-4-96 0,-1-1-32 0,-3 0-13408 16</inkml:trace>
  <inkml:trace contextRef="#ctx0" brushRef="#br1" timeOffset="80397.03">12852 12207 5519 0,'0'0'240'0,"0"0"64"15,0 0-304-15,0 0 0 0,0 0 0 0,0 0 0 0,0 0 6128 0,0 0 1168 16,0 0 224-16,0 0 48 0,5 17-6048 0,2-4-1216 16,-7-13-304-16,8 19 0 0,-2-5 0 0,-1 2 0 15,1-1 128-15,0 1-128 0,1-2 0 0,-2 3 0 16,-1 0 0-16,1 1 0 0,0-2 176 0,0 0-32 15,-1-2 0-15,1 0 0 0,1-1 528 0,-1 0 96 16,-1-1 32-16,2 0 0 0,1 1-96 0,-1-4 0 16,-6-9-16-16,10 10 0 0,-3-2-224 0,2-3-32 15,-9-5-16-15,12 4 0 0,-1-4-96 0,0-2 0 0,1-1-16 0,0-1 0 16,0-2-32-16,1-1 0 0,0-1 0 0,0-3 0 16,0-2-16-16,-2 0-16 0,1-2 0 0,0 1 0 15,-2 1 32-15,2-3 16 0,-2 2 0 0,2-3 0 16,0-3-128-16,0-2-32 0,-1-1 0 0,0-1 0 15,-1 1-128-15,2-3 160 0,-2-3-160 0,2 0 160 16,1-1-160-16,0 3 0 0,-1 0 0 0,-2 2 0 16,2 4 0-16,0 3-192 0,-2 2 0 0,-2 4 16 15,-1 2-64-15,-1 2-16 0,-6 8 0 0,0 0 0 16,0 0-1520-16,0 0-304 16,0 0-64-16,0 0-16 15,9 9-1920-15,-9-9-384 0</inkml:trace>
  <inkml:trace contextRef="#ctx0" brushRef="#br1" timeOffset="80802.73">13008 12537 21183 0,'0'0'1888'0,"0"0"-1504"0,0 0-384 0,0 0 0 16,0 0 3216-16,-7 7 576 0,7-7 112 0,0 0 32 15,0 0-3072-15,-3 10-608 0,3-10-128 0,3 13-128 16,2-1 192-16,1 1-48 0,1 0-16 0,1 1 0 15,1 1 96-15,0 0 16 0,0 4 0 0,-1 1 0 16,-2 0-112-16,1 3-128 0,-2-2 176 0,0 4-176 16,-1 2 176-16,-1 1-176 0,-2 0 160 0,-1 4-160 15,0-4 144-15,-1 2-144 0,0-1 128 0,-1-2-128 16,1 1 0-16,1-3 128 0,0-2-128 0,0-2 0 16,1-1 0-16,2-4 0 0,0 0 0 0,0-3 0 15,1-2-624 1,-4-11-48-16,0 0-16 0,8 7-10112 0,-8-7-2016 0</inkml:trace>
  <inkml:trace contextRef="#ctx0" brushRef="#br1" timeOffset="81236.2">13705 12570 10127 0,'0'0'896'0,"0"0"-704"0,0 0-192 0,0 0 0 15,0 0 6080-15,0 0 1168 0,0 0 240 0,0 0 64 16,10 5-6016-16,1-1-1184 0,0-2-352 0,2 2 144 16,2-4-144-16,0 3 128 0,2-2-128 0,3-1 128 15,1-1-128-15,2-2 0 0,3 1 0 0,2-2 128 16,2-1-128-16,0-2 0 0,1-1 0 0,0-1 0 15,-2 1 0-15,-1-1-176 0,0 0 48 0,1 0 0 16,2 0-560-16,-2 2-96 0,-2 1-32 0,0-1 0 16,-1 2-2192-16,-2 2-448 0</inkml:trace>
  <inkml:trace contextRef="#ctx0" brushRef="#br1" timeOffset="81500.14">13782 12768 26719 0,'0'0'2368'0,"0"0"-1888"0,0 0-480 0,0 0 0 16,0 0 2496-16,0 0 416 0,0 0 80 0,15 0 16 15,1 0-2528-15,2 1-480 0,2 0-128 0,1 1-16 16,1 0 144-16,0 1 0 0,0 1 0 0,3-4 0 31,1 0-432-31,0 0 0 0,-1 0 0 0,-2 0 0 16,-1 0-1744-16,1-3-368 0,-1 1-64 0,-1 0-6304 0,-1-2-1264 0</inkml:trace>
  <inkml:trace contextRef="#ctx0" brushRef="#br1" timeOffset="81888.25">14630 12588 12895 0,'0'0'576'0,"-8"-3"112"0,1-3-560 0,-1 2-128 15,8 4 0-15,0 0 0 0,0 0 5696 0,0 0 1088 16,0 0 240-16,0 0 32 0,0 0-5664 0,0 0-1136 16,9 10-256-16,1 1 0 0,1-2 0 0,1 3 0 0,-1 2 0 0,2 0 0 15,-1-1 0-15,2 3 0 0,1 1 0 0,-1 0 0 16,0 0 0-16,1-1 128 0,-1-2-128 0,0 0 192 15,1 1-32-15,-1-2-16 0,0 1 0 0,1-4 0 16,-2 2-144-16,1-3 0 0,1-1 0 0,-2-1 0 16,0-4 0-16,0 0-256 0,0-3 48 0,1-1 0 31,2-1-656-31,-1 0-128 0,1-2-32 0,1-1-9728 0,2-3-1968 0</inkml:trace>
  <inkml:trace contextRef="#ctx0" brushRef="#br1" timeOffset="82154.14">15278 12506 19343 0,'0'0'1728'0,"0"0"-1392"0,0 0-336 0,0 0 0 16,0 0 3328-16,0 0 608 0,-9 6 112 0,1 5 32 0,2 2-3184 0,-1 4-624 16,1 2-128-16,-1 6-16 0,-1 4-128 0,1 3 0 15,-3 2-176-15,0 5 176 0,-2-1 0 0,-1 4 0 16,-2 1 0-16,-2-3 0 0,-2 1 304 0,4-2 0 15,-2 0 0-15,-1 0 0 0,-1 2 208 0,1 2 64 16,0 1 0-16,0-1 0 0,1-4-192 0,0-1-48 16,0-2 0-16,1-2 0 0,2 0-208 0,2-4-128 15,2-3 160-15,0-3-160 0,3-5 0 0,1 0-256 16,1-2 16-16,3-4 16 16,0-3-2416-16,2-10-496 0,0 0-80 0,0 0-32 0</inkml:trace>
  <inkml:trace contextRef="#ctx0" brushRef="#br1" timeOffset="82621.52">15753 11841 12895 0,'0'0'576'0,"0"0"112"0,0 0-560 0,0 0-128 16,0 0 0-16,-9 5 0 0,1-2 2912 0,1 3 544 16,1 1 128-16,-2 1 0 0,0 1-2864 0,-1 1-576 15,-1 1-144-15,-2-1 0 0,-1 2 0 0,-1 1 0 16,-1 1 0-16,1 2 0 0,-2-1 0 0,1 4 0 16,-2-5 144-16,1 3-144 0,2 1 464 0,1 2 32 15,0 2 0-15,1 3 0 0,3-1 272 0,3 3 48 0,3-3 16 0,1 1 0 16,2-1-160-16,4 0-32 0,3 0 0 0,-1-1 0 15,1 1-320-15,2-1-64 0,3-2 0 0,1-1-16 16,-4-2-496-16,1 0-80 0,1 0-32 0,-1-1 0 31,-1-4-752-31,0-1-160 0,-1 0-16 0,3-4-7600 0,0-1-1504 0</inkml:trace>
  <inkml:trace contextRef="#ctx0" brushRef="#br1" timeOffset="83238.53">15967 12115 33407 0,'0'0'1472'0,"0"0"320"0,0 0-1440 0,0-7-352 15,0 7 0-15,2-10 0 0,3 2 0 0,2 1 0 16,2 2 0-16,3 0 0 0,1-2-384 0,0 1 16 16,0-1 0-16,1 1 0 0,-1 1 368 0,0-2-144 15,-2 1 144-15,-1-1 0 0,-1 1 0 0,-1 0 224 16,-8 6-16-16,9-5 0 0,-9 5 448 0,0 0 96 0,0 0 16 15,11-4 0-15,-11 4-336 0,10-1-64 0,-10 1-16 0,11 1 0 16,-11-1-352-16,10 4 0 0,-1 0 0 0,-9-4 0 16,8 7 0-16,0 0-128 0,-2 3 128 0,-2 0-128 15,-4-10 128-15,3 18-160 0,-3 1 160 0,-3-3-160 16,-1 0 160-16,-1 2 0 0,-3 1-144 0,-1-1 144 16,0-1 0-16,-1 0 0 0,-2 0 0 0,-1-3 0 15,-2 2 0-15,2-2 128 0,-1-1-128 0,0-1 0 16,-2-2 0-16,2 1 0 0,-2 0 0 0,2-1 0 15,-1-3 0-15,4 0 0 0,-1 1 0 0,2-2 0 16,2-1 0-16,0-1 0 0,8-4 0 0,-9 3 0 16,9-3 0-16,-9 4 0 0,9-4-128 0,0 0 128 15,0 0 0-15,-8 4 0 0,8-4 0 0,0 0 0 16,0 0 0-16,0 0 0 0,-5 6 0 0,5-6 0 16,0 0 0-16,0 0 0 0,0 0 0 0,6 7 0 0,2-2 0 0,1 2 0 15,2-4 0-15,0 1 0 0,1 0 0 0,1-2-144 16,0-1 144-16,1 3-208 15,1-2-176-15,-1 2-16 0,0-1-16 0,-1 1 0 16,-2-3-304-16,-1 3-64 0,-10-4-16 0,11 4 0 16,-2-1-416-16,-9-3-96 0,9 3-16 0,-9-3-7072 15,0 0-1424-15</inkml:trace>
  <inkml:trace contextRef="#ctx0" brushRef="#br1" timeOffset="83738.23">16273 11817 10127 0,'0'0'896'0,"0"0"-704"0,0 0-192 0,0 0 0 0,0 0 2656 0,0 0 496 15,0 0 112-15,9 7 0 0,-9-7-2384 0,8 9-496 16,-2 0-80-16,1-1-32 0,-7-8 416 0,8 12 80 15,1-2 0-15,1 1 16 0,1-2 336 0,2 1 64 16,1 2 16-16,2 1 0 0,2 3-176 0,2-3-48 16,0-2 0-16,4 4 0 0,-1-1-384 0,3 0-80 15,2 1 0-15,-1-1-16 0,1 2-304 0,-2 2-48 16,0 2-16-16,-3 2 0 0,-2 1-128 0,-3 1 0 16,-1 2 0-16,-4 1 0 0,-2 0 0 0,-3 2 0 15,-3 0 0-15,0-2 0 0,-5-1 0 0,0-2 0 16,-3-3 0-16,1-3 0 0,-2-1 0 0,0 0 0 15,0-4 0-15,1-1 0 0,1-1 0 0,-1-2 0 16,3-9 0-16,0 0 0 16,-5 12-496-16,0-4-16 0,-2 0-16 0,2-2 0 15,-3 1-2288-15,-1-1-464 0,-3 1-96 0</inkml:trace>
  <inkml:trace contextRef="#ctx0" brushRef="#br1" timeOffset="84407.14">17227 13197 23951 0,'0'0'1056'0,"0"0"224"0,0 0-1024 0,-4 12-256 0,2 1 0 0,2 1 0 0,1 2 2880 0,4-2 528 16,2 3 112-16,1 0 0 15,-1-2-3232-15,4 2-656 0,2 0-128 0,1 2-16 0,1 1 80 0,-1 3 32 16,0-4 0-16,1 2 0 16,-2 0-240-16,-2 2-64 0,-1 2 0 0,-4-3 0 15,-1 2 192-15,-5 1 48 0,-2-1 0 0,-2 1 0 0,-4 0 464 0,-1 2 160 16,-3-2 0-16,-1 0 0 0,-3-2-16 0,1-3 0 16,-2-3 0-16,2-4 0 15,1-3-1872-15,2-6-384 0</inkml:trace>
  <inkml:trace contextRef="#ctx0" brushRef="#br1" timeOffset="85055.79">18006 12039 23039 0,'0'0'2048'0,"0"0"-1648"16,0 0-400-16,0 0 0 0,0 0 2784 0,0 0 480 15,0 0 80-15,0 0 32 0,0 0-2944 0,0 14-592 16,2-1-112-16,1 3-32 0,1 0 128 0,1 3 32 0,1 2 0 0,2 4 0 16,1 2 144-16,1 2 0 15,0-2 0-15,0 1-128 0,1 2 128 0,1-2 128 0,-1 2-128 0,0-2 176 16,-2-2 176-16,-1-1 32 0,-2-1 16 0,1-3 0 16,-1-4-32-16,1-1-16 0,-1-3 0 0,1-1 0 15,-1-3 96-15,2-3 0 0,-8-6 16 0,12 4 0 16,-12-4 16-16,13 2 0 0,-1-5 0 0,-1-2 0 15,1-3-32-15,1-4-16 0,0-1 0 0,2-3 0 16,-1-2-224-16,0 0-32 0,2-4-16 0,0-2 0 16,-2-2-160-16,2-1 0 0,0-3 0 0,1-1 128 15,-1-1-128-15,1-2 0 0,-1-2 144 0,1 1-144 16,-2-2 0-16,1 5 0 0,-2 0 0 0,-1 4 0 16,-2 2-256-16,-2 2-64 0,-1 3 0 0,-2 3-16 31,1 4-448-31,-2 1-96 0,0 2-16 0,-1 5-10736 0,-4 6-2144 0</inkml:trace>
  <inkml:trace contextRef="#ctx0" brushRef="#br1" timeOffset="85524.05">18307 12554 29375 0,'0'0'1296'0,"0"0"272"0,0 0-1248 0,0 0-320 0,0 0 0 0,0 0 0 16,0 0 992-16,0 0 144 0,-5 9 16 0,1 0 16 16,4-9-1040-16,-4 13-128 0,0 0-176 0,0 2 48 15,-1 0 128-15,1 2 0 0,0 0 128 0,0 0-128 16,-1 3 0-16,0 1 0 0,-1 0 0 0,2-1 0 0,1 3 176 0,0-1-48 15,0 1 0-15,2 2 0 16,1 0 256-16,1-1 32 0,3 1 16 0,-2-3 0 0,-1-1-240 0,1 0-32 16,1 0-16-16,0-3 0 0,-1-2-288 0,1 0-64 15,-1-2-16-15,1 2 0 16,0-6-496-16,-2 2-112 0,-1-1 0 0,0 1-9056 16,-1 1-1808-16</inkml:trace>
  <inkml:trace contextRef="#ctx0" brushRef="#br1" timeOffset="87191.6">18802 12546 24879 0,'0'0'2208'0,"0"0"-1760"15,0 0-448-15,0 0 0 0,0 0 1968 0,0 0 304 16,0 0 64-16,0 0 16 0,0 0-1776 0,0 0-368 15,0 0-64-15,0 0-16 0,0 0 16 0,11 0 0 16,-1 3 0-16,2-3 0 0,1-3-144 0,1 1 128 16,3 0-128-16,0-3 128 0,0 1 96 0,0 2 16 15,0-2 0-15,1 0 0 0,0 0 16 0,2 0 0 16,0 1 0-16,-1-2 0 0,1 4-256 0,-1-3 128 16,1 1-128-16,-2-1 0 0,0 2 128 0,-2-1-128 0,0 1 0 15,-2 0 0-15,0 0 0 0,1 0 0 0,-1 1-176 0,-1 1 176 31,1 0-944-31,1 0-64 0,-2-1-16 0,1-1-9088 0,0 1-1840 0</inkml:trace>
  <inkml:trace contextRef="#ctx0" brushRef="#br1" timeOffset="87774.61">18740 12800 8287 0,'0'0'368'0,"-12"4"80"0,0-2-448 0,3-1 0 0,9-1 0 0,0 0 0 15,0 0 4784-15,0 0 864 0,0 0 176 0,0 0 48 16,13-3-4704-16,0-2-928 0,1 1-240 0,2 2 0 16,1-1 192-16,1 0-16 0,2 1 0 0,-1 1 0 15,1-1 272-15,0 1 64 0,0-2 16 0,1 2 0 16,0-2-64-16,1 3-16 0,0-4 0 0,3 2 0 15,0-1 48-15,0 1 0 0,1 0 0 0,-1 1 0 16,-2-2-336-16,-1 1-160 0,0-1 160 0,1 1-160 16,-1-2 0-16,0 0-160 0,0 1 0 0,0 2 0 15,-1-4-432-15,0 3-96 0,-2-3-16 0,2 1 0 16,-1 0-368-16,-2 0-80 0,0 1 0 0,-1 0-12160 16</inkml:trace>
  <inkml:trace contextRef="#ctx0" brushRef="#br1" timeOffset="88676.32">19699 12366 13823 0,'0'0'608'0,"0"0"128"0,0 0-592 0,0 0-144 0,-9 8 0 0,0 1 0 0,0-1 3648 0,1 0 704 16,1-2 144-16,7-6 32 0,-7 10-3568 0,0-3-720 15,7-7-240-15,-5 12 144 0,1 0 400 0,1 0 80 16,3-1 16-16,3 0 0 0,1 2 224 0,1 0 48 15,2-3 16-15,2 3 0 0,1 2-48 0,1-1-16 16,-1 2 0-16,2-1 0 0,0 1-480 0,-1 1-112 16,0 0-16-16,0 0 0 0,1 2-256 0,0 1 0 15,-2-1 0-15,1 0 0 0,-1-5 0 0,2-1 0 16,-2-1 0-16,2 0 0 16,1-2-576-16,0-2-160 0,0-4-32 0,0 1-16 15,2-4-496-15,-1-1-80 0,0-1-32 0,1-3-8784 16,-2-1-1776-16</inkml:trace>
  <inkml:trace contextRef="#ctx0" brushRef="#br1" timeOffset="88977.03">20240 12356 26495 0,'0'0'1168'0,"0"0"240"0,0 0-1120 0,0 0-288 0,-8 6 0 0,-1 1 0 16,1 1 464-16,1 2 48 0,-1 2 0 0,0 4 0 15,-1 3-304-15,0 1-48 0,-2 2-16 0,1 1 0 16,-2 2 240-16,0 1 64 0,-1 0 0 0,0 4 0 16,0 3-80-16,0 1-16 0,-1 2 0 0,0-1 0 0,-1 5 48 0,0 0 16 15,-1 0 0-15,-1 1 0 0,-3-2 16 0,2 1 0 16,0-1 0-16,1-1 0 0,0 0-240 0,1 0-64 15,1-2 0-15,2 0 0 0,1-6-128 0,2-2 0 16,0-3 144-16,4-2-144 16,1-2-352-16,1-2-144 0,1-6-16 0,3-2-9664 15,0-11-1936-15</inkml:trace>
  <inkml:trace contextRef="#ctx0" brushRef="#br1" timeOffset="89459.6">20760 11797 8287 0,'0'0'736'0,"0"0"-592"0,-9-6-144 0,9 6 0 16,-8-1 3968-16,8 1 752 0,0 0 144 0,0 0 48 16,0 0-4080-16,0 0-832 0,0 0 0 0,0 0-256 0,0 0 256 0,0 0-144 15,0 0 144-15,0 0-128 0,0 0 128 0,0 0 0 16,0 0 0-16,0 0-128 0,-7 4 256 0,-1 3 64 15,-1-1 16-15,-2 2 0 0,0 0 560 0,-4 2 128 16,-2 3 0-16,0 0 16 0,0 5-208 0,0 1-64 16,-1-1 0-16,1 2 0 0,0-1-384 0,2 2-64 15,-1 1-32-15,2 0 0 0,1 2-32 0,3-1 0 16,3 3 0-16,1 2 0 0,4 0-128 0,2 1 0 16,4-3 0-16,2 0 128 0,1 0-128 0,2-2 0 15,1-3 144-15,1-1-144 0,-1 1 0 0,2-1 0 16,0-3 0-16,-2-2 0 15,0 0-576-15,0-1-64 0,-1 0-32 0,0-2 0 16,-1 0-2208-16,0-2-448 0</inkml:trace>
  <inkml:trace contextRef="#ctx0" brushRef="#br1" timeOffset="90042.63">20788 11990 36335 0,'0'0'1600'16,"0"0"352"-16,0 0-1568 0,0 0-384 0,0 0 0 0,0 0 0 0,0 0-128 0,13 5-128 15,0-1 0-15,1-3-16 0,2 2 128 0,-1 1 144 16,2-1-208-16,2 3 80 0,-2-5 128 0,0 4 0 16,-2-1 0-16,0 0 0 0,-4 1-256 0,1-2 0 15,-2 1-16-15,-10-4 0 0,0 0 128 0,10 6 144 16,-10-6-208-16,0 0 80 0,0 0 128 0,0 0 0 16,0 12 0-16,0-12 0 0,-6 12 0 0,0-3 128 15,-3-1-128-15,0-1 0 0,-1 1 128 0,1-1-128 16,-1 1 128-16,-1-1-128 0,0 1-240 0,0 3-112 15,2-5-32-15,1 2 0 0,2-1 64 0,6-7 0 16,0 0 0-16,0 0 0 0,0 0 128 0,0 0 16 0,0 0 16 0,0 0 0 16,9 7-176-16,-9-7-48 15,12 4 0-15,-1 0 0 0,1-1 256 0,0-2 128 0,0 2-160 0,-2-2 160 16,-10-1 0-16,12 3 0 0,-12-3 0 0,10 4 160 16,-10-4-160-16,12 5 160 0,-12-5-160 0,10 5 160 15,-10-5-160-15,11 5 0 0,-11-5-160 0,10 7 160 16,-10-7-336-16,11 4 16 0,-11-4 16 0,9 6 0 15,-9-6 128-15,6 9 32 0,-6-9 0 0,4 12 0 16,-4 0 144-16,-2-3 144 0,-1 1-16 0,-1-2-128 16,-2 1 256-16,-1-1-48 0,1 0-16 0,-1 0 0 15,1 1-32-15,-1-3-16 0,-1 0 0 0,2-1 0 16,-1 3-144-16,7-8 0 0,-9 5 0 0,1 0 128 16,2 0-368-16,-1 2-80 0,-1-1 0 0,-1 1-16 15,-1-1-1904-15,-2 2-384 0,-1-1-80 0,0 2-16 0</inkml:trace>
  <inkml:trace contextRef="#ctx0" brushRef="#br1" timeOffset="90793.56">21153 11758 25791 0,'-7'-3'2304'0,"1"2"-1856"0,-1 1-448 0,7 0 0 16,-8 0 1888-16,8 0 288 15,-7 6 48-15,7-6 16 0,-3 11-1920 0,3-11-320 0,3 11-160 0,1 0 16 16,1-1 144-16,1 1-192 0,2-2 192 0,1 1-192 16,2 1 48-16,-1 0 0 0,2 1 0 0,0 1 0 15,-1 3 144-15,1 1 0 0,0-2 0 0,-1 2-128 16,0 1 128-16,1 1 0 0,-2-1 0 0,0 2 0 15,-3-2 0-15,2 3 0 0,-1 0 0 0,-2 1 0 16,-2 0 0-16,-1 1 0 0,-2 2 0 0,-2-3 0 16,-2-1 0-16,1 1 0 0,-2-3 0 0,0-1 0 15,-1-1 0-15,0-2 0 0,-2 1 0 0,0-2 0 16,2-2-208-16,0-1 32 0,0-4 16 0,0 0 0 16,-1-1-752-1,6-6-160-15,-6 7-16 0,6-7-7664 0,-9 4-1520 0</inkml:trace>
  <inkml:trace contextRef="#ctx0" brushRef="#br2" timeOffset="95522.57">2049 15448 2751 0,'0'0'128'0,"0"0"16"0,0 0-144 0,0 0 0 0,0 0 0 0,0 0 0 16,0 0 7168-16,0 0 1408 0,0 0 288 0,0 0 48 15,0 0-6864-15,0 0-1392 0,0 0-272 0,0 0-48 0,10 12 96 16,-4 1 16-16,-1 3 0 0,2 3 0 0,-1 2-448 0,2 5 0 15,-1 2 128-15,-1 3-128 0,1 3 0 0,1 2 0 16,-3 3 0-16,-1 3 0 0,-2 2 0 0,2-2 0 16,1-4 0-16,-1-3 0 0,-1 0 0 0,2-7 0 15,2-3 0-15,-1-5 0 0,1-1 0 0,-2-6 0 16,0-5 0-16,2-3 0 16,-7-5-2432-16,7-5-352 0</inkml:trace>
  <inkml:trace contextRef="#ctx0" brushRef="#br2" timeOffset="95712.98">2001 15069 40479 0,'-15'-18'1792'0,"5"9"384"0,1 1-1744 0,0 4-432 16,-1 1 0-16,2 3 0 0,8 0 256 0,0 0-16 15,-7 8-16-15,7-8 0 16,-2 13-2160-16,2-2-432 0,1-1-96 0,-1-10-13408 0</inkml:trace>
  <inkml:trace contextRef="#ctx0" brushRef="#br2" timeOffset="96146.69">2387 15667 26719 0,'0'0'1184'0,"0"0"240"0,-9 0-1136 0,0 2-288 15,9-2 0-15,-8 5 0 0,8-5 3776 0,-5 8 688 16,5-8 144-16,-4 11 16 0,4-11-3888 0,0 0-736 16,0 12-240-16,3-1 0 0,-3-11 48 0,3 10 0 15,-3-10 0-15,0 0 0 0,7 9-112 0,-7-9-16 16,0 0 0-16,0 0 0 0,0 0 320 0,0 0 0 15,0 0 0-15,0 0 0 0,0 0 256 0,0 0 0 16,4-8 0-16,-2-1 0 0,0 0 176 0,-2-1 32 16,0-1 16-16,0-2 0 0,1-2-160 0,0-1-16 15,1-4-16-15,0 2 0 0,1 0-160 0,1-2-128 16,1 1 192-16,0-1-192 0,0 3 0 0,2-2 0 16,1 2 0-16,1 1 0 0,-1 3 0 0,1 3 0 15,0 2 0-15,1 1-192 0,1 5 192 0,1 2-192 16,-1 1 192-16,4 4-192 0,-1 2 64 0,-1 2 128 15,-1 3-208-15,1 1 80 0,-1 2 128 0,-1 0-128 16,1 3 128-16,1 0-128 0,-3 0 128 0,0 2 0 0,-3-3 0 16,1 0 0-16,0 0-176 0,0-2 176 0,0 0-208 15,1-1 80 1,1-2-608-16,2 1-112 0,-2-3-32 0,0-2 0 16,-3 0-2240-16,3-2-448 0,0 1-80 0</inkml:trace>
  <inkml:trace contextRef="#ctx0" brushRef="#br2" timeOffset="96564.93">3009 15538 17503 0,'0'0'1552'0,"1"-10"-1232"16,-1-2-320-16,0 0 0 0,-1 1 3952 0,1 0 720 16,0-2 160-16,1 1 32 0,1 1-3824 0,-2-2-752 15,0-2-160-15,0 4-128 0,-2 0 288 0,1-2-48 16,-2 0-16-16,-1 3 0 0,-1-3-96 0,-1 2-128 15,-1 1 176-15,-1 1-176 0,-2 0 128 0,-2 2-128 16,-1 2 0-16,-1 2 0 0,-2 3 240 0,2 0-64 16,-2 1-16-16,-1 5 0 0,-1 3 48 0,1 5 16 15,1 2 0-15,2 5 0 0,0 0 0 0,1 3 0 16,1 4 0-16,4-1 0 0,0 4-80 0,4 1-16 16,2 0 0-16,1-3 0 0,2-2-128 0,4-1 0 15,0 0 0-15,4-2 0 0,2-2 0 0,1-2 0 16,-2-5 0-16,3-4 0 0,1-2 0 0,2-4 0 15,2-2-144-15,0-5 144 0,1-2-176 0,-2-3 176 16,0-4-160-16,0-2 160 0,0-5 0 0,-2-2 0 16,0 1 0-16,-2-6 0 0,-3 0 128 0,0 2 0 0,0-5 16 15,-3 1 0-15,1-2 128 0,-1-1 32 0,-3-1 0 0,-3-2 0 16,0-2 80-16,-1-3 0 0,-2-2 16 0,-1 1 0 16,-1 1-208-16,-1-4-32 0,-2-1-16 0,0 3 0 15,-1 0-304-15,0 0-64 0,0 1-16 0,-1 2 0 16,1 3-656-16,2 2-128 15,0 6-16-15,2 8-10624 0,1 1-2128 0</inkml:trace>
  <inkml:trace contextRef="#ctx0" brushRef="#br2" timeOffset="96948.9">3331 15457 37775 0,'0'0'3360'0,"0"0"-2688"16,1-7-544-16,6-2-128 0,3 1 832 0,3-4 144 16,3 2 32-16,2-4 0 15,2-2-1232-15,1-3-240 0,-2 0-48 0,2-1-16 16,-1-3-240-16,-1 1-64 0,-1 1 0 0,-1 1 0 16,-2 2-528-16,-2 0-112 0,-3-1-32 0,-1 1 0 15,-1 2 336-15,-3 2 64 0,-2-4 16 0,-3 4 0 0,-4 3 944 0,-1-1 144 0,-3 2 128 0,-1 2-128 16,-2 2 912-16,0 2 96 0,-2 1 16 0,0 3 0 15,-2 0-144-15,1 3-32 0,0 3 0 0,-1 5 0 16,1 2-368-16,1 4-80 0,1 0-16 0,0 3 0 16,2 3-64-16,1 4-32 0,2-4 0 15,3 6 0-15,0-1 160 0,3 1 16 0,0 3 16 0,2-2 0 16,2-3-272-16,-1 1-48 0,2 0-16 0,0-2 0 16,1-1-144-16,1-1 0 0,0-2 0 0,2-1 0 15,0-3 0-15,2 1 0 0,1 0 0 0,0-4 0 16,1 0 0-16,0-4 0 0,0 1 0 0,1-3 0 15,0-2-1552-15,1-1-192 0,0-2-48 0,2-1-8608 16,0-3-1728-16</inkml:trace>
  <inkml:trace contextRef="#ctx0" brushRef="#br2" timeOffset="97431.17">3879 15433 14735 0,'-4'23'1312'0,"1"-7"-1056"16,-1 2-256-16,0 6 0 0,-1 3 5200 0,2 4 992 15,2 4 192-15,1 1 32 16,0-1-5872-16,0 1-1184 0,0 2-224 0,0 0-48 0,0-3 592 0,0-1 128 0,1-3 32 0,2-3 0 16,1-2 160-16,-1-3 0 0,-2-1 0 0,1-6 0 15,2-2 0-15,-1-1 0 0,-3-3 0 0,0-10 128 16,0 0 16-16,0 0 16 0,0 0 0 0,0 0 0 15,0 0 352-15,0 0 64 0,-4-10 0 0,-1-5 16 16,0-2 32-16,1-3 0 16,0-1 0-16,0-3 0 0,-3-5 16 0,2-2 16 15,1-3 0-15,0-3 0 0,0-1-336 0,-1 1-64 0,0-5 0 0,1-1-16 16,1-3-240-16,0-3-208 0,-3-2 32 16,1 1 16-16,3-1 160 0,0 3-160 0,2 4 160 0,2 5-160 15,0 8 160-15,2 3 0 0,0 3 0 0,1 3 0 16,0 3 0-16,3 3-160 0,1 3 160 0,0 3 0 15,-1 2-288-15,4 5 48 0,2 1 16 0,1 4 0 16,-1-1-192-16,-1 6-32 16,-1 2-16-16,0 4 0 0,-2 0 272 0,0 3 192 0,1 2-208 0,-2 4 80 15,0-1 128-15,0 1-160 0,-2 3 160 0,-1 0-160 0,1 0 160 0,-1-2 0 16,1 3-144-16,-2-1 144 16,-2-3-400-16,-2 1-16 0,-1 2 0 0,-1-4 0 15,-2 3-608-15,-1-5-112 0,-1-1-16 0,-2-2-16 16,0 0-1696-16,-1-3-336 0,0 0-64 0</inkml:trace>
  <inkml:trace contextRef="#ctx0" brushRef="#br2" timeOffset="97798.39">4075 15470 16575 0,'0'0'736'0,"0"0"160"0,0 0-720 0,0 0-176 15,0 0 0-15,10-6 0 0,-4-2 3120 0,2 2 592 16,0-2 112-16,0-1 16 0,-1-2-2352 0,2 0-464 15,2-1-112-15,2-3-16 0,3 0-480 0,1-3-96 16,1-2-32-16,0 0 0 0,2 2-288 0,-2-1 0 16,0 2 0-16,0 0 0 0,1 1 0 0,-4 2 0 15,-3 1 0-15,-2 0 0 0,0 0 128 0,-3 0-128 16,-1 2 144-16,-6 11-144 0,3-12 384 0,0 5 0 0,-2-5-16 0,-1 12 0 16,-5-9 112-16,-1 2 32 15,6 7 0-15,-9-6 0 0,-2 1-304 0,1 1-48 0,-1 1-16 0,1 2 0 16,-3 1-144-16,1 4 0 0,0 0-160 0,2 2 160 15,1 3-192-15,0 2 192 0,0 2-208 0,1 0 80 16,0 4 128-16,0 2-160 0,0 5 160 0,2 2-160 16,0 6 160-16,1 3 0 0,0 1-144 0,1 0 144 15,0 1 0-15,3-6 0 0,0-2 0 0,3-3 0 0,2-3 0 16,3-1 0-16,0-3 0 0,4-4 0 16,-1-4 0-16,3-3-272 0,0-2 64 0,2-3 16 15,-2-5-2544-15,2-3-496 0,4-4-96 0</inkml:trace>
  <inkml:trace contextRef="#ctx0" brushRef="#br2" timeOffset="98164.76">4532 15262 37839 0,'0'0'1664'0,"0"0"368"0,-2 18-1632 0,2-1-400 16,2 0 0-16,0 3 0 0,2-1 160 0,0 1-160 15,0-1 192-15,0-2-192 0,0-1 0 0,0 0-352 16,-2-2 48-16,1-1 16 0,0-3 112 0,-3-10 32 16,4 11 0-16,-4-11 0 0,0 0 144 0,0 0-208 15,0 0 80-15,0 0 128 0,0 0 0 0,0-11 0 16,0-3 144-16,-2 2-16 0,0-3 128 0,-1 0 16 16,-1 2 16-16,0-5 0 0,0 0 128 0,0-1 32 15,0 1 0-15,2-1 0 0,-1-2-192 0,1-1-16 0,0-1-16 0,1 3 0 16,1-1-224-16,3 1 0 0,1 1-192 0,2 2 192 15,1 4-416-15,0 2 32 0,1 2 0 0,1 4 0 16,2 1 384-16,-1 1-128 0,-1 1 128 0,2 0 0 16,1 2 0-16,-1 2 0 0,0 0 144 0,0 1-144 15,1 0 0-15,0 0 0 0,-2 3 0 0,5 0 0 16,2 2-272-16,0 1-176 0,-2 2-16 0,2-2-16 16,1 4-1568-16,1-3-320 0,-1 1-64 0,1-4-11520 15</inkml:trace>
  <inkml:trace contextRef="#ctx0" brushRef="#br2" timeOffset="98248.5">5058 15221 2751 0,'0'0'256'0,"0"0"-256"15,4-10 0-15</inkml:trace>
  <inkml:trace contextRef="#ctx0" brushRef="#br2" timeOffset="98615.13">5114 15074 8287 0,'0'0'736'0,"0"0"-592"16,0 0-144-16,-2-10 0 0,-2 1 3680 0,4 9 704 0,-9-10 144 0,0 4 16 15,0-1-2144-15,-1 1-432 0,0 1-96 0,0 2-16 16,-2-1-880-16,-1 3-176 0,0 2-32 0,0 3-16 16,0 1-496-16,0 3-80 15,0 3-32-15,1-1 0 0,0 3-144 0,2 3 0 0,-1 1 0 0,2 1 0 16,3 0 0-16,2 0 0 0,0 1 0 0,0-2 0 16,1 0-160-16,2-1 160 0,1 0 0 0,0-2-144 15,0 3 144-15,3-2 0 0,-1-2 0 0,1-1 0 16,-3-12 0-16,2 13 128 0,-2-13-128 0,6 11 176 15,-6-11 160-15,0 0 48 0,10 4 0 0,1-5 0 16,0-3 64-16,1-1 0 0,0-3 16 0,1-4 0 16,1-5-272-16,2-1-64 0,-1-2-128 0,0 2 192 15,-2-1-192-15,0-3 0 0,-3 1 0 0,1-2 0 16,-5 3 0-16,-1-4 0 0,-2 5 0 0,-3-5 144 0,-3-1 176 0,-1 1 48 16,-3-5 0-16,-1 2 0 0,-3-2 144 0,1-2 48 15,-2-6 0-15,1 2 0 0,-1-2-320 0,1 1-64 16,1-2-16-16,1 2 0 0,1-1-304 0,0 2-64 15,-1-3-16-15,4 3 0 16,1 1-1376-16,0 4-288 0,3 3-48 0,1 7-16 16,1 4-416-16,0 6-64 0,-1 3-32 0,0 7-10304 15</inkml:trace>
  <inkml:trace contextRef="#ctx0" brushRef="#br2" timeOffset="98982.81">5284 15178 4607 0,'0'0'192'0,"0"0"64"0,0 0-256 0,0 0 0 16,0 0 0-16,0 0 0 0,6-7 7744 0,1-5 1520 15,2 1 288-15,2 0 64 16,0-4-8032-16,1 1-1584 0,0-2-384 0,1-2-32 0,0-1 64 0,-3-2 16 0,-1-1 0 0,-1 1 0 31,0 0-384-31,-1 0-80 0,-4 0-16 0,0 0 0 16,-3 4 112-16,-1 3 0 0,1 0 16 0,-3 5 0 0,-3-3 688 0,-2 7 0 0,-1 2 208 0,-2 3-48 15,0 4 288-15,-1 1 64 0,0 3 16 0,0 4 0 16,-1 1-144-16,2 2-48 0,0 2 0 0,2 3 0 16,0-1-128-16,2 4-16 0,2 1-16 0,1 1 0 15,2-4 144-15,2 1 16 0,0-1 16 0,2 1 0 0,3 2-192 16,-1-2-32-16,2-1-128 0,-1 1 192 0,0-1-192 0,2-2 0 15,0 2 128-15,1-1-128 0,0-6 0 0,1 0-192 16,0 1 48-16,2-2 0 16,-1-5-688-16,2-3-128 0,2 0-16 0,1-2-9280 15,-2-5-1856-15</inkml:trace>
  <inkml:trace contextRef="#ctx0" brushRef="#br2" timeOffset="99417.61">5628 15012 17503 0,'0'0'1552'0,"-1"13"-1232"16,-4-3-320-16,-1 3 0 0,1-2 6128 0,3 2 1168 16,2 1 224-16,1 2 48 0,0-1-6352 0,2 0-1216 15,-1-2-336-15,2 1-32 0,-1-1-16 0,1 3 0 16,-2-2 0-16,2-2 0 15,-1-2-144-15,-3-10-48 0,4 9 0 0,-4-9 0 16,0 0 96-16,0 0 16 0,0 0 0 0,0 0 0 0,0 0 464 0,6-10-144 0,-2-2 144 0,-1-1 0 16,0 0 0-16,-2-1 176 0,-1-5-16 0,0 2 0 15,0-2-160-15,1 1 160 0,-1-2-160 0,0-2 160 16,0-2-160-16,0 0 0 0,1-2 144 0,1-2-144 16,-1 6 0-16,2 1-192 0,-1 3 32 0,1 5 0 15,1 2-96-15,1 5-32 0,-5 6 0 0,7-4 0 16,-7 4 288-16,10 0 192 0,-10 0-16 0,14 1-16 0,-1 2 272 0,0-2 48 15,0 3 16-15,0 0 0 0,2 1-64 0,-1 1-16 16,-2 0 0-16,1 1 0 0,0 3 48 0,1 2 16 16,2-1 0-16,0 2 0 0,0 1-288 0,3-1-48 15,-1 1-16-15,-1-1 0 0,-3-1-368 0,1-1-80 16,-4 2 0-16,1-2-16 16,0-2-1600-16,-2 0-320 0,-1-1-64 0,-1 1-8880 15,-8-9-1760-15</inkml:trace>
  <inkml:trace contextRef="#ctx0" brushRef="#br2" timeOffset="99699.4">5985 14425 37775 0,'0'0'3360'0,"0"0"-2688"0,-7 9-544 0,3 5-128 16,5 6 2512-16,3 1 480 0,2 4 80 0,3 2 32 31,2 4-2896-31,1 4-576 0,-1-1-112 0,2 5-32 16,0 2-32-16,3 4-16 0,0 0 0 0,-1 0 0 16,1 1-48-16,0-3-16 0,-3-2 0 0,0-5 0 15,0-3-80-15,0-2 0 0,-3-4-16 0,-1-1 0 0,-1-1-256 16,-1-5-48-16,-2-2-16 0,-1-5 0 0,-2-3-64 0,-2-10-16 0,3 10 0 0,-3-10-13984 15</inkml:trace>
  <inkml:trace contextRef="#ctx0" brushRef="#br2" timeOffset="99869.69">5938 14782 42383 0,'0'0'3776'0,"3"-9"-3024"15,1 0-608-15,-4 9-144 0,10-7 2368 0,5 1 432 16,3-1 80-16,2 1 32 16,0-1-2736-16,5 2-560 0,3-1-96 0,-2 0-32 15,1 1-800-15,-1-1-160 0,-1-2-48 0,-2 0-12688 16,-1 1-2528-16</inkml:trace>
  <inkml:trace contextRef="#ctx0" brushRef="#br2" timeOffset="106671">11434 14400 21183 0,'0'0'944'0,"0"-9"192"0,0 9-912 0,0 0-224 16,-6-7 0-16,6 7 0 0,0 0 2688 0,-9 0 512 0,0 4 80 16,9-4 32-16,-10 4-2624 0,1 2-528 15,-2-3-160-15,11-3 0 0,-10 3 704 0,10-3 64 0,-11 3 16 0,11-3 0 16,0 0 752-16,0 0 160 0,-8-4 32 0,8 4 0 16,-2-7-432-16,2 7-80 0,0 0 0 0,5-6-16 15,-5 6-624-15,8-6-128 0,-8 6-32 0,10-2 0 16,-10 2-272-16,11 0-144 0,-11 0 160 0,10 2-160 15,-10-2 0-15,11 8 0 0,-11-8 0 0,7 12 0 16,-1-2 0-16,-2 2 128 0,-2 1-128 0,1 4 0 16,-1 4 0-16,1 0 128 0,-2 1-128 0,2 5 0 15,1 3 192-15,1 4-64 0,0 5-128 0,0 4 192 16,2 3-64-16,1 1-128 0,1 0 176 0,0 0-176 0,1 0 192 16,1-2-64-16,-2-4 0 0,0-2-128 0,-1 0 128 0,-1-1-128 15,-2-2 0-15,0 2 0 0,-1-3 128 16,-3 1-128-16,-1-1 0 0,-1-1 0 0,-2-4 160 0,-1 0-160 15,0-3 128-15,-1 0-128 0,0 1 192 0,-2-5-32 16,0-2-16-16,-1 0 0 0,0-1-16 0,1-2-128 16,1-1 192-16,2-3-64 0,-1-2-128 0,1-2 0 15,1 2 0-15,3-12 128 0,0 0-128 0,0 0 128 16,0 0-128-16,0 0 128 0,0 0-128 0,0 0 192 16,0 0-192-16,0 0 192 0,-1-9 0 0,-2 0 16 15,1-6 0-15,-2 2 0 0,-1 0-32 0,-1-1-16 16,-1-3 0-16,-2-2 0 0,-3-2-32 0,0-3-128 0,-2 1 192 15,-1-1-64-15,0-1-128 0,-2 1 0 0,-1-4 144 0,-1 4-144 16,4-1 0-16,0 0 0 0,2 4 0 0,2 0 128 16,0 3-128-16,2 2 0 0,0 2 0 0,2 1 0 15,3 1 0-15,-1 3 0 0,0-1 0 0,1 3-128 16,1 1 128-16,3 6-128 0,-3-7 128 0,3 7-128 16,0 0 128-16,0 0 0 0,0 0 0 0,0 0 0 15,0 0-256-15,0 17 48 0,1 0 0 0,1 4 0 16,2 5 80-16,2 4 128 0,0 3-208 0,3 2 80 15,2 0 128-15,2 0 0 0,1-2-144 0,2-1 144 16,1-2 0-16,0-2 0 0,1-3 0 0,0-1 0 16,0-4 0-16,1-2 0 0,-2-1 0 0,-1-1 0 15,1-3-128-15,2-2 128 0,-1 1 0 0,0 0 0 16,-1-2 0-16,0 1 0 0,-1-2 0 0,-2 3 0 16,0-3-144-16,-1 0 144 0,-2-1 0 0,-1 1 0 0,-2-4 0 15,0 0 0-15,-8-5 0 0,12 4 0 0,-12-4 0 0,11-2 0 16,0-2 0-16,-2-3 0 0,-1-1 0 0,0-3 192 15,1-2-48-15,0-3-16 0,-1-2 144 0,1-2 32 16,1-2 0-16,2-3 0 0,1-2-304 0,1-3 160 16,2-3-160-16,2-3 128 0,2-3-128 0,2-4 128 15,-1 0-128-15,2 1 128 0,1 3-128 0,1 2-224 16,-2 3 48-16,0 6 16 16,2-1-288-16,-1 7-48 0,-2 4-16 0,0 3 0 15,-1 3-1664-15,-2 6-352 0,1 2-64 0,-2 3-11088 16,1 1-2208-16</inkml:trace>
  <inkml:trace contextRef="#ctx0" brushRef="#br2" timeOffset="111291.63">6528 16631 11967 0,'0'0'1072'0,"0"0"-864"0,-12-1-208 0,3-2 0 15,0 2 5632-15,9 1 1088 0,0 0 224 0,0 0 32 16,0 0-5456-16,0 0-1104 0,0 0-224 0,0 0-32 15,0 0-160-15,0 0 192 0,0 0-192 0,10 2 192 16,-10-2-192-16,11 3 0 0,-11-3 0 0,10 4 0 16,-10-4 144-16,9 5-144 0,-9-5 160 0,7 9-160 15,-2 0 432-15,0 3-16 0,-1 4 0 0,0-1 0 16,0 5 160-16,0 5 48 0,-2 2 0 0,1 4 0 16,-2 2-144-16,2 5-32 0,-1 1 0 0,1 0 0 0,0 0-224 15,1 0-48-15,0-1-16 0,2-2 0 0,1 0-160 0,2-1 128 16,1-3-128-16,1 5 128 0,-1 1 32 0,0 1 0 15,0-3 0-15,-4 1 0 0,1 3-160 0,-2-1 192 16,-1-2-192-16,-2-1 192 0,-2 0-192 0,-2-3 0 16,-2 0 0-16,-1-4 0 0,-2-1 0 0,-1-2 0 15,-2 2-192-15,-2-2 192 0,-1-5-368 0,0-2 48 16,0-2 16-16,1-4 0 16,2-4-176-16,1-2-32 0,9-7-16 0,-8-5 0 15,3-3-528-15,3-3-96 0,4-2-32 0,2 0-10592 16,2-7-2112-16</inkml:trace>
  <inkml:trace contextRef="#ctx0" brushRef="#br2" timeOffset="111757.21">4931 17280 25791 0,'-17'-4'2304'0,"6"2"-1856"16,0-2-448-16,1 0 0 0,10 4 1888 0,-7-4 288 15,7 4 48-15,0 0 16 0,0 0-1600 0,7-7-320 16,1 1-64-16,5 2-16 0,3 1-240 0,2-1 0 16,0 2 0-16,5-2 0 0,1 1 0 0,2 1 0 15,1-1 0-15,0 0 0 0,0-1 0 0,1 1 176 16,-4-1-176-16,1 0 160 0,0 0 96 0,0 1 0 15,-3-2 16-15,-1 1 0 0,0-1 48 0,-2 0 0 16,1 1 0-16,1-3 0 0,-1 1-144 0,0-1-32 0,-3 2 0 0,0 0 0 16,0 0-144-16,-2 1 0 0,-1 1 0 0,-1 2 0 31,0 2-1472-31,-2 2-368 0,0-1-80 0,-11-2-12912 0</inkml:trace>
  <inkml:trace contextRef="#ctx0" brushRef="#br2" timeOffset="112158.68">4942 17526 29487 0,'0'0'1296'0,"-7"0"288"0,-4-1-1264 0,11 1-320 0,0 0 0 0,0 0 0 0,0 0 1968 0,0 0 336 15,0 0 64-15,0 0 0 0,8-5-1904 0,0 0-464 16,2 1 0-16,3-3 0 0,2 2 144 0,2 0-16 15,1 0-128-15,1-1 192 0,2 4-192 0,1-3 176 0,1 1-176 16,-1 1 160-16,0 3-160 0,-1 0 0 0,0 0 0 0,1 3 0 16,0-1 0-16,0 2 0 0,-1-1 0 0,0-2 0 15,-2-1-272-15,2-1 64 0,1-2 16 0,2-1 0 32,-1-1-512-32,1-1-80 0,-1-2-32 0,2-1 0 15,1-2-2128-15,1-1-416 0</inkml:trace>
  <inkml:trace contextRef="#ctx0" brushRef="#br2" timeOffset="113025.37">6414 16530 21183 0,'0'0'1888'0,"0"0"-1504"0,-5-9-384 0,5 9 0 0,0-11 1664 0,4 0 256 16,1 2 48-16,3 1 16 0,1 2-1392 0,2-1-272 15,-1 1-48-15,0 0-16 0,1 3-128 0,-2-3-128 16,-9 6 144-16,10-4-144 0,-2 0 512 0,-8 4 0 16,0 0 0-16,9-3 0 0,-9 3 480 0,11-6 96 15,-3 1 32-15,1 3 0 0,0-4-160 0,3 2-48 16,1 0 0-16,4-3 0 0,2 0-288 0,3-1-64 16,3 0-16-16,2 2 0 0,2-3-160 0,2 2-48 15,1 1 0-15,2 2 0 0,0 1-336 0,1 2 0 16,0-2 0-16,0 3 0 0,-1 0 0 0,-1 3 0 15,-5 1 0-15,0 1 0 0,-2 3 0 0,-1 1 0 16,-2 3 0-16,-2 2-128 0,-3 3 128 0,-2 1 0 16,-3 1 0-16,-1 0-128 0,-3 2 128 0,-2 1 0 0,0 2 0 15,-4-2 0-15,-2-1 0 0,-1 1 0 0,-1-3 128 0,-1 1-128 16,-2-1 144-16,-1 1-144 0,-1 0 192 0,-2-1-192 16,-1-1 160-16,0 1-160 0,-1-1 128 0,-1 1-128 15,-4 1 128-15,1 0-128 0,-2-1 128 0,-1-1-128 16,-1 2 0-16,-1 1 0 0,-4 0 128 0,-1-2-128 15,-5-1 0-15,2 1 0 0,-3-2 0 0,0 0 128 16,-3 0-128-16,0 0 128 0,1-2-128 0,-1 2 128 16,2-4-128-16,-2-1 0 0,1-2 0 0,1-2 0 15,1 0 0-15,3-4 0 0,4-2 0 0,5 0 0 16,-1-2-160-16,4-2-112 0,2 1-32 0,2 1 0 16,2-2-1952-1,9 2-400-15,-6-7-80 0</inkml:trace>
  <inkml:trace contextRef="#ctx0" brushRef="#br2" timeOffset="113742.77">7770 16281 7359 0,'0'0'320'0,"0"0"80"0,5-10-400 0,-1 3 0 0,-4 7 0 0,0 0 0 16,7-10 2112-16,-7 10 352 0,0 0 64 0,0 0 16 0,4-8-2096 0,-4 8-448 16,0 0 0-16,0 0 0 0,0 0 208 0,0 0 112 15,0 0 0-15,0 0 16 0,0 0 1136 0,0 0 240 16,0 0 32-16,0 0 16 0,-9 3 144 0,9-3 16 16,-8 9 16-16,1-3 0 0,2 4-704 0,0 1-144 15,-2 2-16-15,1 3-16 0,-1-2-640 0,-1 6-128 16,-1 2-32-16,-1 3 0 0,-2 1-128 0,0 3-128 15,-1 2 144-15,-1 4-144 0,-2 0 128 0,1 3-128 16,-2-1 0-16,-1-1 144 0,-1-2 0 0,2 1 0 16,0 0 0-16,4 3 0 0,3 3 384 0,2-2 80 15,3 1 16-15,0-2 0 0,1 4 48 0,2-2 16 0,2-1 0 16,0-1 0-16,0 0-448 0,0 0-96 0,2 1-16 0,0-1 0 16,2 1-128-16,0 1 0 0,-1 2 0 0,1-2 0 15,0-1 0-15,0-5 0 0,-1 0-128 0,4-1 128 16,2-3 0-16,2-4-176 0,-1-5 176 0,3-1-128 15,0-1-80-15,3-4-16 0,-1-2 0 0,5-5 0 32,1-1-512-32,2-3-96 0,3 0-32 0,0-3 0 15,0-2-1920-15,2-2-384 0,-1-1-80 0,-1 0-10064 0</inkml:trace>
  <inkml:trace contextRef="#ctx0" brushRef="#br2" timeOffset="114309.55">7934 16735 19343 0,'0'0'1728'0,"3"-10"-1392"0,-2 1-336 0,1 1 0 16,0 0 3056-16,-2 8 528 0,3-8 128 0,-3 8 0 15,0 0-2656-15,0 0-544 0,0 0-96 0,10 3-32 16,-10-3-160-16,8 10-32 0,-1 1-16 0,-1 2 0 15,-1 0-176-15,1 0 128 0,-3 0-128 0,1 4 128 16,0 1-128-16,0 1 0 0,0 4 144 0,1-4-144 16,-1 6 320-16,0-2 0 0,0 2 0 0,1-4 0 15,2 1 160-15,2-1 32 0,0-1 0 0,0-1 0 16,-1-3-64-16,1-1-16 0,0 0 0 0,0-3 0 16,-1-2-160-16,1-2-16 0,0-3-16 0,3 0 0 15,-1-5-96-15,0-2-16 0,1-1 0 0,1-1 0 16,-1-4 64-16,2-2 0 0,1-2 0 0,0-2 0 15,1-3-16-15,-1 1 0 0,0-3 0 0,-2-2 0 16,-1-1-48-16,-1-3-128 0,-2-1 192 0,1 0-64 0,-4 0 48 0,-1-2 0 16,-1 2 0-16,0-3 0 0,-1 2-32 0,-1 0 0 15,2-3 0-15,0 2 0 0,0 4-144 0,0-1 0 16,0-1 0-16,0 1 128 0,1 1-416 0,0 5-96 16,2 1 0-16,-1 3-16 15,1 2-1456-15,-1 4-304 0,1 1-48 0,-7 8-16 16,8-4-1168-16,-8 4-224 0</inkml:trace>
  <inkml:trace contextRef="#ctx0" brushRef="#br2" timeOffset="114696.05">8230 17202 13823 0,'0'0'608'0,"0"0"128"0,-5-7-592 0,0 1-144 0,5 6 0 0,-4-7 0 16,4 7 4288-16,0 0 816 0,-1-9 160 0,1 9 48 15,-2-8-4224-15,2 8-832 0,0 0-256 0,0 0 128 16,-1-7 480-16,1 7 96 0,0 0 0 0,0 0 16 15,0 0 352-15,0 0 64 0,0 0 16 0,0 0 0 16,0 0-224-16,0 0-32 0,0 0-16 0,3 11 0 16,-1 1-240-16,1 1-64 0,0 3 0 0,0-1 0 0,1 2-320 0,0 1-64 15,1 1 0-15,1 2-16 0,-1 1-176 0,1 0 0 16,-2 1 0-16,2 2 0 0,-3 0 0 0,1-3 0 16,0 2 0-16,0-4 0 0,-1 0 0 0,-1-2-272 15,1-2 64-15,1-2 16 16,0-2-368-16,0-2-64 0,-4-10-16 0,0 0 0 15,9 7-1760-15,-9-7-352 0,12 0-80 0,-12 0-8112 16,11-4-1632-16</inkml:trace>
  <inkml:trace contextRef="#ctx0" brushRef="#br2" timeOffset="114982.78">8683 17017 28559 0,'0'0'1264'0,"0"0"272"0,0 0-1232 0,0 0-304 0,0 0 0 0,0 0 0 16,11-4 3200-16,4 1 592 0,2 1 112 0,2 0 32 16,3 1-3328-16,3 0-608 0,0-2-240 0,0 2 16 15,1-2 224-15,-1 1 0 0,-1-1-160 0,0 0 160 16,-2-1-208-16,-1 2 16 0,0-1 16 0,-2 1 0 31,0-2-192-31,-4 0-32 0,-2 1-16 0,0 1 0 0,-1-1-800 0,-2 2-144 0,-10 1-48 16,12 0 0-16,-12 0-2688 0,12-4-528 0,-12 4-112 0,0 0-32 0</inkml:trace>
  <inkml:trace contextRef="#ctx0" brushRef="#br2" timeOffset="115265.04">8726 17270 21183 0,'0'0'1888'0,"0"0"-1504"0,0 0-384 0,0 0 0 15,0 0 4928-15,12-2 896 0,-1 4 192 0,2-2 48 16,2-2-5104-16,0 1-960 0,1 0-288 0,0-1-16 15,1 1 48-15,1-2 0 0,0 1 0 0,0-1 0 32,2 1-320-32,-2-2-48 0,0 0-16 0,1 1 0 15,-1-2 112-15,0 4 16 0,0-4 0 0,1 2 0 16,-1 2-320-16,0-1-64 0,0 0-16 0,1 0 0 16,-2 1-1248-16,1 0-240 0,1-2-48 0,-2 1-10016 0</inkml:trace>
  <inkml:trace contextRef="#ctx0" brushRef="#br2" timeOffset="115536.27">9396 17143 25791 0,'0'0'1152'0,"0"0"224"0,0 0-1104 0,0 0-272 16,0 0 0-16,0 0 0 0,0 0 4704 0,8 13 880 15,1-2 176-15,0 0 48 0,0 2-4880 0,2 2-928 16,-2-2-272-16,0 1-16 16,0 2-96-16,0-3-32 0,-1 4 0 0,1-3 0 15,0 2-288-15,2-1-48 0,-1 0-16 0,2 0 0 16,-2 2 224-16,2-4 32 0,-2 0 16 0,2 0 0 16,0-1-176-16,-1-1-32 0,0-4-16 0,-1 0 0 15,-10-7-1136-15,12 5-208 0,0-2-48 0,0-5-12224 0</inkml:trace>
  <inkml:trace contextRef="#ctx0" brushRef="#br2" timeOffset="115843.73">9941 17006 8287 0,'-9'12'368'0,"2"0"80"0,-3 2-448 0,-2 3 0 0,-1 1 0 0,0 2 0 15,1 1 5648-15,0 2 1056 0,1 3 208 0,0-1 32 0,1 4-5344 0,-2 1-1088 16,0 0-192-16,-1 5-64 0,-1 3-96 0,-2 3-32 16,-2 2 0-16,1 2 0 0,0-2-128 0,2-2 0 15,-2 3 0-15,1-5 0 0,0-4 528 0,3-3 32 16,3 0 0-16,1-5 0 0,1-2 64 0,4-2 16 15,1-2 0-15,2 0 0 0,0-3-640 0,2-2-336 16,3-2 32-16,1-1 16 16,0-1-3104-16,-5-12-640 0</inkml:trace>
  <inkml:trace contextRef="#ctx0" brushRef="#br2" timeOffset="116544.48">10465 16370 23727 0,'0'0'1040'0,"0"0"240"0,-12-1-1024 0,3 1-256 0,0-2 0 0,9 2 0 16,-10-1 1296-16,10 1 224 0,-8-1 32 0,8 1 16 16,-7-4-320-16,7 4-64 0,0 0-16 0,0 0 0 15,-6-4-416-15,6 4-96 0,0 0-16 0,0 0 0 16,-9 4-480-16,-1 2-160 0,3 4 0 0,-3 1 0 15,1 5 0-15,-1 4 0 0,-2-4 0 0,-1 5 0 16,-1 1 272-16,-1 2-48 0,1 2-16 0,1-1 0 16,1-3-32-16,3 0-16 0,3-4 0 0,0-1 0 15,3 2 96-15,1-4 32 0,2 1 0 0,3 0 0 16,-1-1-144-16,4 2-16 0,0-4-128 0,2 1 192 0,0 2-384 0,-2-2-96 16,1 2-16-16,-1 0 0 15,2 1-1776-15,0 0-352 0,-1-4-80 0,-1 0-7136 16,1-3-1424-16</inkml:trace>
  <inkml:trace contextRef="#ctx0" brushRef="#br2" timeOffset="117150.89">10606 16589 28559 0,'0'0'2544'0,"0"0"-2032"16,0 0-512-16,0 0 0 0,0 0 2736 0,0 0 448 15,0 0 80-15,0 0 32 0,0 0-2544 0,0 0-512 16,0 0-112-16,0 0 0 0,-3 12 64 0,2 0 32 15,1-12 0-15,-1 10 0 0,1 4-224 0,0 1 176 0,-2-2-176 0,2 2 160 16,2 4-160-16,-2-6 0 0,0 1 0 0,1-1 128 16,-1 0-128-16,1 0 0 0,-1 0 0 0,1-1 0 15,-1-12 0-15,0 14 0 0,0-2 0 0,0 0 0 32,0-12-1552-32,0 13-192 0,0-13-48 0,0 11 0 15,0-11-1424-15,0 0-304 0,0 0-48 0</inkml:trace>
  <inkml:trace contextRef="#ctx0" brushRef="#br2" timeOffset="117595.77">10706 16348 27647 0,'0'0'2448'0,"0"0"-1952"16,-9 3-496-16,9-3 0 0,0 0 1488 0,-7 3 208 16,7-3 32-16,-3 11 16 0,3-2-1744 0,0 0-208 15,1 2-112-15,1-2-32 0,-2-9 224 0,6 14 128 16,-1-5-160-16,0 2 160 0,-5-11 192 0,8 13 144 15,0-2 32-15,0 1 0 0,-1 0 272 0,1 0 48 0,0 1 16 16,2-2 0-16,4 2-96 0,-1 0-16 0,-2 2 0 0,2-1 0 16,0 0-304-16,2 2-64 0,-1 0-16 0,0 1 0 15,2 1-208-15,-2 0 0 0,-1 2 0 0,0-1 0 16,-1 2 144-16,-1-4-16 0,-2 3 0 0,-1-3 0 16,-2-2-128-16,-1 3 0 0,-2 2 0 0,-3-3 128 15,-1-3-128-15,-2 1 0 0,-2-2 0 0,-2 1 0 16,-2-1-224-16,0 0-80 0,-1 0-16 0,-2 0 0 31,-1-4-400-31,1 3-96 0,-1 0-16 0,-1-1 0 16,-2 1-1440-16,-2 0-288 0,-2 0-64 0</inkml:trace>
  <inkml:trace contextRef="#ctx0" brushRef="#br0" timeOffset="170282.07">12995 8007 6447 0,'0'0'272'0,"0"0"80"0,0 0-352 0,0 0 0 16,0 0 0-16,0 0 0 0,0 0 2448 0,0 0 432 16,0 0 64-16,0 0 32 0,0 0-2400 0,0 0-576 15,0 0 0-15,0 0 0 0,0 0 0 0,0 0 0 16,0 0 0-16,10-4 0 0,-10 4 0 0,0 0 0 15,0 0 0-15,0 0 0 0,0 0 416 0,0 0 48 16,0 0 16-16,0 0 0 0,0 0 496 0,0 0 112 16,0 0 0-16,0 0 16 0,0 0-128 0,0 0-16 15,0 0-16-15,0 0 0 0,0 0-272 0,0 0-48 16,0 0-16-16,9-5 0 0,-9 5-192 0,9-6-32 16,-1 0-16-16,-8 6 0 0,6-7-208 0,-6 7-32 0,7-9-128 0,-7 9 192 15,6-9-192-15,-6 9 0 0,7-6 0 0,-7 6 0 16,0 0 0-16,0 0 0 0,0 0 0 0,0 0 0 15,0 0 144-15,0 0-144 0,10 0 128 0,-10 0-128 16,0 0 144-16,11 3-144 0,-11-3 160 0,7 7-160 16,-7-7 128-16,7 8-128 0,-7-8 0 0,4 10 0 15,-2-1 0-15,-2-9 0 0,-1 9 0 0,0 1 0 16,-2-1 0-16,3-9 0 0,-4 11 0 0,2-1 0 16,-2-1 128-16,0-1-128 0,4-8 0 0,-4 10 144 0,-1-1 112 0,1 0 0 15,0 2 16-15,0-1 0 0,-1 1-80 0,0-1 0 16,1 0-16-16,-2 0 0 0,1-3-48 0,0 2-128 15,1 2 192-15,-1-2-64 0,0-1-128 0,-1 1 0 16,1 0 144-16,0 2-144 0,-1-5 0 0,-1 2 128 16,1 0-128-16,-1 0 0 0,-1-1 0 0,-1 1 144 15,0 0-144-15,0 0 0 0,0 0 240 0,1-1-64 16,0-1-16-16,8-6 0 0,-9 4 16 0,9-4 0 16,-11 6 0-16,2-3 0 0,9-3-48 0,-9 2-128 15,1 1 192-15,8-3-64 0,-9-1-128 0,9 1 0 16,0 0 144-16,-9-4-144 0,1 1 144 0,8 3-144 15,-4-9 192-15,4 9-192 0,-4-9 128 0,4 9-128 0,-3-11 0 0,0 4 0 16,3 7 128-16,-3-10-128 16,3 10 0-16,0 0 0 0,-1-7 128 0,1 7-128 0,0 0 192 0,0 0-192 15,0 0 192-15,0 0-192 16,0 0 192-16,0 0-192 0,0 0 0 0,0 0 0 16,0 0 0-16,10 0 0 0,-10 0 0 0,12-2 0 0,-12 2 0 15,12-1 0-15,-12 1 240 0,12-3-64 0,-12 3-16 0,13-2 0 16,-3 1 80-16,1 1 16 0,-11 0 0 0,13 1 0 15,-2 1-16-15,1 1 0 0,-1 1 0 0,-2 1 0 16,0 2-64-16,0-1-16 0,-9-6 0 0,12 8 0 16,-12-8-160-16,11 10 192 0,-2 0-192 0,-9-10 192 15,10 6-192-15,-10-6 0 0,10 7 0 0,-10-7 0 16,9 7-304-16,-9-7-80 16,12 7-32-16,-2-2 0 0,1-1-2288 0,-1-4-464 0,1 0-96 0</inkml:trace>
  <inkml:trace contextRef="#ctx0" brushRef="#br0" timeOffset="171499.42">17329 7966 4607 0,'0'0'400'0,"0"0"-400"0,0 0 0 0,0 0 0 15,0 0 3536-15,0 0 624 0,0 0 128 0,0 0 32 16,0 0-1840-16,0 0-368 0,0 0-80 0,0 0-16 16,0 0-592-16,0 0-112 0,0 0-32 0,0 0 0 15,0 0-512-15,0 0-128 0,0 0 0 0,0 0-16 16,0 0-432-16,0 0-64 0,0 0-128 0,0 0 176 16,0 0-176-16,7 8 0 0,-7-8 144 0,11 4-144 15,1-3 304-15,1-1-16 0,1-1 0 0,2 0 0 16,2-1 80-16,1 1 16 0,-1-3 0 0,-1 0 0 0,-2-1 16 15,0 0 16-15,-1 1 0 0,-1 0 0 0,-1 1-80 0,-2 1-16 16,-10 2 0-16,0 0 0 0,11 0-64 0,-11 0-32 16,0 0 0-16,9 6 0 0,-3 3-224 0,-6-9 0 15,4 10 0-15,-1-1 0 0,-3-9 0 0,1 11 0 16,-1-3 0-16,0-8 0 0,-1 9 128 0,1-9-128 16,0 0 0-16,-4 10 0 0,4-10 128 0,-5 7-128 15,5-7 0-15,-7 7 144 0,7-7-16 0,-8 6-128 16,8-6 192-16,-10 4-64 0,1 0 16 0,0-1 0 15,0-1 0-15,-1 2 0 0,1 0-144 0,0 1 0 16,-1-1 0-16,1 3 128 0,-2 2-128 0,2-5-144 16,1 1 144-16,2 0-208 0,6-5 16 0,-7 7 16 15,7-7 0-15,0 0 0 0,0 0 176 0,0 0-208 16,0 0 80-16,0 0 128 0,0 0-144 0,0 0 144 16,0 0 0-16,12 2 0 0,-2-2 0 0,1-2 0 15,-1 1 0-15,1-1 0 0,-1 0 0 0,1-1 0 16,-2-1 0-16,0 2 0 0,0 0 0 0,0 2 0 15,-9 0 0-15,13-1 0 0,-2 0 0 0,-11 1 0 0,11 0 0 0,0 2 0 16,-11-2-160-16,10 7 160 0,-2-1-128 16,-2-1 128-16,-6-5 0 0,0 0 0 0,11 10 0 0,-3-3-128 15,-3 1 128-15,-5-8 0 0,0 0 0 0,4 8 0 16,-4-8 0-16,0 0 192 0,0 0-32 0,0 0-16 16,-1 11 64-16,1-11 16 0,-4 9 0 0,4-9 0 15,-8 7-32-15,0 0-16 0,-1 0 0 0,1-1 0 16,-1-3-176-16,0 2 0 0,-2 0 0 0,1-2 128 15,-2 1-128-15,-1-1 0 0,-1 1 0 0,-1 0 0 0,-2 2 0 0,1-3 0 16,-1 0 0-16,0 0 0 0,0 1-160 0,1-2-112 16,-1 2-32-16,0-4 0 15,2 0-1472-15,-1 0-288 0,0-3-64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5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7799 0 0,'0'0'706'0'0,"-2"-1"-578"0"0,-8-6 6222 0 0,10 10-5910 0 0,-1 1-352 0 0,-7 41 623 0 0,7-41-660 0 0,1 0 1 0 0,0 0-1 0 0,0 0 0 0 0,0 0 1 0 0,0 0-1 0 0,1 0 0 0 0,0 0 1 0 0,0 0-1 0 0,1 5 0 0 0,12 19 247 0 0,-8-18-199 0 0,-1 1-1 0 0,0 0 0 0 0,-1-1 1 0 0,0 2-1 0 0,2 10 0 0 0,0 28 112 0 0,-2 0 0 0 0,-3 63 0 0 0,0-2-122 0 0,2-49-65 0 0,2 255 148 0 0,-7-295-163 0 0,1-13 0 0 0,1 0 0 0 0,-1 0 0 0 0,2 0 0 0 0,-1 0 0 0 0,1 1 0 0 0,3 13 0 0 0,4 10-8 0 0,-2-12 8 0 0,-3-17-13 0 0,-1-2-35 0 0,0 1-79 0 0,0 1 1 0 0,1-1-1 0 0,0 1 1 0 0,-1-1-1 0 0,1 0 1 0 0,0 0-1 0 0,1 0 1 0 0,6 4-1 0 0,-8-6-1111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5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26 919 0 0,'0'0'1467'0'0,"0"-2"100"0"0,2-21 11871 0 0,5 43-13143 0 0,-1 1 0 0 0,-1 0 0 0 0,-1 1 0 0 0,-1-1 0 0 0,1 29 0 0 0,4 20 127 0 0,20 273 712 0 0,-35 6-874 0 0,0-170-238 0 0,7 32 42 0 0,1-203-178 0 0,-1-1 0 0 0,2 0 0 0 0,3 14 0 0 0,-5-19-103 0 0,5 0-1184 0 0,-5-2 1288 0 0,0 0 1 0 0,1 0-1 0 0,-1 0 0 0 0,0 0 0 0 0,1 1 1 0 0,-1-1-1 0 0,1 0 0 0 0,-1 0 0 0 0,0 0 1 0 0,1 0-1 0 0,-1 0 0 0 0,0 0 0 0 0,1 0 1 0 0,-1 0-1 0 0,1 0 0 0 0,-1 0 1 0 0,0 0-1 0 0,1-1 0 0 0,-1 1 0 0 0,0 0 1 0 0,1 0-1 0 0,-1 0 0 0 0,1 0 0 0 0,-1 0 1 0 0,1-1-1 0 0,11-6-1330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6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79 4143 0 0,'0'0'319'0'0,"-2"-2"57"0"0,-17-24 8513 0 0,17 21-9223 0 0,1 4 874 0 0,-9-11 950 0 0,8 11-1315 0 0,0-1-1 0 0,0 1 1 0 0,0 0 0 0 0,0 0-1 0 0,0 0 1 0 0,-1 0 0 0 0,1 0-1 0 0,0 0 1 0 0,-1 1-1 0 0,1-1 1 0 0,0 1 0 0 0,-1 0-1 0 0,1-1 1 0 0,-1 1-1 0 0,1 0 1 0 0,0 0 0 0 0,-1 1-1 0 0,1-1 1 0 0,-1 0 0 0 0,1 1-1 0 0,0 0 1 0 0,-1-1-1 0 0,1 1 1 0 0,0 0 0 0 0,-4 2-1 0 0,4-1-125 0 0,0-1 0 0 0,0 1-1 0 0,0-1 1 0 0,0 1 0 0 0,0-1 0 0 0,1 1-1 0 0,-1 0 1 0 0,1 0 0 0 0,-1 0 0 0 0,1 0-1 0 0,-2 4 1 0 0,-2 1 57 0 0,-23 37 90 0 0,3 2 1 0 0,1 0-1 0 0,-30 84 0 0 0,42-95-151 0 0,1 0-1 0 0,-6 44 1 0 0,-5 75 80 0 0,19-124-120 0 0,1-10-3 0 0,1 0 0 0 0,0 0-1 0 0,2 0 1 0 0,0 0 0 0 0,2 0-1 0 0,0 0 1 0 0,11 37 0 0 0,-11-52 16 0 0,-1 1 0 0 0,1 0 0 0 0,0-1 1 0 0,0 0-1 0 0,1 0 0 0 0,0 0 0 0 0,0 0 1 0 0,0 0-1 0 0,0-1 0 0 0,1 1 0 0 0,0-1 1 0 0,0-1-1 0 0,10 7 0 0 0,-11-7-3 0 0,0-1-1 0 0,1 0 0 0 0,-1 0 1 0 0,1 0-1 0 0,0 0 1 0 0,-1-1-1 0 0,1 0 1 0 0,0 0-1 0 0,0 0 1 0 0,0-1-1 0 0,0 0 1 0 0,-1 1-1 0 0,1-2 1 0 0,0 1-1 0 0,0-1 1 0 0,0 1-1 0 0,0-1 1 0 0,4-2-1 0 0,7-2-9 0 0,-1-2-1 0 0,1 1 0 0 0,-1-2 1 0 0,-1 0-1 0 0,17-13 1 0 0,-4-2 22 0 0,-1-2 1 0 0,-1-1-1 0 0,-1-1 1 0 0,28-44-1 0 0,-38 53-2 0 0,-1-2 0 0 0,-1 0 0 0 0,-1 0 0 0 0,-1-1 0 0 0,0-1 0 0 0,-2 0 0 0 0,7-25 0 0 0,-12 30 7 0 0,-1 0 1 0 0,0 0-1 0 0,-1 0 0 0 0,-1-1 0 0 0,-1 1 0 0 0,-5-29 1 0 0,-1 12 33 0 0,-2 0 1 0 0,-16-43-1 0 0,19 62-52 0 0,-1 0 0 0 0,0 1 0 0 0,0-1 0 0 0,-2 1 0 0 0,0 1 0 0 0,0 0 0 0 0,-1 0-1 0 0,-1 1 1 0 0,-19-18 0 0 0,-35-15-349 0 0,60 42 267 0 0,0 0 0 0 0,-1 0 0 0 0,-8-4 0 0 0,-9-6-341 0 0,21 12 193 0 0,-12-1-3518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6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1839 0 0,'0'0'83'0'0,"-2"0"-6"0"0,-2 3-47 0 0,1-2 22 0 0,0 0 0 0 0,1 0-1 0 0,-1 0 1 0 0,-14 2 13805 0 0,17-2-13790 0 0,1 0 0 0 0,0 0 0 0 0,-1 0 0 0 0,1-1 0 0 0,0 1 0 0 0,0 0 0 0 0,0 0 0 0 0,-1 0 0 0 0,1-1 0 0 0,0 1 1 0 0,1 0-1 0 0,0 1 54 0 0,8 5 150 0 0,1-1 0 0 0,-1 0 0 0 0,1 0 0 0 0,0-1 1 0 0,0 0-1 0 0,1-1 0 0 0,-1 0 0 0 0,18 3 0 0 0,17 6 125 0 0,-36-10-366 0 0,0 1 0 0 0,0-2 0 0 0,0 1 0 0 0,0-1 0 0 0,17 0 0 0 0,-4 0-10 0 0,-5-1-84 0 0,1-1 0 0 0,0 0 0 0 0,0-2 0 0 0,0 0 0 0 0,34-9 0 0 0,-18 1-5384 0 0,-19 4-672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7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2303 0 0,'0'0'11734'0'0,"3"0"-11052"0"0,1 0-375 0 0,1 0-1 0 0,0 0 1 0 0,0 1-1 0 0,-1 0 0 0 0,1-1 1 0 0,0 2-1 0 0,-1-1 1 0 0,1 0-1 0 0,-1 1 0 0 0,1 0 1 0 0,-1 0-1 0 0,0 0 1 0 0,8 6-1 0 0,5 5-651 0 0,30 28-1 0 0,-29-25 259 0 0,31 32 236 0 0,-1 2 0 0 0,-3 2 0 0 0,-2 2-1 0 0,57 94 1 0 0,-71-100-88 0 0,45 79 184 0 0,-59-98-183 0 0,-1 1-1 0 0,14 49 1 0 0,-14-34-2 0 0,-3 1 1 0 0,-2 1-1 0 0,-2-1 1 0 0,-2 1 0 0 0,-2 1-1 0 0,-2-1 1 0 0,-3 0-1 0 0,-1 0 1 0 0,-16 78-1 0 0,16-110-37 0 0,-2 1-1 0 0,0 0 1 0 0,-1-1 0 0 0,0 0-1 0 0,-1 0 1 0 0,-1-1-1 0 0,0 0 1 0 0,-1 0-1 0 0,-1-1 1 0 0,0 0 0 0 0,-1 0-1 0 0,0-2 1 0 0,0 1-1 0 0,-21 14 1 0 0,-93 57-116 0 0,45-32-635 0 0,-8 1-1866 0 0,48-33-3634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8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23 6447 0 0,'0'0'499'0'0,"1"-2"-328"0"0,12-17 4133 0 0,-11 18-3655 0 0,0 3-568 0 0,0 1-27 0 0,0 0 0 0 0,1 0 0 0 0,-1 0 0 0 0,-1 0 0 0 0,1 0 0 0 0,0 0 0 0 0,-1 0 0 0 0,0 1 0 0 0,0-1-1 0 0,0 1 1 0 0,0-1 0 0 0,0 1 0 0 0,-1-1 0 0 0,1 1 0 0 0,-1 0 0 0 0,0-1 0 0 0,0 1 0 0 0,0-1 0 0 0,-1 1 0 0 0,1 0-1 0 0,-1-1 1 0 0,-2 6 0 0 0,-11 69 2378 0 0,8-41-1356 0 0,1-2-300 0 0,2-1-1 0 0,1 38 1 0 0,8 69-914 0 0,0 5 505 0 0,-6-121-294 0 0,-6 244 361 0 0,-4-170-301 0 0,-35 152-1 0 0,7-99 102 0 0,12-55-122 0 0,25-94-215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9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81 7743 0 0,'0'0'704'0'0,"-3"1"-581"0"0,-15 2 231 0 0,14-2 104 0 0,0-1-1 0 0,0 1 1 0 0,0 0 0 0 0,0 0 0 0 0,0 0 0 0 0,0 0-1 0 0,1 1 1 0 0,-1-1 0 0 0,0 1 0 0 0,1 0 0 0 0,-1 0-1 0 0,-2 3 1 0 0,-5 5 20 0 0,1 0-1 0 0,0 0 1 0 0,1 1 0 0 0,0 0-1 0 0,1 0 1 0 0,-10 18-1 0 0,6-6-132 0 0,1 0-1 0 0,-13 43 0 0 0,-2 26-209 0 0,4 1 0 0 0,-11 102-1 0 0,31-180-47 0 0,1 0-1 0 0,1 0 1 0 0,0 0-1 0 0,1 0 1 0 0,0 0-1 0 0,1 0 1 0 0,1 0-1 0 0,1-1 1 0 0,5 18 0 0 0,-4-22 8 0 0,0-1 0 0 0,0 0 1 0 0,1 0-1 0 0,0-1 1 0 0,1 1-1 0 0,13 12 1 0 0,-15-17-69 0 0,1-1 1 0 0,-1 0 0 0 0,1 0-1 0 0,-1 0 1 0 0,1-1 0 0 0,0 0 0 0 0,0 0-1 0 0,12 2 1 0 0,-11-2-39 0 0,-3-2 20 0 0,-1 1 0 0 0,0-1 0 0 0,0 0 0 0 0,0-1 0 0 0,1 1 0 0 0,-1 0 0 0 0,0-1 0 0 0,0 0 0 0 0,0 0 0 0 0,0 0 0 0 0,0 0 0 0 0,6-3-1 0 0,2 0 11 0 0,3-2 16 0 0,-1 0 0 0 0,0-1-1 0 0,0 0 1 0 0,-1-1 0 0 0,0 0 0 0 0,0-1 0 0 0,-1-1-1 0 0,0 0 1 0 0,-1 0 0 0 0,0-1 0 0 0,-1 0 0 0 0,0 0 0 0 0,8-15 0 0 0,-4 4 23 0 0,-1 0 0 0 0,-1-1 1 0 0,-1 0-1 0 0,-1-1 0 0 0,-1 0 0 0 0,9-45 1 0 0,-14 42-4 0 0,-1 1 0 0 0,-2-53 0 0 0,-2 23-4 0 0,-4-85 67 0 0,3 117-84 0 0,-1 1 1 0 0,-1 0-1 0 0,-16-43 1 0 0,17 56-9 0 0,-1 0 0 0 0,0 0 1 0 0,0 1-1 0 0,-1 0 0 0 0,-1 0 1 0 0,1 0-1 0 0,-13-11 0 0 0,14 15-123 0 0,0 0 0 0 0,0 1 0 0 0,0 0 0 0 0,-1 0 0 0 0,0 0 0 0 0,0 1 0 0 0,0-1 0 0 0,0 1 0 0 0,-1 1 0 0 0,1-1 0 0 0,-1 1 0 0 0,-9-2 0 0 0,14 4-202 0 0,-1 0-1 0 0,1 0 1 0 0,0 0 0 0 0,-1 1-1 0 0,1-1 1 0 0,0 0 0 0 0,0 1-1 0 0,-1 0 1 0 0,-2 1 0 0 0,3-1 48 0 0,1-1-32 0 0,0 0 0 0 0,0 0 0 0 0,1 0 0 0 0,-1 1 0 0 0,0-1 1 0 0,1 0-1 0 0,-1 1 0 0 0,1-1 0 0 0,-1 0 0 0 0,0 1 0 0 0,1-1 0 0 0,-1 1 0 0 0,1-1 0 0 0,-1 1 0 0 0,1-1 0 0 0,-2 2 0 0 0,1 0-1077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9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2303 0 0,'-1'2'102'0'0,"-4"10"-1"0"0,-7 13 1864 0 0,11-15 5390 0 0,3-6-6738 0 0,0 0 0 0 0,0-1 0 0 0,1 1 0 0 0,-1-1 0 0 0,1 1 0 0 0,3 2 0 0 0,-3-3-520 0 0,0-1 0 0 0,1 0 0 0 0,-1 1 0 0 0,0-1 0 0 0,1 0 0 0 0,0-1 0 0 0,-1 1 1 0 0,1-1-1 0 0,0 1 0 0 0,0-1 0 0 0,5 0 0 0 0,21 3 305 0 0,1-1 0 0 0,0-1 0 0 0,33-4-1 0 0,-9 1-212 0 0,24-3-136 0 0,-50 0-51 0 0,-25 3-18 0 0,-1 0-70 0 0,0 1-63 0 0,1-1-256 0 0,0 0 1 0 0,1 0-1 0 0,-1-1 1 0 0,0 1-1 0 0,0-1 1 0 0,0 0-1 0 0,0 0 0 0 0,0 0 1 0 0,0-1-1 0 0,-1 0 1 0 0,5-3-1 0 0,2-4-4883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5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3223 0 0,'0'0'512'0'0,"3"-1"943"0"0,6-5 561 0 0,0 2-1 0 0,14-6 1 0 0,-19 9-1848 0 0,0 0 0 0 0,0 0 1 0 0,1 0-1 0 0,-1 0 1 0 0,6 1-1 0 0,-7 0-110 0 0,0 1 1 0 0,-1-1-1 0 0,1 1 0 0 0,0 0 0 0 0,-1 0 0 0 0,1 0 0 0 0,-1 0 0 0 0,0 1 0 0 0,1-1 0 0 0,-1 1 0 0 0,3 2 1 0 0,0 0 18 0 0,0 0 1 0 0,0 1 0 0 0,8 9-1 0 0,41 69 1313 0 0,-21-32-545 0 0,9 8-231 0 0,26 42 65 0 0,-27-28-395 0 0,-3 1 0 0 0,47 133 0 0 0,-73-173-265 0 0,-3 2 1 0 0,0 0 0 0 0,-3 0 0 0 0,-1 0-1 0 0,-1 1 1 0 0,-2 0 0 0 0,-2-1 0 0 0,-7 60 0 0 0,-6-25 159 0 0,-2-1 1 0 0,-32 84-1 0 0,-61 93 149 0 0,57-140-200 0 0,32-65-197 0 0,0 0-858 0 0,7-15-4277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4607 0 0,'0'0'9336'0'0,"2"0"-9238"0"0,8 1-28 0 0,2 5-16 0 0,-10-4-34 0 0,1 1 0 0 0,0-1 0 0 0,-1 1 0 0 0,1 0 0 0 0,-1 0 0 0 0,0 0 0 0 0,0 0 0 0 0,0 0 0 0 0,-1 1 0 0 0,1-1 0 0 0,-1 1 0 0 0,1-1 0 0 0,-1 1 0 0 0,0-1 0 0 0,-1 1 0 0 0,1 0 0 0 0,0 4 0 0 0,0 10 218 0 0,-1-1 1 0 0,-3 27-1 0 0,1-11 81 0 0,3 73 366 0 0,18 129-1 0 0,-13-177-613 0 0,16 112 71 0 0,8 130 108 0 0,-35-167-268 0 0,1-86-19 0 0,5 86-1 0 0,7-80-413 0 0,-8-50 299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6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1839 0 0,'0'0'10920'0'0,"1"3"-10632"0"0,0 3-42 0 0,1 0-1 0 0,-1 1 0 0 0,-1-1 1 0 0,1 0-1 0 0,-1 0 0 0 0,0 0 1 0 0,-1 10-1 0 0,-11 49 1183 0 0,5-27-715 0 0,-13 129 375 0 0,2 182 0 0 0,18-261-1104 0 0,-3 47-60 0 0,-3-12-613 0 0,6-120 368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13823 0 0,'0'0'630'0'0,"0"-3"-13"0"0,0-1-593 0 0,0 0 0 0 0,0 0 0 0 0,1 0 0 0 0,-1 0 0 0 0,1 0 0 0 0,0 0 0 0 0,0 0 0 0 0,0 1 0 0 0,1-1 1 0 0,-1 0-1 0 0,1 0 0 0 0,0 1 0 0 0,0-1 0 0 0,0 1 0 0 0,0 0 0 0 0,1 0 0 0 0,0-1 0 0 0,3-2 0 0 0,8-7 55 0 0,0 0 0 0 0,24-17 1 0 0,-19 19 38 0 0,0 0 1 0 0,0 1 0 0 0,29-10-1 0 0,-34 14 53 0 0,0 2 1 0 0,0-1-1 0 0,0 2 0 0 0,0 0 0 0 0,1 0 0 0 0,0 2 1 0 0,-1-1-1 0 0,1 2 0 0 0,0 0 0 0 0,-1 1 0 0 0,1 1 1 0 0,0 0-1 0 0,-1 0 0 0 0,19 7 0 0 0,-12-1-133 0 0,0 0 1 0 0,-1 1-1 0 0,-1 0 0 0 0,0 2 0 0 0,0 1 1 0 0,-1 0-1 0 0,0 1 0 0 0,18 18 0 0 0,-27-22-20 0 0,0 0-1 0 0,0 1 1 0 0,-1 0-1 0 0,-1 1 1 0 0,1 0-1 0 0,-2 0 1 0 0,0 0-1 0 0,0 1 1 0 0,-1 0-1 0 0,0 0 1 0 0,-1 0-1 0 0,0 0 1 0 0,-1 1-1 0 0,-1 0 1 0 0,2 16-1 0 0,-4-21-12 0 0,0-1-1 0 0,-1 1 1 0 0,1-1-1 0 0,-1 1 1 0 0,-1-1-1 0 0,1 0 1 0 0,-1 0-1 0 0,-1 1 1 0 0,-5 12-1 0 0,2-10 13 0 0,1-1-1 0 0,-2 0 1 0 0,1 1-1 0 0,-1-2 1 0 0,-16 17-1 0 0,0-6 20 0 0,-1 0 0 0 0,-1-2 0 0 0,-53 29 0 0 0,-66 22 28 0 0,74-36-64 0 0,11-6-896 0 0,-84 26-1 0 0,140-51 365 0 0,-7-13-3415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7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505 1 5063 0 0,'0'0'6976'0'0,"-3"1"-6550"0"0,-1 0-299 0 0,0 0-38 0 0,-13 12 505 0 0,1 1-444 0 0,13-8-102 0 0,1-1 5 0 0,-11 20 225 0 0,-9 13 291 0 0,-26 30 610 0 0,3 2 0 0 0,-44 95 0 0 0,36-55-542 0 0,-32 69-157 0 0,66-132-290 0 0,-26 93 0 0 0,33-86-145 0 0,2 1-1 0 0,3 0 1 0 0,2 0-1 0 0,2 0 1 0 0,3 0 0 0 0,12 93-1 0 0,-5-98-110 0 0,-2-5 92 0 0,3-1 1 0 0,14 50 0 0 0,-18-82-176 0 0,0 1 1 0 0,2 0 0 0 0,-1-1-1 0 0,1 0 1 0 0,1-1-1 0 0,0 1 1 0 0,1-1-1 0 0,0-1 1 0 0,0 1-1 0 0,2-1 1 0 0,15 14-1 0 0,-17-19-305 0 0,-1 0-1 0 0,1 0 0 0 0,0-1 1 0 0,1 0-1 0 0,-1 0 0 0 0,0-1 1 0 0,1 0-1 0 0,9 1 0 0 0,0 0-4653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7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1 250 7367 0 0,'0'0'8544'0'0,"1"4"-8452"0"0,34 94 190 0 0,-21-57 295 0 0,11 50 1 0 0,-14-49-35 0 0,-11-40-509 0 0,0-1 0 0 0,1 1 1 0 0,-1-1-1 0 0,0 1 0 0 0,1-1 0 0 0,0 1 0 0 0,-1-1 0 0 0,1 1 0 0 0,0-1 0 0 0,1 3 0 0 0,6 6 230 0 0,-6-6-204 0 0,1-1 0 0 0,0 1 0 0 0,0-1 0 0 0,0 0 0 0 0,1 0 1 0 0,-1 0-1 0 0,1-1 0 0 0,-1 1 0 0 0,1-1 0 0 0,0 0 0 0 0,4 3 0 0 0,-4-5-25 0 0,0 1 0 0 0,0-1 0 0 0,0 0 1 0 0,0 0-1 0 0,0 0 0 0 0,0 0 0 0 0,0-1 0 0 0,0 1 0 0 0,-1-1 0 0 0,1 0 0 0 0,0 0 0 0 0,0 0 0 0 0,-1-1 0 0 0,1 0 0 0 0,-1 1 1 0 0,1-1-1 0 0,-1 0 0 0 0,0-1 0 0 0,0 1 0 0 0,5-5 0 0 0,5-5 131 0 0,-1 0 0 0 0,0-1-1 0 0,11-18 1 0 0,-7 8 196 0 0,25-52 1 0 0,-25 43-144 0 0,2-5-78 0 0,-2-1 0 0 0,-2-1-1 0 0,17-71 1 0 0,-30 106-166 0 0,6-25-589 0 0,-2 0 0 0 0,5-51 0 0 0,-10 78 265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8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2303 0 0,'0'0'14370'0'0,"0"3"-13932"0"0,-6 63 1169 0 0,-18 181-738 0 0,13-164-837 0 0,-6 50 109 0 0,15-106-372 0 0,2 1-1 0 0,4 49 1 0 0,3-51-3870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1839 0 0,'0'0'2375'0'0,"-2"1"-1156"0"0,-10 4 2354 0 0,-1 1 3908 0 0,31 7-6017 0 0,-5-8-1185 0 0,1-1 1 0 0,-1 0-1 0 0,1-1 0 0 0,0-1 0 0 0,23 2 0 0 0,73-7 67 0 0,-2-1-479 0 0,-71 5-823 0 0,-3 0-3797 0 0,-22-1-546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11519 0 0,'0'0'1040'0'0,"2"1"-782"0"0,12 3 89 0 0,0 0 0 0 0,0 0 0 0 0,0-2 1 0 0,0 0-1 0 0,19 1 0 0 0,74-6 29 0 0,-98 2-314 0 0,80-3-9 0 0,-21 2-1398 0 0,-62 2-2112 0 0,9 2-1101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9215 0 0,'0'0'7487'0'0,"0"3"-7382"0"0,-3 8-11 0 0,3-11-90 0 0,-1 1 0 0 0,1-1 0 0 0,0 1 0 0 0,0 0 0 0 0,0-1 0 0 0,0 1 0 0 0,0-1 0 0 0,0 1 1 0 0,0 0-1 0 0,0-1 0 0 0,0 1 0 0 0,0-1 0 0 0,0 1 0 0 0,0 0 0 0 0,0-1 0 0 0,0 1 0 0 0,1-1 1 0 0,-1 1-1 0 0,1 0 0 0 0,2 8 63 0 0,0 5-54 0 0,18 60 1031 0 0,-13-38-617 0 0,2 0 0 0 0,1-1 0 0 0,2 0 0 0 0,1-1-1 0 0,1-1 1 0 0,23 36 0 0 0,5-15-725 0 0,-31-39-1071 0 0,19 26 0 0 0,-30-39 780 0 0,6 10-1275 0 0,-6-10 1192 0 0,1 0-7 0 0,19 10-2758 0 0,-19-12 1970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8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 67 3223 0 0,'0'0'1603'0'0,"1"-3"-143"0"0,0-1-1030 0 0,0 0 0 0 0,1 0 0 0 0,-1 1 0 0 0,1-1 0 0 0,0 0 0 0 0,0 1 0 0 0,1-1 0 0 0,2-3 1 0 0,13-20 4333 0 0,-19 30-4267 0 0,-13 24 383 0 0,1 1 0 0 0,-17 59 0 0 0,-37 106 784 0 0,48-146-1299 0 0,-110 263 1170 0 0,43-92-1035 0 0,66-162-443 0 0,-30 105 62 0 0,40-117-819 0 0,10-42 373 0 0,-1 0-693 0 0,-3 12-795 0 0,-1-1-1 0 0,-1 0 0 0 0,0 0 1 0 0,-1-1-1 0 0,0 0 1 0 0,-17 22-1 0 0,15-20-3219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8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1 7687 0 0,'0'0'2276'0'0,"-2"2"-1478"0"0,-23 30 1666 0 0,3-11-2039 0 0,0 0 1 0 0,1 2-1 0 0,2 0 1 0 0,0 1-1 0 0,2 1 1 0 0,0 0 0 0 0,2 2-1 0 0,1 0 1 0 0,1 0-1 0 0,-15 45 1 0 0,13-27-320 0 0,5-17 133 0 0,2 1-1 0 0,-10 51 1 0 0,17-71-205 0 0,0 0 1 0 0,1 0-1 0 0,0 0 0 0 0,0 0 0 0 0,1 0 0 0 0,0 0 1 0 0,1-1-1 0 0,0 1 0 0 0,0 0 0 0 0,1 0 1 0 0,0-1-1 0 0,0 1 0 0 0,8 11 0 0 0,38 57-1497 0 0,-42-68 1174 0 0,0 0 1 0 0,0-1 0 0 0,1 0-1 0 0,0 0 1 0 0,17 12 0 0 0,-25-20 226 0 0,1 1-1 0 0,0-1 1 0 0,-1 1 0 0 0,1-1 0 0 0,0 1-1 0 0,0-1 1 0 0,-1 0 0 0 0,1 1 0 0 0,0-1-1 0 0,0 0 1 0 0,-1 1 0 0 0,1-1 0 0 0,0 0-1 0 0,0 0 1 0 0,1 0 0 0 0,6 1-1415 0 0,9 0-33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99 1375 0 0,'3'-1'256'0'0,"8"-8"2642"0"0,-9 8-1893 0 0,3-3-225 0 0,-1-1-1 0 0,0 1 0 0 0,0 0 1 0 0,6-12 5295 0 0,-12 18-5843 0 0,-24 49 150 0 0,-32 82 0 0 0,-8 62 198 0 0,43-112-120 0 0,-15 105 0 0 0,36-173-232 0 0,1 1-1 0 0,1-1 1 0 0,0 1-1 0 0,1-1 1 0 0,0 1-1 0 0,2-1 0 0 0,0 0 1 0 0,0 0-1 0 0,10 25 1 0 0,-11-36-359 0 0,0 0-1 0 0,0-1 1 0 0,0 1 0 0 0,5 5 0 0 0,0 0-177 0 0,7 9-145 0 0,-9-14 479 0 0,0-2-35 0 0,9 7 62 0 0,8 2 39 0 0,-15-11-80 0 0,-2 0 2 0 0,4 1 0 0 0,-1-1-1 0 0,0 0 1 0 0,1-1 0 0 0,-1 1 0 0 0,1-2 0 0 0,-1 1 0 0 0,0-1 0 0 0,0 0 0 0 0,0-1 0 0 0,0 0 0 0 0,11-5 0 0 0,-7 1 9 0 0,-1 0 0 0 0,1-1 0 0 0,-1-1 0 0 0,0 1 0 0 0,-1-2 0 0 0,10-10 0 0 0,-11 9-6 0 0,0 1 0 0 0,-2-2 0 0 0,1 1 0 0 0,-1-1 0 0 0,-1 0 0 0 0,0-1 0 0 0,0 1 0 0 0,5-21 0 0 0,-5 10 11 0 0,-1-1-1 0 0,-1 0 1 0 0,2-47 0 0 0,-5 18 81 0 0,-7-76 0 0 0,-18 1-109 0 0,8 55 0 0 0,-23-71 0 0 0,16 88-16 0 0,22 53-69 0 0,-4 0-104 0 0,3 2-11 0 0,0-1 0 0 0,0 1 0 0 0,-1-1 0 0 0,2 0 1 0 0,-1 1-1 0 0,-3-5 0 0 0,-7 9-1011 0 0,-1 2-321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9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47 112 1839 0 0,'3'-1'134'0'0,"6"-3"1312"0"0,0-1 0 0 0,-1 0-1 0 0,0 0 1 0 0,10-9 0 0 0,23-15 1963 0 0,28-14-2115 0 0,-58 39-1127 0 0,-9 4-137 0 0,1-1 323 0 0,7 9-165 0 0,-5-3-78 0 0,0 0 1 0 0,0 1-1 0 0,-1-1 0 0 0,0 1 0 0 0,6 9 1 0 0,-8-11-72 0 0,0 0 1 0 0,0 0-1 0 0,-1 0 0 0 0,0 1 1 0 0,1-1-1 0 0,-1 0 1 0 0,-1 1-1 0 0,1-1 1 0 0,-1 0-1 0 0,1 1 1 0 0,-1-1-1 0 0,-1 7 1 0 0,-1 2-2 0 0,-1 0 0 0 0,-6 20 0 0 0,6-22-8 0 0,-1 2 7 0 0,-1-1 1 0 0,-1 0-1 0 0,1 0 0 0 0,-2 0 1 0 0,0-1-1 0 0,0 0 0 0 0,-1 0 1 0 0,-14 15-1 0 0,7-13 15 0 0,-28 20 0 0 0,26-22-45 0 0,-25 25-1 0 0,31-26-6 0 0,-2-2 0 0 0,0 0 11 0 0,-1-1 44 0 0,2-2 14 0 0,8-4-14 0 0,-4 0-34 0 0,6 0 32 0 0,2-2-39 0 0,1 0-1 0 0,-1 0 0 0 0,0 0 1 0 0,1 0-1 0 0,0 0 0 0 0,-1 0 1 0 0,1 1-1 0 0,-1-1 0 0 0,1 0 1 0 0,0 0-1 0 0,0 1 0 0 0,-1-1 1 0 0,1 1-1 0 0,0-1 0 0 0,0 0 1 0 0,2 0-1 0 0,10-6 64 0 0,3 0 3 0 0,1 3 0 0 0,22-1 288 0 0,-36 5-358 0 0,-1-1 0 0 0,1 1-1 0 0,-1 0 1 0 0,1 0 0 0 0,-1 1 0 0 0,1-1-1 0 0,-1 0 1 0 0,0 1 0 0 0,4 0 0 0 0,-1 1 0 0 0,12 3 50 0 0,1 1 0 0 0,0 3-48 0 0,-2 0-12 0 0,8 7 0 0 0,-20-12 0 0 0,0 1 0 0 0,6 3 0 0 0,-2-2 0 0 0,-1 0 0 0 0,1-1 0 0 0,0 0 0 0 0,11 4 0 0 0,13 6-16 0 0,-22-10-6 0 0,-7-3-309 0 0,0 0-1 0 0,0 0 0 0 0,0-1 0 0 0,0 1 0 0 0,0-1 1 0 0,0 0-1 0 0,0 0 0 0 0,1 0 0 0 0,5 1 0 0 0,2-4-3276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0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4831 0 0,'0'0'223'0'0,"3"1"-16"0"0,8 2-69 0 0,-8-3 353 0 0,-1 1 141 0 0,8 5 752 0 0,0 0 0 0 0,12 9 0 0 0,21 20 1353 0 0,-28-22-2565 0 0,0 0 0 0 0,-1 1-1 0 0,0 1 1 0 0,-1 0 0 0 0,-1 1-1 0 0,0 0 1 0 0,-2 1 0 0 0,0 0-1 0 0,0 1 1 0 0,-2 0 0 0 0,11 31-1 0 0,-9-6-160 0 0,-1 2 0 0 0,-2-1-1 0 0,-2 1 1 0 0,-2 0 0 0 0,-4 65-1 0 0,0-101-69 0 0,-1 1 0 0 0,1-1 0 0 0,-1 0-1 0 0,-1 1 1 0 0,1-1 0 0 0,-2 0 0 0 0,1-1-1 0 0,-8 14 1 0 0,3-8-74 0 0,-1-1-1 0 0,0 0 1 0 0,-1-1 0 0 0,-15 15-1 0 0,18-21 31 0 0,-1 1-3959 0 0,-3 3-317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11 9671 0 0,'0'0'440'0'0,"-2"-2"-5"0"0,-4-6 6941 0 0,6 9-7388 0 0,0 0 5 0 0,1 0 0 0 0,-1 0 1 0 0,1 0-1 0 0,-1 0 0 0 0,1 0 0 0 0,-1 0 1 0 0,1 0-1 0 0,0-1 0 0 0,-1 1 0 0 0,2 1 1 0 0,2 3-7 0 0,1 3-6 0 0,-1 1 0 0 0,0-1 0 0 0,-1 1 0 0 0,0 0 0 0 0,-1 0 0 0 0,0 1 0 0 0,0-1 0 0 0,1 18 0 0 0,-2 8 21 0 0,-4 37 1 0 0,2-53 2 0 0,-29 224 507 0 0,24-198-339 0 0,-15 60 336 0 0,-1 9-24 0 0,-29 337 880 0 0,39-305-983 0 0,-14 211-103 0 0,26-349-405 0 0,0 0-1 0 0,0 0 0 0 0,3 13 1 0 0,-2-19-200 0 0,9-20-13194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22 5527 0 0,'0'0'423'0'0,"2"-1"-278"0"0,5-7 321 0 0,-6 8-92 0 0,-1-1 1 0 0,1 1 0 0 0,-1-1 0 0 0,1 1-1 0 0,-1-1 1 0 0,0 1 0 0 0,1-1-1 0 0,-1 0 1 0 0,0 1 0 0 0,1-1 0 0 0,-1 1-1 0 0,0-1 1 0 0,0 0 0 0 0,0 1 0 0 0,0-1-1 0 0,1 0 1 0 0,-1 1 0 0 0,0-1 0 0 0,0-1-1 0 0,-3 2-238 0 0,1 1 0 0 0,0-1 0 0 0,0 1-1 0 0,0 0 1 0 0,0-1 0 0 0,0 1 0 0 0,1 0 0 0 0,-1 0-1 0 0,0 0 1 0 0,0 0 0 0 0,-3 3 0 0 0,-17 17 969 0 0,20-19-1002 0 0,-14 14 97 0 0,1 2 1 0 0,1 0 0 0 0,1 1 0 0 0,0 1 0 0 0,2-1 0 0 0,0 2 0 0 0,-9 24 0 0 0,-1 12-224 0 0,-19 89 1 0 0,31-104 64 0 0,2 1 0 0 0,2-1 0 0 0,1 1 0 0 0,3 0 0 0 0,5 63 0 0 0,-2-95-25 0 0,-1 0 0 0 0,1 0 0 0 0,1 1 1 0 0,0-2-1 0 0,1 1 0 0 0,0 0 0 0 0,10 19 0 0 0,-11-26-14 0 0,-1 0 1 0 0,1 0 0 0 0,0 0-1 0 0,0 0 1 0 0,1-1-1 0 0,-1 1 1 0 0,1-1 0 0 0,-1 0-1 0 0,1 0 1 0 0,0 0-1 0 0,0 0 1 0 0,1-1 0 0 0,-1 0-1 0 0,0 0 1 0 0,1 0-1 0 0,0 0 1 0 0,-1-1-1 0 0,1 1 1 0 0,0-1 0 0 0,8 1-1 0 0,0-2 2 0 0,1 0-1 0 0,-1-1 1 0 0,0-1-1 0 0,0 0 1 0 0,0 0-1 0 0,-1-2 1 0 0,1 1-1 0 0,13-7 1 0 0,-8 3 38 0 0,-1-2 1 0 0,0 0 0 0 0,0-1-1 0 0,29-23 1 0 0,-31 19-28 0 0,-1 0 0 0 0,0 0 0 0 0,-1-2 1 0 0,-1 0-1 0 0,-1 0 0 0 0,0-1 0 0 0,12-25 0 0 0,-19 31 4 0 0,1 0 1 0 0,-2 0-1 0 0,0 0 0 0 0,0-1 0 0 0,-1 1 1 0 0,-1-1-1 0 0,1 1 0 0 0,-2-1 0 0 0,0 0 0 0 0,0 1 1 0 0,-1-1-1 0 0,-3-11 0 0 0,-1-4 87 0 0,-1 1-1 0 0,-1 0 1 0 0,-2 1 0 0 0,-12-28-1 0 0,10 30-50 0 0,-2 0 0 0 0,0 1 0 0 0,-2 0 0 0 0,0 1 0 0 0,-1 0 0 0 0,-1 2 0 0 0,-1 0 0 0 0,-1 1 0 0 0,-24-18 0 0 0,-8-11-628 0 0,23 21-96 0 0,1-1-2993 0 0,23 24 601 0 0,-10-6 1493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1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10679 0 0,'0'0'971'0'0,"2"2"-800"0"0,3 6-91 0 0,1 1 491 0 0,0-1-1 0 0,1 1 0 0 0,0-1 0 0 0,0 0 0 0 0,0-1 0 0 0,1 0 0 0 0,0 0 0 0 0,12 7 1 0 0,-12-10-412 0 0,0-1 0 0 0,0 1 0 0 0,1-1 0 0 0,-1-1 0 0 0,1 1 1 0 0,0-2-1 0 0,0 1 0 0 0,0-1 0 0 0,18-1 0 0 0,4-1-700 0 0,49-10-1 0 0,-27 2 966 0 0,-25 5-695 0 0,1-1 0 0 0,29-11 0 0 0,-13 0-5219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2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4607 0 0,'0'0'2243'0'0,"2"0"-236"0"0,29 4 2823 0 0,-1 6-3696 0 0,-15-4-1085 0 0,26 17-1 0 0,-31-16 66 0 0,0 1 0 0 0,-1 0 0 0 0,0 1 0 0 0,0 0 0 0 0,-1 0 1 0 0,11 15-1 0 0,-3-3 56 0 0,138 192 2910 0 0,-13 10-3195 0 0,-110-173 385 0 0,-1 3-127 0 0,-1 2 1 0 0,32 91 0 0 0,21 122 214 0 0,-73-227-398 0 0,-2-1-1 0 0,-1 1 0 0 0,-1 71 1 0 0,-5-94 23 0 0,1-5 48 0 0,-1 0 0 0 0,0 0 0 0 0,-1 0 1 0 0,-1-1-1 0 0,0 1 0 0 0,0 0 1 0 0,-9 22-1 0 0,-1-8 136 0 0,-2-1 0 0 0,0 0 0 0 0,-34 43 0 0 0,-64 62 77 0 0,102-120-251 0 0,-1 0-148 0 0,0 0 0 0 0,-1-1 0 0 0,0 0 0 0 0,0-1 1 0 0,-1-1-1 0 0,0 0 0 0 0,-1 0 0 0 0,0-1 0 0 0,-28 9 0 0 0,3-1-2316 0 0,21-10-3693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4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21 7367 0 0,'0'0'667'0'0,"-1"-2"-547"0"0,-2-6-37 0 0,-1-2 8045 0 0,12 50-6839 0 0,26 141 719 0 0,1 6-1383 0 0,-31-161-581 0 0,30 241-5 0 0,-10-6-230 0 0,-22-236 165 0 0,-1-14-32 0 0,0 0 0 0 0,0 0 0 0 0,1 0 0 0 0,3 12 0 0 0,9 12-902 0 0,-13-33 535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4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68 497 10135 0 0,'-13'-10'480'0'0,"5"3"-191"0"0,0 0-1 0 0,0 0 1 0 0,-10-13-1 0 0,17 18-137 0 0,-1 0 0 0 0,1 0-1 0 0,0 0 1 0 0,0 0 0 0 0,0 0-1 0 0,0 0 1 0 0,0 0 0 0 0,0 0-1 0 0,0 0 1 0 0,1-1 0 0 0,-1 1 0 0 0,1 0-1 0 0,0 0 1 0 0,-1-1 0 0 0,1 1-1 0 0,0 0 1 0 0,0-1 0 0 0,1 1-1 0 0,-1 0 1 0 0,0 0 0 0 0,1-1 0 0 0,0-2-1 0 0,4-6-158 0 0,1 0 0 0 0,0 1 0 0 0,1-1 0 0 0,0 1-1 0 0,14-15 1 0 0,47-44-359 0 0,-48 50 379 0 0,-9 8-34 0 0,119-105 803 0 0,-99 95 228 0 0,44-25-1 0 0,-66 41-856 0 0,0 0-1 0 0,1 1 0 0 0,-1 0 1 0 0,1 0-1 0 0,0 1 0 0 0,0 1 1 0 0,15-3-1 0 0,-18 4-145 0 0,-1 1 0 0 0,1 0 0 0 0,-1 1 0 0 0,1-1 0 0 0,-1 1 1 0 0,0 0-1 0 0,1 1 0 0 0,-1-1 0 0 0,0 1 0 0 0,0 1 0 0 0,0-1 0 0 0,0 1 0 0 0,6 4 0 0 0,-1 1-21 0 0,0 0 1 0 0,0 1-1 0 0,-1 0 0 0 0,-1 0 0 0 0,0 1 0 0 0,13 17 1 0 0,-3 0-9 0 0,23 45 0 0 0,-34-57-17 0 0,0 1 1 0 0,-1 0-1 0 0,-1 0 1 0 0,-1 1-1 0 0,0-1 1 0 0,-1 1-1 0 0,-1 0 0 0 0,0 1 1 0 0,-2-1-1 0 0,0 0 1 0 0,-1 23-1 0 0,-1-27 40 0 0,-1 1-1 0 0,0-1 0 0 0,0 0 1 0 0,-2 0-1 0 0,-8 24 1 0 0,8-28 36 0 0,-1 0 0 0 0,0-1 0 0 0,0 1 0 0 0,-1-1 0 0 0,0 0 0 0 0,-1 0 0 0 0,1-1 0 0 0,-12 10 1 0 0,3-4 59 0 0,0-1 0 0 0,0 0 0 0 0,-1-1 0 0 0,-1-1 0 0 0,0 0 1 0 0,-26 10-1 0 0,32-15-59 0 0,7-3-29 0 0,0 0 0 0 0,0 0 0 0 0,-1 0 0 0 0,1-1 0 0 0,0 0 0 0 0,-9 2 0 0 0,11-3-12 0 0,-54 11-2450 0 0,50-11 1976 0 0,1 1 0 0 0,0-1 1 0 0,0 0-1 0 0,0 0 0 0 0,0-1 0 0 0,0 0 0 0 0,-1 1 0 0 0,1-2 0 0 0,-6-1 0 0 0,0-2-4757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5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479 0 4143 0 0,'0'0'9560'0'0,"-3"2"-9065"0"0,-4 4-186 0 0,0 0 0 0 0,0 1 0 0 0,0 0 0 0 0,1 0 0 0 0,0 1 0 0 0,0 0 0 0 0,1 0 0 0 0,-6 12 0 0 0,-31 76 1049 0 0,37-84-1241 0 0,-66 216 972 0 0,5-14-1025 0 0,-15 47-66 0 0,20 6 66 0 0,23-97 45 0 0,0 5 218 0 0,33-141-265 0 0,1 1 0 0 0,2 0 0 0 0,1-1 0 0 0,8 63 0 0 0,0-50-316 0 0,3 0 0 0 0,1 0 0 0 0,26 64 0 0 0,-30-90 2 0 0,2-2 0 0 0,0 1 0 0 0,1-1 0 0 0,19 26 0 0 0,-20-32-66 0 0,1-1-1 0 0,1 0 1 0 0,0 0 0 0 0,0-1 0 0 0,1 0-1 0 0,22 14 1 0 0,-22-19-111 0 0,1 0-1 0 0,0-1 1 0 0,0 0-1 0 0,0-1 1 0 0,1 0-1 0 0,15 2 1 0 0,-25-5 290 0 0,24 5-732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1839 0 0,'0'0'6010'0'0,"2"-2"-4977"0"0,1-4 396 0 0,1 0 0 0 0,-1 0 0 0 0,2-9 0 0 0,5-8 1371 0 0,-8 23-2769 0 0,-1 0-1 0 0,1 1 1 0 0,0-1-1 0 0,0 1 1 0 0,-1 0 0 0 0,1-1-1 0 0,0 1 1 0 0,-1 0 0 0 0,1 0-1 0 0,-1 0 1 0 0,1 0-1 0 0,-1 0 1 0 0,3 3 0 0 0,15 17 148 0 0,-10-6-118 0 0,0-1 1 0 0,-1 1-1 0 0,0 1 0 0 0,9 26 1 0 0,13 69-32 0 0,-26-90-36 0 0,2 30 0 0 0,0 16 152 0 0,-5-64-58 0 0,-1 0-7 0 0,0-2-6 0 0,1 0-20 0 0,-1 0 0 0 0,0 0 0 0 0,1 0 1 0 0,-1 0-1 0 0,0 0 0 0 0,0 0 1 0 0,0-1-1 0 0,0 1 0 0 0,0 0 0 0 0,0 0 1 0 0,0 0-1 0 0,0 2 0 0 0,2-2 49 0 0,7 1-26 0 0,-8-2-76 0 0,-1 1 0 0 0,0-1 0 0 0,0 0 1 0 0,0 0-1 0 0,0 0 0 0 0,0 0 0 0 0,0 0 1 0 0,0 0-1 0 0,1 0 0 0 0,-1 0 0 0 0,0 0 1 0 0,0 0-1 0 0,0 0 0 0 0,0 0 1 0 0,0 0-1 0 0,0 0 0 0 0,0 0 0 0 0,1 0 1 0 0,-1 0-1 0 0,0 0 0 0 0,0 0 0 0 0,0 0 1 0 0,0 0-1 0 0,0-1 0 0 0,0 1 0 0 0,0 0 1 0 0,1 0-1 0 0,-1 0 0 0 0,0 0 1 0 0,0 0-1 0 0,0 0 0 0 0,0 0 0 0 0,0 0 1 0 0,0 0-1 0 0,0 0 0 0 0,0 0 0 0 0,0-1 1 0 0,0 1-1 0 0,0 0 0 0 0,18-25 248 0 0,-1-1 0 0 0,-1-1-1 0 0,18-43 1 0 0,-11 21-153 0 0,-15 32-97 0 0,-1 0 0 0 0,9-29 0 0 0,-14 38-238 0 0,1 0-1 0 0,0 0 1 0 0,0 0 0 0 0,1 0-1 0 0,0 1 1 0 0,1 0 0 0 0,0 0-1 0 0,0 0 1 0 0,0 0 0 0 0,1 1-1 0 0,0 0 1 0 0,0 0-1 0 0,0 0 1 0 0,1 1 0 0 0,0 0-1 0 0,0 0 1 0 0,10-4 0 0 0,-14 8 20 0 0,-1-1 0 0 0,1 1 0 0 0,-1 0 0 0 0,1 1 0 0 0,0-1 0 0 0,3 0 0 0 0,9-2-4580 0 0,-1 0 388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10535 0 0,'0'0'2144'0'0,"2"4"-1829"0"0,-1-1-287 0 0,1 0 1 0 0,0 0-1 0 0,0 0 1 0 0,0 0-1 0 0,0 0 1 0 0,1-1-1 0 0,-1 1 1 0 0,1-1-1 0 0,0 1 1 0 0,0-1-1 0 0,-1 0 1 0 0,1 0-1 0 0,6 2 1 0 0,-2-1 19 0 0,0 0 0 0 0,0-1 0 0 0,0 0 0 0 0,0-1 0 0 0,0 1 0 0 0,0-1 0 0 0,1-1 0 0 0,-1 1 0 0 0,8-2 0 0 0,11-1 231 0 0,29-5 0 0 0,-11-3-103 0 0,0-2 0 0 0,-1-1 0 0 0,60-28-1 0 0,3-2-286 0 0,-98 40-252 0 0,-2 1 152 0 0,1-4-3643 0 0,3-2-702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7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4255 0 0,'7'-2'11325'0'0,"-7"2"-11208"0"0,0-1 0 0 0,0 1 1 0 0,0 0-1 0 0,0 0 0 0 0,0 0 1 0 0,0 0-1 0 0,0 0 1 0 0,0-1-1 0 0,0 1 0 0 0,0 0 1 0 0,0 0-1 0 0,6 20 1433 0 0,-1 31-1651 0 0,-4 99 839 0 0,-2-73-465 0 0,11 90 1 0 0,-6-119-218 0 0,2 14-59 0 0,-2-31-492 0 0,-1 1 1 0 0,-2 0-1 0 0,-5 61 0 0 0,1-34-959 0 0,5-17-286 0 0,-1-25-3092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7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 2303 0 0,'0'-2'8596'0'0,"1"1"-7981"0"0,-1 0 0 0 0,0-1 0 0 0,1 1 0 0 0,0 0 0 0 0,-1 0 0 0 0,1 0 0 0 0,-1-1 0 0 0,1 1 0 0 0,0 0 0 0 0,1-1 0 0 0,2-2-965 0 0,-2 2 802 0 0,1 1-11 0 0,8-5-1 0 0,-9 5-34 0 0,2 0-146 0 0,225-17 458 0 0,-168 13-1131 0 0,0-4 0 0 0,99-27-1 0 0,-124 22-132 0 0,-29 10-52 0 0,0 1-1 0 0,1 0 0 0 0,-1 1 0 0 0,0 0 0 0 0,13-3 1 0 0,-4 4-1224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8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5527 0 0,'-3'2'5974'0'0,"8"-1"-2825"0"0,17 0-1464 0 0,33-1-1629 0 0,80 4 1009 0 0,-68 0-986 0 0,3 4-108 0 0,-46-4-425 0 0,34 0 1 0 0,-7-2-1236 0 0,-37-2 954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8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2303 0 0,'-1'0'5799'0'0,"-7"8"-74"0"0,-2 16-3939 0 0,9-22-1216 0 0,1 2 8 0 0,-1 4-329 0 0,2 0 0 0 0,-1 0 0 0 0,1 0 0 0 0,0 0 0 0 0,1 0 0 0 0,0-1 0 0 0,0 1 0 0 0,0 0 0 0 0,7 12 0 0 0,6 10-57 0 0,19 28 0 0 0,-19-34-204 0 0,-5-8 14 0 0,1-1-1 0 0,1 0 1 0 0,16 16 0 0 0,44 37-68 0 0,-35-35-120 0 0,-37-32 180 0 0,60 51-1089 0 0,-52-46 499 0 0,0 0 0 0 0,1 0 0 0 0,-1-1 0 0 0,1-1 0 0 0,15 7 0 0 0,-22-10-914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9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 1839 0 0,'0'0'8798'0'0,"-2"1"-7634"0"0,-3 5-727 0 0,1 0 0 0 0,-1 0 0 0 0,1 0 0 0 0,0 0 0 0 0,0 1 0 0 0,1-1 0 0 0,-5 14 0 0 0,-13 56 1439 0 0,6-20-1028 0 0,-38 166 944 0 0,21-76-1648 0 0,-8 38-131 0 0,-9 36-16 0 0,-14 58-423 0 0,63-276 132 0 0,0 1-67 0 0,-2 7-14 0 0,2-7-55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9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1 4143 0 0,'0'0'319'0'0,"-2"1"80"0"0,-12 7 5269 0 0,-28 29-2210 0 0,18-13-2669 0 0,-40 52 0 0 0,45-50-212 0 0,1 1 0 0 0,1 1 1 0 0,-24 57-1 0 0,30-59-501 0 0,2 0-1 0 0,0 0 1 0 0,2 1 0 0 0,-6 41 0 0 0,12-54-49 0 0,0 0 1 0 0,0 0 0 0 0,2 0 0 0 0,0 0 0 0 0,0 0 0 0 0,1 0 0 0 0,1 0 0 0 0,0-1-1 0 0,1 1 1 0 0,10 22 0 0 0,3 0-28 0 0,-11-26-141 0 0,0 0 1 0 0,0-1-1 0 0,0 0 0 0 0,1 0 0 0 0,1-1 1 0 0,0 0-1 0 0,0 0 0 0 0,0-1 0 0 0,1 1 1 0 0,0-2-1 0 0,14 9 0 0 0,-9-8-148 0 0,0 0-1 0 0,0 0 1 0 0,1-1 0 0 0,-1-1-1 0 0,1-1 1 0 0,1 0 0 0 0,27 3-1 0 0,-23-7-971 0 0,-4-3-10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0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5527 0 0,'0'0'2159'0'0,"2"-1"-388"0"0,39-12 2607 0 0,27-1-3086 0 0,21 12-300 0 0,-87 1-904 0 0,0 3-2 0 0,0-1-72 0 0,0 1 1 0 0,-1-1-1 0 0,1 1 1 0 0,-1-1-1 0 0,1 1 1 0 0,-1 0-1 0 0,1 0 1 0 0,-1 0-1 0 0,0 0 1 0 0,0 0-1 0 0,0 0 1 0 0,0 0-1 0 0,0 0 1 0 0,0 0 0 0 0,-1 0-1 0 0,1 0 1 0 0,-1 1-1 0 0,1-1 1 0 0,-1 0-1 0 0,0 0 1 0 0,0 1-1 0 0,0-1 1 0 0,0 0-1 0 0,-1 4 1 0 0,1 2 42 0 0,-1-4-28 0 0,0 0 1 0 0,0 0 0 0 0,0 1 0 0 0,0-1-1 0 0,0 0 1 0 0,-1 0 0 0 0,0 0-1 0 0,0-1 1 0 0,0 1 0 0 0,-3 4 0 0 0,-4 9-7 0 0,6-12-21 0 0,0 1-1 0 0,0-1 1 0 0,0 0-1 0 0,-7 9 1 0 0,-27 20 108 0 0,21-20-46 0 0,10-10-57 0 0,-3 4 15 0 0,0-1 1 0 0,-19 12-1 0 0,17-13-11 0 0,11-6-10 0 0,0 0 0 0 0,0 0 0 0 0,0 0 1 0 0,0 0-1 0 0,0 0 0 0 0,0 0 0 0 0,0 0 0 0 0,0 0 0 0 0,0 0 0 0 0,0 0 1 0 0,0 0-1 0 0,0 0 0 0 0,0 0 0 0 0,0 0 0 0 0,0 0 0 0 0,0 0 0 0 0,0 0 1 0 0,0 1-1 0 0,0-1 0 0 0,0 0 0 0 0,0 0 0 0 0,0 0 0 0 0,0 0 1 0 0,0 0-1 0 0,0 0 0 0 0,0 0 0 0 0,0 0 0 0 0,0 0 0 0 0,0 0 0 0 0,0 0 1 0 0,0 0-1 0 0,0 0 0 0 0,0 0 0 0 0,0 0 0 0 0,0 0 0 0 0,0 0 1 0 0,14 3 8 0 0,-1 0-58 0 0,0-1 0 0 0,26 0 0 0 0,-12 0-53 0 0,-24-2 34 0 0,11 2-61 0 0,-1 2 75 0 0,3 2 32 0 0,5 1-22 0 0,-20-6 44 0 0,1-1 0 0 0,-1 0 0 0 0,0 1 0 0 0,1-1 1 0 0,-1 1-1 0 0,0 0 0 0 0,1-1 0 0 0,-1 1 0 0 0,0 0 0 0 0,2 1 1 0 0,16 13 38 0 0,-15-12-41 0 0,6 5-64 0 0,2 7 51 0 0,-11-10 19 0 0,-1-2 1 0 0,1 0 49 0 0,-1 0 17 0 0,1 0-47 0 0,0 1-5 0 0,-5 17 93 0 0,-2-5-33 0 0,5-12-68 0 0,-1 0-1 0 0,0 1 1 0 0,0-1-1 0 0,0 0 1 0 0,-1 0-1 0 0,-2 5 1 0 0,-15 18 29 0 0,-5 8-927 0 0,-53 59 1 0 0,58-75-26 0 0,18-18 381 0 0,-8 3-1376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1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2303 0 0,'0'0'10947'0'0,"1"4"-10518"0"0,5 15 69 0 0,2 0 0 0 0,0-1 0 0 0,16 25 0 0 0,-8-19-112 0 0,1-1 0 0 0,2-2 0 0 0,31 31-1 0 0,19 21 44 0 0,-58-58-409 0 0,0 0-1 0 0,-1 1 1 0 0,-1 0-1 0 0,-1 0 0 0 0,0 1 1 0 0,-1 0-1 0 0,-1 0 1 0 0,0 1-1 0 0,-1 0 1 0 0,-1 0-1 0 0,2 34 1 0 0,-6-42 0 0 0,0 0 1 0 0,-1 0 0 0 0,0-1-1 0 0,-1 1 1 0 0,0 0 0 0 0,-1-1-1 0 0,0 1 1 0 0,0-1 0 0 0,-1 0-1 0 0,0 0 1 0 0,-6 10 0 0 0,-9 11 146 0 0,-41 48 1 0 0,29-39-125 0 0,18-23-263 0 0,-22 19 1 0 0,18-18 17 0 0,15-15 23 0 0,0-1 0 0 0,0 1 0 0 0,-1 0 0 0 0,1-1-1 0 0,0 0 1 0 0,0 1 0 0 0,-4 0 0 0 0,3 0-472 0 0,1-1-976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1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 1839 0 0,'0'0'11800'0'0,"0"3"-11320"0"0,-24 140 1991 0 0,20-64-1414 0 0,7 97-1 0 0,-2 91-429 0 0,-3-122-470 0 0,3-28-87 0 0,-10 288 92 0 0,5 26-850 0 0,9-396-718 0 0,-4-32 127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3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298 173 6703 0 0,'0'0'4200'0'0,"-4"-6"-3275"0"0,-1 5 2013 0 0,0 2-2693 0 0,0 1-1 0 0,-1 0 1 0 0,1 1-1 0 0,0 0 1 0 0,0-1-1 0 0,1 2 1 0 0,-1-1 0 0 0,1 0-1 0 0,-1 1 1 0 0,-4 5-1 0 0,-7 9 446 0 0,-17 24 0 0 0,5-7-229 0 0,10-10-422 0 0,0 0-1 0 0,1 1 1 0 0,2 1 0 0 0,1 0 0 0 0,0 1 0 0 0,3 1 0 0 0,0 0 0 0 0,-6 31 0 0 0,10-30-39 0 0,2 1 0 0 0,1 0 0 0 0,2 1 0 0 0,1-1 0 0 0,4 38 0 0 0,-2-51 1 0 0,2-1 0 0 0,0 0-1 0 0,1 0 1 0 0,0 0 0 0 0,1-1-1 0 0,8 17 1 0 0,-9-25-5 0 0,0 0 0 0 0,0 0-1 0 0,0 0 1 0 0,1-1 0 0 0,1 0 0 0 0,-1 0 0 0 0,1 0 0 0 0,0 0 0 0 0,0-1-1 0 0,1 0 1 0 0,0-1 0 0 0,0 1 0 0 0,12 6 0 0 0,-16-11 3 0 0,1 1 1 0 0,-1-1-1 0 0,1 0 0 0 0,-1 1 1 0 0,1-2-1 0 0,0 1 0 0 0,-1 0 1 0 0,1-1-1 0 0,0 1 0 0 0,0-1 1 0 0,0 0-1 0 0,-1-1 0 0 0,1 1 1 0 0,0-1-1 0 0,0 1 1 0 0,-1-1-1 0 0,8-3 0 0 0,-5 2 1 0 0,-1-1 0 0 0,0 0 1 0 0,1 0-1 0 0,-1-1 0 0 0,-1 0 0 0 0,1 0 0 0 0,0 0 0 0 0,-1 0 0 0 0,0-1 0 0 0,5-6 0 0 0,9-15 19 0 0,-1-1-1 0 0,-1 0 0 0 0,-2-2 1 0 0,-1 1-1 0 0,-1-1 0 0 0,-1-1 1 0 0,12-60-1 0 0,-17 56 51 0 0,-2-1 0 0 0,-2 0 1 0 0,-1-41-1 0 0,-16-105 343 0 0,-20-32 175 0 0,27 184-682 0 0,-13-34 1 0 0,21 61 11 0 0,-1 1 1 0 0,0 0 0 0 0,0-1-1 0 0,0 1 1 0 0,1 0 0 0 0,-1 0-1 0 0,-1-1 1 0 0,1 1 0 0 0,-2-2-1 0 0,3 3 24 0 0,-1 0-1 0 0,1-1 0 0 0,-1 1 1 0 0,1 0-1 0 0,-1-1 0 0 0,1 1 1 0 0,0-1-1 0 0,-1 1 0 0 0,1-1 1 0 0,0 1-1 0 0,-1-1 0 0 0,1 1 1 0 0,0-1-1 0 0,0 1 1 0 0,-1-1-1 0 0,1 0 0 0 0,-14-5-1641 0 0,-10-2-2459 0 0,21 8 2993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5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8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91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60177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44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88140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3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2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9" y="1009691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 sz="2800"/>
            </a:lvl2pPr>
            <a:lvl3pPr marL="460375" indent="-230188">
              <a:buFont typeface="Wingdings" panose="05000000000000000000" pitchFamily="2" charset="2"/>
              <a:buChar char="§"/>
              <a:defRPr sz="2800"/>
            </a:lvl3pPr>
            <a:lvl4pPr marL="684213" indent="-223838">
              <a:buFont typeface="Wingdings" panose="05000000000000000000" pitchFamily="2" charset="2"/>
              <a:buChar char="§"/>
              <a:defRPr sz="2800"/>
            </a:lvl4pPr>
            <a:lvl5pPr marL="914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27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19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7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65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6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42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3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0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10.png"/><Relationship Id="rId4" Type="http://schemas.openxmlformats.org/officeDocument/2006/relationships/customXml" Target="../ink/ink1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9.png"/><Relationship Id="rId5" Type="http://schemas.openxmlformats.org/officeDocument/2006/relationships/customXml" Target="../ink/ink129.xml"/><Relationship Id="rId4" Type="http://schemas.openxmlformats.org/officeDocument/2006/relationships/image" Target="../media/image15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11.png"/><Relationship Id="rId5" Type="http://schemas.openxmlformats.org/officeDocument/2006/relationships/image" Target="../media/image12100.png"/><Relationship Id="rId4" Type="http://schemas.openxmlformats.org/officeDocument/2006/relationships/image" Target="../media/image11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6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44.xml"/><Relationship Id="rId112" Type="http://schemas.openxmlformats.org/officeDocument/2006/relationships/image" Target="../media/image97.png"/><Relationship Id="rId16" Type="http://schemas.openxmlformats.org/officeDocument/2006/relationships/image" Target="../media/image480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24" Type="http://schemas.openxmlformats.org/officeDocument/2006/relationships/image" Target="../media/image520.png"/><Relationship Id="rId32" Type="http://schemas.openxmlformats.org/officeDocument/2006/relationships/image" Target="../media/image56.png"/><Relationship Id="rId37" Type="http://schemas.openxmlformats.org/officeDocument/2006/relationships/customXml" Target="../ink/ink18.xml"/><Relationship Id="rId40" Type="http://schemas.openxmlformats.org/officeDocument/2006/relationships/image" Target="../media/image6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70.png"/><Relationship Id="rId66" Type="http://schemas.openxmlformats.org/officeDocument/2006/relationships/image" Target="../media/image74.png"/><Relationship Id="rId74" Type="http://schemas.openxmlformats.org/officeDocument/2006/relationships/image" Target="../media/image78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102" Type="http://schemas.openxmlformats.org/officeDocument/2006/relationships/image" Target="../media/image92.png"/><Relationship Id="rId110" Type="http://schemas.openxmlformats.org/officeDocument/2006/relationships/image" Target="../media/image96.png"/><Relationship Id="rId115" Type="http://schemas.openxmlformats.org/officeDocument/2006/relationships/customXml" Target="../ink/ink57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82.png"/><Relationship Id="rId90" Type="http://schemas.openxmlformats.org/officeDocument/2006/relationships/image" Target="../media/image86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470.png"/><Relationship Id="rId22" Type="http://schemas.openxmlformats.org/officeDocument/2006/relationships/image" Target="../media/image510.png"/><Relationship Id="rId27" Type="http://schemas.openxmlformats.org/officeDocument/2006/relationships/customXml" Target="../ink/ink13.xml"/><Relationship Id="rId30" Type="http://schemas.openxmlformats.org/officeDocument/2006/relationships/image" Target="../media/image5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91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610.png"/><Relationship Id="rId8" Type="http://schemas.openxmlformats.org/officeDocument/2006/relationships/image" Target="../media/image440.png"/><Relationship Id="rId51" Type="http://schemas.openxmlformats.org/officeDocument/2006/relationships/customXml" Target="../ink/ink25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90.png"/><Relationship Id="rId3" Type="http://schemas.openxmlformats.org/officeDocument/2006/relationships/customXml" Target="../ink/ink1.xml"/><Relationship Id="rId12" Type="http://schemas.openxmlformats.org/officeDocument/2006/relationships/image" Target="../media/image46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9.png"/><Relationship Id="rId46" Type="http://schemas.openxmlformats.org/officeDocument/2006/relationships/image" Target="../media/image64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95.png"/><Relationship Id="rId116" Type="http://schemas.openxmlformats.org/officeDocument/2006/relationships/image" Target="../media/image99.png"/><Relationship Id="rId20" Type="http://schemas.openxmlformats.org/officeDocument/2006/relationships/image" Target="../media/image500.png"/><Relationship Id="rId41" Type="http://schemas.openxmlformats.org/officeDocument/2006/relationships/customXml" Target="../ink/ink20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85.png"/><Relationship Id="rId91" Type="http://schemas.openxmlformats.org/officeDocument/2006/relationships/customXml" Target="../ink/ink45.xml"/><Relationship Id="rId96" Type="http://schemas.openxmlformats.org/officeDocument/2006/relationships/image" Target="../media/image89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94.png"/><Relationship Id="rId114" Type="http://schemas.openxmlformats.org/officeDocument/2006/relationships/image" Target="../media/image98.png"/><Relationship Id="rId119" Type="http://schemas.openxmlformats.org/officeDocument/2006/relationships/customXml" Target="../ink/ink59.xml"/><Relationship Id="rId10" Type="http://schemas.openxmlformats.org/officeDocument/2006/relationships/image" Target="../media/image450.png"/><Relationship Id="rId31" Type="http://schemas.openxmlformats.org/officeDocument/2006/relationships/customXml" Target="../ink/ink15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80.png"/><Relationship Id="rId81" Type="http://schemas.openxmlformats.org/officeDocument/2006/relationships/customXml" Target="../ink/ink40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191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49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57.png"/><Relationship Id="rId50" Type="http://schemas.openxmlformats.org/officeDocument/2006/relationships/image" Target="../media/image66.png"/><Relationship Id="rId55" Type="http://schemas.openxmlformats.org/officeDocument/2006/relationships/customXml" Target="../ink/ink27.xml"/><Relationship Id="rId76" Type="http://schemas.openxmlformats.org/officeDocument/2006/relationships/image" Target="../media/image79.png"/><Relationship Id="rId97" Type="http://schemas.openxmlformats.org/officeDocument/2006/relationships/customXml" Target="../ink/ink48.xml"/><Relationship Id="rId104" Type="http://schemas.openxmlformats.org/officeDocument/2006/relationships/image" Target="../media/image93.png"/><Relationship Id="rId120" Type="http://schemas.openxmlformats.org/officeDocument/2006/relationships/image" Target="../media/image60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87.png"/><Relationship Id="rId2" Type="http://schemas.openxmlformats.org/officeDocument/2006/relationships/image" Target="../media/image2010.png"/><Relationship Id="rId29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117" Type="http://schemas.openxmlformats.org/officeDocument/2006/relationships/customXml" Target="../ink/ink117.xml"/><Relationship Id="rId21" Type="http://schemas.openxmlformats.org/officeDocument/2006/relationships/customXml" Target="../ink/ink69.xml"/><Relationship Id="rId42" Type="http://schemas.openxmlformats.org/officeDocument/2006/relationships/image" Target="../media/image124.png"/><Relationship Id="rId47" Type="http://schemas.openxmlformats.org/officeDocument/2006/relationships/customXml" Target="../ink/ink82.xml"/><Relationship Id="rId63" Type="http://schemas.openxmlformats.org/officeDocument/2006/relationships/customXml" Target="../ink/ink90.xml"/><Relationship Id="rId68" Type="http://schemas.openxmlformats.org/officeDocument/2006/relationships/image" Target="../media/image137.png"/><Relationship Id="rId84" Type="http://schemas.openxmlformats.org/officeDocument/2006/relationships/image" Target="../media/image145.png"/><Relationship Id="rId89" Type="http://schemas.openxmlformats.org/officeDocument/2006/relationships/customXml" Target="../ink/ink103.xml"/><Relationship Id="rId112" Type="http://schemas.openxmlformats.org/officeDocument/2006/relationships/image" Target="../media/image159.png"/><Relationship Id="rId16" Type="http://schemas.openxmlformats.org/officeDocument/2006/relationships/image" Target="../media/image1111.png"/><Relationship Id="rId107" Type="http://schemas.openxmlformats.org/officeDocument/2006/relationships/customXml" Target="../ink/ink112.xml"/><Relationship Id="rId11" Type="http://schemas.openxmlformats.org/officeDocument/2006/relationships/customXml" Target="../ink/ink64.xml"/><Relationship Id="rId32" Type="http://schemas.openxmlformats.org/officeDocument/2006/relationships/image" Target="../media/image119.png"/><Relationship Id="rId37" Type="http://schemas.openxmlformats.org/officeDocument/2006/relationships/customXml" Target="../ink/ink77.xml"/><Relationship Id="rId53" Type="http://schemas.openxmlformats.org/officeDocument/2006/relationships/customXml" Target="../ink/ink85.xml"/><Relationship Id="rId58" Type="http://schemas.openxmlformats.org/officeDocument/2006/relationships/image" Target="../media/image132.png"/><Relationship Id="rId74" Type="http://schemas.openxmlformats.org/officeDocument/2006/relationships/image" Target="../media/image140.png"/><Relationship Id="rId79" Type="http://schemas.openxmlformats.org/officeDocument/2006/relationships/customXml" Target="../ink/ink98.xml"/><Relationship Id="rId102" Type="http://schemas.openxmlformats.org/officeDocument/2006/relationships/image" Target="../media/image154.png"/><Relationship Id="rId123" Type="http://schemas.openxmlformats.org/officeDocument/2006/relationships/customXml" Target="../ink/ink120.xml"/><Relationship Id="rId5" Type="http://schemas.openxmlformats.org/officeDocument/2006/relationships/customXml" Target="../ink/ink61.xml"/><Relationship Id="rId61" Type="http://schemas.openxmlformats.org/officeDocument/2006/relationships/customXml" Target="../ink/ink89.xml"/><Relationship Id="rId82" Type="http://schemas.openxmlformats.org/officeDocument/2006/relationships/image" Target="../media/image144.png"/><Relationship Id="rId90" Type="http://schemas.openxmlformats.org/officeDocument/2006/relationships/image" Target="../media/image148.png"/><Relationship Id="rId95" Type="http://schemas.openxmlformats.org/officeDocument/2006/relationships/customXml" Target="../ink/ink106.xml"/><Relationship Id="rId19" Type="http://schemas.openxmlformats.org/officeDocument/2006/relationships/customXml" Target="../ink/ink68.xml"/><Relationship Id="rId14" Type="http://schemas.openxmlformats.org/officeDocument/2006/relationships/image" Target="../media/image1100.png"/><Relationship Id="rId22" Type="http://schemas.openxmlformats.org/officeDocument/2006/relationships/image" Target="../media/image114.png"/><Relationship Id="rId27" Type="http://schemas.openxmlformats.org/officeDocument/2006/relationships/customXml" Target="../ink/ink72.xml"/><Relationship Id="rId30" Type="http://schemas.openxmlformats.org/officeDocument/2006/relationships/image" Target="../media/image118.png"/><Relationship Id="rId35" Type="http://schemas.openxmlformats.org/officeDocument/2006/relationships/customXml" Target="../ink/ink76.xml"/><Relationship Id="rId43" Type="http://schemas.openxmlformats.org/officeDocument/2006/relationships/customXml" Target="../ink/ink80.xml"/><Relationship Id="rId48" Type="http://schemas.openxmlformats.org/officeDocument/2006/relationships/image" Target="../media/image127.png"/><Relationship Id="rId56" Type="http://schemas.openxmlformats.org/officeDocument/2006/relationships/image" Target="../media/image131.png"/><Relationship Id="rId64" Type="http://schemas.openxmlformats.org/officeDocument/2006/relationships/image" Target="../media/image135.png"/><Relationship Id="rId69" Type="http://schemas.openxmlformats.org/officeDocument/2006/relationships/customXml" Target="../ink/ink93.xml"/><Relationship Id="rId77" Type="http://schemas.openxmlformats.org/officeDocument/2006/relationships/customXml" Target="../ink/ink97.xml"/><Relationship Id="rId100" Type="http://schemas.openxmlformats.org/officeDocument/2006/relationships/image" Target="../media/image153.png"/><Relationship Id="rId105" Type="http://schemas.openxmlformats.org/officeDocument/2006/relationships/customXml" Target="../ink/ink111.xml"/><Relationship Id="rId113" Type="http://schemas.openxmlformats.org/officeDocument/2006/relationships/customXml" Target="../ink/ink115.xml"/><Relationship Id="rId118" Type="http://schemas.openxmlformats.org/officeDocument/2006/relationships/image" Target="../media/image162.png"/><Relationship Id="rId126" Type="http://schemas.openxmlformats.org/officeDocument/2006/relationships/image" Target="../media/image165.png"/><Relationship Id="rId8" Type="http://schemas.openxmlformats.org/officeDocument/2006/relationships/image" Target="../media/image107.png"/><Relationship Id="rId51" Type="http://schemas.openxmlformats.org/officeDocument/2006/relationships/customXml" Target="../ink/ink84.xml"/><Relationship Id="rId72" Type="http://schemas.openxmlformats.org/officeDocument/2006/relationships/image" Target="../media/image139.png"/><Relationship Id="rId80" Type="http://schemas.openxmlformats.org/officeDocument/2006/relationships/image" Target="../media/image143.png"/><Relationship Id="rId85" Type="http://schemas.openxmlformats.org/officeDocument/2006/relationships/customXml" Target="../ink/ink101.xml"/><Relationship Id="rId93" Type="http://schemas.openxmlformats.org/officeDocument/2006/relationships/customXml" Target="../ink/ink105.xml"/><Relationship Id="rId98" Type="http://schemas.openxmlformats.org/officeDocument/2006/relationships/image" Target="../media/image152.png"/><Relationship Id="rId121" Type="http://schemas.openxmlformats.org/officeDocument/2006/relationships/customXml" Target="../ink/ink119.xml"/><Relationship Id="rId3" Type="http://schemas.openxmlformats.org/officeDocument/2006/relationships/customXml" Target="../ink/ink60.xml"/><Relationship Id="rId12" Type="http://schemas.openxmlformats.org/officeDocument/2006/relationships/image" Target="../media/image109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33" Type="http://schemas.openxmlformats.org/officeDocument/2006/relationships/customXml" Target="../ink/ink75.xml"/><Relationship Id="rId38" Type="http://schemas.openxmlformats.org/officeDocument/2006/relationships/image" Target="../media/image122.png"/><Relationship Id="rId46" Type="http://schemas.openxmlformats.org/officeDocument/2006/relationships/image" Target="../media/image126.png"/><Relationship Id="rId59" Type="http://schemas.openxmlformats.org/officeDocument/2006/relationships/customXml" Target="../ink/ink88.xml"/><Relationship Id="rId67" Type="http://schemas.openxmlformats.org/officeDocument/2006/relationships/customXml" Target="../ink/ink92.xml"/><Relationship Id="rId103" Type="http://schemas.openxmlformats.org/officeDocument/2006/relationships/customXml" Target="../ink/ink110.xml"/><Relationship Id="rId108" Type="http://schemas.openxmlformats.org/officeDocument/2006/relationships/image" Target="../media/image157.png"/><Relationship Id="rId116" Type="http://schemas.openxmlformats.org/officeDocument/2006/relationships/image" Target="../media/image161.png"/><Relationship Id="rId124" Type="http://schemas.openxmlformats.org/officeDocument/2006/relationships/image" Target="../media/image1011.png"/><Relationship Id="rId20" Type="http://schemas.openxmlformats.org/officeDocument/2006/relationships/image" Target="../media/image113.png"/><Relationship Id="rId41" Type="http://schemas.openxmlformats.org/officeDocument/2006/relationships/customXml" Target="../ink/ink79.xml"/><Relationship Id="rId54" Type="http://schemas.openxmlformats.org/officeDocument/2006/relationships/image" Target="../media/image130.png"/><Relationship Id="rId62" Type="http://schemas.openxmlformats.org/officeDocument/2006/relationships/image" Target="../media/image134.png"/><Relationship Id="rId70" Type="http://schemas.openxmlformats.org/officeDocument/2006/relationships/image" Target="../media/image138.png"/><Relationship Id="rId75" Type="http://schemas.openxmlformats.org/officeDocument/2006/relationships/customXml" Target="../ink/ink96.xml"/><Relationship Id="rId83" Type="http://schemas.openxmlformats.org/officeDocument/2006/relationships/customXml" Target="../ink/ink100.xml"/><Relationship Id="rId88" Type="http://schemas.openxmlformats.org/officeDocument/2006/relationships/image" Target="../media/image147.png"/><Relationship Id="rId91" Type="http://schemas.openxmlformats.org/officeDocument/2006/relationships/customXml" Target="../ink/ink104.xml"/><Relationship Id="rId96" Type="http://schemas.openxmlformats.org/officeDocument/2006/relationships/image" Target="../media/image151.png"/><Relationship Id="rId111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117.png"/><Relationship Id="rId36" Type="http://schemas.openxmlformats.org/officeDocument/2006/relationships/image" Target="../media/image121.png"/><Relationship Id="rId49" Type="http://schemas.openxmlformats.org/officeDocument/2006/relationships/customXml" Target="../ink/ink83.xml"/><Relationship Id="rId57" Type="http://schemas.openxmlformats.org/officeDocument/2006/relationships/customXml" Target="../ink/ink87.xml"/><Relationship Id="rId106" Type="http://schemas.openxmlformats.org/officeDocument/2006/relationships/image" Target="../media/image156.png"/><Relationship Id="rId114" Type="http://schemas.openxmlformats.org/officeDocument/2006/relationships/image" Target="../media/image160.png"/><Relationship Id="rId119" Type="http://schemas.openxmlformats.org/officeDocument/2006/relationships/customXml" Target="../ink/ink118.xml"/><Relationship Id="rId10" Type="http://schemas.openxmlformats.org/officeDocument/2006/relationships/image" Target="../media/image108.png"/><Relationship Id="rId31" Type="http://schemas.openxmlformats.org/officeDocument/2006/relationships/customXml" Target="../ink/ink74.xml"/><Relationship Id="rId44" Type="http://schemas.openxmlformats.org/officeDocument/2006/relationships/image" Target="../media/image125.png"/><Relationship Id="rId52" Type="http://schemas.openxmlformats.org/officeDocument/2006/relationships/image" Target="../media/image129.png"/><Relationship Id="rId60" Type="http://schemas.openxmlformats.org/officeDocument/2006/relationships/image" Target="../media/image133.png"/><Relationship Id="rId65" Type="http://schemas.openxmlformats.org/officeDocument/2006/relationships/customXml" Target="../ink/ink91.xml"/><Relationship Id="rId73" Type="http://schemas.openxmlformats.org/officeDocument/2006/relationships/customXml" Target="../ink/ink95.xml"/><Relationship Id="rId78" Type="http://schemas.openxmlformats.org/officeDocument/2006/relationships/image" Target="../media/image142.png"/><Relationship Id="rId81" Type="http://schemas.openxmlformats.org/officeDocument/2006/relationships/customXml" Target="../ink/ink99.xml"/><Relationship Id="rId86" Type="http://schemas.openxmlformats.org/officeDocument/2006/relationships/image" Target="../media/image146.png"/><Relationship Id="rId94" Type="http://schemas.openxmlformats.org/officeDocument/2006/relationships/image" Target="../media/image150.png"/><Relationship Id="rId99" Type="http://schemas.openxmlformats.org/officeDocument/2006/relationships/customXml" Target="../ink/ink108.xml"/><Relationship Id="rId101" Type="http://schemas.openxmlformats.org/officeDocument/2006/relationships/customXml" Target="../ink/ink109.xml"/><Relationship Id="rId122" Type="http://schemas.openxmlformats.org/officeDocument/2006/relationships/image" Target="../media/image164.png"/><Relationship Id="rId4" Type="http://schemas.openxmlformats.org/officeDocument/2006/relationships/image" Target="../media/image1010.png"/><Relationship Id="rId9" Type="http://schemas.openxmlformats.org/officeDocument/2006/relationships/customXml" Target="../ink/ink63.xml"/><Relationship Id="rId13" Type="http://schemas.openxmlformats.org/officeDocument/2006/relationships/customXml" Target="../ink/ink65.xml"/><Relationship Id="rId18" Type="http://schemas.openxmlformats.org/officeDocument/2006/relationships/image" Target="../media/image112.png"/><Relationship Id="rId39" Type="http://schemas.openxmlformats.org/officeDocument/2006/relationships/customXml" Target="../ink/ink78.xml"/><Relationship Id="rId109" Type="http://schemas.openxmlformats.org/officeDocument/2006/relationships/customXml" Target="../ink/ink113.xml"/><Relationship Id="rId34" Type="http://schemas.openxmlformats.org/officeDocument/2006/relationships/image" Target="../media/image120.png"/><Relationship Id="rId50" Type="http://schemas.openxmlformats.org/officeDocument/2006/relationships/image" Target="../media/image128.png"/><Relationship Id="rId55" Type="http://schemas.openxmlformats.org/officeDocument/2006/relationships/customXml" Target="../ink/ink86.xml"/><Relationship Id="rId76" Type="http://schemas.openxmlformats.org/officeDocument/2006/relationships/image" Target="../media/image141.png"/><Relationship Id="rId97" Type="http://schemas.openxmlformats.org/officeDocument/2006/relationships/customXml" Target="../ink/ink107.xml"/><Relationship Id="rId104" Type="http://schemas.openxmlformats.org/officeDocument/2006/relationships/image" Target="../media/image155.png"/><Relationship Id="rId120" Type="http://schemas.openxmlformats.org/officeDocument/2006/relationships/image" Target="../media/image163.png"/><Relationship Id="rId125" Type="http://schemas.openxmlformats.org/officeDocument/2006/relationships/customXml" Target="../ink/ink121.xml"/><Relationship Id="rId7" Type="http://schemas.openxmlformats.org/officeDocument/2006/relationships/customXml" Target="../ink/ink62.xml"/><Relationship Id="rId71" Type="http://schemas.openxmlformats.org/officeDocument/2006/relationships/customXml" Target="../ink/ink94.xml"/><Relationship Id="rId92" Type="http://schemas.openxmlformats.org/officeDocument/2006/relationships/image" Target="../media/image149.png"/><Relationship Id="rId2" Type="http://schemas.openxmlformats.org/officeDocument/2006/relationships/image" Target="../media/image105.png"/><Relationship Id="rId29" Type="http://schemas.openxmlformats.org/officeDocument/2006/relationships/customXml" Target="../ink/ink73.xml"/><Relationship Id="rId24" Type="http://schemas.openxmlformats.org/officeDocument/2006/relationships/image" Target="../media/image115.png"/><Relationship Id="rId40" Type="http://schemas.openxmlformats.org/officeDocument/2006/relationships/image" Target="../media/image123.png"/><Relationship Id="rId45" Type="http://schemas.openxmlformats.org/officeDocument/2006/relationships/customXml" Target="../ink/ink81.xml"/><Relationship Id="rId66" Type="http://schemas.openxmlformats.org/officeDocument/2006/relationships/image" Target="../media/image136.png"/><Relationship Id="rId87" Type="http://schemas.openxmlformats.org/officeDocument/2006/relationships/customXml" Target="../ink/ink102.xml"/><Relationship Id="rId110" Type="http://schemas.openxmlformats.org/officeDocument/2006/relationships/image" Target="../media/image158.png"/><Relationship Id="rId115" Type="http://schemas.openxmlformats.org/officeDocument/2006/relationships/customXml" Target="../ink/ink1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customXml" Target="../ink/ink122.xml"/><Relationship Id="rId7" Type="http://schemas.openxmlformats.org/officeDocument/2006/relationships/customXml" Target="../ink/ink124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123.xml"/><Relationship Id="rId10" Type="http://schemas.openxmlformats.org/officeDocument/2006/relationships/image" Target="../media/image1210.png"/><Relationship Id="rId4" Type="http://schemas.openxmlformats.org/officeDocument/2006/relationships/image" Target="../media/image103.png"/><Relationship Id="rId9" Type="http://schemas.openxmlformats.org/officeDocument/2006/relationships/customXml" Target="../ink/ink1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 late tonight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10/4,   last 15 min. of class (calculus, optimization, Lagrange)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1" dirty="0"/>
                  <a:t>Maximum Likelihood Estimation (MLE)</a:t>
                </a:r>
                <a:r>
                  <a:rPr lang="en-US" dirty="0"/>
                  <a:t>: Find the parameter value that maximizes the likelihood.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406" b="-16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48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6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05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Assume that exam scores are drawn independently from the same Gaussian (Normal) distribution.</a:t>
            </a:r>
          </a:p>
          <a:p>
            <a:r>
              <a:rPr lang="en-US" dirty="0"/>
              <a:t>Given three exam scores 75, 80, 90, which pair of parameters is the best fit (the highest likelihood)?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A506AB-04CD-490E-A57A-0C9B758047A6}"/>
                  </a:ext>
                </a:extLst>
              </p14:cNvPr>
              <p14:cNvContentPartPr/>
              <p14:nvPr/>
            </p14:nvContentPartPr>
            <p14:xfrm>
              <a:off x="5577160" y="2894109"/>
              <a:ext cx="5273280" cy="359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A506AB-04CD-490E-A57A-0C9B758047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7800" y="2884749"/>
                <a:ext cx="5292000" cy="36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/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4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783343" y="997098"/>
            <a:ext cx="6261100" cy="600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3343" y="1493736"/>
            <a:ext cx="8211800" cy="2431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Principle of Maximum Likelihood Estimation: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Choose the parameters that maximize the likelihood of the data.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6" y="2365612"/>
            <a:ext cx="4564573" cy="11357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35025" y="3303934"/>
            <a:ext cx="4209418" cy="834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Maximum Likelihood Estimate (MLE)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B2639-650B-7143-87FA-01F949771F1B}"/>
              </a:ext>
            </a:extLst>
          </p:cNvPr>
          <p:cNvGrpSpPr/>
          <p:nvPr/>
        </p:nvGrpSpPr>
        <p:grpSpPr>
          <a:xfrm>
            <a:off x="1981200" y="4257844"/>
            <a:ext cx="2946400" cy="1900188"/>
            <a:chOff x="841829" y="707085"/>
            <a:chExt cx="2946400" cy="19001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E6BCA2-6F3C-3E4E-AB87-BEF50E2E156C}"/>
                </a:ext>
              </a:extLst>
            </p:cNvPr>
            <p:cNvGrpSpPr/>
            <p:nvPr/>
          </p:nvGrpSpPr>
          <p:grpSpPr>
            <a:xfrm>
              <a:off x="1284286" y="707085"/>
              <a:ext cx="2092626" cy="1900188"/>
              <a:chOff x="1284286" y="707085"/>
              <a:chExt cx="2092626" cy="190018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448EF8-22E8-504B-9021-32E15030CBFE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AD84DB-8FEC-6048-8466-DB380A5B52C2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311AE1-3F94-1942-BFCB-62147F4AFBC9}"/>
                </a:ext>
              </a:extLst>
            </p:cNvPr>
            <p:cNvSpPr/>
            <p:nvPr/>
          </p:nvSpPr>
          <p:spPr>
            <a:xfrm>
              <a:off x="841829" y="1277145"/>
              <a:ext cx="2946400" cy="961081"/>
            </a:xfrm>
            <a:custGeom>
              <a:avLst/>
              <a:gdLst>
                <a:gd name="connsiteX0" fmla="*/ 0 w 2946400"/>
                <a:gd name="connsiteY0" fmla="*/ 958055 h 961081"/>
                <a:gd name="connsiteX1" fmla="*/ 783771 w 2946400"/>
                <a:gd name="connsiteY1" fmla="*/ 812912 h 961081"/>
                <a:gd name="connsiteX2" fmla="*/ 1422400 w 2946400"/>
                <a:gd name="connsiteY2" fmla="*/ 112 h 961081"/>
                <a:gd name="connsiteX3" fmla="*/ 2293257 w 2946400"/>
                <a:gd name="connsiteY3" fmla="*/ 754855 h 961081"/>
                <a:gd name="connsiteX4" fmla="*/ 2946400 w 2946400"/>
                <a:gd name="connsiteY4" fmla="*/ 885484 h 9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961081">
                  <a:moveTo>
                    <a:pt x="0" y="958055"/>
                  </a:moveTo>
                  <a:cubicBezTo>
                    <a:pt x="273352" y="965312"/>
                    <a:pt x="546704" y="972569"/>
                    <a:pt x="783771" y="812912"/>
                  </a:cubicBezTo>
                  <a:cubicBezTo>
                    <a:pt x="1020838" y="653255"/>
                    <a:pt x="1170819" y="9788"/>
                    <a:pt x="1422400" y="112"/>
                  </a:cubicBezTo>
                  <a:cubicBezTo>
                    <a:pt x="1673981" y="-9564"/>
                    <a:pt x="2039257" y="607293"/>
                    <a:pt x="2293257" y="754855"/>
                  </a:cubicBezTo>
                  <a:cubicBezTo>
                    <a:pt x="2547257" y="902417"/>
                    <a:pt x="2746828" y="893950"/>
                    <a:pt x="2946400" y="885484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41C158-B8A8-E747-A1C9-1CEB1262EE23}"/>
              </a:ext>
            </a:extLst>
          </p:cNvPr>
          <p:cNvSpPr/>
          <p:nvPr/>
        </p:nvSpPr>
        <p:spPr>
          <a:xfrm>
            <a:off x="4410188" y="530844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2C0A75-1DAA-364B-AD2C-0E463EEECFEE}"/>
              </a:ext>
            </a:extLst>
          </p:cNvPr>
          <p:cNvSpPr/>
          <p:nvPr/>
        </p:nvSpPr>
        <p:spPr>
          <a:xfrm>
            <a:off x="3230373" y="6177823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DCBD4B-5DED-014F-9C1E-7F2FFA787107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395454" y="4828017"/>
            <a:ext cx="8146" cy="133001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A70361-36B9-6445-A55B-A8916315ADD2}"/>
              </a:ext>
            </a:extLst>
          </p:cNvPr>
          <p:cNvGrpSpPr/>
          <p:nvPr/>
        </p:nvGrpSpPr>
        <p:grpSpPr>
          <a:xfrm>
            <a:off x="7218922" y="4282907"/>
            <a:ext cx="2092626" cy="1900188"/>
            <a:chOff x="1284286" y="707085"/>
            <a:chExt cx="2092626" cy="19001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1F5E89-B182-ED48-8DDE-BE39E974C76B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F3720-5615-C945-B637-E1BDB6AA37E8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C6C7AA-7180-8B47-AF8C-F9C03CA73AC7}"/>
              </a:ext>
            </a:extLst>
          </p:cNvPr>
          <p:cNvSpPr/>
          <p:nvPr/>
        </p:nvSpPr>
        <p:spPr>
          <a:xfrm>
            <a:off x="8478952" y="423701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6FCC2-D528-AE4C-9E96-81136DAB4BEE}"/>
              </a:ext>
            </a:extLst>
          </p:cNvPr>
          <p:cNvSpPr/>
          <p:nvPr/>
        </p:nvSpPr>
        <p:spPr>
          <a:xfrm>
            <a:off x="6784598" y="420114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92CA51-F95A-EE4E-9682-994929B8A025}"/>
              </a:ext>
            </a:extLst>
          </p:cNvPr>
          <p:cNvSpPr/>
          <p:nvPr/>
        </p:nvSpPr>
        <p:spPr>
          <a:xfrm>
            <a:off x="9139705" y="61566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8A9612-DB13-E346-828B-355B33857B4B}"/>
              </a:ext>
            </a:extLst>
          </p:cNvPr>
          <p:cNvGrpSpPr/>
          <p:nvPr/>
        </p:nvGrpSpPr>
        <p:grpSpPr>
          <a:xfrm rot="1386540">
            <a:off x="7389179" y="4560458"/>
            <a:ext cx="1303795" cy="1521933"/>
            <a:chOff x="6604527" y="2731881"/>
            <a:chExt cx="1508157" cy="1521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2975285-30D3-F246-8C35-C85E5855EA46}"/>
                </a:ext>
              </a:extLst>
            </p:cNvPr>
            <p:cNvSpPr/>
            <p:nvPr/>
          </p:nvSpPr>
          <p:spPr>
            <a:xfrm>
              <a:off x="7155543" y="3280229"/>
              <a:ext cx="406400" cy="39649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F2238B-0D8B-1C4B-BB77-25C57FB1606B}"/>
                </a:ext>
              </a:extLst>
            </p:cNvPr>
            <p:cNvSpPr/>
            <p:nvPr/>
          </p:nvSpPr>
          <p:spPr>
            <a:xfrm>
              <a:off x="6983527" y="3111691"/>
              <a:ext cx="738074" cy="73117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C49817-1A45-334D-B811-15CEA24A226C}"/>
                </a:ext>
              </a:extLst>
            </p:cNvPr>
            <p:cNvSpPr/>
            <p:nvPr/>
          </p:nvSpPr>
          <p:spPr>
            <a:xfrm>
              <a:off x="6812587" y="2921786"/>
              <a:ext cx="1100930" cy="111098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2A510D-620E-A745-9909-E2697655A038}"/>
                </a:ext>
              </a:extLst>
            </p:cNvPr>
            <p:cNvSpPr/>
            <p:nvPr/>
          </p:nvSpPr>
          <p:spPr>
            <a:xfrm>
              <a:off x="6604527" y="2731881"/>
              <a:ext cx="1508157" cy="152193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DB36D71-1A10-4E43-B71E-727DB58F32E4}"/>
              </a:ext>
            </a:extLst>
          </p:cNvPr>
          <p:cNvCxnSpPr>
            <a:cxnSpLocks/>
          </p:cNvCxnSpPr>
          <p:nvPr/>
        </p:nvCxnSpPr>
        <p:spPr>
          <a:xfrm flipH="1">
            <a:off x="8046648" y="4570477"/>
            <a:ext cx="478380" cy="7550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4E326DA-226E-F049-B61E-3066B57ED310}"/>
              </a:ext>
            </a:extLst>
          </p:cNvPr>
          <p:cNvSpPr/>
          <p:nvPr/>
        </p:nvSpPr>
        <p:spPr>
          <a:xfrm>
            <a:off x="8488570" y="565558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99BFD-7DE1-491F-B23A-F2BC7128A79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14:cNvPr>
              <p14:cNvContentPartPr/>
              <p14:nvPr/>
            </p14:nvContentPartPr>
            <p14:xfrm>
              <a:off x="3333600" y="4771080"/>
              <a:ext cx="9252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720" y="2243520"/>
                <a:ext cx="974484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81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Recipe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5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Log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70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B653A2-2161-49E8-8904-5F46460491D4}"/>
                  </a:ext>
                </a:extLst>
              </p14:cNvPr>
              <p14:cNvContentPartPr/>
              <p14:nvPr/>
            </p14:nvContentPartPr>
            <p14:xfrm>
              <a:off x="708120" y="87120"/>
              <a:ext cx="11198520" cy="610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B653A2-2161-49E8-8904-5F46460491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440" y="-29160"/>
                <a:ext cx="11365560" cy="6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5A24D9-6956-4885-BDFC-E65BF8F53361}"/>
                  </a:ext>
                </a:extLst>
              </p14:cNvPr>
              <p14:cNvContentPartPr/>
              <p14:nvPr/>
            </p14:nvContentPartPr>
            <p14:xfrm>
              <a:off x="10411844" y="681393"/>
              <a:ext cx="1353240" cy="4479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5A24D9-6956-4885-BDFC-E65BF8F533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3204" y="672753"/>
                <a:ext cx="1370880" cy="44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33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MLE of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i.i.d</a:t>
                </a:r>
                <a:r>
                  <a:rPr lang="en-US" dirty="0"/>
                  <a:t>.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C1F474-62D3-46AC-AEEA-CF8E0F844A29}"/>
                  </a:ext>
                </a:extLst>
              </p14:cNvPr>
              <p14:cNvContentPartPr/>
              <p14:nvPr/>
            </p14:nvContentPartPr>
            <p14:xfrm>
              <a:off x="10393523" y="3983040"/>
              <a:ext cx="9000" cy="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C1F474-62D3-46AC-AEEA-CF8E0F844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4523" y="3974400"/>
                <a:ext cx="266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54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38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/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/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Statistics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Exercise: MLE for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Exponential distribution pdf: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50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0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</a:t>
            </a:r>
            <a:r>
              <a:rPr lang="en-US" dirty="0"/>
              <a:t> Recitation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8251"/>
          </a:xfrm>
        </p:spPr>
        <p:txBody>
          <a:bodyPr/>
          <a:lstStyle/>
          <a:p>
            <a:r>
              <a:rPr lang="en-US" dirty="0"/>
              <a:t>City classification</a:t>
            </a: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90625-A468-42A6-85F9-BBBA32E0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1661429"/>
            <a:ext cx="10515600" cy="98834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E726DB2-C971-430D-8D5A-D24E1208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95" y="2649770"/>
            <a:ext cx="5906646" cy="39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Which of these terms is the likelihood?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5032076" y="1920814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/>
          <p:nvPr/>
        </p:nvCxnSpPr>
        <p:spPr>
          <a:xfrm>
            <a:off x="5515156" y="2373658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2927973" y="208127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/>
          <p:nvPr/>
        </p:nvCxnSpPr>
        <p:spPr>
          <a:xfrm>
            <a:off x="3411053" y="2534114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7960041" y="1929132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7558549" y="2433484"/>
            <a:ext cx="401492" cy="5161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5346708" y="4248601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5829788" y="3984011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6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Terminology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16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Inserting parameters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Another way to use Bayes rule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5032076" y="1920814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/>
          <p:nvPr/>
        </p:nvCxnSpPr>
        <p:spPr>
          <a:xfrm>
            <a:off x="5515156" y="2373658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2927973" y="208127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/>
          <p:nvPr/>
        </p:nvCxnSpPr>
        <p:spPr>
          <a:xfrm>
            <a:off x="3411053" y="2534114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7960041" y="1929132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7558549" y="2433484"/>
            <a:ext cx="401492" cy="5161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5346708" y="4248601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5829788" y="3984011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 vs.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981200" y="1355065"/>
            <a:ext cx="8293100" cy="7950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3343" y="3925043"/>
            <a:ext cx="8211800" cy="1767946"/>
            <a:chOff x="259343" y="3925043"/>
            <a:chExt cx="8211800" cy="1767946"/>
          </a:xfrm>
        </p:grpSpPr>
        <p:sp>
          <p:nvSpPr>
            <p:cNvPr id="12" name="Rectangle 11"/>
            <p:cNvSpPr/>
            <p:nvPr/>
          </p:nvSpPr>
          <p:spPr>
            <a:xfrm>
              <a:off x="259343" y="3925043"/>
              <a:ext cx="8211800" cy="17679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72301"/>
              <a:ext cx="6261100" cy="1333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19409" y="5065035"/>
            <a:ext cx="1706700" cy="981508"/>
            <a:chOff x="5495409" y="5194905"/>
            <a:chExt cx="1706700" cy="981508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6121761" y="4889744"/>
              <a:ext cx="446054" cy="1056376"/>
            </a:xfrm>
            <a:prstGeom prst="rightBrace">
              <a:avLst>
                <a:gd name="adj1" fmla="val 24123"/>
                <a:gd name="adj2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95409" y="5692989"/>
              <a:ext cx="1706700" cy="4834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Prior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83343" y="2120789"/>
            <a:ext cx="8211800" cy="1804255"/>
            <a:chOff x="259343" y="2120788"/>
            <a:chExt cx="8211800" cy="1804255"/>
          </a:xfrm>
        </p:grpSpPr>
        <p:grpSp>
          <p:nvGrpSpPr>
            <p:cNvPr id="14" name="Group 13"/>
            <p:cNvGrpSpPr/>
            <p:nvPr/>
          </p:nvGrpSpPr>
          <p:grpSpPr>
            <a:xfrm>
              <a:off x="259343" y="2157097"/>
              <a:ext cx="8211800" cy="1767946"/>
              <a:chOff x="259343" y="2157097"/>
              <a:chExt cx="8211800" cy="176794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9343" y="2157097"/>
                <a:ext cx="8211800" cy="17679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421335"/>
                <a:ext cx="5359400" cy="1333500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191005" y="2120788"/>
              <a:ext cx="2280137" cy="86628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Maximum Likelihood Estimate (MLE)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15007" y="3751883"/>
            <a:ext cx="2280137" cy="8662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Maximum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a posteriori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(MAP) estimate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C4F4B3-0EF4-4E7A-A222-D3EFFF68284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4128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Recitation</a:t>
            </a:r>
          </a:p>
          <a:p>
            <a:r>
              <a:rPr lang="en-US" dirty="0">
                <a:solidFill>
                  <a:schemeClr val="tx1"/>
                </a:solidFill>
              </a:rPr>
              <a:t>Trick coin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Finding the best parameters</a:t>
            </a:r>
          </a:p>
          <a:p>
            <a:pPr marL="917575" lvl="2" indent="-457200"/>
            <a:r>
              <a:rPr lang="en-US" sz="2800" dirty="0"/>
              <a:t>Among five different buckets</a:t>
            </a:r>
          </a:p>
          <a:p>
            <a:pPr marL="917575" lvl="2" indent="-457200"/>
            <a:r>
              <a:rPr lang="en-US" sz="2800" dirty="0"/>
              <a:t>Plotting the log likelihood vs q</a:t>
            </a:r>
          </a:p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Maximum likelihood estimation</a:t>
            </a:r>
          </a:p>
          <a:p>
            <a:r>
              <a:rPr lang="en-US" dirty="0">
                <a:solidFill>
                  <a:schemeClr val="tx1"/>
                </a:solidFill>
              </a:rPr>
              <a:t>Two applications of Bayes rule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Conditional likelihood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Expectation</a:t>
            </a:r>
          </a:p>
          <a:p>
            <a:r>
              <a:rPr lang="en-US" dirty="0">
                <a:solidFill>
                  <a:schemeClr val="tx1"/>
                </a:solidFill>
              </a:rPr>
              <a:t>Variance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2133639"/>
            <a:ext cx="8229600" cy="2580357"/>
            <a:chOff x="457200" y="2133638"/>
            <a:chExt cx="8229600" cy="2580357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133638"/>
              <a:ext cx="8229600" cy="2580357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570701"/>
              <a:ext cx="3126272" cy="88840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023458"/>
              <a:ext cx="7298384" cy="3823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5249302"/>
              <a:ext cx="3947200" cy="1012103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value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E[X]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 Also called the mean.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B7B1E-E73A-4DD5-BF1D-336316C9217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618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variance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 err="1">
                <a:solidFill>
                  <a:prstClr val="black"/>
                </a:solidFill>
                <a:latin typeface="Times New Roman"/>
                <a:cs typeface="Times New Roman"/>
              </a:rPr>
              <a:t>Var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(X)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6" y="1893752"/>
            <a:ext cx="5308600" cy="533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81200" y="2871631"/>
            <a:ext cx="8229600" cy="1842365"/>
            <a:chOff x="457200" y="2871630"/>
            <a:chExt cx="8229600" cy="184236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871630"/>
              <a:ext cx="8229600" cy="1842365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3678550"/>
              <a:ext cx="4243572" cy="78880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5453130"/>
              <a:ext cx="4997812" cy="903219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12">
            <a:off x="8631983" y="2901897"/>
            <a:ext cx="185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ECDDA8-FF72-44A6-AB70-F3BC620B366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672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14:cNvPr>
              <p14:cNvContentPartPr/>
              <p14:nvPr/>
            </p14:nvContentPartPr>
            <p14:xfrm>
              <a:off x="4764600" y="1953000"/>
              <a:ext cx="2452320" cy="67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720" y="1943640"/>
                <a:ext cx="30675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6B9CF7-B1DB-465F-AB3C-1FB72312B70F}"/>
                  </a:ext>
                </a:extLst>
              </p14:cNvPr>
              <p14:cNvContentPartPr/>
              <p14:nvPr/>
            </p14:nvContentPartPr>
            <p14:xfrm>
              <a:off x="6642000" y="2548800"/>
              <a:ext cx="302040" cy="57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6B9CF7-B1DB-465F-AB3C-1FB72312B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2640" y="2539440"/>
                <a:ext cx="320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D73A26C-F091-4EB7-A9CF-72CD7F663764}"/>
              </a:ext>
            </a:extLst>
          </p:cNvPr>
          <p:cNvGrpSpPr/>
          <p:nvPr/>
        </p:nvGrpSpPr>
        <p:grpSpPr>
          <a:xfrm>
            <a:off x="4282484" y="3168273"/>
            <a:ext cx="1031400" cy="851040"/>
            <a:chOff x="4282484" y="3168273"/>
            <a:chExt cx="103140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4426F3-4C70-48A0-AB8F-498CC14C6183}"/>
                    </a:ext>
                  </a:extLst>
                </p14:cNvPr>
                <p14:cNvContentPartPr/>
                <p14:nvPr/>
              </p14:nvContentPartPr>
              <p14:xfrm>
                <a:off x="4282484" y="3312993"/>
                <a:ext cx="322560" cy="55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4426F3-4C70-48A0-AB8F-498CC14C61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73844" y="3303993"/>
                  <a:ext cx="3402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6E9E45-16FD-4C1B-8FBC-BED3520E93D5}"/>
                    </a:ext>
                  </a:extLst>
                </p14:cNvPr>
                <p14:cNvContentPartPr/>
                <p14:nvPr/>
              </p14:nvContentPartPr>
              <p14:xfrm>
                <a:off x="4761284" y="3168273"/>
                <a:ext cx="142560" cy="60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6E9E45-16FD-4C1B-8FBC-BED3520E93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2284" y="3159273"/>
                  <a:ext cx="1602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12453C-4C0A-44F9-B340-258BD57BA0C9}"/>
                    </a:ext>
                  </a:extLst>
                </p14:cNvPr>
                <p14:cNvContentPartPr/>
                <p14:nvPr/>
              </p14:nvContentPartPr>
              <p14:xfrm>
                <a:off x="5040644" y="3396513"/>
                <a:ext cx="159480" cy="21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12453C-4C0A-44F9-B340-258BD57BA0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2004" y="3387873"/>
                  <a:ext cx="17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649B81-FFDC-4C49-9921-43351BAC69AC}"/>
                    </a:ext>
                  </a:extLst>
                </p14:cNvPr>
                <p14:cNvContentPartPr/>
                <p14:nvPr/>
              </p14:nvContentPartPr>
              <p14:xfrm>
                <a:off x="5123084" y="3395793"/>
                <a:ext cx="190800" cy="62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649B81-FFDC-4C49-9921-43351BAC69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14444" y="3387153"/>
                  <a:ext cx="208440" cy="64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04BE42-6FB8-4FDA-9A09-B81892A87056}"/>
                  </a:ext>
                </a:extLst>
              </p14:cNvPr>
              <p14:cNvContentPartPr/>
              <p14:nvPr/>
            </p14:nvContentPartPr>
            <p14:xfrm>
              <a:off x="5561564" y="3217233"/>
              <a:ext cx="47160" cy="51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04BE42-6FB8-4FDA-9A09-B81892A870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52924" y="3208233"/>
                <a:ext cx="64800" cy="52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B4AE739-0CC7-4FB9-8CFE-050D2336CE75}"/>
              </a:ext>
            </a:extLst>
          </p:cNvPr>
          <p:cNvGrpSpPr/>
          <p:nvPr/>
        </p:nvGrpSpPr>
        <p:grpSpPr>
          <a:xfrm>
            <a:off x="5844884" y="3076833"/>
            <a:ext cx="451800" cy="748800"/>
            <a:chOff x="5844884" y="3076833"/>
            <a:chExt cx="45180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A8D172-38D7-4874-8D36-DD0C2B5E590A}"/>
                    </a:ext>
                  </a:extLst>
                </p14:cNvPr>
                <p14:cNvContentPartPr/>
                <p14:nvPr/>
              </p14:nvContentPartPr>
              <p14:xfrm>
                <a:off x="5844884" y="3274833"/>
                <a:ext cx="14652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A8D172-38D7-4874-8D36-DD0C2B5E59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36244" y="3265833"/>
                  <a:ext cx="164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9E3D9A-2368-46E4-970B-39030D542C78}"/>
                    </a:ext>
                  </a:extLst>
                </p14:cNvPr>
                <p14:cNvContentPartPr/>
                <p14:nvPr/>
              </p14:nvContentPartPr>
              <p14:xfrm>
                <a:off x="5856404" y="3410553"/>
                <a:ext cx="206280" cy="5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9E3D9A-2368-46E4-970B-39030D542C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7404" y="3401553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702E1B-3AF0-48B5-A585-FB13C56A413F}"/>
                    </a:ext>
                  </a:extLst>
                </p14:cNvPr>
                <p14:cNvContentPartPr/>
                <p14:nvPr/>
              </p14:nvContentPartPr>
              <p14:xfrm>
                <a:off x="6014084" y="3076833"/>
                <a:ext cx="282600" cy="74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702E1B-3AF0-48B5-A585-FB13C56A41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5084" y="3068193"/>
                  <a:ext cx="300240" cy="76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7CD25E-482C-42E5-B74A-BB2D726FF07F}"/>
              </a:ext>
            </a:extLst>
          </p:cNvPr>
          <p:cNvGrpSpPr/>
          <p:nvPr/>
        </p:nvGrpSpPr>
        <p:grpSpPr>
          <a:xfrm>
            <a:off x="5914004" y="4169073"/>
            <a:ext cx="438480" cy="678960"/>
            <a:chOff x="5914004" y="4169073"/>
            <a:chExt cx="43848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3A5B3B-83D3-4413-8C3A-144EB5C66047}"/>
                    </a:ext>
                  </a:extLst>
                </p14:cNvPr>
                <p14:cNvContentPartPr/>
                <p14:nvPr/>
              </p14:nvContentPartPr>
              <p14:xfrm>
                <a:off x="5920844" y="4312713"/>
                <a:ext cx="182880" cy="43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3A5B3B-83D3-4413-8C3A-144EB5C660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12204" y="4304073"/>
                  <a:ext cx="200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7FE24A-4254-4D03-9017-94ECE698CDAA}"/>
                    </a:ext>
                  </a:extLst>
                </p14:cNvPr>
                <p14:cNvContentPartPr/>
                <p14:nvPr/>
              </p14:nvContentPartPr>
              <p14:xfrm>
                <a:off x="5914004" y="4542033"/>
                <a:ext cx="18180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7FE24A-4254-4D03-9017-94ECE698CD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05004" y="4533033"/>
                  <a:ext cx="199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988675-D5A6-496D-BB8F-EA4A8BD26B06}"/>
                    </a:ext>
                  </a:extLst>
                </p14:cNvPr>
                <p14:cNvContentPartPr/>
                <p14:nvPr/>
              </p14:nvContentPartPr>
              <p14:xfrm>
                <a:off x="6141524" y="4169073"/>
                <a:ext cx="210960" cy="67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988675-D5A6-496D-BB8F-EA4A8BD26B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2884" y="4160433"/>
                  <a:ext cx="228600" cy="69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E8D35C-E12F-4E77-805E-2FC55516D719}"/>
              </a:ext>
            </a:extLst>
          </p:cNvPr>
          <p:cNvGrpSpPr/>
          <p:nvPr/>
        </p:nvGrpSpPr>
        <p:grpSpPr>
          <a:xfrm>
            <a:off x="4178084" y="4196073"/>
            <a:ext cx="1489320" cy="1854360"/>
            <a:chOff x="4178084" y="4196073"/>
            <a:chExt cx="1489320" cy="18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87881E-A3F6-4F24-9EBA-33B79B127902}"/>
                    </a:ext>
                  </a:extLst>
                </p14:cNvPr>
                <p14:cNvContentPartPr/>
                <p14:nvPr/>
              </p14:nvContentPartPr>
              <p14:xfrm>
                <a:off x="4255484" y="4331793"/>
                <a:ext cx="369720" cy="62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87881E-A3F6-4F24-9EBA-33B79B1279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46484" y="4323153"/>
                  <a:ext cx="3873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23D857-F51D-45D2-9BC5-9B9E0BB8F0DF}"/>
                    </a:ext>
                  </a:extLst>
                </p14:cNvPr>
                <p14:cNvContentPartPr/>
                <p14:nvPr/>
              </p14:nvContentPartPr>
              <p14:xfrm>
                <a:off x="4812044" y="4196073"/>
                <a:ext cx="145080" cy="61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23D857-F51D-45D2-9BC5-9B9E0BB8F0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03044" y="4187433"/>
                  <a:ext cx="1627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E8D351-0C31-468E-AF07-A995051FDDE4}"/>
                    </a:ext>
                  </a:extLst>
                </p14:cNvPr>
                <p14:cNvContentPartPr/>
                <p14:nvPr/>
              </p14:nvContentPartPr>
              <p14:xfrm>
                <a:off x="5097524" y="4522233"/>
                <a:ext cx="141840" cy="19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E8D351-0C31-468E-AF07-A995051FDD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8884" y="4513593"/>
                  <a:ext cx="159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A815A0-32FE-41FF-99CE-2D2264A09D34}"/>
                    </a:ext>
                  </a:extLst>
                </p14:cNvPr>
                <p14:cNvContentPartPr/>
                <p14:nvPr/>
              </p14:nvContentPartPr>
              <p14:xfrm>
                <a:off x="5150084" y="4479753"/>
                <a:ext cx="208800" cy="60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A815A0-32FE-41FF-99CE-2D2264A09D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1444" y="4471113"/>
                  <a:ext cx="22644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82757B-E4EA-416C-9DFD-4E33919AC259}"/>
                    </a:ext>
                  </a:extLst>
                </p14:cNvPr>
                <p14:cNvContentPartPr/>
                <p14:nvPr/>
              </p14:nvContentPartPr>
              <p14:xfrm>
                <a:off x="5633924" y="4494873"/>
                <a:ext cx="8280" cy="1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82757B-E4EA-416C-9DFD-4E33919AC2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24924" y="4485873"/>
                  <a:ext cx="2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88E085-46A2-4BAE-B18E-B8EA90C92B1A}"/>
                    </a:ext>
                  </a:extLst>
                </p14:cNvPr>
                <p14:cNvContentPartPr/>
                <p14:nvPr/>
              </p14:nvContentPartPr>
              <p14:xfrm>
                <a:off x="5574164" y="4679193"/>
                <a:ext cx="93240" cy="22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88E085-46A2-4BAE-B18E-B8EA90C92B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5164" y="4670193"/>
                  <a:ext cx="11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94091E-4473-4236-95E7-9AEB1C07B316}"/>
                    </a:ext>
                  </a:extLst>
                </p14:cNvPr>
                <p14:cNvContentPartPr/>
                <p14:nvPr/>
              </p14:nvContentPartPr>
              <p14:xfrm>
                <a:off x="4178084" y="5322153"/>
                <a:ext cx="341280" cy="69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94091E-4473-4236-95E7-9AEB1C07B31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9444" y="5313513"/>
                  <a:ext cx="35892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C9D794-FC97-4D27-BA0C-5EC787045468}"/>
                    </a:ext>
                  </a:extLst>
                </p14:cNvPr>
                <p14:cNvContentPartPr/>
                <p14:nvPr/>
              </p14:nvContentPartPr>
              <p14:xfrm>
                <a:off x="4528364" y="5600073"/>
                <a:ext cx="184680" cy="31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C9D794-FC97-4D27-BA0C-5EC7870454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19364" y="5591433"/>
                  <a:ext cx="202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C65797-1F28-41FA-870B-5852B30B61EF}"/>
                    </a:ext>
                  </a:extLst>
                </p14:cNvPr>
                <p14:cNvContentPartPr/>
                <p14:nvPr/>
              </p14:nvContentPartPr>
              <p14:xfrm>
                <a:off x="4561484" y="5748033"/>
                <a:ext cx="138960" cy="41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C65797-1F28-41FA-870B-5852B30B61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52484" y="5739033"/>
                  <a:ext cx="15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F8BB03-5906-42AF-BF61-D552BD5A7C24}"/>
                    </a:ext>
                  </a:extLst>
                </p14:cNvPr>
                <p14:cNvContentPartPr/>
                <p14:nvPr/>
              </p14:nvContentPartPr>
              <p14:xfrm>
                <a:off x="4893044" y="5219553"/>
                <a:ext cx="129960" cy="54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F8BB03-5906-42AF-BF61-D552BD5A7C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84044" y="5210913"/>
                  <a:ext cx="1476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9E30FC-C5B8-45F6-B7AA-AA294ECC4F93}"/>
                    </a:ext>
                  </a:extLst>
                </p14:cNvPr>
                <p14:cNvContentPartPr/>
                <p14:nvPr/>
              </p14:nvContentPartPr>
              <p14:xfrm>
                <a:off x="5159084" y="5517993"/>
                <a:ext cx="98640" cy="16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9E30FC-C5B8-45F6-B7AA-AA294ECC4F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50444" y="5509353"/>
                  <a:ext cx="116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CC9726-9C11-461E-BE3C-2F115102FC5F}"/>
                    </a:ext>
                  </a:extLst>
                </p14:cNvPr>
                <p14:cNvContentPartPr/>
                <p14:nvPr/>
              </p14:nvContentPartPr>
              <p14:xfrm>
                <a:off x="5142164" y="5484513"/>
                <a:ext cx="268920" cy="56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CC9726-9C11-461E-BE3C-2F115102FC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33164" y="5475873"/>
                  <a:ext cx="2865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F8B0E0-82A4-446D-BE01-C9877F483ECB}"/>
                    </a:ext>
                  </a:extLst>
                </p14:cNvPr>
                <p14:cNvContentPartPr/>
                <p14:nvPr/>
              </p14:nvContentPartPr>
              <p14:xfrm>
                <a:off x="5442764" y="5264193"/>
                <a:ext cx="194400" cy="64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F8B0E0-82A4-446D-BE01-C9877F483E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33764" y="5255553"/>
                  <a:ext cx="212040" cy="6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2C3DDD-BA13-4ED0-AB7D-63E18B22145E}"/>
              </a:ext>
            </a:extLst>
          </p:cNvPr>
          <p:cNvGrpSpPr/>
          <p:nvPr/>
        </p:nvGrpSpPr>
        <p:grpSpPr>
          <a:xfrm>
            <a:off x="8223764" y="3005553"/>
            <a:ext cx="1162440" cy="770040"/>
            <a:chOff x="8223764" y="3005553"/>
            <a:chExt cx="116244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D89DB2-5455-42DF-8918-E7EC6AB48BD0}"/>
                    </a:ext>
                  </a:extLst>
                </p14:cNvPr>
                <p14:cNvContentPartPr/>
                <p14:nvPr/>
              </p14:nvContentPartPr>
              <p14:xfrm>
                <a:off x="8223764" y="3247113"/>
                <a:ext cx="308160" cy="52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D89DB2-5455-42DF-8918-E7EC6AB48B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5124" y="3238473"/>
                  <a:ext cx="3258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46E5FA-8246-4D48-A807-68892EC2A0D8}"/>
                    </a:ext>
                  </a:extLst>
                </p14:cNvPr>
                <p14:cNvContentPartPr/>
                <p14:nvPr/>
              </p14:nvContentPartPr>
              <p14:xfrm>
                <a:off x="8696804" y="3005553"/>
                <a:ext cx="263520" cy="71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46E5FA-8246-4D48-A807-68892EC2A0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7804" y="2996553"/>
                  <a:ext cx="281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43FAED-6DF6-4150-9671-F430556D5751}"/>
                    </a:ext>
                  </a:extLst>
                </p14:cNvPr>
                <p14:cNvContentPartPr/>
                <p14:nvPr/>
              </p14:nvContentPartPr>
              <p14:xfrm>
                <a:off x="8990564" y="3175473"/>
                <a:ext cx="97560" cy="39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43FAED-6DF6-4150-9671-F430556D5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81924" y="3166473"/>
                  <a:ext cx="115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58FCBA-81D5-495A-93A3-FCC93DE5E1DB}"/>
                    </a:ext>
                  </a:extLst>
                </p14:cNvPr>
                <p14:cNvContentPartPr/>
                <p14:nvPr/>
              </p14:nvContentPartPr>
              <p14:xfrm>
                <a:off x="8985524" y="3135513"/>
                <a:ext cx="400680" cy="43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58FCBA-81D5-495A-93A3-FCC93DE5E1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76884" y="3126513"/>
                  <a:ext cx="418320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0C2B62-8236-40CD-A1DE-7B6C74EBAF2B}"/>
                  </a:ext>
                </a:extLst>
              </p14:cNvPr>
              <p14:cNvContentPartPr/>
              <p14:nvPr/>
            </p14:nvContentPartPr>
            <p14:xfrm>
              <a:off x="9768524" y="3041913"/>
              <a:ext cx="58680" cy="564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0C2B62-8236-40CD-A1DE-7B6C74EBAF2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59524" y="3033273"/>
                <a:ext cx="7632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18ADB0F-A06B-4BBF-9EE0-D62AF1B9B7B3}"/>
              </a:ext>
            </a:extLst>
          </p:cNvPr>
          <p:cNvGrpSpPr/>
          <p:nvPr/>
        </p:nvGrpSpPr>
        <p:grpSpPr>
          <a:xfrm>
            <a:off x="10147964" y="2922393"/>
            <a:ext cx="487800" cy="751680"/>
            <a:chOff x="10147964" y="2922393"/>
            <a:chExt cx="48780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350AF4-D3DC-4613-A34F-55BFAD74C314}"/>
                    </a:ext>
                  </a:extLst>
                </p14:cNvPr>
                <p14:cNvContentPartPr/>
                <p14:nvPr/>
              </p14:nvContentPartPr>
              <p14:xfrm>
                <a:off x="10147964" y="3090153"/>
                <a:ext cx="186840" cy="41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350AF4-D3DC-4613-A34F-55BFAD74C3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39324" y="3081153"/>
                  <a:ext cx="204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F01ABB-D8D6-415D-B185-C61618BC6867}"/>
                    </a:ext>
                  </a:extLst>
                </p14:cNvPr>
                <p14:cNvContentPartPr/>
                <p14:nvPr/>
              </p14:nvContentPartPr>
              <p14:xfrm>
                <a:off x="10173884" y="3297873"/>
                <a:ext cx="157320" cy="3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F01ABB-D8D6-415D-B185-C61618BC68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5244" y="3289233"/>
                  <a:ext cx="174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5FC4B6-08B9-4916-896E-C4B513277A14}"/>
                    </a:ext>
                  </a:extLst>
                </p14:cNvPr>
                <p14:cNvContentPartPr/>
                <p14:nvPr/>
              </p14:nvContentPartPr>
              <p14:xfrm>
                <a:off x="10321124" y="2922393"/>
                <a:ext cx="314640" cy="75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5FC4B6-08B9-4916-896E-C4B513277A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2484" y="2913393"/>
                  <a:ext cx="332280" cy="76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6221B2F-E159-4737-94AB-4ED00EFE750D}"/>
              </a:ext>
            </a:extLst>
          </p:cNvPr>
          <p:cNvGrpSpPr/>
          <p:nvPr/>
        </p:nvGrpSpPr>
        <p:grpSpPr>
          <a:xfrm>
            <a:off x="436244" y="3224073"/>
            <a:ext cx="1855440" cy="990000"/>
            <a:chOff x="436244" y="3224073"/>
            <a:chExt cx="185544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CD50BA-D585-40F8-85EF-63EF8135D165}"/>
                    </a:ext>
                  </a:extLst>
                </p14:cNvPr>
                <p14:cNvContentPartPr/>
                <p14:nvPr/>
              </p14:nvContentPartPr>
              <p14:xfrm>
                <a:off x="436244" y="3314073"/>
                <a:ext cx="146160" cy="33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CD50BA-D585-40F8-85EF-63EF8135D1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7604" y="3305433"/>
                  <a:ext cx="163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3ED293-B60D-435B-AD79-EAEA26595E77}"/>
                    </a:ext>
                  </a:extLst>
                </p14:cNvPr>
                <p14:cNvContentPartPr/>
                <p14:nvPr/>
              </p14:nvContentPartPr>
              <p14:xfrm>
                <a:off x="559004" y="3318393"/>
                <a:ext cx="80280" cy="35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3ED293-B60D-435B-AD79-EAEA26595E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0004" y="3309753"/>
                  <a:ext cx="97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DC1D66-494F-442F-9D59-366591372CF5}"/>
                    </a:ext>
                  </a:extLst>
                </p14:cNvPr>
                <p14:cNvContentPartPr/>
                <p14:nvPr/>
              </p14:nvContentPartPr>
              <p14:xfrm>
                <a:off x="469004" y="3574713"/>
                <a:ext cx="14904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DC1D66-494F-442F-9D59-366591372C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364" y="3565713"/>
                  <a:ext cx="16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6827F7-492E-4C62-BB04-4307BDAFD5B3}"/>
                    </a:ext>
                  </a:extLst>
                </p14:cNvPr>
                <p14:cNvContentPartPr/>
                <p14:nvPr/>
              </p14:nvContentPartPr>
              <p14:xfrm>
                <a:off x="662324" y="3292113"/>
                <a:ext cx="131400" cy="35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6827F7-492E-4C62-BB04-4307BDAFD5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3324" y="3283473"/>
                  <a:ext cx="1490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B764BC-7CF4-431D-B1B3-436A568FB83F}"/>
                    </a:ext>
                  </a:extLst>
                </p14:cNvPr>
                <p14:cNvContentPartPr/>
                <p14:nvPr/>
              </p14:nvContentPartPr>
              <p14:xfrm>
                <a:off x="852044" y="3279873"/>
                <a:ext cx="189360" cy="37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B764BC-7CF4-431D-B1B3-436A568FB8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3404" y="3270873"/>
                  <a:ext cx="207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A1280C-5EF1-4E52-8F8E-CB4543F849F3}"/>
                    </a:ext>
                  </a:extLst>
                </p14:cNvPr>
                <p14:cNvContentPartPr/>
                <p14:nvPr/>
              </p14:nvContentPartPr>
              <p14:xfrm>
                <a:off x="1112684" y="3519993"/>
                <a:ext cx="28080" cy="10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A1280C-5EF1-4E52-8F8E-CB4543F849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3684" y="3510993"/>
                  <a:ext cx="45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CD7A9D-7608-46BB-AD7D-4B7B2935389E}"/>
                    </a:ext>
                  </a:extLst>
                </p14:cNvPr>
                <p14:cNvContentPartPr/>
                <p14:nvPr/>
              </p14:nvContentPartPr>
              <p14:xfrm>
                <a:off x="1144004" y="3371673"/>
                <a:ext cx="1332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CD7A9D-7608-46BB-AD7D-4B7B293538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5364" y="3363033"/>
                  <a:ext cx="3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275B47-D322-459D-AAA2-654BBA3ADE01}"/>
                    </a:ext>
                  </a:extLst>
                </p14:cNvPr>
                <p14:cNvContentPartPr/>
                <p14:nvPr/>
              </p14:nvContentPartPr>
              <p14:xfrm>
                <a:off x="1266404" y="3385713"/>
                <a:ext cx="130320" cy="24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275B47-D322-459D-AAA2-654BBA3ADE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7764" y="3376713"/>
                  <a:ext cx="147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D36C6A-5514-4B50-BC19-BFC72DC6A908}"/>
                    </a:ext>
                  </a:extLst>
                </p14:cNvPr>
                <p14:cNvContentPartPr/>
                <p14:nvPr/>
              </p14:nvContentPartPr>
              <p14:xfrm>
                <a:off x="1433804" y="3385713"/>
                <a:ext cx="63000" cy="22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D36C6A-5514-4B50-BC19-BFC72DC6A9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24804" y="3376713"/>
                  <a:ext cx="80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E646A7-B546-44CD-9851-34618630A8FE}"/>
                    </a:ext>
                  </a:extLst>
                </p14:cNvPr>
                <p14:cNvContentPartPr/>
                <p14:nvPr/>
              </p14:nvContentPartPr>
              <p14:xfrm>
                <a:off x="1541444" y="3517833"/>
                <a:ext cx="123840" cy="14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E646A7-B546-44CD-9851-34618630A8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32804" y="3509193"/>
                  <a:ext cx="141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2926A3-8CB6-4D1F-8F68-57E14FA8CBC8}"/>
                    </a:ext>
                  </a:extLst>
                </p14:cNvPr>
                <p14:cNvContentPartPr/>
                <p14:nvPr/>
              </p14:nvContentPartPr>
              <p14:xfrm>
                <a:off x="1740164" y="3510993"/>
                <a:ext cx="178920" cy="10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2926A3-8CB6-4D1F-8F68-57E14FA8CB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31524" y="3501993"/>
                  <a:ext cx="19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F6A5DF-2AAD-47E3-839F-2F36807ACA9C}"/>
                    </a:ext>
                  </a:extLst>
                </p14:cNvPr>
                <p14:cNvContentPartPr/>
                <p14:nvPr/>
              </p14:nvContentPartPr>
              <p14:xfrm>
                <a:off x="1918364" y="3495153"/>
                <a:ext cx="204480" cy="18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F6A5DF-2AAD-47E3-839F-2F36807ACA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09364" y="3486153"/>
                  <a:ext cx="22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084680-F707-4F31-8D8E-7DD6EC841C65}"/>
                    </a:ext>
                  </a:extLst>
                </p14:cNvPr>
                <p14:cNvContentPartPr/>
                <p14:nvPr/>
              </p14:nvContentPartPr>
              <p14:xfrm>
                <a:off x="2208164" y="3224073"/>
                <a:ext cx="59040" cy="500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084680-F707-4F31-8D8E-7DD6EC841C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99524" y="3215433"/>
                  <a:ext cx="766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D3A2CC-123A-44E7-B15D-4ACBED354F48}"/>
                    </a:ext>
                  </a:extLst>
                </p14:cNvPr>
                <p14:cNvContentPartPr/>
                <p14:nvPr/>
              </p14:nvContentPartPr>
              <p14:xfrm>
                <a:off x="638564" y="4033713"/>
                <a:ext cx="217800" cy="18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D3A2CC-123A-44E7-B15D-4ACBED354F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9564" y="4025073"/>
                  <a:ext cx="23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E6F7A8-0A1B-4D98-91A5-E0206EA14248}"/>
                    </a:ext>
                  </a:extLst>
                </p14:cNvPr>
                <p14:cNvContentPartPr/>
                <p14:nvPr/>
              </p14:nvContentPartPr>
              <p14:xfrm>
                <a:off x="933404" y="4033353"/>
                <a:ext cx="131040" cy="180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E6F7A8-0A1B-4D98-91A5-E0206EA142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4404" y="4024353"/>
                  <a:ext cx="148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18E38F-204F-4E4A-9FB5-5FD1A2C6E67E}"/>
                    </a:ext>
                  </a:extLst>
                </p14:cNvPr>
                <p14:cNvContentPartPr/>
                <p14:nvPr/>
              </p14:nvContentPartPr>
              <p14:xfrm>
                <a:off x="1223564" y="3894753"/>
                <a:ext cx="26640" cy="28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18E38F-204F-4E4A-9FB5-5FD1A2C6E67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4564" y="3886113"/>
                  <a:ext cx="44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0F4A64-0077-42EB-AD68-5B42CA273FAA}"/>
                    </a:ext>
                  </a:extLst>
                </p14:cNvPr>
                <p14:cNvContentPartPr/>
                <p14:nvPr/>
              </p14:nvContentPartPr>
              <p14:xfrm>
                <a:off x="1171004" y="4018233"/>
                <a:ext cx="106200" cy="9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0F4A64-0077-42EB-AD68-5B42CA273F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2004" y="4009593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665869-5E30-45ED-9537-9C3423B566BA}"/>
                    </a:ext>
                  </a:extLst>
                </p14:cNvPr>
                <p14:cNvContentPartPr/>
                <p14:nvPr/>
              </p14:nvContentPartPr>
              <p14:xfrm>
                <a:off x="1357484" y="4011393"/>
                <a:ext cx="180000" cy="15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665869-5E30-45ED-9537-9C3423B566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48844" y="4002393"/>
                  <a:ext cx="19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3DF607-DFFB-400B-960D-B96B12E49D56}"/>
                    </a:ext>
                  </a:extLst>
                </p14:cNvPr>
                <p14:cNvContentPartPr/>
                <p14:nvPr/>
              </p14:nvContentPartPr>
              <p14:xfrm>
                <a:off x="1606244" y="3864873"/>
                <a:ext cx="34560" cy="30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3DF607-DFFB-400B-960D-B96B12E49D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97244" y="3856233"/>
                  <a:ext cx="52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45CBDB8-1464-45AD-8D5A-62931E080066}"/>
                    </a:ext>
                  </a:extLst>
                </p14:cNvPr>
                <p14:cNvContentPartPr/>
                <p14:nvPr/>
              </p14:nvContentPartPr>
              <p14:xfrm>
                <a:off x="1550444" y="4002393"/>
                <a:ext cx="163800" cy="2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45CBDB8-1464-45AD-8D5A-62931E0800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41444" y="3993393"/>
                  <a:ext cx="18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5170B8-3C5B-49B2-BF85-7FFE2CA94592}"/>
                    </a:ext>
                  </a:extLst>
                </p14:cNvPr>
                <p14:cNvContentPartPr/>
                <p14:nvPr/>
              </p14:nvContentPartPr>
              <p14:xfrm>
                <a:off x="1807844" y="3894033"/>
                <a:ext cx="41400" cy="270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5170B8-3C5B-49B2-BF85-7FFE2CA945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99204" y="3885393"/>
                  <a:ext cx="59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5E9F1D-655E-4840-B83C-67485D635FA0}"/>
                    </a:ext>
                  </a:extLst>
                </p14:cNvPr>
                <p14:cNvContentPartPr/>
                <p14:nvPr/>
              </p14:nvContentPartPr>
              <p14:xfrm>
                <a:off x="1928444" y="3995553"/>
                <a:ext cx="84240" cy="17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5E9F1D-655E-4840-B83C-67485D635F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19804" y="3986553"/>
                  <a:ext cx="101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299F3E-0EE4-4239-8448-EFC770ADE403}"/>
                    </a:ext>
                  </a:extLst>
                </p14:cNvPr>
                <p14:cNvContentPartPr/>
                <p14:nvPr/>
              </p14:nvContentPartPr>
              <p14:xfrm>
                <a:off x="2069924" y="4013193"/>
                <a:ext cx="221760" cy="163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299F3E-0EE4-4239-8448-EFC770ADE40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61284" y="4004193"/>
                  <a:ext cx="2394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E58371-06C2-421D-BF74-002550D38D33}"/>
                  </a:ext>
                </a:extLst>
              </p14:cNvPr>
              <p14:cNvContentPartPr/>
              <p14:nvPr/>
            </p14:nvContentPartPr>
            <p14:xfrm>
              <a:off x="8982720" y="3825360"/>
              <a:ext cx="264600" cy="89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E58371-06C2-421D-BF74-002550D38D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973360" y="3816000"/>
                <a:ext cx="28332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8B0D30-D6A8-4D3D-9C4C-0435E7EB5760}"/>
                  </a:ext>
                </a:extLst>
              </p14:cNvPr>
              <p14:cNvContentPartPr/>
              <p14:nvPr/>
            </p14:nvContentPartPr>
            <p14:xfrm>
              <a:off x="4147920" y="1954440"/>
              <a:ext cx="372240" cy="491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8B0D30-D6A8-4D3D-9C4C-0435E7EB576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38560" y="1945080"/>
                <a:ext cx="39096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0BFECD-8C36-4146-9D9B-C90541A140F6}"/>
                  </a:ext>
                </a:extLst>
              </p14:cNvPr>
              <p14:cNvContentPartPr/>
              <p14:nvPr/>
            </p14:nvContentPartPr>
            <p14:xfrm>
              <a:off x="695160" y="2799720"/>
              <a:ext cx="6981120" cy="365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0BFECD-8C36-4146-9D9B-C90541A14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" y="2698560"/>
                <a:ext cx="11056320" cy="37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097DF7-012E-429A-9E89-CBA1B92A21DD}"/>
                  </a:ext>
                </a:extLst>
              </p14:cNvPr>
              <p14:cNvContentPartPr/>
              <p14:nvPr/>
            </p14:nvContentPartPr>
            <p14:xfrm>
              <a:off x="7164284" y="2943633"/>
              <a:ext cx="45000" cy="39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097DF7-012E-429A-9E89-CBA1B92A21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5644" y="2934633"/>
                <a:ext cx="6264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E2CD190-7467-48DE-84FC-0E583141C895}"/>
              </a:ext>
            </a:extLst>
          </p:cNvPr>
          <p:cNvGrpSpPr/>
          <p:nvPr/>
        </p:nvGrpSpPr>
        <p:grpSpPr>
          <a:xfrm>
            <a:off x="7859084" y="4217673"/>
            <a:ext cx="594360" cy="622800"/>
            <a:chOff x="7859084" y="4217673"/>
            <a:chExt cx="59436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D3C08B-28D5-446A-A263-2107D3EA19C3}"/>
                    </a:ext>
                  </a:extLst>
                </p14:cNvPr>
                <p14:cNvContentPartPr/>
                <p14:nvPr/>
              </p14:nvContentPartPr>
              <p14:xfrm>
                <a:off x="7859084" y="4247553"/>
                <a:ext cx="31680" cy="488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D3C08B-28D5-446A-A263-2107D3EA19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0084" y="4238913"/>
                  <a:ext cx="493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3260CD-B916-4C54-B903-0660CEBCAA47}"/>
                    </a:ext>
                  </a:extLst>
                </p14:cNvPr>
                <p14:cNvContentPartPr/>
                <p14:nvPr/>
              </p14:nvContentPartPr>
              <p14:xfrm>
                <a:off x="8084084" y="4342953"/>
                <a:ext cx="195120" cy="34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3260CD-B916-4C54-B903-0660CEBCAA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75084" y="4333953"/>
                  <a:ext cx="212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D4DABF-54F5-4356-AD9C-A3E2030359AB}"/>
                    </a:ext>
                  </a:extLst>
                </p14:cNvPr>
                <p14:cNvContentPartPr/>
                <p14:nvPr/>
              </p14:nvContentPartPr>
              <p14:xfrm>
                <a:off x="8091644" y="4499553"/>
                <a:ext cx="17028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D4DABF-54F5-4356-AD9C-A3E2030359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3004" y="4490913"/>
                  <a:ext cx="187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44A0D7-93FE-4827-884C-1E6F2483C210}"/>
                    </a:ext>
                  </a:extLst>
                </p14:cNvPr>
                <p14:cNvContentPartPr/>
                <p14:nvPr/>
              </p14:nvContentPartPr>
              <p14:xfrm>
                <a:off x="8218724" y="4217673"/>
                <a:ext cx="234720" cy="62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44A0D7-93FE-4827-884C-1E6F2483C2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10084" y="4209033"/>
                  <a:ext cx="25236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131AF7-9F21-4987-915B-163778772F30}"/>
              </a:ext>
            </a:extLst>
          </p:cNvPr>
          <p:cNvGrpSpPr/>
          <p:nvPr/>
        </p:nvGrpSpPr>
        <p:grpSpPr>
          <a:xfrm>
            <a:off x="4098164" y="5784393"/>
            <a:ext cx="608400" cy="660600"/>
            <a:chOff x="4098164" y="5784393"/>
            <a:chExt cx="60840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063033-E9B3-48F0-8D46-2E1F5092D6F4}"/>
                    </a:ext>
                  </a:extLst>
                </p14:cNvPr>
                <p14:cNvContentPartPr/>
                <p14:nvPr/>
              </p14:nvContentPartPr>
              <p14:xfrm>
                <a:off x="4098164" y="5846313"/>
                <a:ext cx="54000" cy="54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063033-E9B3-48F0-8D46-2E1F5092D6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9164" y="5837673"/>
                  <a:ext cx="716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F1A8A3-EC78-4D11-8D4C-88BCC7218015}"/>
                    </a:ext>
                  </a:extLst>
                </p14:cNvPr>
                <p14:cNvContentPartPr/>
                <p14:nvPr/>
              </p14:nvContentPartPr>
              <p14:xfrm>
                <a:off x="4286444" y="5939193"/>
                <a:ext cx="163800" cy="34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F1A8A3-EC78-4D11-8D4C-88BCC72180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7804" y="5930193"/>
                  <a:ext cx="181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2E1E16-7032-4DEA-BD7D-3EC27E2268B1}"/>
                    </a:ext>
                  </a:extLst>
                </p14:cNvPr>
                <p14:cNvContentPartPr/>
                <p14:nvPr/>
              </p14:nvContentPartPr>
              <p14:xfrm>
                <a:off x="4308044" y="6128913"/>
                <a:ext cx="16560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2E1E16-7032-4DEA-BD7D-3EC27E2268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99044" y="6119913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2D3DF7-8F04-4CEF-963A-18D3C1633625}"/>
                    </a:ext>
                  </a:extLst>
                </p14:cNvPr>
                <p14:cNvContentPartPr/>
                <p14:nvPr/>
              </p14:nvContentPartPr>
              <p14:xfrm>
                <a:off x="4510364" y="5784393"/>
                <a:ext cx="196200" cy="66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2D3DF7-8F04-4CEF-963A-18D3C16336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01364" y="5775753"/>
                  <a:ext cx="213840" cy="6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6D8C9B-5AC6-40CA-B655-3D738A05C5B9}"/>
              </a:ext>
            </a:extLst>
          </p:cNvPr>
          <p:cNvGrpSpPr/>
          <p:nvPr/>
        </p:nvGrpSpPr>
        <p:grpSpPr>
          <a:xfrm>
            <a:off x="4925084" y="5708433"/>
            <a:ext cx="3356640" cy="828720"/>
            <a:chOff x="4925084" y="5708433"/>
            <a:chExt cx="33566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8BDD9E-2EDD-45F8-8EB5-5C19A01E8B32}"/>
                    </a:ext>
                  </a:extLst>
                </p14:cNvPr>
                <p14:cNvContentPartPr/>
                <p14:nvPr/>
              </p14:nvContentPartPr>
              <p14:xfrm>
                <a:off x="4944524" y="5940633"/>
                <a:ext cx="24480" cy="37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8BDD9E-2EDD-45F8-8EB5-5C19A01E8B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35524" y="5931633"/>
                  <a:ext cx="421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0C85D5-09E0-4227-ADA5-5105419E0D51}"/>
                    </a:ext>
                  </a:extLst>
                </p14:cNvPr>
                <p14:cNvContentPartPr/>
                <p14:nvPr/>
              </p14:nvContentPartPr>
              <p14:xfrm>
                <a:off x="4925084" y="5820393"/>
                <a:ext cx="260280" cy="27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0C85D5-09E0-4227-ADA5-5105419E0D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6444" y="5811393"/>
                  <a:ext cx="277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8F7DB4-5EB9-4420-AC65-6D9A05F8C52F}"/>
                    </a:ext>
                  </a:extLst>
                </p14:cNvPr>
                <p14:cNvContentPartPr/>
                <p14:nvPr/>
              </p14:nvContentPartPr>
              <p14:xfrm>
                <a:off x="5242244" y="5708433"/>
                <a:ext cx="181800" cy="64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8F7DB4-5EB9-4420-AC65-6D9A05F8C5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244" y="5699793"/>
                  <a:ext cx="1994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C75117-7FAA-4907-AA39-01E9C65807DD}"/>
                    </a:ext>
                  </a:extLst>
                </p14:cNvPr>
                <p14:cNvContentPartPr/>
                <p14:nvPr/>
              </p14:nvContentPartPr>
              <p14:xfrm>
                <a:off x="5476964" y="5847033"/>
                <a:ext cx="166680" cy="21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C75117-7FAA-4907-AA39-01E9C65807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68324" y="5838393"/>
                  <a:ext cx="18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DE8F47-C4AC-41E0-AE90-CB29E0A71AFA}"/>
                    </a:ext>
                  </a:extLst>
                </p14:cNvPr>
                <p14:cNvContentPartPr/>
                <p14:nvPr/>
              </p14:nvContentPartPr>
              <p14:xfrm>
                <a:off x="5528804" y="6090033"/>
                <a:ext cx="22320" cy="24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DE8F47-C4AC-41E0-AE90-CB29E0A71A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20164" y="6081393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5F111B-D28E-4D87-ADEC-322D24097DF0}"/>
                    </a:ext>
                  </a:extLst>
                </p14:cNvPr>
                <p14:cNvContentPartPr/>
                <p14:nvPr/>
              </p14:nvContentPartPr>
              <p14:xfrm>
                <a:off x="5745524" y="6036033"/>
                <a:ext cx="153000" cy="1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5F111B-D28E-4D87-ADEC-322D24097D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36524" y="6027393"/>
                  <a:ext cx="17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D3D443-10FE-491C-8AED-05AC296A7D4C}"/>
                    </a:ext>
                  </a:extLst>
                </p14:cNvPr>
                <p14:cNvContentPartPr/>
                <p14:nvPr/>
              </p14:nvContentPartPr>
              <p14:xfrm>
                <a:off x="5728604" y="6152673"/>
                <a:ext cx="14400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D3D443-10FE-491C-8AED-05AC296A7D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19964" y="6144033"/>
                  <a:ext cx="16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9EAFA4-B142-4937-B6BA-EF750A08F28F}"/>
                    </a:ext>
                  </a:extLst>
                </p14:cNvPr>
                <p14:cNvContentPartPr/>
                <p14:nvPr/>
              </p14:nvContentPartPr>
              <p14:xfrm>
                <a:off x="6071324" y="6048633"/>
                <a:ext cx="93240" cy="19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9EAFA4-B142-4937-B6BA-EF750A08F2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62684" y="6039633"/>
                  <a:ext cx="110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E83203-74AD-4FA0-BBF5-FCD1AF69932D}"/>
                    </a:ext>
                  </a:extLst>
                </p14:cNvPr>
                <p14:cNvContentPartPr/>
                <p14:nvPr/>
              </p14:nvContentPartPr>
              <p14:xfrm>
                <a:off x="6083924" y="5996073"/>
                <a:ext cx="183600" cy="46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E83203-74AD-4FA0-BBF5-FCD1AF6993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5284" y="5987073"/>
                  <a:ext cx="201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56A6D5-B175-403F-AE71-9C4050916984}"/>
                    </a:ext>
                  </a:extLst>
                </p14:cNvPr>
                <p14:cNvContentPartPr/>
                <p14:nvPr/>
              </p14:nvContentPartPr>
              <p14:xfrm>
                <a:off x="6392084" y="5732553"/>
                <a:ext cx="103680" cy="29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56A6D5-B175-403F-AE71-9C40509169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3444" y="5723913"/>
                  <a:ext cx="121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D43872-C1B2-4C62-98D8-701B736BD1F0}"/>
                    </a:ext>
                  </a:extLst>
                </p14:cNvPr>
                <p14:cNvContentPartPr/>
                <p14:nvPr/>
              </p14:nvContentPartPr>
              <p14:xfrm>
                <a:off x="6496844" y="5795193"/>
                <a:ext cx="137880" cy="19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D43872-C1B2-4C62-98D8-701B736BD1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88204" y="5786553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BE6565-6423-476B-AC9D-FBEBA702E083}"/>
                    </a:ext>
                  </a:extLst>
                </p14:cNvPr>
                <p14:cNvContentPartPr/>
                <p14:nvPr/>
              </p14:nvContentPartPr>
              <p14:xfrm>
                <a:off x="6651644" y="5721033"/>
                <a:ext cx="104400" cy="29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BE6565-6423-476B-AC9D-FBEBA702E0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42644" y="5712033"/>
                  <a:ext cx="122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1888C1-C4CE-4162-9E49-183769C0F4F3}"/>
                    </a:ext>
                  </a:extLst>
                </p14:cNvPr>
                <p14:cNvContentPartPr/>
                <p14:nvPr/>
              </p14:nvContentPartPr>
              <p14:xfrm>
                <a:off x="6882044" y="5714193"/>
                <a:ext cx="62280" cy="63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1888C1-C4CE-4162-9E49-183769C0F4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73404" y="5705553"/>
                  <a:ext cx="799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5BEC27-CB41-418A-B58D-21890634808C}"/>
                    </a:ext>
                  </a:extLst>
                </p14:cNvPr>
                <p14:cNvContentPartPr/>
                <p14:nvPr/>
              </p14:nvContentPartPr>
              <p14:xfrm>
                <a:off x="7059524" y="5910753"/>
                <a:ext cx="183240" cy="32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5BEC27-CB41-418A-B58D-218906348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0884" y="5901753"/>
                  <a:ext cx="200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671561-604E-46A5-9E60-D2383DA87A5E}"/>
                    </a:ext>
                  </a:extLst>
                </p14:cNvPr>
                <p14:cNvContentPartPr/>
                <p14:nvPr/>
              </p14:nvContentPartPr>
              <p14:xfrm>
                <a:off x="7064564" y="6071673"/>
                <a:ext cx="183960" cy="40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671561-604E-46A5-9E60-D2383DA87A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55564" y="6063033"/>
                  <a:ext cx="201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D764C7-0D22-4B64-832C-D348918FA4BE}"/>
                    </a:ext>
                  </a:extLst>
                </p14:cNvPr>
                <p14:cNvContentPartPr/>
                <p14:nvPr/>
              </p14:nvContentPartPr>
              <p14:xfrm>
                <a:off x="7260764" y="5708433"/>
                <a:ext cx="276120" cy="69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764C7-0D22-4B64-832C-D348918FA4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52124" y="5699793"/>
                  <a:ext cx="29376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FB31E8-B65F-486B-B0AE-C052329DB9D9}"/>
                    </a:ext>
                  </a:extLst>
                </p14:cNvPr>
                <p14:cNvContentPartPr/>
                <p14:nvPr/>
              </p14:nvContentPartPr>
              <p14:xfrm>
                <a:off x="7786364" y="6132873"/>
                <a:ext cx="60120" cy="39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FB31E8-B65F-486B-B0AE-C052329DB9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77364" y="6124233"/>
                  <a:ext cx="77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947EB9-C4E2-4697-AFAD-BC9D53C0BD31}"/>
                    </a:ext>
                  </a:extLst>
                </p14:cNvPr>
                <p14:cNvContentPartPr/>
                <p14:nvPr/>
              </p14:nvContentPartPr>
              <p14:xfrm>
                <a:off x="7728404" y="6003993"/>
                <a:ext cx="277920" cy="26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947EB9-C4E2-4697-AFAD-BC9D53C0BD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19404" y="5994993"/>
                  <a:ext cx="295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428971-7C64-443F-AD38-05031AA7B687}"/>
                    </a:ext>
                  </a:extLst>
                </p14:cNvPr>
                <p14:cNvContentPartPr/>
                <p14:nvPr/>
              </p14:nvContentPartPr>
              <p14:xfrm>
                <a:off x="8109284" y="5726073"/>
                <a:ext cx="172440" cy="81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428971-7C64-443F-AD38-05031AA7B6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0284" y="5717073"/>
                  <a:ext cx="190080" cy="82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B610618-7AA1-417A-8F9C-F437F226B83E}"/>
              </a:ext>
            </a:extLst>
          </p:cNvPr>
          <p:cNvGrpSpPr/>
          <p:nvPr/>
        </p:nvGrpSpPr>
        <p:grpSpPr>
          <a:xfrm>
            <a:off x="8351564" y="5719593"/>
            <a:ext cx="1962360" cy="857520"/>
            <a:chOff x="8351564" y="5719593"/>
            <a:chExt cx="196236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C223EB-102A-4A57-9E60-B6944A5953EA}"/>
                    </a:ext>
                  </a:extLst>
                </p14:cNvPr>
                <p14:cNvContentPartPr/>
                <p14:nvPr/>
              </p14:nvContentPartPr>
              <p14:xfrm>
                <a:off x="8351564" y="5924433"/>
                <a:ext cx="171720" cy="14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C223EB-102A-4A57-9E60-B6944A595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42564" y="5915793"/>
                  <a:ext cx="18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8E4FD-FB2B-434F-8DFB-C18D65C271E2}"/>
                    </a:ext>
                  </a:extLst>
                </p14:cNvPr>
                <p14:cNvContentPartPr/>
                <p14:nvPr/>
              </p14:nvContentPartPr>
              <p14:xfrm>
                <a:off x="8446244" y="6061593"/>
                <a:ext cx="17280" cy="31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8E4FD-FB2B-434F-8DFB-C18D65C271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37604" y="6052953"/>
                  <a:ext cx="34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DC3EB1-0407-4FF9-A74D-DFD539D7ED7D}"/>
                    </a:ext>
                  </a:extLst>
                </p14:cNvPr>
                <p14:cNvContentPartPr/>
                <p14:nvPr/>
              </p14:nvContentPartPr>
              <p14:xfrm>
                <a:off x="8533364" y="6090033"/>
                <a:ext cx="235440" cy="48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DC3EB1-0407-4FF9-A74D-DFD539D7ED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24364" y="6081393"/>
                  <a:ext cx="253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29C6CA-F76F-4690-8EFE-AEDC2A0F78E8}"/>
                    </a:ext>
                  </a:extLst>
                </p14:cNvPr>
                <p14:cNvContentPartPr/>
                <p14:nvPr/>
              </p14:nvContentPartPr>
              <p14:xfrm>
                <a:off x="8575124" y="6209553"/>
                <a:ext cx="181080" cy="1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29C6CA-F76F-4690-8EFE-AEDC2A0F78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66484" y="6200913"/>
                  <a:ext cx="19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88C9561-E1FE-4702-BC57-EA6867DB07EE}"/>
                    </a:ext>
                  </a:extLst>
                </p14:cNvPr>
                <p14:cNvContentPartPr/>
                <p14:nvPr/>
              </p14:nvContentPartPr>
              <p14:xfrm>
                <a:off x="8859884" y="6095073"/>
                <a:ext cx="137880" cy="18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88C9561-E1FE-4702-BC57-EA6867DB07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50884" y="6086433"/>
                  <a:ext cx="155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53D9A3-FDA5-4C26-B1C2-750085519A84}"/>
                    </a:ext>
                  </a:extLst>
                </p14:cNvPr>
                <p14:cNvContentPartPr/>
                <p14:nvPr/>
              </p14:nvContentPartPr>
              <p14:xfrm>
                <a:off x="8967884" y="6089313"/>
                <a:ext cx="113400" cy="45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53D9A3-FDA5-4C26-B1C2-750085519A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59244" y="6080673"/>
                  <a:ext cx="1310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A6B3A3-92F6-4462-B625-49E63242AAB3}"/>
                    </a:ext>
                  </a:extLst>
                </p14:cNvPr>
                <p14:cNvContentPartPr/>
                <p14:nvPr/>
              </p14:nvContentPartPr>
              <p14:xfrm>
                <a:off x="9138524" y="5740473"/>
                <a:ext cx="119520" cy="30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A6B3A3-92F6-4462-B625-49E63242AA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29524" y="5731833"/>
                  <a:ext cx="137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FEFD00-E7C2-4E16-844A-F28094C13458}"/>
                    </a:ext>
                  </a:extLst>
                </p14:cNvPr>
                <p14:cNvContentPartPr/>
                <p14:nvPr/>
              </p14:nvContentPartPr>
              <p14:xfrm>
                <a:off x="9289004" y="5836953"/>
                <a:ext cx="107640" cy="21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FEFD00-E7C2-4E16-844A-F28094C134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80364" y="5827953"/>
                  <a:ext cx="125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0F3834-BB94-4F4A-841D-763E72DE6BDE}"/>
                    </a:ext>
                  </a:extLst>
                </p14:cNvPr>
                <p14:cNvContentPartPr/>
                <p14:nvPr/>
              </p14:nvContentPartPr>
              <p14:xfrm>
                <a:off x="9429044" y="5719593"/>
                <a:ext cx="111960" cy="319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0F3834-BB94-4F4A-841D-763E72DE6B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20404" y="5710593"/>
                  <a:ext cx="129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7799EC-FE9C-4D5F-9104-F0BD97D8A203}"/>
                    </a:ext>
                  </a:extLst>
                </p14:cNvPr>
                <p14:cNvContentPartPr/>
                <p14:nvPr/>
              </p14:nvContentPartPr>
              <p14:xfrm>
                <a:off x="9683204" y="5822193"/>
                <a:ext cx="14040" cy="64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7799EC-FE9C-4D5F-9104-F0BD97D8A2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74204" y="5813553"/>
                  <a:ext cx="316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2C2B9F-EE8A-4C7B-BF25-684473912AD9}"/>
                    </a:ext>
                  </a:extLst>
                </p14:cNvPr>
                <p14:cNvContentPartPr/>
                <p14:nvPr/>
              </p14:nvContentPartPr>
              <p14:xfrm>
                <a:off x="9879404" y="5981313"/>
                <a:ext cx="142200" cy="37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2C2B9F-EE8A-4C7B-BF25-684473912A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70404" y="5972673"/>
                  <a:ext cx="1598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EDBED1-D7B0-4117-9BE5-3FD8EE9D2BF8}"/>
                    </a:ext>
                  </a:extLst>
                </p14:cNvPr>
                <p14:cNvContentPartPr/>
                <p14:nvPr/>
              </p14:nvContentPartPr>
              <p14:xfrm>
                <a:off x="9942764" y="6198753"/>
                <a:ext cx="8280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EDBED1-D7B0-4117-9BE5-3FD8EE9D2B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33764" y="6190113"/>
                  <a:ext cx="10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5F9E96-AA6A-41B7-8434-394F1147689A}"/>
                    </a:ext>
                  </a:extLst>
                </p14:cNvPr>
                <p14:cNvContentPartPr/>
                <p14:nvPr/>
              </p14:nvContentPartPr>
              <p14:xfrm>
                <a:off x="10033844" y="5725353"/>
                <a:ext cx="280080" cy="851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5F9E96-AA6A-41B7-8434-394F114768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25204" y="5716353"/>
                  <a:ext cx="297720" cy="86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7F20B3-0C84-4991-A72D-12152714AE8B}"/>
              </a:ext>
            </a:extLst>
          </p:cNvPr>
          <p:cNvGrpSpPr/>
          <p:nvPr/>
        </p:nvGrpSpPr>
        <p:grpSpPr>
          <a:xfrm>
            <a:off x="7437164" y="2772633"/>
            <a:ext cx="1841040" cy="715320"/>
            <a:chOff x="7437164" y="2772633"/>
            <a:chExt cx="184104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9B95F6-7DA3-4514-BF9D-BCCC2CC1FBF5}"/>
                    </a:ext>
                  </a:extLst>
                </p14:cNvPr>
                <p14:cNvContentPartPr/>
                <p14:nvPr/>
              </p14:nvContentPartPr>
              <p14:xfrm>
                <a:off x="7437164" y="2990073"/>
                <a:ext cx="185400" cy="35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9B95F6-7DA3-4514-BF9D-BCCC2CC1FB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28164" y="2981433"/>
                  <a:ext cx="203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B7FA17-D056-4AD2-A287-822E00FC48B7}"/>
                    </a:ext>
                  </a:extLst>
                </p14:cNvPr>
                <p14:cNvContentPartPr/>
                <p14:nvPr/>
              </p14:nvContentPartPr>
              <p14:xfrm>
                <a:off x="7454084" y="3130113"/>
                <a:ext cx="175320" cy="69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B7FA17-D056-4AD2-A287-822E00FC48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45444" y="3121473"/>
                  <a:ext cx="19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455507-73D3-4A7D-B008-DFA3CF8BAB3C}"/>
                    </a:ext>
                  </a:extLst>
                </p14:cNvPr>
                <p14:cNvContentPartPr/>
                <p14:nvPr/>
              </p14:nvContentPartPr>
              <p14:xfrm>
                <a:off x="7675484" y="2823033"/>
                <a:ext cx="62280" cy="18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455507-73D3-4A7D-B008-DFA3CF8BAB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66484" y="2814393"/>
                  <a:ext cx="79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4B4616-D631-4112-A684-2D3B13EABAD1}"/>
                    </a:ext>
                  </a:extLst>
                </p14:cNvPr>
                <p14:cNvContentPartPr/>
                <p14:nvPr/>
              </p14:nvContentPartPr>
              <p14:xfrm>
                <a:off x="7789244" y="2874153"/>
                <a:ext cx="19080" cy="92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4B4616-D631-4112-A684-2D3B13EABA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80604" y="2865513"/>
                  <a:ext cx="3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DA1712-6EC8-44F5-B7A5-EA6DFBE6C0AC}"/>
                    </a:ext>
                  </a:extLst>
                </p14:cNvPr>
                <p14:cNvContentPartPr/>
                <p14:nvPr/>
              </p14:nvContentPartPr>
              <p14:xfrm>
                <a:off x="7837844" y="2808633"/>
                <a:ext cx="68040" cy="170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DA1712-6EC8-44F5-B7A5-EA6DFBE6C0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29204" y="2799633"/>
                  <a:ext cx="85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A5BAD4-D61A-4ACC-9B45-92ED9154BC91}"/>
                    </a:ext>
                  </a:extLst>
                </p14:cNvPr>
                <p14:cNvContentPartPr/>
                <p14:nvPr/>
              </p14:nvContentPartPr>
              <p14:xfrm>
                <a:off x="7878524" y="3305433"/>
                <a:ext cx="47880" cy="161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A5BAD4-D61A-4ACC-9B45-92ED9154BC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69524" y="3296433"/>
                  <a:ext cx="6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A57E19-64EA-4675-A04A-772DA6A7BF39}"/>
                    </a:ext>
                  </a:extLst>
                </p14:cNvPr>
                <p14:cNvContentPartPr/>
                <p14:nvPr/>
              </p14:nvContentPartPr>
              <p14:xfrm>
                <a:off x="8060324" y="3003393"/>
                <a:ext cx="148680" cy="27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A57E19-64EA-4675-A04A-772DA6A7BF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51684" y="2994393"/>
                  <a:ext cx="166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17B894-890D-459B-8A66-7B712FB742FC}"/>
                    </a:ext>
                  </a:extLst>
                </p14:cNvPr>
                <p14:cNvContentPartPr/>
                <p14:nvPr/>
              </p14:nvContentPartPr>
              <p14:xfrm>
                <a:off x="8088044" y="3171873"/>
                <a:ext cx="115560" cy="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17B894-890D-459B-8A66-7B712FB742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9404" y="3162873"/>
                  <a:ext cx="133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76735C-E826-4D7E-9DC4-EDBD2150ACFA}"/>
                    </a:ext>
                  </a:extLst>
                </p14:cNvPr>
                <p14:cNvContentPartPr/>
                <p14:nvPr/>
              </p14:nvContentPartPr>
              <p14:xfrm>
                <a:off x="8239604" y="2816553"/>
                <a:ext cx="66960" cy="209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76735C-E826-4D7E-9DC4-EDBD2150AC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30604" y="2807553"/>
                  <a:ext cx="84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ACA03B-60BE-4C5D-A132-CC02EBAC219B}"/>
                    </a:ext>
                  </a:extLst>
                </p14:cNvPr>
                <p14:cNvContentPartPr/>
                <p14:nvPr/>
              </p14:nvContentPartPr>
              <p14:xfrm>
                <a:off x="8333204" y="2859393"/>
                <a:ext cx="74160" cy="13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ACA03B-60BE-4C5D-A132-CC02EBAC21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24564" y="2850753"/>
                  <a:ext cx="9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D6D286-0E9D-4630-A705-E4BC83F26849}"/>
                    </a:ext>
                  </a:extLst>
                </p14:cNvPr>
                <p14:cNvContentPartPr/>
                <p14:nvPr/>
              </p14:nvContentPartPr>
              <p14:xfrm>
                <a:off x="8441204" y="2793873"/>
                <a:ext cx="78120" cy="22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D6D286-0E9D-4630-A705-E4BC83F268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32564" y="2785233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547BDB-A95C-481A-BF63-E3253A0CE462}"/>
                    </a:ext>
                  </a:extLst>
                </p14:cNvPr>
                <p14:cNvContentPartPr/>
                <p14:nvPr/>
              </p14:nvContentPartPr>
              <p14:xfrm>
                <a:off x="8505644" y="3287793"/>
                <a:ext cx="52920" cy="20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547BDB-A95C-481A-BF63-E3253A0CE4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96644" y="3279153"/>
                  <a:ext cx="70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42E23C-ED27-40C1-B3F6-E5944BC0E50B}"/>
                    </a:ext>
                  </a:extLst>
                </p14:cNvPr>
                <p14:cNvContentPartPr/>
                <p14:nvPr/>
              </p14:nvContentPartPr>
              <p14:xfrm>
                <a:off x="8657564" y="2999793"/>
                <a:ext cx="152640" cy="27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42E23C-ED27-40C1-B3F6-E5944BC0E5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8564" y="2990793"/>
                  <a:ext cx="170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F29ECD-2350-43FF-B9F7-DFE06FCBFA0D}"/>
                    </a:ext>
                  </a:extLst>
                </p14:cNvPr>
                <p14:cNvContentPartPr/>
                <p14:nvPr/>
              </p14:nvContentPartPr>
              <p14:xfrm>
                <a:off x="8666564" y="3163593"/>
                <a:ext cx="135360" cy="1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F29ECD-2350-43FF-B9F7-DFE06FCBFA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57924" y="3154593"/>
                  <a:ext cx="15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3AAEF0-7C26-4802-BF11-63C6CBF17D27}"/>
                    </a:ext>
                  </a:extLst>
                </p14:cNvPr>
                <p14:cNvContentPartPr/>
                <p14:nvPr/>
              </p14:nvContentPartPr>
              <p14:xfrm>
                <a:off x="8841164" y="2772633"/>
                <a:ext cx="43560" cy="22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3AAEF0-7C26-4802-BF11-63C6CBF17D2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2164" y="2763993"/>
                  <a:ext cx="61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92574FD-E2DC-4A6F-AC20-FF8A267833FC}"/>
                    </a:ext>
                  </a:extLst>
                </p14:cNvPr>
                <p14:cNvContentPartPr/>
                <p14:nvPr/>
              </p14:nvContentPartPr>
              <p14:xfrm>
                <a:off x="8899484" y="2820153"/>
                <a:ext cx="100800" cy="15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92574FD-E2DC-4A6F-AC20-FF8A267833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90484" y="2811513"/>
                  <a:ext cx="118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9C7A40-91D4-4E18-85C1-AE47E9D93FA5}"/>
                    </a:ext>
                  </a:extLst>
                </p14:cNvPr>
                <p14:cNvContentPartPr/>
                <p14:nvPr/>
              </p14:nvContentPartPr>
              <p14:xfrm>
                <a:off x="9005324" y="2774073"/>
                <a:ext cx="79200" cy="23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9C7A40-91D4-4E18-85C1-AE47E9D93F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96324" y="2765433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318253-D8A9-4556-89F6-53D40092A1F9}"/>
                    </a:ext>
                  </a:extLst>
                </p14:cNvPr>
                <p14:cNvContentPartPr/>
                <p14:nvPr/>
              </p14:nvContentPartPr>
              <p14:xfrm>
                <a:off x="9106484" y="2807913"/>
                <a:ext cx="171720" cy="60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318253-D8A9-4556-89F6-53D40092A1F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97844" y="2798913"/>
                  <a:ext cx="18936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262E60-8757-4CFB-B9C0-59D09A38EAA8}"/>
                  </a:ext>
                </a:extLst>
              </p14:cNvPr>
              <p14:cNvContentPartPr/>
              <p14:nvPr/>
            </p14:nvContentPartPr>
            <p14:xfrm>
              <a:off x="5934600" y="225360"/>
              <a:ext cx="4011120" cy="409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262E60-8757-4CFB-B9C0-59D09A38EAA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25240" y="216000"/>
                <a:ext cx="4029840" cy="41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B89C81-14D3-4743-82E3-BCCCDF6F5820}"/>
                  </a:ext>
                </a:extLst>
              </p14:cNvPr>
              <p14:cNvContentPartPr/>
              <p14:nvPr/>
            </p14:nvContentPartPr>
            <p14:xfrm>
              <a:off x="1926720" y="2937600"/>
              <a:ext cx="352080" cy="48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B89C81-14D3-4743-82E3-BCCCDF6F582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917360" y="2928240"/>
                <a:ext cx="37080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50B821-1018-4D96-8CB3-4E38BF340263}"/>
                  </a:ext>
                </a:extLst>
              </p14:cNvPr>
              <p14:cNvContentPartPr/>
              <p14:nvPr/>
            </p14:nvContentPartPr>
            <p14:xfrm>
              <a:off x="389880" y="202680"/>
              <a:ext cx="9384480" cy="402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50B821-1018-4D96-8CB3-4E38BF3402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520" y="193320"/>
                <a:ext cx="9403200" cy="40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93B8A-6C47-4505-B7ED-3FD7E1F5F311}"/>
                  </a:ext>
                </a:extLst>
              </p14:cNvPr>
              <p14:cNvContentPartPr/>
              <p14:nvPr/>
            </p14:nvContentPartPr>
            <p14:xfrm>
              <a:off x="4617720" y="3808440"/>
              <a:ext cx="1647720" cy="26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93B8A-6C47-4505-B7ED-3FD7E1F5F3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8360" y="3799080"/>
                <a:ext cx="166644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0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60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BBB91E-2A5B-4804-9122-70C7311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51" y="3353954"/>
            <a:ext cx="3117850" cy="33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</TotalTime>
  <Words>977</Words>
  <Application>Microsoft Office PowerPoint</Application>
  <PresentationFormat>Widescreen</PresentationFormat>
  <Paragraphs>195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Candara</vt:lpstr>
      <vt:lpstr>Helvetica</vt:lpstr>
      <vt:lpstr>Helvetica Light</vt:lpstr>
      <vt:lpstr>Helvetica Neue</vt:lpstr>
      <vt:lpstr>Times New Roman</vt:lpstr>
      <vt:lpstr>Wingdings</vt:lpstr>
      <vt:lpstr>Office Theme</vt:lpstr>
      <vt:lpstr>2_Theme_petuum_new_editted</vt:lpstr>
      <vt:lpstr>3_Office Theme</vt:lpstr>
      <vt:lpstr>2_Office Theme</vt:lpstr>
      <vt:lpstr>Announcements</vt:lpstr>
      <vt:lpstr>  Mathematical Foundations for Machine Learning  Statistics</vt:lpstr>
      <vt:lpstr>Plan</vt:lpstr>
      <vt:lpstr>Likelihood</vt:lpstr>
      <vt:lpstr>Likelihood and i.i.d</vt:lpstr>
      <vt:lpstr>Bernoulli Likelihood</vt:lpstr>
      <vt:lpstr>MLE</vt:lpstr>
      <vt:lpstr>Estimating Parameters with Likelihood</vt:lpstr>
      <vt:lpstr>Estimating Parameters with Likelihood</vt:lpstr>
      <vt:lpstr>Likelihood and Maximum Likelihood Estimation</vt:lpstr>
      <vt:lpstr>MLE as Data Increases</vt:lpstr>
      <vt:lpstr>MLE for Gaussian</vt:lpstr>
      <vt:lpstr>MLE for Gaussian</vt:lpstr>
      <vt:lpstr>MLE</vt:lpstr>
      <vt:lpstr>MLE Recipe</vt:lpstr>
      <vt:lpstr>Likelihood and Log Likelihood</vt:lpstr>
      <vt:lpstr>Maximum Likelihood Estimation</vt:lpstr>
      <vt:lpstr>Recipe for Estimation</vt:lpstr>
      <vt:lpstr>MLE for Gaussian</vt:lpstr>
      <vt:lpstr>Exercise: MLE for Exponential</vt:lpstr>
      <vt:lpstr>Two Applications of Bayes Rule</vt:lpstr>
      <vt:lpstr>Prev Recitation</vt:lpstr>
      <vt:lpstr>Poll 2</vt:lpstr>
      <vt:lpstr>Bayes Rule</vt:lpstr>
      <vt:lpstr>Bayes Rule</vt:lpstr>
      <vt:lpstr>Bayes Rule</vt:lpstr>
      <vt:lpstr>Poll 3</vt:lpstr>
      <vt:lpstr>MLE vs. MAP</vt:lpstr>
      <vt:lpstr>Expectation and Variance</vt:lpstr>
      <vt:lpstr>Expectation and Variance</vt:lpstr>
      <vt:lpstr>Expectation and 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154</cp:revision>
  <dcterms:created xsi:type="dcterms:W3CDTF">2020-05-18T13:01:09Z</dcterms:created>
  <dcterms:modified xsi:type="dcterms:W3CDTF">2021-10-09T03:32:24Z</dcterms:modified>
</cp:coreProperties>
</file>