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8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7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8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8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1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9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6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5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3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6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9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96AC-AFF1-014B-8AEC-A0D040401CAB}" type="datetimeFigureOut">
              <a:rPr lang="en-US" smtClean="0"/>
              <a:t>17/09/15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F7193-5C96-C048-8555-629C60470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Recitation - 3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335" y="3500861"/>
            <a:ext cx="6794065" cy="239535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10-601b Fall 2015</a:t>
            </a:r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lides borrowed from </a:t>
            </a:r>
            <a:r>
              <a:rPr lang="en-US" dirty="0" err="1" smtClean="0"/>
              <a:t>Seyoung</a:t>
            </a:r>
            <a:r>
              <a:rPr lang="en-US" dirty="0" smtClean="0"/>
              <a:t> Kim, </a:t>
            </a:r>
            <a:r>
              <a:rPr lang="en-US" dirty="0" smtClean="0"/>
              <a:t>Ryan </a:t>
            </a:r>
            <a:r>
              <a:rPr lang="en-US" dirty="0" err="1" smtClean="0"/>
              <a:t>Tibshirani</a:t>
            </a:r>
            <a:r>
              <a:rPr lang="en-US" dirty="0" smtClean="0"/>
              <a:t>, Carlos </a:t>
            </a:r>
            <a:r>
              <a:rPr lang="en-US" dirty="0" err="1" smtClean="0"/>
              <a:t>Guestrin</a:t>
            </a:r>
            <a:r>
              <a:rPr lang="en-US" dirty="0" smtClean="0"/>
              <a:t>, </a:t>
            </a:r>
            <a:r>
              <a:rPr lang="en-US" dirty="0" err="1" smtClean="0"/>
              <a:t>Doina</a:t>
            </a:r>
            <a:r>
              <a:rPr lang="en-US" dirty="0" smtClean="0"/>
              <a:t> </a:t>
            </a:r>
            <a:r>
              <a:rPr lang="en-US" dirty="0" err="1" smtClean="0"/>
              <a:t>Precup</a:t>
            </a:r>
            <a:r>
              <a:rPr lang="en-US" dirty="0" smtClean="0"/>
              <a:t>. Thanks!</a:t>
            </a:r>
          </a:p>
          <a:p>
            <a:endParaRPr lang="en-US" dirty="0"/>
          </a:p>
          <a:p>
            <a:r>
              <a:rPr lang="en-US" dirty="0" smtClean="0"/>
              <a:t>Perceptron demo borrowed from Geoff Gordon</a:t>
            </a:r>
            <a:endParaRPr lang="en-US" dirty="0"/>
          </a:p>
          <a:p>
            <a:r>
              <a:rPr lang="en-US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041013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Regularization for LR</a:t>
            </a:r>
            <a:endParaRPr lang="en-US" dirty="0"/>
          </a:p>
        </p:txBody>
      </p:sp>
      <p:pic>
        <p:nvPicPr>
          <p:cNvPr id="4" name="Content Placeholder 3" descr="stvsre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720" r="-1772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44595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Convex functions and gradient descent</a:t>
            </a:r>
          </a:p>
          <a:p>
            <a:r>
              <a:rPr lang="en-US" dirty="0" smtClean="0"/>
              <a:t>Overfitting and regularization</a:t>
            </a:r>
          </a:p>
          <a:p>
            <a:r>
              <a:rPr lang="en-US" dirty="0" smtClean="0"/>
              <a:t>Update for L-2 regularized Logistic Regression</a:t>
            </a:r>
          </a:p>
          <a:p>
            <a:r>
              <a:rPr lang="en-US" dirty="0" smtClean="0"/>
              <a:t>Perceptron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357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functions</a:t>
            </a:r>
            <a:endParaRPr lang="en-US" dirty="0"/>
          </a:p>
        </p:txBody>
      </p:sp>
      <p:pic>
        <p:nvPicPr>
          <p:cNvPr id="7" name="Content Placeholder 6" descr="c0nvex_funcs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28" b="113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9896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Gradient descent</a:t>
            </a:r>
            <a:endParaRPr lang="en-US" dirty="0"/>
          </a:p>
        </p:txBody>
      </p:sp>
      <p:pic>
        <p:nvPicPr>
          <p:cNvPr id="6" name="Content Placeholder 5" descr="grad_desc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0" b="32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81745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d_fi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26" r="-178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16348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Gradient descent</a:t>
            </a:r>
            <a:endParaRPr lang="en-US" dirty="0"/>
          </a:p>
        </p:txBody>
      </p:sp>
      <p:pic>
        <p:nvPicPr>
          <p:cNvPr id="4" name="Content Placeholder 3" descr="grd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7" b="23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181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Gradient descent procedure</a:t>
            </a:r>
            <a:endParaRPr lang="en-US" dirty="0"/>
          </a:p>
        </p:txBody>
      </p:sp>
      <p:pic>
        <p:nvPicPr>
          <p:cNvPr id="4" name="Content Placeholder 3" descr="grd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87" r="-106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13954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Overfitting</a:t>
            </a:r>
            <a:endParaRPr lang="en-US" dirty="0"/>
          </a:p>
        </p:txBody>
      </p:sp>
      <p:pic>
        <p:nvPicPr>
          <p:cNvPr id="4" name="Content Placeholder 3" descr="overfitting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209" r="-920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52487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complexity</a:t>
            </a:r>
            <a:endParaRPr lang="en-US" dirty="0"/>
          </a:p>
        </p:txBody>
      </p:sp>
      <p:pic>
        <p:nvPicPr>
          <p:cNvPr id="4" name="Content Placeholder 3" descr="model_complex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722" r="-187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88883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67</Words>
  <Application>Microsoft Macintosh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Recitation - 3</vt:lpstr>
      <vt:lpstr>Topics for today</vt:lpstr>
      <vt:lpstr>Convex functions</vt:lpstr>
      <vt:lpstr>Gradient descent</vt:lpstr>
      <vt:lpstr>PowerPoint Presentation</vt:lpstr>
      <vt:lpstr>Gradient descent</vt:lpstr>
      <vt:lpstr>Gradient descent procedure</vt:lpstr>
      <vt:lpstr>Overfitting</vt:lpstr>
      <vt:lpstr>Model complexity</vt:lpstr>
      <vt:lpstr>Regularization for LR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- 3</dc:title>
  <dc:creator>Aman Gupta</dc:creator>
  <cp:lastModifiedBy>Aman Gupta</cp:lastModifiedBy>
  <cp:revision>10</cp:revision>
  <dcterms:created xsi:type="dcterms:W3CDTF">2015-09-17T13:57:49Z</dcterms:created>
  <dcterms:modified xsi:type="dcterms:W3CDTF">2015-09-17T22:20:52Z</dcterms:modified>
</cp:coreProperties>
</file>