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157" r:id="rId3"/>
    <p:sldId id="2142" r:id="rId4"/>
    <p:sldId id="2156" r:id="rId5"/>
    <p:sldId id="1268" r:id="rId6"/>
    <p:sldId id="2143" r:id="rId7"/>
    <p:sldId id="257" r:id="rId8"/>
    <p:sldId id="2131" r:id="rId9"/>
    <p:sldId id="2154" r:id="rId10"/>
    <p:sldId id="2158" r:id="rId11"/>
    <p:sldId id="2145" r:id="rId12"/>
    <p:sldId id="2159" r:id="rId13"/>
    <p:sldId id="1839" r:id="rId14"/>
    <p:sldId id="1840" r:id="rId15"/>
    <p:sldId id="1841" r:id="rId16"/>
    <p:sldId id="2155" r:id="rId17"/>
    <p:sldId id="2130" r:id="rId18"/>
    <p:sldId id="2160" r:id="rId19"/>
    <p:sldId id="2161" r:id="rId20"/>
    <p:sldId id="2164" r:id="rId21"/>
    <p:sldId id="2165" r:id="rId22"/>
  </p:sldIdLst>
  <p:sldSz cx="12192000" cy="6858000"/>
  <p:notesSz cx="9296400" cy="7010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Candara" panose="020E0502030303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9:14:58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30570 1479 11967 0,'0'0'1072'0,"0"0"-864"15,-6-12-208-15,6 12 0 0,0 0 2880 0,0 0 544 16,-2-8 96-16,2 8 32 0,-7-6-1440 0,7 6-304 16,0 0-48-16,0 0-16 0,0 0-416 0,0 0-96 15,0 0-16-15,0 0 0 0,-5 12-256 0,4 2-64 16,1-1-16-16,0 5 0 0,-3 4-432 0,3 7-64 16,0 6-32-16,0 8 0 0,1 6-160 0,-2 1-16 15,-2 4-16-15,0 1 0 0,-3-3-160 0,0 5 128 16,-1 3-128-16,1-4 128 0,2-4-128 0,0-2 128 15,0-2-128-15,4-2 128 0,3-3-128 0,-2-7 0 16,0-4 144-16,2-4-144 0,1 0 0 0,0-6 0 0,1-3-160 0,1-3 160 31,1-2-2464-31,1-6-384 0,2-3-80 0</inkml:trace>
  <inkml:trace contextRef="#ctx0" brushRef="#br0" timeOffset="366.91">31152 1502 6447 0,'0'0'576'0,"0"0"-576"15,0 0 0-15,0 0 0 0,0 0 4288 0,0 0 736 16,0 0 160-16,0 0 16 0,0 0-3264 0,0 0-656 15,0 0-128-15,0 0-16 0,-5 8-32 0,5-8 0 16,-4 12 0-16,4 5 0 0,2 6-192 0,1 7-32 16,1 6-16-16,0 3 0 0,0 2-192 0,0 2-32 15,0 1-16-15,0 1 0 0,0-2-144 0,-4 0-32 16,-3 0 0-16,2 2 0 0,3 1-208 0,-2 0-48 16,-2 0-16-16,2-3 0 0,1-3-176 0,0-1 160 15,-3-2-160-15,-1-1 160 0,2 1-160 0,0 1 0 16,-3-1 0-16,2-1 128 0,1-3-128 0,1 0 0 15,0-2 144-15,1 1-144 0,-1-4-224 0,0-4-112 16,0-1-32-16,2 1 0 16,0 1-2128-16,0-3-448 0,-2-1-64 0</inkml:trace>
  <inkml:trace contextRef="#ctx0" brushRef="#br0" timeOffset="867.27">30030 2934 31103 0,'0'0'1376'0,"0"0"288"0,0 0-1344 0,-7 10-320 16,2 3 0-16,2 7 0 0,5 1 512 0,-1 8 16 15,2 7 16-15,1 4 0 0,1 5-160 0,1 3-16 16,1 4-16-16,2 0 0 0,1 0 32 0,1 1 0 15,-1-1 0-15,3 1 0 0,4 1-64 0,2-1-16 16,0-1 0-16,3-1 0 0,2-3-176 0,4-2-128 0,2-4 192 16,6-2-192-16,0-5 192 0,3-1-192 0,2-1 192 15,-1-6-192-15,-3-3 352 0,2-2-32 0,4-3-16 0,0 0 0 16,-2-4 176-16,6-3 32 0,3-4 16 0,6-2 0 16,4-8 48-16,5-5 0 0,3-5 0 0,-3-3 0 15,-4-2 16-15,-5-3 16 0,-5-6 0 0,3-1 0 16,3-2-192-16,-3-3-32 0,-5-5-16 0,-1-5 0 15,1-3-128-15,-6-5-32 0,-7-7 0 0,-3-2 0 32,-10-5-1168-32,-3 3-256 0,-6-2-32 0,-5-2-18304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1:22:49.70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2935 8789 13823 0,'-15'-1'608'0,"15"1"128"0,-9-2-592 0,9 2-144 0,-10 4 0 0,-1-2 0 16,1-4 2464-16,10 2 464 0,-9 5 80 0,9-5 32 16,-11 0-1728-16,11 0-352 0,0 0-64 0,0 0 0 15,0 0-320-15,0 0-48 0,0 0-16 0,0 0 0 16,0 0-384-16,11-1-128 0,-1 1 0 0,3-2 0 16,6-4 144-16,0 1-144 0,1 1 0 0,4-2 144 0,4 0-144 0,-1 0 0 15,2-2 0-15,1-1 0 0,2 1 0 16,4-2 0-16,4-1 0 0,3 2 0 0,-1-4-144 0,9-1 144 15,9 2 0-15,1-1 0 0,0-1 0 16,2-2 0-16,-1-2 128 0,5 0-128 0,3-3 288 0,7 1-32 16,5-3-16-16,2-2 0 0,3 0-48 0,4-6 0 15,1 1 0-15,8-1 0 0,8 1-48 0,-1-3-16 16,0 2 0-16,4-2 0 0,7 1 64 0,0-2 16 16,-2 1 0-16,4-3 0 0,2-5-16 0,3 2 0 15,2 2 0-15,2-3 0 0,1-3-192 0,3 1 0 16,0 2 128-16,2 3-128 0,-1 1 0 0,1-1 0 15,1 1 0-15,0 2 0 0,-1 0 0 0,1-1 0 16,-2-2 0-16,2 2 0 0,-1-1 128 0,-3-3-128 0,-3 1 0 0,-1-1 0 16,-2 5 0-16,1-1 128 0,-3 2-128 15,-5 2 0-15,-5 1 192 0,-1 0 0 16,1 0 0-16,-9 2 0 0,-7 2-16 0,-1 0-16 0,-4-1 0 16,-3 2 0-16,-4 2-160 0,-5 0 0 0,-4 3 0 0,-5 0 0 15,-4-1-176-15,-2 0-64 0,-3 0-16 0,-1 4 0 31,-2 3-480-31,-5 1-96 0,-7 1-32 0,-3 3-8768 0,-6 1-1760 0</inkml:trace>
  <inkml:trace contextRef="#ctx0" brushRef="#br0" timeOffset="1">10660 6195 7535 0,'0'0'320'0,"0"0"96"0,0 0-416 0</inkml:trace>
  <inkml:trace contextRef="#ctx0" brushRef="#br0" timeOffset="2">3450 8704 22399 0,'0'0'992'0,"-9"-4"208"16,9 4-960-16,0 0-240 0,-10-6 0 0,1 1 0 0,3-1 448 0,-2 2 64 15,8 4 0-15,0 0 0 0,0 0-48 0,0 0 0 16,-11-3 0-16,4 0 0 0,7 3-336 0,0 0-128 16,-9-4 0-16,-1 3 0 0,0 2 0 0,1 2 0 15,-2-1 0-15,0 2 0 0,-5 0 0 0,2 3 0 16,1 2 0-16,-2-1 0 0,-3-1 128 0,0 2-128 16,0-1 0-16,-1 0 144 0,-2-1 176 0,2-2 16 15,-1-1 16-15,-1 2 0 0,-1-1 336 0,-2 2 64 16,-5-2 16-16,-1 2 0 0,0-3-128 0,-4 1 0 0,-4-1-16 0,0 1 0 15,-1 3-224-15,0-2-32 0,-3 2-16 0,1 4 0 16,-2 2-16-16,-4 1 0 0,-5-1 0 0,-6 4 0 16,-4 8-80-16,-1 2 0 0,1 0-16 0,-2 0 0 15,-2 3-240-15,1 0 128 0,0-2-128 0,-5 0 0 16,-5-2 144-16,1 2-144 0,0-1 128 0,3 0-128 16,5-2 336-16,-2 0-16 0,-2-3 0 0,-1 1 0 15,3-2 0-15,1 0-16 0,-1-2 0 16,5-1 0-16,6-2-304 0,2-1 160 0,2-3-160 0,-2 0 128 15,-1 0-1760 1,26-7-352-16,-5 2-80 0</inkml:trace>
  <inkml:trace contextRef="#ctx0" brushRef="#br0" timeOffset="3">10822 6235 21183 0,'0'0'1888'0,"0"0"-1504"0,0 0-384 0,0 0 0 16,0 0 1808-16,-9 4 304 0,0 0 48 0,9-4 16 15,0 0-1264-15,-9 2-240 0,9-2-48 0,-8 7-16 16,0 2-416-16,2 1-64 0,0 1-128 0,1-1 176 15,-1 2-176-15,-1 1 0 0,-2 0 0 0,-1 3 0 0,-2 5 0 16,-1-1 0-16,-3 1 0 0,-1 3 0 0,-4 2 0 0,-1 1 0 16,1 1 0-16,-3 0 0 0,-2 0 0 0,-3-2 128 15,-1-1-128-15,4-1 192 0,6-2-192 0,2-2 0 16,-2-3 144-16,6-1-144 0,5-5 0 0,4 1 0 16,0-4 0-16,5-8-9488 15,0 0-1856-15</inkml:trace>
  <inkml:trace contextRef="#ctx0" brushRef="#br0" timeOffset="4">10425 6381 32831 0,'0'0'1456'0,"0"0"288"0,0 0-1392 0,0 0-352 0,6-8 0 0,-6 8 0 15,12-4 224-15,0 2-32 0,-2 0 0 0,2 5 0 16,1 2-192-16,0 4 0 0,-2 3 0 0,1 0 0 15,0 3 0-15,0 1 0 0,-4-2 0 0,-1 3 0 16,1 2 0-16,0-1 0 0,-2 1 128 0,2 1-128 16,0 1 224-16,-1 0-48 0,-2-2-16 0,1 2 0 15,1-3-160-15,-2 2 0 0,0-3 0 0,1 1 0 16,-1 0-288-16,0 1-96 0,-1-6 0 0,2 4-16 16,5 0-2176-1,-2-2-432-15</inkml:trace>
  <inkml:trace contextRef="#ctx0" brushRef="#br0" timeOffset="5">11075 6729 23951 0,'0'0'2128'0,"0"0"-1696"16,-12 4-432-16,3-1 0 0,9-3 2256 0,0 0 368 15,0 0 80-15,0 0 16 0,0 0-1888 0,0 0-368 16,0 0-80-16,5-11 0 0,2 1-160 0,3 1-32 16,1-2 0-16,2 2 0 0,1 0-192 0,1 1-288 15,-1-2 64-15,0 1 16 0,1-2 208 0,-1 2 0 0,-1 0-160 0,0 2 160 16,0 3 0-16,-1 1 0 0,-1 0 0 0,1 0 0 16,1 2 0-16,-1 1 0 0,-12 0 0 0,13 1 0 15,-13-1 0-15,10 4 0 0,-10-4 0 0,10 8 0 16,-10-8 176-16,0 0-48 0,3 10-128 0,-4 2 192 15,-1 1-192-15,-4 2 128 0,-1-2-128 0,-4 0 0 16,-3-3 0-16,-2 6 0 0,-2-1 0 0,1 4 0 16,-1-2-336-16,-1 0 32 0,-1-3 16 0,0 2 0 15,2-1 288-15,2 2-128 0,2-3 128 0,3 1 0 16,4-1 0-16,0-1 256 0,0-1-32 0,4 1 0 16,3 0 288-16,2 0 48 0,3-1 16 0,2-2 0 15,1 1-176-15,2-1-16 0,2-1-16 0,4-1 0 16,3-3-224-16,2-1-144 0,0-1 192 0,0 2-192 0,0-2 0 15,1-2 0-15,2-2 0 0,3-1 0 16,-1 1-1072-16,1 0-208 16,0-2-64-16,1 2-14464 0</inkml:trace>
  <inkml:trace contextRef="#ctx0" brushRef="#br0" timeOffset="6">2529 13534 911 0,'-4'10'0'0,"-1"-3"0"0,-3 0 0 0,2 1 0 0</inkml:trace>
  <inkml:trace contextRef="#ctx0" brushRef="#br0" timeOffset="7">3643 6431 16575 0,'-7'-6'1472'0,"-1"1"-1168"16,-1 0-304-16,1-2 0 0,0 1 1984 0,3-1 352 16,0 1 64-16,1-1 16 15,0-1-2272-15,2-1-448 0,0 2-80 0,2 7-32 0,0 0 16 0,0 0 0 16,0 0 0-16,0 0 0 0,0 0 400 0,0 0 0 16,7-10 0-16,-7 10 0 0,0 0 576 0,10 4 128 15,-2 3 48-15,0 2 0 0,-2 0 400 0,1 1 64 16,-1 1 32-16,2 1 0 0,3 3-224 0,-2 1-64 15,-1 0 0-15,2 1 0 0,1-1-416 0,0 4-96 16,1-4 0-16,1 1-16 0,1 1-112 0,3 0-32 16,2 0 0-16,-2 1 0 0,-1-2 64 0,5 0 16 15,5-2 0-15,0 2 0 0,1 1 112 0,-1 3 32 16,1 0 0-16,3-1 0 0,0 1-192 0,0 1-48 0,-1 1 0 16,1 3 0-16,0 4-144 0,0 0-128 0,-2 3 144 15,1-2-144-15,0 2 192 0,-1-3-48 0,2 1-16 0,4 0 0 16,3 1 0-16,-1-1 0 0,-1 0 0 0,3 0 0 15,1-1 48-15,0 2 0 0,1 2 0 0,-3 1 0 16,0-3 16-16,-1 2 0 0,1-1 0 0,-1-2 0 16,0-1 0-16,3 0 0 0,2-1 0 0,1 3 0 15,0-2 64-15,2 0 0 0,0 0 16 0,2 0 0 16,-2 0-128-16,-1 0-16 0,-1 2-128 0,0 3 192 16,0 1-192-16,-1 2 128 0,2 1-128 0,0-1 0 15,2 0 0-15,2-3 128 0,1-5-128 0,0 3 0 16,0 1 0-16,-2-2 0 0,-4-2 128 0,-1-3-128 15,-1 1 0-15,1-1 0 0,1 2 0 0,-2 1 0 16,0-1 0-16,1 1 0 0,4 2 0 0,-1-2 0 16,-1 0 160-16,0 1-160 0,-1-1 160 0,-2 2-160 0,-2-2 144 15,0 1-144-15,-1-1 128 0,7 1-128 0,0-3 208 16,0 4-32-16,-1-1-16 0,2 3 0 0,1 0 0 0,-1 0 0 16,-4-1 0-16,0-1 0 0,-1 2-160 0,-1-1 160 15,1-3-160-15,-1 0 160 0,-2-3-160 0,3 2 160 16,1-2-160-16,1-1 160 0,0-2-160 0,-1 2 0 15,0-4 144-15,-2 4-144 0,-1 1 0 0,1 0 144 16,-1-1-144-16,1 2 0 0,-1 5 0 0,1-3 0 16,0 0 0-16,1 0 0 0,2 0 128 0,1 0-128 15,0-1 0-15,1 1 0 0,1 1 0 0,-2-1 128 16,-3-3-128-16,-2 1 0 0,-2-2 0 0,2 0 0 16,-1 1 0-16,1 3 0 0,-1 0 0 0,1-3 0 15,0-2 0-15,0 0 0 0,-3-3 128 0,1 3-128 16,1 0 0-16,-2-2 0 0,-2 1 128 0,-2-2-128 0,0-1 192 0,-1 1-192 15,-1-1 208-15,0 0-64 0,-1-2-16 0,4 1 0 16,0-1-128-16,2 2 128 16,1-3-128-16,1 2 128 0,-3 1-128 0,0-3 0 0,-2 0 0 0,1 0 0 15,-2 1 0-15,-2-1 0 0,0 0 0 16,-2 2 0-16,-1 1 0 0,-2-1 128 0,-1 0-128 0,-1 0 0 16,-1-2 256-16,-1 0-16 0,1 0-16 0,-1 1 0 15,1-4 0-15,1 0 0 0,0-1 0 0,-2 0 0 16,-1 1-96-16,1-1 0 0,0-2-128 0,2 1 192 15,-1-2 0-15,0 4-16 0,3-5 0 0,-1 3 0 16,0 0-176-16,-1 2 0 0,-3-4-192 0,0 0 192 16,1-2 0-16,-4 1 0 0,-1 1 0 0,1-2 0 0,0-1 0 15,-1 1 0-15,-3-3 0 0,0 2 0 16,-1-1 0-16,1-1 0 0,-2 1 128 0,1-1-128 0,-2 1 144 0,1-2-144 16,-9-5 160-16,12 5-160 0,-12-5 128 15,12 5-128-15,-1 1 0 0,-11-6 0 0,11 5 160 0,-11-5-160 16,0 0 160-16,11 6-160 0,1-3 0 0,-12-3 0 15,0 0-128-15,12 4 128 16,-2-3-1104-16,-10-1-112 0,0 0-32 0,12-1-13376 16,-2-2-2672-16</inkml:trace>
  <inkml:trace contextRef="#ctx0" brushRef="#br0" timeOffset="8">10902 10958 4607 0,'0'0'400'0,"0"0"-400"16,0 0 0-16,0 0 0 0,0 0 4400 0,0 0 784 15,0 0 176-15,0 0 16 0,0 0-3968 0,0 0-784 16,0 0-176-16,0 0-16 0,0 0-432 0,0 0 128 15,0 0-128-15,0 0 0 0,0 0 0 0,-7 7 0 0,-2-3 0 0,1 2 0 16,0 2 256-16,1 3 80 0,-3 3 16 0,-1-1 0 16,-2 3 480-16,-3 2 112 15,-1 4 16-15,-1 4 0 0,-3 3-32 0,-1 1 0 0,-2-2 0 16,0 2 0-16,-3 0-368 0,0 0-80 0,-4-1-16 0,1 0 0 16,0-1-208-16,1-2-32 0,0-1-16 0,3 0 0 15,2-3-32-15,0 0-16 0,2-1 0 0,1-3 0 16,0-1-160-16,3-1 0 0,0-3 0 0,3-2 0 31,4-1-2128-31,2-5-304 0,-1-6-64 0</inkml:trace>
  <inkml:trace contextRef="#ctx0" brushRef="#br0" timeOffset="9">10354 11074 2751 0,'0'0'256'16,"0"0"-256"-16,0 0 0 0,0 0 0 0,0 0 6800 0,0 0 1328 16,0 0 256-16,0 0 48 0,1 13-6560 0,3 0-1296 15,3 2-272-15,2 0-48 0,3 0-256 0,-1 4 176 16,2 2-176-16,4 4 160 0,2-2-160 0,2 3 0 16,-1 1 0-16,3-1 0 0,0 1 0 0,-1 0 160 15,-1 1-32-15,0-2-128 0,-2 0 176 0,1 1-176 16,0-1 160-16,-2 3-160 0,-1-2 128 0,1 1-128 15,-2-6 0-15,-1 0 0 0,0-1 0 0,2-1-336 0,0-6 48 16,0 0 16 0,-3 1-1952-16,0-6-384 0,1-3-80 0</inkml:trace>
  <inkml:trace contextRef="#ctx0" brushRef="#br0" timeOffset="10">11186 11631 5519 0,'0'0'496'0,"0"0"-496"15,0 0 0-15,0 0 0 0,-11-4 4976 0,2 2 896 16,9 2 176-16,-7-4 32 0,7 4-4224 0,0 0-832 15,-6-8-192-15,4 3-16 0,2 5-480 0,0 0-80 16,0 0-32-16,-2-11 0 0,2 11-224 0,6-10-208 16,-2 1 32-16,-4 9 16 0,7-7 160 0,0 1 0 0,-7 6 0 15,6-7 0-15,-6 7 208 0,7-6 80 0,-7 6 16 0,0 0 0 16,0 0 416-16,0 0 96 0,0 0 16 0,0 0 0 16,0 0 128-16,0 0 16 0,0 0 16 0,0 0 0 15,0 0-400-15,0 0-80 0,0 0 0 0,0 0-16 16,0 0-288-16,0 0-48 0,0 0-16 0,0 0 0 15,8-7-16-15,-8 7 0 0,9-4 0 0,-9 4 0 16,0 0 64-16,8-4 16 0,-8 4 0 0,9-5 0 16,-9 5-32-16,0 0-16 0,0 0 0 0,0 0 0 15,0 0 48-15,0 0 16 0,0 0 0 0,0 0 0 16,0 0-16-16,0 0 0 0,0 0 0 0,0 0 0 16,0 0-208-16,0 0 128 0,0 0-128 0,0 0 0 0,0 0 0 0,0 0 0 15,6-4 0-15,-6 4 0 0,0 0 144 16,0 0-144-16,0 0 128 0,0 0-128 0,8-6 192 0,-8 6-64 15,0 0 0-15,0 0 0 16,0 0-128-16,8-6 160 0,-8 6-160 0,0 0 160 0,0 0-160 0,0 0 0 16,0 0 0-16,0 0 0 0,0 0 0 0,0 0 0 15,0 0 0-15,0 0 0 0,0 0 0 0,0 0 0 16,0 0 0-16,0 0 0 0,0 0 0 0,0 0 0 16,0 0 0-16,0 0 0 0,0 0 0 0,0 0 0 15,0 0 0-15,0 0 0 0,0 0 0 0,0 0 0 16,0 0 0-16,3 12 0 0,-1 0 0 0,-2 0 0 15,0-12 0-15,-2 13 0 0,-2-2 0 0,0 4 0 16,0-1 0-16,0 3 128 0,1 1-128 0,1 2 160 16,-2-2-160-16,1 2 160 0,1-1 0 0,-1 1 0 0,-1-1 0 0,0 2 0 15,2 0-32-15,-2 0 0 0,-2 0 0 0,1 0 0 16,-1-2-128-16,-1 2 0 0,-1-2 0 0,2 1 0 16,-2-2 0-16,0 1 128 0,0-1-128 0,1 1 0 15,0 0 0-15,2-1 0 0,-2 0 128 0,1-1-128 16,-1 0 0-16,2-3 0 0,2-1 0 15,2-2 0 1,1-11-448-16,-2 10-32 0,2-10 0 0,0 0 0 16,0 0-2560-16,0 0-512 0</inkml:trace>
  <inkml:trace contextRef="#ctx0" brushRef="#br0" timeOffset="11">5842 11362 9215 0,'0'0'816'0,"0"0"-656"0,1 10-160 0,-1 0 0 16,0 2 2736-16,-1 0 512 0,-2-1 96 0,1 2 32 16,-2 2-2672-16,1-1-544 0,1 0-160 0,-2 1 0 15,-2-4-512-15,4 1-176 0,-1 1-32 16,2-2-16-16,1-11-16 0,0 0 0 0,0 0 0 0,0 0 0 0,-3 11 752 0,3-11 0 15,0 0 0-15,0 12 160 16,0-12 112-16,2 13 32 0,-2-1 0 0,0 1 0 0,2 0 224 0,-2 0 48 16,-1-1 16-16,1-12 0 0,1 11-16 0,-1 1-16 15,2 0 0-15,-2-12 0 0,0 12 352 0,0-12 80 16,0 10 16-16,0-10 0 0,-2 10 176 0,2-10 32 16,0 0 16-16,0 0 0 0,0 0-304 0,0 0-64 15,0 0-16-15,0 0 0 0,0 0-144 0,0 0-48 16,0 0 0-16,0-9 0 0,3-1-32 0,-2-2-16 15,-1-1 0-15,1 0 0 0,1-3-64 0,-2 1-16 16,0 0 0-16,0 2 0 0,-2 2-16 0,1-1-16 16,0 2 0-16,0-2 0 0,-2 1-48 0,2 1-16 0,-1-1 0 15,1 1 0-15,0 0-112 0,-2 1-32 16,-1-5 0-16,0 3 0 0,2-1-64 0,-2-2-16 0,0 1 0 16,0-2 0-16,0-2-32 0,0-1-16 0,0 0 0 15,0 0 0-15,0-2 64 0,2 0 16 0,-2 0 0 0,1-3 0 16,1 1-16-16,0 1 0 0,1-2 0 0,0-2 0 15,-2 2-48-15,-1 2-16 0,-1-1 0 0,1 1 0 16,2 1 16-16,-1-1 0 0,-1 2 0 0,0-2 0 16,0 1-48-16,0 2 0 0,0 0 0 0,2 1 0 15,-1 1-128-15,2-2 192 0,0 0-192 0,-2 0 192 16,0-1-192-16,1 0 0 0,0-2 0 0,1 0 128 16,1 0-128-16,0 0 0 0,-2-2 0 0,0 1 0 15,2 0 192-15,0-1-64 0,-2 3 0 0,2-1 0 16,2 0 0-16,0 1-128 0,-4-1 192 0,5 1-64 0,-1-3-128 15,0 3 128-15,-1-1-128 0,2 1 128 0,-1 2-128 16,1 2 0-16,-1-2 0 0,0 1 0 0,-4-1 0 0,2 0 128 16,3-1-128-16,-3 2 0 0,-1-1 144 0,-1 1-144 15,1 0 160-15,0 0-160 0,0 0 192 0,-2-1-64 16,-1 0-128-16,0-2 192 0,-1-2-64 0,2-1 0 16,1 0-128-16,0 5 192 0,2 5-192 0,0-6 128 15,2-5-128-15,0 2 0 0,1 2 128 0,0 1-128 16,0 1 0-16,1-2 0 0,0 0 208 0,0 4-48 15,-1-4-16-15,-1 3 0 0,1 1 32 0,0 2 0 16,-1-3 0-16,-2 4 0 0,-2-3-48 0,-1 2-128 16,2-2 192-16,-1 2-64 0,1 1-128 0,0 0 128 0,-2-7-128 15,1 3 128-15,-2 1-128 0,-2-1 0 16,4-3 0-16,1 2 128 0,-1 0-128 0,1-2 0 0,0-2 0 16,1 1 0-16,2-3 0 0,1 5 0 0,-1-3 0 0,1 1 0 15,0-1 0-15,2 1 0 0,0 0 0 0,0 1 0 16,-1 1 0-16,0-1 0 0,0-1 0 0,0 3 0 15,-1 3 0-15,-2-1 0 0,-1 0 128 0,0-1-128 16,1 0 0-16,-1 2 128 0,-2-1-128 0,-1 0 128 16,0 1-128-16,1-2 0 0,-1 0 144 0,0 1-144 15,2-3 0-15,-1 2 144 0,-1-5-144 0,-1 3 0 16,0 2 128-16,2-2-128 0,-1-2 0 0,2 0 0 16,-1 0 0-16,1 3 0 0,0 0 0 0,-1 1 0 15,1-1 0-15,0 1 0 0,0 0 0 0,-1 0 0 16,2 1 0-16,-1 0 160 0,0 2-160 0,-1-2 128 15,1 0-128-15,0 1 192 0,1 0-192 0,-2 0 192 0,-2-2-192 16,3 3 160-16,-1 2-160 0,0-5 160 0,0-1-160 0,-2 1 0 16,-1 3 0-16,2 1 0 0,2-4 0 0,-2 2 0 15,-1 1 0-15,1-2 0 0,1-1 0 0,-1-2 0 16,1 1 0-16,0-1 0 0,1 2 0 0,1 0 0 16,0-1 0-16,0 0 0 0,-3 1 0 0,2 0 0 15,2 0 0-15,-2 1 0 0,-3 3 0 0,0-2 0 16,-1-2 128-16,4 0-128 0,1 3 0 0,-1-3 0 15,-3 0 0-15,2 1 0 0,2-2 0 0,-1 1 0 16,-2-1 0-16,2-2 0 0,1 0 0 0,-1 1 0 16,-2 1 0-16,1-1 0 0,0 2 0 0,0 0 0 15,0 1 0-15,1-3 0 0,2-2 0 0,-1 1 0 0,2-1 0 16,-4 2 0-16,-2 1 0 0,1 0 0 0,0 1 0 16,0-1 0-16,1 1 0 0,-1 0 0 0,0 0 0 0,2 0 0 15,0 0 0-15,-2 1 128 0,-2-3-128 0,4 2 0 16,5-3 0-16,-4 1 0 0,-4-1 128 0,2 1-128 15,6 0 0-15,-4 1 0 0,-5-1 0 0,3-2 0 16,2 1 0-16,0 1 0 0,-2-1 0 0,0 2 0 16,-4-2 0-16,4 3 0 0,2-4 0 0,-3 2 0 15,-2-3 0-15,2 1 0 0,3 0 0 0,-1 3 0 16,-3-2 0-16,0 3 0 0,2-4 128 0,2 2-128 16,0-1 0-16,0 1 0 0,-2-6 144 0,2 1-144 15,0 1 0-15,0-2 0 0,0-1 0 0,3 1 128 16,0 2-128-16,-2-1 0 0,-2 1 0 0,2-2 0 15,3 0 0-15,-3-1 0 0,-4-1 0 0,3 1 0 0,0 1 0 16,0-1 0-16,-1 1 0 0,-1 1 0 0,-2-3 0 16,2 1 0-16,4-1 0 0,-4 0 128 0,-3-1-128 0,3 0 0 15,-1-4 0-15,2 1 0 0,-1 1 0 0,1-3 0 16,0 5 0-16,-1-2 0 0,1-4 0 0,-2 1 0 16,1 1 0-16,2 0 0 0,2 2 0 0,-2 0 0 15,-2 0 0-15,1-1 128 0,1 1-128 0,-2-1 0 16,0-3 0-16,0 1 0 0,1-1 0 0,0 1 0 15,-2 0 0-15,1 0 0 0,-1 1 0 0,0-1 0 16,1 1 0-16,-1-1 0 0,0 0 0 0,1 2 0 16,1-1 0-16,-1 0 0 0,-2 2 0 0,2-1 0 15,-1-3 0-15,1 0 0 0,-1 0 0 0,0 2 0 16,1-3 0-16,0 1 0 0,1 0 0 0,0 1 0 16,-2 1 0-16,2 0 0 0,0 2 0 0,1 0 0 0,-2 2 0 15,1-2 0-15,-2 0 0 0,1 1 0 0,0-2 0 0,1 1 128 16,-3-2-128-16,2 2 0 0,-1 3 0 15,0-6 0-15,0 0 0 0,0-1 0 0,0 2 0 0,1 2 0 16,-1 3 0-16,-1 0 0 0,0 1 0 0,2-1 0 16,-2 0 0-16,0 0 0 0,0 2 0 0,1-2 0 15,-1 2 0-15,0-1 0 0,1-2 0 0,0 1 0 16,0 1 0-16,1-3 0 0,-1 2 0 0,-1 1 0 16,2 0 0-16,-2 0 0 0,0 2 0 0,0 1 0 15,0 0 0-15,1 3 0 0,1 1 0 0,0 0 0 16,-3-1 0-16,0 1 0 0,0 0 0 0,1 1 0 0,-1 1 0 15,1-1 0-15,1 2 0 0,-1-1 0 16,0-2 0-16,-1 2 0 0,0 1 0 0,1 3 128 0,1-2-128 16,1 2 0-16,-1-1-128 0,2 3 128 0,0-2-240 15,-1 0 48-15,0 2 0 0,2 11 0 16,0 0-1152-16,0 0-208 16,0 0-48-16,0 0-13808 0,10-2-2752 0</inkml:trace>
  <inkml:trace contextRef="#ctx0" brushRef="#br0" timeOffset="12">4315 14395 5519 0,'0'0'496'0,"0"0"-496"0,0 0 0 0,0 0 0 15,0 0 1872-15,0 0 288 0,0 0 48 0,0 0 16 32,2-9-2816-32,-2 9-560 0,1-8-128 0,-1 8 0 15,0 0 512-15,0 0 96 0,0 0 32 0,-1-9 0 0,1 9 1392 0,0 0 272 0,-2-9 64 0,2 9 16 16,0 0 896-16,0 0 176 0,0-8 48 0,0 8 0 16,0 0-752-16,0 0-128 0,0 0-48 0,0 0 0 15,3-9-528-15,-3 9-96 0,0 0-32 0,0 0 0 16,0 0-384-16,0 0-96 0,6-8-16 0,-6 8 0 15,0 0 48-15,0 0 16 0,3-9 0 0,-3 9 0 16,4-8 496-16,-4 8 112 0,0 0 16 0,0 0 0 16,0 0 160-16,0 0 32 0,-1-8 16 0,1 8 0 0,0 0-400 0,0 0-96 15,0 0-16-15,0 0 0 16,0 0-304-16,0 0-64 0,0 0-16 0,0 0 0 0,0 0-144 0,0 0 0 16,0 0 144-16,0 0-144 0,0 0 0 0,0 0 0 15,0 0 0-15,5 8 0 0,-5-8 0 0,0 0 176 16,0 0-16-16,1 12 0 0,-1-12 224 0,-2 10 32 15,2-10 16-15,-4 12 0 0,1-2 80 0,-2 1 32 16,-4-2 0-16,0 3 0 0,1-1-208 0,-1 2-32 16,-3 3-16-16,-1-2 0 0,-1 2-160 0,-1 1-128 15,1 0 144-15,-2 0-144 0,-1 2 128 0,0 1-128 16,0 0 0-16,-1-1 0 0,-1 2 0 0,-2 0 0 0,0 1 0 16,1-1 0-16,1 1 128 0,-1-1-128 0,-2 2 0 0,1 2 0 15,0-1 0-15,2-1 0 0,-1-1 0 0,1 3 0 16,-4-2 0-16,5 0 0 0,3-4 0 0,1-2 0 15,4-4 0-15,0 0 128 0,-2-1-128 0,4-2 0 16,8-10-208-16,-6 8-96 0,6-8-16 0,0 0 0 31,0 0-1216-31,0 0-240 0,0 0-48 0,0 0-9056 0,-11-4-1824 0</inkml:trace>
  <inkml:trace contextRef="#ctx0" brushRef="#br0" timeOffset="13">3858 14407 23039 0,'0'0'2048'0,"0"0"-1648"15,0 0-400-15,0 0 0 0,0 0 4224 0,0 0 768 16,0 0 160-16,0 0 32 0,9-8-4096 0,0 4-832 15,1 4-256-15,-10 0 160 0,0 0-160 0,12 5 0 16,1 0 0-16,-4 2 0 0,-9-7 0 0,5 10 0 16,2-1 0-16,0-2 0 0,-1 1 144 0,1 1 0 15,-4-3 0-15,4 4 0 0,2 1 128 0,0 0 32 16,0 0 0-16,1 1 0 0,1 1 48 0,1 3 16 16,-2-2 0-16,3 2 0 0,3-1 112 0,1 2 32 15,-3 3 0-15,1-3 0 0,-1 2-320 0,3-2-48 0,1 3-16 0,-1-3 0 16,-1 3-128-16,-2-2 0 0,1 1 0 0,-2-2 0 15,-3-2 0-15,2-4-144 0,-1 0 144 0,-1-2-160 32,-4 0-272-32,-6-9-48 0,11 7-16 0,-11-7 0 15,0 0-992-15,0 0-208 0,0 0-32 0,0 0-16 16,10-4-1312-16,-10 4-256 0,0 0-48 0</inkml:trace>
  <inkml:trace contextRef="#ctx0" brushRef="#br0" timeOffset="14">2866 14029 26207 0,'0'0'1152'0,"0"0"256"0,0 0-1136 0,0 0-272 16,0 0 0-16,0 0 0 0,0-8 336 0,0 8 16 16,0 0 0-16,0 0 0 0,0 0-176 0,1-9-48 15,-1 9 0-15,0 0 0 0,0 0 176 0,0 0 16 16,1-9 16-16,-1 9 0 0,0 0 256 0,-8-4 48 16,-1 2 16-16,0 2 0 0,9 0-144 0,-10 3-16 15,-1 2-16-15,0 2 0 0,-3 2 48 0,3-1 16 16,0 3 0-16,1 2 0 0,-1 0-32 0,1 6-16 15,1 3 0-15,-2 3 0 0,0-1-224 0,-1 8-32 16,-1 3-16-16,0 1 0 0,0 2-224 0,0 0 0 16,1 0 0-16,0-2 0 0,2-1 0 0,1-2 0 0,0 1 0 0,2-4 0 15,3-3 0-15,2 1 0 0,-2-2 0 0,2 2 0 16,2 1 0-16,3 0 0 0,1 0 0 0,1 0 0 16,0-2 0-16,3 0 0 0,1-1 0 0,0-1 0 15,-2-3 0-15,3-1 0 0,3-3-192 0,0-4 192 16,1-1-144-16,0-2 144 0,2-5 0 0,-1 0-144 15,0-6 144-15,0-3 0 0,3-1 0 0,3-1 0 16,3-3 240-16,-5-4-32 0,-3-2 0 0,2-3 0 16,4 0 240-16,-2-5 32 0,-2-2 16 0,-1 0 0 15,0-1-96-15,-3-2-16 0,1-5 0 0,-4 2 0 16,-1-1-128-16,0 1-48 0,-1-3 0 0,-2 2 0 16,-5-1-80-16,1 0 0 0,-2 1-128 0,-2-2 192 15,-3-3-192-15,1 2 176 0,3 0-176 0,-1 0 160 0,-2-2-160 16,1 0 160-16,-1 1-160 0,1 5 160 0,-1 4-160 0,-1 0 0 15,-1-1 144-15,0 3-144 0,1 7 0 0,-1 0-288 16,-3 4 48-16,0 0 16 16,0 4-416-16,-1 1-96 15,0 1-16-15,0 1 0 0,0 1-176 0,-2 1-32 0,-1 0-16 0,-1 2 0 16,-2-2-1248-16,0 4-240 0,2 1-48 0</inkml:trace>
  <inkml:trace contextRef="#ctx0" brushRef="#br0" timeOffset="15">2504 14394 30399 0,'0'0'2704'0,"0"0"-2160"0,0 0-544 0,0 0 0 15,7 9 1536-15,1 0 208 0,1-3 48 0,0 1 0 32,0-1-1792-32,2 1-336 0,-1-1-80 0,0 1-16 0,-10-7 304 0,13 8 128 0,2-2-128 0,-3 1 128 15,-3-2 144-15,1-1 112 0,2-1 32 0,1-2 0 16,-1 1 144-16,2 0 16 0,-2-4 16 0,3 2 0 16,4 0-320-16,-4 0-144 0,0 2 128 0,0-4-128 15,3 0 0-15,-2-1 0 0,-4-2 0 0,0 1 0 16,-1 0-368-16,1-1-48 0,-2 0-16 15,2 1 0 1,-3-3-2832-16,2 3-576 0,-1-1-128 0</inkml:trace>
  <inkml:trace contextRef="#ctx0" brushRef="#br0" timeOffset="16">3497 13611 30751 0,'0'0'1360'0,"0"0"288"0,0 0-1328 0,0 0-320 0,0 0 0 0,0 0 0 16,0 0 688-16,0 0 64 0,0 0 16 0,0 0 0 15,0 0-768-15,0 0 0 0,0 0 0 0,0 0 0 16,0 0 0-16,-2 12 0 0,4 1 0 0,-2 3 0 16,-2-3-144-16,4 2 144 0,0 2 0 0,1 3-144 15,-1 2 144-15,1 0 0 0,0 2 0 0,-2 1 0 16,-1 1 0-16,0 0 0 0,0-3 0 0,-1 1 0 16,-1-2 0-16,1 1 0 0,0-3 0 0,-3 1 0 15,0-2 0-15,-1 1-128 0,-3-6 128 0,1 2-192 16,1-3-2048-1,-2-4-432-15</inkml:trace>
  <inkml:trace contextRef="#ctx0" brushRef="#br0" timeOffset="17">3203 13662 31327 0,'0'-11'2784'0,"0"11"-2224"16,0 0-560-16,9-8 0 0,2-4 1808 0,3 3 256 16,6 1 48-16,6 0 16 15,4 2-2320-15,2-1-480 0,1-3-96 0,2 2 0 16,0 3 128-16,1-2 48 0,-3-2 0 0,1 5 0 16,-1 0-400-16,-3 2-80 0,-3-1-16 0,-2 2 0 0,-4-2 784 0,-2 2 160 0,0-1 144 0,-4 1-208 31,0 0-1280-31,-1 1-256 0,0 0-48 0,-2-1-9616 0</inkml:trace>
  <inkml:trace contextRef="#ctx0" brushRef="#br0" timeOffset="18">3873 14121 8287 0,'-15'-5'368'0,"15"5"80"0,0 0-448 0,0 0 0 16,-8-5 0-16,1 1 0 0,1-3 2288 0,6 7 368 16,0 0 80-16,0 0 16 0,-1-10-1936 0,1 10-384 15,0 0-80-15,0 0-16 0,0 0 752 0,0 0 160 16,0 0 32-16,0 0 0 0,0 0 592 0,0 0 128 16,0 0 32-16,0 0 0 0,0 0-816 0,0 0-176 15,0 0-16-15,0 0-16 0,10-4-784 0,2 3-224 16,1-2 0-16,1-1 128 0,0 0-128 0,2 2-192 15,1 0 64-15,4-3 0 0,1 0-32 0,3 1 0 0,1 0 0 0,1 0 0 16,-1 2 160-16,0-4 0 0,0 0 0 16,-2 2 0-16,-4 1 0 0,0 3 0 0,0-5 128 0,-2 4-128 15,-2 1 192-15,-1 0-48 0,0 0 0 0,-1 2 0 16,-2 2-144-16,0-2 160 0,-2-2-160 0,0 1 160 16,1 3-160-16,-11-4 0 0,10 2 144 0,2 2-144 15,1-4 0-15,-2 0 144 0,-11 0-144 0,10-2 0 16,0 0 144-16,-10 2-144 0,0 0 0 0,0 0 144 15,0 0-16-15,11-5-128 0,2 1 192 0,-13 4-64 16,0 0 320-16,0 0 64 0,12-5 16 0,-12 5 0 16,0 0 112-16,0 0 0 0,0 0 16 0,0 0 0 0,-3-9-272 15,3 9-48-15,0 0-16 0,-5-7 0 0,5 7-320 16,-9-3 0-16,0-3 0 0,9 6 128 16,0 0-128-16,-11-2 0 0,-1-2 0 0,5-3 0 0,7 7 0 0,-8-8 0 15,-1-1 0-15,2 3 0 0,1-1 176 0,0 1 16 16,1-3 0-16,-1 2 0 0,-2-2 144 0,1 4 48 15,2-2 0-15,0 1 0 0,-4 1-48 0,2 1 0 16,2-2 0-16,-2 1 0 0,0 3-208 0,0 0-128 16,7 2 128-16,-9 0-128 0,9 0 0 0,-9-2 0 15,2-2 0-15,7 4 0 0,0 0-240 0,0 0-16 16,0 0 0-16,0 0 0 16,0 0-1968-16,0 0-400 0,0 0-64 0</inkml:trace>
  <inkml:trace contextRef="#ctx0" brushRef="#br0" timeOffset="19">2456 13567 28559 0,'0'0'2544'0,"0"0"-2032"0,0 0-512 0,0 0 0 0,0 0 672 0,0 0 32 16,0 0 16-16,0 0 0 0,0 0-528 0,0 0-192 15,0 0 0-15,0 0 144 0,0 0-144 0,0 0-144 16,0 0 144-16,-4 12-208 0,-2-3-112 0,6-9-32 16,0 0 0-16,0 0 0 0,0 0 352 0,8 12-176 15,-1-5 176-15,4 0-128 0,1-3 128 0,1-1 0 16,-2-1 0-16,4-1 0 0,-1-1 128 0,2-1 48 16,-2 1 16-16,3 0 0 0,1 0 288 0,0 0 64 15,1 0 16-15,0 0 0 0,1-1-400 0,1 0-160 16,0-1 128-16,1 1-128 0,0 1 0 0,4 0 128 0,4-3-128 15,-3 3 0-15,-3-1 0 0,-1 0 0 0,1-2 0 0,-2 2 0 16,0-2 176-16,-1 1-48 0,0-1-128 0,-3 2 192 16,-2 1 192-16,-2 0 48 0,-2-4 0 0,-2 2 0 15,-10 2 176-15,12-1 32 0,-12 1 16 0,0 0 0 16,12-2-144-16,-12 2-16 0,0 0-16 16,0 0 0-16,7-6-16 0,-7 6 0 0,0 0 0 0,0 0 0 15,3-8 0-15,-3 8 0 0,0 0 0 0,0-7 0 16,-5-2-160-16,2 1-48 0,3 8 0 0,-2-11 0 15,-2 2-96-15,-1 3-32 0,5 6 0 0,-7-7 0 16,-1 1-128-16,2 0 0 0,-2 2 0 0,8 4 0 16,-11-5 0-16,1 0 0 0,-2 1 0 0,2-1 0 15,1 1 0-15,9 4 208 0,-11-6-48 0,2 2-16 0,9 4 48 16,-9-7 16-16,-1 2 0 0,0 0 0 0,4-1-64 16,6 6-16-16,-9-5 0 0,9 5 0 0,-8-5-128 0,8 5 0 15,-9-4 144-15,9 4-144 0,-8-4 0 0,8 4 0 16,-9-2 0-16,9 2 0 0,0 0 0 15,0 0-256-15,0 0 32 0,0 0 16 0,0 0-144 0,-7-4-32 16,1 0 0-16,6 4 0 0,0 0 112 0,0 0 16 16,-9-3 0-16,9 3 0 15,0 0-1216-15,0 0-256 0,0 0-32 0</inkml:trace>
  <inkml:trace contextRef="#ctx0" brushRef="#br0" timeOffset="20">538 14464 3679 0,'0'0'320'0,"0"0"-320"0,0 0 0 0,3-8 0 15,-3 8 1904-15,3-9 304 0,-1 0 64 0,0 2 16 0,-2 7-1392 0,0-6-288 16,0-3-48-16,0 9-16 0,0 0 1216 15,1-8 240-15,-1 8 48 0,0-8 16 0,0 8-208 0,1-8-64 16,-1 8 0-16,0 0 0 0,0 0-368 0,0-6-80 16,0 6 0-16,0 0-16 0,0 0-480 0,0 0-80 15,0 0-32-15,0 0 0 0,0 0-416 0,0 0-64 16,0 0-32-16,0 0 0 0,0 0-96 0,-6 6-128 16,6-6 176-16,0 0-176 0,0 0 256 0,-4 11-48 15,4-11-16-15,0 11 0 0,0-11 224 0,2 12 32 16,-2-12 16-16,8 13 0 0,0-1-80 0,2 0 0 15,2-1-16-15,2 1 0 0,2 1-208 0,2 0-32 16,1 2-128-16,-8-6 192 0,2 2-192 0,2 0 0 0,0 2 128 0,0 0-128 16,-1-1 0-16,0 2 0 0,1 0 0 0,4 12 0 15,-6-7 0-15,-2-1 0 0,-3-2 0 16,-4-1 0 0,-4 1-1808-16,-2-3-304 0,2-13-64 0</inkml:trace>
  <inkml:trace contextRef="#ctx0" brushRef="#br0" timeOffset="21">999 14394 9215 0,'0'0'400'0,"0"0"96"15,0 0-496 1,0 0 0-16,0 0 0 0,0 0 0 0,0 0 2880 0,0 0 464 0,0 0 112 0,-4 11 0 0,1 0-1568 0,2 1-320 16,1-1-64-16,1 1-16 0,-1 1 128 0,1 1 32 15,1 2 0-15,-1 2 0 0,-1 2-480 0,0 1-80 16,-1 0-32-16,-1 2 0 0,0 3-368 0,-3 3-80 16,-3 2-16-16,1 3 0 0,-2 2-208 0,1 2-64 15,-1 1 0-15,1-1 0 0,-2 0-32 0,1 1-16 16,-2 2 0-16,0-1 0 0,-1 0-272 0,0 3 0 15,-1 3 128-15,1 4-128 0,1-5 0 0,0-1 0 16,1 0 0-16,2-4 0 16,0-4-304-16,2-3-112 0,-2-4-32 0,4-3 0 15,4-7-2240-15,0-3-464 0</inkml:trace>
  <inkml:trace contextRef="#ctx0" brushRef="#br0" timeOffset="22">1426 14622 15599 0,'0'0'688'0,"0"0"144"0,3-8-656 0,-3 8-176 15,-1-10 0-15,1 10 0 0,0 0 1056 0,0 0 176 16,-8-7 48-16,8 7 0 0,-9-3-192 0,9 3-48 16,-10 0 0-16,10 0 0 0,0 0 32 0,0 0 0 15,-9 0 0-15,9 0 0 0,0 0 0 0,0 0 0 16,0 0 0-16,0 0 0 0,0 0-368 0,0 0-64 15,0 0 0-15,0 0-16 0,11 0-128 0,-11 0-32 16,12 0 0-16,1 0 0 0,1 0-80 0,-1-1-32 16,0 0 0-16,0 1 0 0,1 0 80 0,1-2 16 15,-1 0 0-15,0 1 0 0,2-1-192 0,2 1-16 0,2 1-16 0,-3 0 0 16,-3 0-224-16,2 1 0 0,2 1 128 0,-1 1-128 16,-4 0 0-16,0 0 0 0,1-1 0 0,1 1-160 31,-1 0-288-31,-1 0-64 0,-1-1-16 0,-2 0 0 15,1 1-1616-15,-1-2-320 0,1-1-64 0,-2 0-11488 0</inkml:trace>
  <inkml:trace contextRef="#ctx0" brushRef="#br0" timeOffset="23">1508 14786 15663 0,'0'0'1392'0,"0"0"-1120"0,0 0-272 0,0 0 0 15,0 0 4096-15,-1-9 768 16,1 9 160-16,0 0 32 0,4-8-3888 0,-4 8-768 0,0 0-144 0,7-9-48 16,-2 2 176-16,-5 7 48 0,0 0 0 0,9-5 0 15,-9 5-32-15,10-5 0 0,1 2 0 0,-2 2 0 16,-9 1 32-16,12-1 0 0,1 1 0 0,1 0 0 15,0 0-304-15,3 1-128 0,4 0 128 0,0-1-128 16,0 0 0-16,4-1 0 0,3-1 0 0,4-2 0 16,1 1 0-16,4-4 0 0,1 0 0 0,1-1 0 15,0 0 0-15,-1 1-320 0,-4 1 48 0,0-4-16992 16</inkml:trace>
  <inkml:trace contextRef="#ctx0" brushRef="#br0" timeOffset="24">5577 3063 1839 0,'0'0'160'0,"-9"3"-160"16,-4-2 0-16,1 0 0 0,3 1 5344 0,-1 1 1040 15,-3 3 208-15,2-1 32 0,11-5-5136 0,-9 5-1024 16,0-1-208-16,1 3-32 0,8-7-16 0,-9 3 0 16,9-3 0-16,0 0 0 0,-9 3-208 0,9-3 0 15,0 0 128-15,0 0-128 0,0 0 512 0,0 0 48 0,0 0 16 0,0 0 0 16,10-5 0-16,2 0 16 0,3 2 0 0,-1 0 0 15,-2 3-240-15,-1 3-48 0,2-3-16 0,2 3 0 16,0 1-16-16,-2 1 0 0,-2 1 0 16,-1 2 0-16,2 3 64 0,0-4 16 0,-1 2 0 0,1 2 0 15,0-1 16-15,-2 2 0 0,2 0 0 0,-1 1 0 16,-2-1-144-16,0-1-32 0,-1 1 0 0,-1-2 0 16,0 1-192-16,1-1 128 0,0-1-128 0,-1 1 0 15,-1-1 128-15,-1-1-128 0,0-2 0 0,3 1 0 16,-8-7 0-16,9 6 0 0,-1 1-176 0,0-4 176 15,-1 3-784-15,-7-6-48 16,7 6 0-16,-7-6 0 0,7 7-1088 0,-7-7-240 16,3 8-32-16,-3-8-10608 0</inkml:trace>
  <inkml:trace contextRef="#ctx0" brushRef="#br0" timeOffset="25">6103 2887 14735 0,'0'0'640'0,"0"0"160"0,0 0-640 0,0 0-160 16,0 0 0-16,0 0 0 0,0 0 1472 0,0 0 256 0,0 0 48 15,6 10 16-15,-6-10-1024 0,4 10-208 0,-6 0-48 0,0 2 0 16,1-1 176-16,0 1 16 0,-2 0 16 0,0 1 0 15,2-3 208-15,-3 3 32 0,-1 2 16 0,0 3 0 16,0 2-96-16,-2 0-32 0,-1 7 0 0,-1 3 0 16,-4 2-208-16,-1 6-64 0,-2 4 0 0,-1 5 0 15,-1-4 48-15,0 1 0 0,-3 0 0 0,-1 3 0 16,-3 1-48-16,-1 5-16 0,-3 1 0 0,0 1 0 16,1-3-256-16,-2-2-48 0,-3-3-16 0,2 0 0 15,1-2-240-15,2-4 176 0,2-2-176 0,3 0-11648 16,1-1-2416-16</inkml:trace>
  <inkml:trace contextRef="#ctx0" brushRef="#br1" timeOffset="26">2602 7979 5519 0,'0'0'496'0,"0"0"-496"15,-9-6 0-15,1-1 0 0,2 1 576 0,-2-1 0 0,0 1 16 0,0 1 0 32,-1 2-1264-32,0-4-256 0,1-3-48 0,0-2-16 0,-1 4 992 0,0 2 128 0,1-1 64 0,-1 0 16 15,-1-3 1264-15,1 4 240 0,1 2 48 0,0-1 16 16,-1-4-608-16,0 1-112 0,-2 0-32 0,0 0 0 16,-2 0-416-16,-1 2-96 0,1-2 0 0,0 2-16 15,2 4-304-15,-1 1-64 0,0-3-128 0,3 3 192 16,9 1-192-16,0 0 0 0,-10-2 0 0,-1 1 0 15,1-3 0-15,3 0 0 0,7 4 0 0,0 0 0 16,-10-8 0-16,2-2 176 0,4 1 0 0,4 9 0 16,-8-7 400-16,8 7 96 0,-6-10 16 0,6 10 0 15,-5-9 352-15,5 9 80 0,-7-8 16 0,7 8 0 16,0 0 64-16,0 0 16 0,-9-3 0 0,9 3 0 16,0 0-672-16,0 0-128 0,0 0-32 0,0 0 0 0,0 0-384 15,0 0 0-15,0 0 0 0,0 0 0 0,0 0 0 16,0 0 0-16,9 7 0 0,-2 2 0 0,-5 1 160 0,5-2-160 15,3-3 192-15,-1 1-192 0,-9-6 320 0,12 9-64 16,1 0 0-16,1-1 0 0,1-2 112 0,0 1 16 16,1-1 0-16,1 2 0 0,0 3 96 0,1-2 32 15,0-4 0-15,2 7 0 0,0 6-256 0,-1-1-64 16,-1 0 0-16,1 1 0 0,-1 0-64 0,1 1-128 16,1-1 176-16,-1 1-176 0,1 2 0 0,0 0 0 15,0-3 0-15,3 1 0 0,-3 0 0 0,7 3 0 16,3-1 0-16,0 0 0 0,-3 0 0 0,3 1 0 0,0-2 192 15,0 3-192-15,0 1 144 0,1 0-144 16,0 1 0-16,1 5 144 0,-2 3-144 0,0 2 0 0,-2 0 0 0,1-1 0 16,1-3 0-16,0-1 0 0,0 0 0 0,1-1 0 15,3-2 0-15,0 2 0 0,-3-3 0 0,2 3 0 16,-2-2 0-16,2 2 0 0,1-3 0 0,-3 3 0 16,-1-1 0-16,1 2 0 0,2 3 0 15,-2 1 0-15,-2 1 0 0,1-1 0 0,1-3 0 0,2 0 0 16,-1-1 128-16,4 0-128 0,-3 0 0 0,4-2 128 15,1 0-128-15,0 2 0 0,-1-2 144 0,1 2-144 16,-1 0 0-16,-1 2 0 0,-2 2 0 0,0 1 128 16,-1 2-128-16,0-1 0 0,-1 1 0 0,-1-1 0 15,2 2 0-15,1-1 144 0,-1-3-144 0,1 0 160 16,2-1 16-16,-3 0 0 0,0-3 0 0,-2 1 0 0,1 1 48 16,-1-1 16-16,0-1 0 0,-1 1 0 0,-2 2 16 15,0-3 16-15,1-3 0 0,1 0 0 0,2 2-32 16,1-1-16-16,-3-2 0 0,3 0 0 0,1 0-32 0,-2 1 0 15,-1-1 0-15,2 0 0 0,1-1-192 0,0 2 0 16,-6 1 128-16,0 2-128 0,2 1 0 0,-1 2 0 16,-3 1 128-16,-2-3-128 0,1-2 0 0,0-1 0 15,0-3 0-15,-2 2 0 0,1 1 0 0,2-5 0 16,1 1 0-16,3-2 0 0,-1 1 0 0,-1-4 128 16,1 0-128-16,-2-1 0 0,0 1 0 0,-3-1 0 15,-2-1 0-15,1 0 0 0,-1 0 128 0,-1 0-128 16,-3 0 0-16,0 1 0 0,0 0 160 0,1 2-160 15,-4-1 160-15,1 1-160 0,0-1 128 0,-1 2-128 0,1 0 0 16,0 0 144-16,-2-2-144 0,0 1 0 16,1-2 0-16,-2-1 0 0,-2-1 0 0,5-2 0 0,-2 2 0 15,-1-3 128-15,-2 0-128 0,-1-4 0 0,-1 0 0 16,2 0 128-16,-1 0-128 0,1-2 0 0,-2 2 0 16,1-1 0-16,2-2 0 0,0 1 0 0,-2-1 128 0,1 1-128 15,-1 0 0-15,-2-1 0 0,-8-6 0 0,8 8 128 16,2 1-128-16,-3-2 160 0,-7-7-160 0,7 7 160 15,1 0-160-15,-8-7 0 0,8 6 0 0,-8-6 0 16,8 7-144-16,-8-7 144 0,6 9 0 0,-6-9 0 16,7 7-448-1,-7-7 32-15,8 7 0 0,-8-7 0 0,0 0-1312 0,8 11-272 16,-3 1-48-16,-5-12-13872 0</inkml:trace>
  <inkml:trace contextRef="#ctx0" brushRef="#br1" timeOffset="27">6071 11424 2751 0,'0'0'256'0,"-9"5"-256"0,-5 1 0 0,1-2 0 15,2 2 4288-15,4-1 832 0,7-5 144 0,0 0 48 16,-8 6-4176-16,8-6-832 0,0 0-176 0,0 0-128 16,0 0 320-16,0 0-64 0,0 0 0 0,0 0 0 15,0 0 144-15,0 0 32 0,0 0 0 0,0 0 0 16,0 0 336-16,0 0 64 0,0 0 0 0,0 0 16 15,0 0-336-15,0 0-64 0,0 0 0 0,0 0-16 16,6-6-208-16,-6 6-32 0,7-8-16 0,2 1 0 0,1-4 16 0,1 0 16 16,-2 0 0-16,3-2 0 0,1-3 208 0,0-1 32 15,-1-1 16-15,-2-1 0 16,2-3 144-16,2-1 32 0,2-1 0 0,1 1 0 0,0-1-96 0,1-3-16 16,-1-3 0-16,2 0 0 0,1-1-144 0,1 0-48 15,0-1 0-15,-1 2 0 0,0 0-144 0,1 0-48 16,-2-1 0-16,4-2 0 0,-1 1 32 0,3-3 0 15,1-2 0-15,1-1 0 0,2-3 48 0,-1-2 16 16,1-4 0-16,4 0 0 0,6-3-32 0,1 2 0 0,-1 1 0 16,0 0 0-16,-2 3-64 0,1-6-16 15,-3-2 0-15,3-3 0 0,-2-1-128 0,3 1 160 0,3 2-160 0,1 0 160 16,-3-1-160-16,2-1 0 0,0-2 0 0,-2 0 0 16,-1-1 0-16,2 0 0 0,-1-2 128 15,-1 1-128-15,0 2 0 0,2 0 0 0,-1 1 0 0,3 0 0 16,2-5 0-16,-1 1 0 0,-1-1 0 0,1 1 0 15,1 0 0-15,0 4 0 0,0 0 0 0,-2 1 0 16,1 2 192-16,0-2-32 0,2-3-16 0,1 0 0 16,-2-1-144-16,6 2 160 0,3 1-160 0,-2 4 160 15,-3-1-160-15,0 3 0 0,-4-5 0 0,1 0 0 16,-2-4 0-16,2-1 0 0,1 0 128 0,0 0-128 16,0 4 0-16,-3-1 0 0,0 2 0 0,1 3 0 15,-2 0 128-15,-2 0-128 0,-1-6 128 0,-1 1-128 0,0-3 0 16,0 5 128-16,-3 3-128 0,4 0 0 15,0 3 0-15,-1 0 0 0,0-3 128 0,0 1-128 0,2-1 0 0,-1 0 0 16,1-1 0-16,-1 0 0 0,-1 1 0 0,-1 1 0 16,-3 2 0-16,2 2 0 0,0 0 0 15,0-3 0-15,1 0 0 0,-2 0 0 0,1 2 0 0,-1 0 0 16,-2-3 0-16,0 6 0 0,1 2 0 0,-2 2 0 16,-2-1 0-16,-1 3 128 0,0-3-128 0,0 0 0 15,-3-1 0-15,2-1 128 0,0-2-128 0,-1 2 0 16,1 1 0-16,0 3 128 0,-1 2-128 0,2 1 0 15,0 2 0-15,2 1 0 0,0-1 0 0,0 1 0 16,-4-1 0-16,2 1 0 0,-2 1 0 0,-2 2 0 16,-3-4 0-16,1 2 0 0,-2 0 0 0,-1 1 0 15,0 1 0-15,-1 2 0 0,0 1 0 0,0 0 0 16,-4 2 0-16,4 1 0 0,0 2 0 0,-1 1 0 16,-1 1 0-16,-1 0 0 0,0 1-128 0,-1 2 128 0,0 0-160 0,-1 1 160 31,1 1-672-31,0 3-32 0,-2 2-16 0,-1-1 0 15,-3-1-2160-15,1 2-416 0,-2 4-96 0</inkml:trace>
  <inkml:trace contextRef="#ctx0" brushRef="#br1" timeOffset="28">2287 7505 6447 0,'0'0'272'0,"0"0"80"0,0 0-352 0,0 0 0 16,0 0 0-16,0 0 0 0,0 0 2944 0,0 0 528 15,0 0 112-15,0 0 0 0,0 0-2864 0,0 0-576 16,11 5-144-16,-11-5 0 0,0 0 0 0,0 0 128 15,11-7-128-15,-2-2 128 0,1-4 432 0,3-1 80 16,4-2 0-16,2-5 16 0,-2 2 80 0,3-5 16 16,3 0 0-16,0-4 0 0,1-4-176 0,0-1-16 15,1-1-16-15,5-1 0 0,0-3-128 0,0-6-32 16,-1-3 0-16,3-4 0 0,6-6-64 0,0-1 0 0,-3 1-16 16,4-2 0-16,4-1-32 0,2 0 0 0,-1 3 0 0,0-3 0 15,-1-3 16-15,2 1 0 0,-1-2 0 0,0 1 0 16,-1 2-144-16,4 1-16 0,5 0-128 0,1-1 192 15,-3-2-192-15,1 1 176 0,0-1-176 0,-1 1 160 16,-6-2-160-16,0 4 160 0,1-1-160 0,-1-1 160 16,3 0 32-16,-4 2 0 0,-4-3 0 0,4 1 0 15,3-2 48-15,-3 4 16 0,-6 4 0 0,0 0 0 16,-3 3 16-16,-2 3 16 0,-2-4 0 0,-1 2 0 16,-3-1-32-16,-1 0-16 0,-2 8 0 0,0 0 0 15,-1 2-64-15,0 3-16 0,0 3 0 0,-2-2 0 16,-3 5-160-16,0 3 192 0,1 1-192 0,0 0 192 15,-1 2-192-15,-3-2 0 0,1 1 0 0,-2 0 0 0,0 3 0 16,-3 3 128-16,-2-1-128 0,1 2 0 0,2 0 0 0,-4 2 0 16,-1 3 0-16,-1 0 0 0,1 4 0 0,-2 2 0 15,-1 0 0-15,-2 2 0 0,0-1 0 0,1 2-144 16,-2 8 144-16,0-9-160 0,0 9 160 0,0 0 0 16,0 0 0-16,-2-8-128 0,2 8 128 0,0 0 0 15,2-9 0-15,-2 9 0 0,0 0 128 0,0 0-128 16,-2-9 128-16,2 9-128 0,0-8 224 0,0 8-32 15,2-11 0-15,-2 11 0 0,0 0 96 0,0 0 16 16,2-9 0-16,2 1 0 0,-4 8-64 0,0 0-16 16,6-7 0-16,-6 7 0 0,0 0-224 0,0 0 0 15,0 0 0-15,0 0 0 0,6-6 0 0,-6 6 0 16,9-5 0-16,-9 5 0 0,0 0 0 0,8-4 0 0,-8 4 0 0,9-2 0 16,-9 2 0-16,12-2 0 0,-4 1 0 15,-1 1 0-15,-7 0 0 0,11 5 0 0,-1-3 0 0,2-1 0 16,0-1 0-16,-2 1 0 0,-1-1 0 0,2 3 0 15,1-1 0-15,1 2 0 0,-2-4 0 0,2 2 0 16,2-2 0-16,0 1 0 0,-2 0 0 0,3 2 0 16,1-1 0-16,4 2 0 0,2 0 0 0,1 0 0 15,-3 0 0-15,3 1 0 0,4-3 0 0,0 3 0 16,2-3 0-16,3 2 0 0,1 0 0 0,1 1 0 16,-1 1 0-16,1 0-128 0,-1-1 128 0,4 3 0 15,-2 1 0-15,7-1 0 0,3 1-128 0,4 2 128 16,4-1 0-16,1 1 0 0,-3-4 128 0,0 4-128 15,1-1 0-15,0 2 0 0,0 2-128 0,4-1 128 0,0 0 0 16,5 2 0-16,5-1 0 0,-1 0 0 0,1 1 0 0,-2-2 0 16,2 0 0-16,0-3 0 0,2 1 0 0,6 2 0 15,2 2 0-15,0-3 0 0,-2 0 0 0,2-2 0 16,3 1 0-16,-1-1 0 0,2 2 0 0,-1 1 0 16,-2 1 0-16,1 2 0 0,0-3 0 0,0-3 0 15,1 3 0-15,2 0 0 0,0 2 0 0,-3 0 0 16,-6 1 0-16,2 0 0 0,3 2 0 0,3-2 0 15,4 2 0-15,-2 0 0 0,-2 0 0 0,-3 1 0 16,0-1 0-16,3-1 0 0,1-3 0 0,0 2 0 16,2-1 0-16,-6 1 0 0,-5-2 0 0,0-2 0 15,0-4 0-15,-3 2 0 0,-2 5 0 0,-1 3 0 16,-3-2 0-16,-3-1 0 0,-5-3 0 0,-3 1 144 0,1-3-144 16,-1 1 128-16,2-1 0 0,-3 2-128 0,-2 0 192 15,-1 0-64-15,1 1 48 0,-3-2 0 16,-4 1 0-16,-3 1 0 0,-2 0-176 0,1 0 128 0,2 0-128 0,-2-1 128 15,-3 0-128-15,1-1 0 0,-1 0 0 0,1 1 0 16,-1 1 0-16,-2-4 0 0,-1 1 0 0,-3 1 128 16,-2-5-128-16,0 1 0 0,-2-1 0 0,-1 1 0 15,-3-1 128-15,-1-1-128 0,-2 1 128 0,-2-2-128 16,-1-2 128-16,-2 1-128 0,0 1 0 0,-1-2 128 16,0 3-128-16,-1 2 0 0,0 0 0 0,0-1-176 31,-2-1-1232-31,-1 0-240 0,-1 1-48 0,0 3-14720 0</inkml:trace>
  <inkml:trace contextRef="#ctx0" brushRef="#br1" timeOffset="29">4532 4320 14735 0,'-11'-13'1312'0,"5"2"-1056"16,-1-2-256-16,1 3 0 0,-2-1 4080 0,3 4 752 0,-1 0 160 0,6 7 16 15,0-9-3504-15,0 9-704 0,-2-8-144 0,2 8-16 16,0 0-272-16,0 0-48 0,0 0-16 0,10-4 0 31,2 3-656-31,0 5-128 0,-2 0-32 0,5 2 0 16,1 1-320-16,5 2-64 0,4 1 0 0,3 3-16 16,0 2-256-16,3 0-48 0,2-3-16 0,5 0 0 15,0-3 192-15,6-3 32 0,3 0 16 0,6 2 0 0,6 1 640 0,2 0 128 0,2 1 32 0,1 2 0 16,-2 0 704-16,5-1 128 0,-2 0 48 0,8 2 0 15,7 3 448-15,0 4 80 0,-1 1 32 0,1 3 0 16,3 0-592-16,4 6-112 0,6 4-32 0,3 5 0 16,2 4-512-16,3 1 0 0,4-8 0 0,6 2 0 15,7 0 0-15,0-3 0 0,-1 0 0 0,5-6-192 0,6-2 192 16,0 0-176-16,-2 0 176 0,5 1-160 0,2 0 160 16,-3 2 0-16,-3-3 0 0,4 3 0 0,6 0 0 0,-4 1 0 15,-5 3 0-15,1 1 0 0,1 1 160 0,-3 3 16 16,-7 2 0-16,-3 0 0 0,-1-3 80 0,-4 3 0 15,-1 1 16-15,-4 0 0 0,-5 1-32 0,-1-3-16 16,-2 1 0-16,-2-2 0 0,-5 0-224 0,-4-3 128 16,-6-6-128-16,-3-2 0 0,1-2 192 0,-4-4-64 15,-5-1-128-15,-5-3 192 16,-8 0-1424-16,-2-3-304 0,-5-4-48 0</inkml:trace>
  <inkml:trace contextRef="#ctx0" brushRef="#br1" timeOffset="30">4104 4668 36799 0,'0'0'1632'0,"0"0"336"0,0 0-1584 15,0 0-384-15,0 0 0 0,17 5 0 0,4 0 0 0,2 2 0 16,2-2-192-16,3 5 192 0,2 5-256 0,3 0 64 15,3-1 0-15,1 1 16 0,4 2-112 0,4 1-32 16,6 1 0-16,3 1 0 0,-2 4 32 0,0-2 0 16,-1 2 0-16,-2-1 0 0,1-1 288 0,5 2-128 0,3 3 128 0,5 0 0 15,2 2 0-15,4-2-128 0,-1 0 128 0,2 1 0 16,2 4 0-16,8 0 256 0,6-1-64 0,5 3 0 16,4 0 192-16,3 0 48 0,1 0 0 0,4-1 0 15,4-1-128-15,0-1-32 0,-3-2 0 0,6 4 0 16,3-2-80-16,2 0 0 0,1 2-16 0,-3 1 0 15,-2 2-176-15,2 1 160 0,1-1-160 0,-1 5 160 16,-3-1-160-16,3 2 0 0,3-6 0 0,-4 1 128 16,-3-3-128-16,-2 0 0 0,-1 1 0 0,4-8 0 15,3 2 0-15,-4-4 0 0,-8-1 0 0,1 3 0 16,0 0 0-16,-3-2 0 0,-5-1 0 0,-3 0 0 0,-5-3-256 16,-4 1 0-16,-4-2 16 0,-1-1 0 15,-1 5-464-15,-8 0-80 0,-8-2-32 16,-4 5 0-16,-6-4-256 0,40 23-1184 0,-52-23 1120 15,-6 3 496-15,-4-1 112 16,-2-2 16-16,-4 0 0 0,-3-4 224 0,-4 1 48 0,-2-2 16 0,-3-2 0 16,-5-3-224-16,-3-2-64 0,-2-11 0 0,0 0-10944 0</inkml:trace>
  <inkml:trace contextRef="#ctx0" brushRef="#br1" timeOffset="31">3692 5590 21183 0,'0'0'1888'0,"0"0"-1504"0,1-10-384 0,-1 10 0 0,0 0 2048 0,13-5 320 16,3 0 80-16,5 4 16 0,5 1-2176 0,1 2-432 15,2 2-96-15,8 1-16 0,6 1 256 0,6 3 0 16,5 3 0-16,2 2-144 0,0 3 384 0,4 2 80 16,1 2 0-16,5 3 16 0,5 2 176 0,6 4 16 15,4 0 16-15,-1 5 0 0,-1 5-288 0,5 2-48 16,9 0-16-16,1 1 0 0,4 0-192 0,-1 1 0 16,0 2 0-16,8 2 0 0,12 3 0 0,0 2 0 15,0 2 128-15,6-1-128 0,3-1 0 0,3-2 0 16,0 1 0-16,3-2 0 0,0-5 288 0,1 1-32 15,0-1-16-15,-2 2 0 0,-2-1 192 0,-1 4 32 0,-1 0 16 0,-1-1 0 16,1-9-128-16,-4 0-32 0,-1 2 0 16,-6-3 0-16,-6 2-144 0,5-5-48 0,3 2 0 0,-6 1 0 15,-8 2-128-15,0-5 0 0,2-3 0 0,-2 1 0 16,-2 1-208-16,-7-3-80 0,-8-2-16 0,1-2 0 31,-2-2-1648-31,-4 0-336 0,-5-4-64 0,-8-4-11344 0</inkml:trace>
  <inkml:trace contextRef="#ctx0" brushRef="#br1" timeOffset="32">2652 6524 39215 0,'0'0'1728'0,"8"-7"384"0,2 0-1696 0,7 3-416 0,5 2 0 0,8-1 0 16,5 6-240-16,10-2-128 0,5 4-16 0,5 2-16 15,1 3 96-15,2 3 32 0,0 0 0 0,4 1 0 31,0 2-176-31,5 1-16 0,3 3-16 0,3 0 0 0,3 3 208 0,-2 0 32 0,-2 1 16 0,5 4 0 16,7 6 224-16,1 3 0 0,0-4 0 0,1 4 160 16,1 0-160-16,5-2 0 0,3-3 0 0,5 2 0 15,6 3 320-15,-1-3 192 0,1-1 48 0,7 1 0 16,5-1-112-16,-1 2-32 0,-1 2 0 0,5 2 0 16,4-3-224-16,-1 5-32 0,-3 0-16 0,-1 0 0 15,-2-3-16-15,2 1 0 0,0 1 0 0,-3-3 0 0,-4-2 64 16,2-4 16-16,4 2 0 0,-3-1 0 15,-4 5 112-15,0-3 0 0,0-3 16 0,-2 0 0 0,-2-2-16 0,-1-2-16 16,0-1 0-16,1 1 0 0,0 1-304 0,-5-2 0 16,-6-4 0-16,-4-1-144 0,1 1 144 0,-2-5-128 15,-4 0 128-15,-7-1-128 0,-9-2-128 0,-3-1 0 16,-3-1-16-16,0-1 0 16,-4-1-256-16,-3 0-48 15,-6 0-16-15,-3-4 0 0,-6-2-480 0,-3-1-80 0,-9-2-32 0,-3-1 0 16,-6 0-2272-16,-4-3-464 0,-3-6-96 0,-16 9-16 0</inkml:trace>
  <inkml:trace contextRef="#ctx0" brushRef="#br1" timeOffset="33">2186 7240 29887 0,'0'0'1328'0,"13"0"272"0,7 3-1280 0,7 3-320 15,7 3 0-15,1 2 0 0,-2-1 0 0,5 1 0 16,2 0-128-16,1 2 128 0,-2 2 0 0,1 3 0 15,2 2 0-15,0-1 0 0,-1 3 320 0,5 0 64 16,3-1 16-16,6 0 0 0,4 5 224 0,1 0 32 16,2 0 16-16,2 2 0 0,2 0-384 0,1 1-80 0,4 2-16 15,6 1 0-15,3-1-192 0,0 0 0 16,-3 2 0-16,2 1 0 0,2 5 0 0,3 0 0 0,2 1 0 0,1 1 0 16,3 1 0-16,1-2 0 0,2-1 0 0,5 2 0 15,3 2 0-15,1-3 144 0,-3 0-144 0,3 3 128 16,2 3 112-16,2 1 16 0,3 0 0 0,-1-1 0 15,-3-3 64-15,4-2 0 0,7 1 16 0,-2-6 0 16,-6-3 224-16,0 0 32 0,0-1 16 0,1-2 0 16,-3-2 0-16,-1-1 0 0,-5 0 0 0,3 1 0 15,1-1-224-15,-2 2-32 0,-3 0-16 0,-2-1 0 16,-2 0-336-16,1-1 0 0,-1 0 0 0,-3-1-128 16,-5 0-1216-1,-1 2-224-15,0-3-48 0,0-1-9840 0,-2 0-1984 0</inkml:trace>
  <inkml:trace contextRef="#ctx0" brushRef="#br1" timeOffset="34">2701 7673 11967 0,'0'0'528'0,"0"0"112"0,-4-8-512 0,4 8-128 0,0 0 0 0,0 0 0 0,0 0 6032 0,8-4 1184 16,3 3 224-16,2 4 48 0,2 0-6000 0,4 5-1200 15,3 1-288-15,5 4 0 0,4 4 0 0,5 0-144 16,1 0 144-16,5 3-208 0,4 3-64 0,-1 2-16 16,1-1 0-16,4 3 0 0,2 2 160 0,5 2 128 15,6 1-192-15,3 5 192 0,3-1-128 0,2 4 128 16,-1-3 0-16,2 3 0 0,-2-3 0 0,8 6 0 15,7 6 0-15,1 1 0 0,-1 5 0 0,1 3 192 16,3 2-48-16,3 3-16 0,6 5 96 0,-3 1 16 16,-1 3 0-16,0 1 0 0,1 0-240 0,3 1 144 15,0-1-144-15,-2-2 128 0,-2-6-128 0,0 0 0 0,1 3 0 16,4-2 0-16,3-3 160 0,-4 1-160 16,-6-2 192-16,3-3-192 0,3-3 208 0,1-1-64 15,0 0-16-15,-1 3 0 0,-3 5-128 0,6-1 0 0,5 1 0 0,3-2-11744 16,-2 1-2304-16</inkml:trace>
  <inkml:trace contextRef="#ctx0" brushRef="#br0" timeOffset="35">13427 14100 30399 0,'0'0'1344'0,"0"0"288"0,0 0-1312 0,0 0-320 0,13 4 0 0,-3-1 0 15,1-1 3168-15,-1 2 560 0,1-2 112 0,2 3 32 16,1-1-3152-16,2 5-720 0,-3 3 0 0,0 2 0 15,0 0-128-15,0 7-32 0,-3 3 0 0,2-1 0 16,-1-1-128-16,-2 0-32 0,-3-1 0 0,2 3 0 16,1 1 320-16,-1 2-160 0,-3-1 160 0,2-1-128 0,0-2 128 0,4-1 144 15,1-1-16-15,-2 0-128 0,2 0 208 0,0-4-64 16,1 0-16-16,0-2 0 0,-2 2-128 16,1-2 0-16,1-1 0 0,-1 0 128 0,0-1-368 0,-2-1-80 15,-2 0 0-15,0-4-16 16,-2 0-560-16,-1-1-96 0,-5-7-32 0,0 0 0 15,4 10-1808-15,-4-10-368 0,0 0-80 0</inkml:trace>
  <inkml:trace contextRef="#ctx0" brushRef="#br0" timeOffset="36">14220 14151 20271 0,'0'0'896'0,"0"0"192"0,0 0-880 0,0 0-208 0,-8-4 0 0,8 4 0 15,0 0 3360-15,-7-2 624 0,7 2 128 0,-8-2 32 16,2 0-3312-16,6 2-640 0,-10 2-192 0,0 0 0 16,10-2 0-16,-9 5 0 0,3 1 0 0,1 3 0 15,1 2-144-15,-2 1 144 0,0 1-128 0,2 4 128 0,0 6 0 0,-1 2 0 16,-3 0 144-16,2 2-144 0,0 4 480 0,-2 2-16 16,-2-2 0-16,-2 4 0 0,-2 2 112 0,-2 2 0 15,1 0 16-15,-2 3 0 0,-2 1-16 16,0 4-16-16,-1 4 0 0,0 2 0 0,-3 1-176 0,1-2-16 15,1-1-16-15,-1-5 0 0,1-3-192 0,2-2-32 16,1-2-128-16,2-5 192 0,4 1-192 0,2-6 0 16,-1-2 0-16,5-7 0 15,3-6-1168-15,2-2-336 0,0-3-64 0,1-9-16 16,0 0-2096-16,0 0-416 0,0 0-96 0,13-5-16 0</inkml:trace>
  <inkml:trace contextRef="#ctx0" brushRef="#br0" timeOffset="37">14574 14259 34095 0,'0'0'3024'0,"0"0"-2416"16,0 0-480-16,0 0-128 0,0 0 2240 0,0 0 448 15,11-4 64-15,-1 3 32 0,3 1-2448 0,0 1-480 16,0 3-112-16,4-2 0 0,3 0-64 0,1 1 0 15,-1-3 0-15,4 1 0 0,2 2-48 0,1-1-16 16,-1 0 0-16,2-1 0 0,-1 2 384 0,1-2-144 16,-4 0 144-16,1 1 0 0,-1-2-128 0,-2 0 128 15,-1 0 0-15,-2 1 0 0,-1 1-192 0,1 0 64 16,-1-2 128-16,-1 0-208 0,-1 1-144 0,0 0-32 16,3 1 0-16,-2 3 0 15,-3-1-1840-15,0 2-368 0,2-1-80 0,-3 2-7120 0,-1 1-1440 16</inkml:trace>
  <inkml:trace contextRef="#ctx0" brushRef="#br0" timeOffset="38">14748 14544 33167 0,'0'0'2944'16,"0"0"-2352"-16,9 6-464 0,1 1-128 0,1-1 2128 0,0-1 416 16,2-1 80-16,4 1 0 15,3-1-2464-15,-1-1-496 0,0-2-112 0,-1 2 0 0,-1 1 112 0,1-2 16 16,0 1 16-16,1-3 0 15,-4 0-304-15,4 0-64 0,1 0-16 0,1-1 0 16,0-2-80-16,1-1 0 0,3-1-16 0,1 0 0 16,0 0-2688-16,0-2-544 0</inkml:trace>
  <inkml:trace contextRef="#ctx0" brushRef="#br0" timeOffset="39">16200 14064 23039 0,'0'0'2048'0,"0"0"-1648"0,0 0-400 0,0 0 0 15,0 0 3840-15,0 0 672 0,-8 2 144 0,8-2 16 16,-10 4-3728-16,-1-1-752 0,0 2-192 0,0 2 0 16,-2-2-528-1,0 1-144-15,-4 5-32 0,0-2 0 0,-1 1-128 16,1 1-16-16,-3-2-16 0,1 1 0 0,-2 2 560 0,0 0 112 0,0-2 32 0,2 1 0 16,-2-2 608-16,3 1 112 0,1 1 16 0,2-1 16 0,2-2 96 0,2 0 16 15,0-3 0-15,3-1 0 0,2 2-304 16,-1-2-48-16,7-4-16 0,0 0 0 0,0 0-336 0,0 0 0 15,0 0 0-15,0 0 0 16,0 0-432-16,0 0 0 0,13 4 0 0,2-1 0 0,0-1 208 16,1 2 32-16,0 0 16 0,1 1 0 0,1 1 176 0,0 0 0 15,0 1-144-15,1 1 144 0,-3 1 0 0,1 0 0 16,-1 0 0-16,0 1 0 0,-3-1 0 0,0 2 160 16,-1 1 16-16,-1-2 0 0,1 0-32 0,-2 1 0 15,0-2 0-15,-1 1 0 0,0 4-144 0,-1-4 0 0,-1 0 0 16,1 1 128-16,-1-1-128 0,-1 2 0 0,2-2 0 15,-3 1 128-15,-1-2-128 0,0 0 0 16,-1 0 0-16,-3 3 128 0,-2-3-128 0,1 3 0 0,-1 1 0 0,-4-1 0 16,-3-1-128-16,-1 1 128 0,-1-2 0 0,0 3 0 15,-1-1 0-15,-1 0 0 0,-1-4 0 0,0 1 0 16,1 0-144-16,0-4 144 0,0-1-192 0,3-1 192 31,10-3-656-31,0 0-32 0,-9-2 0 0,9 2-10128 0,-7-9-2016 0</inkml:trace>
  <inkml:trace contextRef="#ctx0" brushRef="#br0" timeOffset="40">16444 14233 6447 0,'0'0'272'0,"2"11"80"0,-2-11-352 0,0 0 0 0,0 0 0 0,3 13 0 0,2-3 7792 0,2 1 1488 16,-1-2 288-16,3 2 64 0,3 2-7456 0,-1 3-1472 15,-1 2-320-15,-1 2-48 0,0-1-192 0,0 1-144 16,-2 1 192-16,-1-3-192 0,1 3 0 0,-2-1 0 16,-2-3 0-16,-2-1-144 0,-1 1-48 0,-1-1-16 15,-1-2 0-15,0-1 0 16,-2-1-432-16,1-1-96 0,2-4-16 0,1-7 0 15,-7 7-416-15,7-7-96 0,0 0-16 0,0 0 0 16,0 0-2032-16,-9-3-400 0,3-1-96 0,1-5-7632 0</inkml:trace>
  <inkml:trace contextRef="#ctx0" brushRef="#br0" timeOffset="41">16499 14051 24879 0,'0'0'2208'0,"0"0"-1760"0,5-7-448 0,-5 7 0 15,0 0 3200-15,0 0 576 0,0 0 96 0,0 0 32 16,10-2-2608-16,-10 2-512 0,0 0-96 0,0 0-32 16,12-2-2480-1,-2 2-496-15,-10 0-112 0</inkml:trace>
  <inkml:trace contextRef="#ctx0" brushRef="#br0" timeOffset="42">17140 14326 38527 0,'0'0'1712'0,"0"0"336"0,0 0-1632 0,10-5-416 15,0-1 0-15,-3 1 0 0,1-1 272 0,-1-1-16 16,-7 7-16-16,5-10 0 0,-1-5-240 0,-3 5 0 16,-1 10 0-16,-2-8 0 0,-2 0 0 0,-3 2-128 15,-1 2 128-15,-1 1-208 0,-1 3 0 0,-3 4 0 16,-2 3 0-16,-2 1 0 0,-1-1 208 0,-3 2 0 15,-2 1 0-15,2 1 160 0,1 0 80 0,2 2 16 16,2 0 0-16,3 0 0 0,0 0 80 0,3-1 32 0,1 2 0 0,2 0 0 16,2 3-208-16,1-1-32 15,0 0-128-15,2-2 192 0,0-1-192 0,5-1 0 0,4-1 0 16,2 0 0-16,0-2-192 0,1 0-16 0,3 0-16 0,2-4 0 31,-1-1-256-31,3-1-48 0,1-3-16 0,0 0 0 16,1-3 32-16,-2-1 16 0,-2-3 0 0,1 0 0 0,0 1 320 0,-2-1 176 0,-2-1-192 0,-1 0 192 15,0-1 128-15,-2 0 128 0,3-1 16 0,-2-1 16 16,-1 1 224-16,-1-1 32 0,0-2 16 0,0 0 0 16,-1 2-224-16,3-4-32 0,-3 0-16 0,1-1 0 15,0 0-288-15,0 2 0 0,0 1-128 0,-2 4 128 16,1-2-368-16,-3 4 32 0,-4 7 0 0,0 0 0 0,0 0-32 0,0 0 0 16,0 0 0-16,0 0 0 15,-7 6 368-15,1 2-144 0,0 2 144 0,1-2 0 0,-1 0 160 16,0 2 144-16,1 2 16 0,1 0 16 0,0 0 80 0,2-1 16 15,0 0 0-15,1 1 0 0,-1-1-176 16,0 2-16-16,1 3-16 0,1 1 0 0,1-1-224 16,2 2 0-16,-1 0 0 0,1 3 0 0,-2 1 0 0,2 3 0 15,1 2 0-15,-1 3 0 0,-2 3 0 0,0-1 0 16,-1 1 0-16,-1 1-160 0,0 0 160 0,-2 0-192 16,0 1 192-16,-1-3-192 0,0 1 0 0,-1-3-16 15,-1-3 0-15,-1 3 0 0,-1-1 208 0,1-3 0 16,-1 2 0-16,-1 0 0 0,1 0 0 0,-1-2 0 15,0 4 0-15,-2-4 0 0,-1 0 0 0,1 1 0 16,-4 1 0-16,-2-4 0 0,-1-3 0 0,-1-3 0 0,-4-2 0 0,0-4-144 31,-1-4-560-31,-2-3-96 0,-2-6-32 0,4-6-10336 0,5-6-2080 0</inkml:trace>
  <inkml:trace contextRef="#ctx0" brushRef="#br0" timeOffset="43">17575 14252 14735 0,'0'14'640'0,"0"-14"160"0,0 0-640 0,-1 12-160 0,0-1 0 0,0 0 0 0,1 0 6144 15,0 4 1216-15,0 4 224 0,2 0 48 0,1 0-6416 0,-2 1-1216 16,-1-1-400-16,-1 1 0 0,-2-1 16 0,2-2 16 16,1 3 0-16,-3-2 0 0,-2-2 32 0,0-1 0 15,1-3 0-15,-1 0 0 0,-4-3 336 0,2-1 0 16,2-2 0-16,5-6 0 0,0 0 0 0,0 0 320 16,0 0-48-16,0 0 0 0,0 0 272 0,0-10 48 15,1-2 16-15,2-1 0 0,1-2-208 0,0-4-32 16,1 0-16-16,1-2 0 0,1-3-352 0,1 1 0 15,-2-3 0-15,2 2 0 0,-2 4 0 0,4 0 0 16,-1-1-192-16,-1 3 64 0,-1 5-16 0,2-1 0 16,1 2 0-16,-3 3 0 0,1 2 144 0,1 3 0 15,2 2 160-15,-1-1-160 0,1 0 320 0,0 3-16 0,1 4-16 0,1 3 0 16,2 1 0-16,-1 1 0 0,0 1 0 0,1 2 0 16,-1 2-144-16,0-1-16 0,1-2-128 0,-1 4 192 15,-2 4-192-15,-1 0 0 0,0 2 128 0,-1 0-128 16,-1 0 0-16,-1-2 0 0,-1 0 0 0,-1-1-160 31,1-3-416-31,1 2-96 0,1-4-16 0,-2 1 0 16,0-3-400-16,1-2-64 0,2-2-32 0,-1-1 0 0,-9-6-1248 0,12 3-240 0,0-3-48 15,1-3-11296-15</inkml:trace>
  <inkml:trace contextRef="#ctx0" brushRef="#br0" timeOffset="44">18753 13429 11055 0,'0'0'976'0,"0"-8"-784"16,0 8-192-16,-2-9 0 0,1 1 1952 0,1 8 352 16,0 0 64-16,0-9 0 0,0 9-1264 0,0 0-256 15,0 0-48-15,0 0-16 0,0 0 0 0,0 0 0 16,0 0 0-16,-8 9 0 0,0-2 176 0,1 4 16 16,-3 2 16-16,-1 2 0 0,-4 2-16 0,0 1 0 15,-2 1 0-15,-1 4 0 0,-2 1-400 0,-1 2-96 16,-1 3-16-16,1 1 0 0,2 1-272 0,-2 1-64 15,-1 2-128-15,-1 5 192 0,3 4-192 0,1 2 0 16,1 0 0-16,2-1 0 0,2 0 128 0,1 1 0 16,1-1-128-16,2 4 192 0,1 3 368 0,1 1 64 15,1 2 16-15,2-2 0 0,1-5-272 0,3-2-48 16,1-3-16-16,3 0 0 0,0-4-176 0,3-2-128 0,0 2 144 16,5-4-144-16,0 0 0 0,1 1-240 0,1-6 32 0,3-1 0 31,2 1-416-31,0-3-80 0,1-4 0 0,1-2-16 15,4-2 128-15,1-1 16 0,1-4 16 0,0 0 0 16,-1-1-928-16,-1 0-192 0,-2-5-48 0,-1 0-7056 0,-2-3-1424 0</inkml:trace>
  <inkml:trace contextRef="#ctx0" brushRef="#br0" timeOffset="45">18981 13922 33167 0,'0'0'1472'0,"-11"5"304"0,0-2-1424 0,-1-1-352 16,0 3 0-16,0 1 0 0,2-1 816 0,1-1 80 15,0 0 32-15,1 1 0 0,8-5-768 0,-10 4-160 16,-1-2 0-16,3 4 0 0,2 0-192 0,6-6 16 0,-7 8 0 0,1 0 0 16,-1 2-64-16,-1 1-16 0,-2 0 0 0,1 2 0 15,0 4 256-15,1 3-144 0,-4-3 144 0,2 5-128 16,-1 8 128-16,1 0 0 0,-2 1 0 0,3 2-128 15,2-1 128-15,4-2 192 0,-1-2-32 16,2 0-16-16,2 2 160 0,3-5 16 0,1-3 16 0,1-1 0 16,3 0-144-16,4-3-48 0,1-1 0 0,2-4 0 15,0-2-144-15,0-2 0 0,1-3 0 0,2 0 128 16,0-5-128-16,1-1 0 0,-1-1 0 0,0-2 128 16,2 0-128-16,-2-1-224 0,-1-5 48 0,1 2 16 15,0-4 160-15,1 2 0 0,0-4 0 0,0-1 0 16,-4-2 0-16,1-4 144 0,-1 1 0 0,2-2 0 15,0-3 144-15,-1 0 32 0,-2-4 0 0,-1 0 0 0,-1-2 128 16,1-3 48-16,-2-1 0 0,-4 0 0 0,-1 2-48 16,-4-1 0-16,-2 2 0 0,0 1 0 0,-1 0-240 15,-2 0-48-15,-2 0-16 0,-1 0 0 0,-2 4-144 0,-1 1 0 16,-2-1 0-16,-2 1 128 0,0 3-256 0,0 1-64 16,-1 2-16-16,1 2 0 0,0-3-144 0,-2 4-32 15,-2 2 0-15,2 4 0 16,-1-3-384-16,2 5-96 0,1 3-16 0,0-1 0 15,0 1-1504-15,0 3-304 0,1 2-64 0,0 2-6480 16,0 1-1296-16</inkml:trace>
  <inkml:trace contextRef="#ctx0" brushRef="#br0" timeOffset="46">18775 14089 32415 0,'0'0'1440'0,"0"0"288"0,0 0-1376 0,-4 9-352 0,4-9 0 0,0 0 0 16,-3 10 656-16,3 2 64 0,3 0 16 0,1-1 0 15,-4-11-560-15,8 8-176 0,-1 1 0 0,1 2 0 16,0-1 0-16,0-1 0 0,-8-9 0 0,10 9 0 0,0 0 128 16,-1-1-128-16,-9-8 0 0,10 7 0 0,-2-1 192 15,1 2-32-15,0 0 0 0,0 0 0 0,-1 0 224 0,-8-8 64 16,13 5 0-16,-1-1 0 0,0 2-128 0,-1-3 0 16,1 0-16-16,1-3 0 0,0 1-304 0,0-1 128 15,2-1-128-15,-1-1 0 16,1-2-224-16,-1 2-160 0,-14 2-16 15,11-2-16-15,1-2-544 0,0 2-128 0,-1-5 0 0,-3 2-16 16,-1-3-2288-16,-1-1-464 0,0 1-96 0,-3-3-16 16</inkml:trace>
  <inkml:trace contextRef="#ctx0" brushRef="#br0" timeOffset="47">19478 13536 13823 0,'0'0'1216'0,"0"0"-960"15,0 0-256-15,0 0 0 0,-7 5 3648 0,7-5 704 16,-3 9 128-16,3-9 16 0,0 0-3280 0,0 11-640 16,0-11-144-16,3 11-32 0,-2 0-240 0,3 0-160 15,1 1 192-15,1 0-192 0,-1 0 144 0,0 1-144 16,-2 2 0-16,1 0 144 0,0-2-16 0,-2 2 0 15,-1 2 0-15,1 2 0 0,0-2-128 0,1-1 0 16,-2 0 0-16,2 0 0 0,2-5 0 0,0 1 128 16,-1-3-128-16,-4-9 0 0,0 0 0 0,0 0-192 15,0 0 0-15,0 0-9376 16,0 0-1888-16</inkml:trace>
  <inkml:trace contextRef="#ctx0" brushRef="#br0" timeOffset="48">19348 13548 21183 0,'0'0'1888'0,"0"0"-1504"0,0 0-384 0,0 0 0 15,0 0 4832-15,0 0 896 0,0 0 176 0,0 0 48 16,0 0-4976-16,0 0-976 0,0 0-208 0,0 0-48 15,14 0-96-15,-3 2-32 0,1-1 0 0,-2 1 0 16,-10-2-192-16,15 0-64 16,0 0 0-16,1-2 0 0,-2 1 304 0,3 1 48 0,2-4 16 0,-1 3 0 0,0 1 32 0,0 0 16 15,2 1 0-15,-1-1 0 16,0-1-640-16,0 0-128 0,1-1-32 0,-1 1 0 16,1 1-1200-16,-1 0-240 0,8-4-48 0,-3 3-16 0</inkml:trace>
  <inkml:trace contextRef="#ctx0" brushRef="#br0" timeOffset="49">20155 14070 1839 0,'0'0'0'0,"0"0"160"0,0 0-160 0,0 0 0 0,0 0 0 0,0 0 0 15,0 0 6560-15,0 0 1280 0,0 0 256 0,0 0 48 16,0 0-5952-16,0 0-1184 0,0 0-240 0,2 13-64 15,-2-1-272-15,-4 0-64 0,-4 1-16 0,-1 0 0 16,0 4-352-16,-4 5 0 0,-7 4 0 0,-1 1 128 16,-1 2-128-16,0-1 0 0,-1-1 0 0,0 3 0 15,1 0 272-15,3 0 48 0,0-3 0 0,2-1 0 16,1-1 64-16,1-3 0 0,2-2 16 0,0-2 0 0,1-2-400 16,3-3 0-16,3-4 0 0,-1-3 0 15,1 1-2032-15,6-7-272 16,0 0-64-16,0 0-11904 0</inkml:trace>
  <inkml:trace contextRef="#ctx0" brushRef="#br0" timeOffset="50">19853 14124 2751 0,'0'0'256'0,"0"0"-256"15,3 14 0-15,-1-1 0 0,2-2 8320 0,0 2 1632 16,4 1 320-16,1 3 64 0,0 0-8176 0,0 4-1648 15,3 1-320-15,0 0-64 0,-1 0-128 0,2 2 0 0,1 0-192 16,-3 2 192 0,0 2-464-16,-1-2 16 0,1-1 16 0,-2-1 0 15,0 3 16-15,0-4 0 0,1-1 0 0,1-2 0 16,-1-1-640-16,2-3-128 0,1-3-32 0,3-3 0 16,1 0-448-16,0-7-112 0,1-3-16 0,1-2-6800 0,1-5-1376 15</inkml:trace>
  <inkml:trace contextRef="#ctx0" brushRef="#br0" timeOffset="51">20166 13443 35007 0,'0'0'1552'0,"0"0"320"16,0 0-1488-16,0 0-384 0,0 0 0 0,0 0 0 0,0 0 464 0,10 11 32 15,2-1 0-15,0-2 0 0,0 0-240 0,1 0-64 16,1 5 0-16,0 0 0 0,2 2 48 0,1 4 0 15,0-1 0-15,1 3 0 0,2-1 80 0,-1 7 0 0,1 1 16 0,-1 5 0 16,0 3-64-16,0 2-16 0,-1 1 0 0,2 2 0 16,-2 0-48-16,0 1-16 0,-1-1 0 15,0 2 0-15,-1 0 368 0,-2 2 64 0,1 5 16 16,-5-1 0-16,-1 1 0 0,-2-1 0 0,-2 1 0 0,-1-2 0 16,-2 0-336-16,-2-2-64 0,-2-2-16 0,-3 2 0 15,-3-3-224-15,0 0 0 0,-1 1 128 0,-3-1-128 16,-4 2 0-16,-1-1 0 0,1-1-144 0,-3-3 144 15,-3 0-464 1,-1-4 0-16,-2-5 0 0,-2 1 0 0,-3-1-176 16,-4-2-48-16,-4 1 0 0,-1-3 0 0,-2 2-2576 0,0-8-512 15</inkml:trace>
  <inkml:trace contextRef="#ctx0" brushRef="#br0" timeOffset="52">17057 4330 13823 0,'5'-9'1216'0,"-3"-1"-960"15,1-3-256-15,-2 2 0 0,1 1 2880 0,-2 3 544 16,0 1 96-16,0-1 32 0,0-1-1504 0,0 8-288 16,0 0-64-16,0 0-16 0,0 0-768 0,0 0-144 15,0 0-48-15,0 0 0 0,0 0-448 0,0 0-80 16,3 12-32-16,3 0 0 0,-6-12-160 0,6 17 0 15,-2 2 144-15,1 2-144 0,2 3 0 0,-2 2 0 16,-1 1 0-16,0 3 0 0,0 1 0 0,0 3 0 16,0 0 0-16,1 5-128 0,0 3 128 0,0 6 0 15,-1 3 0-15,0 4 0 0,0 0 208 0,-1 1-16 16,-1-5-16-16,1 3 0 0,-1 2 240 0,0 6 48 0,-2 4 16 0,0 5 0 16,0 2 112-16,-2-2 32 0,0 2 0 0,-1 2 0 15,-1 3-224-15,0 4-32 0,0 4-16 0,2 3 0 16,-1-2-144-16,1 2-16 0,-1 1-16 0,2 6 0 15,-1 4 48-15,1 1 16 0,1-5 0 0,-1 6 0 16,-2 4-240-16,2-1 0 0,-2 1 0 0,2-2 0 16,0 0 0-16,1 5 0 0,0 1 0 0,1-3 0 15,2-5 192-15,-1 2-64 0,2 5-128 0,1-1 192 16,1 0-192-16,0-1 0 0,-2-3 0 0,1 3 0 16,0 3 0-16,-1-4 176 0,0-1 0 0,0 3 0 15,0 3 16-15,-1-2 16 0,-3-2 0 0,0 0 0 0,-2 1-16 16,0 2-16-16,-2 2 0 0,0-6 0 0,-1-2-48 15,0 0-128-15,-2 0 192 0,2-2-64 0,0-8 48 0,-1-3 0 16,1-3 0-16,3 0 0 0,-1 4-48 16,0-6 0-16,2-6 0 0,0-3 0 0,-1-4 16 0,1 2 0 15,0-4 0-15,1 1 0 0,0 0-144 0,-1-3 128 16,-1-5-128-16,1-3 128 0,1-1 0 0,-1-4-128 16,-2 0 192-16,2 0-64 0,-2 0 48 0,0-1 0 15,0-2 0-15,0-2 0 0,0-4 0 0,1-2 0 16,0-4 0-16,1 0 0 0,0-2-48 0,0-1 0 15,1 1 0-15,2-5 0 0,1-2-128 0,-1-2 128 16,1-2-128-16,1 0 128 0,0 0-128 0,0-2 160 16,0-5-160-16,1-1 160 0,0 1-160 0,2-4 0 0,-5-1 0 15,2 1 128-15,0-3-128 0,0-1 0 0,-3-1 144 16,2 0-144-16,-2-2 0 0,2 2 128 0,-3-12-128 16,2 9 0-16,-2-9 0 0,2 12 0 0,-1-2 0 15,-1-10 128-15,0 0-128 0,3 12 0 0,-1-2 0 0,-2-10 0 16,0 0 0-16,0 0 0 0,1 11 0 0,-1-11 0 15,0 0 0-15,0 0 0 0,0 0 0 0,0 0 0 16,0 0-384-16,0 0 16 0,0 0 0 0,0 0 0 31,0 0-1504-31,0 0-304 0,-2-9-64 0,-1-2-17504 0</inkml:trace>
  <inkml:trace contextRef="#ctx0" brushRef="#br0" timeOffset="53">13470 7515 16575 0,'-5'-6'1472'0,"1"-2"-1168"0,1-3-304 0,1 4 0 16,-2 0 2720-16,4 7 480 0,0-8 112 0,0 8 16 15,1-8-2336-15,-1 2-464 0,0 6-80 0,1-8-32 16,-1 8 96-16,0 0 32 0,3-6 0 0,-3 6 0 15,0 0 320-15,0 0 64 0,3-10 16 0,-3 10 0 16,0 0 80-16,0 0 32 0,0 0 0 0,0 0 0 16,0 0-384-16,0 0-80 0,0 0-16 0,0 0 0 15,0 0-384-15,0 0-192 0,0 0 160 0,9-2-160 16,-9 2 128-16,11 2-128 0,1 1 0 0,1 0 0 0,0-1 224 0,2 0-48 16,0-2-16-16,3 5 0 0,2 1 48 15,-2 2 16-15,1 3 0 0,0 0 0 0,-1 0-96 0,3 2-128 16,1 1 176-16,3 3-176 0,3-1 160 0,-1 1-160 15,0 1 128-15,3 1-128 0,0 0 128 0,0-1-128 16,-1 2 0-16,2-2 128 0,2 1-128 0,3 1 0 16,6-2 144-16,0 3-144 0,-1 1 160 0,4 3-32 15,-2-2-128-15,2 1 192 0,4 3-32 0,-1 2-16 16,-1 2 0-16,0-1 0 0,1-1-144 0,4 0 160 16,3-2-160-16,2 3 160 0,1-1-160 0,0 1 128 15,1 1-128-15,1-1 128 0,-4 0-128 0,3 1 0 16,3 3 0-16,2-1 0 0,1 2 0 0,3 1 0 15,4 0 128-15,0 0-128 0,-3 1 0 0,2-2 0 16,5-1 0-16,3 2 0 0,5-2 0 0,-1 0 0 0,-1-1 0 0,3 0 0 16,1 1 0-16,3 0 128 0,0 3-128 0,-1-1 128 15,1 1-128-15,-2 1 0 0,1-1 0 0,4 4 0 16,6 2 0-16,-6 1 128 0,-2-2-128 16,2-3 128-16,2 1-128 0,-1 1 192 0,3-1-192 0,-4 3 192 15,-3 2-192-15,1-4 0 0,2-2 0 0,5 2 0 16,2 2 0-16,-1-1 128 0,-4-2-128 0,2-1 0 15,3-1 144-15,1 0-144 0,2-3 160 0,-1 0-160 16,-1 2 224-16,2 2-48 0,-1 2-16 0,1 1 0 16,-3 0-16-16,-1-3 0 0,-2-1 0 0,5 0 0 15,3-1-144-15,-5 0 0 0,-6-3 144 0,6 0-144 16,5 2 144-16,-4-3-144 0,-6 1 192 0,-2-2-192 0,-2 2 224 16,1-1-64-16,0-1-16 0,-1 2 0 0,-3-2 16 15,-4 1 0-15,-7 0 0 0,3 0 0 0,-2-3-160 16,3 1 0-16,4-2 0 0,-3-1 128 0,-6 0-128 0,-3 0 0 15,-3-2 0-15,1 2 0 0,1 0 0 0,-2 1 0 16,-1-1 0-16,-4-1 0 0,-4-2 0 0,-4-1 0 16,-4 0 0-16,-1-2 0 0,0-4 0 0,1 1 0 15,-1-2 0-15,1-1 0 0,-3 0 0 0,-2 0 0 16,-3-2 128-16,-2 2-128 0,-4-2 0 0,-4-1 0 16,-3-1 0-16,-2 0 0 0,0-1-144 0,-3 1-16 15,-3 1 0-15,-2-2 0 16,-3-2-832-16,-2 0-160 0,-3 0-48 0,-3 1 0 15,-2-2-1920-15,-8-8-384 0</inkml:trace>
  <inkml:trace contextRef="#ctx0" brushRef="#br0" timeOffset="54">13655 10806 9215 0,'-1'14'400'0,"-3"-6"96"0,-5 0-496 0,2 0 0 0,7-8 0 0,-2 11 0 0,-1-3 2304 0,3-8 384 16,0 0 64-16,0 0 0 0,4 11-1936 0,-4-11-400 16,0 0-80-16,10 6-16 0,1 1 304 0,1-2 48 15,-1-4 16-15,2 0 0 0,3-2 208 0,2 1 32 16,2-1 16-16,1 1 0 0,2-5-416 0,1 3-80 16,-1-3 0-16,2 3-16 0,1-2-144 0,1 0-32 15,1-2 0-15,2 0 0 0,2-2-256 0,5 0 128 16,1-2-128-16,5-2 0 0,2-2 272 0,6-3-48 15,4-3-16-15,0-2 0 0,-1 0 224 0,1 0 32 16,1-6 16-16,5 0 0 0,6-2 224 0,1-3 32 16,-1-1 16-16,1 2 0 0,0-1 16 0,-1 3 0 0,-4 0 0 15,5 3 0-15,3-2-128 0,4 2-32 0,7-3 0 0,-1 0 0 16,-4 0-192-16,3-3-32 0,2-2-16 0,5 0 0 16,4-3-208-16,-1 0-32 0,-2-5-128 0,2 0 192 15,2 1-64-15,6 2 0 0,2 0-128 16,-2-4 192-16,-4 1 32 0,6-3 0 0,6-7 0 0,1 1 0 15,-3-1 32-15,2-1 0 0,-3 0 0 0,2 1 0 16,4 1-64-16,-5 1-16 0,-6 3 0 0,1-3 0 16,1-5 32-16,3 3 16 0,3 3 0 0,-5 1 0 15,-1-2 96-15,1 5 0 0,5-1 16 0,-3 2 0 16,-3-1-48-16,2 0-16 0,0 0 0 0,2-1 0 16,3 0-144-16,-4-3-128 0,-4-2 144 0,3 1-144 15,6 2 128-15,0 2-128 0,-1 0 0 0,-3 1 0 16,-2-1 0-16,2 2 0 0,4-6 0 0,-2 4 0 0,-8 0 0 15,0 2 0-15,-3-3 0 0,1 4 0 0,-1-3 0 0,-5 5 0 16,-8 2 0-16,-2 2 0 0,-2 2 0 0,0 0 0 16,2 1 0-16,-3 1 0 0,-3 3 0 0,-3-2 0 15,-6 1 0-15,0-1 0 0,-2 1 0 0,-1 0 0 16,1 2 0-16,-5 3 0 0,-2 2 0 0,-2 3 0 16,-5 1-192-16,-3 0 192 15,-6 2-464-15,-2-1 16 0,-1 3 0 0,-1 2 0 16,2 0-224-16,-3 2-32 0,-2 0-16 0,-2 3 0 15,-2-2-48-15,-2 0 0 16,-2 1 0-16,0 3 0 0,-3-1-1312 0,-1 1-272 0,6-9-48 0,-6 2-16 0</inkml:trace>
  <inkml:trace contextRef="#ctx0" brushRef="#br0" timeOffset="55">23223 11540 6447 0,'0'0'272'0,"-4"-11"80"0,-1 0-352 0</inkml:trace>
  <inkml:trace contextRef="#ctx0" brushRef="#br0" timeOffset="56">23287 11390 9215 0,'0'0'816'0,"0"0"-656"0,0 0-160 0,-7 10 0 0,1-1 5200 0,1-1 1008 15,5-8 208-15,-3 13 48 0,1 0-5136 0,-2 0-1024 16,-3-1-304-16,1 5 128 0,-2 1-128 0,-1 3 0 0,-3 1 0 16,-1 6 0-16,-3 6 0 0,-2-2 0 0,-4 2 0 0,0 0 0 15,-2-1 144-15,-3 0 0 0,-4 1 0 0,1-1 0 16,1 0 336-16,1-1 64 0,-2-3 16 0,4-1 0 15,4-3-320-15,3-3-64 0,0-2-16 0,2-2 0 16,2-1-160-16,3-6-272 0,2-2 64 0,1-4 16 31,-4-4-2560-31,3-3-496 0,0-7-96 0,0-8-32 0</inkml:trace>
  <inkml:trace contextRef="#ctx0" brushRef="#br0" timeOffset="57">22749 11647 34095 0,'0'0'1504'0,"0"0"320"0,3 13-1456 0,3 2-368 0,3 5 0 0,4 2 0 0,5 0 1552 0,3 2 240 16,4 0 64-16,1-1 0 0,-1-2-1504 0,-2-1-352 16,-2 1 0-16,0 3 0 0,4-1 0 0,-3 1-192 15,0-4 32-15,-1 3 16 0,-2-2-112 0,2 1-32 16,0-3 0-16,-1 1 0 15,-1-2-1168-15,-1 0-224 0,1 2-48 0,-5-2-13952 0</inkml:trace>
  <inkml:trace contextRef="#ctx0" brushRef="#br0" timeOffset="58">22837 6535 4607 0,'0'0'192'0,"0"0"64"0,0 0-256 0,-6 5 0 0,6-5 0 0,-11 7 0 0,0 0 5472 0,0 4 1056 15,2 1 192-15,0 1 64 0,-3 2-5344 0,2 2-1056 16,-2 3-224-16,0 1-32 0,0 1 0 0,2 3 0 16,0-5 0-16,-1 5 0 0,-1 0-128 0,1 4 0 15,-1 3 128-15,2-2-128 0,0-2 0 0,1-1 0 16,0-2 0-16,0-1 128 0,0 0-128 0,1-2-128 15,0-2 128-15,-1-1-192 16,0-3-2064-16,-1-2-432 0,-6 1-64 0,3-4-32 0</inkml:trace>
  <inkml:trace contextRef="#ctx0" brushRef="#br0" timeOffset="59">22532 6620 13823 0,'0'0'608'0,"0"0"128"0,0 0-592 0,0 0-144 0,0 0 0 0,0 0 0 16,0 0 5760-16,1 13 1104 0,3-3 240 0,5 3 32 16,5-3-5600-16,2 5-1136 0,4 3-208 0,3-1-64 15,4-1 64-15,3 2 16 0,2 4 0 0,5-1 0 16,-1 1-208-16,-1-1 0 0,-2 1 128 0,-2-1-128 15,-3 2 0-15,-1 0 0 0,-1-3 0 0,-2 3 0 16,-4-1-832-16,-3 0-64 0,-4-1-16 0,0 0 0 16,-1-4-2080-16,-1 2-400 15,-5-4-96-15</inkml:trace>
  <inkml:trace contextRef="#ctx0" brushRef="#br0" timeOffset="60">23183 7050 22111 0,'0'0'1968'0,"0"0"-1584"0,0 0-384 0,0 0 0 16,0 0 1920-16,10-7 320 0,-10 7 48 0,12-5 16 15,-2 2-1776-15,-10 3-336 0,13-3-192 0,0-1 192 16,-1 0-64-16,1-3 0 0,1 2 0 0,1 1 0 16,-1 0-128-16,1 2 192 0,-1 0-192 0,-2 1 192 15,-12 1 64-15,10 0 0 0,0 1 16 0,-10-1 0 16,0 0 48-16,0 17 16 0,-1-1 0 0,-4 1 0 15,-4 0-144-15,-2 0-16 0,-2 0-16 0,-1 1 0 16,-3 0-160-16,0 2 160 0,0-1-160 0,1-2 160 16,2 0-160-16,1 1 0 0,0 1 0 0,1 0 0 15,1 2 176-15,0 1-48 0,-1-1-128 0,2 3 192 0,-2 0 128 16,2 1 0-16,-1 0 16 0,2 0 0 0,1-1 32 16,3 0 0-16,1-1 0 0,2-3 0 0,0-1 48 15,2 0 16-15,2-4 0 0,2 0 0 0,1-5-256 0,3 2-48 16,3-4-128-16,2 1 192 0,2-3-192 0,3 0-192 15,2-3 48-15,4-3 0 16,5-2-2416-16,2-5-496 0</inkml:trace>
  <inkml:trace contextRef="#ctx0" brushRef="#br0" timeOffset="61">29331 4328 9215 0,'0'0'400'16,"0"0"96"-16,0 0-496 0,0 0 0 0,0 0 0 0,0 0 0 0,12-3 2736 0,-12 3 448 16,0 0 80-16,14-1 32 0,2-2-1760 0,-5 2-336 15,-11 1-80-15,0 0-16 0,14 0 112 0,-14 0 0 16,0 0 16-16,10 4 0 0,-10-4-208 0,0 0-32 16,0 0-16-16,0 0 0 0,0 0 32 0,6 9 0 15,2 4 0-15,-2 0 0 0,-5-3-496 0,0 3-80 16,0 2-32-16,2 0 0 0,0 1-176 0,-2 1-32 15,-1 0-16-15,1 0 0 0,2 0-176 0,-3 2 192 16,-3 1-192-16,3 2 192 0,3 2-64 0,-2 2 0 0,-2 1 0 0,1 3 0 16,2 0 192-16,1 1 16 0,-2 1 16 0,2 1 0 15,-2 7 48-15,2-3 16 0,-2 4 0 0,-1-1 0 16,-2-1 32-16,0 2 0 0,1 0 0 0,0 4 0 16,-1 2-64-16,1 0-16 0,0 2 0 0,1 2 0 15,0 5-80-15,0 0-16 0,0 0 0 0,2 0 0 16,2-1-272-16,-1 4 160 0,-1 1-160 0,4 1 128 15,2 3-128-15,-1-2 0 0,0 1 0 0,1-2 0 16,1-1 0-16,0 3 0 0,-1 1 0 0,-3 1 0 16,-1 1 0-16,-1 1 0 0,-1-1 0 0,-2 2 0 15,-2-1 0-15,-2 3 0 0,-2 6 128 0,0-3-128 16,-2 2 0-16,0-2 0 0,0-1 0 0,1 0 0 0,-1 2 0 16,0-1 0-16,1 1 128 0,3-1-128 0,2 7 0 15,-1-7 0-15,1 0 0 0,0 0 0 0,4 1 0 16,-1 0 0-16,-1 1 0 0,1-1 0 0,3 0 0 0,-3 2 0 15,-1-3 0-15,0 4 0 0,0 1 0 0,0 3 0 16,0 1 0-16,2-5 128 0,-1-1 128 0,2 1 0 16,-2 0 16-16,-1 2 0 0,0 3 48 0,0-4 0 15,0-3 0-15,-1 2 0 0,-2 1-112 0,0 3-16 16,2 1 0-16,-1 0 0 0,-1-5-192 0,0-2 0 16,-1-1 128-16,2-1-128 0,1 3 0 0,-2-1 0 15,-1-4 0-15,4-3 0 0,1-3 0 0,-1 2 0 0,-4-2 0 16,2-1 0-16,2-3 0 0,1 2 128 15,0 1-128-15,2-2 0 0,1-3 0 0,0 1 0 0,-2-4 0 16,2 1 0-16,-1 2 160 0,1 0-160 0,1-3 160 16,-1 2-160-16,-1 0 240 0,-1 0-48 0,2-4-16 0,0 3 0 15,-1-1-176-15,-2 0 0 0,-1 0 0 0,0 2 128 16,0-1-128-16,0-1 0 0,0-2 0 0,3-3 0 16,-1-2 0-16,-1-3 0 0,-1-2 0 0,2 2 0 15,-1-3 0-15,0 0 0 0,-1 1 128 0,2-1-128 16,0-1 0-16,0-2 0 0,-4-2 0 0,2 0 0 15,0-6 0-15,2 4 0 0,-1-5 128 0,-1 0-128 16,-1 0 0-16,1 5 0 0,0-1 0 0,0-1 128 16,0-2-128-16,0 2 0 0,0 0 0 0,1-1 0 15,2-1 0-15,-1 1 0 0,-1-2 144 0,2-2-144 16,2-3 0-16,0 0 0 0,2-1 0 0,-2-2 0 16,0-1 0-16,1 1 128 0,-1-3-128 0,0 3 0 0,0-3 0 0,0 0 0 15,-1-2 0-15,0 1 128 0,-1 0-128 0,0 1 0 16,-1-2 0-16,-1-1 0 0,1 0 0 15,-1 1 0-15,2 0 0 0,-2 1 128 0,-1-1-128 0,1 0 0 16,1-4 128-16,-1 2-128 0,0 2 0 0,0-2 144 16,1 0-144-16,0-2 0 0,1 2 128 0,0-2-128 15,-2 0 0-15,0 2 0 0,1-2 0 0,0 1 0 16,-1-6 0-16,2 2 0 0,-2 1 0 0,1 0 0 16,-1 0 0-16,0-2 0 0,-1 1 0 0,2-1 0 15,-2-10 128-15,1 12-128 0,-1-12 0 0,0 11 0 16,-1 1 0-16,-1-3 0 0,2-9 144 0,-1 12-144 15,-2-2 0-15,2 2 144 0,1-3-144 0,0-1 0 16,0-8 0-16,-1 12 0 0,1-2 0 0,0-10 0 0,0 0 0 0,0 0 0 16,0 13 0-16,0-13 0 0,-3 12-192 15,3-12 192-15,-2 10-288 0,2-10 64 0,0 0 16 0,-3 12 0 16,-1-3-96-16,0-1-16 0,4-8 0 0,-5 8 0 31,5-8-256-31,-9 7-48 0,-3-1-16 0,-1-1 0 16,-4-2-2560-16,-3-1-528 0,-13-2-112 0,0-2 0 0</inkml:trace>
  <inkml:trace contextRef="#ctx0" brushRef="#br0" timeOffset="62">24604 7698 16575 0,'0'0'736'0,"0"0"160"0,0 0-720 0,0 0-176 0,0 0 0 0,0 0 0 16,0 0 2880-16,0 0 560 15,0 0 96-15,0 0 32 0,0 0-2752 0,0 0-560 0,0 0-96 16,0 0-32-16,0 0-128 0,0 0 0 0,0 0 0 0,0 0 0 15,10-3 368-15,1 4-16 0,0 5 0 0,0-2 0 16,-1-1 304-16,2 1 64 0,1-1 16 0,3 4 0 16,2 2-240-16,1 0-48 0,1 0-16 0,1-1 0 15,4 0 96-15,2 1 32 0,0 1 0 16,3 2 0-16,3 0-144 0,2-1-32 0,3 1 0 0,2 1 0 16,2 0-208-16,1 1-48 0,1 1-128 0,-1 0 192 15,-2 1-192-15,-1 1 128 0,2 0-128 0,2 0 0 16,3 0 224-16,3 1-48 0,2 0-16 0,3 3 0 15,2 1 96-15,0 2 32 0,0-1 0 0,0 1 0 0,2-2-96 16,1 0 0-16,2-1-16 0,6 1 0 0,4 3 32 0,-1 1 16 16,0 0 0-16,0 3 0 0,1-1-96 0,4 1-128 15,2-2 176-15,1 6-176 0,2 6 128 0,-1-1-128 16,-5-4 0-16,4 0 0 0,1 0 0 0,5 2 0 16,1 1 128-16,-2-3-128 0,-3-2 0 0,2 3 0 15,4 3 0-15,5 1 0 0,0 0 128 0,-2 2-128 16,-6-1 0-16,7-2 0 0,9-3 0 0,1 0 0 15,-2 2 0-15,-2-2 0 0,0-2 0 0,3-1 0 16,6 2 0-16,-2-1 0 0,-3-1 0 0,-1 5 0 16,-2-1 0-16,1 2 0 0,1-1 176 0,-2 4-176 15,-5 2 160-15,-1-2-160 0,1-2 272 0,3-1-32 0,3 1-16 16,-5 0 0-16,-7 1-224 0,3 1 176 0,4 1-176 16,0-1 160-16,-3 0-160 0,-3-1 0 0,-6-1 0 15,4 0 0-15,4 2 0 0,2-3 0 0,1-3 128 16,-2 0-128-16,-5 0 0 0,2-1 0 0,-1-1 0 0,4-3 0 15,1 0 0-15,-4 2 0 0,-4 1 0 0,-4-2 128 16,0-1-128-16,2 1 128 0,2 1-128 0,-4 0 128 16,-4 2 112-16,-6-1 16 0,-4-3 0 0,1-2 0 15,5 1-16-15,-3 0 0 0,-2-1 0 0,-1 0 0 16,-1-2-240-16,-5 1 176 0,-5 1-176 0,0 0 160 16,0 0-160-16,-24-13 0 0,5 1 0 0,5 2 128 15,3 2-128-15,2 1 0 0,1 0 0 0,-2-1 0 16,0 1 0-16,32 14 0 0,-16-8 0 0,-9-5 0 0,-6-4 0 15,-6-2 0-15,-3-2 0 0,-5-1 0 16,-2-4-208-16,-4 2 16 0,-5-1 16 0,-1-1 0 0,-2-2-176 0,-1-1-32 16,-2 2-16-16,0-4 0 15,-2 0-176-15,1 1-16 16,2-4-16-16,-2 5 0 0,-1-5-32 0,0 1-16 0,0 1 0 0,-1 0 0 0,-12-3 208 0,12 2 32 16,1-2 16-16,-13 0 0 0,0 0 256 0,0 0 144 15</inkml:trace>
  <inkml:trace contextRef="#ctx0" brushRef="#br0" timeOffset="63">25134 11365 22335 0,'0'0'992'0,"0"0"208"0,0 0-960 0,0 0-240 0,0 0 0 0,0 0 0 15,0 0 320-15,0 0 32 0,-6 11 0 0,-1-8 0 16,7-3-352-16,-7 7 0 0,0 1 0 0,7-8 0 15,-5 9 0-15,5-9 0 0,0 0 0 0,0 0 0 16,0 0 0-16,0 0 0 0,0 0 128 0,0 0-128 16,0 0 336-16,8 5 0 0,-8-5 0 0,14 1 0 15,0-3 240-15,2-2 64 0,1 0 0 0,2-5 0 16,2 0 224-16,3-3 48 0,1-1 16 16,2 0 0-16,2-3-128 0,6-1-32 0,4-1 0 0,4-3 0 15,1-1-96-15,6 0-32 0,6 1 0 0,3-1 0 16,-1-4 16-16,2-2 0 0,0-2 0 0,3 0 0 15,2 0-240-15,5 0-48 0,5-2-16 0,0 1 0 16,0 1-144-16,1-2-16 0,4 0-16 0,5-2 0 16,5-5 48-16,0 0 16 0,-3-3 0 0,4-1 0 0,3-3 16 0,5 1 16 15,4-2 0-15,1 1 0 0,1 2 32 16,4-2 0-16,7 2 0 0,-1 2 0 0,-2 2-80 0,2-3-16 16,1-4 0-16,3 1 0 0,1 2-208 0,-2-1 176 15,-3 1-176-15,5 1 160 0,5-1-160 0,-6 1 160 16,-7 0-160-16,5 0 160 0,5-2-160 0,-5 1 0 15,-6-4 0-15,3 0-176 0,4-2 176 0,-3 0 0 16,-3 1 0-16,-5 2 0 0,-6 0 0 0,5 1 0 16,2-3 0-16,-4 1 0 0,-6 2 0 0,0-1 0 15,1-1 0-15,-1-4 0 0,-2 0 0 0,-3 1 0 16,-6 4 0-16,1-2 128 0,-5 8-128 0,3-1 0 16,1-1 0-16,-1 3 0 0,-3 1 0 0,-4 1 0 0,-1-1 0 15,3-1 0-15,3-1 0 0,-2 2 0 0,-3 1 0 0,-2 3 0 16,-3 2 0-16,2-1 0 0,2 2 128 15,-1-1-128-15,0 2 128 0,-4-1-128 0,-2 2 128 0,-5 0-128 16,-3-1 0-16,0-1 128 0,4-2-128 0,-31 18 0 16,4-2 0-16,3 1 0 15,1-1 0-15,2-2 0 0,-1 0 0 0,0 0 0 0,-4 0 0 0,35-13 0 16,-14 6-144-16,-8 7-48 0,-8 4-16 0,-5 0 0 31,-4-1-320-31,-2 1-64 0,-2 2-16 0,-2 2 0 0,-4 0-16 16,1 1 0-16,-1-1 0 0,-4 0 0 0,-4 2 192 0,20-15 432 0</inkml:trace>
  <inkml:trace contextRef="#ctx0" brushRef="#br0" timeOffset="64">26240 14464 31327 0,'0'0'1392'0,"0"0"272"0,0 0-1328 0,0 0-336 0,0 0 0 0,0 0 0 16,0 0 320-16,0 0 0 0,0 0 0 0,0 0 0 15,0 0-80-15,0 0-32 0,9 9 0 0,-2-1 0 16,-7-8 48-16,10 8 0 0,0-2 0 0,1 1 0 16,-1 2 144-16,1-3 48 0,0 4 0 0,1 1 0 15,-1 1-240-15,0 2-32 0,1 2-16 0,0 0 0 16,-2-1-160-16,1 2 160 0,-1 0-160 0,2 3 160 16,0-2 64-16,1 0 16 0,1-2 0 0,0 0 0 15,2-1-112-15,1 1 0 0,0 0-128 0,2-6 192 0,0-2-192 16,-2 1 0-16,-2 0-144 0,1-5 144 15,-2-1-2416 1,-2-1-384-16,-3 1-80 0</inkml:trace>
  <inkml:trace contextRef="#ctx0" brushRef="#br0" timeOffset="65">26872 14302 33743 0,'0'0'1488'0,"0"0"320"0,0 0-1440 0,0 0-368 16,0 0 0-16,0 0 0 0,0 0 128 0,0 0-128 15,-6 13 160-15,-1 0-160 0,2 4 0 0,0 2-128 0,2 1-16 0,-1 8 0 16,-1-3 144-16,0 2-160 0,-2 2 160 0,1 2-160 16,-1 2 160-16,-2 2 0 0,-1 4 0 0,-2 4 0 15,-1 4 352-15,0 5 0 0,-4-1 0 0,-3 2 0 16,0 2 32-16,-5-4 0 0,-4 1 0 15,0 0 0-15,2-1-192 0,0 3-16 0,-1-5-16 0,5-1 0 16,1-3-160-16,5-6 128 0,4-5-128 0,1-7 128 16,1-2-128-16,6-6 0 0,3-4 0 0,0-5-176 15,2-10-1840 1,0 0-368-16,0 0-80 0</inkml:trace>
  <inkml:trace contextRef="#ctx0" brushRef="#br0" timeOffset="66">26907 14611 23951 0,'0'0'1056'0,"0"0"224"0,0 0-1024 0,0 0-256 0,13-2 0 0,0 0 0 16,2-3 2256-16,0 1 400 0,1 0 80 0,2-1 16 16,3 0-2304-16,0 0-448 0,0 0 0 0,0-1-224 15,-3 0-128-15,0 1-32 0,2 1 0 0,-1 0 0 16,1 0-16-16,0 0-16 15,-6 0 0-15,0 3 0 0,1-1 64 0,-1 2 16 0,2 2 0 0,-2-1 0 16,-1-1-400-16,0 0-80 0,0-1-16 0,0-1 0 16,0 2 192-16,0 0 16 0,0 0 16 0,0-3 0 15,-1 1-32-15,0 0 0 0,-2-2 0 0,1 1-9440 16</inkml:trace>
  <inkml:trace contextRef="#ctx0" brushRef="#br0" timeOffset="67">27000 14798 29423 0,'0'0'1296'0,"0"0"288"0,0 0-1264 0,0 0-320 0,0 0 0 0,0 0 0 16,0 0 272-16,0 0 0 0,0 0 0 0,8 6 0 16,-8-6-80-16,13 2-32 0,0-2 0 0,0 0 0 15,0 0 64-15,-1-2 16 0,-1 0 0 0,2-1 0 16,1-1 176-16,0 2 32 0,0-1 16 0,1 0 0 16,-2 2 48-16,1-4 16 0,0 4 0 0,1-6 0 15,-1 2-384-15,0 1-144 0,-1 0 0 0,3 0 144 16,-3-1-144-16,1 0 0 0,1-1 0 0,0 3 0 15,0-4-608-15,-1 0-96 16,-1 2-32-16,-1 1 0 0,-1 0-2544 0,-1 1-512 0</inkml:trace>
  <inkml:trace contextRef="#ctx0" brushRef="#br0" timeOffset="68">28128 14461 4607 0,'0'0'400'0,"0"0"-400"0,0 0 0 0,0 0 0 16,0 0 5504-16,0 0 1008 0,0 0 208 0,0 0 32 15,0 0-5200-15,0 0-1040 0,0 0-192 0,10 3-64 16,-10-3-256-16,12 4 0 0,-12-4 0 0,9 5 0 15,-9-5-160-15,0 0 16 0,0 0 0 0,0 0 0 16,7 7 144-16,-7-7 0 0,6 7 0 0,-6-7 0 0,3 11 144 0,-3-11 64 16,2 9 16-16,0 1 0 0,-1-2 352 0,-1-8 80 15,-3 12 16-15,2-2 0 0,0-2-128 16,1 1-32-16,1 1 0 0,-1 0 0 0,-3-1-208 0,2 3-48 16,0-2-16-16,-1 2 0 0,1 0-112 15,1-1 0-15,-1 2-128 0,1 1 192 0,0 2-64 0,0-1 0 16,-3 0-128-16,1 2 192 0,-1 0-32 0,0 2-16 15,-2-2 0-15,0 0 0 0,0-2-144 0,-2 1 0 16,1-1 0-16,0-3 0 0,6-12 144 0,-6 12-144 16,-2 0 160-16,2-5-160 0,6-7 352 0,-7 7-32 15,7-7 0-15,-6 5 0 0,6-5 32 0,0 0 0 16,-10 2 0-16,1-4 0 0,2 0-176 0,0-2-48 16,0-2 0-16,2 0 0 0,0-2-128 0,0-1 0 0,0-1-192 15,-1-2 192-15,2 0-192 0,1 0 192 0,-3-1-192 16,2-1 192-16,1-3-176 0,-1-1 176 0,-2 1-128 0,3 0 128 15,-3 0 0-15,2 0 0 0,2 1 0 0,-1 2 128 16,1-2 48-16,-1 1 16 0,0-1 0 0,1 2 0 16,0 1-64-16,1 1 0 0,-3 0 0 0,2 2 0 15,-2-1-128-15,1 2 0 0,0 1 0 0,2-1 0 16,0 1-160-16,0 2 160 0,-1-3-208 0,2 2 80 16,0 7 128-16,0-9 0 0,2-3-144 0,0 2 144 15,1 1 0-15,1-3 0 0,0 0 0 0,1 1 0 16,1 0 144-16,2-2-144 0,1 0 160 0,2 1-160 15,-1 2 208-15,1 1-48 0,-2 0-16 0,0 5 0 16,0-1-144-16,0 1 0 0,0 0 0 0,-9 4 0 0,12-3 0 16,-2-1 0-16,2 0 0 0,-1-2 0 0,-11 6 0 0,13 0 0 15,-3 0 0-15,-10 0 0 0,13 6 0 16,0-2 0-16,0 0-128 0,0 1 128 0,-1 2 0 16,1 1 0-16,1 1 128 0,1-3-128 0,-1 4 256 0,-1 0-48 15,0 0 0-15,0 1 0 0,1-1 0 0,-2 2 0 16,-3 0 0-16,2-2 0 0,-1 2-16 0,1-4 0 15,-2 1 0-15,0-1 0 0,1-3-64 0,-1 1-128 16,0 1 176-16,1-3-176 0,-10-4 176 0,10 5-176 16,-1 0 160-16,-9-5-160 0,0 0 0 0,12 3 0 15,-3-1 0-15,-9-2-160 16,0 0-448-16,12 2-96 0,-3 0 0 0,-9-2-16 16,0 0-1312-16,9 0-256 0,-9 0-48 0,10-1-8240 15,-10 1-1648-15</inkml:trace>
  <inkml:trace contextRef="#ctx0" brushRef="#br0" timeOffset="69">28920 14036 29247 0,'0'0'1296'0,"0"0"272"0,0 0-1248 0,0 0-320 16,0 0 0-16,0 0 0 0,0 0 192 0,0 0 0 15,0 0-16-15,0 0 0 0,0 0-176 0,0 0 0 16,0 0 0-16,0 0 0 0,-10 4 0 0,1 0 0 16,-2 1 0-16,2 2 0 0,3 1 320 0,-5 2 176 15,-2 3 32-15,0 0 16 0,1 0 112 0,-1 3 32 16,-1 0 0-16,0 3 0 0,1 3-240 0,-2-1-64 16,0 1 0-16,-1 3 0 0,-2 4 32 0,1 3 0 15,0-2 0-15,-1 4 0 0,-2 0-96 0,2 1-32 0,1-1 0 16,1 0 0-16,2-1-80 0,2-1-16 0,4 1 0 15,2-2 0-15,1-1 192 0,1 2 16 0,1 0 16 0,3 2 0 16,1-3-160-16,2-1-16 0,1-1-16 0,1 0 0 16,2-2-224-16,1-1 0 0,-1-1 0 0,2-2 0 15,1-1 0-15,-1 2 0 0,1-3-128 0,2 0 128 32,0-2-448-32,2-2 32 0,3 0 0 0,0-4 0 0,0 2 160 0,0 0 16 0,0-4 16 0,0 2 0 15,-2 0-16-15,1-3 0 0,1-1 0 0,0 2 0 31,-3-4-528-31,-1 0-128 0,-2 0 0 0,0-4-16 0,4-1-1968 0,-5-1-384 16</inkml:trace>
  <inkml:trace contextRef="#ctx0" brushRef="#br0" timeOffset="70">29138 14398 20671 0,'0'0'912'0,"0"0"192"0,-4-8-880 0,0 0-224 0,2-1 0 0,2 9 0 16,0 0 960-16,-4-11 160 0,0 2 32 0,4 9 0 15,0 0-400-15,-1-10-80 0,1 10-16 0,0-11 0 16,0 11 160-16,2-9 16 0,-2 9 16 0,3-8 0 15,-3 8 304-15,0 0 64 0,4-10 16 0,-4 10 0 16,0 0-208-16,0 0-64 0,0 0 0 0,0 0 0 16,5-8-448-16,-5 8-80 0,0 0-32 0,0 0 0 15,0 0-400-15,-3 12 0 0,-2 1 0 0,0 4 0 16,-2 0 0-16,-1 2 0 0,1 2 0 0,-1 1-176 16,0-1 176-16,0 4 0 0,-2 0 0 0,1 2-128 15,1 1 128-15,-1 0 0 0,-3 4 0 0,2-1-128 0,0 1 128 16,3 2 0-16,0 2 0 0,2-5 0 0,0-3 0 0,1 0 0 15,1-6 0-15,2-1 0 0,0-2 0 0,2 0 0 16,0-4 0-16,3-2 0 0,1 0 0 0,0-2 0 16,-5-11 0-16,11 8 0 0,1-2-128 0,-2-2 128 15,2-4-128-15,0 0 128 0,-1 0 0 0,1-4 0 16,-2 2 0-16,2-4 128 0,0 1-128 0,0-1 0 16,-2-4 128-16,2 1-128 0,1 2 128 0,0-5-128 15,-1-4 160-15,1 1-160 0,-2-4 192 0,2 1-48 16,0-5-16-16,-1-1 0 0,-1 1 32 0,2-3 0 15,1-2 0-15,-2-1 0 0,-6-1-16 0,1 1 0 0,-1-1 0 16,2-2 0-16,0 1-144 0,-3 1 160 16,-2-4-160-16,1 4 160 0,1 1-160 0,-1 2 0 0,-6-2 144 15,2 6-144-15,3-1 0 0,-2 5 0 0,-2-3 0 0,-2 5 0 16,0 2-224-16,-3 2-16 0,-1 3 0 16,-1-1 0-16,-1 2 48 0,2 0 0 0,1 0 0 0,-1 1 0 15,0 2 192-15,1-1 0 0,6 7 0 0,-9-4 0 16,0-2 0-16,1 2-144 0,1 1 144 0,7 3-128 31,-6-2-448-31,6 2-64 0,-8 0-32 0,8 0 0 16,-9 0-3040-16,9 0-592 0</inkml:trace>
  <inkml:trace contextRef="#ctx0" brushRef="#br0" timeOffset="71">29051 14555 24879 0,'0'0'2208'0,"0"0"-1760"16,0 0-448-16,5 11 0 0,0 0 1712 0,2 0 256 15,-1-3 48-15,2 0 16 0,1-1-1744 0,0 2-288 16,-1-1-176-16,0-1 32 0,1-2 144 0,-9-5 0 15,9 7-144-15,0-2 144 0,-9-5 128 0,11 5 80 16,-1-2 32-16,-10-3 0 0,0 0 176 0,12 3 32 0,-2-3 16 16,-10 0 0-16,0 0-272 0,11 0-64 15,-1-3-128-15,-10 3 192 0,13-6-192 0,-1 2-256 0,-2-3 48 0,3 0 16 32,2 2-1488-32,-1-2-304 0,-2 0-48 0,-2 0-10912 0</inkml:trace>
  <inkml:trace contextRef="#ctx0" brushRef="#br0" timeOffset="72">29637 14078 23951 0,'0'0'2128'0,"0"0"-1696"0,0 0-432 0,0 0 0 0,0 0 2592 0,0 0 432 15,0 0 96-15,0 0 16 0,0 0-2576 0,-2 11-560 16,-1 0 0-16,1-2 0 16,-1 3-448-16,-1 0 0 0,0 1 0 0,2 1 0 15,-2 2-128-15,0 1-16 0,-1 1-16 0,1 3 0 0,0 1 400 0,0-1 80 16,0 0 128-16,0-2-208 0,0-4 208 0,0 0 0 16,2-3 0-16,0 1 0 0,2-1 0 0,-1-3 0 15,1-9-144-15,0 0 144 16,0 0-1872-16,0 0-304 0,0 0-48 0</inkml:trace>
  <inkml:trace contextRef="#ctx0" brushRef="#br0" timeOffset="73">29493 14188 23951 0,'0'0'2128'0,"0"0"-1696"0,0 0-432 0,0 0 0 15,0 0 4272-15,13-4 768 0,1 0 144 0,2-1 48 16,-1-3-4336-16,1 1-896 0,0 1-128 0,2 2-64 16,0-3-64-16,-1 2-32 0,-1-1 0 0,1 0 0 31,0 2-496-31,-2 2-112 0,0-3 0 0,-2 1-16 0,0 0-928 16,0-1-176-16,0 3-32 0,-13 2-7920 0,10 0-1568 0</inkml:trace>
  <inkml:trace contextRef="#ctx0" brushRef="#br0" timeOffset="74">30186 14507 29023 0,'0'0'1280'0,"0"0"272"0,0 0-1232 0,0 0-320 15,-9-1 0-15,9 1 0 0,-10 2 544 0,10-2 48 16,-9 4 16-16,-1 1 0 0,1 2-608 0,0 1-256 16,1 1 0-16,-1 3 16 0,-2 1 240 0,-3 2 0 15,1 4 0-15,2-1 0 0,-1 3 464 0,-1 1 144 16,-3 1 32-16,2 2 0 0,1 3 128 0,-1-4 48 16,-3 1 0-16,4 0 0 0,3 0-544 0,1-2-96 15,-5-3-32-15,4-2 0 0,2-1-320 0,-1-2-64 16,-2-2-16-16,5-2 0 15,6-11-1968-15,0 0-400 0,0 0-64 0,0 0-10240 0</inkml:trace>
  <inkml:trace contextRef="#ctx0" brushRef="#br0" timeOffset="75">29872 14628 18431 0,'14'8'816'0,"-14"-8"160"0,0 0-784 0,0 12-192 0,4-2 0 0,2 2 0 16,-3 0 5696-16,4 1 1104 0,3 0 224 0,3 0 32 16,3 0-5808-16,1 1-1248 0,0 2 0 0,3 0-256 15,2-1-192-15,1 1-32 0,-3-1-16 0,-1 1 0 16,-2-3-224 0,0 1-48-16,-1 0-16 0,-2-1 0 0,-1-2-176 15,-2-2-16-15,-4 1-16 0,-7-10 0 0,8 9-1760 0,-8-9-368 0,0 0-64 0,0 0-16 16</inkml:trace>
  <inkml:trace contextRef="#ctx0" brushRef="#br0" timeOffset="76">30088 14035 18431 0,'0'0'1632'0,"0"0"-1312"0,0 0-320 0,0 0 0 16,0 0 3600-16,0 0 656 0,0 0 128 0,0 0 32 16,0 0-3504-16,0 0-688 0,0 0-224 0,12 5 128 15,-12-5 64-15,13 2 0 0,0-2 16 0,-1 0 0 16,-12 0 32-16,13 1 0 0,-1 2 0 0,0-2 0 16,-12-1 240-16,14 4 48 0,2 1 16 0,-2 5 0 15,0 3-128-15,2 3-32 0,1 2 0 0,1 3 0 16,0 3-384-16,2 4 0 0,-1 4 0 0,1 0 0 15,0 1 192-15,-1 1-32 0,-1 2-16 0,3 1 0 0,3-2 304 16,-1-1 48-16,-3-2 16 0,-1-3 0 0,-2 0 80 0,0 1 32 16,0-2 0-16,-3-1 0 0,-3 2-352 0,-1 1-64 15,1 0-16-15,-3 6 0 0,-6 5-192 0,-2 0 0 16,0-3 0-16,-2-2 0 0,-4-3-208 0,-2-2 64 16,-1-2 16-16,-2-3 0 0,-2-1 128 0,-3 1 0 15,-2-2 0-15,2 1-128 0,-1-1-80 0,-2-2-16 16,-5-4 0-16,2 2 0 15,1-1-1712-15,0-5-352 0,-1 1-64 0</inkml:trace>
  <inkml:trace contextRef="#ctx0" brushRef="#br1" timeOffset="77">16999 13572 10655 0,'0'0'464'0,"0"0"112"0,0 0-576 0,0 0 0 0,0 0 0 0,0 0 0 0,9-5 720 0,-9 5 48 16,0 0 0-16,9-4 0 0,-9 4-320 0,0 0-48 15,0 0-16-15,8-5 0 0,-8 5 336 0,0 0 64 16,0 0 16-16,0 0 0 0,0 0 352 0,0 0 64 0,0 0 0 0,0 0 16 15,0 0-112-15,5-7-32 0,-5 7 0 0,0 0 0 16,0 0-240-16,0 0-48 0,0 0-16 0,0 0 0 16,0 0-336-16,0 0-80 0,0 0-16 0,0 0 0 15,0 0-224-15,0 0-128 0,0 0 128 0,0 0-128 16,0 0 0-16,0 0 0 0,0 0 0 0,0 0 0 16,0 0 256-16,0 0 0 0,0 0-16 0,0 0 0 15,6-7 352-15,-6 7 80 0,0 0 16 0,0 0 0 16,0 0-80-16,0 0-16 0,0 0 0 0,7-7 0 15,-7 7-144-15,8-6-48 0,-1-2 0 0,-1 1 0 16,2 1-128-16,3-2-16 0,-1-1-16 0,0 0 0 16,2-2-64-16,1 2-16 0,0 0 0 0,2-1 0 15,0-1 64-15,2-3 16 0,-1-1 0 0,2 1 0 0,2-2 0 16,2-1 0-16,1-2 0 0,5 1 0 0,3 1-48 16,0-4-16-16,-2-5 0 0,6 1 0 0,7-1 128 0,1-1 16 15,0-7 16-15,1 2 0 0,-1 2-80 0,0 3-32 16,2-6 0-16,0 2 0 0,2-1-80 0,3-1-16 15,-1 0 0-15,3 1 0 0,2 0 16 0,-2 1 0 16,-4 0 0-16,-1-3 0 0,-1 1 48 0,-2 1 16 16,0 1 0-16,1 2 0 0,0 1-16 0,1 2-16 15,-2 0 0-15,1 0 0 0,-1 1-32 0,-1 3 0 16,-1-1 0-16,-2-2 0 0,-1 3-16 0,0 0-128 16,-2-2 192-16,1 2-64 0,0 1-128 0,-1-2 0 15,1-1 0-15,1 2 128 0,0 0-128 0,0-1 0 16,-2 0 0-16,-1 1 0 0,1 1 0 0,-3 0 0 15,-3 1 128-15,-2 0-128 0,-3 3 0 0,0 0 0 0,-3 2 0 16,1 1 0-16,-1 3 0 0,0 2 0 0,-1-1 0 16,-3 3 0-16,1-2 0 0,-1 2 128 0,0 1-128 0,-4-1 0 15,-3 2 176-15,0 0-48 0,2 1-128 0,-1-3 192 16,-1 3-64-16,0 0 0 0,-2-1-128 0,0 1 192 16,1 0-192-16,-2 2 0 0,0-4 0 0,2 3 0 15,-2 0 0-15,0-1 128 0,-1 0-128 0,-8 4 0 16,10-4 0-16,-10 4 0 0,10-4 0 0,-10 4 0 15,11-4 0-15,-11 4 0 0,0 0 0 0,9-2 0 16,-9 2 0-16,0 0 0 0,0 0 0 0,0 0 0 16,0 0-320-16,0 0-16 0,0 0 0 0,0 0 0 15,0 0-1648-15,0 0-320 16,0 0-64-16,0 0-15856 0</inkml:trace>
  <inkml:trace contextRef="#ctx0" brushRef="#br1" timeOffset="78">19874 11883 12895 0,'0'0'576'0,"0"0"112"0,0 0-560 0,0 0-128 16,0 0 0-16,0 0 0 0,0 0 2576 0,0 0 496 15,0 0 80-15,0 0 32 0,0 0-2080 0,0 0-400 16,0 0-96-16,0 0-16 0,0 0-16 0,0 0-16 15,0 0 0-15,0 0 0 0,0 0 192 0,0 0 32 16,0 0 16-16,0 0 0 0,0 0-80 0,0 0-16 16,0 0 0-16,0 0 0 0,0 0-352 0,0 0-80 0,0 0-16 0,0 0 0 15,0 0 128-15,0 0 32 0,0 0 0 0,0 0 0 16,0 0 272-16,0 0 48 0,-9-7 16 0,9 7 0 16,-7-5-144-16,1 0-32 0,6 5 0 0,-7-5 0 15,7 5-64-15,-6-6-32 0,6 6 0 0,-7-5 0 16,1 1-48-16,6 4-16 0,-8-4 0 0,8 4 0 15,-7-2-192-15,7 2-32 0,-9-4-16 0,9 4 0 16,-9-3-176-16,1 3 192 0,-1 0-192 0,1 0 192 16,8 0-192-16,-10 0 192 0,1-2-192 0,0 0 192 15,-1 0 96-15,10 2 32 0,-9-3 0 0,0-1 0 16,0-1-64-16,0 0 0 0,0-2 0 0,0 1 0 16,-2-1 64-16,1 1 0 0,-1-2 0 0,1 0 0 0,1 1-80 0,0 1-16 15,-2-1 0-15,2 1 0 0,0 1-96 0,-1 1 0 16,-3 0-128-16,-2 1 192 0,1 1-192 15,0-2 128-15,-3 2-128 0,1 1 0 0,2-2 0 0,-2 2 128 16,0 0-128-16,2 0 0 0,0 1 0 0,1-3 0 16,0 0 0-16,1-1 0 0,0-1 128 0,0-1-128 15,-2-2 0-15,1 0 144 0,-1 2 16 0,-1-4 0 16,1-1 0-16,0 2 0 0,-2 2 32 0,-1-1 16 16,-1-2 0-16,0 1 0 0,1 0-80 0,-2 2 0 15,1-1-128-15,0 2 192 0,0-1-192 0,-1 2 128 16,1 1-128-16,1-1 0 0,0 1 144 0,-1 0-144 15,0 1 128-15,-2-1-128 0,2 1 0 0,0 0 128 0,-2 0-128 16,1 2 0-16,0-4 0 0,2 0 0 0,0-1 128 0,2 1-128 16,-2 0 0-16,1-2 160 0,2 0-160 0,-1-1 160 15,0 0-160-15,-1-2 128 0,1-1-128 16,0 2 128-16,0-3-128 0,-2 3 192 0,-2 0-192 0,1-1 192 16,0 2-64-16,-2 0-128 0,-1-1 192 0,2 1-64 15,1 1-128-15,-1 2 160 0,0 0-160 16,-2 2 160-16,-3 0-160 0,2-1 0 0,1-2 0 0,1 2 0 15,0-2 0-15,0-1 0 0,0 1 0 0,-1-2 0 16,0-1 0-16,1 0 0 0,1-2 128 0,-1 1-128 16,-2-3 0-16,1 0 0 0,-1-1 0 0,-1-1 128 15,-2 1-128-15,0-2 128 0,-1 2-128 0,0-2 128 16,-2 3-128-16,2-1 160 0,3 1-160 0,-2 0 160 16,-1 0-160-16,0 0 128 0,0 0-128 0,0 0 128 0,1 0-128 15,0 1 0-15,2 1 0 0,-1 0 0 0,0-2 0 0,-1 1 0 16,0 3 128-16,-1-4-128 0,0-3 0 0,-1 3 0 15,-3 1 0-15,1-1 0 0,2 0 0 0,-1-2 0 16,2 0 0-16,-1 0 0 0,-3 0 0 0,-2 2 128 16,1-2-128-16,1 2 0 0,1 0 128 0,-1 1-128 15,1-1 0-15,-3 0 128 0,1-4-128 0,-2 4 0 16,-2-4 144-16,-1 3-144 0,-3-2 0 0,2 0 0 16,1-1 0-16,2 2 128 0,-2-2-128 0,3 0 0 15,-1 1 0-15,2-1 0 0,1-1 0 0,1 0 0 16,1-1 0-16,1 4 0 0,-2-5 0 0,-2 3 0 15,-1 0 0-15,-4 0 0 0,-2 2 0 0,2-2 0 16,2 1 0-16,-1 0 128 0,-6 0-128 0,3 1 0 16,1-3 0-16,2 2 0 0,-1 1 0 0,1-1 0 15,-4 2 0-15,4-6 0 0,-1 3 0 0,-2 0 0 0,-2 0 0 0,-1 2 0 16,-1-1 0-16,2-1 0 0,2-1 0 16,2-1 0-16,-1 1 0 0,3-1 0 0,2 0 0 0,2 2 0 15,-2 2 0-15,0-2 0 0,0-3 0 0,-1 3 0 16,-2 3 0-16,0-3 0 0,-1 1 0 0,1 1 0 15,1 0 0-15,0 0 0 0,-1 0 0 16,4 1 0-16,-1 0 0 0,1 1 0 0,0 1 0 0,2-4 0 16,2 1 0-16,-2 0 0 0,0 2 0 0,0 0 0 15,1-1 0-15,-2 1 0 0,-3-1 0 0,1 1 0 16,3-2 0-16,0 4 0 0,-1 0 0 0,1 2 0 16,0-3 0-16,3 2 0 0,-2-1 0 0,4 2 0 15,0-1 0-15,3-1 0 0,1-2 0 0,-1 2 0 0,1-1 0 16,0 1 0-16,1 0 0 0,-1-1 0 15,1-1 0-15,1 1 0 0,-1 0 0 0,-1 5 0 0,0 1 0 0,0 1 0 16,1-1 0-16,3-1 0 0,2 1 0 0,-2 2 0 16,-3-3 0-16,1 3 0 0,2 2 0 0,2 0 0 15,0 0 0-15,1-2 0 0,0-1 0 0,2 1 0 16,3 0 0-16,-2 1 0 0,-2 2 0 0,3-2 0 16,1 1 0-16,0-1 0 0,9 3 0 0,-11-2 0 15,3 2 0-15,8 0 0 0,-10-3 0 0,2-2 0 16,0 3 0-16,8 2 0 0,-9-4 0 0,9 4 0 15,-9-2 0-15,9 2 0 0,-9 0 0 0,9 0 0 16,-9 0 0-16,9 0 0 0,-7-5 0 0,7 5 0 0,0 0 0 0,-9 0 128 16,9 0-128-16,-9-2 0 15,9 2 0-15,0 0-128 0,-9-2 128 0,9 2 0 16,0 0 0-16,-8 0 0 0,8 0 0 0,0 0 0 0,0 0 0 16,-8 2 0-16,8-2 0 0,-8 0-192 0,8 0 192 15,0 0-192 1,0 0-400-16,0 0-96 0,-9 3-16 0,9-3 0 15,-7-1-1808-15,7 1-368 0,-7-2-80 0</inkml:trace>
  <inkml:trace contextRef="#ctx0" brushRef="#br1" timeOffset="79">13806 9344 6447 0,'0'0'576'0,"0"0"-576"15,0 0 0-15,-1-7 0 0,2-1 2560 0,-1 8 384 16,0 0 96-16,2-11 16 0,-1 1-2480 0,-1 10-576 16,0 0 0-16,0 0 0 0,3-9 0 0,-3 9 0 15,0 0 128-15,0 0-128 0,-3-11 320 0,3 11 0 16,0 0 16-16,-5-8 0 0,5 8 592 0,-7-6 112 15,7 6 32-15,0 0 0 0,0 0-352 0,-9-1-64 16,0 1-16-16,0 5 0 0,-3-1-448 0,2 5-192 16,-2-3 176-16,-2 5-176 0,-3 2 192 0,0 0-64 15,-2 1-128-15,-4 4 192 0,-6 2 320 0,-1 1 64 16,-1-4 16-16,-2 5 0 0,0 7 368 0,-4-2 64 0,-5-2 0 0,-1 1 16 16,-5 3-224-16,-4-1-48 0,-5 1-16 15,-3 2 0-15,-3 2-48 0,2-2-16 0,-2-1 0 0,1 1 0 16,-1 3-64-16,-3 2-16 0,-6-3 0 0,1 4 0 15,1 1-208-15,4 0-32 0,0-1-16 0,2 0 0 16,1-3-224-16,-1 0-128 0,0-2 160 0,0 0-160 16,0-4 128-16,4-2-128 0,3-2 0 0,2-2 0 15,4-3 0-15,3 1 128 0,1-2-128 0,-1-1 0 16,-4-4 0-16,5-1 0 0,4 0 128 0,3-4-128 16,3-1 0-16,3 0 144 0,1-2-144 0,3 0 128 15,2-1-128-15,0 3 0 0,3-3 0 0,3 1 0 0,3 1 0 16,0 2 0-16,2-1 0 0,3 1-176 15,2-2-432-15,3 3-96 16,0 2 0-16,3-1-16 0,0 0-2048 0,4 2-416 0,2 1-80 16,0-13 0-16,5 11 256 0,2-2 64 0,-7-9 16 0,0 0 0 0</inkml:trace>
  <inkml:trace contextRef="#ctx0" brushRef="#br1" timeOffset="80">13849 9237 3679 0,'0'0'320'0,"0"0"-320"15,-6 8 0-15,-1-1 0 0,7-7 4144 0,0 0 752 16,-7 6 160-16,7-6 16 0,0 0-2704 0,0 0-560 15,-6 7-96-15,6-7-32 0,0 0-464 0,0 0-80 16,0 0-32-16,0 0 0 0,0 0-464 0,0 0-80 16,0 0-32-16,0 0 0 0,0 0 80 0,-8 5 16 15,8-5 0-15,-10 1 0 0,0 2-64 0,1-2-16 16,9-1 0-16,-10 0 0 0,10 0-288 0,-10 0-64 0,0 0-16 16,10 0 0-16,-8-2 112 0,-1-1 32 0,-1 2 0 0,10 1 0 15,0 0 176-15,-6-6 32 0,6 6 16 0,0 0 0 16,-7-6-144-16,7 6-16 0,0 0-16 0,0 0 0 15,-4-8 48-15,4 8 16 0,-2-6 0 0,2 6 0 16,0 0-112-16,0 0-32 0,0 0 0 0,0-8 0 16,0 8-16-16,0 0 0 0,0 0 0 0,0 0 0 15,0 0-48-15,2-9-16 0,1 1 0 0,-3 8 0 16,0 0-80-16,0-11 0 0,0 11-128 0,1-9 192 16,-1-2 64-16,2 1 16 0,-1 1 0 0,0-2 0 15,-1-1-16-15,0 1 0 0,0 2 0 0,0-4 0 16,-1 0-48-16,1 0-16 0,0 0 0 0,0 0 0 15,0 1-64-15,0-1 0 0,-1-5-128 0,-1 1 192 0,2 0-64 16,0 0-128-16,0-1 176 0,2 0-176 0,-4-1 192 16,5 1-64-16,0-3 0 0,-1 1-128 0,1-1 208 0,-3 0-64 15,-3-1-16-15,2 1 0 0,1 3 16 0,3-2 0 16,-3 2 0-16,0-2 0 0,-2-2-144 0,0 2 192 16,-1 0-192-16,0-1 192 0,1-1-192 0,-1-2 0 15,-1 1 0-15,2-3 128 0,2 1-128 0,-2 0 160 16,0 2-160-16,3-1 160 0,3-5-160 0,-1 2 0 15,0-3 0-15,-1 1 0 0,-2 1 0 0,0-1 0 16,2 0 0-16,0 2 0 0,-1 0 0 0,0-3 0 16,1 0 128-16,-1 0-128 0,0 0 0 0,1 0 0 15,-1-2 0-15,0 5 0 0,0 0 0 0,1 1 0 16,-2-1 0-16,0 1 0 0,-2 0 0 0,2 0 0 16,0 1 128-16,0-1-128 0,0 0 0 0,0 2 0 15,-3-3 0-15,1 1 0 0,1-1 0 0,-2 0 0 0,-2-2 0 0,1-1 0 16,3-1 0-16,-2-2 0 0,1 2 0 0,-1 1 0 15,2 1 0-15,-1-1 0 0,2-1 0 0,-1 1 0 16,0 4 0-16,1-3 0 0,4 2 0 0,-2-2 0 16,-2 2 0-16,0-1 0 0,-1 2 128 0,0-2-128 15,-1 0 0-15,1 1 0 0,1 1 0 0,0-3 0 16,-1-1 0-16,1 3 0 0,-1-2 0 0,1 2 0 16,0 1 0-16,-2-1 0 0,1 1 0 0,2 2 0 15,-1-2 0-15,0-1 0 0,0 4 0 0,-1-2 0 16,-2 3 0-16,1-1 0 0,-1-2 0 0,1 1 0 15,-2 2 0-15,0 0 0 0,-3 0 0 0,3 1 0 16,0 0 0-16,3 0 0 0,2 3 0 0,2-2 0 0,0 4 0 0,-3 0 0 16,-3 2 0-16,2-2 0 0,-1-2 0 15,0 2 0-15,-1-2 0 0,1 5 0 0,-1 1 0 0,0 2 0 16,1-1 0-16,-2 1 0 0,0-2 0 0,3-1 0 16,-1 4 0-16,0 1 0 0,-4-2 0 0,6 10 0 15,-2-10 0-15,2 10 0 0,-3-10-192 0,3 10 192 16,-2-9-160-16,2 9 160 15,0 0-1152-15,0 0-144 0,0 0-32 0,0 0 0 16,0 0-2528-16,9 2-512 0,-9-2-112 0,0 0 0 0</inkml:trace>
  <inkml:trace contextRef="#ctx0" brushRef="#br1" timeOffset="81">19833 11755 25919 0,'0'0'1152'0,"0"0"224"0,0 0-1104 0,-9 5-272 0,9-5 0 0,-9 7 0 0,0-1 512 0,1 1 32 15,0-1 16-15,2 1 0 0,-1-1-752 0,7-6-128 16,-7 5-48-16,7-5 0 0,-8 6-16 0,8-6 0 16,0 0 0-16,0 0 0 0,0 0 832 0,0 0 144 15,0 0 48-15,0 0 0 0,0 0 480 0,0 0 96 16,0 0 32-16,0 0 0 0,4-9-288 0,1-1-64 16,0 1-16-16,0 1 0 0,-5 8-192 0,6-10-48 15,-1 0 0-15,0 0 0 0,-1 0-96 0,0 0-32 16,1-3 0-16,-1 2 0 0,-4 11-128 0,3-13-48 15,-2-4 0-15,0 2 0 0,-1 1 16 0,0-1 0 0,0-3 0 16,0-1 0-16,0 1-16 0,0-1 0 0,-1-2 0 0,1-2 0 16,-4 0 48-16,1-3 16 0,1 2 0 0,2-4 0 15,-3-2 32-15,0-1 0 0,0-2 0 0,0-2 0 16,2-3-208-16,-1-1-32 0,2-4-16 0,0 0 0 16,0 0-176-16,2 1 0 0,-1 3 0 0,0 1 0 15,1 0 0-15,-2 2 0 0,1-2 0 0,-1 3 0 16,0-4 0-16,1 1 0 0,0-1 0 0,2-2 0 15,0 0 128-15,-1 0 0 0,0-1 0 0,0 2 0 16,1 1 96-16,-1 0 16 0,1 0 0 0,0 1 0 16,-1 0-16-16,0 2 0 0,-4-1 0 0,2-2 0 15,-1-4-48-15,1 1-16 0,0-1 0 0,-1 3 0 0,-2 3 0 16,2 2 0-16,-1 3 0 0,1-2 0 0,0 2-160 16,0 1 0-16,-2 1 144 0,2 0-144 0,-1 0 0 0,1-5 0 15,-2-3 0-15,3 3 0 0,3 1 0 0,0-4 0 16,-2-4 0-16,2 3 0 0,0 4 0 0,1 0 0 15,-1-2 0-15,1 5 0 0,0-1 0 0,0 2 0 16,0 0 128-16,-2 1-128 0,1 2 192 0,-2 1-48 16,-1 1 0-16,0 0 0 0,-1 0-16 0,-1 0 0 15,1 0 0-15,0-2 0 0,0 0-128 0,-2-1 0 16,0 4 144-16,1 2-144 0,-2 2 0 0,0-3 0 16,0 5 0-16,1-5 128 0,1 1-128 0,1 1 0 15,-1-1 0-15,1 1 0 0,0 0 0 0,-1 1 0 0,0 0 0 16,0-2 0-16,1-2 0 0,0 2 0 0,-2 3 0 15,2-3 0-15,-2-1 0 0,1 1 0 0,-1-2 0 16,0 4 128-16,0 2-128 0,0 2 0 0,0 1 0 0,-1 0 128 16,2 1-128-16,-2-1 128 0,-1 0-128 0,1 2 128 15,0 1-128-15,1 0 0 0,2-1 0 0,0 1 0 16,-1 0 0-16,2 0 0 0,0-1 0 0,0 1-128 16,0-1 128-16,0 1 0 0,0 0 0 0,0 0 0 15,-1 1 0-15,0 2 0 0,-2-1 0 0,0 0 0 16,1-1 0-16,-1 2 0 0,1-1 0 0,-1 1 0 15,-2-1 0-15,2 1 0 0,2 2 0 0,-2-2 0 16,-1 0 0-16,2 1 0 0,-1 1 0 0,3 8 0 16,-4-11 0-16,4 11 0 0,-1-8 0 0,0 0 0 15,-1-1-192-15,2 9 32 0,-1-7 16 0,1 7 0 16,0 0-400-16,0 0-80 0,0 0-16 16,0 0 0-16,12-5-1872 0,0 3-384 0,1 2-80 0</inkml:trace>
  <inkml:trace contextRef="#ctx0" brushRef="#br1" timeOffset="82">19676 7955 12895 0,'0'0'1152'0,"0"0"-928"16,0 0-224-16,-9 1 0 0,9-1 1984 0,-10 2 336 16,10-2 80-16,0 0 16 0,-9 3-1328 0,2 1-256 0,-3-4-48 0,10 0-16 15,0 0-224-15,-9 3-48 0,9-3-16 0,0 0 0 16,0 0-480-16,0 0 0 16,0 0 0-16,0 0 0 0,0 0 272 0,0 0-32 0,0 0-16 0,0 0 0 15,0 0 224-15,0 0 32 0,11-3 16 0,-11 3 0 16,10-3 224-16,-10 3 48 0,0 0 16 0,12-2 0 15,-12 2-16-15,10-2 0 0,-10 2 0 0,0 0 0 16,11-2-176-16,-11 2-32 0,9-4-16 0,-9 4 0 16,10-3-224-16,-10 3-32 0,11-4-16 0,-1 1 0 15,1-1-32-15,-1 0-16 0,0 0 0 0,2 1 0 16,1-2-80-16,0-2-16 0,3-4 0 0,-2 2 0 16,1 2 16-16,0-1 0 0,2-2 0 0,1-2 0 15,1 0 48-15,0 2 16 0,3-2 0 0,1 3 0 0,0 0 128 16,4-3 32-16,1 0 0 0,3-1 0 0,3 0 80 0,2-4 0 15,4-1 16-15,-1 0 0 0,1 0-96 0,2-2-32 16,-2-1 0-16,3 0 0 0,3-2-16 0,3-3-16 16,4-3 0-16,1 2 0 0,5-7-160 0,4 3-16 15,3-2-128-15,1-1 192 0,-1 0-192 0,3-1 0 16,3-1 128-16,5-1-128 0,4-1 0 0,-2-2 0 16,-2 2 0-16,-1-2 0 0,-1-1 0 0,5-7 0 15,3 0 0-15,1 2 0 0,-4 6 0 0,-1-2 0 16,-4 2 0-16,4 2 0 0,0 3 0 0,2-1 128 15,1 2-128-15,-4 3 0 0,-2 1 0 0,-3 0 0 16,-3-2 0-16,2-1 0 0,2-1 0 0,1 1 128 16,-2 3-128-16,-3 1 0 0,-3-3 0 0,-1 2 144 0,0 0-144 15,0 3 128-15,-4-1-128 0,1 2 192 0,1 3-192 16,-4-2 192-16,-4 2-192 0,-3 1 0 0,-6-1 0 0,-1 0 0 16,-2 3 0-16,-1-2 0 0,-1 1 128 0,-2 4-128 15,-2 2 0-15,-3 0 0 0,-2 2 0 0,-4 2 0 16,-5-1 0-16,-2 1 0 0,-1 2 0 0,-2 3 0 15,-2 1 0-15,-3-1 0 0,-1-1 0 0,-1 0 0 16,-1 3-208-16,0-1 16 0,-1-3 16 0,-1 0 0 31,2 2-1232-31,-2-2-256 0,-1-1-64 0,0-4-10784 0,-3 1-2160 0</inkml:trace>
  <inkml:trace contextRef="#ctx0" brushRef="#br1" timeOffset="83">13566 6159 1839 0,'-13'0'160'0,"13"0"-160"16,0 0 0-16,-10-1 0 0,0-2 1888 0,10 3 352 0,-7-6 64 0,2-1 0 16,5 7-816-16,-5-9-160 0,5 9-48 0,-6-8 0 15,6 8 144-15,-2-9 32 0,2 9 0 0,0 0 0 16,-5-9 96-16,5 9 32 0,-3-9 0 0,3 9 0 15,0 0-512-15,0 0-112 0,0 0 0 0,3-9-16 16,-3 9-592-16,6-7-112 0,-6 7-32 0,11-5 0 16,-1 0-208-16,2 2 0 0,-1-1 0 0,4 2 0 15,0-2 0-15,2 0 0 0,2-1 0 0,0 0 0 16,3-1 0-16,3 1 192 0,2 1 0 0,2 0 0 16,2-3 208-16,2 0 48 0,0 1 0 0,2-2 0 15,-1 0-96-15,1 0-16 0,0 0 0 0,6 0 0 16,3-1 0-16,3 0 0 0,1 0 0 0,4 0 0 15,4 0-48-15,2-2-16 0,0 0 0 0,2-1 0 16,3-4-32-16,6-2-16 0,4-2 0 0,4-2 0 0,5 1-48 16,0 1-16-16,0-3 0 0,6 1 0 0,3 0-160 0,4-3 128 15,2-1-128-15,-1 0 128 0,-1 5-128 0,6-7 0 16,5-2 144-16,0-2-144 0,-3 4 160 0,0-5-32 16,0-2-128-16,1-2 192 0,5 1 0 0,-8 1 0 15,-6-1 0-15,3 1 0 0,5 0 112 0,0 2 16 16,-4 2 0-16,-1 1 0 0,-3-1-128 0,3 1 0 15,2-1-16-15,1 2 0 0,-1 0 16 0,1 1 0 16,-1-6 0-16,3 1 0 0,3 0-192 0,-3 1 192 16,-3-2-192-16,0 0 192 0,1 3-192 0,-2 2 0 15,-1-1 144-15,-5 3-144 0,-5 2 0 0,-2 0 0 0,-3 0 0 16,1 2 128-16,-1-1 0 0,-7 2 16 0,-7 0 0 0,-1-1 0 16,-2-2-144-16,-2 0 0 0,-1 2-160 0,-1 1 160 15,1 1 0-15,-5-1 0 0,-3 1 0 0,-5 2 0 16,-6 4 0-16,-2 0-144 0,-3 1 144 0,-3 2-192 31,-3 1-2576-31,-3-1-528 0</inkml:trace>
  <inkml:trace contextRef="#ctx0" brushRef="#br1" timeOffset="84">13471 6112 39167 0,'-8'-13'1728'0,"8"13"368"0,-2-11-1680 0,-1 2-416 16,2-1 0-16,1 10 0 0,0-11 704 0,0 2 64 16,0 9 16-16,3-10 0 0,0 1-448 0,-3 9-80 15,0 0-32-15,7-6 0 0,-7 6-224 0,9-4 0 16,-9 4 0-16,11-1 0 0,-11 1 0 0,13 2 0 15,0 3 0-15,0-2-160 0,-2 2 160 0,2 2 0 16,3-1 0-16,0 1-128 0,-2-1 128 0,2 1 0 16,-1-2 0-16,4 2 0 0,1-1 0 0,3 2 0 15,1-2 0-15,0 2 0 0,-2 0 256 0,2 1-32 16,-1 0 0-16,2 0 0 0,0 2 16 0,1-1 0 16,0 1 0-16,1 0 0 0,3-1-112 0,3 0-128 15,1 0 176-15,2 1-176 0,3-1 240 0,2 1-64 0,-2 2-16 0,5-2 0 16,2 1 64-16,2 1 16 0,-1 0 0 0,0 2 0 15,-3 0-240-15,6 0 0 0,-1-2 0 0,2 1 0 16,1 0 0-16,2 3 0 0,-1 3 128 0,0-1-128 16,0 0 0-16,-3-1 144 0,0 0-144 0,-4 2 128 15,-1-5-128-15,4 1 0 0,3 0 0 0,0-2-176 16,-1-2 176-16,1 2 0 0,1-1 0 0,-1-2 0 16,-1-1 0-16,1 2 0 0,-1-2 160 0,3 3-160 15,3 0 176-15,2 3-176 0,-1-1 192 0,1 1-192 16,-2-2 144-16,-2 5-144 0,-1 2 0 0,-2 1 144 15,-3 1-144-15,2 1 0 0,5-1 0 0,-2 2 128 0,-3 0-128 16,-1-2 0-16,5 2 0 0,-3 0 128 16,-2-4 0-16,-1-2 0 0,0-2 0 0,1-1 0 0,5-1 16 15,4 0 0-15,2 0 0 0,-1-3 0 0,1-2 32 0,-2 2 0 16,-3-3 0-16,1 3 0 0,1 0-32 16,-1 1 0-16,1 2 0 0,0 1 0 0,4 0-144 0,-3 1 128 15,-1 2-128-15,-3 0 128 0,-5 0-128 0,1 1 0 16,-1-2 0-16,-2 1 0 0,-2 2 0 0,2-1 0 15,1-1 0-15,0 1 0 0,-1-3 0 0,-2 0 0 16,-1 0 0-16,-2-3 0 0,-1 2 0 0,1-3 0 16,0-3 0-16,1-1 0 0,2-2 128 0,-2 3-128 15,2-2 128-15,-2 3-128 0,2-4 128 0,-3 0-128 16,-5-1 128-16,0 5-128 0,-2-2 160 0,-1 0-160 16,-2 0 192-16,-2 2-192 0,0-1 128 0,-2 1-128 0,-3-1 0 0,-1 0 0 15,-2 0 128-15,2 0-128 0,0 0 0 0,-2-2 0 16,0 1 160-16,0-1-160 0,3-1 128 0,-1-1-128 15,-2-1 160-15,1-2-160 0,-2-2 192 0,0-1-192 16,0-1 192-16,-1 1-64 0,0-1 0 0,0-1-128 16,2 0 192-16,-1 1-192 0,-1-2 192 0,2 0-192 15,-1-1 176-15,1 0-176 0,1 1 160 0,-4 1-160 16,-4 4 0-16,0-1 128 0,1-1-128 0,-3 4 0 16,-2 0 0-16,1 1 0 0,0 1 0 0,-1 1 0 15,-1-2-160-15,0 2-32 0,-3-1 0 0,1 6 0 16,0-3-1168-1,0 3-240-15,-1 0-64 0,0-1 0 0,-1 0-2544 0,-7-11-512 0</inkml:trace>
  <inkml:trace contextRef="#ctx0" brushRef="#br1" timeOffset="85">14688 5861 2751 0,'0'0'128'0,"0"0"16"0,0 0-144 0,0 0 0 0,0 0 0 0,0 0 0 0,0 0 5520 15,0 0 1072-15,9 9 224 0,1-1 32 0,2-2-5504 0,2 2-1088 16,6 0-256-16,1 2 0 0,0 1 0 0,3-1 192 15,4 1-48-15,0 0-16 0,2 2 64 0,2-1 0 16,2 1 0-16,2 0 0 0,2 2 48 0,2 1 16 16,5 0 0-16,4 2 0 0,5-2-256 0,4 2 128 15,5-1-128-15,1 0 0 0,0 1 320 0,3-1-48 16,5 3 0-16,4 2 0 0,5-1 176 0,3 2 16 16,2 1 16-16,0 2 0 0,2-4-224 0,4 6-32 15,5 1-16-15,-1 3 0 0,2 0-64 0,2 2-16 0,3-1 0 16,6 2 0-16,3-4-128 0,-1 2 128 0,-2-2-128 0,3 3 128 15,4 4 0-15,-4 2-128 0,-3 1 192 0,-1-1-64 16,-1-1-128-16,2 2 192 0,3 0-192 0,-5 2 192 16,-4-1-64-16,0-1 0 0,2 0 0 15,-2 0 0-15,-3-3-128 0,2 3 160 0,-1 0-160 0,1 0 160 16,-3-3-160-16,-5 1 0 0,-7-2 0 0,2-1 128 16,-2-4-128-16,-3-1 0 0,-3-1 0 0,-6 0 0 31,-6-3-592-31,-5-1 0 0,-4 0 0 0,-5-2 0 15,-4-3-2096-15,-4-3-432 0</inkml:trace>
  <inkml:trace contextRef="#ctx0" brushRef="#br1" timeOffset="86">16463 5441 23951 0,'-35'-9'1056'0,"16"4"224"0,0-2-1024 0,2 3-256 0,2-2 0 0,2 3 0 16,1 3 1616-16,12 0 272 0,0 0 48 0,0 0 16 16,0 0-1808-16,17-1-352 0,5-2-80 0,5 4-16 15,6 5 80-15,5 0 16 0,4-1 0 0,1 3 0 16,2 0 208-16,5 3 160 0,2 2-32 0,8 2 0 16,10 2 64-16,5 4 16 0,2 1 0 0,2 4 0 15,-2-2-208-15,4 2 0 0,2-1 0 16,9 2 0-16,4 2 128 0,-2 1-128 0,-4 1 0 0,6 3 0 15,6 1 176-15,5 3-176 0,4 0 192 0,2 1-192 16,1-3 480-16,5 2-16 0,8 0 0 0,1 1 0 16,-1 0 96-16,6 1 16 0,3-2 0 0,0 4 0 15,-1 2-192-15,-1 2-48 0,-1-3 0 0,-3 0 0 16,-4-3-16-16,0 1 0 0,-3-5 0 0,-6 1 0 16,-7-2-64-16,-3-1 0 0,-3 0-16 0,-1 2 0 0,-3-3-80 15,-3 2-16-15,-6-2 0 0,0 1 0 0,3-6-144 0,-4 2 128 16,-6 0-128-16,-5-2 128 15,-4-5-496-15,-4-3-96 0,1-3-32 16,-7-2 0-16,-5-2-1872 0,-5-2-384 0,-4-5-80 0</inkml:trace>
  <inkml:trace contextRef="#ctx0" brushRef="#br1" timeOffset="87">18083 4694 27647 0,'-6'-8'2448'0,"6"8"-1952"0,0 0-496 0,0 0 0 15,9-6 752-15,6 2 48 0,4 2 16 0,6 1 0 16,5 1-816-16,4 1-400 0,4 6 32 0,5 2 16 0,6 1 352 0,6 4 0 16,4 0 0-16,9 3 0 0,6 2 0 0,3 1 320 15,-2-2-48-15,6 3 0 16,8-3 224-16,1 7 32 0,2-1 16 0,1 3 0 0,-4-1-176 0,6 0-48 15,3-1 0-15,3 2 0 0,4 1 128 0,-1-1 32 16,0 2 0-16,7-2 0 0,6 0 192 0,-1 5 32 16,-3 3 16-16,4 1 0 0,7 2-160 0,-2-1-48 15,-3-1 0-15,2 1 0 0,4-1-256 0,-1-2-48 16,-4 0-16-16,-3-1 0 0,-3-2-192 0,-1 0 0 16,1 2 128-16,-10-2-128 0,-9 2 0 0,2-2 0 15,0 0 128-15,-1 2-128 0,-5-2 0 0,-9 0 0 16,-9-2 0-16,-3 0 0 0,-1-2-320 0,-1-1-16 15,0-1 0-15,-4-3 0 16,-4-1-1632-16,-5 1-320 0,-6-4-64 0,-4-1-12656 0</inkml:trace>
  <inkml:trace contextRef="#ctx0" brushRef="#br1" timeOffset="88">12895 9689 36863 0,'0'0'3264'0,"0"0"-2608"0,0 0-528 0,0 0-128 16,12-4 1168-16,5 1 208 0,5-2 32 0,7 3 16 15,6 0-1568-15,4 4-320 0,1 2-64 16,9 6-16-16,5 1 304 0,2 4 64 0,-1 2 16 0,2 1 0 15,2 1-240-15,6 4-48 0,3 3-16 16,5 1 0-16,4 3 192 0,-1 3 32 0,-1 3 16 0,1 1 0 0,2-4 96 0,7 3 128 16,5-1-208-16,2 0 80 0,1 0 128 0,6-1 224 15,5-6-48-15,8 2-16 0,4 1 416 0,4 3 64 16,2-2 32-16,5 3 0 0,6 1-288 0,3 3-48 16,-2 5-16-16,3 2 0 0,1 2-128 0,-1 0-16 15,-4-1-16-15,0 1 0 0,0 1-160 0,-1-1 0 16,-6 3 0-16,3-3 0 0,4-1 0 0,-5 1 0 15,-5 0 0-15,-1 2 128 0,1-1-128 0,-6-4 160 16,-6-2-160-16,-2-3 160 0,4-2-160 0,-4 1 0 0,-1-1 0 16,-6 0-176-16,-6 1 176 0,-2 3 0 0,-1-1 0 0,-6 0 0 15,-5-2 0-15,-6-3 0 0,-8-2 0 0,-4 0 0 16,-6-4 0-16,-3 0-240 0,-8-1 48 16,-4-1 0-1,-4-1-240-15,-5-1-32 0,-5 0-16 0,-8-4 0 16,-7-1-1056-16,-5-4-224 0,-2 0-32 0,-9-4-8736 0,-4-4-1744 0</inkml:trace>
  <inkml:trace contextRef="#ctx0" brushRef="#br1" timeOffset="89">12548 10067 16575 0,'-6'7'1472'0,"-3"0"-1168"16,1-1-304-16,4 5 0 0,5 3 5568 0,10 2 1040 16,7 2 224-16,7 3 32 15,6 4-5952-15,5 2-1184 0,6-2-240 0,5 2-64 0,4 3 416 0,4 0 160 0,5 2-128 0,7 1 128 16,8 5 0-16,6 0-128 0,3 1 128 16,5 0 0-16,2 2 0 0,11 0 0 0,7 1 0 15,5 1 0-15,2 1 0 0,4 3 0 0,4 0 128 0,2 3-128 16,5-1 224-16,3 5-32 0,5 2 0 0,2 4 0 15,0 1 304-15,4 0 48 0,1-2 16 0,-4 1 0 16,-5 3 16-16,5 3 0 0,4 2 0 0,-5 1 0 16,-8-1-128-16,0 0-32 0,1-6 0 0,-5-1 0 15,-12 2-160-15,2-2-16 0,2-1-16 0,-4 0 0 16,-3 0-224-16,-5-6 128 0,-4-3-128 0,0-6 0 16,-2 1 0-16,-5-8 0 0,-7-1 0 0,-6-1 0 15,-4-1-416 1,-2-6-80-16,-3-2-16 0,-6-1 0 0,-3-3-608 0,-7 2-128 0,-8-3-32 0,-6-5 0 15,-7-2-1728-15,-7-2-368 0,-6-2-64 0</inkml:trace>
  <inkml:trace contextRef="#ctx0" brushRef="#br1" timeOffset="90">11690 10352 39279 0,'-9'-4'1728'0,"9"4"384"0,0 0-1696 0,0 0-416 16,0 0 0-16,0 0 0 0,13 16 352 0,7 5-16 0,5 1 0 0,5 5 0 15,2 3-336-15,9 4 0 0,4 5 0 0,6 2-128 16,5 2 128-16,5 0 192 0,7 2-32 0,0 0-16 0,-1 0 0 15,7 5 0-15,7-1 0 0,7 7 0 0,5 6 0 16,-2 0 0-16,-2 2 0 0,7 1 0 0,7-1-144 16,4-1 0-16,3-1 144 0,3 2-144 0,4 1 448 0,6 5 0 15,3-5 16-15,2-1 0 0,3-4 80 0,-1-2 16 16,2-2 0-16,-1 3 0 0,0 0-304 0,3 1-48 16,3 0-16-16,-5-2 0 0,-7 0-48 0,5-2-16 15,6-2 0-15,-6 1 0 0,-5 1-128 0,6 3 0 16,7 2 0-16,-1 0 0 15,-4-1-1440-15,6 0-368 0,7-1-80 0,-4-5-16 0</inkml:trace>
  <inkml:trace contextRef="#ctx0" brushRef="#br2" timeOffset="91">5798 7999 3679 0,'0'0'160'0,"0"0"32"0,0 0-192 0,0 0 0 0,0 0 0 0,0 0 0 15,0 0 1472-15</inkml:trace>
  <inkml:trace contextRef="#ctx0" brushRef="#br2" timeOffset="92">5815 8031 1839 0,'0'0'160'0,"0"0"-160"0,0 0 0 0,0 0 0 0,0 0 1568 0,-8 7 288 16,8-7 48-16,0 0 16 0,0 0-1200 0,0 0-224 15,0 0-48-15,0 0-16 0,0 0 64 0,0 0 16 16,0 0 0-16,0 0 0 0,0 0 416 0,0 0 96 16,0 0 0-16,0 0 16 0,0 0-272 0,0 0-48 15,0 0-16-15,-9 1 0 0,9-1-480 0,-9 3-96 16,9-3-128-16,-11 1-8208 0</inkml:trace>
  <inkml:trace contextRef="#ctx0" brushRef="#br1" timeOffset="93">23412 10133 12255 0,'0'0'544'0,"0"0"112"0,0 0-528 0,0 0-128 15,0 0 0-15,0 0 0 0,3-10 256 0,-3 10 32 16,0 0 0-16,0 0 0 0,1-9-160 0,-1 9-128 15,0 0 192-15,0 0-192 0,0 0 256 0,0 0-48 16,0 0-16-16,0 0 0 0,0 0 80 0,0 0 16 16,0 0 0-16,0 0 0 0,0 0-64 0,0 0-16 15,0 0 0-15,0 0 0 0,0 0 80 0,0 0 16 16,4-8 0-16,-4 8 0 0,0 0 320 0,0 0 64 16,0 0 16-16,0 0 0 0,4-7 160 0,-4 7 32 15,-1-6 16-15,1 6 0 0,0 0-16 0,0 0-16 16,0 0 0-16,0 0 0 0,0 0-416 0,0 0-80 0,-11 0 0 0,11 0-16 15,0 0-240-15,0 0-128 0,0 0 160 0,0 0-160 16,0 0 144-16,0 0-144 0,0 0 128 0,0 0-128 16,-5-6 224-16,5 6-32 0,0 0-16 0,0 0 0 15,0 0 304-15,0 0 64 0,0 0 16 0,0 0 0 16,0 0 16-16,5-7 16 0,-5 7 0 0,5-6 0 16,-5 6-32-16,0 0-16 0,8-1 0 0,-8 1 0 15,0 0-352-15,0 0-64 0,0 0 0 0,11 0-128 16,-11 0 0-16,11 7 0 0,0 0 0 0,-2-1 0 15,0-4 0-15,1 3 0 0,2 2 0 0,-1 2 0 16,-1-4 0-16,0 2 0 0,1-2 0 0,-1 2 0 16,1-1 0-16,-1 1 0 0,2-1 0 0,0-2 160 15,-1 3-160-15,2-1 192 0,0 1-192 0,1-1 192 0,1 2-192 16,1 0 0-16,-1 1 144 0,2 3-144 0,2-6 0 16,0 3 0-16,2 2 0 0,1-1 128 0,2 1-128 15,-1-1 144-15,2 0-144 0,0 2 160 0,-1-4-16 0,1 4 0 16,-1-2 0-16,0 1 0 0,3-1-144 0,-1 0 192 15,-2 2-192-15,1-3 192 0,0-1-192 0,0 3 0 16,-1 0 0-16,1 0 0 0,1-2 0 0,-1 0 128 16,1 3-128-16,2 1 0 0,0-3 0 0,1 3 128 15,2-4-128-15,1 3 0 0,0 0 192 0,2 0-32 16,1-5-16-16,-1 4 0 0,0 1-144 0,-1-1 160 16,-2 0-160-16,-2 0 160 0,-1 4-32 0,0-5-128 0,-2 1 192 15,1 0-64-15,-1 2-128 0,2-1 160 0,-2 1-160 0,2-1 160 16,1 0-160-16,0 1 0 0,-1 0 0 0,1 0 0 15,2-3 0-15,2 1 0 0,-1 0 0 0,1-3 0 16,0 1 128-16,-2 0-128 0,-1 2 0 0,-1-3 128 16,-1-1-128-16,2 1 0 0,-1 0 0 0,1 4 0 15,1-4 0-15,2 1 0 0,-2 1 0 0,-1 1 0 16,-3-1 0-16,3 2 0 0,2 1 0 0,-4-1 0 16,0 1 0-16,-1 0 0 0,1 0 0 0,-1 2 0 15,2-4 0-15,-1 2 0 0,0 1 0 0,-1 1 0 16,-1 0 0-16,0-1 0 0,0-3 0 0,0-1 0 15,0 1 0-15,1-1 0 0,-1-1 0 0,1 2 0 16,3-1 0-16,0 2 128 0,0 1-128 0,0-3 0 16,1 3 144-16,-1 0-144 0,-2-2 160 0,0 2-160 15,0 0 224-15,-1 0-48 0,0 0-16 0,2 0 0 0,0-1-160 0,-1 1 128 16,2 2-128-16,0-3 128 0,0 1-128 0,2 0 0 16,0 0 0-16,2 3 0 0,0-3 0 0,-1 1 0 15,-2-1 0-15,-1 2 0 0,0-2 0 0,-1 0 0 16,-2 0 0-16,2-1 0 0,-3 1 0 0,2 2 0 15,4 4 0-15,2-5 0 0,2-1 128 0,2 3-128 16,0-2 0-16,-2 0 128 0,-2-2-128 0,1 4 0 16,2 1 0-16,-1-3 128 0,-3 4-128 0,-2 0 0 15,-3 1 0-15,-1-2 0 0,0 0 0 0,-1-2 0 16,0-2 0-16,1 2 0 0,0-1 0 0,3 0 0 16,3-2 0-16,-1 0 0 0,-1 1 0 0,2-2 0 15,2 0 0-15,0 1 128 0,-1-2-128 0,-1-1 0 16,-3 2 0-16,-1-4 0 0,-2 3 128 0,0-1-128 15,-2 0 128-15,1 0-128 0,-1 0 0 0,2 0 128 0,1 0-128 0,3 2 0 16,2 1 0-16,-1-2 0 0,1-1 128 0,-2 0-128 16,0-1 0-16,2 0 0 0,-3-2 0 0,0 2 128 15,-1-1-128-15,-2 2 0 0,-2 0 0 0,-2 0 0 16,-1 0 0-16,1-2 128 0,0-3-128 0,-1 1 0 16,-1-1 176-16,1 1-48 0,2-1-128 0,-1 2 192 15,-1 2-192-15,2-4 0 0,-1 0 0 0,2 1 0 16,1 2 0-16,-4-1 0 0,-1 1 0 0,1 1 0 15,2 1 0-15,-2-1 0 0,-3-1 0 0,1 3 0 16,0-3 0-16,-2 1 128 0,-3 0-128 0,1 0 0 16,-2 0 0-16,1 1 0 0,0-3 128 0,0 1-128 15,-1-2 0-15,0 2 0 0,1-1 0 0,-2 1 0 0,0-1 0 16,0-1 0-16,0-1 0 0,0 0 0 0,0 0 128 0,-1 1-128 16,-2-1 0-16,1 0 0 0,-1-1 0 0,0-1 128 15,-10-2-128-15,12 4 0 0,-3-1 0 0,-1-1 0 16,-8-2 128-16,11 4-128 0,-2-2 0 0,-9-2 0 15,0 0 0-15,11 2 0 0,-1 1 0 0,-1-2 0 16,-9-1 0-16,0 0 0 0,0 0 0 0,9 0-160 16,-9 0 32-16,0 0 0 15,0 0-1712-15,0 0-336 0,0 0-64 0</inkml:trace>
  <inkml:trace contextRef="#ctx0" brushRef="#br1" timeOffset="94">29305 12452 9215 0,'0'0'816'0,"0"0"-656"0,0 0-160 0,0 0 0 16,0 0 1296-16,0 0 240 0,0 0 32 15,0 0 16-15,10-5-752 0,-2 0-160 0,-8 5-32 16,12-5 0-16,1 1-256 0,-3-1-64 0,-10 5-16 0,11-4 0 16,-1 0-112-16,-10 4 0 0,0 0-16 0,0 0 0 15,0 0 48-15,0 0 16 0,0 0 0 0,0 0 0 16,0 0 208-16,0 0 32 0,0 0 16 0,-10 8 0 15,-2-2 496-15,3 1 96 0,9-7 32 0,-7 6 0 16,7-6 16-16,-9 9 0 0,0-2 0 0,1-1 0 16,8-6-544-16,-7 4-96 0,-1 0-32 0,8-4 0 15,0 0-336-15,0 0-128 0,0 0 0 0,0 0 144 16,0 0-144-16,-9 5 0 0,9-5 0 0,0 0 0 16,0 0-160-16,-8 6 160 0,8-6 0 0,0 0-144 15,-8 5 144-15,8-5 0 0,0 0 0 0,0 0 0 0,-10 6 0 0,10-6-128 16,0 0 128-16,0 0 0 0,-8 7 0 0,8-7 0 15,0 0 0-15,0 0 0 0,0 0 176 0,0 0-48 16,0 0 0-16,0 0 0 0,0 0-128 0,0 0 0 16,11 2 144-16,0 2-144 0,-11-4 0 0,12 0 128 15,-1 0-128-15,-11 0 0 0,0 0 0 0,11 3 0 16,-11-3 0-16,12 4 0 0,-12-4 0 0,13 5 0 16,-2-1 0-16,-11-4 0 0,0 0 144 0,13 4-144 15,2 0 192-15,-4-3-192 0,-11-1 192 0,12 3-192 16,0-1 192-16,-2 1-192 0,1 1 160 0,-2-3-160 15,-9-1 128-15,12 4-128 0,-2-3 0 0,-10-1-176 16,10 4 16-16,-10-4-9488 16,12 4-1888-16</inkml:trace>
  <inkml:trace contextRef="#ctx0" brushRef="#br1" timeOffset="95">29220 12589 11967 0,'0'0'1072'0,"0"0"-864"16,-4-8-208-16,4 8 0 0,0 0 1504 0,0 0 256 16,0-11 48-16,0 11 16 0,0-9-640 0,0 9-128 15,0 0-32-15,0 0 0 0,0 0 48 0,0 0 0 16,0 0 0-16,0 0 0 0,0 0-112 0,0 0-32 15,-6-7 0-15,6 7 0 0,-9-5-176 0,9 5-48 16,-11 0 0-16,1 1 0 0,1-1-176 0,0 1-32 16,9-1-16-16,-11 3 0 0,2 1-16 0,9-4 0 15,0 0 0-15,-10 1 0 0,10-1 0 0,0 0 0 16,0 0 0-16,0 0 0 0,0 0-224 0,0 0-48 16,0 0-16-16,0 0 0 0,0 0-48 0,0 0-128 15,0 0 192-15,10-4-64 0,-10 4 0 0,10-2-128 0,-10 2 192 0,11-2-64 16,-11 2 0-16,0 0 0 15,0 0 0-15,0 0 0 0,0 0 32 0,10-2 0 0,-10 2 0 0,11 0 0 16,-11 0 32-16,0 0 16 0,11-4 0 0,-11 4 0 16,11-3-80-16,-1-2-128 0,1 1 176 0,0 0-176 15,3-1 176-15,-4 0-176 0,-10 5 160 0,13-7-160 16,3 1 144-16,-2 1-144 0,-2-1 128 0,1 1-128 16,1-1 144-16,-2 2-144 0,-12 4 160 0,13-4-160 15,0-1 0-15,-3 3 128 0,-10 2-128 0,12-4 0 16,-2 2 0-16,-10 2 128 0,11-5-128 0,-2 1 0 15,-9 4 0-15,12-3 128 0,-2-2-128 0,-1 1 0 16,-9 4 0-16,11-5 144 0,-2 1-144 0,3-3 128 16,-2 2-128-16,0 0 0 0,-2 0 0 0,3 1 0 15,0-1 0-15,0-1 0 0,-1 1 0 0,1 0 0 0,-2 0 0 0,-1 1 0 16,-8 4 0-16,10-7 0 0,1 3 160 0,-11 4-160 16,0 0 192-16,10-5-192 0,-2 0 0 0,-8 5 0 15,9-5 0-15,-9 5-144 0,0 0 144 0,9-4 0 16,-9 4 0-16,10-5 0 0,-10 5 0 15,11-6 128-15,-11 6-128 0,10-5 128 0,-1 1-128 0,1-1 176 16,-10 5-176-16,11-5 192 0,1-2-192 0,-2 2 0 16,0 0 144-16,0 0-144 0,0-1 0 0,0 1 144 15,-10 5-144-15,10-6 0 0,0 2 128 0,-10 4-128 16,8-4 0-16,-8 4 0 0,12-3 0 0,-12 3 0 16,0 0 0-16,10-6 0 0,1 2 208 0,-11 4-64 15,13-4-16-15,-3 1 0 0,-10 3 16 0,12-4 0 16,0 0 0-16,0 1 0 0,-2 1-144 0,0-2 0 0,1 2 0 0,1-2 0 15,1 1 0-15,-2-1 0 0,0-1 0 0,-1 1 0 16,1 0 0-16,-1 0 0 16,-2 0 0-16,0 1 0 0,0-1 0 0,-8 4 160 0,7-4-32 0,-7 4-128 15,9-3 272-15,-9 3-48 0,10-1-16 0,-10 1 0 16,9-5-32-16,-1 1-16 0,-8 4 0 0,6-4 0 16,-6 4-160-16,8-7 0 0,1 1 0 0,-1-1 128 15,0 1-128-15,1-3 0 0,1 1 0 0,1 1 128 16,0 1-128-16,1-1 128 0,-1-2-128 0,0 0 128 15,1-1-128-15,0 2 0 0,-2 1 0 0,1 1 128 16,-2-2-128-16,0 1 0 0,0 1 144 0,0 1-144 16,-9 5 128-16,9-7-128 0,-4 1 128 0,-5 6-128 0,10-8 160 15,-3 1-32-15,1 1-128 0,1-1 192 0,0 1-48 16,2-1-16-16,1-1 0 0,-5 0 0 0,-4 1-128 0,4-2 0 16,4-2 144-16,2 1-144 0,-1-1 0 15,4 2 0-15,1-4 0 0,0 3 128 0,-2-2-128 16,0 2 0-16,-2 0 0 0,0 1 0 0,0 0 0 0,-2 0 0 15,-1 0 0-15,-1 1 0 0,-1 0 0 0,-1 0 0 16,0 1 0-16,-1-1 0 0,2 0 0 0,0 0 128 16,-3-2-128-16,0 1 128 0,1-1-128 0,-1 0 176 15,1-3-176-15,1 0 192 0,-1 3-192 0,4-1 160 16,1-3-160-16,1 1 160 0,-3 0-160 0,2 0 0 16,-2 0 0-16,1 1 0 0,1 1 0 0,-4 0 0 15,0-1 128-15,1 2-128 0,2-1 0 0,-2 2 0 16,-1 0 0-16,-1 1 0 0,1-4 0 0,-1 4 0 0,1 2 0 15,-2-1 0-15,0-2 0 0,0 1 0 0,2 1 0 0,-2-1 0 16,0 0 0-16,2-1 0 0,1 0 128 0,-1 1-128 16,1-1 0-16,0 1 0 0,0-2 0 0,1 0 0 15,0 1 0-15,-2 1 0 0,-5-3 0 0,5 2 0 16,4-1 0-16,0-1 128 0,-1-1-128 0,2 2 0 16,0-2 0-16,-2 1 0 0,-1 0 128 0,3-1-128 15,1 2 0-15,-1-1 0 0,-4 1 0 0,1 1 0 16,0-1 128-16,-1 0 0 0,-2 1 0 0,2 0 0 15,0-2-128-15,0 1 0 0,0-1 0 0,-1 1 0 16,-1 1 0-16,0-2 0 0,1 0 0 0,0 0 0 16,0 2 0-16,-1-1 0 0,2-2 128 0,0 0-128 15,1 1 0-15,0-1 0 0,-1-1 0 0,1 0 0 16,2 0 0-16,-2 0 0 0,-1 0 0 0,0 1 0 0,1-1 0 16,-2 1 0-16,0 0 0 0,1 2 0 0,1 1 0 15,-1-3 0-15,1 3 0 0,-3 0 0 0,0 0 128 16,-1 0-128-16,0-2 0 0,-1 3 128 0,-1-2-128 0,0 1 0 15,4-2 144-15,-2 2-144 0,-1-1 144 0,-1-1-144 16,-1 0 192-16,4 0-192 0,0 1 128 0,1-2-128 16,-4-2 0-16,4-1 0 0,2 1 0 0,0 0 0 15,-2-2 0-15,3 0 0 0,3 1 0 0,-1 2 0 16,-2 0 0-16,0 0 0 0,-4-4 0 0,2 1 0 16,0 0 0-16,0 2 0 0,-2-3 0 0,1 1 0 15,2 2 0-15,0 0 0 0,-5-1 0 0,2 4 0 0,2-2 0 16,0-2 0-16,-2 2 128 0,1-1-128 0,-1-2 0 15,1 2 0-15,1 0 0 0,-3-2 0 0,0-1 0 16,2 0 0-16,2 0 0 0,0 0 0 0,-2-2 0 16,2 0 0-16,1 1 0 0,-1-1 0 0,-2-1 0 0,-1 0 0 15,1 2 0-15,1 0 0 0,-1-3 0 0,0 2 0 16,-1-1 0-16,1 0 0 0,1 1 0 0,-3-1 0 16,-2 2 0-16,0 2 0 0,3 2 0 15,-1-2 0-15,-1-1 0 0,1 2 0 0,0 1 0 0,2-2 0 16,-2-1 0-16,0 1 0 0,-1 1 0 0,1 0 0 15,1 1 0-15,-1 0 0 0,-1-2 0 0,1 0 0 16,1 2 0-16,1-3 0 0,-1 4 0 0,1-4 0 16,-1 0 0-16,1-1 0 0,0 0 0 0,-2-1 0 15,-1 0 0-15,2-1 0 0,2 5 0 0,0-1 0 0,-6-1 0 16,4 0 0-16,0 1 0 0,2-2 0 0,0 0 0 0,-3 1 0 16,-1 0 0-16,1 3 0 0,2 2 0 0,-1-4 0 15,-1 2 0-15,2 1 0 0,-1 0 0 0,0-1 0 16,-1 0 0-16,0 1 0 0,2 0 0 0,-1-2 0 15,-1 0 0-15,1 1 0 0,-3 2 0 0,4-1 0 16,2-1 0-16,-2 0 0 0,-5-2 0 0,2 2 0 16,3-1 0-16,-3 1 0 0,-3 1 0 0,3 0 0 15,2-1 0-15,1-1 0 0,-5 0 0 0,5-1 0 16,2 2 0-16,-1 1 0 0,-2 0 0 0,1 1 0 16,-2-4 0-16,2 4 0 0,-1 3 0 0,2-1 0 15,-3-2 0-15,0 0 0 0,2 1 0 0,-2-1 0 16,0 0 0-16,2 2 0 0,1-2 0 0,0 2 0 15,-3-1 0-15,1 1 0 0,1-1 0 0,1 1 0 16,-1 1 0-16,1-2 0 0,-1 2 0 0,1 0 0 0,-1 1 0 16,1-2 0-16,0 1 0 0,0 0 0 0,-2 1 0 0,1-3 0 15,-2 2 0-15,2 0 0 0,-1 0 0 16,2 0 0-16,-1 1 0 0,-1 1 0 0,-1 1 0 16,3-2 0-16,-1-1 0 0,-1-1 0 0,-1-1 0 0,1 2 0 15,1 2 0-15,1 1 0 0,0-2 0 0,1 0 0 16,2-1 0-16,-1-1 0 0,2 1 0 0,-2-3 0 15,-1 3 0-15,3 1 0 0,1 0 0 0,1 2 0 16,-1-2 0-16,2 1 0 0,-1-1 0 0,-2 1 0 16,-6-3 0-16,2 3 0 0,3 0 0 0,2 2 0 15,5 0 0-15,-2 0 0 0,-1-3 0 0,2 0 0 0,1 0 0 16,1 0 0-16,-1-1 0 0,0 3 0 0,0-2 0 0,-1 1 0 16,0-2 0-16,0 0 0 0,-1 0 0 0,0 0 0 15,-1-2 0-15,1 2 0 0,-2 3 0 0,2-1 0 16,-1 1 0-16,1-1 0 0,0 2 0 0,-2 0 0 15,0-1 0-15,1 0 0 0,0 1 0 16,0 0 0-16,-2-1 0 0,-1 1 0 0,2 0 0 0,2 1 0 16,-1-3 0-16,-7 5 0 0,2 1 0 0,2-5 0 15,0 4 0-15,0-2 0 0,1-1 0 0,1-2 0 16,2 2 0-16,12-6 0 16,-2 2 0-16,-2 1 0 0,-3 2 0 0,0-1 0 0,-1 1 0 0,1 2 0 15,0-4 0-15,-1 3 0 0,-3 0 0 0,-2 0 0 16,0-2 0-16,-2 2 0 0,0 0 0 0,0-2 0 15,-2-2 0-15,1 2 0 0,1 4 0 0,0-4 0 0,-1 2 0 16,1-2 0-16,1-2 0 0,2 0 0 0,0 0 0 0,2 2 0 16,0 2 0-16,0 0 0 0,1-3 0 15,-1-1 0-15,0 0 0 0,2 0 0 0,2 0 0 0,0 2 0 16,0 4 0-16,-1-3 0 0,0-1 0 0,0 2 0 16,-3 0 0-16,-1-2 0 0,-4 1 0 0,1-1 0 15,2 1 0-15,-4 1 0 0,-12 5 0 0,0 0 0 16,0 0 0-16,0 0 0 0</inkml:trace>
  <inkml:trace contextRef="#ctx0" brushRef="#br1" timeOffset="96">23274 9987 9215 0,'0'0'816'0,"-9"4"-656"16,0 0-160-16,9-4 0 0,0 0 736 0,0 0 112 15,0 0 32-15,0 0 0 0,0 0-144 0,0 0-32 16,0 0 0-16,0 0 0 0,0 0-48 0,0 0-16 16,0 0 0-16,5-8 0 0,-1 0 240 0,-4 8 32 0,6-9 16 15,-2 3 0-15,-1-4 208 0,-3 10 32 16,5-7 16-16,-5 7 0 0,7-8-480 0,-7 8-112 0,0 0-16 0,0 0 0 16,6-7-416-16,-6 7-160 0,9-6 0 0,0 1 144 15,-9 5-144-15,11-7 0 0,-5 1 0 0,3-1 0 16,4 2 288-16,-1 0 32 0,-1 1 0 0,-1 1 0 15,1-2 304-15,0 1 64 0,2 0 16 16,0-2 0-16,0 2-176 0,0 1-16 0,2 0-16 0,-1-1 0 16,-1-1-240-16,0 1-64 0,-1 3 0 0,0 1 0 15,-2-4-192-15,-10 4 0 0,13-1 128 0,-1 0-128 16,-2 1 128-16,1 0-128 0,-11 0 176 0,13 0-176 16,-2-3 208-16,0 2-64 0,-11 1-16 0,13-2 0 15,-1 1 0-15,-2-2 0 0,1-1 0 0,-1 2 0 16,-10 2-128-16,14-3 192 0,-1-1-192 0,-1 2 192 0,-2-1-64 15,2 1 0-15,0-5 0 0,1 3 0 0,0 2 64 0,1-4 0 16,1 1 0-16,-1 1 0 0,2 3-48 16,-1 0 0-16,0-2 0 0,0 0 0 0,0 2 16 0,-1-2 0 15,0 1 0-15,1 1 0 0,-2-3 16 0,1 1 0 16,2-1 0-16,-1 1 0 0,0 1-176 0,-1-1 160 16,0 2-160-16,1 0 160 0,-1-2-160 0,2-1 0 15,-2-1 0-15,2 1 128 0,-1-3-128 0,2 2 0 16,-1-1 0-16,0-1 0 0,1-1 240 0,-1 1-48 15,1-3 0-15,-1 1 0 0,-2 0 96 0,1 0 16 16,-1 0 0-16,0 0 0 0,-1 2 32 0,0 0 16 16,-1-3 0-16,0 1 0 0,1 0-32 0,-3 1-16 15,0 0 0-15,0 2 0 0,3-1-112 0,0 1 0 0,-1-5-16 0,0 2 0 16,-1-1-176-16,5 0 128 0,2 0-128 0,0 0 128 16,-1 0-128-16,0 0 0 0,0-3 0 0,0 3 128 15,0-3-128-15,0 2 0 0,-3-2 0 16,1 2 128-16,-1-1 0 0,0 0 0 0,-1 0 0 0,1 3 0 15,-3-2-128-15,1 0 192 0,-2 1-192 0,2 1 192 16,0-2-192-16,-2-1 160 0,1 1-160 0,0-1 160 16,0-1-32-16,1 0-128 0,-1 0 192 0,1 0-64 15,-1 0 32-15,-1-3 0 0,0 2 0 0,2-2 0 16,0 2-16-16,0-4 0 0,-1-3 0 0,2 0 0 16,3 0-144-16,0 0 160 0,-2 2-160 0,-2-1 160 15,-4-1-160-15,2 0 160 0,2-2-160 0,1 1 160 16,0-2-160-16,0 3 0 0,-1 2 0 0,-1 1 0 0,1-1 144 0,0 2-144 15,1 2 160-15,-3-2-160 0,-1 1 176 16,0-1-176-16,-1 0 192 0,1 0-192 0,1 0 144 0,-1 2-144 16,1-5 0-16,-1 3 144 0,-1-2-144 0,1-2 0 15,2 0 144-15,-1 0-144 0,-1 2 0 0,0-2 144 16,0-4-144-16,1 1 0 0,-1 0 192 0,0-1-192 16,-1 0 192-16,-1 2-192 0,0 3 176 0,2-1-176 15,0 0 160-15,-1 2-160 0,0 1 144 0,0-3-144 16,-3 1 128-16,1 1-128 0,4-1 0 0,0 2 0 15,-1 0 128-15,0-1-128 0,0 1 0 0,0-4 0 16,1 1 0-16,-1 0 0 0,-1 0 128 0,1-1-128 16,1-3 0-16,-1 4 128 0,-4 2-128 0,2 2 160 15,1-1-160-15,0-1 160 0,-2-3-160 0,-1 3 0 16,1-2 144-16,0 1-144 0,2 1 0 0,-2 1 0 0,0-2 0 16,0 0 128-16,2-2-128 0,0 1 0 0,-2-2 0 15,2-1 128-15,1 2-128 0,0 0 0 0,-3-1 0 0,0-1 128 16,1 1-128-16,0-1 0 0,1 1 0 0,0-1 0 15,1-2 0-15,-1 3 128 0,1-2-128 0,-1 3 0 16,-1 2 0-16,-1 1 128 0,1 2-128 0,0-3 0 16,1 1 0-16,1-2 0 0,0 1 0 0,-1 1 0 15,0 0 0-15,1 1 0 0,-1-1 0 0,1-1 0 16,0 1 0-16,-1-2 0 0,0 0 0 0,0 0 0 16,-2 3 0-16,2-4 0 0,-1 1 0 0,2 0 0 15,0 0 0-15,-1 0 0 0,-2 0 0 0,1 0 0 16,-1 1 0-16,2 0 0 0,-1-1 0 0,2 2 0 15,0 2 0-15,1-2 0 0,-2 2 0 0,0 0 0 0,0-2 0 0,1 1 0 16,1-1 0-16,-1 2 0 0,-2 2 0 0,2-1 0 16,2 1 0-16,0-2 0 0,0-2 0 0,0 1 0 15,2-1 0-15,0 0 0 0,1 1 0 0,-1-3 0 16,0 2 0-16,1 0 0 0,-1 0 0 0,1-2 0 16,1 4 0-16,-1-3 0 0,3 3 0 0,0 1 0 15,0-4 0-15,0 2 0 0,-2 1 0 0,1 2 0 16,-2-3 0-16,1 1 0 0,-1 0 0 0,0 3 0 15,-1-3 0-15,2 4 0 0,-2 1 0 0,1-1 0 16,2 0 0-16,-2 1 0 0,-1 1 0 0,3-2 0 16,2 1 0-16,0-1 0 0,-1-1 0 0,2-1 0 0,0 1 0 15,2 1 0-15,0 2 0 0,-2-2 0 16,-2 0 0-16,3 3 0 0,-1-3 0 0,1 1 0 16,-3 0 0-16,1 2 0 0,2 2 0 0,-2-1 0 15,-2 0 0-15,-1 2 0 0,4 1 0 0,-2-1 0 0,-2-1 0 0,1 2 0 16,1-1 0-16,0 2 0 0,1 1 0 0,-1-2 0 15,0-1 0-15,1-1 0 0,-1 1 0 0,0 1-128 16,0 4 128-16,1-1 0 0,2-1 0 0,-1-2 0 16,0-2 0-16,0 3 0 0,2 1 0 0,-1 0 0 15,-4 1 0-15,3 1 0 0,-2 2 0 0,1 0 0 16,0-3 0-16,0 2 0 0,-1-6 0 0,2 7 0 16,-1 0 0-16,0 0 0 0,-1 0 0 0,3-2 0 15,-2-1 0-15,1 2 0 0,0-1 0 0,-1 1 0 16,-1 0 0-16,1 0 0 0,0-1 0 0,2 1 0 0,1 0 0 15,0-1 0-15,1 0 0 0,0-1 0 0,1-1 0 16,0 2 0-16,-1 0 0 0,1-2 0 0,2 2 0 16,1-3 0-16,-1-1 0 0,0 2 0 0,-2 1 0 0,1-1 0 15,-2-2 0-15,1 4 0 0,-1-3 0 16,1 1 0-16,-1 0 0 0,-3-1 0 0,1-3 0 0,-1 3 0 16,1-1 0-16,1 1 0 0,1-1 0 0,0 0 0 15,2 0 0-15,2 1 0 0,1 1 0 0,-1 1 0 16,-4-1 0-16,3 0 0 0,0-2 0 0,1 2 0 15,-1 1 0-15,-1-2 0 0,1 0 0 0,0 0 0 16,0-2 0-16,-3 1 0 0,0-2 0 0,-1 1 0 16,1 2 0-16,-2 0 0 0,-1-2 0 0,1 1 0 15,-2-1 0-15,0-1 0 0,-2-1 0 0,2 3 0 16,0-3 0-16,2 2 0 0,-2-1 0 0,2 0 0 0,1 1 0 16,-3 0 0-16,-1 1 0 0,1-1 0 0,2-2 0 0,-1 2 0 15,2 2 0-15,0-1 0 0,-2 0 0 0,2 1 0 16,-1 3 0-16,-2-5 0 0,-2 2 0 15,-1 1 0-15,0 1 0 0,-2 1 0 0,-1-1 0 0,-1-2 0 16,0 1 0-16,-1 0 0 0,-10 4 0 0,12-4 0 16,-4-1 0-16,0 1 0 0,-8 4 0 0,7-6-128 15,-7 6-64-15,7-8 0 0,-2 1 0 0,-5 7 0 32,0 0-1040-32,0 0-224 0,7-5-32 0,0 0-18816 0</inkml:trace>
  <inkml:trace contextRef="#ctx0" brushRef="#br1" timeOffset="97">29040 5318 5519 0,'-10'-9'496'0,"-6"0"-496"16,-1-1 0-16,2 1 0 0,-2-4 4112 0,0 5 736 16,-2 3 144-16,3 1 16 0,1-3-4224 0,1 3-784 15,0 2-272-15,0-2 0 0,1 0 48 0,0-1 16 16,0-2 0-16,3 3 0 0,2-1 208 0,2 1 0 16,-4-2-160-16,4 2 160 0,6 4 128 0,-7-6 112 15,7 6 16-15,0 0 0 0,0 0 112 0,0 0 16 16,0 0 16-16,0 0 0 0,-10-4 432 0,10 4 96 0,0 0 16 0,0 0 0 15,0 0 288-15,0 0 64 0,0 0 16 0,0 0 0 16,0 0-576-16,0 0-112 0,12 4-32 0,-3 0 0 16,-9-4-464-16,12 8-128 0,1-1 0 0,0 0 0 15,0 1 0-15,2 0 0 0,4 1 0 0,0 3 0 16,-1 2 0-16,2 2 0 0,0 0 0 0,0 1 0 16,1-1 0-16,1 0 0 0,2-2 0 0,1 3 0 15,1 2 208-15,1 0 32 0,2-3 0 0,5 1 0 16,2 1 80-16,1 2 0 0,-2-3 16 0,5 1 0 15,6 1 16-15,0 2 0 0,-2 0 0 0,-1 3 0 16,-1-2 16-16,-1 0 0 0,1-1 0 0,4 2 0 0,3 10-64 0,5-3-16 16,2-4 0-16,2 4 0 0,1 2-112 15,0 2-32-15,-1 3 0 0,1-5 0 16,-3 0-144-16,5-2 0 0,5 0 144 0,1 0-144 0,2 0 0 16,-1-2 128-16,-3 0-128 0,-1 0 0 0,0 2 304 0,3-2-16 15,-1 0 0-15,6 2 0 0,4 3-128 0,-5 0-32 16,-4-1 0-16,-3 1 0 0,-3-2 96 0,3-1 16 15,2 1 0-15,1 1 0 0,1-1-48 0,-2 2 0 16,-3-5 0-16,-5 5 0 0,-2 3-32 0,4 0-16 16,4 0 0-16,3-1 0 0,-1-1-144 0,-1 3 0 15,-2-1 0-15,-2-3 128 0,-1-2-128 0,-2-2 0 16,-1-5 0-16,2 1 128 0,2-1-128 0,0 0 0 16,-1-3 144-16,-3-2-144 0,-3-2 144 0,-5-2-144 15,-3 2 192-15,-2 1-192 0,-1 1 224 0,3-2-64 0,4-2-16 16,-24-6 0-16,2 2 16 0,4-3 0 15,0 2 0-15,1 2 0 0,1-3-32 0,0 3 0 0,-2-1 0 0,27 9 0 16,-12-4-128-16,-8-3 192 0,-5-3-192 0,-2 2 192 16,0 1-192-16,-1-3 0 0,-1 2 0 0,-1 0 128 15,-3-2-128-15,0 1 0 0,-1-1 0 0,-3 0 0 16,-1 1 0-16,-1-2 0 0,1 0 0 0,-1-2 0 16,-4-2 0-16,-1-1 0 0,1-2-176 0,-2 1 176 15,-1 1-192-15,-1 0 64 0,1-2 0 16,-5-2 0-16,-8 0 128 0,0 0 0 0,0 0-144 0,0 0 144 15,0 0-176-15,0 0 176 0</inkml:trace>
  <inkml:trace contextRef="#ctx0" brushRef="#br1" timeOffset="98">28386 5755 15663 0,'0'0'1392'0,"0"0"-1120"0,-4-9-272 0,4 9 0 0,0 0 1280 0,0 0 208 16,0 0 48-16,0 0 0 0,6-6-1408 0,-6 6-256 15,12-3-64-15,0 4-16 0,-2 3 16 16,3 1 0-16,2 3 0 0,-1 1 0 0,0-1 192 0,1 3-192 15,0 0 192-15,2 2-192 0,0 3 192 0,2 0 0 16,1-2 0-16,1 2 160 0,3-2-160 0,0 0-176 16,0-1 48-16,3 3 0 0,5-2 128 0,-1 2 0 15,2 1 0-15,2 0-128 0,3-4 128 0,-1 3 0 16,1 0 128-16,0 0-128 0,0 0 208 0,1-1-16 16,0 1-16-16,1 1 0 0,3 3 288 0,2 2 64 15,-1 0 16-15,2 1 0 0,1 3-96 0,0-2 0 16,1 2-16-16,-1 0 0 0,-3 1-176 0,0 2-16 15,-1 0-16-15,6-1 0 0,3 1 96 0,3 1 32 0,-2 0 0 0,4 0 0 16,2 1-32-16,-2-1 0 0,-4-1 0 0,-1 1 0 16,-1 1-192-16,3 5-128 15,5-1 128-15,1-1-128 0,0-3 128 0,-1 2-128 0,-2-1 128 0,-1-1-128 16,-3 3 0-16,4 2 0 0,2-5 0 0,1 0 0 16,-2-2 0-16,3 1 0 0,3 0 0 0,-3-3 0 15,-2 0 192-15,-3 2-48 0,-4 1 0 0,3 3 0 16,5 3 176-16,-1-3 48 0,-2-2 0 0,2 2 0 15,3 1-112-15,-3-2 0 0,-6 1-16 0,1-3 0 16,-1-2-240-16,2 0 0 0,2-3 128 0,1-2-128 16,0 2 144-16,0-3-16 0,-5-1 0 0,-5 0 0 15,-5 1 112-15,0-3 16 0,0 0 0 0,0 2 0 16,-1-1-64-16,1 1 0 0,0-1 0 0,-2-2 0 16,-4-1-48-16,1 0-16 0,0 0 0 0,-1 1 0 0,-2 0-128 15,-3 1 0-15,-4-1 0 0,-2-1 0 0,-3-3 0 0,1-1 128 16,-5 2-128-16,0-5 0 0,-4 0 0 0,2-3 0 15,0 0 0-15,-1-1 0 0,-3 1 0 0,1-1-192 16,0-1 0-16,1 1 16 16,-2-5-528-16,1 1-96 0,-2 1-32 0,0-3 0 15,-1-3-912-15,-11 3-192 0,0 0-48 0</inkml:trace>
  <inkml:trace contextRef="#ctx0" brushRef="#br1" timeOffset="99">27055 5998 21359 0,'0'0'944'0,"0"0"208"0,0 0-928 0,0 0-224 0,0 0 0 0,0 0 0 16,0 0 272-16,0 0 16 0,0 0 0 0,8 8 0 16,-8-8-288-16,10 9 0 0,2-4 0 0,1 1 0 15,1-2 0-15,-1 0 0 0,-1 1 0 0,2-2 0 16,2 1 0-16,2-1 0 0,2-1 0 0,1 2 0 16,-1 1 0-16,1 2 0 0,0-1 0 0,0 3 0 15,0-2 0-15,0 2 0 0,-2-1 0 0,2 2 0 0,0 1 0 0,1 2 0 16,0 0 0-16,2 0 0 15,1 0 160-15,3 1 32 0,3-2 0 0,1 5 0 0,2-1 192 0,3 1 64 16,5 1 0-16,3-1 0 0,-1-2 64 0,-1 0 32 16,-4 0 0-16,0 5 0 0,2 2-144 0,0-1-16 15,2-2-16-15,3 2 0 0,2 2-160 0,0-1-16 16,-1 2-16-16,2 0 0 0,-1-2-176 0,-3 2 0 16,0-5 0-16,-2 5 128 0,0-4-128 0,-1 3 0 15,1-3 0-15,3 4 0 0,4 2 0 0,2 0 160 16,2 0-160-16,-2 0 160 0,0 0 32 0,0 3 16 15,-2 1 0-15,2-1 0 0,-1-2-80 0,3-1-128 16,4 0 176-16,-1 0-176 0,0 2 176 0,-2-1-176 0,-1 0 160 16,-1 1-160-16,-2-2 352 0,-2 1-32 0,-2 1 0 15,3 2 0-15,1 1-64 0,1 0-32 0,-1 0 0 0,1 1 0 16,-1 0-16-16,0-2 0 0,-2-1 0 0,-2 1 0 16,-3-1 16-16,5-1 0 0,0-3 0 0,1 1 0 15,-2-1-48-15,4 1-16 0,3-1 0 0,-4 0 0 16,-4-1-160-16,0 2 0 0,-4-2 144 0,-2 3-144 15,-2 2 0-15,1 1 0 0,-1-5 0 0,2 1 0 16,4 2 0-16,-4-3 0 0,-4 0 0 0,2 0 0 16,4 1 0-16,-3-4 0 0,-2-2 0 0,-1-1 128 15,-2 1-128-15,0-2 144 0,-2-1-144 0,-1 0 160 16,1-3-160-16,2-1 160 0,3 3-160 0,-5-2 160 16,-6-1-160-16,4 2 0 0,4-5 144 0,-1 3-144 0,-2 3 128 15,-5-3-128-15,-2-2 128 0,-3 1-128 0,-1 0 0 16,-2-2 144-16,-2 2-144 0,-1 1 0 0,-3-2 0 0,0 2 0 15,-3 1 0-15,2-1 0 16,0-3-1568 0,0-2-224-16,-1-1-32 0,1-1-16 0,-1 1-752 0,3-3-160 0,-1-4-16 0</inkml:trace>
  <inkml:trace contextRef="#ctx0" brushRef="#br1" timeOffset="100">24055 10068 11967 0,'0'0'1072'0,"0"0"-864"0,0 0-208 0,0 0 0 0,5 13 2592 0,-5-13 480 15,8 8 80-15,0-2 32 0,-8-6-2608 0,11 8-576 16,3-7 0-16,-3 2 0 0,2 0 128 0,0-3 48 15,-1 1 16-15,0 2 0 0,3 0 256 0,2 0 48 16,-1-3 16-16,1 1 0 0,0 1-272 0,-1 3-48 16,-2 1-16-16,3 4 0 0,1-4-176 0,2 3 0 15,1-1 0-15,-2 1 128 0,-1 0 128 0,3 2 32 16,4-4 0-16,-2 5 0 0,0 0 384 0,-1 0 80 16,3-1 16-16,1 1 0 0,2 1-304 0,1 0-48 15,-2-1-16-15,3 0 0 0,0-1-144 0,0 4-16 16,0-4-16-16,3 3 0 0,1-3 112 0,4 2 32 0,1 2 0 0,2-1 0 15,4-1 80-15,-1 4 32 0,0-1 0 0,-1 1 0 16,0 0-160-16,0 2-48 0,-2 3 0 0,-1 2 0 16,-1-2-272-16,3 0 128 0,2-1-128 0,5 1 0 15,4-1 0-15,1 1 0 0,-2-1 0 0,1 0 0 16,1-3 0-16,-2 0 0 0,-1-2 0 0,2 2 0 16,3-2 128-16,2-1-128 0,0 1 0 0,2 1 0 15,0 1 192-15,-1-2-192 0,-4 2 192 0,-1 0-192 16,1 3 288-16,2 1-48 0,5 2-16 0,-2 2 0 0,-2 1 32 15,0 1 16-15,-4 2 0 0,-1 1 0 0,-4 0-16 0,2-1 0 16,-3 0 0-16,4-1 0 0,3-2-16 0,0-1-16 16,0 2 0-16,-1-3 0 0,1-2-32 0,-3-1 0 15,-2-1 0-15,2 0 0 0,-1-1-192 16,2 0 176-16,2 3-176 0,4-1 160 0,1 0-160 0,-6 0 128 16,-4-1-128-16,-3 1 128 0,-1 2 16 15,-3-1 0-15,-2-1 0 0,1 2 0 0,0-4 0 0,3 3 0 16,4-3 0-16,-5 3 0 0,-5 0-144 0,3-3 128 15,-1-2-128-15,1-1 128 0,-3 1-128 0,-1-4 128 16,-1 2-128-16,-1 1 128 0,2-1-128 0,1 1 0 16,1-4 0-16,2 1 128 0,1-1-128 0,-1 3 0 15,-4-5 0-15,1 2 0 0,-1 1 0 0,-3 0 0 16,-4 0 0-16,-2 3 0 0,-2 3 0 0,-2-3 0 0,-2 0 0 16,-2-2 0-16,-1-2-368 0,-2 2 48 0,0 0 16 0,-2-3 0 31,0 1-192-31,-2-1-32 0,0-6-16 0,1 2 0 15,-4 1-128-15,2-2-32 0,3-5 0 0,0 2 0 16,-2-4-64-16,-1-2 0 0,0-1-16 0,-4-2 0 16,-2-2-1424-16,-3-3-288 0,-4-3-48 0</inkml:trace>
  <inkml:trace contextRef="#ctx0" brushRef="#br1" timeOffset="101">24996 9346 14735 0,'0'0'640'0,"0"0"160"0,-12 2-640 0,2 1-160 0,0 1 0 0,10-4 0 15,0 0 2768-15,0 0 528 0,-7 9 96 0,7-9 32 16,0 0-2720-16,0 0-528 0,0 0-176 0,0 0 0 15,3 10 208-15,-3-10-32 0,0 0-16 0,0 0 0 16,0 0 352-16,13 9 64 0,2-1 0 0,-2-3 16 16,-2-1-192-16,-1 3-32 0,-10-7-16 0,15 8 0 0,0 2-352 0,0 2 0 15,-1-4 0-15,0 2 128 16,2-1 32-16,1 3 16 0,-2 0 0 0,1 1 0 0,1 2 144 16,1 1 48-16,2-2 0 0,-1 1 0 0,2-4 64 0,1 1 16 15,3 1 0-15,1 3 0 0,2 0-112 0,2 0-16 16,2 0 0-16,2 2 0 0,3 2-192 0,0 1-128 15,3 1 160-15,1 0-160 0,2 0 128 0,0 2-128 16,0 1 0-16,0 1 0 0,0 0 0 0,0 1 128 16,2 0-128-16,2 1 0 0,1-2 0 0,3 0 144 15,1 0-144-15,1 1 128 0,2 5 16 0,-1 2 0 16,-2-4 0-16,3-2 0 0,3 0 0 0,3-5 0 16,2 3 0-16,1-1 0 0,1 0-144 0,-1-1 192 0,-4 1-192 15,1 0 192-15,0-1-48 0,3 2 0 0,3 0 0 0,2 1 0 16,3 2 80-16,-3-1 16 0,-3 1 0 0,1 0 0 15,-3-1-48-15,5 1 0 0,4 0 0 0,0-2 0 16,0 4-192-16,-5-2 144 0,-6 0-144 0,1-3 128 16,-1 3-128-16,2-1 0 0,0 2 0 0,4-1 128 15,2 0-128-15,-2 2 0 0,-4 2 0 16,-3-4 0-16,-1 0 0 0,3 0 0 0,3 0 0 0,2-2 0 16,0 0 0-16,-3-1 0 0,-4 0 0 0,-3-5 0 15,-2 1 0-15,0-2 0 0,2 1 0 0,0-2 0 16,-3 1 128-16,2-3-128 0,2 0 128 0,-3 1-128 15,-6 0 272-15,0 1-16 0,-6-2-16 0,1 0 0 16,0 1 0-16,0 0 0 0,-2 2 0 0,0-1 0 16,1-2-112-16,-2 0 0 0,-4 0-128 0,-5 3 192 0,3-3-192 15,-6-1 0-15,-3 0 0 0,-2-4 0 0,-2 0-224 16,-1-2-96-16,-2-1 0 0,-2-1-16 16,0 0-1712-16,-1-2-352 0,0-2-64 15,-2 0-13568-15</inkml:trace>
  <inkml:trace contextRef="#ctx0" brushRef="#br1" timeOffset="102">28098 16940 1839 0,'0'0'0'0,"0"0"160"0,0 0-160 0,0 0 0 0,0 0 0 0,0 0 0 16,0 0 6368-16,0 0 1248 0,0 0 240 0,0 0 48 16,0 0-5856-16,0 0-1184 0,11 4-224 0,-3 0-64 15,-8-4-448-15,8 7-128 0,-3 3 0 0,1 1 0 16,-1 2 0-16,-1 2 0 0,-2-2-128 0,1 2 128 16,1 6 0-16,0-1 0 0,-3 1 0 0,3 1 0 15,-3 4 176-15,2 1 112 0,1-2 32 0,-2 2 0 0,-2 5 192 16,3 0 64-16,2 0 0 0,-2 0 0 0,-1-1-128 15,0 1 0-15,-2 0-16 0,1-4 0 0,-1-2-208 0,0 1-32 16,0 2-16-16,1-4 0 0,-1-5-176 0,0 0 0 16,2-3 144-16,-2-1-144 0,-2-1 0 0,1-2 0 15,-2-1 0-15,3-12 0 16,0 0-640-16,0 0-80 0,0 0-32 0,-7 4-9952 16,7-4-2000-16</inkml:trace>
  <inkml:trace contextRef="#ctx0" brushRef="#br1" timeOffset="103">28072 16765 30239 0,'0'0'1344'0,"-2"-8"256"0,1 0-1280 0,1 8-320 0,0-10 0 0,0 2 0 15,0 8 256-15,0-8-32 0,0 1 0 0,0 0 0 16,0 7-416-16,0-9-96 0,0 2-16 0,0 7 0 16,-1-7 304-16,1 7 0 0,-3-11 0 0,2 2 0 15,1 9 480-15,0-10 48 0,0-1 16 0,1 3 0 16,-1 8 192-16,4-10 32 0,0-1 16 0,0 2 0 16,1 0-224-16,0 0-48 0,2-4-16 0,1 4 0 0,-1 0-176 0,3-2-16 15,0 0-16-15,2 0 0 0,-1 1-144 0,3 1-16 16,0 0-128-16,1-1 192 0,1 0-192 15,-2 2 0-15,-3 3 0 0,2 1-160 0,1-2 160 0,-1 2 0 16,-2 1-144-16,-1 3 144 0,2 1-128 0,-2 2 128 16,-10-3-160-16,12 6 160 0,-1 4-208 0,-2-1 48 15,-2 1 16-15,0 3 0 0,-1 1 144 0,2 2-128 16,1 2 128-16,-1 1-128 0,-3-1 128 0,2 0 0 16,1 0 0-16,-2-1-128 0,0 2 128 0,1-4 0 15,-1 1 0-15,-1-2 0 0,-3-1 0 0,0 3 0 16,-1-2 0-16,-1-1 0 0,-1 2 0 0,-3-2 0 0,-3 1 0 15,-1 2 0-15,-2-2 0 0,-3 2 0 16,-1-2 0-16,-2 3 0 0,-2 1 0 0,-2-4 0 0,-1 0 0 16,2-1 0-16,-1-2 0 0,1 1-160 0,-1-2 160 0,2 0-208 15,0-4 208-15,2-1 0 0,3-1 0 0,1 0 0 16,2-3-224-16,-1-1 48 0,2 0 16 0,9 0 0 31,-9-2-416-31,1-3-96 0,0-3-16 0,3-1 0 16,1 0-352-16,0-2-80 0,-1-2-16 0,3 0 0 15,2-1-1568-15,4 1-320 0</inkml:trace>
  <inkml:trace contextRef="#ctx0" brushRef="#br1" timeOffset="104">29120 16030 6447 0,'0'0'272'0,"0"0"80"0,0 0-352 0,-8 0 0 15,8 0 0-15,-9 0 0 0,1 0 4800 0,8 0 896 16,0 0 192-16,0 0 16 0,-9 4-4544 0,9-4-912 16,-7 5-176-16,7-5-32 0,-5 8-240 0,1 0 144 0,-1-1-144 0,0 1 128 15,5-8 80-15,-5 12 16 0,-2-3 0 0,1 1 0 16,-1 1 432-16,-2 1 96 0,0 1 16 0,0 5 0 16,-3-2-192-16,0 4-16 0,1 0-16 0,-3 3 0 15,3 4-224-15,-4 3-64 16,1 1 0-16,0 1 0 0,-1 1 0 0,1 1-16 0,-2 0 0 0,2 1 0 15,1-2 64-15,-1 2 16 0,-3-1 0 0,1 0 0 16,3-4-80-16,3 0-16 0,-1 0 0 0,3 0 0 16,3 0-32-16,1 2 0 0,2-3 0 0,0-1 0 15,2 1 0-15,3-1-16 0,1-1 0 0,1-1 0 16,2 0-176-16,2-2 0 0,1-2 144 0,3 0-144 16,0-1 0-16,3-4 128 0,1 2-128 0,0-3 0 15,-3-2 0-15,2-1-240 0,2-2 48 0,-1 0 0 16,-1 0-480-16,-2-1-96 15,-1-5 0-15,0 2-16 0,0 1-576 0,0-4-112 16,-3-3-32-16,2 0-8304 0,3-1-1664 0</inkml:trace>
  <inkml:trace contextRef="#ctx0" brushRef="#br1" timeOffset="105">29149 16637 32479 0,'0'0'1440'0,"0"0"288"0,0 0-1376 0,0 0-352 0,0 0 0 0,0 0 0 16,0 0 384-16,14 8 0 0,0 0 0 0,1 1 0 16,-2-2-528-16,1 3-112 0,3 0 0 0,-1 2-16 15,-3 0 144-15,2 0 128 0,3 1-192 0,-1 0 192 16,-1 1 0-16,-2-1 0 0,-1 0 0 0,2 4 0 16,2-1 272-16,-3 1 64 0,-2 0 16 0,1-3 0 15,0 3-160-15,0-3-16 0,-3-2-16 0,2 0 0 16,0 2-160-16,0-3 0 0,-2-5 0 0,-10-6 0 15,10 7-2048-15,-10-7-448 0,12 3-96 0</inkml:trace>
  <inkml:trace contextRef="#ctx0" brushRef="#br1" timeOffset="106">29736 16513 13407 0,'0'0'592'0,"0"0"128"0,-10 6-576 0,1-1-144 0,1 0 0 0,8-5 0 0,-6 11 576 0,2-2 96 15,0 2 16-15,0 2 0 0,0 0-176 0,1 3-48 16,1 4 0-16,-1 1 0 0,-2 1 480 0,0 5 80 16,-2-1 32-16,1 7 0 0,-2 1 384 0,-1 0 80 15,0 5 16-15,-2 1 0 0,-2 2-384 0,0 0-64 16,1-2 0-16,-1 0-16 0,0-1-496 0,-1 1-112 16,-2-3-16-16,5 0 0 0,-1-2-64 0,-1 2 0 15,0-2-16-15,1-1 0 0,0-2-368 16,2-2 144-16,-1-4-144 0,1-4 0 0,-3-1 0 0,3-2-176 15,3-1 0-15,-1-4 0 16,-1-3-1376-16,9-11-288 0,-5 7-48 0,5-7-10976 0</inkml:trace>
  <inkml:trace contextRef="#ctx0" brushRef="#br1" timeOffset="107">29893 16317 13983 0,'5'-16'624'0,"-4"4"128"0,-1-1-608 0,4 3-144 0,3-2 0 0,-1 3 0 16,1 0-944-16,-7 9-208 0,6-8-64 0,-6 8 0 0,0 0 960 0,0 0 256 15,0-12 0-15,0 12-128 16,0 0 1536-16,0 0 320 0,0 0 64 0,0 0 16 0,0 0 720 0,0 0 144 16,0 0 16-16,0 0 16 0,7-6-816 0,-7 6-160 15,0 0-48-15,0 0 0 0,0 0-848 0,10 2-160 16,-10-2-32-16,8 7-16 0,-3 2-336 0,1 3-64 16,-1 2-16-16,0 3 0 0,-2 3-80 0,1 3 0 15,-2 0-128-15,1 4 192 0,-3 1-64 0,1 5 0 16,2 2-128-16,1 3 192 0,0 1 16 0,1 1 0 15,-1 2 0-15,2-2 0 0,2 1-64 0,0 1-16 16,0 2 0-16,1-1 0 0,1 0 0 0,-1-3-128 16,-1-3 192-16,1-3-64 0,-1 0-128 0,1-7 0 15,-1-1 0-15,-1-2 0 0,-4-4 0 0,1 0 0 16,0-3-224-16,-1-3 80 16,0-3-1392-16,-3-11-256 0,2 11-64 0,1-1-7936 15,-3-10-1568-15</inkml:trace>
  <inkml:trace contextRef="#ctx0" brushRef="#br1" timeOffset="108">30733 16504 11055 0,'0'0'480'0,"0"0"112"0,0 0-464 0,0 0-128 0,0 0 0 0,0 0 0 16,0 0 4064-16,0 0 800 0,0 0 144 0,0 0 48 0,0 0-4032 0,0 0-816 16,0 0-208-16,0 0 0 0,0 0 128 15,0 0-128-15,-8 6 160 0,-1 0-160 0,-2 3 304 0,-1 3-48 16,1 1 0-16,-5 1 0 0,-2 2 256 0,1 4 32 16,-1-1 16-16,-3 1 0 0,-4 0-112 0,3 7-32 15,1-5 0-15,-3 5 0 0,-2 0-288 0,0 1-128 16,2-2 128-16,0 3-128 0,2-6 0 0,1 3 0 15,0-2 0-15,3-1 0 0,1-2 0 0,4-3 0 16,1-3 0-16,3-2 0 16,1-3-704-16,2-2-32 0,6-8 0 0,0 0-8912 15,0 0-1776-15</inkml:trace>
  <inkml:trace contextRef="#ctx0" brushRef="#br1" timeOffset="109">30313 16640 21183 0,'0'0'944'0,"0"0"192"0,0 0-912 0,0 0-224 0,0 0 0 0,0 0 0 16,6 12 3648-16,3-2 704 0,3-3 128 0,1 3 16 16,1 3-3632-16,3 0-736 0,3 0-128 0,2 4 0 15,3-3 0-15,0 3-144 0,-3 2 144 0,1 0-128 16,2-1 128-16,-3 1 0 0,-2-2 0 0,-2 1 0 15,-1 0 0-15,-3 0 0 0,-2 1 0 0,0-4 0 16,0 0 0-16,-2-1-192 0,-1-2 32 0,0-2 0 16,-9-10-1456-16,13 9-304 0,0-4-48 0,-1-2-7680 15,0-3-1536-15</inkml:trace>
  <inkml:trace contextRef="#ctx0" brushRef="#br1" timeOffset="110">30648 15896 12895 0,'0'0'1152'0,"0"0"-928"0,0 0-224 0,0 0 0 16,0 0 3520-16,0 0 640 0,0 0 144 0,0 0 32 0,10 10-3120 15,-1 0-608-15,0-3-128 0,2 3-32 0,1-2-144 0,1 4-48 16,1-3 0-16,2 3 0 0,-2-1-128 0,4 3-128 16,3 0 192-16,3 3-192 0,-1 2 384 0,4 2-16 15,5 0-16-15,-1 6 0 0,-2 0-128 0,-2 1-32 16,0 3 0-16,2 1 0 0,0 0-192 0,-3 2 0 15,-4 3 0-15,0-1 0 0,-2-1 400 0,-3 1-16 16,-3-2 0-16,-1-1 0 0,-1 0 0 0,-2 0 0 16,-3-2 0-16,-1-1 0 0,-1-1-176 0,1 3-32 15,-1 2-16-15,-2 0 0 0,-2-1-160 0,-1 0 0 16,0 1 0-16,-1-1 0 0,-2-4 0 0,0 3 0 16,-1 1 0-16,-1-1 0 0,-3 0 0 0,-1-2 0 15,0 1 0-15,-1-1 0 0,-6-1 0 0,-2 1 0 16,-4 0 128-16,-2-2-128 0,-2 1 0 0,-4-2-272 0,-2-3 64 0,2-3-10608 15,5-2-2112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34:00.1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25729 16640 25279 0,'0'0'1120'0,"0"0"224"0,0 0-1072 0,0 0-272 0,0 0 0 0,0 0 0 16,6-10 160-16,2 0-32 0,1 3 0 0,3-4 0 16,1 1-128-16,0 1 0 0,0-1 0 0,2 1 0 15,-2 0 640-15,1 0 112 0,0-3 16 0,2 2 0 16,1-1 384-16,0 1 96 0,2-3 16 0,2 0 0 0,3 3-368 0,2-3-64 15,2-2 0-15,5 2-16 0,1 4-400 0,4-4-80 16,1-1-16-16,1-2 0 0,1 0-48 16,0-1-16-16,0-1 0 0,1-1 0 0,1-1 80 0,2 0 16 15,2 1 0-15,7-2 0 0,0-2 48 0,0 0 16 16,-3 1 0-16,-4 1 0 0,-4 2-48 0,-4 2-16 16,-3-5 0-16,1 1 0 0,2 0-144 0,0-1-16 15,0 0-16-15,0 0 0 0,-2-1-16 0,-1 2 0 16,1 1 0-16,0-3 0 0,1 1 32 0,-3 0 16 15,-2 0 0-15,-2 0 0 0,-1-2-64 0,-1 5-16 16,-3-2 0-16,0 1 0 0,0 1-128 0,0 1 0 16,0-2 0-16,0 2 0 0,1 0 128 0,0-1-128 15,-1 0 0-15,0 2 128 0,-1-4-128 0,0 5 0 16,-3-5 0-16,-1 3 0 0,-2 0 0 0,1 2 0 0,-2-3 0 16,0 3 0-16,-2 2 0 0,-2-1 0 0,1 2 0 0,-1 2 0 15,-1 0 0-15,-1-1 0 0,-1 1 0 0,1 2 0 16,0 1 0-16,-2 1 0 0,-2 1 0 0,0-1 0 15,0 1 0-15,0-1 0 0,-1 1 0 0,1 0 0 16,-8 6 0-16,8-6 0 0,-3 1 0 0,-5 5 0 16,7-7 0-16,-7 7 0 0,5-6 0 0,-5 6 0 15,0 0 0-15,5-7 0 0,-5 7 0 0,0 0 0 16,5-8 0-16,-5 8 0 0,0 0 0 0,0 0 0 16,0-9 144-16,0 9-144 0,-2-6 160 0,2 6-160 15,-4-9 160-15,4 9-160 0,0 0 160 0,0 0-160 16,-12-4 144-16,2 1-144 0,10 3 128 0,-12 3-128 0,-1-1 0 0,1 2 128 15,2-1-128-15,1 1 0 0,-3 1 0 16,0-1 0-16,0 0 128 0,-1 1-128 0,-1 0 0 0,0 2 0 16,-1-1 0-16,1 1 128 0,-3-2-128 0,1 0 0 15,1-1 0-15,1-1 0 0,2-2 0 0,1 0 0 16,1 1 128-16,10-2-128 0,-11 2 0 0,11-2 0 16,0 0 0-16,0 0 0 0,0 0 0 0,0 0 0 15,0 0 0-15,0 0 0 0,0 0 0 0,0 0 0 16,0 0 0-16,7-6 0 0,2-1-144 0,3 2 144 15,1 0-192-15,3-2 192 0,-1 2-208 0,1 1 64 16,-1 0 16-16,0 2 0 0,-2-1 0 0,0 0 0 16,0-1 0-16,-1 0 0 0,-1 2 128 0,0 1-160 15,-11 1 160-15,12-3-160 0,-3 2 160 0,-9 1 0 16,9-3 0-16,-9 3 0 0,0 0 0 0,0 0 0 0,9 0 0 0,-9 0 0 16,0 0 0-16,0 0 0 0,6 10 0 0,-6-10 0 15,6 16 0-15,-2-3 0 0,-2 2 0 0,-1 0 0 16,-1-2 0-16,0-1 0 0,-1 2 0 0,0 1 0 15,0-2 0-15,-2 1 0 0,-1 0 0 0,1 1 0 16,0-1 0-16,-1-1 0 0,-3-1 0 0,1-2 0 16,-1 1 0-16,2-1 0 0,-4 0 0 0,1 0 0 31,0 0-496-31,-1-2-160 0,0 0-48 0,0-2 0 16,1 2-2480-16,-1-1-496 0</inkml:trace>
  <inkml:trace contextRef="#ctx0" brushRef="#br0" timeOffset="1201.48">21837 16238 25791 0,'0'0'2304'0,"0"0"-1856"0,0 0-448 0,0 0 0 15,0 0 2096-15,0 0 320 0,0 0 64 0,0 0 16 16,0 0-2048-16,11-1-448 0,-11 1 0 0,13 3 0 16,-2 1 0-16,0 2 160 0,-11-6-32 0,9 14-128 15,-1 1 320-15,-2 4-32 0,-2 4-16 0,0 3 0 16,0 5 80-16,0 3 16 0,-1 1 0 0,-2 3 0 16,-1 0 96-16,-1-1 32 0,-2 1 0 0,-2 1 0 15,-2-3-224-15,-1 0-32 0,1-1-16 0,-1-1 0 16,0-1-48-16,3-3-16 0,0-3 0 0,1-1 0 15,1-2-160-15,2-2-176 0,-1-1 48 0,5-4 0 16,1-2-1680-16,0 0-336 0,1-5-64 0,-5-10-8320 16,0 0-1664-16</inkml:trace>
  <inkml:trace contextRef="#ctx0" brushRef="#br0" timeOffset="1635.82">22172 16682 13823 0,'0'0'1216'0,"0"0"-960"15,0 0-256-15,0 0 0 0,-10-2 4896 0,10 2 928 16,0 0 192-16,-9 6 48 0,1-4-4784 0,8-2-944 16,0 0-192-16,-9 11-144 0,0 0 0 0,1 2 0 15,1-1 0-15,1 1 0 0,-1 0 0 0,1 4 0 0,-1-3-144 0,1 5 144 16,-1 0-128-16,1 2 128 0,-1-3-128 15,2 1 128-15,0 1 0 0,1 0 0 0,1-2 0 0,2-2 0 16,1-2 0-16,1-1 0 0,2 2 0 0,1-5 0 16,-4-10 0-16,8 11 0 0,1-5 0 0,1-1 176 15,1-1-48-15,0-4 0 0,2-2 0 0,0-1 0 16,0-1-128-16,3-2 128 0,1-2-128 0,-1-3 128 16,-1 1 0-16,0-3-128 0,-2 1 192 0,-2 2-64 15,1-5-128-15,-3 4 128 0,-2 0-128 0,-1-3 128 16,1-2 48-16,-2-1 0 0,-2 4 0 0,-3-4 0 15,-2-1 80-15,1 1 32 0,1 0 0 0,-1 1 0 16,-2-1-48-16,1 3-16 0,-1 1 0 0,0 1 0 16,1 2-224-16,-1 0 144 0,3 10-144 0,-4-10 128 15,4 10-256-15,0 0-64 0,0 0-16 0,0 0 0 16,0 0-944-16,0 0-176 0,-9 6-32 0,9-6-16 16,-3 9-1888-16,1 1-384 0,2-10-80 0</inkml:trace>
  <inkml:trace contextRef="#ctx0" brushRef="#br0" timeOffset="2219.03">22653 16845 29487 0,'0'0'2624'0,"0"0"-2112"15,-6-11-512-15,2 3 0 0,4 8 2128 0,-3-9 320 16,3 9 64-16,-2-9 16 0,-2-3-2096 0,1 2-432 0,3 10 0 0,-4-10-144 15,-1-1 144-15,0 3-192 0,5 8 192 0,-8-5-192 16,0 1 48-16,-1 3 0 0,0 2 0 0,-1 2 0 16,-2 1 144-16,0 2 0 0,-1 2 0 0,0 4 0 15,0 1 0-15,-1 1 0 0,-2-1 0 0,2 3 128 16,1 1 32-16,1-2 16 0,0 1 0 0,3-3 0 16,4-3 64-16,1 0 16 0,-1 0 0 0,5-10 0 15,0 0-256-15,5 12 128 0,1-2-128 0,2-3 0 16,-8-7 0-16,15 5 0 0,-1 0 0 0,0-4 0 15,-1-2 0-15,0 1 0 0,-1-4 0 0,0 2 0 16,0-2 0-16,-2-1 0 0,-10 5 0 0,10-6 0 16,-2-3 0-16,0 3 0 0,-3-1 0 0,2 1 144 15,-3-4 48-15,0 3 0 0,-2 0 0 0,0-2 0 16,-2 0 16-16,0 9 16 0,0-9 0 0,0 9 0 0,0 0-48 0,0 0-16 16,-3-9 0-16,3 9 0 0,0 0-160 0,0 0 128 15,0 0-128-15,0 0 128 0,0 0-128 0,0 0 0 16,0 0 0-16,0 0 0 0,0 0 0 0,3 14 0 15,-2 2 0-15,1-3 0 0,1 1 0 0,0-1 0 16,-2 0 0-16,0 1 0 0,2 2 0 0,-2 0 0 16,-1 1 160-16,0-2-160 0,1 4 0 0,1 0 0 15,-1-1 0-15,0 1 0 0,2-1 0 0,-3 0 0 16,-1 2 0-16,-1-1 0 0,1-3 192 0,-2 1 48 16,0 0 0-16,-1 0 0 0,-2-2 0 0,1 2 0 15,0 2 0-15,0 0 0 0,-2 1-16 0,-1-1 0 16,1 2 0-16,-3 0 0 0,1 0-96 0,-2-3-128 0,-2 0 176 15,-2 1-176-15,0-1 0 0,-4-4 0 0,0-3-240 0,-2-2 80 32,-1 0-1328-32,-2-4-272 0,0-2-48 0,-1-5-15984 0</inkml:trace>
  <inkml:trace contextRef="#ctx0" brushRef="#br0" timeOffset="3936.02">22893 16759 9663 0,'0'0'432'0,"0"0"80"0,0 0-512 0,0 0 0 0,0 0 0 0,0 0 0 16,0 0 448-16,0 0 0 0,0 0-16 0,0 0 0 15,0 0 672-15,0 0 144 0,0 0 32 0,0 0 0 16,0 0 512-16,0 0 128 0,0 0 0 0,11 3 16 16,-11-3-432-16,10 6-96 0,-10-6 0 0,7 10-16 15,-2-3-272-15,0 3-48 0,0 1-16 0,-1 2 0 16,-1 3-624-16,-2 0-128 0,0 1-32 0,1-1 0 16,-1-2-272-16,2-1 0 0,-1 1 0 0,1 2 0 15,1 1-272-15,-2-1-16 0,1-3 0 0,0 0 0 16,1 0 288-16,-1-3-160 0,-3-10 160 0,6 11-128 15,-2-2-2240-15,-4-9-448 0</inkml:trace>
  <inkml:trace contextRef="#ctx0" brushRef="#br0" timeOffset="4145.68">22816 16571 21183 0,'-10'-1'1888'0,"1"1"-1504"15,1 0-384-15,8 0 0 0,-10 2 3744 0,10-2 672 0,0 0 144 0,0 0 32 32,0 0-4592-32,0 0-1008 0,0 0-144 0,11 5-48 15,2-2-992-15,-1 0-208 0,-12-3-32 0,13 0-9984 0</inkml:trace>
  <inkml:trace contextRef="#ctx0" brushRef="#br0" timeOffset="4593.84">23138 16639 6447 0,'0'0'272'0,"12"1"80"0,-12-1-352 0,12 1 0 0,-2 1 0 0,-10-2 0 15,0 0 1520-15,0 0 224 0,11 3 48 0,-11-3 16 16,0 0-400-16,0 0-64 0,0 0-32 0,2 11 0 0,-2-11 672 0,0 0 128 15,-5 10 16-15,0-2 16 0,-3 0-704 0,0-2-144 16,-1 0-16-16,0-1-16 0,0 0-416 0,-2 0-80 16,0 3 0-16,-2-1-16 0,0-1-176 0,0 1-16 15,-2-1-16-15,2 1 0 0,0-2-96 0,0 0-32 16,0 0 0-16,3 1 0 0,2-5-64 0,8-1-16 16,-9 5 0-16,9-5 0 0,0 0-336 0,0 0 144 15,0 0-144-15,0 0 0 0,0 0 0 0,0 0 0 16,13 3-240-16,0 1 80 0,0-4 32 0,1 0 0 15,-1-3 0-15,2 3 0 0,-1 3 128 0,-1-3-160 16,-1 0 160-16,-1 0-160 0,1 2 160 0,-1 2 0 16,-11-4 0-16,11 5 0 0,0-1 0 0,-2 2 0 15,-9-6 0-15,9 6 0 0,-9-6 0 0,8 10 0 0,-2 1 0 0,0-2 0 16,-6-9 0-16,3 13 0 0,0 0 0 16,-2 0 0-16,-1-13 0 0,0 16 144 0,0-1-144 0,0 1 0 15,-2-2 128-15,2 2-128 0,-2 1 0 0,1 0 0 16,0-1 0-16,0-1 0 0,-1 0 0 0,1-2 0 15,-3 0 0-15,0-2 0 0,1-2 0 0,3-9 0 16,-5 12-256-16,5-12-48 0,0 0-16 0,0 0 0 31,-8 4-640-31,8-4-128 0,0 0-16 0,0 0-8704 0,-9-6-1744 0</inkml:trace>
  <inkml:trace contextRef="#ctx0" brushRef="#br0" timeOffset="4878.99">23453 16546 26719 0,'0'0'1184'0,"0"0"240"0,0 0-1136 0,0 0-288 16,0 0 0-16,0 0 0 0,-6 9 2560 0,2 2 464 15,2-1 96-15,2 3 16 0,4-1-2544 0,-2 2-592 16,-2 2 0-16,2 3 0 0,0 2 0 0,0 3 128 15,-2 0-128-15,0 5 0 0,0 1 128 0,0 1-128 16,-2 2 0-16,1-2 0 0,0-1 0 0,-1 0 128 16,0 0-128-16,-1-1 0 0,-1-2 0 0,2-2 0 15,0-3 128-15,2-1-128 0,-1-3 0 0,1-1-160 0,1-1 32 16,2-4 0 0,-3-12-816-16,5 8-144 0,-5-8-48 0,0 0-14576 0</inkml:trace>
  <inkml:trace contextRef="#ctx0" brushRef="#br0" timeOffset="5089.82">23352 16760 23039 0,'0'0'2048'0,"0"0"-1648"0,0 0-400 0,0 0 0 15,0 0 4880-15,0 0 896 0,0 0 176 0,9 9 48 16,3-4-5168-16,2-1-1024 0,3-3-192 0,3-1-64 15,2 0 192-15,0-1 48 0,-1 1 0 0,-1-4 0 16,-1 2-464-16,-1-4-96 0,-2 2 0 0,-2 2-16 16,1 1-2928-16,-2-1-576 0,-3 0-112 0,-10 2-8704 15</inkml:trace>
  <inkml:trace contextRef="#ctx0" brushRef="#br0" timeOffset="5556.92">23772 16833 33695 0,'0'0'1488'0,"0"0"304"0,0 0-1424 0,-9 4-368 16,9-4 0-16,0 0 0 0,0 0 256 0,0 0 0 15,-1 10-16-15,1-10 0 0,1 13-64 0,1 0-16 16,2 2 0-16,2-2 0 0,-1-3 288 0,0 3 48 16,-1 3 16-16,1 1 0 0,-1 1-512 0,0 2 0 15,-1-1 0-15,-2 1 0 0,0-1 0 0,-1-3 0 16,-1-1-128-16,0 0 128 15,1 0-912-15,-2-3-80 0,2-12-16 0,0 0-9232 16,3 9-1856-16</inkml:trace>
  <inkml:trace contextRef="#ctx0" brushRef="#br0" timeOffset="5722.31">23776 16576 19343 0,'0'0'1728'0,"-9"4"-1392"0,0 0-336 0,0 1 0 16,2 2 4864-16,7-7 912 0,-3 9 176 0,3-9-15296 15,3 10-3056-15</inkml:trace>
  <inkml:trace contextRef="#ctx0" brushRef="#br0" timeOffset="6138.42">24151 16871 21183 0,'0'0'944'0,"0"0"192"0,0 0-912 0,0-9-224 15,0 9 0-15,4-11 0 0,0-1 2112 0,1 2 368 16,3 2 80-16,-1-4 0 0,-2 1-2112 0,3-1-448 15,-3 0 0-15,0 0-144 0,-1 3 144 0,-4 9 0 16,1-11 128-16,-2 1-128 0,1 10 816 0,-4-10 80 16,-1 1 32-16,5 9 0 0,-9-7 464 0,1 2 80 15,0 3 32-15,-1-2 0 0,0 2-624 0,0 4-128 16,0 2-32-16,0-2 0 0,-1 2-416 0,3-1-96 16,-1 2-16-16,0 1 0 0,0 1-192 0,0 3 0 0,-1 3 128 0,1 0-128 15,3 1 0-15,1 2 0 0,0 3 0 16,2-1 0-16,-1-2 0 0,2 2-128 0,0 1 128 0,1 0 0 15,0-2 0-15,2 2 144 0,1-3-16 0,1 5 0 16,0-4 112-16,1 2 16 0,0-2 0 0,3-1 0 16,2-2-256-16,1-1 0 0,0 0 0 0,2-4 0 15,2 2 0-15,0-3 0 0,2 1-208 0,2-3 64 32,0-2-1200-32,1 0-256 0,1 0-32 0,1-1-10192 0,0-3-2032 0</inkml:trace>
  <inkml:trace contextRef="#ctx0" brushRef="#br0" timeOffset="6756.49">22291 17734 11967 0,'0'0'1072'0,"0"-8"-864"0,-4-5-208 0,1 1 0 16,3 2 3504-16,-1-3 656 0,-1-2 128 0,-1 1 16 15,0 0-2512-15,1-1-496 0,-4-2-96 0,1 4-32 16,-1-2-288-16,-1 3-64 0,2 3-16 0,-1 0 0 16,-4 1-32-16,1 4 0 0,-1 4 0 0,-2 4 0 0,-2 0-256 0,-1 2-48 15,1-2-16-15,1 5 0 0,-3-2-192 0,3 1-64 16,0 1 0-16,2 1 0 0,-1 1 64 0,1-1 0 16,1 2 0-16,1 1 0 0,1-1 80 0,2 1 32 15,-1 0 0-15,2 2 0 0,0 5-112 0,1-1 0 16,0 1-16-16,2 1 0 0,4 2-240 0,-2 3 128 15,0 3-128-15,0 4 0 0,4 2 0 0,-2 4 0 16,0-3 0-16,-1 1 0 0,0-3-128 0,2-2-32 16,-1 0 0-16,0-2 0 15,-2-4-272-15,0-3-48 0,1-1-16 0,-1-2 0 16,0 0-336-16,1-7-64 0,1-2 0 0,-1 1-16 16,0-3-2432-16,-1-9-496 0,0 0-80 0,0 0-32 0</inkml:trace>
  <inkml:trace contextRef="#ctx0" brushRef="#br0" timeOffset="6990.42">21802 18069 41759 0,'0'0'1856'0,"0"0"368"0,-6 6-1776 0,6-6-448 0,0 0 0 0,0 0 0 15,6 8-288-15,4-3-144 16,4-1-16-16,1-2-16 0,3-5 336 0,2 3 128 0,1 3 0 0,0-5-144 15,-2-2 144-15,0 2 224 0,0 0-48 0,-1 2-16 16,-2 0 32-16,0-1 16 0,-1-1 0 0,1 0 0 16,-2 1-208-16,-1-2 0 0,-1 2 0 0,-2-2 0 0,1 2 0 0,-2-1-336 15,-9 2 48-15,10-4 16 16,1 2-2480-16,-11 2-480 0,10-4-96 0</inkml:trace>
  <inkml:trace contextRef="#ctx0" brushRef="#br0" timeOffset="7432.58">22360 18006 12895 0,'0'0'1152'0,"0"0"-928"16,0 0-224-16,-10 5 0 0,-1 2 4544 0,1 1 848 15,1 0 176-15,2 1 48 0,2 0-4144 0,0 0-816 16,-2-1-160-16,2 2-48 0,1 1 64 0,1 0 16 16,1 1 0-16,-2 1 0 0,-1 2-272 0,1-2-48 15,2 1-16-15,1-1 0 0,-1-1-64 0,-1-1-128 16,3 1 176-16,0 1-176 0,1 2 192 0,2-2-192 15,1-4 192-15,2 1-192 0,3 1 224 0,-1-1-64 0,-1-1-16 0,2-2 0 16,3-1 16-16,-1-1 0 0,1 1 0 0,1-4 0 16,1 2 0-16,2-4 0 0,-2 0 0 0,3-3 0 15,0 2-160-15,2-1 192 0,-2-2-192 0,-2-2 192 16,0 0-192-16,-1-1 0 0,-1 1 0 0,-1-1 0 16,-2-2 0-16,1 1 0 0,-2 2 0 0,-2-2 0 15,0-4-144-15,0 1 144 0,-4-2 0 0,3 0 0 16,-1-1-128-16,-1-1 128 0,-2-2 0 0,2 0 0 15,-1 0-128-15,-1 3 128 0,-2 1 0 0,3 3 0 16,0 1-224-16,-3 9 64 0,0 0 16 0,0 0 0 16,0 0 144-16,0 0-208 0,0 0 80 0,0 0 128 15,4 13 0-15,0 0 0 0,-2-5 0 0,1 3 0 0,-1-1 0 16,1 3 0-16,-2 0 0 0,1 2 0 0,-1-1 0 16,0 2 0-16,0 7 0 0,1-1 0 15,-1-4-400-15,-1-2-64 0,-3-3-16 0,2 0 0 16,1-2-2160-16,0-2-432 15,0-9-96-15,0 0-16 0,0 0-384 0,0 0-80 0</inkml:trace>
  <inkml:trace contextRef="#ctx0" brushRef="#br0" timeOffset="7808.68">22728 18310 18431 0,'0'0'816'0,"-3"12"160"0,3-12-784 0,-1 10-192 15,-1 1 0-15,2-11 0 0,4 10 3232 0,-4-10 608 0,0 0 112 0,0 0 16 16,0 0-3104-16,0 0-624 0,13 0-240 0,-2-1 176 16,-11 1 144-16,8-7 16 0,-8 7 16 0,6-9 0 15,1 0 144-15,-3 0 16 0,-4 0 16 0,1 0 0 16,3-1 128-16,-2-1 32 0,-2-4 0 0,4 1 0 16,2-2-80-16,0-1-16 0,-1-1 0 0,3 0 0 15,3 0-240-15,-2 2-48 0,-1-4-16 0,2 6 0 16,0 2-288-16,1 3 0 0,-2 1 0 0,-1 1 0 15,-8 7 0-15,0 0 0 0,11-2 0 0,-11 2 0 16,11 0 0-16,-11 0 160 0,12 7-160 0,-2 1 128 16,-2-1-128-16,-8-7 0 0,10 11 0 0,-1 1 0 15,1 2 0-15,-3-1 0 0,0-4 144 0,-1 3-144 16,2 1 0-16,0-1 0 0,-1-2 0 0,-1 1 128 16,1-2-128-16,-2 1 0 0,0-2-176 0,0 1 176 15,1-1-832-15,-6-8-80 0,0 0-16 0,5 8 0 16,-5-8-1680-16,0 0-336 0,0 0-64 0,4 7-6640 15,-4-7-1328-15</inkml:trace>
  <inkml:trace contextRef="#ctx0" brushRef="#br0" timeOffset="8175.13">23300 18177 29487 0,'0'0'2624'0,"0"0"-2112"0,0 0-512 0,0 0 0 15,-3-13 2224-15,3 3 336 0,3-1 64 0,1 1 0 32,1-2-2784-32,2 2-560 0,-1-2-112 0,-1 1-32 0,-2 1 416 0,0 1 64 0,-3 9 32 0,0 0 0 15,-6-5 352-15,6 5 0 0,-11 4 0 0,-2 2 0 16,-2 3 0-16,1 5 192 0,-2 0 0 0,2 2 0 15,0 1 272-15,1 0 64 0,0-1 16 0,1 0 0 16,1 2 480-16,2-2 80 0,1-2 32 0,3-1 0 16,1 0-480-16,3 0-80 0,2 1-32 0,2-2 0 15,0-3-544-15,0 2 0 0,3 0-192 0,0 2 48 16,2-2-368-16,1 1-64 16,3-5 0-16,-2 3-16 0,1-1-304 0,0-3-48 0,1 1-16 15,1-2 0-15,0 0-192 0,2-2-64 16,0-3 0-16,1-2 0 0,0 1 0 0,2 1 0 0,1-6 0 0,4-1-7776 15,-1-1-1568-15</inkml:trace>
  <inkml:trace contextRef="#ctx0" brushRef="#br0" timeOffset="8426.59">23792 17787 20271 0,'0'0'896'0,"-3"12"192"0,-1-3-880 0,-2 1-208 16,-2 1 0-16,1 2 0 0,2 3 5760 0,2 4 1088 16,2 4 240-16,1 2 32 0,1 4-5888 0,2 1-1232 0,1 4-128 0,1-1-96 15,-1 0 224-15,0 0-192 0,0-3 192 0,0 2-192 16,1-3 16-16,0-1 16 0,-1-3 0 0,-1 0 0 31,-1-1-512-31,0-2-96 0,-2-5-32 0,1 3 0 16,-4-1-272-16,1-2-48 0,-2-5-16 0,-1 0 0 15,-1 0-1312-15,1-6-272 0,5-7-48 0,0 0-10992 0</inkml:trace>
  <inkml:trace contextRef="#ctx0" brushRef="#br0" timeOffset="8607.99">23619 18058 11967 0,'0'0'1072'0,"0"0"-864"0,0 0-208 0,0 11 0 0,0-11 7872 0,3 12 1520 15,2-1 304-15,2-2 64 16,1-2-8608-16,2-1-1728 0,2 1-352 0,1-3-64 16,0-4 96-16,1 0 32 0,1 1 0 0,0 0 0 15,2-1-1552-15,1 0-304 0,2-2-64 0,-1 3-7520 16,-2 4-1488-16</inkml:trace>
  <inkml:trace contextRef="#ctx0" brushRef="#br0" timeOffset="8777.93">23979 18294 4607 0,'8'15'400'0,"-3"-5"-400"16,2 1 0-16,-2 2 0 0,0-2 4736 0,0 1 848 16,-1-2 176-16,2 1 48 0,-2 2-3088 0,1-4-608 0,-5-9-128 15,4 11-32-15,-2-1-528 0,-2 0-96 0,0-10-32 0,-1 8 0 16,1-8-496-16,-1 7-96 0,1-7-32 0,0 0 0 16,0 0-672-16,0 0 0 0,0 0 0 0,0 0 0 31,0 0-2304-31,-7-11-480 0,1 1-96 0</inkml:trace>
  <inkml:trace contextRef="#ctx0" brushRef="#br0" timeOffset="8944.84">24024 17805 21183 0,'0'0'944'0,"-8"7"192"0,-1-3-912 0,-2 2-224 0,-1-2 0 0,3 2 0 0,9-6 5008 0,0 0 960 16,0 0 192-16,0 0 48 15,0 11-5792-15,0-11-1152 0,7 8-224 0,-7-8-64 16,6 5-2000-16,4 1-416 0,0-1-80 0</inkml:trace>
  <inkml:trace contextRef="#ctx0" brushRef="#br0" timeOffset="9358.36">24252 18187 33119 0,'0'0'1472'0,"0"0"288"0,0 0-1408 0,0 0-352 16,0 0 0-16,0 0 0 0,0 0 192 0,0 0-16 16,0 0-16-16,5 8 0 0,-5-8-32 0,0 0-128 15,0 9 192-15,0-9-64 0,-4 10 256 0,-1-3 64 0,0 5 0 16,-2-5 0-16,1-1 272 0,-2 1 64 0,0-1 16 0,0 5 0 16,0-4 48-16,0 4 16 0,-2 1 0 0,2-2 0 15,2 0-448-15,-1 1-96 0,3 1 0 0,0-1-16 16,0 1-304-16,3 1 0 0,0 1 0 0,2-2 0 15,3-1-176-15,0-1-32 0,1 2-16 0,2-2 0 16,1 1-96-16,2-5-32 0,3 1 0 0,-1-3 0 16,-1-3 48-16,1 0 16 0,3 0 0 0,-4-1 0 15,1 0 112-15,0-1 32 0,1-3 0 0,-1 0 0 16,-2 0 144-16,0-2 0 0,1-1 0 0,-2 0 0 16,-1-1 128-16,-2-1 64 0,-1-2 16 0,-1 1 0 15,-2-2 32-15,-1 2 0 0,0-6 0 0,-1 0 0 0,0-2 208 16,0 1 32-16,-2 0 16 0,-1 0 0 0,0 2-176 0,0-2-16 15,-1 5-16-15,0 1 0 0,-1 1-288 16,1 4-304-16,2 2 64 0,0 1 16 16,-1 0-368-16,3 3-80 0,0 0-16 0,0 0 0 15,0 0-1264-15,0 0-256 0,0-6-48 0,0 6-8304 16,0 0-1664-16</inkml:trace>
  <inkml:trace contextRef="#ctx0" brushRef="#br0" timeOffset="9708.41">24605 18245 24879 0,'-1'14'2208'0,"1"-14"-1760"15,-3 5-448-15,1 2 0 0,-1 1 3520 0,-1 1 608 16,-1 0 128-16,1 1 32 0,0 0-3328 0,1-1-640 0,-1 8-144 0,1-6-32 16,0-3 128-16,3-8 32 0,-3 11 0 15,3-11 0-15,0 0-112 0,0 0 0 0,0 6-16 0,0-6 0 16,0 0 112-16,0 0 32 0,0 0 0 0,0 0 0 15,0 0 192-15,0 0 64 0,0 0 0 0,7-9 0 16,-2 0-128-16,0-2 0 0,1-2-16 0,-1-1 0 16,1-3-112-16,-1 1 0 0,1-4-16 0,0 4 0 15,3 3-144-15,0 2-32 0,-1 2 0 0,0 4 0 16,-8 5-128-16,0 0 160 0,11 4-160 0,-1 0 160 16,0 2-160-16,1 4 0 0,-1 3 0 0,1 1 0 15,-1 2 0-15,1 1 0 0,-1-2 0 0,2 1 0 16,-2 2 0-16,2-4 128 0,0 2-128 0,-1-2 0 0,1 3 0 15,2-2 0-15,1-4 0 0,0 2 0 16,1-1-1344-16,1-1-192 0,1-2-32 0,2-4-18720 16</inkml:trace>
  <inkml:trace contextRef="#ctx0" brushRef="#br0" timeOffset="12044.33">29396 18237 4607 0,'0'0'400'0,"0"0"-400"16,0 0 0-16,0 0 0 0,0 0 4096 0,0 0 720 15,0 0 160-15,0 0 16 0,0 0-3328 0,13-4-656 16,-1-1-144-16,-2 1-32 0,1 0 128 0,-11 4 0 15,10-6 16-15,2 0 0 0,0 2-128 0,-2-1-16 16,-2-1-16-16,1 0 0 0,0 3-160 0,0-4-16 16,-2-2-16-16,1 1 0 0,0 2-192 0,1-5-48 15,-2-1 0-15,3-1 0 0,-3-1-16 0,3 0-16 16,-1-2 0-16,0-2 0 0,-1-3-160 0,1-3-16 16,1-3-16-16,1 1 0 0,-2-5-32 0,0 3 0 0,0 4 0 15,1-1 0-15,-2-1 16 0,1 1 0 0,-2 0 0 16,-1 2 0-16,1 3 16 0,-2 2 0 0,0 0 0 0,1 6 0 15,-1-1-160-15,0 2 128 0,-1 0-128 0,-3 0 128 16,1 2-128-16,-1 1 160 0,1 1-160 0,1-1 160 16,-2 0-160-16,-1 8 0 0,4-9 0 0,-1 1 0 15,-3 0 0-15,0 8 0 0,6-9 0 0,0 1 0 16,-2 0 0-16,-4 8 0 0,0 0 0 0,6-9 0 16,2 0 0-16,-2 4 0 0,-6 5 0 0,6-9 0 15,-6 9 0-15,0 0 0 0,5-9 0 0,-5 9 0 16,0 0 0-16,0 0 0 0,0 0 0 0,0 0 128 15,0 0 16-15,0 0 0 0,0 0 0 0,-5-7 0 16,-2 2 32-16,7 5 0 0,0 0 0 0,0 0 0 16,-8-3-176-16,8 3 192 0,0 0-192 0,0 0 192 15,0 0-192-15,0 0 0 0,0 0 0 0,0 0 0 0,0 0 0 0,0 0 0 16,0 0 0-16,0 0 0 0,0 0 0 16,0 0 0-16,0 0 0 0,0 0 0 0,0 0 192 0,0 0-64 15,0 0 0-15,0 0 0 0,-9 2 128 0,9-2 32 16,-10 2 0-16,1 2 0 0,-1 0-112 0,3 1-32 15,-1 0 0-15,-1 1 0 0,0-5-144 0,1 4 0 16,1 3 0-16,-1 0 128 0,1-2-128 0,0 1 0 16,1-1 0-16,-1 2 0 0,0 0 0 0,1 0 0 15,6-8-144-15,-8 8 144 0,8-8 0 0,-8 7 0 16,8-7 0-16,-8 7 0 0,8-7 0 0,0 0 0 16,0 0 0-16,0 0 0 0,0 0 0 0,0 0 144 15,0 0-144-15,0 0 192 0,0 0-192 0,-2-9 0 0,2-3-160 16,1 2 160-16,0-2 0 0,2 3 0 0,1-3-128 0,0 2 128 15,-4-1 0-15,3 2 0 0,-1 0 0 0,-2 9 0 16,4-8 0-16,-4 8-144 0,3-10 144 0,-3 10 0 16,0 0 0-16,0 0 0 0,0 0 0 0,0 0-128 15,0 0 128-15,0 0 0 0,0 0 0 0,0 0 0 16,0 0 0-16,0 0 0 0,0 0 0 0,0 0 0 16,11-2 0-16,-1 1 0 0,-10 1 128 0,0 0-128 15,10 0 176-15,2-1-48 0,-2-2 0 0,-10 3 0 16,0 0-128-16,12 3 192 0,-3-2-192 0,-9-1 192 15,10-1-192-15,-10 1 0 0,11 6 0 0,-3 1 0 16,-8-7 0-16,0 0 0 0,6 10 144 0,1 3-144 16,-2-1 0-16,0-2 0 0,0 1 0 0,1 1 0 0,-1 1 0 15,0-2 0-15,1-3 0 0,1 1 0 16,-3-3 0-16,1 0-128 0,2 1 128 0,-1-1 0 16,1 1-448-16,1-2-16 0,3 1 0 0,-2-3 0 15,6 2-2640-15,-5-1-528 0</inkml:trace>
  <inkml:trace contextRef="#ctx0" brushRef="#br0" timeOffset="12652.38">28561 18245 24239 0,'0'0'1072'0,"0"0"224"0,0 0-1040 0,0 0-256 16,0 0 0-16,0 0 0 0,0 0 1056 0,0 0 160 16,0 0 16-16,0 0 16 0,0 0-160 0,0 0-16 15,0 0-16-15,0 0 0 0,0 0 224 0,0 0 32 16,-4 12 16-16,4-12 0 0,-4 7-160 0,4-7-16 0,0 11-16 0,1-1 0 15,0-1-432-15,3 3-64 0,1-1-32 0,2 2 0 16,-1 2-384-16,1 1-80 0,1-2-16 0,0 3 0 16,-1-3-128-16,4 3 0 0,-3 2 0 0,0-2 0 15,-1-4 0-15,4 0-224 0,-2 1 80 0,0-1 16 32,0-1-384-32,-1-4-64 0,0-7 0 0,0 4-16 15,-2-1-576-15,-6-4-112 0,0 0-32 0,9 0 0 16,-9 0-2464-16,12-4-512 0</inkml:trace>
  <inkml:trace contextRef="#ctx0" brushRef="#br0" timeOffset="12909.94">28855 18227 17503 0,'0'0'768'0,"0"0"176"15,-9 3-752-15,9-3-192 0,0 0 0 0,-4 10 0 0,-4-5 3296 0,8-5 624 16,-1 14 128-16,-3-1 32 0,-1-1-3120 0,-2 1-640 15,-2 3-112-15,1-1-16 0,1 2 640 0,-3 3 128 16,0 1 16-16,0 3 16 0,0 4-112 0,-1 0-32 16,-2 2 0-16,1 2 0 0,0-1-400 0,1 0-96 15,-1-2-16-15,1 0 0 0,0-5-336 0,1 2 0 16,1-2 0-16,2-2 0 16,-3-2-384-16,4-1-80 0,-1-4-32 0,2 0 0 15,-3-3-1904-15,3 0-384 0,3-3-80 0,2-9-11504 0</inkml:trace>
  <inkml:trace contextRef="#ctx0" brushRef="#br0" timeOffset="13185.52">28849 18459 4607 0,'0'0'192'0,"0"0"64"0,0 0-256 0,0 0 0 0,0 0 0 0,0 0 0 16,0 0 5616-16,0 0 1072 0,0 0 224 0,0 0 32 16,0 0-4592-16,0 0-928 0,13 2-176 0,-2 2-32 15,1-4 0-15,0 1 0 0,0-1 0 0,-2 2 0 16,0-1-608-16,2 0-112 0,0 2-32 0,1-2 0 0,-1-1-272 0,1 2-64 16,-2-1-128-16,3-1 192 0,-1-1-192 0,-3-1 0 15,0 1 0-15,0 1 0 16,-10 0-240-16,10-1-144 0,-10 1-16 0,0 0-16 15,10 1-1856-15,-2-1-368 0,-8 0-80 0,0 0-11872 16</inkml:trace>
  <inkml:trace contextRef="#ctx0" brushRef="#br0" timeOffset="13434.55">28892 18642 31503 0,'0'0'1392'0,"0"0"288"0,0 0-1344 0,-4 10-336 0,4-10 0 0,0 0 0 16,5 13 304-16,2-4-16 0,-7-9 0 0,10 8 0 16,0-2-288-16,1-1 0 0,-11-5 128 0,13 4-128 15,0-1 224-15,0-2-16 0,-1 2 0 0,1-3 0 16,0-3-208-16,1 2 0 0,2-1 0 0,-1 1 0 31,0-4-1904-31,-1 0-368 0</inkml:trace>
  <inkml:trace contextRef="#ctx0" brushRef="#br0" timeOffset="13711.84">29313 18134 13823 0,'0'0'1216'0,"0"0"-960"15,0 0-256-15,0 0 0 0,0 0 3968 0,-5 9 768 16,1 2 128-16,0-1 48 0,0 4-3424 0,1 2-672 16,1 4-144-16,-1-1-32 0,-1 5 544 0,0 4 96 15,-1 4 32-15,1 0 0 0,0 5-224 0,2-1-32 16,-4 7-16-16,2-4 0 0,1-2-304 0,-1-1-64 15,0-1-16-15,1 1 0 0,0-6-400 0,1-3-64 16,-1-2-32-16,1-3 0 16,0-2-464-16,4-4-80 0,-1-1-32 0,2-5-12736 0,-3-10-2544 0</inkml:trace>
  <inkml:trace contextRef="#ctx0" brushRef="#br1" timeOffset="119935.49">3563 5715 6447 0,'0'0'576'0,"0"0"-576"16,1-8 0-16,-1 8 0 0,0 0 768 0,0 0 64 15,0-9 0-15,0 9 0 0,0 0 384 0,0 0 64 0,-5-7 32 0,5 7 0 16,-6-6-176-16,6 6-48 0,0 0 0 0,-7-5 0 16,-1 1 768-16,8 4 128 0,0 0 48 0,0 0 0 15,0 0-176-15,0 0-16 0,0 0-16 0,0 0 0 16,-5 9-992-16,5-9-208 0,-3 8-48 0,3-8 0 16,0 0-400-16,3 10-176 0,-3-10 128 0,0 0-128 15,7 12 128-15,-1-3-128 0,-6-9 0 0,0 0 128 16,0 0 32-16,0 0 0 0,7 9 0 0,-7-9 0 15,0 0 624-15,2 10 128 0,-2-10 32 0,0 0 0 16,0 0 384-16,0 11 80 0,0-11 0 0,3 12 16 16,-1-2-576-16,-2-10-112 0,4 10-32 0,3 0 0 15,1-3-224-15,0-1-48 0,-8-6-16 0,11 5 0 0,2 0-128 16,-1 0-32-16,-2-1 0 0,2 1 0 0,-1 1 32 0,0-1 0 16,0-1 0-16,-1 1 0 0,1 0 16 0,-1 2 0 15,-2-1 0-15,1 1 0 0,0-3-64 0,0 2-16 16,-1 1 0-16,1 1 0 0,2-1-224 0,-1 0 0 15,2-1 128-15,0 2-128 0,1 0 0 0,1 1 176 16,3 0-176-16,1 0 160 0,3 2-16 0,1-2 0 16,0-1 0-16,3 1 0 0,0-1-144 0,1 1 160 15,0 1-160-15,3-1 160 0,1-2-160 0,-2 1 160 16,0 1-160-16,-1-1 160 0,-1 1-160 0,-1 3 0 16,-2-2 144-16,1 0-144 0,-1-2 0 0,1 3 128 15,-1 0-128-15,2 0 0 0,-1 1 0 0,3-1 0 16,3 0 0-16,0 0 0 0,-3 2 0 0,2-1 144 0,0 0-144 15,1-2 0-15,1 3 0 0,0 0 0 16,-1-1 0-16,0 1 0 0,-1 0 160 0,1-1-160 0,-1-2 128 0,3 3-128 16,1 1 160-16,2-1-160 0,1 0 192 0,2 1-192 15,1-1 160-15,4 3-160 0,2 1 128 0,-1 2-128 16,2 3 0-16,-3 0 0 0,-4-1 128 0,-3 0-128 16,-2-1 0-16,1-2 0 0,2 0 0 0,1 0 0 15,1 1 0-15,4 2 0 0,2-3 0 0,2 0 0 16,-1 0 0-16,-2 1 0 0,-3-4 0 0,-1 3 0 15,-1-1 0-15,3 0 0 0,2 2 0 0,3-5 0 16,3-1 128-16,-1 3-128 0,0-6 128 0,1 4-128 16,4 3 128-16,-2 2-128 0,-4 0 128 0,-1 1-128 15,0-2 128-15,1 0-128 0,2 2 0 0,-1 1 128 16,1 1-128-16,0 1 0 0,0 3 0 0,1 2 0 0,-3-3 128 16,-1 1-128-16,-4-2 128 0,2 4-128 0,0-3 0 15,2 1 0-15,2 2 0 0,-3-4 0 0,1-2 0 0,2-3 0 16,-1-2 0-16,0 2 0 0,-2 3 0 0,-1 0 0 15,1-4 0-15,2-1 0 0,2-1 0 0,1-2 0 16,1-2 0-16,-3 2 0 0,0 3 0 0,0 0 128 16,2 1-128-16,-3 1 192 0,-2-1-64 0,-3-2-128 15,-1 0 192-15,2 1-64 0,-1 2-128 0,1-1 0 16,2-1 0-16,-2 2 128 0,-2 0-128 0,0 0 0 16,-1-1 0-16,-2-1 0 0,-1-1 128 0,-1 0-128 15,-5 1 128-15,0-3-128 0,-2-2 0 0,-2-1 0 16,0 0 0-16,-1-1 0 0,-1-1 0 0,0-1 0 15,-2-2 0-15,-3 0 0 0,-1 1 0 0,-1 0 0 0,-4 2 0 0,1-2 0 16,0-2 0-16,-2 0 0 0,0 2 128 16,-1-3-128-16,-2 1 0 0,-2-1 0 0,-9-4 0 0,9 5 128 15,-1 0-128-15,-8-5 0 0,0 0 0 0,0 0 0 16,0 0 0-16,0 0 128 0,0 0-128 0,0 0 0 16,0 0 128-16,0 0-128 0,-11-1 128 0,2-1-128 15,-2-2 128-15,-4-2-128 0,-4 2 128 0,-1-2-128 16,2-2 0-16,-3 2 0 0,-5-2 128 0,-2 0-128 15,0-1 0-15,-2 0 0 0,0 0 0 0,1 1 0 16,-2 0 0-16,-2-1 0 0,-2-3 128 0,-3-1-128 16,-2-1 0-16,-3 1 0 0,-4 1 0 0,-1-1 0 15,-3 0 0-15,1 2 0 0,3 0 0 0,2-1 0 16,0-1 0-16,1 0 0 0,-3 0 0 0,-4 0 0 0,-3 0 0 16,-1-2 0-16,-1 2 0 0,-2-2 0 0,1-1 0 0,1 2 0 15,1-2 0-15,4-1 0 0,2-2 0 0,-2-2 0 16,-1-1 0-16,0 1 0 0,-1 1 0 0,3 2 0 15,-3 1 0-15,3 1 0 0,-1-3 0 0,1 1 0 16,1-1 0-16,-1 0 0 0,-1-1 0 0,0 1 0 16,1-1 0-16,-1-1 0 0,-1 0 0 0,1 2 0 15,1-1 0-15,3-1 0 0,3 2 0 0,-2-1 0 16,-1 1 0-16,-1-2 0 0,-5-1 0 0,1 0 0 16,1-1 128-16,-1 1-128 0,-1 0 0 0,4-1 0 15,2-4 0-15,3 1 0 0,2 2 0 0,0-2 0 16,-2 1 144-16,-3 0-144 0,-1-1 0 0,1 0 0 15,2 1 0-15,1 0 0 0,0-1 0 0,3 4 0 16,4-1 0-16,-1 0 0 0,0 4 0 0,-1-1 0 0,-4 1 0 0,0-2 0 16,0-3 0-16,-2 2 0 0,1-1 0 0,1 1 0 15,-1 1 0-15,2-1 0 0,2 1 0 0,1-1 0 16,2-1 0-16,-1 0 0 0,3 1 0 0,-1-3 0 16,-2 0 0-16,0 2 0 0,1 2 0 0,0-2 0 15,-3 0 0-15,4 2 0 0,3 2 0 0,1 1 0 16,14 9 0-16,-2-3 0 0,-1-1 0 0,-1 0 0 15,-1-2 0-15,-1 2 0 0,-1-2 0 0,0 0 0 16,-18-15 0-16,4 3 0 0,3 5 0 0,3-2 0 16,3 2 0-16,2 4 0 0,0 2 0 0,2-2 0 15,1 4 0-15,1 3 0 0,0-2 0 0,3 3 0 16,2-2 0-16,0-1 0 0,3-1 0 0,0-1 0 0,0 1 0 16,3 2 0-16,3 3 0 0,-1 0 128 15,2 0-128-15,3 1 0 0,-1 2 0 0,2-1 0 0,0 2 0 16,5 5 0-16,-4-5 0 0,4 5 0 0,0 0 0 0,0 0 0 15,0 0 0-15,0 0 0 0,0 0 0 0,0 0-128 16,0 0 128-16,0 0 0 0,12 6 0 0,-1-1-160 16,0 1 160-16,0 1 0 0,2 3 0 0,1-3 0 15,0 0 0-15,2 1 0 0,0 2 0 0,5-1-128 16,4-1 128-16,-3 4 0 0,-1-2 0 0,4 1 0 16,4-5 0-16,3 3 0 0,2 2 0 0,-1 0 0 15,1 4 0-15,-2-2 0 0,1 3 0 0,-1 0-128 16,2 1 128-16,3 0 0 0,1-2 0 0,2-1 0 15,3 2 0-15,1 1 0 0,2 1 0 0,-2 1 0 16,1 1 0-16,-2 0 0 0,0 0 0 0,0-1 0 0,0 0 0 16,4 2 0-16,0 1 0 0,2 0 0 0,3 1 0 0,4-1 0 15,4-1 0-15,0-1 0 0,2-1 0 16,-5-1 0-16,-4-2 0 0,3 1 0 0,3-1 0 0,5 3 0 16,4 0 0-16,0 3 0 0,-3 5 0 0,-3-3 0 15,-2-2 0-15,3 1 0 0,2-3 0 0,2 3 0 16,0 4 0-16,1-3 0 0,-1-1 0 0,-5 0 0 15,-3 0 0-15,0 3 0 0,0-2 0 0,3 1 0 16,0 0 0-16,1 1 0 0,-1 0 0 0,1-1 0 16,-3 0 0-16,0-2 0 0,-1 1 0 0,1-1 0 15,1 3 0-15,-1-1-128 0,0 2 128 0,0 1 0 16,0-1 0-16,-2-1 0 0,0 0 0 0,1-2 0 16,0 2 0-16,1-1 0 0,0 1 0 0,0 0 0 15,0 0 0-15,-2 0 0 0,-5 0 0 0,-2 1 0 0,-3-3 0 0,0 2 0 16,-1-5 0-16,2 1 0 0,-1-4 0 0,-1 3 0 15,1 2 0-15,-1 1 0 0,-3-3 0 0,-1 0 0 16,-4-2 0-16,-2 1 0 0,-3-5 0 0,-3 0 0 16,-1-2 0-16,1-2 0 0,-1 0 0 0,0 1 0 15,-1-2 0-15,-2 0 0 0,0 1 0 0,-1-3 0 16,1 1 0-16,-2-1 0 0,-2 0 0 0,-1 2 0 16,1-4 0-16,-4 2 0 0,-1-1 0 0,-2-1 0 15,-3 0 0-15,0-1 0 0,-5-3 0 0,0 2 0 16,-2-1 0-16,1-1 0 0,-1-2 0 0,-6 0 0 15,0 0 0-15,0 0 0 0,0 0 0 0,0 0 128 16,0 0-128-16,0 0 0 0,0 0 0 0,0 0 0 16,0 0 0-16,0 0 0 0,0 0 0 0,0 0 0 15,-6 0 0-15,-2-1 0 0,0 0 0 0,-2-2 0 0,-3 1 0 0,-2-1 0 16,0 2 0-16,-4-1 0 0,-14-4 0 0,-1-1-160 16,1 2 160-16,-1-1 0 0,-2-1 0 0,-1-1 0 15,-2-1 0-15,1 1 0 0,-1 1 0 0,-1-3-128 16,-3 0 128-16,-4 1 0 0,-4-3 0 0,-3 0-128 15,-2-1 128-15,2 0 0 0,-1 3 0 0,1-3-128 16,2-3 128-16,0 2 0 0,-1-6 0 0,-5-1 0 16,-3-1 0-16,-3 0 0 0,-1 0 0 0,-2 1 0 15,0 2 0-15,1-4 0 0,1 0-128 0,-1-1 128 16,-2 2 0-16,-1-1 0 0,-1-2 0 0,-2 2-128 16,-1-1 128-16,1 1 0 0,33 10 0 0,-8-3-128 15,-8-2 128-15,-3-2 0 0,-4 1 0 0,2-4 0 0,0 0 0 16,-1-4 0-16,-55-29 0 0,20 9 0 0,8 4 0 0,7 5 144 15,3 4-16-15,8 0-128 0,5-1 0 0,2 0 0 16,3-2-160-16,-1 5 160 0,-2-2 0 0,-2 1 0 16,-4 0 0-16,6 1 0 0,7 1 0 0,2-3 0 15,0-3 0-15,-2 1 0 0,-5-3 0 0,-1 3 0 16,1 4 0-16,1 0 0 0,2 2 0 0,2 0 0 16,2 0 0-16,3 2 0 0,-1 0 0 0,1 0 0 15,-1 0-144-15,0 2 144 0,-2 2-304 0,2 0 0 16,0 2 0-16,3 1 0 15,2 0-1088-15,2 0-208 0,2 0-64 0,-2 2-13648 16,-4-1-2736-16</inkml:trace>
  <inkml:trace contextRef="#ctx0" brushRef="#br1" timeOffset="123636.37">13801 7786 9215 0,'-9'3'816'0,"0"-3"-656"15,0-1-160-15,0-1 0 0,0 0 2736 0,-2-1 512 16,-1 1 96-16,3-1 32 0,0 0-1568 0,9 3-304 16,-10-4-64-16,1 2-16 0,9 2-128 0,0 0-16 15,0 0-16-15,0 0 0 0,-7-7-688 0,7 7-144 16,0 0-32-16,0 0 0 0,0 0-80 0,0 0 0 0,0 0-16 0,0 0 0 15,0 0 128-15,8 7 16 0,0 1 16 0,-2 2 0 16,1-1 64-16,1 3 16 0,-2 1 0 0,2 0 0 16,1 0-112-16,0 0-32 0,0 1 0 0,4-1 0 15,3-3-80-15,1-1 0 0,-1-1-16 0,2-1 0 16,1 4 64-16,1-1 16 0,1-1 0 0,0 0 0 16,-1 1 0-16,4 0 0 0,1 0 0 0,1 3 0 15,0-2 64-15,3 2 32 0,3-3 0 0,1 3 0 16,-1 2-48-16,2 0-16 0,3 4 0 0,1-2 0 15,2 0-176-15,-1 1-48 0,0-1 0 0,-1 1 0 16,0-1-192-16,2-1 128 0,-1-2-128 0,3 2 0 16,4 1 0-16,1-1 128 0,0 0-128 0,2 1 0 15,5-3 0-15,-2 3 0 0,-3 0 0 0,2 4 0 16,0 0 256-16,4-1-64 0,5-3 0 0,1-1 0 0,-1 1-32 0,2 2-16 16,2 2 0-16,-1-1 0 0,-6 1-16 0,2 0-128 15,0-3 192-15,3 3-64 0,2 0-128 0,0 3 0 16,0-2-160-16,-2 1 160 0,-3 1 0 0,-2-1 0 15,0 1 0-15,4-1 0 0,5 1 0 0,2-1 0 16,1 0 128-16,0 2-128 0,0-1 0 0,-2-2 0 16,-5-3 128-16,5-2-128 0,5-4 0 0,3 4 0 15,2 4 128-15,0 0-128 0,-5-1 0 0,2-2 0 16,-1-4 128-16,1 1-128 0,2 0 0 0,-2 2 0 16,-1 0 0-16,-5 1 0 0,-5 1 0 0,-1-1 0 15,2-4 0-15,1 3 0 0,2 0 144 0,1 1 32 16,-1 1 0-16,-1-1 0 0,-4 0-48 0,2 0 0 15,1-1 0-15,0 0 0 0,-1 3-128 0,0-3 0 0,-1-2 0 0,-2 2 0 16,-2 0 0-16,-2-1 0 0,0-3 128 0,1-1-128 16,-1-1 0-16,1 0 0 0,-1 2 0 0,-1 0 0 15,0 4 144-15,-3 0-144 0,-4-1 160 0,-5 0-160 16,-4-3 272-16,1 2-32 0,-3 0-16 0,1 0 0 16,0 0-224-16,-3 5 176 0,-3-4-176 0,0 1 160 15,-1-2-160-15,1 4 0 0,-3-6 0 0,-3 0 0 16,-2 1 0-16,-3-1 0 0,-2-3 0 0,-2 1 0 15,0 1 0-15,-1-6 0 0,-3 1 0 0,1-2 0 16,-2-1 0-16,-1 0 160 0,-1-3-160 0,2 2 160 16,-1-3-160-16,0 0 0 0,0 0 144 0,-2 0-144 15,-10 0 0-15,13 0 0 0,-1 2 0 0,-2-2-192 16,-10 0-1776-16,12 0-352 0,-2 1-80 0,1 2-18048 16</inkml:trace>
  <inkml:trace contextRef="#ctx0" brushRef="#br1" timeOffset="125604.6">25765 7823 13823 0,'-2'-17'608'0,"0"5"128"0,0-1-592 0,-1 1-144 16,1-1 0-16,0-1 0 0,2 0 3648 0,2-1 704 15,-1 2 144-15,0-1 32 0,-1-2-3040 0,2-1-592 16,-2 0-128-16,1 2-32 0,0-1-176 0,0 2-48 0,-1-1 0 0,-1 1 0 16,0 1-304-16,-2 1-64 0,1 1-16 0,-2 0 0 15,0 1 160-15,1 2 32 0,-1 0 0 0,2 0 0 16,-2-1 336-16,0 3 80 0,-1 0 16 0,5 6 0 16,0 0 0-16,0 0 0 0,0 0 0 0,0 0 0 15,0 0 96-15,0 0 32 0,0 0 0 0,0 0 0 16,0 0-128-16,0 0-32 0,0 0 0 0,0 0 0 15,5 12-288-15,1-1-64 0,2 0-16 0,3-2 0 16,-1 2-160-16,0 1-48 0,1-1 0 0,-1 1 0 16,1 0-16-16,1 2 0 0,-1-1 0 0,2 0 0 15,0 0 96-15,2 2 16 0,-1-2 0 0,2 2 0 16,1-2 0-16,2 2 0 0,1-1 0 0,2 2 0 16,1 1-32-16,3 1 0 0,2 3 0 0,2 1 0 0,0 0-32 0,2 3-16 15,2 1 0-15,0-1 0 0,1-1-32 0,2 4 0 16,-1 1 0-16,2 2 0 0,0 0-128 0,4-1 192 15,3-1-192-15,5 2 192 0,3-1-192 0,2 0 192 16,2-1-192-16,-1-1 192 0,-2 1-192 0,-1-3 0 16,2 3 0-16,6 0 128 0,7 0-128 0,4 1 0 15,0 0 0-15,-2 0 128 0,-2 6-128 0,-3-4 0 16,-2 2 144-16,4 0-144 0,6 0 128 0,3 2-128 16,1 2 128-16,-7 0-128 0,-7 0 128 0,5 1-128 15,5 0 128-15,6-1-128 0,7-2 144 0,0 5-144 16,-2 1 192-16,-3-2-192 0,-3-2 400 0,7 0-16 15,10-2-16-15,-1 2 0 0,-4 1-368 0,-6-1-240 16,-3 1 48-16,3-1 0 0,4 1 192 0,1 0-144 0,0 0 144 0,-9 3-128 16,-8-4 128-16,1-1 0 0,4-3 0 0,3 1 0 15,3 3 0-15,-6-3 0 0,-8 1 0 0,-4-4 128 16,-2-3-128-16,3 0 0 0,3-2 128 0,0 2-128 16,-2 2 0-16,-3 2 144 0,-3-3-144 0,-6-4 0 15,-6-3 144-15,2-1-144 0,3-1 0 0,0-3 144 16,2 3-144-16,-1 0 0 0,0 0 144 0,-3 1-144 15,-4 0 0-15,-6-1 0 0,-7-4 0 0,-3 0 128 16,-6-1-128-16,-3-2 0 0,-3-2 0 0,-2-1 0 16,-2 0 0-16,-2-1 0 0,-2-2 0 0,-2 0 128 15,1-1-128-15,-4-1 0 0,-7-6 0 0,0 0 0 16,8 5 0-16,-8-5 144 0,0 0-144 0,0 0 0 16,0 0 144-16,0 0-144 0,0 0 0 0,0 0 144 0,0 0-144 0,0 0 160 15,-4-10-160-15,-1 1 160 0,-1-2-160 16,-2 2 0-16,0 0 0 0,0 1 128 0,0-4-128 0,-1 2 0 15,-3 0 0-15,1 2 0 0,-1-1 0 0,-1-4 0 16,-1 2 0-16,-2-2 0 0,-1 0 0 0,-3-1 0 16,-2-4 0-16,-1 1 0 0,-2 0 0 0,-4 0 0 15,-3-2 0-15,2 2 0 0,0 1 0 0,-3-1 128 16,-5 0-128-16,1-6 128 0,-4 3-128 0,5-6 0 16,0 2 0-16,1 1 0 0,0-3-128 0,-4 2 128 15,-4-1 0-15,-7 2 0 0,-4-2 0 0,-4 0 0 16,-4 1 0-16,0 0 0 0,5-1 0 0,1 0 0 15,-1-4 0-15,-5-5 0 0,-4 1 0 0,-6 2 0 16,-4 1 0-16,5 0 0 0,4-8 0 0,2 4 0 16,0-1 0-16,-4 0 0 0,-9-1 0 0,-5 1 0 0,0 1 0 0,5-1 0 15,5-1 0-15,-4-5 0 0,-7-2 0 0,-3 3 0 16,-7 1 0-16,8 0 0 0,43 15 0 0,-8-2 0 16,-9-4 0-16,-6-1 0 0,-7-4 0 0,-1 1 0 15,-1-2 0-15,1-1 0 0,-66-40 0 0,19 14 0 16,8 3 0-16,12 7 0 0,11-1 0 0,4 5 0 15,3 1 0-15,-2 2 0 0,-2 3 0 0,-1 5-176 16,5-4 176-16,6 1 0 0,8-4 0 0,-3 2 0 16,-2-1 0-16,-2 1 0 0,-1 0 0 0,4 0 0 15,4-1 0-15,4 4 0 0,1 4 0 0,2-3 0 16,-2 1 0-16,1-1 0 0,2 0 0 0,2 5 0 16,2 0 0-16,5 3 0 0,4 1 0 0,3 0 0 15,4-3 0-15,0 3 0 0,-1 3 0 0,2-2 0 0,1 6 0 0,4 2 0 16,2 0 0-16,6 5 0 0,2-1 0 15,4 4 0-15,1 0 0 0,4 7 0 0,2-2 0 0,5 3 0 16,9 5 0-16,0 0 0 0,0 0 0 0,0 0 0 16,0 0 0-16,6 6-128 0,1 3 128 0,6 3 0 15,4 0 0-15,2 5-128 0,-1 0 128 0,4 4 0 16,3-1 0-16,5 4-128 0,2-3 128 0,4 5 0 16,0-1 0-16,2 5 0 0,1 1 0 0,4 0 0 15,4 0 0-15,6 3 0 0,6 2 0 0,6 1 0 16,6 2 0-16,-1 3-128 0,-2-3 128 0,6 2 0 15,4 4 0-15,8 1 0 0,6 0 0 0,-4 3 0 16,-4 5 0-16,3-1 0 0,6-2 0 0,5 1 0 0,6-2 0 16,-5 2 0-16,-7 5 0 0,9-3 0 15,7-2 0-15,-1 4 0 0,-4 5 0 0,0-1 0 0,1-3 0 0,8-2 0 16,10 0 0-16,-8 2 0 0,-8 2 0 0,9 0 0 16,9-3 0-16,-7 2 0 0,-10 1 0 0,5-2 0 15,4-5 128-15,0 2-128 0,-3-1 128 0,-6-2-128 16,-9 0 0-16,6 1 0 0,8 0 0 0,-6 1 0 15,-9 0 0-15,-2-2 0 0,-1-6 0 0,2 1 0 16,2 0 0-16,-7 1 128 0,-9 0-128 0,-2-4 0 16,-1-6 0-16,2 1 128 0,1-1-128 0,-2 3 0 15,-5-1 0-15,-8-1 0 0,-10-3 0 0,-2-3 128 16,0-4-128-16,1 0 0 0,1-1 0 0,-3-1 0 16,-4 0 0-16,-1-1 128 0,-2 0-128 0,-6-2 0 15,-4 1 0-15,-6-2 0 0,-5-5 0 0,-4 2 128 16,-3-3-128-16,-4-2 0 0,-2-1 0 0,-2-2 0 0,-3 0 0 0,-2 1 0 15,1-3 0-15,-7-9-128 0,5 12-96 0,-1-3-16 16,-4-9 0-16,1 9 0 16,-1-9-160-16,0 11-48 0,0-11 0 0,-3 10 0 15,0-1-1696-15,-3 2-352 0,-3-1-64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35:27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25763 14516 22623 0,'0'0'1008'0,"0"0"208"0,0 0-976 0,0 0-240 0,0 0 0 0,0 0 0 16,0 0 1424-16,0 0 240 0,0 0 64 0,0 0 0 0,0 0-736 0,0 0-144 15,0 0-16-15,-11 0-16 0,1 1-368 0,-1 2-80 16,1 0-16-16,-3 2 0 0,0 1-16 0,-4 2 0 16,-1 1 0-16,-2 3 0 0,-1 2 112 0,0 3 32 15,-2 3 0-15,-2-3 0 0,-1 2 112 0,0 1 32 16,0 3 0-16,1 0 0 0,4 1-112 0,3 2 0 16,1-1-16-16,3 3 0 0,2 2-304 0,3-3-48 15,1 2-16-15,4-2 0 0,2 3-128 0,2-6 0 16,2-2 0-16,2-3 0 0,1-1 0 0,5-1 0 15,3-1 0-15,1-5 0 0,2-2 0 0,2-3 0 16,3-2 0-16,3-1 0 0,2-5 0 0,3-2 0 16,0-3 0-16,2 0 128 0,0-5-128 0,1-1 160 15,-2-2-160-15,-2-2 160 0,0-2-160 0,-2 0 128 16,-3-2-128-16,-3-2 128 0,-2-2-128 0,-2 0 160 0,-3 0-160 0,-1-2 160 16,-2 0-160-16,-2-3 192 0,-3 1-192 0,-1 2 192 15,-1-3-192-15,-2 2 192 0,-1 1-192 0,-1 2 192 16,-3 2-192-16,-2 3 128 0,1 0-128 0,-1 3 128 15,-2 2-128-15,0 0 0 0,-1 2 0 0,0 3 0 16,0 3 0-16,-2 1 0 0,1 1 0 0,-1 1 0 16,2 1-192-16,0 3-80 0,-1 3-16 0,1 1 0 31,-1 1-1328-31,1 1-272 0,0 2-48 0,1 1-9136 0,2 2-1808 0</inkml:trace>
  <inkml:trace contextRef="#ctx0" brushRef="#br0" timeOffset="364.22">25952 15197 26719 0,'0'0'1184'0,"-8"5"240"0,-2 1-1136 0,0 1-288 0,1-1 0 0,0 2 0 15,1 0 3584-15,2 3 640 0,1-1 144 0,1 0 32 16,4-10-3472-16,-4 13-688 0,0-1-240 0,1-1 144 15,1 2-400-15,2-13-64 0,-3 10-32 0,3-10 0 32,0 0-176-32,-1 11-48 0,1-11 0 0,-2 11 0 15,2-11-256-15,0 0-48 0,0 11-16 0,0-11 0 16,0 0-2880-16,0 0-576 0,0 0-112 0,0 0-16 0</inkml:trace>
  <inkml:trace contextRef="#ctx0" brushRef="#br0" timeOffset="911.83">26478 14817 4607 0,'0'0'400'0,"-5"8"-400"0,5-8 0 0,-6 9 0 16,-1 3 3488-16,1-3 608 0,-1-1 128 0,-1 1 32 15,-1 3-1472-15,0 1-288 0,0 0-64 0,1 3-16 16,-1 0-576-16,0 4-112 0,0 0-32 0,0-2 0 0,-2 0-800 0,1 3-176 16,-1 0-16-16,0 1-16 0,-1 3-480 0,-1 0-80 15,-3 1-128-15,2 2 176 0,0 0-176 0,-2 2 0 16,-1-3 0-16,1 0 0 0,2-6 0 0,1-1 0 16,0-3 0-16,2 1 0 0,1 0-224 0,1-5-128 15,1-2-32-15,3-2 0 16,5-9-1536-16,0 0-304 0,0 0-64 0</inkml:trace>
  <inkml:trace contextRef="#ctx0" brushRef="#br0" timeOffset="1385.53">26825 15012 30927 0,'0'0'1360'0,"-8"6"304"0,-1-1-1344 0,2 2-320 0,-3-1 0 0,4 2 0 16,1-1 544-16,5-7 32 0,-7 8 16 0,-1-1 0 16,-2 1-464-16,-1 0-128 0,0 1 0 0,0-2 0 15,1 0 0-15,-2 1 0 0,-1 0 0 0,3 0 0 16,-2 0 0-16,-1 1 0 0,-1-4 0 0,2 2 0 15,4-3 0-15,8-4 128 0,0 0-128 0,0 0 0 16,0 0 256-16,0 0 0 0,0 0-16 0,0 0 0 16,0 0 16-16,0 0 16 0,17 2 0 0,-3-2 0 0,-3 0-272 0,0 0 0 15,4 0 0-15,-2 1 0 0,-1 2 0 0,-1 2 0 16,1 3-192-16,0 0 192 0,1 0 0 0,0 2-144 16,0 1 144-16,-1 2 0 0,-1 0-192 0,-2 2 64 15,-3 2 0-15,-1 1 0 0,-1 2 128 0,-2 0-160 16,-2-1 160-16,0 2-160 0,0 1 160 0,0 0 144 15,-1-1-16-15,-1 1-128 0,-4 1 368 0,1-1-48 16,-3-1 0-16,-1-2 0 0,-1 3-80 0,-1-3-32 16,0-1 0-16,-3-1 0 0,-1-3-208 0,-1 0 144 15,2-1-144-15,-3 2 128 0,-1-6-128 0,-2 0 0 16,-2-4 0-16,1-1 0 16,-1-1-656-16,1-3-112 0,0-3-32 0,2-2-9488 0,2-3-1888 15</inkml:trace>
  <inkml:trace contextRef="#ctx0" brushRef="#br0" timeOffset="1588.99">26797 15035 35935 0,'15'-6'3200'0,"-15"6"-2560"0,11-6-512 0,2 4-128 15,1 2 2208-15,2 0 416 0,-1 1 96 0,4 0 16 16,0 2-2208-16,1 0-528 0,1-1 0 0,3-1 0 15,4-1 0-15,2 0 0 0,1-1-192 0,2-1 64 16,-1-1-672-16,2 0-128 0,0 1-32 0,-1-1 0 16,-6-1-2496-16,-2 2-512 0,-3-1-112 0</inkml:trace>
  <inkml:trace contextRef="#ctx0" brushRef="#br0" timeOffset="3404.44">26279 11975 23439 0,'0'0'1024'0,"0"0"240"0,-10-1-1008 0,0-2-256 0,10 3 0 0,-9-4 0 15,9 4 464-15,-9-4 48 0,9 4 16 0,-8-3 0 16,1-1-272-16,-3 1-48 0,0 0-16 0,1 2 0 16,0-1 272-16,0 2 48 0,0 2 16 0,-2 1 0 0,-2 1 352 0,0 2 64 15,-1-1 16-15,-2 3 0 0,-4 3-320 0,1 2-64 16,-1 0-16-16,0 4 0 0,0 1-368 0,3 4-64 15,0 2 0-15,3 0-128 0,1-2 0 0,1 3 0 16,2 1 0-16,0 2 0 0,3-4 0 0,1 3 0 16,4 1 0-16,3-4 0 0,0-2 128 0,3 1-128 15,1 1 0-15,2-6 0 0,1 0 0 0,2-2 0 16,2-2 0-16,1-3 0 0,1-2 0 0,2-3 0 16,2-3-176-16,1-3 176 0,-3-1-144 0,3-3 144 15,0-3 0-15,1-1-144 0,-2-3 144 0,2-4 0 16,0 0 128-16,1-4-128 0,0 0 256 0,-1-2 0 15,-3-4-16-15,-2 2 0 0,0-6-112 0,-1 2-128 16,-1-3 176-16,-1 0-176 0,-3 1 160 0,-3-2-160 0,0-2 128 0,-2 1-128 16,-2 3 128-16,-1 4-128 0,-2 2 0 0,-1 2 128 15,-1 5 96-15,-1 3 16 0,-2 0 0 0,-1 4 0 16,-2 2-16-16,0 6 0 0,-2-1 0 0,2 2 0 31,0 2-544-31,0-1-96 0,9-1-32 0,-10 6 0 16,-1 0-1680-16,5 2-352 0,6-8-64 0</inkml:trace>
  <inkml:trace contextRef="#ctx0" brushRef="#br0" timeOffset="3630.26">26391 12609 17503 0,'0'0'1552'0,"0"0"-1232"16,0 0-320-16,-4 10 0 0,4 2 5040 0,2-2 944 16,1 1 192-16,4-5 32 0,-1 2-5056 0,2-1-1008 15,-8-7-144-15,9 6-144 16,-9-6-1328-16,11 7-256 0,-3-1-48 0,-8-6-16 16,0 0-1840-16,0 0-368 0</inkml:trace>
  <inkml:trace contextRef="#ctx0" brushRef="#br0" timeOffset="4252.64">27249 12366 13823 0,'0'0'608'0,"0"0"128"0,-4-7-592 0,4 7-144 0,-4-10 0 0,4 10 0 15,-6-7 4256-15,0 0 816 0,1-1 176 0,1 0 16 16,-1-1-4080-16,0-1-816 0,-2-1-176 0,2 1-16 16,1 0-176-16,-4 2 0 0,-5-3 144 0,0 2-144 0,0 0 0 15,-4 1 128-15,-3 3-128 0,-1 4 0 0,1 1 448 0,-1 1 32 16,-2 4 0-16,-1 2 0 0,3-1 16 0,-1 6 0 15,0 1 0-15,1 4 0 0,0 1-240 0,1 2-64 16,-1 1 0-16,2 3 0 0,1 0-192 0,3-1 0 16,1 1 0-16,3-3 0 0,2-2 0 0,3 1 144 15,2-6-144-15,4 2 192 0,3-2-192 0,1-2 0 16,-4-12 0-16,8 13 0 0,4-1 0 0,-1-5-144 16,0-3 144-16,2-2 0 0,2-2 0 0,2-2 0 15,2 0 0-15,0-2 0 0,1-5 0 0,1 0 0 16,1-2 0-16,1-1 0 0,1 1 0 0,0-1 0 15,3 0 0-15,-1-2 0 0,-3 0 0 0,1-1 0 16,-1 1 0-16,-3 1 0 0,-5 0 0 0,0-2 0 16,-2 4 0-16,-2 2 0 0,-2-2 0 0,-1 3 0 0,-8 8 128 15,7-7-128-15,-7 7 0 0,0 0 144 0,0 0-144 0,0 0 128 16,0 0 16-16,-9 2 0 0,-4 5 0 0,1 2 0 16,3 1 144-16,-3 5 32 0,-2 0 0 0,-2 5 0 15,0-1 64-15,1 2 0 0,-1 3 16 0,0 2 0 16,1 0 48-16,0 6 16 0,1 1 0 0,1 1 0 15,0-3-304-15,1 2-160 0,1-1 160 0,0 1-160 16,1 0 144-16,-1 0-144 0,2-3 128 0,0-2-128 16,1-3 0-16,0-2 0 0,2-3 0 0,1-1 0 15,-1-1-1360-15,1-2-160 16,0-2-16-16,0-2-16256 0</inkml:trace>
  <inkml:trace contextRef="#ctx0" brushRef="#br0" timeOffset="8772.04">10894 13657 23039 0,'0'0'1024'0,"-7"-8"192"16,0 2-960-16,7 6-256 0,0 0 0 0,0 0 0 15,-7 11 2880-15,4 5 544 0,2 5 96 0,2 0 32 16,-1-2-3008-16,0 6-544 0,0 4-224 0,4 2 16 16,0 2-432-16,1 2-96 0,2 0-16 0,2 0 0 15,3-1-528-15,1-1-96 0,0-5-32 0,4 0 0 16,2-2 736-16,2 0 144 0,0-3 16 0,1 0 16 0,0-4 496 0,1-1 128 15,0-3 16-15,-1-4 0 0,-1-1 368 0,0-4 80 16,-1-1 16-16,-1-3 0 0,-1-4 96 0,1-7 0 16,0-4 16-16,1-1 0 0,-1-4 176 0,3-1 16 15,1-7 16-15,0 0 0 0,2-1-224 0,0-3-64 16,-1-7 0-16,1 1 0 0,-3-3-384 0,-3-2-96 16,-4-2-16-16,-3 2 0 0,0 3-144 0,-6-4 0 15,-5 0 144-15,-1 3-144 0,0 3 128 0,-6 2-128 16,-7 6 128-16,-3 5-128 0,1 3 208 0,-9 5-16 0,-7 6-16 15,1-1 0-15,-4 5-176 0,0 4 0 0,0 2 0 16,-1 3 0-16,-4 3 0 0,-3 1 0 0,-2 1 0 0,-4-2 0 16,-3 4 0-16,0 1 0 0,1 2 0 15,3 2 0-15,0-1 0 0,6 1 128 0,4 3-128 0,5 0 128 16,2-2-128-16,5 1 0 0,1-2 0 0,7 1 0 31,6-1-1408-31,6 3-304 0,3-5-64 0</inkml:trace>
  <inkml:trace contextRef="#ctx0" brushRef="#br0" timeOffset="9891.66">24209 3684 25791 0,'0'0'1152'0,"0"0"224"0,0 11-1104 0,0 6-272 16,0 5 0-16,0 10 0 0,-2 2 2112 0,1 5 384 16,0-3 64-16,0 7 0 0,-2-6-1968 0,0 2-400 0,-1 1-64 0,0 1-128 15,1 4 192-15,-1 0-48 0,0 0-16 0,0 1 0 16,-1 1-128-16,1-3 0 0,-3-2 0 0,2-3 128 31,0-1-1248-31,1-3-256 0,0 0-48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35:48.12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9344 3067 34271 0,'-2'-17'1520'0,"2"8"304"0,0 9-1456 0,0 0-368 15,6-8 0-15,-6 8 0 0,0 0 352 0,0 0 0 16,0 0 0-16,11-3 0 0,1 3 96 0,1 2 32 15,-1-1 0-15,2 2 0 0,1-1 288 0,0 2 48 16,2 0 16-16,3 0 0 0,1-4-96 0,1 0-16 16,0 0 0-16,0 0 0 0,0 3-208 0,0 0-64 15,1 1 0-15,-1 0 0 0,1-1-128 0,-1 2-16 16,-1 2-16-16,1 2 0 0,1 0-112 0,0 1-32 16,2 3 0-16,-2 0 0 0,-1 0-144 0,1 2 0 15,-1 3 0-15,3-1 0 0,-1 3 0 0,2-1 0 16,3 2 0-16,-2 0 0 0,2 1 192 0,0-2 0 15,-1-1 0-15,1-2 0 0,1-1 144 0,1-2 48 0,3-1 0 0,2 3 0 16,1-1-112-16,1 1-16 0,-1 0 0 0,2 1 0 16,2 0-32-16,1-1-16 0,-3 1 0 0,-2 3 0 15,-2 2 0-15,-2 2 0 0,-2-1 0 0,0 4 0 16,-1 2-64-16,1-1-16 0,2-4 0 0,1 4 0 16,0-2 0-16,1 1 0 0,0 1 0 0,4-1 0 15,3 0 16-15,0 1 0 0,-3-5 0 0,0 1 0 16,-2-2-16-16,-1-1 0 0,-2 1 0 0,1-4 0 15,0 0-128-15,3 2 0 0,1 1 0 0,2 0 0 16,-2-3 0-16,1 1 0 0,-1 1 0 0,-1 2 0 16,-1 3 0-16,-4-2 0 0,-1 3 0 0,-2-1 0 15,-2-3 0-15,1 0 0 0,0 2-224 0,1-1 80 0,0-2 320 16,2 1 64-16,4 2 16 0,-3-3 0 0,0-2-256 0,1 2 0 16,1 0 0-16,0 1-160 0,-1-2 160 0,0 1 0 15,-1-1 128-15,-1 0-128 0,0 0 128 0,-2-1-128 16,0 2 128-16,1 0-128 0,0-2 0 0,0 2 0 15,1-1 0-15,0 2 128 0,1-1-128 0,0 1 144 16,-1 1-144-16,1 4 160 0,-1-3-160 0,-2 2 0 16,-2 3 0-16,-1-4 128 0,-2-2-128 0,0 3 128 15,-1-1-128-15,2 0 128 0,-1 0-128 0,4-1 0 16,1 3 0-16,1-1 0 0,3-3 0 0,1 1 0 16,2-2 0-16,1 1 0 0,1 1 0 0,0-1 128 15,1 3-128-15,-1 0 0 0,-2-1 144 0,-3-1-144 16,-2-2 160-16,1-1-160 0,-2-1 0 0,3 1 0 15,0 3 0-15,1-5 0 0,-1 1 0 0,0 2 0 0,1 0 0 0,-1 2 0 16,1 0 0-16,2 4 0 0,-1-3 0 0,-1 2 0 16,-1 0 0-16,-1 1 0 0,0-1 0 0,0 0 0 15,3 1 0-15,-1-2 128 0,1-1-128 0,5-1 0 16,2 0 128-16,0 1-128 0,-1-2 0 0,1 2 144 16,0-3-144-16,-2 3 0 0,-2-3 144 0,-1 0-144 15,1-1 128-15,-2 1-128 0,1 0 160 0,-1 1-160 16,3 1 192-16,0 1-64 0,-1-1-128 0,0 0 192 15,2 2-32-15,-2 4-16 0,0 3 0 0,-1 0 0 16,-2-6-144-16,1 2 160 0,-2-1-160 0,-1-2 160 16,-2 0-160-16,4-2 0 0,1-1 144 0,5 1-144 15,0 1 128-15,2-2-128 0,-2 1 160 0,1-1-160 16,1 0 128-16,-1 2-128 0,-4 3 0 0,-1-5 144 0,-3 1-144 16,2-1 0-16,1 2 0 0,-1 2 128 0,3-2-128 0,0 2 0 15,0 1 0-15,2-1 128 0,1 2-128 0,0-2 0 16,-4-1 0-16,-2 0 0 0,-3 0 0 0,-2 2 128 15,1 0-128-15,-1 2 0 0,1-2 0 0,2-1 128 16,3-3-128-16,2 2 0 0,2 2 128 0,0 2-128 16,1 0 0-16,1 0 128 0,2 0-128 0,-2-1 0 15,-3-2 0-15,-4-1 128 0,0-1-128 0,-1 0 0 16,1 0 0-16,2 1 0 0,3 0 0 0,2-1 0 16,0 2 128-16,2 2-128 0,-2 1 0 0,-2 0 0 15,-4-2 0-15,-2 2 0 0,1 3 0 0,-2-3 0 16,2-3 128-16,0 2-128 0,4-2 0 0,2 1 0 0,3 0 0 15,0-1 128-15,1-3-128 0,0 1 0 0,0 0 144 16,-1 0-144-16,-2 1 0 0,-1 2 0 0,-2 1 0 0,0-2 0 16,2-4 0-16,2 1 0 0,0 1 0 0,4 5 128 15,1 4-128-15,0 1 0 0,-2-1 0 0,-2-1 0 16,-4-1 0-16,-1-2 0 0,1 0 0 0,2 0 0 16,5 0 0-16,-1 2 0 0,1 0 0 0,2 1 0 15,1-2 0-15,2 0 0 0,-2 2 0 0,0 1 0 16,0 0 0-16,3-2 0 0,2-2 0 0,1 2 128 15,-1 0-128-15,2 3 0 0,1-5 0 0,-3 0 0 16,-3 0 0-16,-5 3 0 0,-3 1 0 0,1 2 0 16,0 3 0-16,2-2 0 0,2-1 0 0,1 1 0 15,2-1 0-15,-1 4 0 0,0 0 0 0,-3-1 128 16,-4-1-128-16,1-2 0 0,-1 0 0 0,4 0 0 0,3 3 0 0,1 0 0 16,-1 0 0-16,2 1 0 0,0-3 0 0,-3 2 0 15,-4 2 0-15,1-1 0 0,-1-1 0 0,3-2 0 16,2-2 0-16,1 0 0 0,0 2 0 0,4 1 144 15,-1-2-144-15,-4 3 160 0,-4 2-160 0,-4 0 0 16,-3 0 0-16,1 2-176 0,3-3 176 0,2 3 0 16,1 2 0-16,2 0 0 0,1-3 0 0,-1 1 0 15,-2 0 0-15,-3 1 0 0,-1 2 0 0,0-3 0 16,2 0 0-16,3 0 0 0,2 1 0 0,4 2 0 16,1-2 0-16,1-1 0 0,-1 0 0 0,-3-1 0 15,-3-2 0-15,-1 1 0 0,1 1 0 0,5 1 0 16,4-3 0-16,4 4 0 0,-26-18 0 0,5 4 0 15,1 3 160-15,3 3-160 0,0 0 0 0,3 0 0 16,2 2 0-16,4 1 0 0,52 38 0 0,-14-12 0 16,-8-13 0-16,-12 1 0 0,-10-1 0 0,-3-4 0 0,-1-4 0 0,3 1 0 15,2-4 0-15,3 2 0 0,1-2 128 0,-4 0 0 16,-5 0-128-16,-2 2 0 0,-4-4-160 0,5 4 160 16,5 1 0-16,0 1 0 0,1-2 0 0,-2 0 0 15,-2-3 0-15,-4-1 0 0,-5-1 0 0,3 0 0 16,-1 1 0-16,2 0 0 0,2 0 0 0,0 0 0 15,-1-1 0-15,-1 1 0 0,-4 2 0 0,-4-1 0 16,-3-2 0-16,-2 0 0 0,-1-4 0 0,2-2 128 16,1 1-96-16,2 1-32 0,0 2 0 0,2-2 0 15,-1 0 0-15,-3 0 0 0,1 0 0 0,-5-2 0 16,-5 2 0-16,-2-2 0 0,-1-4 0 0,2 1 0 16,0 0 0-16,3-1 0 0,1-4 0 0,0-1 0 15,-1-2 0-15,1 0 0 0,-1 0 0 0,-1 0 0 0,-3-3-288 0,-1-1-48 16,-2-4-16-16,-2 1 0 15,-3 2-1952-15,-1-1-400 0,0 2-80 0,-1-5-16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36:37.67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1514 16837 22511 0,'0'0'992'0,"0"0"224"0,0 0-976 0,0 0-240 16,0 0 0-16,0 0 0 0,0 0 432 0,0 0 32 0,0 0 16 0,0 0 0 15,0 0-192-15,0 0-32 0,0 0-16 0,0 0 0 16,0 0 144-16,0 0 16 0,0 0 16 0,0 0 0 15,0 0-64-15,0 0-16 0,0 0 0 0,0 0 0 16,0 0 320-16,9-4 64 0,-9 4 16 0,0 0 0 16,0 0-80-16,0 0-16 0,0 0 0 0,0 0 0 15,0 0-160-15,8-7-32 0,-8 7-16 0,0 0 0 16,0 0 80-16,5-5 0 0,-5 5 16 0,4-12 0 16,-4 12 112-16,0 0 0 0,4-9 16 0,-4 9 0 15,2-11-144-15,-2 11-48 0,5-11 0 0,-1-1 0 16,-4 12-144-16,7-11-16 0,-2 2-16 0,-5 9 0 15,5-11-64-15,-5 11-16 0,4-12 0 0,-4 12 0 16,4-10-64-16,0 2-16 0,-4 8 0 0,4-13 0 0,-4 13 112 16,3-10 16-16,-2-1 0 0,-1 11 0 0,2-12 32 0,0 2 16 15,-2 10 0-15,1-12 0 0,0 2 112 0,1 2 32 16,-2-1 0-16,0 9 0 0,0-12-64 0,0 3-16 16,-2-3 0-16,2 5 0 0,0-5-96 0,0 1-16 15,0 1 0-15,0 0 0 0,0-1-64 0,2 1 0 16,0-3-16-16,0 0 0 0,-2 1-176 0,0 1 160 15,1 1-160-15,-2 0 160 0,1-1-160 0,0 2 128 16,0-4-128-16,0 3 128 0,0-1-128 0,0 2 0 16,-2-4 144-16,0 3-144 0,-1 0 144 0,0 0-144 15,2-2 192-15,0 0-192 0,0 1 256 0,1 0-64 16,-2 0-16-16,2 1 0 0,0-3 32 0,0 2 16 16,2-1 0-16,-1 0 0 0,-1 0 32 0,2 2 16 0,1-2 0 0,-2 1 0 15,1 0-272-15,0 1 0 0,1-1 128 0,-2 1-128 16,0-1 0-16,1 0 128 0,-1 3-128 0,-1-4 0 15,0 0 128-15,1 2-128 0,-1 0 0 0,0-1 0 16,0 1 128-16,0-2-128 0,0 0 0 0,-1 2 0 16,0-1 192-16,1-3-64 0,1 1 0 0,0-1-128 15,1-1 0-15,0 2 0 0,1-1 0 0,0 1 0 16,-1 0 0-16,2-3 0 0,1 1 0 0,-1-1 0 16,-1 0 0-16,1 1 0 0,0 0 0 0,0 0 0 15,-1 2 0-15,0 0 0 0,0 0 0 0,-1 1 0 16,1 0 0-16,-2 2 0 0,0-2 128 0,1 3-128 15,-1-3 0-15,-1 2 0 0,0-1 128 0,3 1-128 0,1-1 0 16,-2 0 0-16,-1-2 0 0,2 0 0 16,1-1 0-16,1 3 0 0,0-6 0 0,-1 2 0 0,-1 0 0 15,1-1 0-15,1-1 0 0,0 0 0 0,-1 2 0 0,1-2 0 16,1 1 0-16,-1 2 0 0,-3 1 128 0,1 1-128 16,-4 0 0-16,1-1 0 0,0 13 144 0,0-12-144 15,-3-2 0-15,3 1 144 0,3 1-144 0,-3-1 0 16,-2 0 0-16,2 2 0 0,3-1 0 0,-2 0 0 15,1 0 128-15,0-1-128 0,-2 0 0 0,3 0 0 16,1 0 0-16,-2 0 0 0,1-3 0 0,1 5 0 16,1-2 0-16,-1 0 0 0,-4 0 0 0,3 0 0 15,1-2 0-15,-1 4 0 0,-3 0 0 0,2-1 0 16,0 2 0-16,1-1 0 0,-2 1 0 0,-1 0 0 16,-1 1 0-16,2-1 0 0,3 3 0 0,-2-5 0 15,-5 1 128-15,2 4-128 0,1-4 0 0,0 2 0 0,-3-1 0 0,3-1 0 16,0-2 0-16,3 3 0 0,1-1 0 0,-3 1 0 15,-4-2 0-15,3 0 0 0,4 1 128 0,-1 2-128 16,-3-3 0-16,0 1 0 0,1 0 0 0,2-1 0 16,-2 1 0-16,0 1 0 0,1 0 0 0,0-1 0 15,-1 1 0-15,-1 1 0 0,0 9 0 0,0-12 0 16,0 0 0-16,-1 2 0 0,1 10 0 0,0-12 0 16,4 2 0-16,-4-1 0 0,-1-1 0 0,1 12 0 15,2-13 128-15,2 2-128 0,-1 0 0 0,-2-1 128 16,-2 1-128-16,4 0 0 0,0 0 0 0,3-1 128 15,-2 0-128-15,1 0 0 0,0 2 0 0,-2-3 0 16,-3 1 0-16,0 0 0 0,1 1 0 0,0-1 0 16,0 2 0-16,1 0 0 0,-1-3 0 0,2 2 0 15,-2 5 0-15,0 0 0 0,1-3 0 0,-1 0 128 0,2 0-128 0,-1-1 0 16,-1 1 0-16,2 1 0 0,1-5 0 0,-1 0 0 16,-2 0 0-16,1 0 0 0,0 0 0 0,0 0 0 15,0-1 0-15,-1-2 0 0,-1 3 0 0,1 1 0 16,2 3 0-16,0-2 0 0,-2-1 0 0,1 1 0 15,1 2 0-15,1-2 0 0,-1 1 0 0,-1 1 0 16,1-2 0-16,-3 11 0 0,4-10 0 0,-3 0 0 16,-2 1 0-16,1 9 0 0,0-9 0 0,0 9 0 15,-2-13 0-15,2 2 0 0,0 11 0 0,0-11 0 16,0 0 0-16,-1 3 0 0,1 8 160 0,0-11-160 16,-1-1 192-16,-1 1-192 0,2 2 0 0,2 0 0 15,0 0 0-15,-2 1 0 0,-2-3 0 0,0 0 0 16,1 3 0-16,1-3 0 0,0 1 0 0,0 1 0 0,0 0 0 0,0 0 0 15,0 1 0-15,-1 2 0 0,1 6 0 0,-1-9 0 16,1 2 0-16,0 1 0 0,-2-2 0 0,2 8 0 16,0 0 0-16,0-11 0 0,-1 1 0 0,0 2 0 15,1 8 0-15,0 0 0 0,2-10 0 0,-2 2 0 16,0 8 0-16,-1-7 0 0,1 7 0 0,3-11 0 16,-3-1 0-16,1 3 0 0,0 1 0 0,-1 8 0 15,3-9 0-15,1-3 0 0,0 3 0 0,1 0 0 16,0 0 0-16,0 1 0 0,0 0 0 0,1 1 0 15,-1 2 0-15,0-4 0 0,-1 0 128 0,1 1-128 16,2 2 0-16,-7 6 0 0,4-10 0 0,-4 10-192 16,5-7 192-16,-5 7 0 0,5-9 192 0,-5 9-192 15,0 0 0-15,5-11 0 0,2 2 0 0,-2 2-192 0,-1 0 192 0,-4 7 0 16,6-9 0-16,1 1 0 0,-2-1 0 0,-5 9 0 16,7-10 0-16,-1 3 0 0,1 0 0 0,1 1 0 15,-8 6 0-15,6-10 0 0,-6 10 0 0,5-7 0 16,-5 7 0-16,0 0 0 0,7-7 0 0,-7 7 0 15,0 0 0-15,0 0 0 0,5-10 0 0,-5 10 0 16,0 0 0-16,7-9 0 0,-7 9 0 0,0 0 0 16,3-8 0-16,-3 8 0 0,3-9 0 0,0-1 0 15,-3 10 0-15,0 0 0 0,1-11 128 0,0 2-128 16,-1 9 0-16,0 0 0 0,0-11 128 0,2 2-128 16,-2 0 0-16,0 9 0 0,2-7 160 0,-2 7-160 15,0 0 128-15,0 0-128 0,2-11 0 0,-1 2 128 16,-1 9-128-16,1-8 0 0,-1 8 0 0,3-8 0 15,-1 0 128-15,-2 8-128 0,0 0 0 0,4-6 0 0,-1-5 0 0,-1 3 0 16,0 1 0-16,-2 7 0 0,0 0 0 0,4-10 0 16,0 0 0-16,-2 1 0 0,-2 9 0 0,3-9 0 15,-1-3 0-15,1 3 0 0,-2 1 0 0,-1 8 0 16,4-9 0-16,0 2 0 0,-4 7 128 0,5-7-128 16,-1-3 0-16,-1 1 0 0,-1 1 0 0,-2 8 0 15,4-7 0-15,-4 7 0 0,6-9 0 0,-1 2 0 16,-5 7 0-16,4-8 0 0,-4 8 0 0,4-8 0 15,-4 8 0-15,4-6 0 0,-4 6 0 0,0 0 0 16,2-8 0-16,-2 8 0 0,0 0 0 0,0 0 0 16,3-12 0-16,-3 12 0 0,2-10 0 0,-2 10 0 15,3-11 0-15,-3 11 0 0,3-10 0 0,-3 10 0 0,3-10 0 0,-3 10 0 16,3-12 0-16,0 4 0 0,-3 8 0 0,4-10 0 16,-4 10 0-16,0 0 0 0,2-11 0 0,-2 11 0 15,0 0 0-15,4-10 0 0,-4 10 0 0,0 0 0 16,3-12 0-16,-3 12 0 0,1-10 0 0,-1 10 0 15,4-11 0-15,-4 11 0 0,0-9 0 0,0 9 0 16,3-10 0-16,-3 10 0 0,0 0 0 0,0-10 0 16,0 10 0-16,1-11 0 0,-1 11 0 0,0 0 0 15,0-9 0-15,0 9 0 0,-1-12 0 0,1 12 0 16,-3-9 0-16,3 9 0 0,-4-11 0 0,4 11 0 16,-3-8 128-16,3 8-128 0,-3-11 0 0,3 11 0 15,-4-11 0-15,0 2 0 0,1 3 0 0,3 6 0 16,0 0 0-16,-5-9 0 0,0 1 0 0,2 1 0 15,3 7 128-15,-4-6-128 0,-1-1 0 0,5 7 0 0,-4-8 0 0,0 2 0 16,0-1 0-16,0 1 0 0,4 6 0 0,-5-8 128 16,0 0-128-16,1 3 0 15,0-2 0-15,-1 1 0 0,0-1 0 0,1 0 0 0,0 0 0 0,0 1 0 16,1-1 0-16,1 0 0 0,-2 0 0 0,1-1 0 16,-1-1 0-16,4 9 0 0,-4-7 0 0,4 7 0 15,-4-8 0-15,2-1 0 0,2 9 0 0,-4-9 0 16,0 1 0-16,1 2 0 0,3 6 0 0,-2-7 0 15,-2 1 0-15,4 6 0 0,-4-9 0 0,1-1 0 16,3 10 0-16,-2-9 0 0,-2 3 0 0,4 6 0 16,-3-11 0-16,1 5 0 0,-2-1 0 0,1-2 0 15,0 1 0-15,3 8 0 0,-3-7 0 0,-1-1 0 16,-2 0 0-16,6 8 0 0,-5-9 0 0,0-2 0 0,0 2 0 0,1 1 0 16,4 8 0-16,-4-9 0 0,4 9 0 0,-4-10 0 15,0 2 0-15,4 8 0 0,-4-10 0 0,0 2 0 16,4 8 0-16,-2-13 0 0,2 13 0 0,-2-12 0 15,-1 3 0-15,3 9 0 0,-3-12 0 0,3 12 0 16,-3-12 0-16,1 2 0 0,2 10 0 0,-4-12 0 16,0 3 0-16,4 9 0 0,-4-12 0 0,1 3 0 15,1-1 0-15,2 10 0 0,-4-11 0 0,1 1 0 16,1 0 0-16,-1 2 0 0,0-3 0 0,2 2 128 16,1-1-128-16,-1-1 128 0,-3 2-128 0,0 0 0 15,0 1 0-15,1-1 0 0,2 3 0 0,0-2 0 16,0-1 0-16,1 0-176 0,0 1 176 0,0 1 0 15,0 7 0-15,-3-9 0 0,3 9 0 0,1-9 0 0,-1 0 0 0,0 1 0 16,-1 0 0-16,1-1 0 0,-1 0 0 0,1 0 0 16,0 1 0-16,0 8 0 0,2-10 0 0,-2 0 0 15,-1 1 0-15,1 0 0 0,0-1 0 0,0 1 0 16,0 9 0-16,1-11 0 0,2 2 0 0,-3 9 0 16,1-12 0-16,-1 2 0 0,0 10 0 0,3-12 0 15,1 2 0-15,0 1 0 0,-4 9 0 0,3-11 0 16,1-1 0-16,-1 2 0 0,0 1 0 0,1 0 0 15,3 0 0-15,-7 9 0 0,6-12 0 0,-3 3 0 16,1 0 0-16,0 0 0 0,0-1 0 0,-4 10 0 16,5-11 0-16,1 0 0 0,0 2 0 0,-1-1 0 15,-1 1 0-15,1-1 0 0,1-1 0 0,0 0 0 16,2 0 0-16,-1 0 0 0,-2-2 0 0,1 0 0 16,1 0 0-16,1-1 0 0,-1-2 0 0,1 3 0 0,0 0 0 0,1 0 0 15,0-1 0-15,0-3 0 0,-1 1 0 0,0-1 0 16,0 0 0-16,0 0 0 0,0 3 0 0,-1-1 0 15,4 0 0-15,-3 0 0 0,-3 1 0 0,1 0 0 16,2 1 0-16,0 1 0 0,-1-2 0 0,0 1 0 16,4-2 0-16,-3 1 0 0,-2 1 0 0,3 0 0 15,2-3 0-15,0 1 0 0,2-1 0 0,-2-1 0 16,-2-1 0-16,1-1 0 0,4 1 0 0,-1 0 0 16,-2-2 0-16,2 2 0 0,0-3 0 0,0 4 0 15,-1 2 0-15,0-4 0 0,0-4 0 0,1 0 0 16,0 0 0-16,0-3 0 0,0-1 0 0,0 2 0 15,1 0 0-15,-1 1 0 0,0-1 0 0,-1-3 0 16,0 2 0-16,1 0 0 0,-2-1 0 0,2-2 0 0,1-1 0 0,0 0 0 16,0 0 0-16,2 0 0 0,-1-1 0 0,2 0 0 15,0 1 0-15,0-4 0 0,0 1 0 0,2 2 0 16,-1 1 0-16,0-1 0 0,-1 1 0 0,1-3 0 16,0 2 0-16,1-2 0 0,-2 1 0 0,0-2 0 15,0-1 0-15,0 2 0 0,1 2 0 0,0-1 0 16,0-2 0-16,1 1 0 0,1-3 0 0,0 1 0 15,-2 0 0-15,-1 0 0 0,0-2 0 0,0 1 0 16,0-2 0-16,-1 0 0 0,-2-4 0 0,0 3 0 16,-1 3 0-16,0-1 0 0,2-3 0 0,-2 3 0 15,-1 1 0-15,-1 2 0 0,0 1 0 0,0 2 0 16,2-1 0-16,2-1 0 0,-1 0 0 0,3-2 0 16,1-3 0-16,1 2 0 0,-2-3 0 0,1 2 0 0,0 5 0 0,3-2 0 15,2-1 0-15,2-1 0 0,-1 0 0 16,-1 3 0-16,-1 1 0 0,-1 2 0 0,-1 1 0 0,-2 4 0 15,0-2 0-15,-1 1-128 0,-1 1 128 0,-1 1 0 16,0 1 0-16,-1 0-128 0,-1-2-224 0,0 4-32 16,-1 1-16-16,-2 2 0 15,-1-1-912-15,-1 2-176 0,-1 2-48 0,-1 4 0 16,-1 0-1744-16,-1-1-368 0,-1 2-64 0</inkml:trace>
  <inkml:trace contextRef="#ctx0" brushRef="#br0" timeOffset="3870.05">9121 17057 1839 0,'0'0'160'16,"0"0"-160"-16,0 0 0 0,0 0 0 15,0 0 2960-15,8-6 560 0,-8 6 128 0,6-7 0 16,-6 7-3056-16,0 0-592 0,0 0-160 0,7-6-16 15,-7 6-96-15,0 0-32 0,5-7 0 0,-5 7 0 16,0 0 1264-16,5-6 240 0,-5 6 48 0,4-8 16 0,-4 8 528 0,3-9 128 16,-3 9 0-16,0 0 16 0,4-8-784 0,-4 8-176 15,2-9-16-15,1 0-16 0,-1 1-128 0,1-1-32 16,0 1 0-16,-1 0 0 0,1 0-240 0,1-1-48 16,0 1-16-16,0-4 0 0,-1 1 32 0,1-2 0 15,-1 2 0-15,0 1 0 0,-1-3 128 0,2 1 16 16,0 2 16-16,0-1 0 0,-3-2 128 0,3 1 32 15,-3 1 0-15,2-1 0 0,1 0-368 0,0-1-64 16,1 0-16-16,0-3 0 0,2 2-240 0,-1 1-144 16,2-4 160-16,-1 0-160 0,0-2 144 0,1-1-144 15,-1 1 128-15,2-2-128 0,1-2 128 0,-1 1-128 16,-2 0 128-16,0 1-128 0,0-1 320 0,1 1-32 16,-1 3 0-16,-1-2 0 0,1 1 80 0,1-1 16 0,-1 2 0 0,0-1 0 15,-2-1-48-15,0 0 0 0,1 0 0 0,0 0 0 16,1 2-32-16,-2-2-16 0,0-1 0 0,0 1 0 15,2 0-32-15,-1-2-16 0,-1 1 0 0,2-3 0 16,1 1-16-16,-2 0 0 0,0 0 0 0,0 0 0 16,1-4-96-16,-1 0-128 0,1 1 176 0,0 0-176 15,3-1 128-15,-1 1-128 0,1-3 0 0,1 3 0 16,-1 1 128-16,-1 2-128 0,-1-1 0 0,0 2 0 16,0 1 208-16,-1 2-64 0,0-1-16 0,-2-1 0 15,0 3-128-15,2 1 128 0,-2 0-128 0,0-2 128 16,1 2-128-16,-3-3 128 0,1 3-128 0,0-4 128 15,3-1-128-15,-1 3 0 0,1-1 0 0,-1-1 128 0,0 2-128 0,0-5 0 16,1-1 0-16,0 3 0 0,3 1 0 0,-1 3 0 16,-3-5 0-16,2 3 128 0,0-2-128 0,1 1 0 15,-3 2 0-15,2 2 0 0,-1-3 0 0,-1 3 0 16,1-2 0-16,-2 2 0 0,-2 0 0 0,1 0 0 16,1 1 0-16,0-1 0 0,-2 1 0 0,-1 1 0 15,1-2 128-15,1 3-128 0,0-3 0 0,-2-2 0 16,2 2 0-16,1 0 0 0,1 2 0 0,-1 0 0 15,-3 1 0-15,2 0 0 0,2-3 0 0,-1-1 0 16,0-1 128-16,0 1-128 0,2 1 0 0,-2 1 160 16,0-2-160-16,-1 3 160 0,0 2-32 0,1 0 0 15,0-1 0-15,-1 1 0 0,2 2-128 0,-3-1 160 16,0 0-160-16,1 2 160 0,0-2-160 0,-2 0 0 16,0 1 144-16,0-1-144 0,0 1 0 0,0-2 144 0,1-1-144 15,-1 1 0-15,0 0 128 0,-1-1-128 0,-1 2 0 0,1-1 0 16,1-1 0-16,-2 0 0 0,0 3 0 0,1-1 0 15,0 0 0-15,1 2 0 0,-2-3 0 0,0 2 0 16,1 5 0-16,-1 6 0 0,0-9 0 0,0-2 0 16,-1-2 144-16,1 3-144 0,2-3 0 0,0 1 144 15,-2 0-144-15,0 1 0 0,-2 0 144 0,2 1-144 16,2-1 0-16,-2 11 144 0,1-11-144 0,-1-2 0 16,0 1 144-16,0 1-144 0,0 11 0 0,0-13 144 15,4 2-144-15,-3 0 0 0,-1-1 0 0,1 2 0 16,1 1 0-16,0 0 0 0,1-3 0 0,-3 12 0 15,2-12 0-15,1 2 0 0,-2 1 128 0,1 0-128 16,-2-2 0-16,1 2 0 0,2 1 0 0,-3-2 0 0,0-1 0 0,0 2 0 16,-2-2 0-16,2-1 0 0,0 1 0 0,-1 2 192 15,-3-2-192-15,1 1 192 0,1 1-192 0,1 0 160 16,-2 0-160-16,0 1 160 0,1 0-160 0,0-1 0 16,1-4 0-16,1 3-176 0,1 1 176 0,1 0 0 15,-2 1 0-15,0-3 128 0,2 2-128 0,1-1 0 16,0 1 0-16,-2-1 0 0,-2-1 0 0,1-1 0 15,1 0 0-15,-1-1 0 0,-1 0 0 0,-1 0 128 16,1 4-128-16,0-1 0 0,-1-1 0 0,0-1 0 16,2 12 0-16,-3-11 128 0,1 0-128 0,-1 2 0 15,0-3 0-15,1 3 0 0,2 9 0 0,-4-9 0 16,0-4 0-16,0 1 0 0,-3 2 0 0,1 0 0 16,-1-1 0-16,1 1 0 0,1-1 0 0,2 2 128 0,-2-3-128 15,-2 3 0-15,1 0 0 0,1-3 0 0,1 1 0 16,-2 0 128-16,1 2-128 0,0-4 0 0,0 1 0 0,-2 1 128 15,2-1-128-15,0 0 0 0,1-1 0 0,0 1 0 16,0 1 0-16,0-1 0 0,-1-2 0 0,0 2 0 16,0 0 0-16,-1 2 0 0,1 1 0 0,0-3 0 15,1 1 0-15,0 1 0 0,0-3 0 0,0 0 0 16,0 0 0-16,0 0 0 0,1 0 0 0,-1 1 0 16,0-1 0-16,0 3 0 0,0-1 0 0,0 2 0 15,-1-4 0-15,0 1 0 0,-1 0 0 0,2 1 0 16,-1-1 0-16,1 2 0 0,0-2 0 0,1 1 0 15,-3 1 0-15,1-2 0 0,1-1 0 0,2 0 0 16,-1 1 0-16,2-2 0 0,-1 1 0 0,2 0 0 0,2 0 0 16,-1 0 0-16,0 0 0 0,2-3 0 0,1 2 0 0,1-3 0 15,0 0 0-15,0 1 128 0,-1 1-128 0,0 0 0 16,1 2 0-16,1-1 0 0,-1 2 0 0,0-1 0 16,0-2 0-16,-2 0 0 0,0 2 0 0,-1-1 0 15,1-2 0-15,-1 2 0 0,0 0 0 0,0-1 0 16,0 1 0-16,-1 1 0 0,1 0 0 0,0-3 128 15,-2 2-128-15,2-4 0 0,4-1 0 0,-2 2 0 16,-2-1 0-16,3 0 128 0,2 0-128 0,-2-2 0 16,-1 1 0-16,1-2 0 0,2 0 0 0,-2 1 128 15,0-2-128-15,0 1 128 0,-1 0-128 0,0 3 128 16,0 0-128-16,0 2 128 0,0-1-128 0,0 0 128 16,0-2-128-16,0-1 128 0,-2-1-128 0,1 0 0 15,-1 3 0-15,2-1 128 0,3-2-128 0,-2 0 0 0,-2 0 0 16,2 0 0-16,1-2 0 0,1-1 144 0,0 0-144 15,0-3 0-15,2 1 144 0,1-1-144 0,-3 0 0 0,1-2 144 16,1 2-144-16,2 1 0 0,-1-1 144 0,1 0-144 16,-1-2 144-16,0 1-144 0,2 0 192 0,-1 1-192 15,-4 1 160-15,3 0-160 0,0 1 128 0,-1 2-128 16,0-1 0-16,0-1 128 0,-1-2-128 0,0 1 0 16,0-2 0-16,0 0 0 0,-2-3 128 0,2-2-128 15,0 3 0-15,1-4 0 0,0-1 0 0,2 1 0 16,-1-3 0-16,0 4 0 0,1 1 0 0,1 1 0 15,-1 0 0-15,2-2 0 0,0-1 0 0,0-1 0 16,0-2 0-16,3 0 0 0,0-1 0 0,-2 3 0 0,-2 1 0 16,-2-3 0-16,1 1 0 0,-1-1 0 15,3 1 0-15,-1 1 0 0,-2 1 128 0,-1 0-128 0,-2 1 0 16,-1-1 0-16,0-4 0 0,0 5 0 0,1-1 0 0,1 0 0 16,-1-1 0-16,2 1 0 0,1-3 0 0,-1 2 0 15,1-2 0-15,1 1 0 0,-1-1 0 0,2 1 0 16,1-1 0-16,-1 1 0 0,-1 2 0 0,1-2 0 15,0-2 0-15,-1 1 0 0,0 1 0 0,-1-1 0 16,2-2 0-16,-2 1 0 0,1 2 0 0,-2 2 0 16,-1-3 0-16,0 3 0 0,1 5 0 0,0 0 0 15,1 0 0-15,0 0 0 0,-4-1 0 0,3-1 0 16,0 0 0-16,2-2 0 0,-2-3 0 0,0 3 0 16,3 3 0-16,-2 0 0 0,1 0 0 0,-2-2 0 15,-2 4 0-15,3 0 0 0,0 0 0 0,0 5 0 0,0-3 0 16,-1 4 0-16,1 1 0 0,1 0 0 0,-2-3 0 0,-1 2 0 15,-3-1 0-15,1 1 0 0,2 1 0 0,1 1 0 16,0 1 0-16,-2 0 0 0,-2 4 0 0,2-4 0 16,-1 0 0-16,-1 3 0 0,-1 3 0 0,3 0 0 15,2-4 0-15,0 2 0 0,-1-2 0 0,0 0 0 16,-1 1 0-16,0 2 0 0,-2 1 0 0,0 1 0 16,1 0 0-16,-2 3 0 0,-2 1 0 0,-2 8 0 15,4-12 0-15,1 2 0 0,1 1 0 0,-3 1 0 16,-3 8-128-16,0 0 128 0,4-10 0 0,-4 10 0 15,6-9 0-15,-6 9 0 0,3-11 0 0,-3 11 0 16,6-9-128-16,-6 9 128 0,9-9 0 0,-9 9 0 16,8-7 0-16,-8 7 0 0,0 0 0 0,6-7 0 0,-6 7 0 15,7-7 0-15,-7 7 0 0,0 0 0 0,0 0-128 16,0 0 128-16,0 0 0 0,0 0 0 0,0 0 0 0,0 0 0 16,0 0 0-16,0 0 0 0,0 0-160 0,0 0 160 15,0 0 0-15,0 0-144 0,0 0 144 0,0 0 0 16,0 0 0-16,-8 9 0 0,-1-1 0 0,-2-2 0 15,1 0 0-15,-1-2-128 0,0-2 128 0,-1 2 0 16,2-1 0-16,-5 1 0 0,-2 0 0 0,-2-2 0 16,-5 2 0-16,3-3 0 0,0 1 0 0,1 2 0 15,-5-3 0-15,-1 1 0 0,-4 0 0 0,0 0 0 16,-1 1 0-16,-2 1 0 0,-1 0 0 0,-4 1 0 16,-5-2 0-16,-4 2 0 0,-5 0 0 0,0 0 0 15,0 1 0-15,0-1 0 0,0-1 0 0,-1 0 0 16,3-2 0-16,-3 2 0 0,-1 0 0 0,-4 0-128 15,-3 1 128-15,0-4-128 0,-1-1 128 0,1 0 0 0,1 0-144 0,-1-1 144 16,-3 2 0-16,-2-1-144 0,-4 0 144 0,-3-1 0 16,0 1 0-16,0-2-128 0,3-1 128 0,-3 3 0 15,-3 0 0-15,-1 1 0 0,-2 1 0 0,-2-2 0 16,2-4 0-16,-1 4 0 0,2 0 0 0,-3 0 0 16,-4 0 0-16,2 1-128 0,-1 0 128 0,5-1 0 15,3 0 0-15,-5 0 0 0,-6 2-128 0,0-2 128 16,2 0 0-16,2 0 0 0,-1-2 0 0,2 1 0 15,1 0 0-15,-2-2 0 0,-2-1 0 0,2 1 0 16,-1 1 0-16,1 1 0 0,-1 1 0 0,-1-4 0 16,-3 0 0-16,2 1 0 0,2 2 0 0,2 0 0 0,1-2 0 15,-1 0 0-15,-2-1 0 0,-1 3 0 0,-1-2 0 16,4 0 0-16,2-3 0 0,-1 2 0 0,-5 1 0 0,0-1 0 16,0 0 0-16,7 1 0 0,6 0 0 0,-6 1 0 15,-4 1 0-15,-1 1 0 0,1 0 0 0,3 0 0 16,5 1 0-16,3-1 0 0,0 0 0 0,1 2-128 15,-5 1 128-15,2 0 0 0,1 1 0 0,5 0 0 16,7 2-128-16,1 1 128 0,-1-1-224 0,1 1 16 16,0 2 0-16,1-1 0 15,3-2-1552-15,2 2-304 0,5 2-64 0,2 3-12544 16,4 2-2512-16</inkml:trace>
  <inkml:trace contextRef="#ctx0" brushRef="#br0" timeOffset="4856.37">1490 16742 39279 0,'-19'-7'1728'0,"9"3"384"0,3 2-1696 0,-1-1-416 0,0 0 0 0,8 3 0 15,0 0 0-15,0 0 0 0,-5-6-224 0,5 6 80 16,0 0-32-16,1-9 0 0,-1 9 0 0,5-7 0 16,-5 7 176-16,9-6 0 0,2 0 0 0,2 4 0 15,0 1 0-15,4-2 0 0,1 3 128 0,3 3-128 16,2-3 224-16,5 2-32 0,3 2 0 0,6-1 0 16,4 2-64-16,5 0 0 0,1 0-128 0,5 2 192 0,5 1-192 15,-1 2 0-15,-2-3 128 0,2 2-128 0,4 1 0 0,6 1 0 16,6 2 0-16,5-4 0 0,5 1 320 0,-1 1 32 15,-1-4 0-15,4 3 0 0,6-3 128 0,7 1 32 16,4-3 0-16,4 1 0 0,-1-1-192 0,9-3-16 16,10 2-16-16,-2-1 0 0,-2-3-128 0,6 1-32 15,7 1 0-15,-1 0 0 0,-3 2 64 0,6-1 0 16,7 1 0-16,-1 2 0 0,-5 1 0 0,7-2 0 16,4 3 0-16,-2 0 0 0,-7-3-192 0,4 3 192 15,5 1-192-15,2-4 192 0,1-5 0 0,-2 1 16 16,-2 3 0-16,-2-1 0 0,-2-5-64 0,1 2-16 15,0 3 0-15,-1-3 0 0,-1-3 128 0,-5 3 0 0,-3 3 16 16,0-3 0-16,0-1 48 0,-2 2 0 0,-5 3 0 0,-4-1 0 16,-5-3-176-16,0 2-16 0,1 5-128 0,-7-5 192 15,-10 2-192-15,1-1 0 0,-1-3 0 0,-2 1 0 16,0 2 0-16,-10-1 128 0,-8-2-128 0,-2-1 0 16,0-3 0-16,-1 0 0 0,-3-1 128 0,-2 4-128 15,-5-2 0-15,-7-1 0 0,-6-2 0 0,-1-3 0 16,-3-1 0-16,0 5 0 0,-2-1 0 0,-4 0 0 15,-4 1 0-15,-5 1-208 0,-3 2 16 0,-2-2 0 16,-4 0-496-16,-5 1-80 16,-5 2-32-16,-3 1 0 0,-3 1-2080 15,-10-1-432-15,6 5-80 0</inkml:trace>
  <inkml:trace contextRef="#ctx0" brushRef="#br0" timeOffset="5707.75">2349 12746 29423 0,'0'0'1296'0,"0"0"288"0,-8 5-1264 0,8-5-320 15,0 0 0-15,0 0 0 0,-3 9 320 0,3-9 0 16,0 0 0-16,0 0-9232 16,0 0-1840-16</inkml:trace>
  <inkml:trace contextRef="#ctx0" brushRef="#br0" timeOffset="5864.53">2662 12820 30527 0,'0'0'1344'0,"12"-1"288"0,-2-1-1312 0,3 2-320 16,2-2 0-16,-1 2 0 0,0 2 544 0,3 1 32 0,2 1 16 0,1-3 0 31,4 1-1920-31,1-2-384 0</inkml:trace>
  <inkml:trace contextRef="#ctx0" brushRef="#br0" timeOffset="6037.04">3807 12963 25791 0,'0'0'2304'0,"9"-7"-1856"0,3 1-448 0,3 4 0 16,5 0 2592-16,5 2 416 0,3 2 96 0,4-1 16 15,0 2-4464-15,1 1-880 0,-1 0-176 0,1 2-11616 16</inkml:trace>
  <inkml:trace contextRef="#ctx0" brushRef="#br0" timeOffset="6234.42">5066 13051 14735 0,'0'0'1312'0,"0"0"-1056"15,13 5-256-15,0-4 0 0,2 2 5888 0,2 0 1136 16,1-1 208-16,0 1 64 0,0-3-5344 0,2 0-1056 16,1-2-224-16,0 0-32 15,-2 1-1536-15,2-1-288 0,0 1-64 0,0-3-16720 0</inkml:trace>
  <inkml:trace contextRef="#ctx0" brushRef="#br0" timeOffset="6591.99">2630 12798 40543 0,'-26'-21'1792'0,"9"12"384"0,-3-3-1744 0,6 3-432 15,3 1 0-15,3 2 0 0,3-1 2032 0,5 7 320 16,-1-6 64-16,1 6 16 16,10-4-3888-16,2 1-768 0,1 1-144 0,3 0-17136 0</inkml:trace>
  <inkml:trace contextRef="#ctx0" brushRef="#br0" timeOffset="6931.78">3040 12860 27647 0,'0'0'2448'0,"0"0"-1952"0,13 0-496 0,4 2 0 16,3 2 4272-16,2-2 752 0,0 0 160 0,3 0 16 16,1 1-4144-16,1-1-832 0,1 1-224 0,2 1 0 31,1 2-1040-31,2 1-288 0,1-1-48 0,-1 0-16 16,1 2-1472-16,0 2-288 0,0-4-64 0,-3 4-16 0,-3-3-1344 0,-1 1-272 0,-1-1-48 0,-1-1-16 15,-3-1 2528-15,2 2 496 0,-1-4 96 0,2 1 32 16,-2-3 3232-16,2-1 656 0,1-3 128 0,3 1 32 0,2-4 1136 15,0 2 224-15,-2-2 64 0,2-1 0 0,2 0-1760 0,-2 1-352 16,-2 2-64-16,0 2 0 0,-2-1-176 0,0 2-16 16,-2 1-16-16,-1 1 0 0,-4 2-656 0,1 1-128 15,0 0-32-15,0 0 0 0,-1 0-512 0,0 1 0 16,0 1 0-16,0 1 0 16,-3-1-304-16,2 1-112 0,3-2-32 0,0 0 0 15,-1 0-32-15,3-3-16 0,1 0 0 0,-2 1 0 16,0-3-96-16,1 0-32 0,1 0 0 15,-1-4-9680-15,1-1-1952 0</inkml:trace>
  <inkml:trace contextRef="#ctx0" brushRef="#br0" timeOffset="7051.38">4905 12949 4607 0,'0'0'400'0,"13"1"-400"15,2 1 0-15,0 0 0 0,-4 1 5840 0,4 0 1088 16,2 0 224-16,-2-1 32 0,-3 0-4864 0,0 1-976 16,-1 1-192-16,3-2-32 0,-1 0-304 0,0-1-64 0,0-1-16 15,2 1 0-15,4 2-224 0,0-3-32 16,2-3-16-16,1 2 0 15,4 0-2432-15,0-3-480 0</inkml:trace>
  <inkml:trace contextRef="#ctx0" brushRef="#br0" timeOffset="7195.9">5818 13059 35935 0,'0'0'1600'0,"11"-7"320"0,1 2-1536 0,3 1-384 0,4 1 0 0,3-1 0 16,2 2 2608-16,5-2 448 0,4 1 80 0,1 1 32 15,0-1-5904-15,1 1-1168 0,16-5-256 0,-8-3-32 0</inkml:trace>
  <inkml:trace contextRef="#ctx0" brushRef="#br0" timeOffset="7306.53">6654 13089 27647 0,'21'-6'2448'0,"-8"4"-1952"15,0 0-496-15,4-1 0 0,3 0 3808 0,3 3 672 16,2 0 128-16,1 0 16 15,0 3-5904-15,0 0-1200 0,-1 1-224 0</inkml:trace>
  <inkml:trace contextRef="#ctx0" brushRef="#br0" timeOffset="7429.13">7249 13192 31327 0,'21'-8'1392'0,"-8"3"272"0,-2-1-1328 0,4 1-336 15,0 3 0-15,4-2 0 0,0 1 3328 0,1 3 576 0,-1-3 128 0,-1 3 32 31,-2-1-5920-31,0 1-1168 0</inkml:trace>
  <inkml:trace contextRef="#ctx0" brushRef="#br0" timeOffset="7562.68">8075 13291 34095 0,'0'0'3024'0,"9"-3"-2416"0,2-1-480 0,3 3-128 16,6 0 2880-16,3 1 544 0,3-4 112 0,2 1 32 15,-2 0-6352-15,2 0-1264 0</inkml:trace>
  <inkml:trace contextRef="#ctx0" brushRef="#br0" timeOffset="7699.23">8904 13272 47167 0,'0'0'2096'0,"0"0"416"0,10-3-2000 16,1-4-512-16,4-2 0 0,3 2 0 0,1 3 752 0,2 2 48 15,0 1 16-15,3-3 0 16,0 2-2864-16,4 1-560 0,0 0-112 0</inkml:trace>
  <inkml:trace contextRef="#ctx0" brushRef="#br0" timeOffset="7801.88">9640 13319 33167 0,'0'0'2944'0,"0"0"-2352"0,13-4-464 0,0 2-128 15,1-2 3456-15,-1 1 656 0,1 2 144 0,0 0 32 16,-3-2-3680-16,-2 1-608 0,-9 2-368 0</inkml:trace>
  <inkml:trace contextRef="#ctx0" brushRef="#br0" timeOffset="17283.47">11316 11898 7999 0,'0'0'352'0,"0"0"80"0,0 0-432 0,0 0 0 15,0 0 0-15,0 0 0 0,0 0 1552 0,0 0 240 16,0 0 32-16,0 0 16 0,-6-4-432 0,6 4-96 15,0 0-16-15,0 0 0 0,0 0-288 0,0 0-64 16,-9-2-16-16,9 2 0 0,0 0-32 0,0 0 0 16,-8-3 0-16,8 3 0 0,0 0-272 0,0 0-64 15,0 0-16-15,0 0 0 0,0 0-208 0,0 0-32 16,0 0-16-16,0 0 0 0,0 0-48 0,0 0-16 16,0 0 0-16,0 0 0 0,0 0 32 0,0 0 16 0,0 0 0 0,0 0 0 15,0 0 64-15,0 0 16 16,0 0 0-16,6-6 0 0,-6 6 112 0,0 0 32 0,7-7 0 0,-7 7 0 15,8-5-64-15,-8 5-16 0,7-4 0 0,-7 4 0 16,0 0-160-16,0 0-16 0,11-4-16 0,-11 4 0 16,12-2-224-16,-2-1 128 15,-10 3-128-15,13-3 0 0,0-1 128 0,-2 2-128 0,-11 2 0 0,11-5 144 16,2 1-144-16,-1 0 0 0,-12 4 144 0,12-5-144 16,0 1 128-16,-2 0-128 0,-10 4 160 0,9-6-160 15,2 0 256-15,-2 1-32 0,-9 5-16 0,11-3 0 16,1 1 32-16,0-1 0 0,-2 2 0 0,-10 1 0 15,11-4-80-15,-11 4-16 0,11-2 0 0,1 1 0 16,-1 1-144-16,-1 0 0 0,-10 0 144 0,14-3-144 0,-1 1 0 0,-1 1 0 16,0-1 0-16,0 0 128 0,-1-1-128 0,0 0 0 15,-11 3 128-15,13-2-128 0,-1-2 160 16,-2 3-32-16,0-3-128 0,-10 4 192 0,11-3 16 0,-2-2 0 16,-9 5 0-16,12-4 0 0,-3 1-208 0,-9 3 0 15,10-5 128-15,-10 5-128 0,11-2 144 0,-1-1-16 16,-1 0 0-16,-9 3 0 0,0 0 0 0,13-2 0 15,-1-2 0-15,-12 4 0 0,12-3 0 0,-2 1-128 16,1-4 192-16,-1 2-64 0,-1 1-128 0,0-1 128 16,0 0-128-16,2 0 128 0,-1 0-128 0,-1 0 0 15,-9 4 0-15,12-4 128 0,0-2-128 0,-2 0 0 16,-1 2 0-16,1 1 0 0,-10 3 0 0,11-6 0 16,-11 6 128-16,15-4-128 0,-1-1 128 0,-2 3-128 15,-12 2 192-15,11 0-64 0,-11 0-128 0,13-7 0 0,-1 2 0 0,0 4 0 16,-12 1 0-16,12-4 0 15,-1 1 0-15,1 3 0 0,0-3 0 0,0 2 0 0,-2-1 0 0,0-1 0 16,2 0 0-16,-1 2 0 0,-1 1 144 0,0-1-144 16,1-2 0-16,-11 3 0 0,12-3 0 0,-2 1 128 15,-2-3-128-15,0-1 0 0,-8 6 0 0,10-3 0 16,1-1 0-16,-11 4 144 0,11-3-144 0,0 0 160 16,-11 3-32-16,10-6 0 0,-1-1 0 0,0 3 0 15,-1 1-128-15,-8 3 128 0,11-4-128 0,-2 1 128 16,-1-2-128-16,-8 5 160 0,6-1-160 0,1 1 160 15,0-4-160-15,3 1 160 0,-4 0-160 0,2-1 160 16,0 1-160-16,0 0 128 0,5-4-128 0,-2 4 128 16,1-3-128-16,-1 2 0 0,-2 0 0 0,0 1 0 15,-9 3 0-15,12-4 0 0,-1 0 128 0,-2 0-128 0,-9 4 0 16,12-4 0-16,1 1 0 0,-2 2 128 0,-11 1-128 0,10-6 0 16,-1 0 0-16,0 2 0 0,-9 4 0 0,12-4 0 15,0 1 0-15,-1 0 0 0,1-1 0 0,-1 1 0 16,-11 3 0-16,11-3 0 0,1-1 0 0,-1 1 0 15,-11 3 0-15,11-4 0 0,1 1 0 0,-2 1 0 16,1-1 0-16,-2 1 0 0,-9 2 0 0,13-4 0 16,-4 0 0-16,-9 4 0 0,13-3 0 0,-2 1 0 15,-11 2 0-15,11-3 0 0,0-2 0 0,-2 1 0 16,-9 4 128-16,12-4-128 0,-3-1 0 0,0 1 0 16,-1 1 0-16,-8 3 0 0,11-4 0 0,0 0 128 15,-2 1-128-15,0-1 0 0,0 1 0 0,0-2 0 16,0 1 0-16,2 0 0 0,-1-1 0 0,-1 1 0 0,-9 4 128 0,12-7-128 15,0 1 0-15,0 1 0 0,-2 2 0 16,-1-4 0-16,0 1 0 0,0 1 0 0,1-2 0 0,-1 2 0 16,-9 5 0-16,13-7 0 0,0 1 0 0,-1 1 0 15,-2-3 0-15,0 1 0 0,0 1 128 0,1 2-128 16,2 0 0-16,-1 1 0 0,-3-2 0 0,0 1 0 16,0 0 0-16,2 1 0 0,-1-1 0 0,1-2 0 15,-2 2 0-15,1-1 0 0,1 1 0 0,-1 0 0 16,1 1 0-16,-1-1 0 0,2 0 0 0,-2 0 0 15,-2 0 0-15,1 0 0 0,0-1 0 0,-1-2 0 16,-8 7 0-16,12-6 0 0,0-1 144 0,-2 2-144 16,-1 1 0-16,0 0 0 0,0-1 0 0,-1 0 128 15,0 0-128-15,-8 5 0 0,10-6 0 0,1 1 0 16,-2 0 0-16,-1 0 0 0,-8 5 0 0,12-6 0 0,-2 0 0 0,-1 2 128 16,0 1-128-16,0-2 0 0,0 0 0 0,1 0 0 15,-1-2 0-15,0 2 0 0,0 0 0 16,1 1 0-16,1-3 0 0,-2 0 128 0,-3-1-128 15,4 1 0-15,0 1 0 0,0-1 0 0,-2 1 0 0,3-1 128 16,-1 1-128-16,1 0 0 0,-2 0 128 0,0-1-128 16,-1 1 128-16,3-1-128 0,1 2 128 0,-1 0-128 15,-1-2 160-15,0 2-160 0,2-1 160 0,-1-1-160 16,-4 1 160-16,4 0-160 0,-1 1 0 0,1 0 0 16,-2-2 0-16,0 1 0 0,1 1 0 0,-1 0 0 15,-1-1 0-15,-8 6 0 0,11-5 0 0,-1 0 0 16,-2-2 0-16,0 1 0 0,0 1 0 0,-1 1 0 15,1 0 0-15,1 0 0 0,-1 0 0 0,0 1 0 16,0-3 0-16,0 1 0 0,1-1 0 0,-9 6 0 0,10-7 0 0,-1 0 0 16,-1 1 0-16,-1 0 0 0,-7 6 0 0,9-10 0 15,0 5 0-15,-1-2 0 0,-2 1 0 0,1-1 0 16,-1 1 0-16,1-1 128 0,-1 1-128 0,-6 6 0 16,8-10 0-16,-1 3 0 0,-2-1 128 0,1-1-128 15,1 1 0-15,-1 0 0 0,2-1 128 0,0 1-128 16,-1 0 0-16,0 0 0 0,1-1 128 0,1 3-128 15,-2-3 0-15,1 2 0 0,0 1 0 0,1-1 0 16,1 1 0-16,-2-1 0 0,-3-1 0 0,3 2 0 16,2-1 0-16,-2 2 0 0,-3-2 0 0,1 2 0 15,-6 5 128-15,6-6-128 0,-1-3 0 0,2 1 0 16,-2 1 0-16,2 2 128 0,0 0-128 0,-7 5 0 0,8-8 0 16,-1 2 0-16,-1-1 0 0,1 0 0 0,-1 1 0 0,1 1 0 15,-1-2 0-15,2 1 0 0,-1-3 0 0,-1 2 0 16,2 1 0-16,-1-1 0 0,-1 1 0 0,-6 6 0 15,8-7 0-15,0 0 0 0,1 2 0 0,-1 0 128 16,-8 5-128-16,8-6 0 0,-2-1 0 0,-6 7 128 16,7-8-128-16,-1 2 0 0,1-1 0 0,-7 7 0 15,7-8 0-15,-7 8 0 0,7-9 0 0,-1 3 0 16,1-1 0-16,-7 7 0 0,8-6 0 0,0-1 128 16,-8 7-128-16,7-6 0 0,0-1 0 0,1 3 0 15,0-2 0-15,-8 6 0 0,7-11 0 0,1 5 0 16,0-1 0-16,-1 1 0 0,-1-3 0 0,-1 1 0 15,1 1 0-15,-6 7 0 0,6-9 0 0,2 3 0 16,-2-1 0-16,1 1 0 0,-2-4 0 0,0 4 0 0,2 1 0 0,-2-2 0 16,0-2 0-16,1 2 0 0,0 1 0 0,1-1 0 15,-2 0 0-15,1-5 0 0,2 4 0 0,-1 2 0 16,-2-1 0-16,1 1 0 0,1-2 0 0,-1 1 0 16,0 1 0-16,0-1 128 0,-1 1-128 0,2-1 0 15,-1-2 0-15,1 2 0 0,-7 7 0 0,8-6 0 16,0-1 0-16,-1 1 0 0,-1-5 0 0,0 4 0 15,-6 7 0-15,8-9 0 0,-3-2 0 0,3 2 0 16,0 1 0-16,-2 0 0 0,0-2 0 0,-1 2 0 16,0-1 0-16,0 1 0 0,2 0 0 0,-1 0 0 15,2 1 0-15,0-1 0 0,-2 0 0 0,1 0 0 16,-1 0 0-16,1 2 0 0,-7 6 0 0,8-8 0 16,-2-2 0-16,2 2 0 0,-3 0 0 0,1 1 0 0,0 0 128 15,1-3-128-15,-2 1 0 0,0 2 0 0,-5 7 0 16,7-10 128-16,-2 0-128 0,0 0 0 0,1 3 0 0,0-3 0 15,-2 0 0-15,1 1 0 0,0 3 0 0,0-1 0 16,-5 7 0-16,7-10 0 0,-2-1 0 0,0 2 0 16,-1 2 0-16,1-3 0 0,1 1 0 0,-1 0 0 15,-1 0 0-15,0 2 0 0,-4 7 0 0,6-10 0 16,-1 1 0-16,0 0 0 0,1-2 0 0,-1 1 0 16,0-2 0-16,2 0 0 0,-2 6 0 0,1-4 0 15,1-2 0-15,1 4 0 0,-3 1 0 0,1-2 0 16,1-1 0-16,0-2 0 0,-1 0 0 0,1 2 0 15,-2 0 0-15,1 0 0 0,-1 1 0 0,2 0 0 16,0-1 0-16,-2-1 0 0,0 4 0 0,1 0 0 0,1 0 0 0,0 1 0 16,-2-2 0-16,1 0-128 0,2 0 128 0,1 2 0 15,0 1 0-15,-1-2 0 0,-1-1 0 0,2 2 0 16,1-3 0-16,-1 2 0 0,0 1 0 0,2-1 0 16,-1-1 0-16,1 2 0 0,-2-5 0 0,-1 4 0 15,0 0 0-15,-2-1 0 0,-1 0 0 0,2 2 0 16,1-2 0-16,1 2 0 0,-1-1 0 0,1 2 0 15,1-2 0-15,-1 1 0 0,-1-3 0 0,0 2 0 16,1 1 0-16,1-1 0 0,0 1 0 0,-1-1 0 16,0 1 0-16,1 0 0 0,1 0 0 0,-1-1 0 15,-1 1 0-15,-1-1 0 0,0-1 0 0,0 2 0 16,-8 6 0-16,10-7 0 0,-1 2 0 0,0 1 0 16,-1-2 0-16,0-1 0 0,0-3 0 0,0 3 0 0,-2 2 0 15,2-1 0-15,0-2 0 0,-2 0 0 0,2 0 0 0,0 0 0 16,0-1 0-16,1 0 0 0,-1 0 0 0,1 2 0 15,0 2 0-15,0-1 0 0,0-2 0 0,0 1 0 16,-1 1 0-16,1 1 0 0,2-1 0 0,-1 1 0 16,-1 1 0-16,0 0 0 0,-1-2 0 0,0-1 0 15,0-2 0-15,1 3 0 0,1 2 0 0,1-3 0 16,1 1 0-16,-2-1 0 0,0-1 0 0,2 2 0 16,1 1 0-16,-1 1 0 0,-2-3 0 0,1 2 0 15,-1-2 0-15,2 1 0 0,0 1 0 0,1-2 0 16,-1 1 0-16,-1-1 0 0,1-1 0 0,0 3 0 15,-2 0 0-15,1 1 0 0,-1-1 0 0,0 0 0 16,-2-2 0-16,1 2 0 0,2 0 0 0,-2 1 0 16,-9 4 0-16,10-5 0 0,0-2 0 0,-3 2 0 0,1-2 0 15,0 2 0-15,-8 5 0 0,10-5 0 0,1-2 0 0,-2 1 0 16,0-2 0-16,0 1 0 0,-1 1 0 0,0-1 0 16,1 0 0-16,0-1 0 0,2 0 0 0,-1 0 0 15,0-1 0-15,1 1 0 0,-1-1 0 0,1 1 0 16,-1 0 0-16,1 2 0 0,-1-2 0 0,2 2 0 15,-1-1 0-15,2 1-128 0,-1-4 128 0,0 4 0 16,0 1 0-16,-1-2 0 0,2 1 0 0,-2-1 0 16,-3-1 0-16,0 3 0 0,1 1 0 0,1-1 0 15,1-2 0-15,-1 2 0 0,2 0 0 0,-1 0 0 16,1-3 0-16,-1 0 0 0,-1-1 0 0,2 2 0 16,1 2 0-16,0 3 0 0,-1 0 0 0,-1-2 0 15,1-3 0-15,-2 0 0 0,1 2 0 0,-1-2 0 16,1 2 0-16,0 0 0 0,0 1 0 0,-2-2 0 0,-1-2 0 0,1 1 0 15,0 1 0-15,0 0 0 0,-1 1 0 0,-8 5 0 16,10-5 128-16,-2 1-128 0,0-2 0 0,1-1 0 16,0 2 0-16,-1 1-160 0,0-1 160 0,0 1 0 15,-8 4 0-15,10-5 0 0,1-2 0 0,-2 2 0 16,0 1 0-16,0 0 0 0,0-1 0 0,-1 0 0 16,-8 5 0-16,14-6 0 0,1 1 0 0,-2 0 0 15,-3-2 0-15,2 4 0 0,0-3 0 0,-1 2 0 16,1 1 0-16,0-3 0 0,1 1 0 0,0 0 0 15,3-2 0-15,-3 2 0 0,-2 3 0 0,2-4 0 16,2 2 0-16,-1-1 0 0,-1 0 0 0,0 1 0 16,0 0 0-16,0 2 0 0,0-2 0 0,2 1 0 0,-4-3 0 15,1 2 0-15,1-2 0 0,-1 2 0 0,0 1 0 16,-1-1 0-16,-4 2 0 0,1-2 0 0,-1 1 0 0,3-1 0 16,-1 1 0-16,1-2 0 0,1 1 0 15,2-1 0-15,7-4 0 0,0-2 0 0,-2 2 0 0,-1 1 0 16,-1 0 0-16,1 1 0 0,1-3 0 0,-1 3 0 15,-3 0 0-15,1 2 0 0,0 1 0 0,1 0 0 16,-3-3 0-16,0 1 0 0,1-1 0 0,1 4 0 16,0 0 0-16,1-1 0 0,0 1 0 0,-1-1 0 15,0 1 0-15,0 0 0 0,0-2 0 0,-1 3 0 16,-1 0 0-16,1-1 0 0,1-1 0 0,-2 2 0 16,0-1 0-16,0 1 0 0,0-4 0 0,0 1 0 15,-5 2 0-15,1 1 0 0,0-2 0 0,1-1 0 16,1 1 0-16,1-1 0 0,-1-1 0 0,2 2 0 0,12-2 0 0,-4-1 0 15,-3 4 0-15,0 0 0 0,-2-1 0 0,0 1 0 16,-1 1 0-16,0-1 0 0,-2-1 0 0,1 2 0 16,2-1 0-16,1 2 0 0,-2-3 0 0,1 0 0 15,0-1 0-15,2 1 0 0,0 0 0 0,0-1 0 16,1-2 0-16,-2 2 0 0,0 0 0 0,-1 1 0 16,0 0 0-16,0 0 0 0,-2-3 0 0,2 2 0 15,-2 0 0-15,2 1 0 0,-1 0 0 0,1 0 0 16,0 3 0-16,-1-2 0 0,0-2 0 0,-1 1 0 15,0-1 0-15,1 1 0 0,0 2 0 0,1-1 0 16,1 0 0-16,-1 1 0 0,-2-2 0 0,2 0 0 16,0-3 0-16,4 1 0 0,-2 2 0 0,1 0 0 15,-4-1 0-15,3 0 0 0,1 1 0 0,-1 2 128 16,-2-3-128-16,1 1 176 0,0 0-176 0,-2-1 0 0,-1 1 0 16,1 0 0-16,0 0 0 0,0 1-176 0,-2 0 176 0,0-1-192 15,0 3 192-15,0-1 0 0,0 2 0 0,1-4 0 16,-1 2 0-16,0-3 0 0,2-1 0 0,-1 3 0 15,0-1 0-15,1 0 0 0,-1 0 0 0,2 0 0 16,-1 0 0-16,1-1 0 0,-2 1 0 0,1-3 0 16,0 2 0-16,0 0 0 0,-1 0 0 0,0 1 0 15,2 0 0-15,-2 0 0 0,-1 1 0 0,3-2 0 16,0 1 0-16,-1 2 0 0,1-2 0 0,0 1 0 16,-2 0 0-16,0 2 0 0,1 0 0 0,-1 1 0 15,-1-4 0-15,0 1 0 0,0-1 0 0,0 2 0 16,0 2 0-16,0-5 0 0,-1 1 0 0,0 1 0 15,1-1 0-15,-2 0 0 0,3-1 0 0,-3 0 0 0,2 1 0 0,0 1 0 16,0-2 0-16,0 1 0 0,0 0 0 0,2-1 0 16,0-3 0-16,1 2 0 0,-3-1 0 0,1 1 0 15,2-2 0-15,0 3 128 0,-2 1-128 0,0 0 0 16,-1 0 0-16,2 1 0 0,0-3 0 0,2 1 0 16,2 1 0-16,0 0-128 15,2 1-1280-15,0 3-240 0,-2 3-48 0,2-1-11456 16,0 2-2288-16</inkml:trace>
  <inkml:trace contextRef="#ctx0" brushRef="#br0" timeOffset="22183.62">12598 16789 8287 0,'0'0'368'0,"0"0"80"16,0 0-448-16,0 0 0 0,0 0 0 0,0 0 0 0,0 0 2288 0,0 0 368 15,0 0 80-15,0 0 16 0,0 0-2096 0,10-4-400 16,-10 4-96-16,11-3-16 0,-11 3 32 0,11-3 0 16,-11 3 0-16,12-1 0 0,-1-3 144 0,-11 4 16 15,10-2 16-15,0-1 0 0,1 0 96 0,-11 3 0 16,12-1 16-16,-2-3 0 0,0 2 48 0,-10 2 0 15,11-3 0-15,-11 3 0 0,13-3-64 0,0 1 0 16,-3 0 0-16,1 0 0 0,-2-1-32 0,1 1-16 16,-10 2 0-16,13-4 0 0,-1 1 0 0,0-2 0 15,-2 1 0-15,1 1 0 0,-1 1 0 0,2-1 0 16,0 1 0-16,1-1 0 0,-3 0-128 0,2 1-16 16,0-1-16-16,-1-1 0 0,2 2-112 0,2-4 0 0,2 1-128 15,1 3 192-15,-1-4-192 0,0 2 0 0,-3-1 0 0,2 0 0 16,-1 1 0-16,2 0 0 0,0 2 0 15,0-4 0-15,0 1 128 0,1 0-128 0,2-2 0 16,-2 2 0-16,-2 0 224 0,0 1-48 0,-1-2-16 0,0 0 0 16,-1 0 128-16,0 1 32 0,2-1 0 0,-2 1 0 15,-2 0-32-15,0 1 0 0,1-2 0 0,0 0 0 16,-2 2-96-16,3 2 0 0,0-1-16 0,0 1 0 16,1-2-176-16,-1 1 0 0,2-2 144 0,0 1-144 15,3 0 0-15,-1-1 0 0,-2 0 0 0,2-2 0 16,1 1 0-16,1-1 144 0,-6 1-144 0,3-1 0 15,2-1 144-15,-1 3-144 0,0-2 0 0,-1 4 144 16,-1-4 48-16,-1-2 0 0,1 4 0 0,-2 1 0 16,1 0 0-16,-2 1 0 0,0-1 0 0,0 0 0 0,-2 2-64 0,1-2-128 15,0 0 192-15,0 1-64 0,-1 2-128 0,1 0 160 16,-1-1-160-16,-1 0 160 0,0-2-160 0,1 3 0 16,-1-2 144-16,1 2-144 0,-1 1 0 0,3-2 0 15,-2 0 0-15,0 1 0 0,1-1 0 0,0 1 0 16,1 0 0-16,1-1 128 0,1 1-128 0,-1-3 144 15,0 1-144-15,-1 1 160 0,0-1-160 0,2 2 128 16,0 1-128-16,-2-3 128 0,-2 1 16 0,0-1 0 16,4 1 0-16,-1-1 0 0,-1 0 0 0,0 1 0 15,0 0 0-15,0 1 0 0,0-1-144 0,0 2 128 16,0-3-128-16,0 0 128 0,2 2-128 0,-1-3 0 16,-1 1 144-16,0-2-144 0,0 1 0 0,2 2 0 0,-2-1 0 15,0-1 0-15,0 0 0 0,0-1 0 0,-2 0 0 16,1 1 128-16,0-1-128 0,0 1 0 0,1-1 0 0,1 1 128 15,-2-2-128-15,1 3 0 0,0 0 128 0,0-1-128 16,0-1 128-16,1 1-128 0,-1-1 128 0,2 1-128 16,2 0 0-16,-3 0 0 0,-1 0 0 0,3 1 128 15,1-2-128-15,-2 1 0 0,0 0 0 0,0 1 0 16,3 0 0-16,1-2 0 0,-4-1 0 0,2 3 0 16,-1-1 0-16,2 0 0 0,0-1 0 0,-2-1 128 15,-2 2-128-15,1 1 0 0,-1-1 0 0,-1 0 0 16,0 0 0-16,-1 0 0 0,1 1 0 0,-1-1 0 15,-2 0 0-15,2 1 0 0,-2 0 0 0,1-2 0 16,0 1 0-16,1 0 0 0,-1 0 0 0,0 0 0 16,1-1 0-16,0 2 0 0,0 2 0 0,1-3 0 15,0 1 0-15,1-2 0 0,0 4 0 0,1-3 0 0,0 0 0 0,1 0 0 16,0 0 0-16,-1 2 0 0,1-1 0 0,-1 0 0 16,0-2 0-16,-1 1 0 0,-1 0 0 0,3-1 128 15,-2 1-128-15,3 0 0 0,-3-1 0 0,1 0 0 16,-1 1 0-16,0 1 128 0,1-3-128 0,-2 2 0 15,0 1 0-15,0-3 0 0,-1 1 0 0,-1 1 0 16,0 0 0-16,1 1 0 0,1-1 0 0,0 2 0 16,-2-2 128-16,2 0-128 0,0 0 0 0,0 1 0 15,1-1 0-15,-1 2 128 0,0-3-128 0,1-1 0 16,0 0 0-16,1 1 0 0,-2 1 0 0,1 0 0 16,2-1 0-16,-1 1 0 0,0 0 0 0,0-3 0 15,1 1 0-15,2-1 128 0,0 1-128 0,-3-1 0 16,-1-1 0-16,0 2 0 0,1-1 128 0,0 1-128 0,0 1 128 15,0-1-128-15,1 1 192 0,-2 0-16 0,-1 0-16 0,0 1 0 16,-1-3-160-16,0 1 0 0,0 1 0 0,-1-2 0 16,1 2 0-16,0 1 0 0,-2 1 0 0,2-3 0 15,-2 1 0-15,2-2 0 0,0 1 0 0,0-1 0 16,-1-1 0-16,2 2 0 0,-1 2 0 0,1-3 0 16,0-3 0-16,2 2 0 0,-1 0 0 0,2-1 0 15,2 0 0-15,-3 2 128 0,1 0-128 0,0-1 0 16,-1-1 0-16,2 2 0 0,-2-2 0 0,-1 1 0 15,0-1 0-15,2 1 0 0,1-2 128 0,1 1-128 16,2 1 0-16,-1 1 0 0,0-2 0 0,-1 1 0 16,-3-1 0-16,1 3 0 0,-2-3 0 0,1 1 0 15,-1 1 0-15,0-1 0 0,0 1 0 0,-1-2 0 0,-2-1 0 0,2 1 0 16,0 0 0-16,0-1 0 0,-1-2 0 16,1 0 0-16,0 2 0 0,0-2 0 0,2 0 0 0,-1-1 128 15,0 2-128-15,2-1 0 0,0 0 0 0,-1 2 128 16,2-1-128-16,-1 1 0 0,-1 2 0 0,2 0 128 15,2-1-128-15,-2-1 0 0,-2-1 0 0,0 1 0 16,0-2 128-16,2 2-128 0,0-1 0 0,-1-1 128 16,-1 2-128-16,1-2 128 0,-2 1-128 0,-1 0 0 15,0 1 144-15,1-2-144 0,-1 2 0 0,-2-1 128 16,0 1-128-16,0 3 0 0,2-5 0 0,1 1 144 16,-3-1-144-16,1 0 0 0,-2 3 144 0,2-3-144 15,1 1 0-15,0-2 144 0,0 0-144 0,0 2 0 16,2-2 0-16,-2-1 0 0,0 1 0 0,1 0 0 0,2-3 128 15,-2 6-128-15,-2-3 0 0,2 1 0 0,2 0 0 0,-2 2 0 16,-2 1 0-16,0-3 0 0,-2 1 0 0,2 1 0 16,2-3 0-16,0 2 0 0,-1 1 0 0,2 1 0 15,0-2 208-15,1 1-32 0,0-2-16 0,-2 1 0 16,0-2-160-16,1 0 0 0,-2-3 0 0,0 3 0 16,1 2 0-16,-1 1 0 0,0-2 0 0,-1 2 128 15,1-1-128-15,-1 2 0 0,-1 0 0 0,0 1 0 16,-2 0 0-16,1 2 0 0,1-4 0 0,-1 2 0 15,1 0 0-15,0 0 0 0,1-1 0 0,0 0 0 16,-2 0 0-16,2 0 0 0,0-1 0 0,1 0 0 16,0 0 0-16,-1 0 128 0,-2-1-128 0,2 2 0 15,1-2 0-15,-1 1 0 0,-1 2 0 0,2-3 0 0,2 2 0 16,-2 0 0-16,0 1 128 0,1-1-128 0,2 0 0 0,-2 0 0 16,-1 0 0-16,1 0 0 0,1 2 0 0,-2 1 0 15,0-1 0-15,0-1 0 0,-1-2 0 0,1 2 0 16,-2 2 0-16,1 0 0 0,-1-3 0 0,-1 1 0 15,0-1 0-15,1 0 0 0,-2-1 0 0,1-1 0 16,1 0 0-16,-1-1 0 0,1 3 0 0,-1-2 0 16,2 1 0-16,0-1 0 0,1 0 0 0,0-2 0 15,-2 1 0-15,2 3 0 0,2-3 0 0,-1 3 0 16,-2 0 0-16,4-2 0 0,-2 2 0 0,0-2 0 16,3 3 0-16,-2-1 0 0,-2 1 0 0,1-3 0 15,2 1 0-15,-1 1 0 0,0 0 0 0,-2 2 0 16,0 1 0-16,2-2 0 0,0 1 0 0,0-2 0 0,0 1 0 15,0 1 0-15,1-3 0 0,0 3 0 16,-1-1 0-16,1-3 0 0,-2 2 0 0,0 0 0 0,-6 3 0 0,1-1 0 16,2 2 0-16,1-2 0 0,1-1 0 0,0-1 0 15,-2 0 0-15,2 1 0 0,10-6 0 0,-4 2 0 16,-2-1 0-16,-1 3 0 0,-1-2 0 0,1 3 0 16,-2 0 0-16,1 1 0 0,-2 0 0 0,2-1 0 15,4 1 0-15,-4 2 0 0,0-1 0 0,-1 1 0 16,0-1 0-16,2-3 0 0,-2 1 0 0,3-2 0 15,3 2 0-15,-2-1 0 0,-1-3 0 0,0 2 0 16,1 1 0-16,-1 1 0 0,-1 0 0 0,-1 1 0 16,1-1 0-16,0 1 0 0,-2 1 0 0,-1 1 0 15,0-1 0-15,-1 1 0 0,-6 3 0 0,2-1 0 16,0 0 0-16,1 2 0 0,3-4 0 0,-2 3 0 0,3-1 0 16,-1-2 0-16,10-4 0 0,-2 2 0 0,-3-1 0 15,1 1 0-15,2-1 0 0,-1 1 0 0,2 0 0 0,-1 1 0 16,-5-1 0-16,3-1 0 0,2 0 0 0,0 2 0 15,-1 3 0-15,1-2 128 0,-1-4-128 0,1 3 0 16,-1 0 0-16,1 2 0 0,-2 0 0 0,0-1 0 16,-1-1-160-16,2 0 160 0,-2 1 0 0,-1-1 0 15,0-2-128-15,1 1 128 0,-1-1 0 0,-1-1 0 16,2-1 0-16,0 1 0 0,2-2 0 0,0 2 0 16,1-2 0-16,0 1 0 0,1 4 0 0,0-4 0 15,-1 1 0-15,1 1 0 0,-1 2 0 0,3-3 0 16,-1-2 160-16,1 1-160 0,1 1 0 0,-1 4 0 15,-2-4 0-15,1 3 0 0,-1-3 0 0,0 1 0 0,-1 2 0 16,-2-1 0-16,0-1-128 0,0-1 128 0,1 4 0 16,-1-2 0-16,-9 3 0 0,3 0 0 0,2-1 0 0,2 1 0 15,-1 0 0-15,2-2 0 0,1 1 0 16,2-2 0-16,19-5 0 0,-9 4 0 0,-8-1 0 0,2 0 0 16,2 1 0-16,0 1 0 0,0 2 128 0,0-1-128 15,-2-2 0-15,-1 3 0 0,-1-1 0 0,-1 1-176 16,-1-2 176-16,0 0 0 0,0 0 0 0,-2 2 0 15,-1-2 0-15,1 1 0 0,-1-3 0 0,2 1 0 16,-1-2 0-16,1 2 0 0,1-1 0 0,1 1 0 16,0-2 0-16,0 2 0 0,-1 1 0 0,1-3 0 15,0 2 0-15,0 1 0 0,0 0 128 0,1 1-128 16,0 1 0-16,-1-1 128 0,0 1-128 0,0 2 0 16,-2-5 0-16,1 1 0 0,-1 0 0 0,0 3 0 0,-2-2 0 15,-2 1-128-15,0-1 128 0,-1 0-128 0,2-1 128 0,-1 1 0 16,1 1 0-16,0-1 0 0,-2 2 0 0,0-3 0 15,2-4 0-15,1 6 0 0,1-1 0 0,-1 2 0 16,0-3 0-16,0 2 0 0,0 1 0 0,0-1 0 16,1 1 0-16,-1 0 0 0,0-2 0 0,-1 2 144 15,-2 0-144-15,2 0 160 0,-1 1-160 0,0 0 0 16,-2 1-192-16,1 1 192 0,0-1 0 0,1 2 0 16,-2-4 0-16,-2 2 0 0,0 0 0 0,1 1 0 15,-2-2 0-15,0 0 0 0,-2 1 0 0,1-2 0 16,2 1 0-16,-2 0 0 0,0 0 0 0,0 2 0 15,3-5 0-15,-2 3 0 0,-1 0 0 0,1 1 0 16,-1-1 0-16,0 0 0 0,0 1 0 0,0 2 0 16,0-3 0-16,2 1 0 0,-1 1 0 0,1-1 0 0,-2 2 0 0,0-1 0 15,-9 2 0-15,11-2 0 0,1-1 0 0,-12 3 0 16,12-1 0-16,-2 0 0 0,-10 1 0 0,11-2 0 16,-11 2 0-16,10-1 0 0,-10 1 0 0,11-1 128 15,-11 1-128-15,10-2 0 0,-10 2 0 0,12-2 0 16,0 2 0-16,-12 0 0 0,7-5 0 0,-7 5 0 15,12-2 0-15,-1 0 0 0,-11 2 0 0,11-3 0 16,0 2 0-16,-2 1 0 0,-9 0 0 0,10 0 0 16,1-3 0-16,-1 3 0 0,-10 0 0 0,11 0-176 15,-11 0 176-15,0 0 0 0,10 0 0 0,-1 0 0 16,-9 0 0-16,11 0 0 0,-11 0 0 0,10 3 0 16,-10-3 0-16,12 0 0 0,-12 0 0 0,0 0 0 15,13 0 0-15,-13 0 0 0,0 0 0 0,11 1 0 0,1-1 0 0,-3 1 0 16,-9-1 0-16,0 0 0 0,12 4 0 0,-12-4 0 15,11 2 0-15,-11-2 0 0,10 2 0 0,-10-2 0 16,0 0 0-16,9 5 0 0,-9-5 0 0,0 0 0 16,0 0 0-16,0 0 0 0,0 0 0 0,0 0 0 15,9 4 0-15,-9-4 0 0,0 0 0 0,0 0 0 16,0 0 0-16,0 0 0 0,0 0 0 0,0 0 144 16,0 0-144-16,0 0 0 0,5-6 192 0,-5 6-64 15,2-13 0-15,-2 0-128 0,0 1 144 0,-4 0-144 16,-1 1 0-16,-1-1 144 0,0-1 48 0,-2-2 0 15,-2 0 0-15,-1-3 0 0,1-1 112 0,-2 1 16 16,-1-3 16-16,-1 2 0 0,-2-2-48 0,2 1-16 16,1-2 0-16,-3-1 0 0,-2-5-96 0,1 1-32 15,0-2 0-15,0 2 0 0,0-2-144 0,-1 0 192 0,-2 2-192 0,-1 0 192 16,0-3-192-16,1-3 0 0,-1 2 0 0,1-2 128 16,1 1-128-16,0-5 0 0,1 1 0 0,2-4 0 15,1 0 0-15,0-2 0 0,1 5 0 0,0 0 0 16,-2-2 128-16,2 1-128 0,-1-1 0 0,1-3 128 15,-3-2-128-15,0-4 0 0,0 1 0 0,2 1 128 16,-1 1 0-16,0 0-128 0,2 1 192 0,-3 1-64 16,-1 0-128-16,1 1 0 0,0 0 0 0,0 1 128 15,-1-1-128-15,-1 2 0 0,0-1 0 0,-1-1 128 16,-1-2-128-16,3 0 0 0,0 1 0 0,0-4 0 16,-1 4 0-16,2 1 0 0,1-2 0 0,0-1 0 15,-1 1 128-15,1-3-128 0,1-2 0 0,0-1 128 0,0 3-128 16,-4 1 192-16,2 1-192 0,-1 2 192 0,0 2-192 0,-2 1 128 15,0 0-128-15,-4 0 128 0,-1 0-128 0,1 1 0 16,-1-1 0-16,-1 3 128 0,-2 4-128 0,0-6 0 16,-1-1 144-16,2 3-144 0,1 1 144 0,1 1-144 15,0 0 192-15,1 1-192 0,1 5 192 0,1-2-192 16,-2-5 192-16,1 4-192 0,-3-5 192 0,-2 2-192 16,1 1 192-16,-2 0-192 0,1-1 192 0,0 1-192 15,5 0 192-15,-2 2-192 0,-4-3 160 0,3 2-160 16,2 0 128-16,-1 2-128 0,0 0 128 0,2 1-128 15,0 1 128-15,3 0-128 0,-3-1 0 0,3 0 0 16,-1 0 128-16,0 3-128 0,-1-2 0 0,-1 2 192 16,1 2-192-16,-2-1 192 0,-3 0-192 0,1 0 0 15,-1 0 0-15,-2 1-176 0,-1 3 176 0,3-1 0 0,1 0 0 16,0 3-128-16,-3-3 128 0,3 3 0 0,3-5 0 0,0 1 0 16,3 2 0-16,0-1 0 0,2-2 0 0,1-1 0 15,0-2 0-15,1 1 0 0,1 1 0 0,-1 0 0 16,8 12 0-16,-2-2 0 0,-3-1 0 0,1 0 128 15,-1-1-128-15,0 3 0 0,-1-2 128 0,-1 2-128 16,-11-10 0-16,3 3 0 0,0 2 0 0,4 5 0 16,3 2 0-16,1 1 0 0,2-1 0 0,1 1-128 15,-1 2 128-15,2 1 0 0,2-1 0 0,-1 4 0 16,-2-2-160-16,2 2 0 0,1-2 0 0,-1 1 0 16,3 3-272-16,0-1-48 15,1 0-16-15,6 5 0 0,-10-7-128 0,3 2-16 0,0 0-672 16,1 1 256-16,6 4-80 0,-10-3-16 0,10 3 0 15,-7 0-2080-15,7 0-416 0,-10 7-96 0</inkml:trace>
  <inkml:trace contextRef="#ctx0" brushRef="#br0" timeOffset="23101">11280 11824 32079 0,'-9'-13'1408'0,"2"6"320"0,-1 1-1392 0,2-1-336 15,1 1 0-15,5 6 0 0,-4-8 704 0,4 8 64 16,0 0 0-16,0 0 16 0,0 0-528 0,0 0-96 16,0 0-32-16,0 0 0 0,0 0-128 0,0 0 0 15,0 0 0-15,10 9 0 0,1 2 0 0,0 2-144 16,1 4 144-16,2 3 0 0,3 3-192 0,0 3 192 0,0 2-192 0,1 6 192 16,2 4-144-16,2 3 144 0,2 0 0 0,-1 0-144 15,-2 2 144-15,2 2-128 0,2 4 128 0,3 1-128 16,0 3 128-16,0 1 0 0,-2 2 0 0,1 3 0 15,0 2 0-15,1 6 0 0,-1 1-128 0,1-1 128 16,0 2 0-16,2-1 0 0,0 0 0 0,3 4 0 16,2 2 0-16,0 3 304 0,-3 3-48 0,0-1-16 15,1-1 64-15,1 2 16 0,-2-1 0 0,1 5 0 16,-2 3 128-16,0-3 16 0,-1-6 16 0,-1-3 0 16,-2 4 64-16,3-1 16 0,2 1 0 0,0-4 0 15,2-4-112-15,5-2-32 0,3-1 0 0,2 1 0 16,2 0-224-16,0 2-64 0,-2 1 0 0,-1-3 0 15,-1-3-128-15,-2-3 0 0,-2-3 144 0,1 2-144 0,1 2 0 0,1-3 0 16,-3-3 0-16,1 0 128 0,-1 4-128 0,-1-5 128 16,0-1-128-16,-2-2 128 0,-2-2-128 0,-1 1 0 15,-2 1 0-15,-2-2-128 0,-4-3 128 0,2-2 0 16,-1-4 0-16,1-1 128 0,0-3 0 0,0-1 0 16,2-2 0-16,-1 1 0 0,2-1-128 0,1-2 0 15,0 2 0-15,-1-3 0 0,-3-3 0 0,0 0 0 16,0-1 0-16,0 0 0 0,0-2 128 0,-4 1 0 15,-4-1 0-15,1-2 0 0,-2-2-128 0,-3-2-192 16,0-1 64-16,-2-1 0 16,-2-2-592-16,1-3-112 0,-2-1-32 0,-1 0 0 15,-2-1-2384-15,2 0-464 0,-1-3-112 0</inkml:trace>
  <inkml:trace contextRef="#ctx0" brushRef="#br0" timeOffset="23684.51">15197 9957 22111 0,'-15'-6'1968'0,"4"3"-1584"0,0 2-384 0,0 1 0 16,3 1 3520-16,8-1 608 0,-2 12 128 0,2 1-13392 15,4 1-2672-15</inkml:trace>
  <inkml:trace contextRef="#ctx0" brushRef="#br0" timeOffset="23969.9">16191 11515 27295 0,'0'0'1216'0,"5"16"240"0,3 2-1168 0,5 1-288 0,4 2 0 0,4 0-8032 16,4 0-1664-16</inkml:trace>
  <inkml:trace contextRef="#ctx0" brushRef="#br0" timeOffset="24034.57">16768 12102 11055 0,'23'30'480'0</inkml:trace>
  <inkml:trace contextRef="#ctx0" brushRef="#br0" timeOffset="24176.3">17439 12798 28559 0,'-2'17'2544'0,"2"5"-2032"16,0 3-512-16,4 3 0 0,1 1 2368 0,4 0 384 15,2-1 80-15,5 0 16 0,2-1-2208 0,3 2-432 16,2 0-80-16,2-3-11696 15,0-2-2320-15</inkml:trace>
  <inkml:trace contextRef="#ctx0" brushRef="#br0" timeOffset="24302.1">18041 13654 35935 0,'0'13'3200'0,"-3"3"-2560"15,-2-2-512-15,4 2-128 0,2-2 1648 0,3 5 304 0,4-2 64 0,3 1 16 16,5 3-1632-16,2-2-400 0,3-2 0 0</inkml:trace>
  <inkml:trace contextRef="#ctx0" brushRef="#br0" timeOffset="33473.82">23026 14042 8287 0,'0'0'736'0,"0"0"-592"16,0 0-144-16,0 0 0 0,0 0 1856 0,0 0 320 16,0 0 80-16,0 0 16 0,0 0-1696 0,0 0-320 15,0 0-80-15,0 0-16 0,0 0-160 0,0 0 0 16,0 0 0-16,0 0 128 0,0 0 384 0,0 0 80 15,0 0 16-15,0 0 0 0,0 0 624 0,0 0 128 16,0 0 32-16,0 0 0 0,0 0-32 0,0 0 0 16,0 0 0-16,0 0 0 0,0 0-272 0,0 0-48 15,0 0-16-15,0 0 0 0,0 0-544 0,0 0-112 16,11-4-32-16,-11 4 0 0,9-3-336 0,-9 3 144 0,0 0-144 0,10-1 0 16,-10 1 0-16,9-5 0 15,-9 5 0-15,8-6 0 0,-8 6 208 0,8-2-64 0,-8 2-16 0,8-8 0 16,-8 8 208-16,8-5 48 0,-8 5 0 0,7-4 0 15,-7 4-16-15,10-7 0 0,-3 1 0 0,-7 6 0 16,0 0-112-16,11-7 0 0,-3-1-16 0,0 2 0 16,-8 6 16-16,9-7 0 0,-3 0 0 0,2 0 0 15,0 1-32-15,-8 6 0 0,9-8 0 0,-1 0 0 16,-8 8-16-16,8-8 0 0,-1 0 0 0,3 2 0 16,-1-1 16-16,-2 1 0 0,-1-1 0 0,0-1 0 15,-1-1-64-15,2 1-16 0,1 2 0 0,-2-2 0 16,1-2-144-16,-1 2 0 0,1 1 144 0,-1 1-144 15,-6 6 128-15,8-11-128 0,-1 2 128 0,1 3-128 16,-8 6 224-16,7-9-32 0,-1-1 0 0,0 5 0 16,2-1-16-16,0-1-16 0,-8 7 0 0,9-6 0 0,-1-3 16 0,-3 1 0 15,0-1 0-15,2 2 0 0,2 3-48 0,0-4-128 16,0 1 192-16,-1-1-64 0,0 1-128 0,-1-2 192 16,1 1-192-16,0 0 192 0,0-1-64 0,1 0 0 15,1-1 0-15,1-1 0 0,-1 0 0 0,2 0-128 16,-2 1 192-16,1-1-64 0,-1 0 32 0,-1 0 0 15,-1-2 0-15,1 3 0 0,1-3-32 0,1 1-128 16,-2 0 192-16,1 0-64 0,-3 2-128 0,1 1 160 16,0 0-160-16,0 0 160 0,-2-1-160 0,1 0 0 15,-1 0 0-15,2 0 0 0,0 1 0 0,0 3 0 16,-2-1 0-16,1 0 128 0,-3-4-128 0,2 2 0 16,2 1 0-16,0-1 128 0,0-1-128 0,2-1 0 15,1 1 0-15,-2 1 0 0,-1-2 128 0,1 2-128 0,-1 0 0 0,2 0 128 16,2 0-128-16,-3 1 0 0,0-1 144 0,0 1-144 15,2 0 128-15,-2 2-128 0,-9 6 160 0,10-7-160 16,-1-2 128-16,0 2-128 0,0 1 0 0,1-2 144 16,-3 2-144-16,1-1 0 0,1 0 0 0,0 1 128 15,1-2-128-15,-1 3 0 0,0 1 0 0,0-1 128 16,-1-2-128-16,0 1 0 0,1-1 0 0,0 2 0 16,0-4 0-16,0 2 128 0,-1 1-128 0,0 1 0 15,1-1 0-15,-1 1 128 0,-2 0-128 0,2-2 0 16,-1 2 144-16,-7 5-144 0,7-6 160 0,1 1-160 15,0-1 176-15,-8 6-176 0,9-6 192 0,-1 1-192 16,-1-1 144-16,-1 2-144 0,-6 4 0 0,9-7 144 16,-1 0-144-16,0 1 0 0,0-1 0 0,-8 7 128 0,9-6-128 15,-1-1 0-15,1-1 0 0,-3 2 0 0,-6 6 0 16,8-7 0-16,-1 2 0 0,-1 0 0 0,1-2 0 0,-7 7 0 16,7-6 128-16,1-1-128 0,0 1 0 0,-1 0 0 15,-2 0 0-15,1-1 128 0,-6 7-128 0,8-10 0 16,0 2 144-16,0 2-144 0,-8 6 0 0,9-8 144 15,1 0-144-15,-1 2 0 0,-1-1 160 0,0 0-160 16,-1 1 128-16,2-1-128 0,-1 1 0 0,2-3 0 16,0 0 128-16,1 2-128 0,-3 2 0 0,1-2 0 15,0-2 0-15,-1 1 0 0,-3 2 0 0,1-1 0 16,1-3 128-16,1 3-128 0,0 1 0 0,-1-2 0 16,1 0 0-16,0 2 0 0,0 2 0 0,0-3 0 15,1 1 128-15,-1-2-128 0,0 0 0 0,-1 2 0 16,0 0 0-16,1 0 0 0,0-3 0 0,1 1 0 0,-3 1 0 0,1 1 0 15,-2-1 0-15,1 2 0 0,2 0 128 0,0 0-128 16,-8 5 0-16,7-8 0 0,-2 0 0 0,1 2 128 16,1 0-128-16,-7 6 0 0,9-7 0 0,-3 0 128 15,1 2-128-15,-7 5 0 0,7-7 0 0,-1 3 128 16,1-2-128-16,-1-1 0 0,-1 1 0 0,0-1 0 16,1 1 128-16,-6 6-128 0,5-9 0 0,1 1 128 15,0-1-128-15,-1 2 0 0,-5 7 144 0,6-6-144 16,1-1 128-16,-7 7-128 0,5-9 160 0,0 1-160 15,1 2 128-15,0-1-128 0,-1-1 0 0,-5 8 144 16,7-7-144-16,1 0 0 0,-1 1 0 0,0-1 128 16,-3 2-128-16,1-2 0 0,0-2 0 0,1 3 0 15,-1-2 0-15,0-1 0 0,0 0 0 0,2 1 0 0,1 0 0 16,-2 0 128-16,-2 0-128 0,2 2 0 16,2-3 0-16,0 1 0 0,0-1 128 0,2-2-128 0,1 1 0 0,-2 1 0 15,-4 1 0-15,3 1 0 0,0 1 0 0,2-2 0 16,2-2 128-16,-3 2-128 0,-2 1 0 0,0 1 0 15,3-5 0-15,-1 6 0 0,0 1 0 0,0 0 0 16,-1-2 0-16,2-1 0 0,2 1 0 0,-2-3 0 16,-2 1 0-16,0 1 0 0,2 1 0 0,1-1 0 15,-1 1 128-15,1-1-128 0,-2-1 0 0,-1 2 0 16,-1-2 0-16,3 0 0 0,-1-1 0 0,0 0 128 16,-1 1-128-16,1 2 0 0,-1-1 0 0,-1 1 0 15,1-1 0-15,0 1 0 0,0-1 0 0,-2 2 0 16,1 0 0-16,1 1 0 0,-8 4 0 0,8-8 0 0,-2 1 0 15,-6 7 0-15,9-8 0 0,0 2 0 0,-1-1 0 0,0 1 0 16,-1-1 0-16,-7 7 0 0,10-6 0 0,0 1 0 16,-1-2 0-16,-1 2 0 0,-1-2 0 0,-7 7 0 15,8-6 0-15,1-1 0 0,0 0 0 0,0 3 0 16,0-3 0-16,-1 2 0 0,0-2 0 0,0 2 0 16,1-1 0-16,-1-1 0 0,-1 1 128 0,3-1-128 15,-1 1 0-15,-2-2 0 0,0 1 0 0,1 1 0 16,-8 6 0-16,8-9 0 0,-1-1 128 0,1 4-128 15,0-2 0-15,0 2 0 0,1-1 0 0,-1 1 128 16,-8 6-128-16,6-10 160 0,0 3-160 0,-1 0 160 16,3 1-160-16,-2-1 0 0,-1-2 0 0,1 2 128 15,0 1-128-15,1-2 0 0,-1 2 0 0,1-1 0 0,-7 7 0 16,7-6 0-16,0-4 128 0,1 4-128 0,-8 6 0 0,8-7 0 16,-3 1 0-16,-5 6 0 0,6-8 0 0,0 2 0 15,-6 6 0-15,6-10 128 0,-6 10-128 0,7-7 0 16,-7 7 0-16,5-7 128 0,0 1-128 0,-5 6 0 15,5-11 144-15,2 3-144 0,-7 8 0 0,5-5 128 16,-5 5-128-16,5-6 0 0,0-1 0 0,1 1 144 16,-1-2-144-16,-5 8 0 0,6-8 128 0,1 1-128 15,-2 1 0-15,2-1 0 0,-7 7 0 0,6-8 0 16,1-1 0-16,-1 3 0 0,-6 6 0 0,8-8 0 16,0-1 0-16,-2 2 0 0,-6 7 0 0,7-7 0 15,-1 0 0-15,1 3 0 0,-7 4 0 0,8-6 0 16,-8 6 0-16,6-7 0 0,1 1 0 0,-7 6 0 15,6-7 0-15,-6 7 0 0,7-6 0 0,-1 0 0 0,-6 6 0 16,7-6 0-16,-7 6 0 0,6-7 0 0,2 1 0 0,-8 6 0 16,5-8 0-16,-5 8 0 0,8-7 0 0,-8 7 0 15,5-6 0-15,-5 6 0 0,7-8 0 0,-7 8 0 16,6-6 0-16,-6 6 0 0,0 0 0 0,6-7 0 16,-6 7 128-16,5-8-128 0,-5 8 0 0,5-6 0 15,-5 6 0-15,0 0 0 0,4-9 0 0,-4 9 0 16,3-8 128-16,-3 8-128 0,2-8 0 0,-2 8 0 15,2-7 0-15,-2 7 128 0,0-9-128 0,0 9 0 16,1-8 128-16,-1 8-128 0,1-10 0 0,0 2 0 16,-1 8 128-16,3-9-128 0,-2 0 0 0,-1 9 0 15,2-9 128-15,-1 1-128 0,-1 0 0 0,1 0 0 16,-1 8 0-16,2-9 0 0,-2 1 0 0,0-1 0 16,0 1 0-16,0 8 0 0,-2-9 0 0,1 2 0 0,1 7 128 0,-1-10-128 15,-1 1 0-15,2 9 0 0,-2-9 128 0,2 9-128 16,-2-10 0-16,0 2 0 0,-1-1 128 0,3 9-128 15,-4-11 0-15,2 2 0 0,0 1 0 0,1-2 0 16,0 1 128-16,0-2-128 0,-1 1 0 0,1 1 0 16,1 9 0-16,0-11 0 0,-1 2 0 0,1 0 0 15,-2-1 0-15,4 1 0 0,-2 9 0 0,-2-10 0 16,2 10 0-16,-1-9 0 0,0-2 128 0,-1 2-128 16,2 9 0-16,-2-10 0 0,-1 0 0 0,2 3 0 15,1 7 128-15,-1-9-128 0,-2 0 0 0,3 9 0 16,-3-8 0-16,2-1 0 0,1 9 128 0,-3-9-128 15,3 9 0-15,-2-10 0 0,-1 2 0 0,2-1 0 16,-2 1 0-16,3 8 0 0,-2-11 0 0,0 2 0 0,1 3 0 0,1 6 0 16,-2-11 0-16,-1 4 0 0,0-1 0 0,2-1 0 15,-2 1 128-15,3 8-128 0,0 0 0 0,-2-11 0 16,-2 1 0-16,1 2 0 0,3 8 0 0,-2-8 0 16,0-2 128-16,2 10-128 0,-1-8 0 0,0 0 0 15,-1-1 0-15,2 9 0 0,-2-8 0 0,2 8 0 16,-3-10 0-16,1 2 0 0,0 0 0 0,2 8 0 15,-4-9 0-15,2 3 0 0,2 6 0 0,-3-10 0 16,-1 1 0-16,4 9 0 0,-4-9 0 0,2 1 0 16,-1-1 0-16,2 1 0 0,-3-1 0 0,1 3 0 15,1-5 0-15,-1 1 0 0,0 2 0 0,1 0 0 16,-2-3 0-16,1 0 0 0,1 1 0 0,0 1 0 0,1 1 176 0,0-1-176 16,0 1 160-16,1 8-160 0,-3-9 0 0,0 0 0 15,-1 1 0-15,2-3 0 0,1 3 0 0,1 8 0 16,-4-9 0-16,4 9 0 0,-3-9 0 0,3 9 128 15,-4-10-128-15,1 2 0 0,3 8 128 0,-1-8-128 16,-1 0 176-16,-1 2-176 0,3 6 0 0,-3-9-192 16,1 0 0-16,2 9 0 0,-3-8 192 0,1-1 256 15,2 9-48-15,-4-10-16 0,0 3-192 0,1 0 0 16,-1 1 0-16,4 6 0 0,-4-8 0 0,0 1 0 16,4 7 0-16,-4-8 0 0,2 1 0 0,2 7 0 15,-4-10-192-15,4 10 192 0,-4-7 0 0,1 0 0 16,-2 2 128-16,5 5-128 0,0 0 0 0,-2-8 0 15,-1 2 0-15,3 6 0 0,0 0 0 0,-4-7 0 16,1 1 0-16,3 6 0 0,-2-7 0 0,2 7 0 0,-3-6 0 0,3 6 0 16,-2-8 0-16,2 8 0 0,-3-7-176 0,3 7 176 15,0 0 0-15,0 0 0 0,-3-10 0 0,2 3 0 16,1 7 0-16,0 0 0 0,-1-6 0 0,1 6 0 16,-1-8-128-16,1 8 128 0,0-7 0 0,0 7 0 15,0 0 0-15,0 0 0 0,0-5 0 0,0 5 0 16,1-10 0-16,-1 10 0 0,0 0 0 0,0 0 0 15,0 0 0-15,0 0 0 0,6-8 0 0,-6 8 0 16,4-8 0-16,-4 8 0 0,5-6 0 0,-5 6 0 16,0 0 0-16,7-8 0 0,-2 1 0 0,-5 7 0 15,7-6 0-15,-7 6-176 0,4-7 176 0,-4 7-128 16,7-6 128-16,-7 6 0 0,6-9 0 0,-6 9 128 16,6-7-128-16,-1 0 0 0,-5 7 0 0,6-9-128 0,-2 2 128 15,-4 7 0-15,0 0 0 0,0 0 0 0,0 0 0 0,7-6 0 16,-7 6 0-16,7-9 0 0,-2 0 0 0,0 3 0 15,-5 6 0-15,6-8 0 0,-6 8 0 0,5-8 0 16,0 0 0-16,-1 2 128 0,0-5-128 0,0 3 0 16,-4 8 0-16,5-7 0 0,0 0 0 0,-5 7 0 15,8-9 0-15,-3 2 0 0,-5 7 0 0,5-9 0 16,-5 9 0-16,6-8 0 0,-6 8 0 0,5-7 0 16,-5 7 0-16,5-10 0 0,-5 10 0 0,5-9 0 15,0 0 0-15,-5 9 0 0,4-8 0 0,0 1 0 16,-4 7 0-16,4-10 0 0,0 1 0 0,-4 9 0 15,5-6 0-15,-5 6 0 0,6-9 0 0,-1 0 0 16,-5 9 0-16,6-7 0 0,-6 7 0 0,7-7 0 0,-7 7 0 16,6-5 0-16,-6 5 0 0,8-6 0 0,-8 6 0 15,8-5 0-15,-8 5 0 0,8-7 0 0,-8 7 0 16,8-5 0-16,-8 5 0 0,7-5 0 0,-7 5 0 0,8-7 0 16,-8 7 0-16,11-6 0 0,-4-1 0 0,0 1 0 15,-7 6 0-15,6-7 0 0,1 0 0 0,0-2 0 16,-7 9 0-16,9-6 0 0,0-1 0 0,-9 7 0 15,8-6 0-15,1 1 0 0,-1-2 0 0,1 2 0 16,0 1 0-16,-9 4 0 0,8-7 0 0,2 1 0 16,2-1 0-16,-6 1 0 0,-6 6 0 0,7-7 0 15,1 1 0-15,-1 1 0 0,3-2 0 0,-3 1 0 16,0-1 0-16,1 1 0 0,0-1 0 0,1 1 0 16,-1-1 0-16,-1 2 0 0,1 0 0 0,0-1 0 0,1-1 0 15,0-1 0-15,0 0 0 0,-1 1 0 0,-1 1 0 16,1-2 0-16,-1-2 0 0,2 3 0 0,1-1 0 0,-3 2 0 15,1-2 0-15,0 3 0 0,0-2 0 16,1-1 0-16,-1-2 0 0,0 1 0 0,-2-2 0 16,2 2 0-16,0 1 0 0,2 2 0 0,-2-5 0 0,1 5 0 15,-1-1 0-15,0-2 0 0,2 1 0 0,-1 1 0 16,1-1 0-16,-1 0 0 0,-2-1 0 0,1 0 0 16,1 0 0-16,-1 1 0 0,0 0 0 0,1-1 0 15,0 0 0-15,3 0 0 0,-2-1 0 0,2 1 0 16,-3 0 0-16,3-1 0 0,0-1 0 0,1 1 0 15,0-2 0-15,0 2 0 0,0-1 0 0,-1 0 0 16,-2-1 0-16,2 0 0 0,0 0 0 0,-1 1 0 16,0-2 0-16,2 1 0 0,2 0 0 0,1-1 0 0,-2-1 0 0,2 1 0 15,0 0 0-15,-1 2 0 0,2-3 0 16,-1 2 0-16,-3 2 0 0,1-1 0 0,-1 0 0 0,2-1 0 16,-1-2 0-16,0 1 0 0,2 1 0 0,-2-1 0 15,-1-2 0-15,2 2 0 0,-1-1 0 0,3 1 0 16,0 1 0-16,0-3 0 0,0-1 0 0,2 2 0 15,2-1 0-15,1 2 0 0,2 0 0 0,-2-2 0 16,-1-2 0-16,0 0 0 0,1 0 0 0,1-2 0 16,4 4 0-16,-3-1 0 0,0-2 0 0,1 1 0 15,-1 0 0-15,1 0 0 0,-3 0 0 0,-1-2-128 16,-1 2 128-16,1-4 0 0,-1-1 0 0,1 2 0 16,-1 3 0-16,1-2 0 0,1-1 0 0,3 2 0 15,2-1 0-15,2 0 0 0,1-2 0 0,-3 2 0 0,-1-1 0 16,0 0 0-16,0 2 0 0,0 0 0 15,0-2 0-15,-1 1 128 0,-1-2-128 0,-1 1 0 0,-2 1 0 0,0-2 0 16,-3-1 0-16,2 0-128 0,0-1 128 0,3-3 0 16,-1-1 0-16,3 2 0 0,2 3 0 0,3 0 0 15,0-2 0-15,-1 2 0 0,-3 1 0 0,1 1 0 16,2 0 0-16,-2 0 0 0,0 1 0 0,0-1 0 16,-1 3 0-16,0-2 0 0,-2 2 0 0,3-1 0 15,-5-1 0-15,-1 1 0 0,-2 1 0 0,2-2 0 16,0 0-176-16,1-5 176 0,0 0-320 0,3 2 48 15,2 0 0-15,5-2 0 16,3-2-384-16,-4 3-80 0,-1-3-16 0,0 2 0 16,-1 1-1648-16,-2-2-336 0,1 2-64 0,-2 2-11056 15,0 1-2208-15</inkml:trace>
  <inkml:trace contextRef="#ctx0" brushRef="#br0" timeOffset="35229.44">26025 9739 16287 0,'0'0'720'0,"0"0"160"0,0 0-704 0,0 0-176 0,-3-7 0 0,3 7 0 16,-5-7 336-16,5 7 48 0,-8-5 0 0,8 5 0 15,0 0-144-15,0 0-32 0,-9-7 0 0,9 7 0 16,-8-5 560-16,0 1 128 0,-1-1 0 0,9 5 16 0,0 0 480 0,0 0 80 15,-9-5 32-15,3 0 0 0,6 5-288 0,-8-7-48 16,8 7-16-16,-7-7 0 0,7 7-336 0,-6-6-80 16,6 6-16-16,-5-8 0 0,5 8-272 0,0 0-64 15,0 0-16-15,-8-5 0 0,8 5-176 0,0 0-48 16,-11 0 0-16,11 0 0 0,-10 3 96 0,10-3 16 16,0 0 0-16,-11 6 0 0,4-1 16 0,7-5 16 15,-10 7 0-15,10-7 0 0,-9 9-64 0,9-9-16 16,-5 10 0-16,0-2 0 0,5-8-16 0,-4 9 0 15,4-9 0-15,-5 8 0 0,5-8 192 0,-5 9 16 16,5-9 16-16,-6 11 0 0,2-2-80 0,4-9-16 16,0 0 0-16,-2 12 0 0,-1-3-128 0,1 1-16 15,2-10-16-15,-4 12 0 0,1 0-160 0,2-3 0 16,-2 2 144-16,1 1-144 0,-1-1 0 0,0-1 0 0,3-10 0 16,-2 14 128-16,-2 1-128 0,0-2 0 0,0-3 0 0,0 1 0 15,0 2 0-15,0-2 128 0,-1 1-128 0,0-3 0 16,-2 2 128-16,2 0-128 0,0 2 160 0,0-1-160 15,0-1 224-15,1-4-48 0,4-7-16 0,-6 10 0 16,2-1 96-16,4-9 32 0,-5 9 0 0,5-9 0 16,0 0-288-16,0 11 160 0,0 1-160 0,2 0 128 15,0-2-128-15,-2-10 128 0,0 0-128 0,1 13 128 16,2 0 0-16,0-1-128 0,-3-12 192 0,0 15-64 16,0-1-128-16,0-1 0 0,1-1 0 0,-1-3 0 15,-1 1 0-15,1 1 0 0,0-11-160 0,0 13 160 16,0-4 0-16,0-9 0 0,-2 12 0 0,2-2 0 15,0-10 192-15,2 10 0 0,-2-10-16 0,4 12 0 0,-2-1-176 16,-2-11 192-16,0 10-192 0,0 0 192 0,3 2-192 16,-3-12 160-16,-1 9-160 0,1 2 160 0,1-1-160 0,-1 1 0 15,0-11 144-15,0 11-144 0,0 0 128 0,0-1-128 16,1 1 128-16,-1-2-128 0,0-9 192 0,1 11-48 16,2 0 0-16,0-2 0 0,-3-9-144 0,2 12 160 15,1-2-160-15,1 1 160 0,-2-1-160 0,1 2 0 16,-3-12 144-16,4 10-144 0,0 3 0 0,0-2 0 15,-2 0 0-15,0 0 128 0,-1-1-128 0,0 1 0 16,-1-1 0-16,0 1 0 0,0-11 0 0,2 13 128 16,-1-2-128-16,-1 0 0 0,0-11 0 0,1 13 0 15,-1-3 0-15,1 1 128 0,1-1-128 0,-1-1 144 0,-1-9-144 16,3 12 160-16,-1-2-160 0,-2-10 128 16,3 11-128-16,1 2 128 0,-2-4-128 0,-2-9 0 0,4 10 144 0,-1 1-144 15,0-1 0-15,-3-10 0 0,2 12 0 0,1-2 128 16,-2 1-128-16,0-1 0 0,-1-10 0 0,3 13 128 15,-2 0-128-15,-1-4 0 0,-1 2 0 0,0-1 128 16,1-1-128-16,0 2 0 0,0-1 0 0,-2-1 0 16,2-9 0-16,-2 12 144 0,0 1-144 0,2-2 0 15,0-11 144-15,-1 13-144 0,1-2 0 0,0 1 144 16,0-12-144-16,-1 13 0 0,1-1 0 0,0-3 128 16,0 1-128-16,0 1 0 0,0-11 0 0,-1 13 0 15,-1 0 128-15,1-1-128 0,0-1 0 0,-1-1 128 16,2-10-128-16,-1 14 160 0,-2-4-160 0,1 1 160 15,-1-2-160-15,1 1 160 0,-1 1-160 0,0-1 160 16,3-10-160-16,-2 13 0 0,-1-1 0 0,1-2 0 0,-1 1 0 16,3-11 0-16,-3 12 128 0,1-2-128 0,2-10 0 0,-4 10 0 15,1 0 0-15,3-10 0 0,-2 10 0 0,2-10 0 16,-3 13 128-16,3-13-128 0,-3 10 0 0,1 1 0 16,2-11 0-16,-3 12 0 0,1-3 0 0,2-9 0 15,-6 10 0-15,2-2 0 0,4-8 0 0,-2 9 0 16,2-9 128-16,-4 11-128 0,0-2 0 15,4-9 0-15,-4 10 0 0,1 1 0 0,3-11 0 0,-3 7 0 16,-3 1 0-16,6-8 0 0,-5 9 0 0,1-1 0 16,4-8 128-16,-5 11-128 0,0-4 0 0,5-7 0 15,-8 9 0-15,3 1 0 0,5-10 0 0,-5 10 0 16,-2-1 0-16,2 0 0 0,1 0 0 0,0 1 0 16,-3-3 128-16,4 1-128 0,3-8 0 0,-6 11 0 15,-1-1 0-15,1-3 0 0,6-7 0 0,-6 7 0 0,-2 0 128 16,1 1-128-16,0 0 0 0,0-2 160 0,2 3-160 0,-2-4 160 15,-3-2-160-15,2 2 0 0,2 0 0 0,-1 2 128 16,-1-1-128-16,2 1 0 0,6-7 0 0,-9 8 128 16,-3-2-128-16,3 2 0 0,4-1 0 0,5-7 0 15,-10 8 0-15,3-1 0 0,-1 0 0 0,1 1 0 16,1-3 0-16,-2 3 0 0,-4 0 0 0,3-1 0 16,1 0 0-16,2 1 0 0,-1-2 0 0,-1 2 0 15,-1-1 0-15,0-1 0 0,0 2 128 0,0 0-128 16,0 0 0-16,1-1 0 0,0 0 0 0,2-1 0 15,-2 1 0-15,1-1 0 0,7-6 0 0,-6 7 0 16,-2-1 0-16,8-6-176 0,-8 8 16 0,8-8 0 16,-8 7-1216-16,8-7-240 15,-9 8-48-15,9-8-16 0,-8 4-2048 0,0-1-416 0</inkml:trace>
  <inkml:trace contextRef="#ctx0" brushRef="#br0" timeOffset="38443.82">26774 16528 8287 0,'0'0'736'0,"0"0"-592"0,0 0-144 0,0 0 0 16,0 0 2384-16,0 0 448 0,0 0 96 0,0 12 16 15,0-12-1536-15,0 0-288 0,-3 10-64 0,3-10-16 16,0 0-368-16,-3 12-80 0,3-12-16 0,-3 9 0 15,3-9 128-15,0 0 0 0,0 0 16 0,0 0 0 16,0 0 240-16,0 0 32 0,0 0 16 0,0 0 0 16,0 0 0-16,0 0 0 0,0 0 0 0,0 0 0 15,0 0-112-15,0 0 0 0,0 0-16 0,9-4 0 0,-9 4-304 0,10-7-48 16,-3 1-16-16,3-2 0 0,-1-1-240 0,0 0-48 16,1 0-16-16,1 0 0 0,0-2 48 0,1-1 0 15,-1-1 0-15,0 0 0 0,2 0-64 0,0-1-16 16,2-3 0-16,0-1 0 0,2-1-48 0,2 3 0 15,-1-1 0-15,3 0 0 0,1-2 112 0,1 2 16 16,-1-3 0-16,1 0 0 0,-1 2-64 0,1-2 0 16,2 1 0-16,0 0 0 0,0-1 64 0,-1 0 0 15,1 0 0-15,0 1 0 0,0-1-64 0,-1 1-16 16,-1-2 0-16,-1 1 0 0,0 1-176 0,-1-2 160 16,0 1-160-16,-1-2 160 0,0 1-160 0,1-1 128 15,4 3-128-15,-1-1 128 0,2-1-128 0,1 2 128 0,0-2-128 16,-1 1 128-16,-3 3-128 0,2-2 0 15,0 2 144-15,-2-3-144 0,0 3 128 0,-1-1-128 16,-3 1 160-16,1 0-160 0,-1-1 128 0,0 2-128 0,-2-3 0 0,0 2 0 16,0-3 144-16,0 3-144 0,1 0 128 0,-1-2-128 15,0-2 128-15,1-1-128 0,0 1 0 0,2 1 128 16,1 2-128-16,-1 0 0 0,3 2 0 0,-3-1 128 16,1 4-128-16,-1 0 0 0,-3 0 0 0,-2 0 128 15,1 0-128-15,1-1 0 0,0 1 0 0,0-3 128 16,-1 2-128-16,1 1 192 0,0-3-192 0,-1 2 192 15,1 1-192-15,0-2 0 0,-2 4 144 0,-1 0-144 16,-1-3 128-16,0 2-128 0,0 2 128 0,0-2-128 16,0 1 0-16,0 1 0 0,-2 0 0 0,0 0 128 15,0 1-128-15,1 0 0 0,-2 0 128 0,0 0-128 16,-2-1 0-16,3 0 144 0,-5 6-144 0,1 1 0 0,-1-4 144 0,2 1-144 16,0-1 0-16,0-1 144 0,1 0-144 0,-1 1 0 15,9-9 0-15,-3 4 0 0,-1 3 0 0,1-3 128 16,-1 2-128-16,0 2 0 0,0-2 128 0,-1 0-128 15,-3 1 0-15,3-1 128 0,2 0-128 0,1 2 0 16,-4 1 144-16,2-1-144 0,-1 1 128 0,1-4-128 16,-4 2 128-16,2 2-128 0,-1 1 0 0,1-2 0 15,-3-1 0-15,-1 2 128 0,1 1-128 0,1-2 0 16,-2 2 0-16,1-1 128 0,-2 2-128 0,2 1 0 16,1-4 0-16,-1 2 0 0,-2-1 0 0,2 1 128 15,0-1-128-15,1 2 0 0,-4-3 0 0,2 0 128 16,-1 0-128-16,4 1 0 0,-3-1 0 0,1 0 144 0,3-1-144 15,-4 1 0-15,1 1 128 0,0 1-128 0,0-1 0 16,0 1 0-16,1-1 0 0,0 1 0 0,0-2 128 0,-1 2-128 16,-2 0 0-16,1 1 0 0,1-1 0 15,-2 0 0-15,-6 6 128 0,8-7-128 0,-1 0 0 0,-1 0 0 16,-6 7 0-16,7-7 160 0,1 0-160 0,-1 2 128 16,0 0-128-16,-7 5 192 0,6-8-192 0,1 0 192 15,-1 2-192-15,1-1 160 0,-7 7-160 0,6-8 160 16,-6 8-160-16,8-8 128 0,0 2-128 0,-1 1 128 15,-1-2-128-15,-1 1 160 0,-1-4-160 0,-4 10 160 16,7-9-160-16,-7 9 0 0,6-7 0 0,-6 7 128 16,3-10-128-16,0 1 0 0,2 1 0 0,-1 2 128 15,-2-1-128-15,-2 7 0 0,0 0 0 0,8-10 0 16,3 1 0-16,-4 0 0 0,-1 0 0 0,-6 9 0 0,5-7 0 0,0 1 128 16,0 0-128-16,2-3 0 0,-1 0 128 15,1 1-128-15,-3 0 128 0,2 2-128 0,1-2 128 0,-1 0-128 16,-2-1 0-16,3 0 128 0,-2 1-128 0,0 0 128 15,0-1-128-15,1 3 128 0,-6 6-128 0,6-9 0 16,1-2 0-16,0 2 0 0,-7 9 0 0,6-10 0 16,-1-1 128-16,0 3-128 0,0 1 0 0,0-1 0 15,-5 8 0-15,6-11 0 0,-1 0 0 0,-1 0 0 16,-2 1 128-16,2 1-128 0,-4 9 0 0,4-12 0 16,0 3 0-16,-1-3 128 0,-1 2-128 0,1 2 0 15,-3 8 144-15,3-13-144 0,-2 8 0 0,1-2 128 16,0-1-128-16,-1 0 0 0,0 1 0 0,1-1 144 15,-2-1-144-15,1 1 0 0,0-10 128 0,1 3-128 16,-2 2 0-16,1 1 0 0,-1 1 0 0,0 0 0 0,0-2 0 16,0 0 0-16,1 3 0 0,-1-3 0 0,-1 1 0 0,1 0 0 15,0 2 128-15,0 1-128 0,0-4 0 0,1 2 0 16,-1-2 0-16,0 0 0 0,0 0 0 0,2 0 0 16,0 0 0-16,-1 0 0 0,-1-1 0 0,0 1 0 15,0 2 0-15,0-1 0 0,0 1 0 0,0-1 0 16,0-1 0-16,-1 1 0 0,0 2 0 0,0 1 0 15,-1-4 128-15,1 1-128 0,1 0 0 0,-1 0 0 16,-2-1 0-16,2 2 128 0,-2-2-128 0,2-3 0 16,-2 2 144-16,1 1-144 0,-1-4 0 0,0 0 144 15,1 0-16-15,-1 1-128 0,-2-3 192 0,1 2-64 16,1 0-128-16,1 0 128 0,-1-2-128 0,1 2 128 0,0 2-128 16,1 1 0-16,0-1 0 0,-1 0 0 0,1-2 0 0,0 1 0 15,1 2 0-15,0-1 0 0,-2-2 0 0,1 3 0 16,0 0 0-16,0-1 0 15,1 1 0-15,-2 0 0 0,1 1 0 0,-2 0 0 0,1-1 128 0,-1 1-128 16,0-1 0-16,1 1 128 0,-1 0-128 0,1 1 0 16,-2-1 144-16,0 2-144 0,1-1 0 0,1 0 0 15,-4-1 0-15,4 1 0 0,-1-1 0 0,1 2 0 16,-2-1 0-16,1 1 0 0,-1 1 0 0,2-2 0 16,0 2 0-16,1 1 0 0,-3 0 0 0,1-1 0 15,1 0 0-15,2 10 0 0,-1-10 0 0,-1 0 0 16,0 1 0-16,2 9 0 0,0-9 0 0,0 1 0 15,-2 1 0-15,2 7 0 0,2-10 0 0,-2 0 0 16,-2 2 0-16,2 8 0 0,3-9 0 0,-2 0 0 0,-1 9 0 0,0-9 0 16,0 9 0-16,3-9 0 0,-3 9 0 0,1-10 0 15,-1 10 0-15,0 0 0 0,4-9 0 0,-4 9 0 16,4-6 0-16,-4 6 0 0,0 0 0 0,0 0 0 16,3-11 0-16,-3 11 0 0,0 0 0 0,0 0 0 15,5-9 0-15,-5 9 0 0,0 0 0 0,0 0 0 16,0 0 0-16,5-8 0 0,-5 8 0 0,0 0 0 15,0 0 0-15,0 0 0 0,5-5 0 0,-5 5 0 16,0 0 0-16,7-6 0 0,-7 6 0 0,0 0 0 16,0 0 0-16,0 0 0 0,0 0 0 0,0 0 0 15,0 0 0-15,0 0 0 0,0 0 0 0,0 0 0 16,0 0 0-16,0 0 0 0,0 0 0 0,0 0 0 16,0 0 0-16,0 0 0 0,0 0 0 0,0 0 0 0,8-7 0 15,-8 7 0-15,0 0 0 0,0 0 0 0,0 0 0 0,0 0 0 16,5-8 0-16,-5 8 0 0,0 0 0 0,0 0 0 15,0 0 0-15,0 0 0 0,0 0 0 0,0 0 0 16,0 0 0-16,0 0 0 0,0 0 0 0,0 0 0 16,4-4 0-16,-4 4 0 0,0 0 0 0,0 0 0 15,4-5 0-15,-4 5 0 0,2-4 0 0,-2 4 0 16,0 0 0-16,0 0-128 0,4-6 128 0,-4 6-192 16,0 0 192-16,0 0-192 15,4-11-256-15,-4 11-64 0,0 0-16 0,5-6 0 16,-5 6-432-16,0 0-96 0,0 0-16 0,7-7 0 15,-7 7-1248-15,9-6-256 0,-9 6-48 0,6-7-10352 16,-6 7-2064-16</inkml:trace>
  <inkml:trace contextRef="#ctx0" brushRef="#br0" timeOffset="39531.03">29357 12518 3679 0,'0'0'320'0,"0"0"-320"0,0 0 0 0,0 0 0 15,0 0 4208-15,0 0 768 0,0 0 144 16,0 0 48-16,-9 0-2864 0,9 0-560 0,0 0-112 0,0 0-32 16,0 0-480-16,0 0-96 0,6-8-32 0,1-1 0 15,1-2 16-15,1 2 0 0,0-1 0 0,2-1 0 16,0 1-272-16,1-2-48 0,0 0-16 0,-1 1 0 15,1-1-240-15,-1 0-48 0,-2-1-16 0,2 0 0 16,3 1-32-16,-3-1 0 0,0-1 0 0,-1 0 0 16,-1-1-64-16,2-2-16 0,-2 0 0 0,1 0 0 15,-1 2 80-15,2-3 16 0,1-1 0 0,-1 1 0 16,1-3-48-16,1 0-16 0,1 2 0 0,3-3 0 16,-8 11-144-16,3-2-16 0,1-1-128 0,3-2 192 15,2-1-48-15,0 0-16 0,1 0 0 0,0-1 0 0,19-16 48 16,-7 5 0-16,-6 5 0 0,0 0 0 0,1 1 48 0,-1 1 16 15,-2 1 0-15,-2 0 0 0,-1 3 0 0,0-5 0 16,0 3 0-16,-1-6 0 0,0 2-64 0,0 2-16 16,2 0 0-16,0 0 0 0,-1-5-160 0,2 3 160 15,3 2-160-15,1-3 160 0,1 1-160 0,0 1 160 16,2-1-160-16,0 4 160 0,-1-5-160 0,0 1 192 16,-2 1-192-16,0-1 192 0,0 3-64 0,0-3 0 15,0-1 0-15,-1 1 0 0,-2-2-128 0,0 0 160 16,-3 0-160-16,3 0 160 0,0 1-160 0,0 1 192 15,1-4-192-15,2 2 192 0,1 0-64 0,3 1-128 16,3 3 192-16,-3-1-64 0,-5-3 0 0,2 2-128 16,4 1 192-16,1-1-64 0,-2 1-128 0,-2 1 160 0,0-2-160 15,-2 2 160-15,-1 0-160 0,-2-3 192 0,-1 0-192 16,2-5 192-16,-1 0-64 0,2 2 0 0,0 0 0 0,2-2 0 16,2 0-128-16,-1 2 192 0,0 0-192 0,1 2 192 15,-2-1-192-15,0 1 192 0,-1-3-192 0,2 2 192 16,0-2-192-16,0 0 192 0,-3 1-192 0,-2-1 192 15,0-1-192-15,1 1 160 0,-3 2-160 0,-2 1 160 16,1 0-160-16,1 0 0 0,0-3 144 0,1 3-144 16,0 1 0-16,1 2 0 0,1 0 0 0,2 1 128 15,1 0-128-15,-1 0 0 0,-1 0 0 0,0 1 0 16,1 0 0-16,-1 0 0 0,-2-1 0 0,-1 3 0 16,-2-1 0-16,-2-4 0 0,-7 13 0 0,-1-2 0 15,1 1 0-15,0-1 0 0,1-3 0 0,0 2 0 16,-2-4 0-16,1 2 128 0,9-15-128 0,-3 6 0 15,-4 4 0-15,-1 3 0 0,-1 1 0 0,-1 4 128 0,2-1-128 0,-1 2 0 16,0-1 0-16,1 2 0 0,-1-2 0 0,2 4 0 16,2 1 0-16,0-1 0 0,2-1 0 0,2 1 0 15,-1 1 0-15,1 1 0 0,-3-3-144 0,2 1 144 16,2 0-160-16,1 1 160 16,0-3-1088-16,1 4-128 0,1-1-32 0,1-1 0 15,-1 1-928-15,1-4-192 0,-2 3-48 0</inkml:trace>
  <inkml:trace contextRef="#ctx0" brushRef="#br0" timeOffset="40395.11">32978 9241 36687 0,'-23'-14'1616'0,"6"5"352"0,-1 0-1584 16,-3-2-384-16,2 1 0 0,-3-1 0 0,-1-2 0 0,1-2 0 0,-1-2 0 0,-2-3 0 16,2-2 128-16,-5-1-128 0,-3-1 0 0,0 1 128 15,-1 1 64-15,0-2 0 0,-1-2 0 0,2 1 0 16,-4 2 352-16,-1-5 80 0,1 1 16 0,-1-2 0 16,1 1 0-16,1 2 0 0,-3-2 0 0,1 0 0 15,-5-2 16-15,-8-4 16 0,-7-3 0 0,-3 1 0 16,-1 0-16-16,4 0 0 0,1-2 0 0,2-1 0 15,2-1-192-15,-4 0-32 0,-2 1-16 0,-2 2 0 16,0-3-32-16,-1 0-16 0,0-3 0 0,7-1 0 0,2-2-112 0,3-1 0 16,4-2-16-16,-2 0 0 0,-2 4-240 0,-2 2 176 15,-3 2-176-15,-2 3 160 0,0 2 16 16,2 1 0-16,1 1 0 0,3 0 0 0,2 4-176 0,1 0 0 16,-4-3-192-16,-1 2 192 0,-1 1-160 0,-3 3 160 15,-1 3 0-15,0 1-144 0,0-2 144 0,7 4 0 16,4 2 0-16,3 0 0 0,-1 1 0 0,2 1 0 15,-2 2 0-15,1 0 0 0,3 1 0 0,0 1 0 16,0 0 0-16,2 1 0 0,3 2 0 0,4 0 0 16,3 1 0-16,3 2-128 0,5 0 128 0,1 0 0 15,1 0 0-15,4 1-128 0,2 3-80 0,3-1-16 0,1 0 0 16,7 4 0 0,-7-5-1472-16,7 5-288 0,0 0-64 0,0 0-11520 15,0 0-2304-15</inkml:trace>
  <inkml:trace contextRef="#ctx0" brushRef="#br0" timeOffset="41096.94">23816 13614 22111 0,'-18'-5'976'0,"5"2"208"0,-3 3-944 0,2 0-240 0,2 3 0 0,3-1 0 16,0 0 3552-16,9-2 672 0,0 0 128 0,0 0 16 16,1 11-3136-16,6 1-624 0,3 1-128 0,5-1-32 15,3 7 0-15,7 1 0 0,5 2 0 0,4 2 0 16,1 2 80-16,5 4 16 0,4 1 0 0,5 4 0 15,0 3 64-15,2 0 16 0,1 0 0 0,8 2 0 16,4 4-352-16,8 5-64 0,6 1-16 0,0 8 0 0,-1 2-192 16,3 2 176-16,-1-7-176 0,9 6 160 0,-38-28-160 15,9 9 0-15,4 6 0 0,6 5 128 0,5 5 64 0,6 2 0 16,6 2 0-16,0 1 0 0,75 56 192 0,-29-20 32 16,-19-13 16-16,-8-7 0 0,-5-2-80 0,-10-6-16 15,-6-6 0-15,-9-3 0 0,-4-2-144 0,-1-1-16 16,2 0-16-16,-5-2 0 0,-1-2-160 0,-5-2 128 15,-4-1-128-15,-5-2 128 0,-5-6-128 0,0-2 0 16,2-6 0-16,-1-2 0 16,0-2-1232-16,3-2-336 0,1-2-64 0,-1-3-19280 0</inkml:trace>
  <inkml:trace contextRef="#ctx0" brushRef="#br0" timeOffset="44031.07">5594 17541 27647 0,'0'0'2448'0,"-8"-4"-1952"0,-1 1-496 0,9 3 0 16,-10-1 1600-16,10 1 240 0,0 0 32 0,0 0 16 15,-4-7-1472-15,4 7-288 0,-7-6-128 0,7 6 0 16,0 0 128-16,0 0-128 0,-7-5 0 0,7 5 0 16,0 0 0-16,0 0 0 0,-8-4 0 0,0 0 0 15,8 4 192-15,-10 4-48 0,0-3-16 0,0-1 0 16,-2 1 336-16,1 3 64 0,-1 0 16 0,0 1 0 15,-1 1-32-15,1 0 0 0,1 3 0 0,-1-2 0 16,0 1-32-16,2-1-16 0,-1 3 0 0,1-1 0 16,-2 0-96-16,3 0-32 0,-1 1 0 0,0 2 0 15,1 0-16-15,0 1-16 0,-1 1 0 0,1 2 0 16,1 1-112-16,-1-2-32 0,-3 0 0 0,-1 2 0 0,0 2-160 16,0 1 0-16,0-1 0 0,-2 5 0 0,0 2 160 15,-2 0-160-15,0 4 192 0,-1-1-192 0,-2-2 304 0,2 2-48 16,3 3-16-16,-1-4 0 0,-1-2 16 0,0 0 16 15,2 0 0-15,4-1 0 0,-1 0-96 0,3-5-32 16,3 3 0-16,3 0 0 0,1 0-144 0,1 1 0 16,0-2 0-16,3 2 128 0,6 0-128 0,-1-1 0 15,-2-3 0-15,1 3 0 0,2 0 0 0,0-3 0 16,0-6 0-16,-2 0 0 0,0-1 0 0,0-2 0 16,3-5 0-16,0-1 0 0,-9-5 128 0,12 6-128 15,0-6 128-15,-2 0-128 0,1 0 192 0,0-4-64 16,1-1 0-16,1-2 0 0,0-1 96 0,2 0 16 15,-1-1 0-15,3-2 0 0,0-5 48 0,1-1 16 16,-1-3 0-16,2 2 0 0,1 0-144 0,0-3-32 0,-2-2 0 0,0 0 0 16,0 1-128-16,1 0 0 0,-2-1 0 0,-2-3 128 15,0 2-128-15,-1-5 0 0,0-2 0 0,1 1 0 16,-2-1 0-16,0 0 0 0,1-2 0 0,-6-1 0 16,-2-1 128-16,2 2-128 0,3 2 0 0,-5 1 128 15,-5 0-128-15,3 0 0 0,2 4 144 0,-3 0-144 16,-3 0 256-16,-1 5 0 0,-1 0-16 0,-1 1 0 15,-1-2-48-15,-1 1-16 0,-4 2 0 0,0 2 0 16,-1 1-176-16,1-1 0 0,-2-4 144 0,-1 3-144 16,-1 1 0-16,0 2 0 0,-3 2 0 0,3 0 0 15,0 2 0-15,1 3 0 0,1-1-192 0,0 0 64 16,-1-4-160-16,3 8-32 0,1 0 0 0,1 5 0 16,-2 5-1536-16,1-3-304 0,0 2-64 0,1 4-16 15,2 3-1328-15,0 2-272 0,0 1-48 0</inkml:trace>
  <inkml:trace contextRef="#ctx0" brushRef="#br0" timeOffset="44351.15">5231 17968 20271 0,'0'0'1792'0,"-11"6"-1424"15,1-2-368-15,2 2 0 0,1 1 2368 0,7-7 416 16,0 0 80-16,0 0 16 0,0 0-1856 0,-4 9-384 16,4-9-64-16,0 0 0 0,0 0-112 0,3 11-16 0,2 0 0 0,-5-11 0 15,7 9 112-15,-1-2 16 0,2 0 0 0,-1 1 0 16,-7-8 0-16,7 11 0 0,0 0 0 0,-2 2 0 16,0-2-144-16,-1 1-32 0,0-1 0 0,0 2 0 15,0 2-208-15,0-4-64 0,0-2 0 0,2-1 0 16,1 1 16-16,1-3 0 0,1-2 0 0,0-2 0 15,0-1 64-15,3 1 16 0,2-4 0 0,0 0 0 16,2-3-224-16,1-1 0 0,3 3 0 0,1-4 0 16,-2-3-1232-1,3 0-352-15,3 1-64 0,0-1-15216 0</inkml:trace>
  <inkml:trace contextRef="#ctx0" brushRef="#br0" timeOffset="45004.25">6283 17202 13823 0,'0'0'1216'0,"0"0"-960"0,-6-7-256 0,6 7 0 0,-6-4 3632 0,6 4 672 16,0 0 144-16,0 0 32 0,-9 2-3408 0,9-2-688 15,-11 6-128-15,4 2-16 0,0 1-240 0,0 2-240 16,-3-1 48-16,0 4 16 0,-1 6-48 0,1 1-16 15,-2-6 0-15,-2 9 0 0,-2 3 240 0,2 2 208 16,1 0-32-16,-2 2-16 0,0 3 304 0,0-3 64 16,0 0 16-16,2-2 0 0,0-3-240 0,1-2-48 15,3-2-16-15,1-3 0 0,1-3-240 0,3-3 0 16,4-3-192-16,0-10 192 16,0 0-2048-16,0 0-288 0,0 0-64 0</inkml:trace>
  <inkml:trace contextRef="#ctx0" brushRef="#br0" timeOffset="45269.17">6318 17114 13823 0,'0'0'1216'0,"0"0"-960"0,0 0-256 0,-7 7 0 16,3 2 3968-16,4-9 768 0,-1 13 128 0,2 0 48 0,3 2-3888 15,0-1-768-15,1 0-256 0,2 3 160 0,-1 3-32 0,2-1 0 16,3 2 0-16,-1 0 0 0,1 1-128 0,0 4 0 16,2 3 0-16,-1-2 128 0,-1-2-128 0,-1 0 0 15,-1-4-160-15,0-2 160 0,-1 2-272 0,-1-4 32 16,-1-3 16-16,-1 1 0 16,0-4-288-16,-2 1-48 0,-3-12-16 0,1 13-8320 15,1 0-1680-15</inkml:trace>
  <inkml:trace contextRef="#ctx0" brushRef="#br0" timeOffset="45459.54">6142 17549 21183 0,'6'-11'944'0,"-2"5"192"0,0-2-912 0,4 1-224 0,5 2 0 0,1 0 0 16,2-2 4304-16,4 1 816 0,2 1 176 0,1-1 16 15,-1-1-4416-15,2 1-896 0,1 1-192 0,-2 0-16 32,-1-2-1904-32,2 0-384 0,-1-1-80 0</inkml:trace>
  <inkml:trace contextRef="#ctx0" brushRef="#br0" timeOffset="46486.53">16732 17496 21183 0,'0'0'1888'0,"0"0"-1504"16,4-11-384-16,-2-2 0 0,0 1 2208 0,0 0 368 15,1 2 80-15,0-2 16 0,-2 0-1520 0,1 2-320 16,4 1-48-16,-4-4-16 0,1 2-288 0,0-2-64 16,-2 3-16-16,0-1 0 0,0 2-144 0,-1 9-16 15,4-11-16-15,-4 11 0 0,0 0 16 0,0 0 0 16,0 0 0-16,0 0 0 0,0 0 80 0,0 0 0 16,-9-6 16-16,0 10 0 0,1 7-208 0,-2 0-128 0,-1 4 160 0,0 4-160 15,-2 5 128-15,-2 4-128 0,0 4 0 0,-2 0 144 16,-2-2 160-16,-1 7 16 0,-1 1 16 0,-1 1 0 15,-3 0-64-15,1 5-16 0,0 1 0 0,3 1 0 16,-1 3-80-16,3-4-32 0,4 1 0 0,3-6 0 16,4-1-144-16,3-5 128 0,1-5-128 0,5-2 128 15,3-3-128-15,1-5 160 0,2-3-160 0,5-4 160 16,-1-2-160-16,4-1 192 0,0-3-192 0,2-2 192 16,2-2-192-16,1-1 0 0,0-2-192 0,0-1 192 15,-2-1 0-15,0 2 0 0,0-2 0 0,-1-1 0 16,-1-1 0-16,1 0 0 0,-2-2 0 0,1 1 0 15,-2-4 416-15,2 0 0 0,0-2 0 0,1 1 0 16,-2-1 32-16,1-2 0 0,0-6 0 0,1 3 0 16,0-1-288-16,2 1-160 0,-1-7 192 0,1 0-192 0,-2-1 160 0,-1-3-160 15,-2-2 128-15,0-2-128 0,1-2 160 0,-1-1-160 16,-4 1 192-16,-1-3-192 0,-2 1 0 16,-2-1 0-16,-1 1 0 0,-4-3 0 0,0-2 160 0,-3 2-160 15,-3 5 128-15,-2 2-128 0,4 13 0 0,-3-1 0 16,-2-3 0-16,-1 3 0 0,-2-1 0 0,-1 0 0 15,1 1-144-15,-1 3 144 0,-9-9-240 0,3 4 64 16,2 5 16-16,2 7 0 16,4-1-224-16,1 5-64 0,3-1 0 0,0 3 0 15,1 2-400-15,6 2-96 0,-8-4-16 0,8 4-11344 16,-11-1-2288-16</inkml:trace>
  <inkml:trace contextRef="#ctx0" brushRef="#br0" timeOffset="46800.78">16600 17699 27647 0,'0'0'2448'0,"0"0"-1952"0,0 0-496 0,0 0 0 16,0 0 2432-16,0 0 400 0,0 0 80 0,11 1 16 15,2 0-2368-15,1 0-560 0,0 1 0 0,3 0 0 16,2-2 192-16,1 2 0 0,1 0 0 0,1 1 0 16,1-3-192-16,1 0 0 0,2 0 0 0,-2-3 0 0,-2 1 0 0,-1 2 128 15,1 0-128-15,-1-2 0 0,-4 2 0 0,-3-2 0 16,-2 2 128-16,0 0-128 0,-2 0 0 0,2 0 0 16,-3 0 0-16,-9 0 0 15,10 2-256-15,-10-2-128 0,11 3-16 0,-11-3-16 16,12 4-544-16,-12-4-128 0,9-5 0 0,0 3-9376 15,1-2-1872-15</inkml:trace>
  <inkml:trace contextRef="#ctx0" brushRef="#br0" timeOffset="47327.45">17678 16804 11967 0,'0'0'1072'0,"0"0"-864"0,0 0-208 0,0 0 0 0,0 0 3840 0,0 0 704 16,0 0 160-16,0 0 32 0,0 0-3152 0,0 0-624 16,0 0-128-16,4 15-32 0,-1-1-576 0,1 4-224 15,-2-1 176-15,1 4-176 0,-2 2 0 0,1 2 0 16,-2-1 0-16,0-1-160 0,-3 1 160 0,0-1-160 16,0 1 160-16,-3-2-160 0,-2 0 16 0,1-1 0 15,0-7 0-15,1 2 0 0,-3-3-32 0,-1 0 0 16,3-2 0-16,0-1 0 15,7-10-384-15,0 0-80 0,-4 9 0 0,4-9-16 16,0 0-1648-16,0 0-336 0,0 0-64 0,0 0-16 0</inkml:trace>
  <inkml:trace contextRef="#ctx0" brushRef="#br0" timeOffset="48051.6">17720 16743 12895 0,'0'0'1152'0,"0"0"-928"0,-6-5-224 0,6 5 0 0,-7-3 4080 0,7 3 768 16,0 0 144-16,0 0 48 0,0 0-3616 0,0 0-720 15,0 0-128-15,0 0-48 0,0 0-272 0,0 0-64 16,0 0-16-16,0 0 0 0,0 0 208 0,0 0 64 16,0 0 0-16,0 0 0 0,0 0 160 0,0 0 32 15,0 0 16-15,12 1 0 0,-2-1 112 0,-10 0 32 16,12 0 0-16,0-1 0 0,-2-2-64 0,1 2-16 16,-1 0 0-16,2 0 0 0,-1 1-368 0,4 0-80 15,2-3-16-15,0 3 0 0,-2 3-256 0,2-2 0 16,-1 4 128-16,1-2-128 0,-1 1 0 0,-2 1 0 15,-1 0 0-15,0 2 0 0,-4 0 0 0,-1 1 0 0,0 0-144 0,-8-8 144 16,2 12-240-16,-2-2 48 0,0-10 0 0,-1 12 0 16,-2 0 192-16,-2-2-176 0,-3 1 176 0,-2-1-160 15,-4 0 160-15,-1 0-160 0,-2-4 160 0,0 3-160 16,0-2 32-16,0 2 0 0,2-1 0 0,2 1 0 16,0 1 128-16,1-2 0 0,0-4 0 0,3 0 0 15,0-2 0-15,9-2 0 0,0 0 0 0,0 0 0 16,0 0 0-16,0 0 0 0,0 0 0 0,0 0 0 15,0 0 0-15,0 0-240 0,0 0 64 0,0 0 16 16,0 0-64-16,0 0-16 0,0 0 0 0,0 0 0 16,0 0 240-16,10 6-144 0,-3-6 144 0,1 1-128 15,1-1 128-15,1 1 0 0,2 1 0 0,0 0 0 16,1-1 0-16,0 2-160 0,10 1 160 0,-2 1-208 0,-1 0 208 0,-6 2 0 16,-2-1 0-16,-3 2 0 0,-1 3 0 0,-3-2 0 15,-1 1 0-15,-1 2 0 0,-2 1 0 0,-2 1 0 16,-2 1 0-16,-1-4 0 0,1 1 192 15,-2 1-64-15,0 0 0 0,-2-1-128 0,0 0 304 0,-1-2-48 16,0-1-16-16,-1-1 0 0,-2 1-32 0,-2-2 0 16,0-5 0-16,-1 4 0 0,-3-1 0 0,0 0 0 15,0-2 0-15,-2 1 0 0,-2-3 64 0,0-1 16 16,1 0 0-16,0-1 0 0,-3-1-288 0,0 0 160 16,1-2-160-16,-2 0 128 0,1 0-272 0,1 1-64 15,1-3-16-15,0 2 0 16,1-4-1552-16,2 0-304 0,0 0-64 0,3 1-15024 0</inkml:trace>
  <inkml:trace contextRef="#ctx0" brushRef="#br0" timeOffset="48969.03">26949 17377 13823 0,'0'0'1216'0,"0"0"-960"0,0 0-256 0,3-10 0 16,-1 4 3664-16,-2 6 688 0,0 0 144 0,0 0 32 16,0 0-3200-16,0 0-640 0,0 0-128 0,0 0-32 0,0 0-272 0,0 0-64 15,0 0-16-15,-10 8 0 0,-1 2 208 0,0 3 64 16,-1 3 0-16,-1 2 0 0,-3 2 128 0,-1 0 48 15,-1 3 0-15,-1 1 0 0,-4 5-240 0,0 4-64 16,-2 2 0-16,0 1 0 0,-1 2-96 0,-1 4-32 16,0 1 0-16,-2 4 0 0,2 4 16 0,3 0 0 15,3-6 0-15,4 1 0 0,2-3 96 0,2-4 16 16,2-4 0-16,3-4 0 0,4 2-96 0,2-8-16 16,0-3 0-16,5-1 0 0,0-6-208 0,3-1 144 15,6-4-144-15,1-1 128 0,0-2-128 0,5-7 160 16,6 0-160-16,1-7 160 0,1-2 160 0,1 0 16 15,2-4 16-15,-1-3 0 0,1-2 96 0,-2-2 32 16,1-3 0-16,-2-3 0 0,-12 9-48 0,3-5-16 0,0-3 0 16,1-5 0-16,1-5-128 0,-1-3-32 0,0-5 0 15,0 2 0-15,18-33-128 0,-9 13-128 0,-6 4 144 0,-4 6-144 16,-6 4 128-16,0 1-128 0,-3 4 0 0,-4 5 0 16,-4 0 128-16,-3 7-128 0,0 5 0 0,-2 2 0 15,-3-2 0-15,-1 7 0 0,0 4 0 0,0 2 0 16,0-3-304-16,0 5-48 0,1 5-16 0,0-2 0 31,-1 1-480-31,1-1-112 0,8 7 0 0,-9-4-16 0,0 2-1648 16,1 0-320-16,-1 0-64 0,0 2-12864 0</inkml:trace>
  <inkml:trace contextRef="#ctx0" brushRef="#br0" timeOffset="49222.02">26563 17894 35647 0,'0'0'1584'0,"0"0"320"0,0 0-1520 0,0 0-384 15,0 0 0-15,5 11 0 0,2-1 224 0,2-4-32 16,2 2 0-16,2 0 0 0,1 0-32 0,4 0-16 16,2-2 0-16,1 2 0 0,1-1 48 0,1-2 16 15,3-3 0-15,0 2 0 0,0 2-80 0,-1-3 0 16,-1 1-128-16,-2 0 192 0,0 0-192 0,-2-2 0 15,-4-4 0-15,1 2 0 0,-1 2-192 0,-2-2-64 16,1-3-32-16,-1 0 0 16,2-1-1664-16,-2-3-336 0,0-3-64 0,2-3-7184 0,1-2-1424 15</inkml:trace>
  <inkml:trace contextRef="#ctx0" brushRef="#br0" timeOffset="49703.48">27551 16837 27519 0,'0'0'1216'0,"0"0"256"0,0 0-1168 0,11-4-304 16,-1 3 0-16,-10 1 0 0,11-4 256 0,-1 1 0 15,1 2 0-15,-11 1 0 0,10-2-256 0,-10 2 0 16,0 0 128-16,9-3-128 0,-9 3 272 0,0 0 0 16,0 0 0-16,0 0 0 0,0 0 432 0,0 0 96 15,0 0 16-15,-6-8 0 0,6 8 96 0,-9-7 32 16,-1 5 0-16,1 0 0 0,-1 1-320 0,10 1-64 15,-9 0-16-15,9 0 0 0,-12 4-352 0,3 1-64 16,1-2 0-16,-1 3-128 0,0 1 240 0,0 1-64 16,0-1-16-16,-1 5 0 0,0 1 208 0,0 4 32 15,-1-1 16-15,-1 3 0 0,1 2 16 0,-1-1 0 0,1 3 0 16,2-3 0-16,0 2-144 0,4-1-32 0,1-2 0 16,3 2 0-16,1-3 16 0,5 1 0 0,0-5 0 0,4 0 0 15,2 1 64-15,3-2 16 0,-3-8 0 0,2 1 0 16,2 0-192-16,6 0-32 0,4 1-128 0,6-5 192 31,6 2-1728-31,3-2-336 0,41-4-80 0,-11-2-16288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39:50.56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11820 6676 17503 0,'0'0'1552'0,"0"0"-1232"16,0 0-320-16,0 0 0 0,0 0 4208 0,0 0 784 15,0 0 144-15,0 0 48 0,0 0-4032 0,7 11-816 0,0 2-144 0,-1 2-48 16,0-1-144-16,0 3 0 0,1 3 0 0,-1 2 0 16,1 1 0-16,-1 2 0 0,1 1 224 0,2 1-64 15,0 1 224-15,-1 0 32 0,-2 1 16 0,-1 1 0 16,1 1 144-16,-1-2 48 0,-1 0 0 0,-2 1 0 15,-2 2-176-15,0 0-16 0,-1-2-16 0,1 2 0 16,-2-2-240-16,-2 2-48 0,0-2-128 0,-2 1 192 16,-1 1-192-16,0-2 144 0,2-2-144 0,0-1 128 15,0-2-288-15,-1-3-64 0,1-2-16 0,1-2 0 16,0-5-1712-16,3-1-352 0,0-5-64 16,1-7-8672-16,0 0-1744 0</inkml:trace>
  <inkml:trace contextRef="#ctx0" brushRef="#br0" timeOffset="550.79">11634 6680 12895 0,'-11'-11'576'0,"2"2"112"0,-2 1-560 0,2 0-128 16,-1 1 0-16,4-1 0 0,6 8 4416 0,2-9 864 16,0-2 160-16,2 3 48 0,1-2-4032 0,2 2-816 0,1-2-144 0,1 0-48 15,1 1-128-15,1 2-48 0,-2-4 0 0,1 1 0 16,1-3 96-16,-1 0 16 0,-1-2 0 0,0 4 0 16,0-2 240-16,1-2 48 0,-1 1 16 0,1 2 0 15,1 2-80-15,0-2-16 0,1 1 0 0,-2-2 0 16,4 0-128-16,0 3-16 0,2-3-16 0,3 3 0 15,3 2-80-15,2 0-16 0,-1-3 0 0,6 5 0 16,3 2-160-16,-2 1-48 0,-5 2 0 0,1 2 0 16,0 2-128-16,-1 1 0 0,-3 2 0 0,-1 1 128 15,-1 3-128-15,-2 3 0 0,-2 2 0 0,-2 2-176 16,-1 1 176-16,-1 2 0 0,-3 0 0 0,-3 4 0 16,0-2 0-16,-4 0 0 0,-2 0 0 0,-1 1 128 15,-2-3-128-15,1 0 0 0,-2-2 0 0,1-1 128 0,-1 0-128 16,-1-4 128-16,0 1-128 0,0 2 128 0,-1-4 0 0,0 0 16 15,-3-2 0-15,-2 2 0 0,-2-2-16 0,-1 1-128 16,-2-1 192-16,-1 0-64 0,-1 0-128 0,1-3 192 16,0 3-192-16,0-3 192 0,-1 0-192 0,1-2 128 15,0-1-128-15,0-1 128 0,-1-2-128 0,1-1 160 16,0 0-160-16,3-1 160 0,1-5-160 0,0 1 0 16,1-1 0-16,1 0-176 15,1 1-576-15,1 3-112 0,2-5-32 0,7 7 0 16,-6-6-1856-16,6 6-368 0,0 0-80 0,0 0-7664 15,0 0-1536-15</inkml:trace>
  <inkml:trace contextRef="#ctx0" brushRef="#br0" timeOffset="1218.59">13564 5573 10127 0,'0'0'896'0,"0"0"-704"15,0 0-192-15,0 0 0 0,-1-11 3808 0,3 0 736 16,2 0 128-16,3 3 48 0,0 2-3376 0,1-1-656 16,-1-1-144-16,1 3-32 0,1 3-384 0,-9 2-128 15,8-4 0-15,1 1 0 0,0 2 0 0,-9 1 0 16,9 0 0-16,-9 0 0 0,0 0 0 0,0 0-144 0,0 0 144 0,-5 10 0 16,-3 3 0-16,-1-2 144 0,-3-1 0 0,-1 2 0 15,0 1 496-15,0 1 112 0,0 1 16 0,-3 3 0 16,-2-3 64-16,0 6 0 0,-1-1 16 0,3 3 0 15,-3 5-48-15,1 0-16 0,1 2 0 0,0 3 0 16,-1 2-96-16,1 3-32 0,1 2 0 0,1-3 0 16,0 1-208-16,1-1-64 0,1 0 0 0,1 3 0 15,0 3-96-15,3 0-32 0,2 0 0 0,-1 3 0 16,1-2-112-16,3 2-16 0,2 1-128 0,0-1 192 16,2-1-192-16,2-2 0 0,2-2 0 0,1-1 0 15,0-2 128-15,2 1-128 0,0-2 0 0,4-1 144 16,2-2-144-16,2 1 160 0,4 2-160 0,-2-6 160 0,0-1-160 0,1-3 160 15,0-5-160-15,2 1 160 0,-1-4-448 16,1-1-96-16,-1 1 0 0,1-6-16 16,1-4-2240-16,2 0-448 0,1 0-96 0,-3-2-12432 15</inkml:trace>
  <inkml:trace contextRef="#ctx0" brushRef="#br0" timeOffset="1961.32">14040 5862 30927 0,'0'0'1360'0,"0"0"304"0,0 0-1344 0,-5-5-320 16,5 5 0-16,0 0 0 0,0 0 1072 0,0 0 144 15,0 0 16-15,0 0 16 0,0 0-864 0,0 0-160 16,0 0-32-16,0 0-16 0,0 0-176 0,3 10 0 16,-3-10 144-16,4 15-144 0,2 2 0 0,0-3 0 15,-1-1 0-15,2 1 0 0,-1 2 0 0,2 1 128 16,-1 1 0-16,2 2 0 0,3-2 256 0,-1 2 64 0,0 0 16 0,2 1 0 16,1 1 96-16,-1 1 16 0,0 0 0 15,-1-1 0-15,-3-2-160 0,-1-1-32 0,-2 1 0 0,2-1 0 16,0-2-128-16,2-1-48 0,1-3 0 0,-1-3 0 15,2-3 16-15,-2-2 0 0,1-1 0 0,-1-1 0 16,2-3 144-16,0 0 16 0,-12 0 16 0,13 0 0 16,-1-3-80-16,-1-3 0 0,0-4-16 0,-1-1 0 15,2-4 112-15,-2 0 32 0,1-3 0 0,-2-2 0 16,-1-4-96-16,-1 0-16 0,1-1 0 0,0 1 0 16,-1-2-144-16,-1-1-48 0,2-2 0 0,-1 1 0 15,-2-2-144-15,1 0 0 0,1-3 0 0,1 2 128 16,-2 1-128-16,1 0 0 0,-2-1 0 0,1 4 0 15,1 7 0-15,-2 1 0 0,0 4 0 0,1 2 0 16,-3 1-272-16,1 2 16 0,-4 10 0 0,0 0 0 16,0 0-1856-16,0 0-352 0,0 0-80 0,0 0-16288 15</inkml:trace>
  <inkml:trace contextRef="#ctx0" brushRef="#br0" timeOffset="2502.42">14413 6432 13823 0,'0'0'1216'0,"0"0"-960"0,-6-11-256 0,2 2 0 15,1 3 3040-15,3 6 560 0,-2-9 112 0,2 1 32 16,3 1-2288-16,-1-1-464 0,1-2-96 0,1 4 0 0,-4 6-64 0,7-7-16 16,-1-3 0-16,2 2 0 0,-2 1-288 0,1-1-48 15,-2 1-16-15,-5 7 0 0,0 0-16 0,0 0-16 16,0 0 0-16,0 0 0 0,0 0 80 0,0 0 0 16,5 9 16-16,-1 2 0 15,-2 2 48-15,-2 3 0 0,0 1 0 0,-2 4 0 0,1 1-16 0,2 2 0 16,-1 0 0-16,0 2 0 0,0-1 32 0,0 0 16 15,-1 1 0-15,1 0 0 0,1-2-224 0,2-4-32 16,-1 3-16-16,2-1 0 0,-1-1-208 0,0-1-128 16,-2 0 160-16,0 0-160 0,0-1 160 0,-1-6-160 15,0 2 160-15,0 0-160 16,0-1-368-16,0 0-160 0,0-3-48 0,0 0 0 16,-1-1-2272-16,1-10-464 0,-1 9-80 0</inkml:trace>
  <inkml:trace contextRef="#ctx0" brushRef="#br0" timeOffset="5575.33">15128 6138 27935 0,'0'0'1232'0,"-7"-6"256"0,-1 1-1184 0,8 5-304 15,-9-5 0-15,9 5 0 0,0 0 1008 0,0 0 144 16,0 0 16-16,0 0 16 0,0 0-752 0,0 0-160 16,0 0-16-16,10 3-16 0,0 3-240 0,5-4 128 15,4-2-128-15,2 2 0 0,3 0 128 0,0 1-128 16,2-1 0-16,4-2 144 0,3 0 32 0,0 0 0 16,-2 0 0-16,0 0 0 0,-2-2-176 0,-2 2 128 15,-1-2-128-15,-1 1 128 0,-1 2-128 0,-2-1 0 16,0-1 0-16,-1 1 0 0,-2 0 0 0,2 0 0 15,-1-1 0-15,-1 1 0 0,0 0 0 0,-1 2 0 16,-1 2 0-16,-3 0 0 16,-2-4-1696-16,0 3-224 0,-2 1-32 0</inkml:trace>
  <inkml:trace contextRef="#ctx0" brushRef="#br0" timeOffset="5987.23">15218 6351 13823 0,'-11'1'1216'0,"-2"-1"-960"16,-1-1-256-16,3 1 0 0,0 1 3424 0,2 2 640 16,9-3 128-16,-9 4 32 0,9-4-3088 0,-9 1-624 15,9-1-112-15,-9 1-16 0,9-1-32 0,0 0 0 16,0 0 0-16,0 0 0 0,0 0-112 0,0 0-32 16,0 0 0-16,0 0 0 0,0 0 176 0,0 0 16 15,0 0 16-15,8 7 0 0,-8-7 224 0,10 4 32 16,2 0 16-16,0-2 0 0,1 1-32 0,1-3 0 15,0-3 0-15,1 6 0 0,0 0-352 0,2 0-80 16,0-3-16-16,1-2 0 0,1-1-208 0,2 2 128 16,-1 1-128-16,3 0 0 0,0 0 0 0,0 0-256 15,0 0 16-15,-1 1 16 16,0 2-720-16,-1-1-144 0,0 1-16 0,-2-2-9728 0,1-1-1952 0</inkml:trace>
  <inkml:trace contextRef="#ctx0" brushRef="#br0" timeOffset="6688.07">16337 6155 4607 0,'0'0'192'0,"0"0"64"0,0 0-256 0,0 0 0 0,0 0 0 0,0 0 0 16,0 0 4048-16,0 0 768 0,0 0 160 0,0 0 16 15,0 0-2768-15,0 0-560 0,0 0-128 0,0 0 0 16,0 0-352-16,0 0-64 0,0 0-16 0,0 0 0 0,0 0-320 0,10 4-64 15,2-1-16-15,-3 2 0 0,-2 4-64 0,-1 2-32 16,2 0 0-16,1-1 0 0,2 1-96 0,2 1-32 16,0 1 0-16,0 1 0 0,1 3-48 0,-1 0-16 15,-1-1 0-15,0 1 0 0,-1 2-112 0,1 0-32 16,-2-1 0-16,0-1 0 0,-1 2-128 0,-1 1-16 16,-1-3-128-16,2 0 192 0,-1-1-192 0,0 1 0 15,-3-6 0-15,1 1 0 0,-1 1 0 0,-1-6-240 16,-4-7 32-16,5 7 0 15,1 1-656-15,-6-8-128 0,0 0-32 0,0 0 0 16,8 7-1824-16,-8-7-368 0,0 0-80 0</inkml:trace>
  <inkml:trace contextRef="#ctx0" brushRef="#br0" timeOffset="7022.64">16927 6125 12895 0,'0'0'1152'0,"0"0"-928"0,0 0-224 0,0 0 0 15,0 0 3392-15,0 0 624 0,0 0 128 0,0 0 16 16,0 0-2688-16,0 0-560 0,0 0-96 0,-7 7-32 16,0 3-256-16,1 0-48 0,-1 0-16 0,1 3 0 15,-1 1-208-15,-2 3-64 0,-2 3 0 0,1 2 0 16,-2 1 192-16,1 1 16 0,-4-1 16 0,2 3 0 15,1 7 160-15,-1 0 48 0,-1-1 0 0,0 5 0 16,-1 2-208-16,1 0-32 0,0-1-16 0,-1 4 0 0,2-1-80 0,0 5-16 16,2 2 0-16,-4-4 0 0,0-1-144 0,-1 0-128 15,-1-1 192-15,-1 0-192 0,-2-2 144 0,-1-2-144 16,0-4 0-16,2 1 144 0,-1-5-144 0,1-4 0 16,1 0 144-16,1-1-144 15,1 0-1424-15,3-4-368 0,3-6-64 0,-1-8-13984 0</inkml:trace>
  <inkml:trace contextRef="#ctx0" brushRef="#br0" timeOffset="11525.77">17708 5618 4607 0,'0'0'192'0,"0"0"64"0,0 0-256 0,0 0 0 16,0 0 0-16,0 0 0 0,0 0 2368 0,0 0 416 15,0 0 96-15,0 0 0 0,0 0-1392 0,0 0-272 16,0 0-64-16,0 0-16 0,0 0 32 0,0 0 16 15,0 0 0-15,0 0 0 0,0 0-144 0,0 0-16 16,0 0-16-16,0 11 0 0,0-11-112 0,0 0-32 16,4 13 0-16,0-4 0 0,-4-9-32 0,4 10-16 0,-4-10 0 15,4 17 0-15,-1-2-128 0,-1 3-32 0,0 1 0 0,-1 2 0 16,0 1-304-16,0 3-64 0,-1 3-16 0,2 3 0 16,-2 1-80-16,1 2-32 0,3 0 0 0,-1 0 0 15,-1 1 0-15,1 2 0 0,-1-2 0 0,2 0 0 16,0-1 128-16,1 4 32 0,-1 2 0 0,2 1 0 15,-3-2-80-15,3 0-16 0,-2 1 0 0,-2 0 0 16,1-3-224-16,-1-1 144 0,0-3-144 0,-1 0 128 16,0-3-128-16,-1 0 160 0,-1-3-160 0,0-1 160 15,-1 1-160-15,1-1 0 0,0-3 144 0,0 3-144 16,-1 0 0-16,2-4 0 0,-1-2 0 0,1-2 0 16,1-1-320-16,2-4-144 0,-1 0-32 0,2-2-11120 15,-4-11-2224-15</inkml:trace>
  <inkml:trace contextRef="#ctx0" brushRef="#br0" timeOffset="12692.53">18903 5865 5519 0,'0'0'496'0,"0"0"-496"16,0 0 0-16,0 0 0 0,5-8 2432 0,-5 8 400 0,0 0 80 0,0 0 16 16,6-11-1328-16,-2 2-272 0,-1 3-48 0,-3 6-16 15,0 0-112-15,2-11 0 0,0 2-16 0,-2 9 0 16,0 0-368-16,0 0-80 0,-4-6-16 0,4 6 0 15,0 0-160-15,0 0-16 0,0 0-16 0,0 0 0 16,-9 0-80-16,9 0-16 0,-9 4 0 0,-1 1 0 16,1 1-80-16,0 2-32 0,0 1 0 0,1 3 0 15,-1 0 48-15,0 1 0 0,0 0 0 0,-2 1 0 16,0 2 160-16,-1-1 32 0,0 0 16 0,1 2 0 16,-1 0 48-16,0 0 16 0,0-2 0 0,2 2 0 15,-1 0-112-15,4 3-32 0,-1-2 0 0,1 0 0 16,1 1-176-16,1-1-32 0,1 0-16 0,1 3 0 15,0 1-96-15,1 3-128 0,-1 0 176 0,1 2-176 0,-1-4 208 0,0 2-64 16,2 0-16-16,0 1 0 0,0 1-128 0,-1 0 160 16,2-7-160-16,2 3 160 0,-1-5-160 0,1 0 160 15,1-2-160-15,1-2 160 0,1-1-32 0,2-1-128 16,-3 0 192-16,2-6-64 0,-6-6 240 0,11 8 32 16,-2 0 16-16,-2-3 0 0,-7-5 48 0,12 3 16 15,-1-1 0-15,-1 2 0 0,0-4-272 0,1 1-48 16,-1 1-16-16,1-2 0 0,-1-3-144 0,1 0 160 15,0 0-160-15,4-3 160 0,-1 1-160 0,3-1 160 16,1-5-160-16,1 2 160 0,0-3-160 0,1 1 128 16,-1-2-128-16,2-4 128 0,1-2-128 0,-2 0 128 15,-3-2-128-15,0 0 128 0,-3 1-128 0,-1-2 0 16,0-1 144-16,-1 2-144 0,-3 0 176 0,0-1-48 0,-1-5 0 0,-2 2 0 16,0 0-128-16,-2 0 0 0,-2 1 0 0,1 1 0 15,-3 2 288-15,0 2 32 0,-3-3 0 0,2 1 0 16,0-3 0-16,-1 2 0 0,0 0 0 15,-1 0 0-15,-1-2-80 0,0 2-16 0,0 1 0 0,0 2 0 16,-1-1-48-16,0 3-16 0,-2 2 0 0,1 4 0 16,-3 0-32-16,2-2 0 0,1-2 0 0,-2 3 0 15,-1 3-128-15,0 0-144 0,0-1 144 0,-2 1-208 16,-2 0 208-16,0 2 0 0,-1 2 0 0,1 0 0 16,1-3-192-16,1 3 48 0,1 1 16 0,1 1 0 15,0 2-192-15,1 1-48 0,8 0 0 0,-9 1 0 16,0-2-576-16,9 1-112 0,-11 1-32 0,11-1 0 15,-9 3-1712-15,1 2-336 0,2 3-80 0,6-8-13104 16</inkml:trace>
  <inkml:trace contextRef="#ctx0" brushRef="#br0" timeOffset="13109.54">18685 6168 17503 0,'0'0'1552'0,"0"0"-1232"0,0 0-320 0,0 0 0 15,0 0 2496-15,0 0 432 0,0 0 80 0,0 0 32 16,0 0-1840-16,0 0-368 0,10 2-80 0,-10-2-16 16,12 2-48-16,0 1-16 0,0 0 0 0,-2-2 0 15,-10-1-272-15,13 1-48 0,-1 1-16 0,-2 1 0 16,1-1 368-16,-1 0 64 0,-10-2 0 0,13 3 16 16,-1 0 192-16,-2-3 48 0,-10 0 0 0,13 0 0 15,0 1-384-15,-1 1-64 0,1-2 0 0,-1 0-16 16,0-3-176-16,2 0-48 0,0-1 0 0,1 1 0 15,-1 3-80-15,0-3 0 0,2-1-16 0,0-2 0 16,-1 1-112-16,1 0-128 0,-4-2 176 0,-1 2-176 0,1-1 128 16,-2 0-128-16,0 1 0 0,-3-1 0 0,0-2 0 0,-1-1-224 15,1 0 32-15,-1 1 16 16,-6 8-2320-16,8-11-448 0,-3 1-112 0</inkml:trace>
  <inkml:trace contextRef="#ctx0" brushRef="#br0" timeOffset="14525.72">19313 5428 13823 0,'0'0'1216'0,"0"0"-960"0,-10-1-256 0,10 1 0 15,0 0 3360-15,0 0 624 0,-8-2 128 0,8 2 32 0,0 0-3136 0,0 0-624 16,0 0-128-16,0 0-32 0,0 0 160 0,0 0 16 16,0 0 16-16,9 6 0 0,-9-6 288 0,12 5 64 15,2-1 16-15,-2 0 0 0,1 0-112 0,-1 1-32 16,-1 1 0-16,2 2 0 0,2 3-80 0,-1 0-32 15,1 0 0-15,0 2 0 0,1 1 32 0,2 2 0 16,0 1 0-16,3 1 0 0,3 3 0 0,-1 0 0 16,-1 1 0-16,2 1 0 0,2 5-96 0,5 8-16 15,8 7 0-15,-8-8 0 0,-10-15-96 0,2 5-32 16,1 5 0-16,0 5 0 0,-2-3-80 0,-1 2-32 16,0 0 0-16,1-1 0 0,-3-3-208 0,0 2 176 15,-2 1-176-15,-2 5 160 0,1 4-160 0,-4 1 192 16,-5 0-192-16,0 0 192 0,-1-2-64 0,0 1-128 0,-5-4 192 0,-4 2-64 15,-2-1 64-15,1-2 0 0,-2-2 0 0,-2-2 0 16,-1-3-192-16,1 2 192 0,0 0-192 0,-1-2 192 16,0-3-32-16,0-1 0 0,0-1 0 0,2 2 0 15,-1-2-160-15,0 0 0 0,1-6 144 0,-3-1-144 16,0-2 0-16,1-2-208 0,-1 2 16 0,0-3 16 31,0 0-1824-31,-2 0-368 0,-2-5-80 0,0-1-16336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40:24.25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6406 7734 23039 0,'0'0'2048'0,"0"0"-1648"15,0 0-400-15,2-8 0 0,-2-1 1664 0,0 9 240 16,0 0 48-16,2-9 16 0,-2 9-1584 0,0 0-384 15,0 0 0-15,0 0 0 0,0 0 0 0,0 0 0 16,0 0 0-16,0 0 0 0,0 0 0 0,0 0 0 16,4 12 0-16,-2-2 0 0,-2 3 128 0,1 4-128 0,-1 4 192 0,-1 5-64 15,-3 4 32-15,1 5 0 0,2 5 0 0,-2 1 0 16,-1 4 160-16,3 0 16 0,0 1 16 0,-1 1 0 16,0-2 112-16,-1 5 32 0,1 3 0 0,-1 6 0 15,0 6 64-15,-1 2 16 0,0-1 0 0,1 1 0 16,-3-2-96-16,1 3-16 0,-1 5 0 0,0 2 0 15,2 6-112-15,1 1-32 0,-3-5 0 0,2 0 0 16,-2 1-80-16,1 3-32 0,-2 7 0 0,1-1 0 16,-1-1 32-16,1-3 0 0,-1 0 0 0,1 3 0 15,0 4 16-15,1-1 0 0,-1 1 0 0,0-1 0 16,1 0-48-16,0 2 0 0,0 2 0 0,1-3 0 16,0-2-16-16,1 1 0 0,-1-2 0 0,2 2 0 15,1 3 16-15,1-3 0 0,0-3 0 0,1 0 0 0,-2-1 32 16,-1 0 0-16,0 1 0 0,0 0 0 0,0 0 0 0,-2-2 0 15,-1 0 0-15,-1 1 0 0,1 1-64 0,-1-3-16 16,-1-1 0-16,1 0 0 0,-2-2 32 0,1-3 0 16,3-2 0-16,0 2 0 0,-1 3 0 0,0-4 0 15,0-3 0-15,2-3 0 0,2-2-64 0,-2 0 0 16,-1-6 0-16,0 3 0 0,4 0 0 0,-1-2-128 16,-1-7 192-16,0 0-64 0,2-2-128 0,0-2 128 15,0-1-128-15,0-2 128 0,0 1-128 0,2-3 192 16,0 0-192-16,1-2 192 0,-2 0-192 0,-1-4 192 15,0-2-192-15,-1-1 192 0,-1-3-192 0,1 1 128 16,1-1-128-16,-1 0 128 0,-2-1-128 0,1-2 0 16,-1 0 144-16,-1-2-144 0,0-2 0 0,-1 2 0 0,0-2 0 15,1-1 0-15,1-1 0 0,-1 0 0 0,-5-5 0 16,3 0 128-16,2 0-128 0,0-2 0 0,-1-2 0 0,1-1 0 16,0-2-128-16,1 1 0 0,1-1 0 0,-2-1 0 15,0-2-48-15,0-1 0 0,1-1 0 0,1 0 0 31,2-9-208-31,-3 11-32 0,3-11-16 0,-4 9 0 16,4-9-1232-16,-2 9-240 0,2-9-48 0,0 0-10784 0,0 0-2144 0</inkml:trace>
  <inkml:trace contextRef="#ctx0" brushRef="#br0" timeOffset="1650.2">4674 13395 4607 0,'-16'-3'400'0,"4"2"-400"16,-3-3 0-16,-2 2 0 0,-1-1 2816 0,-1 0 496 15,1-1 80-15,1 1 32 0,0-1-1824 0,2-3-384 16,0 1-64-16,-2 0 0 0,-1 1 0 0,5-3 16 16,5 0 0-16,0 2 0 0,-1 2 32 0,3-2 0 15,6 6 0-15,-3-8 0 0,3 8-368 0,0-8-80 16,0 8-16-16,8-7 0 0,2 3-400 0,1 1-80 15,-2-3 0-15,4 2-16 0,4 2-240 0,4 1 0 16,1-1 0-16,4 5 0 0,1-1 0 0,2 1 0 16,0-3-128-16,2 0 128 0,2 1 0 0,0 1 0 15,3 2 0-15,3-4 0 0,0-4 192 0,7 1-16 16,7 3 0-16,4 0 0 0,-1 4 112 0,3 1 32 0,1 2 0 0,-1-2 0 16,-3-1-48-16,4 0 0 0,4-2 0 0,7 2 0 15,8 1-16-15,-3 5 0 0,-3-3 0 0,1 0 0 16,-3-3 32-16,6 0 0 0,7 0 0 0,0 2 0 15,2 2-144-15,-2-3-16 0,-3-1-128 0,5 0 192 16,6 1-192-16,2-1 176 0,1 1-176 0,2 1 160 16,-5-3-160-16,6 3 0 0,5-1 0 0,-1 0 0 15,-3 0 0-15,5-1 128 0,4 0-128 0,4 0 0 16,1 3 176-16,-4-1-48 0,-5 1-128 0,9-2 192 16,8 3 96-16,-3-2 16 0,-5 2 0 0,3 1 0 15,7-4-48-15,-3 2-16 0,-2-1 0 0,2 2 0 16,2 3 16-16,-1-5 16 0,1 2 0 0,-4-1 0 15,-2-1-64-15,8-1-16 0,3-1 0 0,-5 0 0 0,-6 0-64 16,8 1 0-16,6 0-128 0,-2-1 192 0,-7-1-192 0,7 0 176 16,8-1-176-16,-4 1 160 0,-7 1-160 0,6-3 0 15,8 0 144-15,-4 3-144 0,-6-1 0 0,8 1 0 16,4-3 0-16,-6 2 0 0,-5 2 0 0,4 3 0 16,7-4 0-16,-3 2 128 0,-5 1-128 0,4-1 128 15,3-1-128-15,-4 2 128 0,-7-2-128 0,7 2 0 16,6-2 0-16,-5 1-128 0,-6 1 128 0,2-2 0 15,3-2 0-15,-4-2 128 0,-6 0-128 0,7 3 0 16,9 0 0-16,-6 1 0 0,-8 1 208 0,5-4 32 16,5-2 0-16,-5 3 0 0,-7 3 48 0,6-2 16 15,5-3 0-15,-6 5 0 0,-5 2-176 0,4-2-128 16,4-1 192-16,-5 0-192 0,-7 5 256 0,3-1-48 16,5-3-16-16,-1 3 0 0,-8 3-192 0,2-3-240 0,-2-7 48 0,0 4 16 15,1 6 176-15,-5-4 0 0,-6-6 0 0,2 2 0 16,3 3 0-16,-5-3 0 0,-7 1 0 0,1-4 128 15,0-1-128-15,0 1 128 0,-4 3-128 0,-2-4 128 16,-5 0 48-16,3 0 16 0,3 0 0 0,-3 3 0 16,-6 1-64-16,-6-2-128 0,-6-2 192 0,4 0-64 15,4 0-128-15,-3 2 0 0,-2 0 0 0,-3 2 128 16,-8 3-128-16,-2-6 0 0,1-2 0 0,1 1 0 16,5 4 0-16,-3 0 0 0,-7-2 0 0,-4 1 0 15,-8-1 0-15,-3 0 0 0,-1-1 0 0,2-1 0 16,0 0 0-16,-1 0-144 0,-2-1 144 0,0 2 0 15,-1 2 0-15,-2-2-128 0,-6-1 128 0,-2 1 0 0,-4 2-128 16,-4-2 128-16,-3-1-192 0,0 1 192 16,-2 1-1280-16,0-1-128 0,-3-1-48 0,-1 3-11600 15,0-1-2304-15</inkml:trace>
  <inkml:trace contextRef="#ctx0" brushRef="#br1" timeOffset="16010.17">7509 6593 29487 0,'0'0'2624'0,"0"0"-2112"15,-7-3-512-15,7 3 0 0,0 0 2016 0,0 0 288 16,0 0 64-16,-4 9 16 0,4-9-1840 0,1 14-368 16,2-1-176-16,1 4 160 0,-2 3-160 0,3 0 0 15,1 3 0-15,0 7 0 0,1 0 0 0,-1 5 0 16,2 4 0-16,-2 1 0 0,1 2 0 0,-2 1 0 16,0 0 0-16,-1-3 0 0,0 0 0 0,0-1 0 15,0-7 0-15,-1 1 0 0,-2-4 0 0,2-1 0 16,-1-3 144-16,1 0-144 0,-2-2 0 0,0-3 144 15,1-2-144-15,-1-2 0 16,-1-2-272-16,0-2-176 0,0-12-16 0,0 0-10720 16,0 0-2128-16</inkml:trace>
  <inkml:trace contextRef="#ctx0" brushRef="#br1" timeOffset="16477.4">7440 6492 30399 0,'-9'-25'2704'0,"5"8"-2160"0,0-2-544 0,2 0 0 16,0 2 1872-16,5 0 272 0,1-1 48 0,2 2 16 15,1-2-1344-15,3 1-272 0,1 0-48 0,1 0-16 0,-1-2-192 0,2 2-32 16,0 0-16-16,2 1 0 0,-1 3-288 0,2 0 128 15,1 0-128-15,1 1 0 0,0 3 0 0,2 1 0 16,-1 3 0-16,0 0 0 0,-1 0 0 0,-1 1 0 16,0 1 0-16,-3 3 0 0,-2 3 0 0,1-2 0 15,1 2 0-15,2 2 0 0,-1 0 0 0,1 4 0 16,-2-1 0-16,5 4 0 0,0 1 0 0,1 1 0 16,-1 5 0-16,1-1 0 0,-3 1 0 0,1 2 0 15,-1 0 0-15,0 1 0 0,-3 0 160 0,1 1-160 16,-2 0 128-16,-3 1-128 0,-3-1 128 0,-3-1-128 15,-2-1 128-15,-2 0-128 0,-2 1 192 0,-4-1-64 16,0-2 0-16,-2 0 0 0,-2-2 0 0,-3-2 0 16,-3-2 0-16,0 0 0 0,-2 0-128 0,-3-1 192 15,-2-1-192-15,-1 0 192 0,-3 0-192 0,-1-2 0 0,1 0 0 0,0 0 128 16,-1-1-128-16,0-2 0 0,-1 1 0 0,2-2 0 31,1-1-448-31,1 3 0 0,0-6-16 0,2 0 0 16,2-1-1392-16,1-1-288 0,2 0-48 0,1-3-8784 0,1 2-1760 0</inkml:trace>
  <inkml:trace contextRef="#ctx0" brushRef="#br1" timeOffset="17097.16">8479 5716 19455 0,'0'0'864'0,"0"0"176"0,0 0-832 0,0 0-208 15,0 0 0-15,0 0 0 0,0 0 0 0,0 0 144 16,6-8-144-16,-1 0 128 0,-1-1-128 0,0 3 0 16,0-3 0-16,1 2 0 0,1 1 0 0,-6 6 0 15,7-9 0-15,-2 1 0 0,-5 8 0 0,7-8 288 0,-7 8-48 0,0 0-16 16,0 0 800-16,0 0 144 0,2-9 48 0,-2 9 0 16,0 0 128-16,0 0 16 0,-4-8 16 0,4 8 0 15,0 0-416-15,0 0-64 0,0 0-32 0,0 0 0 16,0 0-128-16,0 0-32 0,0 0 0 0,0 0 0 15,0 0-224-15,-9 0-48 0,9 0-16 0,-9 3 0 16,1 2-160-16,2 1-16 0,-2 1-16 0,1-1 0 16,-1 1-16-16,1 3 0 0,-1 3 0 0,-1 0 0 15,-2 6 80-15,1 3 16 0,-2 1 0 0,-1 2 0 16,-1 0-48-16,-1 3 0 0,2 6 0 0,2 3 0 16,-1 3-16-16,0 2-16 0,0 0 0 0,3 1 0 15,0 1 32-15,3 0 16 0,0 2 0 0,3-2 0 0,-1-1 0 16,1 0 0-16,0 3 0 0,2 0 0 15,1 2-144-15,-1-4-128 0,-1-2 192 0,2 1-192 0,0-1 0 0,2-1 0 16,-1 2 0-16,2-5 0 0,1-3 144 0,1-1-144 16,3-1 0-16,2 1 144 0,2 0-16 0,2-4 0 15,3-3 0-15,4 2 0 0,-1-6-128 0,0-3 0 16,1-3 0-16,1 0 0 0,2-3-256 0,-1-2-96 16,-1-3-16-16,2 0 0 15,1-3-1296-15,-2 0-256 0,1-4-48 0,0 4-9536 16,1-1-1904-16</inkml:trace>
  <inkml:trace contextRef="#ctx0" brushRef="#br1" timeOffset="17980.58">8887 5844 20271 0,'0'0'896'0,"0"0"192"0,-9-7-880 0,9 7-208 0,-6-6 0 0,6 6 0 16,0 0 1776-16,0 0 304 0,0 0 64 0,0 0 16 15,0 0-1120-15,0 0-208 0,0 0-64 0,0 0 0 16,0 0 0-16,5 10 0 0,2-2 0 0,0 1 0 15,5 2 16-15,0 0 0 0,-2 0 0 0,2 1 0 0,-2 2-272 0,2-1-48 16,-1 1-16-16,0 2 0 0,0-2-96 0,0 2-32 16,-1-3 0-16,-1 0 0 0,-1 1 48 0,-1 3 0 15,0-1 0-15,-1-2 0 0,2-1-160 0,-1 0-16 16,-1 0-16-16,1 0 0 0,-1 0 0 0,1 0 0 16,1-2 0-16,-1-3 0 0,-7-8 80 0,11 8 32 15,-3-2 0-15,0-1 0 0,-8-5-128 0,10 5-32 16,-1-5 0-16,-9 0 0 0,12 0 64 0,-2-5 0 15,-2 4 0-15,4-6 0 0,0-3 80 0,-2 0 32 16,0-3 0-16,1-1 0 0,-1 0-48 0,2-1 0 16,0 0 0-16,-2-3 0 0,-1-3-96 0,0-1-32 15,1-2 0-15,-3 2 0 0,-1 1-128 0,-1-2 0 16,0 1 144-16,-1 1-144 0,-1 1 0 0,-3 2 0 0,-3 2 0 16,2 2-192-1,2-2-256-15,-1 2-48 0,-1 1-16 0,1 3 0 16,0 1-304-16,0 9-64 0,2-11-16 0,-2 11 0 15,0 0-1920-15,0 0-384 0,0 0-64 0,0 0-32 0</inkml:trace>
  <inkml:trace contextRef="#ctx0" brushRef="#br1" timeOffset="18361.32">9246 6230 21183 0,'0'0'1888'0,"0"0"-1504"16,0 0-384-16,-9 2 0 0,9-2 2272 0,0 0 384 16,0 0 80-16,0 0 16 0,0 0-1664 0,0 0-336 15,0 0-64-15,0 0-16 0,0 0 32 0,0 0 0 16,0 0 0-16,0 0 0 0,0 0-48 0,12 3 0 15,-12-3 0-15,10 4 0 0,-10-4 80 0,10 6 16 16,0 1 0-16,-3 1 0 0,-1 0-128 0,-1 2-32 16,0 2 0-16,-1 2 0 0,-1 3-176 0,-2 0-32 15,-1 0-16-15,0 2 0 0,0 4-368 0,-1 0 0 16,-1 1 0-16,2 2 0 0,2-3 0 0,1-1 0 16,0 0 0-16,1-2 128 0,0 0-128 0,1-2 0 15,2 0 0-15,0-2 128 0,0-2-320 0,3 0-48 0,1-1-16 0,-1 0 0 31,-1-1-2592-31,3-1-528 0</inkml:trace>
  <inkml:trace contextRef="#ctx0" brushRef="#br1" timeOffset="20263.48">9633 6210 10127 0,'0'0'896'0,"0"0"-704"16,-4-8-192-16,4 8 0 0,0 0 4736 0,0 0 928 16,7-9 176-16,1 3 48 0,2-1-3808 0,2 2-752 15,2 1-160-15,0 1-16 0,2 1-576 0,4 1-128 16,1-1 0-16,1 1-16 0,0 1-432 0,4 0 0 16,3 1 0-16,-2 1 0 0,-1-1 0 0,1 0-272 15,1-1 32-15,-1 3 16 16,-1 1-304-16,-2-2-64 0,-3 1-16 0,-1-3 0 0,-1-3 176 0,-1-1 48 0,-2-1 0 0,-1 0 0 15,0 0 112-15,-1 0 16 0,-1-1 16 16,0 0 0 0,-1-1-416-16,1 2-96 0,-3 1-16 0</inkml:trace>
  <inkml:trace contextRef="#ctx0" brushRef="#br1" timeOffset="20616.29">9564 6569 35007 0,'0'0'3120'0,"7"-7"-2496"16,-7 7-496-16,13-4-128 0,0-1 1056 0,2 1 192 16,4 2 32-16,0-4 16 0,1 2-1040 0,2 1-256 15,-1-1 0-15,0 1 0 0,-2 0 0 0,2 1-176 16,1-2 32-16,2 3 0 16,0 1-576-16,0 0-112 0,-3 0-32 0,1 1 0 15,0 0-576-15,-1 2-112 0,-2-2-32 0,1 2 0 16,0-2-160-16,-1-1-48 0,-2 0 0 0,-1-1 0 15,-1-1 128-15,0 1 0 0,-2 0 16 0,-2-1 0 16,-11 2 480-16,12-1 80 0,-1 0 32 0</inkml:trace>
  <inkml:trace contextRef="#ctx0" brushRef="#br1" timeOffset="21297.32">10548 6266 6447 0,'0'0'272'0,"0"0"80"0,0 0-352 0,-6-5 0 0,6 5 0 0,0 0 0 15,0 0 6256-15,0 0 1168 0,0 0 256 0,0 0 32 16,0 0-5504-16,0 0-1104 0,0 0-208 0,5 14-64 16,3 3-576-16,0-1-112 0,0-3-16 0,2 1-128 0,2 2 144 0,1 0-144 15,1-1 0-15,0 2 144 0,2 1 16 0,0 2 0 16,-1-2 0-16,0 1 0 0,-2-3 0 0,0 1 0 15,-1 2 0-15,-1-2 0 0,0 0-160 0,-2 0 0 16,-1-1 0-16,-2-1 128 0,-1-2-128 0,1-1 0 16,0-2 0-16,1-1 0 15,-2 2-560-15,-5-11-32 0,0 0-16 0,9 3-10592 16,-9-3-2112-16</inkml:trace>
  <inkml:trace contextRef="#ctx0" brushRef="#br1" timeOffset="21580.51">11121 6236 23951 0,'0'0'2128'0,"0"0"-1696"0,0 0-432 0,-8 5 0 15,1 3 2224-15,1 5 352 0,-3 4 80 0,0 2 16 16,1 0-1984-16,0 2-400 0,-1 4-80 0,-2 3-16 15,-3 5 128-15,0 1 32 0,-2 2 0 0,0 4 0 16,-1-3 80-16,3 2 16 0,2 1 0 0,1 0 0 16,-2 3 192-16,-2-1 32 0,1 1 16 0,0 0 0 15,-1 1-240-15,1-1-32 0,0 0-16 0,1-2 0 16,1-4-224-16,0 0-48 0,2-3-128 0,1-2 192 16,-1 0-400-16,3-4-96 0,0 0-16 0,3-1 0 15,2-3-2720-15,2-5-544 0,0-6-128 0</inkml:trace>
  <inkml:trace contextRef="#ctx0" brushRef="#br1" timeOffset="23382.45">11795 5617 32831 0,'0'0'1456'0,"-3"-9"288"0,3 9-1392 0,-4-8-352 15,4 8 0-15,0 0 0 0,0 0 560 0,0 0 32 16,0 0 16-16,0 0 0 0,0 0-288 0,0 0-64 16,0 0-16-16,0 0 0 0,-1 12-240 0,1 1 0 15,1 1 128-15,2 1-128 0,-1-1 192 0,1 4 0 16,0 4 0-16,-1 2 0 0,2-2 240 0,1 5 32 15,1 5 16-15,-2 3 0 0,-1 4 112 0,1 0 32 16,-1 5 0-16,0 1 0 0,-3-1-64 0,-2 6-16 16,-2 4 0-16,-2 6 0 0,-2 5-224 0,0 5-32 15,-1 3-16-15,1-3 0 0,-1-2-128 0,0-2-16 16,0-2-128-16,2-1 192 0,3-3-192 0,2-7 128 0,-1-1-128 0,3-4 0 16,3-5 192-16,-1-1-64 15,1-4-128-15,0-1 192 0,1-5-192 0,-1-3 0 0,1-3 0 0,2-4 0 16,-4 0-208-16,2-2-144 0,0-7-32 0,0 1 0 31,0 2-1424-31,-2-2-304 0,0-2-48 0,-1 0-9344 0,0-1-1872 0</inkml:trace>
  <inkml:trace contextRef="#ctx0" brushRef="#br1" timeOffset="26133.77">12304 7415 15711 0,'0'0'704'0,"0"0"128"0,0 0-656 0,0 0-176 0,0 0 0 0,0 0 0 15,0 0 864-15,0 0 144 0,0 0 16 0,0 0 16 16,10-5-624-16,-4-2-128 0,-1 1-32 0,-5 6 0 15,8-7 192-15,-8 7 48 0,0 0 0 0,0 0 0 16,11-3 336-16,-11 3 80 0,7-3 16 0,-7 3 0 16,0 0 128-16,8-4 32 0,-8 4 0 0,0 0 0 15,0 0 64-15,9-7 32 0,-9 7 0 0,9-6 0 16,-9 6-240-16,10-7-48 0,-1-1-16 0,0 0 0 0,-1 1-240 16,1 0-32-16,-1-1-16 0,2-1 0 0,1-3-96 0,0-1-32 15,1 0 0-15,2 0 0 0,2 0-48 0,0-4-16 16,-2 4 0-16,2-5 0 0,2 1-176 0,0-1-32 15,-1-3-16-15,1 0 0 0,1 0-176 0,-1-4 128 16,-1 1-128-16,0-1 128 0,0 0-128 0,0-2 0 16,-3 1 0-16,0-2 0 0,-2-3 0 0,1 1 0 15,-1 0 128-15,-2 1-128 0,1 2 144 0,-1 2 0 16,0 3 0-16,0-1 0 0,-3 0 48 0,1 3 16 16,0 0 0-16,0 3 0 0,0 1-80 0,-2 3 0 15,-1 0-128-15,2 2 192 0,-2 3-192 0,-5 8 0 16,4-9 0-16,-4 9 0 0,4-9 0 0,-4 9 0 15,0 0 0-15,0 0 0 0,0 0 0 0,0 0 128 0,0 0-128 0,4-7 0 16,-4 7 0-16,0 0 0 0,0 0 0 0,0 0 0 16,0 0 0-16,0 0 0 0,3 10 0 0,-2 3 0 15,-1 1 0-15,-1 1 144 0,-1 2-144 0,1 0 128 16,0 0-128-16,-1 3 128 0,0-5-128 0,-1 6 128 16,2-1-128-16,-1-1 0 0,0 1 0 0,1-2 0 15,-1 0 0-15,1 1 128 0,-2-3-128 0,2 1 0 16,1-1 128-16,0 0-128 0,0 1 0 0,0-4 128 15,3 1-128-15,-1-1 0 0,1-3 0 0,-3-10 0 16,4 12 128-16,0-1-128 0,0-2 0 0,-4-9 128 16,6 6-128-16,2 0 0 0,1-3 144 0,-9-3-144 15,11 0 144-15,-1-1-144 0,2-3 192 0,-1-1-192 16,2-2 240-16,2 0-64 0,-1-5-16 0,2 1 0 0,-1 1-160 0,0 0 192 16,-2-2-192-16,0 0 192 0,1 2-192 0,-1-1 0 15,-1-2 144-15,0-2-144 0,-1-4 0 0,2 1 144 16,0 0-144-16,1 0 0 0,0-1 128 0,-1 1-128 15,0-4 0-15,-1 1 0 0,-2 0 128 0,1 3-128 16,-2 0 0-16,0-1 0 0,0 1 128 0,-1 0-128 16,-2 0 144-16,2 2-144 0,-1-2 0 0,-2 1 0 15,-3 3 0-15,2-2 0 0,-1 3 0 0,0 1-128 16,-2 2 128-16,0-1 0 0,-1 2 0 0,0 1 0 16,0 2 0-16,0 6 0 0,0 0-128 0,0 0 128 15,0 0 0-15,0 0 0 0,0 0-128 0,0 0 128 16,0 0 0-16,-9 12 0 0,3-2-144 0,0 2 144 15,2-1 0-15,0 4-144 0,2 0 144 0,1 1 0 0,-1 1-144 16,1 3 144-16,1 0 0 0,-1 3 0 0,-2-4 0 0,2 5 0 16,-1-4 0-16,1 3 0 0,-1 0 160 0,0 4-160 15,1 1 160-15,0-1-160 0,1 1 128 0,0-2-128 16,0-3 128-16,2 1-128 0,2-1 128 0,0-3-128 16,-1-3 0-16,-1-3 0 0,2-1 0 0,3 0 0 15,-3-1 0-15,1-2 0 0,-5-10 128 0,6 7-128 31,-6-7-368-31,0 0-96 0,12 2-32 0,-2-3 0 0,-10 1-672 16,12-5-144-16,-1-2-32 0,-2 1 0 16,-1-2-2560-16,-1 0-512 0</inkml:trace>
  <inkml:trace contextRef="#ctx0" brushRef="#br1" timeOffset="26717.76">13669 6574 30063 0,'0'0'1328'0,"0"0"272"16,0 0-1280-16,0 0-320 0,-9 3 0 0,9-3 0 16,0 0 752-16,0 0 80 0,0 0 0 0,0 0 16 0,0 0-80 0,0 0 0 15,0 0-16-15,15 0 0 0,-2-4-272 0,0 0-48 16,-2 0-16-16,3 1 0 0,-3 1-128 0,2 0-32 15,0 1 0-15,0 0 0 0,0-1 112 0,0 1 16 16,2-3 0-16,-1 2 0 0,2 2-64 0,-1 0-16 16,-2-3 0-16,2 2 0 0,0-2-304 0,0 3 128 15,-3-4-128-15,2 3 0 0,0 0 0 0,2-3 0 16,-1 1 0-16,0 0 0 0,-1 1-192 0,1 0-160 16,-1 1-32-16,-1-1 0 15,0-2-1792-15,-1 1-352 0,-3-2-80 0,-9 5-12320 0</inkml:trace>
  <inkml:trace contextRef="#ctx0" brushRef="#br1" timeOffset="26981.49">13683 6751 32191 0,'0'0'1424'0,"0"0"304"0,0 0-1392 0,0 0-336 0,0 0 0 0,0 0 0 16,0 0 912-16,0 0 112 0,10 0 32 0,3 0 0 15,1-1-432-15,2 0-96 0,0-2-16 0,2 2 0 16,3-1-208-16,0 1-48 0,1 1-16 0,0-2 0 16,-1-1-240-16,-2 2 144 0,1-2-144 0,-1 2 128 15,1-2-128-15,-2-1-144 0,0 2 144 0,1-1-208 16,-4-1-400-16,1 1-80 0,-2 1-16 0,1-2 0 15,-1 3-1760-15,-1-3-352 0,-1 2-80 0</inkml:trace>
  <inkml:trace contextRef="#ctx0" brushRef="#br1" timeOffset="27601.78">14432 6211 29487 0,'0'0'2624'0,"0"0"-2112"0,-9-5-512 0,1 1 0 16,8 4 1920-16,0 0 288 0,0 0 48 0,0 0 16 16,0 0-1776-16,0 0-368 0,0 0-128 0,0 0 0 15,12 6 128-15,0-3-128 0,-1-1 0 0,4 0 0 16,0 0 0-16,2-1 128 0,3-1-128 0,-1 1 0 16,1-2 0-16,1 0 0 0,1 1 0 0,3-2 0 15,0 1 144-15,-2 0-144 0,-2 1 0 0,1-4 144 0,2-1 64 0,-2-1 16 16,-1 3 0-16,1 0 0 15,-3-1-32-15,1 1-16 0,-1-3 0 0,1 1 0 0,-2 1 80 0,-1 0 0 16,-1 0 16-16,-2 1 0 0,-1 1-80 0,-1 0 0 16,-2 2-16-16,-10 0 0 0,11-2-176 0,-2 4 0 15,-9-2 144-15,0 0-144 0,9 0 0 0,-9 0 0 16,0 0 0-16,0 0 128 0,0 0-128 0,0 0 0 16,-1 12 0-16,-2-1 128 0,-1-1-128 0,-1 2 144 15,-3-1-144-15,-1 3 160 0,-1 0 96 0,-2 5 32 16,-4 1 0-16,-1 3 0 0,-1-2 32 0,0 4 16 15,0 1 0-15,-1 2 0 0,0 2-336 0,0 0 0 16,2-3 0-16,1 3 0 0,-1-1 0 0,1-5 0 16,0 1 0-16,2 1 128 0,0-2-128 0,2 0 0 15,-1 0 0-15,0 2 0 0,0-4 0 0,1-1 0 0,0-1 0 0,3-2 0 16,1 3 0-16,2-6 0 0,1 0 0 0,1-2 0 31,0-3-320-31,4-10-128 0,-1 11-16 0,1-11-16 16,0 0-1520-16,0 0-304 0,6 9-64 0,-6-9-8816 0,12 4-1744 0</inkml:trace>
  <inkml:trace contextRef="#ctx0" brushRef="#br1" timeOffset="28119.25">15306 6253 19343 0,'0'0'1728'0,"-13"0"-1392"16,-2 0-336-16,1 2 0 0,0 1 4384 0,2 0 800 16,3 1 176-16,1 2 16 0,0 4-4304 0,2 0-880 15,-1 0-192-15,2 5 0 0,-2 2-256 0,1 2-64 16,-2 1 0-16,0 5-16 15,0 2-64-15,0 2-16 0,-1 2 0 0,0-1 0 0,-1 0 272 0,-1-1 144 16,2 1-160-16,0 0 160 0,1-3 0 0,2 0 0 16,-1-1 0-16,3-3 0 0,2-3 272 0,0-1 48 15,2-4 16-15,2 1 0 0,0 0 240 0,2-5 32 0,1 0 16 16,2-2 0-16,1-1-208 0,-8-8-32 16,12 5-16-16,2-1 0 0,0-2-240 0,2 0-128 0,1-2 128 0,2-2-128 15,2-4 0-15,0-2 0 0,0-5 0 0,1 0 128 16,4-3-128-16,-1 2 0 0,0-3 128 0,1-1-128 15,-1 0 144-15,-1-2-144 0,-1-3 192 0,-3 2-192 16,0-1 128-16,-3-1-128 0,-3 0 0 0,-2-1 0 16,-2 0 192-16,-2-1-32 0,-1-1 0 0,-3-2 0 15,-2 1 128-15,0-2 32 0,-4-1 0 0,-2-1 0 16,0 0-176-16,-2 3-16 0,-2 4-128 0,-2 2 192 16,-3 1-192-16,-3 2 0 0,-1 4 0 0,-3 2 0 15,0 0 0-15,-1 2-208 0,-3 3 32 0,1 3 16 16,-1 4-352-16,5-2-80 0,1 2-16 0,-1 1 0 15,2 0-2000-15,2 0-400 0,0 1-64 0</inkml:trace>
  <inkml:trace contextRef="#ctx0" brushRef="#br1" timeOffset="29053.25">16010 6906 11967 0,'0'0'1072'15,"0"0"-864"-15,0 0-208 0,0 0 0 16,0 0 1712-16,0 0 288 0,0 0 64 0,0 0 16 0,0 0-1184 0,4 11-256 16,-4-11-32-16,0 0-16 0,3 12 240 0,3-2 32 15,-1 0 16-15,0 1 0 0,0-2 272 0,2 3 48 16,-1-3 16-16,2 5 0 0,0 0 64 0,0 2 32 16,0-2 0-16,-1 2 0 0,1 0-352 0,0 1-80 15,-1-2-16-15,-1 1 0 0,-1 0-288 0,-1 1-48 16,0-2-16-16,-1 1 0 0,-2 0-192 0,-1-1-64 15,-1 5 0-15,0-6 0 0,-2 2-256 0,-1 3 0 16,1 0 128-16,-2-1-128 0,-1-4 0 0,-2 2 0 16,-1-1 0-16,0 2 0 0,-2 0 0 0,1-1 0 15,-1-2 0-15,2-5-192 16,0 1-960-16,1-5-176 0,8-5-32 0,-9 2-16 16,9-2-2400-16,0 0-496 0</inkml:trace>
  <inkml:trace contextRef="#ctx0" brushRef="#br1" timeOffset="30436.43">17195 6410 19343 0,'0'0'1728'0,"0"0"-1392"0,0 0-336 0,0 0 0 16,0 0 2000-16,0 0 336 0,0 0 64 0,0 0 16 15,0 0-1728-15,0 0-352 0,-7-4-64 0,7 4-16 16,0 0-96-16,0 0-32 0,0 0 0 0,0 0 0 15,0 11 256-15,0 3 64 0,2-3 0 0,0 4 0 16,1 2 416-16,-1 1 96 0,0 3 0 0,-2 0 16 16,0-2-224-16,0 2-48 0,-2 0-16 0,0 1 0 0,-1 0-256 0,-1-1-48 15,0 0-16-15,0 1 0 0,-2 0-224 16,-2-2-144-16,2-2 192 0,-2 4-192 0,0-4 256 0,0 1-64 16,-1-1-16-16,1-4 0 0,0-2 256 0,0-2 48 15,1-2 16-15,-1 0 0 0,-1-3-64 0,1 0-16 16,8-5 0-16,-9 4 0 0,1-2 16 0,-1-2 0 15,-2-2 0-15,1 0 0 0,0-1-288 0,-4-3-144 16,4 0 160-16,-2 0-160 0,1-2 0 0,-2-2 128 16,-2-3-128-16,3-2 0 0,1 0 0 0,-1-2 0 15,0-2 128-15,4 0-128 0,5-2 0 0,0 0 0 16,0-1 0-16,1 4 0 0,-1-2 0 0,3 1 0 16,0-1 0-16,3-1 0 0,1 0 0 0,0 0 0 15,1-1 0-15,-3 0 0 0,0 0 0 0,2 1 0 0,1-1 0 0,1 2 0 16,0 3 0-16,-1-1 0 0,0 0 0 0,3 2 0 15,0 2 0-15,-1 1-128 0,1-4 128 0,3 4-160 16,-1 4 160-16,1 1 0 0,-1 2 0 0,2 0 0 16,1 0-144-16,0 2 144 0,-2 1-160 0,1 3 160 15,0 0-128-15,0 3 128 0,-2 1 0 0,1 1-144 16,-11-5 144-16,11 5-128 0,0 3 128 0,-1 2-128 16,1 3 128-16,-1-1 0 0,0 3 0 0,1-1 0 15,-2 0 0-15,0 1 256 0,0-1-64 0,2 2-16 16,-1 1-176-16,2-4 0 0,0-3 0 0,1 0 0 15,1 0 0-15,2-4 0 0,1 1 0 0,2-2 0 16,1 0 0-16,1-2 0 0,-1 1 128 0,1-2-128 16,-3-2 0-16,-1 0 128 0,0 0-128 0,-2-1 128 15,-1 0-544-15,0-2-112 0,-1 0-32 0,-2 2 0 16,-11 1-1936-16,8-5-400 0,-8 5-80 0,5-9-12928 16</inkml:trace>
  <inkml:trace contextRef="#ctx0" brushRef="#br1" timeOffset="31073.37">17783 6520 13823 0,'0'0'608'0,"0"0"128"0,0 0-592 0,0 0-144 15,0 0 0-15,0 0 0 0,0 0 4416 0,0 0 864 0,11-2 160 0,2 1 48 16,1-1-4400-16,-3 2-896 0,1-2-192 0,2-1 0 16,2 0 0-16,2 0 0 0,0-1 0 0,1 1 0 15,0-2 0-15,1 0 0 0,-1-1 0 0,4 2 0 16,0 1 0-16,0-1 0 0,0 1 0 0,-2-2-128 31,-1 0-592-31,-1 1-112 0,-4 0-32 0,0 1-8496 0,-4 2-1712 0</inkml:trace>
  <inkml:trace contextRef="#ctx0" brushRef="#br1" timeOffset="31313.69">17840 6643 21183 0,'0'0'944'0,"0"0"192"0,0 0-912 0,0 0-224 16,0 0 0-16,0 0 0 0,10 9 4032 0,2-2 768 16,1-3 160-16,2-3 32 0,0-1-4080 0,4 0-912 15,0-1 0-15,5-3 0 16,2 1-480-16,2 0-48 0,1-2-16 0,0 0 0 16,-2-1-1696-16,-1-1-320 0,-1 0-80 0,-3 4-11088 0</inkml:trace>
  <inkml:trace contextRef="#ctx0" brushRef="#br1" timeOffset="31670.88">18648 6049 11967 0,'0'0'1072'16,"0"0"-864"-16,0 0-208 0,0 0 0 15,0 0 5360-15,-9 6 1024 0,1-1 208 0,8-5 32 16,-5 12-5136-16,1 1-1024 0,2 0-208 0,0 1-32 0,1 1 208 0,1 3 32 16,1 2 16-16,1 3 0 0,-2 3-80 0,-2 3-16 15,1 1 0-15,1 1 0 0,1 0-48 0,2 2-16 16,-3 1 0-16,3 1 0 0,-2-4-320 0,-1 1 128 15,0-4-128-15,0 0 0 0,-3-1 0 0,1-2-288 16,-1 0 48-16,0-6 16 16,2 1-720-16,0 1-144 0,0-8-16 0,1 1-16 15,0-5-1504-15,0-9-320 0,2 9-48 0,-2-9-10064 0</inkml:trace>
  <inkml:trace contextRef="#ctx0" brushRef="#br1" timeOffset="32105.21">19033 6236 37663 0,'-18'3'1664'0,"6"1"352"0,-2 0-1616 0,-1 5-400 0,1 4 0 0,0 4 0 15,-2 2 256-15,2 6-48 0,1 3 0 0,-2 3 0 16,1 1-208-16,1 1-192 0,0-2 48 0,2-1 0 16,2 2-240-16,1-6-32 0,3 0-16 0,1-3 0 15,2-2-16-15,0-1 0 0,2-6 0 0,3-1 0 16,1-1 64-16,1-1 0 0,2-1 0 0,1-4 0 16,-8-6 384-16,14 0 0 0,0-3 0 0,1 3 128 0,-1-2 112 0,2-2 16 15,0-3 16-15,1-3 0 0,-1 0-32 16,2-2-16-16,2 1 0 0,-3-2 0 0,-3 0-64 0,3-1-16 15,3-2 0-15,-1-1 0 0,-2-1-144 0,-1 0 0 16,-2-2 0-16,-3-1 128 0,-1-2-128 0,-2 0 0 16,-2-2 144-16,0 0-144 0,-3 3 0 0,0 1 144 15,-4 1-144-15,-2 1 0 0,-2-2 144 0,-2 3-144 16,-2 2 0-16,-1 3 144 0,-2 1-144 0,-1 3 160 16,-1 1-160-16,-1-1 160 0,-2 1-352 0,2 2-64 15,-1-1 0-15,-1 3-16 16,-1 2-1536-16,1 1-304 0,3-2-64 0,1 2-7120 15,0-2-1424-15</inkml:trace>
  <inkml:trace contextRef="#ctx0" brushRef="#br1" timeOffset="32655.38">18927 5605 11055 0,'0'0'976'0,"0"0"-784"15,0 0-192-15,0 0 0 0,0 0 3376 0,0 0 624 16,0 0 128-16,0 0 32 0,9 7-3168 0,2-1-624 16,-1 0-128-16,3 0-32 0,3-1-16 0,0 2-16 15,-2-1 0-15,4 2 0 0,3 1 336 0,1 4 64 16,-1 0 0-16,3 2 16 0,2 3 64 0,1 1 16 15,-1 4 0-15,0 3 0 0,-1 1 192 0,0 3 32 16,-2 3 16-16,-1 2 0 0,1 1-64 0,1 2-16 16,-3 1 0-16,0 0 0 0,-1-2-160 0,0 2-32 0,1 3-16 0,-1 1 0 15,-2-2-240-15,0 2-32 0,-1-3-16 0,-1 0 0 16,-2-2-176-16,1 0-32 0,-5-2-128 0,-1-2 192 16,0-3-192-16,-3 2 128 0,-4-4-128 0,-1 1 0 15,-2-6 160-15,-3 4-160 0,-4-1 160 0,-2-1-160 16,-8-1 288-16,-2 4-32 0,-2-6-16 0,-3 3 0 15,-1 2-112-15,0-1 0 0,-3 2-128 0,2-2 192 16,0-1-192-16,1-2-208 0,-2-2 32 0,2-4 16 16,-1-4-592-16,1-1-112 15,1-1-32-15,3-5-11376 0,2-5-2272 0</inkml:trace>
  <inkml:trace contextRef="#ctx0" brushRef="#br1" timeOffset="37109.25">22283 13720 20671 0,'0'0'912'0,"0"0"192"16,0 0-880-16,0 0-224 0,0 0 0 0,1-10 0 16,-1 10 1360-16,0 0 240 0,0 0 32 0,0 0 16 0,0 0-496 0,0 0-80 15,0 0-32-15,0 0 0 0,0 0-80 0,11 0-32 16,-11 0 0-16,12 6 0 0,-3 0-192 0,-1 2-32 15,-1 0-16-15,1 2 0 0,1 2-288 0,2 0-48 16,0-1-16-16,1 4 0 0,0 0-80 0,0 1-32 16,1 1 0-16,1 0 0 0,0-1-224 0,1 2 144 15,-4-2-144-15,1-1 128 0,3-2-128 0,-4 2 0 16,0-4 0-16,-1 1 128 0,1 1-128 0,-2-2 0 16,-1-2 0-16,-1 0 0 0,-7-9 0 0,9 6 0 15,-9-6-192-15,11 7 192 16,-11-7-752-16,10 4-16 0,-10-4-16 0,11 2 0 15,-11-2-1744-15,13-2-352 0,-1-2-64 0,-2 1-9808 0</inkml:trace>
  <inkml:trace contextRef="#ctx0" brushRef="#br1" timeOffset="37391.74">22936 13677 7359 0,'0'0'320'0,"0"0"80"0,6-10-400 0,-6 10 0 0,0 0 0 0,0 0 0 15,0 0 3856-15,0 0 688 0,0 0 144 0,0 0 32 16,0 0-2960-16,0 0-592 0,-14-2-112 0,4 4-32 16,1 4-112-16,2 0-16 0,-2 2-16 0,0 4 0 15,1 2 0-15,-1 3 0 0,-3 1 0 0,-1 4 0 16,0 6 32-16,-1-1 16 0,-2 2 0 0,1 1 0 16,-2 1-384-16,0 2-80 0,0 1-16 0,0 0 0 15,-1-2-320-15,-1 6-128 0,3 0 0 0,-3 2 144 0,1 3-144 0,0 0 0 16,0-2 0-16,-1-2 128 0,-2-1 0 0,1-1-128 15,-1-3 192-15,4-1-64 16,-2-6-512-16,3-1-96 0,0-2-32 0,3-2-11040 16,1-3-2208-16</inkml:trace>
  <inkml:trace contextRef="#ctx0" brushRef="#br1" timeOffset="38226.44">24239 13216 12895 0,'0'0'1152'0,"0"0"-928"0,0 0-224 0,0 0 0 16,0 0 2176-16,0 0 400 0,4 12 80 0,-3-1 16 15,-1-11-1808-15,-4 13-352 0,-1-4-80 0,-2 2-16 16,1 5 80-16,-3-4 16 0,-2 1 0 0,1 0 0 16,-3 0-96-16,0 3-16 0,-2-3 0 0,0 2 0 15,-1 1 368-15,-2 1 64 0,-3 1 0 0,0 2 16 0,-2 3-160 0,-1-1-48 16,-1 3 0-16,2 1 0 0,-1 3-16 0,1 2-16 15,-2 3 0-15,2 2 0 0,2 2-368 0,3 3-80 16,1-3-16-16,4 3 0 0,2-2-144 0,5 2 0 16,1-5 0-16,2 3 0 0,3-3 0 0,4-1-144 15,2-3 0-15,5 1 0 16,2-4-224-16,4-1-32 0,2-2-16 0,3-1 0 0,2-3 224 0,1-6 32 16,-1-2 16-16,3-1 0 0,1 2-144 0,1-5-32 15,1-2 0-15,1-2 0 16,-1 0-464-16,1-1-112 0,-1-4 0 0,3 1-7968 15,-2-4-1584-15</inkml:trace>
  <inkml:trace contextRef="#ctx0" brushRef="#br1" timeOffset="38910.44">24599 13866 28847 0,'0'0'1280'0,"-10"-3"256"16,1-4-1216-16,0 2-320 0,0 1 0 0,9 4 0 0,-10-2 512 0,0-1 64 15,0 1 0-15,1 2 0 16,1 0-576-16,-2 1 0 0,-2 3 0 0,-1-2-144 0,-1 4-160 0,1 0-16 15,1 3-16-15,-1-2 0 0,-2 1 144 0,1 2 16 16,0 2 16-16,-1 1 0 0,0 1 160 0,0 2 144 16,0-1-16-16,2 4-128 0,0-1 448 0,1 0 0 15,2-1-16-15,3-1 0 0,2 1 0 0,2-4 0 16,3-2 0-16,3 0 0 0,3-1-192 0,2-3-48 16,3-1 0-16,2 0 0 0,1-3-192 0,3 0 0 15,1-4 0-15,2-1 0 0,-1 0 0 0,5-2-128 16,3-3 128-16,2 1 0 0,-1-3 0 0,0 0 0 15,-3 0 0-15,-3 1 0 0,-1 0 0 0,-3 1 0 16,-1-2 0-16,-2 1 0 0,0 2 0 0,-3-2 128 16,-2 0-128-16,-1-1 192 0,-1 1 80 0,-3 2 16 15,-5 6 0-15,4-7 0 0,-4 7-96 0,5-6 0 0,-5 6-16 0,0 0 0 16,0 0-48-16,0 0 0 0,0 0 0 0,0 0 0 16,0 0-128-16,0 0 192 0,0 0-192 0,0 0 192 15,-4 9-192-15,0 0 192 0,1 0-192 0,3-9 192 16,-3 12-192-16,2 1 192 0,-1 0-192 0,1 1 192 15,0-3-192-15,-1 3 0 0,1 2 0 0,1 2 0 16,-1 3 0-16,1 0 0 0,0 2 0 0,1 2 0 16,0-3 0-16,1 3 0 0,-2-3 0 0,1 1 0 15,2 1 0-15,-1-1 0 0,0 1 0 0,-1-2 0 16,0 2 0-16,0-2 0 0,1 1 0 0,-2-1 0 16,-2-1 0-16,0 1 0 0,-2-1 0 0,-1 1 0 15,-1-1 0-15,-1 0 0 0,-4-1 176 0,0 2-176 16,-4-3 176-16,-2 1-176 0,-2-1 192 0,-2 1-192 15,-1-6 160-15,-2 2-160 0,1-6 128 0,-1 1-128 0,1-5 0 0,1 1 0 16,-1-2 0-16,4 0 0 16,-1-6-832-16,2-3-32 0,1-2-16 0,4-2-9552 15,1-1-1904-15</inkml:trace>
  <inkml:trace contextRef="#ctx0" brushRef="#br1" timeOffset="39309.18">24930 14252 24879 0,'0'0'2208'0,"0"0"-1760"0,-9 7-448 0,1 2 0 16,1 1 2688-16,7-10 464 0,-4 9 96 0,4-9 16 15,0 0-2832-15,0 0-560 0,0 0-128 0,0 0 0 16,0 0 256-16,0 0 0 0,0 0 0 0,0 0 0 16,0 0 0-16,0 0 256 0,9-4-64 0,-1-3 0 15,-1-2 512-15,-2-1 80 0,0-1 32 0,0-2 0 16,-1-2 16-16,0-1 16 0,0 0 0 0,0-2 0 16,1 0-272-16,2 1-48 0,-2 0-16 0,2-1 0 15,-1-2-320-15,3 1-192 0,0 0 192 0,0 1-192 16,-1 1 128-16,1 3-128 0,-1-1 0 0,1 2 0 0,0 2 0 0,-1 0 0 15,-3 2 0-15,3 3 0 16,3-1-256-16,-2 2 0 0,0 2 0 0,1-2 0 16,2 4-464-16,0-2-112 0,0 3 0 0,-1 0-16 15,2 3-1536-15,-1-2-304 0,0 0-64 0,-2 3-16 16,-10-4-560-16,15 4-96 0,-2 4-32 0,0 0-6656 16</inkml:trace>
  <inkml:trace contextRef="#ctx0" brushRef="#br1" timeOffset="39760.11">25385 13997 3679 0,'0'0'320'0,"0"0"-320"15,0 0 0-15,10 0 0 0,-10 0 5040 0,12-2 928 16,-12 2 192-16,10-4 48 0,-10 4-3888 0,8-5-768 16,-8 5-144-16,9-7-48 0,-9 7-448 0,7-6-80 15,-7 6-32-15,4-8 0 0,-4 8-320 0,0 0-64 0,0 0-16 0,0 0 0 16,-8-4 160-16,-1 1 16 0,-3 6 16 0,-1-1 0 16,-1 5-240-16,-2 2-48 0,-1 3-16 0,0-2 0 15,0 3-160-15,0 2-128 0,-1 0 192 0,1 0-192 16,3-4 272-16,-1 1-48 0,2 1-16 0,2 0 0 15,0-1-80-15,2 0 0 0,1-3-128 0,3 0 192 16,5-9-32-16,0 0-16 0,-4 8 0 0,4-8 0 16,0 0-144-16,0 0 0 0,0 0 144 0,0 0-144 15,4 9 0-15,-4-9 0 0,0 0 0 0,0 0 128 16,0 0-128-16,0 0 0 0,0 0 128 0,10 2-128 16,-10-2 128-16,12 0-128 0,-1 2 160 0,-11-2-160 15,10-6 208-15,0 1-48 0,-1 1-16 0,1-2 0 16,-3-5-144-16,3 4 160 0,-3-1-160 0,1 0 160 15,0-1-160-15,0 2 0 0,0-3 0 0,-1 1 0 16,1 0 0-16,0 1 0 0,-1 0 0 0,0 1 0 0,0 1 0 0,-7 6 0 16,0 0 0-16,9-3 0 0,-9 3 0 0,0 0 128 15,0 0-128-15,0 0 128 0,8 7 96 0,-8-7 16 16,5 13 0-16,-1 0 0 0,-3 1-240 0,1 1 144 16,-2 0-144-16,1 0 128 0,0-4-128 0,2 2 0 15,-2 3 0-15,2-2 0 0,-1 1-336 0,2-4-48 16,2 0-16-16,0-5 0 15,-6-6-384-15,13 7-80 0,-1-2-16 0,2-2 0 16,2-3-1216-16,-1-2-240 0,2 0-48 0,2-1-7600 16,-1-1-1536-16</inkml:trace>
  <inkml:trace contextRef="#ctx0" brushRef="#br1" timeOffset="40244.44">26034 14049 8287 0,'0'0'368'0,"0"0"80"0,0 0-448 0,0 0 0 0,0 0 0 0,0 0 0 16,-8-5 5696-16,8 5 1040 0,0 0 224 0,-6-4 32 15,-4-1-5520-15,4 1-1120 0,-1 0-224 0,1 0-128 16,-3 2 256-16,0-3-32 0,0-1-16 0,-1 2 0 16,0 2 32-16,0-1 0 0,-1 1 0 0,-1 0 0 15,-1-2-64-15,-1 3-16 0,-2 0 0 0,-1 1 0 16,0 0 96-16,-1 1 32 0,-1 0 0 0,-1 3 0 15,-1 0 64-15,2 1 16 0,0 1 0 0,1 3 0 16,1-3-128-16,2 5-32 0,0 0 0 0,2 4 0 0,3-2-48 0,2 1-16 16,1 3 0-16,4 0 0 0,1 1-144 0,2 1 0 15,2-1 0-15,3 0 128 0,1 0-128 0,3-2 0 16,2 2 0-16,2-2 0 0,1-6 0 0,2 1-176 16,-1-2 176-16,4-5-192 0,0-2 0 0,1 1-16 15,-1-3 0-15,1-3 0 0,0-1 208 0,-1-2 0 16,1-3 0-16,-1-2 0 0,-1-2 256 0,1-2 80 15,0 0 32-15,-1-3 0 0,-1 1-128 0,2-1-32 16,-2 1 0-16,-2-1 0 0,-2-3 112 0,2-1 0 16,-1-3 16-16,0-1 0 0,1 0-80 0,-4-4 0 15,-1-4-16-15,-1 0 0 0,-2-5-240 0,0 1 0 16,-2 2 0-16,0-1 0 0,1 2 0 0,-2 2 0 16,-4 5 0-16,-2 0 0 0,0 3 176 0,-4 2-16 0,-1 3 0 15,1 3 0-15,2 3-160 0,1 0-192 0,-4 2 32 0,3 2 16 31,3-1-1392-31,1 1-256 0,0 1-64 0,5 0-9712 0,5 2-1936 0</inkml:trace>
  <inkml:trace contextRef="#ctx0" brushRef="#br1" timeOffset="40677.39">26357 14044 34559 0,'0'0'1536'0,"0"0"304"0,0 0-1472 0,5-9-368 16,-5 9 0-16,8-6 0 0,0-2 0 0,0 1-192 15,0-1 32-15,1 2 0 0,1-1 160 0,1-2-208 16,-1-1 80-16,2-2 128 0,0 2-128 0,-1-1 128 16,1 2 0-16,0 0 0 0,-2 1 0 0,1 2 0 15,-1-1 0-15,-3 1 0 0,-5-2 0 0,-2 8 0 16,0 0 192-16,0 0-64 0,-9-4 112 0,-1 3 16 15,-1 2 0-15,0 3 0 0,-3 0-64 0,1 2 0 16,0 2 0-16,-1 1 0 0,-2 0 0 0,2 2 0 16,0 2 0-16,1 0 0 0,1-3-192 0,0 3 0 15,1 2 128-15,0 0-128 0,1 2 0 0,1 3 128 16,2-1-128-16,0-2 0 0,1 3 288 0,2-3-32 16,4 2-16-16,-1-3 0 0,1 0-80 0,1 2-16 0,2-3 0 0,1 0 0 15,-1-2-144-15,4-4 0 0,0 0 0 0,0 0 128 16,4 0-128-16,-1-2-192 0,1-2 32 0,2-1 16 15,1-4-144-15,2-1-32 0,2-4 0 0,1 1 0 32,4 2-80-32,0-2-32 0,2-2 0 0,1-1 0 15,1 1-416-15,1-1-96 0,-1-1-16 0,-1-1 0 16,-1 0-2192-16,-3-1-448 0,7-7-96 0,-8 4-16 0</inkml:trace>
  <inkml:trace contextRef="#ctx0" brushRef="#br1" timeOffset="41162.25">26619 13129 22751 0,'-11'7'1008'0,"11"-7"208"0,0 0-976 0,0 0-240 16,-7 7 0-16,7-7 0 0,-3 11 448 0,2 1 64 15,0 1 0-15,2-4 0 0,-1-9 64 0,7 14 32 16,-2 2 0-16,5-1 0 0,3 4 400 0,2-1 80 0,-2 3 0 0,4 0 16 15,2-2-464-15,2 2-80 0,-1 1-32 0,2 2 0 16,0-1 48-16,1 1 0 0,1-1 0 0,-3-1 0 16,-2 2 144-16,1-1 48 0,-1 3 0 0,0 4 0 15,-2-4 64-15,1 6 32 0,-1 3 0 0,1-3 0 16,0 2-320-16,1-3-64 0,-2 2-16 0,-1 1 0 16,1-3-224-16,-4-1-48 0,-3 0-16 0,-1-2 0 15,0 0-176-15,-1 0 192 0,-2 0-192 0,-2 0 192 16,0 0-192-16,-3 6 128 0,-1 7-128 0,-2 7 128 15,-5 3-544-15,-1-6-112 0,-1-7-32 0,-2-5 0 16,-5-4 288-16,-1-1 48 0,-3-3 16 0,-1 0 0 16,-1-2 208-16,0-2 0 0,-1 0 0 0,-1-4 0 15,-1-3-1664-15,1-2-432 0,-5 1-80 0</inkml:trace>
  <inkml:trace contextRef="#ctx0" brushRef="#br1" timeOffset="42461.47">14911 13416 17903 0,'0'0'784'0,"0"0"176"0,2-9-768 0,-2 9-192 0,2-9 0 0,-1-1 0 16,0 3 1856-16,-1 7 336 0,0 0 64 0,0 0 16 15,4-9-1200-15,-4 9-240 0,0 0-64 0,0 0 0 16,0 0-176-16,0 0-32 0,0 0-16 0,0 0 0 16,0 0 16-16,0 0 0 0,8 6 0 0,-3 3 0 0,-2 2 272 0,-1 2 48 15,0 1 16-15,-2 4 0 0,0 0-128 0,-2 5 0 16,1-3-16-16,0 5 0 0,-2 3-224 0,0 3-32 15,1 2-16-15,-1 2 0 0,1 1-64 0,-2 1-16 16,-3-1 0-16,2-2 0 0,1 1-64 0,-1-1-16 16,0-1 0-16,-1-2 0 0,1-1-32 0,0-1-16 15,1-2 0-15,0 1 0 0,0-4-272 0,2-3 0 16,-1 1 128-16,3-5-128 0,-1 0 0 0,2-1 0 16,0-2 0-16,2-3-144 15,-3-11-608-15,0 0-112 0,8 7-32 0,-8-7 0 16,0 0-2688-16,12-2-560 0</inkml:trace>
  <inkml:trace contextRef="#ctx0" brushRef="#br1" timeOffset="43580.14">14211 15443 2751 0,'-12'14'256'0,"5"-3"-256"0,1-2 0 0,-2 3 0 16,-1-2 4064-16,2 1 768 0,7-11 160 0,-2 10 16 16,2-10-3968-16,0 0-784 0,0 0-256 0,0 0 128 15,0 0-128-15,7 7 0 0,-7-7 0 0,0 0 0 16,11 2 448-16,-11-2 32 0,0 0 0 0,0 0 0 16,12-1 576-16,-12 1 112 0,0 0 32 0,0 0 0 15,0 0 64-15,7-8 16 0,1 0 0 0,-8 8 0 16,6-12-192-16,0 1-16 0,2-2-16 0,2 0 0 15,1 0-224-15,-1-2-32 0,1 0-16 0,0-2 0 16,2-2-208-16,2 1-32 0,-1 0-16 0,-1 0 0 16,3-2-16-16,-1-2-16 0,1-3 0 0,0 0 0 15,-2 1-128-15,-1-1-32 0,0-2 0 0,1 0 0 16,1 1-208-16,-1 2-128 0,-1-5 160 0,0 2-160 16,2-2 0-16,-2 1 128 0,0 0-128 0,-2 0 0 0,1 1 0 15,-2 2 0-15,0 3 0 0,-3 3 0 0,0 0 128 0,-1 5 0 16,1 4-128-16,-3-2 192 0,-3 1 144 0,0 4 32 15,-1 7 0-15,0 0 0 0,0 0-176 0,0 0-16 16,0 0-16-16,0 0 0 0,0 0-160 0,0 0 0 16,0 0 0-16,0 0 128 0,0 0-128 0,0 0 0 15,0 0 0-15,0 0 0 0,7 10 0 0,-7-10 0 16,4 14 0-16,-1-1 0 0,-2 0 0 0,0-2 0 16,-2 1 0-16,0 1 0 0,-2 1 0 0,0 2 0 15,1 1 0-15,-1-3 0 0,-1 3 0 0,0 1 0 16,0-2 0-16,2-1 0 0,-1 0 0 0,1-1 128 15,0 0-128-15,2 1 128 0,2-4-128 0,0 0 0 16,-1-2 0-16,3 0 128 0,2-1-128 0,0 1 0 16,3-6 0-16,0 1 0 0,0 0 0 0,1-2 0 0,-10-2 128 15,10 1-128-15,-10-1 0 0,13 2 128 0,1-2-128 0,-2 0 128 16,-3-3-128-16,3 1 0 0,0-2 0 0,-1 0 0 16,-1-2 128-16,0 0-128 0,0-1 128 0,2 0-128 15,0-4 128-15,1 2-128 0,1-1 0 0,-1-1 128 16,-1 2-128-16,0-3 0 0,0 2 144 0,-1-1-144 15,0-2 0-15,-2 2 0 0,-1-1 0 0,-2-1 128 16,2 0-128-16,0 0 128 0,0 0-128 0,-1-3 128 16,1 1-128-16,0-1 0 0,-1-1 0 0,-1 0 0 15,-1 0 0-15,-1 1 0 0,-1 3 0 0,1 2 0 16,-2-1 0-16,1 3 0 0,-3 0 0 0,0 9 0 16,0-9 0-16,0 9 0 0,0 0 0 0,0 0 0 0,0 0 0 0,0 0 128 15,0 0-128-15,0 0 0 16,-8 3 0-16,2 4 0 0,-1 1 0 0,3 4 0 0,2 2 0 0,-1 1 0 15,2 2 0-15,1 4 0 0,0 0 0 0,0 1 144 16,0 2-16-16,-2 1-128 0,2-1 0 0,0 1 0 16,0-1 0-16,-1-1 0 0,0-1 0 0,-1-1 160 15,0-1-160-15,-1-1 128 0,1 1-128 0,0-3 0 16,0 0 144-16,3-4-144 0,0 0 0 0,1-2 0 16,-2 1 0-16,0-12 0 15,6 5-1088-15,-6-5-144 0,12 2-32 0,1-5-12272 16,3-5-2464-16</inkml:trace>
  <inkml:trace contextRef="#ctx0" brushRef="#br1" timeOffset="48737.74">7313 13060 17503 0,'0'0'1552'0,"0"0"-1232"16,0 0-320-16,0 0 0 0,0 0 1856 0,0 0 320 16,7 5 64-16,1-2 16 0,-8-3-1568 0,12 1-320 15,-2 2-64-15,1-2-16 0,-11-1-16 0,13 0 0 16,-1 0 0-16,-1 0 0 0,0-3-128 0,0 3-16 15,1 0-128-15,0 0 192 0,-2 2 0 0,2 0 0 16,1 1 0-16,1-1 0 0,-2-2 256 0,1 2 32 16,0-1 16-16,2 3 0 0,-1-3 96 0,2-1 32 15,-1 0 0-15,1 2 0 0,-2 2-176 0,2-3-16 16,2-1-16-16,0-1 0 0,-1 3 16 0,0-1 0 0,0 2 0 0,3-2 0 16,-2-2-48-16,2 1 0 0,0 0 0 0,1 0 0 15,-1-3 16-15,-1 6 0 0,1-2 0 0,0 1 0 16,-2-2-208-16,-1 0-32 0,-2 0-16 0,1 1 0 15,0 0 16-15,-1 1 0 0,1 0 0 0,0-1 0 16,-2-1-16-16,2 0 0 0,-1-1 0 0,1 0 0 16,-2-2-144-16,2 2 0 0,-1 0 144 0,2 1-144 15,2 0 128-15,-1 0-128 0,0 1 128 0,0-1-128 16,-1-1 208-16,0 1-16 0,-1 1-16 0,1 0 0 16,0-1-16-16,0 3 0 0,0-1 0 0,1 1 0 15,0-2-160-15,1-1 128 0,-4-1-128 0,1 0 128 16,-1 1-128-16,0 0 128 0,-1-2-128 0,-1 2 128 0,0 0-128 15,0 0 128-15,0 0-128 0,2-1 128 0,-2 0-128 0,1 0 160 16,-1-2-160-16,0 0 160 0,0 2-32 0,1 1 0 16,1 0 0-16,-1 0 0 0,1-3 64 0,0 2 0 15,1 0 0-15,-2 1 0 0,0-1-192 0,2 1 192 16,0 0-192-16,-1 0 192 0,1 0-192 0,2 0 0 16,1 0 0-16,-1 0 128 0,-3 2-128 0,2-1 0 15,-1-2 0-15,2 0 0 0,1 0 0 0,-2-2 0 16,-2 2 0-16,1 1 0 0,-1-3 0 0,1 3 160 15,-2-4-160-15,1 1 160 0,-1 1 64 0,0-1 16 16,-1 1 0-16,1 0 0 0,0 0-16 0,0 0 0 16,-1 1 0-16,0 1 0 0,0-1-224 0,0 1 176 15,-1 1-176-15,1 0 160 0,-1-1-160 0,1 2 0 16,1-1 0-16,3 2 0 0,-1-3 0 0,-1-2 0 0,-1 1 128 0,1 0-128 16,5-1 0-16,-3 2 0 0,-3-2 144 0,2-1-144 15,2-1 208-15,0 0-16 0,0 0-16 0,2 2 0 16,-2-2-48-16,0-1 0 0,-1 2 0 0,2-1 0 15,-1-1-128-15,0 1 192 0,-1 2-192 0,0-1 192 16,-1-1-192-16,-1 0 192 0,1 1-192 0,0 0 192 16,-1 0-192-16,4 0 128 0,-3-1-128 0,1 1 128 15,-1-3-128-15,2 2 0 0,2 0 144 0,-1 2-144 16,1-2 128-16,-2 0-128 0,-1 1 128 0,1-2-128 16,3 1 0-16,0 0 144 0,-3 2-144 0,1-1 0 15,0 1 128-15,1-1-128 0,-2 0 0 0,-1 1 0 16,0-2 0-16,0 1 0 0,0 2 0 0,0-3 0 15,-2 1 128-15,1 1-128 0,0-1 0 0,-2-1 0 0,0 0 0 0,2 2 0 16,0-2 128-16,-1 0-128 0,0 0 0 16,0 1 0-16,4-3 0 0,-2 2 0 0,-2 1 128 0,1 1-128 15,-1-3 0-15,4 1 0 0,2 0 128 0,-2-1-128 16,-1-1 0-16,1 2 0 0,-1 1 128 0,1-1-128 16,0-2 0-16,0 1 0 0,2 0 128 0,-1 1-128 15,-2-1 0-15,0 1 0 0,0 0 0 0,1 1 0 16,-1-3 0-16,-1 2 0 0,-2-1 144 0,1-2-144 15,0 2 0-15,-1 0 144 0,1 1-144 0,0-1 192 16,-1-2-192-16,1 1 192 0,1-2-192 0,-1 1 128 16,-1-1-128-16,2 2 128 0,1-1-128 0,1 1 0 15,-2-3 0-15,1 2 128 0,1 3-128 0,0-2 0 16,-4-1 144-16,4 0-144 0,0-3 0 0,1 1 128 0,-1-1-128 0,1-1 0 16,-1 1 0-16,1 1 128 0,-2-3-128 15,0 3 0-15,1 0 0 0,-2 2 128 0,-2-2-128 0,1 3 0 16,0-1 0-16,-1 1 128 0,2-1-128 0,-2 1 0 15,-1-1 0-15,0 2 0 0,1-2 0 0,-1 3 128 16,-2-1-128-16,1 1 0 0,1-2 0 0,2-2 0 16,-1 1 0-16,1 1 0 0,-2-1 0 0,3 2 0 15,1-1 0-15,2-1 0 0,-3-1 0 0,1 2 0 16,-1-1 0-16,0 2 144 0,0-3-144 0,-1 2 0 16,-2-1 160-16,2 1-160 0,2-2 128 0,-1 1-128 15,-3 1 192-15,1 1-64 0,0-2 0 0,0 2 0 16,-1-2-128-16,-1 2 0 0,0 1 0 0,0-2 0 15,0 1 0-15,0-1 0 0,-1 1 0 0,0-1 0 16,-1-1 0-16,2-1 0 0,-2 0 0 0,2 2 0 0,0-2 0 16,0 2 0-16,-1-2 0 0,-1 0 0 0,1 0 0 0,0 0 0 15,0-1 0-15,1 3 0 0,-2-2 0 0,2 1 0 16,0 1 0-16,-1-1 0 0,-3 2 0 0,2 1 0 16,0 0 0-16,1-1 0 0,-1 0 0 0,-1 1 0 15,-10 4 128-15,13-5-128 0,-1 1 0 0,1-3 0 16,1 1 0-16,-1-1 0 0,-1-1 0 0,2 1 0 15,-1-4 144-15,2 1-144 0,-1 1 128 0,-1-1-128 16,-1 0 128-16,-1 2-128 0,0-1 0 0,-1 0 0 16,1 1 0-16,-1-1-192 0,-1 2 192 0,0-2 0 15,-1 2 160-15,1-1-160 0,1 1 0 0,-1-2 0 16,0 0 0-16,3 1 0 0,-3 2 0 0,0-1 0 16,1-1 0-16,1 0 0 0,0 1 0 0,1-1 0 15,-1-1 0-15,-1 0 0 0,2 1 0 0,-1-1 0 0,1-1 0 16,1 3 0-16,2-4 0 0,-2 2 128 0,-3-1-128 0,2-1 0 15,1 1 0-15,-2 1 0 0,0-2 0 0,1 2 0 16,-2-3 0-16,1 1 128 0,-1 0-128 0,2 2 0 16,-1 0 0-16,2-1 0 0,2-1 0 0,-2 1 0 15,-1-1 144-15,1 0-144 0,0 0 128 0,0-1-128 16,-2 2 0-16,1-1 0 0,-1 1 0 0,-1-2 0 16,0 1 0-16,0-2 0 0,-3 1 0 0,0 0 0 15,-1 2 0-15,2 1 0 0,-1-3 0 0,1 0 0 16,-1-1 0-16,1 1 0 0,-1 2 128 0,1-1-128 15,-1 1 144-15,1 0-144 0,1-2 160 0,0 1-160 16,2 1 0-16,-1-2 0 0,1 1 0 0,-1 0 0 0,1-2 0 16,0 0 0-16,0 0 0 0,-1-3 0 0,1 3 0 0,-1-1 0 15,-1 0 0-15,-1-1 0 0,-1 0 0 0,0-1 0 16,1 3 0-16,0-4 0 0,-1 1 0 0,0-2 128 16,1 0-128-16,1 2 0 0,0 2 0 0,2 0 0 15,-2-2 0-15,0 2 0 0,-1-2 128 0,0-2-128 16,-2 1 0-16,1 1 0 0,1 0 128 0,1 1-128 15,1 0 0-15,-1 2 0 0,0-2 0 0,2 0 128 16,1 2-128-16,-1 0 0 0,-3 3 0 0,3-3 0 16,0 0 0-16,1 1 0 0,-4 0 0 0,0 1 0 15,1-2 0-15,0 1 0 0,0-1 0 0,0-2 0 16,0 2 0-16,0 0 0 0,-1 0 0 0,1 0 0 16,-1-5 0-16,1 1 0 0,-1 3 0 0,1-2 0 15,-1 2 0-15,0-1 0 0,0 0 0 0,1 2 0 0,0-2 0 0,0 1 0 16,0-4 0-16,0 3 128 0,2 4-128 0,-2-2 0 15,-1 1 0-15,2 0 0 0,1-1 0 0,0 0 0 16,1 3 0-16,0-2 0 0,1 0 0 0,-1 1 0 16,-1 0 0-16,2 1 0 0,0-3 0 0,2 2 0 15,-1-2 0-15,-2-1 0 0,-2-1 0 0,1 2 0 16,-1 2 0-16,2-2 0 0,1 0 0 0,1-2 0 16,2 4 0-16,-1-2 0 0,1-2 0 0,-2 2 0 15,1 0 0-15,-1 1 0 0,0 1 0 0,1-2 0 16,-1 2 0-16,1-1 0 0,-2-1 0 0,1 0 0 15,2 2 0-15,-1-1 0 0,1-1 0 0,1 0 0 16,0 1 0-16,1-1 0 0,0 0 0 0,0 0 0 16,1 0 0-16,-1 0 0 0,0-1 0 0,0 2 0 0,1 1 0 15,-2 1 0-15,-2 0 0 0,1-3 0 0,-2 2 0 0,1 1 0 16,-2 1 0-16,0 1 0 0,0 0 0 0,0 1 0 16,-1 1 0-16,1-1 0 0,0 1 0 0,1 1 0 15,2-1 0-15,1 1 0 0,-2 0 0 0,1 1 0 16,-1-2 0-16,1 0 0 0,2 1 0 0,1 0 0 15,-2 0 0-15,-2-1 0 0,0 3 0 0,0-3 0 16,1 2 0-16,1 1 0 0,-2-3 0 0,1 0 0 16,0-1 0-16,-1 2 0 0,1 1 0 0,0 2 0 15,-1-2 0-15,1 1 0 0,0-1 0 0,-1 1 0 16,2 1 0-16,-1 1 0 0,-3-1 0 0,1 2 0 16,4 0 0-16,-2 0 0 0,0 3 0 0,-3-1 0 15,0-2 0-15,1 3 0 0,-1 1 0 0,0-3 0 16,-1 2 0-16,0 0 0 0,-1 0 0 0,1 0 0 0,-1 0 0 0,0-1 0 15,1 0 0-15,-1 0 0 0,-1 1 0 0,0-1 0 16,1 1 0-16,-1-2 0 0,1-1 0 0,-1 3 0 16,1 2 0-16,-1-1 0 0,0-1 0 0,1 1 0 15,1-1 0-15,-3 1 0 0,-9-4 0 0,11 7 0 16,0-1 0-16,-1 1 0 0,-1-1 0 0,2 1 0 16,-2 1 0-16,1 0 0 0,1-1 0 0,-1 0 0 15,-1-1 0-15,3 0 0 0,0 0 0 0,1 2 0 16,0 0 0-16,0 0 0 0,-1 1 0 0,1-1 0 15,1-1 0-15,-2 0 0 0,-2-1 0 0,2 4 0 16,1-3 0-16,0 4 128 0,-3-2-128 0,2 1 0 16,0 1 0-16,0 1 0 0,-1-3 0 0,0 1 0 0,-2-2 0 15,1 1 0-15,1-1 0 0,-1 4 0 0,-1-2 0 0,0 3 144 16,1 0-144-16,1-2 128 0,0 2-128 0,-2-3 0 16,-1 2 0-16,1 1 128 0,-1-3-128 0,1 1 0 15,-1 0 0-15,-1 1 0 0,1-3 0 0,0 2 0 16,0-2 0-16,0 0 0 0,0-1 0 0,1 2 0 15,0-2 0-15,1 1 0 0,1-1 0 0,-2 4 0 16,0-6 0-16,1 2 0 0,-1 1 0 0,1-1 0 16,-3 0 128-16,3 2-128 0,-3 1 0 0,1-1 0 15,1-1 0-15,-1 2 0 0,0 2 0 0,0-3 0 16,0 1 128-16,1 0-128 0,0 1 0 0,-1 1 0 16,-2-3 0-16,2 2 0 0,1 1 0 0,-1-4 0 15,-2 2 0-15,2-1 0 0,0-1 0 0,0 2 0 16,0-1 0-16,0 1 0 0,-8-11 0 0,10 9 0 0,0-7 128 0,1 6-128 15,-1 3 0-15,2-1 0 0,0-2 0 0,-2 2 0 16,-2 2 0-16,0 1 0 0,0 0 0 0,0 0 0 16,-2 3 0-16,2-3 0 0,-2 4 128 0,1-4-128 15,-2 1 0-15,2 2 0 0,-1-3 0 0,2 4 0 16,-2-4 0-16,1-1 0 0,0 1 0 0,-1 0 0 16,2-2 0-16,0 2 0 0,-1 0 0 0,1 0 0 15,0-1 0-15,0 0 0 0,0-2 0 0,1 2 0 16,-1 0 0-16,0 1 0 0,1 0 0 0,-1-1 0 15,-2 1 0-15,2 1 0 0,0 0 0 0,-1-1 0 16,0 2 0-16,1 0 0 0,0-2 0 0,-1-1 0 16,0 1 0-16,1 2 0 0,-2-1 0 0,2 0 0 15,0 1 0-15,2-1 0 0,0-1 0 0,0 1 0 0,-1-1 0 16,0 3 0-16,2-3 0 0,-2 1 0 0,-1 2 0 16,2-3 0-16,2 1 0 0,-2-1 0 0,-2 0 0 0,1 0 0 15,0 2 0-15,0-2 0 0,1 0 0 0,0 1 0 16,-1-1 0-16,-1 0 0 0,0 0 0 0,1 3 0 15,1-3 0-15,1 0 128 0,-2 1-128 0,-1 2 0 16,-1-4 0-16,3 2 128 0,0 0-128 0,-1 1 0 16,-2 0 0-16,0-2 0 0,1-3 0 0,0 0 0 15,0 0 0-15,0 1 0 0,-2-1 0 0,1 2 0 16,-1 1 0-16,1-1 0 0,-1 2 0 0,0-1 0 16,0 0 0-16,-1 2 0 0,-1-1 0 0,1 0 0 15,2 1 0-15,-2-4 0 0,-1 2 0 0,0 0 0 16,0 0 0-16,1 2 0 0,-1-1 0 0,0-2 128 0,0 0-128 15,1 1 128-15,0-3-128 0,1 3 0 0,-1-2 0 16,0 0 0-16,0 1 0 0,3 0 0 0,-3-2 0 0,0 2 0 16,1-2 0-16,0-1 0 0,1 1 0 0,-1 0 0 15,-6-10 0-15,11 14 0 0,-2 1 0 0,0-5 0 16,-1 1 0-16,1 0 0 0,0 0 0 0,0 0 0 16,0 1 0-16,-1-4 128 0,-8-8-128 0,10 9 0 15,1 2 0-15,-1-1 128 0,2 2-128 0,0-2 0 16,-3 2 0-16,0 0 0 0,-1-2 0 0,1 0 0 15,1 1 0-15,1 1 0 0,-1-1 128 0,1 1-128 16,-1 0 0-16,2-2 0 0,1 1 0 0,0-1 0 16,0-1 0-16,0-2 0 0,-1 3 0 0,1-2 0 15,-2 0 0-15,3 0 128 0,-1-2-128 0,0 2 0 16,-2 0 0-16,1 2 0 0,-1-3 128 0,0-1-128 0,0 2 0 16,0 1 0-16,0 0 0 0,-1 2 0 0,1-3 0 0,-1 2 0 15,-1 2 0-15,2-4 0 0,-1-1 0 0,1 4 0 16,-2-1 0-16,1 3 0 0,1-4 0 0,0 2 0 15,1-1 0-15,0-1 0 0,-2 1 0 0,2 0 0 16,1 2 0-16,0-2 0 16,0 1 0-16,0-1 0 0,0-1 0 0,0 3 0 0,-1-2 0 0,1 1 0 15,-1-2 0-15,-1-3 0 0,0-2 0 0,-1 0 0 16,1 1 0-16,0 2 0 0,1 1 0 0,1-2 0 16,0 1 128-16,2 1-128 0,-1-1 0 0,0 1 0 15,-1-1 0-15,0 2 0 0,0-3 0 0,-1 4 0 16,-2-1 0-16,2 0 0 0,0 0 0 0,-2-1 0 0,1-2 0 15,-1 3 0-15,1-2 0 0,0-1 0 0,0 0 0 16,-1-1 0-16,-1 1 0 0,1 1 0 0,0-4 0 0,0 2 128 16,1 0-128-16,-1-1 0 15,1 0 0-15,-1 2 0 0,-1-2 0 0,2 1 0 0,0 2 0 0,0-1 0 16,-3 1 0-16,1-2 0 0,2 2 0 0,3-1 0 16,-3 1 0-16,2-1 0 0,0-1 0 0,-1 2 0 15,-2 1 0-15,1 0 0 0,-1-3 0 0,2 1 0 16,2 0 0-16,2 0 0 0,0 1 0 0,-1-2 0 15,2-1 0-15,-1 1 0 0,0 1 0 0,-1-2 0 16,1 0 0-16,0 2 0 0,-2-3 128 0,0 3-128 16,2-2 0-16,-2 1 0 0,-1 0 0 0,0 2 0 15,2-4 0-15,-1 4 0 0,-1-1 0 0,1 0 0 16,-1-1 0-16,0 0 0 0,2 3 0 0,0 0 0 0,1 1 0 16,0 0 0-16,-1 1 0 0,2 0 0 0,0-7 0 0,0 3 0 15,0 3 0-15,-1-3 0 0,-2 0 0 0,0-3 0 16,1 1 0-16,-1-1 0 0,0 0 0 0,1 0 0 15,-1 3 0-15,2-1 0 0,-1-1 0 0,2 1 0 16,2-4 0-16,-1 1 0 0,-1 2 0 0,1-2 0 16,0 2 0-16,1-1 0 0,-2-1 0 0,-1 1 0 15,1 1 0-15,0 1 0 0,0-2 0 0,0 1 0 16,2-2 128-16,-1 2-128 0,-1 0 0 0,0 0 0 16,-2 0 0-16,4-2 0 0,-1 1 0 0,0 0 0 15,0-1 0-15,1 1 0 0,-1 2 0 0,0-2 0 16,0 1 0-16,1-1 0 0,-1 1 0 0,1 0 0 15,1 0 0-15,1 0 128 0,0 0-128 0,-2 0 0 16,1 0 0-16,-1 1 0 0,1-2 0 0,-2 1 0 0,-1-4 0 16,-1 2 0-16,-2 2 0 0,0-3 0 0,-1 1 0 0,1-1 0 15,-3-1 0-15,1 0 0 0,0 0 0 0,-1 0 0 16,1 0 0-16,1 0 0 0,0 1 0 0,0 1 0 16,0-2 0-16,2-2 0 0,0 4 0 0,0-2 0 15,-2 0 0-15,1 0 0 0,0 2 0 0,1 0 0 16,-2 0 0-16,0 1 0 0,0-2 0 0,1 2 0 15,2 1 0-15,-1-3 0 0,0 0 0 0,0 3 0 16,2-3 0-16,0 1 0 0,0-2 0 0,0 1 0 16,0 2 0-16,0-1 0 0,-1 1 0 0,1-1 0 15,-2 0 0-15,1 0 0 0,-2 1 0 0,1 0 0 16,-1-1 0-16,2-1 0 0,-2-1 0 0,2 0 0 16,-1 0 0-16,2 3 0 0,0-2 0 0,1 1 0 15,1-2 0-15,0 0 0 0,2 1 0 0,-1 2 0 0,-2-3 0 16,1 0 0-16,2 0 0 0,0 1 0 0,0 0 0 0,0 1 0 15,0-2 128-15,0 2-128 0,2-1 0 0,-2 2 0 16,-1 0 0-16,-2-2 0 0,0 0 0 0,0 1 0 16,-1-2 0-16,0 1 0 0,-1-1 0 0,1 2 0 15,-2 0 0-15,2-1 0 0,0 0 0 0,2 1 0 16,0-2 0-16,-1 0 0 0,-1 0 0 0,3 0 0 16,1 0 0-16,0 0 0 0,-2 0 0 0,1 0 0 15,-2 1 128-15,3-1-128 0,2 0 0 0,1 0 0 16,-2 0 0-16,0 3 0 0,0-2 0 0,0 0 0 15,-1 1 0-15,-1 0 0 0,-3-2 0 0,0 1 0 16,-2-1 0-16,1 2 0 0,-2-1 0 0,-1 2 0 16,0-3 0-16,-1 0 0 0,0 0 0 0,0 1 0 0,-1 0 0 15,0 1 0-15,1-2 0 0,-2 0 0 0,0 0 0 0,1 0 0 16,-11 0 0-16,13-2 0 0,-1 0 0 0,-1 2 0 16,1 0 0-16,0 0 0 0,-2 0 0 0,2 0 0 15,0 0 0-15,-1-3 0 0,-11 3-128 0,13-3 128 31,2 2-624-31,-2-1-48 0,0-1-16 0,1-2 0 16,1-4-2896-16,0-4-576 0</inkml:trace>
  <inkml:trace contextRef="#ctx0" brushRef="#br1" timeOffset="53174.36">15174 14923 22751 0,'0'0'1008'0,"0"0"208"16,0 0-976-16,10 0-240 0,-10 0 0 0,13-3 0 0,0-1 544 16,-1 1 64-16,-1-1 16 0,-1 1 0 0,0 0-176 0,-10 3-16 15,8-4-16-15,-8 4 0 0,0 0 304 0,12-2 64 16,0 1 16-16,-2-3 0 0,-10 4-208 0,0 0-32 15,0 0-16-15,0 0 0 0,12-3-352 0,-2 0-64 16,1 1 0-16,-1 1-128 0,1-2 128 0,-1 0-128 16,1-1 0-16,-1 3 0 0,0 0 0 0,-10 1 0 15,12-2 0-15,0 1 0 16,-2 0-512-16,-10 1-128 0,11 0 0 0,-11 0-8384 16,10 5-1664-16</inkml:trace>
  <inkml:trace contextRef="#ctx0" brushRef="#br1" timeOffset="53428.1">15243 15066 4607 0,'0'0'400'0,"0"0"-400"0,0 0 0 0,0 0 0 16,0 0 2720-16,0 0 464 0,0 0 80 0,0 0 32 15,10 2-1248-15,1-2-240 0,-1 0-48 0,2-2-16 16,1 0-400-16,1-1-96 0,0-1-16 0,-1 2 0 16,1-4-784-16,2 1-144 0,-1 0-48 0,2 0 0 15,0 0-256-15,0-1 0 0,-1 1-208 0,-2 1 80 16,-2 2-704-16,-2-2-128 0,1 1-16 0,-11 3-10352 16</inkml:trace>
  <inkml:trace contextRef="#ctx0" brushRef="#br1" timeOffset="53919.88">15565 14688 12895 0,'0'0'576'0,"0"0"112"0,0 0-560 0,0 0-128 0,0 0 0 0,0 0 0 16,12 5 3168-16,-12-5 608 0,12 3 112 0,-2 1 16 15,-10-4-3120-15,12 3-624 0,-2 2-160 0,1 0 0 16,-1 0 0-16,2-1 0 0,1 0 0 0,0 0 0 16,-1-3 128-16,2 2-128 0,2 0 192 0,2-3-64 15,0 0 176-15,2 0 16 0,-2-3 16 0,1 2 0 16,1-2-80-16,-2 3-32 0,-3-3 0 0,-2 3 0 15,0 0 112-15,-3 3 32 0,-10-3 0 0,10 1 0 16,-10-1 64-16,11 6 16 0,-11-6 0 0,6 6 0 16,-6-6-240-16,0 0-32 0,3 9-16 0,-2-1 0 15,-1-8-160-15,-4 10 0 0,-1 0 0 0,-1-1 0 16,-1 2 0-16,-1 2-144 0,1 0 144 0,-1 2 0 0,-1-2 0 16,-2 1 0-16,-1 2 0 0,2-1 0 0,0 4 0 15,-1-2 0-15,-3 0 160 0,1 1-32 0,0 1-128 0,0 4 0 16,0-6 128-16,-2 2-128 0,1-2 0 0,1 3 0 15,1-7 0-15,0 1 0 0,3-1-128 0,2 0 0 16,0-3 0-16,2 0 0 16,0-3-288-16,1 1-48 0,4-8-16 0,-4 12 0 15,4-12-848-15,0 0-160 0,0 0-48 0,0 0-10672 0</inkml:trace>
  <inkml:trace contextRef="#ctx0" brushRef="#br1" timeOffset="54370.21">16136 14828 8287 0,'0'0'368'0,"0"0"80"0,-4-5-448 0,4 5 0 0,-5-7 0 0,5 7 0 16,0 0 5216-16,0 0 960 0,0 0 192 0,0 0 32 15,0 0-5088-15,0 0-1024 0,-8-3-288 0,8 3 0 16,-9 3 0-16,1 4 0 0,0 0 0 0,1 5 0 16,-3 2 0-16,1 2-144 0,-1 1 144 0,1 1-128 15,0 2 128-15,1 1 0 0,-3 0-144 0,2-1 144 16,1 3 0-16,2-5 0 0,-1 0 0 0,2-1 0 16,1-1 0-16,2 1 0 0,0-3 192 0,2 2-64 0,3-5 128 0,0 4 0 15,0-2 16-15,1 1 0 0,0-3-272 16,2-2 128-16,-6-9-128 0,10 9 0 0,0-3 128 0,1-1-128 15,-11-5 0-15,13 3 0 0,0-2 0 0,-1-2 0 16,-1-3 0-16,0 0 0 0,1-1 0 0,-1-3 160 16,0-1-160-16,-1-1 128 0,2-3 128 0,-2 1 32 15,1-2 0-15,-2-1 0 0,-3 0 48 0,2-2 16 16,-1 0 0-16,-1 1 0 0,-2-1-80 0,0 0-16 16,-1 0 0-16,-3 2 0 0,-3 0-256 0,0 1 128 15,1-3-128-15,-2 3 0 0,-3-2 0 0,1 2 0 16,-2 1-240-16,0 1 80 15,-1 1-416-15,0 2-64 0,0 4-32 0,0-1-9488 16,-3 0-1888-16</inkml:trace>
  <inkml:trace contextRef="#ctx0" brushRef="#br2" timeOffset="59933.39">17509 13834 14911 0,'0'0'656'0,"0"0"144"0,0 0-640 0,0 0-160 0,5-5 0 0,-1 1 0 15,0-1 1920-15,0 1 336 0,2-1 80 0,0 1 16 0,-2 0-1152 0,1-2-240 16,-1 0-32-16,1 0-16 0,3-2-512 0,0 3-96 16,-1 1-32-16,-7 4 0 0,7-5-32 0,-7 5-16 15,8-4 0-15,-8 4 0 0,6-4 240 0,-6 4 48 16,0 0 16-16,0 0 0 0,0 0 176 0,0 0 48 15,5-7 0-15,-5 7 0 0,0 0-112 0,0 0-32 16,0 0 0-16,0 0 0 0,0 0 64 0,0 0 16 16,0 0 0-16,0 0 0 0,0 0-80 0,0 0-16 15,0 0 0-15,0 0 0 0,0 0 64 0,0 0 16 16,0 0 0-16,0 0 0 0,0 0-160 0,0 0-48 16,0 0 0-16,0 0 0 0,0 0-208 0,0 0-64 15,0 0 0-15,-9 2 0 0,9-2 64 0,0 0 0 16,-10-2 0-16,10 2 0 0,-11 2-64 0,11-2 0 0,-10 0 0 0,1-3 0 15,0 2 128-15,9 1 0 0,-9-4 16 0,9 4 0 16,-12 0-16-16,1 0 0 0,1-2 0 0,1 1 0 16,9 1 16-16,-11-1 0 0,2 1 0 0,9 0 0 15,0 0-80-15,0 0 0 0,-10 8-16 0,1-6 0 16,-3 0-240-16,2 2 144 0,2 2-144 0,8-6 128 16,-8 7-128-16,1 0 0 0,1 4 0 0,1-1 0 15,0-1 0-15,5-9 0 0,-4 9 0 0,1 3 0 16,0-3 0-16,3-9 0 0,-4 11 0 0,3 0 0 15,4 1 0-15,-2 1 0 0,-2-5 0 0,2 3 0 16,2 0 0-16,-1-2 0 0,2 1 0 0,1-1 0 16,2 0 128-16,1-1-128 0,2-2 0 0,1-1 128 15,-1-2-128-15,2-2 192 0,-12-1-192 0,14-1 192 16,0-2-192-16,1-1 192 0,-2-1-192 0,0-1 192 16,0-2-192-16,0-1 192 0,0 0-192 0,-1-2 192 0,-2 1-192 0,-1-2 128 15,-2 0-128-15,-1 2 128 0,0-2 16 0,-3 0 0 16,1 1 0-16,-1 0 0 0,-2-3-144 0,2 1 0 15,-1-2 0-15,1 0 0 0,-2 1 0 0,1-1 0 16,-1 1 176-16,0 1-176 0,-1-3 128 0,0 3-128 16,0 4 0-16,0 9 144 0,-2-9-144 0,2 9 0 15,-3-8 0-15,3 8 0 0,0 0 0 0,0 0 0 16,-9-1 0-16,9 1 0 0,-10 0-128 0,2 1 128 16,0 6 0-16,-1-1 0 0,0 1 0 0,1 2 0 15,0 1 0-15,0 3 0 0,0-4-128 0,2 2 128 16,1-1 0-16,1 3 0 0,1-4 0 0,2 4 0 15,-1 2 0-15,2-2 0 0,2 0 0 0,2 0 0 16,0 0 0-16,1-1 0 0,1-1 0 0,1 0 0 0,-1-1 0 0,1-1 0 16,1 2 0-16,1-5 0 0,0 1 0 15,1-3 0-15,1 1 0 0,-1 0 0 0,-1-4 192 0,-9-1-64 16,0 0-128-16,12-1 0 0,-1-1 0 0,-11 2 0 16,10-3 0-16,-10 3 0 0,9-7 0 0,-1 1 0 15,-8 6 0-15,8-8 0 0,-2-1-160 0,-1 0 160 16,-1 0 0-16,0 0 0 0,0-2 0 0,-1 1 0 15,-2-1 0-15,0 1 0 0,-1-2 0 0,-1 0 0 16,0-1 128-16,-2 2-128 0,-2 0 0 0,0 1 0 16,-3-1 0-16,-1 2 0 0,-2-1 128 0,0 3-128 15,-1 5 0-15,-1-1 0 0,-3 2 0 0,-1 1 0 16,-1 6 0-16,1-2 0 0,0 0 0 0,0 1 0 16,-1 2 0-16,2 1 0 0,2 1 0 0,5 1 0 0,5 2 0 0,1 2 0 15,-1-2 0-15,1 2 0 0,0 1 0 16,2-1 0-16,-1 2 0 0,4-1-144 0,2-2 144 0,1 0 0 15,1-1 0-15,2 0-128 0,0 0 128 0,4-1 0 16,-2-3 0-16,2-3 0 0,0-1 0 0,-1-1 0 16,0-2 0-16,0-1 0 0,0 0 0 0,-1-2 0 15,-1-4 0-15,1 1 0 0,-1 1 0 0,0 0 128 16,-1-6-128-16,-1 1 0 0,0-2 0 0,1 1 0 16,0-2 0-16,-2 0 0 0,1-1 128 0,-1 0-128 15,-1 2 128-15,1-2-128 0,-3-2 0 0,0 1 0 16,0-2 0-16,-2 2 0 0,-2 0 0 0,-2-1 0 15,0 1 0-15,1 2 0 0,1 2 0 0,-3 3 0 16,-3-2 0-16,1 4 0 0,-4 4 0 0,1 1 0 16,-1 1 0-16,-2 5 0 0,-2 2 0 0,0-1 0 0,-2-1 0 0,0 2-128 15,1 4 128-15,0 1 0 0,1-1 0 0,0 2 0 16,2 3 0-16,3 1 0 0,1 2 0 0,3-2-128 16,1-1 128-16,2-2 0 0,4 1 0 0,2 0-128 15,2-3 128-15,2-1 0 0,-1-3 0 0,2 0 0 16,0-3 0-16,3 0-128 0,-1-4 128 0,1-1 0 15,0-1 0-15,1-2-160 0,-2-2 160 0,1 0 0 16,0 0 0-16,-2-1 0 0,1-2 0 0,-2 0 0 16,-1-3 0-16,0 1 0 0,1-4 0 0,-1 0 0 15,-2-1 128-15,1 0-128 0,-1-2 0 0,-1 0 0 16,-1-3 0-16,-1 2 128 0,-1-2-128 0,2 3 0 16,-5-3 0-16,0 2 0 0,-2 2 0 0,-1 2 0 15,-1 0 0-15,0 3 0 0,-2 4 0 0,-2 2 0 0,-1 4 0 0,-2 3-128 16,-2 3 128-16,-3 2 0 0,-2 5-208 15,1 3 64-15,-1-5 16 0,-1 4 0 0,-1 3 128 0,4 0-160 16,4 1 160-16,3-1-160 0,1-1 160 0,2 0 0 16,3-2 0-16,3-2 0 0,1-2 0 0,4-1 0 15,2-1 0-15,2-1 0 0,3-1 0 0,2-3 0 16,0-2 0-16,1 1 0 0,3-1 0 0,-1 0-160 16,1-2 160-16,0-2 0 0,1-1 0 0,-3-1-128 15,0-2 128-15,-1 1 0 0,-1 1 0 0,0-2 0 16,-1-5 0-16,-2 3 0 0,-2-1 0 0,0 2 0 15,-1-3 0-15,-2 1 0 0,-3 3 0 0,1-5 0 16,-2 2 0-16,1-4 0 0,-2 3 0 0,-2-2 0 16,0 2 0-16,-2-1 0 0,-1 1 0 0,-2-2 128 15,-2 3-128-15,0 0 0 0,-2-2 128 0,0 2-128 0,-2 1 176 0,-1 1-176 16,1-1 0-16,-1 2 0 0,-2 3 0 0,3 3 0 16,2 2 192-16,-2-1-64 0,-2 1 0 0,1 3-128 15,0 3 0-15,2 0 0 0,-1 1 0 0,4 1 0 16,2-1 0-16,1 3 0 0,-2-1 0 0,3 2 0 15,1-2 0-15,1 2 0 0,2 0 0 0,1-1-144 16,0-12 16-16,4 13 0 0,1-1 0 0,0-2 0 16,-5-10-224-16,0 0-32 0,5 11-16 0,-5-11 0 15,11 8-1472-15,-2-3-304 16,-9-5-48-16,13 4-11440 0,0-2-2288 0</inkml:trace>
  <inkml:trace contextRef="#ctx0" brushRef="#br2" timeOffset="61708.97">17577 14508 2751 0,'0'0'128'0,"0"0"16"0,0 0-144 0,0 0 0 0,0 0 0 0,0 0 0 15,0 0 3568-15,0 0 672 0,0 12 144 0,0-12 32 16,0 0-3328-16,0 0-640 0,0 0-144 0,0 0-32 16,4 8 528-16,-4-8 96 0,0 0 32 0,0 0 0 15,0 0 288-15,0 0 48 0,0 0 16 0,0 0 0 16,0 0-256-16,0 0-32 0,0 0-16 0,0 0 0 0,0 0-272 0,0 0-64 15,0 0-16-15,0 0 0 0,0 0-48 0,0 0-16 16,0 0 0-16,0 0 0 0,0 0-224 0,0 0-32 16,0 0-16-16,0 0 0 0,0 0-96 0,0 0 0 15,0 0-16-15,0 0 0 0,0 0-176 0,0 0 160 16,0 0-160-16,7 3 160 0,-7-3-160 0,0 0 0 16,0 0 144-16,0 0-144 0,0 0 160 0,0 0-32 15,0 0-128-15,0 0 192 0,0 0 96 0,0 0 16 16,0 0 0-16,0 0 0 0,0 0 80 0,0 0 0 15,0 0 16-15,0 0 0 0,0 0-128 0,10-3-16 16,-10 3-16-16,0 0 0 0,0 0-240 0,0 0 0 16,0 0 128-16,0 0-128 0,0 0 0 0,0 0 0 15,0 0 0-15,0 0 0 0,0 0 0 0,0 0 0 0,0 0 128 0,0 0-128 16,0 0 128-16,0 0-128 0,0 0 176 0,0 0-176 16,0 0 160-16,0 0-160 0,0 0 128 0,0 0-128 15,-4-8 336-15,4 8-16 0,0 0 0 0,0 0 0 16,-6-9-144-16,6 9-48 0,0 0 0 0,0 0 0 15,-7-7 0-15,7 7 0 0,0 0 0 0,-6-6 0 16,0-1-128-16,6 7 128 0,0 0-128 0,0 0 128 16,-3-10-128-16,3 10 128 0,-4-9-128 0,0 1 128 15,4 8-128-15,-1-9 0 0,1-3 0 0,-1 3 0 16,0 0 208-16,-2 0 16 0,2 0 0 0,-2 1 0 16,-1-1-48-16,0 1-16 0,2-3 0 0,-1 4 0 15,0-1-32-15,-1 1 0 0,1-1 0 0,3 8 0 16,-6-6 0-16,6 6 0 0,-5-7 0 0,5 7 0 0,0 0-128 15,0 0 128-15,-5-10-128 0,5 10 128 0,0 0-128 0,0 0 0 16,3-9 0-16,-3 9 0 0,5-11 0 0,-5 11 0 16,0 0 0-16,5-9 0 0,-2 0 0 0,-3 9 128 15,0 0-128-15,0 0 128 0,0 0 0 0,0 0 0 16,0 0 0-16,0 0 0 0,-3-8 0 0,3 8-128 16,0 0 192-16,0 0-64 0,0 0-128 0,0 0 0 15,0 0 0-15,0 0 128 0,0 0-128 0,0 0 0 16,0 0 144-16,0 0-144 0,0 0 0 0,0 0 0 15,0 0 0-15,0 0 128 0,0 0-128 0,0 0 0 16,0 0 0-16,0 0 128 0,0 12-128 0,0 0 0 16,-1-2 0-16,-1 2 0 0,2 0 0 0,0 1 0 15,-1 2 0-15,-2 4 0 0,1-1 0 0,-1 1 0 16,1 2 0-16,-1 2 0 0,-1-1 0 0,0-1 0 0,0 1 0 16,0-3 0-16,3 0 0 0,1-3 0 0,0-3 0 0,0 2 0 15,0-5 128-15,1 2 16 0,2-5 0 0,-3-7 0 16,5 6-144-16,-5-6 0 0,0 0 144 0,0 0-144 15,0 0 192-15,11 1-48 0,-11-1 0 0,9-2 0 16,-1-3 0-16,-8 5 0 0,5-11 0 0,1 2 0 16,-2 0-16-16,0 0 0 0,-4 9 0 0,3-12 0 15,-2-4-128-15,0 3 160 0,-1 2-160 0,2-1 160 16,0-1-160-16,1-2 0 0,-2 0 144 0,2-2-144 16,1 0 0-16,0 0 0 0,-2-3 0 0,2 2 128 15,0 0-128-15,0-3 0 0,0-1 0 0,-2 1 0 16,2 1 0-16,0 1 0 0,0-1 0 0,1 1 0 15,1 2 0-15,-2-3 0 0,-1 3 0 0,0-1 0 16,0 4 0-16,-1-1 0 0,1 2 0 0,-1 3 0 0,0 1 0 16,-1-2 0-16,0 4 0 0,-1 7 0 0,2-10 0 0,-2 10 0 15,1-9 0-15,-1 9 0 0,3-6 0 0,-3 6 0 16,2-11 0-16,-2 11 0 0,0 0 0 0,0 0-128 16,3-9 128-16,-3 9 0 0,0 0 0 0,0 0-128 15,0 0 128-15,0 0 0 0,0 0 0 0,0 0-128 16,0 0 128-16,0 0 0 0,0 0 0 0,-8 8 0 15,1-1 0-15,2 0-128 0,-1 1 128 0,6-8 0 16,-5 12 0-16,1-2-128 0,0 1 128 0,0-2 0 16,-1 0-144-16,1 1 144 0,1 2 0 0,0-1-144 15,3-11 144-15,-2 11 0 0,-1 0-208 0,3-11 64 16,0 0 16-16,0 0 0 16,-1 9-528-16,1-9-112 0,0 0 0 0,5 9-16 15,-5-9-2160-15,0 0-448 0,0 0-64 0,11 8-14016 0</inkml:trace>
  <inkml:trace contextRef="#ctx0" brushRef="#br2" timeOffset="63017.08">17454 14946 11967 0,'0'0'1072'0,"0"0"-864"0,0 0-208 0,0 0 0 15,-8 8 2800-15,8-8 512 0,-9 8 96 0,3-1 32 16,6-7-2080-16,0 0-400 0,-7 10-96 0,7-10-16 16,-5 9 16-16,5-9 0 0,-3 11 0 0,3-11 0 15,3 13 160-15,1-2 48 0,2 1 0 0,-2 1 0 16,0-2-464-16,3 2-96 0,1 1 0 0,1 3-16 16,0 1-496-16,3 0 128 0,-2 2-128 0,0-1 0 15,2 0 0-15,0-1-208 0,0 0 32 0,-2 0 16 31,0-3-432-31,0-1-96 0,-4 0-16 0,2 0 0 0,0-4-192 0,0-1-32 16,-2-2-16-16,-6-7 0 0,8 5-1760 0,-8-5-368 0</inkml:trace>
  <inkml:trace contextRef="#ctx0" brushRef="#br2" timeOffset="63278.1">17746 14954 3679 0,'0'0'160'0,"-2"11"32"0,-6-4-192 0,0 3 0 16,-1-5 0-16,1 5 0 0,0 2 8048 0,2 1 1552 15,-1 0 320-15,1 1 64 16,-1 3-8544-16,2 2-1712 0,0-2-352 0,2 3-64 0,-2 3 496 0,0 3 192 16,-2 5-176-16,1 0 176 0,-1 2 0 0,1 3 0 15,-2 3 0-15,-1 3 0 0,-3-1 0 0,1-1 160 0,1 2-160 0,-3 1 192 16,-1-4-192-16,-1 3 0 0,1-1 0 15,2-4 0-15,0-1 0 0,5-4 0 16,3-5-160-16,-3 0 160 16,-2-2-528-16,3-4-16 0,3-4 0 0,2 0-10096 0,-3-8-2032 0</inkml:trace>
  <inkml:trace contextRef="#ctx0" brushRef="#br2" timeOffset="63585.91">17831 15195 23951 0,'0'0'1056'0,"0"0"224"0,0 0-1024 0,0 0-256 15,0 0 0-15,0 0 0 0,0 0 3184 0,8-6 576 16,-8 6 112-16,11-5 32 0,4 1-3248 0,-1 1-656 15,2-2 0-15,2 1-208 0,0 0 432 0,2 2 96 16,-1-2 0-16,2 1 16 0,0-1 112 0,0 0 32 16,0 0 0-16,-2 0 0 0,-2 0-112 0,-1 1-32 15,0-1 0-15,-2 1 0 0,-1-1-208 0,-1 0-128 16,-2 0 160-16,1 2-160 0,-1-1 0 0,-10 3 0 16,12-4-176-16,-3 2 176 15,-9 2-784-15,0 0-48 0,10-3 0 0,-10 3 0 16,0 0-1920-16,0 0-384 0,0 0-64 0</inkml:trace>
  <inkml:trace contextRef="#ctx0" brushRef="#br2" timeOffset="63826.13">17914 15296 13823 0,'0'0'608'0,"-7"8"128"0,-3-4-592 0,3-1-144 0,-1 3 0 0,8-6 0 16,-8 2 5040-16,8-2 976 0,0 0 192 0,0 0 32 15,0 0-5280-15,0 0-960 0,3 11-400 0,3-7 16 16,3-3 384-16,2 0-176 0,-2-1 176 0,3 2-128 16,1-4 128-16,1 2 176 0,3 0-48 0,0-1 0 15,0-2-128-15,1 2 0 0,0 1 144 0,2 1-144 16,1-1 0-16,0 0 0 0,-2 0-192 0,1 0 64 16,-2 0-688-16,0 0-128 0,-2 0-16 0,-1-2-8832 15,1-5-1776-15</inkml:trace>
  <inkml:trace contextRef="#ctx0" brushRef="#br2" timeOffset="64495.52">18695 14966 21183 0,'0'0'1888'0,"0"0"-1504"0,-9-1-384 0,9 1 0 16,-9-2 3056-16,9 2 528 0,-10-1 128 0,1-3 0 15,9 4-2480-15,-10-2-496 0,1-1-96 0,0 2-32 16,0-1-144-16,1 2-16 0,-1 0-16 0,0 2 0 16,-2 0-48-16,0 1 0 0,-4-1 0 0,2 4 0 15,0 0-144-15,-1 1-48 0,-4-1 0 0,2 2 0 16,3 1-48-16,0 2-16 0,-1-1 0 0,1 2 0 15,1-2 96-15,0 1 16 0,2-1 0 0,2-1 0 16,1-1-64-16,2 1-16 0,5-9 0 0,-4 9 0 16,4-9-32-16,2 11 0 0,-2-11 0 0,5 10 0 15,0-1 0-15,2 0 0 0,-1-1 0 0,3-1 0 16,2-2-128-16,0 0 0 0,1 2 0 0,0-1 0 0,-2 2 0 0,2 0 0 16,1-3-160-16,1 2 160 0,1 2-144 0,-1-2 144 15,-4-1-128-15,1-1 128 0,2 1-176 16,-1 1 176-16,-5-1-208 0,3 1 80 0,-1 0 128 0,1 2 176 15,1-3-48-15,-1 2 0 0,-2 1-128 0,0-1 0 16,-2-2 0-16,1 2 0 0,-2 3 0 0,-2-2 0 16,-2 1 0-16,1 1 0 0,1-2 0 0,-3 1 0 15,-3 3 0-15,1 0 0 0,-3-1 0 0,-2 1 0 16,-2-1 0-16,-1 1 0 0,-1-1 0 0,-1-2 128 16,-2-1-128-16,0 0 192 0,-3 0 48 0,0-1 16 15,0-1 0-15,1-3 0 0,2 0 32 0,0-2 16 16,0-2 0-16,1-1 0 0,0 0-48 0,3-1 0 15,2-4 0-15,3 1 0 0,5 5-96 0,-4-11-32 0,3-1 0 16,-1 1 0-16,2-2-128 0,2 0 128 0,0-4-128 0,4-2 128 16,0-2 0-16,1 1 0 0,-1-3 0 0,2 1 0 15,1 0 128-15,0-1 0 0,0-1 16 0,4 1 0 16,3-2 112-16,-3 3 0 0,-3 0 16 0,4 2 0 16,2 1-240-16,1 0-160 0,-4 4 192 0,3-2-192 15,-2 0 0-15,-1 2 0 0,-1 2 0 0,0 2-192 31,-3-1-448-31,0 1-64 0,-2 0-32 0,-1 3 0 0,-1 1-1904 16,-5 7-384-16,7-6-80 0,-7 6-8928 0,0 0-1792 0</inkml:trace>
  <inkml:trace contextRef="#ctx0" brushRef="#br2" timeOffset="64945.64">18951 14889 12895 0,'0'0'1152'0,"0"0"-928"0,-7 7-224 0,7-7 0 0,-9 6 5952 0,3-1 1136 16,-1 3 224-16,7-8 48 0,-5 11-5504 0,1-4-1120 16,4-7-224-16,-4 13-32 0,2-1-480 0,-1 0 0 15,-1 0 0-15,0-2 0 0,0 3 0 0,-1 0 0 16,0-1 0-16,0 2 0 0,-2 2 128 0,0-2-128 16,1-2 0-16,-1 0 144 0,2-1 224 0,0 1 32 15,5-12 16-15,-4 11 0 0,4-11 80 0,-2 10 16 16,2-10 0-16,0 0 0 0,0 0-112 0,3 9-16 15,-3-9 0-15,10 7 0 0,0-5-384 0,0 0 128 16,1 0-128-16,1-1 0 0,1 2 0 0,0 0 0 0,0-1 0 0,1 2 0 16,2-1 0-16,1-1 0 0,2 1-176 15,-3 2 176-15,-2 0-288 0,-1 1 32 0,-1 0 0 0,-2 1 0 16,-2-1-32-16,-1 2 0 0,-2 1 0 0,-2 2 0 16,-3 2 288-16,-2 0-160 0,1 0 160 0,-2 0-128 15,-2 4 128-15,-1-2 256 0,-4 2-64 0,1 0-16 16,0 0 16-16,-1 0 0 0,-2-1 0 0,0 1 0 15,2-4-192-15,-1 1 0 0,1-2 144 0,0-2-144 16,-2 1 0-16,1-4-160 0,1 1 16 0,0-1 0 16,-1-2-288-16,1 0-48 0,-1-2-16 15,0-1 0-15,-1-2-416 0,0-1-96 0,0-1-16 0,2-2 0 16,-2 0-416-16,2-3-96 0,1 1 0 16,-1-2-16-16,1-1-1408 0,3-4-288 0,1-2-48 0,2 0-16 15</inkml:trace>
  <inkml:trace contextRef="#ctx0" brushRef="#br2" timeOffset="65157.4">18890 14965 17503 0,'0'0'768'0,"0"0"176"0,0 0-752 0,0 0-192 16,0 0 0-16,0 0 0 0,0 0 6016 0,0 0 1184 15,0 0 224-15,14 6 64 0,-1-2-5904 0,1-1-1184 16,1-2-224-16,3 2-48 0,3-3 224 0,2 0 48 15,3 0 16-15,0-4 0 0,-1 1-208 0,1 0-32 16,2 1-16-16,-2-2 0 0,1 0-160 0,-4 0 0 16,-2-1 0-16,-2 1 0 15,-2 0-592-15,-2 1 0 0,-2 0 0 0,-1-4-12912 0,-2 1-2592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9:32:21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2424 10958 10127 0,'-12'-14'448'0,"5"7"96"0,0 5-544 0,-4-3 0 0,-2-3 0 0,0 3 0 16,4 3 5856-16,0 0 1056 0,-3-2 224 0,12 4 32 15,0 0-5152-15,0 0-1040 0,-16-3-208 0,2 2-32 16,2 1-496-16,-2 0-112 0,-3 2 0 0,0-2-128 16,-1-1 0-16,-2 0 0 0,-1-2 0 0,1 2 0 15,-3 0 0-15,3-1 0 0,-4 2 0 0,-1 0 0 16,-2 2 0-16,1 0 0 0,-2 1 0 0,-3 1 0 15,-5 1 0-15,3 0 0 0,3-2 0 0,-1 3 0 16,-4 5 0-16,2-2 240 0,0-3-48 0,1 5-16 16,-1 4 304-16,6 6 64 0,6-1 16 0,0 5 0 15,-4 3-192-15,7 4-48 0,4 0 0 0,3 3 0 16,2 2-320-16,1 1 144 0,1-2-144 0,3 1 0 0,2 1 0 16,2 2 0-16,0 3 0 0,3 7 0 0,3 2 0 0,0 2 0 15,-2 0-192-15,3-2 48 0,6-1 16 0,-1-3 0 16,-1-2 0-16,2 1 0 0,4 1-48 0,1-2 0 15,4-3 0-15,3-2 0 0,2-3 16 0,6-5 0 16,3-7 0-16,-2-7 0 0,-5-4-32 0,3-2-16 16,4-5 0-16,0-3 0 0,-1-5 208 0,3-7 0 15,-1-6 0-15,3-2 0 0,3-4 0 0,1 0 0 16,3-9 0-16,-1 0 0 0,-4-2 0 0,3-4 0 16,5-3 0-16,-2 2 0 0,-1 3 0 0,-4 0 0 15,-2 1 0-15,-5-3 0 0,-5-4 0 0,1 2 0 16,-1 1 0-16,-2-2 0 0,-3-3 144 0,-4-1-144 15,-7-1 0-15,0 3 144 0,-1 2-144 0,-5-4 128 0,-6 2-128 0,-6 0 128 16,-3 0-128-16,-3 1 128 0,-3 1-128 0,-5 1 128 16,-4-2 32-16,-1-2 0 0,-3-3 0 0,-1 1 0 15,-3 3 64-15,-2 2 16 0,-2 1 0 0,-2 2 0 16,-6 5 16-16,-2-1 16 0,-4 2 0 0,6-1 0 16,7 4-144-16,-1 7-128 0,-5 4 192 0,-1 3-192 15,2 1 0-15,3 5 0 0,3 2 0 0,0 6 0 16,1 3-1920-1,-1 7-304-15,-2 4-48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14:09.33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22155 18354 10127 0,'0'0'448'0,"0"0"96"0,-10 2-544 0,1-1 0 0,9-1 0 0,-9 3 0 16,9-3 4400-16,0 0 768 0,0 0 144 0,0 0 48 15,0 0-3344-15,0 0-672 0,0 0-128 0,14 6-16 16,6 2-624-16,2-3-112 0,-1-5-16 0,6 3-16 15,8-2-176-15,2 2-16 0,-1-3-16 0,3 0 0 16,2 0-32-16,-2 0-16 0,-1 0 0 0,-2 1 0 16,-1-1-176-16,2 5 0 0,1 3 0 0,3-2 128 15,5-2-128-15,4 2 192 0,0 0-192 0,4-3 192 16,1 1 48-16,-2-3 16 0,-2 2 0 0,-3-1 0 16,-1 1 272-16,5 1 64 0,4-2 16 0,7 2 0 15,3 0-64-15,0-1-16 0,-1-2 0 0,-5 2 0 16,-3-2-272-16,2 2-48 0,2 0-16 0,4 1 0 15,3 0-192-15,1-1 0 0,-1-3 0 0,-7 1 0 16,-5 2 0-16,-2 1 0 0,-2 1 128 0,-1 0-128 0,-1-2 0 0,3 1 176 16,1-2-176-16,-1 0 160 0,-3-4-160 0,-1 1 0 15,-4 0 0-15,-2 1-176 0,-2-4 304 0,-1 1 48 16,3-2 16-16,3 0 0 0,2-1-192 0,0 3 128 16,2-1-128-16,-2 0 128 0,-1-4-128 0,-4 1 0 15,-4 1 0-15,-5-1 0 0,-4 0 0 0,-4 0 0 16,-2 3 128-16,-2-2-128 0,-1 0 0 0,-2 1 128 15,-1 1-128-15,1 0 128 0,-4 0-128 0,1 3 160 16,1-3-160-16,-2 2 160 0,0-1-160 0,-1 0 0 16,-1-1 0-16,3 3 0 0,1-1 0 0,-3-1 128 15,-1 0-128-15,-2 1 0 0,-1-2 144 0,-10 4-144 16,10-4 160-16,-10 4-160 0,12-1 0 0,-12 1 0 16,0 0 0-16,9-3 0 0,-9 3 0 0,0 0 128 0,0 0-128 15,0 0 0-15,0 0 0 0,0 0 0 0,0 0 0 0,0 0 0 16,0 0 0-16,0 0 0 0,0 0 0 0,0 0 0 15,-6-9 0-15,6 9 0 0,-9-7 0 0,9 7 0 16,-8-6 144-16,8 6-144 0,-11-7 128 0,1 1-128 16,0-2 144-16,-1 1-144 0,-1 1 160 0,1 2-160 15,-1-2 192-15,0-2-64 0,-2-1-128 0,0-1 192 16,-3 1-192-16,1 0 144 0,0 0-144 0,2 0 128 16,0-1-128-16,-1 0 192 0,1 1-192 0,1-1 192 15,1-2-192-15,2 2 0 0,2 1 0 0,0 2 0 16,0 1 0-16,2-2 0 0,-1 0 0 0,7 8 0 15,-5-5 0-15,5 5 0 0,0 0 0 0,0 0 0 16,0 0-208-16,0 0 80 0,0 0 128 0,0 0-208 0,10 4 0 0,3-1 0 16,2 0 0-16,0 1 0 0,2 3 16 0,4-1 0 15,4 1 0-15,1-2 0 0,1 3 0 0,3 2 0 16,3-1 0-16,-3 3 0 0,-3 0-16 0,-1 1 0 16,1 2 0-16,-5 0 0 0,-3-1 208 0,-2 3-144 15,-2 0 144-15,-2 1-128 0,-2-1 128 0,-3-1 0 16,-3-1 0-16,1 4 0 0,-1-2 0 0,-3 0 0 15,-2-3 0-15,0 4 0 0,0-1 128 0,-1 0 16 16,-3-1 0-16,0-2 0 0,0-1 0 0,-3 0 0 16,-4 1 0-16,-2-2 0 0,-1 1-144 0,-3-2 160 15,-1-1-160-15,-3 2 160 0,-3-2-160 0,1 2 0 16,-1 0 144-16,0-2-144 0,0-1 0 0,1 0 0 16,2 0 0-16,2-2-192 15,4-2-1136-15,2-4-224 0,2-1-48 0,11 0-10544 0,0 0-2096 0</inkml:trace>
  <inkml:trace contextRef="#ctx0" brushRef="#br0" timeOffset="551.4">27418 17560 10127 0,'0'0'896'0,"0"0"-704"16,0 0-192-16,0 0 0 0,0 0 4416 0,0 0 832 16,0 0 192-16,0 0 16 0,0 0-3776 0,0 0-752 15,0 0-160-15,0 0-16 0,0 0-464 0,0 0-96 0,10 7 0 0,-10-7-16 16,0 0-176-16,1 9 160 0,-2 1-160 0,-3 2 160 15,-2 0 144-15,-1 1 16 0,-4 1 16 0,-1 2 0 16,-3 1 128-16,-3 2 32 0,-3 5 0 0,-4 1 0 16,-4 2 144-16,-2 7 16 0,-3 2 16 0,-2 7 0 15,-4 4 16-15,0 2 0 0,-2 3 0 0,2 3 0 16,2 1-128-16,0-3-32 0,-2-6 0 0,-3 1 0 16,-3-1-304-16,2 1-64 0,1 2-16 0,-1-7 0 15,-1-8-144-15,5-1 192 0,5-1-192 0,5-3 192 16,5-4-192-16,3-2 0 0,3-4 0 0,3-2 0 31,1-5-576-31,3-2-32 0,2-3-16 0,1-3 0 0,1 0-2240 0,8-5-448 0,0 0-80 0</inkml:trace>
  <inkml:trace contextRef="#ctx0" brushRef="#br0" timeOffset="1183.59">26722 17662 10127 0,'0'0'896'0,"0"0"-704"0,0 0-192 0,0 0 0 15,0 0 448-15,0 0 48 0,0 0 16 0,0 0 0 16,0 0-1584-16,0 0-304 0,0 0-64 0,0 0-16 16,-4-6 784-16,4 6 160 0,-4-8 16 0,4 8 16 0,-5-11 1952 0,1 2 400 15,0-1 80-15,2 1 16 0,-1 1 272 0,3 8 64 16,0 0 16-16,0-9 0 0,0 9-576 0,2-8-112 16,-1 0-32-16,-1 8 0 0,0 0-288 0,0 0-64 15,0 0-16-15,0 0 0 0,0 0-80 0,0 0 0 16,0 0-16-16,9 7 0 0,-9-7-192 0,9 10-48 15,-1 0 0-15,-2 1 0 0,-2-1-208 0,3 3-48 16,-1 3-16-16,2 1 0 0,-1-3-240 0,1 6-32 16,1 2-16-16,1 3 0 0,1-1-208 0,0 5-128 15,1 4 128-15,1 6-128 0,0 6 0 0,1 0 128 16,1 7-128-16,0-5 0 0,1 1 128 0,1-1-128 16,0-4 160-16,0-1-160 0,1 0 160 0,-1-3-160 15,-1-3 160-15,1 2-160 0,0 0 128 0,-2 0-128 16,0-6 0-16,-2-6 144 0,-2-2-144 0,1-3 128 0,0-2-128 0,0 1 128 15,-2-5-128-15,-2 0-144 0,-3-2 144 0,0-4-208 32,-2 1-1424-32,2 1-288 0,3-5-48 0,-3 1-9376 0,-5-7-1888 0</inkml:trace>
  <inkml:trace contextRef="#ctx0" brushRef="#br0" timeOffset="1657.59">27884 18362 4607 0,'0'0'192'0,"0"0"64"0,0 0-256 0,0 0 0 16,0 0 0-16,0 0 0 0,0 0 5440 0,0 0 1024 15,1-9 224-15,-1 9 32 0,0 0-4944 0,0 0-1008 0,5-7-192 0,-5 7-32 16,0 0-32-16,0 0-16 0,0 0 0 0,0 0 0 16,-1 14 128-16,-1 1 16 0,-4 2 16 0,0 3 0 15,-5-1-272-15,1 5-48 0,-3 2-16 0,-1 1 0 16,-3-3 144-16,1-2 32 0,0 3 0 0,-2-2 0 16,-3-1-240-16,2-1-32 0,2 1-16 0,0-2 0 15,1-3-208-15,2-3 128 0,2 2-128 0,2-6 0 16,0 1 0-16,4-2-240 0,-1-3 32 0,7-6 0 15,0 0-1456-15,0 0-272 0,0 0-64 0,0 0-8048 16,0 0-1616-16</inkml:trace>
  <inkml:trace contextRef="#ctx0" brushRef="#br0" timeOffset="1934.17">27979 18257 29487 0,'0'0'2624'0,"0"0"-2112"16,0 0-512-16,-6 9 0 0,2 1 2944 0,0 2 496 15,1 1 80-15,2 3 32 0,1 3-2880 0,1-2-672 16,2 3 0-16,-1 4 0 0,1 8 0 0,0 0 0 16,-1 2-128-16,2 3 128 0,0-5-128 0,0 2 128 15,0-1-128-15,1-2 128 0,-1-2-176 0,0-1 176 16,-2 1-208-16,2-3 80 0,-1-1-80 0,1 1-16 15,-2-4 0-15,2-1 0 16,0-1-352-16,2-4-80 0,-1 0-16 0,0 0 0 16,1-2-384-16,1 2-80 0,0-6-16 0,-1-1-9408 0,1-2-1904 0</inkml:trace>
  <inkml:trace contextRef="#ctx0" brushRef="#br0" timeOffset="2145.29">27808 18693 26495 0,'0'0'1168'0,"0"0"240"15,0 0-1120-15,0 0-288 0,0 0 0 0,11 7 0 16,-11-7 1088-16,14 4 144 0,-1 1 48 0,1-1 0 16,-1 0-432-16,2 0-80 0,-2-2 0 0,0 2-16 0,0-3-384 0,-1 2-80 15,-1 0-16-15,0-1 0 0,-1 2-272 0,2-2-144 16,-2 0 16-16,1 1 0 15,-11-3-2368-15,12 0-480 0</inkml:trace>
  <inkml:trace contextRef="#ctx0" brushRef="#br0" timeOffset="3637.63">22546 18440 13823 0,'0'0'608'0,"0"0"128"0,0 0-592 0,0 0-144 15,0 0 0-15,0 0 0 0,0 0 2912 0,-9-2 544 16,9 2 128-16,-9-4 0 0,3 0-2576 0,6 4-528 15,0 0-96-15,-9-1-32 0,-2-2-128 0,1-1-32 16,-2 0 0-16,0 2 0 0,-1-2-192 0,0 1 144 16,-1-1-144-16,-4 2 128 0,-5-1-128 0,1 2 0 0,1-1 144 0,-2 2-144 15,-2 2 192-15,0-2-48 0,1 0 0 0,-2 2 0 16,-2 3 304-16,2-1 48 0,3-1 16 0,-1 1 0 16,-1 1 144-16,1-2 48 0,-1 1 0 0,0 0 0 15,-1 1-176-15,-3 0-16 0,-2 0-16 0,-2 0 0 16,-3 1-240-16,-1 0-32 0,1-1-16 0,-3-1 0 15,-3-2-208-15,3-1 0 0,1 0 128 0,2-1-128 16,0-2 0-16,0 0 0 0,-1 2 128 0,-2 0-128 16,-4 2 0-16,-1-1 0 0,-3-1 0 0,0 0 0 15,-1-1 0-15,0-2 0 0,-2-1 0 0,5 1 0 16,3 2 0-16,-1 1 0 0,-2-2 0 0,-3 4 0 16,-4 2 144-16,-1-1-144 0,-5-1 128 0,1 0-128 0,0-4 0 15,2 4 0-15,0 0 0 0,0-1-176 0,-1 1 176 0,-5 0 0 16,-6 4 0-16,0-4 0 0,-1 2 0 0,4-4 0 15,4-5 0-15,1 1 0 0,-1 0 0 0,0 0 128 16,-4 0-128-16,1-1 176 0,-6-3 96 0,5-1 32 16,2 0 0-16,6-1 0 0,4 2-176 0,-3-1-128 15,-6-1 192-15,-3 1-192 0,-2 0 0 0,-2 0 0 16,0-1 0-16,3-1 0 0,2-1 0 0,2 2 0 16,0 2 0-16,-6-1 0 0,-4 0 128 0,-1 0-128 15,0 1 0-15,3-1 0 0,3 2 0 0,-2 1 0 16,-3-1 0-16,-2 2 0 0,-3 3 0 0,1-2 0 15,2 1 0-15,5 0 0 0,3 0 0 0,-4 0 0 16,-5-1 0-16,-2 1 0 0,-1 2 0 0,3 1 0 16,1 0 0-16,1 0 0 0,2 0 128 0,-6 0-128 0,-9 0 0 15,2 1 0-15,2 2 0 0,6-2 0 0,7-1 0 0,-5 0 0 16,-7-1 0-16,-2 2 0 0,-4 3 0 0,5 0 0 16,6 0 128-16,0 0-128 0,1 0 0 0,-7 1 0 15,-6-4 128-15,3 5-128 0,5-3 0 0,2 4 0 16,5 0 0-16,-3-1 0 0,-9-3 128 0,1 3-128 15,1 1 0-15,3-1 0 0,5-2 0 0,0 3 0 16,-2 0 0-16,-5 0 0 0,-6 2 0 0,5-5 0 16,5 0 0-16,4 2 0 0,3 1 0 0,-6 2 0 15,-1-2 192-15,0-1 0 0,-1 1-16 0,4-1 0 16,2-1 144-16,0 3 16 0,-2 0 16 0,-3 0 0 16,-4-3-96-16,0 0 0 0,4-1-16 0,6 0 0 15,5 3-96-15,-1-5-16 0,-5 2 0 0,-1-1 0 16,-1 1 112-16,1-2 16 0,2-3 0 0,2 2 0 0,5 2 0 0,-2 1 16 15,-5 1 0-15,1-2 0 0,-2-3-128 0,3 0-16 16,4 0-128-16,2 0 192 0,3 0-192 0,-3-3 128 16,-7 6-128-16,1-3 0 0,-2-4 0 0,2 2 128 15,1 1-128-15,4 1 0 0,3 0 0 0,-1 0 128 16,-2 0-128-16,1 0 0 0,-4 0 128 0,2-1-128 16,1-2 0-16,5-1 144 0,5-1-144 0,-3 1 128 15,-2 0-128-15,-3 4 128 0,-2 4-128 0,0-3 0 16,1-1 144-16,3 2-144 0,2 0 0 0,2 2 0 15,1 1 0-15,-2 5 0 0,-5-4 0 0,-1 5 144 16,2 0-144-16,-1-2 0 0,2-3 0 0,3 0 0 16,4 1 0-16,0-3 0 0,-1-1 0 0,-1 3 0 0,-4-1 0 0,2 0 0 15,0-1 0-15,2 1 128 0,1 0-128 0,5 1 160 16,1-1 96-16,-1-1 0 0,1-3 16 0,0 0 0 16,-2-1 16-16,-1 2 0 0,-1 0 0 0,0 2 0 15,1 0-32-15,3 3-16 0,4-3 0 0,1-1 0 16,1 0-240-16,2 1 0 0,2 1 128 0,-1-1-128 15,-2 0 0-15,2 0 0 0,3 1 0 0,-2-1 0 16,0 0 0-16,2 0-208 0,2 0 64 0,4 1 16 16,2-1-192-16,3 1-16 0,2-1-16 0,1 0 0 15,0 1-112-15,0-4-32 16,1 2 0-16,0 0 0 0,0-1 48 0,0 0 0 0,-1-1 0 0,-2 0 0 16,2 1-16-16,0-1 0 0,0 0 0 0,0-2 0 15,-2 1-304-15,0 0-48 0,0 0-16 0,-2-1 0 16,-1-1-1344-16,2 0-256 0,1-1-64 0</inkml:trace>
  <inkml:trace contextRef="#ctx0" brushRef="#br0" timeOffset="6104.24">6387 5569 22111 0,'0'0'1968'0,"0"0"-1584"0,-8-4-384 0,8 4 0 0,-10 0 1792 0,1 4 288 16,1 0 48-16,1 3 16 0,2 5-1504 0,-2 1-320 15,0 0-48-15,-2 4-16 0,-1 4 192 0,0 5 48 16,-3 2 0-16,-3 5 0 0,-2 4 160 0,-3 6 48 15,-1 3 0-15,0 2 0 0,0 3 16 0,1 1 16 16,1-1 0-16,-1 2 0 0,-3 3-288 0,1 0-48 16,1-1-16-16,3 0 0 0,0-2-224 0,5-3-160 15,2-6 192-15,3-3-192 0,1-10 0 0,3-3 0 16,1-5 0-16,2-5-144 16,0-4-1568-16,2-3-304 0,0-11-64 0,0 0-8272 15,0 0-1648-15</inkml:trace>
  <inkml:trace contextRef="#ctx0" brushRef="#br0" timeOffset="6387.99">5951 5685 10127 0,'-7'-7'896'0,"0"-3"-704"0,1 1-192 0,6 9 0 15,-11-5 3968-15,5 1 752 0,6 4 144 0,0 0 48 16,0 0-3568-16,0 0-720 0,0 0-144 0,0 0-32 15,1 14-48-15,3 3-16 0,2 2 0 0,5 5 0 16,3 3 0-16,4 1-16 0,3-2 0 0,3 6 0 16,6 1 224-16,1 5 48 0,-1 2 16 0,4 2 0 15,1-2-144-15,3 1-48 0,2 0 0 0,-1 0 0 0,-5 1-320 0,-1-1-144 16,-2 2 128-16,-1-2-128 0,-2-2 128 0,-1-4-128 16,0-1 128-16,1-1-128 15,-2-5-464-15,0-2-176 0,-5-5-48 0,0-1 0 16,1-2-2400-16,-3-5-496 0</inkml:trace>
  <inkml:trace contextRef="#ctx0" brushRef="#br0" timeOffset="6680.12">6743 6167 33855 0,'0'0'1504'0,"-5"11"304"0,-3 0-1440 0,5 2-368 0,2 7 0 0,3-1 0 16,4 6 272-16,0 0-16 0,2-2 0 0,2 1 0 15,4 3-256-15,-1 2 0 0,-2-3 0 0,2 1 0 16,2 0 0-16,-2-1 0 0,1-3 0 0,-1 1 0 15,0-6 0-15,1 0 0 0,-1 0 0 0,2-2 0 16,-5 0 0-16,1-1 0 0,-2 0 0 0,0-4 0 16,0 0-1328-16,-1-2-320 0,-2-1-64 0</inkml:trace>
  <inkml:trace contextRef="#ctx0" brushRef="#br0" timeOffset="7306.82">6639 6287 35935 0,'-19'-13'3200'0,"8"7"-2560"16,-2-2-512-16,-1-1-128 0,4-3 1152 0,2 3 224 16,3 1 32-16,5-3 16 0,4 1-1120 0,4 1-304 15,1-3 0-15,5 2 0 0,2 2 0 0,3-1 0 16,4 1 0-16,3 1-160 0,1 1 160 0,2 1-192 15,2 0 192-15,0 2-192 0,1-1 192 0,-4 1 0 0,0 3 0 0,-2-2 0 16,-3 1 0-16,-2 2-128 0,-3-1 128 0,-1 2 0 16,-1 2-128-16,-2 0 128 0,1 0-128 0,-5 1 128 15,-2 2-128-15,-2-1 128 0,-6-6-128 0,6 13 128 16,-3-3-160-16,0 0 160 0,-3-10-192 0,0 17 192 16,-1-1-192-16,-2 2 192 0,-1 0-192 0,-1 0 192 15,-3 1-320-15,0-1 32 0,1 0 16 0,-4-1 0 16,-1 1 144-16,1 2 128 0,-1 2-192 0,0-4 192 15,0-2 0-15,2-2 0 0,1-1 0 0,0-1 0 16,1-2 0-16,1 1 0 0,1-1 0 0,6-10 0 16,-3 12 128-16,3-12-128 0,0 0 0 0,0 0 0 15,0 0 0-15,2 8 128 0,-2-8-128 0,0 0 0 16,7 5 0-16,3-2 128 0,0-3-128 0,0 0 0 0,-10 0 0 0,13 0 0 16,-1-2 0-16,0 1 0 0,1 1 0 0,3-1 0 15,-1-2 0-15,1 1 0 0,0 0 0 0,2 0 0 16,0-1 0-16,2 0 0 0,0 2 0 0,1 0 0 15,-1 0 0-15,-1 1 0 0,1 2 0 0,0 2 0 16,-1-1 0-16,1 2 0 0,-2 0 0 0,-2 3 0 16,-1 1 176-16,0-1-176 0,-4 1 432 0,0 3-32 15,-2-2 0-15,-1 1 0 0,-3 0-32 0,0 1-16 16,-1-2 0-16,-1 2 0 0,-5 0 64 0,0 0 16 16,-2-1 0-16,-1 1 0 0,-3 0-48 0,-1 0-16 15,-1 1 0-15,-1-2 0 0,-4 1-240 0,-2 1-128 16,-2-1 160-16,-2 1-160 0,0 4 240 0,-4 1-48 15,-5-4-16-15,0 2 0 0,0-2-336 0,2 2-64 16,-2 0-16-16,0-2 0 16,1 0-2080-16,2-2-432 0</inkml:trace>
  <inkml:trace contextRef="#ctx0" brushRef="#br1" timeOffset="45664.99">25330 6056 2751 0,'0'0'256'0,"0"0"-256"0,0 0 0 0,0 0 0 15,0 0 3216-15,0 0 608 0,0 0 112 0,0 0 32 16,0 0-2528-16,0 0-496 0,0 0-112 0,0 0 0 15,0 0-464-15,-1-7-96 0,1 7-16 0,0 0 0 16,0 0 224-16,0 0 32 0,-3-10 16 0,3 10 0 16,0 0 112-16,0 0 32 0,0 0 0 0,0 0 0 15,-1-10-32-15,1 10 0 0,0 0 0 0,0 0 0 16,0 0 192-16,0 0 16 0,0 0 16 0,0 0 0 16,-2-9-224-16,2 9-32 0,0 0-16 0,0 0 0 15,0 0-208-15,0 0-32 0,0 0-16 0,0 0 0 16,0 0 0-16,0 0 0 0,0-9 0 0,0 9 0 15,0 0 32-15,0 0 0 0,0 0 0 0,0 0 0 16,0 0-80-16,0 0-16 0,0 0 0 0,0 0 0 16,0 0-80-16,0 0-32 0,0 0 0 0,-9 5 0 0,9-5-32 0,-9 5 0 15,9-5 0-15,-6 7 0 0,6-7 64 0,-8 6 16 16,8-6 0-16,-8 8 0 0,8-8 64 0,-7 8 16 16,7-8 0-16,-6 8 0 0,2-1-144 0,4-7-16 15,-5 11-128-15,1-2 192 0,4-9-64 0,-5 10-128 16,-1 1 176-16,6-11-176 0,-3 8 144 0,3-8-144 15,-3 10 0-15,3-10 144 0,-1 11-144 0,1-11 0 16,0 0 0-16,1 10 0 0,-1-10 0 0,4 12 128 16,-4-12-128-16,5 9 0 0,-5-9 144 0,0 0-144 15,8 10 160-15,-8-10-160 0,0 0 192 0,9 7-64 16,-9-7-128-16,0 0 192 0,10 4-32 0,-10-4-16 16,0 0 0-16,11 0 0 0,-11 0 64 0,0 0 16 15,10-2 0-15,-10 2 0 0,9-5-32 0,-9 5-16 16,12-4 0-16,-3 0 0 0,-9 4-32 0,8-7 0 0,0 0 0 0,-2-1 0 15,1 0-144-15,0 1 160 0,-2-1-160 0,0 0 160 16,-1-2-160-16,1 0 160 0,-1 1-160 0,-4 9 160 16,3-10-160-16,-1-1 128 0,1 0-128 0,-2 0 128 15,-1 11 0-15,-1-10-128 0,1-1 192 0,0 11-64 16,-3-9-128-16,3 9 160 0,-4-10-160 0,2 2 160 16,-1 1-160-16,3 7 0 0,0 0 144 0,0 0-144 15,-6-2 0-15,6 2 0 0,-8-4 0 0,8 4 128 16,-9 1-128-16,-1 2 0 0,10-3 128 0,-9 6-128 15,2 1 0-15,0-2 0 0,0 3 0 0,1 0 0 16,-1-2 0-16,1 3 0 0,-2 1 0 0,2 0 0 16,-1 0 0-16,2 0 0 0,-2 0 0 0,1 0 0 0,-1 3 0 0,2-2 0 15,0-1 0-15,1 1 0 0,0 0 0 0,1 1 0 16,2-1 0-16,1-11 0 0,1 10 0 0,-1-10 0 16,4 13 0-16,-4-13 0 0,0 0 0 0,11 8 128 15,-1-3-128-15,-10-5 0 0,12 4 128 0,0 0-128 16,-2-4 128-16,-10 0-128 0,12-4 128 0,-2 0-128 15,1 0 128-15,-1 0-128 0,-10 4 0 0,12-6 128 16,0-2-128-16,-2 3 0 0,-10 5 0 0,9-5 144 16,-1-2-144-16,0-1 0 0,-2-1 128 0,2 0-128 15,-1-3 0-15,-1 3 0 0,1 3 128 0,-2-1-128 16,-1-2 0-16,-2 1 0 0,0 0 128 0,-2 8-128 16,0-8 0-16,0 8 0 0,-2-13 0 0,0 7 0 15,2 6 0-15,-7-9 0 0,1 1 128 0,-1 3-128 16,7 5 0-16,-10-2 0 0,-1 0 0 0,2 2 0 0,0 0 0 0,0 2 0 15,1 1 128-15,-1 1-128 0,-1 1 0 0,1 3 0 16,-1-2 0-16,1 5 0 0,-1-3 0 0,1 1 0 16,0 0 0-16,2 1 0 0,1 2 0 0,-1 0 0 15,2-3 0-15,0 1 0 0,1 0 0 0,4-10 0 16,-3 11 0-16,3-11 0 0,-1 11 0 0,1-11 0 16,2 11 0-16,-2-11 0 0,6 12 0 0,-1-4 0 15,-5-8 0-15,0 0 0 0,0 0 0 0,13 4 0 16,-1-1 0-16,-2-2 192 0,0-2-64 0,1-2-128 15,-1-2 0-15,1 1 0 0,-1-1 0 0,1-1 0 16,-2 0 0-16,1-2 0 0,1 0 128 0,-1 0-128 16,-2 1 0-16,-2-1 0 0,1 0 128 0,-2 1-128 0,-5 7 0 0,3-10 0 15,-2 0 128-15,-2 0-128 0,-2 1 0 16,0 1 128-16,0 1-128 0,-3-1 0 0,0-1 144 0,-3 2-144 16,-2 2 0-16,1 1 144 0,-2 0-144 0,2 2 0 15,-1-2 0-15,1 2 0 0,-1 4 0 0,0 0 0 16,-1 1 0-16,2 1 0 0,-1 0 0 0,-1 1 0 15,-1 3 0-15,2 0 0 0,0-1 0 0,-1 1 0 16,1 1 0-16,-1 2 0 0,3-1 160 0,1 2-160 16,0-2 192-16,3 2-192 0,2 1 0 0,2-1 0 15,1 0 0-15,3-2-192 0,-3-10 192 0,7 12 0 16,1-1 0-16,3-4 0 0,-1-3 0 0,2 0 0 16,1 0 0-16,0-2 0 0,1-2 0 0,1-1 160 15,0-3-160-15,1 0 128 0,-2 0-128 0,2 0 160 16,1 0-160-16,1-2 160 0,0-3-160 0,1 1 0 0,-2-1 144 0,1-2-144 15,-1 0 128-15,-3-1-128 0,-3 2 128 0,-1 0-128 16,-1 0 0-16,-1 2 144 0,-3-4-144 0,-1 3 0 16,-3-1 176-16,-1 1-176 0,-1 1 160 0,-2-3-160 15,0 1 144-15,0 1-144 0,3 9 128 0,-5-9-128 16,-2 2 0-16,-1 3 0 0,1-1 128 0,-3 4-128 16,-1 1 0-16,-1 1 0 0,0 0 0 0,0 3 0 15,1-1 0-15,0 2 0 0,0 2 0 0,0 1 0 16,-1-1-160-16,2 1 160 0,1 1 0 0,0 2-144 15,1 0 144-15,1 1 0 0,1 0 0 0,1 1-128 16,1 1 128-16,1 2 0 0,1-3 0 0,3 0 0 16,0-1 0-16,3 1 0 0,3-3 0 0,-1-1 0 15,-6-9 0-15,11 8 0 0,0-1 0 0,1-2 0 0,-12-5 0 0,14 4 0 16,3-2 0-16,-1 0 0 0,-3-2 0 0,1-2 0 16,1-1 0-16,0-3 0 0,1 0 0 0,0-1 0 15,-1-1 0-15,0-2 128 0,-1-2-128 0,-1 1 0 16,-3-1 128-16,0-1-128 0,-4-2 0 0,1 2 0 15,-1-2 0-15,-1 0 128 0,-2 1-128 0,-3 1 0 16,-3-1 0-16,-2 1 0 0,-4 0 0 0,-1 1 0 16,-1-1 0-16,1 2 0 0,-3 2 0 0,0 1 0 15,-2 3 0-15,-2 3 0 0,-4 2-128 0,2 2 128 16,-1 2-128-16,1 1 128 0,-1 2-128 0,3-1 128 16,0 2-128-16,3 3 128 0,0 0 0 0,1 0 0 15,1-1 0-15,1 2-128 0,2 1 128 0,1 1 0 16,2 2 0-16,1 0-128 0,1-2 128 0,3 0 0 15,-2 1 0-15,3-1 0 0,0-1 0 0,3 0 0 16,0-1 0-16,3-2 0 0,-6-10 0 0,10 9 0 0,2-1 0 0,0-3-128 16,1-7 128-16,0-1 0 0,1-1 0 0,2-1 0 15,-1-1 0-15,4-4 128 0,-1-1-128 0,0-2 0 16,-1 2 0-16,0 0 0 0,0-3 0 0,-3 1 128 16,-2 0-128-16,-2 2 0 0,-2-1 0 0,-1-1 0 15,-6-3 0-15,2 2 0 0,-1 1 0 0,-3-1 0 16,-4 2 0-16,-1 1 0 0,3 2 0 0,-3 3 0 15,-3 1 0-15,-1 2 0 0,-3-2 0 0,1 5 0 16,-1 5 0-16,0-1 0 0,1 2-144 0,-1 2 144 16,0 1 0-16,0 2-144 0,1 0 144 0,2 2 0 15,0-1-128-15,0 1 128 0,1 0 0 0,1 3 0 16,2-6 0-16,-1 3 0 0,2-6 0 0,1 3 0 0,0 1 0 0,0 2 0 16,1-3 0-16,3-10 0 0,-4 9 0 0,4-9 0 15,-3 11 0-15,3-11 0 0,0 0 0 0,0 0 0 16,0 0 0-16,0 0 0 0,0 0 0 0,0 0 0 15,0 0 128-15,12 4-128 0,-12-4 0 0,11 2 0 16,1-3 0-16,-3-2 0 0,-9 3 0 0,11-2 0 16,-1-2 0-16,-1 0 0 0,0-1 0 0,-1 0 0 15,-8 5 0-15,9-6 0 0,1 4 0 0,-10 2 0 16,7-4 0-16,-7 4 0 0,0 0 0 0,7-7-192 16,-7 7 192-16,0 0-160 0,0 0 32 0,0-9 0 15,0 9 0-15,0 0 0 0,-7-5-32 0,7 5 0 16,0 0 0-16,-9-4 0 15,9 4-256-15,-10 0-48 0,10 0-16 0,-11 4 0 16,4-4-1536-16,7 0-304 0,-10 4-64 0,10-4-10000 0,-6 6-2000 0</inkml:trace>
  <inkml:trace contextRef="#ctx0" brushRef="#br1" timeOffset="47133.3">26638 5642 4607 0,'0'0'400'0,"0"0"-400"16,0 0 0-16,0 0 0 0,0 0 4256 0,0 0 768 0,0 0 160 0,0 0 16 16,0 0-3424-16,0 0-688 15,0 0-144-15,0 0-32 0,0 0-528 0,0 0-128 0,0 0 0 0,0 0-16 16,0 0 192-16,0 0 32 0,0 0 16 0,0 0 0 16,0 0 416-16,0 0 64 0,0 0 32 0,0 0 0 15,0 0-48-15,0 0-16 0,0 0 0 0,0 0 0 16,-3 13-224-16,3-3-32 0,3 1-16 0,-3 0 0 15,-4 2-256-15,2 2-48 0,5-1-16 0,-4 4 0 16,-5 3-160-16,4 0-48 0,1-1 0 0,-1 2 0 16,1-1-128-16,-2 1 160 0,1 0-160 0,0 1 160 15,1 1-32-15,1-1-128 0,3-2 192 0,-2-2-64 16,0-4-128-16,-1-1 192 0,-1 0-192 0,1-3 192 16,3 0-64-16,1-3 0 0,-1 1 0 0,-3-9 0 0,0 0 144 15,8 6 32-15,-8-6 0 0,0 0 0 16,9 1 128-16,-9-1 16 0,12-3 16 0,-1-1 0 0,-1-2-224 0,0-3-48 15,3-1-16-15,-1-1 0 0,-4 0-176 0,2-1 192 16,1-2-192-16,-1-2 192 0,1-2-192 0,-2-2 0 16,-3-1 0-16,3 0 128 0,1-2-128 0,-1-2 0 15,0 0 0-15,0 1 0 0,0-2-256 0,0 0-96 16,-2 1-16-16,-1 4 0 16,1 3-80-16,-1 3 0 0,0 2-16 0,0 2 0 15,-1 4-1120-15,-5 7-208 0,5-6-64 0,-5 6-9632 16,0 0-1936-16</inkml:trace>
  <inkml:trace contextRef="#ctx0" brushRef="#br1" timeOffset="47650.9">26777 6142 4607 0,'0'0'192'0,"0"0"64"0,0 0-256 0,0 0 0 16,0 0 0-16,0 0 0 0,0 0 5616 0,0 0 1072 15,0-9 224-15,0 9 32 0,0 0-4848 0,0 0-976 16,0 0-192-16,0 0-32 0,0 0-288 0,0 0-48 15,0 0-16-15,0 0 0 0,0 0 32 0,0 0 0 16,0 0 0-16,0 0 0 0,0 0-80 0,0 0-16 16,-4 9 0-16,2 2 0 0,-4-1 32 0,4 2 0 15,0 0 0-15,1 1 0 0,0 2-128 0,-1 2-32 0,0 3 0 0,-1 1 0 16,1 0-192-16,-4-1-32 0,-1-3-128 0,1 3 192 16,3 0-192-16,-1 0 128 0,-2 0-128 0,4 0 0 15,0-2 0-15,1 0 0 0,-1-5 0 0,0 1 0 31,2-1-688-31,2-1-80 0,1-1 0 0,-3-11-16 16,0 0-2016-16,0 0-400 0,7 7-64 0</inkml:trace>
  <inkml:trace contextRef="#ctx0" brushRef="#br1" timeOffset="47966.46">27207 6067 25791 0,'0'0'2304'0,"0"0"-1856"16,0 0-448-16,0 0 0 0,0 0 2368 0,0 0 384 15,0 0 80-15,7-7 16 0,3 2-1824 0,2 1-384 16,0 0-64-16,2 2 0 0,2 0-32 0,1 2 0 15,0 0 0-15,1 0 0 0,-1-1-304 0,1 1-64 16,2-3-16-16,-1 3 0 0,1-2-160 0,1 2 0 16,1 0 0-16,-1-2 0 0,-2 0 0 0,1-3-224 15,1 1 48-15,-2 1 16 16,-1 1-544-16,-1 2-128 0,-1-2 0 0,-2 1-16 16,-3 0-1824-16,-11 1-352 0,11 0-80 0</inkml:trace>
  <inkml:trace contextRef="#ctx0" brushRef="#br1" timeOffset="48259.75">27197 6226 25791 0,'0'0'2304'0,"0"0"-1856"16,0 0-448-16,0 0 0 0,10 2 2416 0,2 1 384 16,-2-2 80-16,3 2 0 0,3-3-1664 0,2 0-320 15,1 0-80-15,0 0-16 0,1 0-416 0,-1 1-96 16,1-1-16-16,-1 0 0 0,1-1-272 0,0-2 0 16,-2-1 128-16,0 2-128 0,-1 1-256 0,1-1-128 15,-1 1 0-15,1-2-16 16,2 2-1952-16,1-2-384 0,1-1-80 0,0 1-11584 0</inkml:trace>
  <inkml:trace contextRef="#ctx0" brushRef="#br1" timeOffset="48935.71">28255 5621 6447 0,'0'0'576'0,"0"0"-576"0,0 0 0 0,0 0 0 16,0 0 4992-16,0 0 896 0,0 0 192 0,0 0 16 15,8-7-3472-15,-8 7-704 0,0 0-144 0,0 0-32 16,0 0-496-16,0 0-96 0,0 0-32 0,0 0 0 16,0 0-256-16,3 12-48 0,-3-12-16 0,0 16 0 15,-3-2-208-15,2 6-32 0,5 2-16 0,-4 3 0 16,-4 1-32-16,0 1-16 0,1 2 0 0,0 3 0 16,-4 6-48-16,-1 1-16 0,-1 0 0 0,0 0 0 15,1-3-48-15,2-1 0 0,0-5 0 0,1 2 0 16,0 1-208-16,0 1-48 0,1-4-128 0,1-1 192 15,2-2-192-15,1-4 128 0,0-3-128 0,0 0 0 16,1-1 0-16,2-1 0 0,-1-2-208 0,2-3 64 16,0-1-1440-16,1-3-272 0,-5-9-64 0,8 9-11264 15,-2-1-2256-15</inkml:trace>
  <inkml:trace contextRef="#ctx0" brushRef="#br0" timeOffset="57259.28">25249 7949 10127 0,'0'0'896'0,"0"0"-704"15,0 0-192-15,0 0 0 0,0 0 2416 0,0 0 448 16,0 0 80-16,0 0 32 0,0 0-1408 0,0 0-288 16,0 0-48-16,0 0-16 0,0 0-256 0,0 0-48 15,-5-6-16-15,5 6 0 0,0 0 80 0,0 0 16 16,0 0 0-16,0 0 0 0,0 0-32 0,0 0-16 16,0 0 0-16,0 0 0 0,0 0-560 0,0 0-96 15,0 0-32-15,0 0 0 0,0 0 96 0,0 0 16 16,0 0 0-16,0 0 0 0,12 9 16 0,-1-5 16 0,2 0 0 15,0-2 0-15,0 1-176 0,2-2-32 16,-1-1-16-16,4-1 0 0,2 1 64 0,3-3 16 0,3 1 0 0,3 0 0 16,0-3-16-16,1 1 0 0,0 0 0 0,0 2 0 15,1 2-112-15,0 0-128 0,-1 0 176 0,-1 0-176 16,0 0 144-16,-1 0-144 0,-4 2 0 0,-2-2 144 16,0-2-144-16,-2 1 0 0,-3-1 0 0,-2 0 0 15,1-1 192-15,-2 2-64 0,-1-1 0 0,0 1 0 16,-1-2 128-16,0 1 32 0,-2 2 0 0,1-1 0 15,-11 1-80-15,10-2-16 0,-10 2 0 0,11 0 0 16,-2 0-192-16,-9 0 144 0,0 0-144 0,11 0 128 16,-11 0-128-16,0 0 0 0,0 0 0 0,0 0 0 15,0 0 128-15,0 0-128 0,0 0 128 0,0 0-128 0,0 0 160 0,0 0-160 16,0 0 192-16,0 0-192 0,0 0 224 0,0 0-64 16,-9-1-16-16,0 1 0 0,9 0 32 0,-9 0 0 15,9 0 0-15,-9 3 0 0,9-3-48 0,-9 3-128 16,9-3 192-16,0 0-64 0,-9 3-128 0,9-3 128 15,0 0-128-15,0 0 128 0,0 0-128 0,0 0 128 16,0 0-128-16,0 0 128 0,-8 4-128 0,8-4 0 16,0 0 0-16,0 0 128 0,0 0-128 0,0 0 0 15,-7 7 0-15,7-7-176 0,-6 6 352 0,6-6 64 16,-8 7 16-16,2 3 0 0,-1-1-96 0,0 2-16 16,1-1 0-16,-1 3 0 0,0 1-144 0,-1 2 192 15,0 2-192-15,-1 1 192 0,0-1-192 0,0 0 128 16,-1 0-128-16,1 3 128 0,0-1-128 0,0 1 160 15,1-3-160-15,0 0 160 0,2 0-160 0,-1 1 160 0,0 0-160 16,1-1 160-16,-1 2-160 0,-1-1 0 0,-1-2 0 0,1 0 128 16,1-4-128-16,-1 2 0 0,1-1 144 0,0-3-144 15,1-2 160-15,-1-3-32 0,-1-1-128 0,2 2 192 16,-1-1 0-16,7-6 0 0,0 0 0 0,-9 7 0 16,0-2-192-16,2 0 176 0,7-5-176 0,-6 4 160 15,6-4-160-15,0 0 0 0,-8 3 144 0,8-3-144 16,-8 1 0-16,8-1 0 0,0 0 0 0,0 0 128 15,-8 3-128-15,8-3 0 0,-7 1 0 0,7-1 0 16,0 0 0-16,0 0 144 0,-11-4-144 0,5 2 0 16,6 2 160-16,-7-3-160 0,1-2 128 0,-1 2-128 15,1-2 160-15,6 5-160 0,0 0 192 0,-7-7-192 16,-3-2 240-16,1-1-64 0,2-2-16 0,0 0 0 16,0 2-32-16,-1-2-128 0,0 0 192 0,0 2-64 0,-1-2-128 0,0 1 0 15,0-2 144-15,0 1-144 0,-2 0 144 0,0 0-144 16,0-1 192-16,-1 2-192 0,1-2 0 0,-1 0 0 15,0-1 0-15,0 0 0 0,2-2 0 0,0 1 0 16,-1-2 128-16,2 0-128 0,0 0 0 0,1 0 0 16,2 0 0-16,-1 0 0 0,1 2 0 0,0 1 0 15,0 0 0-15,-1 1 0 0,1 0 0 0,1 1 0 16,-1 1 0-16,1 1 0 0,0 4 0 0,0-1 0 16,-1 1 0-16,0-1 0 0,-1 3 144 0,2-2-16 15,5 6-128-15,-5-5 192 0,5 5-192 0,-7-5-160 16,1 2 32-16,6 3 0 0,-7-3 128 0,7 3 0 15,-5-2 0-15,5 2 0 0,0 0 0 0,0 0 0 16,0 0 0-16,0 0 0 0,0 0 0 0,0 0 0 16,0 0 0-16,0 0-128 0,0 0 128 0,0 0 0 0,0 0 0 0,0 0 0 15,0 0 0-15,0 0 0 0,0 0 0 0,0 0-128 16,0 0 128-16,0 0-128 0,0 0 128 0,0 0-128 31,0 0-384-31,8 11-64 0,-8-11 0 0,8 13-16 16,-2 2-1760-16,0 0-336 0,-4 1-80 0,2 1-16 15,-1 0-1360-15,-1-1-272 0</inkml:trace>
  <inkml:trace contextRef="#ctx0" brushRef="#br0" timeOffset="58773.6">25613 7999 5519 0,'0'0'496'0,"0"0"-496"15,0 0 0-15,0 0 0 0,-1-9 2336 0,1 9 368 16,0 0 80-16,-7-5 16 0,7 5-816 0,0 0-144 0,-7-6-48 0,7 6 0 16,-9-1-96-16,0 1-32 0,-1 1 0 0,10-1 0 15,-9 3-240-15,1 0-48 0,-4 0-16 0,0 1 0 16,-2 0-368-16,0 1-80 0,-1 1-16 0,1 2 0 16,-3-2-448-16,1 1-80 0,1-1-32 0,0 1 0 15,0-2 176-15,2 1 16 0,0 0 16 0,0 0 0 16,0 1-224-16,1-1-32 0,0 1-16 0,2-2 0 15,-1 0-96-15,1 2-32 0,2-1 0 0,-1 2 0 16,0-3-144-16,1 2 0 0,0-2 0 0,8-5 0 16,0 0 160-16,-6 5-160 0,6-5 192 0,0 0-192 15,0 0 288-15,0 0-48 0,0 0-16 0,0 0 0 16,0 0-48-16,0 0-16 0,9-8 0 0,1 2 0 16,1-3-32-16,0-1 0 0,0-1 0 0,2 0 0 0,1 1-128 15,1-1 0-15,-1 0 144 0,2 0-144 0,-2 3 0 0,2-3 0 16,0 2 0-16,4 2 0 0,0 2 0 0,-3 1 0 15,-3-3 0-15,0 5 0 0,2-1 0 0,-4 2 0 16,-2 0 0-16,-10 1 0 0,0 0 0 0,0 0 0 16,0 0 0-16,0 0 0 0,0 0 0 0,0 0 0 15,0 0 0-15,0 0 0 0,0 11 128 0,-4 1-128 16,-5-3 128-16,-3 3-128 0,-2-2 192 0,0 2-16 16,-2-1-16-16,2-1 0 0,-2 0 64 0,2 1 16 15,1-2 0-15,1-1 0 0,-1 0-96 0,2 1-16 16,4-3 0-16,0 1 0 0,7-7-128 0,-7 6 0 15,7-6 0-15,0 0 0 0,0 0 0 0,0 0 0 16,0 0 0-16,0 0 0 0,0 0 0 0,14 0 0 16,1-1 0-16,2-4 0 0,1-2 0 0,3-2 0 0,3 0-176 0,0 0 176 15,0-2 0-15,1 1 0 0,-2 0 0 0,-1 0 0 16,2 3 0-16,-2 0 0 0,-2-1 0 0,-1 2 0 16,1 1-128-16,-2-2 128 0,-2 2-128 0,-2 1 128 15,0 0 0-15,-2 1 0 0,-12 3 0 0,10-1 0 16,-10 1 0-16,0 0 0 0,0 0 0 0,0 0 0 15,0 0 0-15,0 12 0 0,-2-2 0 0,-3 3 0 16,-5 2 0-16,-1 0 0 0,-2 1 0 0,-2 0 0 16,-2 1 0-16,0-4 0 0,0 0 0 0,1 0 128 15,-1 0 0-15,2-2 0 0,2 0 0 0,3-3 0 16,2-2-128-16,8-6 0 0,-5 8 128 0,5-8-128 16,0 0 128-16,0 0-128 0,0 0 160 0,0 0-160 15,10-1 0-15,2-2 0 0,0-1 0 0,2-1 0 0,3-3 0 0,0-1 0 16,0-1 0-16,1 0 0 15,0 0 0-15,2 1-240 0,-1-2 80 0,0 2 16 0,-4 2 144 0,0 0 0 16,-1 0 0-16,-1 1 0 0,-3 1 0 0,1 1-160 16,-1 0 160-16,-10 4 0 0,0 0 0 0,0 0-128 15,0 0 128-15,0 0 0 0,0 0 0 0,6 9 0 16,-6-9 0-16,-4 13 0 0,-2 0 0 0,-3-1 0 16,-1 0 0-16,-3-1 0 0,-2 2 0 0,0 0 0 15,-2-1 0-15,-1 1 0 0,-3 2 0 0,1-2 0 16,-1-2 176-16,2 1-176 0,-1-2 160 0,2 0-160 15,1 0 128-15,3 0-128 0,1 0 0 0,2-4 0 16,3-2 128-16,8-4-128 0,-7 4 0 0,7-4 0 16,0 0 144-16,0 0-144 0,0 0 0 0,0 0 0 0,0 0 0 0,0 0 0 15,4-8 0-15,3-2 0 16,4-1 0-16,3 1 0 0,2-2 0 0,2 0-192 0,0-1 192 0,2 2-192 16,1-1 192-16,-2 1-192 0,-1 2 192 0,1 1-192 15,-4 1 192-15,0 0-160 0,-2 2 160 0,-3 1-160 16,-1 0 160-16,-9 4 0 0,0 0 0 0,0 0 0 15,0 0 0-15,0 0-160 0,7 7 160 0,-7-7 0 16,0 0 0-16,-3 10-128 0,-2 0 128 0,-2 1 0 16,1-3 0-16,-2 2 0 0,-2 1 0 0,-1-1 0 15,2-1 0-15,-1 2 0 0,-3-1 0 0,1 0 0 16,0 2 0-16,0 0 128 0,1 0-128 0,-2-2 0 16,1 0 160-16,3 1-160 0,2-3 160 0,7-8-160 15,0 0 0-15,0 0 0 0,0 0 0 0,0 0 0 16,0 0 0-16,0 0 0 0,0 0 0 0,13-7 0 0,2-2 0 0,-4-4 0 15,-1-1 0-15,0-1 0 0,2 2 0 0,-3 2 0 16,-3-5 0-16,2 2 0 0,1 1 0 0,-1-3 0 16,-3 0-128-16,-1 1 128 0,0 0 0 0,0 1 0 15,-1 0 0-15,-1-1 0 0,1 1 0 0,1 1 0 16,-2 1 0-16,0 3 0 0,-2 0 0 0,0 9-128 16,1-11 128-16,-1 11 0 0,3-6-144 0,-3 6 144 15,0 0 0-15,0 0-144 0,0 0 144 0,0 0 0 16,0 0-144-16,0 0 144 0,0 0 0 0,0 0 0 15,-9 6-144-15,1 2 144 0,0 1 0 0,-1 2 0 16,-2-1-128-16,0 2 128 0,-4 2 0 0,-2 2 0 16,-1-3 0-16,-2 3 0 0,1 1 0 0,-1-2 0 15,0 1 0-15,-4 1 0 0,-2 0 0 0,3-2 0 16,3-2 128-16,2-1-128 0,1-1 192 0,4-1-48 0,2-3-16 0,11-7 0 16,-6 7-128-16,6-7 0 0,0 0 0 0,0 0 128 31,0 0-480-31,0 0-96 0,13-3-32 0,4-4 0 15,5-2-2496-15,0-4-496 0</inkml:trace>
  <inkml:trace contextRef="#ctx0" brushRef="#br0" timeOffset="59391.6">26692 7694 25791 0,'0'0'2304'0,"-2"-9"-1856"16,0 1-448-16,2 8 0 0,6-7 2240 0,-6 7 336 0,0 0 80 0,6-9 16 15,1 3-1664-15,-7 6-336 0,0 0-64 0,9-4-16 16,-9 4-352-16,0 0-80 0,10 2-16 0,-10-2 0 15,7 8-144-15,-2 3 0 0,0 0 0 0,0 0 128 16,-1 2 16-16,-1 0 0 0,-3 0 0 0,1 1 0 16,2 2 80-16,1 0 16 0,0 1 0 0,0-1 0 15,-2 1-80-15,1-2-16 0,-1-1 0 0,0 2 0 16,0 1 176-16,1-2 48 0,-2 1 0 0,2-6 0 16,-3-10 16-16,5 13 0 0,0 0 0 0,0-5 0 15,-5-8-112-15,8 11-16 0,0-5 0 0,-8-6 0 16,11 5-96-16,-1-3-32 0,-10-2 0 0,12 0 0 0,-2-2-128 15,1 0 192-15,-1-3-192 0,-1-2 192 0,0-2 48 16,2-3 16-16,-1 1 0 0,-1-3 0 0,0-2 16 0,2-1 16 16,-1-2 0-16,2 1 0 0,0-1-288 0,1-2 160 15,-2 0-160-15,4-1 128 0,2-2-128 0,-2 2 0 16,0-3 0-16,-1 4 0 0,-1 1-128 0,-1 0-64 16,0-1-16-16,-1 3 0 15,0-2-240-15,-5 3-64 0,-2 4 0 0,0 2 0 16,1 3-320-16,-5 8-64 0,0 0 0 0,0 0-16 15,0 0-1968-15,0 0-400 0,0 0-80 0</inkml:trace>
  <inkml:trace contextRef="#ctx0" brushRef="#br0" timeOffset="59723.87">26881 8004 17503 0,'0'0'768'0,"0"0"176"0,0 0-752 0,-5 8-192 0,1 1 0 0,2 1 0 16,0 2 3136-16,1-1 608 0,-2-1 112 0,1 1 32 16,0-1-2496-16,1 2-496 0,0-3-112 0,0 3-16 15,-1-3-128-15,2 2-48 0,-2 0 0 0,0 1 0 16,2-2 176-16,0 3 16 0,-1-4 16 0,0 2 0 15,1 2-112-15,-2-3-32 0,0 0 0 0,-1 2 0 16,2 0-304-16,0 1-64 0,-2 0-16 0,0 0 0 0,1-3-272 0,-1 2 128 16,3-12-128-16,-1 15 0 0,0-2 0 0,1-3 0 15,0-10-192-15,0 0 48 16,4 12-1440-16,-4-12-272 0,0 0-64 0,9 8-14976 16</inkml:trace>
  <inkml:trace contextRef="#ctx0" brushRef="#br0" timeOffset="60034.25">27515 7939 40895 0,'0'0'1808'0,"0"0"368"0,0 0-1728 0,0 0-448 0,0 0 0 0,0 0 0 15,9-5 256-15,0 2-48 0,2 2 0 0,0-1 0 16,1 1-208-16,0 0 0 0,0-2 128 0,1 2-128 16,0 1 0-16,1 0 0 0,4 0 0 0,0 0 0 15,2 0-128-15,1 0-32 0,0-5 0 0,-2 1 0 16,0 0-288-16,-1-3-48 0,1 1-16 0,1-1 0 15,-2 3-1536-15,0-2-304 0,-1-1-64 0,-1 2-7760 16,0 0-1536-16</inkml:trace>
  <inkml:trace contextRef="#ctx0" brushRef="#br0" timeOffset="60270.37">27678 8095 41519 0,'-16'-4'1840'0,"16"4"384"0,0 0-1776 0,0 0-448 16,0 0 0-16,0 0 0 0,0 0 0 0,0 0 0 16,0 0 0-16,7 8 0 0,-1-1-192 0,5-1-32 0,0 0 0 0,3-1 0 31,-1-1-544-31,1-2-128 0,2 0 0 0,2-1-16 15,3-1-2160-15,0 0-416 0,1 0-96 0,0-3 0 0</inkml:trace>
  <inkml:trace contextRef="#ctx0" brushRef="#br0" timeOffset="60708.21">28580 7741 14735 0,'0'0'1312'15,"0"0"-1056"-15,0 0-256 0,-5-7 0 16,5 7 4752-16,0 0 896 0,0 0 176 0,-11-1 48 16,2 2-4400-16,-1 3-896 0,-2 3-160 0,0 0-32 0,-2 4-96 0,-2 2-16 15,-2 1 0-15,-3 5 0 0,-2 1-128 0,-2 4-16 16,0 2-128-16,-1-4 192 0,-1-1 320 0,3 2 64 16,4 0 16-16,0 4 0 0,0 0 96 0,5 2 16 15,-1-3 0-15,4 1 0 0,2-4-400 0,2 0-80 16,2-2-16-16,4-1 0 0,5-2-208 0,3 0 0 15,2-2 0-15,3-2 0 0,2-1 128 0,5-3-128 16,2 0 0-16,4 0 144 0,4-3-144 0,4-4 160 16,5 0-160-16,1-3 160 0,-2-5-160 0,-1-2 0 15,-1-2-160-15,1-1 160 0,2-2 0 0,2-4 0 16,0 2 176-16,2-3-48 0,0-2 0 0,-3-1 16 16,-5-3 0-16,-2-2 0 0,-1 1 32 0,-4 0 0 15,-5-3 0-15,-4-3 0 0,-3-2-32 0,-5 1 0 0,-2-1 0 16,-5 2 0-16,-2-1 80 0,-3 1 16 0,-7 1 0 0,-1 3 0 15,-5 3 144-15,-2 3 16 0,-4 1 16 0,-3 4 0 16,-3 1-224-16,0 5-64 0,-4-2 0 0,2 5 0 16,-1 3-272-16,1 1-64 0,2 2-16 0,3 0 0 31,3 0-2176-31,2 0-432 0,2 0-96 0</inkml:trace>
  <inkml:trace contextRef="#ctx0" brushRef="#br2" timeOffset="80355.42">13612 5564 9439 0,'0'0'416'0,"11"-6"96"0,-1 0-512 16,-2-2 0-16,-3-1 0 0,4 1 0 0,4 0 656 0,0-1 48 15,0-1 0-15,3-1 0 0,2-2 112 0,0 1 16 16,-1 1 16-16,2-1 0 0,0-1 0 0,2 1 0 15,1-1 0-15,2-2 0 0,-2-2 80 0,3-2 16 16,-1 1 0-16,1 0 0 0,0 0-416 0,2 1-80 16,3-6 0-16,2 1-16 0,-1 0-304 0,4-1-128 15,3-2 128-15,2 0-128 0,3-1 128 0,2 3-128 0,0-2 0 16,0 1 128-16,-2 0-128 0,2-5 0 0,3 0 0 0,5-5 0 16,3-3 0-16,1 0 192 0,2 1-64 0,2 0 0 15,0-1-128-15,1 0 0 0,-4 2 144 0,2 0-144 16,0-2 0-16,3 1 128 0,3-1-128 0,1 1 0 15,-3 0 144-15,-3 1-144 0,-4-1 192 0,-1-2-192 16,0-4 160-16,2 0-160 0,2 3 128 0,1 3-128 16,2-3 0-16,-2 5 0 0,-3 0 128 0,-3 3-128 15,-5-1 0-15,-1 1 0 0,0 1 0 0,1-1 128 16,1-1-128-16,-4 3-256 0,-5 0 64 0,-2 3-10688 16</inkml:trace>
  <inkml:trace contextRef="#ctx0" brushRef="#br3" timeOffset="-191815.01">22101 6842 31903 0,'-8'-10'1408'0,"8"10"304"0,0 0-1376 0,0 0-336 0,-5-6 0 0,5 6 0 16,-4-8 320-16,4 8 0 0,-4-8 0 0,4 8 0 15,0 0 64-15,0 0 0 0,0 0 0 0,0 0 0 16,0 0-240-16,0 0-144 0,0 0 192 0,0 0-192 16,0 0 176-16,0 0-176 0,0 0 160 0,0 0-160 15,0 0 576-15,-9 3 0 0,1 2 16 0,0 1 0 16,0 1 48-16,2 1 16 0,-1 2 0 0,-1 2 0 15,-1 1-336-15,3 1-64 0,-1-5 0 0,2 4-16 16,1 0 0-16,1 2 0 0,2-1 0 0,4-1 0 16,1 0-240-16,2-2 144 0,1-1-144 0,2-1 128 0,1 0-128 15,1-2 0-15,0-3 144 0,1-2-144 0,0 2 0 0,0-4 144 16,1-2-144-16,-2-2 0 0,-2 0 128 0,1-3-128 16,0 1 0-16,-1-3 0 0,-4-2 0 0,1 1 0 15,-3-2 128-15,1-1-128 0,-1-3 240 0,-2 1-16 16,1-1 0-16,-1-1 0 0,0 3 304 0,1-2 64 15,-1-1 16-15,0 3 0 0,0-1-128 0,1 2-32 16,-4 0 0-16,1 3 0 0,1 10-288 0,-5-7-160 16,-2 2 160-16,7 5-160 0,-10-2 0 0,-2 2 0 15,-1 2 0-15,-1 5 0 0,-2 1 0 0,-1 3-208 16,0 4 64-16,-1-2 16 0,-1 4 0 0,-2 0 0 16,0-1 0-16,1 1 0 0,1-1 128 0,-1 1 0 15,2-1 0-15,1 1 0 0,1-3 0 0,5 0 0 16,3-2 0-16,4 0 0 0,5-1 0 0,2 1 144 0,1-4-144 15,2 1 160-15,5-2-32 0,2-1 0 0,4-1 0 0,1-2 0 16,0-3 16-16,2 0 0 0,-2-1 0 0,0-1 0 16,0 1-144-16,-1-1 0 0,-1-2 0 0,-2 0 0 15,-1 0 0-15,-2-1 0 0,-2-2 0 0,-3 1 0 16,-6 6 0-16,6-11 128 0,-4 1-128 0,-2-1 0 16,-4 0 128-16,-1-1-128 0,0 0 128 0,0 0-128 15,-3-2 128-15,-1 1-128 0,0 0 128 0,0 2-128 16,-2 4 192-16,1 0-32 0,-1-1-16 0,1 6 0 15,-1 0-16-15,1 5-128 0,-2 0 192 0,2 1-64 16,-1 1-128-16,2 1 0 0,1 2 0 0,1 4 128 16,-3 2-128-16,3 2 128 0,0-2-128 0,1 3 128 15,0 1-128-15,1 1 0 0,0-2-160 0,2-1 160 0,1-1 0 16,2-2-144-16,-2 1 144 0,5-1 0 0,1-5 0 0,1 0 0 16,-5-8 0-16,9 8-128 0,2-2 128 0,0-4 0 15,0-2 0-15,2-2 0 0,3 0 0 0,-1-2 0 16,1-2 0-16,1 0 128 0,-2-3-128 0,1 0 0 15,0-2 128-15,-2 0-128 0,-1-1 0 0,0-1 128 16,-1-3-128-16,0-1 0 0,-2 0 0 0,-1-2 128 16,-1-1-128-16,-2 1 0 0,-2 0 0 0,-1 1 0 15,-3-3 0-15,-1 4 128 0,-3 3-128 0,-1 2 0 16,-2 2 0-16,-1 1 0 0,-2 0 0 0,-1 5 144 16,0 0-144-16,-1 4 0 0,-1 1 160 0,-1 6-160 15,-3 2 128-15,0 1-128 0,0 2 0 0,1 0 0 16,0-1 0-16,2 1 0 0,0 1 0 0,1 3 0 0,0-1 0 15,2 4 0-15,2-1 0 0,3 0 0 0,2-2 0 16,2 1 0-16,4-3 0 0,3 2 0 0,0-3 0 0,3-4 0 16,2-1 0-16,2-1-144 0,0-1 144 0,1-5-160 15,-1 0 160-15,-1-1 0 0,2-2 0 0,0-1-128 16,-1 0 128-16,1-2 0 0,-1-1 0 0,-2-1 0 16,-1-3 0-16,1 1 0 0,0-2 0 0,-1-1 0 15,-2-1 128-15,-1-1-128 0,1-3 160 0,-3-1-160 16,-2 1 0-16,1 0 0 0,-2-1 0 0,-1 2 0 15,0-1 0-15,-1 4 128 0,0 0-128 0,-2 1 0 16,-2 2 0-16,-1 2 0 0,0 2 0 0,-1 2 0 16,-2 0 0-16,0 4 0 0,-3 2 0 0,2 5 0 15,-2 1 0-15,1 2 0 0,-4 2 0 0,1 2 0 0,0-1-144 0,0 4 144 16,1 0-208-16,2 0 80 0,-1 0 128 16,4-1 0-16,4 1 0 0,0-4-128 0,2 1 128 0,2-1 0 15,2-1 0-15,2-2 0 0,1 1 0 0,2-2 0 16,1-1 0-16,2-1 0 0,1-3 0 0,-1-1 0 15,1 0 0-15,0-2 0 0,1-1 0 0,0 0 0 16,-2 0 0-16,1-1 128 0,-11 1-128 0,11-4 144 16,1-2-144-16,0 1 160 0,0-1-160 0,-1-1 0 15,1-3 0-15,0 1 0 0,-2-1 0 0,1-1 0 16,-1-2 0-16,0 0 0 0,0-3 0 0,-1 0 0 16,-1-1 0-16,-6 3 0 0,-2 0 0 0,-1 2 0 15,0 3 0-15,-3 1 0 0,4 8 0 0,-10-6 0 16,0 2 0-16,-2 0 0 0,-1 2 0 0,0 4 0 15,0 2 0-15,0 0 0 0,-1 5 0 0,-1 1 0 16,1 1 0-16,0 2 0 0,-1 1 0 0,2 4 0 0,0-2 0 0,2-1 0 16,0 0 0-16,2-1 0 0,0-1 0 0,2-1 0 15,2 0 0-15,3-3 0 0,2-9 0 0,0 10 0 16,0-10 0-16,0 12 0 0,0-12 144 0,0 0-144 16,6 6 0-16,2 0 128 0,2-6-128 0,1 0 0 15,-1 0 0-15,1 0 0 0,0-4 0 0,1 1 128 16,0-1-128-16,0 0 0 0,1 0-176 0,0-1 176 15,-2 0-224-15,2-2 48 0,1-2 16 0,0 0 0 16,0 0-1152-16,4-1-224 0,2-3-64 0,-3-4-18576 16</inkml:trace>
  <inkml:trace contextRef="#ctx0" brushRef="#br3" timeOffset="-181958.61">9026 17143 20271 0,'-8'-2'1792'0,"-3"-2"-1424"15,0 0-368-15,-1-3 0 0,1 1 4352 0,5-1 816 16,1-1 144-16,1-1 48 0,1 0-4192 0,2-1-832 16,0-2-160-16,1 0-48 15,0 2-448-15,0-1-112 0,-2 1-16 0,0 5 0 0,-1-2 80 0,3 7 16 0,-5-6 0 0,5 6 0 16,-11 1 96-16,1 4 32 0,-2 2 0 0,-1 4 0 15,-2 4 224-15,-2 2 0 0,-2 2 144 0,1 1-144 16,-1 1 384-16,0 1-32 0,1 1 0 0,0-2 0 16,1-1 160-16,6-3 16 0,6 2 16 0,1-3 0 15,3-2-272-15,4 1-48 0,3 0-16 0,5-2 0 16,0-2-208-16,2-3 0 0,2-3-192 0,2 0 192 16,1-2-368-16,-1-3 48 0,-1-3 0 0,-1-1 0 15,1-1 128-15,-1-2 16 0,1-2 16 0,-2-1 0 16,-2-3 160-16,0 0 0 0,-2-3 0 0,1 0 128 15,0 1 144-15,0-4 48 0,-1 1 0 0,-1 0 0 16,-1 0 256-16,-1 1 48 0,-1 0 16 0,1 1 0 0,-2 2-160 16,-1-1-32-16,-1 1 0 0,-1 4 0 15,-1-1-192-15,-1 11-32 0,0 0-16 0,0 0 0 0,0 0 64 0,0 0 16 16,-9 2 0-16,0 3 0 0,-2 4-288 0,-1 3 0 16,0 2 0-16,-1 3 0 0,-1 1 0 0,-1 2 0 15,0-1 0-15,-1 1 0 0,-1-2 0 0,4 2 0 16,3-1 0-16,0-3-144 0,4-2 144 0,1-1 0 15,1-1 0-15,4-12 0 0,0 0 0 0,2 10 0 16,-2-10 128-16,0 0-128 0,11 8 176 0,-11-8-48 16,13 0 0-16,-1-2 0 0,-1-2-128 0,0-3 0 15,-1-2 0-15,2 1 128 0,1-5-128 0,0 1 0 16,-1 1 144-16,1-2-144 0,0-3 0 0,0 2 0 16,-1 1 0-16,-1 0 128 0,0 0-128 0,-2 2 0 15,-1-2 0-15,0 3 0 0,-2-1 0 0,1 1 0 0,-1 1 0 0,-1 2 0 16,-5 7 0-16,4-10 0 0,-4 10 0 0,0 0 128 15,3-8-128-15,-3 8 0 0,0 0 0 0,0 0 0 16,0 0 0-16,0 0 0 0,0 0 0 0,-11 5 0 16,1-2 0-16,0 3 0 0,-2 1 0 0,1 1 0 15,2 1 0-15,0 1-128 0,0-3 128 0,1 2-192 16,0-1 192-16,2 0 128 0,6-8-128 0,0 0 176 16,0 0-176-16,0 0 0 0,-1 11 0 0,1-11-176 15,0 0 176-15,0 0 0 0,9 7 0 0,-9-7 0 16,11-3 0-16,0 1 0 0,-1-2 0 0,-1 0 128 15,1-3-128-15,-3-1 0 0,-1 1 0 0,-1 0 0 16,0-1 0-16,-5 8 144 0,3-10-144 0,-2-1 0 16,-1 2 128-16,-1 0-128 0,-2 0 0 0,-1 1 0 0,-1 2 0 0,5 6 0 15,-9-4 0-15,0-1 0 0,1 3 0 0,0 2 160 16,-1 0-160-16,0 4 128 0,-2 0-128 0,2 1-192 16,0 0 32-16,-1 3 16 0,-1 3 144 0,1-1-160 15,-2 2 160-15,-1 2-160 0,-1-1 160 0,1 2 0 16,1-2 0-16,0 1-128 0,-1 2 128 0,0-3 0 15,1-2 0-15,2 0 0 0,1-3 0 0,9-8 0 16,-7 6 0-16,7-6 0 0,0 0 0 0,0 0 0 16,0 0 0-16,9 4 0 0,-1-4 0 0,1-1 0 15,-9 1 0-15,13-4 0 0,-2-1 0 0,1 1 0 16,-1-1 0-16,1 1-128 0,-4-2-80 0,2 2-16 16,1 1 0-16,-2-1 0 0,-9 4 224 0,9-4 0 15,-9 4 0-15,0 0 0 0,12-3 0 0,-2 1-192 16,-10 2 192-16,0 0-192 15,11 2-304-15,-11-2-48 0,0 0-16 0,9 7 0 16,-9-7-2304-16,6 9-464 0</inkml:trace>
  <inkml:trace contextRef="#ctx0" brushRef="#br0" timeOffset="-173485.41">7814 18528 18431 0,'0'0'1632'16,"0"0"-1312"-16,0 0-320 0,0 0 0 16,0 0 832-16,0 0 80 0,-5-6 32 0,5 6 0 15,-5-6 80-15,5 6 32 0,-4-8 0 0,2-2 0 0,0 1-16 0,1-1 0 16,0 1 0-16,1-2 0 0,0-2-208 0,2-2-32 15,1 1-16-15,2-3 0 0,0-1-272 0,2-1-48 16,-2 0-16-16,2-1 0 0,-1 2-80 0,1-4-32 16,-2-2 0-16,-1 1 0 0,0 0 64 0,1-6 16 15,0-1 0-15,0-1 0 0,-2-2 96 0,2-1 0 16,-1-2 16-16,1-4 0 0,0-1-64 0,1 3-16 16,-1-4 0-16,0 4 0 0,2-2-256 0,-2 2-48 15,-1 2-16-15,0-2 0 0,-2-4-128 0,0 0 0 16,0-2 0-16,1 1 0 0,-2-1 0 0,-1-1 0 15,0 0 0-15,1 2 0 0,2 0 0 0,0 1 0 16,0-1 128-16,0 0-128 0,0-3 160 0,-1-2-160 0,2-3 192 0,0-1-192 16,1-1 128-16,-1 1-128 0,0 2 0 0,1 0 0 15,1 2 144-15,-1 0-144 0,-1 0 0 0,0-2 144 16,-2-2-144-16,1-3 0 0,-2-2 0 0,0 3 128 16,2 2-128-16,-3 3 0 0,-1-1 0 0,-1 1 128 15,1-1 64-15,0-2 16 0,0 0 0 0,-1-4 0 16,1-3 48-16,-2 2 16 0,1 3 0 0,-1 0 0 15,2 3-16-15,-1 0 0 0,1-1 0 0,0-3 0 16,0-5-256-16,-1 0 0 0,1-1 128 0,0 2-128 16,-2 6 0-16,2-2 0 0,-1 4 0 0,1 0 0 15,-1-1 128-15,-1-1-128 0,0-1 192 0,-1-2-192 16,0 0 0-16,1 3 0 0,-1 0 0 0,-2 4 0 0,1 2 0 0,0-5 240 16,0-2-48-16,0 2-16 0,-2 0 64 0,2 0 16 15,1-7 0-15,0 4 0 0,1 5-112 0,0-1-16 16,-4 0 0-16,0-1 0 0,1 0-128 0,-1-2 128 15,1 1-128-15,-1-3 128 0,0 0-128 0,-1 1 0 16,1 1 0-16,-1 2 128 0,-2 0-128 0,0 0 0 16,0-2 0-16,0 1 128 0,-2 1-128 0,2-2 128 15,1-3-128-15,-2 1 128 0,1 1-128 0,-1 1 0 16,1 0 0-16,0-2 0 0,-1-3 0 0,2-1 0 16,0 0 0-16,1 0 0 0,3 0 0 0,-3 4 0 15,-1 0 0-15,1 0 0 0,2-2 0 0,-1-2 0 16,1 0 0-16,-1-2 0 0,-2 1 0 0,1 1 208 15,2 3-48-15,-2 2-16 0,-1 2 48 0,1-2 0 16,0-4 0-16,1-2 0 0,1 0-16 0,1-2 0 16,1 3 0-16,1-1 0 0,1 2-176 0,0-2 128 0,1-4-128 15,1-1 128-15,1-4-128 0,2 0 0 0,-2-1 0 0,2 3 0 16,1 1 0-16,0-1 0 0,-2-4 0 0,2 2 0 16,3-6 0-16,-1 6 0 0,-1 2 0 0,2 3 0 15,-3 2 0-15,1-2 0 0,2-3 0 0,-2 2 0 16,-1-1 0-16,1-1 0 0,-1 2 0 0,0 2 0 15,0 3 0-15,0 0 0 0,1-7 0 0,0 1 0 16,-2-1 0-16,0 3 0 0,3 1 0 0,-1 2 0 16,0-1 0-16,-1-1 0 0,-1-2 0 0,1-1 0 15,-1-2 0-15,1 5 0 0,-1 2 128 0,0 2-128 16,-1 0 0-16,1 1 0 0,-2-2 0 0,0 1 0 16,-1-1 0-16,0-1 0 0,3 1 0 0,-2 0 0 15,1 6 0-15,0-2 0 0,1-1 0 0,-1 1 128 0,0-6 0 0,0 3-128 16,1 0 192-16,0 2-64 0,-2 0-128 0,1 4 160 15,4 0-160-15,-2 1 160 0,0-2-160 0,-2 0 0 16,-1-1 0-16,2 0 128 0,1 1-128 0,1 3 0 16,-1 3 0-16,0-1 0 0,0 3 0 0,0-2 0 15,-2 2 0-15,1-1 0 0,0-3 0 0,-1 4 0 16,1 2 0-16,-2 2 0 0,3-1 0 0,1 1 0 16,-1 3 0-16,0-2 0 0,0 4 0 0,0 2 128 15,0-5-128-15,0 2 0 0,-2-3 144 0,2 1-144 16,-1 2 160-16,-1-2-160 0,1 3 192 0,0 3-64 15,1 0-128-15,0 1 192 0,-3 0-192 0,0 2 144 16,-1 0-144-16,0 4 128 0,1 0-128 0,1 1 0 16,-4-1 0-16,1 1 128 0,0 0-128 0,0-1 0 0,-1 3 0 15,0 1 0-15,0 0 0 0,2 2 0 0,-1 4 0 0,0-4 0 16,-1 3 0-16,1 1 0 0,-2-1 0 16,1 2 0-16,-1 2 0 0,1 2-144 0,-2-4 144 0,2 4 0 15,-1 2-144-15,-1 3 144 0,-2-4 0 0,6 12-144 16,-4-12 144-16,1 3 0 0,3 9-144 0,-10-8 144 15,10 8 0-15,-9-5-144 0,9 5 144 0,-9-2 0 16,9 2-128-16,-13 2 128 0,1 1 0 0,2 3 0 16,1 1-176-16,-2 2 176 0,2 0-160 0,-4 3 160 15,-1 1-144-15,1-1 144 0,1 1-128 0,-1 1 128 16,-1 0 0-16,1 3-128 0,0 0 128 0,2-1 0 16,1-1 0-16,-1-2 0 0,1-3 0 0,1-1 0 15,2 0 0-15,1-3 0 0,6-6 0 0,-7 8 0 16,7-8 0-16,-6 9 0 0,6-9 0 0,0 0 0 0,0 0 0 0,0 0 0 15,0 0 0-15,0 0-128 0,0 0-16 0,0 0 0 16,0 0 0-16,0-9 0 0,1 0 144 0,3-3-160 16,1-1 160-16,0-1-160 0,1-2 160 0,0-2 0 15,2 0 0-15,0 0 0 0,0-1 0 0,-1 0 0 16,3 2 0-16,0-1 0 0,-2-1 0 0,0 1 0 16,-1 0 0-16,3 0 0 0,-1 2 0 0,-1 0 0 15,-1 1 0-15,3 0 0 0,-3 2 0 0,2-2 0 16,-1 0 0-16,1 4-128 0,2 0 128 0,-2 3 0 15,-1 3 0-15,-8 5 0 0,10-1-144 0,-10 1 144 16,0 0-160-16,12 6 160 0,2 3-192 0,1 3 48 16,-2 0 16-16,1 2 0 0,-1 1 128 0,-1 0-128 15,0 1 128-15,-2 1-128 0,0-4 128 0,0 1 0 0,-4 2 0 16,-1-2 0-16,-1 2 0 0,-1 2 0 0,-3 3 0 0,1-2 128 16,2-2-128-16,-2 3 0 0,-1 2 0 0,0-1 0 31,3 0-1104-31,0-4-304 0,3 2-48 0,2-3-11904 0,2 2-2384 0</inkml:trace>
  <inkml:trace contextRef="#ctx0" brushRef="#br2" timeOffset="-159475.74">990 8402 5519 0,'0'0'240'0,"0"0"64"0,0 0-304 0,0 0 0 0,0 0 0 0,0 0 0 16,0 0 3440-16,0 0 624 0,0 0 128 0,0 0 32 15,-8-7-2768-15,1 2-560 0,2 1-96 0,5 4-32 16,0 0 208-16,0 0 48 0,-7-6 0 0,7 6 0 16,0 0 240-16,0 0 48 0,0 0 16 0,0 0 0 15,0 0-192-15,0 0-48 0,-5 9 0 0,4 1 0 16,1-10-528-16,1 17-112 0,1-4-32 0,0 5 0 15,1 3-96-15,-1 3-32 0,1 0 0 0,0 5 0 16,-2 1-32-16,1 1-16 0,1 3 0 0,1 0 0 16,-3-1 128-16,2 1 16 0,0 2 16 0,-1-2 0 15,-1 3 32-15,1 3 0 0,0 3 0 0,1-1 0 0,1-3-240 16,0-1-32-16,0-3-16 0,1-1 0 0,1-3-144 0,2-2 0 16,-1-3 0-16,-1-4 0 0,1-1-192 0,-1-4-32 15,1-2 0-15,-1-2 0 16,0-5-1632-16,0 0-320 0,-6-8-64 0</inkml:trace>
  <inkml:trace contextRef="#ctx0" brushRef="#br2" timeOffset="-158958.86">844 8393 19343 0,'-2'-11'1728'15,"0"1"-1392"-15,2 10-336 0,-2-11 0 0,5 0 3280 0,1-2 592 0,1 1 112 0,0 1 32 16,2 4-3200-16,-1-4-640 0,1 2-176 0,-1 2 0 16,-6 7 144-16,9-6-16 0,1-1-128 0,-4 4 192 15,-6 3-64-15,8-11-128 0,0 3 176 0,0 3-176 16,-8 5 272-16,9-6-48 0,0-1-16 0,1 3 0 15,2 2-208-15,0-1 128 0,-1-1-128 0,2 0 0 16,2 0 128-16,-1 0-128 0,0 0 0 0,3 0 0 16,2 1 256-16,0-1-32 0,1 1-16 0,-1-2 0 15,1 2 48-15,-1 1 16 0,-2 0 0 0,0 4 0 16,0 3-112-16,-1 0-32 0,0 2 0 0,-5 0 0 0,-4 4-128 0,-1 1 0 16,1 1 0-16,-1 1 0 0,1 2 0 0,-3 2 0 15,-2 0 0-15,1-1 0 0,0 0 0 0,-3 0 128 16,-3 0-128-16,2 2 0 0,-1 2 0 0,1-2 0 15,-3-5 128-15,0-2-128 0,2 1 0 0,-3-2 192 16,-2 1-192-16,-1 1 192 0,-1-2 64 0,0 0 32 16,-2 4 0-16,-2-2 0 0,-1-2-48 0,-2 2-16 15,0 0 0-15,-4 2 0 0,0-1-96 0,1 0 0 16,1 0-128-16,-1-3 192 0,0 2-192 0,2-2 0 16,1-1 0-16,2 1 0 0,0-1 0 0,-1-1 0 15,1-1 0-15,3-2-160 0,1 1-32 0,0 0 0 16,-1-1 0-16,11-6 0 15,0 0-448-15,-9 4-80 0,9-4-32 0,0 0 0 16,0 0-2336-16,0 0-480 0</inkml:trace>
  <inkml:trace contextRef="#ctx0" brushRef="#br2" timeOffset="-158441.95">1761 7858 15663 0,'0'0'1392'0,"3"-10"-1120"0,-4 2-272 0,1 8 0 0,0 0 2368 0,0 0 400 16,0 0 96-16,0 0 16 0,-3-9-2320 0,3 9-560 15,0 0 0-15,0 0 0 0,-7-6 128 0,7 6-128 16,0 0 160-16,-10 4-160 0,-2-4 528 0,2 4 16 16,-1 2 0-16,1 3 0 0,-2 1 16 0,1 4 0 15,-1-1 0-15,0 3 0 0,0 2-16 0,1 2 0 16,-4 1 0-16,2 1 0 0,2 1 32 0,-1 3 16 16,-1 1 0-16,0 0 0 0,1-1-144 0,-1 1-16 15,0 2-16-15,0 1 0 0,-1 3 32 0,2 3 16 16,1 5 0-16,1 2 0 0,0 1 192 0,2 0 48 15,2 1 0-15,4-1 0 0,1 0-384 0,3-2-80 0,3-3-16 0,2-4 0 16,-1-2-80-16,1-1-16 0,-1 0 0 0,4-1 0 16,0 0 0-16,0 2-128 0,0-1 192 0,0 1-64 15,2 0-128-15,1-1 128 0,0 0-128 0,0-2 128 16,2 1-128-16,0-4 0 0,-1 2 0 0,1-4 128 16,-2-3-128-16,1-5 0 0,2-2 0 0,0 0 0 15,0-1-384-15,5-2-16 0,2-6 0 0,0 1 0 31,-4-3-64-31,2 0-16 0,1-2 0 0,2-2 0 16,-2 0-224-16,0-1-64 0,-2-2 0 0,-2 3 0 0,0-4-400 0,-4 2-96 0,-2-1-16 16,-1-1-8608-16,-1-1-1728 0</inkml:trace>
  <inkml:trace contextRef="#ctx0" brushRef="#br2" timeOffset="-157774.24">1928 8235 13823 0,'-6'-1'1216'0,"6"1"-960"0,-8-4-256 0,8 4 0 15,0 0 4128-15,0 0 784 0,0 0 144 0,0 0 48 16,0 0-3856-16,0 0-768 0,0 0-160 0,0 0-16 16,0 0 112-16,0 0 32 0,0 0 0 0,0 0 0 0,8 7-256 0,-2 1-32 15,1 1-16-15,-1 2 0 0,-1 1 32 0,-1-2 0 16,-1 3 0-16,0 3 0 0,-1 1 80 0,2 1 32 15,-1 0 0-15,-1 2 0 0,-2 3 0 0,2 1 0 16,0-6 0-16,2 1 0 0,-1 0 208 0,1-2 32 16,1-4 16-16,0 0 0 0,-1-2-288 0,1 0-48 15,-5-11-16-15,8 8 0 0,-8-8 112 0,10 5 16 16,0-5 0-16,-10 0 0 0,11-5-160 0,0-1-32 16,-2-1 0-16,1-4 0 0,-1 0 0 0,2-4 0 15,-2-2 0-15,0-1 0 0,0 0 0 0,0-1-128 16,0 0 192-16,1-2-64 0,-3-1-128 0,0 0 128 15,-2 0-128-15,-1 1 128 0,1-1-128 0,-1 1 0 16,0 1 0-16,0 1 128 0,-1-5-128 0,1 5 0 16,1-2 144-16,-1 2-144 0,-2 1 0 0,2 3-128 0,0-2 0 0,1 2 0 31,1 4-480-31,-3-1-96 0,1 3 0 0,-4 9-16 16,8-6-2432-16,-8 6-496 0</inkml:trace>
  <inkml:trace contextRef="#ctx0" brushRef="#br2" timeOffset="-157323.34">2051 8614 26655 0,'0'0'1184'0,"0"0"240"0,0 0-1136 0,0 0-288 15,0 0 0-15,0 0 0 0,0 0 192 0,0 0 0 16,0 0-16-16,0 0 0 0,0 0 128 0,6-6 16 15,-6 6 16-15,0 0 0 0,8-5 176 0,-8 5 48 16,0 0 0-16,0 0 0 0,12-6 128 0,-12 6 16 16,0 0 16-16,0 0 0 0,10 7-64 0,-3 1-16 0,-7-8 0 0,5 13 0 15,-2-2-224-15,-1 2-48 0,-2 2-16 0,-1 0 0 16,-3 4-64-16,1 0-16 0,1 1 0 0,-2-1 0 16,-1 0-96-16,-1 1-32 0,1 3 0 0,0-3 0 15,-2 0-144-15,2 2 128 0,0 4-128 0,1-6 128 16,2-3-128-16,-1-2 0 0,0 0 144 0,3-2-144 15,2-3 0-15,-1 3 0 0,-1-13 0 0,0 11-128 32,0-11-1952-32,0 0-384 0,0 0-80 0,0 0-16 0</inkml:trace>
  <inkml:trace contextRef="#ctx0" brushRef="#br2" timeOffset="-157000.05">2383 8470 35711 0,'0'0'1584'0,"0"0"320"0,0 0-1520 0,0 0-384 15,0 0 0-15,0 0 0 0,0 0 272 0,0 0-16 16,13-3 0-16,0 2 0 0,-1-2-256 0,1 2 0 16,1-1 0-16,2 1 0 0,0-5 0 0,2 2 0 15,1-2 0-15,1 1 0 0,-2-1 0 0,2-2 0 0,-1 0 0 0,2-1 0 16,0-1 0-16,-1-1 128 0,-1 1-128 0,1 2 0 31,-2 1-320-31,0 2-160 0,-2-1-32 0,0 0-16 16,1 1-1760-16,-4 3-336 0,-13 2-80 0</inkml:trace>
  <inkml:trace contextRef="#ctx0" brushRef="#br2" timeOffset="-156692.25">2493 8732 29487 0,'0'0'2624'0,"0"0"-2112"15,0 0-512-15,0 0 0 0,0 0 1776 0,0 0 240 16,0 0 48-16,0 0 16 0,11-2-1696 0,2 1-384 16,1-2 0-16,0 1 0 0,0 0 0 0,2 1 0 15,-1-1 0-15,4-1 0 0,-1-1 0 0,0-1-192 16,2-4 48-16,-1 2 16 15,-2 1-464-15,2-1-96 0,0-1-16 0,1 0 0 16,-1 1-480-16,-1-4-96 0,1 1-32 0,0 1 0 16,2-2-400-16,-3 3-80 0,-5-1 0 0,0 0-9360 0</inkml:trace>
  <inkml:trace contextRef="#ctx0" brushRef="#br2" timeOffset="-156290.78">3048 7952 30063 0,'0'0'1328'0,"0"0"272"0,0 0-1280 0,0 0-320 16,0 0 0-16,0 0 0 0,0 0 336 0,0 0 0 16,0 0 0-16,0 0 0 0,8 10 240 0,-3 2 64 15,-1 0 0-15,-1 1 0 0,-1 3 16 0,1 0 16 16,-1-1 0-16,1 3 0 0,-3 4-352 0,1 0-80 16,1 1-16-16,0 0 0 0,1 3-96 0,-2 0 0 15,1 2-128-15,0 3 192 0,3 4 160 0,1-1 32 16,-3 2 0-16,3 2 0 0,-1 0-32 0,0 0 0 15,0 0 0-15,1-3 0 0,-1 0-144 0,-1-2-16 16,0-6-16-16,-2-1 0 0,-1-2-176 0,1-4-144 16,0 0 144-16,-2 0-208 15,-1-5-240-15,1 1-64 0,-1-2 0 0,-1-1 0 16,0-1-2432-16,1-3-512 0,1 0-80 0</inkml:trace>
  <inkml:trace contextRef="#ctx0" brushRef="#br2" timeOffset="-154572.39">3648 7372 23039 0,'0'0'1024'0,"0"0"192"0,-9-5-960 0,9 5-256 16,-8-4 0-16,8 4 0 0,-9 2 2304 0,9-2 432 15,-5 9 80-15,5-9 0 0,-7 6-2272 0,7-6-544 16,0 0 0-16,-5 7 0 0,1 3 0 0,4-10 0 16,-3 13 0-16,2-2 0 0,1 1 0 0,0 2 0 15,-1 3 0-15,1 3 0 0,2 1 192 0,0 5 48 0,-4 0 16 0,2 5 0 16,2 3 416-16,-2 3 96 0,-2 2 0 0,1 5 16 15,1 4-176-15,0 4-32 0,-1 3-16 0,1 3 0 16,0 2-80-16,2 0-16 0,2-4 0 0,0-2 0 16,1 1 128-16,1 0 32 0,1 0 0 0,1 2 0 15,-1 3-80-15,0-4-16 0,3-4 0 0,-3-2 0 16,0-6-528-16,-2-2 0 0,2-2 0 0,-2 2 0 16,-1-3 0-16,-2 1 160 0,-2 3-160 0,2-3 128 15,-2-4-128-15,0-1 128 0,-2 0-128 0,1-3 128 16,0-6-128-16,0-4 0 0,-1-4 0 0,4-2 0 15,-1-3-208-15,3-3-128 0,-4-10-32 0,0 0 0 16,0 0-624-16,11 0-128 0,1-6-32 16,0-3-11120-16,-2-2-2224 0</inkml:trace>
  <inkml:trace contextRef="#ctx0" brushRef="#br2" timeOffset="-153939.02">4317 7827 15663 0,'0'0'1392'0,"0"0"-1120"16,0 0-272-16,0 0 0 0,0 0 2880 0,0 0 512 15,0 0 96-15,0 0 32 0,-6 9-2432 0,6-9-496 16,0 0-80-16,0 0-32 0,0 0-96 0,-2 10-32 15,2-10 0-15,-2 11 0 0,1-1-128 0,1-10-32 16,0 0 0-16,-2 16 0 0,-1 2 192 0,-1 0 16 16,0-2 16-16,0 1 0 0,0 1 224 0,-1 0 64 15,-1 3 0-15,-2 1 0 0,-1 5-128 0,0 0 0 16,-2 0-16-16,1 2 0 0,-1-2-128 0,1 2-32 16,-2-3 0-16,-1 3 0 0,0-1-16 0,0 2 0 15,1 3 0-15,2-6 0 0,-1 1-176 0,1-2-32 16,1-4-16-16,2-1 0 0,3 0-160 0,0-3-224 0,1-2 48 0,0-5 16 31,3-11-1440-31,0 0-272 0,0 0-64 0,0 0-16 16,-4 7-752-16,4-7-160 0,0 0-16 0,0 0-16 0</inkml:trace>
  <inkml:trace contextRef="#ctx0" brushRef="#br2" timeOffset="-153648.02">3929 7899 16575 0,'0'0'736'0,"0"0"160"16,0 0-720-16,0 0-176 0,13 6 0 0,-1-1 0 0,0 2 4112 0,0-2 800 16,2 3 144-16,3 2 48 0,1 3-4144 0,0 3-816 15,-1 3-144-15,2 0 0 0,1 2 0 0,0 3 0 16,-3 1 0-16,0 0 0 0,-3 1 0 0,1 0 0 15,-1-4 0-15,0 3 0 0,1-3 0 0,-1-1 0 16,0-1 0-16,1 0 0 0,-2-1 0 0,2-2 0 16,2 0 0-16,-2-4 0 0,-2 0-192 0,0 0 16 15,2 0 16-15,0-2 0 16,-2 1-656-16,-2 0-128 0,0 0-16 0,1-6-13248 0</inkml:trace>
  <inkml:trace contextRef="#ctx0" brushRef="#br2" timeOffset="-153154.12">4614 8207 20271 0,'0'0'1792'0,"0"0"-1424"15,0 0-368-15,0 0 0 0,0 0 368 0,0 0 0 16,-8 4 0-16,8-4 0 0,0 0 0 0,0 0 0 16,0 0 0-16,0 0 0 0,-8 6 208 0,8-6 64 15,0 0 0-15,-6 7 0 0,0 3 112 0,3-4 16 16,-1 3 16-16,1 2 0 0,0 0 96 0,1 2 16 15,-3 3 0-15,1 2 0 0,0 1-208 0,-1 1-48 0,-3 3 0 0,0-3 0 16,0 0-384-16,0 2-96 0,-1 3-16 0,0 0 0 16,-1-4-144-16,2 1 0 0,1 0 0 0,2-3 0 31,1-3-320-31,3-3-80 0,1-13-32 0,0 11 0 16,0-11-2480-16,0 0-496 0</inkml:trace>
  <inkml:trace contextRef="#ctx0" brushRef="#br2" timeOffset="-152879.1">4632 8167 31727 0,'0'0'1408'0,"0"0"288"0,0 0-1360 0,0 0-336 16,0 0 0-16,0 12 0 0,0-12 592 0,8 12 48 15,1-3 16-15,0 2 0 0,-1 2-416 0,2 0-96 16,1 2-16-16,1-1 0 0,-2 2-128 0,0-1 0 16,1 2 0-16,-2 2 0 0,-2-2 0 0,-1 2 0 15,1 2 0-15,-2 0-176 16,-3 0-224-16,1-2-48 0,-2 2-16 0,-1-4 0 16,0 3-304-16,-1-6-48 0,0 2-16 0,1-6 0 15,0-10-1584-15,0 12-320 0,-2-2-64 0,2-10-16 0</inkml:trace>
  <inkml:trace contextRef="#ctx0" brushRef="#br2" timeOffset="-152639.02">4568 8456 8287 0,'0'0'368'0,"0"0"80"0,0 0-448 0,0 0 0 0,0 0 0 0,0 0 0 16,0 0 5696-16,0 0 1072 0,0 0 208 0,12 3 32 16,-12-3-5600-16,10 0-1136 0,-10 0-272 0,12 0 0 15,-1-4 0-15,-1 2 0 0,0 3 0 0,2-1 0 16,-1-1 0-16,-1-1 0 0,0-2 0 0,2 0-144 16,0 1-688-16,0 0-144 0,-1-1-32 0,1 1-8272 15,-1 2-1648-15</inkml:trace>
  <inkml:trace contextRef="#ctx0" brushRef="#br2" timeOffset="-152052.29">4963 8417 7359 0,'0'0'656'0,"0"0"-528"16,0 0-128-16,0 0 0 0,0 0 5760 0,0 0 1104 15,0 0 240-15,3 12 32 0,-3-12-5712 0,2 12-1136 16,-2-12-288-16,7 14 0 0,0-1 0 0,-1 2 160 16,2-2-160-16,1 0 128 0,1 0-128 0,0 1 0 15,-4 2 0-15,2-2 0 0,2 2 0 0,1-3 0 16,-2 1 0-16,-1 2 0 0,-1-3 0 0,-1 4 0 15,-2-4 0-15,0 1 0 0,-3 2 0 0,0-3 128 16,-1 0-128-16,-1 0 128 0,-2-3-128 0,2-2 128 16,1 1-128-16,-1-1 128 15,1-8-1408-15,0 9-272 0,0-9-64 0,0 0-16 0</inkml:trace>
  <inkml:trace contextRef="#ctx0" brushRef="#br2" timeOffset="-151630.65">5583 7756 11967 0,'0'0'1072'0,"-8"0"-864"15,-3 2-208-15,11-2 0 0,-5 8 4480 0,-3-2 832 16,-2 1 192-16,2-2 16 0,8-5-4496 0,0 0-1024 16,-5 9 0-16,5-9 0 0,-7 9 0 0,2 1 0 15,1-2-144-15,4-8 144 0,-8 9 0 0,3 2 224 16,1 2-32-16,-2 1-16 0,-5 4 560 0,2 1 112 15,-1 0 32-15,1 5 0 0,-2 2 144 0,1 2 16 16,-2 2 16-16,0 0 0 0,-1 0-400 0,0-1-80 16,1-1 0-16,1-2-16 0,0-3-400 0,1 1-160 0,1-5 128 15,1 1-128-15,1-2-208 0,2-4-128 0,0-3-32 0,1-1 0 32,1-2-752-32,3-8-160 0,0 0-16 0,0 0-16 15,0 0-1520-15,0 0-304 0,0 0-64 0,0 0-5312 0,-7-4-1040 0</inkml:trace>
  <inkml:trace contextRef="#ctx0" brushRef="#br2" timeOffset="-151400.6">5234 7839 27647 0,'0'0'2448'0,"0"0"-1952"0,0 0-496 0,-3 10 0 16,1 3 2560-16,4 0 432 0,0-1 80 0,3 0 0 15,2-1-2288-15,-1 2-464 0,1 2-80 0,1 0-32 0,2 5-48 0,1-1-16 16,-2 2 0-16,0 0 0 0,-1-1-144 0,2-2 0 16,1 0 0-16,0 0 0 0,-2 1-176 0,2 2-64 15,-1-7-16-15,1 0 0 16,-2 1-800-16,3-5-160 0,1 2-48 0,0-3 0 16,0-1-2192-16,1-1-432 0,2-1-80 0</inkml:trace>
  <inkml:trace contextRef="#ctx0" brushRef="#br2" timeOffset="-151166.95">5764 8192 29487 0,'0'0'1296'0,"-7"8"288"0,-1 1-1264 0,3 3-320 0,1 1 0 0,3 1 0 16,1 4 2704-16,3 0 496 0,-1 1 80 0,2-1 32 16,-1-2-2912-16,1-1-576 0,1 2-112 0,0 1-32 15,0 1-432-15,0 0-80 0,-1 1-32 0,0-2-10544 16,0-1-2112-16</inkml:trace>
  <inkml:trace contextRef="#ctx0" brushRef="#br2" timeOffset="-150609.09">5813 8125 45151 0,'0'0'2000'0,"0"0"416"0,0 0-1936 0,0 0-480 15,0 0 0-15,11-4 0 0,0 2 0 0,1 2 0 16,1 0 0-16,0 0 0 0,0 0-256 0,-1 1-32 16,0 2-16-16,-1-1 0 15,3 2-352-15,-4 0-80 0,-1 1-16 0,-9-5 0 16,8 10-224-16,-8-10-48 0,3 9-16 0,-3 4 0 16,-4-3 112-16,-2 2 32 0,-1-2 0 0,-4 1 0 0,-2-1 544 0,-1 1 112 0,-1-4 32 0,1 3 0 15,0-1 464-15,-1 1 112 0,1-2 16 0,-2 1 0 16,2-2-16-16,0-1 0 0,-1-2 0 0,4 0 0 15,2 1-192-15,1-1-48 0,0 0 0 0,8-4 0 16,0 0-128-16,0 0-176 0,0 0 48 0,0 0 0 16,0 0-224-16,0 0-32 0,0 0-16 0,10-5 0 15,2-1 176-15,0 3 32 0,-2-1 16 0,2 1 0 16,0-3 176-16,-1 3 0 0,1 2 0 0,0 1 0 16,0 1 0-16,2 0 0 0,2 1 0 0,1 0 128 15,-2 2-128-15,3 3 144 0,1-4-144 0,2 4 160 16,1 0-160-16,0 0 0 0,0 2 144 0,-1 1-144 15,-2-3 128-15,-4 1-128 0,-5 1 160 0,-1 3-160 16,-1-3 176-16,0 2-176 0,-1-1 192 0,-4 1-192 0,-3-11 352 0,-1 11-32 16,1-11-16-16,-4 13 0 0,0 2 16 0,-1-4 16 15,0 4 0-15,-2-1 0 0,-2-1-128 0,-1 1-16 16,-3 1-16-16,0 0 0 0,-2 4-432 0,1-6-96 16,1 0-16-16,-1-2 0 15,-2 1-608-15,0-7-128 0,2 1-32 0,0-2-9152 16,-1-2-1824-16</inkml:trace>
  <inkml:trace contextRef="#ctx0" brushRef="#br2" timeOffset="-150018.02">5496 6986 9215 0,'0'0'816'0,"0"0"-656"0,6-9-160 0,0 1 0 0,2 0 1808 0,-1 2 336 16,-7 6 64-16,0 0 16 0,7-6-1760 0,-7 6-336 16,0 0-128-16,0 0 0 0,0 0 672 0,9-4 64 15,-9 4 16-15,0 0 0 0,0 0 720 0,0 0 128 16,0 0 48-16,10 7 0 0,-10-7 32 0,10 9 16 15,4 2 0-15,1 0 0 0,-1 4-560 0,4-1-112 16,2 2-32-16,2 1 0 0,3 0-368 0,1 2-80 16,0 1-16-16,3 3 0 0,3 2-192 0,1 0-32 15,1 1-16-15,4 2 0 0,1 4 0 0,2 0 0 16,2 2 0-16,3 0 0 0,-2-1 16 0,2 2 0 16,-2 3 0-16,-1-1 0 0,-5 4 16 0,-3-3 0 15,-2-2 0-15,-3 1 0 0,-4-5-64 0,-1 1 0 0,-4 1 0 0,-3 1 0 16,-4 3 192-16,-1 1 48 0,-2 1 0 0,-6 2 0 15,-5 1-80-15,-1 0-16 0,-3 1 0 0,-3-1 0 16,-2-3-96-16,1-1-32 0,-2 5 0 0,-1-1 0 16,0 0-112-16,0-3-32 0,1 0 0 0,-1-4 0 15,2-3-128-15,0 1 0 0,0-2 0 0,0-1 0 16,1-1-192-16,-1-1-128 0,-2-2-32 0,2 2 0 16,0-4-2144-16,1 0-416 15,-2 1-96-15</inkml:trace>
  <inkml:trace contextRef="#ctx0" brushRef="#br2" timeOffset="-133274.25">14181 18141 11967 0,'0'0'528'0,"0"0"112"0,-10 0-512 0,1 3-128 16,-1 3 0-16,1-2 0 0,-2-1 2176 0,2 1 384 15,0 2 96-15,0-1 16 0,-2 0-2016 0,4 2-400 16,7-7-64-16,-7 6-32 0,7-6 144 0,-8 7 16 15,8-7 16-15,-7 5 0 0,7-5 448 0,0 0 96 16,0 0 16-16,-6 8 0 0,6-8-128 0,-5 7-32 16,5-7 0-16,0 0 0 0,-4 11-96 0,4-11 0 15,0 0-16-15,-4 10 0 0,0-1 80 0,4-9 0 0,0 0 16 16,0 0 0-16,-2 11-112 0,2-11-32 0,-3 9 0 0,3-9 0 16,0 0-112-16,0 0-16 0,1 12-16 0,-1-12 0 15,0 0-48-15,0 0 0 0,0 0 0 0,7 8 0 16,-7-8-96-16,0 0-32 0,0 0 0 0,9 6 0 15,-9-6 48-15,0 0 0 0,0 0 0 0,12 1 0 16,-12-1-16-16,10 2 0 0,-10-2 0 0,11 0 0 16,-11 0 96-16,10-3 0 0,-10 3 16 0,9-5 0 15,-9 5 80-15,8-5 16 0,-8 5 0 0,8-7 0 16,-8 7-160-16,10-6-16 0,-1-1-16 0,-1 1 0 16,-8 6-144-16,8-8-32 0,1 1 0 0,2 1 0 15,-1-1-128-15,0 1 0 0,-2-1 144 0,3 2-144 16,-1 0 0-16,1-2 0 0,-2-1 0 0,1 3 0 0,1 0 0 0,-1 1 0 15,-3-5 0-15,2 4 0 0,1 1 0 0,-1 0 0 16,-2-3 0-16,1 1 128 0,-8 6-128 0,10-7 128 16,0 2-128-16,0-1 128 0,-3-1-128 0,2 1 128 15,1-1-128-15,-1 0 128 0,0-3-128 0,0 1 128 16,-1-1-128-16,1-4 128 0,0 4-128 0,1 0 0 16,0 0 128-16,-1 0-128 0,0 1 0 0,0-2 128 15,-1 1-128-15,0 2 0 0,-1 2 0 0,3-1 128 16,-4 2-128-16,2-2 0 0,0 4 0 0,1-3 0 15,-1-1 0-15,0-1 128 0,3 0-128 0,0 1 0 16,-1 1 0-16,1-2 0 0,-2-2 0 0,2 0 0 16,2-1 0-16,2 2 128 0,-1-1-128 0,-1 1 0 15,-1-1 0-15,2-2 0 0,3 0 0 0,0 2 128 16,-1 1-128-16,-1-2 0 0,0 0 0 0,-2 0 128 0,0 2-128 0,0 1 0 16,0-1 0-16,0 1 128 0,-1-1-128 0,-1 3 0 15,1 1 0-15,-1-2 0 0,0-1 0 0,0 2 0 16,0-1 0-16,1 1 0 0,-1-3 0 0,0-1 0 15,1 1 0-15,0 0 0 0,0 0 0 0,-1 0 128 16,1-2-128-16,1 2 0 0,0-2 128 0,0-1-128 16,0-1 0-16,0 0 128 0,0 0-128 0,2 0 0 15,-1-2 0-15,0 5 0 0,-2 1 0 0,1-2 128 16,1 2-128-16,2 1 0 0,0 1 0 0,-2-1 0 16,-2 3 0-16,-1-1 0 0,0 1 0 0,1-1 0 15,1-1 0-15,0 1 0 0,0-2 0 0,2-3 0 16,2 0 0-16,0-1 144 0,2 0-144 0,-1 0 0 0,-1 1 128 0,0 0-128 15,0 2 0-15,1-1 0 0,-4-1 0 0,1 1 0 16,-1-1 128-16,0 2-128 0,2-2 0 0,-3 3 0 16,0-3 0-16,-1 2 0 0,-1 1 0 0,1 1 0 15,1 0 0-15,-2 2 0 0,-1-2 128 0,1 1-128 16,0-5 0-16,1 4 0 0,0 0 0 0,-1-1 0 16,1-1 0-16,1 1 0 0,0-5 192 0,0 3-64 15,0-1 0-15,0 2-128 0,2-3 176 0,-1 3-176 16,0 0 160-16,2-3-160 0,-2 1 0 0,2-1 128 15,1 0-128-15,0 2 0 0,0-1 0 0,-1 1 0 16,-2 0 0-16,0 2 0 0,2 0 0 0,-2 0 128 16,-1-1-128-16,0 2 0 0,-1 1 0 0,0 1 0 15,-2-1 0-15,-1 0 0 0,0-2 0 0,1 2 0 16,-1 0 0-16,-2 1 0 0,1-3 0 0,1 1 128 0,2-1-128 16,-1 0 0-16,-1-1 0 0,2 0 0 0,1 0 128 0,-1-1-128 15,2 1 0-15,2 0 144 0,0 0-144 0,0 1 128 16,-2-1-128-16,4-1 0 0,0 1 0 0,2-1 128 15,1 0-128-15,-3 1 0 0,-4 1 0 0,1-1 0 16,2 1 0-16,-1-1 0 0,0 2 0 0,-1 2 0 16,2 0 0-16,-2 1 0 0,0-2 128 0,-1-1-128 15,0 2 0-15,0 0 0 0,2-2 0 0,-2 1 0 16,0-1 0-16,1 1 0 0,1-2 0 0,-1 0 0 16,-2 0 0-16,1-2 0 0,0 1 128 0,0-3-128 15,-2 1 0-15,1 1 0 0,0 0 0 0,0-1 0 16,-2-1 0-16,2 2 0 0,0-2 128 0,-1 2-128 15,1-1 0-15,-2 0 0 0,-3 1 0 0,5 1 0 16,1 2 0-16,0 0 0 0,-1 0 128 0,1 1-128 0,0-2 0 0,1 3 0 16,0 1 0-16,-1-5 0 0,-1-2 0 0,1 2 0 15,1 2 128-15,-1-4-128 0,-1 1 0 0,0 1 128 16,0-1-128-16,-1 1 128 0,1 1 0 0,0-2-128 16,-2 1 192-16,1 0-64 0,0 1-128 0,0-1 0 15,-1 2 0-15,-1 1 0 0,-1-1 0 0,0 2 0 16,0 0 0-16,0 1 128 0,0-4-128 0,1 2 0 15,-3-1 0-15,2 2 0 0,0-2 0 0,0 1 0 16,-1-1 144-16,3 1-144 0,0-2 0 0,-1 1 144 16,0-3-144-16,2 1 0 0,-1 0 144 0,1 2-144 15,-2-1 0-15,1 2 144 0,-1-2-144 0,0 0 0 16,1 0 0-16,-1-1 0 0,0 1 0 0,-1 2 0 16,1-2 128-16,0 0-128 0,0 0 0 0,0 1 0 0,2-4 144 0,-1 2-144 15,-1-1 128-15,2-1-128 0,0 1 160 0,0 1-160 16,-2 1 192-16,0-1-64 0,0 0-128 0,0 1 192 15,-1 0-192-15,-1 0 144 0,2 0-144 0,1 2 128 16,1-1-128-16,0 1 0 0,1-1 144 0,-2 3-144 16,0-1 0-16,-1-1 128 0,-2-1-128 0,1 3 0 15,1 0 0-15,-9 4 0 0,12-4 0 0,-1-1 0 16,-2-1 0-16,0-1 0 0,-1 2 0 0,-1-2 0 16,3 1 0-16,-3 1 0 0,1-1 0 0,0 0 128 15,0-1-128-15,0 1 0 0,-8 6 0 0,9-8 0 16,0-1 0-16,0 1 0 0,2 0 0 0,-4 2 0 15,1-1 0-15,0 2 0 0,-1 0 0 0,0 0 0 16,-7 5 0-16,8-7 0 0,0 1 0 0,-8 6 0 0,8-7 0 0,-2 2 0 16,-6 5 0-16,8-5 0 0,-8 5 0 0,7-7 0 15,-2 1 0-15,-5 6 128 0,0 0-128 0,5-7 0 16,-5 7 0-16,0 0 0 0,0 0 0 0,7-6 0 16,-7 6 0-16,0 0 128 0,0 0-128 0,0 0 0 15,0 0 0-15,6-7 128 0,-6 7-128 0,0 0 0 16,5-5 0-16,-5 5 0 0,0 0 0 0,7-7 0 15,-7 7 0-15,6-6 0 0,-6 6 0 0,0 0 0 16,0 0 0-16,0 0 0 0,0 0 0 0,8-5 0 16,-8 5 0-16,0 0 0 0,5-7 0 0,-5 7 0 15,0 0 0-15,7-5 0 16,-2-2-624-16,0 1-192 0,2-1-32 0,2-4-16 16,1-1-2272-16,3-1-464 0</inkml:trace>
  <inkml:trace contextRef="#ctx0" brushRef="#br2" timeOffset="-120947.96">17637 15675 11567 0,'0'0'512'0,"0"0"112"0,0 0-496 0,0 0-128 15,0 0 0-15,-6 9 0 0,6-9 1776 0,0 0 336 16,0 0 64-16,0 0 0 0,0 0-704 0,0 0-128 15,0 0-48-15,0 0 0 0,0 0-400 0,0 0-64 16,0 0-32-16,0 0 0 0,0 0-144 0,0 0-16 16,10 2-16-16,-10-2 0 0,10 0-32 0,-10 0 0 15,0 0 0-15,9-2 0 0,-9 2 48 0,9-2 0 16,-9 2 0-16,0 0 0 0,0 0-112 0,9-3-16 16,-9 3 0-16,0 0 0 0,10-4 32 0,-10 4 0 0,9-1 0 0,-9 1 0 15,9-3-112-15,-9 3-32 0,10 0 0 0,-1-2 0 16,0 0 16-16,-9 2 0 0,0 0 0 0,11-1 0 15,-11 1-112-15,10-4-32 0,-10 4 0 0,8-5 0 16,-8 5 32-16,8-7 0 0,0 1 0 0,-2 1 0 16,-6 5-48-16,7-8 0 0,-1 1 0 0,-6 7 0 15,8-6-112-15,-1-1-16 0,-1 1-128 0,1-1 192 16,-7 7-32-16,6-6-16 0,1-2 0 0,-1 1 0 16,-1-2 16-16,2 3 0 0,1-1 0 0,0 1 0 15,1-3 0-15,-1 1 0 0,-1 1 0 0,1-3 0 16,-1 3-16-16,2-1 0 0,0 1 0 0,1-1 0 15,0 0-16-15,-4 0-128 0,-5-2 192 0,5 3-64 16,3-2 16-16,-1 3 0 0,-2-2 0 0,1 0 0 16,-1 1 0-16,2-2 0 0,-2 0 0 0,2 1 0 0,0 1-16 0,1-1-128 15,2-1 192-15,-2-1-64 0,1 1-128 0,-1 0 0 16,0 3 0-16,2-3 128 0,-2 1-128 0,0 0 0 16,-1-1 0-16,0 0 128 0,-2 2-128 0,2-2 0 15,-1 3 144-15,-1-1-144 0,1 0 0 0,-2 1 144 16,-5 6-144-16,6-10 0 0,0 0 240 0,-1 4-64 15,-1-3-16-15,1 0 0 0,0 0-16 0,0-1 0 16,-1 1 0-16,0 0 0 0,0-1-16 0,3 1-128 16,-3-2 192-16,-1 2-64 0,1 0-128 0,0-2 160 15,0 1-160-15,1 1 160 0,-1-2-160 0,0 2 192 16,0-1-192-16,0 2 192 0,0-2-192 0,0 1 128 0,-1-1-128 0,-2 3 128 16,0-4-128-16,0 2 192 0,1 0-192 0,-1 1 192 15,2-1-192-15,-2 0 160 0,-1-2-160 0,1 0 160 16,1 2-160-16,-2-4 128 0,0-1-128 0,0 1 128 15,1 0-128-15,1 0 128 0,1-1-128 0,0 0 128 16,-2-1-128-16,2 1 0 0,-1-2 144 0,-1 2-144 16,-1 0 0-16,2-1 0 0,-1 2 0 0,0 2 128 15,-1-1-128-15,2 0 0 0,0 0 0 0,-2 2 0 16,0 1 0-16,0 1 0 0,2-4 0 0,-2 2 0 16,0-1 0-16,0 2 0 0,0-1 128 0,1-1-128 15,0 1 128-15,-1 0-128 0,-1-2 128 0,0 1-128 16,1 1 0-16,0 0 144 0,1-2-144 0,-1 0 0 15,0-1 128-15,0 1-128 0,0-1 0 0,1 2 0 16,1-3 128-16,-2 3-128 0,0-2 0 0,0 1 0 0,0 0 0 0,1 2 0 16,0-1 0-16,-1-2 0 0,-1 3 0 0,-2-1 0 15,1 1 0-15,0 0 0 0,1-1 0 0,1 1 0 16,-1-1 0-16,1 1 0 0,1 3 128 0,-1-3-128 16,-1-2 0-16,1 0 0 15,2 3 0-15,0-2 0 0,-2-1 0 0,0-1 0 0,0 0 128 0,1-2-128 16,0 2 0-16,2 0 0 0,-3 2 0 0,0 0 0 15,0 1 0-15,0-1 0 0,0 1 0 0,1 1 0 16,2-4 0-16,-2 2 0 0,-1 2 0 0,0 0 0 16,0 1 0-16,1-2 0 0,1-1 128 0,-1 2-128 15,0-2 0-15,1 1 0 0,-2 1 0 0,1-1 0 16,3 1 0-16,-2-3 0 0,2 2 128 0,-1-2-128 16,0 0 0-16,-1-1 0 0,2 3 0 0,0-1 0 0,-1-2 0 0,0 3 0 15,0-3 0-15,0 1 0 0,-1-1 0 0,1 1 0 16,0-1 0-16,-2 3 0 0,1-1 0 0,1 2 0 15,0 0 0-15,-1 0 0 0,2-3 0 0,0 0 0 16,0 1 128-16,0-2-128 0,-2 1 0 0,2 0 0 16,2 1 0-16,-2 0 0 0,-2 1 0 0,2-2 0 15,1 1 0-15,2 1 0 0,-1 0 0 0,1-1 0 16,-2 1 0-16,2 1 0 0,-1-2 0 0,1 2 0 16,-5 0 0-16,3-1 0 0,2 0 0 0,-1 1 0 15,0 0 0-15,-1 0 0 0,1 1 0 0,1 0 0 16,-1-1 0-16,1 0 0 0,-2 3 0 0,2-4 0 15,-2 1 0-15,3 2 0 0,0-3 0 0,-1 3 0 16,1-4 0-16,0 2 0 0,0-1 0 0,0 0 0 16,-1 0 0-16,1 1 0 0,-1 1 0 0,1-2 0 0,-1-1 0 0,1 2 0 15,-1 3 0-15,-1-5 0 0,1 3 0 0,-2 2 0 16,-5 6 0-16,7-8 0 0,-1 1 0 0,-6 7 0 16,7-9 0-16,-1 2 0 0,1-5 0 0,-1 3 0 15,-6 9 0-15,9-9 0 0,0-4 0 0,1 2 0 16,-3 1 0-16,4 1 0 0,-2-5 0 0,0 3 0 15,0-1 0-15,2-1 0 0,-1 3 0 0,0-1 0 16,0 2 0-16,-1-1 0 0,0-2 0 0,0 1 0 16,0 4 0-16,0-1 0 0,-1-1 0 0,1 1 0 15,0 1 0-15,-1 1 0 0,-1-1 0 0,-1 1 0 16,2 1 0-16,0-2 0 0,-2 0 0 0,3 1 0 16,2-3 0-16,-1 1 0 0,-1-1 0 0,2 0 0 15,-1 1 0-15,2-2 0 0,1 0 0 0,-1 1 0 0,-4-1 0 0,1 1 0 16,0-3 0-16,-1 3 0 0,-2-2 0 0,2 2 0 15,0 0 0-15,0 0 0 0,1 0 0 0,-1 2 0 16,-3 0 0-16,3 0 0 0,-1-1 0 0,1 2 0 16,0-1 0-16,1-2 0 0,2 0 0 0,-1 2 0 15,1-2 0-15,-1 1 0 0,-1 1 0 0,2-1 0 16,-1-1 0-16,-1 1 0 0,0 1 0 0,0-3 0 16,0 1 0-16,1-2 0 0,-1 1 0 0,0 0 0 15,-1 0 0-15,1-1 0 0,0-1 0 0,0 1 0 16,0 2 0-16,0 0 0 0,-1 1 0 0,1-1 0 15,0 0 0-15,2 1 0 0,-1 2 0 0,1-2 0 16,-2-1 0-16,0 2 0 0,0-2 0 0,1 1 0 16,0 2 0-16,0-2 0 0,0 0 0 0,3-1 0 0,3 1 0 0,-2-2 0 15,1 1 0-15,-1 0 0 0,4-2 0 0,-3 2 0 16,-5-1 0-16,2 2 0 0,2-4 0 0,1 2 0 16,0-1 0-16,1-2 0 0,0 3 0 0,2-1 0 15,0 1 0-15,-1 1 0 0,-1-2 0 0,-1 1 0 16,2-2 0-16,-1 2 0 0,-2-1 0 0,2 1 0 15,-2-3 0-15,2 1 0 0,-2 0 0 0,2 1 0 16,-1-2 0-16,2 0 0 0,-1 0 0 0,1-2 0 16,1-3 0-16,2 2 0 0,-1 1 0 0,2 0 0 15,0-2 0-15,1 2 0 0,2 2 0 0,-2-3 0 16,0 2 0-16,0-3 0 0,0 1 128 0,1 2-128 16,0-2 0-16,3 0 0 0,-1 2 0 0,0-3 0 15,-3 2 0-15,0-1 0 0,0-1 0 0,-1-1 0 16,0-1 0-16,0 0 0 0,1-2 0 0,1-1 0 0,2-2 0 0,2 1 0 15,2-1 0-15,1 4 0 0,0 0 0 0,0-1 0 16,-1-2 128-16,-1 1-128 0,0 2 0 0,2 0 0 16,1-2 0-16,-1 1 0 0,-1 1 0 0,-2 0 0 15,2 0 0-15,-3 1 0 0,-3 1 0 0,1-3 0 16,-1 0 0-16,2 0 0 0,1-1 0 0,2-2 0 16,0 1 128-16,4-4-128 0,0 2 0 0,-1 1 0 15,1 2 0-15,-1 0 0 0,-1-1 0 0,1 0 0 16,1 0 0-16,-4-1 0 0,1 0 0 0,-3 0 0 15,0 3 0-15,0 2 0 0,-1-3 0 0,1 2 0 16,1 2 128-16,2 0-128 0,2-1 0 0,-1-2 0 16,0 1 0-16,0 0 0 0,2 2 0 0,-2-3 0 0,-2 0 0 15,1 2 0-15,-2-2 0 0,1 1 0 0,-2 2 0 16,-1 0 0-16,-2-1 0 0,-1 2 0 0,0 2 0 0,-1-6 0 16,-1 1 0-16,1 3 0 0,-1 2 0 0,3-1 0 15,-1-1 0-15,0 2 0 0,0-1 128 0,0 2-128 16,0 1 0-16,1-1 0 0,-3 1 0 0,1 2 0 15,-1-4 0-15,1 2 0 0,0 2 0 0,-1 0 0 16,0-3 0-16,0 1 0 0,-2-2 0 0,0 1 0 16,-1 0 0-16,0-1 0 0,0 1 128 0,-1 0-128 15,-2-2 0-15,0 0 0 0,1-1 0 0,-1 3 0 16,0-3 0-16,-1 3 0 0,-1 0 0 0,1 0 0 16,0 1 0-16,1 0 0 0,-2 0 0 0,3 0-144 15,-1 2 16-15,1-2 0 0,2 2-112 0,0 1-16 16,-1-2 0-16,0 0 0 0,1-2-112 0,-2 1-16 0,-2 0-16 0,2 1 0 31,2-1-128-31,-2 1-32 0,0 2 0 0,2-2 0 16,1 0-2416-16,0-1-480 0,-1 2-112 0</inkml:trace>
  <inkml:trace contextRef="#ctx0" brushRef="#br2" timeOffset="-117730.34">8569 14508 6847 0,'0'0'304'0,"0"0"64"0,0 0-368 0,0 0 0 0,0 0 0 0,0 0 0 15,0 0 672-15,0 0 64 0,0 0 16 0,9-4 0 16,-9 4-272-16,7-6-48 0,-7 6-16 0,6-7 0 16,0-2 416-16,-6 9 64 0,0 0 32 0,6-6 0 15,-6 6-80-15,0 0-16 0,0 0 0 0,0 0 0 16,7-7 160-16,-7 7 32 0,6-6 0 0,-6 6 0 15,0 0 48-15,0 0 16 0,0 0 0 0,0 0 0 0,2-8-224 0,-2 8-32 16,0 0-16-16,0 0 0 0,0 0-208 0,-7-7-32 16,-1 3-16-16,8 4 0 0,-9 4-272 0,0 0-48 15,0 0-16-15,0 3 0 0,1-1-224 0,0 3 0 16,-1 4 0-16,0 0 0 0,0 0 0 0,0 4 0 16,-1-4 0-16,1 6-160 0,-1 0 160 0,1 3 0 15,-2-1 0-15,2 4 0 0,1 1 0 0,3 2-128 16,3-5 128-16,2 0 0 0,1 4 0 0,3-3 0 15,0-2 0-15,2 1 0 0,5-1 144 0,0-1 16 16,1-2 0-16,1-1 0 0,0 1-160 0,2-4 160 16,0 0-160-16,2-4 160 0,1 0-160 0,2-3 0 15,1-3 144-15,0-3-144 0,0-2 128 0,1 0-128 0,1-3 160 16,-1-3-160-16,0-1 160 0,1-4-160 0,0-1 160 0,-3-1-160 16,-7-2 224-16,0-1-48 0,0-3-16 0,-3-2 0 15,-2 0 240-15,-1 0 48 0,-1-3 16 0,-2 1 0 16,-3-3 112-16,-1 0 32 0,-1 0 0 0,0 1 0 15,-2-1-256-15,-1 2-48 0,-1-2-16 0,-2 3 0 16,-2 1-128-16,-1 2-32 0,-2 2 0 0,-1-2 0 16,-3 3-128-16,2-1 0 0,-2 3 0 0,1 3 0 15,-1 1 0-15,3 2 0 0,3 3 0 0,-2 2 0 16,0 1-144-16,0 2 144 0,2 1-192 0,1 0 192 16,9 0-192-16,-9 6 192 0,9-6-192 0,-7 7 192 15,7-7-704-15,-6 10-16 0,1 0-16 0,5-10 0 16,-3 10-656-16,2 0-128 0,1-10-16 0,0 13-12288 15</inkml:trace>
  <inkml:trace contextRef="#ctx0" brushRef="#br2" timeOffset="-116729.9">9807 14993 11967 0,'0'0'528'0,"0"0"112"0,0 0-512 0,0 0-128 16,0 0 0-16,0 0 0 0,0 0 256 0,0 0 0 16,0 0 16-16,0 0 0 0,0 0-272 0,0 0 0 15,0 0 0-15,0 0 0 0,0 0 304 0,0 0 96 16,0 0 32-16,-8 0 0 0,1-4 976 0,7 4 208 0,0 0 48 0,0 0 0 16,0 0-256-16,0 0-64 0,-4-6 0 0,4 6 0 15,-6-5-704-15,6 5-128 0,0 0-48 0,0 0 0 16,0 0-192-16,-3-8-32 0,3 8-16 0,0 0 0 15,-2-8 16-15,2 8 0 0,0 0 0 0,0 0 0 16,-4-9 240-16,4 9 48 0,0 0 16 0,-7-4 0 16,7 4 80-16,0 0 16 0,-8-4 0 0,8 4 0 15,-10 0-128-15,1 3 0 0,0-1-16 0,9-2 0 16,-12 6-256-16,1 0-48 0,1-3-16 0,0 2 0 16,-1 1-48-16,1 2-128 0,1 0 192 0,0 2-64 15,-1 2-128-15,0 1 128 0,0 2-128 0,0 3 128 16,0 1-128-16,0 4 0 0,-2 3 0 0,1 1 0 15,1 4 0-15,1 2 0 0,0 5 0 0,1-6 0 0,1 2 0 16,5-4 0-16,2-1 0 0,2-2 0 0,4-1 0 16,0-4 0-16,3-2 0 0,3-3 0 0,-2-1 0 0,3-3 0 15,2-2 144-15,0 0-144 0,1-5 128 0,2 0-128 16,1-1 160-16,1-3-160 0,-1-2 128 0,3-1-128 16,0-3 0-16,1 0 144 0,1-1-144 0,-1-3 192 15,1-1-192-15,1-1 192 0,2-3-192 0,-2-3 192 16,-3-1-192-16,-1-1 192 0,-2-2 224 0,-2 1 48 15,-2-4 16-15,-1 0 0 0,-1 2-16 0,-1-2 0 16,-3-3 0-16,-1 0 0 0,-3-2-224 0,-1 2-48 16,-2-1-16-16,0 1 0 0,-4 1-176 0,-1 3 0 15,-3 1 144-15,-3 0-144 0,-1 0 0 0,-3 2 0 16,-3-4 0-16,0 3 0 0,-1-1 0 0,1 2 0 16,-3 4 0-16,1 0-192 0,-2 2 48 0,0 2 0 15,-1 2 0-15,2 3 0 16,5 2-560-16,0 3-128 0,-2 2 0 0,2 3-10688 0,1 2-2144 0</inkml:trace>
  <inkml:trace contextRef="#ctx0" brushRef="#br2" timeOffset="-116110.1">8679 15636 14735 0,'-20'-8'640'0,"9"0"160"0,-2 1-640 0,-1 0-160 16,0 1 0-16,1 0 0 0,1 4 4048 0,2-2 784 15,1 3 160-15,-2 1 16 0,1 0-4064 0,1 5-816 0,0 1-128 0,0 2 0 16,-2 4-224-16,-2 2 64 15,1 2 16-15,1 1 0 0,-1 4-160 0,0 2-16 0,0 3-16 0,-1 3 0 16,3-2 80-16,1 2 0 0,0-2 16 0,4 2 0 16,1 0 240-16,4-2 0 0,2 0 0 0,3-3 0 15,2-1 0-15,3-2 0 0,2-1 0 0,2-1 0 16,2-2 0-16,1-1 0 0,0-3 0 0,3-1 0 16,0-3 160-16,1 0-160 0,0-5 128 0,1-2-128 15,0-2 176-15,3-2-48 0,1-2-128 0,0-5 192 16,0 0 48-16,2-3 0 0,0-4 0 0,1-1 0 15,-3 0 128-15,-2-3 16 0,-3-3 16 0,-3 0 0 16,-1-3 16-16,-4 0 0 0,-4-2 0 0,-3 0 0 16,-2-2-48-16,-2 0-16 0,-5-2 0 0,-2 4 0 0,-3 4-96 0,-2-2-32 15,-2 1 0-15,-4 3 0 0,-3-1-96 0,-3 3-128 16,-2 2 176-16,-3 2-176 0,-5 2 0 0,1 2 0 16,0 1 0-16,1 3 0 0,1 3 0 0,3 1-144 15,1 2-16-15,2 5 0 16,-1 2-640-16,2 4-128 0,0-2-32 0,2 6-9248 15,2 1-1856-15</inkml:trace>
  <inkml:trace contextRef="#ctx0" brushRef="#br2" timeOffset="-115525.38">10494 16189 15663 0,'-8'-9'1392'0,"-3"-4"-1120"0,1-3-272 0,0 0 0 16,-1-1 3696-16,2 0 672 0,2-2 144 0,0-1 32 16,-3 0-3584-16,3-1-704 0,1-1-128 0,3 1-128 15,-3-2 160-15,2 4-160 0,2-1 192 0,-2 3-192 0,1 3 0 0,1 2 0 16,-4 3 0-16,1 4 0 0,-3 2-208 0,-1 5 0 16,-1 4 0-16,-2 3 0 15,0 3-288-15,1 2-48 0,-2 3-16 0,0 4 0 16,0 1 96-16,1 3 16 0,3 1 0 0,0 3 0 0,-2-6 288 0,5 3 160 15,2 1-160-15,1 0 160 0,3 0 0 0,4 1 160 16,3-2 0-16,2 1 0 0,2-1-32 0,6 0 0 16,6-1 0-16,3-4 0 0,2-4-128 0,5-2 0 15,2-7 0-15,4 1 128 0,4-1-256 0,-1-3-64 16,-3-1-16-16,-1-1 0 0,-2-3-48 0,-2-3 0 16,-2-3 0-16,-2-2 0 0,1-2 448 0,-3-2 64 15,1-4 32-15,-1-1 0 0,-4-2 768 0,-2-3 160 0,-2 1 16 16,-3-3 16-16,-1-1-64 0,-5 1-16 15,-4-1 0-15,-5-4 0 0,-3 2-352 0,-3-1-80 0,-2 0-16 0,-5-1 0 16,-3-1-272-16,-3 0-48 0,-1 0-16 0,-3 3 0 16,-4 3-160-16,0-2-32 0,1 3-16 0,-1 3 0 15,0 1-176-15,-1 6 0 0,0 5 0 0,-1 5-176 32,0 6-1376-32,-3 5-288 0,-5 3-48 0,-1 6-9248 0,-5 3-1840 0</inkml:trace>
  <inkml:trace contextRef="#ctx0" brushRef="#br2" timeOffset="-114928.21">10168 17276 4607 0,'0'0'192'0,"-13"-4"64"0,-4-1-256 0,0 0 0 15,-1 1 0-15,1 1 0 0,2-2 6848 0,2 4 1312 0,0 2 272 0,1 4 48 32,1-3-7280-32,-1 3-1456 0,2 3-304 0,-2 5-48 15,0 2-656-15,0 6-128 0,1 4-16 0,-1 2-16 16,0-2-176-16,3 5-16 0,2 3-16 0,2-1 0 16,1-2 880-16,3-1 176 0,2 0 48 0,5-2 0 0,0-2 864 0,5 0 176 0,-1 2 48 0,4-4 0 15,3 1 464-15,1-3 112 0,2-3 16 0,2 0 0 16,3 0-720-16,1-1-144 0,0-7-32 0,0 0 0 15,2-6 0-15,0-2 0 0,2-4 0 0,3-2 0 16,-1-5 256-16,4 0 64 0,3-2 0 0,-3-2 0 16,-3-1-128-16,-2-4-32 0,-2 1 0 0,-2 0 0 15,-1-4 96-15,-4 1 0 0,-5 1 16 0,-2-2 0 16,-5-1 352-16,-3 0 64 0,-5-2 16 0,-3-1 0 16,-4 1-96-16,-7-1-16 0,-4-3 0 0,-2 4 0 0,-4 0-352 0,-4-1-80 15,-3 2-16-15,-2 2 0 0,-3 4-208 0,1-1-64 16,-2-2 0-16,1 5 0 0,2 4-128 0,0 5 0 15,2-1 0-15,2 5 0 0,-2 3-400 0,1 7 32 16,2 1 16-16,-1 4 0 16,0 1-2112-16,2 3-416 0,1 3-96 0,4-3-12032 0</inkml:trace>
  <inkml:trace contextRef="#ctx0" brushRef="#br2" timeOffset="-114494.88">11623 17120 22111 0,'0'-11'1968'0,"-3"2"-1584"0,-1 0-384 0,-1 1 0 15,-2 0 2960-15,1 3 512 0,-3 1 112 0,-2 2 0 16,0 0-2816-16,-2 4-576 0,-2 2-192 0,-2 3 0 15,-4 4 0-15,-1 3 0 0,-3 6 0 0,1-1 0 16,-2 5-176-16,1 3-80 0,1 4-32 0,2 3 0 16,0 3-32-16,0 5-16 0,1 3 0 0,1 1 0 15,4-3 336-15,0-3-144 0,0-1 144 0,5-6 0 0,1-2-128 0,5-2 128 16,1-2 0-16,3-1 0 0,0-2 0 0,5-3 0 16,2-3 0-16,5-2 0 0,0-2 0 0,4-4 0 15,3-2 0-15,3-3 0 0,2-3 304 0,3-2 16 16,3-6 0-16,5-3 0 0,6-5 240 0,3-3 48 15,3-3 16-15,1 1 0 0,-3-6-224 0,-3 0-32 16,-4-2-16-16,-4-2 0 0,-3 1 80 0,-3-1 16 16,-3-2 0-16,-5-2 0 0,-2-1 128 0,-4 0 16 15,-2 0 16-15,-3 3 0 0,-3 2-96 0,-1 2-32 16,-3 0 0-16,-2 1 0 0,-3 1-320 0,-1 1-160 16,-2 1 160-16,-2 2-160 15,-1 0-384-15,-2 2-192 0,-1-1-16 0,-2 2-11888 16,1 1-2368-16</inkml:trace>
  <inkml:trace contextRef="#ctx0" brushRef="#br2" timeOffset="-112424.66">18046 5337 23951 0,'-12'2'1056'0,"12"-2"224"0,-13 3-1024 0,2 3-256 0,-1 2 0 0,3 3 0 16,2 4 2816-16,2 0 496 0,1-1 96 0,1 3 32 15,1 3-2240-15,-1 0-448 0,-1 3-96 0,3 0-16 16,1 2-304-16,4 1-64 0,2 3-16 0,4 3 0 15,-1 3-256-15,1 4 0 0,1-1 0 0,2 0 0 16,1 0 128-16,0 1-128 0,2 0 0 0,-2 0 0 16,-1-2-240-16,0-2-96 0,0-5-32 0,-2 0 0 31,-1-3-2416-31,2-5-480 0</inkml:trace>
  <inkml:trace contextRef="#ctx0" brushRef="#br2" timeOffset="-112117.68">19706 5406 37775 0,'0'0'3360'0,"0"0"-2688"15,0 0-544-15,-3 12-128 0,6 2 1584 0,2 3 272 16,1 1 64-16,2 4 16 0,1 3-1808 0,-1 4-352 0,0-1-80 0,-1 4-16 16,-2 2 80-16,0 2 16 0,1 3 0 0,2 0 0 31,-2-2-704-31,0 1-144 0,1-3-16 0,-1-1-10944 0,1-4-2176 0</inkml:trace>
  <inkml:trace contextRef="#ctx0" brushRef="#br2" timeOffset="-111756.14">21785 5638 50399 0,'-19'12'2240'0,"7"-5"448"0,-3 4-2160 0,6 2-528 15,4 1 0-15,3 3 0 16,0 1-864-16,2 1-288 0,3-1-48 0,-1 3-16 16,0 0 64-16,3 5 16 0,3 4 0 0,-2 2 0 15,-2 2-1168-15,1 1-256 0,1 2-32 0,1-3-8272 0,4 1-1648 0</inkml:trace>
  <inkml:trace contextRef="#ctx0" brushRef="#br2" timeOffset="-111425.47">23314 6768 20271 0,'-15'17'1792'0,"4"-4"-1424"16,0 4-368-16,-2-1 0 0,-1 5 5232 0,1 5 976 16,4 5 192-16,2 4 32 15,0-2-6672-15,0 1-1328 0,0-3-272 0,-1 2-9888 16,1-2-1984-16</inkml:trace>
  <inkml:trace contextRef="#ctx0" brushRef="#br2" timeOffset="-111149.25">22776 8573 42383 0,'-27'23'1872'0,"10"-6"400"0,-2 1-1824 0,1 2-448 15,1 1 0-15,4 1 0 0,4 0 704 0,1 0 32 16,2 0 16-16,-1-1 0 16,1-3-2624-16,-2-1-528 0,1 2-96 0</inkml:trace>
  <inkml:trace contextRef="#ctx0" brushRef="#br2" timeOffset="-102201.8">7496 12523 12095 0,'0'0'528'0,"0"0"112"0,0 0-512 0,0 0-128 15,0 0 0-15,0 0 0 0,0 0 1008 0,0 0 160 16,0 0 48-16,0 0 0 0,0 0-512 0,0 0-112 16,0 0-16-16,0 0 0 0,0 0 64 0,0 0 0 15,0 0 0-15,0 0 0 0,0 0 64 0,6-11 32 16,-6 11 0-16,0 0 0 0,9-6-32 0,-1-1-16 15,-8 7 0-15,7-6 0 0,2-2 0 0,-9 8 0 16,11-7 0-16,-2 4 0 0,-9 3-32 0,9-8 0 0,-1 0 0 0,0 1 0 16,0 1-144-16,1-1-16 0,0 1-16 0,1 2 0 15,-2-3-224-15,4 1-64 0,1-1 0 0,-1 0 0 16,-2-3-192-16,1 1 144 0,0 3-144 0,2-5 128 16,0 2-128-16,3-1 128 0,0 1-128 0,1 0 128 15,-2 1 0-15,2-1 0 0,-1 1 0 0,-1-3 0 16,2 2 0-16,-1 0 0 0,0-1 0 0,-1 1 0 15,1-1 112-15,0 1 16 0,-2-4 0 0,0 3 0 16,1-1 80-16,-2 0 32 0,0-2 0 0,0-2 0 16,0 0-112-16,1-1 0 0,2-1-16 0,1 3 0 15,1-3-80-15,2 1-16 0,2-1 0 0,0 2 0 16,-1 0-144-16,0-2 0 0,2 2 144 0,0 0-144 16,1 2 0-16,-2 0 128 0,0-1-128 0,2 1 0 0,2 0 0 15,-4 0 144-15,-1 1-144 0,-2 0 0 0,0 2 176 0,-1-2-176 16,-1 2 160-16,0-3-160 0,0 0 320 0,1 0-16 15,-2-3-16-15,-1 2 0 0,1 1-48 0,1-3-16 16,0-2 0-16,0 1 0 0,-3 0 0 0,4 1 0 16,2-1 0-16,1 4 0 0,0 0-80 0,0 0-16 15,-2-3 0-15,1 1 0 0,-1-1-128 0,1 0 160 16,-2-1-160-16,2 4 160 0,-1 3-160 0,-1 0 0 16,-2-3 144-16,0 0-144 0,1 2 0 0,-2 3 0 15,1-2 0-15,-2 2 128 0,2-2-128 0,-2 0 176 16,1 0-176-16,-1 0 192 0,3-1-192 0,-3 2 192 15,1-1-192-15,-1-2 192 0,2-1-192 0,0 0 128 0,1-2-128 16,2 2 128-16,-4-1-128 0,2 0 128 16,1-2-128-16,1 0 128 0,-1 1-128 0,2 0 0 0,-1-1 0 0,-1 1 0 15,-1 1 128-15,-1 1-128 0,-2-3 128 0,2 2-128 16,2 1 192-16,0 1-64 0,-1 3 0 0,0-3 0 16,2-1 0-16,-1-1-128 0,0-1 192 0,-1 2-64 15,0 2-128-15,-1-1 128 0,-1 0-128 0,1 0 128 16,-2 1-128-16,2-1 0 0,2 0 144 0,-1 2-144 15,-1-1 0-15,1 1 0 0,-2-3 0 0,1 1 0 16,0 1 0-16,2-1 0 0,0 1 0 0,0-2 128 16,1 2-128-16,-2 0 0 0,-2-1 0 0,1 2 0 15,-2 0 0-15,1-1 0 0,-4 1 128 0,2-1-128 16,3 2 176-16,0 1-48 0,-2-1 0 0,0-1 0 16,1 1-128-16,-1 1 0 0,0-3 0 0,1 4-176 15,-1-1 176-15,0 0 0 0,1-1 128 0,-2 2-128 0,0-1 0 0,0-1 0 16,-1-1 0-16,-1 1 128 0,1 0-128 0,0 1 0 15,-2 0 0-15,2-1 0 0,-2 0 0 0,2 0 0 16,-1 1 0-16,-1 1 0 0,0-3 0 0,1 1 144 16,1 1-144-16,-1 0 0 0,1 0 128 0,0 2-128 15,1-1 0-15,0 1 0 0,-1-3 176 0,-1 1-176 16,2-1 160-16,-1 2-160 0,0 1 144 0,0-1-144 16,-1-1 128-16,1 2-128 0,-3-1 128 0,2 1-128 15,0-2 0-15,4 1 128 0,-1 2-128 0,0-1 0 16,-1-1 0-16,0-1 128 0,0 0-128 0,0 2 0 15,0 1 144-15,2-2-144 0,-2 1 0 0,-1-1 128 16,-2-1-128-16,2 2 0 0,-1-2 0 0,0 1 144 16,-1 1-144-16,2-1 0 0,-2 2 144 0,1-1-144 0,-2-1 0 15,0 2 144-15,-1-2-144 0,1 1 0 0,0-1 144 0,0 1-144 16,-1-2 128-16,1 0-128 0,-1 0 128 0,3 2-128 16,-2-1 160-16,0 0-32 0,0-1-128 0,1-1 192 15,0-1-64-15,-1 0-128 0,1 0 176 0,0 1-176 16,1-1 128-16,-1 1-128 0,2 0 0 0,0 0 0 15,0 2 128-15,-2 1-128 0,-1-1 0 0,-1 1 0 16,-2-2 0-16,2 2 0 0,3-5 0 0,-1 6 0 16,2 2 0-16,-2-1 0 0,1-3 0 0,-1 0 0 15,1 2 208-15,-1-3-64 0,2-2-16 0,1 0 0 16,0 4-128-16,0-1 0 0,-3 1-160 0,2-1 160 16,-2 0 0-16,2-4 0 0,0 2 0 0,-2 3 160 15,1 0-160-15,-2 0 0 0,0-3 0 0,1 2 0 0,1 1 0 0,-2-1 0 16,-1 1 0-16,1 0 0 0,1 1 0 15,0 0 0-15,-1-2 128 0,0 4-128 0,0-4 0 0,-1 2 0 16,-2 0 0-16,2-1 0 0,1 2 0 0,2 1 0 16,-5-4 0-16,2-1 0 0,0 3 0 0,0 0 0 15,-2 0 0-15,2-2 0 0,0 1 0 0,0-2 0 16,-1 1 0-16,3 1 0 0,0-1 0 0,-2 1 0 16,-2-2 128-16,3 1-128 0,3 1 0 0,-1-1 0 15,-5-2 0-15,1 0 0 0,-1 2 0 0,-6 7 0 16,9-6 0-16,0 2 0 0,-9 4 0 0,10-4 0 15,-10 4 0-15,0 0 0 0,10-5 0 0,0 2 0 16,1 2 0-16,2-2 0 16,3 2-2560-16,3-2-384 0</inkml:trace>
  <inkml:trace contextRef="#ctx0" brushRef="#br2" timeOffset="-99048.9">11272 9737 14735 0,'0'0'640'0,"0"0"160"0,0 0-640 0,0 0-160 15,0 0 0-15,0 0 0 0,0 0 416 0,0 0 48 16,0 0 16-16,0 0 0 0,0 0-256 0,0 0-48 16,0 0-16-16,9-5 0 0,-9 5 208 0,7-6 32 0,0 0 16 0,-7 6 0 15,0 0 128-15,8-7 32 0,-8 7 0 0,8-6 0 16,-8 6-64-16,12-7-16 0,0 2 0 0,-2 2 0 15,-10 3-64-15,12-2-16 0,-2-2 0 0,1 0 0 16,-2-1 96-16,-9 5 32 0,0 0 0 0,13-5 0 16,0 2 160-16,-2-2 48 0,-1-2 0 0,-10 7 0 15,7-5 80-15,1 0 0 0,0-2 16 0,-1 1 0 16,-7 6-80-16,6-11 0 0,1 1-16 0,0 1 0 16,3 2-272-16,0-1-48 0,2-3-16 0,-1 0 0 15,-1 0-160-15,0 0-16 0,0 2-16 0,2-3 0 16,1 1-96-16,0 0-128 0,-1 2 176 0,0-4-176 15,1 0 192-15,-1 0-192 0,-2 2 192 0,0 1-192 0,1 1 192 16,-1-2-64-16,1 0 0 0,-2 0-128 0,0 2 256 16,-1 0-64-16,0 0-16 0,1-2 0 0,1 1 96 0,-1 1 32 15,2-2 0-15,-2 1 0 0,0 0-48 0,0-2-16 16,0-1 0-16,0 0 0 0,-1 0-32 0,0 0 0 16,-2-2 0-16,4 2 0 0,0-2-16 0,-1 0 0 15,-1 2 0-15,0-4 0 0,2-1-16 0,-2 1-16 16,-1 0 0-16,-1 2 0 0,2-4-160 0,0 2 192 15,-2 0-192-15,1 2 192 0,-1-1-192 0,-1 3 0 16,1 1 0-16,-1-1 128 0,1-2 0 0,0 0 0 16,-2 1 0-16,-1 0 0 0,0-2-128 0,0 3 128 15,-1 1-128-15,2-1 128 0,0-2 16 0,1 0 0 16,1 2 0-16,-1-2 0 0,0 2-144 0,-2-1 0 16,-1 0 0-16,-1 0 0 0,1-2 0 0,0 2 0 0,2 1 0 0,0-2 128 15,0 1-128-15,0 0 0 0,0-2 0 0,-1 2 0 16,-3 1 0-16,0-2 0 0,1 1 0 0,1 0 0 15,0 1 0-15,-2-4 0 0,1 1 0 0,-1 2 0 16,0 1 176-16,3 0-48 0,1 0-128 0,-2 0 192 16,-2 2-192-16,0 1 0 0,2-3 0 0,-1 0 0 15,1 0 0-15,2 0 0 0,0 0 0 0,1 2-160 16,-1-5 160-16,-1 2 0 0,0 1 0 0,-1 0 0 16,2 1 0-16,-1 1 0 0,-1-1 0 0,1 0 0 15,0 0 0-15,0 2 0 0,1 0 160 0,-1-2-160 16,0 0 0-16,-1 0 0 0,1 1 0 0,-1 0-160 15,1 2 160-15,0-4 0 0,-1 1 0 0,1 1 0 0,-1-1 0 0,0 0 0 16,-2 0 0-16,0 1 0 0,0-1 0 16,1 0 0-16,2-1 0 0,-1 0 0 0,0 1 0 0,0 2 0 15,2-1 0-15,0-2 0 0,-1 3 0 0,-1-3 0 16,-2 0 0-16,3 2 0 0,1 2 0 0,0 0 0 16,-3 0 0-16,2-1 0 0,0-1 0 0,0 1 0 15,0 1 0-15,-1-2 0 0,1 0 0 0,-1 1 0 16,0 0 0-16,-2 10 0 0,4-10 0 0,1 0 0 15,-5 10 0-15,4-10 0 0,-2 1 0 0,1 0 0 16,-3 9 0-16,5-11 0 0,-1 5 0 0,-4 6 0 16,4-9 0-16,1 1 0 0,1 1 0 0,-6 7 0 15,2-10 0-15,-2 10-128 0,5-7 128 0,1-2 0 16,-3 1 0-16,-3 8 0 0,7-9 0 0,-2 3 0 16,0-2 0-16,-5 8 0 0,8-9 0 0,-1 1 0 0,-1 1 0 0,1 1 0 15,-7 6 0-15,8-8 0 0,-2 2 0 0,1-1 0 16,-1 1 0-16,2 0 0 0,0-3 0 0,0 1 0 15,-2 2 0-15,2-1 0 0,0 1 0 0,0 1 0 16,-1-2 0-16,0 1 0 0,-1-1 0 0,1 1 0 16,1-2 0-16,0 4 0 0,-1-3 0 0,1 2 0 15,1-1 0-15,-1-1 0 0,0 1 0 0,1-4 0 16,3 1 0-16,0 0 0 0,-3 0 0 0,1 0 0 16,1 0 0-16,-1 0 0 0,2 1 160 0,0 0-160 15,-3-1 0-15,1 1 0 0,-1 3 0 0,2 2 0 16,0-2 0-16,0 1 0 0,-1 2 0 0,1-2 0 15,0 0 0-15,1 0 0 0,-1-1 0 0,0 1-160 16,0 0 160-16,0 0 0 0,0-1 0 0,-1-1 0 16,2 1 0-16,-2-1 0 0,0-3 0 0,0 1 0 0,0 0 0 0,2 1 0 15,1 1 0-15,-2-1 0 0,-1-2 0 0,1 0 144 16,-1 1-144-16,2 2 160 0,-2-1-160 0,2 2 0 16,-3 0 0-16,1 0 0 0,0 1 0 0,-1 0 0 15,-2 0 0-15,3 1 0 0,0-2 0 0,0 1 0 16,1 0 0-16,-2-1 0 0,0 1 0 0,2 0 0 15,-1 0 144-15,2-1-144 0,-1 0 0 0,3-2 0 16,-3 1 0-16,2-1 128 0,0 2-128 0,0-1 0 16,-5-1 0-16,1 1 0 0,2-2 0 0,2 0 128 15,1 0-128-15,0 2 0 0,-2-1 0 0,-1 1 0 16,-1-1 0-16,0 0 128 0,2 1-128 0,0 1 0 16,-2 0 0-16,2-1 0 0,0 1 0 0,-2 1 128 0,-1-4-128 15,2 4 0-15,-1 2 0 0,-1-2 144 16,-1-1-144-16,1-1 0 0,0-1 160 0,1 0-160 0,-3-3 128 0,4 2-128 15,-1 0 176-15,1 0-48 0,-1-2-128 0,1 1 192 16,-1 0-192-16,3-1 0 0,0 1 0 0,0-1 0 16,-1-4 0-16,0 3 0 0,-1 1 0 0,2 2 0 15,0 3 0-15,2-2 0 0,-1 3 0 0,0-2 0 16,-1-3 0-16,0 1 0 0,-1 3 0 0,0 1 0 16,-2-3 0-16,2 1 0 0,1-5 0 0,1 5 0 15,2 0 0-15,0 1 128 0,-2 0-128 0,2-2 0 16,2-2 0-16,2 0 0 0,-2 0 0 0,0 3 0 15,2-4 0-15,-1 1 0 0,-1-1 0 0,1 2 0 16,0-2 0-16,-2 1 0 0,0-1 128 0,1 3-128 16,1-5 0-16,-1 3 0 0,0 1 0 0,0 0 0 0,1-2 0 0,0-1 0 15,1 1 0-15,1 1 0 0,-1 0 0 0,1 1 0 16,-2 0 0-16,1 0 0 0,3-4 0 0,-3 2 0 16,1-1 0-16,1 1 0 0,1 0 0 0,0-1 0 15,-1 1 0-15,3-1 0 0,-3 0 0 0,0-1 128 16,1 0-128-16,-1 0 0 0,-1-1 0 0,1-1 0 15,1-2 0-15,-1-1 0 0,1 3 0 0,0 1 128 16,2 0-128-16,0 0 0 0,-2 0 0 0,0 0 0 16,2-3 0-16,-1 3 0 0,-2 3 0 0,1-1 144 15,-1 1-144-15,1-1 128 0,-1 0-128 0,0 3 0 16,-1-2 0-16,-2 2 0 0,1-1 0 0,0 2 0 16,-1-2 0-16,-1 2 0 0,1 1 0 0,0-2 0 15,-1-1 128-15,2 0-128 0,-1 0 0 0,1 1 0 0,0-1 0 0,0 1 0 16,1-3 0-16,0 2 0 0,1-1 0 0,-2-1 128 15,-2 2-128-15,2-2 0 0,-2-1 0 0,2 1 0 16,0 2 0-16,0 2 0 0,-1-3 128 0,1 1-128 16,1 0 0-16,-2 0 0 0,0 0 144 0,-1 2-144 15,0 1 128-15,0-3-128 0,1 0 128 0,-2-1-128 16,0 1 0-16,0 0 0 0,1 0 0 0,-1-3 128 16,0 2-128-16,1-2 0 0,0 0 0 0,2 1 0 15,-1 0 0-15,1 1 0 0,-2-2 0 0,2-1 128 16,-2 1-128-16,1 1 0 0,2-1 0 0,3 0 0 15,-1-2 0-15,1 1 128 0,-1 0-128 0,2 1 0 16,-3 0 176-16,0 2-48 0,-1 1 0 0,0-2 0 16,0 0 0-16,-2 3-128 0,0-4 192 0,0 3-64 0,0 0-128 0,-3 0 0 15,1 0 144-15,2 1-144 0,-1 0 0 16,1 0 0-16,4-2 0 0,-1 0 0 0,0 0 0 0,1 0 0 16,2-1 0-16,-1-1 0 0,-2 2 0 0,0 0 0 15,3-3 0-15,-2 1 0 0,3 3 0 0,0-3 0 16,-1 0 0-16,-1-1 128 0,-1 3-128 0,-1-2 0 15,0-2 0-15,-1 1 0 0,0 1 0 0,0 0 0 16,-1-1 0-16,0-1 0 0,3 1 0 0,1 0 0 16,1 1 0-16,1 0 128 0,0-1-128 0,2-1 0 15,0 1 0-15,1 1 0 0,0-1 0 0,-2 1 0 16,0 1 0-16,1 0 128 0,-1-1-128 0,-2 1 0 16,-3-1 0-16,0 0 0 0,-1 3 0 0,-1-1 0 15,-1-2 0-15,1 2 128 0,-2 0-128 0,0 3 0 16,1-4 0-16,0 1 0 0,1-1 0 0,2 0 0 0,0 0 0 15,-1 1 0-15,-2-2 0 0,1 2 0 0,-3-2 0 0,1 1 128 16,3 0-128-16,1-1 0 0,2 0 0 0,2 3 0 31,2-4-944-31,4 3-144 0,0 0-48 0,1 1-12784 0,-1-1-2560 0</inkml:trace>
  <inkml:trace contextRef="#ctx0" brushRef="#br2" timeOffset="-97715.77">23209 9814 5519 0,'0'0'496'0,"0"0"-496"0,-11 4 0 0,2-2 0 16,0-2 4896-16,1 0 880 0,0-1 176 0,8 1 48 16,-9-3-4400-16,3-1-864 0,-1-2-176 0,1-1-48 15,-2 1 320-15,1-2 48 0,2-4 16 0,0 1 0 16,-2-3-304-16,0 0-48 0,-2-2-16 0,-1 1 0 15,1-2-80-15,-2 0 0 0,-4-4-16 0,0 2 0 16,-2-1 112-16,-3-1 32 0,-2-1 0 0,-2-4 0 16,-2 0 80-16,0-2 32 0,-1 1 0 0,-4-2 0 15,-5-1 0-15,0 0 0 0,-1 2 0 0,2 0 0 16,0 0-112-16,-2-1-32 0,0 0 0 0,-5-1 0 16,-6-2 112-16,-2-1 32 0,-2 2 0 0,-4-3 0 0,-4 1-160 15,3 1-16-15,1-5-16 0,2 1 0 0,2-3-160 0,0 1-16 16,-3 0-16-16,-2 0 0 0,-5 2-48 0,0-6-16 15,-1-1 0-15,5-1 0 0,2-2-48 0,1-1 0 16,1-2 0-16,-3-1 0 0,-4-1 16 0,-2 3 0 16,1 0 0-16,0-1 0 0,2 1 112 0,3-1 32 15,3-3 0-15,-2-2 0 0,-4 1-48 0,-3 0-16 16,-8 0 0-16,1 1 0 0,-1 0-128 0,4 2-32 16,0 2 0-16,-1-2 0 0,-2-3 0 0,-4-1-128 15,-5 2 192-15,4-1-64 0,3-1-128 0,6 2 128 16,4 0-128-16,0 1 128 0,-6-1-128 0,4-1 128 15,1-3-128-15,1-3 128 0,-1-2 0 0,6 1-128 0,6 0 192 0,2 1-64 16,-2 0-128-16,-3 2 192 16,-3 0-192-16,-2-1 192 0,-1 1-192 0,2 1 160 0,0 0-160 0,3 2 160 15,1 4-160-15,0 1 192 0,-1 2-192 0,1 3 192 16,-2-2-192-16,-2 3 192 0,5-2-192 0,-1 2 192 16,2 2-192-16,5-3 160 0,4 0-160 0,5 1 160 15,1 0-160-15,1 2 0 0,1 1 144 0,0 1-144 16,-1 0 0-16,-2-2 0 0,1 1 0 0,2-2 0 15,1 4 0-15,2 2 0 0,2-1 0 0,2 1 0 16,-2 2 0-16,3 3 0 0,1 3 0 0,1-1 0 16,2 3 0-16,0 3 0 0,1 3 0 0,1 2 0 15,2 1 0-15,-1 4 0 0,1 0 0 0,0-1 0 16,2 1 0-16,1 4 0 0,0-2 0 0,3 2-128 0,2 1 128 0,2 3-192 16,3 1 192-16,6 4-192 0,0 0-64 0,0 0 0 15,0 0-16-15,0 0 0 16,0 0-1072-16,15 3-192 0,4 3-64 0,2 5 0 15,1 0-2000-15,1 4-416 0,2 3-80 0</inkml:trace>
  <inkml:trace contextRef="#ctx0" brushRef="#br2" timeOffset="-96547.1">13724 18310 14735 0,'0'0'1312'0,"0"0"-1056"16,0 0-256-16,0 0 0 0,0 0 3808 0,0 0 704 0,0 0 144 0,0 0 16 15,0 0-3568-15,0 0-720 0,0 0-128 0,0 0-48 16,0 0 0-16,0 0 0 0,0 0 0 0,0 0 0 16,0 0 48-16,-4-10 16 0,-2-3 0 0,-1 1 0 15,1 0 64-15,-2-2 16 0,-4-1 0 0,3 1 0 16,-1-2 192-16,2 2 32 0,-1-6 16 0,-4 1 0 15,-6-1 16-15,2 2 0 0,1 0 0 0,-1-3 0 16,-4-2 96-16,0-1 32 0,1 1 0 0,-1-3 0 16,-1-1 112-16,0 1 32 0,0 3 0 0,-3-1 0 15,0 0-192-15,-2-1-48 0,-3-1 0 0,-3 2 0 16,-2 4-128-16,-4-3-16 0,-1 0-16 0,-3-2 0 16,-2-1-240-16,4 0-48 0,-2-1-16 0,1-3 0 0,0-2-176 15,2-2 160-15,-1 2-160 0,-3-5 160 0,-6 1 32 16,2-1 0-16,0 0 0 0,-2 0 0 0,-2-1 64 0,3 0 32 15,2 2 0-15,4-2 0 0,1-1-16 0,-1-1 0 16,-3-5 0-16,-3 2 0 0,-3 3-112 0,-3-2-32 16,-2-1 0-16,2 0 0 0,1 0 96 0,4 3 16 15,-1-1 0-15,0 2 0 0,-1-1-48 0,-4-3 0 16,-3-2 0-16,-2-2 0 0,-3 3-16 0,4-3-16 16,4-2 0-16,4-1 0 0,2 2-32 0,-2 0-128 15,-4-2 192-15,-1-1-64 0,-5-2 0 0,2-2-128 16,0-1 192-16,3 0-64 0,2-4-128 0,3 4 160 15,1 1-160-15,-2 2 160 0,-3-1-160 0,-4 1 192 16,-4-1-192-16,1-2 192 0,2 3-192 0,2-3 192 0,3 1-192 16,2 3 192-16,-1 1-192 0,-4 3 0 0,-5-4 144 15,2 1-144-15,-1-1 0 0,4-5 0 0,3-1 0 0,3 0 0 16,1 0 0-16,1 0 128 0,-1 2-128 0,-3 2 0 16,-4-2 0-16,2-1 128 0,0 1-128 0,1-1 0 15,-1-2 0-15,4 1 128 0,2 4-128 0,-1 3 0 16,-3 3 0-16,-1 1 128 0,-4 2-128 0,-2 0 0 15,-1 2 128-15,6-2-128 0,3 0 128 0,3 1-128 16,1-2 0-16,-1 3 128 0,-3 0-128 0,2 3 0 16,0 2 0-16,1 0 128 0,4 0-128 0,3 2 0 15,2-1 0-15,3 1 144 0,5-1-144 0,0 0 0 16,3-1 128-16,1 3-128 0,0 2 0 0,-1 2 0 16,-1 2 128-16,1 3-128 0,-1 1 0 0,-1 0 80 15,3 2-80-15,0 2 0 0,0 0 0 0,3 3 0 0,2 2 0 16,0 1 0-16,2 0 0 0,2 2 0 0,3 0 0 0,1 2 0 15,1 1 0-15,3 1 0 0,1 0 0 0,2 1-128 16,1 3 128-16,9 5 0 0,-7-5-384 0,7 5 16 16,0 0 16-16,0 0 0 15,0 0-1696-15,0 0-320 0,14 0-80 0,5 0-13104 16,3 1-2624-16</inkml:trace>
  <inkml:trace contextRef="#ctx0" brushRef="#br2" timeOffset="-84940">11937 9004 10127 0,'0'0'896'0,"0"0"-704"16,0 0-192-16,0 0 0 0,0 0 1904 0,0 0 336 15,0 0 80-15,0 0 16 0,0 0-1920 0,0 0-416 16,-1-8 0-16,1 8 0 16,0 0-400-16,6-6-16 0,-6 6 0 0,0 0 0 0,0 0 256 0,10-5 160 15,1 1-192-15,-11 4 192 0,0 0 352 0,12-2 176 16,-2 0 48-16,-10 2 0 0,0 0 64 0,9 5 32 15,-9-5 0-15,0 0 0 0,0 0-288 0,11 6-64 16,-11-6-16-16,6 8 0 0,-6-8-464 0,0 0-96 16,0 0 0-16,0 0-9280 0</inkml:trace>
  <inkml:trace contextRef="#ctx0" brushRef="#br2" timeOffset="-84789.97">12139 9063 3679 0,'0'0'160'0,"0"10"32"0,0-10-192 0,-3 11 0 0,3-11 0 0,0 11 0 16,0-11 4288-16,4 7 800 0,-4-7 160 0,7 6 48 16,-7-6-4048-16,10 6-800 0,1-4-176 0,-4 3-16 31,-7-5-848-31,11 6-176 0,-1-1-16 0,-1-3-5744 0,-9-2-1136 0</inkml:trace>
  <inkml:trace contextRef="#ctx0" brushRef="#br2" timeOffset="-84506.52">12256 9213 13823 0,'0'0'1216'16,"0"0"-960"-16,-1 11-256 0,1-11 0 0,0 8 1664 0,0-8 272 15,0 0 64-15,6 9 16 0,2-2-1072 0,-8-7-224 16,11 4-32-16,-1-2-16 0,1 0-672 0,0 2 0 16,0-2-256-16,0-1 80 15,0-1-368-15,-1 2-80 0,1 2-16 0,-2 0 0 0,-1 2 368 0,0-1 64 16,-8-5 16-16,7 11 0 0,0 1 192 0,-2-2 0 16,-1 0 0-16,-1 0 0 0,-3-10 0 0,2 14 0 15,0 0 0-15,0-1 160 0,-2-13-160 0,4 12 0 16,-4-12 0-16,0 0 0 15,12 10-608-15,0-3-160 0,-1-4-16 0,1-2-16 16,0 1-96-16,-2 1-32 0,1-2 0 0,-1 2 0 0,-10-3 1168 0,13 0 224 16,-1 4 48-16,-12-4 16 0,0 0 1232 0,13 8 240 15,-3 1 48-15,-2 1 16 0,-1 2-816 0,-4-2-160 16,-3-10-48-16,4 13 0 0,-4-13-672 0,4 15-144 0,0 0-32 0,1-5 0 31,-5-10-1104-31,0 0-240 0,12 7-32 0,3-4-16 0</inkml:trace>
  <inkml:trace contextRef="#ctx0" brushRef="#br2" timeOffset="-84370.69">12879 9569 8287 0,'0'0'736'0,"-2"14"-592"0,-2-1-144 0,1 0 0 16,2-4 5552-16,1 2 1072 0,0-11 224 0,4 10 32 16,1-1-5040-16,-5-9-1008 0,9 7-208 0,2-1-48 15,-1-1-1488-15,2-1-304 0,0-4-64 0,-1 5-13072 16</inkml:trace>
  <inkml:trace contextRef="#ctx0" brushRef="#br2" timeOffset="-84241.04">13083 9875 5519 0,'0'0'496'0,"0"0"-496"16,2 13 0-16,-2-13 0 0,12 9 4160 0,2-1 752 16,1-3 144-16,-1 0 16 0,-14-5-4352 0,16 6-864 15,-1-1-176-15,0 3-9920 16</inkml:trace>
  <inkml:trace contextRef="#ctx0" brushRef="#br2" timeOffset="-83956.59">13327 10128 5519 0,'0'0'240'0,"5"12"64"0,-1-2-304 0,0-1 0 15,-4-9 0-15,4 11 0 0,1-4 5072 0,-5-7 960 16,8 8 192-16,1-1 48 0,0-2-4736 0,1-1-928 16,1 0-192-16,0 1-32 0,1 0-384 0,1 0-240 0,0 1 48 0,0 0 0 31,-2 1-2272-31,0 1-448 0,2-1-96 0,-1 4 0 15,-3-1 752-15,2 2 144 0,-1 0 48 0,-1 1 0 16,-1 0 976-16,-1 4 192 0,-2-4 32 0,0-3 16 0,0 3 2896 0,1-4 592 0,-1 0 112 0,1-1 32 16,5-1-864-16,0-1-192 0,1-2-16 0,2 0-16 15,3-1-1248-15,2-1-240 0,-2-2-48 0,1 2-16 16,1 0-144-16,1 1-224 0,-2-2 48 0,-2 2 16 16,-3 1 160-16,0 1 0 0,-1 3 0 0,-2-2 0 15,-2 2 336-15,-2 2 112 0,1 2 0 0,-2 1 16 16,-1-1 368-16,-1 0 80 0,-2-2 16 0,2 2 0 15,1-2-528-15,-4-10-96 0,2 12-32 0,-2-12-8864 16,11 5-1776-16</inkml:trace>
  <inkml:trace contextRef="#ctx0" brushRef="#br2" timeOffset="-83739.92">14110 10649 29711 0,'-9'13'1312'0,"4"-3"288"0,0 1-1280 0,-2 0-320 16,-1-1 0-16,3-1 0 0,5-9 1280 0,-3 9 192 15,3-9 32-15,-2 11 16 0,2-11-768 0,0 0-160 16,2 8-16-16,-2-8-16 0,11 5-560 0,-1-1 0 16,-10-4-240-16,15 4 80 15,0-2-848-15,2 0-160 0,0-1-48 0,-4 1 0 16,-13-2-2128-16,13 6-432 0,2-1-96 0,-4 1-16 16,-11-6 1360-16,11 11 272 0,-3-1 48 0,-1 3 16 15,-1 0 1248-15,-1-1 256 0,-5 0 48 0,2 1 16 0,2-1 2160 0,-2 1 416 0,-6-2 96 0,4 0 0 16</inkml:trace>
  <inkml:trace contextRef="#ctx0" brushRef="#br2" timeOffset="-83569.08">14413 11087 8287 0,'0'0'736'0,"0"0"-592"0,-4 10-144 0,4-10 0 15,0 0 3696-15,4 10 704 0,-4-10 144 0,9 8 16 16,1-6-3632-16,2 0-736 0,-6-2-192 0,2 0 0 15,0 0-144-15,1 0-112 0,0 0 0 0,2 0-16 16,-2 1-688-16,3 0-128 0,2 2-16 0,-2 0-16 16,-5 3-1920-16,-7-6-384 0</inkml:trace>
  <inkml:trace contextRef="#ctx0" brushRef="#br2" timeOffset="-83290.21">14579 11241 13823 0,'0'0'608'0,"7"12"128"0,1-3-592 0,2-1-144 16,2-2 0-16,4 1 0 0,2-6 1232 0,4 2 224 15,0-1 32-15,2-2 16 0,-1 3-1504 0,3 1-288 16,0-3-64-16,-1 3-16 15,-3 1-1168-15,0 1-224 0,-1-1-48 0,-1 4-16 16,-5 0 1056-16,0 2 224 0,-2-1 32 0,-3 3 16 0,-2-3 2160 0,-1 2 448 16,-2 0 64-16,0 1 32 0,-1 0 256 0,0 0 48 15,0-1 16-15,1-1 0 0,0 0-1152 0,2-2-224 16,-7-9-64-16,11 8 0 0,2-3-1088 0,1-1-128 16,0-3-80-16,1-1-16 15,1-1-2000-15,2 0-400 0,2-1-64 0,-2 1-32 16,-1 1-416-16,0-1-64 0,0 1-32 0,-1 2 0 0,-6 2 2592 0,-1 3 512 0,-1 1 128 0,-1 2 0 15,-7-10 2576-15,2 14 560 0,-4 2 96 0,-2-3 32 16,2 0-320-16,-2 0-64 0,1-1-16 0,-3-2 0 16,2 2-1456-16,4-12-272 0,0 0-64 0,0 9-16 15,0-9-848-15,11 7-208 0,2-3 0 0,1-8-15136 16</inkml:trace>
  <inkml:trace contextRef="#ctx0" brushRef="#br2" timeOffset="-83146.59">15551 11756 26719 0,'0'0'2368'0,"0"0"-1888"0,0 0-480 0,6 11 0 0,-6-11 3184 0,12 6 528 15,0-2 128-15,1-1 0 0,0-3-3008 0,2 1-624 16,2 0-208-16,0 1 144 16,0-1-2864-16,2 1-576 0</inkml:trace>
  <inkml:trace contextRef="#ctx0" brushRef="#br2" timeOffset="-82960.63">15948 12093 10127 0,'12'13'896'0,"-3"-4"-704"15,2-1-192-15,0 1 0 0,1 0 4528 0,1 1 864 16,2-1 176-16,-1 3 48 0,0 0-4608 0,-1 2-1008 16,-1 1 0-16,-2-1-144 15,1-1-240-15,-2 1-64 0,-1 1 0 0,1-2 0 16,0 0 0-16,-1 0 0 0,0 0 0 0,-1 0 0 0,1 0 256 0,0-3 64 0,0 1 0 0,2-2 0 15,1-1 128-15,3 1 0 0,2-4 128 0,1-1-11808 16</inkml:trace>
  <inkml:trace contextRef="#ctx0" brushRef="#br2" timeOffset="-82825.66">16504 12656 38703 0,'0'0'1712'0,"-2"10"352"0,2-10-1648 0,6 11-416 0,-6-11 0 0,13 9 0 15,0-3 512-15,1-1 32 0,2-1 0 0,-1-1 0 16,1 1-1760-16,1-3-336 0,1 2-80 0,-2-1-9424 16,-3 0-1872-16</inkml:trace>
  <inkml:trace contextRef="#ctx0" brushRef="#br2" timeOffset="-82721.16">16785 12873 17503 0,'0'0'1552'0,"11"7"-1232"15,1-2-320-15,3 0 0 0,3-2 2528 0,5-2 448 16,3 2 96-16,2-3 0 15,0-3-5152-15,2 3-1040 0,-2 0-208 0</inkml:trace>
  <inkml:trace contextRef="#ctx0" brushRef="#br2" timeOffset="-82638.14">17242 13036 8287 0,'5'20'736'0,"-3"-6"-592"0,1 2-144 0,1 0 0 0,0-2 3280 0,1 0 624 16,3-1 128-16,2-1 32 15,2-4-4064-15,4-2-880 0</inkml:trace>
  <inkml:trace contextRef="#ctx0" brushRef="#br2" timeOffset="-82305.54">17618 13383 8287 0,'4'28'368'0,"-4"-10"80"0,-1 0-448 0,0 2 0 0,-2-1 0 0,1 2 0 15,-2 1 6240-15,2-1 1168 0,2-1 224 0,3-1 48 16,0 1-5824-16,2-2-1184 0,3-1-224 0,1 0-64 16,1-1-384-16,3-1-224 0,3 2 32 0,1-2 0 31,0-1-640-31,0 0-128 0,0 1-32 0,-2-1 0 0,-2 2 432 0,2 0 96 0,0 0 16 0,-2 1 0 15,-2 1 640-15,-1 1 128 0,-2-2 16 0,0 1 16 16,-2 0 368-16,1 0 80 0,-1-1 16 0,2-1 0 16,1 0-480-16,0-2-80 0,1-2-32 0,1 1 0 15,2-3-352-15,2-2-80 0,0-2-16 0,1 0 0 0,-2 0-144 16,2-2-16-16,0 0-16 0,1 0 0 0,-1-2 400 0,0 1-128 16,0 0 128-16,-3 1 0 0,-1 1 0 0,-2-3 0 15,-10-2 0-15,10 8 176 0,-10-8 208 0,8 11 32 16,-3-2 16-16,-5-9 0 0,0 0 32 0,3 13 16 15,-3-13 0-15,7 9 0 0,-7-9-192 0,0 0-32 16,0 0-16-16,11 5 0 16,0-4-1264-16,-1-3-240 0,1-5-48 0,-1-2-14512 0</inkml:trace>
  <inkml:trace contextRef="#ctx0" brushRef="#br2" timeOffset="-80182.66">20249 14087 32255 0,'0'0'2864'0,"0"0"-2288"0,0 0-576 0,11-4 0 16,2 0 2992-16,2 2 480 0,2-3 112 0,3 3 0 15,0 0-2880-15,0 0-704 0,1 0 0 0,0 2 0 32,0-3-304-32,2 1-112 0,2-2-32 0,0 1 0 15,0-1-1792-15,-1 2-352 0,1-2-80 0,-3 2-8592 0,-3-2-1728 0</inkml:trace>
  <inkml:trace contextRef="#ctx0" brushRef="#br2" timeOffset="-70380.69">19315 14120 32767 0,'0'0'1456'0,"0"0"288"0,-3-13-1392 0,0 1-352 16,3 2 0-16,4 2 0 0,0-3 1024 0,-4 11 128 15,8-9 16-15,-8 9 16 0,9-6-672 0,-9 6-144 0,0 0-32 0,9-4 0 16,-9 4-160-16,0 0-48 0,0 0 0 0,3 12 0 16,-4 3-128-16,-3 2 0 0,-4 0 0 0,-3 4 128 15,-2 4 112-15,-4 2 16 0,-2 3 0 0,-1 0 0 16,-1-3 96-16,1 1 32 0,-1-3 0 0,4 2 0 16,1 2 288-16,6-1 64 0,3 2 16 0,5-2 0 15,2-2-144-15,3-1-32 0,5 2 0 0,3-5 0 16,0 2-320-16,4-2-80 0,-1-1-16 0,3-1 0 15,0-1-160-15,1-1 0 0,-1-4 0 0,0-1 128 16,0-2-128-16,-1-3-256 0,-2-3 64 0,-1-3 16 16,2-2-32-16,-4-3-16 0,0-1 0 0,-1-3 0 15,-1-2 224-15,2-1 0 0,-2-6 0 0,1-1 0 16,1 0 352-16,0-1-32 0,1-1-16 0,0-4 0 16,1-2 80-16,1 0 0 0,3-6 16 0,-1-1 0 0,-3-4-160 0,0 1-48 15,-1-3 0-15,-3 4 0 0,-3 2-192 0,-2-1 0 16,-4-1 0-16,-1 4 0 0,-2 4 0 0,-3-1 0 15,-6 2 0-15,-1 4 0 0,-4 3 0 0,-1 1 144 16,-4 0-144-16,-1 4 128 0,3 3 48 0,-1 1 0 16,0 1 0-16,1 1 0 0,2 3 32 0,2 3 16 15,1 0 0-15,2 1 0 0,1 1-224 0,12-1 0 16,-9 3 0-16,9-3 0 0,0 0-192 0,0 0-128 16,0 0-16-16,4 13-16 15,1 0-2784-15,3 0-544 0</inkml:trace>
  <inkml:trace contextRef="#ctx0" brushRef="#br2" timeOffset="-70108.5">19914 14610 35007 0,'0'0'3120'16,"0"0"-2496"-16,-6 8-496 0,1 1-128 15,1 1 2560-15,2 3 480 0,1-2 96 0,1 2 32 16,0 0-2560-16,0 0-608 0,0-1 0 0,0 1 0 16,0 0 0-16,-1 0 0 0,1 0 0 0,0 0 0 15,0-3-480-15,0-10 16 0,0 12 0 0,0-12 0 16,1 11-640-16,-1-11-128 0,0 0-32 0,0 0-11152 15,0 0-2224-15</inkml:trace>
  <inkml:trace contextRef="#ctx0" brushRef="#br2" timeOffset="-69513.58">20161 14115 29487 0,'0'0'1296'0,"0"0"288"0,0 0-1264 0,0 0-320 0,0 0 0 0,0 0 0 16,0 0 2896-16,0 0 528 0,0 0 96 0,0 0 32 16,-4 10-3024-16,1 0-528 0,3 2-256 0,0 0 32 15,0-12 224-15,0 16 0 0,1-1 0 0,-2 0 0 16,-4-2 0-16,1-2 0 0,1 0 0 0,3-11 0 15,-2 14 0-15,-1-2 320 0,3-12-64 0,-5 10 0 16,-2 1 176-16,2-2 16 0,5-9 16 0,-5 9 0 16,1 1-48-16,4-10-16 0,-4 11 0 0,4-11 0 15,-2 13-208-15,2-13-32 0,0 0-16 0,4 9 0 16,-4-9-144-16,0 0 0 0,11 5 0 0,1-3 0 16,0-4 128-16,1 1-128 0,1-4 128 0,-1-1-128 15,-1-1 128-15,1 3-128 0,-1 1 128 0,-1 1-128 0,1-2 0 0,-1 0 0 16,-2 2 0-16,1-2 0 0,-10 4 192 0,13-1-64 15,-2 1 0-15,0 3 0 0,1-1 48 0,1 2 0 16,-1-1 0-16,1 2 0 0,0 2-176 0,0-1-144 16,0-1 144-16,0 2-208 0,1-3 208 0,1 1 0 15,0 0 0-15,1 2 0 0,0 2 0 0,1-3 160 16,-2 2-160-16,0 3 192 0,-2 0-192 0,0 2 128 16,-2-1-128-16,-2 4 128 0,-3-2 0 0,-1 4 0 15,-1-1 0-15,-3 4 0 0,-3-1-128 0,0 2 128 16,0-1-128-16,-2 1 128 0,-2-4-128 0,0 0 0 15,-3 1 144-15,0-1-144 0,1-2 128 0,-1-1-128 16,-2-2 160-16,1 2-160 0,-1-2 160 0,1 1-160 16,0-4 160-16,-2 2-160 0,-1-1 128 0,0-1-128 0,-2-3 0 0,0-2 0 15,-2 0 0-15,0-4-192 0,-3-2 16 0,1-2 0 32,-3 1-1264-32,-1-2-256 0,1-3-48 0,0 0-16 15,-1-8-1296-15,-1 1-256 0,-1-1-48 0</inkml:trace>
  <inkml:trace contextRef="#ctx0" brushRef="#br2" timeOffset="-68177.46">22076 14378 4607 0,'0'0'400'0,"0"0"-400"0,0 0 0 0,0 0 0 15,0 0 7152-15,0 12 1344 0,1-1 272 0,-1 1 48 16,0 1-6720-16,1 2-1344 0,2-1-272 0,-2 2-48 16,-1 4-144-16,2 0-32 0,0-2 0 0,1 3 0 15,-1 1-64-15,2 0 0 0,-1 2-16 0,0-1 0 16,-1 2 208-16,0 2 64 0,0 2 0 0,-2 0 0 0,0 0 16 0,0-5 16 15,-1 1 0-15,1-1 0 0,-1-1-176 0,-1-2-48 16,1-3 0-16,0 0 0 0,-1-2-256 0,2-2 0 16,0-2 0-16,0-1 0 0,0-11 0 0,-1 9 0 15,1-9 0-15,0 0 0 0,0 0 144 0,0 0-144 16,0 0 0-16,0 0 144 0,0 0-144 0,0 0 192 16,-5-13-192-16,1-4 192 0,-1-3-192 0,-1-2 128 15,1-5-128-15,0-2 128 0,0-4-128 0,0-2 0 16,-1-3 0-16,1-1 0 0,1-1 0 0,0-2 0 15,0-1-176-15,2 0 176 0,-1-3-176 0,2-1 176 16,1-1-208-16,0 0 80 0,0-2 128 0,1 3-192 16,3 3 192-16,0 6-192 0,0 2 192 0,2 2 0 15,2 4-144-15,1 5 144 0,2 4 0 0,-1 2 0 0,2 1 0 16,1 6 0-16,0-3 0 0,3 5 0 0,3 0 0 0,2 3 128 16,1 2-128-16,2 2 0 0,-1 1 0 0,3 2 0 15,2 2 0-15,-1 5-144 0,0 1 144 0,2 3 0 16,4 4-160-16,-3 2 160 0,-4 2-128 0,-1 3 128 15,-3-1 0-15,-1 4 0 0,-3 2 0 0,-1-1 0 16,-2 2 0-16,1 0 144 0,-2 0 0 0,-1 1 0 16,-1-3-144-16,-3-2 128 0,-2-1-128 0,-2-1 128 15,-1-1-128-15,-3-1 160 0,-2 0-160 0,-2-2 160 16,2-2 32-16,-4-3 0 0,-4 0 0 0,0-3 0 16,-2 1 64-16,-2-2 0 0,-4-1 16 0,-1 1 0 15,-3-3-48-15,-2 1-16 0,-3-1 0 0,-2-3 0 16,-2 1-48-16,0-4-16 0,0-3 0 0,1-1 0 15,2-1-144-15,2-3 0 0,2 1 0 0,3-3 0 16,2-3-576-16,2 0-80 0,3 0-32 0,4 3 0 16,1-3-1872-16,3 0-384 0,1 2-80 0,2 1-8320 15,2-2-1664-15</inkml:trace>
  <inkml:trace contextRef="#ctx0" brushRef="#br2" timeOffset="-67628.08">23330 13553 24351 0,'0'0'1088'0,"0"0"208"0,8-7-1040 0,-8 7-256 0,0 0 0 0,0 0 0 16,8-6 880-16,-8 6 112 0,0 0 32 0,0 0 0 15,0 0-784-15,0 0-240 0,7-7 128 0,-7 7-128 0,0 0 480 0,0 0 32 16,0 0 16-16,0 0 0 0,0 0 112 0,0 0 0 16,0 0 16-16,-5 15 0 0,-5 0 256 0,-1 1 48 15,1 5 16-15,-2 0 0 0,-2 3-128 0,0 4-16 16,-1 0-16-16,0 5 0 0,-4 2-112 0,2 3 0 16,-1 2-16-16,1 3 0 0,-1 2-144 0,1-4-32 15,0-1 0-15,1 0 0 0,2 4-64 0,2-1-32 16,1 4 0-16,3-1 0 0,4-7-160 0,4 1-16 15,0-2-16-15,4 0 0 0,1-1-96 0,3-4-128 16,1-3 176-16,1 0-176 0,1-4 0 0,1-1 0 16,-1-3 0-16,1 1 0 0,0-3-192 0,1 0-128 15,1-6-48-15,0 2 0 16,3-3-336-16,2 0-80 0,-1-1-16 0,1 0 0 16,2-9-1104-16,4 3-208 0,2-4-64 0,1 0 0 15,-1-4-1248-15,-2-2-256 0</inkml:trace>
  <inkml:trace contextRef="#ctx0" brushRef="#br2" timeOffset="-67127.92">23557 13866 6447 0,'0'0'576'0,"0"0"-576"0,0 0 0 0,0 0 0 0,0 0 5200 0,0 0 944 15,0 0 176-15,0 0 32 0,0 0-4640 0,0 0-944 16,8-6-176-16,-8 6-32 0,0 0 272 0,11-1 64 15,0 1 16-15,-2 4 0 0,-1 3-272 0,0 0-64 16,-1 4-16-16,1 2 0 0,0 4-176 0,-1 2-48 16,-1 1 0-16,1 2 0 0,-2 0 48 0,0 2 16 15,0-3 0-15,1 1 0 0,-1 0-16 0,0-1-16 16,-1-3 0-16,1 3 0 0,0-7-48 0,0 2 0 16,1-2 0-16,0-2 0 0,-6-12 240 0,9 12 32 15,-2-1 16-15,1-4 0 0,-8-7-96 0,11 1-32 0,0-2 0 0,-1-4 0 16,1 1-128-16,-1-3-32 0,1-2 0 0,-1-1 0 15,-1-1-112-15,-1 1-16 0,0-5-16 0,1 0 0 16,0-2-176-16,0-3 192 0,0-1-192 0,0-1 192 16,2-1-192-16,-1-2 0 0,-1-2 0 0,-2-1 0 15,-2 2-352-15,-1-2 0 0,0 0 0 0,1 3 0 32,0 3-352-32,-1 1-64 0,0 3 0 0,1 4-16 0,1-1-1232 15,-1 4-240-15,-1 0-48 0,1 5-9216 0,1 1-1856 0</inkml:trace>
  <inkml:trace contextRef="#ctx0" brushRef="#br2" timeOffset="-66609.46">23780 14272 31391 0,'0'0'1392'0,"0"0"272"0,0 0-1328 0,0 0-336 0,-1 12 0 0,1 0 0 16,0-3 816-16,0 1 80 0,0 1 32 0,0-1 0 16,0 1-416-16,0-1-96 0,0 1-16 0,0 0 0 0,0 2-16 0,1 0-16 15,0 0 0-15,0 2 0 0,2-2 64 0,0 0 16 16,1 0 0-16,-2 1 0 0,1 2-192 0,-1-3-16 16,2 0-16-16,-1 0 0 0,-2-1-224 0,2-1 0 15,1 2 0-15,-3-2-160 16,-1-11-1888-16,0 9-368 0,0-2-80 0,0-7-12624 15</inkml:trace>
  <inkml:trace contextRef="#ctx0" brushRef="#br2" timeOffset="-66077.68">21232 14296 1839 0,'0'0'160'0,"-9"4"-160"0,-1-4 0 0,10 0 0 0,0 0 3600 0,-9 2 688 16,0-4 144-16,9 2 32 0,0 0-3568 0,0 0-704 16,0 0-192-16,0 0 0 0,0 0 0 0,0 0 0 15,0 0 0-15,0 0-192 0,0 0 1024 0,0 0 208 16,10-2 48-16,-10 2 0 0,12-1 800 0,-2 0 160 16,1-2 48-16,0 3 0 0,0 3-816 0,0-3-144 15,2 1-48-15,2-1 0 0,0-1-384 0,4-3-64 0,-1 1-32 0,2 2 0 16,0 0-320-16,1-1-64 0,-1 1-16 0,-1 0 0 15,1 0-208-15,-1-3 0 0,1-2-144 0,-2 1 144 32,1 0-1728-32,-3 2-256 0,0-1-64 0</inkml:trace>
  <inkml:trace contextRef="#ctx0" brushRef="#br2" timeOffset="-65755.66">21157 14516 19343 0,'0'0'1728'0,"0"0"-1392"15,0 0-336-15,0 0 0 0,0 0 5552 0,9-5 1040 16,5 1 192-16,3 1 64 0,4-2-5600 0,0 1-1120 16,0 0-128-16,2-2-192 0,3 2 0 0,0-1 16 15,0-2 0-15,0 2 0 16,-1 2-432-16,0-3-96 0,0 1 0 0,0-1-16 16,-1 1-496-16,1 0-112 0,0-1-16 0,-2 3 0 15,3-2-1840-15,-1 1-368 0,6-4-80 0,-7 5-16 0</inkml:trace>
  <inkml:trace contextRef="#ctx0" brushRef="#br2" timeOffset="-65200.55">24181 14284 36799 0,'-2'-10'1632'0,"2"10"336"0,0 0-1584 0,0 0-384 0,8-6 0 0,3 1 0 15,0-1 208-15,0 1-32 0,2 1-16 0,2-2 0 16,-1 1-160-16,4 1 160 0,3 2-160 0,1-2 160 16,3 0-160-16,1-3 0 0,2 1 144 0,-1 2-144 15,2 0 128-15,-2-1-128 0,-2-2 128 0,-2 3-128 16,-2 4 0-16,-1-4 128 0,-3 2-128 0,-4 2 0 15,-2 0 0-15,-1 0-288 0,-10 0 48 0,0 0 16 16,10 1-1584-16,-10-1-320 16,0 0-64-16,0 0-12208 0</inkml:trace>
  <inkml:trace contextRef="#ctx0" brushRef="#br2" timeOffset="-64959.39">24248 14377 5519 0,'0'0'240'0,"0"0"64"0,0 0-304 0,0 0 0 16,0 0 0-16,0 0 0 0,0 0 7040 0,0 0 1360 16,5 11 272-16,3-5 48 0,2-2-6928 0,3-2-1376 15,2-2-288-15,3 0-128 0,0 0 0 0,3-1 0 16,1-3-192-16,0 1 192 15,-1 2-480-15,1 0 32 0,2-1 0 0,-2 2 0 16,-1-2-624-16,-2 0-112 0,-2 2-32 0,-1-1-8480 0,-2 0-1696 0</inkml:trace>
  <inkml:trace contextRef="#ctx0" brushRef="#br2" timeOffset="-64643.57">25038 13828 20271 0,'0'0'1792'16,"-9"-1"-1424"-16,0-1-368 0,9 2 0 16,-9 0 3584-16,9 0 640 0,-11 4 128 0,3 0 16 0,8-4-3504 0,-8 5-704 15,8-5-160-15,-5 13 0 0,0 4 160 0,1 3 32 16,0 1 0-16,0 1 0 0,0 1 640 0,2 5 128 15,0 0 16-15,1 4 16 0,1 0-176 0,0 3-48 16,-1 2 0-16,1 1 0 0,2 1-384 0,1 0-64 16,-2 1-32-16,3-3 0 0,0-5-288 0,1-2 0 15,-1-3 128-15,2-5-128 0,0-1-192 0,2-5-80 16,0 1-32-16,-3-7 0 16,-5-10-1232-16,6 7-256 0,4-1-64 0,-10-6-9792 15,0 0-1952-15</inkml:trace>
  <inkml:trace contextRef="#ctx0" brushRef="#br2" timeOffset="-64176.34">25503 13437 3679 0,'0'0'320'0,"0"0"-320"15,0 0 0-15,0 0 0 0,-10 4 7520 0,10-4 1440 16,-5 10 272-16,2 3 64 0,2 3-7392 0,2 2-1488 16,3 2-288-16,0 2-128 0,-2 5 400 0,1 6 32 15,1 4 0-15,-1 5 0 0,-2 1 368 0,0 5 80 16,-1 3 16-16,0 3 0 0,0 2-176 0,-1 1-16 16,-2 3-16-16,2 1 0 0,-2 2-432 0,1 1-96 15,-3-4-16-15,1-4 0 0,1-1-144 0,0-6 128 16,1-1-128-16,-2-5 128 0,0-3 128 0,3 0 32 15,1-2 0-15,0-2 0 0,-2 0-288 0,5-5 128 16,4-6-128-16,-2-2 0 16,-1-6-1168-16,1-1-352 0,3-3-64 0,2-3-16 15,3-3-1408-15,0-3-272 0,-1-4-64 0</inkml:trace>
  <inkml:trace contextRef="#ctx0" brushRef="#br2" timeOffset="-63791.86">26276 14079 28559 0,'0'0'2544'0,"0"-9"-2032"0,-1-4-512 0,2 3 0 0,2 1 2096 0,1 1 320 16,1 1 64-16,2 1 16 16,-1 1-2992-16,-6 5-592 0,7-6-112 0,-7 6-16 15,0 0 416-15,0 0 96 0,0 0 0 0,0 0 16 0,0 0 688 0,2 12 0 16,-3 0 0-16,-3 1 0 0,-4 0 816 0,-1 1 192 16,-1 1 32-16,-3 0 16 0,-4-2 288 0,-2 0 48 15,-1 4 16-15,-3-1 0 0,0 2-384 0,0 2-80 16,0-1-16-16,0 1 0 0,-2 1-496 0,0 2-112 15,1 2 0-15,-1 1-16 0,0 0-304 0,3-1 0 16,2 1 128-16,3-3-128 0,3-6 0 0,1 0-256 0,1-2 64 16,3-4 0-1,3-1-608-15,-1-5-112 0,7-5-32 0,0 0 0 16,0 0-2000-16,0 0-416 0,-6-8-80 0</inkml:trace>
  <inkml:trace contextRef="#ctx0" brushRef="#br2" timeOffset="-63541.67">26000 14016 40943 0,'0'0'1808'0,"0"0"384"0,0 0-1744 0,0 0-448 0,13 5 0 0,-1-1 0 16,0 1 896-16,1 3 112 0,1 1 16 0,0 1 0 16,1 3-640-16,0 2-128 0,2 4-32 0,-1 1 0 0,-3-1-96 0,0 1-128 15,0 3 176-15,0 3-176 0,-1 0 0 0,-1-1 0 16,1-3 0-16,1 2 0 0,0-3 0 0,0 1-256 15,-1-1 80-15,0-2 16 16,-2 1-480-16,3-6-112 0,-1 1-16 0,0-1 0 16,-2-4-464-16,1-1-112 0,-1-1 0 0,0-1-16 15,1-3-48-15,-1 1-16 0,2-2 0 0,1 0-13808 16</inkml:trace>
  <inkml:trace contextRef="#ctx0" brushRef="#br2" timeOffset="-63075.12">26760 14439 8287 0,'0'0'736'0,"0"0"-592"15,0 0-144-15,0 0 0 0,0 0 5056 0,0 0 992 16,0 0 192-16,0 0 32 0,0 0-4688 0,0 0-944 16,0 0-192-16,0 0-48 0,0 0 112 0,0 0 0 15,0 0 16-15,0 0 0 0,0 0 48 0,-5 13 16 16,-2 0 0-16,1 2 0 0,-1-1 48 0,-2 3 16 16,-3 1 0-16,-2 4 0 0,-3 1-112 0,2 0-32 15,-2 2 0-15,-2 1 0 0,-2 0-208 0,3 0-48 16,1-4-16-16,4 3 0 0,2-3-240 0,1-2 0 15,3-3 0-15,0 0 0 0,2-4-128 0,1-2-128 16,4-11-32-16,0 0 0 16,0 9-2848-16,0-9-576 0,0 0-128 0</inkml:trace>
  <inkml:trace contextRef="#ctx0" brushRef="#br2" timeOffset="-62828.03">26811 14371 19343 0,'0'0'1728'0,"0"0"-1392"0,0 0-336 0,0 0 0 16,0 0 5168-16,0 0 960 0,9 11 192 0,2-2 32 15,-1 3-4960-15,2 1-1008 0,-2 2-192 0,1 1-32 16,-1 5-160-16,0-2-192 0,0 5 32 0,-1-1 16 16,0 0 144-16,0 1-128 0,-1 2 128 0,-2-1-128 15,-1 3 128-15,1-1 0 0,-2 0 0 0,-2 2-128 16,-1-2-240-16,-1-1-32 0,-1-3-16 0,-1-4 0 15,-1-2-576-15,-1-1-112 0,-1-3-32 0,0-4 0 16,5-9-1344-16,-7 6-272 0,-6-2-48 0,13-4-16 0</inkml:trace>
  <inkml:trace contextRef="#ctx0" brushRef="#br2" timeOffset="-62661.96">26684 14740 44175 0,'0'0'1952'0,"0"0"416"0,0 0-1904 0,0 0-464 16,0 0 0-16,16 4 0 0,4-1 128 0,1-3-128 15,-1-3 0-15,1 2 0 16,1-2-1904-16,1 3-464 0,-1-3-112 0,0 0-14704 0</inkml:trace>
  <inkml:trace contextRef="#ctx0" brushRef="#br2" timeOffset="-62340.36">27286 14618 38239 0,'0'0'1696'0,"0"0"352"0,3 10-1648 0,3 2-400 16,-1 1 0-16,1 1 0 0,1 1 576 0,-1 0 16 16,1 4 16-16,1-1 0 0,-2 0-608 0,2 3 0 15,-1 1 0-15,-1-1-192 0,-1-3 48 0,1 2 0 16,-4 1 0-16,-1 0 0 0,-1 1 144 0,-1 0-128 16,-1 0 128-16,-2-2-128 0,-2 3 256 0,0-2 48 15,-2 1 16-15,0-2 0 0,0-1-192 0,-2 1 0 16,-3-3 0-16,-1 1 0 0,-2 0-256 0,0 0-96 15,-1-3-16-15,2-3 0 16,0-3-1776-16,2 0-352 0,0-3-80 0</inkml:trace>
  <inkml:trace contextRef="#ctx0" brushRef="#br2" timeOffset="-61957.78">28009 14203 7359 0,'0'0'656'0,"0"0"-528"0,0 0-128 0,0 0 0 16,-9 0 7296-16,9 0 1440 0,0 0 288 0,0 0 48 16,-9 7-7664-16,2-1-1536 0,1 1-320 0,-1 3-48 15,-1 3-16-15,1 4 0 0,-3 2 0 0,0 3 0 0,-2 4 512 0,-1 2 160 16,-1 4 0-16,-3-1 0 0,-4 0 640 0,-1 1 128 16,0-2 32-16,-3 0 0 0,-1-2-288 0,1-2-48 15,3-2-16-15,2-2 0 0,2-3-480 0,3-2-128 16,2-1 0-16,2-2 0 15,5-3-1872-15,6-11-400 0,0 0-80 0,0 0-14224 0</inkml:trace>
  <inkml:trace contextRef="#ctx0" brushRef="#br2" timeOffset="-61736.71">27776 14233 20271 0,'0'0'896'0,"0"0"192"0,0 0-880 0,0 0-208 0,0 0 0 0,0 0 0 16,0 0 6272-16,0 0 1200 0,5 12 240 0,0 2 48 16,2-3-6288-16,2 2-1280 0,4 0-192 0,0 2-128 15,0 4 128-15,0-1-192 0,-1 4 192 0,-1 0-192 16,2 0-80-16,-1 2-32 0,-3-1 0 0,0-2 0 31,-1 1-144-31,-1-2-48 0,-2 0 0 0,0-1 0 0,0-2-1360 0,1 0-288 0,-2 0-48 0,1-4-16 16,0 0-1280-16,1-1-256 0</inkml:trace>
  <inkml:trace contextRef="#ctx0" brushRef="#br2" timeOffset="-61476.69">28232 14757 28559 0,'-1'9'2544'0,"-2"2"-2032"16,0 1-512-16,3-1 0 0,3 1 4288 0,0 4 752 15,1 2 144-15,0 0 48 16,-2 1-4752-16,2-3-944 0,3 3-192 0,-4 2-48 16,-3-4-32-16,2-1-16 0,-1 0 0 0,-1 1 0 15,-3-4-544-15,0-1-112 0,-3 0-32 0,0-6 0 16,-1 1 288-16,7-7 64 0,0 0 16 0,-10 1 0 15,-1-2-384-15,4-6-80 0,0 1 0 0,1-4-11648 0</inkml:trace>
  <inkml:trace contextRef="#ctx0" brushRef="#br2" timeOffset="-60989.65">28276 14640 31327 0,'0'0'1392'0,"12"-1"272"0,-12 1-1328 0,12-5-336 0,1-1 0 0,2 1 0 15,4 0 3904-15,0 1 720 0,0 0 144 0,-1 1 32 16,0 1-3920-16,-1 2-880 0,-1 2 0 0,-3-2 0 16,-2 0-320-16,0 4 0 0,-11-4 0 0,9 9 0 0,-9-9 0 0,6 12 0 15,-3 1 0-15,-3-1 0 0,-1 0 320 0,-2 1 0 16,-2 0 0-16,-2 0 0 0,1-1 192 0,-1-1 64 16,0 1 0-16,-1-4 0 0,-1 1-64 0,0 0 0 15,-1-1 0-15,1 1 0 0,-1-2-192 0,1-2 0 16,0 0 0-16,1 2 0 0,8-7 0 0,-9 3 0 15,1 1 0-15,8-4 0 0,0 0-288 0,0 0 48 16,0 0 16-16,0 0 0 0,0 0 32 0,0 0 16 16,0 0 0-16,0 0 0 0,12 3 0 0,-1 0 0 15,0-3 0-15,-1 3 0 0,2 3 176 0,0-2 0 16,-2-2 0-16,2 3 0 0,-1 2 0 0,0 2 0 16,-1-2 0-16,1 0 0 0,-1 3 0 0,1-4 0 15,-4 3 0-15,1 0 0 0,0 0 0 0,-1 2 0 0,-5-6 0 0,1 2 0 16,-1 0 0-16,0 1 176 0,-2 1-176 0,0 0 192 15,-2 2 96-15,1-1 32 0,-4 9 0 0,0-5 0 16,0-1-64-16,-1 0-16 0,0-1 0 16,-2-2 0-16,-1 1-240 0,0-1 0 0,-2-1 0 0,1 0 0 15,-3-1 0-15,0-1-160 0,0-1 32 0,-2-3 0 32,1 2-400-32,0-4-80 0,-1-2-16 0,4-2 0 0,1-1-1552 15,3-1-320-15,0-1-64 0,2-3-16 0,2-3-1056 0,1-2-208 0,-5-11-32 16,11-5-16-16</inkml:trace>
  <inkml:trace contextRef="#ctx0" brushRef="#br2" timeOffset="-60536.45">28233 13349 14735 0,'0'0'1312'0,"-8"8"-1056"15,-1-4-256-15,3 3 0 0,6-7 6192 0,-4 6 1168 16,4-6 256-16,1 11 32 0,-1-11-5536 0,11 10-1088 0,2-1-240 0,1-1-32 15,-1 0-80-15,7 1-16 0,4 3 0 0,4-2 0 16,0 2-240-16,2 2-48 0,-1 2-16 0,1 2 0 16,0 2-112-16,1 6-32 0,1-2 0 0,2 8 0 15,3 4 192-15,4 1 48 0,2-3 0 0,2 5 0 16,2 4-80-16,-4 0-16 0,-3-2 0 0,-4 3 0 16,-5-1-48-16,-3 2-16 0,-6 1 0 0,-3-1 0 15,-2 6-128-15,0 0-32 0,-2 0 0 0,-4 0 0 16,0 0-128-16,-1-3 160 0,-1-4-160 0,-1 2 160 15,-4 2-160-15,-1-2 160 0,-2-1-160 0,-1 1 160 16,-3-2-160-16,-1-2 128 0,-2-3-128 0,-2-4 128 16,-1-2-128-16,-3-2 0 0,-3-3 0 0,-4-4 0 15,-3 0 0-15,-4-2-224 0,-4-4 48 0,-4-1 16 16,-2 0-1952-16,-6-3-384 0,-6 2-64 0</inkml:trace>
  <inkml:trace contextRef="#ctx0" brushRef="#br4" timeOffset="-47464.93">12050 8934 11967 0,'0'0'528'0,"0"0"112"0,-10-2-512 0,1 1-128 16,9 1 0-16,-8 0 0 0,-4-1 1664 0,2-2 320 16,-1 1 48-16,0 0 16 0,-2 1-368 0,1 0-64 15,0-2-16-15,2 2 0 0,0-1-224 0,0 1-48 16,-2 0-16-16,2 1 0 0,1 2-160 0,0 1-48 16,0-2 0-16,9-1 0 0,-10 6-320 0,3-1-64 15,7-5-16-15,0 0 0 0,-11 2-336 0,11-2-80 16,-9 6-16-16,9-6 0 0,-8 5-64 0,8-5-16 0,-8 5 0 0,8-5 0 15,-7 3 304-15,7-3 48 0,0 0 16 0,0 0 0 16,-8 0 256-16,8 0 48 0,-7-3 16 0,7 3 0 16,0 0-64-16,0 0-16 0,0 0 0 0,0 0 0 15,0 0-160-15,0 0-16 0,0 0-16 0,0 0 0 16,0 0-208-16,0 0-32 0,0 0-16 0,0 0 0 16,11-4-96-16,-1 3 0 0,1 1-16 0,-1 0 0 15,0-5-112-15,1 3 0 0,-1 5-128 0,-10-3 192 16,12-1-192-16,-2 3 0 0,-10-2 128 0,12 7-128 15,-1 2 0-15,-1-4 144 0,-10-5-144 0,12 5 128 16,-2-3 80-16,-10-2 16 0,12 2 0 0,-2 1 0 16,3-1 96-16,0-2 32 0,-1-1 0 0,0 2 0 15,1 3 32-15,-1-2 0 0,-1-2 0 0,0 0 0 0,-11 0-112 16,13 4-16-16,0 1 0 0,0 0 0 0,-3 3-64 16,1-2 0-16,-1 1-16 0,-1 2 0 0,-1 0-176 0,1 3 128 15,0 1-128-15,1 0 128 0,0-1-128 0,0-1 128 16,-1 2-128-16,2-2 128 0,-1-3-128 0,2 1 0 15,-1-1 0-15,-1-2 0 0,2-1 0 0,-2 2 0 16,-1-5 0-16,-1 2 0 0,-8-4 128 0,12 7-128 16,-2-2 0-16,-2-1 128 0,-8-4-128 0,9 5 192 15,-1-1-192-15,0 1 192 0,-8-5-192 0,8 9 160 16,-2-1-160-16,1 0 160 0,-1 0-160 0,1 2 0 16,1-2 144-16,-1 3-144 0,2-1 0 0,3 0 0 15,0-2 0-15,1 1 128 0,1-2-128 0,1 2 0 16,-1-1 128-16,3-2-128 0,1 1 0 0,0-2 0 15,-1 2 0-15,0 0 128 0,0 1 0 0,-2 1 16 0,-4-1 0 16,1 0 0-16,2 0-144 0,-2 0 0 0,-1 0 0 0,-1 1 0 16,0 0 0-16,1 3 0 0,-2-1 0 0,0 1 0 15,0 0 0-15,2-1 0 0,-1 0-160 0,1 2 160 16,-1 1 0-16,0 1 0 0,1-1 0 0,-1 0 0 16,2 2 0-16,0 0 0 0,-1-2 0 0,1 2 0 15,0-2 0-15,0-1 0 0,1 0 0 0,0-4 0 16,-2 2 0-16,3 0 0 0,-1 1 0 0,1-3 0 15,-1 3 0-15,1 0 0 0,1 1 0 0,-2-2 0 16,0 1 0-16,0 0 0 0,0 1 128 0,1 1-128 16,-1 1 0-16,2-1 0 0,0 2 0 0,-1-3 0 15,0-3 0-15,0 3 0 0,-1 1 0 0,1 1 0 16,-1-1 208-16,2 0-64 0,0 2-16 0,0 1 0 0,-2 0-256 0,1-1-64 16,-1-9-16-16,1 6 0 0,-1 3 208 0,0-2 160 15,-1-1-32-15,0 3 0 0,0-2-128 0,-1 3 0 16,0 2 0-16,-1-1 0 0,1 0 0 0,-1-2 0 15,1 1 128-15,-1 0-128 0,0-2 0 0,0 1 0 16,-1 0 0-16,1-1 0 0,2 1 0 0,0-2 0 16,1 3 128-16,0-4-128 0,1 2 0 0,2-2 0 15,2 0 0-15,0 0 0 0,2 0 0 0,-2 1 0 16,0 2 0-16,0-2 112 0,1 2-112 0,0-1 0 16,1 1 0-16,2 0 0 0,3-1 0 0,-3-2 0 15,-1 2 0-15,0 0 0 0,-2 2 0 0,1 3 0 16,-2-1 0-16,0 1 0 0,-1 1 0 0,-1-2 0 15,-1 1 0-15,0-1 0 0,-1 2 0 0,0-4 0 0,-1 3 0 0,4-5 0 16,0 4 0-16,2-4 0 0,-1-2 0 0,3 2 0 16,1 0 0-16,1-2 0 0,1 2 0 0,-1 0 0 15,-1 0 0-15,2 0 0 0,1 0 0 0,1-2 0 16,-1 2 0-16,-2 1 0 0,-2 2 0 0,0 1 0 16,0-1 0-16,-3 0 0 0,-2 0 0 0,0 3 0 15,1 0 0-15,-1 1 0 0,-2 0 0 0,2 1 0 16,0-3 0-16,2 0 0 0,-1-1 0 0,1 0 0 15,2-1 0-15,1-1 0 0,-1 0 0 0,3-1 0 16,1-2 0-16,1 2 0 0,0-1 0 0,1 2 0 16,1 0 0-16,1-3 0 0,-2 2 0 0,0-3 0 15,-1 4 0-15,-1 0 0 0,-1 3 0 0,-1-4 0 16,-3 3-176-16,1-1-16 0,-2-1-16 0,-1 2 0 0,0 2 336 16,1 2 64-16,0-3 0 0,1 3 16 0,0 0-208 0,1-1 0 15,1-1 0-15,1 0 0 0,1 0 0 0,1 0 0 16,1-1 0-16,-1-1 64 0,1-2-64 0,1 0 0 15,0 0 0-15,3 1 0 0,-2-4 0 0,-1 0 0 16,0 1 0-16,-2-1 0 0,-3 2 0 0,-2-2 0 16,0 2 0-16,-1-1 0 0,-1 1 0 0,-2 1 0 15,2 0 0-15,2 1 0 0,-1-5 0 0,-1 4 0 16,0-2 0-16,0 0 0 0,1 1 0 0,0 1 0 16,2 0 0-16,-2 1 0 0,0 0 0 0,2 2 0 15,2-3 0-15,-1-2 0 0,0 2 0 0,-2 0 0 16,1-4 0-16,1 4 0 0,-2-4 0 0,1-1 0 15,-2 1 0-15,0-1 0 0,1-2 0 0,-2 2 0 16,-1-2 0-16,1 1 0 0,0-2 0 0,0 0 0 16,-1-1 0-16,0 2 0 0,-2-1 0 0,2 2 0 0,-1 1 0 0,2-1 0 15,0 0 0-15,1 2 0 0,1-3 0 0,0 2 0 16,1-2 0-16,-1 2 0 0,1 0 0 0,-1-3 0 16,0 0 0-16,-1-1 0 0,0 0 0 0,2 1 0 15,2 0 0-15,0 3 0 0,0-2 0 0,0 1 0 16,1-2 0-16,-3 1 0 0,-1 2 0 0,-1-3 0 15,0 5 0-15,-2-4 0 0,-2 0 0 0,1-1 0 16,-1 0 0-16,0 3 0 0,-1-2 0 0,2 1 0 16,-1-1 0-16,0 2 0 0,1 0 0 0,0 2 0 15,2-2 0-15,1 1 0 0,-2 0 0 0,0 2 0 16,-2 0 0-16,2 0 0 0,1-1 0 0,0 0 0 0,1-1 0 0,-1 0 0 16,2 0 0-16,1 0 0 0,-1 0 0 15,1 0 0-15,-2-2 0 0,1 2 0 0,-1-2 0 16,0 1 0-16,-2-2 0 0,2 2 0 0,0-1 0 0,-1 0 0 15,-1 1 0-15,1-2 0 0,-2 4 0 0,2-4 0 16,2 2 0-16,-2 2 0 0,-1-1 0 0,3 0 0 16,-1 1 0-16,0 2 0 0,-1 0 0 0,1-1 0 15,1 0 0-15,-1-1 0 0,1 2 0 0,-2-2 0 16,-2-1 0-16,2 0 0 0,2 1 0 0,2 0 0 16,1-3 0-16,0 1 0 0,-1-2 0 0,0 3 0 15,-1-1 0-15,-2-1 0 0,0-1 0 0,-1 0 0 16,0 1 0-16,-1 2 0 0,-1 0 0 0,1 1 0 15,-2 1 0-15,1-2 0 0,-2 2 0 0,1 2 0 16,0 0 0-16,1 0 0 0,-1 0 0 0,0-3 0 0,0-2 0 0,0 3 0 16,0 0 0-16,1 1 0 0,-1-2 0 0,2 3 0 15,-2 0 0-15,-1-1 0 0,0-2 0 0,1 0 0 16,3 1 0-16,1-1 0 0,1 2 0 0,-1-2 0 16,2 0 0-16,-1 1 0 0,-1-2 0 0,1 0 0 15,-1-1 0-15,0-1 0 0,-1 2 0 0,-1-2 0 16,-2 2 0-16,0 0 0 0,-1 0 0 0,2-1 0 15,-2-1 0-15,0 0 0 0,-1-1 0 0,1 2 0 16,0 1 0-16,0 0 0 0,-2 1 0 0,2-2 0 16,-1 0 0-16,1 1 0 0,0 0 0 0,2 0 0 15,-1-1 0-15,2-1 0 0,1-1 0 0,-3-1 0 16,-2 2 0-16,1-2 0 0,0 1 0 0,2-1 0 16,2 2 0-16,2 1 0 0,-3 0 0 0,1 0 0 15,-1 1 0-15,1 2 0 0,0 0 0 0,-1-1 0 0,-3 0 0 0,0 1 0 16,1 0 0-16,2 2 0 0,-3-1 0 0,0 0 0 15,1-1 0-15,-1 1 0 0,0 0 0 0,0 0 0 16,2 1 0-16,-1-1 0 0,2 1 0 0,0 0 0 16,1 0 0-16,0 0 0 0,2 1 0 0,0 0 0 15,2 1 0-15,1-2 0 0,-1 0 0 0,1-4 0 16,0 0 0-16,2 1 0 0,-1 0 0 0,3 2 0 16,2 1 0-16,-2 1 0 0,-1 0 0 0,-1 2 0 15,1-1 0-15,-1 1 0 0,-4 0 0 0,1-2 0 16,-1 0 0-16,-2 0 0 0,0 1 0 0,1-1 0 15,0 3 0-15,2-3 0 0,0 0-208 0,1 0 16 16,4 2 0-16,0 1 0 0,2-3 320 0,0 2 64 16,0 1 0-16,2-1 16 0,1 0-144 0,2-2-64 0,-2-1 0 0,-1 3 0 15,0 3 0-15,-1-1 0 0,-2 2 0 0,0-1 0 16,-1-1 0-16,0 3 0 0,0-3 0 0,4 2 0 16,3-2 0-16,0 1 0 0,-2 0 0 0,2-1 0 15,2 1 0-15,-1 1 0 0,-2-1 0 0,0-1 0 16,-1 1 0-16,-1 1 0 0,-3-2 0 0,-1 2 0 15,-1 1 0-15,0-1 0 0,0 1 0 0,-1-1 0 16,1-1 0-16,2 1 0 0,2-1 0 0,1 2 0 16,1-2 0-16,-1 2 0 0,-2 0 0 0,0-2 0 15,2 0 0-15,0-1 0 0,-2-1 0 0,-1 1 0 16,-3-3 0-16,-1 1 0 0,-1-2 0 0,-1 3 0 16,-3-3 0-16,1 2 0 0,-4-1 0 0,0 1 0 0,-2-2 0 15,0 0 0-15,-2-2 0 0,1 0 0 16,0-2-1024-16,-2 0-208 0,-1-2-48 0,-1 0 0 15,0 0-1216-15,-8-12-256 0,0 0-64 0,0 0-11600 16,0 0-2336-16</inkml:trace>
  <inkml:trace contextRef="#ctx0" brushRef="#br4" timeOffset="-47016.62">12057 9162 21711 0,'0'0'960'0,"1"14"192"0,2-1-912 0,1 3-240 16,1-3 0-16,3 0 0 0,3 0 0 0,1-1 0 16,0-2 0-16,0-2-6400 15,-2-2-1312-15</inkml:trace>
  <inkml:trace contextRef="#ctx0" brushRef="#br4" timeOffset="-46096.78">12440 9127 14735 0,'0'0'1312'0,"0"0"-1056"0,0 0-256 0,0 0 0 15,0 0 3312-15,0 0 592 0,-6-7 128 0,6 7 32 16,0 0-2464-16,0 0-480 0,-8-4-96 0,8 4-32 16,0 0 224-16,0 0 32 0,-11-1 16 0,11 1 0 15,-9-1-416-15,9 1-80 0,-9 0 0 0,9 0-16 16,-10 2-288-16,0 1-48 0,10-3-16 0,-9 4 0 16,-1-2-64-16,1-2-16 0,0 0 0 0,0 0 0 15,-1 0 64-15,1 0 0 0,-1-2 0 0,-1 0 0 16,1 0 32-16,-2-1 16 0,-1 2 0 0,0-2 0 15,0-1 64-15,0 0 16 0,-1-1 0 0,-1 1 0 0,2 0 16 0,-1 2 16 16,0-5 0-16,1 2 0 0,0 0-192 0,0-2-32 16,-2 1-16-16,2-1 0 0,2 1-48 0,1-2 0 15,1-1 0-15,-4 2 0 0,-1-2 0 0,1 5 0 16,2-2 0-16,0 2 0 0,-1 0-48 0,-1-1-16 16,0-2 0-16,1 3 0 0,0 2-48 0,2-2-16 15,-2-5 0-15,2 1 0 0,-1 0 32 0,1 0 0 16,0 0 0-16,0-1 0 0,3-3-16 0,-3 2 0 15,1 2 0-15,2-2 0 0,0 1 0 0,-1 0 0 16,-1 1 0-16,0-3 0 0,0 1-144 0,1 1 128 16,-2 0-128-16,-1 1 128 0,1 3-128 0,-1-2 0 15,0 1 0-15,-1-1 128 0,0 1-128 0,0-1 0 16,-1 0 0-16,-1 0 0 0,-2-1 0 0,2 1 128 0,-3 2-128 0,0-1 0 16,3-2 128-16,-2-1-128 0,-1-2 128 0,1 2-128 15,9 5 128-15,-2-4-128 0,-2 1 128 0,1-1-128 16,-1-3 160-16,1 1-160 0,-1-2 192 0,1 2-192 15,-11-11 160-15,3 5-160 0,1 1 128 0,1 1-128 16,2 3 0-16,1-1 0 0,0 2 128 0,0 0-128 16,-2 0 0-16,1 1 0 0,-2 0 0 0,2 0 0 15,0-2 0-15,-1 2 0 0,1-1 128 0,-2-1-128 16,0 0 0-16,-1-3 0 0,0-2 0 0,-2 2 128 16,0 1-128-16,-1 2 0 0,-1-2 0 0,3-2 0 15,1 1 128-15,-1-2-128 0,-3 1 0 0,4-1 128 16,1 2-128-16,1-1 0 0,-3 2 144 0,1 0-144 15,1 0 128-15,-1 2-128 0,-1-2 128 0,0 1-128 0,-1 0 0 0,1-1 128 16,-2 3-128-16,1-1 0 0,-1 2 128 0,1-4-128 16,-1 1 128-16,1 1-128 0,-1-3 0 0,-1-2 128 15,0-1-128-15,-1-2 0 0,-1 2 0 0,-2-1 128 16,-2-1-128-16,2 0 0 0,1 2 0 0,2-1 144 16,-1-1-144-16,-1-4 0 0,2 0 128 0,0-3-128 15,0 1 0-15,0 3 0 0,-2-3 0 0,3 2 0 16,2-1 128-16,-1 1-128 0,-1 2 0 0,1-4 0 15,0 0 0-15,-1-1 0 0,-1 2 128 0,0-3-128 16,-2 3 0-16,0 0 0 0,-3 1 128 0,0 1-128 16,-2-2 0-16,1-1 0 0,-1 3 0 0,0-1 0 15,-1-1 128-15,3 1-48 0,1-3-80 0,2 1 0 16,0 0 0-16,0 0 0 0,1 3 0 0,2-1 0 16,0-2 0-16,0 0 0 0,3-1 0 0,0-1 0 0,1-2 0 0,0 2 0 15,-2 1 0-15,1 2 0 0,1-2 0 0,2 4 0 31,0 4-1152-31,2 2-240 0,3 2-32 0,3 3-15184 0,2 5-3040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22:34.95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5822 10222 15663 0,'-7'-2'1392'0,"-1"2"-1120"15,8 0-272-15,-9-1 0 0,0 1 1152 0,9 0 192 16,-11 0 16-16,11 0 16 0,-9-4-608 0,9 4-128 15,-8-1-32-15,8 1 0 0,-9-3 0 0,9 3 0 16,-8-2 0-16,8 2 0 0,0 0-112 0,-9-2-32 16,1 2 0-16,8 0 0 0,0 0 32 0,0 0 0 15,0 0 0-15,0 0 0 0,0 0-32 0,0 0 0 16,0 0 0-16,12 6 0 0,0-2-128 0,1-2-16 16,2-2-16-16,1 3 0 0,-2-3 32 0,2 1 16 0,1 2 0 0,1-3 0 15,2 0 80-15,1 0 16 0,1-3 0 0,3 2 0 16,2-2 64-16,2 1 0 0,2-2 16 0,0 1 0 15,0 2-48-15,3-2-16 0,2-1 0 0,1 2 0 16,1-1-128-16,1-1-16 0,0 0-16 0,1 0 0 16,-3 2-128-16,5-6-32 0,2-3 0 0,3 2 0 15,0 1-144-15,4 1 0 0,5-4 0 0,0 5 0 16,0 0 0-16,0 0 128 0,-1-2-128 0,1-1 0 16,3 1 176-16,-1 2-48 0,1-4-128 0,1 4 192 15,1-2 0-15,1 2-16 0,-4-3 0 0,2-1 0 16,2 0 64-16,1 1 16 0,4 0 0 0,2 0 0 15,1-3-128-15,0 0-128 0,-5-1 176 0,-1 3-176 0,-4 1 272 0,3 1-48 16,5-1-16-16,3 2 0 0,2-2-64 0,-3 1-16 16,-2 0 0-16,-3 3 0 0,-1-1-128 0,2-1 0 15,6 1 0-15,0-2 128 0,1 2-128 0,-1 3 0 16,-5-1 0-16,1 1 128 0,-3-1-128 0,3 2 0 16,3-2 0-16,-1 2 0 0,0 1 0 0,-2-2 0 15,-7-1 0-15,1 2 0 0,-2 1 0 0,4-2 0 16,1-2 0-16,2 1 128 0,3 0 64 0,-1 1 0 15,-5-1 0-15,-2 1 0 0,-1-5-16 0,6 2 0 16,3 3 0-16,3-1 0 0,2 1-176 0,-4-1 128 16,-3 3-128-16,-1 0 128 0,-2 1-128 0,1-4 0 15,3 1 0-15,2-1 0 0,2 4 0 0,-4 0 0 16,-4 1 0-16,-4-1 0 0,-3-1 0 0,2 0 0 16,1-1 0-16,4 2 0 0,3 2 128 0,-2-1-128 15,-2 0 0-15,-1-1 128 0,-4 3-128 0,2-3 0 0,4-3 0 0,3 1 0 16,0 0 0-16,-1-1 0 0,1 1 0 0,-4 2 0 15,-3-2 0-15,5-2 0 0,3-4 0 0,5 4 0 16,0 1 0-16,-1 2 0 0,-4 1 0 0,-2-1 0 16,-3 1 0-16,2-2 0 0,3 2 0 0,2-2 0 15,-1 4 0-15,-1 0 0 0,-4-1 0 0,-1 3 0 16,-1-4 0-16,2 0 0 0,4 0 0 0,3 0 0 16,1 3 0-16,-1 1 0 0,-3-2 0 0,-3-1 128 15,-2-1-128-15,3-1 0 0,3-3 0 0,4 2 0 16,-1 0 0-16,-2 1 0 0,-2 1 0 0,0 0 0 15,-3-5 0-15,9 3 0 0,3-1 0 0,0 1 128 0,-1 7-128 0,-4-3 0 16,-5-1 0-16,0-1 128 0,2-1-128 0,2 1 0 16,1 1 0-16,0 3 128 0,-3 3-128 0,-3-2 0 15,-6-3 0-15,0 1 0 0,3-2 0 0,1 1 0 16,4-1 0-16,2 3 0 0,-1-2 0 0,-2 1 0 16,-5-6 0-16,0 1 0 0,1-2 0 0,3 0 0 15,3-1 0-15,3 2 128 0,0 4-128 0,-4-1 192 16,-7-2-192-16,-1-1 192 0,-1-1-192 0,5 0 0 15,4 2 0-15,3 0 0 0,-3 2 0 0,-3 0 0 16,-4 0 128-16,0 0-128 0,1 0 0 0,1 2 0 16,-3-2 0-16,4 2 0 0,6 1 0 0,-5 0 0 15,-6-2 0-15,-4 0 0 0,-2-1 0 0,0-1 0 16,4-3 0-16,0 1 128 0,1 1-128 0,1 0 0 16,0 2 0-16,-1-2 128 0,-3 2-128 0,1-3 0 0,2-3 0 0,3-1 0 15,2 2 0-15,0 2 0 0,3 3 128 16,-4 0-128-16,0-1 0 0,0 0 0 0,-1-3 0 0,3 0 0 15,2 0 0-15,-1 3 0 0,1 1 0 0,-2 2 0 16,-2 1 0-16,-5 0 0 0,-2-5 0 0,2 1 0 16,0 1 0-16,4 0 0 0,0 0 0 0,2 0 128 15,-1 0-128-15,-3 1 128 0,-4-2-128 0,-3 1 128 16,-2-3-128-16,2-1 0 0,5-2 0 0,2 6 128 16,-2 1-128-16,1 2 0 0,-3-1-160 0,-2 0 160 15,-5 0 0-15,1 1 0 0,-2-3 0 0,3 0 0 16,2 0 0-16,2 0 0 0,-2 1 0 0,2 5 0 15,-3-3 0-15,-3 1 0 0,-5-1 0 0,-1 0 0 16,-4-1 0-16,1 1 0 0,1-3 0 0,2-2 0 0,1 1 0 16,2 0 0-16,1 1 0 0,1 1 0 0,-1 2 0 15,-3-1 0-15,-2 1 128 0,-3-3-128 0,-2 1 0 0,-1-1 0 16,1-1 128-16,-1 1-128 0,-2-3 0 0,1 2 0 16,0 0 0-16,-2-1 0 15,-6 1-1344-15,-4 0-288 0,-4 0-48 0</inkml:trace>
  <inkml:trace contextRef="#ctx0" brushRef="#br0" timeOffset="1200.05">8868 5839 34095 0,'-4'-7'3024'0,"-3"2"-2416"0,-3 1-480 0,2 1-128 15,8 3 1520-15,-9-2 272 0,3-1 64 0,6 3 16 16,0 0-1456-16,0 0-288 0,0 0-128 0,0 0 0 16,0 0 176-16,0 0-176 0,7 13 192 0,0 3-192 15,-1-2 0-15,2 4 0 0,0 1-240 0,0 0 80 0,-2 3 160 0,5 3 0 16,-1 4-144-16,1-2 144 0,-2 2 0 0,-3 1 0 16,0 0 0-16,0 4 0 0,3 4 0 0,-1 2 128 15,-1 3 0-15,-1 4 0 0,3 0 128 0,0 4 32 16,-1 4 0-16,0-3 0 0,-3 2 16 0,0 1 0 15,-1 1 0-15,3 4 0 0,2 0 32 0,0 3 16 16,1 2 0-16,1-2 0 0,-2-5-48 0,1 1-16 16,2-2 0-16,0 4 0 0,0 5 32 0,-1 0 0 15,1 2 0-15,-1 0 0 0,-2-2-320 0,0-1-144 16,0-1 16-16,-1 5 0 0,1-1 128 0,-4 4 0 16,0 2 128-16,-2-2-128 0,0-3 0 0,-1-1 0 15,-1 0 0-15,1 1 0 0,-2 1 0 0,0-1 176 16,0 2-176-16,0 0 192 0,2-3 0 0,2-1 0 0,-1-2 0 0,-1 1 0 15,2-2-64-15,0 3-128 0,-1-1 192 0,1-1-64 16,0-5-128-16,0-1 0 0,0-2 144 0,-2 6-144 16,1-4 0-16,-2 2 128 0,-1 1-128 0,0 1 0 15,0-3 0-15,1-1 128 0,1-3-128 0,2 1 0 16,1-1 0-16,0 0 128 0,-1-2-128 0,1-1 0 16,0-3 192-16,2-1-16 0,-2-2-16 0,2 0 0 15,3-4 32-15,0 3 0 0,2-2 0 0,-1 0 0 16,-4 2-64-16,1-3 0 0,1-4 0 0,1 2 0 15,-1 0-128-15,1 2 128 0,1-2-128 0,-1-2 128 16,0-1-128-16,-2-1 0 0,-1-1 144 0,-1-1-144 16,1 1 0-16,-2-1 144 0,-1 1-144 0,1-1 0 15,0-5 144-15,-1 1-144 0,-1-2 0 0,1 1 144 0,0 0-144 0,-2-1 0 16,0-3 144-16,0 1-144 0,1-6 0 0,-1 1 128 16,0-4-128-16,-1 2 0 0,0-6 0 0,2 0 0 15,0 0 0-15,-1 0 0 0,1-2 0 0,1-2-256 16,0-1 64-16,1-1 0 0,-5-8-48 0,5 13-16 15,-5-13 0-15,7 9 0 16,-1-1-128-16,-1 0-16 0,-5-8-16 0,7 8 0 16,-7-8-1136-16,8 7-240 0,-8-7-32 0,9 6-11296 15,-9-6-2272-15</inkml:trace>
  <inkml:trace contextRef="#ctx0" brushRef="#br0" timeOffset="2201.48">7787 5393 11967 0,'0'0'1072'0,"0"0"-864"15,0 0-208-15,0 0 0 0,-12 1 3712 0,12-1 688 16,-9 3 144-16,9-3 16 0,0 0-2816 0,-8 6-560 15,8-6-112-15,-5 8-32 0,-1-1-368 0,6-7-80 0,-3 10-16 0,3 2 0 16,3-4-144-16,-2 2-48 0,-1 2 0 0,3 1 0 16,2 0-80-16,1-2-32 0,0 4 0 0,0-1 0 15,3 1-272-15,2 0 160 0,-4-2-160 0,4 2 128 16,-2-1-128-16,0 2 0 0,-1-2 0 0,0 0 0 16,0-1 0-16,-1 0 0 0,0-2 0 0,-1-1 128 15,2 1-128-15,0 0 0 0,1-2 0 0,0 2 0 16,-1-1 0-16,1-1 128 0,0-1-128 0,2 0 0 15,-1 0 0-15,1-4 0 0,-11-4 128 0,11 0-128 16,1 1 0-16,-12-1 0 0,12-3 0 0,-2 2 0 16,-10 1-640-16,12-4-176 0,-3-1-16 0,-1 0-9680 15,-1-2-1936-15</inkml:trace>
  <inkml:trace contextRef="#ctx0" brushRef="#br0" timeOffset="2502">8114 5434 10127 0,'0'0'896'0,"3"-13"-704"16,0 2-192-16,0-5 0 0,0 2 2176 0,2 1 416 16,2-2 80-16,1 2 16 0,-1-1-2048 0,4 0-416 15,1 1-80-15,-2 2-16 0,-2-3-128 0,0 3 0 16,0 2 0-16,-1 3 128 0,-7 6-128 0,0 0 192 16,11-5-192-16,-11 5 192 0,0 0 288 0,0 0 64 15,0 0 16-15,-2 13 0 0,1 0 144 0,-1 1 16 16,-4 4 16-16,1-1 0 0,1 3 16 0,-1-2 0 15,-2 2 0-15,1 2 0 0,-1 2 208 0,1 3 32 16,-5 1 16-16,1 1 0 0,0 1 32 0,-2 4 16 16,0 0 0-16,-1 6 0 0,-1 3-144 0,-1 3-16 0,1 2-16 0,0 3 0 15,-3 1-256-15,1-1-48 0,-2-4-16 0,0-2 0 16,-1-2-272-16,0-3-48 0,-1-3-16 0,3 2 0 16,3-1-224-16,1-3 0 0,1-3 128 0,3-1-128 31,1-1-2144-31,4-4-480 0</inkml:trace>
  <inkml:trace contextRef="#ctx0" brushRef="#br0" timeOffset="5170.37">22618 9419 21183 0,'0'0'1888'0,"0"0"-1504"0,0 0-384 0,0 0 0 0,5-6 2336 0,-5 6 400 16,0 0 80-16,0 0 0 0,0 0-1424 0,8-6-304 16,-1-1-48-16,-7 7-16 0,0 0-64 0,0 0-32 15,0 0 0-15,0 0 0 0,0 0-448 0,0 0-96 16,0 0 0-16,-2 13-16 0,0 3-144 0,-2 2-32 15,-1 2 0-15,-3 1 0 0,-1 0-192 0,-2 2 144 16,0-2-144-16,-2 1 128 0,-2 2 64 0,-2-1 16 16,-1 0 0-16,-2 1 0 0,-2-1 144 0,-2 3 32 15,-1-3 0-15,-4 1 0 0,-1 3 0 0,-1 0 0 16,1 2 0-16,0 1 0 0,4-3-256 0,0 3-128 16,0 3 160-16,2-4-160 0,3 0 0 0,4-3 0 0,2-1 0 0,3-4 0 15,3-3 0-15,2-2-128 0,2-2-16 0,1-3 0 31,4-2-576-31,0-9-112 0,0 0-32 0,0 0 0 16,0 0-1664-16,0 0-336 0,5-12-64 0</inkml:trace>
  <inkml:trace contextRef="#ctx0" brushRef="#br0" timeOffset="5486.46">22158 9516 15663 0,'0'0'688'0,"-8"-6"144"0,-4-3-656 0,2 1-176 0,1 1 0 0,9 7 0 0,0 0 5600 0,0 0 1088 15,-11 0 224-15,11 0 32 0,0 0-5392 0,0 0-1072 16,0 0-224-16,-2 10-32 0,2 0 80 0,4 0 16 16,-4-10 0-16,10 16 0 0,2 0-128 0,6 2 0 15,2-2-16-15,-1 4 0 0,2 0-16 0,1 3 0 16,0 1 0-16,1 1 0 0,-3 2 160 0,1 0 16 15,0 1 16-15,1 1 0 0,-2-5-192 0,-2 2-32 16,-1 0-128-16,3 2 192 0,2-2-192 0,-3-1 176 16,0-1-176-16,-1-3 160 0,1-1-160 0,0-2-224 15,-2-4 48-15,-2-1 16 16,4-2-608-16,-4-1-128 0,1 2-32 0,-1-5 0 16,2-1-1872-16,-1-3-368 0,-3-1-80 0,-1-2-12096 0</inkml:trace>
  <inkml:trace contextRef="#ctx0" brushRef="#br0" timeOffset="5969.82">23145 9752 6447 0,'0'0'272'0,"0"0"80"0,0 0-352 0,0 0 0 16,0 0 0-16,0 0 0 0,0 0 5632 0,-4 11 1072 15,0-2 208-15,0 1 32 0,-1 3-4960 0,-2 2-1008 16,0 3-192-16,-1-1-32 0,-1 3-320 0,0-1-64 16,-1 2-16-16,1 5 0 0,-1 3-176 0,-1-1-48 15,0 0 0-15,-1-1 0 0,0 0-128 0,0 2 192 0,-2 0-192 0,0-3 192 16,-1-3-64-16,-1 2 0 0,-4 0 0 0,0 0 0 15,2 1 160-15,0-3 32 0,0-1 0 0,2-2 0 16,3-2-320-16,1-1 0 0,2-4 0 0,2-2 0 31,1-2-448-31,7-9 0 0,0 0 0 0,0 0 0 16,0 0-3392-16,10-5-656 0,3-8-144 0,6-2-32 0</inkml:trace>
  <inkml:trace contextRef="#ctx0" brushRef="#br0" timeOffset="6215.48">23133 9828 10127 0,'0'0'896'0,"0"0"-704"0,0 0-192 0,0 0 0 0,0 0 6272 0,0 0 1216 15,0 0 240-15,0 0 48 0,11 4-6048 0,-11-4-1200 16,0 0-240-16,5 10-48 0,-1 1 208 0,0 3 64 16,-2 3 0-16,1 3 0 0,-2 0-176 0,0 3-16 15,3 0-16-15,-1 4 0 0,-2 3-160 0,2 2-16 16,1-1-128-16,1 0 192 0,-1-2-192 0,0 0 0 15,1-2 0-15,0-1-160 0,-1-1 160 0,0-3-128 16,0-2 128-16,0-2-128 16,1 0-336-16,-1-4-64 0,-1 0-16 0,-2-3 0 15,0-3-576-15,-1-8-112 0,0 9-32 0,0-9 0 16,0 0-2144-16,0 0-432 0,0 0-96 0,0 0-16 0</inkml:trace>
  <inkml:trace contextRef="#ctx0" brushRef="#br0" timeOffset="6420.87">22965 10283 34783 0,'0'0'1536'0,"0"0"320"0,0 0-1472 0,0 0-384 0,0 0 0 0,0 0 0 16,0 0 592-16,0 0 48 0,9 3 16 0,0-2 0 16,-9-1-80-16,13 1-32 0,2-1 0 0,2-1 0 15,3 0-128-15,1-1-32 0,0 0 0 0,4 0 0 16,4-3-176-16,3 0-32 0,3 0-16 0,7 0 0 15,5-1-160-15,1 1 0 0,-2 3 144 0,-2-2-144 16,-3 0-1632-16,-5 0-400 16,-3-1-80-16</inkml:trace>
  <inkml:trace contextRef="#ctx0" brushRef="#br1" timeOffset="14692.84">18939 6487 19743 0,'0'0'880'0,"0"0"176"0,0 0-848 0,8-3-208 0,0 0 0 0,-8 3 0 15,8-4 192-15,-8 4-16 0,10-3 0 0,-10 3 0 16,8-3-448-16,-8 3-96 0,8-3-16 0,-8 3 0 15,0 0 384-15,9-4-176 0,-9 4 176 0,8-3-128 16,-8 3 1024-16,0 0 192 0,0 0 64 0,0 0 0 16,0 0 480-16,0 0 96 0,0 0 32 0,6-6 0 15,-6 6-592-15,0 0-112 0,0 0-32 0,0 0 0 16,0 0-384-16,0 0-64 0,0 0-32 0,-2-9 0 16,2 9-160-16,0 0-16 0,-6-8-16 0,6 8 0 15,-8-4-144-15,8 4-16 0,-10-2-16 0,1 2 0 0,-2 1 64 0,11-1 16 16,-11 4 0-16,-1 1 0 0,2 2 0 0,-1-1 16 15,1 1 0-15,-1 1 0 0,2-1 80 0,0 0 16 16,0-1 0-16,2 2 0 0,1 5-144 0,2-1-32 16,0 0 0-16,0 0 0 0,2-1-192 0,0 0 128 15,4-1-128-15,0 3 0 0,2-1 128 0,0 0-128 16,0-1 0-16,1 1 0 0,2-3 128 0,-1-1-128 16,2 1 0-16,1-2 0 0,-9-7 176 0,11 8-176 15,-1-2 192-15,-1 1-192 0,-9-7 288 0,13 0-48 16,1 1-16-16,1-2 0 0,-1-2-32 0,4 0 0 15,2-1 0-15,-1-1 0 0,1 0 16 0,1-3 0 16,0-1 0-16,1 1 0 0,0-1-208 0,-1 3 0 16,-1-5 0-16,-4 2 0 0,-1 1 128 0,-2-1-128 0,-1-1 0 15,-3 1 144-15,-3-3-144 0,-1 1 128 0,-1 0-128 0,-1-2 128 16,-2 0-128-16,-1 0 160 0,0-3-160 0,-1 3 160 16,-3 1-160-16,-1 0 0 0,-2 1 144 0,-1-1-144 15,3 1 0-15,-3 1 144 0,-2 2-144 0,1 3 0 16,0 1 176-16,-2 4-176 0,0 0 160 0,0 0-160 15,2-3 192-15,-1 5-48 0,-5 0-16 0,2 2 0 16,1 0-128-16,-1 3 0 0,-1 1 0 0,-2-1 0 16,-2 3-128-16,0 1 128 0,0 1-160 0,1 2 160 15,-1 5 0-15,1-2 0 0,1-1-128 0,3 1 128 16,0 0 0-16,2-1 0 0,2-2 0 0,3 2 0 16,-1-2 0-16,2 1 0 0,1-2 0 0,3-3 0 15,1-10 0-15,2 12-144 0,-2-12 144 0,3 12 0 0,1-2 0 0,0-1 0 16,-4-9 0-16,6 7 0 0,-6-7 0 0,0 0 0 15,12 4 0-15,-1-4 0 0,-1 0 0 0,0-3 0 16,2 2 0-16,-1-2 0 0,-1-1 0 0,0-1 0 16,1-2 0-16,-1 0 0 0,1-3 0 0,-1 1 0 15,-2 0 0-15,0 1 0 0,0 1 144 0,-2-3-144 16,1 1 192-16,-2 0-192 0,0-1 0 0,0-1 0 16,1 1 0-16,-1-1 0 0,1 1 0 0,1 0 0 15,-3 1 128-15,0-3-128 0,1 1 0 0,-1 1 0 16,-2-2 0-16,-2 3 0 0,0 9 0 0,0 0 0 15,-1-6-192-15,1 6 48 0,-4-7 144 0,4 7 0 16,-8-3 0-16,8 3-128 0,-11 6 128 0,-1 0 0 16,-1-1-144-16,1 2 144 0,0 2 0 0,-1-1 0 15,0 1 0-15,0 3 0 0,1-1-160 0,1 1 160 0,-1 0 0 0,3 0-144 16,2-2 144-16,3 0 0 0,2 1 0 0,2-1 0 16,1 2 0-16,2-1-160 0,1-1 160 0,0-1 0 15,-4-9 0-15,6 8-128 0,2-2 128 0,-8-6 0 16,10 8 0-16,1-3 0 0,1-1 0 0,-2-2 0 15,-10-2 0-15,13 0 0 0,0-2 0 0,-1 1 0 16,-1 1 0-16,1-3 0 0,0-2 0 0,2 0 0 16,3-2 128-16,0 1-128 0,-2-2 0 0,0 2 0 15,1-1 0-15,-3 1 0 0,-3-1 0 0,-1 1-160 16,-1-1 160-16,-1-2 0 0,-7 9 0 0,2-11 0 16,-2 1 0-16,-1 1 0 0,-3-3 0 0,-4 3 128 15,-2 3-128-15,-2-1 0 0,0 1 0 0,-2-1 0 16,-2 3 0-16,1 1 0 0,0 0 0 0,1 3 0 15,-3 2 0-15,0 3 0 0,-1 1 0 0,0-1 0 0,-1-3 0 0,1 4 0 16,-1-1 0-16,2 3-128 0,2-1 128 0,2 3 0 16,2-3 0-16,0 3 0 0,1-4 0 0,1 1 0 15,1-1 0-15,1 1 0 0,2 0 0 0,5-7 0 16,-5 11 0-16,5-11 0 0,-3 10 0 0,3-10 0 16,0 0 0-16,5 12-128 0,-5-12 128 0,10 7 0 15,0-1 0-15,0-2-128 0,2-1 128 0,1-3 0 16,2 0 0-16,1 0 0 0,3 0-144 0,0-2 144 15,1 0-160-15,1-1 160 16,0 0-640-16,-3 2-48 0,-4-1 0 0,2-2 0 16,1 1-736-16,-2-3-160 0,0 0-16 0,-2 1-16 15,-1 0-1584-15,-2 0-304 0,0-1-64 0</inkml:trace>
  <inkml:trace contextRef="#ctx0" brushRef="#br1" timeOffset="16777.62">17744 6519 7359 0,'0'0'656'0,"0"0"-528"15,0 0-128-15,0 0 0 0,0 0 4000 0,0 0 768 16,0 0 160-16,0 0 16 0,-10 1-3776 0,10-1-752 16,0 0-160-16,0 0-16 0,0 0-240 0,0 0 0 0,-6-6 0 0,6 6 0 15,-5-4 0-15,5 4 0 0,0 0 0 0,0 0 0 16,-7-6 0-16,7 6 144 0,-8-4-144 0,8 4 128 15,-10 4 432-15,1-3 80 0,9-1 0 0,-9 5 16 16,-2 0 48-16,1 0 16 0,-1 1 0 0,1 2 0 16,-3-1-256-16,0 2-48 0,0 2-16 0,0-2 0 15,0 0-64-15,1 2-16 0,0-2 0 0,3 1 0 16,3 1-128-16,2 2-16 0,1-3-16 0,4 0 0 16,2 0-160-16,2-4 0 0,3-1 0 0,1 1 128 15,3 0 0-15,0 2 0 0,-1 0 0 0,2 0 0 16,1-5-128-16,0 0 160 0,0 0-160 0,-1-1 160 15,0 1 32-15,0-3 16 0,0-3 0 0,0 2 0 0,2-3-16 16,0 0 0-16,1-2 0 0,0-1 0 0,-1-2-32 0,2 0-16 16,0-3 0-16,0 2 0 0,-1-2-144 0,-1 2 160 15,1-1-160-15,-2-1 160 0,-2-2-160 0,0 0 0 16,-2-1 144-16,-2 1-144 0,-1 1 192 0,-2-1-48 16,-3 1 0-16,-2 1 0 0,-2-1 176 0,-2 1 16 15,-3-1 16-15,0 1 0 0,-2 4-96 0,-2 3 0 16,1 0-16-16,-2 2 0 0,-2 3-240 0,-2 3 0 15,-1 1 0-15,-1 2 0 0,-1 2 0 0,1 1 0 16,0 2 0-16,0 1-160 0,-1 1 160 0,3 0-128 16,-1 0 128-16,1 1-128 0,0-1 128 0,3 1 0 15,4-1-144-15,0 0 144 0,0 1 0 0,2-1 0 16,2 1 0-16,1-1 0 0,2-1 0 0,0-1 0 0,4 0 0 16,0-2 0-16,1 0-144 0,2 2 144 0,2-4 0 15,-7-7 0-15,11 7 0 0,1-2-128 0,-2-5 128 0,2 0 0 16,1 0-128-16,0-3 128 0,2 1-192 0,-1-1 192 15,0-3-192-15,2-3 64 0,0-1 128 0,-1 1-208 16,-2 0 208-16,2 0 0 0,-1-3 0 0,0 2-144 16,-2-2 144-16,0 0 0 0,-1 2 0 0,0-3 0 15,-5 0 0-15,0 3 0 0,-2-4 0 0,-2 4 128 16,-2 0-128-16,-1 1 0 0,-2-3 0 0,-1 0 0 16,-2 3 0-16,-2 1 144 0,-1 0-144 0,0 3 0 15,-2 0 0-15,1 1 0 0,-1 3 0 0,0 1 0 16,-2 4-224-16,0-3 48 0,0 3 16 0,0 1 0 15,-2-1 160-15,2 2-160 0,0 1 160 0,1 2-160 0,2-2 160 16,1 3 0-16,0 0 0 0,0 1 0 16,-2-1 0-16,2 3 0 0,3-1 0 0,-1 0 0 0,1 1 0 0,0 0-128 15,2-1 128-15,3-1 0 0,2 1 0 0,2-3 0 16,-3-9 0-16,8 11-128 0,0-4 128 0,1-1 0 16,-9-6 0-16,13 4 0 0,0-2 0 0,0-1 0 15,-1-2 128-15,-1 0-128 0,1 0 0 0,1-3 144 16,0 1-144-16,0-1 0 0,0-1 128 0,0 0-128 15,0-1 0-15,-1 3 0 0,0-3 0 0,-2 2 0 16,1 1 0-16,-11 3 0 0,9-7 144 0,-9 7-144 16,8-6 0-16,-8 6 144 0,0 0-144 0,0 0 128 15,0 0-128-15,0 0 128 0,0 0-128 0,1-11 128 16,-2 2-128-16,1 9 128 0,0 0-128 0,-6-7 0 16,6 7 144-16,-5-6-144 0,0-1 0 0,5 7 128 0,0 0-128 0,-5-6 0 15,5 6 0-15,-7-4 0 16,7 4 0-16,0 0 128 0,-9 0-128 0,9 0 144 0,-9 5-144 0,1 2 160 15,0-1-160-15,0 2 0 16,2 2 144-16,-1 1-144 0,0-1 0 0,0 2 0 0,1-3 0 0,-1 2 0 16,1-2 0-16,-1 0 0 0,2 0 0 0,0 0 0 15,5-9 0-15,0 0-128 0,-6 8 128 0,6-8 0 16,0 0-160-16,0 0 160 0,0 0-192 0,0 0 192 16,0 0-432-16,0 0 32 0,0 0 0 0,0 0 0 31,0 0-240-31,10-5-64 0,-10 5 0 0,7-9 0 0,-7 9-1936 0,6-10-400 0</inkml:trace>
  <inkml:trace contextRef="#ctx0" brushRef="#br1" timeOffset="17811.12">17024 6511 17903 0,'0'0'784'0,"9"-4"176"0,-9 4-768 16,7-6-192-16,-7 6 0 0,3-9 0 0,-3 9 1696 0,3-9 288 0,-4 1 64 0,1 8 16 15,0 0-1040-15,-4-8-192 0,-1 2-64 0,-1-2 0 16,0 2-256-16,-1 1-48 0,1 0-16 0,-2 2 0 15,-1 1-32-15,-3 1-16 0,-3 1 0 0,0 0 0 16,1 0 80-16,-2 3 16 0,-3 3 0 0,-1 1 0 16,1 4-96-16,-1 1-16 0,0-1 0 0,1 2 0 15,-1 0-176-15,3 0-32 0,0 1-16 0,2-1 0 16,0 0 48-16,4 1 16 0,-1-1 0 0,2 1 0 0,-1 1-32 0,2-1-16 16,3 0 0-16,0-1 0 0,1-1 0 0,1 0 0 15,2 0 0-15,2-3 0 0,1 2-176 0,1 0 128 16,-2-11-128-16,0 0 128 0,6 12-128 0,-6-12 160 15,9 7-160-15,-9-7 160 0,12 7 32 0,-2-3 0 16,-10-4 0-16,14-1 0 0,-1-2 16 0,0-1 16 16,2 0 0-16,-1-1 0 0,-1-2-32 0,3 0-16 15,2-3 0-15,-2 0 0 0,-2 1 32 0,0 0 16 16,2 1 0-16,-2 0 0 0,-2-4-96 0,0 2 0 16,-2 0-128-16,1 0 192 0,-4 0-32 0,0 0-16 15,-4 0 0-15,1 0 0 0,-1 0-144 0,1-1 0 16,-2 1 0-16,-1 1 0 0,0-2 192 0,-2 3-64 0,-3 0 0 15,0 2 0-15,2-2-128 0,-2 2 0 0,-4 0 0 0,-1 2 0 16,-3 1 0-16,1 1 0 0,1 2 0 0,-3 2 0 16,-4 0 0-16,0 2 0 0,1 3 0 0,1-1 0 15,-1 2 0-15,2 1-176 0,0 2 176 0,0 2-128 16,3-3 128-16,0 3 0 0,1 1 0 0,2 2 0 16,0 1 0-16,2 1 0 0,-1-1 0 0,3 0-128 15,2-1 128-15,-1-1 0 0,2 2 0 0,2-1 0 16,0 0 0-16,5-5 0 0,0 1 0 0,2-1-128 15,0-4 128-15,2 1 0 0,1-3 0 0,2 1 0 16,1-6 0-16,2 0 0 0,2 0 0 0,0-4 0 16,2-2 0-16,1 0-160 0,2-2 160 0,-1 2 0 15,0-6 0-15,-2 0 0 0,1-1 0 0,0 0 0 0,-3 1 0 0,-4 1 0 16,-2-1 0-16,-2-1 0 0,1 1 0 0,-5-1 0 16,-2-3 128-16,-1 5-128 0,-2-1 128 0,-1 2-128 15,-1-1 0-15,-3 1 0 0,-1 1 144 0,-1 1-144 16,-1 1 128-16,-2 2-128 0,-2 1 192 0,1 1-32 15,-3 2-16-15,1 1 0 0,-1 4-144 0,0-3 0 16,-1 3 0-16,0 1 0 0,0 3 0 0,0 1 0 16,-1 1 0-16,2-1 0 0,0 0 0 0,0 0 0 15,-1 0 0-15,1 0 0 0,1 2 0 0,0-1 0 16,1-2 0-16,0 0 0 0,2-2 0 0,1 1 0 16,2 1 0-16,6-8 0 0,-5 6 0 0,5-6 0 15,-4 11 0-15,4-11 0 0,0 0 0 0,0 0 0 16,0 0 0-16,0 0 0 0,0 0 0 0,0 0 0 15,9 6 0-15,-9-6 0 0,10 3-320 0,1-2 16 0,-1-1 0 0,-10 0 0 32,12-3-608-32,-3-1-128 0,-9 4-32 0,9-7-10448 0,-1 0-2112 0</inkml:trace>
  <inkml:trace contextRef="#ctx0" brushRef="#br1" timeOffset="18933.45">15033 6527 29247 0,'0'0'1296'0,"0"0"272"0,-8-5-1248 0,8 5-320 0,-6-4 0 0,6 4 0 15,0 0 608-15,-8-3 64 0,8 3 16 0,-9-1 0 16,9 1-560-16,-9 0-128 0,0 0 0 0,9 0 0 15,-10 3 0-15,1-2 0 0,-1 3 0 0,1-2 0 16,0 0 0-16,1 0 0 0,-1 1 0 0,9-3 0 16,-9 5 160-16,-1 0-160 0,3 1 192 0,0 0-192 15,7-6 384-15,-5 7-48 0,1 2 0 0,4-9 0 0,0 0 192 0,1 14 48 16,3-4 0-16,1 2 0 16,3-1-192-16,0-1-16 0,1-1-16 0,3-1 0 0,1 0-208 0,1-2-144 15,-1 1 192-15,0-1-192 0,0 0 144 0,2-1-144 16,-1-1 0-16,2-2 144 0,-2-3-144 0,0 0 0 15,1-2 144-15,-2-1-144 0,0 0 128 0,-1 0-128 16,-1-2 160-16,1-1-160 0,-2 0 176 0,-2-3-176 16,0 3 192-16,0-5-192 0,-2 1 256 0,0 1-48 15,-1 0-16-15,-2-2 0 0,-1 3-16 0,-2 0-16 16,-2-1 0-16,-2 1 0 0,-2-1-160 0,1-1 128 16,-3 1-128-16,1 0 128 0,-4 3-128 0,1 2 192 15,-2-2-192-15,0 2 192 0,-1 0-32 0,-1-2 0 16,-2 4 0-16,-1 0 0 0,0 3-160 0,2 3 128 15,-2-3-128-15,0 3 128 0,0 1-128 0,0 2 0 0,0-1 0 0,3 1 0 16,1 2 0-16,-1 0 0 0,3 1 0 0,3 0 0 16,3 2 0-16,2 0 0 0,1 1-128 0,3-3 128 15,3 0 0-15,2 0-176 0,2 1 176 0,4-3-128 16,1 1 128-16,2 0 0 0,2-4 0 0,-1 0-128 16,1-2 128-16,1-2 0 0,1-1 0 0,-1 0 0 15,-1 0 128-15,1-2-128 0,-1-1 160 0,-1-2-160 16,-2-4 224-16,0 3-48 0,-1-3-16 0,0 0 0 15,-1-2-32-15,-2 1 0 0,-2-1 0 0,0 1 0 16,-3 1 16-16,-1 0 0 0,-2 0 0 0,-2 3 0 16,-2-1-144-16,-2 3 160 0,-5-2-160 0,1 2 160 15,8 5-160-15,-10 1 0 0,0 3 0 0,-1 0 0 16,-1 1 0-16,1 3 0 0,-2 0 0 0,1 4 0 0,0-3-144 16,2 1 144-16,1 1 0 0,-1-4 0 0,3 2 0 0,-1 1 0 15,-1-3 0-15,2 3 0 0,2-3-128 0,0 1 128 16,1 0 0-16,4-8 0 0,0 0 0 0,0 0 0 15,0 0 128-15,0 0-128 0,5 9 144 0,-5-9-144 16,10 4 128-16,1-1-128 0,-1-3 128 0,1 0-128 16,-1-3 128-16,1 0-128 0,-2 1 0 0,1-1 0 15,-1-1 0-15,-9 4 0 0,8-4 0 0,-8 4 0 16,11-5 128-16,-11 5-128 0,0 0 0 0,7-6 0 16,-7 6 144-16,0 0-144 0,0 0 0 0,0 0 128 15,0 0-128-15,0 0 0 0,0 0 0 0,0 0 144 16,0 0-144-16,0 0 0 0,0 0 0 0,0 0 0 15,0 0 0-15,0 0 0 0,0 0 0 0,0 0 0 0,0 0 0 0,0 0 0 32,0 0-1168-32,0 0-192 0,0 0-48 0,0 0-16320 0</inkml:trace>
  <inkml:trace contextRef="#ctx0" brushRef="#br1" timeOffset="20247.93">13484 6487 17503 0,'0'0'768'0,"0"0"176"0,-9 0-752 0,9 0-192 16,-8-4 0-16,8 4 0 0,0 0 800 0,0 0 128 16,-7 0 32-16,7 0 0 0,-10-6 192 0,4 3 64 0,-2-1 0 0,8 4 0 15,-9-2-128-15,0 2-32 0,0 0 0 0,0 0 0 16,-1 0-224-16,1 2-64 0,0-1 0 0,-1 3 0 16,-3 0-176-16,0 2-32 0,0 1-16 0,-2 1 0 15,1-1-352-15,0 3-64 0,1-1 0 0,1 1-128 16,0 1 0-16,0 0 0 0,2-2 0 0,1 1 0 15,2-1 128-15,2 0-128 0,1-1 0 0,4-8 0 16,0 11 208-16,4 1-16 0,1-4 0 0,4-2 0 16,5 0 192-16,0-2 16 0,2-3 16 0,2 0 0 15,3-1 48-15,-1-1 16 0,3 0 0 0,-1-3 0 16,0-4-96-16,1-1-32 0,1 0 0 0,1-1 0 16,-1 0-128-16,1 0-32 0,0-2 0 0,-2-1 0 15,0-3-192-15,-1 2 176 0,0-1-176 0,-4 2 160 0,-5 0-160 0,0 0 128 16,-1 0-128-16,0 2 128 0,-1-1 16 0,-1 1 0 15,-4 1 0-15,-1 0 0 0,-2 0-144 0,-4 4 0 16,-3 2 144-16,4 4-144 0,-7-7 192 0,-1 4-48 16,-1 0 0-16,9 3 0 0,0 0 48 0,-11 4 0 15,-4 2 0-15,1 2 0 0,-1 3-192 0,1 0 0 16,0 1 0-16,-1 1 128 0,2 2-128 0,0-1 0 16,2 1 0-16,2 0 0 0,-2-1 0 0,3 1 0 15,2-1 0-15,1-1 0 0,1-1 0 0,2-2 0 16,4-1-144-16,-2-9 144 0,4 9 0 0,-4-9 0 15,7 8-128-15,2-3 128 0,2 1 0 0,1-4 0 16,-1-2 0-16,4-1 0 0,-1-3 0 0,0 0 0 16,-1-4 0-16,-1 3 0 0,0-2 0 0,-2 0 0 0,-2-2 0 15,3-1 0-15,-1 0 0 0,0 1 128 16,1-2-128-16,-3 1 0 0,-2-2 0 0,-1 2 128 0,1 2-128 0,-2-1 0 16,-4 1 0-16,0 8 128 0,-3-10-128 0,0 2 0 15,1 0 0-15,-2 3 128 0,4 5-128 0,-7-4 0 16,7 4 0-16,-9-1 0 0,-3 1 0 0,5 0 0 15,7 0 0-15,-9 2 128 0,-2 1-128 0,1 2 0 16,1 2 0-16,-1 0 128 0,0 1-128 0,0 1 0 16,-1-2 128-16,2-1-128 0,1 1 0 0,2-1 144 15,-1 1-144-15,7-7 0 0,-6 9 0 0,0-1 0 16,1 0 0-16,5-8 0 0,-5 10 0 0,1-2 0 16,1 1 0-16,3-9 0 0,-1 13 0 0,1-3 0 15,0-10 0-15,4 11 0 0,-4-11 0 0,7 10 0 16,-1-2 0-16,1-1 0 0,-7-7 0 0,10 5 0 0,0-2 0 0,2-2 0 15,-1-1 0-15,-1-1 0 0,0 1 0 16,0-2 0-16,-10 2 0 0,10-5 128 0,-10 5 0 0,8-9 0 16,-2-2 0-16,0 2 0 0,-6 9-128 0,4-9 0 15,-2 0 0-15,2 0 0 0,0-2 128 0,-4 1-128 16,-4 1 0-16,0 1 128 0,0 0-128 0,2 2 0 16,2 6 144-16,-3-11-144 0,-2 4 0 0,0-3 128 15,-3 5-128-15,0 0 0 0,0 2 0 0,-1 3 0 16,-1 2 0-16,0-1 0 0,1 0 0 0,0 2 0 15,-1-1 0-15,1 2 0 0,-1 3 0 0,4-1 0 16,-1 1 0-16,7-7 0 0,-6 8 0 0,1 0 0 16,5-8 0-16,-6 11-128 0,1 1 128 0,3-3 0 15,0 0 0-15,2-9 0 0,3 12 0 0,-3-12 0 0,6 9 0 0,1-1 0 16,0 0 0-16,0-2 0 0,1 0 0 0,3-3 0 16,0 0 0-16,1-3 0 0,-1 0 0 0,0 0 0 15,1 0 0-15,0 0 0 0,-1-4 0 0,-1 2 0 16,-10 2 0-16,10-7 0 0,-1-1 128 0,-1 3-128 15,-8 5 128-15,8-7-128 0,-8 7 128 0,4-9-128 16,-2 2 128-16,-2-3-128 0,-2 1 160 0,-2 1-160 16,-4 2 160-16,1 2-160 0,1-2 160 0,-1 0-160 15,0 1 0-15,-3 0 128 0,-3 1-128 0,2 1 0 16,-1 2 0-16,0 2 0 0,-1 1-192 0,1 0 192 16,2 2-720-16,1 0-48 0,9-4 0 0,-9 7 0 15,1-1-1936-15,1 1-400 0,7-7-80 0</inkml:trace>
  <inkml:trace contextRef="#ctx0" brushRef="#br1" timeOffset="21397.22">13487 6518 6447 0,'0'0'576'0,"0"0"-576"15,-9 0 0-15,9 0 0 0,0 0 4144 0,0 0 720 16,0 0 128-16,0 0 48 0,0 0-3120 0,0 0-608 15,-7-5-128-15,7 5-32 0,0 0-304 0,0 0-64 16,2-9-16-16,-2 9 0 0,1-7-256 0,-1 7-64 16,0 0-16-16,4-9 0 0,-4 9-112 0,0 0 0 15,4-9-16-15,-4 9 0 0,0 0 64 0,0 0 16 0,0 0 0 16,0 0 0-16,-8 5-32 0,1 1 0 16,0 4 0-16,-1 0 0 0,-1 2-208 0,1 1-144 0,1-1 192 0,1-1-192 15,-1 0 0-15,2-1 0 0,0 1 0 0,5-11 0 16,-3 11 128-16,3-11-128 0,-1 12 0 0,1-3 0 15,0-9 128-15,0 0-128 0,0 0 144 0,9 7-144 16,-9-7 224-16,10 4-48 0,1-3-16 0,-1-2 0 16,1-2 96-16,0-1 32 0,1-1 0 0,0 0 0 15,1-1-96-15,-1 1 0 0,-1-1-16 0,2-3 0 16,2-2-176-16,-1 2 192 0,-2-3-192 0,0 2 192 16,-2-1-192-16,1 1 0 0,-2-2 144 0,-2 1-144 15,-1-1 128-15,-4 1-128 0,-4 0 128 0,-1-1-128 16,0 1 144-16,0 2-144 0,-4 2 192 0,-2-4-192 0,-2 2 176 15,1 0-176-15,0 1 160 0,-1 3-160 0,-1 0 176 0,-1-1-176 16,2 2 192-16,-1 4-192 0,-1 3 192 0,0 1-64 16,0 2 0-16,0 1-128 0,1-2 176 0,0 4-176 15,-1 2 160-15,2 1-160 0,-1-1 128 0,0 2-128 16,0 0 0-16,2 3 144 0,-1 1-144 0,2 2 0 16,2 1 0-16,0 0 0 0,2-1 0 0,2-3 0 15,3-1-128-15,3 1 128 0,1-3 0 0,2 0 0 16,3 0 0-16,2-2 0 0,-5-7 0 0,3-1 0 15,2 0 0-15,1 0 128 0,1-2 0 0,1-1 0 16,2 0 0-16,1-3 0 0,13-6 16 0,-3 1 0 16,-2-2 0-16,-3 0 0 0,-1-2 0 0,-4 0 0 15,-4-1 0-15,1-3 0 0,-1 2-16 0,-1-2 0 16,-2-1 0-16,-3 2 0 0,-3-2-128 0,-2 3 192 0,-2-2-192 0,-4 2 192 16,-2 1-192-16,-1 1 192 0,0 0-192 0,-3 2 192 15,0 0-192-15,0 3 0 0,-1 0 144 0,-1 2-144 16,1 2 0-16,-1 2 0 0,0 4 0 0,-1 3 0 15,0 2 0-15,0 2 0 0,1 1 0 0,1 2 0 16,-1 3 144-16,3 0-144 0,0 0 192 0,2 1-192 16,2-4 160-16,1 1-160 0,0 2 128 0,1-4-128 15,3 1 0-15,2-1 0 0,0-2 0 0,-2-10 0 16,4 13 0-16,1-5 0 0,-5-8 0 0,7 12 0 16,-7-12 0-16,10 7 0 0,0 0 0 0,-1-1 0 15,1 0-288-15,2-2-144 16,-2-2-16-16,2 2-16 0,2-4-2480 0,2 0-512 0,1 0-80 0,3 0-32 15</inkml:trace>
  <inkml:trace contextRef="#ctx0" brushRef="#br0" timeOffset="26150.72">8328 6682 30239 0,'0'0'1344'0,"-9"-2"256"0,9 2-1280 0,0 0-320 0,0 0 0 0,0 0 0 16,0 0 704-16,12-4 64 0,-1-2 0 0,4 5 16 15,3-3-416-15,4 3-96 0,3 0-16 0,1-2 0 16,3 2-64-16,1-1 0 0,1 1-16 0,2 1 0 15,-1-3-176-15,2 2 160 0,1-1-160 0,3-1 160 0,0 0-160 0,1-1 0 16,1 1 0-16,0 0 128 0,-3 2-128 0,-1 1 0 16,-4-3 0-16,-1 2 0 0,-2-1 0 0,-1 1 128 15,-2 1-128-15,0-4 0 0,0 2 0 0,-1-1 0 16,-1-1 0-16,1 1 0 0,-1 3 0 0,-2 0 0 16,-1 0 0-16,-2 0 0 15,1-1-384-15,-3 0-176 0,-2 1-16 0,-3 0-16 16,-12 0-2688-16,12 0-544 0,2-4-96 0,-14 4-32 0</inkml:trace>
  <inkml:trace contextRef="#ctx0" brushRef="#br0" timeOffset="27284.25">7131 6235 10127 0,'0'0'896'0,"0"0"-704"0,0 0-192 0,0 0 0 16,0 0 3008-16,-1-9 560 0,1 9 112 0,0 0 32 15,0 0-2448-15,0 0-496 0,3-9-80 0,-3 9-32 16,6-7 176-16,-6 7 48 0,0 0 0 0,11-1 0 0,-11 1 0 0,11 2 0 16,1 4 0-16,0 5 0 0,0 2 32 0,-3 4 16 15,-3 3 0-15,2 0 0 0,1 2-64 0,0 5-16 16,-1 4 0-16,0 8 0 0,-2 2-272 0,1 2-48 16,-2 0-16-16,2 0 0 0,-3-1-304 0,-1-2-64 15,1 1-16-15,0-1 0 0,0 0-128 0,0-2 0 16,1-8 144-16,3 0-144 15,4-6-1232-15,0-5-320 0</inkml:trace>
  <inkml:trace contextRef="#ctx0" brushRef="#br0" timeOffset="29219.98">8681 8274 17503 0,'0'0'768'0,"0"0"176"0,0 0-752 16,0 0-192-16,0 0 0 0,0 0 0 0,0 0 2432 0,12 3 464 16,1-3 96-16,3 0 16 0,3 0-2016 0,1 0-400 15,-2 0-80-15,7 0 0 0,5-4-256 0,1 2-64 16,2 1 0-16,1-2 0 0,0 2-192 0,0 0 0 15,-1 0 128-15,1 1-128 0,0 1 0 0,1-1 0 16,2-1 128-16,1 1-128 0,0 1 0 0,-1 0 0 16,0 0 0-16,-2-1-160 0,-2 3-160 0,-1-6-16 15,-3 2-16-15,-2 1 0 16,-1 0-1088-16,-3 0-224 0</inkml:trace>
  <inkml:trace contextRef="#ctx0" brushRef="#br0" timeOffset="30020.09">7083 8001 17503 0,'0'0'1552'0,"0"0"-1232"0,-6-6-320 0,6 6 0 16,0 0 1936-16,-8-4 336 0,8 4 64 0,-9-1 16 16,0 1-1792-16,9 0-368 0,-10 5-64 0,3-1 0 15,-3 0-128-15,1 1 0 0,1-1 0 0,1 2 0 16,-2 2 0-16,-1 0 0 0,1 1 0 0,0 2 0 15,1-1 0-15,1 2 0 0,-1 0 0 0,1 4 0 16,2 1 192-16,0 3 0 0,0-3 16 0,1 4 0 16,1 0 80-16,2 1 16 0,-2-1 0 0,3 1 0 15,1 0-304-15,3 1 160 0,2 1-160 0,3-1 128 16,1 0-128-16,3-4 0 0,1 2 0 0,3-4 0 16,2-3 0-16,0-3 0 0,3-6-192 0,2 0 192 0,1-5-304 0,1-4 64 15,1 2 16-15,-1-8 0 0,-2 1 224 0,-1-2 0 16,1-2-160-16,-1-6 160 0,-1-2 0 0,-1-1 0 15,-1-2 192-15,-3 0-64 0,-3 1-128 0,-1 0 0 16,-1 0 144-16,-3 2-144 0,-3 0 144 0,-3 0-144 16,-3 1 192-16,-3-4-192 0,-2 5 192 0,-1-5-64 15,-2 1 0-15,-3-1-128 0,-3 2 176 0,-3 1-176 16,-1 2 160-16,-2 0-160 0,-3 2 192 0,-1 3-64 16,1 2-128-16,2 4 192 0,1-1-192 0,0 3 176 15,-1 1-176-15,1 1 160 16,3 1-528-16,3 2-96 0,1 1-32 0,1 2-7920 15,3 2-1584-15</inkml:trace>
  <inkml:trace contextRef="#ctx0" brushRef="#br0" timeOffset="30321.38">7537 8347 28559 0,'0'0'2544'0,"0"0"-2032"16,-9 5-512-16,9-5 0 0,0 0 2640 0,0 0 432 15,-2 13 96-15,2 2 16 0,0-6-2720 0,2 0-464 16,-2-9-240-16,4 12 32 16,-2 1-480-16,2-4-80 0,0 1-32 0,1-1 0 15,-1-1-2064-15,-4-8-400 0</inkml:trace>
  <inkml:trace contextRef="#ctx0" brushRef="#br0" timeOffset="30753.74">7818 7870 36399 0,'0'0'1600'0,"-7"4"352"0,-4 1-1568 0,3 4-384 0,3 3 0 0,2 1 0 16,2 0 0-16,-1 1-144 0,-2 4 0 0,0-1 0 31,0 3-224-31,-1-2-32 0,-1 0-16 0,1-1 0 0,-1-2 160 0,0-3 16 0,1-3 16 0,5-9 0 16,-1 9 224-16,1-9 0 0,0 0 0 0,0 0 0 15,0 0 0-15,0 0 0 0,0 0 0 0,12 0 0 16,-12 0-128-16,14 1 128 0,2-1 0 0,-2 1-144 16,-2 1 144-16,1 2 0 0,1-1 0 0,0 4 0 0,2 3 0 0,0 0 0 15,-2-3 0-15,0 4 0 16,1 1 0-16,-1-3 0 0,-1 1 0 0,1 1 0 0,0-1 0 0,-1 0 0 15,-3 1 0-15,0 1 0 0,0 1 0 0,-3-2 0 16,0 1 0-16,-7-12 0 0,3 16 0 0,-3-2 0 16,-2-1 0-16,0 0 0 0,-2 0 0 0,0 0 128 15,-1-1-128-15,-2 0 176 0,-1-2-48 0,0-1-128 16,-1 2 192-16,-1-1-64 0,-1-1-352 0,0 2-80 16,-1-2-16-16,-1-1 0 15,-1-2-2832-15,-1 1-576 0,-7-5-112 0,1 0-32 0</inkml:trace>
  <inkml:trace contextRef="#ctx0" brushRef="#br0" timeOffset="30945.01">7700 8012 4607 0,'9'-21'192'0,"1"8"64"0,5-3-256 0,-1 2 0 0,0 1 0 0,7 0 0 16,5-4 8160-16,4 0 1584 0,4 1 320 0,3-2 64 15,0 3-7696-15,3-1-1536 0,-3 2-304 0,1 2-64 16,-1 1-400-16,0 1-128 0,4 1 0 0,-2 2 0 31,-2-1-1888-31,-1 2-432 0,1-2-96 0,-5 0-16 0</inkml:trace>
  <inkml:trace contextRef="#ctx0" brushRef="#br2" timeOffset="36492.51">8412 9501 11967 0,'0'0'528'0,"0"0"112"0,0 0-512 0,0 0-128 0,-6-5 0 0,6 5 0 16,-7-6 2704-16,7 6 512 0,0 0 112 0,0 0 0 15,0 0-2080-15,0 0-416 0,0 0-96 0,0 0-16 16,0 0-240-16,0 0-48 0,0 0-16 0,0 0 0 16,0 0 240-16,0 0 48 0,0 0 16 0,0 0 0 15,0 0 320-15,0 0 64 0,0 0 16 0,0 0 0 16,0 0 80-16,0 0 16 0,0 0 0 0,0 0 0 15,0 0-288-15,0 0-48 0,0 0-16 0,0 0 0 16,0 0-256-16,0 0-48 0,2 12-16 0,1-1 0 16,-1-1-224-16,1 3-64 0,1-3 0 0,-2 3 0 15,1-3-96-15,1 3-32 0,0 2 0 0,1 4 0 16,0 1-128-16,2 1 0 0,-1-1 0 0,2 2 0 16,0 4 0-16,0-1 192 0,0-3-64 0,1 1 0 0,-1 2 64 15,-1-1 0-15,0-1 0 0,1-2 0 0,-2-1 64 0,1-2 32 16,-2 1 0-16,0 1 0 0,0-2 0 0,-1-1 0 15,0-5 0-15,0 0 0 0,-1 1 16 0,-2-6 0 16,-1-7 0-16,0 0 0 0,1 11-48 0,-1-11-16 16,3 9 0-16,-3-9 0 0,0 0-80 0,0 0-16 15,0 0 0-15,0 0 0 0,0 0-144 0,0 0 192 16,0 0-192-16,0 0 192 0,0 0-192 0,0 0 128 16,0 0-128-16,0 0 128 0,0 0-128 0,4-9 0 15,-4 9 0-15,0 0 128 0,0 0-128 0,5-8 0 16,-5 8 0-16,0 0 0 0,4-10 0 0,0 0 0 15,-4 10 128-15,5-9-128 0,-5 9 0 0,5-10 0 16,-1-2 0-16,0 3 128 0,1-3-128 0,1 2 0 0,-1-2 144 16,1-1-144-16,1 0 128 0,-1 0-128 0,0-3 128 0,0 2-128 15,2-2 0-15,2 1 0 0,0-2 0 0,0 0 128 16,-1 0-128-16,0-1 176 0,0-2-176 0,-1 1 192 16,-1 0-192-16,1 2 0 0,1 2 0 0,0 0 0 15,-3 1-144-15,2 1 144 0,3 1 0 0,-4 4 0 16,-3-1 0-16,0 2 0 0,-1-3 0 0,2 4 0 15,-5 6 0-15,8-7-128 0,-2 0 128 0,1 0 0 16,-7 7 0-16,10-7 0 0,-1-3 0 0,1 2 0 16,-3 0 0-16,1-2 0 0,-1 0 0 0,2 3 0 15,1 4 0-15,1-3 0 0,-3-2 0 0,-2 2 0 16,-1-2 0-16,0 1 0 0,-1 1 0 0,-4 6 0 16,0 0 0-16,7-6 0 0,-7 6 0 0,0 0 0 0,0 0 0 0,0 0 0 15,0 0 0-15,0 0 0 16,0 0 0-16,0 0 0 0,0 0 0 0,0 0 0 0,0 0 0 0,0 0 0 15,0 0 0-15,0 0 0 0,0 0 0 0,0 0 0 16,-8 7 0-16,8-7 0 0,0 0 0 0,-10 4 0 16,1-4 0-16,-1 0 0 0,0 0 0 0,1 0 0 15,0 0 0-15,-2 0 0 0,1 0 0 0,-2 0 0 16,-1 1 0-16,-1-1 144 0,-3-1-144 0,-1 1 160 16,-1 0-160-16,1 3 160 0,-2 2-160 0,1 0 0 15,-2-1 0-15,2-2 128 0,-1 2-128 0,0-1 160 16,1 0-160-16,1-1 160 0,2 1-160 0,0-1 0 15,1 1 144-15,0-2-144 0,1-2 0 0,1 1 128 16,0 1-128-16,1-1 0 0,0-1 0 0,2 1 0 16,-2 0 0-16,2 1 128 0,1 2-128 0,9-3 144 0,0 0-144 0,-11 3 160 15,1-5-160-15,10 2 0 0,-9 0-160 0,9 0 160 16,0 0 0-16,0 0 0 0,-11 2 0 0,11-2 0 16,0 0 0-16,0 0 0 0,0 0 0 0,0 0 0 15,0 0 0-15,0 0 0 0,-5-7 0 0,5 7 0 16,0 0 0-16,0 0 0 0,0 0 0 0,0 0 0 15,8-6 0-15,-8 6 0 0,12-2 0 0,-2 2 0 16,-10 0 0-16,12-1 0 0,-2 1-128 0,1 0 128 16,-1-1 0-16,1 2 0 0,-11-1 0 0,13 4 0 15,-2-2 0-15,1 0-144 0,0-2 144 0,-1 0 0 16,0 0-128-16,-1 0 128 0,-10 0-128 0,13 1 128 16,-2 0-128-16,-1 2 128 0,-10-3-128 0,12 3 128 15,-3-3 0-15,-9 0 0 0,11 1 0 0,-11-1 128 0,10 0-128 0,-10 0 0 16,10 0-176-16,-10 0 176 0,12 0 0 0,-3 0 0 15,-9 0 0-15,12 0 0 0,-2-3 0 0,1 2 0 16,-11 1 0-16,10 0 0 0,1 0 0 0,-11 0 0 16,10-7 0-16,-10 7 0 0,11 0 0 0,-11 0 0 15,0 0 0-15,0 0 0 0,0 0 0 0,0 0 0 16,0 0 0-16,0 0 0 0,2 10 0 0,-2 1 0 16,-4 0 0-16,-2 0 0 0,-3 2 0 0,-2 2 0 15,-1 0-128-15,1 4 128 0,-2 2 0 0,0-1 0 16,0 0 0-16,-2-2 0 0,1 2 0 0,1-3 0 15,1-2 192-15,0 1-192 0,1-2 0 0,0-1 0 16,1 0 0-16,2 0-192 0,-1 1 192 0,2-5 0 16,7-9 192-16,-5 9-192 0,0 3 0 0,5-12 0 0,0 0 0 0,0 0-144 15,0 0 144-15,0 0 0 0,0 0 0 0,0 0 0 16,0 0 0-16,0 0 0 0,0 0 0 0,10-7 0 16,-1 0 0-16,1-2 128 0,-1-1-128 0,1-1 128 15,1 1-128-15,0-2 0 0,1-1-128 0,-2 2 128 16,1-1 0-16,-1-1 0 0,2-2 0 0,0 2 128 15,0 3-128-15,-1-3 0 0,0 0-128 0,-2 2 128 16,0-2 0-16,-1 2 0 0,0-1 0 0,-3 2-128 16,-1 0 128-16,-2 3 0 0,-2 7 0 0,0 0 0 15,0-10 0-15,-1 0 0 0,-2 0 0 0,-2 3 0 16,-4 2 0-16,0 1 0 0,-1-1 0 0,-1 3 0 16,1-1 0-16,-1 3 0 0,1 3 144 0,-1-3-144 15,-2 0 0-15,2 2 0 0,0 0-192 0,1 2 48 0,1 3 144 0,0 1 0 16,1 1 0-16,0 2 0 0,1-1 0 0,2-1-160 15,5-9 160-15,-4 11-160 0,2 2 160 0,2-3 0 16,0-10 0-16,2 11-128 0,2-2 128 0,-4-9 0 16,5 10 0-16,1-3 0 0,-1 1 0 0,-5-8 0 15,8 7 0-15,-8-7 0 0,7 5 0 0,-7-5-128 16,11 0 128-16,-11 0 0 0,12 1-352 0,-2-1 16 16,0-1 0-16,1 2 0 15,1-1-2160-15,2-1-448 0,3-2-64 0</inkml:trace>
  <inkml:trace contextRef="#ctx0" brushRef="#br2" timeOffset="38376.46">9907 9467 13823 0,'0'0'608'0,"0"0"128"0,0 0-592 0,0 0-144 16,0 0 0-16,0 0 0 0,-5-7 2848 0,5 7 544 16,0 0 96-16,0 0 32 0,0 0-1968 0,9-5-384 15,-1 0-80-15,1 1 0 0,1 1 64 0,1 0 32 16,-11 3 0-16,11-2 0 0,-11 2 16 0,13-1 0 16,-2 1 0-16,-1 0 0 0,1 1-48 0,-11-1-16 15,0 0 0-15,11 7 0 0,-3 1-320 0,0-1-64 16,-8-7-16-16,8 13 0 0,-2 2-336 0,1-1-64 15,-1 0-16-15,1 3 0 0,0 3-320 0,-1 2 0 16,1-1 0-16,0 1 0 0,1 3 208 0,3 1-16 16,-1-4-16-16,0 3 0 0,0 1-32 0,-1-3 0 15,0 0 0-15,0-3 0 0,1 0-144 0,1 0 160 0,-1-3-160 16,-1 2 160-16,-1-3-160 0,-1-1 0 0,-1-2 0 0,1 3 128 16,-2-3-128-16,0-4 192 0,-5-9-192 15,5 11 192-15,-5-11-32 0,2 11 0 0,0-2 0 0,-2-9 0 16,0 0 32-16,0 0 16 0,0 0 0 0,0 0 0 15,0 0-80-15,0 0 0 0,0 0-128 0,0 0 192 16,0 0-64-16,3-10 0 0,0 0-128 0,-3 10 192 16,0 0-64-16,0-11-128 0,1 2 176 0,1-3-176 15,1 1 144-15,1 1-144 0,0 0 0 0,-4 10 144 16,0 0-144-16,6-10 0 0,0-3 0 0,0 2 128 16,2 2-128-16,1 3 0 0,0-1 0 0,0 2 0 15,0-2 0-15,2 2 0 0,2-1 0 0,0-1 0 16,0-1 0-16,1 2 0 0,2-3 0 0,0-2 0 15,-2 3 0-15,2 0 0 0,-1-1 0 0,1 2 0 0,1-3 0 0,1 1 0 16,-1 0 0-16,-1 0 0 0,-2 0 0 0,-1 0 0 16,0 0 0-16,0 0 0 0,0-2 0 0,0-1 0 15,-1 1 0-15,0-1 0 0,-2 1 0 0,1 1 0 16,-4-2 0-16,1 1 0 0,0-1 0 0,-1 0 0 16,-4 0 0-16,0 3 0 0,0 1 0 0,-2 2 0 15,-1 1 0-15,-1-3 0 0,-3-1 0 0,0 2 0 16,-1 1 128-16,-2-1-128 0,-1 2 0 0,-1-2 0 15,0 1 0-15,-1-1 0 0,-2 1 0 0,-1 1 0 16,-1-1 0-16,-3 1 0 0,-2 0 0 0,1 0 128 16,-3-2-128-16,0 1 0 0,0-1 0 0,2 2 128 15,-1 2-128-15,1-2 0 0,1 0 0 0,-1 0 0 0,1 0 128 0,0 1-128 16,-2 0 0-16,2 0 0 0,1 3 0 0,0 1 0 16,0 0 0-16,0 0 0 0,0 0 0 0,3 0 0 15,0 0 0-15,-1 1 0 0,2 1 0 0,1 1 0 16,1-2 0-16,0-1 0 0,1-2 0 0,1 2 0 15,0-2 0-15,1 5 0 0,8-3 0 0,-9 4 0 16,9-4 0-16,0 0 0 0,0 0 0 0,-7 5 0 16,7-5 0-16,0 0 0 0,0 0 0 0,0 0 0 15,0 0-144-15,0 0 144 0,7 12 0 0,-7-12 0 16,10 6-320-16,1 0 64 0,-1-5 0 0,2 0 0 16,1 1-448-16,1-2-64 0,2-2-32 0,2 1 0 15,3 0-1424-15,1-1-272 16,1 1-64-16,4-2-16 0,0 0 944 0,0 0 192 0,-1-1 32 0,0 3 16 15,2 1-48-15,-2 0-16 0,-3-2 0 0,0 4 0 0,-4 3 1008 0,-2-1 208 16,-3 1 48-16,1 2 0 0,-4-1 352 0,0 2 80 16,-11-8 16-16,12 6 0 0,-2 2-16 0,-1-1 0 15,-9-7 0-15,11 8 0 0,-11-8-240 0,0 0 144 16,0 0-144-16,10 5 128 0,-10-5-128 0,0 0 0 16,0 0 0-16,0 0 0 0,0 0 128 0,0 0 0 15,5 9 0-15,-5-9 0 0,0 13 640 0,-1-4 112 16,1-9 16-16,-5 14 16 0,-1-1 32 0,0-2 0 15,-3-2 0-15,0 1 0 0,0 3-240 0,-2-1-64 16,-1 3 0-16,1-1 0 0,-2 2-160 0,-3 0-32 16,-1-5-16-16,1 2 0 0,1 3-128 0,-1-2-32 15,-2 0 0-15,4 1 0 0,1-4-48 0,1 1-16 16,-1 0 0-16,0 1 0 0,0-3-80 0,0 2-128 16,1-3 176-16,1 2-176 0,2-4 128 0,0 3-128 0,0-4 0 0,3 1 0 15,-1-1 256-15,7-6-64 0,0 0-16 0,0 0 0 16,-4 11 16-16,4-11 16 0,0 0 0 0,0 0 0 15,0 0-208-15,0 0 176 0,0 0-176 0,0 0 160 16,0 0-160-16,11 0 0 0,-1-4 0 0,2 1 128 16,-2 0 32-16,1-1 0 0,-1-2 0 0,3 2 0 15,0-6-160-15,0 0 160 0,-1 0-160 0,2 0 160 16,2 1-160-16,-2-5 0 0,-2 4 144 0,-2-3-144 16,1 3 144-16,-1-2-144 0,-2-1 192 0,0-2-192 15,-3 4 0-15,-1-1 0 0,-1-1 0 0,-2 1 0 16,-2 2 0-16,-2-1 0 0,-2 1 160 0,0 1-160 15,-3 4 0-15,0-2 128 0,-1 2-128 0,-2 2 0 0,-3 2 128 0,0 4-128 16,1 0 128-16,-3 4-128 0,-1-2 0 0,-3 3 0 16,0 2 0-16,-1 0 0 0,-3 3 0 0,2 1 0 15,0-4 0-15,2 0 0 0,3 1 0 0,2-2 0 16,0-2 0-16,2-1 0 0,2 1 128 0,0-3-128 16,2-2 0-16,9-2 128 0,0 0-128 0,0 0 160 15,0 0-160-15,-5-5 160 0,5 5-160 0,0 0 160 16,0-12-160-16,3-1 160 0,0 3 16 0,3-2 0 15,0-2 0-15,2-2 0 0,1-1-32 0,2 0 0 16,0 0 0-16,2-1 0 0,0 1-144 0,2 0 128 16,-1 2-128-16,2-1 128 0,-3 4-128 0,0 3 0 15,-1-1 0-15,-1 3 0 0,-2 3 0 0,1 0 0 16,-10 4 0-16,0 0 0 0,0 0 0 0,0 0 0 16,0 0-144-16,0 0 144 0,0 0 0 0,5 13 0 0,-3-3 0 0,-2-10 0 15,-6 7 0-15,-1 1 0 0,-1-3 0 0,-1 3 0 16,-1 1 0-16,-2-1 0 0,0 4 0 0,-1-3 0 15,0 1 0-15,0 0 0 0,0-3 0 0,2 4 144 16,-1 1-144-16,1-2 160 0,1-2-160 0,1-2 160 16,1 0-160-16,8-6 128 0,0 0-128 0,0 0 128 15,0 0-128-15,0 0 0 0,0 0 0 0,0 0 128 16,-6-8-128-16,3-1 0 0,3-2 0 0,1 1 128 16,2 2-128-16,1-6 0 0,1-2 144 0,1-1-144 15,2 4 0-15,3 0 0 0,-1 0 0 0,1 0 128 16,-1 2-128-16,0 0 0 0,1 0 0 0,-1 2-128 15,-1-1 128-15,-1 2 0 0,-1 1 0 0,-7 7 0 16,0 0 0-16,0 0 0 0,0 0 0 0,0 0 0 0,0 0 0 16,0 0 0-16,0 0 0 0,0 0 0 0,-9-4 0 0,-1 4 0 15,1 2 0-15,-1 0 0 0,0 1 0 0,-1-2 0 16,1 2 0-16,1 1 0 0,1 2-160 0,8-6 0 16,-8 7 0-16,8-7 0 15,0 0-2320-15,0 0-464 0,0 0-80 0</inkml:trace>
  <inkml:trace contextRef="#ctx0" brushRef="#br2" timeOffset="39960.25">11529 9404 17503 0,'0'0'768'0,"-8"-9"176"0,8 9-752 0,-12-10-192 16,0 3 0-16,12 7 0 0,0 0 4624 0,0 0 896 15,0 0 176-15,0 0 48 0,0 0-3952 0,0 0-768 16,0 0-176-16,0 0-16 0,0 0-160 0,11-8-32 15,3 3 0-15,1 1 0 0,0 2-320 0,2 0-80 16,0 0-16-16,1 2 0 0,1 2-96 0,-1-2 0 16,3 2-128-16,-2 0 192 0,1 1 16 0,1-2 0 15,-2-2 0-15,2 1 0 0,0-3 48 0,1 3 16 16,2-2 0-16,-1 0 0 0,1 2 32 0,0 0 0 16,4-5 0-16,-4 3 0 0,0-2-96 0,-1 0-16 15,1 0 0-15,-1 3 0 0,-2-1-64 0,0 1 0 0,-1-2-128 0,-2 1 192 16,-4 0-192-16,1 2 128 0,-1-2-128 15,-2 0 0-15,-2 2 144 0,-10 0-144 0,0 0 128 0,10 4-128 16,-10-4 160-16,0 0-160 0,0 0 192 0,0 0-192 16,8 4 224-16,-8-4-64 0,0 0-16 0,0 0 0 15,0 0 32-15,-1 9 0 0,1-9 0 0,-5 8 0 16,-2 1-176-16,7-9 192 0,-9 7-192 0,0 1 192 16,0 0-192-16,0-2 0 0,0-1 0 0,-2 4 128 15,1 1-128-15,-1 0 0 0,1 0 0 0,-1 5 128 16,1 3-128-16,0 2 0 0,-2-2 0 0,1 1 0 15,0 2 0-15,-1 0 0 0,-2 3 0 0,3 2 0 16,1 4 0-16,-1-2 0 0,1-2 0 0,1 0 0 16,0-2 0-16,1-2 0 0,1-4 0 0,2 2 0 0,1-3 0 0,0-2 0 15,2 0 0-15,-1-2 0 0,-2 0 0 0,1 0 0 16,1-1 0-16,-1 1 0 0,1 0 0 0,0 1 0 16,0-1 0-16,-1 0 128 0,1 1-128 0,0 2 0 15,2-2 0-15,-2 2 0 0,-1-2 0 0,1 1 0 16,3-15 0-16,-1 11 0 0,-1 0 0 0,2-11 0 15,0 0 0-15,-2 10 0 0,2-10 0 0,0 0 128 16,0 0-128-16,0 0 0 0,0 0 192 0,0 0-64 16,0 0 0-16,0 0 0 0,0 0 96 0,0-10 16 15,0-1 0-15,-1-2 0 0,0-1 0 0,-1-2 0 16,-2 3 0-16,1 0 0 0,-1-1-112 0,-2-4-128 16,0 1 176-16,-1 0-176 0,0 0 144 0,-3 0-144 15,0-3 0-15,0 1 144 0,-1-2-144 0,1-2 0 0,-2-1 144 16,2-1-144-16,-1 1 0 0,-1-3 0 0,1 0 0 0,-1-2 128 15,1 1-128-15,0-2 0 0,-2 1 0 0,2 4 0 16,3 6 0-16,1-2 0 0,-2 4 0 0,2 0 0 16,3 0 0-16,0 3 0 0,2 2 0 0,0 2 0 15,2 0 0-15,0 10 0 0,0 0 0 0,0 0 0 16,3-9 0-16,-3 9-128 0,0 0 128 0,0 0-128 16,0 0 128-16,0 0-192 0,10 9 192 0,-1 1-192 15,-2-1 32-15,-7-9 0 0,3 14 0 0,-1-1 0 16,-2-13 160-16,1 12-128 0,-1-12 128 0,3 12-128 15,-3-12 128-15,3 11 0 0,-2 0 0 0,-1-11 0 16,0 0 0-16,0 0 0 0,0 0 0 0,0 0 0 16,5 11 0-16,-5-11 0 0,7 10 0 0,-7-10 0 15,11 6 0-15,0-2 0 0,-1 0 0 0,1 1 0 16,-1 0 0-16,2-2-128 0,-2-3 128 0,2 0 0 0,1-3 0 0,0 2 0 16,0-2 0-16,0 2 0 0,0 1 0 0,2-1 0 15,-1-3 0-15,2 0 0 0,-1-3 0 0,2 1 0 16,0-3 0-16,1 2 0 0,1 1 0 0,0-2 0 15,-1-5 0-15,-1 1 0 0,-1 0 0 0,-2 1 0 16,-1 0 0-16,0 1 0 0,-1-1 0 0,-1 5 0 16,-11 6 0-16,0 0 0 0,7-9 0 0,-7 9 0 15,0 0 0-15,0 0 0 0,0 0 0 0,0 0 0 16,0 0 0-16,0 0 0 0,0 0 0 0,0 0 0 16,-9 5 0-16,-1 3 0 0,-2 4 0 0,0-1 0 15,-1 1 0-15,-4 0 0 0,-3-1 0 0,-1 1 0 16,1 0 0-16,1-2 0 0,-2 3 0 0,1 0 0 0,2-3 0 0,2-1 0 15,3-1 0-15,1-2 0 0,3-1 0 0,0 2 0 16,1 1 0-16,8-8 0 0,-6 7 0 0,6-7 128 16,0 0-128-16,0 0 0 0,0 0 0 0,0 0 0 15,0 0 0-15,0 0 0 0,5-7 0 0,3-1 0 16,0 0 0-16,2-2 0 0,2-2 0 0,0 1 0 16,1-3 0-16,1 1 0 0,0 0 0 0,1 1 0 15,-4 0 0-15,1 2 0 0,-1 1 0 0,-4 0 0 16,0 1 0-16,-7 8 0 0,0 0 0 0,0 0 0 15,0 0 0-15,0 0 0 0,0 0 0 0,0 0 0 16,0 0 0-16,0 0 0 0,-7 10 0 0,1 2-128 16,-3 0 128-16,-2 2 0 0,-2 1 0 0,-1 2 0 15,0 3 0-15,-1 3 0 0,0 3 0 0,0 1 0 0,0-4 0 0,-1 2 0 16,2-3 128-16,1 1-128 0,0-3 0 0,1 1 0 16,3-2 0-16,-2-4 0 0,1 1 0 0,1-3 0 15,1-3 0-15,0 2 0 0,0-2 0 0,2 1 0 16,-2-3 0-16,1 0 0 0,1-2-160 0,-1 1 160 15,0-5-192-15,7-2 192 16,-7 7-688-16,7-7-16 0,0 0-16 0,0 0 0 16,0 0-1600-16,0 0-320 0,0 0-64 0,0 0-16 15,0 0-1120-15,13 6-208 0,8 1-48 0,-1-7-16 0</inkml:trace>
  <inkml:trace contextRef="#ctx0" brushRef="#br2" timeOffset="41662.08">12543 9338 21183 0,'0'0'1888'0,"0"0"-1504"16,-8-3-384-16,2-1 0 0,-2 2 3040 0,8 2 544 15,-9-2 96-15,9 2 32 0,-9-2-2784 0,0 0-544 16,-2 1-128-16,11 1 0 0,-9 0-256 0,9 0 0 15,-10-1 0-15,10 1 0 0,-8-3-144 0,8 3-80 16,0 0-16-16,0 0 0 0,-7-5 240 0,7 5-176 16,0 0 176-16,0 0-160 0,0 0 352 0,0 0 64 15,0 0 0-15,0 0 16 0,-4-6 512 0,4 6 112 16,0 0 0-16,0 0 16 0,0 0-160 0,0 0-48 16,-6 5 0-16,6-5 0 0,0 0-288 0,-3 10-64 15,3-10-16-15,0 0 0 0,0 0-16 0,0 0 0 16,0 0 0-16,0 0 0 0,0 0 192 0,11 5 16 15,-1-1 16-15,-10-4 0 0,12-4 32 0,-1 0 0 16,3 2 0-16,-3-2 0 0,1 1-80 0,2 1-16 16,3-1 0-16,0 3 0 0,-2-1-208 0,0 1-32 0,2 1-16 0,1 2 0 15,1-1-224-15,-1 2 0 0,-1 0 0 0,1 1 0 16,2-1 0-16,-2 2 0 0,-2-1 0 0,-1 0 0 16,1-1 0-16,1-2 0 0,0-5 0 0,0 0 0 15,0 0 128-15,1 1-128 0,1-3 0 0,2-2 0 16,1-1 192-16,2 0-64 0,-1-1-128 0,1 1 192 15,-2-2 0-15,2 1-16 0,-1 1 0 0,-2 1 0 16,-6 2-48-16,0 1 0 0,-1-2 0 0,-1 3 0 16,-1 1-128-16,-12 2 128 0,12-2-128 0,-12 2 128 15,0 0-128-15,0 0 0 0,0 0 0 0,0 0 0 16,0 0 0-16,0 0 0 0,0 0 0 0,0 0 0 0,0 0 0 0,-2 9 0 16,2-9 0-16,-6 8 0 0,-1-3 0 0,7-5 128 15,-10 6-128-15,-1-1 0 0,1 0 0 0,0 0 0 16,-2 2 128-16,1-1-128 0,0 1 0 0,0 2 0 15,0 1 0-15,-1 1 0 0,0-3 0 0,-1 2 0 16,0 2 0-16,1 4 0 0,1 4 0 0,0-3 0 16,1 4 0-16,-1 3 0 0,1 2 0 0,-1 2 0 15,1-2 0-15,1 1 0 0,1 1 0 0,0-2 0 16,2-1 0-16,-1-1 0 0,2-4 0 0,1 0 0 16,-1-3 0-16,0 0 0 0,-2 1 0 0,2-2 0 15,0-1 0-15,1 0 0 0,1-2 0 0,1 1 0 16,0-2 0-16,1 1 0 0,0 3 0 0,1-3 0 15,0 1 0-15,1-2 0 0,0-2 0 0,1 2 0 16,-2 1 0-16,1 0 0 0,0-1 0 0,-1-12 0 0,1 13 0 0,1-3 0 16,-2-10 0-16,0 0 0 0,0 11 0 0,0-11 0 15,0 0 0-15,0 13 0 0,0-13 0 0,0 0 0 16,0 0 0-16,0 0 0 0,0 0 144 0,0 0-144 16,0 0 0-16,0 0 144 0,0 0-144 0,0 0 0 15,0 0 208-15,-9-7-64 0,-1-2-16 0,4-2 0 16,1 4-128-16,0-4 128 0,-1-3-128 0,4 0 128 15,-3-2 48-15,-2-1 0 0,-1-3 0 0,0 2 0 16,1-3-48-16,-3-1-128 0,0-3 192 0,-2 1-64 16,-2-1-128-16,1 0 0 0,0 0 0 0,-3 1 128 15,-1-1-128-15,0 0 0 0,0 0 0 0,-1 3 0 16,0 2 0-16,0 2 0 0,-1 0 0 0,1 0 0 16,0-1 0-16,0 3 0 0,1 0 0 0,2 2 0 0,2-1 0 15,2 2 0-15,0 1 0 0,2 2 0 0,2 1 0 0,2 2 0 16,5 7 0-16,-2-5 0 0,2 5-160 0,0 0 160 15,1-5 0-15,-1 5-144 0,0 0 144 0,0 0 0 16,8-9-144-16,-8 9 144 0,0 0 0 0,0 0 0 16,8-4-144-16,-8 4 144 0,0 0 0 0,0 0 0 15,0 0-128-15,0 0 128 0,0 0 0 0,0 0-192 16,0 0 192-16,0 0-160 0,0 0 160 0,0 0-128 16,0 0 128-16,0 0-128 0,10 2-176 0,-10-2-16 15,10 4-16-15,2-1 0 16,1 1-560-16,2-1-96 0,0 0-32 0,2 3 0 15,1-1-64-15,-1-1 0 0,0 0-16 0,0 1 0 16,0-2 528-16,0 2 128 0,-3 1 0 0,1-2 16 0,-3-1 432 0,-1-2 0 0,2 0 0 16,0-1-128-16,0-1 320 0,0 0 80 0,2-2 16 0,0-1 0 15,1 0 224-15,0 0 64 0,1-2 0 0,0 1 0 16,-2-2-208-16,1 3-48 0,0 2 0 0,-2-2 0 16,0-3-160-16,-1 2-32 0,-1 0-128 0,-2 1 192 15,-10 4-192-15,10-4 0 0,-10 4 128 0,0 0-128 16,0 0 0-16,0 0 144 0,0 0-144 0,0 0 128 15,0 0 80-15,-11 0 16 0,-1 0 0 0,-1 4 0 16,-1-2 32-16,-2 4 0 0,-1 0 0 0,-1 2 0 16,-3 0-64-16,-2 1-16 0,-2 1 0 0,0 3 0 15,2 1-176-15,-2-1 0 0,0 0 0 0,4-3 128 16,3 0-128-16,1-2 0 0,2 1 0 0,3-1 0 16,3-1 0-16,2-1 128 0,7-6-128 0,0 0 0 0,0 0 0 0,0 0 0 15,0 0 0-15,0 0 0 0,0 0 0 0,0 0 0 16,0 0 0-16,15 3 0 0,-2-4 0 15,1-1 0-15,-1 1 0 0,1-3 0 0,2 1 0 0,0-2 0 16,-1-4 128-16,0 1-128 0,-2 0 0 0,0 2 0 16,0-1 0-16,0 0 0 0,-5 4 0 0,-1-1 128 15,1 0-128-15,1 0 0 0,0 3 0 0,1-3 128 16,-3 3-128-16,1 1 0 0,5 2 0 0,-2 4 0 16,-11-6 0-16,9 9 0 0,-3 0 0 0,0 3 0 15,-4 1 0-15,-1 1 0 0,-1-1 0 0,-2 1 0 16,-2-1 0-16,-1 3 0 0,-1 2 0 0,0 0 0 15,-3-1 144-15,0 0-144 0,-2 0 176 0,0-1-48 16,-1 0 0-16,0-2 0 0,0-1 64 0,2 1 16 16,-2-2 0-16,3-2 0 0,3-3-80 0,-1 1 0 0,0 0-128 0,4-1 192 15,3 3-192-15,0-10 128 0,-2 7-128 0,2 3 0 16,0-10 0-16,3 7 0 0,1 2 0 0,-4-9 0 16,2 8 0-16,1 0 0 0,1 0-144 0,0-2 144 31,-4-6-464-31,6 8 0 0,-6-8 0 0,8 8 0 15,0 0-1440-15,0 1-272 0,0-2-64 0,1 2-16 16,1 1-1072-16,2 1-224 0,-2-2-32 0</inkml:trace>
  <inkml:trace contextRef="#ctx0" brushRef="#br2" timeOffset="43979.4">14922 9309 4607 0,'0'0'400'0,"0"0"-400"0,0 0 0 0,0 0 0 16,0 0 4416-16,0 0 816 0,0 0 144 0,0 0 48 15,0 0-3408-15,0 0-672 0,0 0-144 0,0 0-32 16,0 0-480-16,0 0-112 0,0 0 0 0,0 0-16 16,0 0-48-16,0 0 0 0,0 0 0 0,0 0 0 15,0 0 384-15,-5 8 64 0,5-8 0 0,0 0 16 16,-9 4-16-16,9-4 0 0,-10 2 0 0,0 2 0 16,1-2-288-16,9-2-64 0,-10 2-16 0,1 1 0 15,9-3-256-15,-11 1-48 0,2 1-16 0,9-2 0 16,-10 3-32-16,10-3-16 0,0 0 0 0,-9 4 0 15,9-4 16-15,0 0 0 0,0 0 0 0,0 0 0 0,0 0-48 0,0 0 0 16,0 0 0-16,0 0 0 0,0 0 128 0,0 0 32 16,0 0 0-16,0 0 0 0,13-1 48 0,0 0 16 15,0-2 0-15,0 1 0 0,0 0-48 0,0 2-16 16,1 0 0-16,2-1 0 0,0 1-160 0,0-3-48 16,3 2 0-16,-1 1 0 0,2-1-144 0,-1 1 0 15,2-2 144-15,0 2-144 0,1-2 128 0,1 0-128 16,2 1 128-16,1 0-128 0,0-3 0 0,0 1 0 15,-1 3 0-15,-4-1 128 0,-4-3-128 0,0 2 0 16,0-1 0-16,-3 3 128 0,-2 0-128 0,-2 0 0 16,1 0 0-16,-11 0 128 0,10 0-128 0,-10 0 0 15,0 0 128-15,0 0-128 0,0 0 144 0,0 0-144 16,0 0 192-16,0 0-192 0,0 0 192 0,0 0-192 0,0 0 192 0,0 0-192 16,0 0 192-16,0 0-64 0,0 0 0 0,0 0-128 15,0 0 176-15,0 0-176 0,-8 3 160 0,1 2-160 16,7-5 128-16,-12 6-128 0,0-1 0 0,2 3 0 15,1 0 0-15,2 1 0 0,1 0 0 0,-1-1 0 16,1 1 0-16,-1 2 0 0,0 0 0 0,1 3 0 16,-2 0 0-16,2 3 0 0,0 1 0 0,1 3 0 15,-3-3 0-15,2 2 0 0,1-1 0 0,-1 3 0 16,3 3 0-16,-1 0 0 0,-2 2 0 0,4 1 0 16,0-1 0-16,1-2 0 0,0-2 0 0,2 0 0 15,2-5 0-15,-1 0 0 0,1 2 0 0,-2-3 0 16,-1-4 0-16,3 0 0 0,0 0 0 0,-2 1 0 15,-2 2 0-15,-1-3 0 0,0-2 0 0,-1 1 0 16,0-1 128-16,3-11-128 0,-2 10 0 0,-1 2 0 0,-1 2 0 0,0-4 128 16,4-10-128-16,-5 8 0 0,5-8 0 0,-5 11 128 15,1-3-128-15,4-8 0 0,0 0 128 0,-4 9-128 16,0 1 0-16,4-10 0 0,0 0 128 0,0 0-128 16,0 0 0-16,0 0 0 0,-5 11 0 0,5-11 0 15,0 0 0-15,-5 9 0 0,5-9 0 0,0 0 0 16,0 0 0-16,-7 7 0 0,7-7 0 0,0 0 176 15,0 0-176-15,0 0 160 0,-9 0-160 0,9 0 160 16,-6-9-160-16,0 0 160 0,1 0 48 0,0-3 16 16,0-5 0-16,0-1 0 0,-1-4 16 0,1 0 0 15,-1 0 0-15,-2 0 0 0,-1-2-112 0,-1-3-128 0,1-2 176 0,-1-1-176 16,-2 0 0-16,-1 0 0 0,-1-3 0 0,-2 0 0 16,1-5 0-16,-1 3 0 0,0 2 0 0,1 0 0 15,-1 1 0-15,3 4 128 0,0 1-128 0,1 4 0 16,0 2 0-16,2 2 0 0,0 4 0 0,0 2 0 15,4 2 0-15,1 2 0 0,5 9-176 0,-4-8 176 16,0 2-128-16,4 6 128 0,0 0 0 0,0 0 0 16,0 0-176-16,0 0 176 0,0 0-160 0,0 0 160 15,0 0-160-15,0 0 160 0,0 0-160 0,13 6 160 16,-1 1 0-16,-2 1-144 0,-1-2 144 0,2-1 0 16,-1 1 0-16,0-1-128 0,1 1 128 0,-1-2 0 15,-1 2 0-15,2-1 0 0,-11-5 0 0,13 5 0 16,0-4 0-16,0-1 0 0,-1 3 0 0,1-2 0 15,-1 0 0-15,-1 1 0 0,2 0 0 0,-1-2 0 16,0-2 0-16,-1-1 0 0,1 1 192 0,-1-1-64 16,-1 3-128-16,-10 0-128 0,12 0 128 0,0-1-192 0,-12 1 192 0,11-3 0 15,-11 3 0-15,12-3 0 0,-12 3 0 0,0 0 0 16,10-2 0-16,-10 2 0 0,10-7 0 0,-10 7 0 16,5-9 0-16,1 3 0 0,-6 6 0 0,0 0 128 15,0 0-128-15,7-9 0 0,-7 9 0 0,0 0 0 16,0 0 0-16,0 0 128 0,0 0-128 0,0 0 0 15,0 0 0-15,0 0 0 0,0 0 0 0,0 0 0 16,0 0 0-16,2 14-128 0,0-1 128 0,-2-3 0 16,0-10 0-16,-2 13 0 0,0 0 0 0,-2-1 0 15,0 1 0-15,1-1 0 0,1 0 0 0,0 1 0 16,1 0 0-16,0-2 0 0,0 0 0 0,1-11 0 16,0 0 0-16,0 13 0 0,1 1 0 0,0-1 0 0,2-1 0 15,-1 1 0-15,0-1 0 0,0 0 0 0,1-1 0 0,0 2-128 16,-1 3 128-16,1-4 0 0,-2-1 0 0,2 2 0 15,-1-3 0-15,1 0 0 0,-2 0 0 0,-1-10 0 16,0 10 0-16,0-10 0 0,0 0 0 0,0 0 0 16,0 0 0-16,0 0 0 0,0 0 0 0,0 0 0 15,0 0 0-15,0 0 0 0,0 0 0 0,-8-3 0 16,1-4 0-16,0 0 128 0,0-5-128 0,1-1 0 16,-1 0 0-16,1-2 0 0,-2-1 0 0,0-3 128 15,0 0-128-15,1-2 0 0,-2-3 0 0,2 1 128 16,-1 1-128-16,0 1 0 0,1 0 0 0,0 3-128 15,0 3 128-15,1 4 0 0,-1 0 0 0,1 7 0 16,-1-2 0-16,7 6-240 0,-9-1 48 0,1 4 0 0,-1 4 192 0,2 3-144 16,0 1 144-16,0 3-128 0,1 2-16 0,-1 3 0 15,2 5 0-15,3-2 0 0,0-1 144 0,2-2-160 16,0 4 160-16,3-1-160 0,1-1 160 0,1-1 0 16,0 1 0-16,2-2 0 0,1-5 0 0,1 0 0 15,0 1 128-15,-1-2-128 0,0-3 0 0,-2 1 0 16,1-1 0-16,0-2-128 0,-7-8 128 0,7 9 0 15,-7-9 0-15,5 9 0 0,-5-9 0 0,0 0 0 16,0 0 128-16,0 0-128 0,0 0 0 0,0 0 128 16,0 0-128-16,0 0 0 0,0 0 0 0,3-13 128 15,-2 3-128-15,-1-2 0 0,-1-1 0 0,-1-2 128 16,0 1-128-16,-1-2 0 0,1 0 128 0,-2-3-128 16,1-2 128-16,0 1-128 0,0 0 128 0,-1-1-128 0,-2 0 128 0,3 4-128 15,-1 4 0-15,0 5 0 0,-2 2 0 0,1-1 0 16,0 0 0-16,0 1-160 0,5 6 160 0,0 0 0 15,-11 3 0-15,4 4 0 0,0 3 0 0,2 2 0 16,0-2 0-16,1 4 0 0,1 3 0 0,2 4 0 16,1 4 0-16,2 2 0 0,4 2 0 0,-1 0 144 15,1-1-144-15,2 2 0 0,0-2 0 0,1-1 0 32,0 1-608-32,0 2-96 0,2-4-32 0,-1 2-14544 0,-1 4-2896 0</inkml:trace>
  <inkml:trace contextRef="#ctx0" brushRef="#br3" timeOffset="93430.82">7452 9712 11055 0,'0'0'976'0,"0"0"-784"16,0 0-192-16,0 0 0 0,0 0 2560 0,0 0 480 16,0 0 96-16,0 0 0 0,0 0-2016 0,12-3-416 15,-12 3-64-15,12-4-32 0,-2 2-32 0,0-1 0 16,1 1 0-16,-11 2 0 0,10 0 208 0,1 0 48 16,-11 0 0-16,13 1 0 0,-2 2-32 0,1-1 0 15,0 1 0-15,0-1 0 0,-1 1-160 0,2-3-16 16,0 1-16-16,3-1 0 0,0 2-160 0,-1-2-16 15,0 0-16-15,0 1 0 0,0 1 32 0,2 0 16 16,1-1 0-16,-1 3 0 0,-3-1-128 0,2 1-16 0,-1-2-16 0,2 2 0 16,0 1 48-16,0 0 16 0,2-1 0 0,-1 2 0 15,-1 0-80-15,0-1-16 0,-2-1 0 0,2 0 0 16,2 1-80-16,-4-1 0 0,1 2-16 0,0-5 0 16,-1 1 16-16,1-2 0 0,-1-1 0 0,2 0 0 15,2 2 144-15,0-1 48 0,-1-2 0 0,2-1 0 16,-2 0-80-16,2 1-16 0,1-2 0 0,1 1 0 15,-1 1 96-15,1-1 0 0,0 0 16 0,0 2 0 16,-2-4-144-16,-1 4-48 0,1-3 0 0,-1 2 0 16,1 2-32-16,0 0-16 0,-1-1 0 0,1 1 0 15,-2 0-32-15,0 0 0 0,0 0 0 0,1 0 0 16,-1 0-128-16,1 0 0 0,0-3 0 0,0 2 0 0,3-2 0 16,-1 1 0-16,0-3 128 0,1 1-128 0,-1 0 0 0,1 0 0 15,0 0 144-15,2-1-144 0,-2 1 144 0,0-3-144 16,-1 1 192-16,0 2-192 0,-1 3 304 0,0-1-48 15,0 0-16-15,1 2 0 0,-2 0-96 0,1 0-16 16,1-2 0-16,0 2 0 0,0 0-128 0,-1 0 0 16,1-2 0-16,1 1 0 0,2-3 0 0,1 1 128 15,-2-4-128-15,1 4 0 0,-2 0 0 0,-1-2 128 16,-3 0-128-16,3-1 0 0,-3 2 0 0,0 0 0 16,-1 1 128-16,-1 0-128 0,-1-2 0 0,1 3 128 15,0 0-128-15,-2 1 128 0,-1-2-128 0,0 2 0 16,0-1 144-16,-1 2-144 0,-12 0 0 0,12 4 0 15,-12-4 0-15,10 2 0 0,-10-2-176 0,12 1-96 0,-12-1-32 16,0 0 0 0,0 0-2784-16,0 0-560 0</inkml:trace>
  <inkml:trace contextRef="#ctx0" brushRef="#br4" timeOffset="131006.81">1944 10038 6447 0,'0'0'576'0,"0"0"-576"0,8-7 0 0,-8 7 0 15,0 0 4912-15,11-5 864 0,0 0 176 0,-11 5 48 16,0 0-4512-16,12-5-896 0,-1 0-176 0,-2 1-32 16,-9 4-384-16,11-2 144 0,-1 1-144 0,-10 1 0 15,13-3 256-15,-2-1-48 0,-2 1-16 0,0-1 0 16,-9 4 416-16,13-3 80 0,-3-1 16 0,1 3 0 16,-1 2 112-16,1-1 16 0,-11 0 16 0,13 0 0 0,-1 0-368 0,-1 1-80 15,1-1-16-15,0 3 0 0,-2-3-192 0,2 0-32 16,1 1-16-16,-1 2 0 0,-1 0 128 0,4 0 32 15,2 3 0-15,-3-2 0 0,-5-2 32 0,3 1 16 16,4-3 0-16,-1 0 0 0,0-1 64 0,0-1 16 16,1 1 0-16,2 1 0 0,0 0 64 0,-1-3 16 15,-4-1 0-15,3 0 0 0,1 2-64 0,-1-2-16 16,-3 0 0-16,1-1 0 0,0 4-128 0,-1-2-32 16,-1-1 0-16,1 0 0 0,-1-1-16 0,1 4 0 15,-1-2 0-15,1 0 0 0,-2-1 0 0,2 3 0 16,0 2 0-16,2-1 0 0,-1-1-256 0,0 0 0 15,-1 0 0-15,2-2 0 0,0 3 0 0,0-1 0 16,-1-2 128-16,2 3-128 0,-1-3 256 0,1 2-48 0,-2 0-16 0,-1 0 0 16,0-2-32-16,-1 0-16 0,-1-1 0 0,3 3 0 15,3 0-16-15,-1 1 0 0,-2 0 0 0,0 0 0 16,2 0-128-16,1 0 192 0,1-2-192 0,-1 1 192 16,-1-1-192-16,-1 2 0 0,1 0 144 0,0 0-144 15,-1 2 0-15,2-1 0 0,0-2 0 0,0 1 128 16,-3 0-128-16,2 0 0 0,-2-1 0 0,2 0 0 15,0 1 128-15,-1-3-128 0,1 3 160 0,1 0-160 16,1-1 0-16,0-1 0 0,-1 1 0 0,3 2 0 16,3-1 176-16,0 0-176 0,-8-1 192 0,4-3-192 15,1 2 192-15,3-1-192 0,-1-1 192 0,0 1-192 16,-1 2 160-16,0 0-160 0,-1-3 128 0,1 0-128 0,-1 0 128 0,-1 0-128 16,1 2 0-16,0-4 128 15,-2 5-128-15,0-3 0 0,0 2 144 0,1 2-144 0,-1-3 0 0,0 2 144 16,2-1-144-16,0 0 0 0,7 0 128 0,-5 0-128 15,-1-1 0-15,3-1 0 0,4-1 0 0,-1-1 128 16,-1-1-128-16,0 2 0 0,-1 2 256 0,0-1-64 16,-2 0-16-16,1 0 0 0,-3 1-176 0,-2 0 0 15,-1 0 0-15,1 2 0 0,-1 1 0 0,0-3 0 16,0 2 0-16,1 0 128 0,-1 0-128 0,1-3 0 16,2-2 0-16,1 4 0 0,1 0 0 0,0 0 0 15,-1-2 0-15,2 1 0 0,2 2 0 0,-3-3 0 16,-1 2 128-16,1 2-128 0,-1-4 0 0,-1 1 128 15,-2 0-128-15,2 2 128 0,0 0-128 0,0-1 0 16,-2 0 0-16,1 1 0 0,-2-1 0 0,0 1 0 0,1-3 0 16,0 3 0-16,1 1 0 0,2-2 0 0,3 0 0 0,-2-1 0 15,-1 1 0-15,4 0 0 0,2 1 0 0,0 1 0 16,-3 0 0-16,1 0 0 0,2 0 0 0,0 1 0 16,2 2 0-16,0-2 0 0,-1-1 0 0,-2 2 0 15,1-1 176-15,-2 1-48 0,-4 0-128 0,0-2 192 16,0 0-192-16,-1-3-128 0,0-1 128 0,0 0-208 15,1 0 208-15,3 0 0 0,1-2 0 0,0 2 0 16,-3 0 144-16,3 2-16 0,1-2-128 0,1 0 192 16,2 4-32-16,-1-2-16 0,-2 2 0 0,-1 3 0 15,-1 1-144-15,-1 0 160 0,-2-2-160 0,0 0 160 16,0 3-160-16,0-4 0 0,-1 1 0 0,1 1 0 16,0-3 0-16,1 2 0 0,-3-4 0 0,4 2 0 15,1 0 0-15,-2 0 0 0,-2 0 0 0,-1 0 0 0,-1 0 0 0,2-2 0 16,1 1 0-16,3-1 0 0,1 2 0 0,-1 0 0 15,0 0 0-15,-1 3 0 0,1-1 0 0,0 0 0 16,-2-2 0-16,-1 1 0 0,-1 3 0 0,0-4 0 16,0 1 0-16,1 2 0 0,0 0 0 0,1-2 0 15,-1-1 0-15,0 0 0 0,0 1 0 0,0-1 0 16,2 0 0-16,-2 1 0 0,-1 2 0 0,0 0 0 16,-2-2 0-16,2 2 0 0,0 0 160 0,0-3-160 15,-2 2 192-15,1-1-192 0,-1 3 128 0,1-3-128 16,-3 1 0-16,1 2 0 0,0-3 0 0,1 0 0 15,-2-1-176-15,1 1 176 0,-1 2 0 0,-2 0 0 16,1-2 0-16,1-1 0 0,0-1 0 0,0 1 0 16,-1 0 0-16,-1 1 0 0,1 0 0 0,-1-1 0 15,1 0 0-15,0 2 0 0,-2-1 0 0,0-1 0 0,1-3 0 16,-1 2 0-16,-1 0 0 0,2-1 0 0,-1 1 0 0,0-2 0 16,2 3 0-16,-2-1 0 0,-1 0 0 0,0 1 0 15,2 2 128-15,-1 1-128 0,0-3 0 0,-1 1 0 16,0 1 0-16,-1-1 0 0,0 0 0 0,0 2 0 15,-1-1 0-15,1 0 0 0,0 0 0 0,-1 1 0 16,1-2 0-16,0 2 0 0,-2 0 0 0,1-2 0 16,-1-1 0-16,2 0 0 0,0 0 0 0,-1 0 0 15,0-1 0-15,-1 1 128 0,2 0-128 0,0-3 0 16,0 2 0-16,-2-1 0 0,0 0 0 0,-10 2 0 16,12 1 0-16,-1 0 0 0,-1 1 0 0,0-2 0 15,-10 0 0-15,12 0 0 0,-1-2 128 0,-11 2-128 16,0 0 0-16,11 2 0 0,2-2 0 0,-2 1 0 0,-11-1 128 0,0 0-128 15,10 4 0-15,1-2 0 0,-1 1 0 0,0-2 128 16,-10-1-128-16,14 0 0 0,-4 2 0 0,-10-2 0 16,0 0 0-16,13 1 0 0,-1-2 0 0,-1 1 0 15,0 0 0-15,-11 0 0 0,10 0 0 0,-10 0 0 16,11 0 0-16,-2 1 0 0,-9-1 0 0,10 3 0 16,-10-3 0-16,9 0 0 0,-9 0 0 0,11 2 0 15,-11-2 0-15,10 1 0 0,-1 1 0 0,-9-2 128 16,11-2-128-16,-1 2 0 0,-10 0 0 0,11 2 0 15,-11-2 0-15,10 0 0 0,-10 0 0 0,0 0 0 16,11 0 0-16,-11 0 0 0,11 0 0 0,0 1 0 16,-11-1 0-16,9 3 0 0,-9-3 0 0,10 2 0 15,-10-2 0-15,11 3 0 0,-11-3 0 0,10 1 0 0,-10-1 0 0,11 3 0 16,-11-3 0-16,10 1 0 0,-10-1 0 0,10 0 0 16,-10 0 0-16,11-1 128 0,-11 1-128 0,10 0 0 15,-10 0 0-15,11 0 0 0,-11 0 0 0,9 0 0 16,-9 0 0-16,10-2 128 0,-10 2-128 0,0 0 0 15,11-1 0-15,-11 1 0 0,10-2 0 0,-10 2 0 16,11-2 0-16,-11 2 0 0,10-2 0 0,-10 2 0 16,0 0 0-16,10-2 0 0,1 2 0 0,-11 0 0 15,12-1 0-15,-3-2 0 0,0 1 0 0,-9 2 0 16,0 0 0-16,12-1 0 0,-2 1 0 0,0 0 0 16,1 0 0-16,-11 0 128 0,10-3-128 0,1 3 0 15,-11 0 0-15,11 0 0 0,-11 0 0 0,13 0 0 16,1 0 0-16,-3 0 0 0,-11 0 0 0,12-1 0 0,0-1 0 15,-2 2 0-15,1-1 0 0,-1 1 0 0,2 1 128 0,-2-1-128 16,-10 0 0-16,12 0 0 0,-2-1 0 0,1 1 0 16,2 0 0-16,-3 0 0 0,-10 0 0 0,13 1 128 15,-1-2-128-15,0 1 0 0,-2 0 0 0,1 0 0 16,-11 0 0-16,13 1 0 0,0 1 0 0,-2-1 128 16,1-1-128-16,-1 0 0 0,-11 0 0 0,11-3 0 15,0 2 0-15,-11 1 0 0,11 0 0 0,1-3 0 16,0 2 0-16,0 1 0 0,-12 0 0 0,13 1 0 15,-2-2 0-15,1 1 0 0,0 0 0 0,0 0 0 16,-1-1 0-16,1 0 0 0,0-2 0 0,0 2 128 16,-2 1-128-16,2 0 0 0,-1 0 0 0,1-2 0 15,-1 1 0-15,0 0 0 0,1 1 0 0,0 0 0 16,1 0 0-16,0 0 0 0,-1 0 0 0,-2 0 0 0,0 0 0 0,4 1 0 16,-1 3 0-16,0-1 0 0,0-3 0 0,0 1 0 15,-2-1 0-15,2 0 128 0,0 0-128 0,1 1 0 16,-3 0 0-16,1-1 0 0,0-2 0 0,-1 1 0 15,1 1 0-15,0-3 0 0,-2 0 0 0,1 1 0 16,-1 0 0-16,2 1 128 0,0 0-128 0,-1-1 0 16,1 0 0-16,0-1 0 0,0 2 128 0,-1 0-128 15,1 1 0-15,1 0 0 0,-1-2 0 0,1 2 0 16,-1 2 0-16,-1-2 0 0,1-2 0 0,0 1 0 16,-2 1 0-16,3 0 0 0,2 0 0 0,-1 0 0 15,-1 0 0-15,-1 0 0 0,-2 0 0 0,2 0 0 16,1 0 128-16,3-3-128 0,-1 2 0 0,1 1 0 0,0 1 0 0,-1-1 0 15,1 0 0-15,-1 0 0 16,1-1 0-16,0 1 0 0,-1 0 0 0,2 0 0 0,-4 0 0 0,0 1 128 16,0 2-128-16,2-3 0 0,-2 0 0 0,1 0 0 15,-1-3 0-15,0 3 0 0,0 0 0 0,2 0 0 16,-2-1 0-16,1 0 0 0,0 1 0 0,2-1 128 16,0-2-128-16,-1 0 0 0,1 2 0 0,1-3 0 15,0 1 0-15,0 1 0 0,-3-1 0 0,3 2 0 16,1 0 0-16,1-1 0 0,-4 1 0 0,2 1 0 15,0 0 0-15,1 0 0 0,2 0 0 0,-1 0 0 16,1 0 0-16,-2-1 0 0,1-1 144 0,-3 2-144 16,1 2 128-16,0-2-128 0,0-2 0 0,0 1 0 15,2-1 0-15,-3-1 0 0,0 0 0 0,0-1 0 0,-1 0 0 0,2 1 0 16,0 0 0-16,2-4 0 0,-1 2 0 16,0 0 0-16,2 0 0 0,-1 1 0 0,-1 0 0 0,1 0 0 15,-1-1 0-15,3 1 0 0,1 0 0 0,0 1 0 16,-1 1 0-16,1 1 0 0,2-2 0 0,-2 2 0 15,-1-1 0-15,-1 1 0 0,0-2 0 0,0 1 0 16,-2 0 0-16,-1 0 0 0,0-2 0 0,0 0 0 16,0 1 0-16,1 0 0 0,0-3 0 0,2 0 0 15,-2-1 0-15,0 1 0 0,0-2 128 0,2 1-128 16,0 2 0-16,-1 0 0 0,1-2 0 0,-2 1 0 16,0-1 128-16,0 2-128 0,2-1 192 0,1 2-64 15,1-1-128-15,0 2 0 0,0 0-160 0,0-3 160 16,3-3 0-16,-3 1 0 0,1 3 0 0,-4-2 0 15,1-1 0-15,-2 1 0 0,-2-3 0 0,1 4 0 0,-1-1 0 0,1 1 0 16,0-2 0-16,2 2 0 0,-1-1 0 0,1 2 0 16,2 1 0-16,1-1 0 0,1-1 0 0,-1 0 0 15,-1-1 0-15,1 2 0 0,1-1 0 0,1 0 0 16,-1 0 0-16,1-1 0 0,-1-3 0 0,1 1 0 16,-2 1 0-16,0 0 160 0,0 0-160 0,0 2 0 15,-1 1 0-15,1-3-176 0,0-1 176 0,1 1 0 16,-3-3 0-16,4 2 0 0,1 1 0 0,-1 1 0 15,0-1 0-15,1-1 0 0,0 0 0 0,-1-1 0 16,-2 1 0-16,2-1 0 0,1 1 0 0,-1 0 128 16,3 1-128-16,-3-4 0 0,1 2 0 0,-1-1 0 15,-2 1 0-15,-1-1 0 0,-2 0 0 0,1-2 0 16,-1-2 0-16,1 0 0 0,-2-2 0 0,0 2 0 0,1 2 0 16,-1 0 0-16,0 4 0 0,0-3 0 0,1-2 0 0,0 0 128 15,1 1-128-15,-1-2 144 0,-1 0-144 0,2-2 160 16,1 0-160-16,-2 1 0 0,1 2 0 0,0-2 128 15,-1-1-128-15,1 2 0 0,-2 0 0 0,0 2 0 16,0-2 0-16,-1 0 0 0,-1-2 0 0,0 2-176 16,-1 0 176-16,1 1 0 0,0-2 128 0,-2 1-128 15,0-5 0-15,1 1 0 0,-1-1 0 0,2 2 0 16,1-1 0-16,-2 0 0 0,0-1 0 0,0 2 0 16,1 1 0-16,1 0 0 0,-2 0 0 0,0 3 0 15,-1 0 0-15,0-1 0 0,2 1 0 0,-2 0 0 16,1-2 0-16,-1 2 0 0,0-3 0 0,1 2 0 15,-2 4 0-15,1-1 0 0,0-1 0 0,2 1 0 16,-2-2 0-16,1 3 0 0,-1 0 0 0,1 0 0 0,-2-1 0 16,1 2 0-16,-1 0 0 0,1-1 0 0,1-1 0 0,-2 1 0 15,1-1 0-15,-1-1 0 0,-1 0 176 0,-1-2-48 16,3 0 0-16,-3 1 0 0,1-3-128 0,0 1-256 16,-1 0 64-16,1-1 16 0,0-1 176 0,0 1 0 15,-1 1 0-15,2 5 0 0,-1 0 0 0,1 0 0 16,2-1 0-16,-1-1 0 0,0-2 0 0,1 2 0 15,-1-2 0-15,0 3 0 0,-2 0 0 0,1 2 0 16,0-1 0-16,1 0 0 0,-1-2 0 0,0 1 0 16,0 0 0-16,2 0 128 0,-1 1-128 0,1-1 0 15,-2 3 0-15,1-4 0 0,0 0 0 0,-1 0 0 16,-2 0 0-16,-1 0 0 0,1 0 0 0,-1 0 0 16,2 0 0-16,-2 1-128 0,-1-2 128 0,2 0 0 0,-1 1 0 0,-1 0 0 15,-1-1 0-15,0 0 0 0,1-2 0 16,1 2 0-16,1 3 0 0,-2 0 0 0,-1-2 0 0,1 1 0 15,-1-1 0-15,1 1 0 0,0 0 0 0,1 1 0 16,1-1 0-16,-1-1 0 0,-2 1 0 0,1-1 0 16,2-1 0-16,-2-1 0 0,-4 8 0 0,2-1 0 15,0 0 0-15,3-1 0 0,-1 0 0 0,1 0 0 16,1-2 0-16,-1-1 0 0,9-9 0 0,-2 5 0 16,-2 1 0-16,-2 2 0 0,0 0 0 0,0 1 128 15,0-1-128-15,0 0 0 0,1 0 0 0,1 2-128 16,-4 0 128-16,2 1 0 0,0-2 0 0,0 2 128 15,2-1-128-15,-3 1 0 0,-2-1 0 0,0 1-128 0,2 1 128 16,0 0 0-16,-2-2 0 0,1 1 0 16,-1-1 0-16,1 1 0 0,0-1 0 0,1 1 0 0,1 0 0 0,0-1 0 15,2 2 0-15,-2 1 0 0,0-2 0 0,1 2 0 16,0 0 0-16,2 0 0 0,-2 0 0 0,2 1 0 16,2-4 0-16,-1 3 0 0,0 3 0 0,-1-4 0 15,-2 0 0-15,0 1 0 0,2-1 0 0,0 1 0 16,-1-2 0-16,1 1 0 0,0 1 0 0,-1 1 0 15,1 1 0-15,1-1 128 0,1 1-128 0,-2-2 0 16,-3-1 0-16,1 0 0 0,2 2 0 0,-1 2 0 16,0 0 0-16,-1-2 0 0,0 1 0 0,1-1 0 15,-1 1-128-15,0 0 128 0,1 2 0 0,-1 1 0 16,0-3 0-16,1 1 0 0,0 1 0 0,1 2 0 16,1-5 0-16,1 3 0 0,-1 2 0 0,0-4 0 15,1 1 0-15,1 0 0 0,-1 1 0 0,0 0 0 0,0-1 0 0,1 1 0 16,-4 1 0-16,4-1 0 0,0 1 0 15,2-1 0-15,1 1 0 0,0-1 0 0,-2-1 0 0,-1 2 0 16,0 1 0-16,-1 0 0 0,-1 1 0 0,-1-3 0 16,-2 2 0-16,0-1 0 0,1-1 0 0,-2 4 0 15,1-3 0-15,0 3 0 0,1-1 0 0,-1 1-128 16,0-2 128-16,2-1 0 0,0 0 0 0,2 1 0 16,1 0 0-16,2 0 0 0,0 0 0 0,-1 0 0 15,-1-1 0-15,1 1 0 0,-1-1 0 0,2 3 0 16,3-3 0-16,-1 3 0 0,-1 0 0 0,0 0 0 15,1-1 0-15,-3 1 0 0,-1 0 0 0,-1-1 0 16,0 1 0-16,0 0 0 0,-1-1 0 0,0 1 0 16,0-3 0-16,0 2 0 0,-1-2 0 0,2-1 0 0,0 1 0 15,1 1 0-15,0-2 0 0,1 1 0 0,-1 2 0 0,2 1 0 16,-1-1 0-16,1-1 0 0,1 1 0 0,-1 0 0 16,0 0 0-16,-1 1 0 0,3 1 0 0,3-1 0 15,1 0 0-15,-1 1 0 0,-1-1 0 0,0 0 0 16,-3-1 0-16,0 0 0 0,-4 1 0 0,0 0 0 15,-1 0 0-15,-1-3 0 0,0 2 0 0,1-1 0 16,1 1 0-16,0-3 0 0,0 2 0 0,1-4 0 16,-1 2 0-16,3 3 0 0,4 1 0 0,-1 0 0 15,-2 0 0-15,3 1 0 0,0 1 0 0,-2 0 0 16,2 1 0-16,0 0 0 0,1-1 0 0,-2 2 0 16,-4-1 0-16,1 1 0 0,0-4 0 0,0 0 0 15,-1 0 0-15,-1 0 0 0,1 0 0 0,-1 0 272 16,2 0-32-16,0 0-16 0,0 0-352 0,2-3-80 0,1 2-16 0,-1 1 0 15,1 0 224-15,-1 1 0 0,-1 2 192 0,-1-2-192 16,-1 0 0-16,2-1 0 0,3 0 0 0,-1 3-192 16,1 1 192-16,-1 0 0 0,-1-2 0 0,-1-1 0 15,0-1 0-15,-1 2 0 0,0-1 0 0,-1-1 0 16,-1 1 0-16,1-1 0 0,-1-1 0 0,1 0 0 16,1-2 0-16,0 1 0 0,2-2 0 0,-1 1 0 15,0 2 0-15,1 1 0 0,0 0 0 0,1 0 0 16,0-2 0-16,1 2 0 0,1 0 0 0,0 2 0 15,0 0 0-15,0 1 0 0,2-2 0 0,-2 1 0 16,0-2 0-16,0 0 0 0,0-2 0 0,0 0 0 16,1-1 0-16,1 0 0 0,-2 1 0 0,1 1 0 0,2-3 0 0,-2 2 0 15,1 1 192-15,-1 1-192 0,-1 0 0 0,2 3 0 16,0 1 0-16,1-2 0 0,0 1 0 0,-2 1-144 16,-1-2 144-16,0 2 0 0,0-1 0 0,0-2 0 15,0 0 0-15,2 2 0 0,-2-3 0 0,3-3 0 16,1 1 0-16,1-1 0 0,0 1 0 0,0-1 0 15,-1-1 144-15,3 0-144 0,1 3 0 0,1 1 0 16,-1 0 0-16,-1 0-192 0,-1 0 192 0,-2 0 0 16,-3-1 0-16,0 1 0 0,-4 0 128 0,3 0 80 15,-1-6 16-15,1 2 0 0,1 1-224 0,5 0-160 16,0-1 32-16,2 3 0 0,-1 1 128 0,1 0-192 16,0 1 192-16,1 0-192 0,1 1 192 0,-2-1 0 15,-3-1 0-15,1 0 0 0,-4 0 0 0,0 0 0 16,-2-1 0-16,1-1 0 0,1 0 0 0,3-2 0 0,1-1 0 0,2 1 0 15,0 1 0-15,1 0 128 0,1 1-128 0,-1 1 176 16,-1 1-176-16,0-3 0 0,0 3-192 0,-2 0 192 16,-2 0 0-16,-1 0 0 0,-2 0 0 0,2 0 0 15,0-1 0-15,2-2 0 0,1-2 0 0,1 3 0 16,0 2 0-16,-1-2 0 0,1 1 0 0,1-1 192 16,2 2-192-16,1 0 0 0,-1 0 0 0,-1 2 0 15,-2 1 0-15,-3-1-176 0,-3-1 176 0,-1-1-128 16,1-3 128-16,-1 3 0 0,1-3 0 0,4 1 0 15,3 1 0-15,0 1 0 0,0-1 0 0,1 1 0 16,3 0 0-16,0 1 0 0,-2 0 0 0,-2 2 0 16,-3-1 0-16,-2 0 0 0,-3 0 0 0,0 1 0 15,0-3 0-15,0 0 0 0,2-5 0 0,-1 3 0 0,2 0 0 16,1-1 0-16,0 1 0 0,2-1 0 0,2 2 0 0,-2-1 0 16,-4 0 0-16,1-1 0 0,1 3 0 0,0 2 0 15,-3-1 0-15,-1-1 0 0,-1-1 0 0,-3-1 0 16,-1 0 0-16,-1 0 0 0,-2 2 0 0,0 0 0 15,1-1 0-15,-1 1 0 0,1-4 0 0,1 1 0 16,-1 1 0-16,2 1 0 0,0-1 0 0,0 1 144 16,0 1-144-16,0 0 160 0,-3-3-160 0,0 2 0 15,-2 0 0-15,1-1-176 0,0 2 176 0,-2-1 0 16,-2 0 0-16,2 1-128 0,-1 2-96 0,-2 1-16 16,-2 1 0-16,-1-3 0 15,-9-1-2192-15,10 5-448 0,-10-5-96 0,5 10-19488 0</inkml:trace>
  <inkml:trace contextRef="#ctx0" brushRef="#br4" timeOffset="138512.04">24682 6274 10127 0,'0'0'896'0,"0"0"-704"16,0 0-192-16,0 0 0 0,0 0 3600 0,0 0 688 15,0 0 144-15,0 0 32 0,5-8-2304 0,-5 8-464 0,8-4-96 0,-8 4 0 16,0 0-448-16,10 3-96 0,-10-3-16 0,11 6 0 16,-5 4-448-16,0 1-80 0,-2 2-32 0,-2 3 0 15,-1 2-112-15,-1 3-32 0,2 0 0 0,-4 2 0 16,1 4-64-16,0-1-16 0,0 2 0 0,1 0 0 15,1-1-32-15,0 0-16 0,-1 2 0 0,1-2 0 16,2 2-208-16,0 0 144 0,-2-3-144 0,2 3 128 16,-1-1-128-16,1 2 192 0,-1 2-192 0,0-2 192 15,-1-3-32-15,2-2 0 0,-1-2 0 0,1-2 0 16,-2-1-160-16,-1-2 0 0,0-3-192 0,3 1 192 16,-1-2-208-16,0-2 80 0,-4-4 128 0,2-8-208 15,2 8-1344-15,-2-8-272 0,0 0-48 0,0 0-9040 16,0 0-1808-16</inkml:trace>
  <inkml:trace contextRef="#ctx0" brushRef="#br4" timeOffset="139129.43">24557 6095 20495 0,'0'0'896'0,"-7"-3"208"0,7 3-880 0,-6-4-224 0,1-2 0 0,5 6 0 15,-4-6 1920-15,4 6 352 16,-2-11 64-16,2 11 16 0,3-11-912 0,2 2-176 0,2-2-48 0,1 3 0 16,-1-2-448-16,1 1-80 0,-1 0-32 0,2 1 0 15,1-4-80-15,1 3-32 0,-2 0 0 0,0 2 0 16,-1-2-144-16,0 1-16 0,1 2-16 0,0-1 0 16,0 2 0-16,0 0 0 0,0-2 0 0,0 2 0 15,0 1-176-15,2 0-48 0,-1 0 0 0,2 2 0 16,1-1-144-16,0 2 0 0,0 0 0 0,1-1 0 0,2 2 0 0,2 3 0 15,2 1 0-15,1-3 0 0,-2 2 160 0,2 1-160 16,1 0 192-16,-2 1-192 0,-3-1 176 0,1 2-176 16,3 3 160-16,-3 0-160 0,-2 3 0 0,-3 1 0 15,-3 3 0-15,-1-2 0 0,1 2 0 0,-4-2 0 16,-2 2 0-16,-1 0 0 0,-2 0 0 0,0 1 0 16,-3 0 0-16,0 3 0 0,1-2 0 0,-3 2 0 15,-2-5 0-15,-2 2 0 0,0 0 0 0,0-1 0 16,-1-2 0-16,1 2 0 0,2 0 0 0,-6-2 128 15,-6-1-128-15,-1 0 0 0,2-4 144 0,-1 3-144 16,-1-2 128-16,-1 2-128 0,1 1 128 0,-1-1-128 16,-1-1 128-16,2 0-128 0,0 2 128 0,4 0-128 15,-2-3 128-15,2-2-128 0,1-1 0 0,0-2 0 0,-1-1 0 0,2 0 0 32,2-2-384-32,-2-2-176 0,0-1-16 0,3-1-16 15,10 2-912-15,-10-4-176 0,1-2-48 0,4 0-9152 0,1-1-1824 0</inkml:trace>
  <inkml:trace contextRef="#ctx0" brushRef="#br4" timeOffset="139631.67">25807 5446 11055 0,'0'0'976'0,"11"-6"-784"15,-4-3-192-15,1-1 0 0,-1 1 2640 0,-1 1 496 16,1 2 80-16,-2-1 32 0,-5 7-1616 0,5-7-320 15,-5 7-64-15,0 0-16 0,0 0-304 0,0 0-64 16,4-11-16-16,-4 11 0 0,0 0-160 0,0 0-48 16,0 0 0-16,0 0 0 0,0 0-320 0,0 0-80 15,0 0-16-15,-8 11 0 0,0-1 32 0,2 0 16 16,-2 0 0-16,-1 3 0 0,-1 2 208 0,-1 2 32 0,1 0 16 16,-2 3 0-16,-2 1 48 0,-1 1 16 0,0 3 0 0,-2 3 0 15,-3 2-208-15,-1 4-64 0,-1 3 0 0,3 2 0 16,0 0-192-16,1 1-128 0,0 3 128 0,2 0-128 15,0 2 0-15,1-1 144 0,-2-1-144 0,3-1 0 16,3-1 144-16,-1-1-144 0,1 0 0 0,0-2 144 16,1 1-144-16,1 0 0 0,1-1 0 0,3-3 128 15,1-5-128-15,4 0 0 0,0-4 0 0,1-3 128 16,2-2-128-16,2-1 160 0,1-4-160 0,3-2 160 16,2-1-336-16,3 0-64 0,4-3-16 0,1 0 0 15,-1-3-1488-15,2 1-304 0,0-4-64 0,1 3-8384 16,1-5-1664-16</inkml:trace>
  <inkml:trace contextRef="#ctx0" brushRef="#br4" timeOffset="140546.7">26029 5656 16175 0,'0'0'704'0,"0"0"176"0,0 0-704 0,0 0-176 0,0 0 0 0,0 0 0 16,0 0 1856-16,0 0 320 0,10-4 80 0,-10 4 16 15,0 0-752-15,0 0-160 0,0 0-16 0,0 0-16 16,0 0-96-16,0 0-16 0,0 0 0 0,0 0 0 16,0 0-256-16,9 4-64 0,-9-4-16 0,0 0 0 15,8 8-480-15,-8-8-80 0,0 0-32 0,0 0 0 16,7 8-80-16,-7-8-16 0,0 0 0 0,0 0 0 15,0 0 304-15,0 0 48 0,0 0 16 0,0 0 0 16,0 0-32-16,2 9 0 0,-2-9 0 0,0 0 0 0,0 10-224 0,2-2-48 16,-2-8-16-16,0 0 0 0,3 11 16 0,0 0 16 15,-3-11 0-15,0 0 0 0,4 9 0 0,-4-9 0 16,0 0 0-16,0 0 0 0,1 11-80 0,-1-11-32 16,0 0 0-16,4 10 0 0,0 1-160 0,-4-11 128 15,0 0-128-15,0 0 128 0,4 10-128 0,-4-10 0 16,3 8 144-16,1 2-144 0,-4 2 144 0,0-12-144 15,0 0 192-15,0 0-192 0,0 0 208 0,0 0-64 16,0 0-16-16,2 11 0 0,-2 2-128 0,7 5 0 16,6 5 0-16,-3-2 128 0,-2-4-128 0,-2-1 0 15,1-5 0-15,1 1 0 0,0 0 0 0,1-2 160 16,-4-2-160-16,-5-8 160 0,0 0-160 0,0 0 0 16,0 0 0-16,0 0 0 0,0 0 0 0,0 0 0 0,0 0 0 0,0 0 0 15,5 11 0-15,-5-11 128 0,0 0-128 0,0 0 0 16,0 0 0-16,4 11 0 0,-4-11 128 0,4 8-128 15,-4-8 0-15,0 0 0 0,0 0 0 0,0 0 0 16,4 9 0-16,-4-9 0 0,0 0 128 0,0 0-128 16,0 0 0-16,0 0 0 0,0 0 144 0,0 0-144 15,0 0 144-15,0 0-144 0,0 0 192 0,5 8-192 16,-5-8 0-16,0 0 0 0,0 0 0 0,0 0 0 16,11 7 0-16,-11-7 0 0,0 0 0 0,0 0 0 15,10 0 128-15,-10 0 32 0,12-4 0 0,-2 0 0 16,-10 4-32-16,11-7 0 0,-11 7 0 0,9-10 0 15,-1-2-128-15,-2 2 0 0,1-1 0 0,-2 1 128 16,0-1-128-16,0-2 160 0,-1-4-160 0,1 1 160 0,1 0-160 0,-1-4 0 16,-1-3 0-16,0-2 128 0,1 2-128 0,0 0 0 15,0 3 0-15,0-1 128 0,-1-3-128 0,2 5 0 16,-1 2 0-16,0 1 0 0,0 2 0 0,0-3 0 16,2 1 0-16,-1 2 0 0,0 1 0 0,-1 0 0 15,-1 0 0-15,0 2 0 0,0 2-192 0,-4 9-32 16,5-9 0-16,-5 9 0 15,6-8-336-15,-6 8-64 0,0 0-16 0,0 0 0 16,0 0-1968-16,0 0-400 0,0 0-64 0,4 9-14528 0</inkml:trace>
  <inkml:trace contextRef="#ctx0" brushRef="#br4" timeOffset="140864.57">26300 5947 21183 0,'0'0'944'0,"0"0"192"0,0 0-912 0,0 0-224 0,0 0 0 0,-8 6 0 16,8-6 2432-16,0 0 432 0,-6 4 80 0,6-4 32 16,-6 9-1472-16,1-1-288 0,5-8-64 0,-2 11-16 15,0 0-352-15,1-1-64 0,-2 0-16 0,2 2 0 16,1 1-224-16,0 0-48 0,0 0-16 0,0 2 0 15,3 2-224-15,-1 3-64 0,1-4 0 0,-1 1 0 16,1-1 16-16,0 3 0 0,1 0 0 0,-2 1 0 0,1-3-144 16,1 2 128-16,0 1-128 0,-2-1 128 0,-2-6-128 0,0 1 0 15,0-4 144-15,0 3-144 0,1 1 0 0,-1-1 0 16,-1-1 0-16,1-1 128 16,0-11-1248-16,0 10-240 0,0-10-48 0,0 0-10032 15,0 0-2000-15</inkml:trace>
  <inkml:trace contextRef="#ctx0" brushRef="#br4" timeOffset="141117.21">26643 5961 14735 0,'0'0'1312'0,"0"0"-1056"0,0 0-256 0,0 0 0 16,0 0 4080-16,10-1 752 0,-10 1 160 0,13 0 16 15,0-3-3216-15,0 1-640 0,-1-2-128 0,1 1-16 16,1 2-368-16,1-3-64 0,-1 0 0 0,0 0-16 16,-1 1-384-16,1 1-176 0,-3-2 160 0,2 1-160 15,0 3 0-15,-2-2 0 0,-11 2-128 0,11-3 128 32,0 2-896-32,-11 1-80 0,0 0-16 0,10 0 0 15,-10 0-640-15,0 0-128 0,0 0-32 0,0 0-7424 0,0 0-1504 0</inkml:trace>
  <inkml:trace contextRef="#ctx0" brushRef="#br4" timeOffset="141312.69">26683 6149 23951 0,'0'0'2128'0,"0"0"-1696"15,0 0-432-15,0 0 0 0,11-4 2736 0,0 1 464 16,4-2 80-16,-1 1 32 0,0 0-2448 0,2 0-480 15,0 1-112-15,-1 1-16 0,1-2-256 0,0 3-192 16,-3-2 16-16,1 3 16 16,0-3-768-16,1 0-160 0,-2-1-16 0,1 1-13872 0</inkml:trace>
  <inkml:trace contextRef="#ctx0" brushRef="#br4" timeOffset="141631.54">27353 5528 16575 0,'0'0'1472'0,"0"0"-1168"0,0 0-304 0,0 0 0 16,-6 6 3072-16,6-6 544 0,-8 7 112 0,3 4 32 15,2 1-2016-15,1-1-400 0,-1 2-64 0,2 2-32 16,1 2-416-16,0 2-96 0,-2 2-16 0,1 4 0 15,0 5-192-15,-1-2-32 0,1 5-16 0,1 0 0 16,0-1-144-16,0 1-16 0,-1-1-16 0,1 2 0 16,0-1-304-16,-2 1 128 0,0-4-128 0,-2 0 0 0,0-2 0 0,-1 1 0 15,-2-3 0-15,2-1 0 0,0-2 0 16,1-4-224-16,0-1 16 0,0-4 0 16,0 2-256-16,0-3-48 0,2-3-16 0,2-10 0 15,0 0-1744-15,0 0-352 0,0 0-64 0</inkml:trace>
  <inkml:trace contextRef="#ctx0" brushRef="#br4" timeOffset="142048.01">27756 5178 23039 0,'0'0'2048'0,"5"-9"-1648"0,-5 9-400 0,3-10 0 16,-3 10 2528-16,4-7 416 0,-4 7 96 0,0 0 16 15,0 0-2096-15,0 0-400 0,10-2-96 0,-10 2-16 16,0 0-256-16,11 9-64 0,-5 3-128 0,1 1 192 15,-2 7 32-15,-1 2 0 0,-1 3 0 0,-2 5 0 16,0 1 432-16,-1 3 96 0,-1 2 16 0,1 3 0 16,1 1-64-16,-1-1 0 0,-1 1 0 0,0 4 0 15,-1 1-400-15,0 0-96 0,-2 2-16 0,0 2 0 0,1-1-64 0,1-1-128 16,0-2 176-16,1-2-176 0,0 0 128 0,-1-6-128 16,2-1 0-16,0 1 0 0,0-6 160 0,2 3-160 15,-2-3 128-15,0 2-128 0,-2-3 128 0,4-4-128 16,0-1 128-16,0 0-128 0,-4-1-224 0,2 1-128 15,2-4-32-15,0-1 0 16,1-2-2112-16,-1-3-416 0,1 0-96 0,1-6-7728 16,-4-9-1552-16</inkml:trace>
  <inkml:trace contextRef="#ctx0" brushRef="#br4" timeOffset="142782.79">28769 5678 6447 0,'12'-4'576'0,"-12"4"-576"0,0 0 0 0,8-2 0 16,0-2 3472-16,-8 4 592 0,0 0 112 0,0 0 32 16,0 0-1904-16,0 0-368 0,0 0-80 0,0 0 0 15,0 0-528-15,0 0-112 0,0 0 0 0,0 0-16 16,0 0-368-16,-3 10-80 0,2-3-16 0,-5 2 0 15,-1 0-160-15,-3 4-16 0,-1 0-16 0,-1 1 0 16,0 3 80-16,-1 3 16 0,-2 2 0 0,-1 4 0 16,-2 4-256-16,1-1-32 0,0 1-16 0,0 0 0 15,-1-3-336-15,1 2 144 0,-2-3-144 0,2-1 0 16,0 0 0-16,1-3 0 0,-3-1 0 0,2-5 0 0,3-1-320 0,1-2 0 16,1 0-16-16,2-3 0 15,1-1-304-15,9-9-64 0,-11 3-16 0,11-3 0 16,-9-1-2608-16,9 1-528 0,-10-13-112 0,10 13 0 0</inkml:trace>
  <inkml:trace contextRef="#ctx0" brushRef="#br4" timeOffset="142986.1">28369 5779 10127 0,'0'0'448'0,"0"0"96"0,-4-8-544 0,4 8 0 15,-3-9 0-15,3 9 0 0,0 0 5824 0,0 0 1072 16,0 0 208-16,11-3 32 0,-11 3-5392 0,13 3-1072 15,-1 3-224-15,-1 5-32 0,1 0 112 0,1 4 32 16,0 0 0-16,1 4 0 0,1 0-208 0,-1 3-32 0,0-1-16 0,1 1 0 16,0-1-304-16,2 1 128 0,2-2-128 0,-2 0 0 15,-2 0 0-15,1-4 0 0,-2-2 0 0,1 2-144 32,-1 1-592-32,0-3-112 0,1-1-32 0,-2 0 0 15,-2-4-1616-15,1-2-336 0,-1-2-64 0</inkml:trace>
  <inkml:trace contextRef="#ctx0" brushRef="#br4" timeOffset="143368.64">29185 6115 12895 0,'0'0'1152'0,"0"0"-928"16,0 0-224-16,0 0 0 0,0 0 4688 0,0 0 896 15,0 0 176-15,0 0 48 0,0 0-4224 0,0 0-848 16,0 0-160-16,0 0-48 0,-5 9-336 0,0 2-192 15,-2-1 192-15,1 2-192 0,-2-2 128 0,-3 5-128 16,1 1 0-16,-2 0 0 0,-1 2 0 0,0 2 0 0,0 1 0 0,-1 0 0 16,-2-1 0-16,0-1 0 0,-1-1 0 0,3-2 0 15,0-1 0-15,1-3-144 0,1 0 144 0,3-4-192 32,9-8-320-32,-8 5-64 0,8-5 0 0,0 0-16 15,0 0-1584-15,0 0-304 0,-8-4-64 0,8 4-9808 0</inkml:trace>
  <inkml:trace contextRef="#ctx0" brushRef="#br4" timeOffset="143609.15">29190 6052 27647 0,'0'0'1216'0,"0"0"256"16,0 0-1168-16,0 0-304 0,0 0 0 0,0 0 0 0,0 0 1840 0,0 12 304 15,0-12 64-15,0 15 16 0,0-1-1632 0,0 2-320 16,0-1-64-16,0 3-16 0,0-1-192 0,2 2 0 15,0 1 0-15,1-1 0 0,-1 5 0 0,1 0 0 16,1-2 0-16,0-1 0 0,-2-1-128 0,1-2 128 16,0-3-192-16,-2 2 192 15,-1 2-672-15,0-4-32 0,-1-2 0 0,-1-1 0 16,2-12-464-16,0 0-112 0,0 0 0 0,0 0-16 16,-4 8-1872-16,4-8-368 0,0 0-80 0,-7-1-16 0</inkml:trace>
  <inkml:trace contextRef="#ctx0" brushRef="#br4" timeOffset="143775.66">29098 6279 6447 0,'0'0'576'0,"0"0"-576"0,0 0 0 0,0 0 0 16,0 0 4768-16,-7 8 848 0,7-8 160 0,-2 12 48 15,2-12-2944-15,3 12-576 0,-3-12-112 0,8 10-16 16,1-3-1376-16,3-1-272 0,1-2-48 0,2 0-16 16,-1-4-464-16,4 0 0 0,3-1 0 0,1-1 0 31,3 1-816-31,1 1-208 0,-1-4-32 0,0 1-16 15,-1 0-2080-15,1-3-432 0,10-5-64 0,-6-1-32 0</inkml:trace>
  <inkml:trace contextRef="#ctx0" brushRef="#br4" timeOffset="144333.93">29284 5063 6447 0,'0'0'272'0,"0"0"80"0,-10-1-352 0,10 1 0 0,0 0 0 0,0 0 0 16,-9-10 4608-16,9 10 864 0,0 0 160 0,0 0 48 16,0 0-3712-16,0 0-752 0,0 0-128 0,0 0-48 15,0 0-416-15,6-7-96 0,-6 7-16 0,10-3 0 16,0 4 0-16,-3 2-16 0,1 1 0 0,1 1 0 15,-1 3 64-15,0 0 16 0,1 2 0 0,0 3 0 16,-1 4-48-16,4 3 0 0,3 1 0 0,1 5 0 16,0 1-192-16,3 6-32 0,3 1-16 0,2 2 0 15,-1 3-16-15,1 0 0 0,1-1 0 0,-2-1 0 16,1 0-112-16,-2-3-32 0,-3 0 0 0,1 1 0 16,-1-1-128-16,1 4 0 0,-6 1 0 0,-2-2 128 0,-3-3-128 15,-2 1 0-15,-3 0 0 0,-4 0 0 16,-4 2 0-16,-2-2 0 0,0-3 0 0,-4 2 0 0,-3-4 0 0,-1 3 128 15,1-3-128-15,-2 1 0 0,-1 4 0 0,-1 6 0 16,2 4 0-16,-1-2 0 16,-1-10-336-16,4-2-160 0,1-2-16 0,3-4-16 15,1-3-432-15,3-5-96 0,0-7-16 0,0-3-9872 16,5-7-1968-16</inkml:trace>
  <inkml:trace contextRef="#ctx0" brushRef="#br5" timeOffset="160060.65">1418 13160 26079 0,'0'0'1152'0,"0"0"256"0,2-9-1136 0,-2 9-272 0,0-9 0 0,0 9 0 15,0 0 784-15,0 0 112 0,6-10 0 0,-1 2 16 16,-1 0-512-16,-4 8-96 0,7-7-32 0,-7 7 0 16,0 0-80-16,0 0-32 0,0 0 0 0,0 0 0 15,0 0 224-15,0 0 64 0,0 0 0 0,0 0 0 16,0 0 192-16,1 14 64 0,-3-1 0 0,-1-3 0 15,-1 7 0-15,-1-1 16 0,-3-2 0 0,0 4 0 16,0 3-80-16,1 4 0 0,-1 1-16 0,-1 3 0 16,-2 1-240-16,3 2-64 0,-1 2 0 0,-1 0 0 15,-2 1-112-15,2 2-16 0,1 0-16 0,-3 1 0 16,-3-3-176-16,5 2 0 0,2 1 144 0,-1 0-144 16,-3-2 0-16,1 2 0 0,-2-4 0 0,1-2 0 0,0-2 0 15,2 0 0-15,-2-2 0 0,3-1 128 0,2-2-128 0,2 0 0 16,-1-3 0-16,2-3 0 0,1 2 0 0,0-1-160 15,2-5 160-15,1 0-208 16,1-4-1408-16,2-1-288 0,-3-10-48 0,0 0-16 16,0 0-1120-16,0 0-240 0,13 2-32 0</inkml:trace>
  <inkml:trace contextRef="#ctx0" brushRef="#br5" timeOffset="160828.64">1577 13748 3679 0,'0'0'160'0,"0"0"32"0,0 0-192 0,0 0 0 16,0 0 0-16,4-8 0 0,-4 8 1920 0,4-7 320 15,-4 7 80-15,4-9 16 0,-1 1-1440 0,-3 8-272 16,4-7-64-16,-4 7-16 0,5-8 560 0,-5 8 112 16,0 0 32-16,8-7 0 0,0 0-96 0,-8 7 0 15,0 0-16-15,5-8 0 0,-5 8-112 0,0 0 0 16,4-6-16-16,-4 6 0 0,0 0-144 0,0 0-32 16,0 0 0-16,0 0 0 0,-2-11-48 0,2 11-16 15,0 0 0-15,0 0 0 0,-7-8-208 0,-1 5-48 16,8 3-16-16,-9-2 0 0,0 2-112 0,-1 3-32 15,1 2 0-15,0 2 0 0,-1 2-144 0,-1 0-16 16,0 4-16-16,-1 1 0 0,1 1 64 0,2 0 16 16,-2-2 0-16,3 3 0 0,1 2-128 0,3 3 0 0,-2-1-128 0,1-1 192 15,1 1-192-15,2-1 0 0,1 1 128 0,0-3-128 16,1 2 0-16,1-3 0 0,0 1 0 0,1 0 0 16,-2-3 0-16,2-1 0 0,3-1 0 0,-1-2 0 15,0-1 0-15,-4-9 128 0,7 10-128 0,1-3 0 16,-8-7 144-16,11 4-144 0,0-2 128 0,-1-2-128 15,2-2 192-15,-2 0-64 0,0-2 0 0,0 0 0 16,0-3 0-16,1 1-128 0,-1-3 192 0,1-2-64 16,-2 1 16-16,-1-1 0 0,-2 2 0 0,1-2 0 15,-2-2-144-15,0 1 192 0,0-1-192 0,-1-2 192 16,-1 1 0-16,-1 0 16 0,1-3 0 0,-2 0 0 16,1-1-32-16,-2-1-16 0,0-2 0 0,-2 3 0 15,0 0-160-15,-1 0 160 0,1-3-160 0,-1 3 160 0,-1 1-160 16,1 0 192-16,1-3-192 0,-1 6 192 0,1 2-192 0,-1 2 0 15,-1-1 0-15,0 3 0 0,4 8-256 0,0 0 0 16,-6-5 16-16,6 5 0 16,-7-4-736-16,7 4-160 0,0 0-16 0,-9 2-16 15,9-2-1984-15,0 0-400 0,-5 7-80 0,5-7-16 0</inkml:trace>
  <inkml:trace contextRef="#ctx0" brushRef="#br5" timeOffset="161494.21">2074 13735 23039 0,'0'0'2048'0,"0"-11"-1648"0,-1-1-400 0,1 12 0 15,-3-9 2560-15,3 9 416 0,0 0 96 0,-1-12 0 16,0 0-2624-16,-1 0-448 0,2 2-240 0,0 10 32 31,-2-10-288-31,2 10-48 0,0 0-16 0,-3-11 0 0,-1 1 288 0,4 10 48 0,0 0 16 0,-9-7 0 16,0 3 384-16,0 4 80 0,-2 4 0 0,0 0 16 15,-2 0 368-15,-3 3 80 0,-2 2 16 0,0 4 0 16,-1 4-224-16,-2-2-64 0,-2 4 0 0,3 0 0 16,5 1-256-16,-3-1-48 0,-5 5-16 0,5-3 0 15,4 1-128-15,2-3 0 0,3 0 0 0,2-4 0 16,1 0 128-16,5-2-128 0,2-2 128 0,1 2-128 0,0-2 0 15,3-5 0-15,3 1 0 0,-2-2 0 0,-6-5 0 0,12 4 0 16,4-3 0-16,1-1 0 0,2-1-128 0,-1-2 128 16,-1 1 0-16,2-2 0 0,0-1 0 0,1-2 0 15,-2-1 0-15,2-1 0 0,-1 0 0 0,-2 1 0 16,-3-1 128-16,1 1-128 0,-1-1 128 0,-1 1-128 16,-2-3 128-16,-1-1-128 0,0 3 144 0,1-2-144 15,-3 0 160-15,-2 0-160 0,-1 2 192 0,1-1-64 16,0-4-128-16,-1 3 192 0,-1 2-192 0,1 1 176 15,-5 8-176-15,4-8 160 0,-4 8-160 0,0 0 192 16,0 0-192-16,0 0 192 0,0 0-192 0,0 0 192 16,0 0-192-16,0 0 192 0,0 0-192 0,-1 13 0 15,0 0 0-15,-1 3 0 0,1-2 0 0,-1 3 0 0,-2 1 0 0,1 2 0 16,0-1 0-16,1 2 0 0,-1-1 0 0,-2 1 0 16,-1 2 0-16,0 1 0 0,1-1 0 0,-1 2 0 15,-2 1 0-15,0 3 0 0,3-3 0 0,-3 2 0 16,-3-2 192-16,2 4-32 0,-1 2-16 0,-2-1 0 15,-1 3 64-15,-1-4 16 0,-2 0 0 0,-1-2 0 16,0 0-224-16,-2-2 0 0,-5 0 0 0,3-3 0 16,3-2 0-16,-5-1 0 0,-5-3 0 0,1-1 0 15,-1-3 0-15,4 0 0 0,0-3 0 0,3 0 0 16,2-6-496 0,2 0-80-16,3-4-32 0,1-1 0 0,1-3-1792 0,4-2-352 0,0-5-80 0,3-1-11056 15</inkml:trace>
  <inkml:trace contextRef="#ctx0" brushRef="#br5" timeOffset="162029.79">2305 13649 29423 0,'0'0'1296'0,"0"0"288"15,0 0-1264-15,0 0-320 0,0 0 0 0,0 0 0 0,0 0 752 0,0 0 80 16,16 2 32-16,-6 0 0 0,-10-2-576 0,0 0-112 16,12 8-32-16,-4 1 0 0,-4 4 368 0,-2 1 64 15,2 1 0-15,-1 2 16 0,-3 1 320 0,-2 3 64 16,0 1 16-16,2 3 0 0,2 1-352 0,-4 1-80 16,-7-1-16-16,2 0 0 0,4 2-352 0,-2-7-192 15,-1-2 192-15,-1-1-192 0,1-1 0 0,2 0 0 16,4-9 0-16,0-8 0 15,0 0-608-15,0 0-80 0,0 0-16 0,0 0-10992 16,0 0-2192-16</inkml:trace>
  <inkml:trace contextRef="#ctx0" brushRef="#br5" timeOffset="162196.81">2498 13387 46239 0,'0'0'2048'0,"-8"-4"432"0,-1 0-1984 0,9 4-496 0,0 0 0 0,0 0 0 31,0 0-1056-31,0 0-304 0,1 11-64 0,-1-11-11424 0,13 8-2272 0</inkml:trace>
  <inkml:trace contextRef="#ctx0" brushRef="#br5" timeOffset="162662.1">2751 13528 21183 0,'0'0'944'0,"-11"-1"192"0,2 1-912 0,0 0-224 16,0 0 0-16,9 0 0 0,-9 0 4192 0,9 0 800 16,0 0 144-16,0 0 48 15,-11 2-4624-15,2 2-928 0,9-4-176 0,-7 8-32 0,0-1 144 0,0 2 48 16,7-9 0-16,-6 10 0 0,1 0 192 0,1 0 64 15,4-10 0-15,-5 13 0 0,-4-4 128 0,2 1 176 16,0 1-48-16,2-5 0 0,5-6 240 0,-5 9 32 16,5-9 16-16,-5 8 0 0,5-8-80 0,0 0-16 15,0 0 0-15,0 0 0 0,0 0-192 0,0 0-128 16,10 7 160-16,-10-7-160 0,12 1 0 0,-2 2 0 16,-10-3-208-16,13 3 64 0,-1-1 144 0,0 2 0 0,0-3 0 0,1 4-128 15,0-1 128-15,0-1 0 0,0 1 0 0,1 1 0 16,3 3 0-16,0-2 128 0,0 1-128 0,1-1 128 15,0-1-128-15,-4 2 0 0,-14-7 0 0,10 12-128 16,2-4 128-16,-4 3 0 0,-5 2 160 0,0 2-160 16,-3-1 192-16,1 0-64 0,3 1-128 0,-5-1 192 15,-4 0-192-15,1-1 128 0,3-1-128 0,-5 0 0 16,-3 1 0-16,0 0 128 0,3-3-128 0,-4 1 0 16,-3-2 0-16,0 0 176 0,-1 1-176 0,0-2 160 15,-2 0-336-15,-1-1-64 0,-1-2-16 0,2 0 0 16,3 0-544-16,0-1-112 0,-1-4-32 0,2-1 0 15,3-2-1712-15,0-1-352 0,0-2-64 0</inkml:trace>
  <inkml:trace contextRef="#ctx0" brushRef="#br5" timeOffset="162912.5">3168 13145 23951 0,'0'0'2128'0,"0"0"-1696"16,0 0-432-16,0 0 0 0,0 0 3408 0,-4 21 608 16,3 3 112-16,-2 5 32 0,1 4-3200 0,-1-2-624 15,0 4-128-15,2 2-16 0,0 0 48 0,-1 2 16 16,4 1 0-16,-1 0 0 0,2 6-96 0,-1-1-16 16,0 6 0-16,-1-1 0 0,2-3-16 0,-1-2-128 0,-1-2 192 15,1-5-64-15,-1-5-128 0,-1-3 0 0,0-4 0 0,-1-3 0 31,-2-2-432-31,1-5-64 0,0-5-16 0,0-1 0 16,-1-3-2320-16,3-7-480 0,0 0-80 0</inkml:trace>
  <inkml:trace contextRef="#ctx0" brushRef="#br5" timeOffset="163104.26">3049 13551 31327 0,'0'0'1392'0,"0"0"272"16,0 0-1328-16,0 0-336 0,0 0 0 0,0 0 0 16,0 0 4400-16,0 0 800 0,0 0 176 0,15 0 16 0,-1-1-4528 0,0-1-864 15,1-1-256-15,0-1-16 16,4 1-1040-16,2 2-208 0,1 1-32 0,1-1-16 16,2-2-1376-16,2 1-288 0,1-1-48 0</inkml:trace>
  <inkml:trace contextRef="#ctx0" brushRef="#br5" timeOffset="163276.65">3502 13793 28559 0,'0'0'2544'0,"-2"13"-2032"16,-1 0-512-16,-1 1 0 0,0 2 4048 0,1 3 720 16,3-4 144-16,0 0 16 0,-1 1-3888 0,0-2-784 15,-1 1-256-15,2-2 160 0,0-4-304 0,0-1-64 0,0-8-16 0,0 0 0 31,0 0-1808-31,0 0-352 0,0 0-80 0,0 0-9616 0,0 0-1920 0</inkml:trace>
  <inkml:trace contextRef="#ctx0" brushRef="#br5" timeOffset="163427.37">3448 13450 2751 0,'0'0'128'0,"0"-8"16"0,-4-3-144 0,1 2 0 0,3 9 0 0,0 0 0 16,0 0 8400-16,0 0 1648 0,-4-9 336 0,4 9 64 15,7-5-8256-15,-7 5-1648 0,0 0-336 0,0 0-64 16,12-4-1504-16,1-1-304 0,2 0-64 16,0 1-16-16</inkml:trace>
  <inkml:trace contextRef="#ctx0" brushRef="#br5" timeOffset="163765.1">3838 13687 46127 0,'0'0'2048'0,"-6"-8"416"0,-1 2-1968 0,3-2-496 16,4 8 0-16,1-12 0 15,2 2-464-15,1-2-192 0,1 2-48 0,2-1 0 16,-2 1-288-16,0-2-64 0,0 0-16 0,2-1 0 16,-1 0 0-16,0 1 0 0,-4 2 0 0,2 2 0 0,3-1 752 0,-7 9 160 15,0 0 32-15,0 0 0 0,-9-5 560 0,-1 2 112 16,0 2 32-16,-2 5 0 0,-1 4 112 0,0-1 16 0,0 4 16 0,-1 2 0 15,-3 3-32-15,1 2-16 0,3 0 0 0,0 3 0 16,-1-2-336-16,2 4-64 0,2-1-16 0,1 1 0 16,1 2-256-16,2 0 128 0,4 0-128 0,2-2 0 15,1-1 208-15,0-2-64 0,1-2-16 0,2 0 0 16,1-2-128-16,1 0 0 0,0-3 0 0,1-2 0 16,1 1 0-16,3-3 0 0,-1-1-160 0,2-3 160 15,1 0-544 1,1-3-16-16,5-4 0 0,0 0 0 0,2-1-2128 15,4-1-448-15,2-2-64 0</inkml:trace>
  <inkml:trace contextRef="#ctx0" brushRef="#br5" timeOffset="164496.31">5271 13129 11055 0,'0'0'480'0,"0"0"112"0,0 0-464 0,0 0-128 15,5-10 0-15,-5 10 0 0,7-8 5424 0,-2 0 1056 16,-1-1 224-16,0 1 32 0,0-2-5088 0,0-1-1024 15,-2-1-208-15,-1 2-32 0,2-2 64 0,-2 1 0 16,-1-6 16-16,-1 0 0 0,-2 1-80 0,2-1-32 16,0 1 0-16,-3 1 0 0,-3-1-96 0,0 2-32 15,-1 1 0-15,-1 2 0 0,-2 3 160 0,1 2 16 16,-1 2 16-16,-2 3 0 0,-1 2 80 0,-2 3 16 16,-1 2 0-16,3 4 0 0,0 4-64 0,-2 3-16 15,-1 2 0-15,4 5 0 0,4 3-208 0,-2 3-32 16,-3 2-16-16,2 3 0 0,5 3-176 0,-1 1 192 15,0 1-192-15,0 4 192 0,0 2-192 0,2 0 0 0,2 1 0 0,-3-4 0 16,-3 1 0-16,3 0 0 0,4 1 128 16,-3-2-128-16,-2 0 0 0,2-6 0 0,2 0 0 0,0-2 0 15,-1-2 0-15,1-2-176 0,1-2 176 0,1-7-192 32,0-1-288-32,1-6-64 0,-1 0-16 0,0-5 0 15,2-10-2144-15,0 0-432 0,0 0-96 0</inkml:trace>
  <inkml:trace contextRef="#ctx0" brushRef="#br5" timeOffset="164672.6">4730 13550 19343 0,'0'0'848'0,"0"0"192"0,0 0-832 0,0 0-208 16,0 0 0-16,0 0 0 0,0 0 5568 0,9-5 1056 15,-1 0 224-15,4 2 32 0,-1 3-5504 0,4-1-1104 16,0-2-272-16,4 1 0 0,1-1-192 0,3 2-112 15,1-3-16-15,2 1 0 16,2 1-2112-16,3-1-448 0,4 2-64 0,0-5-8016 16,-1 1-1600-16</inkml:trace>
  <inkml:trace contextRef="#ctx0" brushRef="#br5" timeOffset="165114.72">5315 13484 7359 0,'0'0'320'0,"0"0"80"0,11 0-400 0,-1 0 0 16,-10 0 0-16,11-3 0 0,-11 3 4304 0,10 0 784 15,-10 0 160-15,0 0 16 0,0 0-3200 0,0 0-640 0,10 5-128 0,-10-5-16 16,0 0-208-16,3 12-48 0,-3 0 0 0,-1-1 0 16,-3 1-272-16,-1 0-64 0,-2 0-16 0,1 1 0 15,-1 2 48-15,1 1 16 0,-1-2 0 0,0 3 0 16,2 2 48-16,0 0 16 0,0-1 0 0,1 3 0 16,-1-3-176-16,2 2-48 0,2-2 0 0,-1-5 0 15,1-1-448-15,1-12-128 0,3 12 0 0,-1-2 0 16,-2-10 128-16,4 9 0 0,-4-9 0 0,0 0 0 15,11 4-128-15,-2-4-192 0,-9 0 64 0,12-4 0 16,-2-1-112-16,0-3-16 0,0-2 0 0,0 1 0 16,0 0 0-16,2-3 0 0,-3-2 0 0,0-1 0 15,-1 1 256-15,1-1 0 0,2 1 0 0,-2 0 0 16,-1-2 0-16,2 2 0 0,1-1 0 0,-2 1 0 16,-3 0 0-16,2 2 192 0,1 2-64 0,-4 2-128 0,-5 8 0 0,4-9 0 15,-4 9 0-15,0 0 0 0,4-7 128 0,-4 7 32 16,0 0 0-16,0 0 0 0,0 0-32 0,0 0 0 15,0 0 0-15,0 0 0 0,0 0 32 0,0 0 0 16,5 9 0-16,1 3 0 0,-5 1-160 0,2 0 128 16,-2 1-128-16,-1 1 128 0,-1-1-304 0,2 2-64 15,1 1-16-15,-2-4 0 16,-2 0-1168-16,2-1-240 0,1-2-64 0,-1-10 0 16,0 0-1136-16,0 0-224 0,0 0-48 0</inkml:trace>
  <inkml:trace contextRef="#ctx0" brushRef="#br5" timeOffset="165547.53">5777 13613 13823 0,'0'0'1216'0,"0"0"-960"0,-9 8-256 0,2 1 0 16,1 0 6912-16,0 1 1344 0,6-10 272 0,-4 15 48 31,2 0-7392-31,-1 0-1488 0,2-2-288 0,0-2-64 0,1-11 112 0,-2 13 32 0,2-13 0 0,0 15 0 16,0-15 64-16,0 0 0 0,0 0 16 0,0 0 0 15,0 0 432-15,0 0 0 0,0 0 0 0,0 0 0 16,0 0 320-16,0 0 0 0,0 0 0 0,0-9 0 16,0-1 192-16,2 0 16 0,-1-4 16 0,2 1 0 0,-1-2-96 0,2 1-32 15,0-7 0-15,1 2 0 0,2-1-416 16,-1 0 0-16,1 0 0 0,-1-3 0 0,2 1 0 0,3 0 0 15,-1 3 0-15,0 2 0 0,1 4 0 0,-1 2 0 16,-1 1 0-16,1 1 0 0,-1 2 0 0,1 3 0 16,-1-1 0-16,0 1 0 0,-9 4 192 0,12-1-64 15,0-1 0-15,-2 5 0 0,1 1 64 0,-1 1 0 16,1 2 0-16,-2 0 0 0,-2 5-192 0,4 1 0 16,-1 2 0-16,2 0-176 0,0 2 176 0,-2 1-160 15,1 2 160-15,-1 0-160 0,1-1-112 0,-1 1-32 16,0 0 0-16,-2 0 0 15,-3 0-1440-15,2-2-304 0,2-1-48 0,-1-4-16 16,-8-13-1088-16,6 12-208 0,1-1-48 0</inkml:trace>
  <inkml:trace contextRef="#ctx0" brushRef="#br5" timeOffset="165930.4">6443 13475 6447 0,'0'0'272'0,"0"0"80"0,0 0-352 0,0 0 0 0,0 0 0 0,0 0 0 16,0 0 8864-16,0 0 1696 0,4-10 352 0,0 1 64 16,1 0-9392-16,0 3-1888 0,2-5-368 0,-2 2-80 15,-1-1-16-15,-2 0 0 0,1 1 0 0,-2 0 0 0,-1 0 320 0,0 9 48 16,-5-9 16-16,-1 5 0 0,-2-1 384 0,-1 4 128 15,-3 3 0-15,0 3 0 0,1 2 304 0,-4 1 64 16,-2 1 16-16,0 3 0 0,-1 1 0 0,-2 4 0 16,1 2 0-16,1-1 0 0,1 1-320 0,1 1-48 15,3 3-16-15,3 0 0 0,4-1-128 0,4 0 0 16,2 3 0-16,2-1 0 0,2-6 0 0,3 3 0 16,-1 0 0-16,2-2 128 0,3-3-128 0,-1 0 192 15,0-2-192-15,2 0 192 0,0-1-192 0,0-4-176 16,-2 0 48-16,2-1 0 15,0-1-640-15,1-1-112 0,-2-2-16 0,2-1-16 16,2-3-1840-16,0-3-384 0,1-2-64 0,2-3-11552 0</inkml:trace>
  <inkml:trace contextRef="#ctx0" brushRef="#br5" timeOffset="166197.97">6932 13017 36863 0,'0'0'3264'0,"0"0"-2608"0,-9 8-528 0,0 1-128 15,1 3 2528-15,3 5 480 0,2 2 80 0,0 7 32 16,2 3-2736-16,0 3-528 0,-1 4-112 0,1 4-32 16,1-1 288-16,-1 3 0 0,0 0-128 0,-2-2 128 15,0-1-160-15,1 0 32 0,-2 2 0 0,0-4 0 16,-1 3 128-16,-1-1 0 0,1-5 0 0,0-2 0 0,0-2 0 0,0-2 0 15,-2-4 0-15,2-2 0 16,0-3-688-16,1-6-48 0,0 0-16 0,0-3 0 16,-1-3-1904-16,5-7-384 0,0 0-80 0,-11 0-16 0</inkml:trace>
  <inkml:trace contextRef="#ctx0" brushRef="#br5" timeOffset="166406.97">6619 13420 16575 0,'0'0'1472'0,"0"0"-1168"16,0 0-304-16,8-5 0 0,0 1 7728 0,3-3 1488 0,2 3 288 0,3 2 64 15,0-4-7776-15,2 2-1536 0,3 1-256 0,1-1-192 32,0 1-400-32,2 0-96 0,-1 0-16 0,1 0 0 15,-2-1-640-15,0 3-144 0,-1-2-32 0,0 3 0 16,-2-3-1392-16,-1 2-288 0,-1 0-48 0,-1 0-16 15,-3 1 1840-15,-3 0 352 0,-10 0 80 0,0 0 16 0,0 0 464 0,0 0 80 0,0 0 32 0</inkml:trace>
  <inkml:trace contextRef="#ctx0" brushRef="#br5" timeOffset="166594.87">7249 13686 38703 0,'-9'14'3440'0,"2"-5"-2752"16,-2-1-560-16,0 2-128 0,0 1 3408 0,2 1 656 16,2 3 128-16,2-2 32 15,2 0-4224-15,0 0-640 0,1-13-240 0,-2 13-32 16,0-1-2176-16,2-12-432 0,0 11-96 0,0-11-15232 0</inkml:trace>
  <inkml:trace contextRef="#ctx0" brushRef="#br5" timeOffset="166791.1">7268 13115 39615 0,'0'0'1760'0,"-8"-6"352"0,1 0-1680 0,-1 2-432 0,8 4 0 0,0 0 0 16,0 0 1312-16,0 0 176 0,0 0 48 0,0 0 0 31,0 0-5264-31,0 0-1056 0,14-16-208 0,4 7-32 0</inkml:trace>
  <inkml:trace contextRef="#ctx0" brushRef="#br5" timeOffset="167217.06">7567 13413 20271 0,'0'0'896'0,"0"0"192"15,0 0-880-15,0 0-208 0,10 0 0 0,-10 0 0 0,0 0 3296 0,0 0 608 16,0 0 128-16,0 0 32 0,0 0-3248 0,7 11-656 16,-7-11-160-16,0 13 0 0,-5-2 128 0,-1 2 0 15,1 1 0-15,-3-3 0 0,-2 1 304 0,-1 0 48 16,1 1 16-16,0-2 0 0,-1 1 240 0,1 0 48 16,-1 0 16-16,2 1 0 0,0 0-32 0,0 1 0 15,0 0 0-15,0 1 0 0,-1-1-336 0,4 0-80 16,1-2-16-16,1-1 0 0,0 2-336 0,3 0 144 15,2 0-144-15,2-3 0 0,-3-10 0 0,5 9 0 16,-5-9 0-16,10 11 0 0,1-7 0 0,0-2 0 16,1-2-192-16,0-2 48 0,-2 0 16 0,2 0 0 15,0-2 0-15,-1 1 0 0,1-3 128 0,0-2 176 0,0-1-48 16,-1 0 0-16,0-2 48 0,1 1 0 0,-2-1 0 0,2 0 0 16,-1-2 48-16,-1 0 16 15,-4-4 0-15,1 0 0 0,0 0-16 0,1-2 0 0,-3 1 0 0,1 1 0 16,-2 0-224-16,0 2 0 0,-1 0 128 0,-1 2-128 15,-4-1 0-15,2 2 0 0,3 0 128 0,-3 2-128 16,-4 0 0-16,2 0 0 0,-2 3 0 0,0-3 0 16,-2 4-160-16,0-1-80 0,-1 2-16 0,1-1 0 31,-2-1-1920-31,0 1-400 0,0 0-80 0,1 3-9168 0,0-5-1824 0</inkml:trace>
  <inkml:trace contextRef="#ctx0" brushRef="#br5" timeOffset="167668.26">7865 13485 42783 0,'0'0'1904'0,"0"0"384"0,0 0-1840 0,7 12-448 15,1-1 0-15,-1 1 0 0,3-1 768 0,-1 0 48 16,-1-2 16-16,-1 1 0 0,0-1-832 0,-2 0-224 15,-5-9-16-15,7 12 0 16,-3-3-176-16,-4-9-32 0,0 0-16 0,5 10 0 0,-5-10 272 0,0 0 48 16,0 0 16-16,0 0 0 0,-3 11 368 0,3-11 80 15,0 0 0-15,0 0 16 0,0 0 288 0,0 0 48 0,0 0 16 16,0 0 0-16,-4-10-192 0,4 1-48 16,3 0 0-16,1-4 0 0,0 0-128 0,1-1-48 0,1-2 0 0,2-1 0 15,1-1-272-15,2-3 128 0,-1-1-128 0,1-2 0 16,-1 1 0-16,1-1 0 0,-2 4 0 0,0-4 0 15,-1 5 0-15,-1-1 0 0,0 4 0 0,1 2 0 16,-2-2 384-16,2 5-16 0,0 2-16 0,0 2 0 16,0 3 0-16,1 1 0 0,1 2 0 0,2 2 0 15,0 2-192-15,1 5-32 0,0 4-128 0,4 2 192 16,1 3-192-16,1 3 0 0,4 2 0 0,0 1 0 16,1 1 0-16,-1 0 0 0,2 1 0 0,-2-1 0 15,-2-1 0-15,-1-3 0 0,-3-3 0 0,-2-3 0 16,-2-1-128-16,-1 0 128 0,-3-3 0 0,-1-2 0 15,0 0-384-15,-8-8 48 0,9 5 0 0,-9-5 0 16,0 0-2464-16,0 0-480 0</inkml:trace>
  <inkml:trace contextRef="#ctx0" brushRef="#br5" timeOffset="174637.62">9632 12768 15663 0,'0'0'1392'0,"5"-12"-1120"16,0 0-272-16,3-1 0 0,1 3 2816 0,2 0 496 15,0 0 96-15,0-1 32 0,-2-1-2400 0,0 2-464 16,0 3-112-16,-1-1-16 0,0-1 256 0,-8 9 32 0,0 0 16 0,6-6 0 15,1-2 272-15,-7 8 64 0,0 0 16 0,0 0 0 16,5-7 96-16,-5 7 16 0,0 0 0 0,0 0 0 16,0 0-368-16,0 0-64 0,-4 12-16 0,-1 2 0 15,-2 2-416-15,1-2-96 0,-1 2 0 0,1 2-16 16,-3 2-240-16,0 2 176 0,-2 4-176 0,-1 0 160 16,-2 3-160-16,0 2 0 0,-3 3 0 0,1 0 128 15,-2 1-128-15,-2 3 0 0,-2 1 0 0,0 3 0 16,1-1 0-16,3 1 0 0,1-5 0 0,3 0 0 15,3 1 0-15,2-3 0 0,3 1 160 0,0-4-160 16,4 1 240-16,2 1-64 0,1-3-16 0,2 0 0 16,1 1-160-16,2 0 128 0,2-1-128 0,2 1 128 0,3 0-128 0,2 0 128 15,2-5-128-15,1-1 128 0,0-3-128 0,0-2-176 16,2-2 48-16,0-2 0 16,-1-2-704-16,1-2-144 0,-2-2-32 0,3-4 0 15,0-1-160-15,-2-4-48 0,1-3 0 0,-1 0 0 16,2-1-1728-16,-3-2-368 0,-2-1-64 0</inkml:trace>
  <inkml:trace contextRef="#ctx0" brushRef="#br5" timeOffset="175189.13">10041 13108 9215 0,'0'0'400'0,"0"0"96"0,0 0-496 0,0 0 0 0,-5-5 0 0,5 5 0 16,0 0 4800-16,0 0 848 0,0 0 176 0,0 0 48 15,0 0-4784-15,0 0-960 0,0 0-128 0,-10 4-160 16,-1 0 160-16,3 1 0 0,2 3 0 0,-3 0 128 15,-2-3 352-15,2 1 80 0,0 2 16 0,0 0 0 16,0 0 256-16,-2 0 48 0,1-3 16 0,-1 3 0 16,0 3-208-16,0 0-48 0,0-5 0 0,0 3 0 15,1 2-368-15,1-1-80 0,-1-2 0 0,4 1-16 16,1 0-176-16,1 1 0 0,4-10 144 0,-4 10-144 0,4-10 0 0,-3 13 0 16,2-3 0-16,1 0 0 0,0-10 0 0,0 0 0 15,4 10 0-15,1-2 0 0,-5-8 0 0,12 8 0 16,1-2 0-16,0-1-192 0,0-5 0 0,-1 2 0 15,-1-2 0-15,2 0 0 0,3 0 48 0,-2 4 0 16,-1-3 0-16,2 2 0 0,0-1 144 0,1 1 0 16,-3-2 0-16,1 2 0 0,2 2 0 0,0-1 0 15,-3 0 0-15,0 1 0 0,0 0 0 0,-1 2-128 16,-3 0 128-16,-1 1 0 0,-2 0 0 0,-1 3 0 16,-1-1 0-16,-1 0 0 0,-2 2 0 0,-1-1 0 15,-1 0 0-15,-2 4 0 0,-1-5 0 0,-1 3 0 16,-1 0 0-16,-2-2-128 0,-1 0 128 0,-3 2-160 0,-1-1 160 0,0 0-160 15,0 1 160-15,-2-3 0 0,0 1 0 0,-2-5 0 16,0-1 0-16,0 2 0 0,1-1-144 0,1 0 144 31,-1-6-1904-31,2 0-304 0,1 0-64 0</inkml:trace>
  <inkml:trace contextRef="#ctx0" brushRef="#br5" timeOffset="175467.87">10284 13220 10127 0,'0'0'896'16,"0"0"-704"-16,0 0-192 0,0 0 0 0,0 0 6400 0,0 0 1264 16,0 0 240-16,9 15 48 0,-1 2-6608 0,-1-2-1344 15,0 1-256-15,0 2-48 0,0 2 304 0,-1-2-128 16,-4 0 128-16,3 0 0 0,2 1 0 0,-1-2 0 15,0-4 0-15,-1 1 0 0,-1-1 128 0,1-1-128 16,2 0 176-16,-1-1-176 0,-1-2 0 0,2-1 0 16,-2 0 0-16,-5-8-144 15,5 9-496-15,2-6-80 0,-7-3-32 0,9 0 0 16,-9 0-1760-16,0 0-368 0,6-7-64 0,2-1-9664 0</inkml:trace>
  <inkml:trace contextRef="#ctx0" brushRef="#br5" timeOffset="175618.62">10427 12991 11055 0,'-6'-8'976'0,"2"-2"-784"0,2 0-192 0,0 1 0 15,-2 3 4592-15,4 6 864 0,0 0 176 0,0 0 48 16,0 0-4368-16,0 0-864 0,0 0-192 0,0 0-16 31,0 0-528-31,0 0-96 0,0 0-32 0,0 0-8912 0,10 4-1776 0</inkml:trace>
  <inkml:trace contextRef="#ctx0" brushRef="#br5" timeOffset="176305">10955 13192 8287 0,'0'0'736'0,"0"0"-592"15,0 0-144-15,0 0 0 0,0 0 3904 0,0 0 768 16,0 0 128-16,0 0 48 0,0 0-3568 0,0 0-720 16,-8-6-144-16,2 1-32 0,-1-1-384 0,-1 3 0 15,-2-3 128-15,1 2-128 0,0 1 0 0,0-4 0 16,-2 5 0-16,2-1 0 0,-1 1 336 0,-1 0 96 16,1 5 16-16,-2 1 0 0,-2 1 224 0,-1 6 48 15,1 2 16-15,-2 0 0 0,-1 4-288 0,1 2-48 16,-1 1-16-16,1 2 0 0,2 0-64 0,-1-1 0 15,0-2-16-15,3 1 0 0,3 2 208 0,0-4 32 0,-1 1 16 0,5-1 0 16,4-2-240-16,1-2-64 0,0-1 0 0,3 0 0 16,2-4-256-16,0-1 0 0,-5-8 0 0,9 8 0 15,2-3 0-15,0-2 0 0,1-1 0 0,1-2 0 16,1-4 0-16,1 2-144 0,-1 2 144 0,0-6 0 16,1 0 0-16,-2-1 0 0,-1 2 0 0,-1-1 0 15,0-3 0-15,-1 2 144 0,1 0-144 0,-4 1 0 16,1-1 176-16,-8 7-176 0,9-7 160 0,-1-4-160 15,-1 1 176-15,-2 1-176 0,-1-1 192 0,-4 10-192 16,4-13 192-16,-2 2-64 0,0 2 0 0,-4-2-128 16,2 2 208-16,0 9-64 0,-1-8-16 0,1 8 0 15,0-8 48-15,0 8 0 0,0 0 0 0,0 0 0 16,0 0-48-16,0 0 0 0,0 0 0 0,0 0 0 16,0 0-128-16,0 0 0 0,0 0 0 0,0 0 0 0,0 0 0 0,0 0 0 15,4 12 0-15,-1 0 0 0,-2 0 0 0,0 1 0 16,-1-2 0-16,0 2 0 0,0 0 0 0,0 0 0 15,0 1 0-15,0 0 0 0,-1 0 0 0,2 3 0 16,2-3 0-16,-1 5 0 0,1 0 0 0,0 3 0 16,-1-1 0-16,1 1 0 0,-1 2 0 0,0 2 0 15,-4 0 0-15,1 0 0 0,0-1 0 0,-1 0 128 16,0-2-128-16,-1-1 128 0,-1-1-128 0,-1 0 192 16,0-3-192-16,-2 1 192 0,-2-1-192 0,0-1 0 15,-1-2 0-15,-1 1 0 0,0-2 0 0,-1-3 0 16,0-3 0-16,-1-2 0 0,0-2 0 0,0-1 0 15,1-1 0-15,1-6-176 16,-3-1-1344-16,1-1-272 0,0-5-48 0,-1 1-8832 16,0-7-1760-16</inkml:trace>
  <inkml:trace contextRef="#ctx0" brushRef="#br5" timeOffset="176971.83">11138 13223 26719 0,'-9'5'2368'0,"-2"2"-1888"16,-1 3-480-16,2-1 0 15,2 2 2848-15,3 0 480 0,4 4 80 0,1-1 32 0,2-1-2752 0,1 0-560 16,-2-2-128-16,2-1 0 0,-3-10-240 0,4 13-80 15,0 0 0-15,-1-3-16 0,-3-10 176 0,4 10 160 16,-4-10-208-16,3 10 80 0,-3-10 128 0,0 0 0 16,0 0 128-16,0 0-128 0,0 0 464 0,0 0 32 15,-5 8 0-15,5-8 0 0,0 0 208 0,0 0 32 16,0 0 16-16,0 0 0 0,0 0-272 0,-2-11-48 16,2 1-16-16,4-2 0 0,2-1-224 0,0-1-64 15,2 0 0-15,2-1 0 0,2 1-128 0,0-2 0 16,-2 1 0-16,2-1 0 0,0 2 0 0,-1 1 0 15,-1-1 0-15,0 4 0 0,-1 1 0 0,0 2 0 16,-1 2-192-16,-8 5 192 0,0 0 0 0,0 0 0 16,11 2 0-16,-11-2 192 0,0 0-192 0,9 9 0 0,-3 1 0 0,-1-1 0 15,-5-9 128-15,4 15-128 0,0-2 128 0,0-2-128 16,-1 1 176-16,1-2-48 0,-4-10-128 0,4 12 192 16,-4-12 0-16,3 12-16 0,-3-12 0 0,0 0 0 15,7 9 16-15,-7-9 16 0,0 0 0 0,12 3 0 16,-12-3-64-16,13 0-16 0,-3-3 0 0,-10 3 0 15,8-8-128-15,0 2 0 0,0-2 0 0,-2 0 0 16,-1-4 0-16,1 3 0 0,-3 0 0 0,1 0 0 16,0 0 0-16,-1 0 128 0,1-3-128 0,1 2 0 15,0-1 0-15,0 1 0 0,2 1 128 0,1-2-128 16,0 3 0-16,1 2 0 0,0 1 0 0,0 1 0 16,-9 4-160-16,12-2 160 0,-2 4 0 0,-10-2-144 0,12 4 144 15,-2 1 0-15,1 4-144 0,-2 0 144 0,-1-2 0 0,0-1 0 16,-8-6-144-16,11 11 144 0,0 2 0 0,-3 0 0 15,-2-2 0-15,2 2 0 0,1 2-128 0,-1-1 128 16,-3 0 0-16,0 1 0 0,0 0-128 0,2 1 128 16,-3-3 0-16,0 0 0 15,0 0-624-15,0-1-16 0,1 0 0 0,0-3 0 16,0-1-2112-16,2-1-448 0,1-1-64 0,-1-3-7712 16,3 0-1536-16</inkml:trace>
  <inkml:trace contextRef="#ctx0" brushRef="#br5" timeOffset="177422.56">11979 13181 13823 0,'0'0'1216'0,"-7"5"-960"0,-3-5-256 0,-1 3 0 15,-1 2 5184-15,2-1 1008 0,-2-3 192 0,2 3 32 16,-2 2-4784-16,2 0-960 0,-1 3-192 0,2-1-32 16,-3 0-320-16,3 1-128 0,0 1 128 0,0 2-128 15,0 0 160-15,0 1-160 0,-2-1 192 0,1 1-192 16,-1 1 0-16,2 2 0 0,2-2 0 0,0 0 0 16,0-1 0-16,2 2 0 0,0-2 0 0,2-2 0 15,1 0 320-15,2-2-64 0,0 1 0 0,0-10 0 16,0 0-128-16,6 10-128 0,1-4 144 0,1-2-144 0,-8-4 256 0,13 3-64 15,0-3 0-15,0-3 0 0,-1 0-192 0,1 2 0 16,0-4 128-16,0 0-128 0,1-3 0 0,0 0 0 16,1-1 0-16,-1-2 0 0,-1 1 0 0,1 0 0 15,-1 0 128-15,0 0-128 0,-2-2 0 0,-2 1 128 16,-1-1-128-16,0-1 0 0,-2 1 256 0,-2-4-64 16,-3 2 0-16,-1-2 0 0,0 1 0 0,-1 0 0 15,-1 0 0-15,-4 2 0 0,1 1 48 0,0 0 0 16,0 1 0-16,-1 0 0 0,1 2-384 0,0 0-80 15,0 2-16-15,0 0 0 16,-2 1-1296-16,7 6-272 0,0 0-48 0,-6-4-15296 0</inkml:trace>
  <inkml:trace contextRef="#ctx0" brushRef="#br5" timeOffset="177667.14">12258 13246 34383 0,'0'0'1520'0,"0"0"320"0,-2 12-1472 0,1 0-368 0,0 0 0 0,-1 2 0 15,1 0 928-15,0 1 112 0,-1-1 32 0,1 2 0 16,0-1-464-16,0 1-96 0,-1 2 0 0,1-5-16 16,-2 1-224-16,2 2-32 0,0-5-16 0,-1-1 0 15,1-1-96-15,1 0 0 0,0-1-128 0,0-8 192 16,0 0-192-16,0 0 0 0,0 0 0 0,0 0 0 15,0 0-432-15,0 0-16 0,0 0-16 0,0 0 0 16,-10-4-2160-16,1-5-448 0,-1 0-64 0</inkml:trace>
  <inkml:trace contextRef="#ctx0" brushRef="#br5" timeOffset="177826.72">12258 13020 27647 0,'0'0'2448'0,"0"0"-1952"16,0 0-496-16,0 0 0 0,0 0 4448 0,0 0 800 16,0 0 144-16,0 0 48 15,0 0-5856-15,0 0-1168 0,0 0-224 0,15 1-11056 16,0-2-2192-16</inkml:trace>
  <inkml:trace contextRef="#ctx0" brushRef="#br5" timeOffset="178356.91">12612 13276 26719 0,'0'0'2368'0,"0"0"-1888"0,-6-5-480 0,6 5 0 16,0 0 2240-16,-2-9 368 0,2 9 64 0,0 0 16 16,7-10-3120-16,-2 0-608 0,-1 1-128 0,-4 9-32 15,0 0 192-15,7-9 48 0,-7 9 0 0,0 0 0 16,2-9 704-16,-2 9 256 0,-6-9-192 0,-1 5 192 0,-1-1 512 0,-3 2 192 15,-4 3 32-15,0-1 16 0,-4 1 224 0,2 3 48 16,0 3 16-16,0 1 0 0,-1 0-208 0,4 4-64 16,1 1 0-16,1 1 0 0,0-3-320 0,3 3-80 15,3 1-16-15,2 1 0 0,0-1-352 0,3 0 128 16,1-1-128-16,0 3 0 0,1-3 0 0,1 0 0 16,1 0 0-16,1 2-128 0,0-4-16 0,0 1 0 15,0 0 0-15,1-2 0 0,1-2 144 0,2-1-192 16,-8-7 192-16,9 5-192 0,-9-5 320 0,12 4 48 15,0-4 16-15,-2 0 0 0,-10 0 240 0,12 0 48 16,1-4 16-16,0 1 0 0,0-2 96 0,0-2 32 16,-1 0 0-16,2-3 0 0,1 3-64 0,-1-6-16 15,-2 0 0-15,2-2 0 0,3 0-224 0,-3-2-64 16,-1-4 0-16,0-1 0 0,-1 1-64 0,-1-1-32 16,-4-2 0-16,2 1 0 0,1-3 128 0,-3-3 32 0,-1-2 0 0,-1 1 0 15,0 0 48-15,-1 2 16 0,-1 3 0 0,-3-1 0 16,-2 0-160-16,0 2-32 0,-2-1 0 0,-3 1 0 15,-2 0-192-15,0 0 176 0,-1 1-176 0,-2 2 160 16,-2 1-160-16,-2 2 0 0,-2 0-160 0,1 2 160 16,2 0-272-16,2 5 32 0,0 0 16 0,2 3 0 31,0 2-352-31,2-1-80 0,1-2-16 0,3 1 0 16,1-1-1392-16,1 1-288 0,3 8-48 0,3-6-9776 0,2-1-1968 0</inkml:trace>
  <inkml:trace contextRef="#ctx0" brushRef="#br5" timeOffset="178891.31">12692 12284 8287 0,'-9'-9'368'0,"9"9"80"0,-7-8-448 0,1-1 0 0,0 3 0 0,6 6 0 15,0 0 5600-15,0 0 1040 0,0 0 208 0,0 0 32 16,0 0-5232-16,0 0-1056 0,0 0-208 0,0 0-32 16,8 6 48-16,1 3 16 0,2-2 0 0,0 1 0 15,1 2 128-15,1 2 32 0,2 2 0 0,0 2 0 16,2 1 0-16,3 2 16 0,1 1 0 0,1-2 0 16,1 7-144-16,2-2-16 0,1 3-16 0,1 6 0 15,2 3-112-15,2 1-32 0,3 2 0 0,1 4 0 16,2 1-64-16,-3 3-16 0,-3 0 0 0,-1 1 0 15,0 0-192-15,-4-1 0 0,-5-3 0 0,-4 4 0 0,-4 2 128 16,-4-2-128-16,-4 2 0 0,-3-2 144 0,-4-3-144 0,-2-2 160 16,-1-3-160-16,-3-4 160 0,-3-4-160 0,-5 1 192 15,-1-4-192-15,-2 0 192 0,-4-1-192 0,-1-4 160 16,-2 0-160-16,-1-4 160 0,1 1-160 0,-1-2 0 16,-3-4 0-16,0 1 128 15,-1-2-576-15,-1 0-112 0,1-3-16 0,0-1-16 16,0-1-2352-16,-3-1-448 0</inkml:trace>
  <inkml:trace contextRef="#ctx0" brushRef="#br5" timeOffset="185111.09">2544 16598 10127 0,'0'0'448'0,"0"0"96"0,0 0-544 0,0 0 0 0,-10 4 0 0,10-4 0 16,0 0 5376-16,0 0 960 0,0 0 192 0,0 0 32 15,0 0-5280-15,0 0-1040 0,0 0-240 0,0 0 0 16,0 0-144-16,0 0-32 0,8-5 0 0,-8 5 0 16,0 0 176-16,0 0-160 0,0 0 160 0,0 0-160 15,0 0 160-15,0 0 0 0,0 0 0 0,0 0 128 16,0 0 192-16,0 0 64 0,-8-8 0 0,2 3 0 15,6 5 368-15,-9-5 80 0,-3 2 0 0,2-2 16 16,0 1-112-16,0-1-32 0,-3-1 0 0,0 1 0 16,1 1-256-16,1 0-64 0,0 2-16 0,-1 1 0 0,-2-3-208 0,2 4-32 15,3 1-128-15,-3 3 192 0,-3 1-192 0,2 2 0 16,2-1 0-16,0 5 0 0,-4 2 0 0,0 0 0 16,-1 4 0-16,0 1 0 0,-1 1 0 0,0 1 0 15,-1 2 0-15,1-1 0 0,0 1 256 0,4-1-64 16,1 1 0-16,3-4 0 0,2 2 144 0,1-2 32 15,2-1 0-15,3 1 0 0,4 2-112 0,2-4 0 16,1-5-16-16,5-2 0 0,1-1-96 0,1-1-16 16,2-1 0-16,1 1 0 0,1-5-128 0,4 4 0 15,1-2 0-15,-1-1-176 0,-3 3 176 0,2-5 0 16,0-1 0-16,1 1 0 0,0 1 0 0,-1-2-128 16,-2-2 128-16,0 0 0 0,0-4 0 0,-1 3 0 0,-1-4 0 15,0-1 0-15,-2-1 0 0,-1 0 0 0,-2-1 0 0,-1-2 128 16,0-1-128-16,0 0 0 0,-4-2 128 0,-1 1-128 15,-1-3 0-15,0 3 0 0,0-1 0 0,-3 1-128 16,-2-2 128-16,0 2-160 0,-1-3 160 0,0 1-160 16,-2 0 160-16,1 1 0 0,-1 0 0 0,3 0 0 15,-2 2 0-15,1 1 0 0,-1 2 0 0,3 10 0 16,-2-9 0-16,2 9 0 0,0 0 0 0,0 0 0 16,0 0 176-16,0 0-48 0,0 0 0 0,0 0 0 15,0 0-128-15,0 10 0 0,1 2 0 0,0 1 0 16,-1-1 0-16,2 6 0 0,0-2 0 0,-1 5 0 15,-1-2 0-15,2 5 0 0,-1 0 0 0,0 4 0 16,1 0 0-16,-1 2 0 0,2 2 0 0,-1 2 0 0,-1 1 0 16,2 0 0-16,0 0 0 0,-1-2 128 0,2-2 16 0,-1-1 0 15,-2 0 0-15,2 0 0 0,1 1 48 0,0-2 16 16,-2-2 0-16,1 5 0 0,-2 2-208 0,-1-3 176 16,-1 0-176-16,-1 2 160 0,0-1-160 0,-1 0 0 15,-1-2 144-15,-1-2-144 0,-4-2 224 0,0 4-32 16,1-2 0-16,-4-1 0 0,-3-5-192 0,-1 3 0 15,-1 0 0-15,-1-3-160 0,-3-5 160 0,0-3 0 16,2-1 128-16,-4-1-128 0,1-3 0 0,-1-4 0 16,-2-1 0-16,1-4-192 15,4-4-464-15,-1-2-112 0,-3-3 0 0,5-2-16 16,0 0-1456-16,3-4-272 0,0-2-64 0,0 0-16 16,2 0-944-16,2-3-192 0,-3-20-48 0,4 5 0 0</inkml:trace>
  <inkml:trace contextRef="#ctx0" brushRef="#br5" timeOffset="185812.19">3323 15764 20271 0,'0'0'896'0,"0"0"192"0,-6-5-880 0,6 5-208 0,0-8 0 0,0 8 0 16,0 0 2608-16,0 0 464 0,0 0 112 0,0 0 16 15,0 0-2608-15,0 0-592 0,0 0 0 0,0 0 0 16,0 0 0-16,0 0 0 0,0 0 0 0,0 0 0 16,-9 4 0-16,-2 2 0 0,-1 2 0 0,-1 4 160 15,-1 1 288-15,-2 2 64 0,1 6 16 0,-2 1 0 16,-1 1 176-16,-2 1 16 0,-1 2 16 0,0 4 0 15,-1 2-224-15,1 0-32 0,2 1-16 0,-2 2 0 16,0 0-272-16,3 3-64 0,2 4-128 0,0 1 192 16,1 3-192-16,2-2 176 0,2-1-176 0,3 3 160 0,2-2-32 0,3 0-128 15,3 0 192-15,6-2-64 0,0-1 144 0,1-4 32 16,-1-1 0-16,3 0 0 0,2-2 128 0,-1-1 16 16,1-1 16-16,0 0 0 0,2-5-160 0,0 0-48 15,0 1 0-15,2-4 0 0,-1 1-256 0,2-3 0 16,1-1 0-16,0-1 0 15,1-3-416-15,0-4-144 0,0-2-16 0,2-1-16 16,-1-1-432-16,2-7-64 0,3 1-32 0,-1-3 0 16,-1-3-1952-16,1 1-384 0,0-5-64 0</inkml:trace>
  <inkml:trace contextRef="#ctx0" brushRef="#br5" timeOffset="186513.14">3422 16362 23951 0,'0'0'2128'16,"0"0"-1696"-16,0 0-432 0,0 0 0 0,-9 3 3168 0,9-3 544 16,0 0 128-16,0 0 0 0,0 0-2624 0,0 0-512 15,16 2-128-15,-2 0 0 0,0-2-336 0,2 0-64 16,-2 0-16-16,2 0 0 0,1 1-32 0,-1 0 0 15,-2-2 0-15,0 1 0 0,2 0 64 0,-2 0 16 16,-1-1 0-16,0-2 0 0,0 2 352 0,0 0 64 16,-1-2 16-16,1 0 0 0,0 1-176 0,-1-1-16 15,0 1-16-15,-2-1 0 0,1 0-240 0,-11 3-64 16,11-1 0-16,0 1 0 0,-11 0-128 0,10-3 0 16,-10 3 0-16,0 0 128 0,0 0-128 0,11 3 0 15,-11-3 0-15,0 0 0 0,0 0 0 0,0 0 0 16,0 0 0-16,0 0 0 0,1 10 0 0,-2 2 0 0,-3-1 0 0,-1-1 0 15,-2 0-128-15,-1 3-16 0,-2-2 0 0,-2 2 0 16,-1 0 144-16,-1 1-160 0,-2 2 160 0,-1 1-160 16,-3 1 160-16,1 0-192 0,-2-1 192 0,-1 0-192 15,-3 2 192-15,2-1-128 0,-1-3 128 0,3-1-128 16,0-3 128-16,5 0 0 0,3-4 0 0,1 3 0 16,3-4 0-16,1-1 144 0,1 2-144 0,7-7 0 15,-4 8 144-15,4-8-144 0,-5 8 0 0,5-8 144 16,0 11-144-16,-1 0 0 0,1-11 0 0,1 10 0 15,2 1 0-15,2-4 0 0,-5-7 0 0,9 8 0 16,-9-8 0-16,14 7 0 0,6-3 0 0,1-2 0 16,-2 0 176-16,4-4-48 0,1 1-128 0,2-3 192 15,1 0-192-15,0-2 0 0,-1 0 0 0,0 2 0 16,-1 1 0-16,0 0 0 0,-3 2-176 0,-1-2 176 16,-1 0-544-16,0 2 16 0,-3-2 0 0,-1 3 0 15,-2 3-1488-15,-1-3-288 0,-13 0-64 0,12 0-16 16,-2 1-832-16,-10-1-176 0</inkml:trace>
  <inkml:trace contextRef="#ctx0" brushRef="#br5" timeOffset="187128.96">3948 15800 24879 0,'-13'-10'1088'0,"5"7"256"0,-1-1-1088 0,9 4-256 15,0 0 0-15,0 0 0 0,0 0 2880 0,0 0 512 16,0 0 96-16,0 0 32 0,0 0-2720 0,0 12-544 15,1-1-96-15,3-1-32 0,1 0-128 0,0 1 0 16,-5-11 144-16,9 10-144 0,6 1 208 0,-3 0-16 16,-6 2-16-16,3 2 0 0,4 0 320 0,0 4 64 15,0 3 16-15,3 1 0 0,1 1-80 0,2 2-16 16,2-3 0-16,3 5 0 0,-1 0-128 0,2-2-32 16,0 3 0-16,0 0 0 0,-1 1-128 0,1 2-16 15,1 2-16-15,-1 3 0 0,-2-2-160 0,0 2 0 16,-4-1 144-16,1 1-144 0,-1-1 0 0,-7-2 0 15,-6-1 0-15,2 0 128 0,1-1 0 0,-5 0 0 0,-8-3 0 16,0 1 0-16,-1 0 0 0,-1-1 16 0,-6 1 0 0,-1-4 0 16,-1 0 16-16,-1-1 0 0,0-2 0 0,0 0 0 15,0 0-160-15,-1-4 192 0,2-3-192 0,-1-1 192 16,0 0-192-16,-1-1 0 0,0-5-192 0,1-1 192 31,-2-1-752-31,1-3-16 0,1-1-16 0,0 0 0 16,1-3-2192-16,-2 0-432 0,-1-1-96 0</inkml:trace>
  <inkml:trace contextRef="#ctx0" brushRef="#br5" timeOffset="187646.61">4985 16255 32255 0,'0'0'2864'0,"0"0"-2288"0,0 0-576 0,0 0 0 15,0 0 2144-15,0 0 320 0,12 3 64 0,0-3 16 16,-2 1-2160-16,3 2-384 0,4-1-144 0,0 0 0 15,0-2 144-15,3 0 192 0,2-2-32 0,3 2-16 16,-1-3 80-16,1 1 16 0,0 1 0 0,1 1 0 16,-1-3-16-16,-2 1 0 0,-1-1 0 0,1 1 0 15,-1-1-64-15,-1 2-16 0,-2-1 0 0,1 2 0 16,-1 2-144-16,0 0 0 0,-4 0 0 0,1-1 128 16,-2 0-608-16,-1 0-128 0,-2 1-32 0,-1-1 0 15,-10-1-1808-15,13 0-368 0,-1 0-80 0,-12 0-16 16,0 0-560-16,0 0-112 0,0 0-32 0,0 0 0 0</inkml:trace>
  <inkml:trace contextRef="#ctx0" brushRef="#br5" timeOffset="187962.74">5064 16474 24879 0,'0'0'2208'0,"0"0"-1760"0,0 0-448 0,0 0 0 16,0 0 4064-16,0 0 736 0,15 2 128 0,0-1 48 16,-2 2-3888-16,1-2-768 0,0 0-144 0,1 0-48 15,-2 2-128-15,0 1 128 0,1-3-128 0,2 2 128 16,-1 0-128-16,1-1 128 0,-2-1-128 0,2-1 128 15,1-1-128-15,-1 0 0 0,-1 0 0 0,2-3 0 16,3 1-176-16,1-2-64 0,-1 0-16 0,4 1 0 16,1-2-128-16,3 3-48 0,2-1 0 15,2 1 0-15,0 3-1552 0,2-3-320 16,1 3-64-16,-2-1-16 0</inkml:trace>
  <inkml:trace contextRef="#ctx0" brushRef="#br5" timeOffset="188713.37">7652 14915 29487 0,'0'0'2624'0,"0"0"-2112"15,3-9-512-15,3 2 0 0,1 4 2128 0,3-4 320 16,-1 2 64-16,0 4 16 0,-9 1-1936 0,10 0-384 16,-10 0-80-16,0 0 0 0,0 0 80 0,8 6 32 15,-3 7 0-15,-1 0 0 0,-1 5-64 0,-1 3-16 0,0 3 0 0,0 3 0 16,1 3 96-16,0 5 32 0,-2 2 0 0,0 2 0 16,-1 5 352-16,1 3 64 0,2-3 0 0,-2 5 16 15,-1 0-80-15,-1-1 0 0,0-2-16 0,-1 0 0 16,0-3-304-16,1-4-48 0,1 1-16 0,1-2 0 15,0-1-256-15,0-2 128 0,2-5-128 0,-3-3 0 16,-1-3 0-16,-1-2 0 0,-1-3-160 0,0 0 160 31,2-5-1568-31,-1-1-192 0,-2-3-32 0,4-10-16 16,-6 8-1712-16,6-8-352 0</inkml:trace>
  <inkml:trace contextRef="#ctx0" brushRef="#br5" timeOffset="189230.94">6092 16107 26719 0,'0'0'2368'0,"0"0"-1888"0,0 0-480 0,0 0 0 16,0 0 2096-16,0 0 320 0,0 0 64 0,12-2 16 15,2-2-1760-15,5 3-352 0,-1 0-64 0,4-2 0 16,4 2 288-16,3 0 64 0,1-1 16 0,2 1 0 15,2 1-144-15,1 0-32 0,1 1 0 0,3 1 0 16,2-2-64-16,4 2-32 0,3 1 0 0,4 1 0 16,4 1 112-16,3-1 32 0,1 2 0 0,0-2 0 15,0 0-48-15,6-1 0 0,6-2 0 0,6-1 0 16,6 0-80-16,-2 1-32 0,-4 1 0 0,4-2 0 16,6-2-16-16,0 2 0 0,2 0 0 0,-4 2 0 15,-4 0-160-15,-3 1-32 0,-3 1-16 0,5-3 0 16,4 1-176-16,1 1 128 0,-2-1-128 0,-6 0 128 15,-4 1-128-15,3 0 0 0,4-1 0 0,0-2 0 0,-3 0 0 0,-4 0 0 16,-5-1 0-16,-2 0 0 0,-2-1 0 0,-1 1 0 16,0-3 0-16,-3 1 0 0,-2-2 0 0,-6 1-144 15,-6 2 144-15,-4-4-208 16,-5 0-1072-16,-6-1-224 0,-3 1-32 0,-8-1-12288 16,-5-2-2432-16</inkml:trace>
  <inkml:trace contextRef="#ctx0" brushRef="#br5" timeOffset="189814.67">6588 16431 9215 0,'0'0'816'0,"0"0"-656"16,0 0-160-16,0 0 0 0,0 0 5504 0,0 0 1088 15,0 0 192-15,0 0 64 0,0 0-5280 0,8 8-1056 16,-8-8-192-16,3 12-64 0,1 0 704 0,-1 1 128 16,-3 1 16-16,-1 3 16 0,-2 3 48 0,0 3 16 15,3 3 0-15,-1 1 0 0,-1 2-240 0,3 4-48 16,-1 3-16-16,0 5 0 0,0-1-304 0,1 3-64 0,2 1-16 0,-2 2 0 16,-2 2-288-16,-1-1-48 0,0-1-16 0,-1-2 0 15,1 0-144-15,0-4 0 0,1-4 0 0,-3 1 128 16,-1-2-128-16,1-4 0 0,0-1 0 0,0-3 0 31,-1-2-576-31,2-5 0 0,2-6 0 0,0 0 0 16,-3-1-1856-16,2-1-352 0,2-12-80 0,0 0-9168 0,0 0-1824 0</inkml:trace>
  <inkml:trace contextRef="#ctx0" brushRef="#br5" timeOffset="190149.15">7276 16729 18431 0,'0'0'1632'0,"0"0"-1312"15,0 0-320-15,0 0 0 0,0 0 5344 0,0 0 992 16,0 0 208-16,0 0 48 0,5 10-5600 0,0 2-992 16,1 2-448-16,0 0 48 0,1 5 400 0,-1 2 0 15,2 2 0-15,0 3 0 0,-2 1 352 0,1 2 48 16,-2-1 16-16,0 3 0 0,-1 0-32 0,0 2 0 0,-3-3 0 0,-1-2 0 16,0 0-96-16,-1-2-32 15,-1-3 0-15,-1-2 0 0,-2-1-400 0,1-3-96 0,0-2-16 0,0-3 0 31,0-3-2544-31,4-9-512 0,0 0-96 0,-12 7-12592 0</inkml:trace>
  <inkml:trace contextRef="#ctx0" brushRef="#br5" timeOffset="190369.07">7031 17078 35007 0,'0'0'3120'0,"0"0"-2496"0,0 0-496 0,0 0-128 16,0-9 3856-16,5 2 752 0,4 1 160 0,7-1 32 16,6 1-4240-16,3-1-848 0,1-1-160 0,4 1-48 0,1 0 304 0,2 1 48 15,1-2 16-15,0 3 0 16,-1 1-256-16,0 0-32 0,-4 0-16 0,-2 3 0 16,-1-1-720-16,-2 2-128 0,-3 0-48 0,-3 2 0 15,-3-1-1392-15,0 1-288 0,-3 1-48 0</inkml:trace>
  <inkml:trace contextRef="#ctx0" brushRef="#br5" timeOffset="190816.11">7861 17027 24879 0,'0'0'2208'0,"0"0"-1760"0,0 0-448 0,0 0 0 16,0 0 4352-16,0 0 768 0,0 0 176 0,13-4 16 15,0-2-4352-15,2 2-960 0,0 1 0 0,2 1 0 16,0-2-288-16,0 0 48 0,-1 0 16 0,-2 0 0 16,1-3 80-16,-1 2 16 0,0-1 0 0,-2-1 0 15,-2 1 128-15,-2 0 144 0,0 0-16 0,-8 6-128 16,8-7 352-16,-2 2-32 0,0-4-16 0,-1 0 0 16,-4-2 16-16,2 4 16 0,-3 7 0 0,0-9 0 15,0-1-336-15,0 1 0 0,-1-1 0 0,-1 1 0 16,0 0-144-16,2 9-112 0,-4-8 0 0,4 8-16 15,-7-9-16-15,1 2 0 0,-1 2 0 0,-1 1 0 16,-1 1 288-16,-1 3-192 0,-1 6 192 0,0-2-160 16,-2 2 160-16,0 4 0 0,-3 4 0 0,-1 0 0 0,0 4 176 0,-1-1-48 15,-1 1 0-15,3 3 0 0,0-1 0 0,2 3-128 16,-1-2 192-16,3 4-64 0,3 2 112 0,0-2 16 16,1 0 0-16,3 1 0 0,4-1-112 0,0-2-16 15,1-1 0-15,3 2 0 0,5-2 0 0,1-3 0 16,2 0 0-16,2-2 0 0,1-2-128 0,2-2 0 15,2-2-192-15,0-1 192 16,1-6-480-16,0-1 32 0,1-1 0 0,1-4 0 16,-1-2-1376-16,3 0-272 0,1-1-48 0,2-3-9472 15,2-3-1888-15</inkml:trace>
  <inkml:trace contextRef="#ctx0" brushRef="#br5" timeOffset="191142.83">8412 16620 37727 0,'0'0'1664'0,"0"0"352"16,0 0-1616-16,0 0-400 0,0 0 0 0,0 0 0 16,0 0 640-16,10-1 64 0,3-3 0 0,1 3 0 15,3 1-512-15,2 0-192 0,0-1 128 0,2 1-128 0,1 0 0 0,2 0 0 16,-1 0 0-16,1-3 0 0,-2 0 0 0,1 2 0 16,-1-2 0-16,1 2 0 0,-4 0 0 0,-1 0-192 15,-3-1 0-15,-5 1 16 16,-10 1-672-16,0 0-144 0,0 0-32 0,0 0-10176 15,0 0-2032-15</inkml:trace>
  <inkml:trace contextRef="#ctx0" brushRef="#br5" timeOffset="191632.61">8784 16413 32255 0,'0'0'2864'0,"0"0"-2288"0,0 0-576 0,8-6 0 16,1 0 2656-16,4 2 416 0,4 1 96 0,-1 0 16 31,0-1-3184-31,1-3-544 0,1 2-160 0,0 0-16 16,2 0 96-16,-1 1 32 0,2-1 0 0,-1 0 0 0,-2-1 320 0,-2 2 64 0,-2 0 16 0,0 1 0 15,-1-3 464-15,0 4 112 0,0 0 0 0,-1 1 16 16,0 0 288-16,-2 1 48 0,-10 0 16 0,13 4 0 15,-1-3-256-15,-2 2-48 0,-10-3-16 0,11 2 0 16,-11-2-288-16,10 5-144 0,-10-5 160 0,0 0-160 16,8 8 0-16,-8-8 0 0,0 0 0 0,4 12-160 15,-4-12-80-15,-1 12-16 0,-2-1 0 0,1-1 0 0,-2 0 256 0,-2 0 0 16,0-2 0-16,-2 1 160 0,-1 2-32 0,-2 1 0 16,0 1 0-16,-1 0 0 0,-1 1 0 0,-1 0 0 15,-2 1 0-15,2 0 0 0,-1-2 0 0,2 0 0 16,2-1 0-16,0 0 0 0,3 0 0 0,2 1 0 15,1-2 0-15,2 1 0 0,2 0 112 0,1 1 16 16,1 1 0-16,0 1 0 0,2-6-256 0,-1 4 144 16,2-2-144-16,0 1 128 0,2-1-128 0,0-4 128 15,1 4-128-15,0-3 128 0,1-2-128 0,3-1 0 16,-1 1 0-16,0-1 0 0,2-4 128 0,1-1 0 16,0 0 0-16,3-1 0 0,1-2-304 0,2 1-64 15,1-2-16-15,1 1 0 16,1-2-1728-16,1-3-336 0</inkml:trace>
  <inkml:trace contextRef="#ctx0" brushRef="#br5" timeOffset="197286.54">13822 14378 20671 0,'0'0'912'0,"0"0"192"0,0 0-880 0,0 0-224 15,0 0 0-15,0 0 0 0,0 0 1840 0,0 0 320 16,9-5 64-16,0 1 16 0,0 0-1056 0,-9 4-208 16,11 0-32-16,-11 0-16 0,12 4-416 0,-12-4-96 15,11 6-16-15,0-2 0 0,-11-4-32 0,9 11-16 16,-3 0 0-16,0 0 0 0,-3-1 32 0,1 1 16 0,-1-1 0 0,0 2 0 15,-1 1-64-15,0 0-16 0,-2 1 0 0,1 2 0 16,-2 2 96-16,1 0 16 0,-2 2 0 0,2 1 0 16,-1 2 16-16,0 2 16 0,1 2 0 0,0 1 0 15,1 4-32-15,0 2-16 0,-1 2 0 0,2-1 0 16,-1 1-80-16,1-2-16 0,0 0 0 0,0-3 0 16,1 2-320-16,-2 0 0 0,1-2 0 0,0 3 0 15,1 0 128-15,-1 2-128 0,-2 5 128 0,0 2-128 16,0 0 224-16,0 1-32 0,0-1 0 0,0-3 0 15,-1-1 64-15,0 1 0 0,1-4 0 0,-2 2 0 16,0-2-256-16,1 0 0 0,-1-1 0 0,1-1 0 16,0 5 160-16,1 1-160 0,0 1 160 0,1 0-160 0,0-2 224 15,1 2-48-15,0-5-16 0,1 1 0 0,-1-5 32 16,1 0 0-16,0-2 0 0,-1 1 0 0,2 3 96 0,-1 0 32 16,-5 1 0-16,2 5 0 0,0 3-176 0,0 0-16 15,-1-2-128-15,0-1 192 0,0-1-192 0,1-2 0 16,0-3 0-16,0-2 0 0,-2 1 0 0,2-3 0 15,3 0 0-15,-2 0 0 0,0-1 128 0,2 3-128 16,-2 2 0-16,2 0 144 0,0 3-144 0,0-1 0 16,0-2 0-16,0 1 0 0,1-1 0 0,-1 0 0 15,0 0 0-15,0 0 0 0,1-4 0 0,-2 2 128 16,0 2-128-16,0 1 0 0,1 2 144 0,-1 1-144 16,-2-2 160-16,2 1-160 0,-1-2 192 0,-1 0-64 15,0 0-128-15,0-5 192 0,1-2-64 0,2-2 0 16,-1 0-128-16,0-1 192 0,-1-3-64 0,2 0-128 0,-1 1 176 0,1-2-176 15,0 1 160-15,-1-1-160 0,-1 0 128 0,1 4-128 16,0 0 0-16,1-1 128 0,0 0-128 0,-1 2 0 16,1 4 0-16,-2 0 0 0,-1-5 0 0,1 1 0 15,1 4 0-15,-1-2 0 0,-1-7 0 0,0 2 0 16,0-1 0-16,0-1 0 0,-1-2 128 0,1 2-128 16,-2-3 0-16,2 0 0 0,0-2 0 0,-1-2 0 15,1-3 0-15,0 1 0 0,0 3 128 0,1 0-128 16,-1-6 0-16,0 2 0 0,-1 2 0 0,1 1 128 15,-1-1-128-15,1 0 0 0,0-4 0 0,0 2 0 16,-2 2 0-16,2 3 0 0,0-2 0 0,2 2 0 16,-2 1 0-16,1-1 0 0,0-6 0 0,-1 1 0 15,0 0 0-15,2 0 0 0,-2 0 0 0,1 0 0 0,-1-11 0 0,1 12 0 16,-1 1 0-16,0-3 0 0,0 1 0 16,0-2 0-16,0-9 0 0,-1 10 0 0,1-10-176 0,-3 11 48 15,1-2 0-15,2-9 0 16,-4 10-272-16,4-10-48 0,-5 9-16 0,5-9 0 15,-6 7-1232-15,6-7-240 0,-7 2-48 0,7-2-11200 16,0 0-2224-16</inkml:trace>
  <inkml:trace contextRef="#ctx0" brushRef="#br5" timeOffset="199470.96">10241 17542 6447 0,'0'0'272'0,"0"0"80"0,-8 5-352 0,8-5 0 0,-9 0 0 0,9 0 0 16,0 0 4480-16,0 0 816 0,-8 4 160 0,8-4 48 15,0 0-4016-15,0 0-784 0,0 0-176 0,0 0-16 16,0 0-16-16,0 0 0 0,9 0 0 0,1 0 0 16,1 0-256-16,1-1-48 0,2 0-16 0,0-1 0 15,1 0 240-15,3 0 48 0,1 1 16 0,1 0 0 0,-2-1 464 0,2 2 80 16,1 3 32-16,3-2 0 0,3-1-192 0,0 2-32 15,2 2-16-15,1-2 0 0,0 1-192 0,0-1-48 16,-2 2 0-16,2-1 0 0,3-3-160 0,-1 0-32 16,2-3-16-16,4 3 0 0,3-4-192 0,2 3-48 15,0 0 0-15,1-2 0 0,2 2 0 0,-2 0 0 16,0-1 0-16,-2 2 0 0,-3 2 112 0,-1-4 16 16,0-2 0-16,2 0 0 0,2 1 0 0,3-1 16 15,4 1 0-15,0 0 0 0,-1 1-16 0,1 2-16 16,-4 2 0-16,0 1 0 0,-2 0-48 0,-2-2 0 15,0-1 0-15,2 0 0 0,4 0 0 0,0 0 0 16,1-1 0-16,1 1 0 0,2-2 64 0,-1 2 0 0,-3 0 0 0,-3 2 0 16,-1-1-112-16,-1-2-16 0,-2-3 0 0,5 0 0 15,3-1-128-15,1 1 0 0,1 0 0 0,-2 1 0 16,0 1 0-16,-1 0 0 0,-2 2 0 0,-2 0 128 16,-4-1-128-16,0 0 160 0,3-2-160 0,-1 0 160 15,2 0 32-15,2 0 16 0,0 2 0 0,1-1 0 16,0 2 16-16,-1 2 0 0,0-1 0 0,-5 3 0 15,-2 0-80-15,0-3-16 0,-2-2 0 0,2 1 0 16,1 1-128-16,1-1 192 0,2-3-192 0,1 3 192 16,3 3-192-16,-1 1 0 0,1 0 0 0,-2 0 0 15,-3-2 0-15,-1 2 0 0,-1-2 0 0,-1-1 0 16,0-2 0-16,1-1 0 0,0-2 0 0,0 2 0 16,0-3 0-16,3 3 0 0,0 2 128 0,-1 2-128 15,0-2 0-15,-2 1 0 0,-2 3 0 0,-2-3 128 0,0 4-128 0,0-3 0 16,0-1 0-16,2 0 128 0,1-1-128 0,1 0 0 15,1-1 0-15,1 5 0 0,0-2 128 0,1 4-128 16,1-1 0-16,-4 1 128 0,-4 2-128 0,1 1 0 16,-1-5 0-16,-1-1 0 0,0-3 0 0,1 0 0 15,5 0 128-15,-1 0-128 0,-1-3 0 0,2 2 0 16,4 1 0-16,-3 0 128 0,-2 1-128 0,-1 2 0 16,-4-6 0-16,-1 3 128 0,-2 3-128 0,-1-3 128 15,0 0-128-15,-1 1 128 0,-1 0-128 0,4-1 160 16,0-1-160-16,3 1 160 0,3 1-160 0,0-1 0 15,-3 0 0-15,0 2 128 0,1 0-128 0,-3 1 0 16,-1-2 0-16,-1 1 0 0,-1-2 0 0,-3 0 0 16,-1 0 128-16,-1-2-128 0,0 0 0 0,1-1 0 15,0 0 0-15,2 1 0 0,0-3 0 0,1 1 0 0,0 0 128 16,-2 1-128-16,0 1 0 0,1 0 0 0,0-2 0 0,1 3 0 16,1 0 0-16,-1 1 0 0,-3 0 128 0,-1 1-128 15,-3 2 0-15,0-1 0 0,-3-4 0 0,1 0 0 16,-2 1 0-16,-2 0 0 0,0-2 0 0,-2 2 0 15,0-2 288-15,1 1-32 0,-1-1 0 0,-1 0 0 32,0 1-544-32,-1-2-112 0,-2 3-32 0,-10 1 0 15,9-6-656-15,-1 4-144 0,-8 2-32 0,0 0 0 0,9-7-1120 0,-9 7-240 0,0 0-32 16,0 0-16160-16</inkml:trace>
  <inkml:trace contextRef="#ctx0" brushRef="#br5" timeOffset="200705.84">16456 17472 6447 0,'0'0'576'0,"0"0"-576"0,0 0 0 0,0 0 0 16,0 0 2656-16,-7-3 416 0,7 3 96 0,0 0 16 15,-8-1-2800-15,8 1-576 0,0 0-96 0,0 0-32 16,0 0-144-16,0 0-48 0,-6-4 0 0,6 4 0 16,0 0 1344-16,0 0 272 0,0 0 48 0,0 0 16 15,0 0 544-15,0 0 96 0,0 0 32 0,0 0 0 16,0 0-368-16,0 0-64 0,0 0 0 0,0 0-16 0,0 0-368 0,0 0-64 15,0 0 0-15,10 2-16 16,-10-2-176-16,12 2-48 0,0 0 0 0,-1 0 0 0,-11-2-272 0,15 2-64 16,-1 1-16-16,-1-2 0 0,-1 2 144 0,-1-3 16 15,1 2 16-15,0-2 0 0,1 0-32 0,0-1 0 16,-3 0 0-16,2-2 0 0,0 6-192 0,-2-3-64 16,1-4 0-16,-1 1 0 0,1 6-32 0,0-3-16 15,0-1 0-15,1-1 0 0,1 2 80 0,1 3 16 16,0 1 0-16,2-3 0 0,-2-2-144 0,2 2-32 15,2 2 0-15,0-1 0 0,-1-2 48 0,3 0 0 16,1 2 0-16,2-1 0 0,2 0 112 0,0 1 32 16,1 0 0-16,0 1 0 0,0-2-112 0,0-1-16 15,-1 0 0-15,0 1 0 0,-1 2-48 0,1 0-16 16,0-3 0-16,0 0 0 0,-1 0 64 0,3-2 16 0,0-2 0 0,0 3 0 16,1 0-208-16,2 1 0 0,2 0 0 0,-2-2 0 15,-4-1 0-15,3 1 176 0,2 4-48 0,1 0-128 16,-2-1 272-16,-2 2-48 0,0 0-16 0,-1-1 0 15,-1 2-208-15,-1-1 144 0,0-3-144 0,-1 0 128 16,1-4-128-16,3 1 0 0,0 1 0 0,1 0 128 16,-2 1-128-16,-2 0 0 0,-3-2 0 0,3 3 128 15,2 0-128-15,-1 0 128 0,-1-1-128 0,-1 1 128 16,-1-1-128-16,-1 2 0 0,-2 1 144 0,-1-2-144 16,-2-1 0-16,-1 1 0 0,-3 3 0 0,0-3 128 15,0-3-128-15,-1 1 0 0,-2 0 0 0,-10 2 0 16,12-1-128-16,0 0-64 0,-2-1 0 0,1 0 0 15,-2-2-128-15,0-1-16 0,0 1-16 0,-1-2 0 16,-8 6-80-16,10-5-16 0,-1-1 0 0,-9 6 0 16,0 0-320-16,8-7-64 0,-3-2 0 0,-5 9-16 15,0 0-2704-15,0 0-544 0,0 0-96 0</inkml:trace>
  <inkml:trace contextRef="#ctx0" brushRef="#br5" timeOffset="201372.24">18637 17193 32191 0,'0'0'1424'0,"0"0"304"0,0 0-1392 0,0 0-336 0,0 0 0 0,0 0 0 15,0 0 1136-15,0 0 144 0,0 0 48 0,0 0 0 16,0 0-752-16,0 0-128 0,0 0-48 0,0 0 0 16,13 6 80-16,0-4 16 0,-2-1 0 0,1-1 0 15,0 0 16-15,0 0 0 0,-2-3 0 0,2 3 0 16,0-2 96-16,-1 2 32 0,1-2 0 0,-2 2 0 15,1 0-96-15,-1 2-16 0,1 0 0 0,-1 0 0 0,1 0-368 0,-1 1-160 16,0-1 128-16,1 2-128 0,-11-4 0 0,13 2 0 16,0 1 0-16,-1 1 0 0,-12-4 0 0,11 6 128 15,0-1-128-15,-11-5 0 0,10 5 0 0,-10-5 128 16,8 7-128-16,-8-7 0 0,0 0 0 0,0 11 0 16,0-11 128-16,-6 12-128 0,-4-3 0 0,0 0 0 15,-2 0 144-15,-1 1-144 0,-2-3 0 0,-1 4 0 16,-1-1 0-16,0 1 0 0,-1-1 0 0,0 2 0 15,-1 1 0-15,1-1 0 0,-1-1 0 0,0 2 0 16,0 4 0-16,-1-4 0 0,-1 0 0 0,-2 4 0 16,-1 2 0-16,2 0 0 0,3-2 0 0,0-3 0 15,2-1 0-15,4 0-128 0,4-1 128 0,1-1 0 16,1-4 128-16,0 3-128 0,2 0 128 0,5-10-128 16,0 0 128-16,-3 10-128 0,5 1 0 0,1-2 0 15,3-1 0-15,0-2 0 0,-6-6 0 0,12 9 144 0,0 2-144 0,1-3 160 16,1 0-160-16,0 1 0 0,2-2 144 0,0 1-144 15,-1-1 0-15,2 1 0 0,2-2 0 0,-2 1 128 16,-1-2-128-16,0 1 0 0,-2-2 0 0,-1 2 0 16,1-1 0-16,-3-1 0 0,1 1 0 0,0-4 0 15,-1 2 0-15,1-1 0 0,-1-2 0 0,0 0 0 32,2 0-480-32,-1 0-64 0,0-3-16 0,1 0 0 0,0-1-2768 15,0-3-576-15</inkml:trace>
  <inkml:trace contextRef="#ctx0" brushRef="#br5" timeOffset="202974.45">14453 13759 11967 0,'0'0'1072'0,"0"0"-864"0,-7 4-208 0,7-4 0 16,-9 4 2768-16,9-4 512 0,0 0 112 0,0 0 0 15,0 0-2400-15,0 0-480 0,0 0-112 0,0 0-16 16,0 0-48-16,0 0-16 0,-6-8 0 0,6 8 0 16,0 0 32-16,-3-12 0 0,1 0 0 0,-1 2 0 15,3 10 160-15,0 0 48 0,0 0 0 0,-5-9 0 16,5 9 208-16,-8-6 64 0,8 6 0 0,-10-3 0 16,-1-3-240-16,1 2-32 0,1 2-16 0,-3 3 0 15,0 4-240-15,-1 3-48 0,-1 0-16 0,-1 0 0 16,2 0-240-16,0 1 144 0,-2 1-144 0,2 3 128 15,1 2-128-15,0 0 0 0,0 0 0 0,5 0 0 16,1 2 0-16,1 0 0 0,-1-1 0 0,-1-1 0 16,1 1 0-16,2 1 0 0,2 1 0 0,2-2 0 15,0-3 0-15,2 1 0 0,-1-3 0 0,3 0 0 0,-3 0 0 16,2-1 0-16,-1-1 0 0,2-1 0 0,-4-8 0 0,6 11 128 16,-1-5-128-16,3-1 192 0,-8-5-32 0,0 0 0 15,11 4 0-15,2-4 0 0,0 0 32 0,-1-4 16 16,-12 4 0-16,13-5 0 0,0 0-80 0,-1-2-128 15,-2 1 176-15,0-1-176 0,-10 7 0 0,10-9 0 16,-1 0 0-16,0 1 0 0,-2-1 0 0,-2 3 0 16,-5 6 0-16,4-11 0 0,1 2 128 0,0 0-128 15,-5 9 0-15,4-10 0 0,-1-1 160 0,-1 2-160 16,0 0 128-16,-1 2-128 0,-1 7 128 0,1-9-128 16,1 0 0-16,-2 9 128 0,0 0-128 0,0 0 128 15,0 0-128-15,0 0 128 0,4-6-128 0,-4 6 192 16,0 0-192-16,0 0 192 0,0 0-192 0,7-6 0 15,-7 6 0-15,0 0 0 0,0 0 0 0,0 0 0 16,12 4-128-16,-12-4 128 0,8 7 0 0,-8-7 0 0,5 12-144 0,-1-1 144 16,-1 2 0-16,-2-1 0 0,-1 0 0 0,-1 1 0 15,-1 0 0-15,1 0 0 0,0 0 0 0,1 3 0 16,0-2 0-16,0 0 0 0,1 1 0 0,-1-1 0 16,0 2 0-16,0-1 0 0,1 1 0 0,1 1 0 15,-2-3 128-15,1 2-128 0,0-2 176 0,-1 2-176 16,0-1 144-16,0 2-144 0,-1 0 0 0,0-2 144 15,-2-1-144-15,0 0 0 0,0-1 0 0,-3-2 0 16,0-1 0-16,-1 1 0 0,-1-3 128 0,-1-1-128 16,1 1-192-16,-2-1-64 0,-3-2 0 0,-3 1-16 15,-2-3-384-15,0 0-80 0,-2-2-16 0,-1-1 0 16,-2 1-2304-16,2-3-464 0</inkml:trace>
  <inkml:trace contextRef="#ctx0" brushRef="#br5" timeOffset="203424.43">14828 13315 24879 0,'0'0'2208'0,"0"0"-1760"0,-9 3-448 0,9-3 0 15,0 0 2176-15,-7 7 368 0,1-1 64 0,6-6 16 16,0 0-2272-16,-5 9-352 0,-1 0-256 0,-1 0 32 16,-2 2 80-16,0 1 16 0,0-1 0 0,0 4 0 15,-2 0 128-15,2 4 0 0,0-2-144 0,-3 2 144 16,-1-3 0-16,0 6 0 0,-1 3 128 0,1 2-128 15,0 2 272-15,0 2-16 0,-2-1-16 0,4 3 0 16,-1 1-80-16,3-2-16 0,1-5 0 0,3 1 0 16,1-1 176-16,2 1 16 0,1-6 16 0,1-1 0 15,1-2-80-15,2 1-16 0,0-3 0 0,1 2 0 16,-1-4-256-16,3-1 160 0,0 0-160 0,1-1 128 0,-2 2-128 16,1 0 0-16,1-3 0 0,-1 1 0 0,1 1-224 0,2 2-32 15,3-2 0-15,0 1 0 16,-1-4-384-16,1 4-64 0,1-5-32 0,1 3 0 15,3-2-336-15,-2-2-64 0,-4-3-16 0,3-3 0 16,1-2-1808-16,-2-1-368 0</inkml:trace>
  <inkml:trace contextRef="#ctx0" brushRef="#br5" timeOffset="203925.63">14757 13806 5519 0,'0'0'240'0,"0"0"64"15,0 0-304-15,0 0 0 0,0 0 0 0,0 0 0 0,0 0 7392 0,0 0 1424 0,0 0 272 0,12-3 64 16,1 2-7568-16,2 1-1584 0,1-3-192 0,1 2-112 15,0 0 304-15,1-1 0 0,0 2 0 0,0-4 0 16,-1 2 0-16,0-2 0 0,0 1 0 0,-2 1 0 16,-1-4 0-16,0 1 0 0,1-1 0 0,-2 2 0 15,-3-1 160-15,-10 5-160 0,0 0 160 0,11 0-160 16,-11 0 128-16,0 0-128 0,0 0 0 0,0 0 144 16,0 0-144-16,0 0 0 0,0 0 0 0,1 14 0 15,-2-1-144-15,-2-1-64 0,-2-2-16 0,0 2 0 16,-3 0-160-16,-1-1-48 0,-2 2 0 0,-1 2 0 15,-2-2-64-15,-2 1-16 0,0 2 0 0,-4 1 0 0,-4 1 192 0,0 1 16 16,-4 2 16-16,4-1 0 0,0-2 288 0,5 0 0 16,2-5-128-16,2 0 128 0,4 2 512 0,4-4 144 15,4 0 48-15,5-3 0 0,-2-8 320 0,8 9 64 16,1-1 0-16,2-3 16 0,4-1-672 0,0-2-144 16,1 2-32-16,2-4 0 0,2 0-256 0,2-2 0 15,0-1-176-15,-1 0 176 0,-1 1-336 0,-1 1 32 16,1-1 16-16,-1 1 0 15,-1-2-576-15,1-1-112 0,-4 2-32 0,1-3 0 16,-2 1-1776-16,1 0-352 0,-2-1-80 0</inkml:trace>
  <inkml:trace contextRef="#ctx0" brushRef="#br5" timeOffset="204357.18">15106 13279 10127 0,'0'0'896'15,"-6"-7"-704"-15,-1 1-192 0,7 6 0 0,-9-5 5744 0,9 5 1104 16,0 0 240-16,-9 0 32 0,9 0-5584 0,0 0-1104 15,-8 8-240-15,3-1-32 0,1 2-160 0,3 2 0 16,-1 1 0-16,2 1 0 0,2 1 0 0,0 3 0 16,3 3 0-16,1-2 0 0,-1-1 0 0,1 1 208 15,1-1-16-15,2 1-16 0,1 0 160 0,4 2 48 16,-1-2 0-16,2 2 0 0,0-3 48 0,0 2 16 16,2 3 0-16,-3 3 0 0,0-1 80 0,-1-2 32 15,1 1 0-15,-1 1 0 0,-1-2-16 0,-3-1 0 16,-5 0 0-16,1 1 0 0,3 1-256 0,-4 1-48 15,-4-3-16-15,0 1 0 0,2-1-224 0,-2 0 0 16,-2-2 0-16,-4 2 0 0,-1 0 0 0,-5-4 0 16,-2 2 0-16,-2-2 0 0,-4-2 0 0,1-1 0 0,-1 0 0 15,-1 1 0-15,0-4-256 0,-1-4-112 0,1-2-16 0,-1 0 0 32,-1-3-2464-32,-1-2-496 0,-11-4-112 0,5-7 0 0</inkml:trace>
  <inkml:trace contextRef="#ctx0" brushRef="#br5" timeOffset="205578.12">16728 17506 4607 0,'0'0'192'0,"0"0"64"0,0 0-256 0,0 0 0 0,0 0 0 0,0 0 0 15,0 0 1376-15,0 0 224 0</inkml:trace>
  <inkml:trace contextRef="#ctx0" brushRef="#br5" timeOffset="205660.7">16693 17472 2751 0,'0'0'256'15,"0"0"-256"-15,0 0 0 0,0 0 0 16,-9-2 2704-16,9 2 496 0,0 0 112 0,-11-2 16 0,2-1-1472 15,9 3-272-15,-9-4-64 0,9 4-6784 16,-9-1-1360-16</inkml:trace>
  <inkml:trace contextRef="#ctx0" brushRef="#br5" timeOffset="212015.14">9237 17360 5519 0,'0'0'496'0,"0"0"-496"0,0 0 0 0,0 0 0 16,10 0 1520-16,-10 0 208 0,12 2 32 0,-12-2 16 16,12 3-1552-16,-12-3-224 0,10 2-208 0,1 2 32 0,-11-4 176 0,10 2 0 15,-10-2 0-15,10 2-128 0,-10-2 512 0,0 0 96 16,16 3 32-16,-4-1 0 0,-12-2 752 0,10 4 144 16,1 0 48-16,-1-1 0 0,1-3-464 0,0-1-96 15,0-1 0-15,2 1-16 0,1-2-480 0,2 2-80 16,-2-2-32-16,0 1 0 0,1-1-288 0,-1 1 160 15,-1 0-160-15,0 2 128 0,-1 0 64 0,0 0 16 16,-2-2 0-16,0 0 0 0,-10 2 192 0,14 2 48 16,-3 0 0-16,0 0 0 0,-11-2-80 0,13-2-16 15,-2 2 0-15,0 0 0 0,-11 0-80 0,14 0-16 16,1-2 0-16,-1 0 0 0,-2 1 192 0,-1 0 16 16,1 1 16-16,1-3 0 0,0 1-96 0,0 0 0 15,2 2-16-15,-1 0 0 0,0 0-192 0,1 0-48 16,-2-2 0-16,0 2 0 0,0 2-128 0,-3 0 0 0,-10-2 0 0,14 0 0 15,1 0 0-15,-2 0 0 0,-1 0 192 0,-2 0-64 16,-1-2 304-16,2 2 48 0,-1 0 16 0,0-2 0 16,-10 2-16-16,13-3 0 0,1 2 0 0,-1-3 0 15,-3 0-256-15,0 1-48 0,0 1-16 0,0 0 0 16,2 0-160-16,-1-1 0 0,0 1 144 0,-1 2-144 16,-10 0 0-16,12-2 144 0,-12 2-144 0,13-2 0 15,-3-1 128-15,-10 3-128 0,0 0 0 0,12-1 0 16,-12 1 240-16,11 2-64 0,-11-2-16 0,10 0 0 15,-10 0 192-15,0 0 32 0,0 0 16 0,11-1 0 16,-11 1 0-16,10 0 0 0,-10 0 0 0,12 0 0 16,-12 0-224-16,11 0-48 0,-11 0-128 0,11 3 192 15,-11-3-192-15,10 0 128 0,-10 0-128 0,0 0 0 0,11 0 0 0,-11 0 128 16,0 0-128-16,0 0 0 0,10 0 128 0,-10 0-128 16,9-3 176-16,-9 3-176 0,0 0 224 0,0 0-64 15,12 0-16-15,-12 0 0 0,10-1-144 0,-10 1 160 16,11 0-160-16,-11 0 160 0,10-4-160 0,-10 4 192 15,11 0-192-15,-11 0 192 0,9-3-192 0,1 1 0 16,2 4 0-16,-2-2 0 0,-10 0 0 0,12 0 0 16,0 2 0-16,0-2 0 0,-12 0 0 0,11 0 0 15,-11 0 0-15,12 1 0 0,-1-1 0 0,-11 0 128 16,9-1-128-16,-9 1 0 0,10 2 0 0,1-2 128 16,-11 0-128-16,10-1 0 0,-10 1 128 0,13 0-128 15,0-1 128-15,-1-1-128 0,-3 2 0 0,3-2 0 16,-2 0 0-16,-10 2 0 0,10-2 128 0,-10 2-128 0,12 0 0 0,-3-2 128 15,-9 2 0-15,11-2 0 0,-11 2 0 0,11-1 0 16,0-1 96-16,-1 1 16 0,-10 1 0 0,12-3 0 16,-1 1-32-16,-2-2 0 0,-9 4 0 0,11-3 0 15,0 1-208-15,-11 2 176 0,10-2-176 0,-10 2 160 16,12-4-160-16,0 3 0 0,-2 0 144 0,-10 1-144 16,0 0 0-16,11-3 0 0,-1 2 0 0,-10 1 128 15,12-3-128-15,-2 2 176 0,-10 1-176 0,12 0 192 16,-2-1-16-16,-10 1 0 0,12 0 0 0,-2 0 0 15,-10 0 16-15,14-2 16 0,-3 1 0 0,0 1 0 16,-11 0-32-16,13 0-16 0,0-1 0 0,-2 1 0 16,0 0-32-16,-2-2-128 0,-9 2 192 0,12-2-64 15,0 2-128-15,-2 0 0 0,-10 0 0 0,10 0 128 0,1 0-128 16,1-2 0-16,-1 0 0 0,0 1 0 0,-11 1 0 16,9 0 0-16,-9 0 0 0,13-2 128 0,0 0-128 0,-1 0 0 15,-12 2 144-15,11-1-144 0,-2 0 176 0,1-3-48 16,-10 4 0-16,13-3 0 0,-2 3-128 0,1-2 192 15,0 0-192-15,0 1 192 0,-12 1-192 0,13 0 0 16,-2-1 144-16,-11 1-144 0,12 0 0 0,0 0 0 16,-12 0 0-16,12 0 128 0,-12 0-128 0,11 0 0 15,0-3 128-15,-11 3-128 0,10-1 0 0,-10 1 128 16,12 0-128-16,-2 0 0 0,-10 0 128 0,9-3-128 16,-9 3 128-16,11-2-128 0,-11 2 176 0,10-3-48 15,-10 3 0-15,12-3 0 0,-12 3-128 0,12-2 160 16,-12 2-160-16,11-2 160 0,-11 2-160 0,12-1 0 0,0 0 0 15,-12 1 128-15,12-1-128 0,-12 1 0 0,11-2 0 0,0 0 0 16,-11 2 0-16,12-3 0 0,-12 3 0 0,11-1 0 16,0-2 0-16,-11 3 128 0,11 0-128 0,0-1 0 15,-11 1 128-15,10-1-128 0,-10 1 0 0,11-2 128 16,-11 2-128-16,12 0 160 0,-1-2-160 0,0 0 160 16,-1 1-160-16,-10 1 0 0,11-1 0 0,-11 1 0 15,11-2 0-15,0 2 0 0,-11 0 0 0,11 0 0 16,0 0 0-16,-11 0 0 0,10 0 0 0,-10 0 0 15,12 0 0-15,-12 0 0 0,0 0 0 0,13-2 0 16,-1 0 0-16,-2 1 128 0,-10 1-128 0,11-1 0 16,-11 1 128-16,0 0-128 0,10-3 0 0,-10 3 128 15,11-2-128-15,-11 2 0 0,11-2 144 0,-2 1-144 16,-9 1 0-16,0 0 144 0,12-1-144 0,-12 1 0 0,12 0 128 16,-12 0-128-16,0 0 0 0,12 0 0 0,-12 0 128 0,10-3-128 15,-10 3 0-15,9-2 0 0,-9 2 0 0,0 0 0 16,12-2 128-16,-12 2-128 0,10 0 128 0,-10 0-128 15,0 0 144-15,11-2-144 0,-11 2 176 0,10-2-176 16,-10 2 192-16,11 0-192 0,-11 0 144 0,0 0-144 16,11 0 0-16,0 0 144 0,-11 0-144 0,0 0 0 15,10 0 0-15,-10 0 0 0,12-1 0 0,-12 1 0 16,0 0 0-16,10-1 0 0,-10 1 128 0,0 0-128 16,11-3 192-16,-11 3-64 0,0 0-128 0,9-2 0 15,-9 2 0-15,0 0 0 0,0 0 0 0,10-2 128 16,-10 2-128-16,0 0 0 0,12 0 160 0,-12 0-160 15,10 0 192-15,-10 0-192 0,11-2 0 0,-11 2 0 0,12-2 0 16,-2 2 0-16,-10 0 0 0,0 0 0 0,12-1 0 0,-12 1 0 16,0 0 0-16,12-1 0 0,-12 1 0 0,10-3 0 15,-10 3 0-15,10-3 0 0,-10 3 0 0,11-1 0 16,-11 1 0-16,0 0 0 0,10-1 0 0,-10 1 0 16,11 0 0-16,-11 0 0 0,13-1 0 0,-3 1 0 15,-10 0 0-15,11 0 0 0,-1 0 0 0,-10 0 0 16,10-2 0-16,2 2 0 0,0 0 0 0,-2-1 0 15,-10 1 128-15,0 0-128 0,12-1 0 0,-1-1 0 16,-11 2 128-16,10-1-128 0,-10 1 0 0,10-1 0 16,3-2 144-16,-13 3-144 0,0 0 0 0,12-1 144 15,-1 1-144-15,-1 0 0 0,-10 0 0 0,12-1 0 16,-12 1 0-16,10 0 0 0,-10 0 0 0,12 0 0 16,1-2 0-16,-3 2 0 0,-10 0 0 0,11-2 0 0,-11 2 0 0,10-2 0 15,-10 2 0-15,11 0 0 0,-11 0 0 0,0 0 0 16,11-1 0-16,-1 0 0 0,-10 1 176 0,10 0-48 15,-10 0-128-15,0 0 192 0,0 0-192 0,12-3 0 16,-12 3-144-16,10-3 144 0,-10 3 0 0,11-1 0 16,-11 1 0-16,0 0 0 0,10-1 0 0,-10 1 0 15,0 0 0-15,12-1 0 0,-12 1 0 0,10-2 0 16,-10 2 0-16,11-2 0 0,-11 2 0 0,10-2 0 16,-10 2 0-16,10-2 0 0,-10 2 0 0,11-3 0 15,-11 3 0-15,10-2 0 0,-10 2 0 0,11-2 0 16,-11 2 0-16,11-2 0 0,-11 2 0 0,0 0 0 15,0 0 128-15,11-3-128 0,-11 3 0 0,10-1 128 16,-10 1-128-16,0 0 0 0,12-4 128 0,-2 1-128 0,-10 3 0 16,14 0 0-16,-4-2 0 0,-10 2 0 0,12-2 0 0,-2 1 0 15,1-2 0-15,-11 3 0 0,13-1 0 0,-3 0 0 16,-10 1 0-16,13-2 0 0,-1 1 0 0,-2 0 0 16,-10 1 0-16,12-1 0 0,0-1 0 0,-2 1 0 15,-10 1 128-15,11 0-128 0,-11 0 0 0,13 0 0 16,-2-1 144-16,-11 1-144 0,0 0 0 0,13-2 144 15,0 1-144-15,-1 0 0 0,-1 1 0 0,-1 0 0 16,-1-3 0-16,0 2 0 0,-9 1 0 0,13-1 0 16,-1-1 0-16,0 2 160 0,-2-2-160 0,1 0 160 15,-11 2-160-15,11-2 0 0,0-2 0 0,0 1 128 16,-11 3-128-16,11-2 0 0,-11 2 0 0,12-4 0 16,-2 0 0-16,-10 4 0 0,10-4 0 0,0 1 0 0,-10 3 0 15,11-2 0-15,-2-2 0 0,1 0 0 0,-10 4 0 0,11-3 160 16,-2-1-160-16,-9 4 160 0,12-5-160 0,-1 1 0 15,-2 0 0-15,-9 4-176 0,10-5 176 0,1 0 0 16,-1 0 0-16,-1 1 0 0,-9 4 0 0,11-6 0 16,-1 1 0-16,-1 3 0 0,-9 2 0 0,11-6 0 15,-2 3 0-15,0-1 0 0,-9 4 0 0,10-6 0 16,-2 1 0-16,-8 5 128 0,11-6-128 0,-1 0 0 16,-10 6 128-16,12-5-128 0,-1 0 0 0,0 1 144 15,-11 4-144-15,13-4 0 0,0 0 0 0,-4 2 0 16,-9 2 0-16,9-6 0 0,2 1 0 0,-1 3 0 15,-1-4 0-15,-9 6 0 0,9-3 0 0,2 0 0 16,-11 3 0-16,10-4 0 0,-10 4 128 0,11-7-128 16,-1 1 0-16,-1 1 0 0,-9 5 128 0,11-5-128 0,-2 1 0 15,0-2 0-15,-9 6 0 0,10-4 128 0,1-1-128 0,-2 0 0 16,-1-1 0-16,1 2 0 0,-9 4 0 0,10-7 0 16,-2 2 160-16,0 0-160 0,1 1 128 0,-9 4-128 15,10-5 0-15,-2 1 0 0,0-3 0 0,-8 7 0 16,0 0 0-16,10-5 0 0,-10 5 0 0,11-7 0 15,-3 1 0-15,0 1 0 0,-8 5 0 0,9-6 0 16,-9 6 0-16,7-5 0 0,0-1 0 0,-7 6 0 16,9-6 128-16,-1 3-128 0,0-4 128 0,-8 7-128 15,8-5 0-15,-8 5 0 0,10-5 0 0,-1 1 0 16,-9 4 0-16,11-5 0 0,-4 1 0 0,-7 4 0 16,0 0 0-16,12-6 0 0,-3 2 0 0,-9 4 0 15,9-3 0-15,-9 3 0 0,11-8 0 0,-3 3 0 0,-8 5 0 0,10-7 0 16,0 3 0-16,-2-2 0 0,-8 6 0 0,11-6 0 15,-3 1 0-15,-8 5 0 0,6-5 0 0,-6 5 0 16,11-8 0-16,-4 3 0 0,-7 5 0 0,9-7 0 16,-2 2 0-16,-7 5 0 0,12-2 0 0,-4-4 0 15,-8 6 0-15,0 0 0 0,7-7 0 0,-7 7 0 16,7-7 128-16,-7 7-128 0,8-7 0 0,0 4 0 16,1-4 0-16,-2 1 0 0,-7 6 0 0,8-7 0 15,-3 0 0-15,2 1 0 0,1 2 0 0,-8 4 128 16,8-6-128-16,-8 6 0 0,7-7 0 0,0-2 0 15,-2 2 0-15,-5 7 0 0,8-6 0 0,-3-1 0 16,-5 7 0-16,0 0 0 0,5-6 0 0,1 1 0 16,-1-3 0-16,0 3 0 0,-5 5 128 0,5-7-128 15,-1 1 128-15,-4 6-128 0,7-10 0 0,-2 4 0 0,-5 6 0 0,5-8 0 16,-1-1 0-16,1 1 0 0,1 2 0 0,-6 6 0 16,5-7 0-16,-5 7 0 0,5-10 0 0,0 2 0 15,-5 8 0-15,5-8 0 0,-5 8 0 0,7-9 0 16,-2 1 0-16,0 2 0 0,-5 6 0 0,4-8 0 15,-4 8 0-15,4-9 0 0,-4 9 0 0,4-10 0 16,0 1 0-16,0 0 128 0,-1 0-128 0,-3 9 0 16,3-9 0-16,1 2 0 0,0-3 128 0,0 2-128 15,-4 8 0-15,5-9 0 0,1 1 0 0,-6 8 0 16,5-9 0-16,-5 9 0 0,6-9 0 0,-6 9 0 16,6-7 0-16,-6 7 0 0,5-10 0 0,-5 10 0 15,0 0 0-15,6-9 0 0,-6 9 0 0,5-9 0 16,-5 9 0-16,4-8 0 0,-4 8 0 0,4-9 0 0,-4 9 0 0,3-11 0 15,0 2 144-15,-3 9-144 0,2-9 0 0,1 0 144 16,-1 0-144-16,-2 9 0 0,4-11 144 0,-1 2-144 16,-1-1 0-16,1 1 144 0,0 1-144 0,1 0 0 15,-4 8 0-15,5-9 128 0,-1 0-128 0,0 2 0 16,0-2 0-16,-1 1 0 0,1 2 0 0,0-1 0 16,-4 7 0-16,5-9 0 0,1-1 0 0,-1 2 0 15,-1 0 0-15,1 0 0 0,0-2 0 0,0 2 0 16,1-1 0-16,-1 2 0 0,0 0 0 0,0-1 0 15,-1 0 0-15,0-1 0 0,0 2 0 0,0 1 0 16,-1-5 0-16,-1 4 128 0,-2 7 0 0,4-10 0 16,0 3 0-16,-4 7 0 0,3-8-128 0,-3 8 0 15,4-11 0-15,-4 11 0 0,3-6 0 0,-3 6 0 16,0 0 0-16,4-11 0 0,0 2 0 0,-4 9 0 0,3-9 0 0,-3 9 0 16,4-9 0-16,-4 9-176 0,4-12 176 0,0 3-128 15,1 0 128-15,-5 9 0 0,5-9 0 0,-5 9 0 16,5-9 0-16,0-2 0 0,1 2 0 0,-6 9 0 15,6-9 0-15,-1 0 0 0,-5 9 0 0,6-12 0 16,-6 12 0-16,6-10 0 0,-1-1 128 0,-5 11-128 16,4-9 0-16,-4 9 0 0,4-10 0 0,0 1-128 15,-4 9 128-15,3-11 0 0,-3 11 0 0,4-10 0 16,0 1 0-16,-4 9 0 0,3-11 0 0,-3 11 0 16,4-10 0-16,0 1 0 0,0 0 128 0,1 1-128 15,-5 8 0-15,8-9 0 0,0 0 0 0,-1 1 0 16,-2 1 0-16,0 1 0 0,0-2 0 0,-5 8-128 15,5-8 128-15,1 2 0 0,-2-1 0 0,-4 7 0 16,0 0 0-16,6-8 0 0,1 2 0 0,-1-2 0 0,1 3 0 0,-7 5 0 16,6-7 0-16,1 1 0 0,-1 2 0 15,-1-4 0-15,1 0 0 0,-6 8 0 0,0 0 0 0,7-8 0 16,0-1 0-16,-1 1 0 0,1 2 0 0,-2-1 0 16,-1 1 0-16,1-1 0 0,-5 7 0 0,7-9 192 15,-1 0 0-15,1 2-16 0,-7 7-176 0,6-6 0 16,1-3 0-16,-2 4 0 0,-5 5 0 0,7-4-144 15,-2-3 144-15,-5 7-208 0,6-6 208 0,0 0-144 16,-1 0 144-16,0-2-128 0,0 2 128 0,-5 6 0 16,7-4 0-16,-7 4 128 0,8-8-128 0,-2 3 0 15,-6 5-176-15,7-7 176 0,-7 7 0 0,6-6 0 0,-1-1 0 0,-5 7 0 16,7-6 0-16,-7 6 0 0,6-8 0 0,2 1 0 16,-8 7 0-16,8-5 0 0,-8 5 0 0,9-7 0 15,-9 7 0-15,9-6 0 0,-1 1 0 0,0 0 0 16,-8 5 0-16,9-6 0 0,-9 6 0 0,10-4 0 15,-10 4 0-15,10-5 0 0,-10 5-128 0,10-4 128 16,-10 4 0-16,10-5 0 0,-10 5 0 0,11-4 0 16,-2 0 0-16,-9 4 0 0,10-5 0 0,-10 5 0 15,11-4 0-15,-2 0 0 0,-9 4 0 0,10-2 0 16,1-2 0-16,-2 0 0 0,0 1 0 0,-9 3 0 16,11-5 0-16,-11 5 0 0,13-5 0 0,-3 2 0 15,-10 3 0-15,10-4 0 0,1 2 0 0,-11 2 0 16,10-4 0-16,-10 4 0 0,11-3 0 0,-1 0 0 15,-10 3 0-15,0 0 0 0,0 0 0 0,12-3 0 0,1 0 0 0,-3 0 0 16,-10 3 0-16,9-1 0 0,-9 1 0 0,14-3 0 16,-1 0 0-16,-3 0 0 0,-10 3 0 0,12-4 0 15,-2 0 0-15,1 1 0 0,-11 3 0 0,11-3 0 16,0-1 0-16,-11 4 0 0,10-6 0 0,1 3 0 16,-1 0 0-16,-10 3 0 0,9-1 0 0,-9 1 0 15,11-4 0-15,-11 4 0 0,11-2 0 0,-11 2 0 16,12-1 0-16,-2-1 0 0,-10 2 0 0,11-2 0 15,-11 2-128-15,10-1 128 0,-10 1 0 0,12-1 0 16,-1 1 0-16,-11 0 0 0,10-3 0 0,-10 3 0 16,12-3 0-16,-2 2 0 0,-10 1 0 0,12-4 0 15,-2 2 0-15,1-1 0 0,-11 3 0 0,13-3 0 16,-2-1 0-16,1 2 0 0,-1-1 0 0,-1 2 0 16,0 0 0-16,1 1 0 0,1-4 0 0,-1 1 0 0,0 3 0 15,1-3 0-15,-1 2 0 0,0 0 0 0,-1 0 0 0,1 1 0 16,0-4 0-16,0 2 0 0,-11 2 0 0,11-1 0 15,1 0 0-15,0-1 0 0,0 1 0 0,-1 0 0 16,2 0 0-16,0-1 0 0,1 1 0 0,-3 0 0 16,0-1 0-16,-1 1 0 0,1 0 0 0,0-1 0 15,1 1 0-15,0 1 0 0,-2-4 0 0,-1 2 0 16,0-1 0-16,-9 3 0 0,12-1 0 0,0-2 0 16,0 0 0-16,-2 1 0 0,-10 2 0 0,12-4 0 15,0 1 0-15,-1 1 0 0,-2-2 0 0,0 1 0 16,1 1 0-16,0-2 0 0,0 1 0 0,1 3 0 15,-1-4 0-15,1 2 0 0,1-1 0 0,-1 0 0 0,0 2 0 16,0-2 0-16,1 2 0 0,0-1 0 0,-2-1 0 0,2-1 0 16,1 0 0-16,0 1 0 0,0 1 0 0,0 1 0 15,0 1 0-15,0-3 0 0,0 0 0 0,0 2 0 16,-1 1 0-16,1-3 0 0,1 2 0 0,1 0 0 16,-1 0 0-16,0 1 0 0,1-3 0 0,-1 3 0 15,0-1 0-15,1 1 0 0,-2-2 0 0,0 2 0 16,-1 0 0-16,-1 0 0 0,0-1 0 0,-1 1 0 15,-10 0 0-15,13 0 0 0,-1-1 0 0,0 1 0 16,-2 0 0-16,2-2 0 0,0 1 0 0,-1 0 0 16,1 0 0-16,0-2 0 0,0 0 0 0,1 1 0 15,1-1 0-15,2 0 0 0,-2 0 0 0,3-1 0 16,0 1 0-16,1-1 160 0,0 2-160 0,1-4 0 16,-4 4 0-16,1 0-176 0,0 1 176 0,2 0 0 0,1-2 0 15,1 2 0-15,-3-2 0 0,1 2 0 0,0-2 128 0,1 3-128 16,-2 0 128-16,1 0-128 0,0-1 128 15,-1 1-128-15,0-3 0 0,-1 2-128 0,-1 1 0 0,1-2 0 16,-2-4 128-16,2 5 0 0,-2-3 0 0,2 0 0 16,1-1 0-16,1 1 0 0,0 0 0 0,3 2 0 15,1-4 0-15,-1 2 0 0,0 1 128 0,1 0-128 16,3-1 0-16,0 1 0 0,-3 2 0 0,1 1 0 16,0-1 0-16,0 1 0 0,2-2 0 0,-3 0 0 15,-1-2 128-15,-2 0-128 0,1 1 128 0,-1 0-128 16,0-1 0-16,0 1 0 0,0 0 0 0,-1 1 0 15,1-2 0-15,1 0 0 0,1 0 0 0,1 0 0 16,1 0 0-16,2 2 0 0,0-1 0 0,1 0 0 0,0 0 0 16,-1-1 0-16,-2 1 0 0,3-1-128 0,3-1 128 0,1 0-128 15,0-1 128-15,-1 3-128 0,-3-4 128 0,-1 3 0 16,-2 1 0-16,-1-2 0 0,-1 1 0 0,0 0 0 16,-2 3 0-16,1-1 0 0,0-1 0 0,-1 0 0 15,1 2 0-15,1-2 0 0,-2 1 0 0,-1 0 0 16,-1 2 0-16,2-2 0 0,0 1 0 0,1-1 0 15,-2 1 0-15,0-3 0 0,2 1 0 0,-2 3 0 16,-1-2 0-16,0 2 0 0,0-3-128 0,-2 2 128 16,-2-2-128-16,2 1 128 0,-2-1-256 0,0 2 48 15,-1 0 0-15,-1-2 0 16,0 0-304-16,-1 2-64 0,1 1-16 0,-1-3 0 16,1 2-928-16,-1 0-176 0,0-1-32 0,2 2-16 15,0-2 624-15,1 1 128 0,1-1 32 0,2 1 0 16,0-3-1072-16,2 1-208 0,1-2-32 0,5 0-15392 0</inkml:trace>
  <inkml:trace contextRef="#ctx0" brushRef="#br5" timeOffset="213898.17">18019 14643 12319 0,'0'0'544'0,"0"0"112"0,0 0-528 0,0 0-128 0,0 0 0 15,0 0 0-15,0 0 1056 0,-9 0 176 16,9 0 48-16,0 0 0 0,0 0-832 0,0 0-144 0,0 0-48 0,0 0 0 16,0 0 512-16,0 0 112 0,-8-7 16 0,8 7 0 15,0 0-288-15,0 0-48 0,0 0-16 0,0 0 0 16,0 0 48-16,0 0 16 0,0 0 0 0,0 0 0 16,0 0-32-16,0 0 0 0,0 0 0 0,0 0 0 15,0 0 224-15,0 0 32 0,0 0 16 0,0 0 0 16,0 0 96-16,0 0 16 0,0 0 0 0,0 0 0 15,0 0-368-15,0 0-64 0,0 0-16 0,10-6 0 16,3 0-272-16,-1 4-64 0,0 0-16 0,-2 2 0 16,1 0-32-16,-1 0 0 0,-10 0 0 0,13 0 0 15,0 0 128-15,0 0 32 0,0 0 0 0,0-2 0 16,0 1-112-16,-2 1-32 0,-1-2 0 0,0 1 0 0,2-2 48 16,-1 2 0-16,-1 0 0 0,2-1 0 0,0 2 128 0,1 0 48 15,1-2 0-15,2 2 0 0,0-1 32 0,4 1 16 16,1-2 0-16,1 2 0 0,3-1-144 0,2 0-16 15,2 1-16-15,1 0 0 0,1 0-240 0,0-2 128 16,1 2-128-16,-1-1 0 0,-1 0 208 0,-1-2-48 16,-1 0-16-16,0 1 0 0,-2-1 112 0,1-1 32 15,1 0 0-15,-1 1 0 0,0 0-32 0,3-1-16 16,2 0 0-16,0 0 0 0,2-1-240 0,1 0 128 16,2 0-128-16,-1-1 0 0,0 2 0 0,-3-2 0 15,0 1 0-15,-3-1 0 16,-3 1-1248-16,-1 0-192 0,-2-3-32 0,-3 2-11040 15,-3-1-2208-15</inkml:trace>
  <inkml:trace contextRef="#ctx0" brushRef="#br5" timeOffset="214732.02">13454 14718 11055 0,'0'0'976'0,"0"0"-784"16,0 0-192-16,0 0 0 0,0 0 2624 0,0 0 464 16,0 0 112-16,0 0 0 0,0 0-1664 0,0 0-320 15,0 0-80-15,0 0-16 0,0 0-320 0,12 0-64 16,-1 0-16-16,0-1 0 0,1 0 48 0,2-1 0 16,1 1 0-16,3 0 0 0,1-1 304 0,4 1 64 15,1 1 16-15,4 0 0 0,0-2-320 0,4-2-48 16,2-2-16-16,0 2 0 0,2-1-256 0,1 1-64 15,-2-1-16-15,0 0 0 0,-1 1-272 0,1-1-160 16,2-2 192-16,-1 2-192 0,-1 2 0 0,3-2 0 16,0 1 0-16,1 3 0 15,-5-3-384-15,-2 2-64 0,0-1-32 0,-5 2 0 16,-5-1-816-16,-1 1-176 0,-3 1-16 0,-2 0-16 16,0 0-1488-16,-2 1-288 0,-1 1-64 0</inkml:trace>
  <inkml:trace contextRef="#ctx0" brushRef="#br5" timeOffset="-214112">12852 14375 9215 0,'0'0'400'0,"0"0"96"0,0 0-496 0,0 0 0 16,0 11 0-16,0-1 0 0,1 1 4944 0,2 0 896 16,-2 5 176-16,2 0 48 0,-1-1-4464 0,2 1-896 15,0 1-192-15,2 1-16 0,-1 2-368 0,0-1-128 16,1 0 0-16,0 0 144 0,-1 2-144 0,0-4 0 16,0 2 0-16,1-2 128 0,-3 3-128 0,0-3 0 15,-2-3 0-15,1 5-176 16,-2-4-1040-16,0 1-192 0,-2-2-64 0</inkml:trace>
  <inkml:trace contextRef="#ctx0" brushRef="#br5" timeOffset="-212746.46">13642 16083 11055 0,'0'0'480'0,"-9"4"112"15,-4-4-464-15,1 1-128 0,3 1 0 0,0-1 0 0,9-1 3792 0,-9 0 752 16,9 0 128-16,0 0 48 0,0 0-3920 0,0 0-800 16,0 0 0-16,0 0-256 0,0 0 256 0,0 0 0 15,0 0 0-15,10-1 0 0,2 1 272 0,0 0 16 16,-1-2 0-16,2 2 0 0,3 3 208 0,-2 0 32 0,0-1 16 0,2 1 0 16,4-2 240-16,1 0 48 0,-2 1 16 0,4 0 0 15,1 1-240-15,1 1-48 0,-1-4-16 0,0 1 0 16,0 2-80-16,1-1-16 0,-2 1 0 0,2 0 0 15,1-3-160-15,1 0-32 0,2 0-16 0,1-2 0 16,1 1-240-16,2-2 128 0,2 1-128 0,0-2 0 16,-1 0 128-16,-1 1-128 0,-3-2 0 0,-2 1 144 15,0-1-144-15,-3 0 0 0,-5 0 144 0,0-1-144 16,-3 1 0-16,-3 0-288 0,-2 0 48 0,-3 1 16 16,-9 4-2288-16,0 0-464 0,0 0-96 15,0 0 0-15</inkml:trace>
  <inkml:trace contextRef="#ctx0" brushRef="#br5" timeOffset="-211808.61">12557 15757 3679 0,'0'0'160'0,"0"0"32"0,0 0-192 0,0 0 0 0,0 0 0 16,0 0 0-16,0 0 3264 0,-9 0 624 15,0 0 112-15,9 0 32 0,0 0-1856 0,-9 3-384 0,0 1-64 0,0 0 0 16,0 1-528-16,-2 1-112 0,1 2 0 0,-2 0-16 15,-2 0-32-15,2 4 0 0,0 3 0 0,1 0 0 16,-1 0-576-16,0 2-112 0,2 0-32 0,-1 1 0 16,1 2-320-16,-1 1 0 0,2 0 0 0,1 1 0 15,2-1 0-15,1 1 0 0,-1-3 0 0,4 1 0 16,1-2 0-16,1-1 0 0,1 0 0 0,3 1 0 16,0-2 0-16,2-2 0 0,1 1 0 0,1-2 0 15,1-1 0-15,4-2-128 0,2 0 128 0,1-3 0 16,1-2 0-16,1-1 0 0,2 0 0 0,1-4 0 15,1 0 0-15,1-4 0 0,3-1 0 0,-1 1 128 16,-1-4 0-16,-1-1 0 0,-1-3 0 0,3 2 0 16,0-2 64-16,-3-1 0 0,-4-1 16 0,-1-2 0 0,0 0 80 15,-4 2 16-15,-3 0 0 0,0-3 0 0,-4-1-144 0,-1-1-32 16,-1 0 0-16,-2-2 0 0,-2 0-128 0,-3 0 0 16,-2-1 0-16,0 0 0 0,-3 0 0 0,-1 1 0 15,-2-1 0-15,-2 1 0 0,-3 4-224 0,1 4 80 16,-2 0 16-16,-3 2 0 0,-1 1 128 0,1 3-160 15,-1 3 160-15,0 2-160 16,0-1-272-16,3 3-48 0,3 3-16 0,4-1 0 16,0 1-480-16,2 0-112 0,9-3 0 0,0 0-8064 15,0 0-1616-15</inkml:trace>
  <inkml:trace contextRef="#ctx0" brushRef="#br5" timeOffset="-211478.43">12849 16202 16575 0,'0'0'1472'0,"0"0"-1168"0,0 0-304 0,0 0 0 16,0 0 4288-16,0 0 816 0,0 0 144 0,0 0 48 16,4 10-3632-16,-4-10-704 0,7 11-160 0,-7-11-32 0,8 11-352 0,-2-3-80 15,-6-8-16-15,5 11 0 0,-5-11-320 0,4 11-208 16,-4-11 16-16,3 13 16 0,-3-2-176 0,0-11-32 16,0 13-16-16,0-13 0 15,-3 9-368-15,3-9-64 0,0 0 0 0,0 0-16 16,0 0-112-16,0 0 0 0,0 0-16 0,0 0-13360 15</inkml:trace>
  <inkml:trace contextRef="#ctx0" brushRef="#br5" timeOffset="-211042.72">13027 15816 7359 0,'0'0'656'0,"1"-10"-528"0,-1 10-128 0,0-10 0 16,0 10 5648-16,0-9 1104 0,0 9 224 0,0 0 32 15,0 0-5568-15,0 0-1120 0,0 0-320 0,0 0 144 32,0 0-656-32,0 0-144 0,0 0-32 0,0 0 0 0,0 0 496 0,-3 11 192 0,0 0-128 0,-1 0 128 15,-2 1 448-15,0-1 160 0,-1 2 32 0,2 0 16 16,0-1 80-16,0 0 16 0,0 0 0 0,1-1 0 16,4-11-368-16,-3 9-80 0,0 2-16 0,3-11 0 15,0 10-288-15,0-10 128 0,0 0-128 0,0 0 0 16,0 0 0-16,8 9 0 0,1-3 0 0,0-2 0 15,-9-4-272-15,12 1 32 0,0-1 16 0,-2-1 0 16,1-1 224-16,1 1-176 0,2 0 176 0,-1-1-160 16,-1 2 160-16,-2 0 0 0,0 0 0 0,4 0 0 15,-3 3 0-15,-2 1 0 0,-9-4 0 0,11 8 0 16,-1 1 0-16,-2 0 0 0,-1 1 0 0,-2 1 0 0,0-1 0 0,-1 2 0 16,0 0 0-16,-2 1 128 0,1 0 16 0,-2 0 16 15,1 0 0-15,-4-3 0 0,-3 3-16 0,1-1 0 16,3 0 0-16,-3 0 0 0,-3-1 0 0,-2 0 0 15,-1 0 0-15,0-1 0 0,-2-1-144 0,1 0 0 16,2-3 144-16,-3 0-144 0,-1-1 0 0,0 0 0 16,-1-2-192-16,0 1 64 15,-2-4-1168-15,-1-2-240 0,-1-2-32 0,1 0-8336 16,1 0-1664-16</inkml:trace>
  <inkml:trace contextRef="#ctx0" brushRef="#br5" timeOffset="-210837.67">12950 15798 21183 0,'0'0'1888'0,"12"0"-1504"0,-2-4-384 0,0 1 0 16,1 1 4432-16,2 0 816 0,3-3 176 0,2 2 16 16,3 2-3872-16,1-3-784 0,1-1-144 0,2 0-48 15,-4 1-288-15,1-1-64 0,3 1-16 0,-2-3 0 16,-1-2-480-16,1 4-112 0,-1 1-16 0,1 0 0 15,-3-2-2576-15,-1-2-528 0</inkml:trace>
  <inkml:trace contextRef="#ctx0" brushRef="#br5" timeOffset="-188513.27">22617 12153 17151 0,'0'0'768'0,"0"0"144"0,0 0-720 0,0 0-192 0,0 0 0 0,0 0 0 16,0 0 1680-16,10-2 304 0,-10 2 64 0,0 0 16 16,0 0-416-16,0 0-96 0,0 0-16 0,0 0 0 15,0 0-304-15,7 9-64 0,-7-9-16 0,1 13 0 16,-1-1-240-16,-1 1-48 0,-3 2-16 0,0 0 0 16,-1 1-80-16,0 2 0 0,-2 3-16 0,1 0 0 15,-1 1-288-15,1 0-48 0,-2 2-16 0,-1 0 0 16,1 1-128-16,-3 2-16 0,0 0-16 0,-1 0 0 15,0 0-48-15,0 3-16 0,1 3 0 0,0-2 0 16,1-2-16-16,-1 0 0 0,0-2 0 0,0-1 0 16,2 0-160-16,1-1 0 0,3-4 144 0,0-2-144 15,0 0 0-15,1-3 0 0,1-1 0 0,3-2-128 16,0-1-432-16,0-12-80 0,3 10 0 0,-3-10-16 16,10 5-1808-16,3-2-352 0,-1-4-80 0</inkml:trace>
  <inkml:trace contextRef="#ctx0" brushRef="#br5" timeOffset="-187829.34">23033 12580 6447 0,'0'0'576'0,"0"0"-576"0,0 0 0 0,0 0 0 16,0 0 4720-16,0 0 832 0,0 0 160 0,0 0 48 15,1-8-4224-15,-1 8-832 0,0-9-160 0,0 9-32 0,0 0-128 0,0 0-32 16,0 0 0-16,0 0 0 16,-4-9 352-16,4 9 80 0,-6-5 16 0,6 5 0 0,-9-5 16 0,1 3 0 15,8 2 0-15,-12 0 0 0,0 3-176 0,1 2-48 16,0 2 0-16,-1-1 0 0,1 3-256 0,-2-1-48 15,1 1-16-15,-3 3 0 0,1 0-16 0,1 3-16 16,1 1 0-16,1 0 0 0,-1-1-240 0,-1 2 144 16,-3 0-144-16,3 1 128 0,3-1-128 0,1 2 0 15,1-4 0-15,3 0 0 0,2-2 0 0,3-2 0 16,0 1 0-16,3-1 0 0,1-1 0 0,2-2 0 16,4-3 0-16,1 0 0 0,-2-1 0 0,3-1 0 15,2-3 0-15,3 0 0 0,3-2 0 0,-1 0-176 16,1-2 176-16,1 0-192 0,1-1 192 0,0 1 0 15,-1-3 0-15,0 0 0 0,-1 0 0 0,0-1-192 0,-2-2 192 0,-2-1-192 16,0 0 192-16,-2-1 0 0,-2-1 0 0,-1 0 0 16,0 0 0-16,-3-2 128 0,-2 1-128 0,-2-2 0 15,-1-2 144-15,-2 1-144 0,-1 2 192 0,-1-2-192 16,-2-2 192-16,-1 2-64 0,-1 2 0 0,-2 2-128 16,-2-2 144-16,0 1-144 0,0 2 0 0,0-1 144 15,-5 0-144-15,1 0 0 0,-1 3-192 0,0 3 192 16,0 1-384-16,-1 2 32 0,1 1 16 0,2 3 0 15,3 0-560 1,-1 3-96-16,-2 1-32 0,3-3-15328 0</inkml:trace>
  <inkml:trace contextRef="#ctx0" brushRef="#br5" timeOffset="-187178.52">23749 12557 13823 0,'0'0'608'0,"0"0"128"0,0 0-592 0,0 0-144 15,0 0 0-15,0 0 0 0,0 0 4176 0,-6-4 816 16,6 4 144-16,-8-4 48 0,1-3-4320 0,0 1-864 16,-1-1-160-16,-1 2-32 0,-1 0 192 0,-1 1 160 15,-2 1-32-15,0-1 0 0,0 2 576 0,0 2 128 16,0 0 0-16,-1 1 16 0,-3 2 112 0,0 1 32 15,0 0 0-15,-3 2 0 0,0 3-368 0,-1 4-80 16,0 0-16-16,0 3 0 0,1 1-400 0,2 2-128 0,1 1 0 0,0 1 0 16,0-4 128-16,2 2-128 0,2-3 0 0,4 0 0 15,1-2 0-15,1 0 0 0,3-1 0 0,3 0 0 16,2-2 0-16,-1-11 128 0,8 10-128 0,1-1 0 16,2-5 144-16,0 0-144 0,2-2 0 0,3-2 144 15,2-2-144-15,1 1 0 0,-1-6 0 0,1 2 0 16,2 0 0-16,1-3 0 0,-1-2 0 0,1-1 0 15,-1 1 0-15,0-1 0 0,-1-2 0 0,-2 0 0 16,-2 0 0-16,-2 3 0 0,-2-3 0 0,-2 0 0 16,-2 0 0-16,-2 0 0 0,0 1 0 0,-1 0 0 15,-3 2 128-15,1 1-128 0,-3 0 128 0,0 9-128 16,0 0 128-16,0 0-128 0,0 0 128 0,0 0-128 16,-6-6 128-16,6 6-128 0,-10 0 0 0,10 0 128 0,-10 4-128 0,1 3 0 15,0 1 144-15,0 3-144 0,2 2 0 0,1 0 144 16,-1 0-144-16,1 2 0 0,-2 0 128 0,0 0-128 15,0-1 0-15,0 2 0 0,3 1 0 0,1 2 0 16,0 0 0-16,0 1 0 0,2 0 0 0,-1-2 0 16,0 0 0-16,2 2 0 0,1-2 0 0,0 2 0 15,-1-2 0-15,1 0 0 0,0 1 0 0,0-1 0 16,0 0 0-16,0 0 0 0,-3 1 0 0,1-2 0 16,-1-1 0-16,0 0 0 0,-3 0 0 0,-2-1 0 15,-1 2 0-15,0-1 0 0,-2-6-160 0,0 2 160 16,-2-3-160-16,-3-1 160 15,-1-3-448-15,-1 1 16 0,-4-5 0 0,-2 0 0 16,-1-1-336-16,1 0-80 0,-2-2-16 0,2-2 0 16,3-3-288-16,0-1-64 0,1-1-16 0,0 0 0 15,0-3-1616-15,3 3-320 0,2 1-64 0</inkml:trace>
  <inkml:trace contextRef="#ctx0" brushRef="#br5" timeOffset="-186685.12">23949 12538 7359 0,'0'0'656'0,"0"0"-528"0,0 0-128 0,0 0 0 15,0 0 4800-15,-4 11 944 0,4-11 176 0,-5 6 32 16,5-6-4336-16,-4 13-864 0,-4-2-176 0,3-2-48 16,1 3 480-16,2 1 80 0,-2 0 32 0,0 1 0 15,1 2-256-15,1-1-48 0,-4 2-16 0,4-1 0 16,2 2-416-16,0 1-64 0,1-5-32 0,-1 1 0 15,-1 1-288-15,0 0 0 0,1-3 128 0,0 0-128 16,-2 0 0-16,2-3-304 0,0-10 64 0,0 0 16 31,0 0-1696-31,0 0-352 0,0 0-64 0</inkml:trace>
  <inkml:trace contextRef="#ctx0" brushRef="#br5" timeOffset="-186504.01">23910 12343 17503 0,'-12'0'1552'0,"-1"1"-1232"16,0 2-320-16,3-2 0 0,1 2 4896 0,9-3 928 16,0 0 176-16,0 0 32 15,0 0-7280-15,0 0-1456 0,0 0-304 0</inkml:trace>
  <inkml:trace contextRef="#ctx0" brushRef="#br5" timeOffset="-186078.25">24390 12390 35183 0,'0'0'1552'0,"0"0"336"0,-9 6-1504 0,1 1-384 0,1-2 0 0,1 2 0 15,-1-2 144-15,-2 1-144 0,0 1 192 0,0-1-192 16,1 2 128-16,-2 1-128 0,-2-2 0 0,0 1 0 16,-1 1 336-16,0 1-32 0,-1 1-16 0,1 0 0 15,0 0 288-15,0 2 48 0,0-4 16 0,0 0 0 16,1 0-224-16,3 0-32 0,0-2-16 0,2-1 0 16,7-6-368-16,-5 8 0 0,5-8 0 0,0 0 0 15,0 0 0-15,0 0 0 0,0 0 0 0,0 0-192 0,0 0 48 0,13 3 0 16,-1-3 0-16,0-3 0 0,1-1 144 0,1 2-208 15,-4-2 80-15,2 2 128 0,-2 1-192 0,1 2 192 16,-1 3-160-16,1-1 160 0,-11-3 0 0,13 6 0 16,-1 1-128-16,-2 1 128 0,-2 1 0 0,0 1 0 15,-1-2-160-15,0 3 160 0,-3 0 0 0,0 4 0 16,0-2 0-16,-3 0 0 0,-2-1 0 0,1-1 0 16,1 0 160-16,-2 0-160 0,-3 1 160 0,0 1-160 15,1-1 128-15,-1 0-128 0,-2-1 128 0,-1-1-128 16,0 0 0-16,-1 0 128 0,-1-2-320 0,-1-1-64 15,1-2 0-15,-1-1-16 16,-2-2-1712-16,2 1-352 0,-2-2-64 0</inkml:trace>
  <inkml:trace contextRef="#ctx0" brushRef="#br5" timeOffset="-185794.25">24622 12055 10127 0,'3'14'448'0,"-5"-3"96"0,-3 0-544 0,1 6 0 0,-1 1 0 0,2 7 0 16,3 3 8176-16,2 0 1520 0,-1 4 304 0,2 0 64 16,-1 1-8112-16,-1-1-1632 0,-1 1-320 0,-1 0 0 15,0-1-144-15,0 1 144 0,-5-1-208 0,1 2 80 16,0-2 128-16,-2-1 0 0,-2 1 0 0,3-2 0 0,1-2-176 0,-1-2 0 15,2 0 0-15,1-5 0 16,-1-2-400-16,0 0-64 0,-2-4-32 0,3-2 0 16,0-1-2112-16,3-12-416 0,0 0-96 0,0 0-16 0</inkml:trace>
  <inkml:trace contextRef="#ctx0" brushRef="#br5" timeOffset="-185620.18">24480 12413 16575 0,'-9'3'1472'0,"-3"1"-1168"16,2 2-304-16,0-3 0 0,10-3 6864 0,0 0 1328 15,0 0 256-15,0 0 48 0,0 0-6848 0,0 0-1376 16,11 6-272-16,-11-6 0 0,10 4 0 0,1-1 0 0,1-3 0 0,-1 1 0 16,0 2-256-16,0-2-16 0,1 0 0 0,1 2 0 31,2 0-2288-31,0-1-464 0,1 1-96 0</inkml:trace>
  <inkml:trace contextRef="#ctx0" brushRef="#br5" timeOffset="-185415.17">24995 12596 4607 0,'-8'19'400'0,"2"-6"-400"0,-5 2 0 0,-1 0 0 0,-1 2 9088 0,3 3 1744 0,1-3 352 0,0 2 64 16,0-4-8832-16,3 2-1776 0,2-2-336 0,-1 0-80 0,-4-4-224 0,3 2 0 15,-1-3-192-15,2-1 192 16,5-9-816-16,0 0-48 0,-9 4-16 0,9-4 0 16,0 0-1648-16,0 0-336 0,-6-8-64 0,4 0-16 15,1-4-688-15,-1 2-144 0,0-2-16 0,0-2-6528 16</inkml:trace>
  <inkml:trace contextRef="#ctx0" brushRef="#br5" timeOffset="-185280.26">24875 12332 30815 0,'0'0'1360'0,"0"0"288"0,-7-2-1328 0,7 2-320 16,-6 0 0-16,6 0 0 0,-7 0 1600 0,7 0 240 16,0 0 48-16,-6 1 16 0,6-1-1376 0,0 0-272 15,0 0-48-15,0 0-16 16,0 0-496-16,0 0-96 0,0 0-32 0,0 0-16192 0</inkml:trace>
  <inkml:trace contextRef="#ctx0" brushRef="#br5" timeOffset="-184711.15">25439 12467 911 0,'0'0'0'0,"0"0"0"0,0 0 0 0,0 0 0 16,0 0 0-16,0 0 0 0,0 0 5264 0,0 0 976 16,0 0 192-16,0 0 32 0,0 0-4320 0,0 0-864 15,0 0-192-15,0 0-16 0,0 0 16 0,0 0 16 16,0 0 0-16,0 0 0 0,0 0 96 0,0-8 16 16,0 8 0-16,-1-9 0 0,1 9-384 0,0 0-64 15,-2-9 0-15,2 9-16 0,-4-8-304 0,4 8-48 16,-4-7-16-16,4 7 0 0,-6-6 0 0,6 6 0 15,-7-5 0-15,7 5 0 0,-9-2 0 0,-1 0 0 16,3 0 0-16,7 2 0 0,-10 2-96 0,1 0-32 16,0 1 0-16,0 1 0 0,0-2-96 0,0 4-32 15,0-1 0-15,1 1 0 0,-1 1 112 0,0-1 16 16,0 1 0-16,1 1 0 0,0 1-32 0,0 1 0 0,0 1 0 0,-1-1 0 16,0 2-224-16,0 1 144 0,0 4-144 0,0-3 128 15,-2 2-128-15,2 1 0 0,1 2 0 0,2-3 128 16,-1 1-128-16,3-3 0 15,2-2 0-15,0 0 0 0,2 1 144 0,2-1-144 0,-2-12 160 0,4 11-160 16,1 1 0-16,1-2 0 0,1-2 0 0,1 1 0 16,-1 0 0-16,1 2 128 0,-1-2-128 0,1-1 0 15,-1 0 0-15,-7-8 0 0,7 11 0 0,-1-1 0 16,1-3-320-16,0 3 64 0,-1 0 0 0,1-4 0 16,-7-6-512-16,7 11-112 0,1-3-16 0,-8-8 0 15,8 8-448-15,-8-8-112 0,0 0-16 0,0 0 0 16,10 3 112-16,-10-3 16 0,0 0 0 0,12-2 0 15,-3-2-1344-15,-1 0-256 0,-8 4-48 0,13-10-16 0</inkml:trace>
  <inkml:trace contextRef="#ctx0" brushRef="#br5" timeOffset="-183960">26368 12519 10127 0,'0'0'448'0,"0"0"96"0,0 0-544 0,0 0 0 15,0 0 0-15,0 0 0 0,-7-5 4000 0,7 5 688 16,0 0 144-16,0 0 32 0,0 0-3072 0,0 0-592 15,0 0-128-15,0 0-32 0,0 0 240 0,0 0 64 16,0 0 0-16,-6 6 0 0,6-6-224 0,-6 13-32 16,3 0-16-16,0 2 0 0,0-1-368 0,1 4-64 15,0 4 0-15,2-1-16 0,0 3-352 0,0-1-64 16,0-1-16-16,0 2 0 0,0-2 0 0,0 1 0 16,0-3 0-16,0 0 0 0,2-2-48 0,-1-3-16 0,-2 0 0 15,1-4 0-15,0 0 0 0,0-2 0 0,0-9 0 0,0 0 0 16,0 0-128-16,0 0 0 0,0 0 0 0,0 0 0 15,0 0 128-15,0 0 0 0,0 0 0 0,0 0 0 16,0 0 64-16,5-12 0 0,-1-1 0 0,-2-1 0 16,1-3-192-16,-2-3 0 0,-1 1 0 0,2-5 0 15,-1-4 0-15,2-2 128 0,-1-2-128 0,1 1 128 16,-1 0-128-16,1 0 0 0,0 3 0 0,-1 3 0 16,1 2-128-16,-1 2 128 0,2 0-160 0,0 4 160 15,0 3-144-15,0 1 144 0,1 0-128 0,0 1 128 16,1 2-256-16,-1 1 48 0,1 1 0 0,1-1 0 15,-2 1-1424-15,3 1-288 0,1 1-48 16,2 2-10064-16,-1 1-2000 0</inkml:trace>
  <inkml:trace contextRef="#ctx0" brushRef="#br5" timeOffset="-183576.49">26833 12583 26719 0,'0'0'1184'0,"0"0"240"0,0 0-1136 0,0 0-288 15,0 0 0-15,7 9 0 0,-1 0 3520 0,-6-9 656 16,11 5 128-16,-1-2 32 0,0-2-3536 0,1-1-800 16,-11 0 0-16,13-1 0 0,1-4 0 0,-1 1 0 15,-1 0-144-15,-2-1 144 0,3-1 0 0,-2 0 0 16,-2-3 0-16,0 1 128 0,0 0 48 0,-1 0 0 16,-1 0 0-16,-2 1 0 0,-3-3 48 0,1 1 16 15,0 0 0-15,-3 0 0 0,-2 0-96 0,0 0-16 0,-2 2 0 0,-3 1 0 16,-2-1-128-16,0 1 0 0,0 3 0 0,-1 2 128 15,-2 1-128-15,-1 2 0 0,-2 4 0 0,1 0 0 16,-2 3 0-16,-1 0 0 0,-2 3 0 0,1 4 0 16,-1-2 0-16,1 3 0 0,0 3 0 0,0 2 0 15,1-3 144-15,1 5 112 0,2-3 0 0,2 1 16 16,2-3 48-16,3 0 16 0,2-1 0 0,2-1 0 16,2 0-336-16,1-2 0 0,3 0 0 0,0-3 128 15,1-3-128-15,3 0-208 0,1 0 48 0,1-4 16 16,3-1-560-1,1-1-96-15,0-1-32 0,2-2 0 0,2-1-1520 0,0 0-304 0,0-2-64 0,3-2-16 16,2 1-688-16,0-1-144 0</inkml:trace>
  <inkml:trace contextRef="#ctx0" brushRef="#br5" timeOffset="-182870.88">27669 12604 37887 0,'0'0'1680'0,"0"0"352"0,-11-4-1632 16,2 0-400-16,0 0 0 0,9 4 0 0,-6-5 448 0,6 5 0 0,-6-8 0 0,0 1 0 15,-1-3-448-15,0 2 0 0,-1 0-192 0,-1 2 192 16,-2 2 0-16,-1-3 0 0,-1 2 192 0,-1 2-64 16,-2 2 112-16,-1 1 16 0,-1 1 0 0,0 3 0 15,0 2 0-15,-3 1 0 0,-3 4 0 0,1 3 0 16,-2 2 112-16,-2-1 16 0,-3 6 16 0,2-1 0 16,4 3-128-16,3-3-16 0,2-1-16 0,3 1 0 15,-1 1-240-15,2-2 0 0,4 0 0 0,1-2 0 16,5-3 0-16,4-2 0 0,1-12 0 0,5 11-160 15,3-1 160-15,2-3-128 0,1-3 128 0,3-1-128 16,4-3 128-16,2 0 0 0,-1-3-144 0,4-1 144 16,1-1 0-16,1-3 0 0,-3-1 0 0,2 1 0 0,-1-3 0 0,-1-1 0 15,-1-1 0-15,0 0 0 16,0-1 0-16,-3 1 0 0,-2-1 0 0,0 0 0 0,-2-2 0 16,-1 3 0-16,0 0 0 0,-3 0 0 0,0 2 128 0,-4 0-128 15,-6 11 0-15,0 0 128 0,0 0-128 0,0 0 192 16,0 0-192-16,0 0 192 0,0 0-64 0,0 0-128 15,0 0 192-15,-4 8-64 0,-1 2-128 0,0 1 0 16,-2-3 0-16,2 2 0 0,0 2 0 0,0 1 0 16,-1-1 128-16,2 1-128 0,1 0 0 0,0 1 0 15,-1 0 0-15,0 5 0 0,1-1 144 0,2 1-144 16,0 1 160-16,0 1-160 0,1 0 0 0,-2 0 0 16,1-1 0-16,0 3 0 0,-1-3 0 0,2 3 0 15,0-1-160-15,-1 1 160 0,0 1 0 0,-1 1 0 16,1-1 0-16,0 1 0 0,0 0 0 0,-2-2 0 0,0-1 0 15,1 1 0-15,-2-1 0 0,0-1 0 0,-1-4 0 0,-2-2 0 16,1 1 0-16,-2 1 0 0,-1-3 0 0,-3-2 128 16,-1-2-128-16,-3-1 0 0,-2 1 0 0,-2-7 0 15,1 3 0-15,-3-5-208 0,-3-2 48 0,2-2 16 32,0-3-640-32,2-4-128 0,2-1-32 0,3-2 0 15,1-6-1936-15,-1-4-400 0</inkml:trace>
  <inkml:trace contextRef="#ctx0" brushRef="#br5" timeOffset="-182124.6">27764 12678 22111 0,'0'0'976'0,"0"0"208"15,-4 8-944-15,4-8-240 0,-5 9 0 0,5-9 0 0,0 0 3136 0,0 0 592 16,0 13 112-16,4-1 32 0,1-1-3392 0,0 2-672 16,2-2-144-16,-1 2-32 0,-6-13 368 0,7 13 0 15,-7-13 0-15,6 10 0 0,-2 3 256 0,-4-13 128 16,1 11 32-16,-1-11 0 0,0 10 304 0,0-10 64 16,0 0 16-16,0 0 0 0,0 0 96 0,0 0 0 15,0 0 16-15,0 0 0 0,0 0-224 0,0 0-48 16,0 0-16-16,0 0 0 0,0 0-160 0,0 0-16 0,0 0-16 0,-1-8 0 15,1-3 80-15,3 0 32 0,-2 0 0 0,2-3 0 16,-1-1-32-16,1-2 0 0,-2 0 0 0,2-1 0 16,1-4-208-16,1-1-48 0,0 1-16 0,2 1 0 15,-1-2-240-15,1 3 0 0,-2 5 128 0,0 0-128 16,-1 1 0-16,0 1 0 0,0 4 0 0,1-2 0 16,2 1-336-16,0 2-16 0,0 0 0 0,1 2 0 31,0-1-512-31,-8 7-96 0,10-6-32 0,2 2 0 15,-2 0-1424-15,2 1-272 0,-2 1-64 0,2 0-16 0,-1 4-304 16,0 0-64-16,0 2-16 0,-1 3 0 0,1 1-1472 0,-2 1-304 16,4 2-48-16,-2 1-16 0,-3-3 3520 0,1 0 704 0,1 2 144 0,-1 1 32 15,-2-1 3616-15,3 0 736 0,-3 1 144 0,1-2 16 0,-1 2-528 16,1-3-128-16,-2-3 0 0,3 1-16 0,3-1-1472 16,-2 1-304-16,1-1-48 0,1-2-16 0,-1-1-400 15,2 0-96-15,2-2-16 0,-2 0 0 0,-3 2-208 0,3-3-48 16,1-2-16-16,3 0 0 0,-1-2-272 0,1 1-48 15,1-1-16-15,-2-1 0 0,-2-1-64 0,1-1-16 16,-1 1 0-16,0-1 0 0,-2 1-80 0,-2 0 0 16,-2 0-128-16,-1-3 192 0,-2 0-192 0,-1 1 176 15,-4 8-176-15,1-9 160 0,-1-2-160 0,-2 3 192 16,-4 1-192-16,0 1 192 0,-2 2-192 0,-2 2 0 16,-3-1 0-16,-2 3 0 0,0 3 0 0,-2-1 0 15,-3 2 0-15,-1 3 0 0,-1 1 0 0,4 2 0 16,2 2 0-16,-2 0 0 0,-3 2 192 0,3 3 64 15,2 2 16-15,1 2 0 0,0 0-144 0,2 1-128 16,1-1 192-16,2 1-192 0,2-1 0 0,3-1 0 0,1-2 0 0,3-1 0 16,1 0 0-16,2-4 0 0,2-3 0 0,3 0-192 31,1-3-240-31,2 0-32 0,2-3-16 0,1-2 0 16,0-2-352-16,1-2-80 0,1-3-16 0,3-2 0 15,1-2-2544-15,2-3-512 0,10-9-112 0,-3 2 0 0</inkml:trace>
  <inkml:trace contextRef="#ctx0" brushRef="#br5" timeOffset="-181640.6">28859 12374 10127 0,'0'0'448'16,"0"0"96"-16,0 0-544 0,0 0 0 0,-8 7 0 0,2-1 0 0,-1 2 4752 0,1-3 848 16,-1 0 160-16,-2 3 48 0,-3-1-3568 0,2-1-720 15,1 1-144-15,0 1-32 0,-3-1-112 0,1 3-16 16,1-3-16-16,0 1 0 0,-1 0-384 0,1-1-80 16,-1-1-16-16,2 2 0 0,3-2-480 0,-1 1-112 15,1-2 0-15,6-5-128 0,0 0 128 0,0 0-128 16,0 0 0-16,0 0 0 0,0 0 0 0,0 0 0 15,0 0 0-15,0 0 0 0,0 0 0 0,11 4-192 16,2-1 16-16,0-2 16 0,1-1 0 0,0 0 0 0,0 0 0 0,2 0 0 16,-1 1 160-16,1 1 0 15,-2-1 0-15,1 3 0 0,-3-2 0 0,1 2 0 0,0-1 0 16,-2 2 0-16,-11-5 0 0,9 7 0 0,-9-7 0 0,7 10 0 16,-2-1 160-16,-2 2 16 0,-7-1 0 0,1 2 0 15,3-12 32-15,-5 13 16 0,-3 0 0 0,-1-1 0 16,-1-1-48-16,-2 0-16 0,0 2 0 0,-1-3 0 15,-1-5-160-15,-2 2 0 0,1 1 0 0,-1 2 128 16,0 2-128-16,1 0-224 0,-1-3 48 0,-1 1 16 31,-1 1-352-31,2-3-80 0,3-1-16 0,1 0 0 0,2-1-224 16,1-3-32-16,9-3-16 0,0 0 0 0,0 0-912 0,0 0-192 0,-1-9-48 16,4-3-12992-16</inkml:trace>
  <inkml:trace contextRef="#ctx0" brushRef="#br5" timeOffset="-181156.1">29255 12292 16575 0,'0'0'1472'0,"0"0"-1168"16,0 0-304-16,0 0 0 0,0 0 4288 0,8 12 816 15,-8-12 144-15,0 0 48 0,0 0-4224 0,2 9-848 16,-2-9-224-16,-3 10 0 0,-2-2 576 0,-2-1 64 15,-2-1 0-15,-1 1 0 0,-3 2 256 0,0-1 64 16,-2 1 16-16,2-3 0 0,0 2-176 0,0 0-32 16,1 0-16-16,1 0 0 0,0-2-192 0,1 2-48 0,1 0 0 0,1-2 0 15,1 1-256-15,7-7-64 0,-6 8-16 0,6-8 0 16,0 0-176-16,0 0 0 0,0 0 0 0,0 0 0 16,1 9 0-16,-1-9-224 0,0 0 32 0,9 6 0 15,-9-6-16-15,13 4 0 0,0-1 0 0,-1-1 0 16,-2 0 208-16,2-2-144 0,1 0 144 0,0 0-128 15,2 0 128-15,-1 0 0 0,-1 1 0 0,1 2 0 16,1-1 0-16,-1 2 0 0,-1 1 0 0,0 2 0 16,1 2 0-16,-2 0-160 0,0 3 160 0,-3-2 0 15,-1 2 0-15,-3 2 0 0,-1-1 0 0,-1 3 0 16,-1-2 0-16,-1 2 0 0,-1-3 0 0,-1 1 0 16,-3 1 192-16,3-2-48 0,1-3-16 0,-3 3 0 15,-3-1-128-15,-2 0 0 0,-1 1 144 0,-2 0-144 0,0 2 0 16,-1-3 0-16,-1 1 0 0,0 0 128 0,-1 0-128 0,-1-1 0 15,1-4-128-15,1 1 128 0,1-3-192 0,2 0 64 16,-1-2 0-16,2-2 0 16,0-2-320-16,9 0-48 0,-10-2-16 0,0-2 0 15,3-2-1648-15,0 0-336 0,1-3-64 0,0-2-8704 16,1 1-1728-16</inkml:trace>
  <inkml:trace contextRef="#ctx0" brushRef="#br5" timeOffset="-180683.9">29615 12395 8287 0,'0'0'368'0,"0"0"80"0,0 0-448 0,0 0 0 0,0 0 0 0,5 10 0 0,2 2 6064 0,-3 0 1120 16,0 0 240-16,-2 1 32 0,1 0-5216 0,-2 2-1024 16,-1 2-224-16,-1 0-32 0,0 3-176 0,-1-2-16 15,0 3-16-15,-1 2 0 0,2 1-368 0,-2-1-80 16,-1 0-16-16,0-1 0 0,1 1-288 0,-1-2 128 15,0-4-128-15,0 0 0 0,0-1 0 0,1-1-352 16,2-3 48-16,1-12 16 16,0 0-1664-16,0 0-336 0,0 0-64 0,0 0-13712 0</inkml:trace>
  <inkml:trace contextRef="#ctx0" brushRef="#br5" timeOffset="-180527.89">29679 12198 32255 0,'0'0'2864'0,"-8"7"-2288"0,0-2-576 0,1 0 0 15,7-5 2624-15,-8 7 400 0,8-7 96 0,0 0 16 16,-3 9-4896-16,3-9-976 0,0 0-192 0</inkml:trace>
  <inkml:trace contextRef="#ctx0" brushRef="#br5" timeOffset="-180138.11">29979 12404 18431 0,'0'0'1632'0,"-9"9"-1312"16,0-2-320-16,-4-1 0 0,-4 2 4992 0,1 1 944 16,0 2 176-16,0-1 32 0,-1 1-4912 0,1 0-976 15,0 2-256-15,2 0 0 0,0 2 0 0,1 0 144 16,1 1-144-16,3 0 128 0,2-1-128 0,1 1 0 15,-2 2 0-15,3-1 0 0,2-1 0 0,2-1 0 16,-1 0 0-16,2-2 0 0,3 0 0 0,1-1 128 16,-4-12-128-16,8 10 128 0,1-3-128 0,4-2 160 15,1-1-160-15,2-2 160 0,-2-2-160 0,4-1-272 0,3-2 64 16,0-1 16-16,-3-2 48 0,5-3 16 0,1 0 0 0,0 0 0 16,-3-1 128-16,0-3 0 0,-2-4 0 0,1 2 0 15,-3-2 0-15,-3 0 0 0,-2-1 0 0,-2-1 0 16,-2-1 0-16,-3 0 0 0,-4 0 160 0,1 1-160 15,-2-1 304-15,-3 3-48 0,-3 0 0 0,-2 3 0 16,-1 2-96-16,-2 2-32 0,0 2 0 0,-4 4 0 16,0 0 320-16,-1 3 48 0,2 1 16 0,-3 3 0 15,-2-1-720-15,6 1-144 0,3-1-32 0,1 2 0 16,0-2-480 0,9-2-96-16,0 0-32 0,0 0 0 0,0 0-2752 0,0 0-544 15</inkml:trace>
  <inkml:trace contextRef="#ctx0" brushRef="#br5" timeOffset="-179688.86">30146 12475 21183 0,'0'0'1888'0,"0"0"-1504"0,0 0-384 0,1 11 0 0,-1-11 2640 0,0 15 464 15,-1-2 96-15,1 0 0 0,0-2-2304 0,0 4-480 16,-1 2-96-16,1-2 0 0,-2-2 512 0,2 0 128 15,0-1 0-15,0 1 16 0,0-1-208 0,2-2-64 16,-1-2 0-16,-1-8 0 0,1 11-176 0,-1-11-32 16,0 0-16-16,0 0 0 0,0 0-32 0,0 0-16 15,0 0 0-15,0 0 0 0,8-6-96 0,-1 0-16 16,-4-3 0-16,3-3 0 0,-1-1-192 0,-1 0-128 0,-2 0 160 16,2-1-160-16,0-2 192 0,0-1-48 0,0 1-16 0,1-3 0 15,0-1 0-15,1-1 0 0,0 2 0 0,-1-3 0 16,1 3-128-16,0 4-176 0,1 2 48 15,0 2 0-15,-1 2 128 0,0 3 0 0,2-1 0 0,1 3 0 16,0-2 0-16,2 3 176 0,-11 3-48 0,13 0 0 16,-2 1 112-16,1 5 16 0,1-2 0 0,0 2 0 15,-1 2-80-15,1 2-16 0,0-1 0 0,3 2 0 16,-1-1-32-16,0 3-128 0,-5-2 192 0,2 3-64 16,2-2-128-16,-2 1 0 0,-2 0 0 0,1 1 0 15,-2 1 0-15,0-1 0 0,-1 0 0 0,0 2 0 16,-3-2 0-16,1 2-224 0,1-3 48 0,-1 0 16 15,0 0-1424-15,2-3-272 0,-1 1-64 16,1-3-16-16,-8-8-256 0,8 6-48 0,-8-6-16 0,0 0-13232 16</inkml:trace>
  <inkml:trace contextRef="#ctx0" brushRef="#br5" timeOffset="-177022.08">22059 13355 12895 0,'0'0'576'0,"-12"-10"112"0,-1 1-560 0,3 1-128 0,1 2 0 0,1 2 0 15,0-2 4656-15,1 0 896 0,1 1 176 0,6 5 32 16,0 0-4272-16,0 0-848 0,-9-1-192 0,9 1-16 16,-9 0-432-16,9 0 0 0,0 0 0 0,0 0 0 15,0 0 0-15,0 0 0 0,0 0 0 0,0 0 0 16,0 0 0-16,-3 9 0 0,3-9 0 0,3 12 0 15,3-2 304-15,1-2-32 0,0 0 0 0,3 0 0 16,0-2 320-16,3 1 64 0,1-1 16 0,5-2 0 16,0 0 32-16,7 1 0 0,4 0 0 0,5 1 0 15,5 0-128-15,5 1-32 0,9 0 0 0,0 3 0 16,3-1-160-16,-1 1-48 0,0-1 0 0,5 0 0 0,4 3-144 16,5-3-16-16,7 2-16 0,3-1 0 0,1-3 128 0,0-1 32 15,-2 1 0-15,7-1 0 0,8-1-160 0,3 1-32 16,-4 0 0-16,3-2 0 0,-1-1 48 0,6 1 0 15,10 1 0-15,-4-1 0 0,-5-2-176 0,7 3 128 16,6 2-128-16,0 2 128 0,-3-5-128 0,-1 3 0 16,0-2 0-16,5 1 0 0,6 2 0 0,-8-1 0 15,-13-5 0-15,9 2 0 0,7-3 0 0,-1 5 128 16,-4 0-128-16,0-1 0 0,3-2 128 0,-1-2-128 16,-1 1 0-16,-5-1 128 0,-6 3 0 0,6 1-128 15,8 0 192-15,-6 0-64 0,-9 1 0 0,4-2-128 16,1 1 192-16,5 1-64 0,1-2-128 0,-2 0 160 0,-7 0-160 15,6 1 160-15,6 2-160 0,-9-1 0 0,-10 0 0 16,5-4 0-16,3-3 0 0,0 3 0 0,1 4 0 0,-8-4 128 16,-5 2-128-16,3-2 0 0,5-4 0 0,2 0 0 15,-3 4 0-15,-5-2 128 0,-7-4-128 0,4 2 0 16,7-1 0-16,-3 6 0 0,-3-3 128 0,-6 0-128 16,-6-3 0-16,6 2 0 0,7-3 0 0,-2 0 0 15,-3 0 0-15,-6 0 0 0,-7 2 0 0,4 0 0 16,1-2 0-16,4 2 0 0,-2-1 128 0,-6-1-128 15,-7-2 0-15,-3 0 0 0,-2 4 0 0,3-1 0 16,3 1 0-16,0-2 0 0,-2 0 0 0,-4-1 0 16,-4 3-192-16,-6 1-32 0,-6 0 0 0,-3-2 0 15,1 0-416-15,0 1-64 0,-2-1-32 0,0 1 0 16,-2 0-1616-16,-2 0-320 0,-2-2-64 16,-3-1-14832-16</inkml:trace>
  <inkml:trace contextRef="#ctx0" brushRef="#br5" timeOffset="-175153.42">1022 14596 9215 0,'-18'-4'816'0,"6"1"-656"0,-1-2-160 0,0 0 0 15,0 0 4144-15,3-1 784 0,2 1 176 0,1 1 16 16,-3-4-3408-16,2 4-688 0,1-1-144 0,7 5-32 16,0 0 240-16,-6-6 64 0,-1 1 0 0,7 5 0 15,0 0-720-15,0 0-144 0,0 0-32 0,0 0 0 16,0 0-256-16,7-7 0 0,-7 7 0 0,9-5 0 15,2 1 0-15,0 1 0 0,1 2 0 0,2 1 0 16,2 0-144-16,1 0 144 0,1-3-128 0,3 1 128 16,0 0 0-16,5-1 0 0,3 0 0 0,2-2 0 15,0 1 0-15,7-1 192 0,6-1 0 0,3 2-16 16,0 1 208-16,-1 0 64 0,-3 0 0 0,0 2 0 0,0 0-48 16,1-1 0-16,1 2 0 0,4 0 0 15,10 0-224-15,-3 0-48 0,-3-2-128 0,1-1 192 0,1 2-64 16,-2-3 0-16,-1 0-128 0,0-1 192 0,2-2-16 0,4 3-16 15,8-2 0-15,-1 1 0 0,-1 1-160 0,-2 0 128 16,-1 0-128-16,-2 0 128 0,-1 1-128 0,1 1 0 16,5-2 0-16,0 1 128 0,1 1-128 0,-1 0 0 15,-2 2 0-15,-2-2 0 0,-3 0 0 0,4 0 0 16,0-3 144-16,3 1-144 0,2 1 240 0,-3 2-32 16,-1-2 0-16,-2 2 0 0,-3-2-32 0,-1 1-16 15,-1-2 0-15,2 0 0 0,4 0-32 0,1 1 0 16,-1 3 0-16,-1 0 0 0,-3 0 0 0,1 0-128 15,-2 0 192-15,-1 2-64 0,1-2-128 0,2 1 0 16,5-1 0-16,-1 0-176 0,1 0 176 0,-3 0 0 16,-5 0 128-16,-2-1-128 0,-2-1 0 0,1-3 0 15,3 1 0-15,0 2 0 0,3-1 0 0,-2 0 0 0,-1 1 0 0,-3-1 0 16,-1 1 0-16,-1-1 0 0,-2 0 0 0,1-1 0 16,4-2 0-16,0 1 0 0,2 1 0 0,2-1 0 15,1 1 0-15,-4 1 0 0,-3 2 0 0,-1 0 0 16,-3 1 0-16,1 0 0 0,3 0 0 0,-2 0 0 15,0-2 0-15,1 4 0 0,5 0 0 0,0-1 0 16,-2 1 0-16,-1-1 0 0,-1-2 0 0,0-2 128 16,-1-2-128-16,2 1 0 0,3 1-128 0,1-2 128 15,1-3 0-15,0 2 0 0,-2-1 0 0,-1 1 0 16,-1 2 0-16,-1-1 0 0,-1 3 0 0,3 0 0 16,2 0 0-16,0 0 0 0,0-5 0 0,0 2 0 15,-3 0 0-15,1 0 0 0,0-1 0 0,1 4 0 16,0 2 0-16,2 0 0 0,2 1 0 0,1-1 0 15,1-1 0-15,0-2 0 0,-4 2 0 0,-1 0 0 0,-3-1 0 0,4 2 0 16,3-2 0-16,6 0 128 0,3 0-128 0,0-1 0 16,-3 1 0-16,-2-2 0 0,-3 0 0 0,5 1 0 15,3 1 0-15,1 0 0 0,3 0 0 0,-4 0 0 16,-4-3 0-16,-1 4 0 0,-4 1 0 0,2 0 0 16,3 1 0-16,0-1 0 0,-1 0 0 0,0 0 0 15,0 0 0-15,-3 0 0 0,-4-1 0 0,2-2 0 16,1 3 0-16,5 0 0 0,1-1 0 0,2-2 0 15,0-5 0-15,-3 2 0 0,-2-1 0 0,-1 2 0 16,0 1 0-16,4-2 0 0,3 1 0 0,2 1 0 16,-2 0 0-16,-3 0 0 0,-2 0 0 0,-3 1 0 15,-1 2 0-15,4 0 0 0,1 1 160 0,5 0-32 0,-4 0-128 16,-1 2 192-16,-4-3-192 0,-3 4 0 0,-5-1 0 0,-1 1 0 16,2-1 0-16,2 1 0 0,4 2 0 0,0-3 0 15,0-1 0-15,-1-2 0 0,-5-1 0 0,0 0 0 16,-5-1 0-16,5-1 0 0,2-4 0 0,6 2 0 15,4-1 0-15,-3 1 0 0,-3-2 0 0,-2-1 0 16,-3 0 0-16,-3 1 0 0,-1 0 0 0,2 0 0 16,2-1 0-16,2 1 0 0,-2-1 0 0,-2 1 0 15,-1 2-368 1,-3 1-112-16,-5 1-32 0,-1 0-18400 0</inkml:trace>
  <inkml:trace contextRef="#ctx0" brushRef="#br5" timeOffset="-172616.81">22033 15693 9215 0,'0'0'400'0,"0"0"96"0,0 0-496 0,0 0 0 16,-5 10 0-16,5-10 0 0,-7 7 3888 0,7-7 672 16,0 0 144-16,-4 11 32 0,4-11-3680 0,-2 10-736 15,2-1-128-15,0 2-48 0,-2-1 320 0,2 3 64 16,3 0 16-16,-2 6 0 0,0 3 144 0,2 2 16 15,-2 4 16-15,-1 2 0 0,0 0 48 0,2 2 0 16,-1 0 0-16,-1 3 0 0,0-4 16 0,1 2 16 16,-1-2 0-16,0 2 0 0,2-1-512 0,-1 1-96 15,0-1-32-15,1-2 0 0,-1 2-160 0,0-4 0 16,2-2 0-16,-2-3 128 0,0-1-128 0,2-3 0 16,0-3 0-16,-2-2 0 15,-1-3-544-15,0-11-32 0,0 0-16 0,0 0 0 16,0 0-2768-16,0 0-544 0</inkml:trace>
  <inkml:trace contextRef="#ctx0" brushRef="#br5" timeOffset="-172099.78">22008 15678 34143 0,'-12'0'1520'0,"12"0"304"0,-13-4-1456 0,4 1-368 0,9 3 0 0,-8-4 0 16,2 0 272-16,6 4-16 0,-4-9 0 0,4 9 0 0,-1-11-256 0,1 0-304 15,1-1 64-15,3 1 16 0,1 0 400 0,0-3 80 16,2 1 0-16,-1 0 16 0,2 0 288 0,0 0 48 16,0 1 16-16,0 0 0 0,-1-1-32 0,1 3 0 15,-1 1 0-15,-2 0 0 0,1 1-144 0,2 1-16 16,1-2-16-16,1 3 0 0,-3-1-192 0,2 1-32 15,2-1-16-15,-1 1 0 0,1-1-176 0,1 2 0 16,1-2 144-16,1 2-144 0,0 1 0 0,1 0 0 16,0 2 0-16,1 0 0 0,0 2 0 0,-2 2 0 15,-1-1 0-15,0 3 0 0,-1 1 0 0,-1 4 0 16,0-1 0-16,-1 1 0 0,1 3-128 0,-2 2 128 16,-3 2-128-16,1 2 128 0,-1 0 0 0,1 3-128 15,-2-3 128-15,2 2 0 0,0 0 0 0,0-2-160 16,-4 0 160-16,0 0 0 0,1-1-144 0,-2-1 144 15,-2 0 0-15,-3 1-144 0,-2 1 144 0,-3-4 0 0,-1 2-144 0,-2 1 144 16,-2 1 0-16,0 0 0 0,0 0 0 0,-2-2 0 16,-7-2 0-16,-2 2 0 0,-2 2 0 0,0 1 0 15,-1-1 0-15,-1 0 0 0,0 0 0 0,0-2 0 16,2-2 0-16,1-1 0 0,2-2 0 0,2-2 0 16,0-4 0-16,2 0 0 0,-1-5 128 0,3 0-128 15,3-2 0-15,2-2-192 0,2-1 32 0,3-2 16 16,3-2-1760-16,4 0-336 15,3-4-80-15,1 0-13392 0</inkml:trace>
  <inkml:trace contextRef="#ctx0" brushRef="#br5" timeOffset="-171551.36">22876 14727 21183 0,'15'-7'944'0,"-15"7"192"0,6-10-912 0,3 4-224 15,2-1 0-15,0 3 0 0,1 1 2304 0,-12 3 400 16,0 0 96-16,0 0 16 0,9-2-2256 0,-9 2-560 0,0 0 0 0,0 0 0 16,0 0 608-16,0 0 16 0,0 12 0 0,-1-2 0 15,-3 1 272-15,-1-1 48 0,0 2 16 0,-2 0 0 16,-2-1-176-16,0 3-16 0,0-3-16 0,-2 4 0 16,-2 2-272-16,3 1-48 0,2 1-16 0,-4 4 0 15,-5 0-160-15,0 3-16 0,-1 0-16 0,3 2 0 16,-2-2-32-16,-2 4 0 0,0-3 0 0,1 3 0 15,3 1-16-15,0 3-16 0,0 0 0 0,2 5 0 16,0 2 32-16,1-1 0 0,2 2 0 0,0-6 0 16,-1 1-192-16,3-5 0 0,0-2 144 0,2-2-144 15,1-2 128-15,1-2-128 0,0 1 160 0,1-1-160 16,2-1 128-16,0 3-128 0,-1 0 0 0,4 2 144 0,-1-1-144 16,3 2 0-16,0-1 0 0,2 1 128 0,2-3-128 0,1 2 0 15,2-4 0-15,-1-1-176 0,3-3-80 16,2-3-32-16,0 0 0 0,2-2 0 15,1-1-176-15,2-2-48 0,-1-3 0 0,4-1 0 16,0-2-1152-16,-1 1-256 0,0-1-32 0,-1-1-16 16,-2-2-1072-16,-2-2-224 0,3-2-32 0,-4 0-16 0</inkml:trace>
  <inkml:trace contextRef="#ctx0" brushRef="#br5" timeOffset="-170883.45">23018 15218 2751 0,'0'0'256'0,"0"0"-256"0,0 0 0 0,0 0 0 0,0 0 3552 0,0 0 672 16,0 0 128-16,0 0 16 0,0 0-1312 0,0 0-272 15,0 0-48-15,0 0-16 0,0 0-864 0,0 0-160 16,0 0-32-16,0 0-16 0,0 0-416 0,0 0-80 16,0 0 0-16,0 0-16 0,0 0-160 0,0 0-16 15,0 0-16-15,0 0 0 0,0 0-416 0,7 7-80 16,-7-7 0-16,4 12-16 0,-4-12-240 0,4 11-64 16,-2 0 0-16,1 1 0 0,0 0-128 0,1-1 128 15,-2 1-128-15,2 3 128 0,-1 2-128 0,1-1 128 16,-1 3-128-16,1-2 128 0,-1 2-128 0,1-2 0 15,1 0 0-15,2-1 128 0,-2-2-128 0,0-1 160 16,2-1-160-16,-1 0 160 0,-1-2-160 0,1-2 160 0,0-2-160 16,-6-6 160-16,8 8-160 0,0-1 128 0,-8-7-128 0,9 1 128 15,-9-1-128-15,10 3 128 0,-1-3-128 0,-9 0 128 16,11 0 0-16,1-3-128 0,-1-2 192 0,0-2-64 16,-2 1-128-16,1-3 0 0,1-2 0 0,-1-2 128 15,1 0-128-15,-1-1 0 0,0-3 0 0,2-1 0 16,-1-2 0-16,-1 0 0 0,-1 1 0 0,2-2 0 15,-2 0-352-15,0-1 0 0,-1 1 0 0,1-1 0 16,1 2-96 0,1 4-32-16,-5 2 0 0,2 1 0 0,1 3-1328 0,0 1-272 0,-2 0-48 15,1 1-16-15,1 3-480 0,0 2-80 16,-1-2-32-16,-1 1 0 0,-7 4-752 0,11-4-160 0,2-4-16 16,-1 2-16-16</inkml:trace>
  <inkml:trace contextRef="#ctx0" brushRef="#br5" timeOffset="-170500.3">23237 15490 28959 0,'0'0'1280'0,"0"0"272"0,0 0-1232 0,0 0-320 0,0 0 0 0,0 0 0 16,-7 4 800-16,7-4 96 0,0 0 32 0,-4 9 0 15,-1 0-704-15,5-9-224 0,0 0 128 0,-4 11-128 16,0 0 736-16,1 0 96 0,2-1 0 0,-1 1 16 15,1 0 224-15,1 4 32 0,-1 0 16 0,1 4 0 16,0 3-480-16,0-3-112 0,0 2-16 0,1 5 0 16,-2-1-288-16,1 1-64 0,0-1-16 0,0 0 0 15,0-1-144-15,1 0 0 0,0-3 0 0,1-2 0 16,-1-2-640-16,2-2-96 0,-1-4-32 16,-2-11 0-16,7 8-752 0,-7-8-144 0,10 3-48 0,1-3-13968 15</inkml:trace>
  <inkml:trace contextRef="#ctx0" brushRef="#br5" timeOffset="-170255.6">23582 15575 29487 0,'0'0'1296'0,"0"0"288"0,-11 2-1264 0,11-2-320 16,0 0 0-16,0 0 0 0,0 0 3008 0,0 0 560 15,0 0 96-15,0 0 32 0,9-6-3168 0,0 1-528 16,-1 1-304-16,1-1 48 0,1 1 256 0,-1 0 0 16,0 0 0-16,1 0 0 0,-1 1 0 0,-9 3 0 15,12-2 0-15,-1-1 0 0,-1 2-160 0,0-1 32 0,2 0 0 0,-1-1 0 32,-1 1-320-32,0-1-48 0,2 2-16 0,0-3 0 15,0 1-2256-15,2-2-464 0,4-2-96 0</inkml:trace>
  <inkml:trace contextRef="#ctx0" brushRef="#br5" timeOffset="-169995.16">23573 15710 27647 0,'0'0'2448'0,"0"0"-1952"16,0 0-496-16,0 0 0 0,11 0 1984 0,0 0 288 16,-1 0 64-16,2 0 16 0,0 0-1984 0,1 0-368 15,0 0-128-15,0 0 0 0,-2 0 0 0,1 0 0 16,0 0 0-16,1 0 0 16,-1 0-240-16,1-1-32 0,-2 0-16 0,1-4 0 15,0 1-1952-15,-2 0-384 0,-1 0-64 0,2 0-32 0</inkml:trace>
  <inkml:trace contextRef="#ctx0" brushRef="#br5" timeOffset="-169666.52">24068 15102 13823 0,'0'0'1216'0,"-9"-2"-960"0,0 2-256 0,9 0 0 16,-8 0 5552-16,8 0 1056 0,0 0 224 0,0 0 32 16,-7 5-5808-16,7-5-1056 0,-5 8-432 0,1 3 32 15,4-11 544-15,-1 13 112 0,-2 2 32 0,3 4 0 16,2 0 560-16,0 5 112 0,2-1 32 0,-1 5 0 16,-2 0-400-16,2 2-80 0,-1 3 0 0,1 1-16 15,-1 0-256-15,2 1-48 0,0-1-16 0,-1-2 0 16,-1 0-176-16,1-1 0 0,-3 0 0 0,-1 0 0 0,-1 1-272 0,1 0-96 15,0 2-16-15,0-3 0 16,1-2-192-16,0 0-64 0,0-6 0 0,3 2 0 16,0 0 0-16,0-7 0 0,-1-2 0 0,1-3 0 15,1-3-1200-15,-4-10-240 0,0 0-48 0,0 0-12704 16</inkml:trace>
  <inkml:trace contextRef="#ctx0" brushRef="#br5" timeOffset="-169032.72">24386 14753 19007 0,'0'0'832'0,"0"0"192"0,0 0-832 0,0 0-192 15,0 0 0-15,0 0 0 0,0 0 480 0,0 0 48 16,0 0 16-16,0 0 0 0,0 0 576 0,0 0 112 15,0 0 32-15,0 0 0 0,0 0 256 0,0 0 48 16,0 0 16-16,7 8 0 0,-7-8-240 0,3 19-64 16,0-3 0-16,0 7 0 0,-1 0-496 0,1 3-96 15,1 2-32-15,0 3 0 0,-2 1-208 0,2 2-32 16,1 3-16-16,1 1 0 0,-1 1-192 0,0 2-32 0,-2 5-16 16,-2-2 0-16,0 2-160 0,-1 2 0 0,0-1 0 0,0 0 128 15,-1-1 0-15,0-2-128 0,-1 2 192 0,2-7-64 16,-1 1 64-16,0 1 0 0,-2-2 0 0,2-3 0 15,0 1-192-15,2-3 128 0,-2-2-128 0,2 1 128 16,1-1-272-16,1-4-64 0,-2-3-16 0,1-4 0 31,-1-6-432-31,3-2-96 0,1-1-16 0,0-3 0 16,-1-1-448-16,-4-8-112 0,0 0-16 0,9 6-9120 0,1-2-1824 0</inkml:trace>
  <inkml:trace contextRef="#ctx0" brushRef="#br5" timeOffset="-167047.33">25117 15396 11967 0,'0'0'528'0,"0"0"112"0,0 0-512 0,0 0-128 15,0 0 0-15,0 0 0 0,0 0 3600 0,0 0 688 16,0 0 144-16,0 0 32 0,0 0-2960 0,0 0-592 0,0 0-112 0,4-9-32 15,-4 9 128-15,0 0 32 0,0 0 0 0,0 0 0 16,0 0-64-16,0 0-16 0,0 0 0 0,0 0 0 16,0 0-112-16,-7 12-32 0,-3 1 0 0,1 1 0 15,0 2 16-15,-1 2 0 0,-3 2 0 0,0 2 0 16,0 1-272-16,-2 1-48 0,-4-1-16 0,-1 3 0 16,1-2-128-16,-1 2-48 0,0-3 0 0,2 2 0 15,-1 1-208-15,-1-1 176 0,2 0-176 0,2-1 160 16,2 4-160-16,1-6 0 0,1 0 0 0,0-2 128 15,1-2-128-15,0-4 0 0,1-2 0 0,1 0 0 16,2-2-560-16,1-2-32 0,-1-3-16 0,7-5 0 16,-6 2-1616-16,6-2-320 0,0 0-64 0,-6-7-8416 15,5-2-1696-15</inkml:trace>
  <inkml:trace contextRef="#ctx0" brushRef="#br5" timeOffset="-166731">24795 15468 4607 0,'0'0'192'0,"0"0"64"0,-7 1-256 0,7-1 0 16,-8-1 0-16,8 1 0 0,0 0 6304 0,0 0 1216 15,0 0 240-15,0 0 48 0,0 0-5936 0,0 0-1184 16,0 0-240-16,9 9-64 0,1-1 592 0,2 1 112 0,1 1 32 15,0 1 0-15,0 1 224 0,1 1 64 0,3 2 0 0,0 0 0 16,0 3-640-16,0-1-128 0,-2 1-32 0,-1 0 0 16,-2 3-368-16,1-1-80 0,1-1-16 0,0 1 0 15,-3 1-144-15,-1-2 0 0,1-1 144 0,2 1-144 16,-3-2 0-16,2-4 0 0,-2-3 0 0,2 1 0 16,1-1 0-16,-1-1-240 0,0-1 48 0,-1-2 0 31,2-2-544-31,-1-1-96 0,-12-3-32 0,11 0 0 0,-11 0-2496 15,10-5-496-15,-10 5-112 0</inkml:trace>
  <inkml:trace contextRef="#ctx0" brushRef="#br5" timeOffset="-165362.95">25545 15845 4607 0,'0'0'400'0,"0"0"-400"0,0 0 0 0,0 0 0 16,0 0 4448-16,0 0 800 0,0 0 176 0,0 0 16 16,0 0-3584-16,10 6-704 0,-10-6-160 0,0 0-32 0,12 4 80 0,-3 1 16 15,-9-5 0-15,9 8 0 0,-2 0-192 0,1 1-32 16,0 0-16-16,-2 2 0 0,1 0-464 0,-3 2-96 15,1 2 0-15,0 0-16 0,0 0-80 0,-1 0-16 16,-1 0 0-16,-1 0 0 0,1 2 16 0,-3 0 0 16,-1-1 0-16,-1 0 0 0,1-2-160 0,-2-1 128 15,-3-3-128-15,1 2 128 0,1-1-128 0,-3-1 0 16,1-2 0-16,-2 0 0 16,-1-1-272-16,0 0-144 0,0-4-32 0,-2 0 0 15,-2 0-1760-15,0 1-352 0,0 1-80 0,-5-1-10288 0</inkml:trace>
  <inkml:trace contextRef="#ctx0" brushRef="#br5" timeOffset="-164578.24">26007 15265 11967 0,'0'0'1072'0,"0"0"-864"15,0 0-208-15,0 0 0 0,0 0 2656 0,9-6 480 16,-9 6 112-16,9-2 16 0,-9 2-2000 0,0 0-400 16,9-4-80-16,-9 4-16 0,0 0 448 0,0 0 64 15,0 0 32-15,0 0 0 0,0 0-128 0,0 0-32 16,9 0 0-16,-9 0 0 0,0 0-256 0,0 0-48 15,0 0-16-15,0 0 0 0,0 0-224 0,0 0-48 16,0 0-16-16,0 0 0 0,0 0-96 0,-4 9 0 0,2 0-16 0,-4 0 0 16,0-2-128-16,-1 0-32 0,3 5 0 0,-2 0 0 15,-3 0-48-15,1 2-16 0,1 2 0 0,0 2 0 16,-1 1-64-16,0 5-16 0,1 1 0 0,0 1 0 16,-3 0-128-16,3 1 128 0,0-1-128 0,2 0 128 15,0-1-128-15,1 1 0 0,0-4 0 0,1 2 0 16,2-1 0-16,1 1 0 0,1-5 0 0,2 2 0 15,1-3 0-15,0 1 0 0,1-1 0 0,3-2 0 16,-2-5 0-16,2 0 128 0,0-3-128 0,0-2 0 16,0 1 0-16,2-2 0 0,0-4 128 0,2 0-128 15,-1 1 0-15,2-4 0 0,-2 0 0 0,4-3 128 16,0 3-128-16,4-3 128 0,-1-1-128 0,0-2 128 16,-2-1-128-16,1-2 128 0,0 1-128 0,1-5 128 15,0 1 0-15,-1 0 0 0,-1-2 0 0,-2-1 0 0,0-1 0 16,-1 0 0-16,-2-1 0 0,-1 0 0 0,-1-1 64 0,-1 1 0 15,-1-1 0-15,-3 1 0 0,-2-2-192 0,0-1 0 16,-1-2 0-16,-1 2 0 0,-3 1 0 0,1-1 0 16,-1-1 0-16,0-2 0 0,1 0 0 0,-1 0 192 15,1-2-192-15,-2 5 192 0,1-2-192 0,-1 5 0 16,-1-2 0-16,0 5 128 0,-2-1-128 0,-1 4 0 16,1 3 0-16,-3-1 0 0,1 2-272 0,0 0 16 15,0 1 0-15,0 3 0 0,1 1-64 0,0 0 0 16,1 0 0-16,7 4 0 15,-10-2-336-15,1 0-80 0,1 1-16 0,1 1 0 16,-3 1-1824-16,3 2-368 0,7-3-80 0</inkml:trace>
  <inkml:trace contextRef="#ctx0" brushRef="#br5" timeOffset="-164311.28">25969 15512 6447 0,'0'0'576'0,"0"0"-576"0,0 0 0 0,0 0 0 0,0 0 960 0,0 0 96 16</inkml:trace>
  <inkml:trace contextRef="#ctx0" brushRef="#br5" timeOffset="-164111.28">25979 15494 19983 0,'0'0'880'0,"0"0"192"0,0 0-864 16,0 0-208-16,0 0 0 0,0 0 0 0,0 0 2752 0,0 0 512 15,0 0 112-15,-1 9 16 0,1-9-1392 0,0 0-272 16,0 0-48-16,4 9-16 0,-4-9-848 0,0 0-176 15,8 8-48-15,2-3 0 0,0-1-208 0,1 0-64 16,-11-4 0-16,13 3 0 0,3-1-160 0,1 0-32 16,-1-1-128-16,3-1 192 0,-2 1-32 0,1-2-16 15,0 0 0-15,0-2 0 0,1 4 80 0,-2-2 16 16,-2-2 0-16,0 2 0 0,-2 0-240 0,-2-1 0 0,-11 2 0 0,11-2 0 16,-11 2-256-16,0 0-112 0,0 0-16 0,8-5 0 31,-8 5-1632-31,6-8-336 0,-6 8-64 0,4-9-13760 0</inkml:trace>
  <inkml:trace contextRef="#ctx0" brushRef="#br5" timeOffset="-156556.97">25965 14963 3679 0,'0'0'320'0,"0"0"-320"0,0 0 0 0,0 0 0 15,0 0 4720-15,0 0 864 0,0 0 176 0,0 0 48 16,0 0-4256-16,0 0-848 0,0 0-160 0,0 0-32 16,0 0-272-16,0 0-48 0,0 0-16 0,0 0 0 15,0 0 400-15,0 0 64 0,0 0 32 0,0 0 0 16,0 0 224-16,0 0 32 0,0 0 16 0,0 0 0 15,0 0-112-15,0 0-32 0,0 0 0 0,0 0 0 0,0 0-272 0,9 7-48 16,1-5-16-16,-10-2 0 0,0 0-176 0,15-2-32 16,0 1-16-16,1 1 0 0,-3-4 0 0,0 2 0 15,0 1 0-15,-1 1 0 0,-12 0 16 0,14 0 16 16,-1 0 0-16,-1 0 0 0,-12 0 0 0,14 0 0 16,-1 0 0-16,-1 0 0 0,-1 0-32 0,0 0-16 15,0 0 0-15,0 0 0 0,1 0-80 0,0 0-16 16,0 0 0-16,-2 1 0 0,-1 1-128 0,2-1 0 15,-1 2 0-15,-1-3 0 0,-9 0 128 0,11 1 0 16,-11-1 0-16,11 0 0 0,-11 0 0 0,12 0 0 16,0 0 0-16,-12 0 0 0,0 0 0 0,12-1 0 15,-12 1 0-15,10-3 0 0,-10 3 0 0,0 0 0 16,0 0 0-16,9-3 0 0,-9 3-128 0,0 0 192 16,0 0-192-16,0 0 192 0,9-4-32 0,-9 4 0 0,0 0 0 0,0 0 0 15,0 0-160-15,0 0 0 0,0 0 0 0,0 0 0 16,0 0 272-16,4-7-16 0,-4 7-16 0,0 0 0 15,0-10 80-15,0 10 32 0,-1-9 0 0,1 9 0 16,-5-7-208-16,5 7-144 0,-7-8 192 0,2 1-192 16,0-1 208-16,5 8-64 0,-7-6-16 0,7 6 0 15,-6-8 48-15,0 2 0 0,2-4 0 0,4 10 0 16,-6-6-48-16,1-1 0 0,1 1 0 0,4 6 0 16,-7-7 48-16,7 7 0 0,-6-8 0 0,-1 3 0 15,7 5-48-15,-6-5 0 0,-1-1 0 0,7 6 0 16,-8-7-128-16,8 7 128 0,-6-5-128 0,6 5 128 15,-8-5-128-15,8 5 0 0,0 0 0 0,-8-6 128 16,2 1-128-16,6 5 0 0,0 0 144 0,0 0-144 0,-7-4 0 0,7 4 0 16,0 0 0-16,0 0 128 0,0 0-128 0,0 0 0 15,0 0 0-15,0 0 0 0,0 0 0 0,0 0 0 16,0 0 0-16,0 0 0 0,-8-4 0 0,8 4 0 16,0 0 0-16,0 0 0 0,0 0 0 0,0 0 0 15,0 0 0-15,0 0 0 0,-6-4 0 0,6 4 0 16,0 0 0-16,0 0 0 0,0 0-160 0,0 0 160 15,0 0-192-15,0 0 192 16,0 0-672-16,0 0-32 0,0 0 0 0,0 0 0 16,0 0-2208-16,0 0-448 0,12-1-96 0</inkml:trace>
  <inkml:trace contextRef="#ctx0" brushRef="#br5" timeOffset="-148886.08">24879 15074 5519 0,'0'0'496'0,"-11"4"-496"0,1-1 0 0,2-2 0 15,8-1 2064-15,0 0 320 0,-10-1 64 0,10 1 16 16,0 0-1696-16,-5-6-352 0,5 6-64 0,0 0-16 16,-3-9-64-16,3 9-16 0,-3-9 0 0,3 9 0 15,0 0-256-15,0 0 0 0,-4-6 0 0,4 6 0 16,-5-3 704-16,5 3 96 0,0 0 16 0,0 0 0 16,-9 0 880-16,1 1 176 0,8-1 48 0,0 0 0 15,-9 3-512-15,9-3-80 0,-9 3-32 0,9-3 0 16,0 0-544-16,-7 2-112 0,7-2-32 0,0 0 0 15,0 0-224-15,0 0-32 0,0 0-16 0,0 0 0 16,0 0 80-16,0 0 16 0,0 0 0 0,0 0 0 16,0 0 16-16,0 0 16 0,0 0 0 0,0 0 0 15,0 0 80-15,0 0 16 0,0 0 0 0,0 0 0 16,0 0-48-16,0 0 0 0,0 0 0 0,0 0 0 0,0 0-64 0,0 0-32 16,0 0 0-16,0 0 0 0,0 0-288 0,0 0-128 15,0 0 128-15,0 0-128 0,0 0 384 0,0 0-16 16,11-2 0-16,-1-1 0 0,2-1-176 0,0 0-48 15,-2 2 0-15,-1-4 0 0,0 2 96 0,2 2 16 16,1-1 0-16,-1 1 0 0,0-1-256 0,-1 0 0 16,-1 2 128-16,3 1-128 0,1-3 0 0,-1 2 144 15,-12 1-144-15,13 0 128 0,0 1-128 0,1 2 0 16,-3 0 0-16,-1-1 0 0,-10-2 0 0,11 4 0 16,-11-4 0-16,10 4 0 0,-10-4 0 0,12 3 0 15,-12-3 128-15,13 1-128 0,0-1 128 0,0 0 0 16,-1-1 0-16,-12 1 0 0,0 0-128 0,13-3 0 15,-3 1 0-15,-10 2-176 0,12-3 176 0,-12 3 0 0,10-4 0 0,-10 4 0 16,11-3 0-16,-11 3 0 0,0 0 0 0,0 0 128 16,9-1-128-16,-9 1 0 0,0 0 0 0,0 0 0 15,0 0 0-15,0 0 0 0,0 0 0 0,0 0 128 16,0 0-128-16,0 0 0 0,0 0 128 0,0 0-128 16,5-6 0-16,-5 6 144 0,0 0-144 0,0 0 0 15,4-12 0-15,-4 12 0 0,0-9 0 0,0 9 0 16,0 0 160-16,0-9-160 0,0 9 128 0,0 0-128 15,-1-11 128-15,1 11-128 0,-3-8 128 0,3 8-128 16,0 0 128-16,-4-6-128 0,4 6 128 0,-6-7-128 16,-2 3 0-16,1 0 0 0,7 4 128 0,-9-2-128 15,0-2 128-15,1 1-128 0,-2-1 192 0,1 2-64 16,1-2 48-16,0 1 0 0,-1-1 0 0,1 2 0 0,1 1-48 0,7 1-128 16,0 0 192-16,-9-3-64 0,0 0 0 0,9 3-128 15,0 0 192-15,0 0-64 0,0 0 0 0,-10-2-128 16,-1 0 192-16,11 2-64 0,0 0-128 0,0 0 0 15,0 0 0-15,-9-1 0 0,9 1 0 0,0 0 0 16,0 0 0-16,0 0 0 0,0 0 0 0,0 0 0 16,0 0 0-16,0 0 0 0,0 0-192 0,0 0 48 15,0 0 0-15,0 0 0 16,0 0-240-16,0 0-32 0,9-4-16 0,-9 4 0 16,12-2-1040-16,0-4-192 0,0 1-64 0,-1 0-11504 15,2 0-2304-15</inkml:trace>
  <inkml:trace contextRef="#ctx0" brushRef="#br5" timeOffset="-143215.22">26471 14568 6447 0,'0'0'576'0,"0"0"-576"0,0 0 0 0,0 0 0 15,0 0 2912-15,0 0 480 0,0 0 80 0,0 0 32 16,0 0-1440-16,0 0-272 0,0 0-64 0,0 0-16 16,0 0-448-16,0 0-96 0,0 0-16 0,0 0 0 15,0 0-352-15,0 0-80 0,-9-1-16 0,9 1 0 16,0 0-128-16,0 0-48 0,0 0 0 0,0 0 0 15,0 0 224-15,0 0 32 0,0 0 16 0,0 0 0 16,0 0-32-16,0 0 0 0,0 0 0 0,6 8 0 16,-6-8-64-16,8 6-32 0,-8-6 0 0,10 6 0 15,-10-6-160-15,12 5-48 0,0-1 0 0,-2 0 0 16,-10-4-128-16,9 7-16 0,2 3-16 0,-3-3 0 0,-1 1-96 16,-1 3-16-16,-2 0 0 0,1 1 0 0,1-1 0 0,1 2-16 15,-1 0 0-15,1 0 0 0,-1 1-32 0,1-1 0 16,-2 1 0-16,3 2 0 0,1-3 64 0,-1-1 16 15,-2 1 0-15,4 1 0 0,0 0-48 0,0 2-16 16,1-2 0-16,-2 2 0 0,-1 1 16 0,2 0 0 16,2 3 0-16,-2-2 0 0,-1 1-48 0,1 4-128 15,-1-1 192-15,-3 1-64 0,-1 2-128 0,1-2 0 16,0 0 144-16,-2 1-144 0,-1 1 0 0,-2 3 144 16,-1-2-144-16,0 1 0 0,1 2 176 0,-1-3-176 15,-1-2 160-15,0 1-160 0,-1 0 192 0,1 1-64 16,-2-1-128-16,2 0 192 0,1 1-64 0,0-4-128 15,0 0 176-15,0 0-176 0,1 0 192 0,2-1-192 0,0-1 192 0,-1-1-192 16,2 1 128-16,-1-2-128 0,-1 0 0 0,0 3 0 16,-2 0 128-16,0 1-128 0,1 2 0 0,-1-1 0 15,0 2 0-15,-1-2 0 0,-3 0 0 0,0-3 0 16,1 1 128-16,-1-1-128 0,-1 1 0 0,1-2 0 16,3 1 128-16,-3-3-128 0,-2-2 0 0,0 2 0 15,2-2 128-15,0 0-128 0,1-2 0 0,-1-1 0 16,-2 1 128-16,3 0-128 0,-1-1 0 0,0 1 0 15,-1-1 0-15,-1 1 0 0,0-1 0 0,-1 1 0 16,-1-2 0-16,2 1 0 0,1 0 0 0,-1-1 0 16,-3 1 128-16,2 1-128 0,-1-1 0 0,1 1 0 15,2-1 0-15,-2 1 0 0,-3-1 0 0,1-2 0 16,-2 0 0-16,1 0 0 0,0 0 0 0,-1-1 0 16,1-2 0-16,1-1-176 0,0-2 176 0,-1 1-208 0,-1-1-128 0,2 0-32 15,9-4 0-15,-10 3 0 16,10-3-1248-16,-9-2-256 0,9 2-48 0,-6-6-11616 15,1-5-2320-15</inkml:trace>
  <inkml:trace contextRef="#ctx0" brushRef="#br5" timeOffset="-142548.55">26977 15400 11055 0,'0'0'976'0,"0"0"-784"16,0 0-192-16,0 0 0 0,0 0 2544 0,0 0 464 15,0 0 80-15,0 0 32 0,0 0-1728 0,0 0-352 16,0 0-64-16,0 0-16 0,10-3 192 0,-10 3 16 16,9-5 16-16,-9 5 0 0,11-1 224 0,-11 1 32 0,13-3 16 0,0 1 0 15,0-2-240-15,1-1-32 0,0 1-16 0,5-3 0 16,1 1-464-16,1-1-112 0,-2 3-16 0,0 0 0 16,5-1-288-16,-1 0-64 0,0 0-16 0,2-1 0 15,1 1-208-15,-1 0 0 0,-3 0 0 0,0-2 0 16,-1 2-192-16,1-1 192 0,-3-1-192 0,-2 3 192 31,-2-2-448-31,2 3 32 0,-1 0 0 0,-2 1 0 16,-1-1-528-16,-1 2-96 0,-2 1-32 0,0 3 0 0,-10-3-1728 15,0 0-336-15,0 0-80 0</inkml:trace>
  <inkml:trace contextRef="#ctx0" brushRef="#br5" timeOffset="-142162.12">27082 15600 24879 0,'0'0'2208'0,"0"0"-1760"16,0 0-448-16,0 0 0 0,0 0 3008 0,0 0 528 15,0 0 112-15,11 5 0 0,-11-5-2880 0,14 2-592 0,2-2-176 0,-2 0 0 16,-1-1 176-16,0 0-48 0,0-2-128 0,1 1 192 16,5-2 96-16,1 0 16 0,1-4 0 0,0 4 0 15,0 0-32-15,0 0 0 0,-2 2 0 0,1 0 0 16,0-2-272-16,-1 2 0 0,1-1 0 0,-1 2 0 15,-1-2 0-15,2 3 0 0,1-4 0 0,1 2 0 16,2-2-160-16,2-1-96 0,1-1 0 0,2 1-16 31,2 3-640-31,3-2-128 0,1 0-32 0,0-1 0 0,-2-1-2704 16,-2 1-560-16,8-4-96 0,-7 4-32 0</inkml:trace>
  <inkml:trace contextRef="#ctx0" brushRef="#br5" timeOffset="-140853.72">28615 15270 2751 0,'0'0'256'0,"0"0"-256"16,0 0 0-16,0 0 0 0,0 0 4848 0,0 0 912 0,0 0 192 0,8-7 48 16,-8 7-4544-16,9-5-912 0,-1-3-176 0,0 3-48 15,-8 5 112-15,8-7 16 0,-2 1 0 0,1-1 0 16,-7 7 240-16,6-6 48 0,-6 6 16 0,0 0 0 15,0 0 416-15,3-8 96 0,-3 8 16 0,0 0 0 16,-1-9-80-16,1 9-16 0,-7-8 0 0,7 8 0 16,-9-6-320-16,2 2-64 0,0 0-16 0,7 4 0 15,-10-3-80-15,1-2-32 0,9 5 0 0,-11-1 0 16,-1 1-272-16,1 1-48 0,2 4-16 0,-1-4 0 16,-3 3-160-16,1 2-48 0,0 0 0 0,-1 2 0 15,-1 0-128-15,-2 2 0 0,-2 2 144 0,-1 1-144 16,-2 4 0-16,-1 1 128 0,-2-2-128 0,2-1 0 15,0 4 144-15,0 0-144 0,-1 1 192 0,5 1-192 0,5 1 144 16,1 0-144-16,1 0 0 0,2-1 144 0,1-1-144 16,6-2 0-16,6 0 0 0,2-2 0 0,-1-2 0 0,3-2 0 15,-1-2 0-15,4-2 0 0,2-1 0 0,5-2 0 16,3-4 0-16,0 0 0 0,0-1 0 0,1-1 0 16,1-3 0-16,-1 0 0 0,-1-2 0 0,0-2 0 15,-1 0 0-15,-1 0 0 0,0-3 0 0,-1-1 0 16,-3 0 0-16,1 0 0 0,0-1 0 15,-2 0 0-15,-1 0 192 0,-1 0-64 0,-2 1-128 0,1 1 128 16,-3-2-128-16,-1-2 128 0,0 2-128 0,-3 2 128 16,-2-1-128-16,0 3 128 0,-4 0-128 0,2 9 128 15,-1-8-128-15,1 8 128 0,-6-9-128 0,6 9 0 16,0 0 0-16,-8-7 128 0,8 7-128 0,0 0 0 16,-11-2 0-16,11 2 0 0,0 0 0 0,-8 5 128 15,2 0-128-15,6-5 0 0,-5 9 128 0,1 2-128 0,0-1 0 16,1 2 128-16,1 1-128 0,0 0 0 0,0 0 0 0,1 1 128 15,-1 2-128-15,2 1 0 0,3 1 0 0,-1 0 0 16,0 0 0-16,2 2 0 0,0 0 0 0,-1 2 0 16,1-3 0-16,0 5 0 0,1-3 0 0,-1 2 0 15,0 2 0-15,0 0 0 0,0-1 0 0,-1 2 0 16,-1 2 0-16,1-2 160 0,-3 0-160 0,1 1 160 16,1-1-160-16,-1 1 0 0,-1-3 0 0,-1 0 0 15,-1-1 128-15,1 1-128 0,-4-2 0 0,-2 0 128 16,-1 0 0-16,1-1-128 0,-3 0 192 0,0 0-64 15,-2-2 80-15,1 1 16 0,-2-1 0 0,1-2 0 16,-3 0-32-16,1 0-16 0,0 0 0 0,-2-1 0 0,-1 0-176 16,0 0 192-16,-1-1-192 0,-2-1 192 0,-3 0-192 15,-2-2 0-15,-4 0 0 0,2-2 0 0,0 2 0 16,-2-1 0-16,-1-1-224 0,-1 3 80 16,-1-3-240-16,3 2-32 0,-1-1-16 0,2-1 0 15,2-1-1216-15,3-4-240 0,-1-1-48 0,3-1-17776 16</inkml:trace>
  <inkml:trace contextRef="#ctx0" brushRef="#br5" timeOffset="-138194.78">29590 14464 5519 0,'0'0'496'0,"0"0"-496"16,0 0 0-16,0 0 0 0,0 0 3088 0,7-9 528 15,-2 1 96-15,-5 8 32 0,8-8-2464 0,-8 8-512 16,7-8-80-16,-7 8-32 0,0 0 176 0,9-5 16 16,-9 5 16-16,0 0 0 0,0 0 144 0,0 0 16 15,6-8 16-15,-6 8 0 0,0 0 224 0,0 0 32 16,0 0 16-16,0 0 0 0,0 0-224 0,0 0-64 0,0 0 0 15,0 0 0-15,0 0-256 0,0 0-48 0,0 0-16 16,-5 11 0-16,-2-2-128 0,1 0-16 0,1-1-16 0,-2 2 0 16,-1 1-80-16,1 0-16 0,-3 1 0 0,0 0 0 15,0 1-160-15,-2 4-32 0,-2 0-16 0,-1 2 0 16,1 4-32-16,-3 0 0 0,-1 4 0 0,-1 0 0 16,2 0 80-16,2 2 16 0,-3-1 0 0,2 4 0 15,3 1-144-15,-2 4-32 0,1-1 0 0,2 4 0 16,3-1-128-16,-1 1 0 0,-2 1 0 0,0 2 0 15,2 1 0-15,2 3 0 0,3-2 0 0,0 1 0 16,0 0 0-16,1-3 0 0,2 2 0 0,2-2 0 16,0-1 0-16,3-3 0 0,1-2 0 0,1-2 0 15,2-1 0-15,2-2 0 0,2 2 0 0,2-2 0 16,2-5-176-16,-1 0 48 0,-1-2 0 0,4 0 0 16,3-2-256-16,-1-3-64 0,-1-2 0 0,1 0 0 0,-1 1 128 15,-1-2 0-15,-1-3 16 0,-2 0 0 16,0 1-144-16,1-1-48 0,-1 0 0 15,-1-1 0-15,-1 0-192 0,1-2-32 0,-2-1-16 0,1 1 0 16,0-2-1712-16,2 0-352 0,1-3-64 0,3 1-11216 16</inkml:trace>
  <inkml:trace contextRef="#ctx0" brushRef="#br5" timeOffset="-137000.39">30015 14949 6447 0,'0'0'272'0,"0"0"80"0,0 0-352 0,0 0 0 0,6-8 0 0,-6 8 0 15,6-8 1568-15,1 2 240 0,-7 6 48 0,5-8 16 16,-5 8-1424-16,0 0-272 0,5-9-176 0,-5 9 192 16,0 0 1152-16,0 0 256 0,0 0 32 0,0 0 16 15,0 0 400-15,0-8 64 0,0 8 32 0,0 0 0 16,0 0-704-16,0 0-144 0,0 0-16 0,0 0-16 16,-4-10-368-16,4 10-80 0,-5-6-16 0,5 6 0 15,0 0-112-15,0 0-32 0,0 0 0 0,-9 4 0 0,0 2-112 0,2 0-32 16,1 2 0-16,-1 0 0 0,1 1-224 0,-1 3-48 15,2 1-16-15,-2 1 0 0,-2 2-32 0,-1 1 0 16,1-1 0-16,0 4 0 0,1 1-64 0,0 1 0 16,-2 3-128-16,0 1 192 0,1 3-192 0,0-1 0 15,-1 4 128-15,1 0-128 0,0-2 0 0,-1 0 0 16,1 0 0-16,3-1 0 0,-1-1 0 0,3 0 0 16,2-5 0-16,0-1 0 0,1-1 0 0,4 0 0 15,1-6 0-15,0 0 0 0,-1 0 128 0,3-2-128 16,1-3 0-16,0 2 0 0,-3-3 0 0,4 1 0 15,3-2 0-15,1 1 0 0,0-2 0 0,-2-3 0 16,1 0 0-16,-1 1 0 0,2-3 0 0,-2 1 144 16,-10-3-144-16,13 0 128 0,2-1-128 0,-2-2 0 0,-1-1 0 15,-1 2 128-15,1-4-128 0,-2 0 128 0,1-3-128 0,-1 0 128 16,1 1-128-16,0-4 128 0,1 2-128 0,-1-2 128 16,-2 0 48-16,1-1 0 0,1-3 0 0,-1 0 0 15,2-3 112-15,-3 1 32 0,0-2 0 0,0 2 0 16,-1-7-48-16,0 2 0 0,-2 0 0 0,1-1 0 15,-1 1-16-15,1 0-16 0,-3 3 0 0,0-1 0 16,-2-1 16-16,-2 1 0 0,2 1 0 0,-1-1 0 16,-1 2-96-16,0 0-16 0,0 1 0 0,1 0 0 15,-1 0-144-15,2-1 160 0,-4 0-160 0,2 1 160 16,-1-1-160-16,1 1 0 0,0 1 0 0,0 0 128 16,0 2-128-16,0-2 0 0,1 0 0 0,-1 2 128 15,0 2-128-15,-1 2 160 0,-2 0-160 0,2 2 160 16,0 0-160-16,-2 2 192 0,-1 1-192 0,4 6 192 0,-5-7-192 15,5 7 0-15,-8-6 0 0,2 2 128 0,6 4-256 0,-11-3-64 16,2 2-16-16,0 1 0 16,0 1-320-16,1 2-64 0,8-3-16 0,-10 4 0 15,-2 1 32-15,4-2 0 0,8-3 0 0,-8 6 0 16,2-1 0-16,6-5 0 0,0 0 0 0,-7 8 0 16,7-8-256-16,-6 5-32 0,6-5-16 0,0 0 0 15,0 0-2096-15,-7 7-416 0</inkml:trace>
  <inkml:trace contextRef="#ctx0" brushRef="#br5" timeOffset="-136550.39">29911 15185 8287 0,'0'0'736'0,"0"0"-592"0,0 0-144 0,-9 7 0 0,-5-1 2992 0,6-2 560 16,8-4 112-16,0 0 32 0,0 0-1440 0,0 0-272 15,0 0-64-15,0 0-16 0,0 0-160 0,0 0-16 16,0 0-16-16,6 8 0 0,6-3-416 0,-12-5-80 16,0 0 0-16,12 5-16 0,2-2-304 0,-1 1-48 15,-1-2-16-15,0 2 0 0,-2 0-128 0,1-4-48 16,-11 0 0-16,13 3 0 0,-2 1-400 0,1-3-64 15,-12-1-32-15,11 1 0 0,-11-1-160 0,9 4 0 16,-9-4 0-16,0 0 0 0,10 0 0 0,-10 0-256 16,0 0 48-16,0 0 0 15,12-2-2208-15,-12 2-432 0,0 0-96 0</inkml:trace>
  <inkml:trace contextRef="#ctx0" brushRef="#br5" timeOffset="-134805.91">30411 14585 7359 0,'10'-1'320'0,"-4"1"80"0,-6 0-400 0,0 0 0 15,0 0 0-15,4-5 0 0,2 1 3264 0,-6 4 576 16,5-4 128-16,-5 4 0 0,0 0-2432 0,0 0-480 16,0 0-96-16,0 0-32 0,4-7 32 0,-4 7 16 0,0 0 0 0,0 0 0 15,0 0-16-15,0 0 0 0,0 0 0 0,0 0 0 16,0 0 16-16,0 0 0 0,-3-7 0 0,3 7 0 15,0 0-384-15,0 0-80 0,0 0 0 0,0 0-16 16,0 0-192-16,0 0-48 0,0 0 0 0,0 0 0 16,0 0 48-16,1 11 0 0,-1-11 0 0,2 16 0 15,2-2-32-15,-2 2 0 0,-2 0 0 0,2 1 0 16,-1-1-128-16,0 3-16 0,-2-1-128 0,1 2 192 16,2-1-192-16,-2 1 144 0,0-3-144 0,-2-2 128 15,-1-3-128-15,2 1 160 0,2 1-160 0,-2-1 160 16,-3-2-160-16,3-1 0 0,3-2 0 0,-2-8 0 15,0 0-224-15,-2 11-128 0,2-11-32 0,2 7 0 16,-2-7-592-16,0 0-128 0,0 0-32 0,0 0 0 16,0 0-2496-16,0 0-496 0,0 0-96 15,0 0-7440-15</inkml:trace>
  <inkml:trace contextRef="#ctx0" brushRef="#br5" timeOffset="-134473.93">30205 14596 13823 0,'0'0'608'0,"0"0"128"0,-10 0-592 0,10 0-144 16,0 0 0-16,0 0 0 0,0 0 4192 0,0 0 800 15,0 0 176-15,0 0 16 0,0 0-3264 0,0 0-640 0,0 0-144 0,0 0-32 16,7-7-192-16,-7 7-32 0,10-5-16 0,1 0 0 15,1 0-128-15,1-1-32 0,1 2 0 0,4-2 0 16,3 2 0-16,1-3-16 0,2 1 0 0,2 1 0 16,1 0-240-16,0-1-32 0,0 1-16 0,-1 0 0 15,0 1-224-15,0-1-48 0,-1 1-128 0,-3 0 192 16,-4 0-192-16,-1 1 0 0,0 1 0 0,-2-1 0 16,-3 1-256-16,0-1-112 0,0 0-16 0,-1 1 0 15,1-1-1264 1,0 2-256-16,-2 0-48 0,-10 1-16 0,13-2-1152 0,-1 1-224 0,-1 1-48 15</inkml:trace>
  <inkml:trace contextRef="#ctx0" brushRef="#br5" timeOffset="-133873.5">31032 15257 18431 0,'0'0'1632'0,"0"0"-1312"0,12-13-320 0,-1 0 0 16,-4 0 2096-16,4 2 336 0,1-1 80 0,-1 1 16 16,0-2-1872-16,-3 1-368 0,-3 4-80 0,0 0-16 0,-5 8 640 0,0 0 112 15,0-9 16-15,0 9 16 0,0 0 304 0,0 0 48 16,0 0 16-16,-10 0 0 0,-2 1-320 0,0 5-48 16,-1 0-16-16,1 5 0 0,1-1-176 15,-2 4-32-15,-2 2-16 0,1 1 0 0,-4 3-32 0,2 2 0 16,2-3 0-16,1 2 0 0,-2-1-256 0,2 1-48 15,-2 1-16-15,-1-1 0 0,-2 1-208 0,-1 1-48 16,1-1-128-16,2-1 192 0,2-1-192 0,0-3 0 16,-1 0 0-16,2-3 0 0,2-1 0 0,0-1 0 15,1-2-144-15,1-2 144 16,1-1-496-16,8-7 0 0,-8 5 0 0,8-5 0 16,0 0-1360-16,0 0-288 0,-6-4-48 0,6 4-16 15,-3-13-1136-15,3-3-240 0,3-2-32 0</inkml:trace>
  <inkml:trace contextRef="#ctx0" brushRef="#br5" timeOffset="-133588.96">30749 15228 4607 0,'0'0'192'0,"0"0"64"16,-10 3-256-16,10-3 0 0,0 0 0 0,0 0 0 0,0 0 7600 0,0 0 1472 0,0 0 288 0,0 0 64 16,0 0-7040-16,0 0-1408 0,0 0-272 0,10 0-64 15,1 1 80-15,-11-1 32 0,13 8 0 0,-1 0 0 16,1 1-80-16,0 2-16 0,1 4 0 0,2-2 0 15,2 0-208-15,0 1-32 0,-1-2-16 0,1 2 0 16,-1 3-160-16,-2-4-48 0,-2 2 0 0,1-2 0 16,4 0-192-16,-1 0 144 0,-1 0-144 0,-2-2 128 15,-1-1-128-15,0-1 0 0,0-3 0 0,0-2 0 16,-1 0-1456-16,0-1-160 0,0-2-48 0,-1-1 0 16,0 1-1120-16,-11-1-224 0,12-4-64 0,-1-1-7552 15,0-3-1536-15</inkml:trace>
  <inkml:trace contextRef="#ctx0" brushRef="#br5" timeOffset="-133135.79">31262 14511 14735 0,'-9'0'1312'0,"0"-3"-1056"0,-1-1-256 0,4 1 0 16,6 3 3584-16,-7-6 640 0,7 6 144 0,0 0 32 15,-5-8-2976-15,5 8-592 0,-5-7-112 0,5 7-16 16,0 0 336-16,0 0 80 0,0 0 16 0,0 0 0 16,0 0 336-16,0 0 80 0,-8 2 16 0,8-2 0 15,0 0-400-15,-2 11-80 0,2-11 0 0,0 13-16 16,1 0-432-16,1 0-64 0,2 0-32 0,3 1 0 15,1 1-272-15,1 0-48 0,1 1-16 0,2 2 0 16,1 2 0-16,5 2 0 0,3 4 0 0,1 0 0 16,-2 0-32-16,2 1-16 0,3-2 0 0,1 3 0 15,3-2-160-15,-2 2 0 0,-1 2 144 0,0 2-144 16,-2-5 0-16,-4 6 144 0,1 3-144 0,-2 2 0 0,-4-2 144 16,-3 2-144-16,-3 0 0 0,-2 1 144 0,-2 2 48 15,0 2 16-15,-2 2 0 0,-3-6 0 0,-3 2-48 0,0-9-16 16,-2 0 0-16,-1-4 0 0,-3 0 48 15,-1-2 0-15,3-3 0 0,-4 1 0 0,-3-2-64 0,1 1-128 16,0-3 192-16,0 3-64 0,-2-3-128 0,-2 3 160 16,-2-1-160-16,-2-1 160 0,0-8-160 0,-5 4 0 15,-3-1 0-15,1 2 128 0,-1 0-368 0,-1-2-80 16,-1-3 0-16,1-1-16 16,-2-2-1840-16,0-2-384 0,-2-5-64 0,0-1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1:15:49.98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1515 9780 6447 0,'0'0'576'0,"0"0"-576"0,0 0 0 0,0 0 0 16,0 0 1744-16,0 0 240 0,0 0 64 0,-7-4 0 15,7 4-1216-15,-7-5-256 0,7 5-32 0,-8-6-16 16,-1 3 272-16,9 3 48 0,-11-6 16 0,2 2 0 16,1 2-480-16,0 0-80 0,1-3-32 0,7 5 0 15,-11-1-32-15,2 0-16 0,0-2 0 0,9 3 0 16,0 0-48-16,0 0-16 0,0 0 0 0,-9 1 0 0,0-1 16 0,9 0 0 15,0 0 0-15,0 0 0 0,0 0 400 0,0 0 64 16,0 0 32-16,0 0 0 0,0 0 192 0,0 0 32 16,0 0 16-16,-3 11 0 0,3-11-240 0,1 9-48 15,-1-9-16-15,6 9 0 0,-6-9-224 0,10 7-32 16,2-1-16-16,-1-2 0 0,3-1-80 0,-1 1-32 16,0-4 0-16,0 0 0 0,1 0-80 0,3 3-16 15,1 4 0-15,-1-7 0 0,-3-4-128 0,3-2 160 16,2 2-160-16,0 1 160 0,2 3 16 0,3 0 0 15,3 1 0-15,-1-1 0 0,-4 0 16 0,6 3 16 16,4 0 0-16,1-1 0 0,1 2-208 0,0-3 144 16,-1 2-144-16,1-3 128 0,-1-1-128 0,-1 1 0 15,1 0 144-15,1 0-144 0,1-2 128 0,2 1-128 16,0-2 160-16,4 2-160 0,2 0 336 0,3 2-16 0,2 3-16 0,-3-3 0 16,-3 2 128-16,-3-4 16 0,-1-2 16 0,0 3 0 15,0 0-160-15,2 0-48 0,1-3 0 0,0 3 0 16,2 0-256-16,4 0 128 0,4 0-128 0,-1 3 0 15,-3-3 128-15,-2 0-128 0,-1 0 0 0,-1-3 0 16,1 1 192-16,0 1-64 0,0-5 0 0,10 6-128 16,6 6 320-16,-2-5-32 0,-4-1-16 0,-2-1 0 15,-3-2 32-15,-3 2 0 0,-4-1 0 0,1 0 0 16,1-1-80-16,3 0-16 0,3 1 0 0,6 1 0 16,8 1-208-16,-6 0 128 0,-4 1-128 0,-6 1 0 15,-4 0 0-15,1-2 0 0,-1-2 0 0,0 2 0 16,2-1 128-16,9 1-128 0,8-1 0 0,-1 1 0 0,-8 0 0 15,-4 0 0-15,-4 1 0 0,-2 2 0 0,-1-5 208 0,0 0-48 16,3 1-16-16,4-1 0 0,10 2 48 0,-1-1 0 16,-3-2 0-16,-2 3 0 0,-5 3-64 0,-1 0 0 15,-5-3 0-15,-1 0 0 0,-1 0-128 0,3 0 0 16,4-2 0-16,7 4 0 0,5 0 0 0,-3 1 0 16,-6-2 0-16,-4 2 0 0,-5 1 0 0,-2-3 0 15,-2 2 0-15,0-1 0 0,1-1 0 0,3 2 0 16,2-3 0-16,5 1-176 0,6 2 176 0,-4 0 0 15,-5-2 0-15,-3 1 0 0,-3 4 0 0,-2-4 192 16,-3-2-64-16,0 0 0 0,1-1-128 0,0 0 0 16,1-1 0-16,7 2 0 0,7 0 0 0,0 0 0 15,-6-1 0-15,-2 1 128 0,-2 1-128 0,-4-1 0 16,-1 0 0-16,-2 0 128 0,-3-1 0 0,0 0 0 0,0-1 0 0,1 1 0 16,0 0 144-16,2 0 48 0,1 1 0 0,6 0 0 15,6 0-320-15,-4-3 0 0,-5 2 0 0,-2 1-144 16,-2 0 144-16,-1-2 0 0,-2-2-144 0,-2 1 144 15,-1-1 0-15,1 0 0 0,0-2 0 0,-1 3 0 16,2-1 0-16,2 1 128 0,0-3-128 0,6 2 192 16,2 1-192-16,-1 0 128 0,-5 1-128 0,-1 0 128 15,-2 2 0-15,-2 0-128 0,-2-2 192 0,-1 2-64 16,-2-1 64-16,-2-1 16 0,0 1 0 0,-1 0 0 16,0-2-208-16,1 0 0 0,0 1 0 0,0-1 0 15,1 1-160-15,-1 0-80 0,0 1-16 0,4 1 0 16,4-4 256-16,-1 3 0 0,-3-1 0 0,-3 2 0 15,-1 0 0-15,0 0 0 0,-1 0 0 0,0 0 0 0,0 0 0 0,-1 0 0 16,-2 0 0-16,0 0 0 0,-2 0 128 0,-1 0-128 16,1 0 0-16,0-2 0 0,-2 2 0 0,0-1 0 15,1-1 0-15,-1 1 0 0,-1 1 160 0,0-4-32 16,0 1 0-16,2 2 0 0,0 0-128 0,1 0 0 16,-1-1 0-16,1 0-176 0,0-1 176 0,-1 0 0 15,1 2 0-15,5-1 0 0,5 2 0 0,-1-3 0 16,-6 2 128-16,-2 2-128 0,-1-1 0 0,-2 0 144 15,1 3-144-15,-1-3 0 0,-1 0 128 0,0 0-128 16,-1 1 0-16,-1 0 0 0,1 0 0 0,0 1 160 16,-2-1-160-16,1-1 128 0,-2 0-128 0,-9 0 0 15,12 3 0-15,-2-2 0 0,-10-1 0 0,12-1 0 16,-2 1 0-16,-10 0 0 0,12-3 0 0,-2 0 0 0,0 1 0 0,-1 1 0 16,1-3 128-16,0 1-128 0,1 0 128 0,1 1-128 15,-12 2 0-15,13-2 128 0,-2-1-128 0,1 1 0 16,0 1 0-16,0 1 0 0,-2 0 0 0,0 0 0 15,-10 0 0-15,12 0 0 0,0 0 0 0,-2 1 0 16,-10-1 0-16,12 2 0 0,0-2 0 0,-12 0 0 16,10 0 0-16,-10 0 0 0,11-2 0 0,3 2 0 15,6 0 0-15,-3 0 128 0,-6 0-128 0,1-1 0 16,0 1 128-16,-1 0-128 0,1 0 0 0,-1 0 128 16,-11 0-128-16,10-3 128 0,-10 3-128 0,12 0 128 15,-2 0-128-15,-10 0 0 0,0 0 0 0,11 3 0 16,-11-3 0-16,0 0 192 0,0 0-192 0,9-7 192 15,-4-4-192-15,-1 2 0 0,-4 9 0 0,6-6 0 0,-6 6 0 0,8-4 0 16,0-1 0-16,-8 5 128 0,8-5-128 0,-2 1 0 16,0-1 0-16,-6 5 0 0,6-4 0 0,-6 4 0 15,0 0 0-15,8-5 0 0,-8 5 0 0,8-2 0 16,-8 2 0-16,0 0 0 0,0 0 0 0,0 0 0 16,9-3 0-16,-9 3 0 0,0 0-240 0,0 0-80 15,0 0 0-15,9 6-16 16,-1 6-464-16,-8-12-96 0,0 0 0 0,0 0-16 15,10 0-1568-15,-2 6-304 0,-1 10-64 0,-1-10-16 16,1-12-608-16,-2-1-128 0,-5 7-32 0,0 0-7840 0</inkml:trace>
  <inkml:trace contextRef="#ctx0" brushRef="#br0" timeOffset="10557.63">2843 6384 25631 0,'0'0'1136'0,"0"0"224"0,0 0-1088 0,0 0-272 0,0 0 0 0,0 0 0 16,0 0 1424-16,0 0 240 0,0 0 32 0,0 0 16 15,0 0-816-15,0 0-176 0,0 0-16 0,0 0-16 16,0 0-480-16,0 0-80 0,0 0-128 0,0 0 176 16,0 0-176-16,0 0 0 0,10 6 144 0,-10-6-144 15,0 0 272-15,0 0-16 0,3 12 0 0,-1 0 0 16,-6 1 192-16,-1 0 48 0,-2 0 0 0,3 1 0 15,2-2 48-15,-2 2 16 0,0-1 0 0,1 0 0 16,4 2-144-16,-1-2-32 0,-1-2 0 0,1 4 0 16,3-2-48-16,1 1-16 0,-3-1 0 0,-1 1 0 15,-1 1 80-15,3 0 16 0,2 1 0 0,-1 0 0 16,-3 1-96-16,2-2 0 0,4 1-16 0,-4 3 0 16,-2 1-48-16,3 1-16 0,1 0 0 0,0-2 0 15,-2 0-112-15,2-1 0 0,0 0-128 0,1 2 192 0,2-1-192 16,-3 2 0-16,-3-1 0 0,2 0 0 0,1 3 192 0,-2-1-48 15,-2 1-16-15,1-3 0 0,2-1 32 0,-2 2 0 16,-2 0 0-16,1 1 0 0,0 2-32 0,1 2-128 16,1-3 192-16,-2 2-64 0,-2 0-128 0,2 0 128 15,3-1-128-15,-3 0 128 0,-3-2-128 0,3 0 0 16,2 0 144-16,0-1-144 0,1-1 0 0,1 2 128 16,0-3-128-16,1 2 0 0,1-1 0 0,0-1 128 15,-2 0-128-15,-1 0 0 0,7-1 0 0,-4 2 128 16,-2 0-128-16,1 0 0 0,0 0 128 0,1 3-128 15,-2-2 160-15,0 3-160 0,-2 1 160 0,2 1-160 16,0 0 160-16,-1 0-160 0,-3-1 176 0,1 1-176 16,1 1 192-16,1-2-192 0,-2 1 160 0,2-1-160 0,1-2 128 0,0 1-128 15,0-4 0-15,1 3 0 16,0-7 128-16,2 1-128 0,-1-1 0 0,-1 1 0 0,-2-3 0 0,1 1 0 16,1-1 0-16,0 0 0 0,-1 2 144 0,0 0-144 15,0 1 160-15,-1 1-32 0,-1 1-128 0,2 4 192 16,-2-3-192-16,-1 3 144 0,1-3-144 0,0 4 128 15,-2 2-128-15,1 0 0 0,0-1 0 0,2 0 128 16,-2-2-128-16,2-1 0 0,1-1 0 0,0 0 0 16,-2-1 0-16,1-2 0 0,1-3 0 0,0 1 0 15,1 0 0-15,-1-2 0 0,0 2 0 0,0-3 0 16,0 0 0-16,-2 4 0 0,1-2 0 0,-1 2 0 16,0-1 0-16,0 2 0 0,1-1 128 0,-2 3-128 15,1-1 0-15,-1 2 0 0,-1 0 0 0,1 1 0 16,-1 0 0-16,1 2 0 0,-1-3 0 0,0 1 0 0,0 1 0 15,-1-1 0-15,2 1 128 0,-1-1-128 0,3-3 0 0,-2 0 0 16,2-1 0-16,-2-3 0 0,1 1 0 0,0 0 0 16,-1-1 0-16,2 2 0 0,0-4 0 0,1 2 0 15,-2 0 0-15,1 0 0 0,-1 0 0 0,1 1 0 16,0 0 0-16,-1-1 0 0,0 2 0 0,-1 2 0 16,0 0 0-16,0 2 0 0,-1 0 0 0,0 1 0 15,0-4 0-15,0 3 0 0,2 3 0 0,-1-1 0 16,0-6 0-16,2 2 0 0,0-2 0 0,-1 3 0 15,-1-7 128-15,1 1-128 0,0 2 0 0,1-3 0 16,0 0 0-16,1-1 0 0,-2 2 0 0,2 1 0 16,0-2 0-16,0 0 0 0,-2 0 0 0,1 0 0 0,-2 0 128 15,1 1-128-15,-2 2 0 0,1-1 0 16,0 1 0-16,-2 2 0 0,-2 3 0 0,1-1 0 0,-2-1 0 0,1 2 0 16,1 0 0-16,-2-2 0 0,0 0 128 0,1-2-128 15,1 0 0-15,-1-4 0 0,-1 1 0 0,1 2 0 16,3-3 0-16,0 1 0 0,-1-1 128 0,0 0-128 15,0 1 0-15,-1-2 0 0,1-1 0 0,1-1 0 16,0 0 0-16,0 2 128 0,1 0-128 0,-1 0 128 16,-2-2-128-16,0 2 160 0,1 0-160 0,0 1 160 15,-2 0-160-15,2 0 0 0,-2 1 144 0,1 2-144 16,-1-1 0-16,0 2 0 0,1 0 0 0,-1 0 0 16,1 0 0-16,-1-1 0 0,0-2 0 0,1 0 0 15,-1 1 0-15,1-1 0 0,0-1 0 0,1 0 128 16,-2-1-128-16,2 2 0 0,1-5 0 0,0 2 0 0,0-11 0 15,-3 10 0-15,2 3 0 0,0-2 128 0,-2-1-128 0,2 1 0 16,0 0 0-16,1-2 0 0,-2 2 0 0,2-1 0 16,0 1 0-16,-1-1 0 0,0 1 0 0,-1 0 0 15,0 2 0-15,0-1 0 0,2 0 0 0,-1 1 0 16,0-3 0-16,0 2 0 0,1 0 0 0,0-2 0 16,-2 2 0-16,2-2 0 0,0 1 0 0,0-1 0 15,0 1 0-15,0 0 0 0,0-11 0 0,2 11 0 16,0-1 0-16,-1 1 0 0,-1 0 0 0,3 0 0 15,0 2 0-15,-2 0 0 0,-2-3 0 0,1 2 0 16,0 2 0-16,0-1 0 0,0-1 0 0,1 1 0 16,-1-1 0-16,0 0 0 0,0-1 0 0,-1 2 0 15,-1-3 0-15,2 1 128 0,2 1-128 0,-1-2 0 16,0 1 0-16,1 1 0 0,-2-12 0 0,0 11 0 0,1 0 0 16,2-2 0-16,-3-9 0 0,1 10 0 0,0 1 0 0,-1-11 0 15,0 10 0-15,0-10 0 0,0 12 0 0,0-12 128 16,0 13-128-16,0-13 0 0,0 9 0 0,0-9 0 15,0 11 0-15,0-11 0 0,0 9 0 0,0-9 128 16,0 0-128-16,1 10 0 0,-1-10 0 0,0 0 0 16,2 10 0-16,-2-10 0 0,0 0 0 0,2 10 0 15,-2-10 0-15,0 0 0 0,0 0 0 0,4 9 0 16,-4-9-272-16,0 0 16 0,0 0 16 0,0 0 0 16,0 0-1280-1,0 0-256-15,0 0-48 0,7 8-12240 0,-7-8-2448 0</inkml:trace>
  <inkml:trace contextRef="#ctx0" brushRef="#br0" timeOffset="17979.59">10522 9481 10127 0,'0'0'896'0,"0"0"-704"0,0 0-192 0,0 0 0 15,0 0 3312-15,0 0 624 0,-2-8 128 0,2 8 32 16,0 0-2624-16,0 0-528 15,0 0-112-15,1-10 0 0,2 1-624 0,-3 9-208 0,4-9 144 0,-4 9-144 16,5-11 0-16,-1 2 0 0,-4 9 128 0,4-10-128 16,-1 2 320-16,-3 8 48 0,3-12 0 0,-3 12 0 15,0 0 464-15,0 0 112 0,0 0 16 0,0 0 0 16,-1-9-256-16,1 9-32 0,0 0-16 0,0 0 0 16,0 0 112-16,0 0 0 0,-11 1 16 0,2 1 0 15,0 0-128-15,1 3-16 0,8-5-16 0,-9 11 0 16,1-3-192-16,-1 1-48 0,-1 0 0 0,-1 3 0 15,1 2-96-15,-1 3-32 0,-2 1 0 0,2 2 0 16,-1 1-64-16,0-3 0 0,-1 1-16 0,0 1 0 16,-1 4-176-16,1 0 192 0,0 0-192 0,0 1 192 0,0 1-192 0,0-3 0 15,0-3 144-15,1 0-144 0,1 1 0 0,2 0 0 16,0-3 0-16,1 1 0 0,1 2 0 0,-1-7 0 16,1 2 0-16,1-3-128 15,-1 0-416-15,1-3-80 0,-1-1-16 0,2-1 0 16,5-8-1456-16,-7 8-288 0,7-8-64 0,-7 6-16 15,0 2-368-15,7-8-80 0,-6 7-16 0,6-7 0 16,0 0 1072-16,-7 5 192 0,7-5 64 0</inkml:trace>
  <inkml:trace contextRef="#ctx0" brushRef="#br0" timeOffset="18513.24">10028 9493 17503 0,'0'0'768'0,"0"0"176"0,0 0-752 0,0 0-192 0,-8 1 0 0,8-1 0 0,0 0 2832 0,0 0 544 16,0 0 96-16,0 0 32 0,0 0-2432 0,0 0-496 16,0 0-80-16,0 0-32 0,0 0 80 0,0 0 16 15,0 0 0-15,11 2 0 0,-11-2-240 0,10 2-32 16,-10-2-16-16,12 4 0 0,-2 0 208 0,0 3 32 15,-1 3 16-15,0-1 0 0,1-2 288 0,-1 3 48 16,-1 3 16-16,3 5 0 0,2 7-256 0,1-3-48 16,-4-2-16-16,-2-7 0 0,-8-13-48 0,8 12 0 15,2 2 0-15,1 2 0 0,-1 0-304 0,2 0-64 16,0-2-16-16,1 6 0 0,-1 0 0 0,1-1-128 16,1-2 192-16,0 1-64 0,1 5 16 0,0-3 0 15,1 0 0-15,0 1 0 0,1 5-144 0,-3-3 192 16,-1-3-192-16,-1-3 192 0,-2-3-64 0,2-2 0 0,1-4 0 15,0 1 0-15,-1 0-128 0,-2 0 160 0,0 0-160 0,-10-9 160 16,11 2-160-16,-1-1-144 0,-10-1 144 0,12 0-208 31,-2-3-1264-31,1 1-256 0,-1-2-64 0,-2-2-16768 0</inkml:trace>
  <inkml:trace contextRef="#ctx0" brushRef="#br0" timeOffset="19271.72">2576 5691 2751 0,'0'0'256'0,"0"0"-256"0,-1-6 0 0,1-5 0 15,1 1 2368-15,0 0 416 0,1-1 96 0</inkml:trace>
  <inkml:trace contextRef="#ctx0" brushRef="#br0" timeOffset="19714.29">2528 5528 19343 0,'0'0'1728'0,"0"0"-1392"15,3-9-336-15,-3 9 0 0,0 0 1584 0,6-6 240 16,-6 6 48-16,5-7 16 0,-5 7-960 0,0 0-192 16,0 0-32-16,0 0-16 0,0 0 64 0,0 0 16 15,0 0 0-15,0 0 0 0,0 0-208 0,0 0-48 16,0 0 0-16,11 5 0 0,-11-5 0 0,9 8-16 16,-9-8 0-16,9 7 0 0,-9-7-48 0,9 6 0 15,-9-6 0-15,10 8 0 0,0 0 48 0,-3 0 0 16,1 0 0-16,0-1 0 0,-1 2 0 0,-1 3 0 15,-1-3 0-15,1 3 0 0,-1 0-112 0,1 1-32 16,-1 0 0-16,1 1 0 0,-1 2-224 0,-1-2-128 0,-2-2 160 0,1 0-160 16,2-1 128-16,2 1-128 0,-2 0 0 0,-5-12 144 15,0 0-16-15,10 12-128 0,1 1 192 0,-3-3-64 16,-8-10-128-16,10 9 0 0,-1 0 0 0,-9-9-176 16,0 0 176-16,11 4-208 0,-11-4 80 0,10 5 128 31,-10-5-1840-31,0 0-240 0,0 0-48 0,0 0-8944 0,0 0-1776 0</inkml:trace>
  <inkml:trace contextRef="#ctx0" brushRef="#br0" timeOffset="20165.59">3186 5231 12895 0,'0'0'1152'0,"0"0"-928"16,-4-9-224-16,4 9 0 0,0 0 3968 0,0 0 736 16,0 0 160-16,-7 1 16 0,7-1-3744 0,0 0-752 15,-10 4-160-15,3 1-32 0,0 2-192 0,2 1 176 16,0 2-176-16,-1-1 160 0,6-9-160 0,-5 11 0 15,1-1 0-15,0 1 0 0,-2 0 0 0,-1 1 0 16,1 1 0-16,-1 1 0 0,0-1 208 0,-3 1 16 16,1-1 0-16,-1 2 0 0,-3 1 352 0,-3 5 80 0,0-4 16 0,-2 2 0 15,-3 2 0-15,-1 1 0 0,-3-1 0 0,2 4 0 16,2 0-48-16,-4 2-16 0,-3 2 0 0,0 3 0 16,2 5-64-16,3 3-16 0,2 7 0 0,0-5 0 15,-1-15-80-15,2 2 0 0,2 5-16 0,0-2 0 16,0 1-144-16,2 1-32 0,3 2 0 0,2-2 0 15,1-1-80-15,-6-3-32 0,-7-3 0 0,5 5 0 16,6 4-16-16,-2-1-128 0,-5-7 192 0,4 0-64 16,3 1-128-16,2-3 0 0,-2 1 0 0,0 2 0 15,0 1-272-15,2-3-96 0,1 0-16 0,1-5-12608 16,3 0-2512-16</inkml:trace>
  <inkml:trace contextRef="#ctx0" brushRef="#br0" timeOffset="21597.66">2690 7557 19519 0,'0'0'864'0,"0"0"176"0,-10-3-832 0,10 3-208 0,-10-2 0 0,1 0 0 16,0 1 1168-16,9 1 192 0,-11 0 48 0,2 1 0 15,0-1-624-15,9 0-112 0,0 0-32 0,-8 0 0 16,8 0-192-16,0 0-32 0,0 0-16 0,0 0 0 16,0 0 192-16,0 0 48 0,0 0 0 0,0 0 0 15,9 17-96-15,-2-9-16 0,-7-8 0 0,0 0 0 16,0 0-208-16,0 0-32 0,0 0-16 0,0 0 0 16,0 0 64-16,10 13 16 0,-1 3 0 0,-5-7 0 15,-4-9 256-15,0 0 48 0,0 0 16 0,0 0 0 16,0 0 48-16,-5 9 16 0,5-9 0 0,0 0 0 0,0 0-336 0,0 0-64 15,0 0-16-15,0 0 0 0,1 12-128 0,-1-12-48 16,0 0 0-16,0 0 0 0,0 0 80 0,11 2 16 16,-11-2 0-16,12 4 0 0,-2-4 0 0,2 2 0 15,-2-2 0-15,2 0 0 0,2 0 16 0,1 0 0 16,-2-2 0-16,2 4 0 0,4 3-112 0,3-1-16 16,4 0 0-16,-1-3 0 0,-6-2-128 0,2-2 128 15,1 0-128-15,2 2 128 0,0 1-128 0,-1 0 128 16,0-1-128-16,0 1 128 0,0-4-128 0,-1 1 0 15,-1-2 0-15,0 1 128 0,-2 0-128 0,-1 0 0 16,1-2 144-16,-1 1-144 0,0-1 0 0,0 1 144 16,1-1-144-16,0 1 0 0,-1-1 208 0,1 4-64 15,-4-1-16-15,0 2 0 0,-5-1-128 0,3 1 0 16,3 0-160-16,-2 1 160 0,-14 0 0 0,13-3 0 0,0 2-128 16,-1 0 128-16,0 1 0 0,-3-2 0 0,1 2 0 0,2-2 0 15,0 2-208-15,-2-2 48 0,-1 0 16 0,0-2 0 31,2 1-1200-31,-2-2-256 0,-9 5-32 0,10-5-10736 0,-2 0-2160 0</inkml:trace>
  <inkml:trace contextRef="#ctx0" brushRef="#br0" timeOffset="22381.75">2181 7318 4607 0,'0'0'400'0,"0"0"-400"16,0 0 0-16,0 0 0 0,0 0 4896 0,0 0 896 16,0 0 176-16,0 0 48 0,0 0-4304 0,0 0-864 15,0 0-160-15,0 0-48 0,0 0 16 0,0 0 0 16,0 0 0-16,0 0 0 0,9 7-112 0,-9-7-32 15,0 0 0-15,0 0 0 0,8 13 0 0,-3-1-16 16,-2-1 0-16,-3 1 0 0,-1-1 144 0,-1 0 16 16,1-2 16-16,0 3 0 0,-2 1 48 0,3 0 16 15,3 2 0-15,-3-2 0 0,-2 0-48 0,1 0-16 16,1 0 0-16,3 6 0 0,1 10-224 0,-2-4-64 16,-2-3 0-16,3-5 0 0,-1 2-192 0,-3-6-32 0,-3-3-16 0,2 1 0 15,-1 5 16-15,0 2 0 0,1 0 0 0,-1-2 0 16,-1 2-160-16,3-2 160 0,0-2-160 0,1 2 160 15,0-3-160-15,1 1 0 0,0-2 0 0,1-2 128 16,-2-10-128-16,0 0-256 0,6 11 64 0,-6-11-13008 16,0 0-2608-16</inkml:trace>
  <inkml:trace contextRef="#ctx0" brushRef="#br1" timeOffset="31379.6">7774 7325 17151 0,'0'0'768'0,"0"0"144"0,0 0-720 0,0 0-192 16,0 0 0-16,0 0 0 0,0 0 128 0,0 0 0 15,0 0 0-15,0 0 0 0,0 0-384 0,0 0-96 16,0 0-16-16,0 0 0 0,0 0 224 0,0 0 144 15,-12-3-192-15,2 1 192 0,10 2 336 0,-12-2 176 16,2-2 48-16,10 4 0 0,0 0 864 0,-11-3 176 0,11 3 48 0,-8-4 0 16,8 4-480-16,0 0-80 0,0 0-32 0,0 0 0 15,-7-7-752-15,7 7-160 0,0 0-16 0,0 0-128 16,-9-4 128-16,9 4-128 0,0 0 0 0,0 0 0 16,-11 0 160-16,11 0-160 0,-10-1 128 0,10 1-128 15,-9 4 144-15,9-4-144 0,-12 4 160 0,3 0-160 16,0-2 144-16,-1 2-144 0,1 3 128 0,3-2-128 15,6-5 208-15,-11 5-32 0,2 0-16 0,9-5 0 16,-9 3 224-16,9-3 32 0,-8 6 16 0,2 2 0 16,6-8-144-16,-7 11-32 0,1-1 0 0,1 1 0 15,-1 0-128-15,2-2-128 0,0 2 192 0,1-2-192 16,-1 1 208-16,0 1-64 0,0-1-16 0,0 1 0 0,1-1-128 0,3-10 160 16,0 0-160-16,-1 12 160 0,0-2-32 0,1-10-128 15,1 11 192-15,-1-11-64 0,3 10-128 0,-3-10 192 16,0 0-192-16,4 9 192 0,-4-9-32 0,5 8 0 15,0-1 0-15,-5-7 0 0,0 0 0 0,0 0 0 16,9 5 0-16,-9-5 0 0,9 6-160 0,0-2 0 16,2-1 144-16,-11-3-144 0,12 0 0 0,-2 0 0 15,2 0 0-15,-2-3 0 0,1 3 0 0,0-2 0 16,1-2 0-16,0 0 128 0,-1 0-128 0,1 0 0 16,-1 0 128-16,0 0-128 0,0 0 128 0,-1 0-128 15,-10 4 128-15,12-4-128 0,-3 2 0 0,-9 2 144 16,12-7-144-16,-12 7 0 0,0 0 224 0,9-6-64 15,-1-1-16-15,-8 7 0 0,8-8 176 0,-2 2 48 0,1-1 0 0,-7 7 0 16,6-9-48-16,-1 0 0 0,1-1 0 0,-1 1 0 16,0 1-128-16,0 0-48 0,-1-1 0 0,-1-2 0 15,-2 2-144-15,0-1 160 0,-1-3-160 0,-1 6 160 16,1 7-160-16,0 0 160 0,-8-11-160 0,0 3 160 16,1-1-160-16,0 1 160 0,7 8-160 0,-9-7 160 15,0-1-16-15,2 3 0 0,7 5 0 0,-9-6 0 16,-1 2 16-16,2-1 0 0,8 5 0 0,-9-6 0 15,0 4-160-15,9 2 0 0,0 0 144 0,0 0-144 16,-9-4 0-16,-1 1 0 0,10 3 0 0,-10 0 0 16,0 0 0-16,0 2 0 0,0 3 0 0,0-3 0 15,-1 2 0-15,1-1-160 0,-2 2 160 0,0 2 0 16,0 0-128-16,2 4 128 0,0-1 0 0,1 1 0 0,-1-2-128 0,4-1 128 16,1 1 0-16,-1 1 0 0,0 3 0 0,1 0-128 15,1-4 128-15,0 2 0 0,-1-1 0 0,1 1 0 16,4-11 0-16,-4 11 0 0,-1 4 0 0,1-5 0 15,0-1 0-15,0 0 0 0,-1-1 0 0,5-8 0 16,-4 11 0-16,4-11 0 0,-4 10 0 0,1-2 0 16,3-8 0-16,0 0 0 0,0 0 0 0,0 0 0 15,0 0 0-15,0 0 144 0,4 8-144 0,-4-8 0 16,0 0 0-16,8 6 0 0,-8-6 0 0,9 7 0 16,-9-7 0-16,9 2 0 0,-9-2 0 0,0 0 0 15,11 4 0-15,-11-4 0 0,10 3 0 0,-10-3 0 16,0 0 0-16,12 1 0 0,-12-1 0 0,10 3 0 15,-10-3 0-15,0 0 0 0,12-4 0 0,-12 4 0 0,10-7 144 0,-10 7-144 16,11-5 0-16,-3 1 144 0,-8 4-144 0,9-11 0 16,-1 0 192-16,-1 3-192 0,0-2 192 0,-1 1-192 15,1 0 240-15,1 1-64 0,1-4-16 0,-1 3 0 16,-8 9-160-16,5-9 0 0,-1 0 144 0,0 0-144 16,0-1 0-16,-2 1 0 0,-2-1 0 0,0 2 128 15,0 8-128-15,0-12 0 0,0 1 128 0,0-1-128 16,-1 3 0-16,-2-3 128 0,-3 2-128 0,1-1 0 15,1-1 0-15,0 3 128 0,-1 3-128 0,5 6 0 16,-7-13 0-16,3 4 0 0,4 9 0 0,0 0 128 16,-6-8-128-16,6 8 0 0,-6-7 0 0,6 7 0 15,-6-4 0-15,6 4 0 0,0 0-144 0,0 0 144 16,0 0 0-16,-9 0-176 0,9 0 176 0,-9 3-128 16,1 1 128-16,1 2-160 0,0 2 160 0,0-1-160 0,2 2 160 0,-2 3-192 15,-1 3 192-15,2-2-192 0,1 0 192 0,-2 4-128 16,3-2 128-16,0 2-128 0,0 1 128 0,2-3 0 15,1 1 0-15,1-2 0 0,0 1 0 0,1-5 0 16,0 2 0-16,2-2 0 0,1 2 0 0,0-3-160 16,-4-9 160-16,7 8 0 0,1-1-160 0,0-2 160 15,-8-5-128-15,12 4 128 0,0-2 0 0,-1-2-160 16,2-2 160-16,0-1 0 0,2-1 0 0,-1-1 0 16,0-3 0-16,1 0 0 0,-1-1 0 0,0 0 0 15,-2-1 0-15,0-1 0 0,-3 1 128 0,0-1-128 16,-1 1 0-16,0 1 0 0,-3-4 0 0,0 1 128 15,0 0-128-15,-1 2 0 0,-1-1 0 0,-3 1 128 0,-3-2-128 16,1 2 0-16,-1 1 0 0,-1-2 128 0,-2-2-128 0,0 4 0 16,0 3 0-16,-2 2 0 0,-1 0 0 0,0 0 0 15,9 4 128-15,-11-3-128 0,11 3 0 0,-11 3 144 16,-2 1-144-16,1 0 0 0,2 1 0 0,-2 1-176 16,0 2 176-16,0 1-208 0,2 1 80 0,-1 1 128 15,-2 2-192-15,2-2 192 0,-1 3-160 0,2 2 160 16,-2 1-128-16,3-2 128 0,2 0 0 0,1-2-144 15,0 0 144-15,2-2 0 0,2 1 0 0,2-12 0 16,0 13 0-16,2-2 0 0,-2-11 0 0,0 0 0 16,0 0 0-16,0 0 0 0,12 5-144 0,-12-5 144 15,12 2 0-15,-2-2-176 0,1-2 176 0,-1-2-128 16,-2-3-32-16,1 0 0 0,0-3 0 0,0 1 0 16,-1-1 160-16,1-2-128 0,1-2 128 0,-3 1-128 0,0 1 128 15,-1 0 0-15,1 1 0 0,-1-1 0 0,0-2 0 0,-1-1 0 16,-1 2 0-16,0 1 0 0,0 1 0 0,-2 2 0 15,-2 9 0-15,0 0 0 0,0-11 0 0,0 11 0 16,0 0 0-16,0 0 0 0,0 0 0 0,0 0 0 16,-10-1 0-16,1 3 0 0,0 2 0 0,-1 2 0 15,0-1-128-15,0 4 128 0,-4 3-160 0,3 1 160 16,-1 0-192-16,2 0 192 0,-2-3-192 0,1 2 192 16,1 0-192-16,1-1 192 0,1 1 0 0,2-1-128 15,-1-4 128-15,7-7 0 0,0 0 0 0,0 0 0 16,0 0 0-16,0 0 0 0,0 0 0 0,0 0 0 15,0 0 128-15,0 0-128 0,0 0 0 0,0 0 0 16,12 3 0-16,-2-3 0 0,-10 0 0 0,13-3 0 16,0-2 0-16,-1 0 0 0,-2 0-224 0,1-2 64 0,-1 1 16 0,1-1 0 15,-3 1 144-15,1-1 0 0,0 1-144 0,-1-1 144 16,-3-1 0-16,-5 8 0 0,8-9 0 0,-3 1 0 16,-5 8 0-16,4-10 0 0,-4 10 0 0,-2-9 0 15,2 9 160-15,-3-8-160 0,3 8 192 0,-7-5-192 16,7 5 160-16,0 0-160 0,-10-3 128 0,10 3-128 15,-11 0 0-15,11 0 0 0,-9 7 0 0,0 2 0 16,0-1 0-16,1 2 0 0,1 2 0 0,1 1 0 16,-2 1-176-16,2 2 176 0,-2-2-128 0,1-1 128 15,2 0 0-15,0-1 0 0,1-2 0 0,4-10 0 16,-3 9 0-16,3-9 0 0,0 10 0 0,0-10 0 16,0 0 0-16,9 5 0 0,-9-5 0 0,12 0 128 15,-12 0-128-15,12-4 0 0,-2-1 0 0,1-2 128 16,-2 1-128-16,1-2 0 0,-1-4 0 0,1 3 0 0,-3 0 0 0,0 0 0 15,-1 0 0-15,0-2 0 0,-1 1 0 0,-1 1 0 16,-4 9 0-16,4-11 128 0,-2 3-128 0,-2 8 176 16,2-9-176-16,-2 9 192 0,3-10 0 0,1 1 0 15,-1 0 0-15,-3 9 0 0,5-10-192 0,-5 10 0 16,5-9 0-16,-5 9 0 0,0 0 0 0,8-9 0 16,-8 9 0-16,0 0 0 0,0 0 0 0,0 0 0 15,0 0-144-15,0 0 144 0,0 0 0 0,0 0-128 16,0 0 128-16,0 0 0 0,0 0 0 0,0 0 0 15,0 0 0-15,0 0 0 0,0 0 0 0,0 0 0 16,-8 7 0-16,8-7 0 0,-3 10 0 0,3-10 0 16,-6 8 0-16,6-8 0 0,-2 9 0 0,2-9 0 0,-4 12 0 15,4-12 0-15,-3 9-128 0,3-9 128 0,0 0 0 0,-2 10 0 16,2-10 0-16,-2 11-128 0,2-11 128 16,2 10 0-16,-2-10 0 0,0 0-128 0,0 0 128 0,0 0 0 15,6 11-128-15,-6-11 128 0,0 0 0 0,0 0 0 16,0 0 0-16,11 6-128 0,-11-6 128 0,0 0 0 15,0 0 0-15,0 0 0 0,0 0 0 0,0 0 0 16,0 0 0-16,0 0 0 0,0 0 0 0,0 0 0 16,7-5 128-16,-7 5-128 0,0-8 0 0,0 8 144 15,2-8-144-15,-2-1 0 0,0 9 144 0,-3-9-144 16,0 0 128-16,3 9-128 0,-1-9 128 0,1 9-128 16,-5-7 0-16,5 7 144 0,0 0-144 0,0 0 0 15,0 0 128-15,0 0-128 0,0 0 0 0,0 0 0 0,0 0 0 16,0 0 0-16,0 0 0 0,0 0 0 0,0 0 0 0,0 0 0 15,0 0 0-15,0 0-144 0,0 0 144 0,0 0-128 16,0 0 128-16,0 0-128 16,0 0-448-16,0 0-64 0,0 0-32 0,0 0-10608 15,0 0-2128-15</inkml:trace>
  <inkml:trace contextRef="#ctx0" brushRef="#br1" timeOffset="33239.21">8517 7264 2751 0,'0'0'128'0,"0"0"16"0,0 0-144 0,0 0 0 15,0 0 0-15,0 0 0 0,0 0 3616 0,0 0 688 16,-8-4 144-16,8 4 32 0,0 0-3200 0,0 0-640 16,-7-4-128-16,7 4-32 0,-8-7 352 0,8 7 64 15,0 0 0-15,-11-4 16 0,2 2-176 0,9 2-32 16,0 0-16-16,-10 0 0 0,-1 0 208 0,2 1 64 16,9-1 0-16,-10 5 0 0,-1-2-48 0,11-3 0 0,-6 5 0 15,6-5 0-15,-11 7-416 0,4-1-96 0,0 1-16 0,2 2 0 16,0-3-384-16,-2 3 0 0,-1 1 0 0,0 1 0 15,1-2 0-15,0 3 0 0,2 1 0 0,0 0 0 16,1 0 0-16,0 2 0 0,0 0 0 0,1 0 0 16,2-1 0-16,2-1 0 0,2 0 0 0,0 1 0 15,-1-3 0-15,-2-11 0 0,0 0 0 0,4 11 0 16,3 1 128-16,-7-12 0 0,0 0 0 0,7 9 0 16,-7-9 64-16,11 4 16 0,-11-4 0 0,12 0 0 15,-1-1-16-15,2-2 0 0,-1-1 0 0,1-1 0 16,0-1 64-16,0-1 16 0,-1-1 0 0,1-2 0 0,0 1-80 0,0-3-32 15,-1 0 0-15,-1 1 0 0,-1-1-160 0,-3 0 192 16,1-2-192-16,-1-1 192 0,-2 4 48 0,0 0 16 16,-1 1 0-16,-1-2 0 0,-2-1 128 0,-1 1 16 15,0-1 16-15,0 2 0 0,-1 0 32 0,-1 2 0 16,0 0 0-16,-1 0 0 0,1-2-160 0,-2 1-32 16,-2-1 0-16,1 2 0 0,5 9-128 0,0 0-128 15,-6-6 192-15,6 6-192 0,-11-5 0 0,2 1 0 16,9 4 0-16,-10 0 0 0,-2 2 0 0,2 4 0 15,-2-1-208-15,0 3 80 0,-1-2 128 0,1 3-160 16,2 2 160-16,-1 0-160 0,0 1 160 0,-1 1 0 16,-1 0 0-16,3 2 0 0,0 0 0 0,3 3-128 15,-1 1 128-15,1-4 0 0,1 0 0 0,2 0 0 0,0 1 0 0,1 1 0 16,2-1 0-16,2-2 0 0,2 0 0 0,1 1 0 16,0-1-192-16,0-2 64 0,1-2 0 0,1-1 0 15,2 0-64-15,0-2-16 0,1-3 0 0,3 1 0 16,-2-1 16-16,1-4 0 0,-2-4 0 0,-9 4 0 15,13-3 32-15,-1 1 16 0,-2-2 0 0,-2-1 0 16,0-3 144-16,-2-1 0 0,-1 1 0 0,2-3 0 16,0 2 0-16,-2 0 144 0,-1-3-16 0,0 1-128 15,-1-2 192-15,1 0-64 0,-1-2 0 0,0 1-128 16,-1-2 128-16,1 1-128 0,-3-1 0 0,0 0 0 16,0-1 0-16,-2 3 0 0,-1 1 0 0,-1 1 0 15,-2 1 144-15,0 3-144 0,-2-1 0 0,0 3 144 16,-1 4-144-16,-1 1 128 0,-2-2-128 0,-1 4 128 15,-1 3-128-15,-1 1 0 0,1 1 0 0,1 0 0 0,-1 2 0 0,-1 1 0 16,-2 1 0-16,3 5-176 0,1-1 176 0,0 2-128 16,0-3 128-16,2 1-128 0,2 2 128 0,3-3 0 15,1 1-144-15,1 2 144 0,0-3 0 0,2 0 0 16,5-1 0-16,0-1 0 0,-3-11 0 0,6 12-176 16,2-4 176-16,-8-8-128 0,9 8 128 0,-9-8-208 15,12 2 80-15,0-2 128 0,-1-2 0 0,0-2 0 16,-3-1 0-16,1-1 0 0,1 0 0 0,-1-1 0 15,-1-3 0-15,0 1 0 0,1-6 0 0,1 2 192 16,0-1 0-16,-3 0 0 0,0 1-192 0,-1-2 0 16,1-2 0-16,-2 2 0 0,-1-1 0 0,1 3 0 15,0 3 0-15,-1-1 0 0,-1 1 0 0,-2 1 0 16,-1 0 0-16,0 9 0 0,0 0 0 0,0 0 0 16,0 0-144-16,0 0 144 0,0 0 0 0,0 0 0 0,0 0 0 15,0 0 0-15,-9 0 0 0,0 5 0 0,0 1 0 0,1 1 0 16,0 2 0-16,0 1 0 0,-1 2 0 0,0 2-160 15,0 2 160-15,3-2 0 0,2 1-144 0,0-2 144 16,0 0 0-16,1-4 0 0,3-9 0 0,-1 14 0 16,0-5 0-16,1-9 0 0,2 12 0 0,-2-12 0 15,0 0 0-15,7 8 0 0,-7-8 0 0,9 8 0 16,-9-8 0-16,12 1 0 0,-12-1 0 0,13-1 0 16,-2-4 0-16,0-1 0 0,-2-3 0 0,0 0 0 15,0 1 0-15,0-1-192 0,0 0 64 0,-2 0 128 16,-2 0-128-16,0-4 128 0,-1 1 0 0,0 0 0 15,-1 2 0-15,-2-1 128 0,-1 0 0 0,0 0 0 16,-1 2-128-16,0 1 0 0,1 8 0 0,-3-10 0 0,3 10 0 0,-5-9 0 16,5 9 176-16,-7-7-176 0,1 1 128 0,6 6-128 15,-9-3 0-15,9 3 0 0,-12 0 144 0,1 3-144 16,1-2 128-16,1 4-128 0,0 2 0 0,0-1 0 16,-2 5 0-16,-1 0 0 0,1 1 0 0,-1 1 0 15,-1 2-160-15,1-1 160 0,2 0 0 0,2 2-144 16,1-2 144-16,3 1 0 0,2-4 0 0,2 0 0 15,0-11 0-15,5 11 0 0,0 1 0 0,2-3-160 16,-7-9 160-16,9 4 0 0,1-1-192 0,-10-3 64 16,12-3 128-16,0 1-208 0,1 0 208 0,0-3 0 15,-4-1 0-15,1-1 0 0,0-1 0 0,-3 0 0 16,0-1 0-16,-1-1 0 0,1-2 0 0,-2-1 0 16,0 0 0-16,1 1 0 0,-2 1 0 0,1-1 0 0,0-1 0 0,-1 0 160 15,-2 0-160-15,2 0 0 0,0 2 144 0,-1 2-144 16,-3 9 0-16,0 0 0 0,0 0 0 0,0 0 0 15,0 0 0-15,0 0 0 0,0 0 0 0,0 0 0 16,-11-1 0-16,1 5 0 0,0 2 0 0,-2-2 0 16,0 1 0-16,0 2 0 0,1 1 0 0,-1-2 0 15,0-2 0-15,0 3 0 0,1 1 0 0,0-1 0 16,2 1 0-16,1 1 0 0,1-2 0 0,1-1 0 16,6-6 0-16,-5 9 0 0,5-9 0 0,-2 11 0 15,2-11 0-15,2 12 0 0,-2-12 0 0,4 11 0 16,3 0-208-16,-7-11-16 0,0 0 0 0,13 6 0 15,-2 2-336-15,0-1-64 16,-1-3-16-16,1-2 0 0,-1-1-1344 0,2-1-256 0,1 0-64 0</inkml:trace>
  <inkml:trace contextRef="#ctx0" brushRef="#br1" timeOffset="35239.9">9383 7236 9215 0,'0'0'816'0,"0"0"-656"0,0 0-160 0,0 0 0 16,0 0 2048-16,0 0 384 0,0 0 80 0,0 0 16 0,0 0-1920 0,0 0-384 15,0-9-80-15,0 9-16 0,0 0 0 0,0 0 0 16,0 0 0-16,0 0 0 0,-5-6 432 0,5 6 80 16,-7-4 0-16,7 4 16 0,-6-4 208 0,6 4 32 15,-8-4 16-15,8 4 0 0,0 0 96 0,0 0 16 16,-9 0 0-16,9 0 0 0,-11 0-304 0,2 0-48 15,9 0-16-15,-9 4 0 0,-1-2-48 0,0 4-16 16,1-1 0-16,0 0 0 0,-1 0-192 0,-1 2-32 16,0-1-16-16,0 1 0 0,2 3-16 0,1 1 0 15,0 0 0-15,2 1 0 0,-2 1-80 0,3 0-32 16,1 0 0-16,1-1 0 0,1 2-224 0,0-3 0 16,2-11 0-16,-1 15 0 0,1 2 0 0,1-4 0 15,1 0 0-15,-1-1 0 0,-1-12 0 0,3 13 0 16,-3-13 0-16,4 12 0 0,-1-2 128 0,4 1-128 0,1-3 0 15,0-2 0-15,-8-6 128 0,13 7-128 0,1-2 0 0,2-1 144 16,-1-2-144-16,4 0 0 0,-1-4 0 0,0 2 0 16,-1-4 0-16,-1 2 0 0,-2-1-192 0,2-2 192 15,1 0-144-15,-3-2 144 0,-4-2 0 0,1 1 0 16,-1 2 0-16,-1-2 0 0,-2-1 160 0,1-2-32 16,-2 0 176-16,2-1 32 0,-2-1 16 0,0 0 0 15,-4-1 96-15,2-1 32 0,1-2 0 0,-1 0 0 16,-1-2-256-16,-2 2-48 0,-1-3-16 0,0 3 0 15,0 4-160-15,-1 0 0 0,-2 0 0 0,-1 3 0 16,1-1-144-16,-4 3 144 0,-1 2-192 0,-1 2 192 16,-1 1-192-16,-2 2 64 0,-1 1 128 0,-1 3-208 15,-3 1 208-15,0 2-192 0,0 2 192 0,-2 0-192 0,1 2 192 16,1-1 0-16,3 2-160 0,0 2 160 0,-3 1 0 0,4 2 0 16,1 1 0-16,1-3 0 0,2 2 0 0,3-2 0 15,1 2 0-15,-1 7 0 0,1 7 0 0,1-2 0 16,0-6 0-16,0 0 0 0,2-3 256 0,2 0-48 15,-2-2 0-15,2-2 0 0,0-6-208 0,3 2 0 16,-3-11 0-16,4 8 0 0,-4-8-256 0,0 0 16 16,10 1 0-16,-10-1 0 0,12-7 112 0,0 1 128 15,-2-1-208-15,1 1 80 0,-3-2 128 0,-1 0 0 16,3-1-144-16,-3 1 144 0,0-3 0 0,1-1 0 16,-1-1 160-16,1 0-160 0,0-2 272 0,0 2-48 15,-2-1-16-15,1-3 0 0,-2 0-208 0,2-1 144 0,1-3-144 0,-2 2 128 16,-1 0-128-16,2 4 0 15,-2 2 0-15,-2 1 0 0,-5 0 0 0,2 3 0 0,0 9 0 0,0 0 0 16,-2-8 0-16,2 8 160 0,-9-4-32 0,-1 2-128 16,1 0 0-16,0 4 0 0,0 0 0 0,-1 0 0 15,-2 3-240-15,0-3 0 0,-1 4 0 0,0 1 0 16,-1 4 32-16,1 1 0 0,1-1 0 0,2 1 0 16,0 0 208-16,4-2 0 0,1 5 0 0,1-2 0 15,0 1 0-15,1 0 240 0,2-1-48 0,1-13-16 16,3 13-176-16,2 2 160 0,1-5-160 0,1-2 160 15,-7-8-160-15,10 6 0 0,-10-6-160 0,15 4 160 16,-4-2-256-16,2-2 64 0,2-3 0 0,-2-1 0 16,-2-1 32-16,1-2 16 0,0 1 0 0,0-3 0 15,1-2 144-15,-2 2 0 0,0-1 0 0,-3 3 128 0,-2-3 0 0,1 1 16 16,-2-2 0-16,0-3 0 0,2 0 176 0,-3-1 48 16,-2 1 0-16,0 0 0 0,-1 2-144 0,1 0-32 15,1 0 0-15,-3 1 0 0,-1-1-192 0,1 12 0 16,-3-9 0-16,3 9 0 0,-9-4 0 0,0 1 0 15,-2 3 0-15,-2 0 0 0,-4 3 0 0,1 1 0 16,0 0 0-16,-1 4 0 0,-1 1 0 0,-1 2 0 16,0 2 0-16,1 2 0 0,1 0-144 0,1 1 144 15,2-3 0-15,2 5-144 0,2 3 144 0,2 0 0 16,2-1 0-16,3 0 128 0,-3 1-128 0,4-1 0 16,0 1 0-16,2-2 0 0,0 1 0 0,3-2-208 15,2-2 48-15,0-3 16 0,2-3-48 0,1-1 0 16,2-6 0-16,1 1 0 0,0-2 16 0,2-2 0 0,2-1 0 15,0 0 0-15,0-6 176 0,-2-2-160 0,0-1 160 16,0-1-160-16,1-2 160 0,-2-1 176 0,-4-2-48 0,1-1 0 16,1-1 80-16,-1-3 16 0,-2 0 0 0,-2 2 0 15,0-1-64-15,1-2-16 0,-2-1 0 0,-2 1 0 16,-3-1-144-16,0 4 128 0,-2 2-128 0,0 4 128 16,-1 2-128-16,-1 4 0 0,-1 0-160 0,-3 6 160 15,-4 1 0-15,-2 2 0 0,-2 4 0 0,-1-1 0 16,0-3 0-16,-1 1 0 0,0 1-160 0,2 2 160 15,1 2 0-15,2 1 0 0,1 2 0 0,1-5 0 16,2 1 224-16,2-1-32 0,8-6-16 0,-5 12 0 16,1-1-16-16,3 0 0 0,1 2 0 0,2-1 0 15,-2-12-160-15,5 13 0 0,1-1 0 0,0 1 128 16,1-3-128-16,0-1 0 0,3-3 0 0,-1-1 0 0,-9-5-128 0,10 6 128 16,-10-6-160-16,13 2 160 0,-2-2-208 0,-11 0 48 15,13 0 16-15,-2 0 0 0,0-4-176 0,-11 4-16 16,8-4-16-16,-1-3 0 15,1 2-272-15,-8 5-48 0,8-5-16 0,-1-2 0 16,-1-3-2576-16,-1 1-512 0</inkml:trace>
  <inkml:trace contextRef="#ctx0" brushRef="#br1" timeOffset="40621.37">4892 7287 1839 0,'0'0'160'0,"0"0"-160"16,0 0 0-16,0 0 0 0,0 0 1232 0,0-8 224 16</inkml:trace>
  <inkml:trace contextRef="#ctx0" brushRef="#br1" timeOffset="46314.45">6324 7377 15951 0,'0'0'704'0,"0"0"144"0,0 0-672 16,0 0-176-16,0 0 0 0,0 0 0 0,0 0 1200 0,0 0 208 15,0 0 32-15,0 0 16 0,0 0-1008 0,0 0-192 16,7-8-32-16,-7 8-16 0,4-10-208 0,-4 10-208 16,2-9 32-16,-2 9 16 15,0 0-288-15,0 0-64 0,0 0-16 0,0 0 0 0,0 0 528 0,-2-9 192 16,2 9 0-16,0 0 0 0,0 0 832 0,0 0 176 15,0 0 16-15,0 0 16 0,-4-6 240 0,4 6 32 16,0 0 16-16,0 0 0 0,0 0-544 0,0 0-96 16,0 0-32-16,0 0 0 0,0 0-544 0,0 0-112 15,0 0-32-15,0 0 0 0,0 0-160 0,0 0 0 16,0 0 0-16,-9 0 0 0,9 0-144 0,0 0 144 16,-9 2-192-16,9-2 192 0,-10 1 0 0,10-1 0 15,0 0 0-15,0 0 0 0,0 0 224 0,0 0 160 0,0 0 16 0,0 0 16 16,0 0 224-16,0 0 32 0,0 0 16 0,0 0 0 15,0 0-256-15,0 0-48 0,0 0-16 0,-7 4 0 16,7-4-240-16,0 0-128 0,0 0 160 0,0 0-160 16,-8 5 0-16,8-5 0 0,0 0 0 0,0 0 0 15,-8 5 128-15,8-5-128 0,0 0 0 0,0 0 0 16,-10 3 144-16,10-3-144 0,0 0 128 0,0 0-128 16,0 0 384-16,0 0-16 0,0 0 0 0,0 0 0 15,-10-3 16-15,10 3 0 0,0 0 0 0,0 0 0 16,0 0-192-16,0 0-48 0,0 0 0 0,0 0 0 15,0 0-16-15,0 0-128 0,0 0 192 0,0 0-64 16,0 0-128-16,0 0 128 0,-9-2-128 0,9 2 128 16,-9 2-128-16,9-2 0 0,0 0 0 0,-9 4 0 0,9-4 0 0,0 0 0 15,0 0 144-15,0 0-144 0,0 0 0 0,0 0 0 16,0 0 0-16,0 0 128 0,0 0 0 0,0 0 0 16,0 0 0-16,0 0 0 0,0 0-128 0,0 0 0 15,0 0-176-15,0 0 176 0,0 0 0 0,4 9 0 16,-4-9 0-16,1 11 0 0,-1-11 0 0,0 11 0 15,-4-1 0-15,4-10 0 0,-4 11 0 0,2-2 0 16,-1 3 0-16,2-1 0 0,1-11 0 0,-1 11 0 16,1-11-176-16,0 0 176 0,0 12 0 0,0-12 0 15,0 9 0-15,0-9 0 0,0 0 0 0,0 0 128 16,0 0-128-16,0 0 192 0,9 4-192 0,-9-4 0 16,0 0 0-16,10-1 0 0,-10 1 0 0,11-5 192 15,-4 1-16-15,-7 4-16 0,8-7-32 0,-1-1 0 0,-1-1 0 0,1 1 0 16,-2 2 0-16,-5 6 0 0,0 0 0 0,5-9 0 15,0 0-128-15,-2 1 0 0,-2-4 0 0,-1 4 0 16,0 8 0-16,0 0 0 0,0 0 0 0,-4-8 0 16,-1 1 0-16,5 7 0 0,-6-8 0 0,-1 3 0 15,7 5 0-15,-10-2 0 0,1 1 0 0,9 1 0 16,-9-3 0-16,-3 2 0 0,-1 1 0 0,1 1 0 16,2 1 0-16,-2 2 0 0,0 1 0 0,0-1 0 15,1 1 176-15,2 1-48 0,9-6-128 0,-10 8 192 16,1 0-192-16,1 1 0 0,2 0 0 0,1-1 0 15,5-8 0-15,-3 13 0 0,3-1 0 0,0-2 0 16,0-10-144-16,1 13 144 0,3-1 0 0,0 0-144 16,-4-12 144-16,4 9 0 0,-4-9 0 0,5 8 0 0,1 0 0 0,-6-8 0 15,10 6 0-15,-1-3 0 0,-9-3 0 0,11 0 0 16,-11 0 0-16,0 0 0 0,11-2 0 0,-11 2 0 16,8-2 0-16,3-3 0 0,-1-1 0 0,-1 2 0 15,-9 4 0-15,11-7 128 0,-1-1-128 0,-1-3 192 16,-1 2-64-16,0 0 0 0,-3 1-128 0,0 2 128 15,-5 6-128-15,5-11 128 0,-2 1-128 0,-2 1 128 16,-1 0-128-16,0 9 128 0,-2-11 0 0,-2 1 0 16,-1 3 0-16,-2 1 0 0,1-1 48 0,-2 2 16 15,-1 1 0-15,-1 3 0 0,1 2-64 0,-1 2-128 16,-1-2 192-16,1 2-64 0,-2-1-128 0,1 2 0 16,-1 1 0-16,3 1 0 0,2 0 0 0,1 1 0 15,6-7 0-15,-9 6 0 0,-1-1 0 0,10-5 0 16,-6 11 0-16,1-2 0 0,1 1 0 0,2 1 0 0,1-1 0 0,4 1 0 15,-3-11-128-15,6 11 128 0,1 0 0 0,-1-2 0 16,1-1 0-16,-1-2 0 0,-6-6 0 0,12 7 0 16,1-1 0-16,0-4 0 0,-1-2 0 0,0 1 0 15,-12-1 0-15,13-3 0 0,-2 3 0 0,0-4 0 16,-11 4 0-16,10-7 0 0,1-1 0 0,-1 0 0 16,-2-1 0-16,-2 2 0 0,1-2 0 0,0 1 0 15,-2-1 0-15,0 0 128 0,0-3-128 0,-1 2 128 16,-1 1-128-16,-2-4 192 0,0 0-192 0,-1 1 192 15,-1 2-192-15,0 2 0 0,-2-4 0 0,-1 2 0 16,0-1 0-16,-1 3 128 0,-3 1-128 0,2 1 0 16,6 6 0-16,-11-2 0 0,1 2 0 0,-1 0 0 0,0 0 0 0,-2 2 0 15,0 2 0-15,-2 3 0 16,0 1 0-16,2 3 0 0,0 0 0 0,1 2 0 0,-1 0 0 0,0 0 0 16,1-1 0-16,2 2 0 0,0 2 0 0,4-1-144 15,1 1 144-15,2-2 0 0,4 2-128 0,2-4 128 16,-2-2 0-16,3 0 0 0,3-2-144 0,-1 0 144 15,2-1 0-15,1-2-144 0,3 1 144 0,-12-6-192 16,0 0 192-16,12 0-192 0,-2 0 192 0,2-2 0 16,0 0 0-16,1 0-128 0,-2-1 128 0,1-1 0 15,0-2 0-15,0 2 0 0,-1-3 0 0,1 2 0 16,-3-1 0-16,2-2 0 0,-1-1 0 0,-2 1 0 16,-2-3 0-16,1 2 0 0,-1 0 0 0,0-1 128 15,-5-1-128-15,-1 1 0 0,0 1 0 0,-1 1 0 16,-2-1 0-16,-1 2 128 0,-1-1-128 0,-2 3 0 0,-2 1 0 0,0 2 0 15,-1 0 0-15,-2 4 0 0,-1 0 0 16,-1 2 0-16,-2 0 0 0,2 1 0 0,-1 1 0 0,2 1 0 16,3 6 0-16,-1 0 0 0,1 2 0 0,-1-2 0 15,1 1 0-15,1 2 0 0,0-3 0 0,4 0-128 16,2-1 128-16,2-2 0 0,1-10 0 0,1 9 0 16,-1-9 0-16,5 9 0 0,-5-9 0 0,11 7 0 15,-1-5-128-15,0 2 128 0,-10-4-128 0,11 0 128 16,-11 0-128-16,12-5 128 0,-2 1-128 0,-1 0 128 15,-9 4 0-15,11-7 0 0,-1 0 0 0,-1 2 0 16,-1-2 0-16,0 1 0 0,-2-3 0 0,2 2 0 16,0 1 0-16,1 0 0 0,-1-4 0 0,0 1 0 15,0-3 0-15,-1 0 0 0,0-1 0 0,-1 2 0 0,-2 0 0 0,0 3 0 16,-1-2 0-16,-1-1 0 0,-2 0-192 0,-1 0 64 16,-1 0 0-16,-2 1 0 0,-3 3 128 0,1 1-208 15,6 6 80-15,-11-2 128 0,-1-1-272 0,1 3 64 16,-2 3 16-16,0 3 0 0,0 1 192 0,0 5-144 15,0 1 144-15,1 0-128 0,0 0 128 0,4 2-160 16,3 4 160-16,0-1-160 0,-2 0 160 0,2 0-128 16,0-3 128-16,4-1-128 0,1 0 128 0,1-3 0 15,-1-1 0-15,1-1 0 0,-1-9 0 0,5 11 0 16,2-6 0-16,-7-5 0 0,0 0 0 0,0 0 0 16,12 4 0-16,-12-4 0 0,11 0 0 0,-11 0 128 15,12-3-128-15,-1 2 176 0,-11 1-176 0,13-1 0 16,-2-1 0-16,-2 0 0 0,-9 2 0 0,10-4 0 0,-10 4 0 15,9-7-176-15,-1 1 176 0,-1 1 0 0,0-2 0 0,-2-1-128 16,-1-1 128-16,0 0 0 0,-2-3 0 0,1 2 0 16,0-2 0-16,-1 3 0 0,0 0 0 0,-2 2 0 15,-2-2 0-15,1 1 0 0,-2-1 0 0,-1 3 128 16,4 6-128-16,0 0 0 0,-10 0 0 0,1 0 128 16,0-2-128-16,9 2 0 0,-11 0 128 0,2 3-128 15,0 2 0-15,0 0 0 0,0-1 0 0,1 2 0 16,0-1 0-16,-1 1 0 0,0 1 0 0,0 1 0 15,1 1 0-15,4 0 0 0,4 1 0 0,0 1-128 16,0-11 128-16,-1 13 0 0,1-5 128 0,0-8-128 16,-3 10 0-16,3-10 0 0,2 9 0 0,-2-9 0 15,0 0 0-15,0 0 144 0,7 4 0 0,-7-4 0 16,12 5-144-16,-2-5 0 0,1-2-192 0,-1-1 192 16,2-1-368-16,0 0 48 0,-2-1 16 0,1 0 0 15,-2-2-2816-15,-1-3-560 0</inkml:trace>
  <inkml:trace contextRef="#ctx0" brushRef="#br1" timeOffset="47968.91">4942 7368 22751 0,'0'0'1008'0,"0"0"208"0,0 0-976 0,0 0-240 0,0 0 0 0,0 0 0 16,0 0 320-16,0 0 32 0,0 0 0 0,0 0 0 15,0 0-208-15,0 0-144 0,0 0 192 0,0 0-192 16,0 0 0-16,0 0 0 0,0 0 0 0,0 0 0 16,0 0 0-16,0 0 0 0,0 0 0 0,0 0 0 15,0 0 256-15,0 0 32 0,0 0 16 0,0 0 0 16,-9 8 304-16,9-8 64 0,-9 5 16 0,1 0 0 16,2 0 16-16,-2 2 0 0,-1-1 0 0,2 1 0 0,7-7-400 0,-6 10-80 15,-1-1-16-15,2 2 0 0,1-1-208 0,0 1 0 16,0-1 0-16,0 2 0 0,2 0 0 0,1-1 0 15,1 1 0-15,-2 0 0 0,1 0 0 0,1-1 0 16,1 0 0-16,2-2 0 0,-2-1 0 0,-1-8 0 16,4 6 0-16,-4-6 0 0,7 9 0 0,-7-9 0 15,0 0 0-15,10 3 144 0,-10-3 48 0,12-1 16 16,-3-3 0-16,1-1 0 0,1-1-48 0,-1 0-16 16,-1-2 0-16,0-1 0 0,1-3 16 0,-1 0 0 15,0 1 0-15,1-2 0 0,-1 0 32 0,3-2 16 16,1 0 0-16,-5 3 0 0,-3 1-64 0,2 2-16 15,-1-2 0-15,-1 3 0 0,-5 8 80 0,0 0 16 16,0 0 0-16,4-9 0 0,-4 9 160 0,0 0 48 0,-2-8 0 16,2 8 0-16,0 0-144 0,0 0-32 0,-12 0 0 0,2 2 0 15,0-2-96-15,1 2-32 0,0 0 0 0,0 1 0 16,-1 1-128-16,0 2 0 0,3 1 0 0,-1-1 0 16,-1 1 0-16,1 1 0 0,-1 0 0 0,1 1 0 15,0 0 0-15,2 4 0 0,0-3 0 0,1 2 0 16,-1 0 0-16,0-1 0 0,3 0 0 0,0-1 0 15,2 1 0-15,1-1 0 0,0-10 0 0,0 0 0 16,2 11 0-16,-2-11 0 0,0 0 0 0,7 6 0 16,-7-6 0-16,9 5 0 0,-9-5 0 0,10 0 0 15,-10 0 0-15,12-4 0 0,-12 4 144 0,10-5-144 16,-2-4 0-16,3 1 0 0,0 0 0 0,-1-1 128 16,-5-1-128-16,1-1 0 0,2-2 0 0,1 3 128 15,-1 0-128-15,0-1 0 0,1-1 0 0,-2 1 0 0,-2-1 0 0,0 0 128 16,0 0-128-16,3 3 0 0,0 3 0 0,-3-1 144 15,-6-4-144-15,1 1 0 0,0 10 240 0,0 0-64 16,-4-10-16-16,-1 1 0 0,-2 1 16 0,7 8 0 16,0 0 0-16,-8-4 0 0,-2 3-176 0,10 1 0 15,0 0 144-15,-8 5-144 0,-2 0 0 0,10-5 0 16,0 0 0-16,0 0 0 0,-8 9 0 0,1 2-160 16,2-3 160-16,5-8 0 0,0 0 0 0,-4 10-128 15,-1-1 128-15,2 2 0 0,3-1 0 0,0 2 0 16,-2-2 0-16,2-10 0 0,0 13 0 0,1 0 0 15,-1-13 0-15,4 9 0 0,-4-9 0 0,0 0 0 16,6 10 0-16,-6-10 0 0,0 0 0 0,7 7 0 16,-7-7 0-16,0 0 0 0,0 0 0 0,0 0 0 0,10 6 0 0,-10-6 0 15,0 0 0-15,11-2 0 0,-11 2 0 0,9-2 0 16,-9 2 0-16,9-4 0 0,-9 4 0 0,7-9 0 16,0 1 0-16,-7 8 128 0,3-11-128 0,1 2 0 15,1 0 128-15,-5 9 0 0,0-8-128 0,1-2 192 16,1-1-16-16,0 1-16 0,-2 10 0 0,0 0 0 15,-1-9-160-15,1 9 0 0,0 0 144 0,-3-9-144 16,3 9 0-16,-6-7 0 0,-1 1 0 0,7 6 0 16,-7-4 0-16,7 4 0 0,-12-1 0 0,1 1-128 15,11 0 128-15,-11 2-128 0,-2 2 128 0,2 1-128 16,3-2 128-16,8-3 0 0,-10 6 0 0,1 2-128 16,1 3 128-16,1 0 0 0,1 1 0 0,-1 0 0 15,2 0 0-15,0-1 0 0,1 2 0 0,0-2 0 0,2 2 0 0,-1-3 0 16,2 1 0-16,-2-1 128 0,3-10-128 15,-1 9 0-15,1-9 0 0,0 0 0 0,0 11 0 0,0-11 0 16,0 0 0-16,0 0 0 0,0 0 0 0,0 0 128 16,0 0-128-16,10-2 0 0,-10 2 0 0,9-6 0 15,-2-1 0-15,-2 0 128 0,-5 7-128 0,5-12 0 16,0-1 0-16,-2 2 0 0,0 2 0 0,-3 9 0 16,4-10 0-16,-4 10 0 0,1-9 0 0,-1 9-160 15,0 0 160-15,0 0-208 0,0 0-96 0,0 0-16 16,0 0 0-16,0 0 0 15,0 0-400-15,0 0-96 0,0 0-16 0,0 0-10320 16,-4 9-2080-16</inkml:trace>
  <inkml:trace contextRef="#ctx0" brushRef="#br1" timeOffset="54036.45">6121 9709 2751 0,'0'0'256'0,"0"0"-256"0,0 0 0 0,0 0 0 15,0 0 896-15,0 0 144 0,0 0 32 0,0 0 0 16,0 0-864-16,-4-6-208 0,4 6 0 0,0 0 0 15,-5-7 192-15,5 7-16 0,-9-4 0 0,9 4 0 16,0 0 1120-16,-9-1 240 0,-1 1 32 0,10 0 16 16,0 0-688-16,-9 1-128 0,9-1-16 0,-9 3-16 15,9-3-1200-15,0 0-240 0,0 0-64 0,0 0 0 16,0 0-1120-16,0 0-224 0,-8-4-64 0,8 4 0 16,0 0 1280-16,0 0 240 0,0 0 48 0,0 0 16 0,0 0 1376 0,0 0 288 15,-9 3 48-15,9-3 16 0,0 0 1616 0,0 0 320 16,0 0 64-16,0 0 0 0,0 0-960 0,0 0-208 15,-8-2-48-15,8 2 0 0,0 0-896 0,0 0-192 16,0 0-48-16,0 0 0 0,0 0-560 0,0 0-224 16,0 0 176-16,0 0-176 0,-1-9 0 0,1 9 0 15,0 0 0-15,0 0 0 0,0 0 0 0,0 0 0 16,0 0 128-16,0 0-128 0,-5-5 624 0,5 5 16 16,-7-6 16-16,7 6 0 0,-7-3 320 0,7 3 64 15,-8 0 16-15,8 0 0 0,0 0-320 0,0 0-64 16,-9-3-16-16,9 3 0 0,-7-2-288 0,7 2-64 15,0 0-16-15,0 0 0 0,0 0-160 0,-8 0-128 16,8 0 192-16,0 0-192 0,-8-3 144 0,8 3-144 0,0 0 0 0,0 0 144 16,-9-1-144-16,9 1 0 0,-9-1 144 0,9 1-144 15,-8 1 304-15,8-1-16 0,-10 4 0 0,2-2 0 16,2 4 48-16,6-6 16 0,-10 6 0 0,4 1 0 16,-1-1-112-16,7-6-32 0,-6 5 0 0,6-5 0 15,-7 11-208-15,1-3 128 0,1-2-128 0,5-6 0 16,-6 11 0-16,3-1 0 0,-1 0 0 0,1 0 0 15,3-10 0-15,-3 9 0 0,1 1 0 0,1 1 0 16,-2-2 192-16,2 1-48 0,-1 0-16 0,2 1 0 16,0-11 96-16,0 12 16 0,0-3 0 0,3 0 0 15,-3-9-96-15,6 12-16 0,1-2 0 0,-1-3 0 16,2 0-128-16,0 3 0 0,0-4 0 0,0 2 128 16,1 0-128-16,0 0 0 0,1-2 0 0,2 1 0 0,0-4 0 15,1 1 0-15,0 2 0 0,0-5 0 0,-1 2 0 0,1-3 0 16,0-2 0-16,1 0 0 0,1-2 0 0,-1 1 128 15,-1-3-128-15,1-1 128 0,1-1 32 0,-1-1 0 16,0-1 0-16,2 1 0 0,2-1 48 0,-1 0 16 16,-3 0 0-16,1-1 0 0,-1 1-96 0,-2-1-128 15,-2 0 176-15,-1 0-176 0,-1 1 160 0,0 1-160 16,-1-2 128-16,-4 1-128 0,0-1 192 0,0 0-64 16,-2-1 0-16,-1 1 0 0,-3 0-128 0,1 1 0 15,-2-1 0-15,-1 0 0 0,-2 0 0 0,-1-1 0 16,-1-1 0-16,0 1 0 0,0 3 0 0,0-4 128 15,-2 1-128-15,0 3 128 0,2 3-128 0,-2-1 0 0,-1-1 0 16,1 3 0-16,-1 2 0 0,1 3 0 16,2 2 0-16,-1 2 0 0,-2-2 0 0,0 2 0 0,1 4 0 0,-1-2 0 15,-1 4 0-15,1 0 0 0,0 2 0 0,1 2-176 16,-2 0 176-16,1 1 0 0,2-2 0 0,2 1-128 16,1 0 128-16,2-2 0 0,0 1 0 0,1 0 0 15,1 0 0-15,2 2-160 0,-2-4 160 0,2 1 0 16,1 0 0-16,1 0-128 0,-1-2 128 0,0 2 0 15,0 2 0-15,0-2 0 0,0-2 0 0,0 1 0 16,0-2 0-16,0-9 0 0,0 0 0 0,6 12 0 16,-6-12 0-16,5 10 0 0,-5-10 0 0,8 7 0 15,-8-7 0-15,10 6 0 0,2-3 0 0,-1 1 0 16,0-7 0-16,-1 0 0 0,1-1 0 0,1 1 0 16,1-3-192-16,0 2 192 0,-2-1-192 0,0 0 192 0,-11 5-144 15,10-7 144-15,-1-3 0 0,0 2-144 0,2-1 144 0,-3 0 0 16,-1 0 0-16,0-2 128 0,0 1-128 0,-1 0 176 15,-1-4-176-15,-1 3 192 0,-1-5-192 0,-1 2 0 16,1-3 0-16,-2 0 0 0,-1 0 0 0,0 0 0 16,0-1 0-16,-1-1 0 0,-4 1 144 0,0 1-144 15,-2 3 160-15,1 2-160 0,-2 0 0 0,-3 6 0 16,0-2 0-16,-1 3 0 0,0 1 0 0,-1 3 0 16,-3 2 0-16,-1 3 0 0,-1 1 0 0,-1 3 0 15,-1-2 0-15,2 8 0 0,0 2 0 0,1 0-128 16,1 1 128-16,0 1 0 0,2 1-176 0,2-1 176 15,3 0-160-15,1 0 160 0,0-1 0 0,2 2-144 16,1-5 144-16,1 3 0 0,1 1 0 0,1-1-160 0,0-1 160 0,2-2 0 16,2 0-128-16,0-1 128 15,1-1 0-15,-3-12 0 0,5 9-128 0,-5-9 128 0,0 0 0 0,13 5 0 16,-1-1 0-16,0-1-128 0,-1-4 128 0,2-2 0 16,2-1 0-16,0-1 0 0,1 0 0 0,0-2 0 15,-1-2 0-15,2-1 0 0,1-1 0 0,-1 3 144 16,-2 2-144-16,-2-2 0 0,0-1 0 0,-1 0 0 15,-3 0 0-15,-3 2 0 0,-6 7 0 0,5-9 0 16,1 0 0-16,-4 0 0 0,2 0 0 0,-4 0 0 16,0-1 0-16,-2 0 0 0,-5 0 128 0,2 0-128 15,2 1 0-15,-2 0 0 0,-4 0 144 0,0 0-144 16,0 1 0-16,-1 0 0 0,0 2 0 0,1 1 0 16,-1 1 0-16,2 2 0 0,8 2 0 0,-9 0 0 0,-2 2 0 15,3 2 0-15,2 2 0 0,-1 3 0 16,1 3 0-16,-2 1-160 0,0 0 160 0,2 3 0 0,-1-1-160 0,1 1 160 15,0 0-128-15,2-1 128 0,1 0 0 0,0-2 0 16,2-2 0-16,1 2-128 0,1 0 128 0,2-2 0 16,-3-11-144-16,0 0 144 0,0 0 0 0,10 6 0 15,-1 0 0-15,-9-6 0 0,10 0 0 0,1-3 0 16,-1 2 0-16,-10 1 0 0,11-4 0 0,-2-2 0 16,0 3 0-16,-1-3 0 0,0 0 0 0,-8 6 0 15,9-8 0-15,0-2 0 0,-1-1 0 0,0-1 0 16,-1 2 128-16,0-2-128 0,-3 3 0 0,-2 0 0 15,1-1 0-15,0-1 0 0,-3 2 128 0,-2 0-128 16,0-2 0-16,-2 2 128 0,-1 0-128 0,-2 0 0 16,-1 0 0-16,2 2 0 0,-1 4 0 0,7 3 0 15,-9-4 0-15,0 2 0 0,0 2 0 0,0 3 128 0,-2 0-128 0,1 0 0 16,-1 5 0-16,1 1 0 0,0 2 0 0,0 1 0 16,1 1 0-16,0 0 0 0,0-2 0 0,0 1 0 15,1 2 0-15,3-2 0 0,0-3 0 0,2 0 0 16,3-9 0-16,0 11 0 0,0-11-144 0,0 0 144 15,7 12 0-15,2-6 0 0,1-1 0 0,2-2 0 16,1-3 0-16,1 0 0 0,2-3 0 0,1-1 0 16,-1 1 0-16,2-4 0 0,1 0 0 0,1 1 0 15,-2-1 0-15,2 0 0 0,1-3 0 0,-3 1 0 16,-3 2 0-16,1-4 0 0,0 2 0 0,-2 0 0 16,0-2 128-16,-2 1-128 0,-4 0 0 0,0-1 0 15,-3-1 128-15,0 2-128 0,-1-4 0 0,-1 1 144 16,-3 0-144-16,0-3 192 0,-3 0-192 0,2 2 192 0,-2-2-192 0,1 2 192 15,-1 0-192-15,-1 4 192 0,-1 1-192 0,-2 3 0 16,1 2 0-16,-2 4-176 0,-2 1 176 0,-3 4 0 16,-2-1 128-16,0 7-128 0,-1 2 0 0,-1 4-192 15,0 0 32-15,0 2 0 0,-1 2 32 0,-2 1 0 16,-2-1 0-16,0 1 0 0,2 2 128 0,2-2 0 16,2-2 0-16,2-2-128 0,1 0 128 0,3-2 0 15,1-2 0-15,2-1 0 0,2 0 0 0,1 0 0 16,1-1 0-16,2 0 0 0,1-12 0 0,1 9 0 15,2 1 0-15,-3-10-128 0,5 12 128 0,0-3-160 16,-5-9 160-16,11 4-160 0,-1-1 16 0,2-3 0 16,0-2 0-16,-1 1 0 0,2 0-16 0,-2-5 0 15,-1 0 0-15,2-2 0 0,0-4 160 0,-2 2 0 0,1-2-144 0,-1 2 144 16,-1-1 0-16,0 1 0 0,-1-2 0 0,-1 2 0 16,-2-3 0-16,0-2 0 0,0 1 0 0,-1 0 0 15,-1-2 0-15,-1 0 0 0,1 2 0 0,-3 0 128 16,-1 2-128-16,-2 1 160 0,1 0-160 0,0 3 160 15,1 0-32-15,1 8 0 0,-7-5 0 0,1 1 0 16,-1 1-128-16,7 3 0 0,-10 3 0 0,-1-2 128 16,1 2-128-16,0 0 0 0,-2-1 0 0,-1 3 128 15,0 1-128-15,0-1 0 0,0 0 0 0,1 1 0 16,0 1 144-16,1 0-144 0,0-1 160 0,2 2-160 16,2 1 0-16,1-2 0 0,1 2 0 0,1 1 0 15,4-10 0-15,0 13 0 0,0 0 0 0,2-1 0 16,2 0 0-16,2-2-128 0,-6-10 128 0,7 12 0 0,0 0-208 15,1-2 64-15,-8-10 16 0,10 9 0 0,-2-2-80 0,-8-7-16 16,10 5 0-16,-10-5 0 0,0 0 32 0,11 4 16 16,-11-4 0-16,0 0 0 0,10-2-160 0,-10 2-48 15,12-4 0-15,-4-1 0 16,-8 5-2944-16,8-10-608 0</inkml:trace>
  <inkml:trace contextRef="#ctx0" brushRef="#br1" timeOffset="55739.91">4970 7386 13823 0,'0'0'1216'0,"0"0"-960"15,0 0-256-15,0 0 0 0,0 0 1552 0,0 0 272 16,0 0 48-16,0 0 16 0,5-6-1632 0,-5 6-256 16,7-8-208-16,-7 8 32 0,0 0-16 0,0 0 0 15,0 0 0-15,0 0 0 0,0 0-16 0,0 0-16 16,0 0 0-16,0 0 0 0,0 0 224 0,0 0 0 16,0 0 0-16,0 0 0 0,0 0 416 0,0 0 128 0,0 0 32 0,0 0 0 15,-7-7 480-15,7 7 96 0,0 0 32 0,-4-10 0 16,0 1-416-16,2 2-64 0,2 7-32 0,0 0 0 15,0 0-288-15,0 0-48 0,0 0-16 0,0 0 0 16,-6-6-128-16,6 6-48 0,0 0 0 0,-9 0 0 16,9 0-144-16,-9 6 0 0,-1 1 0 0,1 1 0 15,-1 1 0-15,1 1 0 0,0 2 0 0,1-2 0 16,2-1 0-16,-1-1 0 0,1 0 0 0,1 1 0 16,-1 2 0-16,2 0 0 0,1-2 0 0,0 3 0 15,-1-3 0-15,1 2 0 0,2-1 0 0,-2 3 0 16,1 0 0-16,1 2 0 0,1-1 0 0,-2 3 0 15,1-3 0-15,0 2 0 0,1-4 0 0,0 1 0 16,0 0 0-16,1-3 0 0,-1-10 0 0,4 9 0 0,-4-9 0 0,9 7 0 16,-1-3 0-16,-8-4 0 0,12 2 128 0,-2-2-128 15,-1-1 128-15,2 0-128 0,0-1 128 0,1-4-128 16,1-1 0-16,-1 2 128 0,-3 0-128 0,3-2 128 16,-1 1-128-16,0 1 128 0,-11 5 0 0,9-9 0 15,0 2 0-15,-9 7 0 0,8-7 48 0,0 1 0 16,0-1 0-16,-1 1 0 0,-1-2-176 0,-1-1 192 15,-3 0-192-15,4-3 192 0,0 2 16 0,-1-1 16 16,-2 1 0-16,0-1 0 0,-1 1 48 0,-1 1 16 16,-1-3 0-16,-1 2 0 0,0 1-96 0,-2-1-32 15,-2 1 0-15,2 0 0 0,3 0 96 0,-2 1 0 16,-5-1 16-16,-1 1 0 0,-2-1-16 0,2 3 0 16,2-1 0-16,2 1 0 0,-1-2-64 0,-1 1-32 15,2-1 0-15,4 8 0 0,0 0-160 0,0 0 0 0,0 0 0 0,0 0 0 16,-7 4 0-16,-1 0 0 0,-1 3-160 0,2 1 160 15,2 3-176-15,-2-2 176 0,1-1-192 0,6-8 192 16,-8 8-144-16,2 0 144 0,-1-2 0 0,1 2-144 16,0 3 144-16,2-2 0 0,4-9 0 0,-4 13 0 15,1-1 0-15,0-1 0 0,2-3 0 0,-1 3 0 16,1-1 0-16,1 2 0 0,0-1 0 0,0 1-128 16,1 0 128-16,2-2 0 0,-3-10-144 0,9 11 144 15,-1-1-176-15,0-1 48 0,0-2 0 0,1-1 0 16,2 0-384-1,0-4-64-15,-11-2 0 0,12 0-16 0,-1-1 144 0,1 0 16 0,0-3 16 0,-3 0 0 0,-9 4 416 16,9-4-160-16,1-5 160 0,-3 1 0 0,-3-1 0 0,2-2 0 16,1 1 160-16,-1 0-32 0,-2-1 176 0,0 1 32 15,-1-1 16-15,1-1 0 0,0 1-48 0,-2 0-16 16,-2-3 0-16,0 4 0 0,0-2-288 0,0 1 160 16,-2 1-160-16,-1 3 128 0,3 7-128 0,-6-9 0 15,-4 0 0-15,4 1 0 0,6 8 0 0,-5-6 0 16,1 1 0-16,-3 1 0 0,-3 1 0 0,10 3 0 15,0 0 0-15,-11 5 0 0,0-1 0 0,0 1 0 16,5 3 0-16,-1 1-176 0,-2 2 176 0,3 2-208 16,-1 0 80-16,1 3 128 0,-1-1-144 0,2 1 144 15,1-2 0-15,0 2 0 0,1 3 0 0,1 0-128 16,-2-1 128-16,1 0 0 0,1-2 0 0,-1-1 0 16,0-2-128-16,2 0 128 0,0-1 0 0,3-1 0 15,1-2 0-15,-3-9 0 0,0 0 0 0,0 0 0 0,0 0 0 0,0 0 0 16,0 0 144-16,0 0-144 0,0 0 128 0,10-2-128 15,-10 2 0-15,0 0 0 0,8-5 0 0,-8 5-176 32,8-9-1424-32,-3 1-272 0</inkml:trace>
  <inkml:trace contextRef="#ctx0" brushRef="#br1" timeOffset="59023.49">4663 9642 25503 0,'0'0'1136'0,"0"0"224"0,0 0-1088 0,0 0-272 0,0 0 0 0,-4-7 0 15,1-1 256-15,3 8-16 0,-2-8 0 0,2 8 0 16,2-9-240-16,-2 9-128 0,0-10 128 0,0 2-208 16,0 8 16-16,0 0 16 0,0 0 0 0,0 0 0 15,-4-8 176-15,4 8-192 0,-9-5 192 0,1 2-192 16,8 3 432-16,-11 2 80 0,1-1 0 0,-1 3 16 16,0 1 624-16,0 3 128 0,2-4 32 0,0 2 0 0,-1 1 0 0,0-2 0 15,3 0 0-15,-2 2 0 0,-1 2-416 0,4-1-96 16,-1 0-16-16,3 1 0 0,3 2-400 0,-1-3-192 15,-4 1 160-15,4 2-160 0,2-1 0 0,-2 2 0 16,-2-4 0-16,1 2 0 0,0 2 0 0,2 1 0 16,-3-3 0-16,0 1 0 0,0 1 0 0,1-1 0 15,2 1 0-15,0 1 0 0,-2-2 0 0,4-1 0 16,3-2 0-16,0 1 0 0,0 0 0 0,3 0 0 16,2-1 0-16,0-1 0 0,-9-7 0 0,10 6 0 15,-1-3 0-15,2 1 0 0,-11-4 0 0,12 2 128 16,-3 1-128-16,1-3 0 0,1 0 128 0,-11 0-128 15,10-5 0-15,-1-1 144 0,-9 6-144 0,12-6 128 16,-3-3-128-16,-1 1 128 0,0 1 128 0,0 0 32 0,-1-6 0 16,1 2 0-16,-1 1 160 0,0 1 48 0,3-3 0 0,-1 0 0 15,-1 0-256-15,-1 1-48 0,1-1-16 0,0 1 0 16,-1 2-176-16,-1 1 0 0,1-1 144 0,-7 9-144 16,5-7 0-16,-1 0 0 0,-2-3 0 0,1 0 0 15,-2 4 128-15,-1-2-128 0,-1 0 128 0,-2 2-128 16,3 6 144-16,-5-7-144 0,-1 1 192 0,-1-1-192 15,1-2 208-15,-1 3-64 0,-1-1-16 0,-1 2 0 16,-1 0 0-16,-1-1-128 0,1-1 192 0,-2 1-64 16,0 2 128-16,1-1 0 0,0 0 16 0,1 2 0 15,-1 6-272-15,2 1 0 0,0 2 0 0,1 1 0 16,2 0 0-16,-1 3 0 0,-1 3 0 0,3 1 0 16,1 3-192-16,0 2 48 0,-1 0 16 0,1-1 0 15,0 2 128-15,2-2-160 0,-1 0 160 0,3 1-160 0,0 0 160 16,1-1 0-16,1 1-144 0,0-4 144 0,1-2 0 0,3-1 0 15,1-1 0-15,1-2 0 0,1-3 0 0,-1-1 0 16,0 1 0-16,1-4 0 0,1-2-160 0,1 0 160 16,-1-1 0-16,0-3-144 0,2-3 16 0,-1 0 0 15,-4-2 0-15,4-1 0 0,-1 0 128 0,1 0 0 16,-4-1 0-16,3-1 0 0,-1-1 0 0,-1 0 0 16,-3 0 0-16,0 2 0 0,0-2 0 0,0 2 0 15,-1 1 0-15,-1-2 0 0,-3-1 0 0,0 0 0 16,0 0 0-16,0 1 0 0,-4 0 0 0,1 5 0 15,1-4 0-15,-2 5 0 0,-1 0 0 0,-1 2 0 16,0-1 0-16,-2 4 0 0,-1 2 0 0,-1 2-128 16,-1 1 128-16,-1 2 0 0,1 1 0 0,-1 1-160 0,-1 1 160 0,1 0 0 15,2 0-128-15,1-1 128 0,2 4 0 0,1-2 0 16,-2 0-128-16,0 1 128 0,0 1 0 0,2-1 0 16,-1 1-144-16,3 1 144 0,2-1 0 0,-4 1-144 15,0 0 144-15,-1-1 0 0,1-1 0 0,2 1 0 16,3 0 0-16,2 0 0 0,-1-12 0 0,4 7-128 15,-4-7 128-15,0 0 0 0,10 6 0 0,1-3-128 16,-1 1 128-16,0-4 0 0,-10 0 0 0,14-5 0 16,-1 0 0-16,-2-2-160 0,0-2 160 0,-1 0 0 15,-1 3 0-15,2-2 0 0,-1-3 0 0,1 2 0 16,-4 0 0-16,1-3 0 0,1-2 0 0,-1 1 0 16,0 0 0-16,0-1 0 0,-2-2 0 0,1-1 0 15,-3 0 128-15,0-1-128 0,-2 1 0 0,1 3 0 0,-2-1 0 0,-2 4 0 16,-3-3 0-16,0 5 0 0,0 3 0 0,-1 1 0 15,-3-2 0-15,0 5 0 0,-1 2 0 0,0 2 0 16,-1 1 0-16,-1 2 0 0,-1 1 0 0,-1 5 0 16,0 2 0-16,0 3 0 0,0 1 0 0,2-3-240 15,-1 1 80-15,-1 2 16 0,0 3 144 0,2-3-192 16,5 0 192-16,-2 1-192 0,-1 0 192 0,2 1 0 16,3-2-144-16,2 0 144 0,2-1 0 0,0 0 0 15,-1-2-144-15,3 1 144 0,5-2 0 0,-1 0-160 16,-1-1 160-16,1-2-128 0,-6-10 128 0,9 4-208 15,-9-4 80-15,13 3 128 0,0-3-304 0,1 0 64 16,0-6 16-16,-2-1 0 0,-3-5 96 0,2 0 128 16,1 0-208-16,-1-1 80 0,-2-1 128 0,0 1 0 0,1 0 0 0,-4 0 128 15,-2-1-128-15,0-1 128 0,0 1-128 0,-2 1 128 16,0-2 0-16,-2 1 0 0,-3 0 0 0,1 2 0 16,-1-1 16-16,-2 3 16 0,-2 0 0 0,-1 3 0 15,1 0-160-15,-3 2 0 0,0 2 0 0,-2 2 0 16,-1 1 0-16,2 0 128 0,-1 1-128 0,0 4 0 15,-1-2 0-15,1 2 0 0,2 1 0 0,-3 0 0 16,-4 1 0-16,4-1 0 0,4 1 0 0,1-1 0 16,0 1 0-16,2 0 0 0,6-7 176 0,-4 8-176 15,4-8 192-15,-3 12-64 0,-1-4-128 0,4 1 192 16,0-9-192-16,5 10 0 0,-2 0 0 0,2-1 0 16,2 0 0-16,-1 0 0 0,-6-9 0 0,9 9 0 0,-1-2 0 15,3-1 0-15,-2-2 0 0,-9-4 0 16,0 0 0-16,13 1 0 0,-3-2 0 0,-10 1 0 0,12-1 0 0,-2-2 0 15,1 0 0-15,-11 3-160 0,9-3-96 0,-9 3-32 16,8-7 0-16,-8 7 0 0,8-6-80 0,-8 6-16 16,0 0 0-16,6-11 0 15,-1 3-464-15,-5 8-112 0,3-10 0 0,-3 2-14528 16</inkml:trace>
  <inkml:trace contextRef="#ctx0" brushRef="#br1" timeOffset="60991.51">3714 9670 6447 0,'0'0'576'0,"0"0"-576"0,0 0 0 0,0 0 0 16,0 0 2752-16,0 0 432 0,0 0 80 0,0 0 32 16,0 0-2528-16,0 0-496 0,0 0-96 0,0 0-32 15,-5-6-16-15,5 6 0 0,0 0 0 0,-3-8 0 16,0 0 352-16,3 8 64 0,0 0 16 0,0 0 0 15,0 0 720-15,-8-5 160 0,1 1 32 0,7 4 0 16,-10 0-160-16,1 0-32 0,-2 1 0 0,2 2 0 16,1 1-528-16,-1 1-112 0,0 0-32 0,0 0 0 15,1 2-288-15,0-1-64 0,0 1-16 0,2 1 0 16,1 1-240-16,1 4 176 0,0-3-176 0,1 2 160 16,2 2-160-16,1 0 0 0,1 0 0 0,-1 3 0 15,2-2 0-15,-1 2-144 0,3 0 144 0,0-1 0 16,-2-3 0-16,2 0 0 0,1 1 0 0,1-2 0 15,-1 0 0-15,0-2 0 0,-5-10 0 0,9 9 0 0,0-2 0 0,-1-1 0 16,-8-6 0-16,11 4 0 0,-1-4 0 0,0 0 256 16,-10 0-64-16,12-4 0 0,-1 1 0 0,-1-4 0 15,0-2 0-15,0 0 0 0,-3-2-48 0,1 0-16 16,0-1 0-16,-1 0 0 0,-1 3 0 0,1-3 0 16,0 1 0-16,0-1 0 0,-2-1-128 0,0-2 0 15,1 0 144-15,-2 0-144 0,-1 1 0 0,0 0 0 16,-3-1 0-16,0 1 128 0,0 1 0 0,-1 0 16 15,-3 0 0-15,-1 0 0 0,-2 1 192 0,1 2 48 16,-2 2 0-16,-1 1 0 0,-1 2-112 0,1 0-16 16,-1 2 0-16,0 3 0 0,-1 4-128 0,2 0-128 15,0-1 192-15,0 2-192 0,1 2 0 0,1 3 0 16,2 0 0-16,0 3 0 0,0 1 0 0,1 0-144 0,2-1 144 0,1 3-128 16,-1 0 128-16,0 1-192 0,1-1 192 0,1 1-192 15,1 3 192-15,1-3 0 0,-2-2 0 0,2 0-128 16,2-2 128-16,0-3 0 0,-4-10 0 0,4 10 0 15,-1 1 0-15,-3-11 0 0,0 0 0 0,0 0 0 16,7 5 0-16,-7-5 0 0,0 0 0 0,11 0 0 16,-3-6 0-16,-1-2 0 0,1 0 0 0,-1 0 128 15,-2-2-128-15,0 1 0 0,-1-5 0 0,0 4 128 16,0-3-128-16,0-1-208 0,-2-1 48 0,1 2 16 16,0-1 0-16,-1 0 0 0,0-2 0 0,-1 2 0 15,-1-2 144-15,0 0-208 0,0-1 80 0,0 3 128 16,-1 2-320-16,-1 2 64 0,0-1 16 0,-2 5 0 15,4 6 240-15,-7-5 0 0,-1 1 192 0,-1 3-192 0,-2 2 240 0,0 3-64 16,1 0-16-16,-2 3 0 16,0 1-160-16,0 3 0 0,1 0 0 0,-1 2 128 0,0 1-128 0,1-3 0 15,-1 2-160-15,3 3 160 0,3-2-128 0,1 2 128 16,-1 0 0-16,2 1-144 0,3-3 144 0,1 1 0 16,2-1-144-16,3-3 144 0,2 0 0 0,2-3-144 15,0-2 144-15,0 1 0 0,3-1-256 0,-2-3 48 16,2-2 16-16,1-2 0 0,0-2-144 0,2-2-32 15,-1-3 0-15,0 2 0 0,-1-2 240 0,0-1 128 16,0-3-160-16,-1 0 160 0,0 2 0 0,0 1 0 16,-2-4 0-16,-1 2 160 0,-1 1-160 0,-3 1 192 15,-1-2-192-15,-1 2 192 0,-2 0 0 0,-1 1 0 16,-1 1 0-16,-2-2 0 0,-3 2-64 0,-1 0 0 0,-1 2 0 0,0 1 0 16,-1 0-128-16,-1-1 0 0,-1 1 0 15,1 1 0-15,-2 2 0 0,1 1 0 0,-1 1 0 0,1 2 0 16,0 2 0-16,-1 0 0 0,0 1 0 0,0 0 0 15,2 2 0-15,0 1 0 0,-1 1 0 0,3 3 128 16,2 0-128-16,-1 1 0 0,1-3 0 0,1 2 0 16,1 0 0-16,1 0 0 0,2-2 0 0,-2 2 0 15,2-1 0-15,1-1 0 0,0 1 0 0,1-2 0 16,0 1 0-16,-1-11-144 0,6 10 144 0,-6-10 0 16,6 9-144-16,-6-9 144 0,0 0 0 0,11 4-144 15,-11-4 144-15,13 2 0 0,-2-5 0 0,0 0 0 16,-1 0 128-16,1-3-128 0,-2-2 128 0,1-1-128 15,2-2 0-15,0-1 0 0,-2-1 0 0,1-1 0 0,-4-1 0 16,1 1 0-16,0 0 0 0,0-2 0 0,0 3 0 0,-1 0 0 16,-1 0 0-16,-2 1-128 0,-2 0 128 0,-2 3 0 15,-1 1 0-15,1 8-128 0,-7-4 128 0,7 4 0 16,-7-3 0-16,-3 3-128 0,0 1 128 0,0 3 0 16,-2 1 160-16,1 1-160 0,0 1 160 0,0 1-160 15,-1 1 160-15,2 0-160 0,1-1 176 0,0 1-176 16,-2-2 192-16,4 2-192 0,0 0 272 0,1-1-48 15,-1-1-16-15,7-7 0 0,-4 11 48 0,4-11 0 16,0 0 0-16,-3 10 0 0,3-10 16 0,0 0 16 16,0 0 0-16,0 0 0 0,0 0-48 0,10 5-16 15,0-2 0-15,-10-3 0 0,10-4-224 0,1-1 0 16,-2 0 0-16,0 0-160 0,0-2-112 0,-1 1-32 16,-3-4 0-16,-5 10 0 0,7-7 32 0,-7 7 0 0,0 0 0 0,5-7 0 15,-5 7 272-15,0 0-128 0,0 0 128 0,0 0 0 16,0 0 0-16,0 0 0 0,0 0 0 0,0 0 0 15,0 0 0-15,4-6 0 0,-4 6 0 0,3-11 0 16,-5 3 0-16,2 0 0 0,0-1 0 0,-1 1 0 16,0-2 208-16,-1 2-48 0,2 8-16 0,-2-10 0 15,-1 2-144-15,1 1 128 0,2 7-128 0,0 0 128 16,-4-6-128-16,4 6 0 0,0 0 0 0,0 0 0 16,0 0-176-16,-10 1 176 0,1 4-128 0,2 2 128 15,3 0-128-15,-2 3 128 0,1 3-128 0,0-4 128 16,0 0 0-16,1 2-128 0,1 0 128 0,1 1 0 15,-2-1 0-15,4-11 0 0,0 13 144 0,0-3-144 16,0-10 192-16,2 9-64 0,-2-9 0 0,0 0-128 0,0 0 240 0,0 0-64 16,8 7-16-16,-8-7 0 0,11 4 0 0,-11-4 0 15,0 0 0-15,11-4 0 0,-2-2-160 0,-1 3 128 16,-8 3-128-16,9-11 128 0,-1 1-128 0,0 1 0 16,-1-1 144-16,-1 3-144 0,-1-3 0 0,1 3 128 15,-1-2-128-15,0-1 0 0,-1 1 0 0,-4 9 0 16,4-8 0-16,-4 8 0 0,0 0-224 0,0 0-16 15,0 0 0-15,0 0 0 16,0 0-1216-16,0 0-240 0,-5-6-48 0</inkml:trace>
  <inkml:trace contextRef="#ctx0" brushRef="#br1" timeOffset="63328.39">2570 9741 8287 0,'0'0'368'0,"0"0"80"0,0 0-448 0,0 0 0 0,0 0 0 0,0 0 0 16,-4-7 1248-16,0 1 160 0,0-1 48 0,4 7 0 15,0 0-1168-15,-4-8-288 0,0 0 0 0,1 2 0 16,3 6 192-16,-3-8 0 0,-3-1-16 0,4 2 0 15,-2 1 880-15,0-1 176 0,1 0 48 0,3 7 0 16,0 0 448-16,-6-7 80 0,-2 2 32 0,1 1 0 16,1-1-576-16,-3 3-112 0,-2 2-32 0,1 0 0 15,0 0-624-15,-2 2-128 0,-4 0-32 0,2 1 0 16,1 1-208-16,0-2-128 0,1 0 160 0,0 2-160 0,-1 0 416 0,3 1-16 16,10-5 0-16,-12 6 0 0,-2 1 224 0,2-1 32 15,4 0 16-15,-1 0 0 0,-3 2-16 0,2 0 0 16,1 0 0-16,0 2 0 0,-2 0-240 0,1 1-48 15,-1-2-16-15,2 0 0 0,1 2-192 0,-1-1-32 16,-1-1-128-16,-1 2 192 0,2-2 0 0,1 0 0 16,-1 3 0-16,3-3 0 0,-1 1 32 0,3-2 0 15,4-8 0-15,-5 9 0 0,1-1-224 0,4-8 128 16,0 10-128-16,0-10 0 0,2 12 0 0,-2-12 0 16,5 10 0-16,-5-10 0 0,0 0 128 0,10 7-128 15,-1-2 0-15,-9-5 0 0,11 5 0 0,-11-5 128 16,11 4-128-16,1-1 0 0,0 0 128 0,-2-2-128 0,-10-1 176 0,15-1-176 15,-1-2 256-15,2 0-64 0,-2-2-16 0,0 0 0 16,-1 0-32-16,0-2 0 0,2-1 0 0,-2-1 0 16,-3 0-144-16,1-3 128 0,2 1-128 0,0 1 128 15,-2 0-128-15,3-2 192 0,-1-2-192 0,-2 1 192 16,-3 0-192-16,0 0 192 0,-2-1-192 0,1 0 192 16,-2-1-64-16,0 0-128 0,-2 1 192 0,0 1-64 15,-2 1-128-15,-2 2 192 0,-3 1-192 0,0 1 192 16,0 1 0-16,-3 1 0 0,-3 1 0 0,0 3 0 15,-1 2-192-15,-1 0 0 0,1-2 0 0,-1 4 128 16,-1 2-128-16,4 0 0 0,9-4 0 0,-12 5 0 16,-4 1 0-16,5 2 0 0,4-1 0 0,1 2 0 0,-2-2-160 15,3 2 160-15,1 0 0 0,0 4-144 0,-1-1 144 0,2 0-128 16,2-1 128-16,1 3-128 0,2-3 128 0,0 4 0 16,-1 2 0-16,3-2-128 0,0 1 128 0,0-1 0 15,-2 1 0-15,2 1-128 0,1 0 128 0,2-1 0 16,-2-2 0-16,2 0-128 0,-1-1 128 0,4-2-128 15,4-3 128-15,-1-3-128 0,-2 0-16 0,2-5 0 16,0 0 0-16,0-4 0 0,-2 0 144 0,-1-1-128 16,-1-4 128-16,1 1-128 0,-1-2 128 0,0-1 0 15,-1-1 128-15,-1-1-128 0,3-1 176 0,-3 1-48 16,-1 0 0-16,-3 0 0 0,0-1-128 0,-2-1 192 16,-1 1-192-16,-1 1 192 0,0 3-192 0,-2-4 0 15,1 1 0-15,-4 0 0 0,0 2 0 0,-2-1 128 16,0 1-128-16,-1 0 0 0,-3 2 0 0,2 1 0 0,-2 0 0 0,-1 1 0 15,-3 2 0-15,1 1 0 0,-1 2 0 0,3 2 0 16,3 1 0-16,-1 3 0 0,0 2 0 0,0 1 0 16,5 0 0-16,-1 2 0 0,-2 1 0 0,5 2 0 15,3-2 0-15,-1 1-144 0,0-1 144 0,1 3-160 16,1 3 160-16,2 2-192 0,2 0 192 0,1 3-192 16,-2 0 192-16,1 0 0 0,2 0 0 0,-2 2 0 15,-2-1 0-15,3-1-192 0,3-5 192 0,1 2-192 16,0-2 192-16,1-2 0 0,1-7 0 0,0-1 0 15,2-6 0-15,-1-2 0 0,-12 2 0 0,13-4 0 16,2-3 144-16,-2-3 16 0,-3-3 0 0,0 0 0 16,1 0 32-16,-2-3 16 0,-1-5 0 0,1 1 0 15,1 5-208-15,0-2 144 0,-3-1-144 0,0-1 128 0,-1 1-128 16,0 0 0-16,-1 0 0 0,-1-2 0 0,-2 1-208 0,0 0 16 16,-2 2 16-16,-3 3 0 0,-2 1-64 0,0 4-16 15,-1 2 0-15,-1 2 0 0,-4 0 256 0,1 4 0 16,-2 1 0-16,0 3 0 0,0 4-144 0,-1 0 16 15,-2 0 0-15,-1 4 0 0,1 0 128 0,-1 3-128 16,-1 0 128-16,5 2-128 0,6-3 128 0,-2 1-128 16,-4 2 128-16,2-3-128 0,-1 0 128 0,6 0 0 15,4 0 0-15,-1 1-128 0,-3-4 128 0,5 2 0 16,4-1 0-16,-1-1-128 0,-3-10 128 0,0 0 0 16,6 9 0-16,-6-9-128 0,5 11 128 0,-5-11 0 15,0 0 0-15,11 5 0 0,1-6 0 0,-2-2 0 16,-1 0 0-16,2-3-128 0,0-2 128 0,0-1 0 15,-2 0 0-15,1-2 0 0,1 0 0 0,-1-1 144 0,-1-1-144 0,0 1 0 16,2-1 144-16,-2-3-144 0,0 2 0 0,-2-2 144 16,-2 3-144-16,0 0 0 0,-2 0 0 0,-2 0 0 15,-2 1 0-15,-2 1 0 0,-1-1 0 16,0 2 0-16,-2 2 0 0,-2 0 0 0,-3 1 0 0,0 2 0 16,-2 0 0-16,-2 1 128 0,-2 3-128 0,-1 2 0 15,3 3 0-15,-1 3 0 0,-1 3 0 0,1-1 0 16,2 2 0-16,-3-1 0 0,-1 3-128 0,1 0 128 15,2 3 0-15,4-1 0 0,2 0 0 0,-1 0 0 16,1 4-176-16,5-4 176 0,3 2-128 0,1 0 128 16,1 0 0-16,3-1-160 0,3-1 160 0,1 0 0 15,0-4-160-15,-1 0 160 0,1-3-128 0,1-2 128 0,3-1-128 0,-2-2 128 16,-10-3-128-16,13-1 128 0,2-2 0 16,-3-1 0-16,-6-4 0 0,2 1 0 0,2-3 0 0,3 0 0 15,-1-3 0-15,0 0 0 0,-2 1 0 0,2 0 128 16,0-2-128-16,-1-2 0 0,-1-1 0 0,-1 1 144 15,0-1-144-15,-3 0 0 0,-2 1 0 0,0 0 0 16,0 2 0-16,-4 1 0 0,-1 0 0 0,-3 3 0 16,-1 0 0-16,1 4 0 0,4 6 0 0,-9-4 0 15,-2 0 0-15,2 3 0 0,9 1 0 0,-10 5 0 16,-1-2 0-16,1 0 0 0,-1 5 0 0,4-1 0 16,7-7 0-16,-11 6 0 0,2 6-128 0,1-2 128 15,2-2 0-15,0 1-144 0,0 1 144 0,1 0 0 16,-1-3-144-16,1 3 144 0,-1 2 0 0,2-1 0 15,4 0-144-15,-1 1 144 0,-2-2 0 0,3 3 0 0,4-3-128 0,2 1 128 16,1-2 0-16,-1-2-128 0,-6-7 128 0,7 9 0 16,1-3-176-16,-8-6 176 0,10 3-160 0,1-2 160 15,-11-1-176-15,11-3 176 0,-2 0-192 0,-9 3 192 16,7-7 0-16,-1 1 0 0,2-5 0 0,-2 2 0 16,-4 0 0-16,2 1 0 0,1-4 176 0,-1 1-176 15,-1-2 144-15,-2 1-144 0,-1 1 0 0,0 0 144 16,-1 2-144-16,-1-2 0 0,1 1 144 0,-3 1-144 15,-1 2 0-15,0 0 0 0,-2 1 0 0,7 6 0 16,-6-4 0-16,-3 1-160 0,-4 2 160 0,1 4-160 16,1 2 160-16,2-1-208 0,0 1 80 0,-1 2 128 15,-2 0-160-15,2 1 160 0,3 0 0 0,-1 3-144 16,-1-1 144-16,4-1 0 0,5-9 0 0,-3 12 0 0,-1 0 0 0,4-12 0 16,0 0 0-16,3 9 0 0,0 0 0 0,-3-9 0 15,0 0 0-15,7 6 128 0,3 0-128 0,-10-6 0 16,0 0 0-16,10 6 0 0,2-6 0 0,-12 0 0 15,0 0 0-15,10-6 0 0,2 2 0 0,-2-2 144 16,1 0-144-16,-2-1 0 0,-1 2 128 0,0 0-128 16,-1-2 0-16,-7 7 0 0,6-7 0 0,-6 7 0 15,6-7 128-15,-6 7-128 0,0 0 0 0,0 0 0 16,0 0 0-16,0 0 0 0,0 0 0 0,0 0 0 16,0 0 0-16,-9 0 0 0,9 0 128 0,-9 1-128 15,0 1 0-15,9-2 0 0,0 0 0 0,0 0 0 16,0 0 0-16,0 0-11968 15,0 0-2256-15</inkml:trace>
  <inkml:trace contextRef="#ctx0" brushRef="#br1" timeOffset="64760.61">3765 9707 20847 0,'0'0'912'0,"0"0"208"0,0 0-896 16,-9 5-224-16,9-5 0 0,-9 3 0 0,9-3 512 0,-9 5 64 15,9-5 16-15,0 0 0 0,-8 2-368 0,8-2-80 16,0 0-16-16,0 0 0 0,0 0 0 0,-7-4 0 16,7 4 0-16,0 0 0 0,-5-6-128 0,1-2 0 15,4 8 0-15,0 0 0 0,-4-6 0 0,4 6 0 16,0 0 0-16,0 0 128 0,-6-6 608 0,6 6 112 16,-9-2 32-16,9 2 0 0,0 0-32 0,-9 0 0 15,1 0 0-15,8 0 0 0,-9 4-416 0,1-2-96 16,8-2-16-16,-9 4 0 0,0 1-160 0,1-1-32 15,8-4-128-15,-9 7 192 0,0-1-192 0,1 0 144 16,0-1-144-16,0 0 128 0,-1 0 0 0,2 0 0 0,7-5 0 16,-6 7 0-16,6-7-128 0,0 0 0 0,-9 7 144 0,9-7-144 15,-7 6 272-15,7-6-16 0,-9 7 0 0,4-1 0 16,5-6 128-16,-3 11 0 0,-1-2 16 0,0 1 0 16,2 3-272-16,-1-1-128 0,2-2 128 0,-2 2-128 15,1 1 0-15,0-4 0 0,2-9 0 0,3 9 0 16,-3-9 0-16,0 0 128 0,7 8-128 0,-7-8 128 15,0 0-128-15,0 0 0 0,0 0 0 0,11 3 0 16,-11-3 0-16,12-3 160 0,-12 3 16 0,10-1 0 16,1-2-176-16,-11 3 160 0,0 0-160 0,10-2 160 15,1-1 32-15,-11 3 0 0,0 0 0 0,9-4 0 16,-9 4-192-16,8-5 0 0,-8 5 0 0,0 0 128 16,8-7-128-16,-2 1 128 0,-1-3-128 0,-1 1 128 15,-4 8 64-15,4-11 0 0,1 1 0 0,-1-2 0 0,-1 3 64 0,-1 0 32 16,1-1 0-16,0-1 0 0,-2-1-160 0,-1 2-128 15,-1-2 192-15,-1 2-192 0,2-1 160 0,-1 1-160 16,-4 1 128-16,1-2-128 0,0 1 0 0,-1-3 128 16,-4 0-128-16,1 2 0 0,0 0 0 0,1 2 128 15,1 1-128-15,-2 3 0 0,0-1 0 0,2 2 0 16,1-1 128-16,5 5-128 0,-10-1 0 0,10 1 0 16,0 0 0-16,-6 6 128 0,6-6-128 0,-7 8 0 15,7-8 0-15,-5 13 0 0,-1 3 0 0,-1-3-176 16,1 1 176-16,2 3-192 0,1-2 192 0,-1 0 0 15,-1 0-144-15,1 0 144 0,1 1 0 0,1 1 0 16,-2-1 0-16,3-1 0 0,-1-1 0 0,4 0 0 16,2-4 0-16,-1 0 0 0,1 2 0 0,2-1 0 0,0-4 0 0,2 0 0 15,-8-7-144-15,13 5 144 0,0-1 0 0,-3-1 0 16,-10-3 0-16,12 1 0 0,-1-2 0 0,-1-1 0 16,0-2 0-16,0-1 128 0,-3-1-128 0,3-1 0 15,-1 1 128-15,-2-2-128 0,0-3 0 0,1 0 0 16,0-1 0-16,-1 0 128 0,0-1-128 0,0 0 0 15,-2-1 0-15,0 2 0 0,-1-1 0 0,0-1 0 16,-2 3 128-16,1 1-128 0,-2 2 0 0,-1 8 0 16,-2-10 0-16,-1 3 0 0,0 1 0 0,3 6 0 15,-5-7 0-15,5 7 0 0,-8-4 0 0,1 3 0 16,-3 1 0-16,1 2 0 0,-2 1 0 0,0-2 0 16,1 2 0-16,-2 2 128 0,-1 2-128 0,0-1 144 15,1 2 112-15,0-2 0 0,1 1 16 0,0 1 0 0,2 0-64 0,1-1-16 16,1 3 0-16,1-3 0 0,1 1-192 15,5-8 128-15,-1 9-128 0,0 1 0 16,1-3-320-16,0-7-144 0,3 9-48 0,-3-9 0 16,6 10-2688-16,-6-10-560 0</inkml:trace>
  <inkml:trace contextRef="#ctx0" brushRef="#br1" timeOffset="65794.28">4584 9751 2751 0,'0'0'256'0,"0"0"-256"15,0 0 0-15,0 0 0 0,0 0 160 0,0 0-16 16,0 0 0-16,0 0 0 0,0 0 272 0,0 0 48 16,8-9 16-16,-2 2 0 0,1 1 1968 0,-1-2 400 15,2 0 80-15,-1 0 16 0,-3 1-928 0,-1 0-176 16,3-1-48-16,-6 8 0 0,0 0-816 0,0 0-160 16,0 0-48-16,0 0 0 0,-2-6 16 0,2 6 0 15,-5-8 0-15,5 8 0 0,0 0-224 0,-6-3-48 16,-2 3-16-16,8 0 0 0,-8-1-96 0,0 0-16 15,-1 1 0-15,0 2 0 0,1 1 0 0,-1 1 0 16,0 0 0-16,-2 1 0 0,1-2-176 0,1 1-32 16,9-4-16-16,-11 5 0 0,0 0 0 0,3 0 0 15,8-5 0-15,-5 8 0 0,-5 0 112 0,5 0 32 0,5-8 0 0,0 10 0 16,0 0-304-16,3 1 0 16,-1-1 128-16,4 2-128 0,0 1 0 0,1 1 0 0,-1-2 0 0,2 3 0 15,1-5 0-15,2 0 0 0,-1 0 0 0,3-4 0 16,0 1 0-16,-1-5 0 0,-2 2 0 0,2-4 0 15,0-4 0-15,0 2-176 0,-1-5 176 0,0 2-160 16,-4 1 160-16,3-3 0 0,-1-2 160 0,-1-1-160 16,-2-2 576-16,1 0 32 0,-1 1 0 0,1-1 0 15,-2-1 32-15,0 0 16 0,-1-2 0 0,0 4 0 16,-3-1-320-16,0 0-64 0,-2 1-16 0,1 0 0 16,0 2-256-16,-1 2 0 0,-2 1 128 0,3 6-128 15,0 0 0-15,0 0-176 0,-10-3 32 0,1 6 0 16,-2 3-48-16,1 1-16 0,-2 0 0 0,-1 2 0 15,-3 5 80-15,1-1 128 0,-1 1-208 0,1 2 80 0,-1-2 128 0,3 1 0 16,0-1 0-16,1 0-128 0,2-2 128 0,1 0 0 16,1-3 0-16,8-9 0 0,0 0 0 0,-2 10 0 15,-2 0 0-15,4-10 128 0,3 7-128 0,-3-7 0 16,7 9 0-16,-2-2 0 0,-5-7 0 0,0 0 0 16,8 8 0-16,1-2 0 0,0 0 0 0,0 0 0 15,0-2 0-15,-9-4-128 0,0 0 128 0,12 4 0 16,0-2-144-16,-12-2 144 0,11 0-192 0,0 0 48 15,-11 0 0-15,10-2 0 0,-10 2 144 0,11-7 0 16,-5 0 0-16,2-3 0 0,0 4 0 0,-2-1 0 16,-2 0 0-16,0-5 0 0,0 0 0 0,0 0 0 15,-1-1 160-15,-1 0-160 0,-1-1 144 0,-1 0-144 16,-1-2 128-16,0 2-128 0,-2-1 160 0,-1 0-160 0,-1-1 192 0,-1-1-192 16,-2 5 0-16,0 2 0 0,1 1 0 0,1 4 0 15,-2 1 144-15,-1 2-144 0,-1 2 0 0,-2 6 144 16,-3 4-144-16,2 3 128 0,-1 0-128 0,2 4 128 15,3-3-128-15,-1 3 0 0,-2-1 144 0,4-2-144 16,4-2 224-16,-1 1-32 0,-1-1 0 0,2-1 0 16,1 0-64-16,3-11-128 0,0 0 176 0,0 10-176 15,0-10 0-15,4 9 0 0,3-2 0 0,-7-7 0 32,0 0-1744-32,0 0-304 0,11 4-64 0,4-7-16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1:17:11.77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1515 9780 6447 0,'0'0'576'0,"0"0"-576"0,0 0 0 0,0 0 0 16,0 0 1744-16,0 0 240 0,0 0 64 0,-7-4 0 15,7 4-1216-15,-7-5-256 0,7 5-32 0,-8-6-16 16,-1 3 272-16,9 3 48 0,-11-6 16 0,2 2 0 16,1 2-480-16,0 0-80 0,1-3-32 0,7 5 0 15,-11-1-32-15,2 0-16 0,0-2 0 0,9 3 0 16,0 0-48-16,0 0-16 0,0 0 0 0,-9 1 0 0,0-1 16 0,9 0 0 15,0 0 0-15,0 0 0 0,0 0 400 0,0 0 64 16,0 0 32-16,0 0 0 0,0 0 192 0,0 0 32 16,0 0 16-16,-3 11 0 0,3-11-240 0,1 9-48 15,-1-9-16-15,6 9 0 0,-6-9-224 0,10 7-32 16,2-1-16-16,-1-2 0 0,3-1-80 0,-1 1-32 16,0-4 0-16,0 0 0 0,1 0-80 0,3 3-16 15,1 4 0-15,-1-7 0 0,-3-4-128 0,3-2 160 16,2 2-160-16,0 1 160 0,2 3 16 0,3 0 0 15,3 1 0-15,-1-1 0 0,-4 0 16 0,6 3 16 16,4 0 0-16,1-1 0 0,1 2-208 0,0-3 144 16,-1 2-144-16,1-3 128 0,-1-1-128 0,-1 1 0 15,1 0 144-15,1 0-144 0,1-2 128 0,2 1-128 16,0-2 160-16,4 2-160 0,2 0 336 0,3 2-16 0,2 3-16 0,-3-3 0 16,-3 2 128-16,-3-4 16 0,-1-2 16 0,0 3 0 15,0 0-160-15,2 0-48 0,1-3 0 0,0 3 0 16,2 0-256-16,4 0 128 0,4 0-128 0,-1 3 0 15,-3-3 128-15,-2 0-128 0,-1 0 0 0,-1-3 0 16,1 1 192-16,0 1-64 0,0-5 0 0,10 6-128 16,6 6 320-16,-2-5-32 0,-4-1-16 0,-2-1 0 15,-3-2 32-15,-3 2 0 0,-4-1 0 0,1 0 0 16,1-1-80-16,3 0-16 0,3 1 0 0,6 1 0 16,8 1-208-16,-6 0 128 0,-4 1-128 0,-6 1 0 15,-4 0 0-15,1-2 0 0,-1-2 0 0,0 2 0 16,2-1 128-16,9 1-128 0,8-1 0 0,-1 1 0 0,-8 0 0 15,-4 0 0-15,-4 1 0 0,-2 2 0 0,-1-5 208 0,0 0-48 16,3 1-16-16,4-1 0 0,10 2 48 0,-1-1 0 16,-3-2 0-16,-2 3 0 0,-5 3-64 0,-1 0 0 15,-5-3 0-15,-1 0 0 0,-1 0-128 0,3 0 0 16,4-2 0-16,7 4 0 0,5 0 0 0,-3 1 0 16,-6-2 0-16,-4 2 0 0,-5 1 0 0,-2-3 0 15,-2 2 0-15,0-1 0 0,1-1 0 0,3 2 0 16,2-3 0-16,5 1-176 0,6 2 176 0,-4 0 0 15,-5-2 0-15,-3 1 0 0,-3 4 0 0,-2-4 192 16,-3-2-64-16,0 0 0 0,1-1-128 0,0 0 0 16,1-1 0-16,7 2 0 0,7 0 0 0,0 0 0 15,-6-1 0-15,-2 1 128 0,-2 1-128 0,-4-1 0 16,-1 0 0-16,-2 0 128 0,-3-1 0 0,0 0 0 0,0-1 0 0,1 1 0 16,0 0 144-16,2 0 48 0,1 1 0 0,6 0 0 15,6 0-320-15,-4-3 0 0,-5 2 0 0,-2 1-144 16,-2 0 144-16,-1-2 0 0,-2-2-144 0,-2 1 144 15,-1-1 0-15,1 0 0 0,0-2 0 0,-1 3 0 16,2-1 0-16,2 1 128 0,0-3-128 0,6 2 192 16,2 1-192-16,-1 0 128 0,-5 1-128 0,-1 0 128 15,-2 2 0-15,-2 0-128 0,-2-2 192 0,-1 2-64 16,-2-1 64-16,-2-1 16 0,0 1 0 0,-1 0 0 16,0-2-208-16,1 0 0 0,0 1 0 0,0-1 0 15,1 1-160-15,-1 0-80 0,0 1-16 0,4 1 0 16,4-4 256-16,-1 3 0 0,-3-1 0 0,-3 2 0 15,-1 0 0-15,0 0 0 0,-1 0 0 0,0 0 0 0,0 0 0 0,-1 0 0 16,-2 0 0-16,0 0 0 0,-2 0 128 0,-1 0-128 16,1 0 0-16,0-2 0 0,-2 2 0 0,0-1 0 15,1-1 0-15,-1 1 0 0,-1 1 160 0,0-4-32 16,0 1 0-16,2 2 0 0,0 0-128 0,1 0 0 16,-1-1 0-16,1 0-176 0,0-1 176 0,-1 0 0 15,1 2 0-15,5-1 0 0,5 2 0 0,-1-3 0 16,-6 2 128-16,-2 2-128 0,-1-1 0 0,-2 0 144 15,1 3-144-15,-1-3 0 0,-1 0 128 0,0 0-128 16,-1 1 0-16,-1 0 0 0,1 0 0 0,0 1 160 16,-2-1-160-16,1-1 128 0,-2 0-128 0,-9 0 0 15,12 3 0-15,-2-2 0 0,-10-1 0 0,12-1 0 16,-2 1 0-16,-10 0 0 0,12-3 0 0,-2 0 0 0,0 1 0 0,-1 1 0 16,1-3 128-16,0 1-128 0,1 0 128 0,1 1-128 15,-12 2 0-15,13-2 128 0,-2-1-128 0,1 1 0 16,0 1 0-16,0 1 0 0,-2 0 0 0,0 0 0 15,-10 0 0-15,12 0 0 0,0 0 0 0,-2 1 0 16,-10-1 0-16,12 2 0 0,0-2 0 0,-12 0 0 16,10 0 0-16,-10 0 0 0,11-2 0 0,3 2 0 15,6 0 0-15,-3 0 128 0,-6 0-128 0,1-1 0 16,0 1 128-16,-1 0-128 0,1 0 0 0,-1 0 128 16,-11 0-128-16,10-3 128 0,-10 3-128 0,12 0 128 15,-2 0-128-15,-10 0 0 0,0 0 0 0,11 3 0 16,-11-3 0-16,0 0 192 0,0 0-192 0,9-7 192 15,-4-4-192-15,-1 2 0 0,-4 9 0 0,6-6 0 0,-6 6 0 0,8-4 0 16,0-1 0-16,-8 5 128 0,8-5-128 0,-2 1 0 16,0-1 0-16,-6 5 0 0,6-4 0 0,-6 4 0 15,0 0 0-15,8-5 0 0,-8 5 0 0,8-2 0 16,-8 2 0-16,0 0 0 0,0 0 0 0,0 0 0 16,9-3 0-16,-9 3 0 0,0 0-240 0,0 0-80 15,0 0 0-15,9 6-16 16,-1 6-464-16,-8-12-96 0,0 0 0 0,0 0-16 15,10 0-1568-15,-2 6-304 0,-1 10-64 0,-1-10-16 16,1-12-608-16,-2-1-128 0,-5 7-32 0,0 0-7840 0</inkml:trace>
  <inkml:trace contextRef="#ctx0" brushRef="#br0" timeOffset="1">2843 6384 25631 0,'0'0'1136'0,"0"0"224"0,0 0-1088 0,0 0-272 0,0 0 0 0,0 0 0 16,0 0 1424-16,0 0 240 0,0 0 32 0,0 0 16 15,0 0-816-15,0 0-176 0,0 0-16 0,0 0-16 16,0 0-480-16,0 0-80 0,0 0-128 0,0 0 176 16,0 0-176-16,0 0 0 0,10 6 144 0,-10-6-144 15,0 0 272-15,0 0-16 0,3 12 0 0,-1 0 0 16,-6 1 192-16,-1 0 48 0,-2 0 0 0,3 1 0 15,2-2 48-15,-2 2 16 0,0-1 0 0,1 0 0 16,4 2-144-16,-1-2-32 0,-1-2 0 0,1 4 0 16,3-2-48-16,1 1-16 0,-3-1 0 0,-1 1 0 15,-1 1 80-15,3 0 16 0,2 1 0 0,-1 0 0 16,-3 1-96-16,2-2 0 0,4 1-16 0,-4 3 0 16,-2 1-48-16,3 1-16 0,1 0 0 0,0-2 0 15,-2 0-112-15,2-1 0 0,0 0-128 0,1 2 192 0,2-1-192 16,-3 2 0-16,-3-1 0 0,2 0 0 0,1 3 192 0,-2-1-48 15,-2 1-16-15,1-3 0 0,2-1 32 0,-2 2 0 16,-2 0 0-16,1 1 0 0,0 2-32 0,1 2-128 16,1-3 192-16,-2 2-64 0,-2 0-128 0,2 0 128 15,3-1-128-15,-3 0 128 0,-3-2-128 0,3 0 0 16,2 0 144-16,0-1-144 0,1-1 0 0,1 2 128 16,0-3-128-16,1 2 0 0,1-1 0 0,0-1 128 15,-2 0-128-15,-1 0 0 0,7-1 0 0,-4 2 128 16,-2 0-128-16,1 0 0 0,0 0 128 0,1 3-128 15,-2-2 160-15,0 3-160 0,-2 1 160 0,2 1-160 16,0 0 160-16,-1 0-160 0,-3-1 176 0,1 1-176 16,1 1 192-16,1-2-192 0,-2 1 160 0,2-1-160 0,1-2 128 0,0 1-128 15,0-4 0-15,1 3 0 16,0-7 128-16,2 1-128 0,-1-1 0 0,-1 1 0 0,-2-3 0 0,1 1 0 16,1-1 0-16,0 0 0 0,-1 2 144 0,0 0-144 15,0 1 160-15,-1 1-32 0,-1 1-128 0,2 4 192 16,-2-3-192-16,-1 3 144 0,1-3-144 0,0 4 128 15,-2 2-128-15,1 0 0 0,0-1 0 0,2 0 128 16,-2-2-128-16,2-1 0 0,1-1 0 0,0 0 0 16,-2-1 0-16,1-2 0 0,1-3 0 0,0 1 0 15,1 0 0-15,-1-2 0 0,0 2 0 0,0-3 0 16,0 0 0-16,-2 4 0 0,1-2 0 0,-1 2 0 16,0-1 0-16,0 2 0 0,1-1 128 0,-2 3-128 15,1-1 0-15,-1 2 0 0,-1 0 0 0,1 1 0 16,-1 0 0-16,1 2 0 0,-1-3 0 0,0 1 0 0,0 1 0 15,-1-1 0-15,2 1 128 0,-1-1-128 0,3-3 0 0,-2 0 0 16,2-1 0-16,-2-3 0 0,1 1 0 0,0 0 0 16,-1-1 0-16,2 2 0 0,0-4 0 0,1 2 0 15,-2 0 0-15,1 0 0 0,-1 0 0 0,1 1 0 16,0 0 0-16,-1-1 0 0,0 2 0 0,-1 2 0 16,0 0 0-16,0 2 0 0,-1 0 0 0,0 1 0 15,0-4 0-15,0 3 0 0,2 3 0 0,-1-1 0 16,0-6 0-16,2 2 0 0,0-2 0 0,-1 3 0 15,-1-7 128-15,1 1-128 0,0 2 0 0,1-3 0 16,0 0 0-16,1-1 0 0,-2 2 0 0,2 1 0 16,0-2 0-16,0 0 0 0,-2 0 0 0,1 0 0 0,-2 0 128 15,1 1-128-15,-2 2 0 0,1-1 0 16,0 1 0-16,-2 2 0 0,-2 3 0 0,1-1 0 0,-2-1 0 0,1 2 0 16,1 0 0-16,-2-2 0 0,0 0 128 0,1-2-128 15,1 0 0-15,-1-4 0 0,-1 1 0 0,1 2 0 16,3-3 0-16,0 1 0 0,-1-1 128 0,0 0-128 15,0 1 0-15,-1-2 0 0,1-1 0 0,1-1 0 16,0 0 0-16,0 2 128 0,1 0-128 0,-1 0 128 16,-2-2-128-16,0 2 160 0,1 0-160 0,0 1 160 15,-2 0-160-15,2 0 0 0,-2 1 144 0,1 2-144 16,-1-1 0-16,0 2 0 0,1 0 0 0,-1 0 0 16,1 0 0-16,-1-1 0 0,0-2 0 0,1 0 0 15,-1 1 0-15,1-1 0 0,0-1 0 0,1 0 128 16,-2-1-128-16,2 2 0 0,1-5 0 0,0 2 0 0,0-11 0 15,-3 10 0-15,2 3 0 0,0-2 128 0,-2-1-128 0,2 1 0 16,0 0 0-16,1-2 0 0,-2 2 0 0,2-1 0 16,0 1 0-16,-1-1 0 0,0 1 0 0,-1 0 0 15,0 2 0-15,0-1 0 0,2 0 0 0,-1 1 0 16,0-3 0-16,0 2 0 0,1 0 0 0,0-2 0 16,-2 2 0-16,2-2 0 0,0 1 0 0,0-1 0 15,0 1 0-15,0 0 0 0,0-11 0 0,2 11 0 16,0-1 0-16,-1 1 0 0,-1 0 0 0,3 0 0 15,0 2 0-15,-2 0 0 0,-2-3 0 0,1 2 0 16,0 2 0-16,0-1 0 0,0-1 0 0,1 1 0 16,-1-1 0-16,0 0 0 0,0-1 0 0,-1 2 0 15,-1-3 0-15,2 1 128 0,2 1-128 0,-1-2 0 16,0 1 0-16,1 1 0 0,-2-12 0 0,0 11 0 0,1 0 0 16,2-2 0-16,-3-9 0 0,1 10 0 0,0 1 0 0,-1-11 0 15,0 10 0-15,0-10 0 0,0 12 0 0,0-12 128 16,0 13-128-16,0-13 0 0,0 9 0 0,0-9 0 15,0 11 0-15,0-11 0 0,0 9 0 0,0-9 128 16,0 0-128-16,1 10 0 0,-1-10 0 0,0 0 0 16,2 10 0-16,-2-10 0 0,0 0 0 0,2 10 0 15,-2-10 0-15,0 0 0 0,0 0 0 0,4 9 0 16,-4-9-272-16,0 0 16 0,0 0 16 0,0 0 0 16,0 0-1280-1,0 0-256-15,0 0-48 0,7 8-12240 0,-7-8-2448 0</inkml:trace>
  <inkml:trace contextRef="#ctx0" brushRef="#br0" timeOffset="2">10522 9481 10127 0,'0'0'896'0,"0"0"-704"0,0 0-192 0,0 0 0 15,0 0 3312-15,0 0 624 0,-2-8 128 0,2 8 32 16,0 0-2624-16,0 0-528 15,0 0-112-15,1-10 0 0,2 1-624 0,-3 9-208 0,4-9 144 0,-4 9-144 16,5-11 0-16,-1 2 0 0,-4 9 128 0,4-10-128 16,-1 2 320-16,-3 8 48 0,3-12 0 0,-3 12 0 15,0 0 464-15,0 0 112 0,0 0 16 0,0 0 0 16,-1-9-256-16,1 9-32 0,0 0-16 0,0 0 0 16,0 0 112-16,0 0 0 0,-11 1 16 0,2 1 0 15,0 0-128-15,1 3-16 0,8-5-16 0,-9 11 0 16,1-3-192-16,-1 1-48 0,-1 0 0 0,-1 3 0 15,1 2-96-15,-1 3-32 0,-2 1 0 0,2 2 0 16,-1 1-64-16,0-3 0 0,-1 1-16 0,0 1 0 16,-1 4-176-16,1 0 192 0,0 0-192 0,0 1 192 0,0 1-192 0,0-3 0 15,0-3 144-15,1 0-144 0,1 1 0 0,2 0 0 16,0-3 0-16,1 1 0 0,1 2 0 0,-1-7 0 16,1 2 0-16,1-3-128 15,-1 0-416-15,1-3-80 0,-1-1-16 0,2-1 0 16,5-8-1456-16,-7 8-288 0,7-8-64 0,-7 6-16 15,0 2-368-15,7-8-80 0,-6 7-16 0,6-7 0 16,0 0 1072-16,-7 5 192 0,7-5 64 0</inkml:trace>
  <inkml:trace contextRef="#ctx0" brushRef="#br0" timeOffset="3">10028 9493 17503 0,'0'0'768'0,"0"0"176"0,0 0-752 0,0 0-192 0,-8 1 0 0,8-1 0 0,0 0 2832 0,0 0 544 16,0 0 96-16,0 0 32 0,0 0-2432 0,0 0-496 16,0 0-80-16,0 0-32 0,0 0 80 0,0 0 16 15,0 0 0-15,11 2 0 0,-11-2-240 0,10 2-32 16,-10-2-16-16,12 4 0 0,-2 0 208 0,0 3 32 15,-1 3 16-15,0-1 0 0,1-2 288 0,-1 3 48 16,-1 3 16-16,3 5 0 0,2 7-256 0,1-3-48 16,-4-2-16-16,-2-7 0 0,-8-13-48 0,8 12 0 15,2 2 0-15,1 2 0 0,-1 0-304 0,2 0-64 16,0-2-16-16,1 6 0 0,-1 0 0 0,1-1-128 16,1-2 192-16,0 1-64 0,1 5 16 0,0-3 0 15,1 0 0-15,0 1 0 0,1 5-144 0,-3-3 192 16,-1-3-192-16,-1-3 192 0,-2-3-64 0,2-2 0 0,1-4 0 15,0 1 0-15,-1 0-128 0,-2 0 160 0,0 0-160 0,-10-9 160 16,11 2-160-16,-1-1-144 0,-10-1 144 0,12 0-208 31,-2-3-1264-31,1 1-256 0,-1-2-64 0,-2-2-16768 0</inkml:trace>
  <inkml:trace contextRef="#ctx0" brushRef="#br0" timeOffset="4">2576 5691 2751 0,'0'0'256'0,"0"0"-256"0,-1-6 0 0,1-5 0 15,1 1 2368-15,0 0 416 0,1-1 96 0</inkml:trace>
  <inkml:trace contextRef="#ctx0" brushRef="#br0" timeOffset="5">2528 5528 19343 0,'0'0'1728'0,"0"0"-1392"15,3-9-336-15,-3 9 0 0,0 0 1584 0,6-6 240 16,-6 6 48-16,5-7 16 0,-5 7-960 0,0 0-192 16,0 0-32-16,0 0-16 0,0 0 64 0,0 0 16 15,0 0 0-15,0 0 0 0,0 0-208 0,0 0-48 16,0 0 0-16,11 5 0 0,-11-5 0 0,9 8-16 16,-9-8 0-16,9 7 0 0,-9-7-48 0,9 6 0 15,-9-6 0-15,10 8 0 0,0 0 48 0,-3 0 0 16,1 0 0-16,0-1 0 0,-1 2 0 0,-1 3 0 15,-1-3 0-15,1 3 0 0,-1 0-112 0,1 1-32 16,-1 0 0-16,1 1 0 0,-1 2-224 0,-1-2-128 0,-2-2 160 0,1 0-160 16,2-1 128-16,2 1-128 0,-2 0 0 0,-5-12 144 15,0 0-16-15,10 12-128 0,1 1 192 0,-3-3-64 16,-8-10-128-16,10 9 0 0,-1 0 0 0,-9-9-176 16,0 0 176-16,11 4-208 0,-11-4 80 0,10 5 128 31,-10-5-1840-31,0 0-240 0,0 0-48 0,0 0-8944 0,0 0-1776 0</inkml:trace>
  <inkml:trace contextRef="#ctx0" brushRef="#br0" timeOffset="6">3186 5231 12895 0,'0'0'1152'0,"0"0"-928"16,-4-9-224-16,4 9 0 0,0 0 3968 0,0 0 736 16,0 0 160-16,-7 1 16 0,7-1-3744 0,0 0-752 15,-10 4-160-15,3 1-32 0,0 2-192 0,2 1 176 16,0 2-176-16,-1-1 160 0,6-9-160 0,-5 11 0 15,1-1 0-15,0 1 0 0,-2 0 0 0,-1 1 0 16,1 1 0-16,-1 1 0 0,0-1 208 0,-3 1 16 16,1-1 0-16,-1 2 0 0,-3 1 352 0,-3 5 80 0,0-4 16 0,-2 2 0 15,-3 2 0-15,-1 1 0 0,-3-1 0 0,2 4 0 16,2 0-48-16,-4 2-16 0,-3 2 0 0,0 3 0 16,2 5-64-16,3 3-16 0,2 7 0 0,0-5 0 15,-1-15-80-15,2 2 0 0,2 5-16 0,0-2 0 16,0 1-144-16,2 1-32 0,3 2 0 0,2-2 0 15,1-1-80-15,-6-3-32 0,-7-3 0 0,5 5 0 16,6 4-16-16,-2-1-128 0,-5-7 192 0,4 0-64 16,3 1-128-16,2-3 0 0,-2 1 0 0,0 2 0 15,0 1-272-15,2-3-96 0,1 0-16 0,1-5-12608 16,3 0-2512-16</inkml:trace>
  <inkml:trace contextRef="#ctx0" brushRef="#br0" timeOffset="7">2690 7557 19519 0,'0'0'864'0,"0"0"176"0,-10-3-832 0,10 3-208 0,-10-2 0 0,1 0 0 16,0 1 1168-16,9 1 192 0,-11 0 48 0,2 1 0 15,0-1-624-15,9 0-112 0,0 0-32 0,-8 0 0 16,8 0-192-16,0 0-32 0,0 0-16 0,0 0 0 16,0 0 192-16,0 0 48 0,0 0 0 0,0 0 0 15,9 17-96-15,-2-9-16 0,-7-8 0 0,0 0 0 16,0 0-208-16,0 0-32 0,0 0-16 0,0 0 0 16,0 0 64-16,10 13 16 0,-1 3 0 0,-5-7 0 15,-4-9 256-15,0 0 48 0,0 0 16 0,0 0 0 16,0 0 48-16,-5 9 16 0,5-9 0 0,0 0 0 0,0 0-336 0,0 0-64 15,0 0-16-15,0 0 0 0,1 12-128 0,-1-12-48 16,0 0 0-16,0 0 0 0,0 0 80 0,11 2 16 16,-11-2 0-16,12 4 0 0,-2-4 0 0,2 2 0 15,-2-2 0-15,2 0 0 0,2 0 16 0,1 0 0 16,-2-2 0-16,2 4 0 0,4 3-112 0,3-1-16 16,4 0 0-16,-1-3 0 0,-6-2-128 0,2-2 128 15,1 0-128-15,2 2 128 0,0 1-128 0,-1 0 128 16,0-1-128-16,0 1 128 0,0-4-128 0,-1 1 0 15,-1-2 0-15,0 1 128 0,-2 0-128 0,-1 0 0 16,1-2 144-16,-1 1-144 0,0-1 0 0,0 1 144 16,1-1-144-16,0 1 0 0,-1-1 208 0,1 4-64 15,-4-1-16-15,0 2 0 0,-5-1-128 0,3 1 0 16,3 0-160-16,-2 1 160 0,-14 0 0 0,13-3 0 0,0 2-128 16,-1 0 128-16,0 1 0 0,-3-2 0 0,1 2 0 0,2-2 0 15,0 2-208-15,-2-2 48 0,-1 0 16 0,0-2 0 31,2 1-1200-31,-2-2-256 0,-9 5-32 0,10-5-10736 0,-2 0-2160 0</inkml:trace>
  <inkml:trace contextRef="#ctx0" brushRef="#br0" timeOffset="8">2181 7318 4607 0,'0'0'400'0,"0"0"-400"16,0 0 0-16,0 0 0 0,0 0 4896 0,0 0 896 16,0 0 176-16,0 0 48 0,0 0-4304 0,0 0-864 15,0 0-160-15,0 0-48 0,0 0 16 0,0 0 0 16,0 0 0-16,0 0 0 0,9 7-112 0,-9-7-32 15,0 0 0-15,0 0 0 0,8 13 0 0,-3-1-16 16,-2-1 0-16,-3 1 0 0,-1-1 144 0,-1 0 16 16,1-2 16-16,0 3 0 0,-2 1 48 0,3 0 16 15,3 2 0-15,-3-2 0 0,-2 0-48 0,1 0-16 16,1 0 0-16,3 6 0 0,1 10-224 0,-2-4-64 16,-2-3 0-16,3-5 0 0,-1 2-192 0,-3-6-32 0,-3-3-16 0,2 1 0 15,-1 5 16-15,0 2 0 0,1 0 0 0,-1-2 0 16,-1 2-160-16,3-2 160 0,0-2-160 0,1 2 160 15,0-3-160-15,1 1 0 0,0-2 0 0,1-2 128 16,-2-10-128-16,0 0-256 0,6 11 64 0,-6-11-13008 16,0 0-2608-16</inkml:trace>
  <inkml:trace contextRef="#ctx0" brushRef="#br1" timeOffset="9">7774 7325 17151 0,'0'0'768'0,"0"0"144"0,0 0-720 0,0 0-192 16,0 0 0-16,0 0 0 0,0 0 128 0,0 0 0 15,0 0 0-15,0 0 0 0,0 0-384 0,0 0-96 16,0 0-16-16,0 0 0 0,0 0 224 0,0 0 144 15,-12-3-192-15,2 1 192 0,10 2 336 0,-12-2 176 16,2-2 48-16,10 4 0 0,0 0 864 0,-11-3 176 0,11 3 48 0,-8-4 0 16,8 4-480-16,0 0-80 0,0 0-32 0,0 0 0 15,-7-7-752-15,7 7-160 0,0 0-16 0,0 0-128 16,-9-4 128-16,9 4-128 0,0 0 0 0,0 0 0 16,-11 0 160-16,11 0-160 0,-10-1 128 0,10 1-128 15,-9 4 144-15,9-4-144 0,-12 4 160 0,3 0-160 16,0-2 144-16,-1 2-144 0,1 3 128 0,3-2-128 15,6-5 208-15,-11 5-32 0,2 0-16 0,9-5 0 16,-9 3 224-16,9-3 32 0,-8 6 16 0,2 2 0 16,6-8-144-16,-7 11-32 0,1-1 0 0,1 1 0 15,-1 0-128-15,2-2-128 0,0 2 192 0,1-2-192 16,-1 1 208-16,0 1-64 0,0-1-16 0,0 1 0 0,1-1-128 0,3-10 160 16,0 0-160-16,-1 12 160 0,0-2-32 0,1-10-128 15,1 11 192-15,-1-11-64 0,3 10-128 0,-3-10 192 16,0 0-192-16,4 9 192 0,-4-9-32 0,5 8 0 15,0-1 0-15,-5-7 0 0,0 0 0 0,0 0 0 16,9 5 0-16,-9-5 0 0,9 6-160 0,0-2 0 16,2-1 144-16,-11-3-144 0,12 0 0 0,-2 0 0 15,2 0 0-15,-2-3 0 0,1 3 0 0,0-2 0 16,1-2 0-16,0 0 128 0,-1 0-128 0,1 0 0 16,-1 0 128-16,0 0-128 0,0 0 128 0,-1 0-128 15,-10 4 128-15,12-4-128 0,-3 2 0 0,-9 2 144 16,12-7-144-16,-12 7 0 0,0 0 224 0,9-6-64 15,-1-1-16-15,-8 7 0 0,8-8 176 0,-2 2 48 0,1-1 0 0,-7 7 0 16,6-9-48-16,-1 0 0 0,1-1 0 0,-1 1 0 16,0 1-128-16,0 0-48 0,-1-1 0 0,-1-2 0 15,-2 2-144-15,0-1 160 0,-1-3-160 0,-1 6 160 16,1 7-160-16,0 0 160 0,-8-11-160 0,0 3 160 16,1-1-160-16,0 1 160 0,7 8-160 0,-9-7 160 15,0-1-16-15,2 3 0 0,7 5 0 0,-9-6 0 16,-1 2 16-16,2-1 0 0,8 5 0 0,-9-6 0 15,0 4-160-15,9 2 0 0,0 0 144 0,0 0-144 16,-9-4 0-16,-1 1 0 0,10 3 0 0,-10 0 0 16,0 0 0-16,0 2 0 0,0 3 0 0,0-3 0 15,-1 2 0-15,1-1-160 0,-2 2 160 0,0 2 0 16,0 0-128-16,2 4 128 0,0-1 0 0,1 1 0 0,-1-2-128 0,4-1 128 16,1 1 0-16,-1 1 0 0,0 3 0 0,1 0-128 15,1-4 128-15,0 2 0 0,-1-1 0 0,1 1 0 16,4-11 0-16,-4 11 0 0,-1 4 0 0,1-5 0 15,0-1 0-15,0 0 0 0,-1-1 0 0,5-8 0 16,-4 11 0-16,4-11 0 0,-4 10 0 0,1-2 0 16,3-8 0-16,0 0 0 0,0 0 0 0,0 0 0 15,0 0 0-15,0 0 144 0,4 8-144 0,-4-8 0 16,0 0 0-16,8 6 0 0,-8-6 0 0,9 7 0 16,-9-7 0-16,9 2 0 0,-9-2 0 0,0 0 0 15,11 4 0-15,-11-4 0 0,10 3 0 0,-10-3 0 16,0 0 0-16,12 1 0 0,-12-1 0 0,10 3 0 15,-10-3 0-15,0 0 0 0,12-4 0 0,-12 4 0 0,10-7 144 0,-10 7-144 16,11-5 0-16,-3 1 144 0,-8 4-144 0,9-11 0 16,-1 0 192-16,-1 3-192 0,0-2 192 0,-1 1-192 15,1 0 240-15,1 1-64 0,1-4-16 0,-1 3 0 16,-8 9-160-16,5-9 0 0,-1 0 144 0,0 0-144 16,0-1 0-16,-2 1 0 0,-2-1 0 0,0 2 128 15,0 8-128-15,0-12 0 0,0 1 128 0,0-1-128 16,-1 3 0-16,-2-3 128 0,-3 2-128 0,1-1 0 15,1-1 0-15,0 3 128 0,-1 3-128 0,5 6 0 16,-7-13 0-16,3 4 0 0,4 9 0 0,0 0 128 16,-6-8-128-16,6 8 0 0,-6-7 0 0,6 7 0 15,-6-4 0-15,6 4 0 0,0 0-144 0,0 0 144 16,0 0 0-16,-9 0-176 0,9 0 176 0,-9 3-128 16,1 1 128-16,1 2-160 0,0 2 160 0,0-1-160 0,2 2 160 0,-2 3-192 15,-1 3 192-15,2-2-192 0,1 0 192 0,-2 4-128 16,3-2 128-16,0 2-128 0,0 1 128 0,2-3 0 15,1 1 0-15,1-2 0 0,0 1 0 0,1-5 0 16,0 2 0-16,2-2 0 0,1 2 0 0,0-3-160 16,-4-9 160-16,7 8 0 0,1-1-160 0,0-2 160 15,-8-5-128-15,12 4 128 0,0-2 0 0,-1-2-160 16,2-2 160-16,0-1 0 0,2-1 0 0,-1-1 0 16,0-3 0-16,1 0 0 0,-1-1 0 0,0 0 0 15,-2-1 0-15,0-1 0 0,-3 1 128 0,0-1-128 16,-1 1 0-16,0 1 0 0,-3-4 0 0,0 1 128 15,0 0-128-15,-1 2 0 0,-1-1 0 0,-3 1 128 0,-3-2-128 16,1 2 0-16,-1 1 0 0,-1-2 128 0,-2-2-128 0,0 4 0 16,0 3 0-16,-2 2 0 0,-1 0 0 0,0 0 0 15,9 4 128-15,-11-3-128 0,11 3 0 0,-11 3 144 16,-2 1-144-16,1 0 0 0,2 1 0 0,-2 1-176 16,0 2 176-16,0 1-208 0,2 1 80 0,-1 1 128 15,-2 2-192-15,2-2 192 0,-1 3-160 0,2 2 160 16,-2 1-128-16,3-2 128 0,2 0 0 0,1-2-144 15,0 0 144-15,2-2 0 0,2 1 0 0,2-12 0 16,0 13 0-16,2-2 0 0,-2-11 0 0,0 0 0 16,0 0 0-16,0 0 0 0,12 5-144 0,-12-5 144 15,12 2 0-15,-2-2-176 0,1-2 176 0,-1-2-128 16,-2-3-32-16,1 0 0 0,0-3 0 0,0 1 0 16,-1-1 160-16,1-2-128 0,1-2 128 0,-3 1-128 0,0 1 128 15,-1 0 0-15,1 1 0 0,-1-1 0 0,0-2 0 0,-1-1 0 16,-1 2 0-16,0 1 0 0,0 1 0 0,-2 2 0 15,-2 9 0-15,0 0 0 0,0-11 0 0,0 11 0 16,0 0 0-16,0 0 0 0,0 0 0 0,0 0 0 16,-10-1 0-16,1 3 0 0,0 2 0 0,-1 2 0 15,0-1-128-15,0 4 128 0,-4 3-160 0,3 1 160 16,-1 0-192-16,2 0 192 0,-2-3-192 0,1 2 192 16,1 0-192-16,1-1 192 0,1 1 0 0,2-1-128 15,-1-4 128-15,7-7 0 0,0 0 0 0,0 0 0 16,0 0 0-16,0 0 0 0,0 0 0 0,0 0 0 15,0 0 128-15,0 0-128 0,0 0 0 0,0 0 0 16,12 3 0-16,-2-3 0 0,-10 0 0 0,13-3 0 16,0-2 0-16,-1 0 0 0,-2 0-224 0,1-2 64 0,-1 1 16 0,1-1 0 15,-3 1 144-15,1-1 0 0,0 1-144 0,-1-1 144 16,-3-1 0-16,-5 8 0 0,8-9 0 0,-3 1 0 16,-5 8 0-16,4-10 0 0,-4 10 0 0,-2-9 0 15,2 9 160-15,-3-8-160 0,3 8 192 0,-7-5-192 16,7 5 160-16,0 0-160 0,-10-3 128 0,10 3-128 15,-11 0 0-15,11 0 0 0,-9 7 0 0,0 2 0 16,0-1 0-16,1 2 0 0,1 2 0 0,1 1 0 16,-2 1-176-16,2 2 176 0,-2-2-128 0,1-1 128 15,2 0 0-15,0-1 0 0,1-2 0 0,4-10 0 16,-3 9 0-16,3-9 0 0,0 10 0 0,0-10 0 16,0 0 0-16,9 5 0 0,-9-5 0 0,12 0 128 15,-12 0-128-15,12-4 0 0,-2-1 0 0,1-2 128 16,-2 1-128-16,1-2 0 0,-1-4 0 0,1 3 0 0,-3 0 0 0,0 0 0 15,-1 0 0-15,0-2 0 0,-1 1 0 0,-1 1 0 16,-4 9 0-16,4-11 128 0,-2 3-128 0,-2 8 176 16,2-9-176-16,-2 9 192 0,3-10 0 0,1 1 0 15,-1 0 0-15,-3 9 0 0,5-10-192 0,-5 10 0 16,5-9 0-16,-5 9 0 0,0 0 0 0,8-9 0 16,-8 9 0-16,0 0 0 0,0 0 0 0,0 0 0 15,0 0-144-15,0 0 144 0,0 0 0 0,0 0-128 16,0 0 128-16,0 0 0 0,0 0 0 0,0 0 0 15,0 0 0-15,0 0 0 0,0 0 0 0,0 0 0 16,-8 7 0-16,8-7 0 0,-3 10 0 0,3-10 0 16,-6 8 0-16,6-8 0 0,-2 9 0 0,2-9 0 0,-4 12 0 15,4-12 0-15,-3 9-128 0,3-9 128 0,0 0 0 0,-2 10 0 16,2-10 0-16,-2 11-128 0,2-11 128 16,2 10 0-16,-2-10 0 0,0 0-128 0,0 0 128 0,0 0 0 15,6 11-128-15,-6-11 128 0,0 0 0 0,0 0 0 16,0 0 0-16,11 6-128 0,-11-6 128 0,0 0 0 15,0 0 0-15,0 0 0 0,0 0 0 0,0 0 0 16,0 0 0-16,0 0 0 0,0 0 0 0,0 0 0 16,7-5 128-16,-7 5-128 0,0-8 0 0,0 8 144 15,2-8-144-15,-2-1 0 0,0 9 144 0,-3-9-144 16,0 0 128-16,3 9-128 0,-1-9 128 0,1 9-128 16,-5-7 0-16,5 7 144 0,0 0-144 0,0 0 0 15,0 0 128-15,0 0-128 0,0 0 0 0,0 0 0 0,0 0 0 16,0 0 0-16,0 0 0 0,0 0 0 0,0 0 0 0,0 0 0 15,0 0 0-15,0 0-144 0,0 0 144 0,0 0-128 16,0 0 128-16,0 0-128 16,0 0-448-16,0 0-64 0,0 0-32 0,0 0-10608 15,0 0-2128-15</inkml:trace>
  <inkml:trace contextRef="#ctx0" brushRef="#br1" timeOffset="10">8517 7264 2751 0,'0'0'128'0,"0"0"16"0,0 0-144 0,0 0 0 15,0 0 0-15,0 0 0 0,0 0 3616 0,0 0 688 16,-8-4 144-16,8 4 32 0,0 0-3200 0,0 0-640 16,-7-4-128-16,7 4-32 0,-8-7 352 0,8 7 64 15,0 0 0-15,-11-4 16 0,2 2-176 0,9 2-32 16,0 0-16-16,-10 0 0 0,-1 0 208 0,2 1 64 16,9-1 0-16,-10 5 0 0,-1-2-48 0,11-3 0 0,-6 5 0 15,6-5 0-15,-11 7-416 0,4-1-96 0,0 1-16 0,2 2 0 16,0-3-384-16,-2 3 0 0,-1 1 0 0,0 1 0 15,1-2 0-15,0 3 0 0,2 1 0 0,0 0 0 16,1 0 0-16,0 2 0 0,0 0 0 0,1 0 0 16,2-1 0-16,2-1 0 0,2 0 0 0,0 1 0 15,-1-3 0-15,-2-11 0 0,0 0 0 0,4 11 0 16,3 1 128-16,-7-12 0 0,0 0 0 0,7 9 0 16,-7-9 64-16,11 4 16 0,-11-4 0 0,12 0 0 15,-1-1-16-15,2-2 0 0,-1-1 0 0,1-1 0 16,0-1 64-16,0-1 16 0,-1-1 0 0,1-2 0 0,0 1-80 0,0-3-32 15,-1 0 0-15,-1 1 0 0,-1-1-160 0,-3 0 192 16,1-2-192-16,-1-1 192 0,-2 4 48 0,0 0 16 16,-1 1 0-16,-1-2 0 0,-2-1 128 0,-1 1 16 15,0-1 16-15,0 2 0 0,-1 0 32 0,-1 2 0 16,0 0 0-16,-1 0 0 0,1-2-160 0,-2 1-32 16,-2-1 0-16,1 2 0 0,5 9-128 0,0 0-128 15,-6-6 192-15,6 6-192 0,-11-5 0 0,2 1 0 16,9 4 0-16,-10 0 0 0,-2 2 0 0,2 4 0 15,-2-1-208-15,0 3 80 0,-1-2 128 0,1 3-160 16,2 2 160-16,-1 0-160 0,0 1 160 0,-1 1 0 16,-1 0 0-16,3 2 0 0,0 0 0 0,3 3-128 15,-1 1 128-15,1-4 0 0,1 0 0 0,2 0 0 0,0 1 0 0,1 1 0 16,2-1 0-16,2-2 0 0,2 0 0 0,1 1 0 16,0-1-192-16,0-2 64 0,1-2 0 0,1-1 0 15,2 0-64-15,0-2-16 0,1-3 0 0,3 1 0 16,-2-1 16-16,1-4 0 0,-2-4 0 0,-9 4 0 15,13-3 32-15,-1 1 16 0,-2-2 0 0,-2-1 0 16,0-3 144-16,-2-1 0 0,-1 1 0 0,2-3 0 16,0 2 0-16,-2 0 144 0,-1-3-16 0,0 1-128 15,-1-2 192-15,1 0-64 0,-1-2 0 0,0 1-128 16,-1-2 128-16,1 1-128 0,-3-1 0 0,0 0 0 16,0-1 0-16,-2 3 0 0,-1 1 0 0,-1 1 0 15,-2 1 144-15,0 3-144 0,-2-1 0 0,0 3 144 16,-1 4-144-16,-1 1 128 0,-2-2-128 0,-1 4 128 15,-1 3-128-15,-1 1 0 0,1 1 0 0,1 0 0 0,-1 2 0 0,-1 1 0 16,-2 1 0-16,3 5-176 0,1-1 176 0,0 2-128 16,0-3 128-16,2 1-128 0,2 2 128 0,3-3 0 15,1 1-144-15,1 2 144 0,0-3 0 0,2 0 0 16,5-1 0-16,0-1 0 0,-3-11 0 0,6 12-176 16,2-4 176-16,-8-8-128 0,9 8 128 0,-9-8-208 15,12 2 80-15,0-2 128 0,-1-2 0 0,0-2 0 16,-3-1 0-16,1-1 0 0,1 0 0 0,-1-1 0 15,-1-3 0-15,0 1 0 0,1-6 0 0,1 2 192 16,0-1 0-16,-3 0 0 0,0 1-192 0,-1-2 0 16,1-2 0-16,-2 2 0 0,-1-1 0 0,1 3 0 15,0 3 0-15,-1-1 0 0,-1 1 0 0,-2 1 0 16,-1 0 0-16,0 9 0 0,0 0 0 0,0 0 0 16,0 0-144-16,0 0 144 0,0 0 0 0,0 0 0 0,0 0 0 15,0 0 0-15,-9 0 0 0,0 5 0 0,0 1 0 0,1 1 0 16,0 2 0-16,0 1 0 0,-1 2 0 0,0 2-160 15,0 2 160-15,3-2 0 0,2 1-144 0,0-2 144 16,0 0 0-16,1-4 0 0,3-9 0 0,-1 14 0 16,0-5 0-16,1-9 0 0,2 12 0 0,-2-12 0 15,0 0 0-15,7 8 0 0,-7-8 0 0,9 8 0 16,-9-8 0-16,12 1 0 0,-12-1 0 0,13-1 0 16,-2-4 0-16,0-1 0 0,-2-3 0 0,0 0 0 15,0 1 0-15,0-1-192 0,0 0 64 0,-2 0 128 16,-2 0-128-16,0-4 128 0,-1 1 0 0,0 0 0 15,-1 2 0-15,-2-1 128 0,-1 0 0 0,0 0 0 16,-1 2-128-16,0 1 0 0,1 8 0 0,-3-10 0 0,3 10 0 0,-5-9 0 16,5 9 176-16,-7-7-176 0,1 1 128 0,6 6-128 15,-9-3 0-15,9 3 0 0,-12 0 144 0,1 3-144 16,1-2 128-16,1 4-128 0,0 2 0 0,0-1 0 16,-2 5 0-16,-1 0 0 0,1 1 0 0,-1 1 0 15,-1 2-160-15,1-1 160 0,2 0 0 0,2 2-144 16,1-2 144-16,3 1 0 0,2-4 0 0,2 0 0 15,0-11 0-15,5 11 0 0,0 1 0 0,2-3-160 16,-7-9 160-16,9 4 0 0,1-1-192 0,-10-3 64 16,12-3 128-16,0 1-208 0,1 0 208 0,0-3 0 15,-4-1 0-15,1-1 0 0,0-1 0 0,-3 0 0 16,0-1 0-16,-1-1 0 0,1-2 0 0,-2-1 0 16,0 0 0-16,1 1 0 0,-2 1 0 0,1-1 0 0,0-1 0 0,-1 0 160 15,-2 0-160-15,2 0 0 0,0 2 144 0,-1 2-144 16,-3 9 0-16,0 0 0 0,0 0 0 0,0 0 0 15,0 0 0-15,0 0 0 0,0 0 0 0,0 0 0 16,-11-1 0-16,1 5 0 0,0 2 0 0,-2-2 0 16,0 1 0-16,0 2 0 0,1 1 0 0,-1-2 0 15,0-2 0-15,0 3 0 0,1 1 0 0,0-1 0 16,2 1 0-16,1 1 0 0,1-2 0 0,1-1 0 16,6-6 0-16,-5 9 0 0,5-9 0 0,-2 11 0 15,2-11 0-15,2 12 0 0,-2-12 0 0,4 11 0 16,3 0-208-16,-7-11-16 0,0 0 0 0,13 6 0 15,-2 2-336-15,0-1-64 16,-1-3-16-16,1-2 0 0,-1-1-1344 0,2-1-256 0,1 0-64 0</inkml:trace>
  <inkml:trace contextRef="#ctx0" brushRef="#br1" timeOffset="11">9383 7236 9215 0,'0'0'816'0,"0"0"-656"0,0 0-160 0,0 0 0 16,0 0 2048-16,0 0 384 0,0 0 80 0,0 0 16 0,0 0-1920 0,0 0-384 15,0-9-80-15,0 9-16 0,0 0 0 0,0 0 0 16,0 0 0-16,0 0 0 0,-5-6 432 0,5 6 80 16,-7-4 0-16,7 4 16 0,-6-4 208 0,6 4 32 15,-8-4 16-15,8 4 0 0,0 0 96 0,0 0 16 16,-9 0 0-16,9 0 0 0,-11 0-304 0,2 0-48 15,9 0-16-15,-9 4 0 0,-1-2-48 0,0 4-16 16,1-1 0-16,0 0 0 0,-1 0-192 0,-1 2-32 16,0-1-16-16,0 1 0 0,2 3-16 0,1 1 0 15,0 0 0-15,2 1 0 0,-2 1-80 0,3 0-32 16,1 0 0-16,1-1 0 0,1 2-224 0,0-3 0 16,2-11 0-16,-1 15 0 0,1 2 0 0,1-4 0 15,1 0 0-15,-1-1 0 0,-1-12 0 0,3 13 0 16,-3-13 0-16,4 12 0 0,-1-2 128 0,4 1-128 0,1-3 0 15,0-2 0-15,-8-6 128 0,13 7-128 0,1-2 0 0,2-1 144 16,-1-2-144-16,4 0 0 0,-1-4 0 0,0 2 0 16,-1-4 0-16,-1 2 0 0,-2-1-192 0,2-2 192 15,1 0-144-15,-3-2 144 0,-4-2 0 0,1 1 0 16,-1 2 0-16,-1-2 0 0,-2-1 160 0,1-2-32 16,-2 0 176-16,2-1 32 0,-2-1 16 0,0 0 0 15,-4-1 96-15,2-1 32 0,1-2 0 0,-1 0 0 16,-1-2-256-16,-2 2-48 0,-1-3-16 0,0 3 0 15,0 4-160-15,-1 0 0 0,-2 0 0 0,-1 3 0 16,1-1-144-16,-4 3 144 0,-1 2-192 0,-1 2 192 16,-1 1-192-16,-2 2 64 0,-1 1 128 0,-1 3-208 15,-3 1 208-15,0 2-192 0,0 2 192 0,-2 0-192 0,1 2 192 16,1-1 0-16,3 2-160 0,0 2 160 0,-3 1 0 0,4 2 0 16,1 1 0-16,1-3 0 0,2 2 0 0,3-2 0 15,1 2 0-15,-1 7 0 0,1 7 0 0,1-2 0 16,0-6 0-16,0 0 0 0,2-3 256 0,2 0-48 15,-2-2 0-15,2-2 0 0,0-6-208 0,3 2 0 16,-3-11 0-16,4 8 0 0,-4-8-256 0,0 0 16 16,10 1 0-16,-10-1 0 0,12-7 112 0,0 1 128 15,-2-1-208-15,1 1 80 0,-3-2 128 0,-1 0 0 16,3-1-144-16,-3 1 144 0,0-3 0 0,1-1 0 16,-1-1 160-16,1 0-160 0,0-2 272 0,0 2-48 15,-2-1-16-15,1-3 0 0,-2 0-208 0,2-1 144 0,1-3-144 0,-2 2 128 16,-1 0-128-16,2 4 0 15,-2 2 0-15,-2 1 0 0,-5 0 0 0,2 3 0 0,0 9 0 0,0 0 0 16,-2-8 0-16,2 8 160 0,-9-4-32 0,-1 2-128 16,1 0 0-16,0 4 0 0,0 0 0 0,-1 0 0 15,-2 3-240-15,0-3 0 0,-1 4 0 0,0 1 0 16,-1 4 32-16,1 1 0 0,1-1 0 0,2 1 0 16,0 0 208-16,4-2 0 0,1 5 0 0,1-2 0 15,0 1 0-15,1 0 240 0,2-1-48 0,1-13-16 16,3 13-176-16,2 2 160 0,1-5-160 0,1-2 160 15,-7-8-160-15,10 6 0 0,-10-6-160 0,15 4 160 16,-4-2-256-16,2-2 64 0,2-3 0 0,-2-1 0 16,-2-1 32-16,1-2 16 0,0 1 0 0,0-3 0 15,1-2 144-15,-2 2 0 0,0-1 0 0,-3 3 128 0,-2-3 0 0,1 1 16 16,-2-2 0-16,0-3 0 0,2 0 176 0,-3-1 48 16,-2 1 0-16,0 0 0 0,-1 2-144 0,1 0-32 15,1 0 0-15,-3 1 0 0,-1-1-192 0,1 12 0 16,-3-9 0-16,3 9 0 0,-9-4 0 0,0 1 0 15,-2 3 0-15,-2 0 0 0,-4 3 0 0,1 1 0 16,0 0 0-16,-1 4 0 0,-1 1 0 0,-1 2 0 16,0 2 0-16,1 2 0 0,1 0-144 0,1 1 144 15,2-3 0-15,2 5-144 0,2 3 144 0,2 0 0 16,2-1 0-16,3 0 128 0,-3 1-128 0,4-1 0 16,0 1 0-16,2-2 0 0,0 1 0 0,3-2-208 15,2-2 48-15,0-3 16 0,2-3-48 0,1-1 0 16,2-6 0-16,1 1 0 0,0-2 16 0,2-2 0 0,2-1 0 15,0 0 0-15,0-6 176 0,-2-2-160 0,0-1 160 16,0-1-160-16,1-2 160 0,-2-1 176 0,-4-2-48 0,1-1 0 16,1-1 80-16,-1-3 16 0,-2 0 0 0,-2 2 0 15,0-1-64-15,1-2-16 0,-2-1 0 0,-2 1 0 16,-3-1-144-16,0 4 128 0,-2 2-128 0,0 4 128 16,-1 2-128-16,-1 4 0 0,-1 0-160 0,-3 6 160 15,-4 1 0-15,-2 2 0 0,-2 4 0 0,-1-1 0 16,0-3 0-16,-1 1 0 0,0 1-160 0,2 2 160 15,1 2 0-15,2 1 0 0,1 2 0 0,1-5 0 16,2 1 224-16,2-1-32 0,8-6-16 0,-5 12 0 16,1-1-16-16,3 0 0 0,1 2 0 0,2-1 0 15,-2-12-160-15,5 13 0 0,1-1 0 0,0 1 128 16,1-3-128-16,0-1 0 0,3-3 0 0,-1-1 0 0,-9-5-128 0,10 6 128 16,-10-6-160-16,13 2 160 0,-2-2-208 0,-11 0 48 15,13 0 16-15,-2 0 0 0,0-4-176 0,-11 4-16 16,8-4-16-16,-1-3 0 15,1 2-272-15,-8 5-48 0,8-5-16 0,-1-2 0 16,-1-3-2576-16,-1 1-512 0</inkml:trace>
  <inkml:trace contextRef="#ctx0" brushRef="#br1" timeOffset="12">4892 7287 1839 0,'0'0'160'0,"0"0"-160"16,0 0 0-16,0 0 0 0,0 0 1232 0,0-8 224 16</inkml:trace>
  <inkml:trace contextRef="#ctx0" brushRef="#br1" timeOffset="13">6324 7377 15951 0,'0'0'704'0,"0"0"144"0,0 0-672 16,0 0-176-16,0 0 0 0,0 0 0 0,0 0 1200 0,0 0 208 15,0 0 32-15,0 0 16 0,0 0-1008 0,0 0-192 16,7-8-32-16,-7 8-16 0,4-10-208 0,-4 10-208 16,2-9 32-16,-2 9 16 15,0 0-288-15,0 0-64 0,0 0-16 0,0 0 0 0,0 0 528 0,-2-9 192 16,2 9 0-16,0 0 0 0,0 0 832 0,0 0 176 15,0 0 16-15,0 0 16 0,-4-6 240 0,4 6 32 16,0 0 16-16,0 0 0 0,0 0-544 0,0 0-96 16,0 0-32-16,0 0 0 0,0 0-544 0,0 0-112 15,0 0-32-15,0 0 0 0,0 0-160 0,0 0 0 16,0 0 0-16,-9 0 0 0,9 0-144 0,0 0 144 16,-9 2-192-16,9-2 192 0,-10 1 0 0,10-1 0 15,0 0 0-15,0 0 0 0,0 0 224 0,0 0 160 0,0 0 16 0,0 0 16 16,0 0 224-16,0 0 32 0,0 0 16 0,0 0 0 15,0 0-256-15,0 0-48 0,0 0-16 0,-7 4 0 16,7-4-240-16,0 0-128 0,0 0 160 0,0 0-160 16,-8 5 0-16,8-5 0 0,0 0 0 0,0 0 0 15,-8 5 128-15,8-5-128 0,0 0 0 0,0 0 0 16,-10 3 144-16,10-3-144 0,0 0 128 0,0 0-128 16,0 0 384-16,0 0-16 0,0 0 0 0,0 0 0 15,-10-3 16-15,10 3 0 0,0 0 0 0,0 0 0 16,0 0-192-16,0 0-48 0,0 0 0 0,0 0 0 15,0 0-16-15,0 0-128 0,0 0 192 0,0 0-64 16,0 0-128-16,0 0 128 0,-9-2-128 0,9 2 128 16,-9 2-128-16,9-2 0 0,0 0 0 0,-9 4 0 0,9-4 0 0,0 0 0 15,0 0 144-15,0 0-144 0,0 0 0 0,0 0 0 16,0 0 0-16,0 0 128 0,0 0 0 0,0 0 0 16,0 0 0-16,0 0 0 0,0 0-128 0,0 0 0 15,0 0-176-15,0 0 176 0,0 0 0 0,4 9 0 16,-4-9 0-16,1 11 0 0,-1-11 0 0,0 11 0 15,-4-1 0-15,4-10 0 0,-4 11 0 0,2-2 0 16,-1 3 0-16,2-1 0 0,1-11 0 0,-1 11 0 16,1-11-176-16,0 0 176 0,0 12 0 0,0-12 0 15,0 9 0-15,0-9 0 0,0 0 0 0,0 0 128 16,0 0-128-16,0 0 192 0,9 4-192 0,-9-4 0 16,0 0 0-16,10-1 0 0,-10 1 0 0,11-5 192 15,-4 1-16-15,-7 4-16 0,8-7-32 0,-1-1 0 0,-1-1 0 0,1 1 0 16,-2 2 0-16,-5 6 0 0,0 0 0 0,5-9 0 15,0 0-128-15,-2 1 0 0,-2-4 0 0,-1 4 0 16,0 8 0-16,0 0 0 0,0 0 0 0,-4-8 0 16,-1 1 0-16,5 7 0 0,-6-8 0 0,-1 3 0 15,7 5 0-15,-10-2 0 0,1 1 0 0,9 1 0 16,-9-3 0-16,-3 2 0 0,-1 1 0 0,1 1 0 16,2 1 0-16,-2 2 0 0,0 1 0 0,0-1 0 15,1 1 176-15,2 1-48 0,9-6-128 0,-10 8 192 16,1 0-192-16,1 1 0 0,2 0 0 0,1-1 0 15,5-8 0-15,-3 13 0 0,3-1 0 0,0-2 0 16,0-10-144-16,1 13 144 0,3-1 0 0,0 0-144 16,-4-12 144-16,4 9 0 0,-4-9 0 0,5 8 0 0,1 0 0 0,-6-8 0 15,10 6 0-15,-1-3 0 0,-9-3 0 0,11 0 0 16,-11 0 0-16,0 0 0 0,11-2 0 0,-11 2 0 16,8-2 0-16,3-3 0 0,-1-1 0 0,-1 2 0 15,-9 4 0-15,11-7 128 0,-1-1-128 0,-1-3 192 16,-1 2-64-16,0 0 0 0,-3 1-128 0,0 2 128 15,-5 6-128-15,5-11 128 0,-2 1-128 0,-2 1 128 16,-1 0-128-16,0 9 128 0,-2-11 0 0,-2 1 0 16,-1 3 0-16,-2 1 0 0,1-1 48 0,-2 2 16 15,-1 1 0-15,-1 3 0 0,1 2-64 0,-1 2-128 16,-1-2 192-16,1 2-64 0,-2-1-128 0,1 2 0 16,-1 1 0-16,3 1 0 0,2 0 0 0,1 1 0 15,6-7 0-15,-9 6 0 0,-1-1 0 0,10-5 0 16,-6 11 0-16,1-2 0 0,1 1 0 0,2 1 0 0,1-1 0 0,4 1 0 15,-3-11-128-15,6 11 128 0,1 0 0 0,-1-2 0 16,1-1 0-16,-1-2 0 0,-6-6 0 0,12 7 0 16,1-1 0-16,0-4 0 0,-1-2 0 0,0 1 0 15,-12-1 0-15,13-3 0 0,-2 3 0 0,0-4 0 16,-11 4 0-16,10-7 0 0,1-1 0 0,-1 0 0 16,-2-1 0-16,-2 2 0 0,1-2 0 0,0 1 0 15,-2-1 0-15,0 0 128 0,0-3-128 0,-1 2 128 16,-1 1-128-16,-2-4 192 0,0 0-192 0,-1 1 192 15,-1 2-192-15,0 2 0 0,-2-4 0 0,-1 2 0 16,0-1 0-16,-1 3 128 0,-3 1-128 0,2 1 0 16,6 6 0-16,-11-2 0 0,1 2 0 0,-1 0 0 0,0 0 0 0,-2 2 0 15,0 2 0-15,-2 3 0 16,0 1 0-16,2 3 0 0,0 0 0 0,1 2 0 0,-1 0 0 0,0 0 0 16,1-1 0-16,2 2 0 0,0 2 0 0,4-1-144 15,1 1 144-15,2-2 0 0,4 2-128 0,2-4 128 16,-2-2 0-16,3 0 0 0,3-2-144 0,-1 0 144 15,2-1 0-15,1-2-144 0,3 1 144 0,-12-6-192 16,0 0 192-16,12 0-192 0,-2 0 192 0,2-2 0 16,0 0 0-16,1 0-128 0,-2-1 128 0,1-1 0 15,0-2 0-15,0 2 0 0,-1-3 0 0,1 2 0 16,-3-1 0-16,2-2 0 0,-1-1 0 0,-2 1 0 16,-2-3 0-16,1 2 0 0,-1 0 0 0,0-1 128 15,-5-1-128-15,-1 1 0 0,0 1 0 0,-1 1 0 16,-2-1 0-16,-1 2 128 0,-1-1-128 0,-2 3 0 0,-2 1 0 0,0 2 0 15,-1 0 0-15,-2 4 0 0,-1 0 0 16,-1 2 0-16,-2 0 0 0,2 1 0 0,-1 1 0 0,2 1 0 16,3 6 0-16,-1 0 0 0,1 2 0 0,-1-2 0 15,1 1 0-15,1 2 0 0,0-3 0 0,4 0-128 16,2-1 128-16,2-2 0 0,1-10 0 0,1 9 0 16,-1-9 0-16,5 9 0 0,-5-9 0 0,11 7 0 15,-1-5-128-15,0 2 128 0,-10-4-128 0,11 0 128 16,-11 0-128-16,12-5 128 0,-2 1-128 0,-1 0 128 15,-9 4 0-15,11-7 0 0,-1 0 0 0,-1 2 0 16,-1-2 0-16,0 1 0 0,-2-3 0 0,2 2 0 16,0 1 0-16,1 0 0 0,-1-4 0 0,0 1 0 15,0-3 0-15,-1 0 0 0,0-1 0 0,-1 2 0 0,-2 0 0 0,0 3 0 16,-1-2 0-16,-1-1 0 0,-2 0-192 0,-1 0 64 16,-1 0 0-16,-2 1 0 0,-3 3 128 0,1 1-208 15,6 6 80-15,-11-2 128 0,-1-1-272 0,1 3 64 16,-2 3 16-16,0 3 0 0,0 1 192 0,0 5-144 15,0 1 144-15,1 0-128 0,0 0 128 0,4 2-160 16,3 4 160-16,0-1-160 0,-2 0 160 0,2 0-128 16,0-3 128-16,4-1-128 0,1 0 128 0,1-3 0 15,-1-1 0-15,1-1 0 0,-1-9 0 0,5 11 0 16,2-6 0-16,-7-5 0 0,0 0 0 0,0 0 0 16,12 4 0-16,-12-4 0 0,11 0 0 0,-11 0 128 15,12-3-128-15,-1 2 176 0,-11 1-176 0,13-1 0 16,-2-1 0-16,-2 0 0 0,-9 2 0 0,10-4 0 0,-10 4 0 15,9-7-176-15,-1 1 176 0,-1 1 0 0,0-2 0 0,-2-1-128 16,-1-1 128-16,0 0 0 0,-2-3 0 0,1 2 0 16,0-2 0-16,-1 3 0 0,0 0 0 0,-2 2 0 15,-2-2 0-15,1 1 0 0,-2-1 0 0,-1 3 128 16,4 6-128-16,0 0 0 0,-10 0 0 0,1 0 128 16,0-2-128-16,9 2 0 0,-11 0 128 0,2 3-128 15,0 2 0-15,0 0 0 0,0-1 0 0,1 2 0 16,0-1 0-16,-1 1 0 0,0 1 0 0,0 1 0 15,1 1 0-15,4 0 0 0,4 1 0 0,0 1-128 16,0-11 128-16,-1 13 0 0,1-5 128 0,0-8-128 16,-3 10 0-16,3-10 0 0,2 9 0 0,-2-9 0 15,0 0 0-15,0 0 144 0,7 4 0 0,-7-4 0 16,12 5-144-16,-2-5 0 0,1-2-192 0,-1-1 192 16,2-1-368-16,0 0 48 0,-2-1 16 0,1 0 0 15,-2-2-2816-15,-1-3-560 0</inkml:trace>
  <inkml:trace contextRef="#ctx0" brushRef="#br1" timeOffset="14">4942 7368 22751 0,'0'0'1008'0,"0"0"208"0,0 0-976 0,0 0-240 0,0 0 0 0,0 0 0 16,0 0 320-16,0 0 32 0,0 0 0 0,0 0 0 15,0 0-208-15,0 0-144 0,0 0 192 0,0 0-192 16,0 0 0-16,0 0 0 0,0 0 0 0,0 0 0 16,0 0 0-16,0 0 0 0,0 0 0 0,0 0 0 15,0 0 256-15,0 0 32 0,0 0 16 0,0 0 0 16,-9 8 304-16,9-8 64 0,-9 5 16 0,1 0 0 16,2 0 16-16,-2 2 0 0,-1-1 0 0,2 1 0 0,7-7-400 0,-6 10-80 15,-1-1-16-15,2 2 0 0,1-1-208 0,0 1 0 16,0-1 0-16,0 2 0 0,2 0 0 0,1-1 0 15,1 1 0-15,-2 0 0 0,1 0 0 0,1-1 0 16,1 0 0-16,2-2 0 0,-2-1 0 0,-1-8 0 16,4 6 0-16,-4-6 0 0,7 9 0 0,-7-9 0 15,0 0 0-15,10 3 144 0,-10-3 48 0,12-1 16 16,-3-3 0-16,1-1 0 0,1-1-48 0,-1 0-16 16,-1-2 0-16,0-1 0 0,1-3 16 0,-1 0 0 15,0 1 0-15,1-2 0 0,-1 0 32 0,3-2 16 16,1 0 0-16,-5 3 0 0,-3 1-64 0,2 2-16 15,-1-2 0-15,-1 3 0 0,-5 8 80 0,0 0 16 16,0 0 0-16,4-9 0 0,-4 9 160 0,0 0 48 0,-2-8 0 16,2 8 0-16,0 0-144 0,0 0-32 0,-12 0 0 0,2 2 0 15,0-2-96-15,1 2-32 0,0 0 0 0,0 1 0 16,-1 1-128-16,0 2 0 0,3 1 0 0,-1-1 0 16,-1 1 0-16,1 1 0 0,-1 0 0 0,1 1 0 15,0 0 0-15,2 4 0 0,0-3 0 0,1 2 0 16,-1 0 0-16,0-1 0 0,3 0 0 0,0-1 0 15,2 1 0-15,1-1 0 0,0-10 0 0,0 0 0 16,2 11 0-16,-2-11 0 0,0 0 0 0,7 6 0 16,-7-6 0-16,9 5 0 0,-9-5 0 0,10 0 0 15,-10 0 0-15,12-4 0 0,-12 4 144 0,10-5-144 16,-2-4 0-16,3 1 0 0,0 0 0 0,-1-1 128 16,-5-1-128-16,1-1 0 0,2-2 0 0,1 3 128 15,-1 0-128-15,0-1 0 0,1-1 0 0,-2 1 0 0,-2-1 0 0,0 0 128 16,0 0-128-16,3 3 0 0,0 3 0 0,-3-1 144 15,-6-4-144-15,1 1 0 0,0 10 240 0,0 0-64 16,-4-10-16-16,-1 1 0 0,-2 1 16 0,7 8 0 16,0 0 0-16,-8-4 0 0,-2 3-176 0,10 1 0 15,0 0 144-15,-8 5-144 0,-2 0 0 0,10-5 0 16,0 0 0-16,0 0 0 0,-8 9 0 0,1 2-160 16,2-3 160-16,5-8 0 0,0 0 0 0,-4 10-128 15,-1-1 128-15,2 2 0 0,3-1 0 0,0 2 0 16,-2-2 0-16,2-10 0 0,0 13 0 0,1 0 0 15,-1-13 0-15,4 9 0 0,-4-9 0 0,0 0 0 16,6 10 0-16,-6-10 0 0,0 0 0 0,7 7 0 16,-7-7 0-16,0 0 0 0,0 0 0 0,0 0 0 0,10 6 0 0,-10-6 0 15,0 0 0-15,11-2 0 0,-11 2 0 0,9-2 0 16,-9 2 0-16,9-4 0 0,-9 4 0 0,7-9 0 16,0 1 0-16,-7 8 128 0,3-11-128 0,1 2 0 15,1 0 128-15,-5 9 0 0,0-8-128 0,1-2 192 16,1-1-16-16,0 1-16 0,-2 10 0 0,0 0 0 15,-1-9-160-15,1 9 0 0,0 0 144 0,-3-9-144 16,3 9 0-16,-6-7 0 0,-1 1 0 0,7 6 0 16,-7-4 0-16,7 4 0 0,-12-1 0 0,1 1-128 15,11 0 128-15,-11 2-128 0,-2 2 128 0,2 1-128 16,3-2 128-16,8-3 0 0,-10 6 0 0,1 2-128 16,1 3 128-16,1 0 0 0,1 1 0 0,-1 0 0 15,2 0 0-15,0-1 0 0,1 2 0 0,0-2 0 0,2 2 0 0,-1-3 0 16,2 1 0-16,-2-1 128 0,3-10-128 15,-1 9 0-15,1-9 0 0,0 0 0 0,0 11 0 0,0-11 0 16,0 0 0-16,0 0 0 0,0 0 0 0,0 0 128 16,0 0-128-16,10-2 0 0,-10 2 0 0,9-6 0 15,-2-1 0-15,-2 0 128 0,-5 7-128 0,5-12 0 16,0-1 0-16,-2 2 0 0,0 2 0 0,-3 9 0 16,4-10 0-16,-4 10 0 0,1-9 0 0,-1 9-160 15,0 0 160-15,0 0-208 0,0 0-96 0,0 0-16 16,0 0 0-16,0 0 0 15,0 0-400-15,0 0-96 0,0 0-16 0,0 0-10320 16,-4 9-2080-16</inkml:trace>
  <inkml:trace contextRef="#ctx0" brushRef="#br1" timeOffset="15">6121 9709 2751 0,'0'0'256'0,"0"0"-256"0,0 0 0 0,0 0 0 15,0 0 896-15,0 0 144 0,0 0 32 0,0 0 0 16,0 0-864-16,-4-6-208 0,4 6 0 0,0 0 0 15,-5-7 192-15,5 7-16 0,-9-4 0 0,9 4 0 16,0 0 1120-16,-9-1 240 0,-1 1 32 0,10 0 16 16,0 0-688-16,-9 1-128 0,9-1-16 0,-9 3-16 15,9-3-1200-15,0 0-240 0,0 0-64 0,0 0 0 16,0 0-1120-16,0 0-224 0,-8-4-64 0,8 4 0 16,0 0 1280-16,0 0 240 0,0 0 48 0,0 0 16 0,0 0 1376 0,0 0 288 15,-9 3 48-15,9-3 16 0,0 0 1616 0,0 0 320 16,0 0 64-16,0 0 0 0,0 0-960 0,0 0-208 15,-8-2-48-15,8 2 0 0,0 0-896 0,0 0-192 16,0 0-48-16,0 0 0 0,0 0-560 0,0 0-224 16,0 0 176-16,0 0-176 0,-1-9 0 0,1 9 0 15,0 0 0-15,0 0 0 0,0 0 0 0,0 0 0 16,0 0 128-16,0 0-128 0,-5-5 624 0,5 5 16 16,-7-6 16-16,7 6 0 0,-7-3 320 0,7 3 64 15,-8 0 16-15,8 0 0 0,0 0-320 0,0 0-64 16,-9-3-16-16,9 3 0 0,-7-2-288 0,7 2-64 15,0 0-16-15,0 0 0 0,0 0-160 0,-8 0-128 16,8 0 192-16,0 0-192 0,-8-3 144 0,8 3-144 0,0 0 0 0,0 0 144 16,-9-1-144-16,9 1 0 0,-9-1 144 0,9 1-144 15,-8 1 304-15,8-1-16 0,-10 4 0 0,2-2 0 16,2 4 48-16,6-6 16 0,-10 6 0 0,4 1 0 16,-1-1-112-16,7-6-32 0,-6 5 0 0,6-5 0 15,-7 11-208-15,1-3 128 0,1-2-128 0,5-6 0 16,-6 11 0-16,3-1 0 0,-1 0 0 0,1 0 0 15,3-10 0-15,-3 9 0 0,1 1 0 0,1 1 0 16,-2-2 192-16,2 1-48 0,-1 0-16 0,2 1 0 16,0-11 96-16,0 12 16 0,0-3 0 0,3 0 0 15,-3-9-96-15,6 12-16 0,1-2 0 0,-1-3 0 16,2 0-128-16,0 3 0 0,0-4 0 0,0 2 128 16,1 0-128-16,0 0 0 0,1-2 0 0,2 1 0 0,0-4 0 15,1 1 0-15,0 2 0 0,0-5 0 0,-1 2 0 0,1-3 0 16,0-2 0-16,1 0 0 0,1-2 0 0,-1 1 128 15,-1-3-128-15,1-1 128 0,1-1 32 0,-1-1 0 16,0-1 0-16,2 1 0 0,2-1 48 0,-1 0 16 16,-3 0 0-16,1-1 0 0,-1 1-96 0,-2-1-128 15,-2 0 176-15,-1 0-176 0,-1 1 160 0,0 1-160 16,-1-2 128-16,-4 1-128 0,0-1 192 0,0 0-64 16,-2-1 0-16,-1 1 0 0,-3 0-128 0,1 1 0 15,-2-1 0-15,-1 0 0 0,-2 0 0 0,-1-1 0 16,-1-1 0-16,0 1 0 0,0 3 0 0,0-4 128 15,-2 1-128-15,0 3 128 0,2 3-128 0,-2-1 0 0,-1-1 0 16,1 3 0-16,-1 2 0 0,1 3 0 16,2 2 0-16,-1 2 0 0,-2-2 0 0,0 2 0 0,1 4 0 0,-1-2 0 15,-1 4 0-15,1 0 0 0,0 2 0 0,1 2-176 16,-2 0 176-16,1 1 0 0,2-2 0 0,2 1-128 16,1 0 128-16,2-2 0 0,0 1 0 0,1 0 0 15,1 0 0-15,2 2-160 0,-2-4 160 0,2 1 0 16,1 0 0-16,1 0-128 0,-1-2 128 0,0 2 0 15,0 2 0-15,0-2 0 0,0-2 0 0,0 1 0 16,0-2 0-16,0-9 0 0,0 0 0 0,6 12 0 16,-6-12 0-16,5 10 0 0,-5-10 0 0,8 7 0 15,-8-7 0-15,10 6 0 0,2-3 0 0,-1 1 0 16,0-7 0-16,-1 0 0 0,1-1 0 0,1 1 0 16,1-3-192-16,0 2 192 0,-2-1-192 0,0 0 192 0,-11 5-144 15,10-7 144-15,-1-3 0 0,0 2-144 0,2-1 144 0,-3 0 0 16,-1 0 0-16,0-2 128 0,0 1-128 0,-1 0 176 15,-1-4-176-15,-1 3 192 0,-1-5-192 0,-1 2 0 16,1-3 0-16,-2 0 0 0,-1 0 0 0,0 0 0 16,0-1 0-16,-1-1 0 0,-4 1 144 0,0 1-144 15,-2 3 160-15,1 2-160 0,-2 0 0 0,-3 6 0 16,0-2 0-16,-1 3 0 0,0 1 0 0,-1 3 0 16,-3 2 0-16,-1 3 0 0,-1 1 0 0,-1 3 0 15,-1-2 0-15,2 8 0 0,0 2 0 0,1 0-128 16,1 1 128-16,0 1 0 0,2 1-176 0,2-1 176 15,3 0-160-15,1 0 160 0,0-1 0 0,2 2-144 16,1-5 144-16,1 3 0 0,1 1 0 0,1-1-160 0,0-1 160 0,2-2 0 16,2 0-128-16,0-1 128 15,1-1 0-15,-3-12 0 0,5 9-128 0,-5-9 128 0,0 0 0 0,13 5 0 16,-1-1 0-16,0-1-128 0,-1-4 128 0,2-2 0 16,2-1 0-16,0-1 0 0,1 0 0 0,0-2 0 15,-1-2 0-15,2-1 0 0,1-1 0 0,-1 3 144 16,-2 2-144-16,-2-2 0 0,0-1 0 0,-1 0 0 15,-3 0 0-15,-3 2 0 0,-6 7 0 0,5-9 0 16,1 0 0-16,-4 0 0 0,2 0 0 0,-4 0 0 16,0-1 0-16,-2 0 0 0,-5 0 128 0,2 0-128 15,2 1 0-15,-2 0 0 0,-4 0 144 0,0 0-144 16,0 1 0-16,-1 0 0 0,0 2 0 0,1 1 0 16,-1 1 0-16,2 2 0 0,8 2 0 0,-9 0 0 0,-2 2 0 15,3 2 0-15,2 2 0 0,-1 3 0 16,1 3 0-16,-2 1-160 0,0 0 160 0,2 3 0 0,-1-1-160 0,1 1 160 15,0 0-128-15,2-1 128 0,1 0 0 0,0-2 0 16,2-2 0-16,1 2-128 0,1 0 128 0,2-2 0 16,-3-11-144-16,0 0 144 0,0 0 0 0,10 6 0 15,-1 0 0-15,-9-6 0 0,10 0 0 0,1-3 0 16,-1 2 0-16,-10 1 0 0,11-4 0 0,-2-2 0 16,0 3 0-16,-1-3 0 0,0 0 0 0,-8 6 0 15,9-8 0-15,0-2 0 0,-1-1 0 0,0-1 0 16,-1 2 128-16,0-2-128 0,-3 3 0 0,-2 0 0 15,1-1 0-15,0-1 0 0,-3 2 128 0,-2 0-128 16,0-2 0-16,-2 2 128 0,-1 0-128 0,-2 0 0 16,-1 0 0-16,2 2 0 0,-1 4 0 0,7 3 0 15,-9-4 0-15,0 2 0 0,0 2 0 0,0 3 128 0,-2 0-128 0,1 0 0 16,-1 5 0-16,1 1 0 0,0 2 0 0,0 1 0 16,1 1 0-16,0 0 0 0,0-2 0 0,0 1 0 15,1 2 0-15,3-2 0 0,0-3 0 0,2 0 0 16,3-9 0-16,0 11 0 0,0-11-144 0,0 0 144 15,7 12 0-15,2-6 0 0,1-1 0 0,2-2 0 16,1-3 0-16,1 0 0 0,2-3 0 0,1-1 0 16,-1 1 0-16,2-4 0 0,1 0 0 0,1 1 0 15,-2-1 0-15,2 0 0 0,1-3 0 0,-3 1 0 16,-3 2 0-16,1-4 0 0,0 2 0 0,-2 0 0 16,0-2 128-16,-2 1-128 0,-4 0 0 0,0-1 0 15,-3-1 128-15,0 2-128 0,-1-4 0 0,-1 1 144 16,-3 0-144-16,0-3 192 0,-3 0-192 0,2 2 192 0,-2-2-192 0,1 2 192 15,-1 0-192-15,-1 4 192 0,-1 1-192 0,-2 3 0 16,1 2 0-16,-2 4-176 0,-2 1 176 0,-3 4 0 16,-2-1 128-16,0 7-128 0,-1 2 0 0,-1 4-192 15,0 0 32-15,0 2 0 0,-1 2 32 0,-2 1 0 16,-2-1 0-16,0 1 0 0,2 2 128 0,2-2 0 16,2-2 0-16,2-2-128 0,1 0 128 0,3-2 0 15,1-2 0-15,2-1 0 0,2 0 0 0,1 0 0 16,1-1 0-16,2 0 0 0,1-12 0 0,1 9 0 15,2 1 0-15,-3-10-128 0,5 12 128 0,0-3-160 16,-5-9 160-16,11 4-160 0,-1-1 16 0,2-3 0 16,0-2 0-16,-1 1 0 0,2 0-16 0,-2-5 0 15,-1 0 0-15,2-2 0 0,0-4 160 0,-2 2 0 0,1-2-144 0,-1 2 144 16,-1-1 0-16,0 1 0 0,-1-2 0 0,-1 2 0 16,-2-3 0-16,0-2 0 0,0 1 0 0,-1 0 0 15,-1-2 0-15,-1 0 0 0,1 2 0 0,-3 0 128 16,-1 2-128-16,-2 1 160 0,1 0-160 0,0 3 160 15,1 0-32-15,1 8 0 0,-7-5 0 0,1 1 0 16,-1 1-128-16,7 3 0 0,-10 3 0 0,-1-2 128 16,1 2-128-16,0 0 0 0,-2-1 0 0,-1 3 128 15,0 1-128-15,0-1 0 0,0 0 0 0,1 1 0 16,0 1 144-16,1 0-144 0,0-1 160 0,2 2-160 16,2 1 0-16,1-2 0 0,1 2 0 0,1 1 0 15,4-10 0-15,0 13 0 0,0 0 0 0,2-1 0 16,2 0 0-16,2-2-128 0,-6-10 128 0,7 12 0 0,0 0-208 15,1-2 64-15,-8-10 16 0,10 9 0 0,-2-2-80 0,-8-7-16 16,10 5 0-16,-10-5 0 0,0 0 32 0,11 4 16 16,-11-4 0-16,0 0 0 0,10-2-160 0,-10 2-48 15,12-4 0-15,-4-1 0 16,-8 5-2944-16,8-10-608 0</inkml:trace>
  <inkml:trace contextRef="#ctx0" brushRef="#br1" timeOffset="16">4970 7386 13823 0,'0'0'1216'0,"0"0"-960"15,0 0-256-15,0 0 0 0,0 0 1552 0,0 0 272 16,0 0 48-16,0 0 16 0,5-6-1632 0,-5 6-256 16,7-8-208-16,-7 8 32 0,0 0-16 0,0 0 0 15,0 0 0-15,0 0 0 0,0 0-16 0,0 0-16 16,0 0 0-16,0 0 0 0,0 0 224 0,0 0 0 16,0 0 0-16,0 0 0 0,0 0 416 0,0 0 128 0,0 0 32 0,0 0 0 15,-7-7 480-15,7 7 96 0,0 0 32 0,-4-10 0 16,0 1-416-16,2 2-64 0,2 7-32 0,0 0 0 15,0 0-288-15,0 0-48 0,0 0-16 0,0 0 0 16,-6-6-128-16,6 6-48 0,0 0 0 0,-9 0 0 16,9 0-144-16,-9 6 0 0,-1 1 0 0,1 1 0 15,-1 1 0-15,1 1 0 0,0 2 0 0,1-2 0 16,2-1 0-16,-1-1 0 0,1 0 0 0,1 1 0 16,-1 2 0-16,2 0 0 0,1-2 0 0,0 3 0 15,-1-3 0-15,1 2 0 0,2-1 0 0,-2 3 0 16,1 0 0-16,1 2 0 0,1-1 0 0,-2 3 0 15,1-3 0-15,0 2 0 0,1-4 0 0,0 1 0 16,0 0 0-16,1-3 0 0,-1-10 0 0,4 9 0 0,-4-9 0 0,9 7 0 16,-1-3 0-16,-8-4 0 0,12 2 128 0,-2-2-128 15,-1-1 128-15,2 0-128 0,0-1 128 0,1-4-128 16,1-1 0-16,-1 2 128 0,-3 0-128 0,3-2 128 16,-1 1-128-16,0 1 128 0,-11 5 0 0,9-9 0 15,0 2 0-15,-9 7 0 0,8-7 48 0,0 1 0 16,0-1 0-16,-1 1 0 0,-1-2-176 0,-1-1 192 15,-3 0-192-15,4-3 192 0,0 2 16 0,-1-1 16 16,-2 1 0-16,0-1 0 0,-1 1 48 0,-1 1 16 16,-1-3 0-16,-1 2 0 0,0 1-96 0,-2-1-32 15,-2 1 0-15,2 0 0 0,3 0 96 0,-2 1 0 16,-5-1 16-16,-1 1 0 0,-2-1-16 0,2 3 0 16,2-1 0-16,2 1 0 0,-1-2-64 0,-1 1-32 15,2-1 0-15,4 8 0 0,0 0-160 0,0 0 0 0,0 0 0 0,0 0 0 16,-7 4 0-16,-1 0 0 0,-1 3-160 0,2 1 160 15,2 3-176-15,-2-2 176 0,1-1-192 0,6-8 192 16,-8 8-144-16,2 0 144 0,-1-2 0 0,1 2-144 16,0 3 144-16,2-2 0 0,4-9 0 0,-4 13 0 15,1-1 0-15,0-1 0 0,2-3 0 0,-1 3 0 16,1-1 0-16,1 2 0 0,0-1 0 0,0 1-128 16,1 0 128-16,2-2 0 0,-3-10-144 0,9 11 144 15,-1-1-176-15,0-1 48 0,0-2 0 0,1-1 0 16,2 0-384-1,0-4-64-15,-11-2 0 0,12 0-16 0,-1-1 144 0,1 0 16 0,0-3 16 0,-3 0 0 0,-9 4 416 16,9-4-160-16,1-5 160 0,-3 1 0 0,-3-1 0 0,2-2 0 16,1 1 160-16,-1 0-32 0,-2-1 176 0,0 1 32 15,-1-1 16-15,1-1 0 0,0 1-48 0,-2 0-16 16,-2-3 0-16,0 4 0 0,0-2-288 0,0 1 160 16,-2 1-160-16,-1 3 128 0,3 7-128 0,-6-9 0 15,-4 0 0-15,4 1 0 0,6 8 0 0,-5-6 0 16,1 1 0-16,-3 1 0 0,-3 1 0 0,10 3 0 15,0 0 0-15,-11 5 0 0,0-1 0 0,0 1 0 16,5 3 0-16,-1 1-176 0,-2 2 176 0,3 2-208 16,-1 0 80-16,1 3 128 0,-1-1-144 0,2 1 144 15,1-2 0-15,0 2 0 0,1 3 0 0,1 0-128 16,-2-1 128-16,1 0 0 0,1-2 0 0,-1-1 0 16,0-2-128-16,2 0 128 0,0-1 0 0,3-1 0 15,1-2 0-15,-3-9 0 0,0 0 0 0,0 0 0 0,0 0 0 0,0 0 0 16,0 0 144-16,0 0-144 0,0 0 128 0,10-2-128 15,-10 2 0-15,0 0 0 0,8-5 0 0,-8 5-176 32,8-9-1424-32,-3 1-272 0</inkml:trace>
  <inkml:trace contextRef="#ctx0" brushRef="#br1" timeOffset="17">4663 9642 25503 0,'0'0'1136'0,"0"0"224"0,0 0-1088 0,0 0-272 0,0 0 0 0,-4-7 0 15,1-1 256-15,3 8-16 0,-2-8 0 0,2 8 0 16,2-9-240-16,-2 9-128 0,0-10 128 0,0 2-208 16,0 8 16-16,0 0 16 0,0 0 0 0,0 0 0 15,-4-8 176-15,4 8-192 0,-9-5 192 0,1 2-192 16,8 3 432-16,-11 2 80 0,1-1 0 0,-1 3 16 16,0 1 624-16,0 3 128 0,2-4 32 0,0 2 0 0,-1 1 0 0,0-2 0 15,3 0 0-15,-2 2 0 0,-1 2-416 0,4-1-96 16,-1 0-16-16,3 1 0 0,3 2-400 0,-1-3-192 15,-4 1 160-15,4 2-160 0,2-1 0 0,-2 2 0 16,-2-4 0-16,1 2 0 0,0 2 0 0,2 1 0 16,-3-3 0-16,0 1 0 0,0 1 0 0,1-1 0 15,2 1 0-15,0 1 0 0,-2-2 0 0,4-1 0 16,3-2 0-16,0 1 0 0,0 0 0 0,3 0 0 16,2-1 0-16,0-1 0 0,-9-7 0 0,10 6 0 15,-1-3 0-15,2 1 0 0,-11-4 0 0,12 2 128 16,-3 1-128-16,1-3 0 0,1 0 128 0,-11 0-128 15,10-5 0-15,-1-1 144 0,-9 6-144 0,12-6 128 16,-3-3-128-16,-1 1 128 0,0 1 128 0,0 0 32 0,-1-6 0 16,1 2 0-16,-1 1 160 0,0 1 48 0,3-3 0 0,-1 0 0 15,-1 0-256-15,-1 1-48 0,1-1-16 0,0 1 0 16,-1 2-176-16,-1 1 0 0,1-1 144 0,-7 9-144 16,5-7 0-16,-1 0 0 0,-2-3 0 0,1 0 0 15,-2 4 128-15,-1-2-128 0,-1 0 128 0,-2 2-128 16,3 6 144-16,-5-7-144 0,-1 1 192 0,-1-1-192 15,1-2 208-15,-1 3-64 0,-1-1-16 0,-1 2 0 16,-1 0 0-16,-1-1-128 0,1-1 192 0,-2 1-64 16,0 2 128-16,1-1 0 0,0 0 16 0,1 2 0 15,-1 6-272-15,2 1 0 0,0 2 0 0,1 1 0 16,2 0 0-16,-1 3 0 0,-1 3 0 0,3 1 0 16,1 3-192-16,0 2 48 0,-1 0 16 0,1-1 0 15,0 2 128-15,2-2-160 0,-1 0 160 0,3 1-160 0,0 0 160 16,1-1 0-16,1 1-144 0,0-4 144 0,1-2 0 0,3-1 0 15,1-1 0-15,1-2 0 0,1-3 0 0,-1-1 0 16,0 1 0-16,1-4 0 0,1-2-160 0,1 0 160 16,-1-1 0-16,0-3-144 0,2-3 16 0,-1 0 0 15,-4-2 0-15,4-1 0 0,-1 0 128 0,1 0 0 16,-4-1 0-16,3-1 0 0,-1-1 0 0,-1 0 0 16,-3 0 0-16,0 2 0 0,0-2 0 0,0 2 0 15,-1 1 0-15,-1-2 0 0,-3-1 0 0,0 0 0 16,0 0 0-16,0 1 0 0,-4 0 0 0,1 5 0 15,1-4 0-15,-2 5 0 0,-1 0 0 0,-1 2 0 16,0-1 0-16,-2 4 0 0,-1 2 0 0,-1 2-128 16,-1 1 128-16,-1 2 0 0,1 1 0 0,-1 1-160 0,-1 1 160 0,1 0 0 15,2 0-128-15,1-1 128 0,2 4 0 0,1-2 0 16,-2 0-128-16,0 1 128 0,0 1 0 0,2-1 0 16,-1 1-144-16,3 1 144 0,2-1 0 0,-4 1-144 15,0 0 144-15,-1-1 0 0,1-1 0 0,2 1 0 16,3 0 0-16,2 0 0 0,-1-12 0 0,4 7-128 15,-4-7 128-15,0 0 0 0,10 6 0 0,1-3-128 16,-1 1 128-16,0-4 0 0,-10 0 0 0,14-5 0 16,-1 0 0-16,-2-2-160 0,0-2 160 0,-1 0 0 15,-1 3 0-15,2-2 0 0,-1-3 0 0,1 2 0 16,-4 0 0-16,1-3 0 0,1-2 0 0,-1 1 0 16,0 0 0-16,0-1 0 0,-2-2 0 0,1-1 0 15,-3 0 128-15,0-1-128 0,-2 1 0 0,1 3 0 0,-2-1 0 0,-2 4 0 16,-3-3 0-16,0 5 0 0,0 3 0 0,-1 1 0 15,-3-2 0-15,0 5 0 0,-1 2 0 0,0 2 0 16,-1 1 0-16,-1 2 0 0,-1 1 0 0,-1 5 0 16,0 2 0-16,0 3 0 0,0 1 0 0,2-3-240 15,-1 1 80-15,-1 2 16 0,0 3 144 0,2-3-192 16,5 0 192-16,-2 1-192 0,-1 0 192 0,2 1 0 16,3-2-144-16,2 0 144 0,2-1 0 0,0 0 0 15,-1-2-144-15,3 1 144 0,5-2 0 0,-1 0-160 16,-1-1 160-16,1-2-128 0,-6-10 128 0,9 4-208 15,-9-4 80-15,13 3 128 0,0-3-304 0,1 0 64 16,0-6 16-16,-2-1 0 0,-3-5 96 0,2 0 128 16,1 0-208-16,-1-1 80 0,-2-1 128 0,0 1 0 0,1 0 0 0,-4 0 128 15,-2-1-128-15,0-1 128 0,0 1-128 0,-2 1 128 16,0-2 0-16,-2 1 0 0,-3 0 0 0,1 2 0 16,-1-1 16-16,-2 3 16 0,-2 0 0 0,-1 3 0 15,1 0-160-15,-3 2 0 0,0 2 0 0,-2 2 0 16,-1 1 0-16,2 0 128 0,-1 1-128 0,0 4 0 15,-1-2 0-15,1 2 0 0,2 1 0 0,-3 0 0 16,-4 1 0-16,4-1 0 0,4 1 0 0,1-1 0 16,0 1 0-16,2 0 0 0,6-7 176 0,-4 8-176 15,4-8 192-15,-3 12-64 0,-1-4-128 0,4 1 192 16,0-9-192-16,5 10 0 0,-2 0 0 0,2-1 0 16,2 0 0-16,-1 0 0 0,-6-9 0 0,9 9 0 0,-1-2 0 15,3-1 0-15,-2-2 0 0,-9-4 0 16,0 0 0-16,13 1 0 0,-3-2 0 0,-10 1 0 0,12-1 0 0,-2-2 0 15,1 0 0-15,-11 3-160 0,9-3-96 0,-9 3-32 16,8-7 0-16,-8 7 0 0,8-6-80 0,-8 6-16 16,0 0 0-16,6-11 0 15,-1 3-464-15,-5 8-112 0,3-10 0 0,-3 2-14528 16</inkml:trace>
  <inkml:trace contextRef="#ctx0" brushRef="#br1" timeOffset="18">3714 9670 6447 0,'0'0'576'0,"0"0"-576"0,0 0 0 0,0 0 0 16,0 0 2752-16,0 0 432 0,0 0 80 0,0 0 32 16,0 0-2528-16,0 0-496 0,0 0-96 0,0 0-32 15,-5-6-16-15,5 6 0 0,0 0 0 0,-3-8 0 16,0 0 352-16,3 8 64 0,0 0 16 0,0 0 0 15,0 0 720-15,-8-5 160 0,1 1 32 0,7 4 0 16,-10 0-160-16,1 0-32 0,-2 1 0 0,2 2 0 16,1 1-528-16,-1 1-112 0,0 0-32 0,0 0 0 15,1 2-288-15,0-1-64 0,0 1-16 0,2 1 0 16,1 1-240-16,1 4 176 0,0-3-176 0,1 2 160 16,2 2-160-16,1 0 0 0,1 0 0 0,-1 3 0 15,2-2 0-15,-1 2-144 0,3 0 144 0,0-1 0 16,-2-3 0-16,2 0 0 0,1 1 0 0,1-2 0 15,-1 0 0-15,0-2 0 0,-5-10 0 0,9 9 0 0,0-2 0 0,-1-1 0 16,-8-6 0-16,11 4 0 0,-1-4 0 0,0 0 256 16,-10 0-64-16,12-4 0 0,-1 1 0 0,-1-4 0 15,0-2 0-15,0 0 0 0,-3-2-48 0,1 0-16 16,0-1 0-16,-1 0 0 0,-1 3 0 0,1-3 0 16,0 1 0-16,0-1 0 0,-2-1-128 0,0-2 0 15,1 0 144-15,-2 0-144 0,-1 1 0 0,0 0 0 16,-3-1 0-16,0 1 128 0,0 1 0 0,-1 0 16 15,-3 0 0-15,-1 0 0 0,-2 1 192 0,1 2 48 16,-2 2 0-16,-1 1 0 0,-1 2-112 0,1 0-16 16,-1 2 0-16,0 3 0 0,-1 4-128 0,2 0-128 15,0-1 192-15,0 2-192 0,1 2 0 0,1 3 0 16,2 0 0-16,0 3 0 0,0 1 0 0,1 0-144 0,2-1 144 0,1 3-128 16,-1 0 128-16,0 1-192 0,1-1 192 0,1 1-192 15,1 3 192-15,1-3 0 0,-2-2 0 0,2 0-128 16,2-2 128-16,0-3 0 0,-4-10 0 0,4 10 0 15,-1 1 0-15,-3-11 0 0,0 0 0 0,0 0 0 16,7 5 0-16,-7-5 0 0,0 0 0 0,11 0 0 16,-3-6 0-16,-1-2 0 0,1 0 0 0,-1 0 128 15,-2-2-128-15,0 1 0 0,-1-5 0 0,0 4 128 16,0-3-128-16,0-1-208 0,-2-1 48 0,1 2 16 16,0-1 0-16,-1 0 0 0,0-2 0 0,-1 2 0 15,-1-2 144-15,0 0-208 0,0-1 80 0,0 3 128 16,-1 2-320-16,-1 2 64 0,0-1 16 0,-2 5 0 15,4 6 240-15,-7-5 0 0,-1 1 192 0,-1 3-192 0,-2 2 240 0,0 3-64 16,1 0-16-16,-2 3 0 16,0 1-160-16,0 3 0 0,1 0 0 0,-1 2 128 0,0 1-128 0,1-3 0 15,-1 2-160-15,3 3 160 0,3-2-128 0,1 2 128 16,-1 0 0-16,2 1-144 0,3-3 144 0,1 1 0 16,2-1-144-16,3-3 144 0,2 0 0 0,2-3-144 15,0-2 144-15,0 1 0 0,3-1-256 0,-2-3 48 16,2-2 16-16,1-2 0 0,0-2-144 0,2-2-32 15,-1-3 0-15,0 2 0 0,-1-2 240 0,0-1 128 16,0-3-160-16,-1 0 160 0,0 2 0 0,0 1 0 16,-2-4 0-16,-1 2 160 0,-1 1-160 0,-3 1 192 15,-1-2-192-15,-1 2 192 0,-2 0 0 0,-1 1 0 16,-1 1 0-16,-2-2 0 0,-3 2-64 0,-1 0 0 0,-1 2 0 0,0 1 0 16,-1 0-128-16,-1-1 0 0,-1 1 0 15,1 1 0-15,-2 2 0 0,1 1 0 0,-1 1 0 0,1 2 0 16,0 2 0-16,-1 0 0 0,0 1 0 0,0 0 0 15,2 2 0-15,0 1 0 0,-1 1 0 0,3 3 128 16,2 0-128-16,-1 1 0 0,1-3 0 0,1 2 0 16,1 0 0-16,1 0 0 0,2-2 0 0,-2 2 0 15,2-1 0-15,1-1 0 0,0 1 0 0,1-2 0 16,0 1 0-16,-1-11-144 0,6 10 144 0,-6-10 0 16,6 9-144-16,-6-9 144 0,0 0 0 0,11 4-144 15,-11-4 144-15,13 2 0 0,-2-5 0 0,0 0 0 16,-1 0 128-16,1-3-128 0,-2-2 128 0,1-1-128 15,2-2 0-15,0-1 0 0,-2-1 0 0,1-1 0 0,-4-1 0 16,1 1 0-16,0 0 0 0,0-2 0 0,0 3 0 0,-1 0 0 16,-1 0 0-16,-2 1-128 0,-2 0 128 0,-2 3 0 15,-1 1 0-15,1 8-128 0,-7-4 128 0,7 4 0 16,-7-3 0-16,-3 3-128 0,0 1 128 0,0 3 0 16,-2 1 160-16,1 1-160 0,0 1 160 0,0 1-160 15,-1 1 160-15,2 0-160 0,1-1 176 0,0 1-176 16,-2-2 192-16,4 2-192 0,0 0 272 0,1-1-48 15,-1-1-16-15,7-7 0 0,-4 11 48 0,4-11 0 16,0 0 0-16,-3 10 0 0,3-10 16 0,0 0 16 16,0 0 0-16,0 0 0 0,0 0-48 0,10 5-16 15,0-2 0-15,-10-3 0 0,10-4-224 0,1-1 0 16,-2 0 0-16,0 0-160 0,0-2-112 0,-1 1-32 16,-3-4 0-16,-5 10 0 0,7-7 32 0,-7 7 0 0,0 0 0 0,5-7 0 15,-5 7 272-15,0 0-128 0,0 0 128 0,0 0 0 16,0 0 0-16,0 0 0 0,0 0 0 0,0 0 0 15,0 0 0-15,4-6 0 0,-4 6 0 0,3-11 0 16,-5 3 0-16,2 0 0 0,0-1 0 0,-1 1 0 16,0-2 208-16,-1 2-48 0,2 8-16 0,-2-10 0 15,-1 2-144-15,1 1 128 0,2 7-128 0,0 0 128 16,-4-6-128-16,4 6 0 0,0 0 0 0,0 0 0 16,0 0-176-16,-10 1 176 0,1 4-128 0,2 2 128 15,3 0-128-15,-2 3 128 0,1 3-128 0,0-4 128 16,0 0 0-16,1 2-128 0,1 0 128 0,1 1 0 15,-2-1 0-15,4-11 0 0,0 13 144 0,0-3-144 16,0-10 192-16,2 9-64 0,-2-9 0 0,0 0-128 0,0 0 240 0,0 0-64 16,8 7-16-16,-8-7 0 0,11 4 0 0,-11-4 0 15,0 0 0-15,11-4 0 0,-2-2-160 0,-1 3 128 16,-8 3-128-16,9-11 128 0,-1 1-128 0,0 1 0 16,-1-1 144-16,-1 3-144 0,-1-3 0 0,1 3 128 15,-1-2-128-15,0-1 0 0,-1 1 0 0,-4 9 0 16,4-8 0-16,-4 8 0 0,0 0-224 0,0 0-16 15,0 0 0-15,0 0 0 16,0 0-1216-16,0 0-240 0,-5-6-48 0</inkml:trace>
  <inkml:trace contextRef="#ctx0" brushRef="#br1" timeOffset="19">2570 9741 8287 0,'0'0'368'0,"0"0"80"0,0 0-448 0,0 0 0 0,0 0 0 0,0 0 0 16,-4-7 1248-16,0 1 160 0,0-1 48 0,4 7 0 15,0 0-1168-15,-4-8-288 0,0 0 0 0,1 2 0 16,3 6 192-16,-3-8 0 0,-3-1-16 0,4 2 0 15,-2 1 880-15,0-1 176 0,1 0 48 0,3 7 0 16,0 0 448-16,-6-7 80 0,-2 2 32 0,1 1 0 16,1-1-576-16,-3 3-112 0,-2 2-32 0,1 0 0 15,0 0-624-15,-2 2-128 0,-4 0-32 0,2 1 0 16,1 1-208-16,0-2-128 0,1 0 160 0,0 2-160 0,-1 0 416 0,3 1-16 16,10-5 0-16,-12 6 0 0,-2 1 224 0,2-1 32 15,4 0 16-15,-1 0 0 0,-3 2-16 0,2 0 0 16,1 0 0-16,0 2 0 0,-2 0-240 0,1 1-48 15,-1-2-16-15,2 0 0 0,1 2-192 0,-1-1-32 16,-1-1-128-16,-1 2 192 0,2-2 0 0,1 0 0 16,-1 3 0-16,3-3 0 0,-1 1 32 0,3-2 0 15,4-8 0-15,-5 9 0 0,1-1-224 0,4-8 128 16,0 10-128-16,0-10 0 0,2 12 0 0,-2-12 0 16,5 10 0-16,-5-10 0 0,0 0 128 0,10 7-128 15,-1-2 0-15,-9-5 0 0,11 5 0 0,-11-5 128 16,11 4-128-16,1-1 0 0,0 0 128 0,-2-2-128 0,-10-1 176 0,15-1-176 15,-1-2 256-15,2 0-64 0,-2-2-16 0,0 0 0 16,-1 0-32-16,0-2 0 0,2-1 0 0,-2-1 0 16,-3 0-144-16,1-3 128 0,2 1-128 0,0 1 128 15,-2 0-128-15,3-2 192 0,-1-2-192 0,-2 1 192 16,-3 0-192-16,0 0 192 0,-2-1-192 0,1 0 192 16,-2-1-64-16,0 0-128 0,-2 1 192 0,0 1-64 15,-2 1-128-15,-2 2 192 0,-3 1-192 0,0 1 192 16,0 1 0-16,-3 1 0 0,-3 1 0 0,0 3 0 15,-1 2-192-15,-1 0 0 0,1-2 0 0,-1 4 128 16,-1 2-128-16,4 0 0 0,9-4 0 0,-12 5 0 16,-4 1 0-16,5 2 0 0,4-1 0 0,1 2 0 0,-2-2-160 15,3 2 160-15,1 0 0 0,0 4-144 0,-1-1 144 0,2 0-128 16,2-1 128-16,1 3-128 0,2-3 128 0,0 4 0 16,-1 2 0-16,3-2-128 0,0 1 128 0,0-1 0 15,-2 1 0-15,2 1-128 0,1 0 128 0,2-1 0 16,-2-2 0-16,2 0-128 0,-1-1 128 0,4-2-128 15,4-3 128-15,-1-3-128 0,-2 0-16 0,2-5 0 16,0 0 0-16,0-4 0 0,-2 0 144 0,-1-1-128 16,-1-4 128-16,1 1-128 0,-1-2 128 0,0-1 0 15,-1-1 128-15,-1-1-128 0,3-1 176 0,-3 1-48 16,-1 0 0-16,-3 0 0 0,0-1-128 0,-2-1 192 16,-1 1-192-16,-1 1 192 0,0 3-192 0,-2-4 0 15,1 1 0-15,-4 0 0 0,0 2 0 0,-2-1 128 16,0 1-128-16,-1 0 0 0,-3 2 0 0,2 1 0 0,-2 0 0 0,-1 1 0 15,-3 2 0-15,1 1 0 0,-1 2 0 0,3 2 0 16,3 1 0-16,-1 3 0 0,0 2 0 0,0 1 0 16,5 0 0-16,-1 2 0 0,-2 1 0 0,5 2 0 15,3-2 0-15,-1 1-144 0,0-1 144 0,1 3-160 16,1 3 160-16,2 2-192 0,2 0 192 0,1 3-192 16,-2 0 192-16,1 0 0 0,2 0 0 0,-2 2 0 15,-2-1 0-15,3-1-192 0,3-5 192 0,1 2-192 16,0-2 192-16,1-2 0 0,1-7 0 0,0-1 0 15,2-6 0-15,-1-2 0 0,-12 2 0 0,13-4 0 16,2-3 144-16,-2-3 16 0,-3-3 0 0,0 0 0 16,1 0 32-16,-2-3 16 0,-1-5 0 0,1 1 0 15,1 5-208-15,0-2 144 0,-3-1-144 0,0-1 128 0,-1 1-128 16,0 0 0-16,-1 0 0 0,-1-2 0 0,-2 1-208 0,0 0 16 16,-2 2 16-16,-3 3 0 0,-2 1-64 0,0 4-16 15,-1 2 0-15,-1 2 0 0,-4 0 256 0,1 4 0 16,-2 1 0-16,0 3 0 0,0 4-144 0,-1 0 16 15,-2 0 0-15,-1 4 0 0,1 0 128 0,-1 3-128 16,-1 0 128-16,5 2-128 0,6-3 128 0,-2 1-128 16,-4 2 128-16,2-3-128 0,-1 0 128 0,6 0 0 15,4 0 0-15,-1 1-128 0,-3-4 128 0,5 2 0 16,4-1 0-16,-1-1-128 0,-3-10 128 0,0 0 0 16,6 9 0-16,-6-9-128 0,5 11 128 0,-5-11 0 15,0 0 0-15,11 5 0 0,1-6 0 0,-2-2 0 16,-1 0 0-16,2-3-128 0,0-2 128 0,0-1 0 15,-2 0 0-15,1-2 0 0,1 0 0 0,-1-1 144 0,-1-1-144 0,0 1 0 16,2-1 144-16,-2-3-144 0,0 2 0 0,-2-2 144 16,-2 3-144-16,0 0 0 0,-2 0 0 0,-2 0 0 15,-2 1 0-15,-2 1 0 0,-1-1 0 16,0 2 0-16,-2 2 0 0,-2 0 0 0,-3 1 0 0,0 2 0 16,-2 0 0-16,-2 1 128 0,-2 3-128 0,-1 2 0 15,3 3 0-15,-1 3 0 0,-1 3 0 0,1-1 0 16,2 2 0-16,-3-1 0 0,-1 3-128 0,1 0 128 15,2 3 0-15,4-1 0 0,2 0 0 0,-1 0 0 16,1 4-176-16,5-4 176 0,3 2-128 0,1 0 128 16,1 0 0-16,3-1-160 0,3-1 160 0,1 0 0 15,0-4-160-15,-1 0 160 0,1-3-128 0,1-2 128 0,3-1-128 0,-2-2 128 16,-10-3-128-16,13-1 128 0,2-2 0 16,-3-1 0-16,-6-4 0 0,2 1 0 0,2-3 0 0,3 0 0 15,-1-3 0-15,0 0 0 0,-2 1 0 0,2 0 128 16,0-2-128-16,-1-2 0 0,-1-1 0 0,-1 1 144 15,0-1-144-15,-3 0 0 0,-2 1 0 0,0 0 0 16,0 2 0-16,-4 1 0 0,-1 0 0 0,-3 3 0 16,-1 0 0-16,1 4 0 0,4 6 0 0,-9-4 0 15,-2 0 0-15,2 3 0 0,9 1 0 0,-10 5 0 16,-1-2 0-16,1 0 0 0,-1 5 0 0,4-1 0 16,7-7 0-16,-11 6 0 0,2 6-128 0,1-2 128 15,2-2 0-15,0 1-144 0,0 1 144 0,1 0 0 16,-1-3-144-16,1 3 144 0,-1 2 0 0,2-1 0 15,4 0-144-15,-1 1 144 0,-2-2 0 0,3 3 0 0,4-3-128 0,2 1 128 16,1-2 0-16,-1-2-128 0,-6-7 128 0,7 9 0 16,1-3-176-16,-8-6 176 0,10 3-160 0,1-2 160 15,-11-1-176-15,11-3 176 0,-2 0-192 0,-9 3 192 16,7-7 0-16,-1 1 0 0,2-5 0 0,-2 2 0 16,-4 0 0-16,2 1 0 0,1-4 176 0,-1 1-176 15,-1-2 144-15,-2 1-144 0,-1 1 0 0,0 0 144 16,-1 2-144-16,-1-2 0 0,1 1 144 0,-3 1-144 15,-1 2 0-15,0 0 0 0,-2 1 0 0,7 6 0 16,-6-4 0-16,-3 1-160 0,-4 2 160 0,1 4-160 16,1 2 160-16,2-1-208 0,0 1 80 0,-1 2 128 15,-2 0-160-15,2 1 160 0,3 0 0 0,-1 3-144 16,-1-1 144-16,4-1 0 0,5-9 0 0,-3 12 0 0,-1 0 0 0,4-12 0 16,0 0 0-16,3 9 0 0,0 0 0 0,-3-9 0 15,0 0 0-15,7 6 128 0,3 0-128 0,-10-6 0 16,0 0 0-16,10 6 0 0,2-6 0 0,-12 0 0 15,0 0 0-15,10-6 0 0,2 2 0 0,-2-2 144 16,1 0-144-16,-2-1 0 0,-1 2 128 0,0 0-128 16,-1-2 0-16,-7 7 0 0,6-7 0 0,-6 7 0 15,6-7 128-15,-6 7-128 0,0 0 0 0,0 0 0 16,0 0 0-16,0 0 0 0,0 0 0 0,0 0 0 16,0 0 0-16,-9 0 0 0,9 0 128 0,-9 1-128 15,0 1 0-15,9-2 0 0,0 0 0 0,0 0 0 16,0 0 0-16,0 0-11968 15,0 0-2256-15</inkml:trace>
  <inkml:trace contextRef="#ctx0" brushRef="#br1" timeOffset="20">3765 9707 20847 0,'0'0'912'0,"0"0"208"0,0 0-896 16,-9 5-224-16,9-5 0 0,-9 3 0 0,9-3 512 0,-9 5 64 15,9-5 16-15,0 0 0 0,-8 2-368 0,8-2-80 16,0 0-16-16,0 0 0 0,0 0 0 0,-7-4 0 16,7 4 0-16,0 0 0 0,-5-6-128 0,1-2 0 15,4 8 0-15,0 0 0 0,-4-6 0 0,4 6 0 16,0 0 0-16,0 0 128 0,-6-6 608 0,6 6 112 16,-9-2 32-16,9 2 0 0,0 0-32 0,-9 0 0 15,1 0 0-15,8 0 0 0,-9 4-416 0,1-2-96 16,8-2-16-16,-9 4 0 0,0 1-160 0,1-1-32 15,8-4-128-15,-9 7 192 0,0-1-192 0,1 0 144 16,0-1-144-16,0 0 128 0,-1 0 0 0,2 0 0 0,7-5 0 16,-6 7 0-16,6-7-128 0,0 0 0 0,-9 7 144 0,9-7-144 15,-7 6 272-15,7-6-16 0,-9 7 0 0,4-1 0 16,5-6 128-16,-3 11 0 0,-1-2 16 0,0 1 0 16,2 3-272-16,-1-1-128 0,2-2 128 0,-2 2-128 15,1 1 0-15,0-4 0 0,2-9 0 0,3 9 0 16,-3-9 0-16,0 0 128 0,7 8-128 0,-7-8 128 15,0 0-128-15,0 0 0 0,0 0 0 0,11 3 0 16,-11-3 0-16,12-3 160 0,-12 3 16 0,10-1 0 16,1-2-176-16,-11 3 160 0,0 0-160 0,10-2 160 15,1-1 32-15,-11 3 0 0,0 0 0 0,9-4 0 16,-9 4-192-16,8-5 0 0,-8 5 0 0,0 0 128 16,8-7-128-16,-2 1 128 0,-1-3-128 0,-1 1 128 15,-4 8 64-15,4-11 0 0,1 1 0 0,-1-2 0 0,-1 3 64 0,-1 0 32 16,1-1 0-16,0-1 0 0,-2-1-160 0,-1 2-128 15,-1-2 192-15,-1 2-192 0,2-1 160 0,-1 1-160 16,-4 1 128-16,1-2-128 0,0 1 0 0,-1-3 128 16,-4 0-128-16,1 2 0 0,0 0 0 0,1 2 128 15,1 1-128-15,-2 3 0 0,0-1 0 0,2 2 0 16,1-1 128-16,5 5-128 0,-10-1 0 0,10 1 0 16,0 0 0-16,-6 6 128 0,6-6-128 0,-7 8 0 15,7-8 0-15,-5 13 0 0,-1 3 0 0,-1-3-176 16,1 1 176-16,2 3-192 0,1-2 192 0,-1 0 0 15,-1 0-144-15,1 0 144 0,1 1 0 0,1 1 0 16,-2-1 0-16,3-1 0 0,-1-1 0 0,4 0 0 16,2-4 0-16,-1 0 0 0,1 2 0 0,2-1 0 0,0-4 0 0,2 0 0 15,-8-7-144-15,13 5 144 0,0-1 0 0,-3-1 0 16,-10-3 0-16,12 1 0 0,-1-2 0 0,-1-1 0 16,0-2 0-16,0-1 128 0,-3-1-128 0,3-1 0 15,-1 1 128-15,-2-2-128 0,0-3 0 0,1 0 0 16,0-1 0-16,-1 0 128 0,0-1-128 0,0 0 0 15,-2-1 0-15,0 2 0 0,-1-1 0 0,0-1 0 16,-2 3 128-16,1 1-128 0,-2 2 0 0,-1 8 0 16,-2-10 0-16,-1 3 0 0,0 1 0 0,3 6 0 15,-5-7 0-15,5 7 0 0,-8-4 0 0,1 3 0 16,-3 1 0-16,1 2 0 0,-2 1 0 0,0-2 0 16,1 2 0-16,-2 2 128 0,-1 2-128 0,0-1 144 15,1 2 112-15,0-2 0 0,1 1 16 0,0 1 0 0,2 0-64 0,1-1-16 16,1 3 0-16,1-3 0 0,1 1-192 15,5-8 128-15,-1 9-128 0,0 1 0 16,1-3-320-16,0-7-144 0,3 9-48 0,-3-9 0 16,6 10-2688-16,-6-10-560 0</inkml:trace>
  <inkml:trace contextRef="#ctx0" brushRef="#br1" timeOffset="21">4584 9751 2751 0,'0'0'256'0,"0"0"-256"15,0 0 0-15,0 0 0 0,0 0 160 0,0 0-16 16,0 0 0-16,0 0 0 0,0 0 272 0,0 0 48 16,8-9 16-16,-2 2 0 0,1 1 1968 0,-1-2 400 15,2 0 80-15,-1 0 16 0,-3 1-928 0,-1 0-176 16,3-1-48-16,-6 8 0 0,0 0-816 0,0 0-160 16,0 0-48-16,0 0 0 0,-2-6 16 0,2 6 0 15,-5-8 0-15,5 8 0 0,0 0-224 0,-6-3-48 16,-2 3-16-16,8 0 0 0,-8-1-96 0,0 0-16 15,-1 1 0-15,0 2 0 0,1 1 0 0,-1 1 0 16,0 0 0-16,-2 1 0 0,1-2-176 0,1 1-32 16,9-4-16-16,-11 5 0 0,0 0 0 0,3 0 0 15,8-5 0-15,-5 8 0 0,-5 0 112 0,5 0 32 0,5-8 0 0,0 10 0 16,0 0-304-16,3 1 0 16,-1-1 128-16,4 2-128 0,0 1 0 0,1 1 0 0,-1-2 0 0,2 3 0 15,1-5 0-15,2 0 0 0,-1 0 0 0,3-4 0 16,0 1 0-16,-1-5 0 0,-2 2 0 0,2-4 0 15,0-4 0-15,0 2-176 0,-1-5 176 0,0 2-160 16,-4 1 160-16,3-3 0 0,-1-2 160 0,-1-1-160 16,-2-2 576-16,1 0 32 0,-1 1 0 0,1-1 0 15,-2-1 32-15,0 0 16 0,-1-2 0 0,0 4 0 16,-3-1-320-16,0 0-64 0,-2 1-16 0,1 0 0 16,0 2-256-16,-1 2 0 0,-2 1 128 0,3 6-128 15,0 0 0-15,0 0-176 0,-10-3 32 0,1 6 0 16,-2 3-48-16,1 1-16 0,-2 0 0 0,-1 2 0 15,-3 5 80-15,1-1 128 0,-1 1-208 0,1 2 80 0,-1-2 128 0,3 1 0 16,0-1 0-16,1 0-128 0,2-2 128 0,1 0 0 16,1-3 0-16,8-9 0 0,0 0 0 0,-2 10 0 15,-2 0 0-15,4-10 128 0,3 7-128 0,-3-7 0 16,7 9 0-16,-2-2 0 0,-5-7 0 0,0 0 0 16,8 8 0-16,1-2 0 0,0 0 0 0,0 0 0 15,0-2 0-15,-9-4-128 0,0 0 128 0,12 4 0 16,0-2-144-16,-12-2 144 0,11 0-192 0,0 0 48 15,-11 0 0-15,10-2 0 0,-10 2 144 0,11-7 0 16,-5 0 0-16,2-3 0 0,0 4 0 0,-2-1 0 16,-2 0 0-16,0-5 0 0,0 0 0 0,0 0 0 15,-1-1 160-15,-1 0-160 0,-1-1 144 0,-1 0-144 16,-1-2 128-16,0 2-128 0,-2-1 160 0,-1 0-160 0,-1-1 192 0,-1-1-192 16,-2 5 0-16,0 2 0 0,1 1 0 0,1 4 0 15,-2 1 144-15,-1 2-144 0,-1 2 0 0,-2 6 144 16,-3 4-144-16,2 3 128 0,-1 0-128 0,2 4 128 15,3-3-128-15,-1 3 0 0,-2-1 144 0,4-2-144 16,4-2 224-16,-1 1-32 0,-1-1 0 0,2-1 0 16,1 0-64-16,3-11-128 0,0 0 176 0,0 10-176 15,0-10 0-15,4 9 0 0,3-2 0 0,-7-7 0 32,0 0-1744-32,0 0-304 0,11 4-64 0,4-7-16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1:17:16.65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1515 9780 6447 0,'0'0'576'0,"0"0"-576"0,0 0 0 0,0 0 0 16,0 0 1744-16,0 0 240 0,0 0 64 0,-7-4 0 15,7 4-1216-15,-7-5-256 0,7 5-32 0,-8-6-16 16,-1 3 272-16,9 3 48 0,-11-6 16 0,2 2 0 16,1 2-480-16,0 0-80 0,1-3-32 0,7 5 0 15,-11-1-32-15,2 0-16 0,0-2 0 0,9 3 0 16,0 0-48-16,0 0-16 0,0 0 0 0,-9 1 0 0,0-1 16 0,9 0 0 15,0 0 0-15,0 0 0 0,0 0 400 0,0 0 64 16,0 0 32-16,0 0 0 0,0 0 192 0,0 0 32 16,0 0 16-16,-3 11 0 0,3-11-240 0,1 9-48 15,-1-9-16-15,6 9 0 0,-6-9-224 0,10 7-32 16,2-1-16-16,-1-2 0 0,3-1-80 0,-1 1-32 16,0-4 0-16,0 0 0 0,1 0-80 0,3 3-16 15,1 4 0-15,-1-7 0 0,-3-4-128 0,3-2 160 16,2 2-160-16,0 1 160 0,2 3 16 0,3 0 0 15,3 1 0-15,-1-1 0 0,-4 0 16 0,6 3 16 16,4 0 0-16,1-1 0 0,1 2-208 0,0-3 144 16,-1 2-144-16,1-3 128 0,-1-1-128 0,-1 1 0 15,1 0 144-15,1 0-144 0,1-2 128 0,2 1-128 16,0-2 160-16,4 2-160 0,2 0 336 0,3 2-16 0,2 3-16 0,-3-3 0 16,-3 2 128-16,-3-4 16 0,-1-2 16 0,0 3 0 15,0 0-160-15,2 0-48 0,1-3 0 0,0 3 0 16,2 0-256-16,4 0 128 0,4 0-128 0,-1 3 0 15,-3-3 128-15,-2 0-128 0,-1 0 0 0,-1-3 0 16,1 1 192-16,0 1-64 0,0-5 0 0,10 6-128 16,6 6 320-16,-2-5-32 0,-4-1-16 0,-2-1 0 15,-3-2 32-15,-3 2 0 0,-4-1 0 0,1 0 0 16,1-1-80-16,3 0-16 0,3 1 0 0,6 1 0 16,8 1-208-16,-6 0 128 0,-4 1-128 0,-6 1 0 15,-4 0 0-15,1-2 0 0,-1-2 0 0,0 2 0 16,2-1 128-16,9 1-128 0,8-1 0 0,-1 1 0 0,-8 0 0 15,-4 0 0-15,-4 1 0 0,-2 2 0 0,-1-5 208 0,0 0-48 16,3 1-16-16,4-1 0 0,10 2 48 0,-1-1 0 16,-3-2 0-16,-2 3 0 0,-5 3-64 0,-1 0 0 15,-5-3 0-15,-1 0 0 0,-1 0-128 0,3 0 0 16,4-2 0-16,7 4 0 0,5 0 0 0,-3 1 0 16,-6-2 0-16,-4 2 0 0,-5 1 0 0,-2-3 0 15,-2 2 0-15,0-1 0 0,1-1 0 0,3 2 0 16,2-3 0-16,5 1-176 0,6 2 176 0,-4 0 0 15,-5-2 0-15,-3 1 0 0,-3 4 0 0,-2-4 192 16,-3-2-64-16,0 0 0 0,1-1-128 0,0 0 0 16,1-1 0-16,7 2 0 0,7 0 0 0,0 0 0 15,-6-1 0-15,-2 1 128 0,-2 1-128 0,-4-1 0 16,-1 0 0-16,-2 0 128 0,-3-1 0 0,0 0 0 0,0-1 0 0,1 1 0 16,0 0 144-16,2 0 48 0,1 1 0 0,6 0 0 15,6 0-320-15,-4-3 0 0,-5 2 0 0,-2 1-144 16,-2 0 144-16,-1-2 0 0,-2-2-144 0,-2 1 144 15,-1-1 0-15,1 0 0 0,0-2 0 0,-1 3 0 16,2-1 0-16,2 1 128 0,0-3-128 0,6 2 192 16,2 1-192-16,-1 0 128 0,-5 1-128 0,-1 0 128 15,-2 2 0-15,-2 0-128 0,-2-2 192 0,-1 2-64 16,-2-1 64-16,-2-1 16 0,0 1 0 0,-1 0 0 16,0-2-208-16,1 0 0 0,0 1 0 0,0-1 0 15,1 1-160-15,-1 0-80 0,0 1-16 0,4 1 0 16,4-4 256-16,-1 3 0 0,-3-1 0 0,-3 2 0 15,-1 0 0-15,0 0 0 0,-1 0 0 0,0 0 0 0,0 0 0 0,-1 0 0 16,-2 0 0-16,0 0 0 0,-2 0 128 0,-1 0-128 16,1 0 0-16,0-2 0 0,-2 2 0 0,0-1 0 15,1-1 0-15,-1 1 0 0,-1 1 160 0,0-4-32 16,0 1 0-16,2 2 0 0,0 0-128 0,1 0 0 16,-1-1 0-16,1 0-176 0,0-1 176 0,-1 0 0 15,1 2 0-15,5-1 0 0,5 2 0 0,-1-3 0 16,-6 2 128-16,-2 2-128 0,-1-1 0 0,-2 0 144 15,1 3-144-15,-1-3 0 0,-1 0 128 0,0 0-128 16,-1 1 0-16,-1 0 0 0,1 0 0 0,0 1 160 16,-2-1-160-16,1-1 128 0,-2 0-128 0,-9 0 0 15,12 3 0-15,-2-2 0 0,-10-1 0 0,12-1 0 16,-2 1 0-16,-10 0 0 0,12-3 0 0,-2 0 0 0,0 1 0 0,-1 1 0 16,1-3 128-16,0 1-128 0,1 0 128 0,1 1-128 15,-12 2 0-15,13-2 128 0,-2-1-128 0,1 1 0 16,0 1 0-16,0 1 0 0,-2 0 0 0,0 0 0 15,-10 0 0-15,12 0 0 0,0 0 0 0,-2 1 0 16,-10-1 0-16,12 2 0 0,0-2 0 0,-12 0 0 16,10 0 0-16,-10 0 0 0,11-2 0 0,3 2 0 15,6 0 0-15,-3 0 128 0,-6 0-128 0,1-1 0 16,0 1 128-16,-1 0-128 0,1 0 0 0,-1 0 128 16,-11 0-128-16,10-3 128 0,-10 3-128 0,12 0 128 15,-2 0-128-15,-10 0 0 0,0 0 0 0,11 3 0 16,-11-3 0-16,0 0 192 0,0 0-192 0,9-7 192 15,-4-4-192-15,-1 2 0 0,-4 9 0 0,6-6 0 0,-6 6 0 0,8-4 0 16,0-1 0-16,-8 5 128 0,8-5-128 0,-2 1 0 16,0-1 0-16,-6 5 0 0,6-4 0 0,-6 4 0 15,0 0 0-15,8-5 0 0,-8 5 0 0,8-2 0 16,-8 2 0-16,0 0 0 0,0 0 0 0,0 0 0 16,9-3 0-16,-9 3 0 0,0 0-240 0,0 0-80 15,0 0 0-15,9 6-16 16,-1 6-464-16,-8-12-96 0,0 0 0 0,0 0-16 15,10 0-1568-15,-2 6-304 0,-1 10-64 0,-1-10-16 16,1-12-608-16,-2-1-128 0,-5 7-32 0,0 0-7840 0</inkml:trace>
  <inkml:trace contextRef="#ctx0" brushRef="#br0" timeOffset="1">2843 6384 25631 0,'0'0'1136'0,"0"0"224"0,0 0-1088 0,0 0-272 0,0 0 0 0,0 0 0 16,0 0 1424-16,0 0 240 0,0 0 32 0,0 0 16 15,0 0-816-15,0 0-176 0,0 0-16 0,0 0-16 16,0 0-480-16,0 0-80 0,0 0-128 0,0 0 176 16,0 0-176-16,0 0 0 0,10 6 144 0,-10-6-144 15,0 0 272-15,0 0-16 0,3 12 0 0,-1 0 0 16,-6 1 192-16,-1 0 48 0,-2 0 0 0,3 1 0 15,2-2 48-15,-2 2 16 0,0-1 0 0,1 0 0 16,4 2-144-16,-1-2-32 0,-1-2 0 0,1 4 0 16,3-2-48-16,1 1-16 0,-3-1 0 0,-1 1 0 15,-1 1 80-15,3 0 16 0,2 1 0 0,-1 0 0 16,-3 1-96-16,2-2 0 0,4 1-16 0,-4 3 0 16,-2 1-48-16,3 1-16 0,1 0 0 0,0-2 0 15,-2 0-112-15,2-1 0 0,0 0-128 0,1 2 192 0,2-1-192 16,-3 2 0-16,-3-1 0 0,2 0 0 0,1 3 192 0,-2-1-48 15,-2 1-16-15,1-3 0 0,2-1 32 0,-2 2 0 16,-2 0 0-16,1 1 0 0,0 2-32 0,1 2-128 16,1-3 192-16,-2 2-64 0,-2 0-128 0,2 0 128 15,3-1-128-15,-3 0 128 0,-3-2-128 0,3 0 0 16,2 0 144-16,0-1-144 0,1-1 0 0,1 2 128 16,0-3-128-16,1 2 0 0,1-1 0 0,0-1 128 15,-2 0-128-15,-1 0 0 0,7-1 0 0,-4 2 128 16,-2 0-128-16,1 0 0 0,0 0 128 0,1 3-128 15,-2-2 160-15,0 3-160 0,-2 1 160 0,2 1-160 16,0 0 160-16,-1 0-160 0,-3-1 176 0,1 1-176 16,1 1 192-16,1-2-192 0,-2 1 160 0,2-1-160 0,1-2 128 0,0 1-128 15,0-4 0-15,1 3 0 16,0-7 128-16,2 1-128 0,-1-1 0 0,-1 1 0 0,-2-3 0 0,1 1 0 16,1-1 0-16,0 0 0 0,-1 2 144 0,0 0-144 15,0 1 160-15,-1 1-32 0,-1 1-128 0,2 4 192 16,-2-3-192-16,-1 3 144 0,1-3-144 0,0 4 128 15,-2 2-128-15,1 0 0 0,0-1 0 0,2 0 128 16,-2-2-128-16,2-1 0 0,1-1 0 0,0 0 0 16,-2-1 0-16,1-2 0 0,1-3 0 0,0 1 0 15,1 0 0-15,-1-2 0 0,0 2 0 0,0-3 0 16,0 0 0-16,-2 4 0 0,1-2 0 0,-1 2 0 16,0-1 0-16,0 2 0 0,1-1 128 0,-2 3-128 15,1-1 0-15,-1 2 0 0,-1 0 0 0,1 1 0 16,-1 0 0-16,1 2 0 0,-1-3 0 0,0 1 0 0,0 1 0 15,-1-1 0-15,2 1 128 0,-1-1-128 0,3-3 0 0,-2 0 0 16,2-1 0-16,-2-3 0 0,1 1 0 0,0 0 0 16,-1-1 0-16,2 2 0 0,0-4 0 0,1 2 0 15,-2 0 0-15,1 0 0 0,-1 0 0 0,1 1 0 16,0 0 0-16,-1-1 0 0,0 2 0 0,-1 2 0 16,0 0 0-16,0 2 0 0,-1 0 0 0,0 1 0 15,0-4 0-15,0 3 0 0,2 3 0 0,-1-1 0 16,0-6 0-16,2 2 0 0,0-2 0 0,-1 3 0 15,-1-7 128-15,1 1-128 0,0 2 0 0,1-3 0 16,0 0 0-16,1-1 0 0,-2 2 0 0,2 1 0 16,0-2 0-16,0 0 0 0,-2 0 0 0,1 0 0 0,-2 0 128 15,1 1-128-15,-2 2 0 0,1-1 0 16,0 1 0-16,-2 2 0 0,-2 3 0 0,1-1 0 0,-2-1 0 0,1 2 0 16,1 0 0-16,-2-2 0 0,0 0 128 0,1-2-128 15,1 0 0-15,-1-4 0 0,-1 1 0 0,1 2 0 16,3-3 0-16,0 1 0 0,-1-1 128 0,0 0-128 15,0 1 0-15,-1-2 0 0,1-1 0 0,1-1 0 16,0 0 0-16,0 2 128 0,1 0-128 0,-1 0 128 16,-2-2-128-16,0 2 160 0,1 0-160 0,0 1 160 15,-2 0-160-15,2 0 0 0,-2 1 144 0,1 2-144 16,-1-1 0-16,0 2 0 0,1 0 0 0,-1 0 0 16,1 0 0-16,-1-1 0 0,0-2 0 0,1 0 0 15,-1 1 0-15,1-1 0 0,0-1 0 0,1 0 128 16,-2-1-128-16,2 2 0 0,1-5 0 0,0 2 0 0,0-11 0 15,-3 10 0-15,2 3 0 0,0-2 128 0,-2-1-128 0,2 1 0 16,0 0 0-16,1-2 0 0,-2 2 0 0,2-1 0 16,0 1 0-16,-1-1 0 0,0 1 0 0,-1 0 0 15,0 2 0-15,0-1 0 0,2 0 0 0,-1 1 0 16,0-3 0-16,0 2 0 0,1 0 0 0,0-2 0 16,-2 2 0-16,2-2 0 0,0 1 0 0,0-1 0 15,0 1 0-15,0 0 0 0,0-11 0 0,2 11 0 16,0-1 0-16,-1 1 0 0,-1 0 0 0,3 0 0 15,0 2 0-15,-2 0 0 0,-2-3 0 0,1 2 0 16,0 2 0-16,0-1 0 0,0-1 0 0,1 1 0 16,-1-1 0-16,0 0 0 0,0-1 0 0,-1 2 0 15,-1-3 0-15,2 1 128 0,2 1-128 0,-1-2 0 16,0 1 0-16,1 1 0 0,-2-12 0 0,0 11 0 0,1 0 0 16,2-2 0-16,-3-9 0 0,1 10 0 0,0 1 0 0,-1-11 0 15,0 10 0-15,0-10 0 0,0 12 0 0,0-12 128 16,0 13-128-16,0-13 0 0,0 9 0 0,0-9 0 15,0 11 0-15,0-11 0 0,0 9 0 0,0-9 128 16,0 0-128-16,1 10 0 0,-1-10 0 0,0 0 0 16,2 10 0-16,-2-10 0 0,0 0 0 0,2 10 0 15,-2-10 0-15,0 0 0 0,0 0 0 0,4 9 0 16,-4-9-272-16,0 0 16 0,0 0 16 0,0 0 0 16,0 0-1280-1,0 0-256-15,0 0-48 0,7 8-12240 0,-7-8-2448 0</inkml:trace>
  <inkml:trace contextRef="#ctx0" brushRef="#br0" timeOffset="2">10522 9481 10127 0,'0'0'896'0,"0"0"-704"0,0 0-192 0,0 0 0 15,0 0 3312-15,0 0 624 0,-2-8 128 0,2 8 32 16,0 0-2624-16,0 0-528 15,0 0-112-15,1-10 0 0,2 1-624 0,-3 9-208 0,4-9 144 0,-4 9-144 16,5-11 0-16,-1 2 0 0,-4 9 128 0,4-10-128 16,-1 2 320-16,-3 8 48 0,3-12 0 0,-3 12 0 15,0 0 464-15,0 0 112 0,0 0 16 0,0 0 0 16,-1-9-256-16,1 9-32 0,0 0-16 0,0 0 0 16,0 0 112-16,0 0 0 0,-11 1 16 0,2 1 0 15,0 0-128-15,1 3-16 0,8-5-16 0,-9 11 0 16,1-3-192-16,-1 1-48 0,-1 0 0 0,-1 3 0 15,1 2-96-15,-1 3-32 0,-2 1 0 0,2 2 0 16,-1 1-64-16,0-3 0 0,-1 1-16 0,0 1 0 16,-1 4-176-16,1 0 192 0,0 0-192 0,0 1 192 0,0 1-192 0,0-3 0 15,0-3 144-15,1 0-144 0,1 1 0 0,2 0 0 16,0-3 0-16,1 1 0 0,1 2 0 0,-1-7 0 16,1 2 0-16,1-3-128 15,-1 0-416-15,1-3-80 0,-1-1-16 0,2-1 0 16,5-8-1456-16,-7 8-288 0,7-8-64 0,-7 6-16 15,0 2-368-15,7-8-80 0,-6 7-16 0,6-7 0 16,0 0 1072-16,-7 5 192 0,7-5 64 0</inkml:trace>
  <inkml:trace contextRef="#ctx0" brushRef="#br0" timeOffset="3">10028 9493 17503 0,'0'0'768'0,"0"0"176"0,0 0-752 0,0 0-192 0,-8 1 0 0,8-1 0 0,0 0 2832 0,0 0 544 16,0 0 96-16,0 0 32 0,0 0-2432 0,0 0-496 16,0 0-80-16,0 0-32 0,0 0 80 0,0 0 16 15,0 0 0-15,11 2 0 0,-11-2-240 0,10 2-32 16,-10-2-16-16,12 4 0 0,-2 0 208 0,0 3 32 15,-1 3 16-15,0-1 0 0,1-2 288 0,-1 3 48 16,-1 3 16-16,3 5 0 0,2 7-256 0,1-3-48 16,-4-2-16-16,-2-7 0 0,-8-13-48 0,8 12 0 15,2 2 0-15,1 2 0 0,-1 0-304 0,2 0-64 16,0-2-16-16,1 6 0 0,-1 0 0 0,1-1-128 16,1-2 192-16,0 1-64 0,1 5 16 0,0-3 0 15,1 0 0-15,0 1 0 0,1 5-144 0,-3-3 192 16,-1-3-192-16,-1-3 192 0,-2-3-64 0,2-2 0 0,1-4 0 15,0 1 0-15,-1 0-128 0,-2 0 160 0,0 0-160 0,-10-9 160 16,11 2-160-16,-1-1-144 0,-10-1 144 0,12 0-208 31,-2-3-1264-31,1 1-256 0,-1-2-64 0,-2-2-16768 0</inkml:trace>
  <inkml:trace contextRef="#ctx0" brushRef="#br0" timeOffset="4">2576 5691 2751 0,'0'0'256'0,"0"0"-256"0,-1-6 0 0,1-5 0 15,1 1 2368-15,0 0 416 0,1-1 96 0</inkml:trace>
  <inkml:trace contextRef="#ctx0" brushRef="#br0" timeOffset="5">2528 5528 19343 0,'0'0'1728'0,"0"0"-1392"15,3-9-336-15,-3 9 0 0,0 0 1584 0,6-6 240 16,-6 6 48-16,5-7 16 0,-5 7-960 0,0 0-192 16,0 0-32-16,0 0-16 0,0 0 64 0,0 0 16 15,0 0 0-15,0 0 0 0,0 0-208 0,0 0-48 16,0 0 0-16,11 5 0 0,-11-5 0 0,9 8-16 16,-9-8 0-16,9 7 0 0,-9-7-48 0,9 6 0 15,-9-6 0-15,10 8 0 0,0 0 48 0,-3 0 0 16,1 0 0-16,0-1 0 0,-1 2 0 0,-1 3 0 15,-1-3 0-15,1 3 0 0,-1 0-112 0,1 1-32 16,-1 0 0-16,1 1 0 0,-1 2-224 0,-1-2-128 0,-2-2 160 0,1 0-160 16,2-1 128-16,2 1-128 0,-2 0 0 0,-5-12 144 15,0 0-16-15,10 12-128 0,1 1 192 0,-3-3-64 16,-8-10-128-16,10 9 0 0,-1 0 0 0,-9-9-176 16,0 0 176-16,11 4-208 0,-11-4 80 0,10 5 128 31,-10-5-1840-31,0 0-240 0,0 0-48 0,0 0-8944 0,0 0-1776 0</inkml:trace>
  <inkml:trace contextRef="#ctx0" brushRef="#br0" timeOffset="6">3186 5231 12895 0,'0'0'1152'0,"0"0"-928"16,-4-9-224-16,4 9 0 0,0 0 3968 0,0 0 736 16,0 0 160-16,-7 1 16 0,7-1-3744 0,0 0-752 15,-10 4-160-15,3 1-32 0,0 2-192 0,2 1 176 16,0 2-176-16,-1-1 160 0,6-9-160 0,-5 11 0 15,1-1 0-15,0 1 0 0,-2 0 0 0,-1 1 0 16,1 1 0-16,-1 1 0 0,0-1 208 0,-3 1 16 16,1-1 0-16,-1 2 0 0,-3 1 352 0,-3 5 80 0,0-4 16 0,-2 2 0 15,-3 2 0-15,-1 1 0 0,-3-1 0 0,2 4 0 16,2 0-48-16,-4 2-16 0,-3 2 0 0,0 3 0 16,2 5-64-16,3 3-16 0,2 7 0 0,0-5 0 15,-1-15-80-15,2 2 0 0,2 5-16 0,0-2 0 16,0 1-144-16,2 1-32 0,3 2 0 0,2-2 0 15,1-1-80-15,-6-3-32 0,-7-3 0 0,5 5 0 16,6 4-16-16,-2-1-128 0,-5-7 192 0,4 0-64 16,3 1-128-16,2-3 0 0,-2 1 0 0,0 2 0 15,0 1-272-15,2-3-96 0,1 0-16 0,1-5-12608 16,3 0-2512-16</inkml:trace>
  <inkml:trace contextRef="#ctx0" brushRef="#br0" timeOffset="7">2690 7557 19519 0,'0'0'864'0,"0"0"176"0,-10-3-832 0,10 3-208 0,-10-2 0 0,1 0 0 16,0 1 1168-16,9 1 192 0,-11 0 48 0,2 1 0 15,0-1-624-15,9 0-112 0,0 0-32 0,-8 0 0 16,8 0-192-16,0 0-32 0,0 0-16 0,0 0 0 16,0 0 192-16,0 0 48 0,0 0 0 0,0 0 0 15,9 17-96-15,-2-9-16 0,-7-8 0 0,0 0 0 16,0 0-208-16,0 0-32 0,0 0-16 0,0 0 0 16,0 0 64-16,10 13 16 0,-1 3 0 0,-5-7 0 15,-4-9 256-15,0 0 48 0,0 0 16 0,0 0 0 16,0 0 48-16,-5 9 16 0,5-9 0 0,0 0 0 0,0 0-336 0,0 0-64 15,0 0-16-15,0 0 0 0,1 12-128 0,-1-12-48 16,0 0 0-16,0 0 0 0,0 0 80 0,11 2 16 16,-11-2 0-16,12 4 0 0,-2-4 0 0,2 2 0 15,-2-2 0-15,2 0 0 0,2 0 16 0,1 0 0 16,-2-2 0-16,2 4 0 0,4 3-112 0,3-1-16 16,4 0 0-16,-1-3 0 0,-6-2-128 0,2-2 128 15,1 0-128-15,2 2 128 0,0 1-128 0,-1 0 128 16,0-1-128-16,0 1 128 0,0-4-128 0,-1 1 0 15,-1-2 0-15,0 1 128 0,-2 0-128 0,-1 0 0 16,1-2 144-16,-1 1-144 0,0-1 0 0,0 1 144 16,1-1-144-16,0 1 0 0,-1-1 208 0,1 4-64 15,-4-1-16-15,0 2 0 0,-5-1-128 0,3 1 0 16,3 0-160-16,-2 1 160 0,-14 0 0 0,13-3 0 0,0 2-128 16,-1 0 128-16,0 1 0 0,-3-2 0 0,1 2 0 0,2-2 0 15,0 2-208-15,-2-2 48 0,-1 0 16 0,0-2 0 31,2 1-1200-31,-2-2-256 0,-9 5-32 0,10-5-10736 0,-2 0-2160 0</inkml:trace>
  <inkml:trace contextRef="#ctx0" brushRef="#br0" timeOffset="8">2181 7318 4607 0,'0'0'400'0,"0"0"-400"16,0 0 0-16,0 0 0 0,0 0 4896 0,0 0 896 16,0 0 176-16,0 0 48 0,0 0-4304 0,0 0-864 15,0 0-160-15,0 0-48 0,0 0 16 0,0 0 0 16,0 0 0-16,0 0 0 0,9 7-112 0,-9-7-32 15,0 0 0-15,0 0 0 0,8 13 0 0,-3-1-16 16,-2-1 0-16,-3 1 0 0,-1-1 144 0,-1 0 16 16,1-2 16-16,0 3 0 0,-2 1 48 0,3 0 16 15,3 2 0-15,-3-2 0 0,-2 0-48 0,1 0-16 16,1 0 0-16,3 6 0 0,1 10-224 0,-2-4-64 16,-2-3 0-16,3-5 0 0,-1 2-192 0,-3-6-32 0,-3-3-16 0,2 1 0 15,-1 5 16-15,0 2 0 0,1 0 0 0,-1-2 0 16,-1 2-160-16,3-2 160 0,0-2-160 0,1 2 160 15,0-3-160-15,1 1 0 0,0-2 0 0,1-2 128 16,-2-10-128-16,0 0-256 0,6 11 64 0,-6-11-13008 16,0 0-2608-16</inkml:trace>
  <inkml:trace contextRef="#ctx0" brushRef="#br1" timeOffset="9">7774 7325 17151 0,'0'0'768'0,"0"0"144"0,0 0-720 0,0 0-192 16,0 0 0-16,0 0 0 0,0 0 128 0,0 0 0 15,0 0 0-15,0 0 0 0,0 0-384 0,0 0-96 16,0 0-16-16,0 0 0 0,0 0 224 0,0 0 144 15,-12-3-192-15,2 1 192 0,10 2 336 0,-12-2 176 16,2-2 48-16,10 4 0 0,0 0 864 0,-11-3 176 0,11 3 48 0,-8-4 0 16,8 4-480-16,0 0-80 0,0 0-32 0,0 0 0 15,-7-7-752-15,7 7-160 0,0 0-16 0,0 0-128 16,-9-4 128-16,9 4-128 0,0 0 0 0,0 0 0 16,-11 0 160-16,11 0-160 0,-10-1 128 0,10 1-128 15,-9 4 144-15,9-4-144 0,-12 4 160 0,3 0-160 16,0-2 144-16,-1 2-144 0,1 3 128 0,3-2-128 15,6-5 208-15,-11 5-32 0,2 0-16 0,9-5 0 16,-9 3 224-16,9-3 32 0,-8 6 16 0,2 2 0 16,6-8-144-16,-7 11-32 0,1-1 0 0,1 1 0 15,-1 0-128-15,2-2-128 0,0 2 192 0,1-2-192 16,-1 1 208-16,0 1-64 0,0-1-16 0,0 1 0 0,1-1-128 0,3-10 160 16,0 0-160-16,-1 12 160 0,0-2-32 0,1-10-128 15,1 11 192-15,-1-11-64 0,3 10-128 0,-3-10 192 16,0 0-192-16,4 9 192 0,-4-9-32 0,5 8 0 15,0-1 0-15,-5-7 0 0,0 0 0 0,0 0 0 16,9 5 0-16,-9-5 0 0,9 6-160 0,0-2 0 16,2-1 144-16,-11-3-144 0,12 0 0 0,-2 0 0 15,2 0 0-15,-2-3 0 0,1 3 0 0,0-2 0 16,1-2 0-16,0 0 128 0,-1 0-128 0,1 0 0 16,-1 0 128-16,0 0-128 0,0 0 128 0,-1 0-128 15,-10 4 128-15,12-4-128 0,-3 2 0 0,-9 2 144 16,12-7-144-16,-12 7 0 0,0 0 224 0,9-6-64 15,-1-1-16-15,-8 7 0 0,8-8 176 0,-2 2 48 0,1-1 0 0,-7 7 0 16,6-9-48-16,-1 0 0 0,1-1 0 0,-1 1 0 16,0 1-128-16,0 0-48 0,-1-1 0 0,-1-2 0 15,-2 2-144-15,0-1 160 0,-1-3-160 0,-1 6 160 16,1 7-160-16,0 0 160 0,-8-11-160 0,0 3 160 16,1-1-160-16,0 1 160 0,7 8-160 0,-9-7 160 15,0-1-16-15,2 3 0 0,7 5 0 0,-9-6 0 16,-1 2 16-16,2-1 0 0,8 5 0 0,-9-6 0 15,0 4-160-15,9 2 0 0,0 0 144 0,0 0-144 16,-9-4 0-16,-1 1 0 0,10 3 0 0,-10 0 0 16,0 0 0-16,0 2 0 0,0 3 0 0,0-3 0 15,-1 2 0-15,1-1-160 0,-2 2 160 0,0 2 0 16,0 0-128-16,2 4 128 0,0-1 0 0,1 1 0 0,-1-2-128 0,4-1 128 16,1 1 0-16,-1 1 0 0,0 3 0 0,1 0-128 15,1-4 128-15,0 2 0 0,-1-1 0 0,1 1 0 16,4-11 0-16,-4 11 0 0,-1 4 0 0,1-5 0 15,0-1 0-15,0 0 0 0,-1-1 0 0,5-8 0 16,-4 11 0-16,4-11 0 0,-4 10 0 0,1-2 0 16,3-8 0-16,0 0 0 0,0 0 0 0,0 0 0 15,0 0 0-15,0 0 144 0,4 8-144 0,-4-8 0 16,0 0 0-16,8 6 0 0,-8-6 0 0,9 7 0 16,-9-7 0-16,9 2 0 0,-9-2 0 0,0 0 0 15,11 4 0-15,-11-4 0 0,10 3 0 0,-10-3 0 16,0 0 0-16,12 1 0 0,-12-1 0 0,10 3 0 15,-10-3 0-15,0 0 0 0,12-4 0 0,-12 4 0 0,10-7 144 0,-10 7-144 16,11-5 0-16,-3 1 144 0,-8 4-144 0,9-11 0 16,-1 0 192-16,-1 3-192 0,0-2 192 0,-1 1-192 15,1 0 240-15,1 1-64 0,1-4-16 0,-1 3 0 16,-8 9-160-16,5-9 0 0,-1 0 144 0,0 0-144 16,0-1 0-16,-2 1 0 0,-2-1 0 0,0 2 128 15,0 8-128-15,0-12 0 0,0 1 128 0,0-1-128 16,-1 3 0-16,-2-3 128 0,-3 2-128 0,1-1 0 15,1-1 0-15,0 3 128 0,-1 3-128 0,5 6 0 16,-7-13 0-16,3 4 0 0,4 9 0 0,0 0 128 16,-6-8-128-16,6 8 0 0,-6-7 0 0,6 7 0 15,-6-4 0-15,6 4 0 0,0 0-144 0,0 0 144 16,0 0 0-16,-9 0-176 0,9 0 176 0,-9 3-128 16,1 1 128-16,1 2-160 0,0 2 160 0,0-1-160 0,2 2 160 0,-2 3-192 15,-1 3 192-15,2-2-192 0,1 0 192 0,-2 4-128 16,3-2 128-16,0 2-128 0,0 1 128 0,2-3 0 15,1 1 0-15,1-2 0 0,0 1 0 0,1-5 0 16,0 2 0-16,2-2 0 0,1 2 0 0,0-3-160 16,-4-9 160-16,7 8 0 0,1-1-160 0,0-2 160 15,-8-5-128-15,12 4 128 0,0-2 0 0,-1-2-160 16,2-2 160-16,0-1 0 0,2-1 0 0,-1-1 0 16,0-3 0-16,1 0 0 0,-1-1 0 0,0 0 0 15,-2-1 0-15,0-1 0 0,-3 1 128 0,0-1-128 16,-1 1 0-16,0 1 0 0,-3-4 0 0,0 1 128 15,0 0-128-15,-1 2 0 0,-1-1 0 0,-3 1 128 0,-3-2-128 16,1 2 0-16,-1 1 0 0,-1-2 128 0,-2-2-128 0,0 4 0 16,0 3 0-16,-2 2 0 0,-1 0 0 0,0 0 0 15,9 4 128-15,-11-3-128 0,11 3 0 0,-11 3 144 16,-2 1-144-16,1 0 0 0,2 1 0 0,-2 1-176 16,0 2 176-16,0 1-208 0,2 1 80 0,-1 1 128 15,-2 2-192-15,2-2 192 0,-1 3-160 0,2 2 160 16,-2 1-128-16,3-2 128 0,2 0 0 0,1-2-144 15,0 0 144-15,2-2 0 0,2 1 0 0,2-12 0 16,0 13 0-16,2-2 0 0,-2-11 0 0,0 0 0 16,0 0 0-16,0 0 0 0,12 5-144 0,-12-5 144 15,12 2 0-15,-2-2-176 0,1-2 176 0,-1-2-128 16,-2-3-32-16,1 0 0 0,0-3 0 0,0 1 0 16,-1-1 160-16,1-2-128 0,1-2 128 0,-3 1-128 0,0 1 128 15,-1 0 0-15,1 1 0 0,-1-1 0 0,0-2 0 0,-1-1 0 16,-1 2 0-16,0 1 0 0,0 1 0 0,-2 2 0 15,-2 9 0-15,0 0 0 0,0-11 0 0,0 11 0 16,0 0 0-16,0 0 0 0,0 0 0 0,0 0 0 16,-10-1 0-16,1 3 0 0,0 2 0 0,-1 2 0 15,0-1-128-15,0 4 128 0,-4 3-160 0,3 1 160 16,-1 0-192-16,2 0 192 0,-2-3-192 0,1 2 192 16,1 0-192-16,1-1 192 0,1 1 0 0,2-1-128 15,-1-4 128-15,7-7 0 0,0 0 0 0,0 0 0 16,0 0 0-16,0 0 0 0,0 0 0 0,0 0 0 15,0 0 128-15,0 0-128 0,0 0 0 0,0 0 0 16,12 3 0-16,-2-3 0 0,-10 0 0 0,13-3 0 16,0-2 0-16,-1 0 0 0,-2 0-224 0,1-2 64 0,-1 1 16 0,1-1 0 15,-3 1 144-15,1-1 0 0,0 1-144 0,-1-1 144 16,-3-1 0-16,-5 8 0 0,8-9 0 0,-3 1 0 16,-5 8 0-16,4-10 0 0,-4 10 0 0,-2-9 0 15,2 9 160-15,-3-8-160 0,3 8 192 0,-7-5-192 16,7 5 160-16,0 0-160 0,-10-3 128 0,10 3-128 15,-11 0 0-15,11 0 0 0,-9 7 0 0,0 2 0 16,0-1 0-16,1 2 0 0,1 2 0 0,1 1 0 16,-2 1-176-16,2 2 176 0,-2-2-128 0,1-1 128 15,2 0 0-15,0-1 0 0,1-2 0 0,4-10 0 16,-3 9 0-16,3-9 0 0,0 10 0 0,0-10 0 16,0 0 0-16,9 5 0 0,-9-5 0 0,12 0 128 15,-12 0-128-15,12-4 0 0,-2-1 0 0,1-2 128 16,-2 1-128-16,1-2 0 0,-1-4 0 0,1 3 0 0,-3 0 0 0,0 0 0 15,-1 0 0-15,0-2 0 0,-1 1 0 0,-1 1 0 16,-4 9 0-16,4-11 128 0,-2 3-128 0,-2 8 176 16,2-9-176-16,-2 9 192 0,3-10 0 0,1 1 0 15,-1 0 0-15,-3 9 0 0,5-10-192 0,-5 10 0 16,5-9 0-16,-5 9 0 0,0 0 0 0,8-9 0 16,-8 9 0-16,0 0 0 0,0 0 0 0,0 0 0 15,0 0-144-15,0 0 144 0,0 0 0 0,0 0-128 16,0 0 128-16,0 0 0 0,0 0 0 0,0 0 0 15,0 0 0-15,0 0 0 0,0 0 0 0,0 0 0 16,-8 7 0-16,8-7 0 0,-3 10 0 0,3-10 0 16,-6 8 0-16,6-8 0 0,-2 9 0 0,2-9 0 0,-4 12 0 15,4-12 0-15,-3 9-128 0,3-9 128 0,0 0 0 0,-2 10 0 16,2-10 0-16,-2 11-128 0,2-11 128 16,2 10 0-16,-2-10 0 0,0 0-128 0,0 0 128 0,0 0 0 15,6 11-128-15,-6-11 128 0,0 0 0 0,0 0 0 16,0 0 0-16,11 6-128 0,-11-6 128 0,0 0 0 15,0 0 0-15,0 0 0 0,0 0 0 0,0 0 0 16,0 0 0-16,0 0 0 0,0 0 0 0,0 0 0 16,7-5 128-16,-7 5-128 0,0-8 0 0,0 8 144 15,2-8-144-15,-2-1 0 0,0 9 144 0,-3-9-144 16,0 0 128-16,3 9-128 0,-1-9 128 0,1 9-128 16,-5-7 0-16,5 7 144 0,0 0-144 0,0 0 0 15,0 0 128-15,0 0-128 0,0 0 0 0,0 0 0 0,0 0 0 16,0 0 0-16,0 0 0 0,0 0 0 0,0 0 0 0,0 0 0 15,0 0 0-15,0 0-144 0,0 0 144 0,0 0-128 16,0 0 128-16,0 0-128 16,0 0-448-16,0 0-64 0,0 0-32 0,0 0-10608 15,0 0-2128-15</inkml:trace>
  <inkml:trace contextRef="#ctx0" brushRef="#br1" timeOffset="10">8517 7264 2751 0,'0'0'128'0,"0"0"16"0,0 0-144 0,0 0 0 15,0 0 0-15,0 0 0 0,0 0 3616 0,0 0 688 16,-8-4 144-16,8 4 32 0,0 0-3200 0,0 0-640 16,-7-4-128-16,7 4-32 0,-8-7 352 0,8 7 64 15,0 0 0-15,-11-4 16 0,2 2-176 0,9 2-32 16,0 0-16-16,-10 0 0 0,-1 0 208 0,2 1 64 16,9-1 0-16,-10 5 0 0,-1-2-48 0,11-3 0 0,-6 5 0 15,6-5 0-15,-11 7-416 0,4-1-96 0,0 1-16 0,2 2 0 16,0-3-384-16,-2 3 0 0,-1 1 0 0,0 1 0 15,1-2 0-15,0 3 0 0,2 1 0 0,0 0 0 16,1 0 0-16,0 2 0 0,0 0 0 0,1 0 0 16,2-1 0-16,2-1 0 0,2 0 0 0,0 1 0 15,-1-3 0-15,-2-11 0 0,0 0 0 0,4 11 0 16,3 1 128-16,-7-12 0 0,0 0 0 0,7 9 0 16,-7-9 64-16,11 4 16 0,-11-4 0 0,12 0 0 15,-1-1-16-15,2-2 0 0,-1-1 0 0,1-1 0 16,0-1 64-16,0-1 16 0,-1-1 0 0,1-2 0 0,0 1-80 0,0-3-32 15,-1 0 0-15,-1 1 0 0,-1-1-160 0,-3 0 192 16,1-2-192-16,-1-1 192 0,-2 4 48 0,0 0 16 16,-1 1 0-16,-1-2 0 0,-2-1 128 0,-1 1 16 15,0-1 16-15,0 2 0 0,-1 0 32 0,-1 2 0 16,0 0 0-16,-1 0 0 0,1-2-160 0,-2 1-32 16,-2-1 0-16,1 2 0 0,5 9-128 0,0 0-128 15,-6-6 192-15,6 6-192 0,-11-5 0 0,2 1 0 16,9 4 0-16,-10 0 0 0,-2 2 0 0,2 4 0 15,-2-1-208-15,0 3 80 0,-1-2 128 0,1 3-160 16,2 2 160-16,-1 0-160 0,0 1 160 0,-1 1 0 16,-1 0 0-16,3 2 0 0,0 0 0 0,3 3-128 15,-1 1 128-15,1-4 0 0,1 0 0 0,2 0 0 0,0 1 0 0,1 1 0 16,2-1 0-16,2-2 0 0,2 0 0 0,1 1 0 16,0-1-192-16,0-2 64 0,1-2 0 0,1-1 0 15,2 0-64-15,0-2-16 0,1-3 0 0,3 1 0 16,-2-1 16-16,1-4 0 0,-2-4 0 0,-9 4 0 15,13-3 32-15,-1 1 16 0,-2-2 0 0,-2-1 0 16,0-3 144-16,-2-1 0 0,-1 1 0 0,2-3 0 16,0 2 0-16,-2 0 144 0,-1-3-16 0,0 1-128 15,-1-2 192-15,1 0-64 0,-1-2 0 0,0 1-128 16,-1-2 128-16,1 1-128 0,-3-1 0 0,0 0 0 16,0-1 0-16,-2 3 0 0,-1 1 0 0,-1 1 0 15,-2 1 144-15,0 3-144 0,-2-1 0 0,0 3 144 16,-1 4-144-16,-1 1 128 0,-2-2-128 0,-1 4 128 15,-1 3-128-15,-1 1 0 0,1 1 0 0,1 0 0 0,-1 2 0 0,-1 1 0 16,-2 1 0-16,3 5-176 0,1-1 176 0,0 2-128 16,0-3 128-16,2 1-128 0,2 2 128 0,3-3 0 15,1 1-144-15,1 2 144 0,0-3 0 0,2 0 0 16,5-1 0-16,0-1 0 0,-3-11 0 0,6 12-176 16,2-4 176-16,-8-8-128 0,9 8 128 0,-9-8-208 15,12 2 80-15,0-2 128 0,-1-2 0 0,0-2 0 16,-3-1 0-16,1-1 0 0,1 0 0 0,-1-1 0 15,-1-3 0-15,0 1 0 0,1-6 0 0,1 2 192 16,0-1 0-16,-3 0 0 0,0 1-192 0,-1-2 0 16,1-2 0-16,-2 2 0 0,-1-1 0 0,1 3 0 15,0 3 0-15,-1-1 0 0,-1 1 0 0,-2 1 0 16,-1 0 0-16,0 9 0 0,0 0 0 0,0 0 0 16,0 0-144-16,0 0 144 0,0 0 0 0,0 0 0 0,0 0 0 15,0 0 0-15,-9 0 0 0,0 5 0 0,0 1 0 0,1 1 0 16,0 2 0-16,0 1 0 0,-1 2 0 0,0 2-160 15,0 2 160-15,3-2 0 0,2 1-144 0,0-2 144 16,0 0 0-16,1-4 0 0,3-9 0 0,-1 14 0 16,0-5 0-16,1-9 0 0,2 12 0 0,-2-12 0 15,0 0 0-15,7 8 0 0,-7-8 0 0,9 8 0 16,-9-8 0-16,12 1 0 0,-12-1 0 0,13-1 0 16,-2-4 0-16,0-1 0 0,-2-3 0 0,0 0 0 15,0 1 0-15,0-1-192 0,0 0 64 0,-2 0 128 16,-2 0-128-16,0-4 128 0,-1 1 0 0,0 0 0 15,-1 2 0-15,-2-1 128 0,-1 0 0 0,0 0 0 16,-1 2-128-16,0 1 0 0,1 8 0 0,-3-10 0 0,3 10 0 0,-5-9 0 16,5 9 176-16,-7-7-176 0,1 1 128 0,6 6-128 15,-9-3 0-15,9 3 0 0,-12 0 144 0,1 3-144 16,1-2 128-16,1 4-128 0,0 2 0 0,0-1 0 16,-2 5 0-16,-1 0 0 0,1 1 0 0,-1 1 0 15,-1 2-160-15,1-1 160 0,2 0 0 0,2 2-144 16,1-2 144-16,3 1 0 0,2-4 0 0,2 0 0 15,0-11 0-15,5 11 0 0,0 1 0 0,2-3-160 16,-7-9 160-16,9 4 0 0,1-1-192 0,-10-3 64 16,12-3 128-16,0 1-208 0,1 0 208 0,0-3 0 15,-4-1 0-15,1-1 0 0,0-1 0 0,-3 0 0 16,0-1 0-16,-1-1 0 0,1-2 0 0,-2-1 0 16,0 0 0-16,1 1 0 0,-2 1 0 0,1-1 0 0,0-1 0 0,-1 0 160 15,-2 0-160-15,2 0 0 0,0 2 144 0,-1 2-144 16,-3 9 0-16,0 0 0 0,0 0 0 0,0 0 0 15,0 0 0-15,0 0 0 0,0 0 0 0,0 0 0 16,-11-1 0-16,1 5 0 0,0 2 0 0,-2-2 0 16,0 1 0-16,0 2 0 0,1 1 0 0,-1-2 0 15,0-2 0-15,0 3 0 0,1 1 0 0,0-1 0 16,2 1 0-16,1 1 0 0,1-2 0 0,1-1 0 16,6-6 0-16,-5 9 0 0,5-9 0 0,-2 11 0 15,2-11 0-15,2 12 0 0,-2-12 0 0,4 11 0 16,3 0-208-16,-7-11-16 0,0 0 0 0,13 6 0 15,-2 2-336-15,0-1-64 16,-1-3-16-16,1-2 0 0,-1-1-1344 0,2-1-256 0,1 0-64 0</inkml:trace>
  <inkml:trace contextRef="#ctx0" brushRef="#br1" timeOffset="11">9383 7236 9215 0,'0'0'816'0,"0"0"-656"0,0 0-160 0,0 0 0 16,0 0 2048-16,0 0 384 0,0 0 80 0,0 0 16 0,0 0-1920 0,0 0-384 15,0-9-80-15,0 9-16 0,0 0 0 0,0 0 0 16,0 0 0-16,0 0 0 0,-5-6 432 0,5 6 80 16,-7-4 0-16,7 4 16 0,-6-4 208 0,6 4 32 15,-8-4 16-15,8 4 0 0,0 0 96 0,0 0 16 16,-9 0 0-16,9 0 0 0,-11 0-304 0,2 0-48 15,9 0-16-15,-9 4 0 0,-1-2-48 0,0 4-16 16,1-1 0-16,0 0 0 0,-1 0-192 0,-1 2-32 16,0-1-16-16,0 1 0 0,2 3-16 0,1 1 0 15,0 0 0-15,2 1 0 0,-2 1-80 0,3 0-32 16,1 0 0-16,1-1 0 0,1 2-224 0,0-3 0 16,2-11 0-16,-1 15 0 0,1 2 0 0,1-4 0 15,1 0 0-15,-1-1 0 0,-1-12 0 0,3 13 0 16,-3-13 0-16,4 12 0 0,-1-2 128 0,4 1-128 0,1-3 0 15,0-2 0-15,-8-6 128 0,13 7-128 0,1-2 0 0,2-1 144 16,-1-2-144-16,4 0 0 0,-1-4 0 0,0 2 0 16,-1-4 0-16,-1 2 0 0,-2-1-192 0,2-2 192 15,1 0-144-15,-3-2 144 0,-4-2 0 0,1 1 0 16,-1 2 0-16,-1-2 0 0,-2-1 160 0,1-2-32 16,-2 0 176-16,2-1 32 0,-2-1 16 0,0 0 0 15,-4-1 96-15,2-1 32 0,1-2 0 0,-1 0 0 16,-1-2-256-16,-2 2-48 0,-1-3-16 0,0 3 0 15,0 4-160-15,-1 0 0 0,-2 0 0 0,-1 3 0 16,1-1-144-16,-4 3 144 0,-1 2-192 0,-1 2 192 16,-1 1-192-16,-2 2 64 0,-1 1 128 0,-1 3-208 15,-3 1 208-15,0 2-192 0,0 2 192 0,-2 0-192 0,1 2 192 16,1-1 0-16,3 2-160 0,0 2 160 0,-3 1 0 0,4 2 0 16,1 1 0-16,1-3 0 0,2 2 0 0,3-2 0 15,1 2 0-15,-1 7 0 0,1 7 0 0,1-2 0 16,0-6 0-16,0 0 0 0,2-3 256 0,2 0-48 15,-2-2 0-15,2-2 0 0,0-6-208 0,3 2 0 16,-3-11 0-16,4 8 0 0,-4-8-256 0,0 0 16 16,10 1 0-16,-10-1 0 0,12-7 112 0,0 1 128 15,-2-1-208-15,1 1 80 0,-3-2 128 0,-1 0 0 16,3-1-144-16,-3 1 144 0,0-3 0 0,1-1 0 16,-1-1 160-16,1 0-160 0,0-2 272 0,0 2-48 15,-2-1-16-15,1-3 0 0,-2 0-208 0,2-1 144 0,1-3-144 0,-2 2 128 16,-1 0-128-16,2 4 0 15,-2 2 0-15,-2 1 0 0,-5 0 0 0,2 3 0 0,0 9 0 0,0 0 0 16,-2-8 0-16,2 8 160 0,-9-4-32 0,-1 2-128 16,1 0 0-16,0 4 0 0,0 0 0 0,-1 0 0 15,-2 3-240-15,0-3 0 0,-1 4 0 0,0 1 0 16,-1 4 32-16,1 1 0 0,1-1 0 0,2 1 0 16,0 0 208-16,4-2 0 0,1 5 0 0,1-2 0 15,0 1 0-15,1 0 240 0,2-1-48 0,1-13-16 16,3 13-176-16,2 2 160 0,1-5-160 0,1-2 160 15,-7-8-160-15,10 6 0 0,-10-6-160 0,15 4 160 16,-4-2-256-16,2-2 64 0,2-3 0 0,-2-1 0 16,-2-1 32-16,1-2 16 0,0 1 0 0,0-3 0 15,1-2 144-15,-2 2 0 0,0-1 0 0,-3 3 128 0,-2-3 0 0,1 1 16 16,-2-2 0-16,0-3 0 0,2 0 176 0,-3-1 48 16,-2 1 0-16,0 0 0 0,-1 2-144 0,1 0-32 15,1 0 0-15,-3 1 0 0,-1-1-192 0,1 12 0 16,-3-9 0-16,3 9 0 0,-9-4 0 0,0 1 0 15,-2 3 0-15,-2 0 0 0,-4 3 0 0,1 1 0 16,0 0 0-16,-1 4 0 0,-1 1 0 0,-1 2 0 16,0 2 0-16,1 2 0 0,1 0-144 0,1 1 144 15,2-3 0-15,2 5-144 0,2 3 144 0,2 0 0 16,2-1 0-16,3 0 128 0,-3 1-128 0,4-1 0 16,0 1 0-16,2-2 0 0,0 1 0 0,3-2-208 15,2-2 48-15,0-3 16 0,2-3-48 0,1-1 0 16,2-6 0-16,1 1 0 0,0-2 16 0,2-2 0 0,2-1 0 15,0 0 0-15,0-6 176 0,-2-2-160 0,0-1 160 16,0-1-160-16,1-2 160 0,-2-1 176 0,-4-2-48 0,1-1 0 16,1-1 80-16,-1-3 16 0,-2 0 0 0,-2 2 0 15,0-1-64-15,1-2-16 0,-2-1 0 0,-2 1 0 16,-3-1-144-16,0 4 128 0,-2 2-128 0,0 4 128 16,-1 2-128-16,-1 4 0 0,-1 0-160 0,-3 6 160 15,-4 1 0-15,-2 2 0 0,-2 4 0 0,-1-1 0 16,0-3 0-16,-1 1 0 0,0 1-160 0,2 2 160 15,1 2 0-15,2 1 0 0,1 2 0 0,1-5 0 16,2 1 224-16,2-1-32 0,8-6-16 0,-5 12 0 16,1-1-16-16,3 0 0 0,1 2 0 0,2-1 0 15,-2-12-160-15,5 13 0 0,1-1 0 0,0 1 128 16,1-3-128-16,0-1 0 0,3-3 0 0,-1-1 0 0,-9-5-128 0,10 6 128 16,-10-6-160-16,13 2 160 0,-2-2-208 0,-11 0 48 15,13 0 16-15,-2 0 0 0,0-4-176 0,-11 4-16 16,8-4-16-16,-1-3 0 15,1 2-272-15,-8 5-48 0,8-5-16 0,-1-2 0 16,-1-3-2576-16,-1 1-512 0</inkml:trace>
  <inkml:trace contextRef="#ctx0" brushRef="#br1" timeOffset="12">4892 7287 1839 0,'0'0'160'0,"0"0"-160"16,0 0 0-16,0 0 0 0,0 0 1232 0,0-8 224 16</inkml:trace>
  <inkml:trace contextRef="#ctx0" brushRef="#br1" timeOffset="13">6324 7377 15951 0,'0'0'704'0,"0"0"144"0,0 0-672 16,0 0-176-16,0 0 0 0,0 0 0 0,0 0 1200 0,0 0 208 15,0 0 32-15,0 0 16 0,0 0-1008 0,0 0-192 16,7-8-32-16,-7 8-16 0,4-10-208 0,-4 10-208 16,2-9 32-16,-2 9 16 15,0 0-288-15,0 0-64 0,0 0-16 0,0 0 0 0,0 0 528 0,-2-9 192 16,2 9 0-16,0 0 0 0,0 0 832 0,0 0 176 15,0 0 16-15,0 0 16 0,-4-6 240 0,4 6 32 16,0 0 16-16,0 0 0 0,0 0-544 0,0 0-96 16,0 0-32-16,0 0 0 0,0 0-544 0,0 0-112 15,0 0-32-15,0 0 0 0,0 0-160 0,0 0 0 16,0 0 0-16,-9 0 0 0,9 0-144 0,0 0 144 16,-9 2-192-16,9-2 192 0,-10 1 0 0,10-1 0 15,0 0 0-15,0 0 0 0,0 0 224 0,0 0 160 0,0 0 16 0,0 0 16 16,0 0 224-16,0 0 32 0,0 0 16 0,0 0 0 15,0 0-256-15,0 0-48 0,0 0-16 0,-7 4 0 16,7-4-240-16,0 0-128 0,0 0 160 0,0 0-160 16,-8 5 0-16,8-5 0 0,0 0 0 0,0 0 0 15,-8 5 128-15,8-5-128 0,0 0 0 0,0 0 0 16,-10 3 144-16,10-3-144 0,0 0 128 0,0 0-128 16,0 0 384-16,0 0-16 0,0 0 0 0,0 0 0 15,-10-3 16-15,10 3 0 0,0 0 0 0,0 0 0 16,0 0-192-16,0 0-48 0,0 0 0 0,0 0 0 15,0 0-16-15,0 0-128 0,0 0 192 0,0 0-64 16,0 0-128-16,0 0 128 0,-9-2-128 0,9 2 128 16,-9 2-128-16,9-2 0 0,0 0 0 0,-9 4 0 0,9-4 0 0,0 0 0 15,0 0 144-15,0 0-144 0,0 0 0 0,0 0 0 16,0 0 0-16,0 0 128 0,0 0 0 0,0 0 0 16,0 0 0-16,0 0 0 0,0 0-128 0,0 0 0 15,0 0-176-15,0 0 176 0,0 0 0 0,4 9 0 16,-4-9 0-16,1 11 0 0,-1-11 0 0,0 11 0 15,-4-1 0-15,4-10 0 0,-4 11 0 0,2-2 0 16,-1 3 0-16,2-1 0 0,1-11 0 0,-1 11 0 16,1-11-176-16,0 0 176 0,0 12 0 0,0-12 0 15,0 9 0-15,0-9 0 0,0 0 0 0,0 0 128 16,0 0-128-16,0 0 192 0,9 4-192 0,-9-4 0 16,0 0 0-16,10-1 0 0,-10 1 0 0,11-5 192 15,-4 1-16-15,-7 4-16 0,8-7-32 0,-1-1 0 0,-1-1 0 0,1 1 0 16,-2 2 0-16,-5 6 0 0,0 0 0 0,5-9 0 15,0 0-128-15,-2 1 0 0,-2-4 0 0,-1 4 0 16,0 8 0-16,0 0 0 0,0 0 0 0,-4-8 0 16,-1 1 0-16,5 7 0 0,-6-8 0 0,-1 3 0 15,7 5 0-15,-10-2 0 0,1 1 0 0,9 1 0 16,-9-3 0-16,-3 2 0 0,-1 1 0 0,1 1 0 16,2 1 0-16,-2 2 0 0,0 1 0 0,0-1 0 15,1 1 176-15,2 1-48 0,9-6-128 0,-10 8 192 16,1 0-192-16,1 1 0 0,2 0 0 0,1-1 0 15,5-8 0-15,-3 13 0 0,3-1 0 0,0-2 0 16,0-10-144-16,1 13 144 0,3-1 0 0,0 0-144 16,-4-12 144-16,4 9 0 0,-4-9 0 0,5 8 0 0,1 0 0 0,-6-8 0 15,10 6 0-15,-1-3 0 0,-9-3 0 0,11 0 0 16,-11 0 0-16,0 0 0 0,11-2 0 0,-11 2 0 16,8-2 0-16,3-3 0 0,-1-1 0 0,-1 2 0 15,-9 4 0-15,11-7 128 0,-1-1-128 0,-1-3 192 16,-1 2-64-16,0 0 0 0,-3 1-128 0,0 2 128 15,-5 6-128-15,5-11 128 0,-2 1-128 0,-2 1 128 16,-1 0-128-16,0 9 128 0,-2-11 0 0,-2 1 0 16,-1 3 0-16,-2 1 0 0,1-1 48 0,-2 2 16 15,-1 1 0-15,-1 3 0 0,1 2-64 0,-1 2-128 16,-1-2 192-16,1 2-64 0,-2-1-128 0,1 2 0 16,-1 1 0-16,3 1 0 0,2 0 0 0,1 1 0 15,6-7 0-15,-9 6 0 0,-1-1 0 0,10-5 0 16,-6 11 0-16,1-2 0 0,1 1 0 0,2 1 0 0,1-1 0 0,4 1 0 15,-3-11-128-15,6 11 128 0,1 0 0 0,-1-2 0 16,1-1 0-16,-1-2 0 0,-6-6 0 0,12 7 0 16,1-1 0-16,0-4 0 0,-1-2 0 0,0 1 0 15,-12-1 0-15,13-3 0 0,-2 3 0 0,0-4 0 16,-11 4 0-16,10-7 0 0,1-1 0 0,-1 0 0 16,-2-1 0-16,-2 2 0 0,1-2 0 0,0 1 0 15,-2-1 0-15,0 0 128 0,0-3-128 0,-1 2 128 16,-1 1-128-16,-2-4 192 0,0 0-192 0,-1 1 192 15,-1 2-192-15,0 2 0 0,-2-4 0 0,-1 2 0 16,0-1 0-16,-1 3 128 0,-3 1-128 0,2 1 0 16,6 6 0-16,-11-2 0 0,1 2 0 0,-1 0 0 0,0 0 0 0,-2 2 0 15,0 2 0-15,-2 3 0 16,0 1 0-16,2 3 0 0,0 0 0 0,1 2 0 0,-1 0 0 0,0 0 0 16,1-1 0-16,2 2 0 0,0 2 0 0,4-1-144 15,1 1 144-15,2-2 0 0,4 2-128 0,2-4 128 16,-2-2 0-16,3 0 0 0,3-2-144 0,-1 0 144 15,2-1 0-15,1-2-144 0,3 1 144 0,-12-6-192 16,0 0 192-16,12 0-192 0,-2 0 192 0,2-2 0 16,0 0 0-16,1 0-128 0,-2-1 128 0,1-1 0 15,0-2 0-15,0 2 0 0,-1-3 0 0,1 2 0 16,-3-1 0-16,2-2 0 0,-1-1 0 0,-2 1 0 16,-2-3 0-16,1 2 0 0,-1 0 0 0,0-1 128 15,-5-1-128-15,-1 1 0 0,0 1 0 0,-1 1 0 16,-2-1 0-16,-1 2 128 0,-1-1-128 0,-2 3 0 0,-2 1 0 0,0 2 0 15,-1 0 0-15,-2 4 0 0,-1 0 0 16,-1 2 0-16,-2 0 0 0,2 1 0 0,-1 1 0 0,2 1 0 16,3 6 0-16,-1 0 0 0,1 2 0 0,-1-2 0 15,1 1 0-15,1 2 0 0,0-3 0 0,4 0-128 16,2-1 128-16,2-2 0 0,1-10 0 0,1 9 0 16,-1-9 0-16,5 9 0 0,-5-9 0 0,11 7 0 15,-1-5-128-15,0 2 128 0,-10-4-128 0,11 0 128 16,-11 0-128-16,12-5 128 0,-2 1-128 0,-1 0 128 15,-9 4 0-15,11-7 0 0,-1 0 0 0,-1 2 0 16,-1-2 0-16,0 1 0 0,-2-3 0 0,2 2 0 16,0 1 0-16,1 0 0 0,-1-4 0 0,0 1 0 15,0-3 0-15,-1 0 0 0,0-1 0 0,-1 2 0 0,-2 0 0 0,0 3 0 16,-1-2 0-16,-1-1 0 0,-2 0-192 0,-1 0 64 16,-1 0 0-16,-2 1 0 0,-3 3 128 0,1 1-208 15,6 6 80-15,-11-2 128 0,-1-1-272 0,1 3 64 16,-2 3 16-16,0 3 0 0,0 1 192 0,0 5-144 15,0 1 144-15,1 0-128 0,0 0 128 0,4 2-160 16,3 4 160-16,0-1-160 0,-2 0 160 0,2 0-128 16,0-3 128-16,4-1-128 0,1 0 128 0,1-3 0 15,-1-1 0-15,1-1 0 0,-1-9 0 0,5 11 0 16,2-6 0-16,-7-5 0 0,0 0 0 0,0 0 0 16,12 4 0-16,-12-4 0 0,11 0 0 0,-11 0 128 15,12-3-128-15,-1 2 176 0,-11 1-176 0,13-1 0 16,-2-1 0-16,-2 0 0 0,-9 2 0 0,10-4 0 0,-10 4 0 15,9-7-176-15,-1 1 176 0,-1 1 0 0,0-2 0 0,-2-1-128 16,-1-1 128-16,0 0 0 0,-2-3 0 0,1 2 0 16,0-2 0-16,-1 3 0 0,0 0 0 0,-2 2 0 15,-2-2 0-15,1 1 0 0,-2-1 0 0,-1 3 128 16,4 6-128-16,0 0 0 0,-10 0 0 0,1 0 128 16,0-2-128-16,9 2 0 0,-11 0 128 0,2 3-128 15,0 2 0-15,0 0 0 0,0-1 0 0,1 2 0 16,0-1 0-16,-1 1 0 0,0 1 0 0,0 1 0 15,1 1 0-15,4 0 0 0,4 1 0 0,0 1-128 16,0-11 128-16,-1 13 0 0,1-5 128 0,0-8-128 16,-3 10 0-16,3-10 0 0,2 9 0 0,-2-9 0 15,0 0 0-15,0 0 144 0,7 4 0 0,-7-4 0 16,12 5-144-16,-2-5 0 0,1-2-192 0,-1-1 192 16,2-1-368-16,0 0 48 0,-2-1 16 0,1 0 0 15,-2-2-2816-15,-1-3-560 0</inkml:trace>
  <inkml:trace contextRef="#ctx0" brushRef="#br1" timeOffset="14">4942 7368 22751 0,'0'0'1008'0,"0"0"208"0,0 0-976 0,0 0-240 0,0 0 0 0,0 0 0 16,0 0 320-16,0 0 32 0,0 0 0 0,0 0 0 15,0 0-208-15,0 0-144 0,0 0 192 0,0 0-192 16,0 0 0-16,0 0 0 0,0 0 0 0,0 0 0 16,0 0 0-16,0 0 0 0,0 0 0 0,0 0 0 15,0 0 256-15,0 0 32 0,0 0 16 0,0 0 0 16,-9 8 304-16,9-8 64 0,-9 5 16 0,1 0 0 16,2 0 16-16,-2 2 0 0,-1-1 0 0,2 1 0 0,7-7-400 0,-6 10-80 15,-1-1-16-15,2 2 0 0,1-1-208 0,0 1 0 16,0-1 0-16,0 2 0 0,2 0 0 0,1-1 0 15,1 1 0-15,-2 0 0 0,1 0 0 0,1-1 0 16,1 0 0-16,2-2 0 0,-2-1 0 0,-1-8 0 16,4 6 0-16,-4-6 0 0,7 9 0 0,-7-9 0 15,0 0 0-15,10 3 144 0,-10-3 48 0,12-1 16 16,-3-3 0-16,1-1 0 0,1-1-48 0,-1 0-16 16,-1-2 0-16,0-1 0 0,1-3 16 0,-1 0 0 15,0 1 0-15,1-2 0 0,-1 0 32 0,3-2 16 16,1 0 0-16,-5 3 0 0,-3 1-64 0,2 2-16 15,-1-2 0-15,-1 3 0 0,-5 8 80 0,0 0 16 16,0 0 0-16,4-9 0 0,-4 9 160 0,0 0 48 0,-2-8 0 16,2 8 0-16,0 0-144 0,0 0-32 0,-12 0 0 0,2 2 0 15,0-2-96-15,1 2-32 0,0 0 0 0,0 1 0 16,-1 1-128-16,0 2 0 0,3 1 0 0,-1-1 0 16,-1 1 0-16,1 1 0 0,-1 0 0 0,1 1 0 15,0 0 0-15,2 4 0 0,0-3 0 0,1 2 0 16,-1 0 0-16,0-1 0 0,3 0 0 0,0-1 0 15,2 1 0-15,1-1 0 0,0-10 0 0,0 0 0 16,2 11 0-16,-2-11 0 0,0 0 0 0,7 6 0 16,-7-6 0-16,9 5 0 0,-9-5 0 0,10 0 0 15,-10 0 0-15,12-4 0 0,-12 4 144 0,10-5-144 16,-2-4 0-16,3 1 0 0,0 0 0 0,-1-1 128 16,-5-1-128-16,1-1 0 0,2-2 0 0,1 3 128 15,-1 0-128-15,0-1 0 0,1-1 0 0,-2 1 0 0,-2-1 0 0,0 0 128 16,0 0-128-16,3 3 0 0,0 3 0 0,-3-1 144 15,-6-4-144-15,1 1 0 0,0 10 240 0,0 0-64 16,-4-10-16-16,-1 1 0 0,-2 1 16 0,7 8 0 16,0 0 0-16,-8-4 0 0,-2 3-176 0,10 1 0 15,0 0 144-15,-8 5-144 0,-2 0 0 0,10-5 0 16,0 0 0-16,0 0 0 0,-8 9 0 0,1 2-160 16,2-3 160-16,5-8 0 0,0 0 0 0,-4 10-128 15,-1-1 128-15,2 2 0 0,3-1 0 0,0 2 0 16,-2-2 0-16,2-10 0 0,0 13 0 0,1 0 0 15,-1-13 0-15,4 9 0 0,-4-9 0 0,0 0 0 16,6 10 0-16,-6-10 0 0,0 0 0 0,7 7 0 16,-7-7 0-16,0 0 0 0,0 0 0 0,0 0 0 0,10 6 0 0,-10-6 0 15,0 0 0-15,11-2 0 0,-11 2 0 0,9-2 0 16,-9 2 0-16,9-4 0 0,-9 4 0 0,7-9 0 16,0 1 0-16,-7 8 128 0,3-11-128 0,1 2 0 15,1 0 128-15,-5 9 0 0,0-8-128 0,1-2 192 16,1-1-16-16,0 1-16 0,-2 10 0 0,0 0 0 15,-1-9-160-15,1 9 0 0,0 0 144 0,-3-9-144 16,3 9 0-16,-6-7 0 0,-1 1 0 0,7 6 0 16,-7-4 0-16,7 4 0 0,-12-1 0 0,1 1-128 15,11 0 128-15,-11 2-128 0,-2 2 128 0,2 1-128 16,3-2 128-16,8-3 0 0,-10 6 0 0,1 2-128 16,1 3 128-16,1 0 0 0,1 1 0 0,-1 0 0 15,2 0 0-15,0-1 0 0,1 2 0 0,0-2 0 0,2 2 0 0,-1-3 0 16,2 1 0-16,-2-1 128 0,3-10-128 15,-1 9 0-15,1-9 0 0,0 0 0 0,0 11 0 0,0-11 0 16,0 0 0-16,0 0 0 0,0 0 0 0,0 0 128 16,0 0-128-16,10-2 0 0,-10 2 0 0,9-6 0 15,-2-1 0-15,-2 0 128 0,-5 7-128 0,5-12 0 16,0-1 0-16,-2 2 0 0,0 2 0 0,-3 9 0 16,4-10 0-16,-4 10 0 0,1-9 0 0,-1 9-160 15,0 0 160-15,0 0-208 0,0 0-96 0,0 0-16 16,0 0 0-16,0 0 0 15,0 0-400-15,0 0-96 0,0 0-16 0,0 0-10320 16,-4 9-2080-16</inkml:trace>
  <inkml:trace contextRef="#ctx0" brushRef="#br1" timeOffset="15">6121 9709 2751 0,'0'0'256'0,"0"0"-256"0,0 0 0 0,0 0 0 15,0 0 896-15,0 0 144 0,0 0 32 0,0 0 0 16,0 0-864-16,-4-6-208 0,4 6 0 0,0 0 0 15,-5-7 192-15,5 7-16 0,-9-4 0 0,9 4 0 16,0 0 1120-16,-9-1 240 0,-1 1 32 0,10 0 16 16,0 0-688-16,-9 1-128 0,9-1-16 0,-9 3-16 15,9-3-1200-15,0 0-240 0,0 0-64 0,0 0 0 16,0 0-1120-16,0 0-224 0,-8-4-64 0,8 4 0 16,0 0 1280-16,0 0 240 0,0 0 48 0,0 0 16 0,0 0 1376 0,0 0 288 15,-9 3 48-15,9-3 16 0,0 0 1616 0,0 0 320 16,0 0 64-16,0 0 0 0,0 0-960 0,0 0-208 15,-8-2-48-15,8 2 0 0,0 0-896 0,0 0-192 16,0 0-48-16,0 0 0 0,0 0-560 0,0 0-224 16,0 0 176-16,0 0-176 0,-1-9 0 0,1 9 0 15,0 0 0-15,0 0 0 0,0 0 0 0,0 0 0 16,0 0 128-16,0 0-128 0,-5-5 624 0,5 5 16 16,-7-6 16-16,7 6 0 0,-7-3 320 0,7 3 64 15,-8 0 16-15,8 0 0 0,0 0-320 0,0 0-64 16,-9-3-16-16,9 3 0 0,-7-2-288 0,7 2-64 15,0 0-16-15,0 0 0 0,0 0-160 0,-8 0-128 16,8 0 192-16,0 0-192 0,-8-3 144 0,8 3-144 0,0 0 0 0,0 0 144 16,-9-1-144-16,9 1 0 0,-9-1 144 0,9 1-144 15,-8 1 304-15,8-1-16 0,-10 4 0 0,2-2 0 16,2 4 48-16,6-6 16 0,-10 6 0 0,4 1 0 16,-1-1-112-16,7-6-32 0,-6 5 0 0,6-5 0 15,-7 11-208-15,1-3 128 0,1-2-128 0,5-6 0 16,-6 11 0-16,3-1 0 0,-1 0 0 0,1 0 0 15,3-10 0-15,-3 9 0 0,1 1 0 0,1 1 0 16,-2-2 192-16,2 1-48 0,-1 0-16 0,2 1 0 16,0-11 96-16,0 12 16 0,0-3 0 0,3 0 0 15,-3-9-96-15,6 12-16 0,1-2 0 0,-1-3 0 16,2 0-128-16,0 3 0 0,0-4 0 0,0 2 128 16,1 0-128-16,0 0 0 0,1-2 0 0,2 1 0 0,0-4 0 15,1 1 0-15,0 2 0 0,0-5 0 0,-1 2 0 0,1-3 0 16,0-2 0-16,1 0 0 0,1-2 0 0,-1 1 128 15,-1-3-128-15,1-1 128 0,1-1 32 0,-1-1 0 16,0-1 0-16,2 1 0 0,2-1 48 0,-1 0 16 16,-3 0 0-16,1-1 0 0,-1 1-96 0,-2-1-128 15,-2 0 176-15,-1 0-176 0,-1 1 160 0,0 1-160 16,-1-2 128-16,-4 1-128 0,0-1 192 0,0 0-64 16,-2-1 0-16,-1 1 0 0,-3 0-128 0,1 1 0 15,-2-1 0-15,-1 0 0 0,-2 0 0 0,-1-1 0 16,-1-1 0-16,0 1 0 0,0 3 0 0,0-4 128 15,-2 1-128-15,0 3 128 0,2 3-128 0,-2-1 0 0,-1-1 0 16,1 3 0-16,-1 2 0 0,1 3 0 16,2 2 0-16,-1 2 0 0,-2-2 0 0,0 2 0 0,1 4 0 0,-1-2 0 15,-1 4 0-15,1 0 0 0,0 2 0 0,1 2-176 16,-2 0 176-16,1 1 0 0,2-2 0 0,2 1-128 16,1 0 128-16,2-2 0 0,0 1 0 0,1 0 0 15,1 0 0-15,2 2-160 0,-2-4 160 0,2 1 0 16,1 0 0-16,1 0-128 0,-1-2 128 0,0 2 0 15,0 2 0-15,0-2 0 0,0-2 0 0,0 1 0 16,0-2 0-16,0-9 0 0,0 0 0 0,6 12 0 16,-6-12 0-16,5 10 0 0,-5-10 0 0,8 7 0 15,-8-7 0-15,10 6 0 0,2-3 0 0,-1 1 0 16,0-7 0-16,-1 0 0 0,1-1 0 0,1 1 0 16,1-3-192-16,0 2 192 0,-2-1-192 0,0 0 192 0,-11 5-144 15,10-7 144-15,-1-3 0 0,0 2-144 0,2-1 144 0,-3 0 0 16,-1 0 0-16,0-2 128 0,0 1-128 0,-1 0 176 15,-1-4-176-15,-1 3 192 0,-1-5-192 0,-1 2 0 16,1-3 0-16,-2 0 0 0,-1 0 0 0,0 0 0 16,0-1 0-16,-1-1 0 0,-4 1 144 0,0 1-144 15,-2 3 160-15,1 2-160 0,-2 0 0 0,-3 6 0 16,0-2 0-16,-1 3 0 0,0 1 0 0,-1 3 0 16,-3 2 0-16,-1 3 0 0,-1 1 0 0,-1 3 0 15,-1-2 0-15,2 8 0 0,0 2 0 0,1 0-128 16,1 1 128-16,0 1 0 0,2 1-176 0,2-1 176 15,3 0-160-15,1 0 160 0,0-1 0 0,2 2-144 16,1-5 144-16,1 3 0 0,1 1 0 0,1-1-160 0,0-1 160 0,2-2 0 16,2 0-128-16,0-1 128 15,1-1 0-15,-3-12 0 0,5 9-128 0,-5-9 128 0,0 0 0 0,13 5 0 16,-1-1 0-16,0-1-128 0,-1-4 128 0,2-2 0 16,2-1 0-16,0-1 0 0,1 0 0 0,0-2 0 15,-1-2 0-15,2-1 0 0,1-1 0 0,-1 3 144 16,-2 2-144-16,-2-2 0 0,0-1 0 0,-1 0 0 15,-3 0 0-15,-3 2 0 0,-6 7 0 0,5-9 0 16,1 0 0-16,-4 0 0 0,2 0 0 0,-4 0 0 16,0-1 0-16,-2 0 0 0,-5 0 128 0,2 0-128 15,2 1 0-15,-2 0 0 0,-4 0 144 0,0 0-144 16,0 1 0-16,-1 0 0 0,0 2 0 0,1 1 0 16,-1 1 0-16,2 2 0 0,8 2 0 0,-9 0 0 0,-2 2 0 15,3 2 0-15,2 2 0 0,-1 3 0 16,1 3 0-16,-2 1-160 0,0 0 160 0,2 3 0 0,-1-1-160 0,1 1 160 15,0 0-128-15,2-1 128 0,1 0 0 0,0-2 0 16,2-2 0-16,1 2-128 0,1 0 128 0,2-2 0 16,-3-11-144-16,0 0 144 0,0 0 0 0,10 6 0 15,-1 0 0-15,-9-6 0 0,10 0 0 0,1-3 0 16,-1 2 0-16,-10 1 0 0,11-4 0 0,-2-2 0 16,0 3 0-16,-1-3 0 0,0 0 0 0,-8 6 0 15,9-8 0-15,0-2 0 0,-1-1 0 0,0-1 0 16,-1 2 128-16,0-2-128 0,-3 3 0 0,-2 0 0 15,1-1 0-15,0-1 0 0,-3 2 128 0,-2 0-128 16,0-2 0-16,-2 2 128 0,-1 0-128 0,-2 0 0 16,-1 0 0-16,2 2 0 0,-1 4 0 0,7 3 0 15,-9-4 0-15,0 2 0 0,0 2 0 0,0 3 128 0,-2 0-128 0,1 0 0 16,-1 5 0-16,1 1 0 0,0 2 0 0,0 1 0 16,1 1 0-16,0 0 0 0,0-2 0 0,0 1 0 15,1 2 0-15,3-2 0 0,0-3 0 0,2 0 0 16,3-9 0-16,0 11 0 0,0-11-144 0,0 0 144 15,7 12 0-15,2-6 0 0,1-1 0 0,2-2 0 16,1-3 0-16,1 0 0 0,2-3 0 0,1-1 0 16,-1 1 0-16,2-4 0 0,1 0 0 0,1 1 0 15,-2-1 0-15,2 0 0 0,1-3 0 0,-3 1 0 16,-3 2 0-16,1-4 0 0,0 2 0 0,-2 0 0 16,0-2 128-16,-2 1-128 0,-4 0 0 0,0-1 0 15,-3-1 128-15,0 2-128 0,-1-4 0 0,-1 1 144 16,-3 0-144-16,0-3 192 0,-3 0-192 0,2 2 192 0,-2-2-192 0,1 2 192 15,-1 0-192-15,-1 4 192 0,-1 1-192 0,-2 3 0 16,1 2 0-16,-2 4-176 0,-2 1 176 0,-3 4 0 16,-2-1 128-16,0 7-128 0,-1 2 0 0,-1 4-192 15,0 0 32-15,0 2 0 0,-1 2 32 0,-2 1 0 16,-2-1 0-16,0 1 0 0,2 2 128 0,2-2 0 16,2-2 0-16,2-2-128 0,1 0 128 0,3-2 0 15,1-2 0-15,2-1 0 0,2 0 0 0,1 0 0 16,1-1 0-16,2 0 0 0,1-12 0 0,1 9 0 15,2 1 0-15,-3-10-128 0,5 12 128 0,0-3-160 16,-5-9 160-16,11 4-160 0,-1-1 16 0,2-3 0 16,0-2 0-16,-1 1 0 0,2 0-16 0,-2-5 0 15,-1 0 0-15,2-2 0 0,0-4 160 0,-2 2 0 0,1-2-144 0,-1 2 144 16,-1-1 0-16,0 1 0 0,-1-2 0 0,-1 2 0 16,-2-3 0-16,0-2 0 0,0 1 0 0,-1 0 0 15,-1-2 0-15,-1 0 0 0,1 2 0 0,-3 0 128 16,-1 2-128-16,-2 1 160 0,1 0-160 0,0 3 160 15,1 0-32-15,1 8 0 0,-7-5 0 0,1 1 0 16,-1 1-128-16,7 3 0 0,-10 3 0 0,-1-2 128 16,1 2-128-16,0 0 0 0,-2-1 0 0,-1 3 128 15,0 1-128-15,0-1 0 0,0 0 0 0,1 1 0 16,0 1 144-16,1 0-144 0,0-1 160 0,2 2-160 16,2 1 0-16,1-2 0 0,1 2 0 0,1 1 0 15,4-10 0-15,0 13 0 0,0 0 0 0,2-1 0 16,2 0 0-16,2-2-128 0,-6-10 128 0,7 12 0 0,0 0-208 15,1-2 64-15,-8-10 16 0,10 9 0 0,-2-2-80 0,-8-7-16 16,10 5 0-16,-10-5 0 0,0 0 32 0,11 4 16 16,-11-4 0-16,0 0 0 0,10-2-160 0,-10 2-48 15,12-4 0-15,-4-1 0 16,-8 5-2944-16,8-10-608 0</inkml:trace>
  <inkml:trace contextRef="#ctx0" brushRef="#br1" timeOffset="16">4970 7386 13823 0,'0'0'1216'0,"0"0"-960"15,0 0-256-15,0 0 0 0,0 0 1552 0,0 0 272 16,0 0 48-16,0 0 16 0,5-6-1632 0,-5 6-256 16,7-8-208-16,-7 8 32 0,0 0-16 0,0 0 0 15,0 0 0-15,0 0 0 0,0 0-16 0,0 0-16 16,0 0 0-16,0 0 0 0,0 0 224 0,0 0 0 16,0 0 0-16,0 0 0 0,0 0 416 0,0 0 128 0,0 0 32 0,0 0 0 15,-7-7 480-15,7 7 96 0,0 0 32 0,-4-10 0 16,0 1-416-16,2 2-64 0,2 7-32 0,0 0 0 15,0 0-288-15,0 0-48 0,0 0-16 0,0 0 0 16,-6-6-128-16,6 6-48 0,0 0 0 0,-9 0 0 16,9 0-144-16,-9 6 0 0,-1 1 0 0,1 1 0 15,-1 1 0-15,1 1 0 0,0 2 0 0,1-2 0 16,2-1 0-16,-1-1 0 0,1 0 0 0,1 1 0 16,-1 2 0-16,2 0 0 0,1-2 0 0,0 3 0 15,-1-3 0-15,1 2 0 0,2-1 0 0,-2 3 0 16,1 0 0-16,1 2 0 0,1-1 0 0,-2 3 0 15,1-3 0-15,0 2 0 0,1-4 0 0,0 1 0 16,0 0 0-16,1-3 0 0,-1-10 0 0,4 9 0 0,-4-9 0 0,9 7 0 16,-1-3 0-16,-8-4 0 0,12 2 128 0,-2-2-128 15,-1-1 128-15,2 0-128 0,0-1 128 0,1-4-128 16,1-1 0-16,-1 2 128 0,-3 0-128 0,3-2 128 16,-1 1-128-16,0 1 128 0,-11 5 0 0,9-9 0 15,0 2 0-15,-9 7 0 0,8-7 48 0,0 1 0 16,0-1 0-16,-1 1 0 0,-1-2-176 0,-1-1 192 15,-3 0-192-15,4-3 192 0,0 2 16 0,-1-1 16 16,-2 1 0-16,0-1 0 0,-1 1 48 0,-1 1 16 16,-1-3 0-16,-1 2 0 0,0 1-96 0,-2-1-32 15,-2 1 0-15,2 0 0 0,3 0 96 0,-2 1 0 16,-5-1 16-16,-1 1 0 0,-2-1-16 0,2 3 0 16,2-1 0-16,2 1 0 0,-1-2-64 0,-1 1-32 15,2-1 0-15,4 8 0 0,0 0-160 0,0 0 0 0,0 0 0 0,0 0 0 16,-7 4 0-16,-1 0 0 0,-1 3-160 0,2 1 160 15,2 3-176-15,-2-2 176 0,1-1-192 0,6-8 192 16,-8 8-144-16,2 0 144 0,-1-2 0 0,1 2-144 16,0 3 144-16,2-2 0 0,4-9 0 0,-4 13 0 15,1-1 0-15,0-1 0 0,2-3 0 0,-1 3 0 16,1-1 0-16,1 2 0 0,0-1 0 0,0 1-128 16,1 0 128-16,2-2 0 0,-3-10-144 0,9 11 144 15,-1-1-176-15,0-1 48 0,0-2 0 0,1-1 0 16,2 0-384-1,0-4-64-15,-11-2 0 0,12 0-16 0,-1-1 144 0,1 0 16 0,0-3 16 0,-3 0 0 0,-9 4 416 16,9-4-160-16,1-5 160 0,-3 1 0 0,-3-1 0 0,2-2 0 16,1 1 160-16,-1 0-32 0,-2-1 176 0,0 1 32 15,-1-1 16-15,1-1 0 0,0 1-48 0,-2 0-16 16,-2-3 0-16,0 4 0 0,0-2-288 0,0 1 160 16,-2 1-160-16,-1 3 128 0,3 7-128 0,-6-9 0 15,-4 0 0-15,4 1 0 0,6 8 0 0,-5-6 0 16,1 1 0-16,-3 1 0 0,-3 1 0 0,10 3 0 15,0 0 0-15,-11 5 0 0,0-1 0 0,0 1 0 16,5 3 0-16,-1 1-176 0,-2 2 176 0,3 2-208 16,-1 0 80-16,1 3 128 0,-1-1-144 0,2 1 144 15,1-2 0-15,0 2 0 0,1 3 0 0,1 0-128 16,-2-1 128-16,1 0 0 0,1-2 0 0,-1-1 0 16,0-2-128-16,2 0 128 0,0-1 0 0,3-1 0 15,1-2 0-15,-3-9 0 0,0 0 0 0,0 0 0 0,0 0 0 0,0 0 0 16,0 0 144-16,0 0-144 0,0 0 128 0,10-2-128 15,-10 2 0-15,0 0 0 0,8-5 0 0,-8 5-176 32,8-9-1424-32,-3 1-272 0</inkml:trace>
  <inkml:trace contextRef="#ctx0" brushRef="#br1" timeOffset="17">4663 9642 25503 0,'0'0'1136'0,"0"0"224"0,0 0-1088 0,0 0-272 0,0 0 0 0,-4-7 0 15,1-1 256-15,3 8-16 0,-2-8 0 0,2 8 0 16,2-9-240-16,-2 9-128 0,0-10 128 0,0 2-208 16,0 8 16-16,0 0 16 0,0 0 0 0,0 0 0 15,-4-8 176-15,4 8-192 0,-9-5 192 0,1 2-192 16,8 3 432-16,-11 2 80 0,1-1 0 0,-1 3 16 16,0 1 624-16,0 3 128 0,2-4 32 0,0 2 0 0,-1 1 0 0,0-2 0 15,3 0 0-15,-2 2 0 0,-1 2-416 0,4-1-96 16,-1 0-16-16,3 1 0 0,3 2-400 0,-1-3-192 15,-4 1 160-15,4 2-160 0,2-1 0 0,-2 2 0 16,-2-4 0-16,1 2 0 0,0 2 0 0,2 1 0 16,-3-3 0-16,0 1 0 0,0 1 0 0,1-1 0 15,2 1 0-15,0 1 0 0,-2-2 0 0,4-1 0 16,3-2 0-16,0 1 0 0,0 0 0 0,3 0 0 16,2-1 0-16,0-1 0 0,-9-7 0 0,10 6 0 15,-1-3 0-15,2 1 0 0,-11-4 0 0,12 2 128 16,-3 1-128-16,1-3 0 0,1 0 128 0,-11 0-128 15,10-5 0-15,-1-1 144 0,-9 6-144 0,12-6 128 16,-3-3-128-16,-1 1 128 0,0 1 128 0,0 0 32 0,-1-6 0 16,1 2 0-16,-1 1 160 0,0 1 48 0,3-3 0 0,-1 0 0 15,-1 0-256-15,-1 1-48 0,1-1-16 0,0 1 0 16,-1 2-176-16,-1 1 0 0,1-1 144 0,-7 9-144 16,5-7 0-16,-1 0 0 0,-2-3 0 0,1 0 0 15,-2 4 128-15,-1-2-128 0,-1 0 128 0,-2 2-128 16,3 6 144-16,-5-7-144 0,-1 1 192 0,-1-1-192 15,1-2 208-15,-1 3-64 0,-1-1-16 0,-1 2 0 16,-1 0 0-16,-1-1-128 0,1-1 192 0,-2 1-64 16,0 2 128-16,1-1 0 0,0 0 16 0,1 2 0 15,-1 6-272-15,2 1 0 0,0 2 0 0,1 1 0 16,2 0 0-16,-1 3 0 0,-1 3 0 0,3 1 0 16,1 3-192-16,0 2 48 0,-1 0 16 0,1-1 0 15,0 2 128-15,2-2-160 0,-1 0 160 0,3 1-160 0,0 0 160 16,1-1 0-16,1 1-144 0,0-4 144 0,1-2 0 0,3-1 0 15,1-1 0-15,1-2 0 0,1-3 0 0,-1-1 0 16,0 1 0-16,1-4 0 0,1-2-160 0,1 0 160 16,-1-1 0-16,0-3-144 0,2-3 16 0,-1 0 0 15,-4-2 0-15,4-1 0 0,-1 0 128 0,1 0 0 16,-4-1 0-16,3-1 0 0,-1-1 0 0,-1 0 0 16,-3 0 0-16,0 2 0 0,0-2 0 0,0 2 0 15,-1 1 0-15,-1-2 0 0,-3-1 0 0,0 0 0 16,0 0 0-16,0 1 0 0,-4 0 0 0,1 5 0 15,1-4 0-15,-2 5 0 0,-1 0 0 0,-1 2 0 16,0-1 0-16,-2 4 0 0,-1 2 0 0,-1 2-128 16,-1 1 128-16,-1 2 0 0,1 1 0 0,-1 1-160 0,-1 1 160 0,1 0 0 15,2 0-128-15,1-1 128 0,2 4 0 0,1-2 0 16,-2 0-128-16,0 1 128 0,0 1 0 0,2-1 0 16,-1 1-144-16,3 1 144 0,2-1 0 0,-4 1-144 15,0 0 144-15,-1-1 0 0,1-1 0 0,2 1 0 16,3 0 0-16,2 0 0 0,-1-12 0 0,4 7-128 15,-4-7 128-15,0 0 0 0,10 6 0 0,1-3-128 16,-1 1 128-16,0-4 0 0,-10 0 0 0,14-5 0 16,-1 0 0-16,-2-2-160 0,0-2 160 0,-1 0 0 15,-1 3 0-15,2-2 0 0,-1-3 0 0,1 2 0 16,-4 0 0-16,1-3 0 0,1-2 0 0,-1 1 0 16,0 0 0-16,0-1 0 0,-2-2 0 0,1-1 0 15,-3 0 128-15,0-1-128 0,-2 1 0 0,1 3 0 0,-2-1 0 0,-2 4 0 16,-3-3 0-16,0 5 0 0,0 3 0 0,-1 1 0 15,-3-2 0-15,0 5 0 0,-1 2 0 0,0 2 0 16,-1 1 0-16,-1 2 0 0,-1 1 0 0,-1 5 0 16,0 2 0-16,0 3 0 0,0 1 0 0,2-3-240 15,-1 1 80-15,-1 2 16 0,0 3 144 0,2-3-192 16,5 0 192-16,-2 1-192 0,-1 0 192 0,2 1 0 16,3-2-144-16,2 0 144 0,2-1 0 0,0 0 0 15,-1-2-144-15,3 1 144 0,5-2 0 0,-1 0-160 16,-1-1 160-16,1-2-128 0,-6-10 128 0,9 4-208 15,-9-4 80-15,13 3 128 0,0-3-304 0,1 0 64 16,0-6 16-16,-2-1 0 0,-3-5 96 0,2 0 128 16,1 0-208-16,-1-1 80 0,-2-1 128 0,0 1 0 0,1 0 0 0,-4 0 128 15,-2-1-128-15,0-1 128 0,0 1-128 0,-2 1 128 16,0-2 0-16,-2 1 0 0,-3 0 0 0,1 2 0 16,-1-1 16-16,-2 3 16 0,-2 0 0 0,-1 3 0 15,1 0-160-15,-3 2 0 0,0 2 0 0,-2 2 0 16,-1 1 0-16,2 0 128 0,-1 1-128 0,0 4 0 15,-1-2 0-15,1 2 0 0,2 1 0 0,-3 0 0 16,-4 1 0-16,4-1 0 0,4 1 0 0,1-1 0 16,0 1 0-16,2 0 0 0,6-7 176 0,-4 8-176 15,4-8 192-15,-3 12-64 0,-1-4-128 0,4 1 192 16,0-9-192-16,5 10 0 0,-2 0 0 0,2-1 0 16,2 0 0-16,-1 0 0 0,-6-9 0 0,9 9 0 0,-1-2 0 15,3-1 0-15,-2-2 0 0,-9-4 0 16,0 0 0-16,13 1 0 0,-3-2 0 0,-10 1 0 0,12-1 0 0,-2-2 0 15,1 0 0-15,-11 3-160 0,9-3-96 0,-9 3-32 16,8-7 0-16,-8 7 0 0,8-6-80 0,-8 6-16 16,0 0 0-16,6-11 0 15,-1 3-464-15,-5 8-112 0,3-10 0 0,-3 2-14528 16</inkml:trace>
  <inkml:trace contextRef="#ctx0" brushRef="#br1" timeOffset="18">3714 9670 6447 0,'0'0'576'0,"0"0"-576"0,0 0 0 0,0 0 0 16,0 0 2752-16,0 0 432 0,0 0 80 0,0 0 32 16,0 0-2528-16,0 0-496 0,0 0-96 0,0 0-32 15,-5-6-16-15,5 6 0 0,0 0 0 0,-3-8 0 16,0 0 352-16,3 8 64 0,0 0 16 0,0 0 0 15,0 0 720-15,-8-5 160 0,1 1 32 0,7 4 0 16,-10 0-160-16,1 0-32 0,-2 1 0 0,2 2 0 16,1 1-528-16,-1 1-112 0,0 0-32 0,0 0 0 15,1 2-288-15,0-1-64 0,0 1-16 0,2 1 0 16,1 1-240-16,1 4 176 0,0-3-176 0,1 2 160 16,2 2-160-16,1 0 0 0,1 0 0 0,-1 3 0 15,2-2 0-15,-1 2-144 0,3 0 144 0,0-1 0 16,-2-3 0-16,2 0 0 0,1 1 0 0,1-2 0 15,-1 0 0-15,0-2 0 0,-5-10 0 0,9 9 0 0,0-2 0 0,-1-1 0 16,-8-6 0-16,11 4 0 0,-1-4 0 0,0 0 256 16,-10 0-64-16,12-4 0 0,-1 1 0 0,-1-4 0 15,0-2 0-15,0 0 0 0,-3-2-48 0,1 0-16 16,0-1 0-16,-1 0 0 0,-1 3 0 0,1-3 0 16,0 1 0-16,0-1 0 0,-2-1-128 0,0-2 0 15,1 0 144-15,-2 0-144 0,-1 1 0 0,0 0 0 16,-3-1 0-16,0 1 128 0,0 1 0 0,-1 0 16 15,-3 0 0-15,-1 0 0 0,-2 1 192 0,1 2 48 16,-2 2 0-16,-1 1 0 0,-1 2-112 0,1 0-16 16,-1 2 0-16,0 3 0 0,-1 4-128 0,2 0-128 15,0-1 192-15,0 2-192 0,1 2 0 0,1 3 0 16,2 0 0-16,0 3 0 0,0 1 0 0,1 0-144 0,2-1 144 0,1 3-128 16,-1 0 128-16,0 1-192 0,1-1 192 0,1 1-192 15,1 3 192-15,1-3 0 0,-2-2 0 0,2 0-128 16,2-2 128-16,0-3 0 0,-4-10 0 0,4 10 0 15,-1 1 0-15,-3-11 0 0,0 0 0 0,0 0 0 16,7 5 0-16,-7-5 0 0,0 0 0 0,11 0 0 16,-3-6 0-16,-1-2 0 0,1 0 0 0,-1 0 128 15,-2-2-128-15,0 1 0 0,-1-5 0 0,0 4 128 16,0-3-128-16,0-1-208 0,-2-1 48 0,1 2 16 16,0-1 0-16,-1 0 0 0,0-2 0 0,-1 2 0 15,-1-2 144-15,0 0-208 0,0-1 80 0,0 3 128 16,-1 2-320-16,-1 2 64 0,0-1 16 0,-2 5 0 15,4 6 240-15,-7-5 0 0,-1 1 192 0,-1 3-192 0,-2 2 240 0,0 3-64 16,1 0-16-16,-2 3 0 16,0 1-160-16,0 3 0 0,1 0 0 0,-1 2 128 0,0 1-128 0,1-3 0 15,-1 2-160-15,3 3 160 0,3-2-128 0,1 2 128 16,-1 0 0-16,2 1-144 0,3-3 144 0,1 1 0 16,2-1-144-16,3-3 144 0,2 0 0 0,2-3-144 15,0-2 144-15,0 1 0 0,3-1-256 0,-2-3 48 16,2-2 16-16,1-2 0 0,0-2-144 0,2-2-32 15,-1-3 0-15,0 2 0 0,-1-2 240 0,0-1 128 16,0-3-160-16,-1 0 160 0,0 2 0 0,0 1 0 16,-2-4 0-16,-1 2 160 0,-1 1-160 0,-3 1 192 15,-1-2-192-15,-1 2 192 0,-2 0 0 0,-1 1 0 16,-1 1 0-16,-2-2 0 0,-3 2-64 0,-1 0 0 0,-1 2 0 0,0 1 0 16,-1 0-128-16,-1-1 0 0,-1 1 0 15,1 1 0-15,-2 2 0 0,1 1 0 0,-1 1 0 0,1 2 0 16,0 2 0-16,-1 0 0 0,0 1 0 0,0 0 0 15,2 2 0-15,0 1 0 0,-1 1 0 0,3 3 128 16,2 0-128-16,-1 1 0 0,1-3 0 0,1 2 0 16,1 0 0-16,1 0 0 0,2-2 0 0,-2 2 0 15,2-1 0-15,1-1 0 0,0 1 0 0,1-2 0 16,0 1 0-16,-1-11-144 0,6 10 144 0,-6-10 0 16,6 9-144-16,-6-9 144 0,0 0 0 0,11 4-144 15,-11-4 144-15,13 2 0 0,-2-5 0 0,0 0 0 16,-1 0 128-16,1-3-128 0,-2-2 128 0,1-1-128 15,2-2 0-15,0-1 0 0,-2-1 0 0,1-1 0 0,-4-1 0 16,1 1 0-16,0 0 0 0,0-2 0 0,0 3 0 0,-1 0 0 16,-1 0 0-16,-2 1-128 0,-2 0 128 0,-2 3 0 15,-1 1 0-15,1 8-128 0,-7-4 128 0,7 4 0 16,-7-3 0-16,-3 3-128 0,0 1 128 0,0 3 0 16,-2 1 160-16,1 1-160 0,0 1 160 0,0 1-160 15,-1 1 160-15,2 0-160 0,1-1 176 0,0 1-176 16,-2-2 192-16,4 2-192 0,0 0 272 0,1-1-48 15,-1-1-16-15,7-7 0 0,-4 11 48 0,4-11 0 16,0 0 0-16,-3 10 0 0,3-10 16 0,0 0 16 16,0 0 0-16,0 0 0 0,0 0-48 0,10 5-16 15,0-2 0-15,-10-3 0 0,10-4-224 0,1-1 0 16,-2 0 0-16,0 0-160 0,0-2-112 0,-1 1-32 16,-3-4 0-16,-5 10 0 0,7-7 32 0,-7 7 0 0,0 0 0 0,5-7 0 15,-5 7 272-15,0 0-128 0,0 0 128 0,0 0 0 16,0 0 0-16,0 0 0 0,0 0 0 0,0 0 0 15,0 0 0-15,4-6 0 0,-4 6 0 0,3-11 0 16,-5 3 0-16,2 0 0 0,0-1 0 0,-1 1 0 16,0-2 208-16,-1 2-48 0,2 8-16 0,-2-10 0 15,-1 2-144-15,1 1 128 0,2 7-128 0,0 0 128 16,-4-6-128-16,4 6 0 0,0 0 0 0,0 0 0 16,0 0-176-16,-10 1 176 0,1 4-128 0,2 2 128 15,3 0-128-15,-2 3 128 0,1 3-128 0,0-4 128 16,0 0 0-16,1 2-128 0,1 0 128 0,1 1 0 15,-2-1 0-15,4-11 0 0,0 13 144 0,0-3-144 16,0-10 192-16,2 9-64 0,-2-9 0 0,0 0-128 0,0 0 240 0,0 0-64 16,8 7-16-16,-8-7 0 0,11 4 0 0,-11-4 0 15,0 0 0-15,11-4 0 0,-2-2-160 0,-1 3 128 16,-8 3-128-16,9-11 128 0,-1 1-128 0,0 1 0 16,-1-1 144-16,-1 3-144 0,-1-3 0 0,1 3 128 15,-1-2-128-15,0-1 0 0,-1 1 0 0,-4 9 0 16,4-8 0-16,-4 8 0 0,0 0-224 0,0 0-16 15,0 0 0-15,0 0 0 16,0 0-1216-16,0 0-240 0,-5-6-48 0</inkml:trace>
  <inkml:trace contextRef="#ctx0" brushRef="#br1" timeOffset="19">2570 9741 8287 0,'0'0'368'0,"0"0"80"0,0 0-448 0,0 0 0 0,0 0 0 0,0 0 0 16,-4-7 1248-16,0 1 160 0,0-1 48 0,4 7 0 15,0 0-1168-15,-4-8-288 0,0 0 0 0,1 2 0 16,3 6 192-16,-3-8 0 0,-3-1-16 0,4 2 0 15,-2 1 880-15,0-1 176 0,1 0 48 0,3 7 0 16,0 0 448-16,-6-7 80 0,-2 2 32 0,1 1 0 16,1-1-576-16,-3 3-112 0,-2 2-32 0,1 0 0 15,0 0-624-15,-2 2-128 0,-4 0-32 0,2 1 0 16,1 1-208-16,0-2-128 0,1 0 160 0,0 2-160 0,-1 0 416 0,3 1-16 16,10-5 0-16,-12 6 0 0,-2 1 224 0,2-1 32 15,4 0 16-15,-1 0 0 0,-3 2-16 0,2 0 0 16,1 0 0-16,0 2 0 0,-2 0-240 0,1 1-48 15,-1-2-16-15,2 0 0 0,1 2-192 0,-1-1-32 16,-1-1-128-16,-1 2 192 0,2-2 0 0,1 0 0 16,-1 3 0-16,3-3 0 0,-1 1 32 0,3-2 0 15,4-8 0-15,-5 9 0 0,1-1-224 0,4-8 128 16,0 10-128-16,0-10 0 0,2 12 0 0,-2-12 0 16,5 10 0-16,-5-10 0 0,0 0 128 0,10 7-128 15,-1-2 0-15,-9-5 0 0,11 5 0 0,-11-5 128 16,11 4-128-16,1-1 0 0,0 0 128 0,-2-2-128 0,-10-1 176 0,15-1-176 15,-1-2 256-15,2 0-64 0,-2-2-16 0,0 0 0 16,-1 0-32-16,0-2 0 0,2-1 0 0,-2-1 0 16,-3 0-144-16,1-3 128 0,2 1-128 0,0 1 128 15,-2 0-128-15,3-2 192 0,-1-2-192 0,-2 1 192 16,-3 0-192-16,0 0 192 0,-2-1-192 0,1 0 192 16,-2-1-64-16,0 0-128 0,-2 1 192 0,0 1-64 15,-2 1-128-15,-2 2 192 0,-3 1-192 0,0 1 192 16,0 1 0-16,-3 1 0 0,-3 1 0 0,0 3 0 15,-1 2-192-15,-1 0 0 0,1-2 0 0,-1 4 128 16,-1 2-128-16,4 0 0 0,9-4 0 0,-12 5 0 16,-4 1 0-16,5 2 0 0,4-1 0 0,1 2 0 0,-2-2-160 15,3 2 160-15,1 0 0 0,0 4-144 0,-1-1 144 0,2 0-128 16,2-1 128-16,1 3-128 0,2-3 128 0,0 4 0 16,-1 2 0-16,3-2-128 0,0 1 128 0,0-1 0 15,-2 1 0-15,2 1-128 0,1 0 128 0,2-1 0 16,-2-2 0-16,2 0-128 0,-1-1 128 0,4-2-128 15,4-3 128-15,-1-3-128 0,-2 0-16 0,2-5 0 16,0 0 0-16,0-4 0 0,-2 0 144 0,-1-1-128 16,-1-4 128-16,1 1-128 0,-1-2 128 0,0-1 0 15,-1-1 128-15,-1-1-128 0,3-1 176 0,-3 1-48 16,-1 0 0-16,-3 0 0 0,0-1-128 0,-2-1 192 16,-1 1-192-16,-1 1 192 0,0 3-192 0,-2-4 0 15,1 1 0-15,-4 0 0 0,0 2 0 0,-2-1 128 16,0 1-128-16,-1 0 0 0,-3 2 0 0,2 1 0 0,-2 0 0 0,-1 1 0 15,-3 2 0-15,1 1 0 0,-1 2 0 0,3 2 0 16,3 1 0-16,-1 3 0 0,0 2 0 0,0 1 0 16,5 0 0-16,-1 2 0 0,-2 1 0 0,5 2 0 15,3-2 0-15,-1 1-144 0,0-1 144 0,1 3-160 16,1 3 160-16,2 2-192 0,2 0 192 0,1 3-192 16,-2 0 192-16,1 0 0 0,2 0 0 0,-2 2 0 15,-2-1 0-15,3-1-192 0,3-5 192 0,1 2-192 16,0-2 192-16,1-2 0 0,1-7 0 0,0-1 0 15,2-6 0-15,-1-2 0 0,-12 2 0 0,13-4 0 16,2-3 144-16,-2-3 16 0,-3-3 0 0,0 0 0 16,1 0 32-16,-2-3 16 0,-1-5 0 0,1 1 0 15,1 5-208-15,0-2 144 0,-3-1-144 0,0-1 128 0,-1 1-128 16,0 0 0-16,-1 0 0 0,-1-2 0 0,-2 1-208 0,0 0 16 16,-2 2 16-16,-3 3 0 0,-2 1-64 0,0 4-16 15,-1 2 0-15,-1 2 0 0,-4 0 256 0,1 4 0 16,-2 1 0-16,0 3 0 0,0 4-144 0,-1 0 16 15,-2 0 0-15,-1 4 0 0,1 0 128 0,-1 3-128 16,-1 0 128-16,5 2-128 0,6-3 128 0,-2 1-128 16,-4 2 128-16,2-3-128 0,-1 0 128 0,6 0 0 15,4 0 0-15,-1 1-128 0,-3-4 128 0,5 2 0 16,4-1 0-16,-1-1-128 0,-3-10 128 0,0 0 0 16,6 9 0-16,-6-9-128 0,5 11 128 0,-5-11 0 15,0 0 0-15,11 5 0 0,1-6 0 0,-2-2 0 16,-1 0 0-16,2-3-128 0,0-2 128 0,0-1 0 15,-2 0 0-15,1-2 0 0,1 0 0 0,-1-1 144 0,-1-1-144 0,0 1 0 16,2-1 144-16,-2-3-144 0,0 2 0 0,-2-2 144 16,-2 3-144-16,0 0 0 0,-2 0 0 0,-2 0 0 15,-2 1 0-15,-2 1 0 0,-1-1 0 16,0 2 0-16,-2 2 0 0,-2 0 0 0,-3 1 0 0,0 2 0 16,-2 0 0-16,-2 1 128 0,-2 3-128 0,-1 2 0 15,3 3 0-15,-1 3 0 0,-1 3 0 0,1-1 0 16,2 2 0-16,-3-1 0 0,-1 3-128 0,1 0 128 15,2 3 0-15,4-1 0 0,2 0 0 0,-1 0 0 16,1 4-176-16,5-4 176 0,3 2-128 0,1 0 128 16,1 0 0-16,3-1-160 0,3-1 160 0,1 0 0 15,0-4-160-15,-1 0 160 0,1-3-128 0,1-2 128 0,3-1-128 0,-2-2 128 16,-10-3-128-16,13-1 128 0,2-2 0 16,-3-1 0-16,-6-4 0 0,2 1 0 0,2-3 0 0,3 0 0 15,-1-3 0-15,0 0 0 0,-2 1 0 0,2 0 128 16,0-2-128-16,-1-2 0 0,-1-1 0 0,-1 1 144 15,0-1-144-15,-3 0 0 0,-2 1 0 0,0 0 0 16,0 2 0-16,-4 1 0 0,-1 0 0 0,-3 3 0 16,-1 0 0-16,1 4 0 0,4 6 0 0,-9-4 0 15,-2 0 0-15,2 3 0 0,9 1 0 0,-10 5 0 16,-1-2 0-16,1 0 0 0,-1 5 0 0,4-1 0 16,7-7 0-16,-11 6 0 0,2 6-128 0,1-2 128 15,2-2 0-15,0 1-144 0,0 1 144 0,1 0 0 16,-1-3-144-16,1 3 144 0,-1 2 0 0,2-1 0 15,4 0-144-15,-1 1 144 0,-2-2 0 0,3 3 0 0,4-3-128 0,2 1 128 16,1-2 0-16,-1-2-128 0,-6-7 128 0,7 9 0 16,1-3-176-16,-8-6 176 0,10 3-160 0,1-2 160 15,-11-1-176-15,11-3 176 0,-2 0-192 0,-9 3 192 16,7-7 0-16,-1 1 0 0,2-5 0 0,-2 2 0 16,-4 0 0-16,2 1 0 0,1-4 176 0,-1 1-176 15,-1-2 144-15,-2 1-144 0,-1 1 0 0,0 0 144 16,-1 2-144-16,-1-2 0 0,1 1 144 0,-3 1-144 15,-1 2 0-15,0 0 0 0,-2 1 0 0,7 6 0 16,-6-4 0-16,-3 1-160 0,-4 2 160 0,1 4-160 16,1 2 160-16,2-1-208 0,0 1 80 0,-1 2 128 15,-2 0-160-15,2 1 160 0,3 0 0 0,-1 3-144 16,-1-1 144-16,4-1 0 0,5-9 0 0,-3 12 0 0,-1 0 0 0,4-12 0 16,0 0 0-16,3 9 0 0,0 0 0 0,-3-9 0 15,0 0 0-15,7 6 128 0,3 0-128 0,-10-6 0 16,0 0 0-16,10 6 0 0,2-6 0 0,-12 0 0 15,0 0 0-15,10-6 0 0,2 2 0 0,-2-2 144 16,1 0-144-16,-2-1 0 0,-1 2 128 0,0 0-128 16,-1-2 0-16,-7 7 0 0,6-7 0 0,-6 7 0 15,6-7 128-15,-6 7-128 0,0 0 0 0,0 0 0 16,0 0 0-16,0 0 0 0,0 0 0 0,0 0 0 16,0 0 0-16,-9 0 0 0,9 0 128 0,-9 1-128 15,0 1 0-15,9-2 0 0,0 0 0 0,0 0 0 16,0 0 0-16,0 0-11968 15,0 0-2256-15</inkml:trace>
  <inkml:trace contextRef="#ctx0" brushRef="#br1" timeOffset="20">3765 9707 20847 0,'0'0'912'0,"0"0"208"0,0 0-896 16,-9 5-224-16,9-5 0 0,-9 3 0 0,9-3 512 0,-9 5 64 15,9-5 16-15,0 0 0 0,-8 2-368 0,8-2-80 16,0 0-16-16,0 0 0 0,0 0 0 0,-7-4 0 16,7 4 0-16,0 0 0 0,-5-6-128 0,1-2 0 15,4 8 0-15,0 0 0 0,-4-6 0 0,4 6 0 16,0 0 0-16,0 0 128 0,-6-6 608 0,6 6 112 16,-9-2 32-16,9 2 0 0,0 0-32 0,-9 0 0 15,1 0 0-15,8 0 0 0,-9 4-416 0,1-2-96 16,8-2-16-16,-9 4 0 0,0 1-160 0,1-1-32 15,8-4-128-15,-9 7 192 0,0-1-192 0,1 0 144 16,0-1-144-16,0 0 128 0,-1 0 0 0,2 0 0 0,7-5 0 16,-6 7 0-16,6-7-128 0,0 0 0 0,-9 7 144 0,9-7-144 15,-7 6 272-15,7-6-16 0,-9 7 0 0,4-1 0 16,5-6 128-16,-3 11 0 0,-1-2 16 0,0 1 0 16,2 3-272-16,-1-1-128 0,2-2 128 0,-2 2-128 15,1 1 0-15,0-4 0 0,2-9 0 0,3 9 0 16,-3-9 0-16,0 0 128 0,7 8-128 0,-7-8 128 15,0 0-128-15,0 0 0 0,0 0 0 0,11 3 0 16,-11-3 0-16,12-3 160 0,-12 3 16 0,10-1 0 16,1-2-176-16,-11 3 160 0,0 0-160 0,10-2 160 15,1-1 32-15,-11 3 0 0,0 0 0 0,9-4 0 16,-9 4-192-16,8-5 0 0,-8 5 0 0,0 0 128 16,8-7-128-16,-2 1 128 0,-1-3-128 0,-1 1 128 15,-4 8 64-15,4-11 0 0,1 1 0 0,-1-2 0 0,-1 3 64 0,-1 0 32 16,1-1 0-16,0-1 0 0,-2-1-160 0,-1 2-128 15,-1-2 192-15,-1 2-192 0,2-1 160 0,-1 1-160 16,-4 1 128-16,1-2-128 0,0 1 0 0,-1-3 128 16,-4 0-128-16,1 2 0 0,0 0 0 0,1 2 128 15,1 1-128-15,-2 3 0 0,0-1 0 0,2 2 0 16,1-1 128-16,5 5-128 0,-10-1 0 0,10 1 0 16,0 0 0-16,-6 6 128 0,6-6-128 0,-7 8 0 15,7-8 0-15,-5 13 0 0,-1 3 0 0,-1-3-176 16,1 1 176-16,2 3-192 0,1-2 192 0,-1 0 0 15,-1 0-144-15,1 0 144 0,1 1 0 0,1 1 0 16,-2-1 0-16,3-1 0 0,-1-1 0 0,4 0 0 16,2-4 0-16,-1 0 0 0,1 2 0 0,2-1 0 0,0-4 0 0,2 0 0 15,-8-7-144-15,13 5 144 0,0-1 0 0,-3-1 0 16,-10-3 0-16,12 1 0 0,-1-2 0 0,-1-1 0 16,0-2 0-16,0-1 128 0,-3-1-128 0,3-1 0 15,-1 1 128-15,-2-2-128 0,0-3 0 0,1 0 0 16,0-1 0-16,-1 0 128 0,0-1-128 0,0 0 0 15,-2-1 0-15,0 2 0 0,-1-1 0 0,0-1 0 16,-2 3 128-16,1 1-128 0,-2 2 0 0,-1 8 0 16,-2-10 0-16,-1 3 0 0,0 1 0 0,3 6 0 15,-5-7 0-15,5 7 0 0,-8-4 0 0,1 3 0 16,-3 1 0-16,1 2 0 0,-2 1 0 0,0-2 0 16,1 2 0-16,-2 2 128 0,-1 2-128 0,0-1 144 15,1 2 112-15,0-2 0 0,1 1 16 0,0 1 0 0,2 0-64 0,1-1-16 16,1 3 0-16,1-3 0 0,1 1-192 15,5-8 128-15,-1 9-128 0,0 1 0 16,1-3-320-16,0-7-144 0,3 9-48 0,-3-9 0 16,6 10-2688-16,-6-10-560 0</inkml:trace>
  <inkml:trace contextRef="#ctx0" brushRef="#br1" timeOffset="21">4584 9751 2751 0,'0'0'256'0,"0"0"-256"15,0 0 0-15,0 0 0 0,0 0 160 0,0 0-16 16,0 0 0-16,0 0 0 0,0 0 272 0,0 0 48 16,8-9 16-16,-2 2 0 0,1 1 1968 0,-1-2 400 15,2 0 80-15,-1 0 16 0,-3 1-928 0,-1 0-176 16,3-1-48-16,-6 8 0 0,0 0-816 0,0 0-160 16,0 0-48-16,0 0 0 0,-2-6 16 0,2 6 0 15,-5-8 0-15,5 8 0 0,0 0-224 0,-6-3-48 16,-2 3-16-16,8 0 0 0,-8-1-96 0,0 0-16 15,-1 1 0-15,0 2 0 0,1 1 0 0,-1 1 0 16,0 0 0-16,-2 1 0 0,1-2-176 0,1 1-32 16,9-4-16-16,-11 5 0 0,0 0 0 0,3 0 0 15,8-5 0-15,-5 8 0 0,-5 0 112 0,5 0 32 0,5-8 0 0,0 10 0 16,0 0-304-16,3 1 0 16,-1-1 128-16,4 2-128 0,0 1 0 0,1 1 0 0,-1-2 0 0,2 3 0 15,1-5 0-15,2 0 0 0,-1 0 0 0,3-4 0 16,0 1 0-16,-1-5 0 0,-2 2 0 0,2-4 0 15,0-4 0-15,0 2-176 0,-1-5 176 0,0 2-160 16,-4 1 160-16,3-3 0 0,-1-2 160 0,-1-1-160 16,-2-2 576-16,1 0 32 0,-1 1 0 0,1-1 0 15,-2-1 32-15,0 0 16 0,-1-2 0 0,0 4 0 16,-3-1-320-16,0 0-64 0,-2 1-16 0,1 0 0 16,0 2-256-16,-1 2 0 0,-2 1 128 0,3 6-128 15,0 0 0-15,0 0-176 0,-10-3 32 0,1 6 0 16,-2 3-48-16,1 1-16 0,-2 0 0 0,-1 2 0 15,-3 5 80-15,1-1 128 0,-1 1-208 0,1 2 80 0,-1-2 128 0,3 1 0 16,0-1 0-16,1 0-128 0,2-2 128 0,1 0 0 16,1-3 0-16,8-9 0 0,0 0 0 0,-2 10 0 15,-2 0 0-15,4-10 128 0,3 7-128 0,-3-7 0 16,7 9 0-16,-2-2 0 0,-5-7 0 0,0 0 0 16,8 8 0-16,1-2 0 0,0 0 0 0,0 0 0 15,0-2 0-15,-9-4-128 0,0 0 128 0,12 4 0 16,0-2-144-16,-12-2 144 0,11 0-192 0,0 0 48 15,-11 0 0-15,10-2 0 0,-10 2 144 0,11-7 0 16,-5 0 0-16,2-3 0 0,0 4 0 0,-2-1 0 16,-2 0 0-16,0-5 0 0,0 0 0 0,0 0 0 15,-1-1 160-15,-1 0-160 0,-1-1 144 0,-1 0-144 16,-1-2 128-16,0 2-128 0,-2-1 160 0,-1 0-160 0,-1-1 192 0,-1-1-192 16,-2 5 0-16,0 2 0 0,1 1 0 0,1 4 0 15,-2 1 144-15,-1 2-144 0,-1 2 0 0,-2 6 144 16,-3 4-144-16,2 3 128 0,-1 0-128 0,2 4 128 15,3-3-128-15,-1 3 0 0,-2-1 144 0,4-2-144 16,4-2 224-16,-1 1-32 0,-1-1 0 0,2-1 0 16,1 0-64-16,3-11-128 0,0 0 176 0,0 10-176 15,0-10 0-15,4 9 0 0,3-2 0 0,-7-7 0 32,0 0-1744-32,0 0-304 0,11 4-64 0,4-7-16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28:04.552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1330 11322 11967 0,'0'0'528'0,"0"0"112"0,0 0-512 0,0 0-128 16,0 0 0-16,0 0 0 0,0 0 3408 0,0 0 656 15,0 0 128-15,0 0 32 0,13 1-3104 0,-1 2-608 16,-2-3-128-16,-10 0-32 0,12-3-32 0,-1 1-16 15,0 0 0-15,1-3 0 0,-1 1-48 0,1 0 0 16,-1-1 0-16,0 1 0 0,2-1 32 0,0 0 0 16,-1-2 0-16,1-2 0 0,3 0 160 0,-1 0 16 15,1-3 16-15,1 1 0 0,1-3-192 0,3 1-32 16,0-4-16-16,1 4 0 0,0-5-96 0,4 3-16 16,3-1 0-16,0-1 0 0,-3-1 64 0,2-2 16 15,5 2 0-15,1-3 0 0,-1 1 48 0,0 1 0 0,-1-1 0 16,-1 2 0-16,-1 0-48 0,1-2 0 15,1 1 0-15,1-1 0 0,4-1 144 0,-1 0 32 0,1 1 0 0,3-3 0 16,5 1 16-16,-1 0 16 0,-1 3 0 0,0-2 0 16,0 0-112-16,-1-1-32 0,-4 0 0 0,2-2 0 15,3-1-112-15,3 1-32 0,2-1 0 0,-1-3 0 16,-3 1 96-16,3 0 16 0,4-1 0 0,-1 0 0 16,-4 0-112-16,0 1 0 0,0-1-128 0,1 0 192 15,0-2 0-15,3-3 0 0,5-3 0 0,1 2 0 16,0 0 64-16,-1 0 0 0,-3-1 0 0,-1 0 0 15,-1 1-64-15,0 1 0 0,1-2 0 0,3 2 0 16,3 2-48-16,2 1-16 0,-1-4 0 0,1 3 0 16,-2 0-128-16,0-3 160 0,-4-4-160 0,3-1 160 15,1-2-160-15,3-2 0 0,4-1 0 0,1 1 128 0,1 3-128 16,-4 0 0-16,-2-1 144 0,0-1-144 0,-1-1 0 0,3-1 144 16,2-2-144-16,3-1 0 0,1 1 192 0,-3 1-64 15,-4-3 0-15,-1 2-128 0,-1 2 240 0,2 1-64 16,3 2-16-16,4-2 0 0,2-2 16 0,-1 0 0 15,-4 0 0-15,1-2 0 0,-3-3-48 0,5 1-128 16,3-2 192-16,3 1-64 0,0 2-128 0,-1 4 128 16,-4-2-128-16,0-1 128 0,1-4-128 0,3-1 0 15,2 0 0-15,2 1 0 0,1 1 0 0,-1 2 0 16,-2 0 144-16,-1 1-144 0,1 1 0 0,6 1 144 16,3-2-144-16,-3-1 0 0,-3-2 128 0,1-1-128 15,3-2 0-15,2-1 0 0,-1 4 0 0,1 1 0 16,-3 0 128-16,-5-1-128 0,-4 2 0 0,4-3 0 15,5-2 0-15,1-1 0 0,1 2 0 0,-2 0 0 0,-4 0 0 0,2 1 0 16,5 1 128-16,1 1-128 0,1 3 0 16,-3 1 0-16,-5-1 0 0,1-4 0 0,-2 0 128 0,2 0-128 15,2 0 0-15,-2 1 128 0,0 1-128 0,-4 3 0 16,-6 5 0-16,0-2 0 0,3 1 0 0,1 1 0 16,1-1 128-16,-4 3-128 0,-8-1 0 0,-2 1 0 15,-3 0 0-15,0 2 0 0,-4-2 0 0,0 4 0 16,0 3 0-16,1 1 0 0,0 0 0 0,-3 2 0 15,-3 2 0-15,-5-1 0 0,-3 1-208 0,-2 1 80 16,-4 2-80-16,0-1-16 0,0-1 0 0,-2 2 0 16,0-2-304-16,0 0-64 0,2 3-16 15,0 5 0-15,0 0-2048 0,0-1-416 0,13-12-64 0,-8 3-32 0</inkml:trace>
  <inkml:trace contextRef="#ctx0" brushRef="#br0" timeOffset="1819.26">3218 12600 28447 0,'0'0'1264'0,"0"0"256"0,-11 1-1216 0,11-1-304 15,0 0 0-15,0 0 0 0,-8-3 608 0,8 3 64 16,0 0 16-16,0 0 0 0,0 0 96 0,0 0 32 16,0 0 0-16,0 0 0 0,0 0-288 0,0 0-48 15,0 0-16-15,0 0 0 0,0 0-176 0,0 0-32 16,0 0-16-16,0 0 0 0,0 0 176 0,0 0 32 15,6 12 16-15,-1 4 0 0,-1 2 112 0,1 0 32 16,1-2 0-16,1 2 0 0,1 3-32 0,1 0 0 16,0-2 0-16,1 1 0 0,2 0-144 0,0 0-48 0,0-1 0 15,1 0 0-15,2-1-160 0,-3 1-32 0,-3 0-16 0,3 0 0 16,1-1-176-16,-3 1 0 0,-2-2 0 0,0 2 128 16,1-1-128-16,-2 0 0 0,-2-4-160 0,0-1 160 31,-2 0-512-31,-1-2-16 0,2-2 0 0,-4-9 0 15,0 0-320-15,8 7-64 0,-1-4-16 0,-7-3 0 16,0 0-1952-16,10-3-400 0,-1-4-80 0,-1-2-10576 0</inkml:trace>
  <inkml:trace contextRef="#ctx0" brushRef="#br0" timeOffset="2173.86">3673 12572 23951 0,'0'0'2128'0,"0"0"-1696"15,-7-5-432-15,7 5 0 0,0 0 3584 0,0 0 624 16,0 0 128-16,0 0 16 0,0 0-3520 0,0 0-832 16,0 0 0-16,-5 9 0 0,5-9 0 0,-5 12 0 15,2 0 0-15,0-1 0 0,1 1 0 0,-1 1 0 16,-1 3-128-16,0 1 128 0,-1 2 0 0,0 1 128 15,-3 3 0-15,0 0-128 0,0 1 432 0,-2 2-32 16,-3 0 0-16,0 4 0 0,1 0 48 0,1 3 0 16,-5 1 0-16,-1 2 0 0,-3 2-32 0,3 4 0 15,4 4 0-15,-4 2 0 0,-5 0-256 0,4 0-160 0,4 1 192 0,-2-3-192 16,-2-3 0-16,3-3 0 0,4-4 0 0,3-3 0 16,-1-3-144-16,1 0-96 0,0-4-16 0,3-1 0 31,0-2-400-31,-2-3-96 0,1-4-16 0,-2 0 0 15,-1-2-1776-15,2 0-352 0,-1-3-80 0</inkml:trace>
  <inkml:trace contextRef="#ctx0" brushRef="#br0" timeOffset="2602.94">4018 12798 31503 0,'0'0'1392'0,"0"0"288"0,0 0-1344 0,0 0-336 16,0 0 0-16,0 0 0 0,13 1 784 0,0-1 96 16,0 0 16-16,0 0 0 0,-1 0-688 0,2 0-208 15,1-1 128-15,0 1-128 0,2 0 192 0,0-1 0 0,-1-3-16 0,1-2 0 16,0 3 208-16,1-3 64 0,-2 2 0 0,2-2 0 16,3-5 176-16,0 4 32 0,-1 1 16 0,3 0 0 15,-1-3-416-15,3 4-96 0,1 1-16 0,0 0 0 16,1 0-144-16,-1 0 0 0,-2 0 0 0,0-1 0 15,2 1-432-15,-1 0 48 0,-3-1 0 0,-1 1 0 32,-3 0-464-32,-2-3-96 0,-2-2-16 0,-2 3 0 15,-1 3-2432-15,-11 3-512 0</inkml:trace>
  <inkml:trace contextRef="#ctx0" brushRef="#br0" timeOffset="2960.41">4124 13016 37151 0,'0'0'1648'0,"0"0"336"0,0 0-1600 15,0 0-384-15,0 0 0 0,0 0 0 0,10-3 640 0,3 3 32 16,1 0 16-16,2 0 0 0,-2 0-496 0,5-3-192 0,2 1 128 0,1 0-128 16,0-3 128-16,4 3-128 0,3-2 0 0,-1 0 128 15,0-3-128-15,3 3 0 0,3-2 0 0,-2 2 0 16,-2-3-384-16,-2 2 0 0,-3-1 0 0,-2-1 0 31,-1 2-432-31,-2-2-80 0,-5 1-32 0,1-1 0 16,-3 1-32-16,-1-1 0 0,-3 1 0 0,-1-2-8896 0,-3 0-1776 0</inkml:trace>
  <inkml:trace contextRef="#ctx0" brushRef="#br0" timeOffset="3670.11">3327 12347 12959 0,'0'0'576'0,"0"0"112"0,0 0-560 0,0 0-128 0,0 0 0 0,0 0 0 15,0 0 960-15,0 0 176 0,0 0 16 0,0 0 16 16,0 0-736-16,0 0-160 0,0 0-16 0,0 0-16 16,0 0-32-16,0 0 0 0,0 0 0 0,0 0 0 15,0 0 496-15,5-9 80 0,-5 9 32 0,0 0 0 16,0 0 560-16,0 0 112 0,0 0 32 0,4-8 0 15,-4 8-208-15,3-11-32 0,3 4-16 0,1 0 0 16,-7 7-576-16,10-8-112 0,2-3-32 0,-2 0 0 0,-2 1-192 0,0-2-32 16,0-2-16-16,2 1 0 0,2 0-112 0,-1-1-32 15,-2 0 0-15,-2 1 0 0,1 1-160 0,-1 1 160 16,-2 0-160-16,0-3 160 0,-1 1 0 0,-1 1 0 16,-3 2 0-16,1-1 0 0,-1 1 112 0,3 1 32 15,-3 9 0-15,2-11 0 0,0 2 16 0,-2 9 16 16,0 0 0-16,0 0 0 0,5-8-80 0,-5 8-32 15,0 0 0-15,9-2 0 0,-9 2-224 0,10 0 0 16,-10 0 128-16,11 6-128 0,-1 2 0 0,-2 2 0 16,-1 3 0-16,-1-1 0 0,2 3 0 0,-2 0 128 15,0 1-128-15,-1 1 0 0,-1 0 160 0,0-2-160 16,0 2 160-16,-2 0-160 0,1 0 128 0,-1-4-128 16,1 0 0-16,-2-1 0 0,1 0 0 0,0-2 0 0,-2-10-128 15,4 11 128 1,-4-11-768-16,5 9-64 0,-5-9 0 0,0 0-10432 0,11 1-2080 0</inkml:trace>
  <inkml:trace contextRef="#ctx0" brushRef="#br0" timeOffset="5204.7">5687 12377 6447 0,'0'0'576'0,"0"0"-576"15,0 0 0-15,0 0 0 0,0 0 2384 0,0 0 368 16,0 0 80-16,0 0 16 0,0 0-1824 0,0 0-352 16,0 0-80-16,0 0-16 0,0 0 144 0,6-8 32 15,0 0 0-15,-6 8 0 0,7-10 32 0,1 2 16 16,0-1 0-16,-3 2 0 0,-5 7 16 0,4-8 0 16,-4 8 0-16,4-7 0 0,-4 7-32 0,1-8 0 15,-1 8 0-15,0 0 0 0,0-7-224 0,0 7-48 16,0 0-16-16,-2-6 0 0,2 6 16 0,-5-5 16 0,5 5 0 15,-8-6 0-15,0 4-64 0,8 2-16 16,-8-2 0-16,8 2 0 0,-10 0-112 0,2 2-16 0,8-2-16 0,-9 5 0 16,1 0-16-16,-1 2 0 0,0 2 0 0,-2-3 0 15,1 3 80-15,-2 3 16 0,0 1 0 0,-1 4 0 16,-1-1-192-16,-2 1-16 0,1 2-16 0,2 1 0 16,1 1-160-16,-1 3 0 0,-3 4 0 0,1-1 128 15,0 5-128-15,1 1 0 0,1 3 0 0,2-1 0 16,4-1 0-16,0 1 0 0,2-4 0 0,1 0 0 15,0-2 0-15,3 0 160 0,-1 0-160 0,2-3 160 16,-1-2-32-16,2 0-128 0,5-2 192 0,-4-2-64 16,1-2-128-16,1 0 192 0,1-1-192 0,1-1 192 15,1-2-192-15,1-1 0 0,1-1 0 0,3-3 0 16,1-4 0-16,0-1 0 0,0-3 144 0,2-1-144 16,4-1 0-16,-1-4 144 0,0-2-144 0,0-3 0 0,2-4 192 15,0-2-64-15,-1-1 0 0,2 0-128 0,0-3 192 16,-2 0-192-16,0 0 192 0,-2-3-192 0,-3-1 192 15,0 1-192-15,-1-2 192 0,-1 0-192 16,-2 0 144-16,1-2-144 0,-2-3 0 0,-1-3 144 16,-2-1-16-16,1 1 0 0,-2-1 0 0,-1 2 0 0,0 2 16 15,0 3 0-15,-2 2 0 0,0 2 0 0,-2 2 0 0,0 3 0 16,-3 1 0-16,1 1 0 0,-1 2-16 0,0 1 0 16,-1 1 0-16,-1 0 0 0,0 2-128 0,0 1-256 15,-2 0 64-15,1-1 16 16,-2 3-368-16,1-3-80 0,2 1-16 0,-1 3 0 15,-2 1-288-15,1-1-64 0,2 0-16 0,-1 1 0 16,0-1-272-16,6 6-64 0,-5-7-16 0,1 1-8992 0,4 6-1792 0</inkml:trace>
  <inkml:trace contextRef="#ctx0" brushRef="#br0" timeOffset="5590.2">5495 12643 19343 0,'0'0'848'0,"0"0"192"0,0 0-832 0,0 0-208 0,0 0 0 0,0 0 0 0,0 0 3888 0,0 0 720 16,0 0 160-16,12 6 32 0,-3-2-3648 0,0 1-736 16,0-3-144-16,0 3-16 0,-9-5-80 0,12 4-16 15,0 2 0-15,0 1 0 0,-3-1-160 0,0 1 0 16,-1-1 0-16,1 2 0 0,-1 1 0 0,-1-1 0 16,0 0 0-16,2 0 128 0,2 0-128 0,-1-2 0 15,-1-1 0-15,0-1 0 0,2-1 0 0,-1-2 128 16,0-2-128-16,4-2 0 0,0-1 160 0,2-1-160 15,-1 0 192-15,1-4-192 0,1-4 0 0,0 0-352 16,0-2 48-16,1-3 16 16,-1-4-2304-16,-2 0-464 0,0 0-80 0</inkml:trace>
  <inkml:trace contextRef="#ctx0" brushRef="#br0" timeOffset="6258.05">5545 12061 11055 0,'0'0'480'0,"0"0"112"0,0 0-464 0,0 0-128 16,0 0 0-16,0 0 0 0,0 0 2688 0,10-5 512 15,1 2 96-15,-1 1 32 0,2-1-1872 0,-12 3-368 16,0 0-80-16,13-2-16 0,1 0-144 0,-2 2-16 16,-3-1-16-16,0 0 0 0,0-3 32 0,-9 4 16 15,12-3 0-15,-2 3 0 0,1-4-128 0,-11 4-32 16,12-2 0-16,-2 2 0 0,-10 0-192 0,0 0-64 15,12-3 0-15,-12 3 0 0,10 0-224 0,-10 0-48 16,11-1-16-16,-11 1 0 0,0 0 48 0,0 0 16 16,0 0 0-16,0 0 0 0,10 0 144 0,-10 0 16 0,0 0 16 0,0 0 0 15,0 0-80-15,0 0 0 0,0 0-16 0,10-3 0 16,-10 3-64-16,0 0-16 0,0 0 0 0,0 0 0 16,0 0-48-16,10-4-16 0,-10 4 0 0,0 0 0 15,0 0-160-15,6-6 0 0,-6 6 0 0,0 0 0 16,0 0 128-16,5-8-128 0,-5 8 0 0,6-9 128 15,-6 9 64-15,3-9 0 0,0 0 0 0,-3 9 0 16,5-10-32-16,0 3 0 0,-5 7 0 0,7-10 0 16,-1 3-160-16,1 0 128 0,-7 7-128 0,7-9 128 15,-1 2-128-15,-6 7 0 0,0 0 0 0,8-6 0 16,-8 6 0-16,0 0 0 0,0 0 0 0,0 0 0 16,0 0 0-16,0 0 0 0,0 0-128 0,0 0 128 0,8 8 0 15,-3 1-144-15,-1 0 144 0,-2 1 0 0,1 2-128 16,0-1 128-16,-1 2 0 0,1-3 0 0,-1 2 0 0,2-2 0 15,-4-10 0-15,4 12 0 0,-4-12 0 0,5 14 0 16,-1-1 0-16,0-2 0 0,-4-11 0 0,6 12 0 16,-6-12 0-16,3 11 0 0,-3-11 0 0,0 0 0 15,0 0 0-15,4 12 0 16,-4-12-256-16,0 0-160 0,3 13-32 0,-3-13 0 16,0 0-2656-16,0 0-544 0</inkml:trace>
  <inkml:trace contextRef="#ctx0" brushRef="#br0" timeOffset="6857.59">6379 11861 19343 0,'0'0'848'0,"0"0"192"0,0 0-832 0,0 0-208 16,0 0 0-16,-8 6 0 0,2 1 3264 0,6-7 592 15,-5 10 128-15,2 0 32 0,0 2-3120 0,2-3-608 0,0 2-128 16,1-1-32-16,-2 1-128 0,1-1 0 16,0 2 0-16,1-1 0 0,0 1 0 0,0 1 128 0,0-1-128 0,-2 2 0 15,-1 2 256-15,-1-2-16 0,0 3-16 0,-3 3 0 16,-1 1-80-16,1-2-16 0,0 1 0 0,-1-3 0 15,-1 2-128-15,0-2 0 0,0 0-160 0,0-1 160 32,1 1-512-32,1-4 0 0,2 1 0 0,-1-2 0 15,-2-2-1728-15,0-2-368 0,-1-3-64 0,9-5-9552 0</inkml:trace>
  <inkml:trace contextRef="#ctx0" brushRef="#br0" timeOffset="7098.88">6116 11986 35183 0,'0'0'1552'0,"0"0"336"0,0 0-1504 0,2-9-384 0,1-2 0 0,2 3 0 0,2 2 848 0,1 1 112 16,1 1 0-16,2-2 16 0,2 4-528 0,2-1-96 16,0-1-32-16,2 2 0 0,0-1-320 0,3 2 0 15,1-2 0-15,0 1 128 0,-2-1-128 0,1 2 0 16,-1-3 0-16,1 1 0 0,-1 1 0 0,1-1 0 15,-1-1 0-15,0 0 0 0,0 0-352 0,2 0-32 16,-1 2-16-16,1-5 0 16,-1 2-1648-16,3-2-336 0,0 1-64 0,0 1-12160 0</inkml:trace>
  <inkml:trace contextRef="#ctx0" brushRef="#br0" timeOffset="7623.52">7075 12538 13823 0,'0'0'1216'0,"0"0"-960"16,0 0-256-16,0 0 0 0,0 0 4384 0,0 0 832 16,0 0 160-16,-8 4 48 0,8-4-3888 0,0 0-784 15,-7 3-160-15,7-3-16 0,-8 6 0 0,8-6 16 16,-7 8 0-16,1 0 0 0,-2 0-16 0,0 2-16 0,-1-1 0 0,0 2 0 16,-4 2 208-16,0 4 32 0,-2 1 16 0,0 2 0 15,-2 2-64-15,0 0-16 0,-1 3 0 0,-2 2 0 16,-2 1-480-16,0 0-80 0,-3 2-32 15,0-1 0-15,0 0-144 0,1-1 0 0,-1-2 144 0,3-1-144 16,1-1 0-16,4-5-192 0,4-2 32 0,1-1 0 31,0-2-448-31,2 0-96 0,1-3 0 0,0-5-16 16,0-2-1712-16,1-2-352 0,-1-5-64 0,0-1-13232 0</inkml:trace>
  <inkml:trace contextRef="#ctx0" brushRef="#br0" timeOffset="7881.98">6576 12641 11055 0,'0'0'976'0,"0"0"-784"15,0 0-192-15,0 0 0 0,0 0 6112 0,0 0 1184 16,0 0 224-16,0 0 48 0,0 0-5616 0,5 15-1120 16,0-2-240-16,2 0-32 0,1 0-160 0,2 0-16 15,2 0-16-15,0 4 0 0,-1-3-368 0,4 3 128 16,3 0-128-16,1 1 0 0,0 2 0 0,2-3 0 15,-1 2 0-15,3-3 0 0,0 1 0 0,-1-3 0 16,0 1 0-16,-1-2 0 0,-2-2 0 0,-4 0 128 16,-2-2-128-16,0 1 0 0,-1 0 0 0,-2-3 0 15,0 0 0-15,-4-1 0 16,-6-6-656-16,0 0-48 0,0 0-16 0,0 0 0 16,0 0-2784-16,0 0-544 0</inkml:trace>
  <inkml:trace contextRef="#ctx0" brushRef="#br0" timeOffset="8441.44">6572 12447 15663 0,'0'0'1392'0,"0"0"-1120"0,0 0-272 0,5-6 0 0,3-1 2272 0,0 1 400 16,0 0 80-16,0 1 0 0,-1 1-1984 0,-7 4-384 15,8-6-96-15,-8 6-16 0,9-7 464 0,0 2 96 16,2 1 0-16,-11 4 16 0,0 0 32 0,12-1 0 16,-1-3 0-16,-2 1 0 0,-9 3 48 0,0 0 16 15,12-4 0-15,0 2 0 0,-3-3-304 0,1 1-64 16,0 0-16-16,-1 0 0 0,-1-1-352 0,-1-3-64 16,1 1-16-16,0-2 0 0,-1 1-128 0,-1-2 0 15,1 1 0-15,-4-3 128 0,3 0-128 0,-1 2 0 0,-1 1 144 0,0-2-144 16,0 1 0-16,0 2 128 0,-2 0-128 0,1 2 0 15,-3 6 0-15,0 0 0 0,6-7 0 0,-6 7 0 16,0 0 0-16,0 0-128 0,0 0 128 0,0 0 0 16,11 4 0-16,-11-4 0 0,9 9 0 0,-3-2-128 15,-6-7 128-15,7 11 128 0,-7-11-128 0,5 14 176 16,-1-3-32-16,0 0 0 0,-4-11 0 0,3 13 0 16,-1 0 128-16,1 0 32 0,-1-3 0 0,1 3 0 15,1-4-48-15,0 3 0 0,-2-1 0 0,-2-11 0 16,7 11-256-16,-2 0 0 0,-1-3 0 0,-4-8 0 15,8 6-1680-15,-8-6-400 16</inkml:trace>
  <inkml:trace contextRef="#ctx0" brushRef="#br0" timeOffset="12223.93">2421 15122 43247 0,'0'0'1920'0,"0"0"384"0,-12 6-1840 0,3-2-464 0,3 3 0 0,6-7 0 15,0 0 304-15,0 12-48 0,1-1 0 0,-1-11 0 32,5 10-1792-32,-5-10-352 0,0 0-80 0,9 10-16 0,-1-3-1728 0,-8-7-368 0,0 0-64 15,0 0-16-15</inkml:trace>
  <inkml:trace contextRef="#ctx0" brushRef="#br0" timeOffset="12538.92">2696 15082 42735 0,'0'0'1888'0,"-9"3"400"0,0-6-1840 0,9 3-448 16,0 0 0-16,0 0 0 0,-7 9 576 0,7-9 32 0,0 0 0 0,3 11 0 31,-3-11-848-31,6 11-160 0,2 0-48 0,0-3 0 16,-8-8-640-16,8 9-128 0,0-2-16 0,-8-7-16 15,5 10 96-15,-5-10 32 0,4 10 0 0,-2 2 0 16,-2-12-384-16,-2 13-80 0,-2-1-16 0,-1 2-7744 0,0 0-1536 0</inkml:trace>
  <inkml:trace contextRef="#ctx0" brushRef="#br0" timeOffset="13227.04">2257 16014 30639 0,'0'0'1344'0,"0"0"304"0,0 0-1328 0,0 0-320 0,-4-9 0 0,4 0 0 15,2 0 1040-15,4 0 144 0,0-2 32 0,2 1 0 16,1-1-240-16,4-3-32 0,5 0-16 0,-2-1 0 16,-4 2-448-16,1 0-96 0,1-1 0 0,2 0-16 15,-1-2-128-15,1 0-32 0,-3 2 0 0,0 0 0 16,0 1-16-16,-1 1-16 0,-2-4 0 0,2 4 0 15,-1 1 224-15,-2 0 48 0,-2-2 16 0,3 3 0 0,0 1 208 0,-2 2 32 16,-8 7 16-16,8-8 0 0,0 2-208 0,-8 6-32 16,10-5-16-16,0 1 0 0,1 1-192 0,1 3-32 15,-1 1-16-15,1 2 0 0,-2 0-224 0,2 2 144 16,1 0-144-16,0 4 128 0,-1 0-128 0,0 3 0 16,1 2 0-16,-2 2 0 0,1 2 0 0,-1 2 0 15,-4 1 0-15,0 2 0 0,-2 1 0 0,-1-2 0 16,-1 0 0-16,-1-1 0 0,2 0 0 0,-1 0 0 15,-3-1-128-15,0-4 128 0,1-2-320 0,2-1 0 16,-1-2 0-16,-2-11 0 16,3 13-1184-16,-3-13-224 0,8 6-64 0,-8-6 0 15,0 0-1376-15,12 3-288 0,2-3-48 0</inkml:trace>
  <inkml:trace contextRef="#ctx0" brushRef="#br0" timeOffset="17898.39">7067 15516 6447 0,'0'0'576'0,"-1"12"-576"15,0 1 0-15,0 1 0 0,1-3 9056 0,2 0 1696 16,2 1 352-16,0 0 64 0,1-2-9200 0,0-2-1840 0,-5-8-384 16,8 7-64-1,-8-7-2384-15,11 4-496 0,-11-4-80 0</inkml:trace>
  <inkml:trace contextRef="#ctx0" brushRef="#br0" timeOffset="21503.22">3842 15324 29487 0,'0'0'2624'0,"0"0"-2112"0,-10 3-512 0,2 0 0 0,8-3 2496 0,-8 8 384 15,8-8 64-15,-5 7 32 0,-2 1-2416 0,7-8-560 16,0 0 0-16,-4 8 0 0,0 1 0 0,4-9 0 15,0 11 0-15,3-1-160 0,-3-10 160 0,3 12-128 16,-1-1 128-16,3 0-128 0,2-1 512 0,-2 2 96 16,-1 0 32-16,1 5 0 0,1-4 224 0,-3 2 48 15,0 1 16-15,0 1 0 0,-1 1-160 0,1 2-48 16,-2-1 0-16,-1 2 0 0,-1-1-240 0,1-2-48 16,0 2-16-16,-1-5 0 0,-2 0-64 0,2-2-16 15,2-2 0-15,-1-11 0 0,0 0-64 0,0 0-16 16,0 0 0-16,0 0 0 0,0 0 0 0,0 0 0 0,3-13 0 15,-1-4 0-15,1-1-128 0,-1-1 0 0,0 0 144 16,0-3-144-16,2-1 0 0,0-2 0 0,-4-1 0 16,4 0 0-16,1-2 0 0,0 2 0 0,-1 3 0 0,3 1 0 15,2-1 0-15,1 7 0 0,2 3 0 0,-1 5 0 16,-5 1 0-16,5 2 0 0,0 2-176 0,1 2 176 16,0 5-176-16,2 2 176 0,2 6-192 0,1-1 192 15,-2 2-144-15,1 1 144 0,-2 2 0 0,1 3-144 16,-1-2 144-16,-1 3 0 0,-1-2 0 0,0 0 0 15,-1 0 0-15,0 2 0 0,-3-2 0 0,-1-3 128 16,2 0-128-16,-1-2-240 0,-1 0 64 0,-1-1 16 16,1 0-1728-16,-3-3-352 0,-4-9-64 0,5 10 0 15,-5-10-2016-15,0 0-400 0,0 0-80 0,0 0 0 16</inkml:trace>
  <inkml:trace contextRef="#ctx0" brushRef="#br0" timeOffset="21918.88">4497 15485 6447 0,'0'0'272'0,"0"0"80"0,9-5-352 0,-9 5 0 16,9-4 0-16,-9 4 0 0,0 0 7328 0,0 0 1392 15,0 0 288-15,0 0 48 0,0 0-7280 0,0 0-1456 16,0 0-320-16,0 0 0 0,0 0 0 0,0 0 128 16,-5 6-128-16,1 3 192 0,0 2 16 0,0-1 16 15,-1 1 0-15,1 0 0 0,0 1 32 0,-1 4 16 16,-3-1 0-16,4 1 0 0,3 0-16 0,-1 1-16 15,2 0 0-15,0 0 0 0,0 1-240 0,3-3 128 16,1 1-128-16,-2-2 0 0,-2 2 0 0,6-3 128 0,4-1-128 0,3-3 0 16,-4-1 0-16,2-2 0 0,0 1 128 0,2-6-128 15,2-1 0-15,0-1 176 0,1-6-176 0,0 2 160 16,1-3-160-16,-2-1 128 0,0-1-128 16,-1-1 128-16,-1 1-128 0,-1-1 0 0,-4 2 0 0,-2-1 0 15,1-3 0-15,-5 1 0 0,1 0 128 0,-1 1-128 16,0-2 256-16,-2 0-48 0,0-3 0 0,-2 2 0 15,0-1 144-15,0 0 32 0,1 0 0 0,-1-2 0 16,-2 4-208-16,0-5-48 0,0 1 0 0,0 3 0 16,-1 1 0-16,-3 2-128 0,-1-2 192 0,1 3-64 15,0 1-128-15,0 2 0 0,-2 1 0 0,-1 3 0 16,0 3 0-16,-4 1 0 0,-2 1 0 0,2 2 0 16,0 1-384-16,-2 1 64 0,-3 1 0 0,3 1 0 15,4 1-720-15,2-3-144 0,2-2-32 0,9-4 0 16,0 0-2528-16,0 0-512 0</inkml:trace>
  <inkml:trace contextRef="#ctx0" brushRef="#br0" timeOffset="22217.97">5017 15112 23039 0,'0'0'2048'0,"0"0"-1648"0,0 0-400 0,0 0 0 0,8-5 3376 0,-8 5 592 16,0 0 112-16,11 0 16 0,0 2-3296 0,-1 2-672 15,-1 1-128-15,-1 5 0 0,0-3 160 0,0 6 48 0,0 3 16 16,1 2 0-16,0 5 192 0,0 1 32 0,0 4 16 0,0-1 0 16,-1 3 112-16,0 3 32 0,0 1 0 0,-2 1 0 15,-2 1-288-15,1-3-64 0,2 1-16 0,-2-4 0 16,-1 0-96-16,-3-3-16 0,-1-2 0 0,0-2 0 15,0-3-128-15,0-2-176 0,-2-2 48 0,2-3 0 16,-3-1-1824 0,0-5-352-16,3-7-80 0,0 0-14448 0</inkml:trace>
  <inkml:trace contextRef="#ctx0" brushRef="#br0" timeOffset="22427.5">4949 15360 28559 0,'0'0'1264'16,"0"0"272"-16,0 0-1232 0,0 0-304 0,-7-6 0 0,7 6 0 0,0 0 3840 0,3-9 704 15,-3 9 128-15,10-5 48 0,3 0-3696 0,3 0-752 16,2-2-144-16,1 1-128 0,-1-1 128 0,3 2-128 16,1 0 0-16,3-2 0 0,2 1-256 0,3-1-96 15,1-2-32-15,-1 1 0 16,-1-1-1088-16,-2 1-240 0,-1 0-32 0,1 2-10416 15,-1-1-2064-15</inkml:trace>
  <inkml:trace contextRef="#ctx0" brushRef="#br0" timeOffset="23083.89">6343 15373 35071 0,'0'0'1552'0,"0"0"320"0,0 0-1488 0,0 0-384 16,1-7 0-16,-1 7 0 0,2-10 608 0,-2 10 48 15,4-8 16-15,0 0 0 0,-1-2-496 0,-3 10-176 0,0 0 0 16,3-11 144-16,-2 2 0 0,-1 9 0 0,0 0 0 0,0-10 0 16,-1 1 16-16,1 9 0 0,-4-10 0 0,-2 3 0 15,0-1 240-15,-1 3 48 0,7 5 16 0,-11-4 0 16,-2 1 48-16,0 2 0 0,-2 2 0 0,1 3 0 15,0 1-160-15,-1 2-32 0,0 1 0 0,0 2 0 16,2 0-192-16,0 1-128 0,0 1 160 0,3-2-160 16,3-1 288-16,2 4-32 0,0-4-16 0,1 6 0 15,0 0-80-15,1 4-16 0,1 0 0 0,2 3 0 16,0 3-144-16,1 1 0 0,-1-1 0 0,1 2-176 16,1-2 176-16,0 0 0 0,3-4 0 0,-2 1 0 15,0-4-160-15,3 0 160 0,5-3-192 0,0-2 192 16,2-3-480-16,3-1 16 15,1-2 0-15,3-1 0 0,-1-6-320 0,2 0-64 16,0 0-16-16,0-4 0 0,-2 0-544 0,1-1-96 0,-1-1-32 0,0-5-14560 16</inkml:trace>
  <inkml:trace contextRef="#ctx0" brushRef="#br0" timeOffset="23401.53">6537 14793 43423 0,'0'0'1920'0,"0"0"400"0,0 0-1856 0,2 10-464 0,4 3 0 15,0 1 0-15,2 6 160 0,1 2-160 0,2 2 160 0,-1 3-160 16,0 0 0-16,0 2 0 0,-4 4-208 0,1 0 64 15,-2 1-48-15,-1 5 0 0,-4 2 0 0,0 3 0 16,0 3 0-16,2 1 0 0,1 1 0 0,-2-2 0 16,1-2 192-16,-1 0 0 0,3-4 0 0,-2-3-128 15,-2-1 128-15,2-2 0 0,0-4 0 0,1-2 0 16,-2-2 0-16,3-3 0 0,1-4 0 0,1 1 0 16,-3-8-1952-16,3 0-352 0,0-2-80 15,3-7-13776-15</inkml:trace>
  <inkml:trace contextRef="#ctx0" brushRef="#br0" timeOffset="23953.58">7127 15396 28559 0,'0'0'2544'0,"0"0"-2032"0,0 0-512 0,0 0 0 0,0 0 2192 0,0 0 352 15,0 0 64-15,0 0 16 0,0 0-2208 0,-2-8-416 16,2 8 0-16,-7-6-224 0,1 1 224 0,6 5 0 16,0 0 0-16,-11-2 0 0,1 2 0 0,-1 4 0 15,1 1 192-15,0 1-192 0,-1 0 480 0,2 3-16 16,-1 3 0-16,1 4 0 0,-1-6 64 0,1 3 16 16,-1 1 0-16,1 2 0 0,-2 0 48 0,2 1 16 0,0 0 0 0,0 2 0 15,2-3-608-15,0 5 0 16,-1-4 0-16,0 0 0 0,0 0 0 0,2 1 0 0,0 0 0 0,1 0 0 15,1-1 0-15,2-4-160 0,0 0 160 0,2 0-160 16,2-2 16-16,-2-11 0 0,4 9 0 0,-4-9 0 16,0 0 144-16,0 0 0 0,10 1 0 0,-10-1 0 15,13-4 0-15,-3-1-208 0,0 0 80 0,-1-3 128 16,0 0 0-16,0-1 0 0,0 0 0 0,0 0 0 16,-1 0 0-16,1 0 0 0,2 0 0 0,-2-2 0 15,-1-1 0-15,-1 1 0 0,1-1 192 0,0 0-64 16,-1-1-128-16,0-1 0 0,0-2 0 0,-1 2 0 15,0 1-160-15,-3 0-64 0,1 0-16 0,0 4 0 0,-1 1 240 16,-3 8 0-16,0 0 0 0,0 0 0 0,0 0-176 0,0 0 176 16,0 0-192-16,0 0 192 0,0 0 0 0,12 6 0 15,-12-6 0-15,10 9 0 0,-2 3 128 0,0 1 0 16,-2 0-128-16,-1 2 192 0,-1-1-192 0,2 2 144 16,0 2-144-16,1-3 128 0,-2 4-128 0,0-1 0 15,-1 0 0-15,1 0 128 0,2-1-128 0,-1-2 0 16,1-2 0-16,-1-2 0 15,-1-1-768-15,1 1-48 0,-6-11 0 0,5 7 0 16,-5-7-1552-16,0 0-304 0,0 0-64 0,10-4-16 0</inkml:trace>
  <inkml:trace contextRef="#ctx0" brushRef="#br0" timeOffset="24370.71">7635 15246 47231 0,'-13'0'2096'0,"2"4"416"0,-5 0-2000 0,1 3-512 0,-1 0 0 0,1 5 0 16,-1 2 192-16,2 3-64 0,-2 2-128 0,0-1 192 16,1 0-960-1,-1-2-192-15,-1 1-32 0,1 0-16 0,1 0 64 0,2-4 16 16,1 0 0-16,2 0 0 0,-1-1 496 0,2-1 112 0,0-2 0 0,2 1 16 15,7-10 432-15,-4 11 64 0,-2-3 32 0,6-8 0 0,0 0 352 0,0 0 80 16,0 0 16-16,0 0 0 0,1 8-368 0,-1-8-80 16,11 3-16-16,-1-1 0 0,0 1-208 0,2 1 0 15,1-2-192-15,0 2 192 0,0 1-368 0,0 1 48 16,0 0 0-16,-1 2 0 0,-1 1 112 16,-4 3 16-16,0-4 16 0,-2 2 0 0,-1 2 176 0,-1-2 0 15,-2 2 0-15,-2 0-128 0,-2-1 320 0,0 2 80 16,0-1 16-16,-3 1 0 0,1 2 80 0,-1 0 16 15,-2 2 0-15,0-1 0 0,0-1-192 0,0 2-16 16,-1 0-16-16,0 0 0 0,-1-1-160 0,0-2 0 16,3-1 0-16,-2-2 0 15,-1-2-1472-15,4-3-208 0,6-6-48 0,0 0-16 16,0 0-2032-16,0 0-384 0,-11-10-96 0,10-7-16 0</inkml:trace>
  <inkml:trace contextRef="#ctx0" brushRef="#br0" timeOffset="24830.32">7916 15275 23951 0,'11'-10'1056'0,"-11"10"224"0,7-12-1024 0,0 4-256 0,-7 8 0 0,0 0 0 16,5-8 3520-16,-5 8 656 0,0 0 128 0,0 0 32 16,0 0-3264-16,0 0-656 0,0 0-128 0,-6 8-32 15,-3 1 0-15,-3 3 0 0,-4 2 0 0,-2-1 0 16,-3 3-96-16,1 1-32 0,1-2 0 0,-1 1 0 15,1 0 320-15,1-5 48 0,-1 4 16 0,4-2 0 16,0-3 64-16,4 1 32 0,1-2 0 0,4-3 0 0,6-6-416 0,0 0-64 16,0 0-128-16,0 0 176 0,0 0-176 0,-3 11 0 15,3-11 0-15,0 0 0 0,0 0 0 0,7 11-144 16,-2 1 144-16,3-3-160 0,0-2 160 0,1-2-128 16,-9-5 128-16,12 7-128 0,-2-2 128 0,-1 0 0 15,0 0 0-15,0 0 0 0,-9-5 0 0,12 8 0 16,-1 0 0-16,-4 1 0 0,0-2 0 0,-1 2 0 15,-2 0 0-15,2 3 0 0,-3-2 128 0,0 3-128 16,0 0 128-16,-2 0-128 0,0-2 160 0,-1 4-32 16,-1 0-128-16,0-1 192 0,1-1-64 0,0 1 0 15,-2 1-128-15,0-1 192 0,-3 0 32 0,-1-1 0 16,1 2 0-16,-1-3 0 0,-4 1-224 0,3-2 128 16,0 2-128-16,-1-4 0 0,-1-1-224 0,-1 0-144 15,-3-1-16-15,-2-1-16 16,1-1-1600-16,0-1-320 0,1-1-64 0,1-2-9904 0,0-1-1984 15</inkml:trace>
  <inkml:trace contextRef="#ctx0" brushRef="#br0" timeOffset="25020.35">8155 15502 48543 0,'-4'19'2160'0,"0"-4"432"0,-1 2-2080 0,1 2-512 0,0 3 0 0,3 2 0 16,3 1 704-16,2-2 16 0,1 1 16 0,2-2 0 15,-2-1-880-15,0-3-176 0,-1-3-48 0,1-2 0 16,-1 2-1200-16,2-6-240 0,-3-1-48 0,-3-8-16 16,0 0-992-16,0 0-192 0,0 0-32 0,0 0-7840 15,0 0-1552-15</inkml:trace>
  <inkml:trace contextRef="#ctx0" brushRef="#br0" timeOffset="25190.78">8073 15224 30399 0,'0'0'2704'0,"0"0"-2160"0,0 0-544 0,0 0 0 0,0 0 3680 0,0 0 624 15,0 0 128-15,0 0 32 0,0 0-3472 0,0 0-688 0,0 0-144 0,0 0-32 31,0 0-1632-31,11 0-336 0,1 1-64 0,-12-1-17040 0</inkml:trace>
  <inkml:trace contextRef="#ctx0" brushRef="#br0" timeOffset="25551.68">8644 15029 28559 0,'10'-11'1264'0,"-5"2"272"0,-2-3-1232 0,1-2-304 0,2 0 0 0,2-5 0 16,0 2 3520-16,2-1 656 0,1-1 128 0,-3-4 32 15,-2 3-3984-15,-1-3-800 0,-1 3-144 0,-1 0-48 16,-3 0-16-16,-3 2-16 0,-2 3 0 0,-4-1 0 0,-3 4 272 0,-1 4 48 16,-1 4 16-16,-2 4 0 0,-2 3 576 0,0 4 112 15,-1 3 32-15,1 4 0 0,-1 6 448 0,0 3 112 16,2 5 16-16,3 2 0 0,0 1-272 0,2 3-48 15,3 2-16-15,1 2 0 0,2 0-368 0,0 1-80 16,2 2-16-16,1 4 0 0,0-1-160 0,2 2 0 16,1 4 0-16,1-1 0 0,0 1 0 0,3-1 0 15,0-1 128-15,1-2-128 0,0-3 0 0,2-4 0 16,0-6 0-16,2-1 0 0,0-3-176 0,0-3-64 16,-1-2-16-16,0-5 0 15,1-3-384-15,-2-3-96 0,1-3-16 0,-1-4 0 16,-7-6-528-16,0 0-96 0,0 0-32 0,0 0-10304 0,6-10-2048 0</inkml:trace>
  <inkml:trace contextRef="#ctx0" brushRef="#br0" timeOffset="25726.22">8349 15412 11967 0,'0'0'1072'0,"0"0"-864"0,0 0-208 0,0 0 0 16,0 0 8112-16,0 0 1568 0,0 0 320 0,5 10 64 15,6-2-7808-15,-1 1-1552 0,1-2-320 0,0-1-64 16,2-1-320-16,-1 1 0 0,0-1 0 0,-1 3 0 16,1-2-1616-16,1 1-240 0,-1-6-32 0,0-1-18080 15</inkml:trace>
  <inkml:trace contextRef="#ctx0" brushRef="#br0" timeOffset="25907">8984 15446 13823 0,'4'21'608'0,"-4"-6"128"0,-4-2-592 0,1 2-144 15,1 0 0-15,2 0 0 0,2 3 8400 0,1-1 1648 16,2 0 336-16,-1-3 64 0,-1-1-8416 0,-1-1-1696 16,1 0-336-16,-1-3 0 15,-2-9-1696-15,0 0-288 0,0 0-48 0,0 0-11904 16,0 0-2384-16</inkml:trace>
  <inkml:trace contextRef="#ctx0" brushRef="#br0" timeOffset="26053.76">8994 15391 19343 0,'-1'-14'1728'0,"0"-3"-1392"0,-2-3-336 16,1 1 0-16,-1 0 4288 0,0 4 800 0,2-1 160 0,0 3 16 16,1 1-3728-16,-2 3-768 0,1-3-128 0,0 2-48 15,1 0-48-15,0 10-16 0,-2-10 0 0,2 3 0 16,-1-1-1920-1,1 8-384-15,0-12-80 0</inkml:trace>
  <inkml:trace contextRef="#ctx0" brushRef="#br0" timeOffset="26385.96">9509 15305 33807 0,'0'0'1488'0,"8"-7"320"0,0 2-1440 0,1-4-368 16,2 0 0-16,-1-1 0 0,0-1 832 0,1 1 80 16,-2 1 32-16,-1 1 0 0,-2-1-768 0,-1 1-176 15,-5 8 0-15,2-9 0 0,-2 9 0 0,-5-8 0 16,-3 3 0-16,-3 2 0 0,0 3 224 0,-4 3 48 16,-3 2 16-16,-3 3 0 0,-1 1 320 0,-1 2 64 15,-1 5 16-15,2-2 0 0,-2 3 32 0,4 3 16 16,1 0 0-16,2 2 0 0,2 2-368 0,2 3-80 15,2-3-16-15,2 5 0 0,1 1-144 0,3 0-128 0,2-1 192 0,1-1-192 16,1-2 0-16,1-2-176 0,0-2 0 16,3-2 0-1,3-3-640-15,0 1-128 0,1-5-16 0,2 0-16 16,3-3-368-16,1-2-64 0,0-3 0 0,1-2-16 16,2-3-368-16,2-3-64 0,1-1 0 0,2 2-7504 0,0-9-1504 0</inkml:trace>
  <inkml:trace contextRef="#ctx0" brushRef="#br0" timeOffset="26822.47">9749 15374 11967 0,'0'0'528'0,"-10"5"112"0,-2-1-512 0,0 1-128 0,1 1 0 0,0 0 0 0,2 3 8560 0,-1 2 1680 16,2-1 320-16,1 2 80 15,-1 0-9008-15,1 1-1808 0,0 2-352 0,-1 0-80 16,0 0-80-16,1 2-16 0,-1 3 0 0,1-3 0 16,1-2 64-16,1 2 16 0,-1-1 0 0,2-2 0 0,2-1 496 0,0-1 128 15,2-2 0-15,2-2 0 0,-1 0 0 0,-1-8 128 16,0 0 0-16,9 5 0 0,-9-5 48 0,12 4 0 16,0-4 0-16,-2-1 0 0,-10 1-176 0,13-3 0 15,0-2 0-15,-2 0 0 0,-2-3 0 0,-1 0-144 16,-1-1 144-16,1 1-208 0,0-5 16 0,-1 2 0 0,-2-1 0 15,-1-1 0-15,-2 0 48 0,0 0 16 0,-1-2 0 0,-1 2 0 16,0 0 128-16,0 0 128 0,1 0-128 16,1 4 176-16,-2 9-16 0,1-6 0 0,-1 6 0 0,0 0 0 15,0 0 80-15,0 0 16 0,0 0 0 0,10 10 0 16,-2 0-112-16,0 5-16 0,-2-2 0 0,1 4 0 16,1-3-128-16,0 4 0 0,-3 1 0 0,0-2 0 15,0-2 0-15,0 1 0 0,1-1 0 0,-1 2 0 16,3-2-160-16,-2-2-64 0,1-3-16 0,1-1 0 15,2-1-2144 1,2-4-432-16,-1-1-96 0,2-6-13824 0</inkml:trace>
  <inkml:trace contextRef="#ctx0" brushRef="#br0" timeOffset="27082.37">10109 14927 32255 0,'-5'9'2864'0,"-2"1"-2288"16,-1 3-576-16,3 4 0 0,0 3 3584 0,2 3 592 15,1 6 128-15,1-3 32 0,1 3-3536 0,0 2-800 16,1-1 0-16,1 7 0 0,1 0 0 0,0 1 0 16,-1 3 0-16,1-4-128 0,-1 1-128 0,1 0 0 15,-2-1-16-15,-1-4 0 16,0-3-304-16,-1-2-48 0,0-3-16 15,-2-3 0-15,-1-4 192 0,0 0 48 0,-1-3 0 0,1-4 0 16,-1 0-1088-16,0-5-224 0,5-6-32 16,-9 0-15488-16</inkml:trace>
  <inkml:trace contextRef="#ctx0" brushRef="#br0" timeOffset="27253.01">9903 15280 38703 0,'0'0'3440'0,"0"0"-2752"0,0 0-560 0,9 7-128 16,-9-7 3072-16,13 6 592 0,0 1 112 0,4-2 32 16,4 0-3104-16,0 2-704 0,-3-5 0 0,0 2 0 15,1 0-1344-15,-2-1-272 16,-3-1-48-16,2 2-16 0,1 1-1776 0,-1-2-368 0,0-3-64 0</inkml:trace>
  <inkml:trace contextRef="#ctx0" brushRef="#br0" timeOffset="27423.83">10268 15397 11967 0,'0'0'1072'0,"3"14"-864"15,1 0-208-15,0 0 0 0,-1-3 5008 0,3 2 960 16,-1 1 192-16,0 0 48 0,-1-1-4256 0,0 2-848 16,1-2-160-16,0 1-48 0,1 2-64 0,-1-1 0 15,1 0-16-15,-1-1 0 0,-1 2 272 0,-1-2 48 16,0-2 16-16,-3 0 0 0,-2-1-256 0,2-3-32 16,0-8-16-16,0 0 0 0,0 0-720 0,0 0-128 15,0 0 0-15,0 0-128 16,-9 1-2496-16,9-1-480 0,0 0-96 0</inkml:trace>
  <inkml:trace contextRef="#ctx0" brushRef="#br0" timeOffset="27592.27">10298 15128 21183 0,'0'0'1888'0,"0"0"-1504"0,0 0-384 0,0 0 0 16,0 0 6208-16,0 0 1184 0,0 0 224 0,0 0 64 15,0 0-6144-15,0 0-1232 0,0 0-304 0,0 0 0 32,0 0-1088-32,10 0-256 0,-10 0-64 0,0 0-12224 0,11 0-2432 0</inkml:trace>
  <inkml:trace contextRef="#ctx0" brushRef="#br0" timeOffset="28019.88">10591 15343 3679 0,'4'13'160'0,"-4"-13"32"0,0 0-192 0,0 0 0 0,4 10 0 0,-4-10 0 0,0 0 7680 0,0 11 1504 16,0-11 288-16,-1 13 64 0,-3-3-7344 15,-1 1-1472-15,-3-2-288 0,-1 1-64 0,-2 1 128 0,0 0 16 16,-2 2 16-16,0 0 0 0,0 0-304 0,0 2-64 16,-1-1-16-16,4-1 0 0,1-1 48 0,0-2 16 15,0 1 0-15,3 0 0 0,5-3-32 0,1-8-16 16,4 11 0-16,3-2 0 0,0-4 128 0,3 3 32 15,0-2 0-15,3-2 0 0,1-1-320 0,2-2 0 16,2 2 0-16,1-3 0 0,-4 0-304 0,2-3-64 16,0 1-16-16,-1 0 0 15,-3-3-192-15,0 2-64 0,0 0 0 0,-1-1 0 0,-2 0 320 0,-2 0 48 0,-8 4 16 16,9-7 0-16,-1 1 432 0,-2-2 80 0,-1 0 32 0,1 0 0 16,-2-1 352-16,0-1 80 0,-3-3 16 0,-1 0 0 15,0 0-288-15,1-2-48 0,-1-2-16 0,-1 3 0 16,-3 2-96-16,0-1-32 0,-1 0 0 0,-2 4 0 15,-2 3 192-15,-1 0 16 0,-1 4 16 0,1-1 0 16,-2 3-192-16,-1 3-32 0,0-1-16 0,0 2 0 16,1 1-240-16,1 1 0 0,-1 0 0 0,3 1 0 15,0 1-592-15,2-2-16 16,1 1 0-16,6-7 0 0,0 0-416 0,0 0-64 0,0 0-32 16,0 0 0-16,0 0-2144 0,10 5-448 0,3-4-64 0</inkml:trace>
  <inkml:trace contextRef="#ctx0" brushRef="#br0" timeOffset="28406.03">10876 15452 12895 0,'-2'15'576'0,"0"-5"112"0,-1 2-560 0,-2-2-128 15,0-2 0-15,1 4 0 0,0-3 8208 0,4 0 1616 16,0-9 320-16,4 12 64 15,-4-12-8608-15,5 6-1728 0,-5-6-352 0,8 7-64 16,-8-7-96-16,10 0 0 0,-10 0-16 0,11-5 0 0,-11 5 272 0,7-7 48 16,0-1 16-16,-7 8 0 0,5-12 592 0,0 1 128 0,-1-4 32 0,-1 2 0 15,-3 0 448-15,1-2 80 0,1-2 32 0,-1-3 0 16,-1 3-336-16,2-4-64 0,4 2-16 0,0 1 0 16,-1 1-336-16,3 1-80 0,1 3-16 0,0 1 0 15,-2 2-144-15,2 2 0 0,3 3 0 0,0 2 0 16,-1 1 0-16,2 5 0 0,0 3 0 0,0 1 128 15,2 5 80-15,-1-1 16 0,0 3 0 0,2 2 0 16,1-2 48-16,0 4 16 0,-3-1 0 0,1 3 0 16,-1-3-64-16,0 0-16 0,1 0 0 0,-1-1 0 15,-1-1-208-15,0-1 0 0,0-1 0 0,1-2 0 16,1-1 0-16,-2 1-128 0,0-4 128 0,-3 4-208 16,-1-3-1120-16,-1 1-208 0,-1-1-64 15,-2-1 0-15,-5-7-1280 0,3 11-272 0,-3-11-48 0</inkml:trace>
  <inkml:trace contextRef="#ctx0" brushRef="#br1" timeOffset="35090.51">12729 9865 5519 0,'0'0'240'0,"0"0"64"0,-11 0-304 0,0 0 0 15,11 0 0-15,-7 0 0 0,7 0 6496 0,-8 0 1248 16,8 0 240-16,0 0 48 0,0 0-6480 0,0 0-1296 15,0 0-256-15,0 0 0 0,0 0 0 0,13 2 0 0,0 2 0 16,1-3 0-16,0 5 0 0,2-5 0 0,0-2 0 0,1 1-144 16,1 0 304-16,0 0 64 0,-1 0 16 15,1-3 0-15,1 3 240 0,-1-1 48 0,0-2 16 0,2 3 0 16,-1 1 240-16,2-1 48 0,0-1 16 0,1-3 0 16,3 4-96-16,1 1-32 0,1-1 0 0,2 3 0 15,2-7-128-15,2 2-16 0,2-1-16 0,0 0 0 16,2 1-192-16,-1-1-48 0,0-1 0 0,1 2 0 15,1-5-64-15,3 2 0 0,2 0-16 0,-2-1 0 16,0 4-240-16,2-2 176 0,0-3-176 0,0 2 160 16,-1 3-160-16,-3-4 0 0,-4 2 0 0,-1 2 128 15,-2-2 0-15,1-1-128 0,-3-2 192 0,1 1-64 16,2-1 160-16,1 1 32 0,1-2 0 0,-1 1 0 16,-3 2 96-16,3 0 32 0,2 0 0 0,1 2 0 0,-2 0-112 15,-1 2-16-15,-1 1 0 0,-1 0 0 16,1 0-192-16,-1 0-128 0,2 0 128 0,0-1-128 0,1-1 0 0,2-1 0 15,1 0 0-15,-2-1 128 0,-2 3-128 0,0-1 0 16,-1 0 0-16,-2 1 0 0,-1 1 0 0,-3 0 0 16,-1 0 0-16,-1 0 128 0,-3 0-128 0,-1-2 0 15,-3 1 128-15,1 0-128 0,-1-1 176 0,1 0-48 16,0-1 0-16,0 2 0 0,0 0-128 0,0 1 0 16,2-4 144-16,1 2-144 0,2 1 144 0,-1 1-144 15,-1 0 192-15,0 0-192 0,1 0 0 0,0 0 0 16,2 0 0-16,0 0 0 0,-2 1 0 0,-1 1 0 15,-2-4 0-15,-1 4 0 0,1 2 0 0,-2-4 0 16,-2 0 0-16,-1 0 0 0,-2 0 208 0,0 1-64 16,0-1-16-16,1 0 0 0,-3-1-128 0,2 1 0 0,0-4 0 15,0 2 0-15,-1 1 0 0,1 1 0 0,0-4 0 0,2 1 0 16,-2 1 0-16,1-1 0 0,0 2 0 0,2-3 0 16,1 3 0-16,1-1 0 0,2 1 0 0,-1 0 0 15,1 1 0-15,-2 0 0 0,-1-1 128 0,1 1-128 16,2 1 0-16,-1 0 192 0,1-2-192 0,-1 1 192 15,0 1-192-15,-1 0 0 0,-1-2 0 0,0 1 0 16,-2-1 0-16,1 0 0 0,0-2 0 0,-2 2 0 16,0 1 0-16,1-2 0 0,-1 0 0 0,0 0 128 15,1 2-128-15,0 0 192 0,1-1-192 0,0 1 192 16,1 1-192-16,1-1 160 0,0-1-160 0,3 1 160 16,3 1-160-16,-4-1 0 0,-1 0 0 0,1 0 0 15,3-1 0-15,-1 1 0 0,1 1 128 0,-1 2-128 16,-2 0 0-16,0-2 0 0,-2-1 0 0,0 0 0 0,-2 0 0 15,-2 0 0-15,-1 0 128 0,0 1-128 0,-1 1 0 16,0-1 0-16,-1-2 0 0,1-1 0 0,-2 1 0 0,1 1 0 16,-1 0 128-16,-1 0-128 0,-9 0 0 0,12-1 0 15,-1-1 0-15,-1 1 0 0,-10 1 128 0,10 0-128 16,-10 0 128-16,11-1-128 0,-11 1 0 0,10 0 0 16,-10 0 0-16,11-3 0 0,-11 3 0 0,0 0 0 15,10-1 0-15,-10 1 0 0,11-2 0 0,-11 2 0 16,9-6 0-16,-9 6 0 0,0 0 0 0,10-3 0 15,-10 3 0-15,9-2 0 0,-9 2 0 0,0 0 0 16,8-5 0-16,-8 5 0 0,0 0 0 0,8-7 0 16,-2 2 128-16,-6 5-128 0,0 0 0 0,8-5 0 15,-2-2 0-15,-6 7 0 0,3-6 0 0,-3 6 0 0,4-11 144 16,-4 11-144-16,3-9 0 0,-2 2 144 0,-1 1-144 0,0-3 0 16,-1 0 224-16,1 1-64 0,0 8-16 0,4-8 0 15,-2-5-144-15,1 1 128 0,1 1-128 0,0-1 128 16,-3-1-128-16,2 0 0 15,1 0 144-15,-2 1-144 0,1 0 128 16,0 1-128-16,0-1 160 0,4-1-160 0,-1-2 0 16,-2 2 0-16,-2 2 0 0,0-1 0 0,4-4 0 15,-3 3 0-15,0-1 0 0,1-3 0 0,1 1 144 0,-1-1-144 0,-1-2 128 16,-1-2-128-16,0-3 0 0,2 2 0 0,-1-1 0 0,1-5 0 16,-1 0 0-16,0 0 0 0,-2 2 0 0,1-1 0 15,1 0 0-15,0-2 0 0,-2-1 0 0,-1 3 0 16,0-1 0-16,1 2 128 0,-1 0-128 0,3 1 0 15,1 2 0-15,-2 1 128 0,0-4-128 0,-1 2 0 16,2 1 0-16,-2-2 0 0,-1-1 0 0,0 0 0 0,1-2 0 16,1 2 0-16,-2 7 0 0,-2-4 0 0,0 3 0 15,0-4 0-15,1 1 0 0,0-1 0 0,-2 1 0 0,-1 1 0 16,0-1 0-16,2 3 0 0,0-5 0 0,1 3 0 16,-2 2 0-16,2-2 0 0,0 1 128 0,-2-2-128 15,-1 3 128-15,3-1-128 0,1-1 0 0,-1-1 0 16,-2 0 0-16,2 3 0 0,2 0 0 0,-1 0 0 15,0 0 0-15,-1 3 0 0,0 4 0 0,-1 0 0 16,0-1 0-16,0-1 0 0,0-2 0 0,-2 0 0 16,0-1 0-16,-1 2 0 0,-1 0 0 0,3 2 0 15,0-2 0-15,-1 1 0 0,-1 0 0 0,0 2 0 16,-1-1 0-16,1 1 0 0,0-1 0 0,1-1 0 0,0 5 0 16,1-3 0-16,1 0 0 0,-2 1 0 0,-1 0 0 0,0 2 0 15,1 0 0-15,0 0 0 0,1 1 0 16,3 9 0-16,-4-10 0 0,0 1 0 0,0 1 0 0,4 8 0 15,-4-7-128-15,4 7 128 0,-3-9 0 0,3 9 0 16,-6-9 0-16,2 1 0 0,2 0 0 0,2 8 0 16,0 0 0-16,-4-6 0 0,0-1 0 0,4 7 0 15,-3-6 0-15,3 6 0 0,-4-7 0 0,4 7 0 16,-2-9 0-16,2 9 0 0,-3-9 0 0,3 9 0 16,0 0 0-16,0 0 0 0,0 0 0 0,0 0 0 15,0 0-128-15,0 0 128 0,0 0 0 0,7-5 0 16,-7 5 0-16,0 0 0 0,10-1 0 0,-10 1 0 15,11 1 0-15,-11-1 0 0,13 1 0 0,-3-1 0 0,-10 0 0 16,12 0 0-16,-2-1 0 0,-10 1 0 0,12 1 0 0,-2-1 0 16,-10 0 0-16,15-1 0 0,-2 0 0 0,1-1 0 15,-1 2 0-15,4 0 0 0,1 0 0 0,2-2 0 16,0-1 0-16,2 2 0 0,2 1 0 0,3 0 0 16,-1 0 0-16,0 0 0 0,0 0 0 0,1-3 0 15,2 1 0-15,2-1 0 0,2 0 0 0,1 1 0 16,1-2 0-16,0 1 0 0,-1 3 0 0,1 0 0 15,2 0 0-15,0 0 0 0,1 3 0 0,0-1 0 16,-3 2 0-16,0-1 0 0,-1 0 0 0,2-3 0 16,1-2 0-16,4 1 0 0,0-2 0 0,2 2 0 15,-1 0 0-15,4-1 0 0,2 0 0 0,0 1 0 0,-2 1 0 16,0 0 0-16,-1-6 0 0,3 1 0 0,2-3 0 16,2 3 0-16,2 1 0 0,-1 2 0 0,2-2 0 15,1 1 0-15,0 2 0 0,1-1 0 0,1 0 0 0,2 2 0 16,1-3 0-16,0 2 0 0,0 0 0 0,2-1 0 15,1-2 0-15,-4 3 0 0,-5 0 0 0,-2 1 0 16,-1-5 0-16,0 1 0 0,4 0 0 0,0 0 0 16,1 0 0-16,0 0 0 0,2 1 0 0,-3 1 0 15,-6-5 0-15,0 2 0 0,-2 0 0 0,3 1 0 16,1 1 0-16,3 2 0 0,1 1 0 0,-1-1 0 16,0-3 0-16,-3 0 0 0,-3-1 0 0,-2 2 0 15,-1 3 0-15,1 0 0 0,1-1 0 0,-1 1 0 16,-1-3 128-16,-2 2-128 0,-1 0 128 0,-1-1-128 15,-1-3 0-15,-2 2 0 0,-3 1 0 0,-1 1 0 16,-4-1 0-16,-1 1 0 0,-1-2 0 0,-1 1 0 0,2-1 0 0,3 2 0 16,0 1 0-16,1-3 0 0,-2 1 0 15,1-2 0-15,-1 0 0 0,0 0 0 0,-4 1 0 16,1 1 0-16,0 0 0 0,-2 0 0 0,-2-3 0 0,-3 1 0 16,-2 0 0-16,-2 1 0 0,-1 2 0 0,-2 1 0 15,-2-3 0-15,-1 2 0 0,-1-2 0 0,-11 3 0 16,10-2 0-16,-10 2 0 0,10-2-160 15,-10 2-16-15,0 0 0 0,0 0 0 16,0 0-1680-16,0 0-352 0,0 0-64 0,0 0-13184 16,-5 12-2640-16</inkml:trace>
  <inkml:trace contextRef="#ctx0" brushRef="#br1" timeOffset="37515.15">14576 12438 13823 0,'0'0'1216'0,"0"0"-960"15,0 0-256-15,0 0 0 0,0 0 2816 0,0 0 512 16,0 0 96-16,0 0 32 0,0 0-2512 0,0 0-496 16,0 0-112-16,0 0-16 0,0 0 320 0,11 1 48 15,-11-1 16-15,13-1 0 0,0-2 192 0,-2 2 32 16,-11 1 16-16,12 0 0 0,-1 0 80 0,1 1 32 16,0 1 0-16,-2 0 0 0,-10-2-64 0,13 6-16 15,-1-1 0-15,0 1 0 0,-3 1-400 0,1 2-64 16,2 0-32-16,1 3 0 0,-1-3-208 0,1 3-32 15,0 2-16-15,1 0 0 0,0-2-224 0,1 1 0 0,-2 0 0 16,1-2 0-16,1 0 0 0,0 0 0 0,-3-1 0 0,1 1 0 16,-1-2 0-16,-1 0 0 0,0-1 0 0,-2 0 0 15,-9-8 0-15,9 7-240 0,-9-7 32 0,9 7 0 32,-9-7-624-32,0 0-112 0,11 6-16 0,-11-6-16 15,0 0-2384-15,0 0-480 0</inkml:trace>
  <inkml:trace contextRef="#ctx0" brushRef="#br1" timeOffset="37861.18">15139 12228 27647 0,'0'0'2448'0,"0"0"-1952"15,0 0-496-15,0 0 0 0,0 0 2176 0,-8 5 352 16,8-5 64-16,0 0 16 0,0 0-2128 0,-3 11-480 16,2-1 0-16,0 1 0 0,1 0 0 0,0 2 208 15,1 2-48-15,-1 0-16 0,-1 4 208 0,-1 4 32 16,1-1 16-16,-1 4 0 0,-4 2 320 0,2 4 64 16,-3 1 16-16,-1 5 0 0,0 3-160 0,-1 6-48 15,-2 0 0-15,1 3 0 0,0 1-288 0,-2-3-64 16,0-2-16-16,2-3 0 0,0-3-224 0,0-2 128 15,0 0-128-15,-1-4 0 0,2-2 0 0,3 2 0 0,-1-4 0 0,1-3 0 32,-2-3-384-32,2-3-128 0,1-4-32 0,1-3 0 15,0-4-1984-15,3 0-400 0,1-10-80 0,0 0-12992 0</inkml:trace>
  <inkml:trace contextRef="#ctx0" brushRef="#br1" timeOffset="38686.41">14775 12005 8287 0,'0'0'736'0,"-9"4"-592"0,9-4-144 0,-9 4 0 16,9-4 4432-16,-9 3 864 0,1-1 160 0,8-2 48 15,0 0-4176-15,0 0-832 0,0 0-176 0,0 0-16 0,0 0 16 0,0 0 16 16,0 0 0-16,0 0 0 0,0 0 48 0,8-9 16 15,-8 9 0-15,6-9 0 0,1-1-64 0,1 0-16 16,-1 3 0-16,1 0 0 0,0 1 128 0,0-1 0 16,1-1 16-16,0 0 0 0,-1-1-64 0,0 1-16 15,-2 1 0-15,1 0 0 0,-1-2-128 0,1 2-16 16,-1 0-16-16,1 0 0 0,-1-2-224 0,0 3 144 16,0-2-144-16,1 1 128 0,0 1 0 0,1-1 0 15,0-2 0-15,0 0 0 0,0 2 64 0,-2 2 16 16,-6 5 0-16,5-6 0 0,-5 6 32 0,0 0 0 15,0 0 0-15,0 0 0 0,0 0-240 0,0 0 128 16,0 0-128-16,11 4 0 0,-11-4 0 0,9 11 0 0,-3-2 0 0,0 3 0 16,-4 1 0-16,1-4 0 0,0 3 0 15,-1-2 0-15,-2-10 0 0,5 12 0 0,-1-1 0 0,1-2 144 16,-5-9-144-16,7 10 0 0,-7-10 0 0,8 8 0 16,-8-8 0-16,9 7 0 0,-9-7 0 0,10 6 0 15,0-1 0-15,-10-5-256 0,11 4 64 0,1-1 16 31,-2-2-1360-31,0-1-288 0,-10 0-48 0,11 0-13440 0</inkml:trace>
  <inkml:trace contextRef="#ctx0" brushRef="#br1" timeOffset="39056.82">15491 12194 15663 0,'0'0'1392'16,"0"0"-1120"-16,0 0-272 0,0 0 0 0,0 0 4768 0,0 0 896 15,0 0 176-15,0 0 48 0,0 0-4752 0,0 0-944 16,14 4-192-16,-1-3 0 0,0-2 0 0,0-1 0 16,0-2-160-16,2 0 160 0,-1 1 0 0,0 1 0 0,2-2 0 0,1 0 0 15,1 1 0-15,2-2 128 0,-1 0-128 0,2 1 0 16,1 0 0-16,2 1 0 0,0-2 0 0,-1 4 0 31,-4-3-384-31,-1 1-48 0,1-1-16 0,-2 0 0 16,-3 2-656-16,-1-1-144 0,-1-1-32 0,-2 2-8336 0,-10 2-1680 15</inkml:trace>
  <inkml:trace contextRef="#ctx0" brushRef="#br1" timeOffset="39327.04">15534 12426 36687 0,'0'0'1616'0,"0"0"352"15,0 0-1584-15,0 0-384 0,0 0 0 0,0 0 0 0,14-4 256 0,0 3-16 16,2 0-16-16,0-3 0 0,-2 1-224 0,2-2-160 16,1 0 32-16,0 1 0 0,-2 0 128 0,4 1 0 15,-1 1 0-15,1-1 0 0,1 1 0 0,-1 0 0 16,0 2-144-16,0-2 144 15,2 0-736-15,-3 2-80 0,-2 0-16 0,1 2 0 16,1-2-2048-16,-2 0-432 0,-3 2-80 0,-1-2 0 0</inkml:trace>
  <inkml:trace contextRef="#ctx0" brushRef="#br1" timeOffset="40294.99">16612 12168 2751 0,'0'0'256'0,"1"-9"-256"16,-1 9 0-16,4-8 0 0,-3-4 5152 0,2 1 992 15,0 2 192-15,1 0 32 0,-4 9-4784 0,4-11-960 16,-4 11-192-16,6-9-48 0,-6 9 144 0,4-10 32 16,-1 2 0-16,-3 8 0 0,0 0 192 0,0 0 32 15,2-12 16-15,-2 12 0 0,0 0-240 0,0 0-48 16,0 0-16-16,0 0 0 0,0 0-176 0,-9-5-48 0,-1 1 0 0,-1 4 0 16,-1 1 144-16,1 3 32 0,-1 0 0 0,-1 1 0 15,-1 3-112-15,1 2-16 0,0 2 0 0,-2 1 0 16,1 0-176-16,1 0-144 0,1 2 192 0,2 0-192 15,-1 4 224-15,2 0-64 0,0-1-16 0,2 2 0 16,2 1-144-16,1-2 0 0,2 0 144 0,2-1-144 16,-2 0 0-16,2 2 0 0,0-6 0 0,4 0 0 15,2-3 0-15,1-1-128 0,2-1 128 0,2-2-192 16,-1-3 192-16,2-2 0 0,2 0 0 0,2-2-128 16,-2 1 128-16,1-4 0 0,0-1 160 0,1-1-160 15,-2-1 176-15,2-1-176 0,0-2 192 0,-2 0-192 16,-1 0 240-16,0 0-64 0,0-2-16 0,-1 1 0 15,0-3-32-15,-1 2 0 0,0-2 0 0,-1 3 0 0,-2-2-128 16,-1 0 192-16,-2 1-192 0,0-1 192 0,0 0-192 16,-2 2 0-16,-1-3 0 0,-2 0 128 0,-1 2-128 0,0 1 0 15,-2 2 0-15,-1-1 128 0,0 0-128 0,-1 2 0 16,0 1 144-16,5 6-144 0,-8-3 160 0,8 3-32 16,-6-3-128-16,6 3 192 0,-10 2-32 0,10-2-16 15,0 0 0-15,0 0 0 0,0 0-144 0,0 0 128 16,-5 10-128-16,5-10 128 0,0 0-128 0,0 0 0 15,2 12 0-15,-2-12 0 0,1 12 0 16,0-2 0-16,0 1 128 0,1 0-128 0,-2 2 0 16,0 2 0-16,0-1 0 0,0 0 0 0,-2 1 0 0,2 0 0 15,0 0 0-15,0 0 0 0,0 2 0 0,3 0 0 16,0-1 144-16,2 2-144 0,0-1 0 0,4 1 144 16,0-1-144-16,0 0 0 0,-1 0 144 0,1 0-144 0,1 1 0 0,-1-1 144 15,0-1-144-15,-3 2 0 0,0 0 0 16,-1 2 0-16,3 1 0 0,-5-2 0 0,-1 1 0 0,-2 0 128 15,-2 0-128-15,0 1 0 0,-2 1 144 0,-1-2-144 16,-2 2 128-16,-1-1-128 0,-1-1 128 0,-1-2-128 16,-1-1 176-16,1-2-48 0,0 0 0 0,-1 0 0 15,-1-2-128-15,-1 0 0 0,2-2 0 0,-4 1 0 16,-2-3 0-16,0 0-144 0,-2 0 144 0,-2 0-208 16,-4 2-320-16,-2-1-64 0,-3-3-16 15,0-1 0-15,-3-1-592 0,2 0-112 0,0-2-32 16,2-2-15376-16</inkml:trace>
  <inkml:trace contextRef="#ctx0" brushRef="#br1" timeOffset="44197.91">17070 12280 5519 0,'0'0'240'0,"0"0"64"0,0 0-304 0,0 0 0 0,0 0 0 0,0 0 0 15,1-6 3008-15,-1 6 560 0,0-11 96 0,0 11 32 16,0 0-2064-16,-1-9-416 0,1 9-64 0,0 0-32 15,0 0 160-15,0 0 16 0,0 0 16 0,0 0 0 16,0 0-128-16,0 0-32 0,0 0 0 0,0 0 0 16,0 0-560-16,10 4-112 0,-10-4-32 0,10 12 0 15,0 1-176-15,-3 1-32 0,0 2-16 0,-2 2 0 16,0 2-224-16,-1 1 176 0,0-1-176 0,0 1 160 0,-1 1-160 16,-1 2 0-16,0-2 0 0,-2 3 0 0,-2-4 0 0,1 2 0 15,0-1-160-15,-2 0 160 16,0 1-592-16,1-2-32 0,1-1 0 0,-1 0 0 15,2-3-240-15,-2-4-48 0,-1-4-16 0,3-9-7968 16,0 0-1600-16</inkml:trace>
  <inkml:trace contextRef="#ctx0" brushRef="#br1" timeOffset="44469.08">17014 12523 11055 0,'0'0'480'0,"0"0"112"0,-11 2-464 0,2 0-128 0,9-2 0 16,0 0 0-16,-9 0 5632 0,9 0 1120 0,0 0 224 15,0 0 32-15,0 0-5728 0,12-2-1136 0,-1 0-144 0,4-2-192 16,2-1 192-16,2-1 0 0,1 0-160 0,1-3 160 16,-1 1 0-16,1 0 0 0,-1 2 0 0,-1 0 0 15,1 1 0-15,0 1-144 0,-1-2 144 0,-1 2-208 16,-1 0-144-16,0 1-32 0,-1 1 0 0,-3 0 0 31,-13 2-400-31,10-1-96 0,-10 1-16 0,0 0 0 16,0 0-272-16,0 0-64 0,11-1-16 0,-11 1 0 0,0 0-1520 0,0 0-304 0</inkml:trace>
  <inkml:trace contextRef="#ctx0" brushRef="#br1" timeOffset="45198.78">17412 12181 10127 0,'0'0'896'0,"0"0"-704"0,0 0-192 0,0 0 0 15,-5-4 3280-15,5 4 624 0,0 0 128 0,-2-9 32 16,2 9-2160-16,0 0-432 0,-4-9-96 0,4 9-16 16,0 0-528-16,0 0-96 0,0 0-32 0,0 0 0 15,-3-10-384-15,3 10-96 0,0 0-16 0,0 0 0 16,0 0 32-16,0 0 0 0,0 0 0 0,-1 11 0 16,-2 1 80-16,1 4 0 0,-1-2 16 0,0 6 0 15,-1 2-112-15,2 3-32 0,-1-2 0 0,1 2 0 16,-2 0 112-16,1 2 16 0,2-2 0 0,0 2 0 0,-2 0-112 0,0 0-16 15,2-3 0-15,0 0 0 0,2-2-192 0,0-2 128 16,1-4-128-16,-1 0 0 0,0-2 128 0,1-1-128 16,-2-1 0-16,1-1 144 0,-1-11-144 0,0 0 160 15,0 0-160-15,0 0 160 0,0 0 0 0,0 0 0 16,0 0 0-16,0 0 0 0,0 0 96 0,9-8 0 16,-1-1 16-16,-3 1 0 0,-1-3-144 0,0 0-128 15,0-1 192-15,1-1-192 0,0 1 128 0,0-2-128 16,-1 1 0-16,3-3 0 0,2-1 0 0,0 3 0 15,-1 2 0-15,0 2 0 0,1 1 0 0,0 2 0 16,-1 1 0-16,2 2-144 0,2 1 144 0,0 2 0 16,-2 2-144-16,1 2 144 0,-11-3 0 0,13 5 0 15,-2 0-144-15,-2 0 144 0,-9-5 0 0,10 11-128 0,-3-2 128 16,1 0 0-16,-1-1-128 0,-2 2 128 0,-1 1 0 16,1 0 0-16,0 0-160 0,0 2 160 0,-1-3-128 15,0 3 128-15,0-2 0 0,0 2-160 0,0 0 160 0,0 0 0 16,0-3-384-16,0-1 16 0,-4-9 16 0,6 11 0 31,-6-11-1792-31,0 0-352 0,0 0-80 0,0 0-11568 0</inkml:trace>
  <inkml:trace contextRef="#ctx0" brushRef="#br1" timeOffset="45516.36">17714 12592 5519 0,'0'0'496'0,"0"0"-496"0,0 0 0 0,4 10 0 0,-4-10 5184 0,0 0 960 16,2 13 176-16,2-2 32 0,-4-11-4880 0,0 0-960 16,0 0-208-16,0 0-48 0,0 0-256 0,9 6 0 15,-9-6 0-15,0 0 0 0,11 4 256 0,-11-4-48 16,0 0-16-16,9-4 0 0,-9 4 336 0,8-6 64 16,-8 6 16-16,5-9 0 0,-5 9 112 0,4-11 32 15,-3 1 0-15,0 1 0 0,-1 1-48 0,0-3-16 16,0 11 0-16,0-11 0 0,0-2-352 0,3 1-64 15,1 0-16-15,0 0 0 0,0-1-128 0,0 0-128 16,2 0 192-16,1-2-192 0,0 0 0 0,1 2 0 16,-1 2 0-16,1 0 0 0,-2 2-160 0,1 4 16 0,-2-2 0 15,-5 7 0 1,0 0-304-16,0 0-64 0,0 0-16 0,0 0 0 16,6-9-768-16,-6 9-160 0,0 0-16 0,0 0-8352 0,0 0-1664 0</inkml:trace>
  <inkml:trace contextRef="#ctx0" brushRef="#br1" timeOffset="45882.23">17952 12508 10127 0,'0'0'896'0,"0"0"-704"0,0 0-192 0,0 0 0 16,12 0 3392-16,-12 0 640 0,0 0 128 0,10-1 16 16,2 0-2672-16,-1-2-544 0,-2 1-96 0,0 0-32 15,0-3-448-15,3 1-112 0,-1 0-16 0,1 0 0 16,0 0-64-16,0 1-32 0,-2-3 0 0,0 1 0 15,1-1-160-15,-3-1 128 0,-1-1-128 0,1 2 128 0,0-1-128 0,-3 3 0 16,-5 4 0-16,0 0 128 0,6-10 160 0,-6 10 32 16,1-8 0-16,-1 8 0 0,1-6 160 0,-1 6 32 15,0 0 16-15,0 0 0 0,0 0-208 0,-6-4-32 16,6 4-16-16,-9-3 0 0,-1 4-272 0,10-1 0 16,-10 4 0-16,1 3 0 0,-2 2 0 0,0-1 0 15,-2 1 0-15,1 0 0 0,0 1 0 0,2 1 0 16,-1-1-160-16,2 2 160 0,3 0 0 0,-2 1 0 15,-3 0 0-15,5 1 0 0,1 2 0 0,1 3 0 16,1-3 0-16,1 0 0 0,-1-1 0 0,3 0 0 16,0-2 0-16,1-2 128 0,-1-11-128 0,0 0 0 15,11 10 0-15,-1-4 0 16,2-2-608-16,1-3-48 0,1-1-16 0,1-1-8976 0,-1-2-1792 16</inkml:trace>
  <inkml:trace contextRef="#ctx0" brushRef="#br1" timeOffset="46304.93">18377 12327 11967 0,'0'0'1072'0,"0"0"-864"0,-10 7-208 0,-2-1 0 16,0-2 4224-16,1 1 784 0,-1 6 176 0,1-3 16 15,2 1-3872-15,0-3-784 0,0 1-160 0,3 1-16 16,-2-2-368-16,0 1 0 0,0-1 0 0,0 1 128 16,0 2-128-16,1-3 0 0,-3 0 0 0,4-1 0 0,6-5 0 0,-7 6 0 15,0 1 0-15,7-7 0 0,-7 6 0 0,7-6 0 16,0 0 0-16,0 0 128 0,0 0-128 0,0 0 176 16,0 0-176-16,0 0 192 0,0 0 16 0,0 0 16 15,11 4 0-15,-1-1 0 0,0-3-224 0,1 0 0 16,-11 0 0-16,13 1-160 0,-1 0 160 0,-1 2 0 15,0 0 0-15,0-1 0 0,1 1-208 0,0 1 32 16,0 0 16-16,-2 1 0 0,-1 0-112 0,2 3-32 16,-1 0 0-16,-1 2 0 0,-2 2 112 0,-2 2 32 15,-1 1 0-15,-2-1 0 0,-2 0 160 0,0 2 0 16,0-2 0-16,0 1 0 0,-1-1 0 0,0-1 224 16,-3-1-48-16,1-1-16 0,1 0-16 0,-1-2 0 0,3-9 0 15,-5 10 0-15,0 1-336 0,5-11-64 0,0 0 0 0,-7 4-16 31,7-4-1856-31,0 0-368 0,-9-1-80 0,9 1-16 0</inkml:trace>
  <inkml:trace contextRef="#ctx0" brushRef="#br1" timeOffset="46809.61">18594 12046 15663 0,'0'0'1392'0,"0"0"-1120"0,0 0-272 0,0 0 0 0,0 0 3904 16,0 0 704-16,-8 5 160 0,8-5 32 0,-7 9-3472 0,5 3-688 15,0 1-144-15,1 4-32 0,0 2-464 0,1 5 0 16,0-2 0-16,2 5 0 0,1 3 0 0,0-1 0 16,0 1 0-16,1-1 0 0,-1-1 144 0,0 0 96 15,-1-2 16-15,1 0 0 0,-3-4-64 0,0-1 0 16,-1 0 0-16,-1-2 0 0,0-1 0 0,-2-1-16 15,-2-1 0-15,1 0 0 0,0-1 272 0,1-4 64 16,2-2 16-16,2-9 0 0,-3 10-48 0,3-10-16 16,0 0 0-16,0 0 0 0,0 0-112 0,0 0-32 15,0 0 0-15,0 0 0 0,0 0-144 0,0 0-48 16,8-10 0-16,0 1 0 0,-2-2-128 0,2 1 0 16,1 0 0-16,0-2 0 0,-1-1 0 0,0 0 0 15,0 0 0-15,1 1 0 0,-1 3 0 0,-1 1 0 0,-7 8 0 16,10-8 0-16,-3 3 0 0,-7 5 0 0,11-3 0 0,-11 3 0 15,12-2 224-15,-2 2-32 0,-10 0-16 0,13 4 0 16,-1 0-176-16,-2 2 0 0,-1 1 0 0,2 0 0 16,-1 4 0-16,-1-2 0 0,0 1 0 0,1 2 0 15,-3 0 0-15,1 0 0 0,0-1 0 0,-1 2 0 16,-1-4 0-16,1 3 0 0,-1-1 144 0,1 0-144 16,-2-1 0-16,1-1 0 0,-6-9 0 0,8 9 0 15,-8-9-160-15,7 9 0 0,-7-9 0 0,0 0 0 16,0 0-544-16,0 0-128 15,10-3 0-15,-10 3-16 0,0 0-2032 0,0 0-416 0,5-10-80 16</inkml:trace>
  <inkml:trace contextRef="#ctx0" brushRef="#br1" timeOffset="48284.21">19566 11465 11055 0,'0'0'480'0,"0"0"112"0,0 0-464 0,-5 8-128 16,-3-2 0-16,8-6 0 0,0 0 3344 0,-6 6 656 15,6-6 128-15,-8 7 32 0,8-7-3088 0,-7 3-624 16,7-3-112-16,-8 6-16 0,8-6 160 0,-9 5 32 15,3 0 16-15,-1 2 0 0,-2-2 320 0,0 1 64 16,1 2 16-16,0 3 0 0,-1-1 144 0,0 0 16 16,-1 2 16-16,-2 3 0 0,-1 0-544 0,1 3-112 15,0 1-32-15,1 2 0 0,0 1 16 0,1 0 0 16,-1 1 0-16,2 2 0 0,2 1-112 0,-1 2 0 16,1 0-16-16,2 1 0 0,1 0-304 0,0 2 160 15,0 0-160-15,3 0 128 0,-2 5-128 0,2-2 160 16,1 5-160-16,0-3 160 0,-1 2-160 0,1 0 192 0,0-3-192 15,0-1 192-15,0-3-192 0,1 2 0 0,0-3 0 0,2-3 0 16,0-2 0-16,-1 0 0 0,3-2 0 0,-1 1 0 16,0-2 0-16,1 1 0 0,-1-3-176 0,2-1 176 31,0-6-640-31,2 2-32 0,2 0-16 0,1-2 0 16,0-1 32-16,2 0 0 0,1-7 0 0,1-1 0 15,0-3-1376-15,1-2-272 0,3-3-48 0,-2-1-11376 0</inkml:trace>
  <inkml:trace contextRef="#ctx0" brushRef="#br1" timeOffset="49285.89">19927 11760 16927 0,'0'0'752'0,"0"0"144"0,0 0-704 0,0 0-192 16,0 0 0-16,0 0 0 0,0 0 2048 0,-1-9 368 16,1 9 80-16,0 0 0 0,0 0-1232 0,0 0-256 15,0 0-48-15,0 0-16 0,0 0-480 0,0 0-80 16,0 0-32-16,0 0 0 0,0 0 32 0,0 0 0 16,0 0 0-16,0 0 0 0,-5 10 16 0,0 1 16 15,-1-1 0-15,0 2 0 0,-1-2 0 0,1 2 0 16,-2 0 0-16,0 1 0 0,0 3 192 0,1-1 32 15,-1 2 16-15,0 3 0 0,-1 1-80 0,0 2-32 0,-3 2 0 16,1 1 0-16,0 1-272 0,0 2-48 0,1 4-16 16,2-2 0-16,2-2-208 0,2-1 128 0,0 0-128 0,2-2 0 15,2 0 192-15,2-4-64 0,0-1-128 0,2-4 192 16,4 0-48-16,-1-4-16 0,0-2 0 0,1-1 0 16,-1-3-128-16,2 0 160 0,1-3-160 0,1 0 160 15,-11-4-160-15,14 0 192 0,-1-2-192 0,0 0 192 16,-1-1-192-16,1-1 192 0,0-1-192 15,1-1 192-15,2-1-192 0,1-1 128 16,0-2-128-16,1-1 128 0,0 0-128 16,1-2 0-16,0-2 144 0,1 0-144 0,-1-2 128 0,1 0-128 15,-2 0 128-15,0-4-128 0,2 1 0 0,-3 1 0 0,-4 1 0 16,0-3 0-16,0-3 0 0,-3 2 128 0,-3 1-128 0,-1 0 0 0,0-1 160 16,-2 3-32-16,-4 2-128 0,-2-3 192 0,0 3 64 15,-2-1 0-15,-2 1 0 0,0 1 0 0,-3 1-128 0,-2-4-128 16,1 4 176-16,-2-1-176 0,-1-1 128 0,-1 2-128 15,-2 0 0-15,3 2 0 0,3 0 0 0,-3 0 0 16,-2 3 0-16,1 1 0 0,-2-2-128 0,3 5 128 16,2-1-208-16,-1 1 80 0,-1 0 128 0,1 4-192 15,2-1 192-15,-1 1-192 16,1-1-192-16,-1 2-64 0,4-2 0 0,0 2 0 16,-1-2-176-16,2 0-32 0,0 0-16 0,6 3 0 15,0 0-1280-15,-6-6-256 0,2 1-48 0,4 5-8144 16,0 0-1632-16</inkml:trace>
  <inkml:trace contextRef="#ctx0" brushRef="#br1" timeOffset="49716.78">19853 11936 12895 0,'0'0'1152'0,"0"0"-928"0,-8 7-224 0,8-7 0 16,-9 1 2960-16,9-1 560 0,0 0 96 0,0 0 32 16,0 0-2528-16,0 0-496 0,0 0-112 0,0 0 0 0,0 0 256 0,0 0 48 15,-8 5 16-15,8-5 0 0,0 0 304 0,0 0 64 16,0 0 16-16,3 11 0 0,-3-11-176 0,4 10-16 15,-4-10-16-15,5 12 0 0,-1-2-400 0,1 1-80 16,-1-2-16-16,0 1 0 0,-4-10-224 0,6 11-48 16,1-2-16-16,2-3 0 0,-1 1-80 0,1-2-16 15,1 0 0-15,1-1 0 0,-1-1-128 0,2-2 0 16,1 0 0-16,1-2 0 0,1 0-144 0,-1-2-64 16,0 0-16-16,1 2 0 0,0-3-128 0,1 2-32 15,-3-5 0-15,0 1 0 16,0-1-192-16,-1-2-32 0,0-1-16 0,-1 0 0 15,2-1-544-15,0-1-112 0,-2-1-32 0,-2 1 0 16,0-1-2496-16,0-2-496 0,3-6-112 0,-3 5 0 0</inkml:trace>
  <inkml:trace contextRef="#ctx0" brushRef="#br1" timeOffset="50420.77">20547 11399 3679 0,'0'0'320'0,"0"0"-320"0,0 0 0 0,0 0 0 16,0 0 4992-16,0 0 944 0,0 0 176 0,0 0 32 0,0 0-3808 15,0 0-768-15,0 0-160 0,0 0-16 16,0 0-560-16,0 0-96 0,0 0-32 0,0 0 0 0,0 0-64 0,9 7-32 15,-9-7 0-15,9 6 0 0,-9-6-128 0,6 8-32 16,0 1 0-16,-4 1 0 0,-2 2-128 0,0 1-16 16,0 2-16-16,-1 1 0 0,-3 4-64 0,1-2-16 15,1 1 0-15,-1 1 0 0,-2 3-208 0,1-1 144 16,0 0-144-16,1-1 128 0,0 0-128 0,1-3 0 16,1 0 0-16,2-4 0 15,1 2-448-15,-2-5-80 0,-2-1-16 0,2-10 0 16,0 0-2096-16,0 0-432 0,0 0-64 0</inkml:trace>
  <inkml:trace contextRef="#ctx0" brushRef="#br1" timeOffset="50686.68">20365 11469 22111 0,'0'0'1968'0,"0"0"-1584"0,-5-7-384 0,5 7 0 16,0 0 3536-16,0 0 624 0,4-10 128 0,-4 10 32 16,8-6-3488-16,2 2-704 0,1-3-128 0,-1 4 0 15,2 0 0-15,0 0 0 0,-1 1 0 0,2-1 0 16,2 1 0-16,-1-1 0 0,0 0 0 0,3 2 0 16,3-4 0-16,-2 1 0 0,-1 0 0 0,1 1 0 15,-1 2 0-15,2-2 128 0,0 1-128 0,-1 1 0 0,-2-1 0 16,0 1-256-16,-2-2 48 0,-1 2 16 15,0 0-1552-15,-1-1-304 16,1 0-64-16</inkml:trace>
  <inkml:trace contextRef="#ctx0" brushRef="#br1" timeOffset="51095.17">21076 11859 5519 0,'0'0'496'0,"0"0"-496"0,0 0 0 0,0 0 0 16,0 0 5456-16,0 0 1008 0,0 0 192 0,0 0 32 16,-1 12-5280-16,1-12-1072 0,0 0-208 0,-3 12-128 15,0-2 128-15,1 1-128 0,-2-1 0 0,-1 2 144 16,-2 1 544-16,1 1 96 0,-2 2 32 0,-3 1 0 16,0 2 384-16,-2 1 80 0,0 1 0 0,-2 1 16 15,0 0-384-15,-1 4-80 0,0 3 0 0,2-5-16 16,-3-3-496-16,0 3-80 0,0-1-32 0,1-4 0 15,5-1-208-15,-1-4 0 0,2 2 0 16,2-3 0-16,3-3-640 16,1-2-64-16,4-8 0 0,0 0-16 0,0 0-2304 0,0 0-464 0,0 0-96 0</inkml:trace>
  <inkml:trace contextRef="#ctx0" brushRef="#br1" timeOffset="51330.39">20887 11982 5519 0,'0'0'496'0,"0"0"-496"16,0 0 0-16,0 0 0 0,0 0 7872 0,4 10 1472 15,2-1 288-15,1 0 64 0,-1 1-7456 0,2 0-1472 16,3 2-320-16,-1-1-48 0,0 2-400 0,2 1 0 0,1-1 0 16,0 2 0-16,2 3 0 0,-2 1 0 0,0-4 0 0,-2 1 0 15,1 0-384-15,-1-1 32 0,-4-2 16 0,1 0 0 31,-1-1-496-31,-2-1-80 0,-5-11-32 0,4 11 0 16,0 0-560-16,-4-11-112 0,0 0-32 0,0 0 0 16,0 0-2064-16,0 0-432 0</inkml:trace>
  <inkml:trace contextRef="#ctx0" brushRef="#br1" timeOffset="52005.97">21102 11340 12895 0,'0'0'1152'0,"0"0"-928"0,0 0-224 0,0 0 0 15,9 9 3072-15,-1-2 560 0,-8-7 112 0,10 8 32 0,2-2-2560 16,0 1-496-16,-2-1-96 0,2 3-32 0,0 1-272 0,-1 1-48 16,1 1-16-16,3 2 0 0,1 5-16 0,3 2-16 15,-2-3 0-15,2 7 0 0,2-1 368 0,1 4 80 16,0 2 16-16,1 4 0 0,-4-2 80 0,1 2 0 16,-1 0 16-16,-1-3 0 0,-1-1-256 0,2-2-48 15,-2-2-16-15,0 1 0 0,-2 2-272 0,1-2-64 16,-3 0-128-16,0 2 192 0,-1 1-192 0,-2-4 128 15,-2 2-128-15,-2 2 0 0,0 0 128 0,-4-2-128 16,-3 2 0-16,-2-2 0 0,-2 2 0 0,-3-2-128 16,-3 0-16-16,-4-1 0 15,-2 2-496-15,0-1-80 0,-5 0-32 0,-3-1 0 16,-3 2 128-16,-2 1 32 0,-2-3 0 0,0 2 0 16,-3-3-1968-16,-2-3-384 0</inkml:trace>
  <inkml:trace contextRef="#ctx0" brushRef="#br1" timeOffset="59074.25">2931 8528 5519 0,'0'0'240'0,"0"0"64"0,0 0-304 0,0 0 0 15,0 0 0-15,6 11 0 0,-6-11 1376 0,0 0 224 16,0 0 32-16,9 6 16 0,2 1-1344 0,-11-7-304 16,10 0 0-16,2 0 0 0,1 0 0 0,-1 0 0 15,-2-4 0-15,3 2 0 0,2 1 0 0,-1 1 0 16,0-5 0-16,1 4 0 0,-1 3 272 0,2 0 80 15,-1-4 16-15,0 4 0 0,-4 1 112 0,2 3 32 16,2-5 0-16,-2 3 0 0,0 1-320 0,0-1-64 16,1-1-128-16,2-1 192 0,-2-2-192 0,0 2 0 15,1 0 0-15,-1-2 0 0,2 0 0 0,-6 0 0 16,-10 0 0-16,11 0 0 0,0 0 0 0,-11 0 0 16,0 0 0-16,0 0 0 0,0 0 128 0,0 0-128 0,0 0 176 0,0 0-176 15,0 0 432-15,0 0-32 0,0 0 0 0,-10-2 0 16,-4-2-160-16,2 1-48 0,3 0 0 0,-3 2 0 15,-2 0-64-15,-1 1-128 0,2 0 176 0,0 0-176 16,-1 0 0-16,-2 1 0 0,-1 2 0 0,2-1 0 16,-1-2 0-16,-1 3 0 0,-2 0 0 0,0-1 0 15,1-2-224-15,-4 1 48 0,-4 1 16 0,0 2 0 16,1-2 160-16,-1 2 0 0,-5-3 0 0,1 3-128 16,2 0 128-16,2 2 224 0,1-1-48 0,1 0-16 15,-2 1 0-15,5 1 0 0,2 1 0 0,2 0 0 16,2-2-160-16,3 1 192 0,3-1-192 0,9-6 192 15,-7 7-192-15,7-7 0 0,0 0 0 0,0 0-5440 16,3 10-1056-16</inkml:trace>
  <inkml:trace contextRef="#ctx0" brushRef="#br1" timeOffset="65437.24">15014 14407 25791 0,'0'0'1152'0,"-3"-9"224"0,0-1-1104 0,1 4-272 15,2 6 0-15,0 0 0 0,-2-9 3584 0,2 9 640 16,0 0 144-16,0 0 32 0,0 0-3568 0,0 0-832 16,0 0 0-16,0 0 0 0,0 0 0 0,0 0 0 15,0 0-192-15,0 0 192 0,0 0-160 0,0 0 160 16,0 0-160-16,0 0 160 0,-2 10-144 0,1 1 144 16,1-11-128-16,-2 11 128 0,1 2-336 0,-2-3 16 15,1-1 0-15,0 0 0 16,0 0-464-16,2-9-96 0,-3 10-16 0,3-10 0 15,-2 11-1328-15,2-11-272 0,0 0-48 0,0 0-16 0</inkml:trace>
  <inkml:trace contextRef="#ctx0" brushRef="#br1" timeOffset="66006.45">15371 14396 31215 0,'0'0'1376'0,"0"0"288"0,0 0-1328 0,0 0-336 0,0 0 0 0,0 0 0 16,0 0 1184-16,0 0 160 0,0 0 48 0,0 0 0 15,0 0-816-15,0 0-144 0,4 12-48 0,-4-12 0 16,4 10-384-16,-4-10 0 0,0 0 0 0,1 11 0 16,2-2-128-16,-3-1-16 0,0-8 0 0,-3 10 0 15,-1-2-464-15,4-8-96 0,-5 9 0 0,0-1-16 16,5-8-592-16,-6 10-112 0,6-10-32 0,0 0-7856 16,0 0-1568-16</inkml:trace>
  <inkml:trace contextRef="#ctx0" brushRef="#br1" timeOffset="67567.08">14997 15019 8287 0,'0'0'736'0,"0"0"-592"15,0 0-144-15,0 0 0 0,-8 8 2384 0,8-8 448 16,-8 7 96-16,8-7 16 0,0 0-1536 0,-4 8-288 16,-1-2-64-16,5-6-16 0,0 0 464 0,0 0 96 15,0 0 0-15,0 0 16 0,0 0-32 0,0 0-16 16,0 0 0-16,0 0 0 0,0 0-496 0,0 0-112 15,0 0 0-15,0 0-16 0,0 0-352 0,0 0-64 16,0 0-16-16,0 0 0 0,6-9-112 0,1 0-16 16,-1 0-16-16,1 0 0 0,-1-4 16 0,1 0 0 15,0-1 0-15,0 1 0 0,1-2-144 0,1-1-32 0,0 1 0 16,1 0 0-16,0 0-208 0,0 0 0 0,1 1 0 0,1 3 0 16,-1 4 0-16,1 0 0 0,-2 1 0 0,2 0 0 15,0 1 0-15,1 3 0 0,1-4 0 0,1 2 0 16,-1-2 0-16,2 1-128 0,-1-1 128 0,1 3 0 15,-2-3 0-15,1 5 0 0,-1-3 0 0,2 3 0 16,-2-1 0-16,3 2 0 0,-1 3 0 0,0 1 0 16,0 3 0-16,-2 0-128 0,-1 1 128 0,1 3 0 15,0 3-128-15,-1 2 128 0,-1 1 0 0,-2 2 0 16,1 2-144-16,-2 1 144 0,0 2 0 0,0-1-144 16,-1-3 16-16,-2 0 0 0,1 0 0 0,-2 0 0 15,0-5-48-15,0 0 0 0,-1-2 0 0,3-4 0 0,-1 0-80 0,1 0 0 16,1-3-16-16,-1 0 0 15,3-2-496-15,0-2-112 0,2-2-16 0,1 0-10432 16,1-5-2080-16</inkml:trace>
  <inkml:trace contextRef="#ctx0" brushRef="#br1" timeOffset="69332.3">16854 14687 24351 0,'0'0'1088'0,"0"0"208"0,0 0-1040 0,-6-7-256 0,6 7 0 0,0 0 0 0,-8-9 560 0,3 3 48 16,5 6 16-16,-1-8 0 0,2-4-624 0,0 3 0 15,-1 9 0-15,0-9 0 0,2-1 0 0,-2 10 0 16,-3-12-128-16,0 3 128 0,-1 2 0 0,-1 2 0 16,-1-2 144-16,-2 1-144 0,-1 1 608 0,-2 1 16 15,0 1 0-15,-1 2 0 0,0 0 272 0,2 1 64 16,-1 1 16-16,1 2 0 0,-2 0-272 0,2 4-64 15,-2-1-16-15,1 1 0 0,1-2-320 0,1 3-64 16,0 0-16-16,1 2 0 0,1 2-224 0,1-2 0 16,-2 3 0-16,3 2 0 0,0 0 0 0,-1 5 0 15,3-2 0-15,-1 4 0 0,0 4 192 0,1-3-16 16,0 1 0-16,2 2 0 0,0 1 0 0,1-1 0 16,1-12 0-16,0 2 0 0,1 2-176 0,-1 0 0 0,2-1 0 0,-1 0 128 15,1-1-128-15,1-2-144 0,5 8 144 0,-1-4-208 31,-2-5-400-31,2-3-80 0,0-4-16 0,-8-6 0 16,12 4-320-16,-2-1-80 0,-10-3-16 0,13-3-8240 0,0-1-1648 0</inkml:trace>
  <inkml:trace contextRef="#ctx0" brushRef="#br1" timeOffset="69670.45">17032 14102 25791 0,'0'0'2304'0,"0"0"-1856"15,0 0-448-15,0 0 0 0,0 0 2160 0,-3 14 336 16,3 0 64-16,4 3 0 0,3 1-2160 0,0 6-400 15,3 3-144-15,-3 1 0 0,0 0 144 0,-1 6 0 16,1 5 0-16,-1-1-128 0,0 1 128 0,-1 0 0 16,-1-1 0-16,-3 0 0 0,-1 2 0 0,-1 1 0 15,-3 1 0-15,0 2 0 0,-3 2 0 0,1-1 0 16,-2-2 0-16,3 2 128 0,1-2-128 0,-1-6 0 16,-3-1 0-16,3-8 0 0,1-3 0 0,1-3 0 0,1-5 128 15,2-3-128-15,1-1 0 0,3-3 0 0,-4-10-160 16,9 4-10096-16,1-6-2032 0</inkml:trace>
  <inkml:trace contextRef="#ctx0" brushRef="#br1" timeOffset="70199.7">17492 14669 32543 0,'0'0'1440'0,"0"0"288"0,0 0-1376 0,0 0-352 0,-8-9 0 0,3 2 0 16,5 7 464-16,0 0 32 0,-7-6 0 0,1 0 0 16,-2 4-304-16,-1 0-48 0,0 2-16 0,9 0 0 0,-11 4 96 15,1 2 16-15,-3-1 0 0,1 3 0 0,0 1-64 0,1 2-16 16,-1 2 0-16,0 3 0 0,1 2-32 0,-1 3-128 16,-1 4 192-16,1-2-64 0,-1 4 32 0,1 0 0 15,2-1 0-15,1 0 0 0,0-2-160 0,1-2 192 16,1-1-192-16,3-2 192 0,2-2-192 0,0-4 0 15,2-1 0-15,0 0 128 0,0-12-128 0,4 7 0 16,-4-7 0-16,0 0 0 0,11 6 0 0,-1-9 0 16,1 0 0-16,2-2 0 0,1-3 0 0,2-2 0 15,1-3 0-15,1-3 0 0,0 1-144 0,0-2 144 16,1-2 0-16,-2 1 0 0,-1 0 0 0,-2 0 0 16,-8-1 0-16,2 2 0 0,2 2 0 0,1 0 0 0,0 1 0 15,-1 0 0-15,-4 2 128 0,-1-1-128 0,1 0 176 16,-3 4-176-16,1-2 224 0,-4 11-64 0,0 0-16 15,4-9 0-15,-4 9 0 0,0 0 0 0,0 0 0 0,0 0 0 16,0 0 64-16,0 0 16 0,0 0 0 0,0 0 0 16,8 9 32-16,-3 2 0 0,-1 2 0 0,1 3 0 15,1-3-256-15,-2 4 0 0,-2-3 0 0,-1 3 0 16,-1 4 0-16,0 0 0 0,2-1 0 0,0 3 0 16,1-1-208-16,0 0-48 0,-1 0 0 0,0-2 0 31,-2-2-272-31,1-3-64 0,1 0-16 0,1-2 0 0,0-4-496 0,-3-9-112 15,6 9 0-15,2-2-16 0,-8-7-224 16,10 0-32-16,0-3-16 0,-10 3-11680 0</inkml:trace>
  <inkml:trace contextRef="#ctx0" brushRef="#br1" timeOffset="70721.92">18097 14473 42559 0,'-14'0'1888'0,"3"3"384"0,-1 1-1824 0,-1 1-448 16,-2 3 0-16,2 1 0 0,1 1 0 0,0 2-320 15,0-2 64-15,1 0 0 16,-1 3-352-16,0-2-64 0,1 1-16 0,-2 1 0 15,-2 1 160-15,1-3 16 0,1-1 16 0,0 2 0 0,-2 0 368 0,2-1 128 0,0-1 0 0,0 0-144 16,0 0 336-16,2 1 80 0,0-2 16 0,3 0 0 16,0-1 128-16,2 0 32 0,-1 0 0 0,7-8 0 15,0 0-176-15,-3 9-16 0,3-9-16 0,0 0 0 16,0 0-240-16,0 0 0 0,3 11 0 0,-3-11 0 16,0 0 0-16,12 8-256 0,-12-8 48 0,14 7 16 15,0-2-16-15,0-4 0 0,-2-1 0 0,1 0 0 16,0 2 208-16,0-1 0 0,1 0-160 0,-1 1 160 15,-1 0 0-15,1 2 0 0,0 0 0 0,-1-1 0 16,-12-3 0-16,15 4 0 0,0 2 0 0,-2-2 0 16,-13-4 0-16,11 6 0 0,-11-6 0 0,12 10 0 15,-1 0 0-15,-4-2 0 0,0 1-144 0,-7-9 144 0,1 12 0 16,-2-1 0-16,-3 1 128 0,0 1-128 0,0-1 144 16,-1 0-144-16,-3-2 128 0,-2 2-128 0,-2 1 160 0,0 0-160 15,0 1 192-15,-1 1-192 0,-2-1 160 0,-1 2-160 16,1-3 128-16,-1-2-128 0,-1 2 0 0,3-1 0 15,-1 0 0-15,2-3 0 16,0-3-640-16,1 0-176 0,6-5-16 0,1 2-16 16,-1-3-1392-16,1 0-288 0,1-4-48 0,2 1-6832 15,-1-5-1344-15</inkml:trace>
  <inkml:trace contextRef="#ctx0" brushRef="#br1" timeOffset="71218.78">18436 14517 27647 0,'0'0'2448'0,"0"0"-1952"0,-9-2-496 0,0-1 0 15,-1 2 1824-15,10 1 272 0,0 0 48 0,-9 0 16 16,9 0-1632-16,-9 4-320 0,1 1-64 0,1 2-16 16,-1 0-128-16,-1 0-176 0,0 3 48 0,-2 1 0 15,-1-1 128-15,2 2 0 0,-1-3 0 0,1 2 0 16,1-1 256-16,-1 3 64 0,-2-1 32 0,0-1 0 0,2-3 192 0,-1 1 32 16,1 1 16-16,-1 0 0 0,2-4-240 0,1 2-48 15,2-1-16-15,6-7 0 0,0 0-64 0,0 0-16 16,0 0 0-16,0 0 0 15,0 0-208-15,0 0 0 0,0 0 128 0,12 4-128 0,-2-3 0 0,2-1 0 16,-1-1 0-16,1 1-160 0,1-2-48 0,0 2-16 16,-1 2 0-16,1-1 0 0,-1 0 224 0,0 3 0 15,1 1 0-15,-2 2 0 0,1 0-128 0,0 2 128 16,0 1 0-16,-2 0-144 0,-4 1 144 16,1-2 0-16,-7-9 0 0,4 12 0 0,-3 1 0 0,-1 0 224 15,-1 1-48-15,0 1-16 0,-2-4 16 0,0 2 0 16,1 0 0-16,-1 0 0 0,-1 2-176 0,0-1 0 15,0 0 144-15,-1-1-144 0,-1-1 0 0,-1 0-256 16,-2-2 32-16,1 2 16 16,-1-3-672-16,1-1-128 0,-1 0-16 0,0-2-10240 0,-1 1-2032 15</inkml:trace>
  <inkml:trace contextRef="#ctx0" brushRef="#br1" timeOffset="71491.25">18804 14707 18431 0,'0'0'1632'0,"5"11"-1312"0,-3 1-320 0,1 2 0 16,-2 2 5472-16,1 4 1024 0,-2 0 208 0,2 4 32 0,1-2-5072 0,-1-1-1008 15,0-3-208-15,-1 0-32 0,0 1-224 0,-1 0-64 16,0-2 0-16,2 0 0 0,-2-5-128 0,0 0 0 15,0-3 0-15,0-9 0 16,-2 10-496-16,2-10-128 0,-2 7-16 0,2-7-16 16,0 0-272-16,0 0-48 0,-9 2-16 0,9-2 0 15,-11-6-288-15,2-3-48 0,2-2-16 0,1-2-9312 16,-1-3-1872-16</inkml:trace>
  <inkml:trace contextRef="#ctx0" brushRef="#br1" timeOffset="71639.39">18776 14431 33983 0,'0'0'1504'0,"0"0"304"0,0 0-1440 0,0 0-368 16,0 0 0-16,0 0 0 0,5-9 1296 0,-5 9 192 0,0 0 48 15,0 0 0-15,0 0-1216 0,0 0-320 0,0 0 128 0,11 0-128 32,-11 0-1792-32,10 0-384 0,-10 0-96 0,0 0-13056 0</inkml:trace>
  <inkml:trace contextRef="#ctx0" brushRef="#br1" timeOffset="72063.57">19630 14173 13823 0,'0'0'1216'0,"-4"-11"-960"16,-2-4-256-16,0 2 0 0,3 1 4032 0,-3 3 752 16,0-2 144-16,-2 1 48 0,-1 3-3520 0,0 0-704 15,0 2-144-15,-2 2-32 0,-2 1 144 0,-1 2 32 16,-2 2 0-16,0 1 0 0,0 2-336 0,0 2-64 16,0 0-16-16,1 5 0 0,-1 1-112 0,0 2-32 15,1 0 0-15,0 5 0 0,0 3 320 0,-1 3 48 16,0 4 16-16,2 0 0 0,0-1-112 0,-1 2-16 15,1 1 0-15,1 1 0 0,0 1-96 0,1 2-32 16,-1 0 0-16,1 1 0 0,1 0-320 0,-1 2 144 16,2 2-144-16,-1-1 0 0,2 2 128 0,2-5-128 0,4-6 0 15,0 0 0-15,2 0 128 0,-1-2-128 0,2-3 0 0,2-4 0 32,0-2-272-32,3-2-176 0,3-1-16 0,3-4-16 15,-3-2-320-15,-1-2-64 0,1-2-16 0,0 0 0 16,1-2-384-16,0-1-80 0,-9-4 0 0,12-1-9328 0,-2-2-1856 15</inkml:trace>
  <inkml:trace contextRef="#ctx0" brushRef="#br1" timeOffset="72269.7">19062 14653 35935 0,'0'0'1600'0,"0"0"320"0,0 0-1536 0,0 0-384 0,0 0 0 0,0 0 0 0,11 4 3776 0,5-4 704 16,-6 1 128-16,5-1 16 0,2 0-3984 0,2-1-816 15,1-2-144-15,1 1-48 16,0-2-688-16,1 0-144 0,17-5-16 0,-7 1-16 16,-4 1-1024-16,-5 2-208 0,-4 0-32 0,-4 2-9888 15,-2 3-1968-15</inkml:trace>
  <inkml:trace contextRef="#ctx0" brushRef="#br1" timeOffset="72517.42">19626 14673 10127 0,'-1'14'448'0,"0"-5"96"0,1-9-544 0,-2 14 0 0,4 1 0 0,-2-1 0 15,-2 0 6560-15,2 1 1200 0,0-1 240 0,2-1 64 16,-2-13-6080-16,3 15-1200 0,0-2-240 0,0 0-48 16,-3 0-176-16,0-2-48 0,0-11 0 0,0 12 0 15,-3-1-272-15,3-11-272 0,-5 9 48 0,0 1 16 16,5-10-720-16,-9 5-144 0,-1 1-16 0,10-6-16 16,-10 2-2176-16,10-2-432 0,-9-4-96 15</inkml:trace>
  <inkml:trace contextRef="#ctx0" brushRef="#br1" timeOffset="72695.35">19760 14386 47855 0,'0'0'2112'0,"0"0"448"0,0 0-2048 0,0 0-512 16,0 0 0-16,-2 9 0 15,2 0-912-15,0-9-304 0,4 9-48 0,-4-9-16 16,0 0-1984-16,8 8-416 0,-8-8-80 0</inkml:trace>
  <inkml:trace contextRef="#ctx0" brushRef="#br1" timeOffset="73514.14">20098 14717 3679 0,'0'0'320'0,"0"0"-320"0,0 0 0 0,0 0 0 16,-10 1 1568-16,10-1 240 0,0 0 48 0,0 0-4064 16,-9 2-816-16</inkml:trace>
  <inkml:trace contextRef="#ctx0" brushRef="#br1" timeOffset="73851.19">20071 14708 16463 0,'0'0'720'0,"0"0"176"0,0 0-720 0,0 0-176 0,0 0 0 0,0 0 0 15,-9 5 1568-15,9-5 288 0,0 0 48 0,0 0 16 16,0 0-560-16,0 0-96 0,0 0-32 0,0 0 0 16,0 0-560-16,0 0-112 0,0 0-32 0,0 0 0 15,0 0-528-15,0 0-144 0,0 0-16 0,0 0 0 16,0 0-32-16,0 0 0 0,0 0 0 0,0 0 0 0,0 0 192 0,0 0 224 15,0 0-48-15,0 0-16 16,0 0 320-16,0 0 64 0,0 0 16 0,0 0 0 0,0 0 112 0,0 0 32 16,0 0 0-16,0 0 0 0,0 0-240 0,0 0-32 15,0 0-16-15,0 0 0 0,0 0-416 0,0 0 0 16,0 0 0-16,0 0 0 0,0 0 0 0,0 0 0 16,0 0-224-16,0 0 80 0,0 0 16 0,0 0 0 15,0 0 0-15,0 0 0 0,0 0 128 0,0 0 0 16,0 0 0-16,0 0 0 0,0 0 0 0,0 0 0 15,2 10 0-15,-2-10 0 0,0 0-176 0,0 0 176 16,0 0-208-16,0 0 80 0,0 0-208 0,0 0-48 16,0 0 0-16,0 0 0 15,0 0-1968-15,0 0-400 0,9-3-64 0</inkml:trace>
  <inkml:trace contextRef="#ctx0" brushRef="#br1" timeOffset="74602.45">20165 14746 5519 0,'0'0'496'0,"0"0"-496"0,0 0 0 0,0 0 0 16,-2-9 5072-16,2 2 928 0,0 7 176 0,4-9 32 15,1 0-5120-15,1 0-1088 0,0-1 0 0,-1 1-288 16,-5 9-32-16,4-7 0 0,-4 7 0 0,0 0 0 15,2-10 320-15,-2 10 192 0,0 0-16 0,-6-4-16 0,6 4 464 0,-10-2 80 16,0 4 32-16,-2 1 0 0,0 2 144 0,0 3 16 16,-1 1 16-16,0 3 0 0,-1-2-240 0,0 1-48 15,1 2-16-15,-1 0 0 0,1 0-416 0,2 0-192 16,-1 0 160-16,3 0-160 0,0 0 176 0,2 0-176 16,2 0 192-16,1 2-192 0,-1-2 224 0,0 5-64 15,2 3-16-15,2 0 0 0,-1-3-144 0,2 1 192 16,0 1-192-16,2-1 192 0,-1 0-192 0,2-2 0 15,-1 0 0-15,1-2 0 16,-1 0-512-16,4-2-64 0,0-4-32 0,2 0 0 16,1-1-1888-16,3-2-368 0,1-4-80 0,1-4 0 0</inkml:trace>
  <inkml:trace contextRef="#ctx0" brushRef="#br1" timeOffset="75051.17">20562 14716 12895 0,'-10'-4'1152'0,"2"1"-928"0,-2 1-224 0,-2-2 0 15,0 2 6272-15,2 2 1200 0,-1 0 240 0,2 3 48 16,0 1-6272-16,-1 2-1248 0,-1 2-240 0,1 1 0 16,-1 0-528-1,1 3-32-15,-1 2 0 0,1 1 0 0,0 3 96 16,-1-1 16-16,1 0 0 0,-1 3 0 0,1-2 448 0,2 1 0 0,1 0 0 0,1-1 0 15,-2-1 288-15,2-2 160 0,0 1 16 0,4-4 16 0,0 0-208 0,2-2-32 16,0-10-16-16,0 10 0 16,0-10-96-16,4 8-128 0,-4-8 176 0,8 5-176 0,3-3 0 0,-1-4 0 15,2 0 0-15,1-3 0 0,1-2-176 0,2 1 16 16,-2-4 0-16,3 1 0 0,-3-2 160 0,1 0-192 16,-2 2 192-16,0-3-192 0,0 1 192 0,0-1 0 15,-3-2 0-15,1 3 0 0,-3-1 160 0,-1 5 16 16,1 0 0-16,-8 7 0 0,0 0 80 0,0 0 32 15,0 0 0-15,0 0 0 0,0 0 0 0,0 0 0 16,7 10 0-16,-7-10 0 0,2 16-48 0,1-5-16 16,0 2 0-16,-1 0 0 0,2-4-224 0,-1 1 0 15,-3-10 0-15,2 11 0 0,-2-11 0 0,4 9 0 16,-4-9-128-16,0 0 128 16,4 10-640-16,-4-10 0 0,0 0-16 0,5 8 0 15,-5-8-432-15,0 0-64 0,0 0-32 0,0 0 0 16,0 0-480-16,0 0-112 0,12-7-16 0,-1 0-7616 15,-4-3-1536-15</inkml:trace>
  <inkml:trace contextRef="#ctx0" brushRef="#br1" timeOffset="75287.13">20904 14377 28559 0,'0'0'1264'0,"0"0"272"0,0 0-1232 0,-2 13-304 0,1 0 0 0,1 2 0 15,1 4 3680-15,2 0 672 0,0 3 144 0,1 1 32 16,0 0-3648-16,-1 2-736 0,0 1-144 0,1 0 0 16,0 1 0-16,0 2 0 0,-2 2 0 0,1 1 0 15,0-2-304-15,-1 1-80 0,0-1-32 0,-2-3 0 16,-2-2-288-16,1-3-64 0,0-2-16 0,-2-2 0 16,-1-1-64-16,-1-3-16 0,0 1 0 0,-2-5 0 15,1-2-32-15,-1-3 0 0,7-5 0 0,-9 3-9632 16,0-5-1936-16</inkml:trace>
  <inkml:trace contextRef="#ctx0" brushRef="#br1" timeOffset="75467.28">20728 14627 46015 0,'0'0'2048'0,"0"0"400"0,8 0-1952 0,2 0-496 16,2 1 0-16,2 1 0 0,4-1 192 0,1 2-64 0,0-2-128 0,1 0 192 31,16-1-1392-31,-3 0-272 0,-6-4-64 0,-1 2-16 16,-2-1-1648-16,-3-1-336 0,-2 1-64 0,-1-2-10928 0</inkml:trace>
  <inkml:trace contextRef="#ctx0" brushRef="#br1" timeOffset="75645.48">21274 14635 17503 0,'8'8'1552'0,"0"1"-1232"0,1 2-320 0,0 3 0 15,0-1 3520-15,-1 4 640 0,0-3 128 0,0 4 16 16,-2-1-3056-16,-1 0-608 0,-1-3-128 0,0 1-32 16,0-1 144-16,-1-1 16 0,-2 0 16 0,0 0 0 0,1 0-240 0,-2-1-48 15,0-12-16-15,-2 13 0 16,1-3-736-16,1-10-160 0,0 0-32 0,-4 10 0 16,4-10-2496-16,0 0-512 0,-14 1-112 0,14-1-16 0</inkml:trace>
  <inkml:trace contextRef="#ctx0" brushRef="#br1" timeOffset="75825.98">21386 14456 29487 0,'0'0'2624'0,"0"0"-2112"16,0 0-512-16,0 0 0 0,0 0 2816 0,0 0 448 15,0 0 80-15,0 0 32 0,0 0-2736 0,0 0-640 16,0 0 0-16,0 0 0 15,0 0-1024-15,0 0-224 0,11-6-32 0,-11 6-16 16,0 0-1936-16,10-3-384 0,-10 3-80 0,0 0-16 0</inkml:trace>
  <inkml:trace contextRef="#ctx0" brushRef="#br1" timeOffset="76237.63">21599 14597 5519 0,'0'0'496'0,"0"0"-496"0,8 8 0 0,-8-8 0 16,0 0 5552-16,7 9 1008 0,-7-9 208 0,8 6 32 15,-8-6-5264-15,0 0-1072 0,8 8-208 0,-3 1-32 16,-5-9-528-16,4 13-96 0,-1-3-32 16,-3 0 0-16,-3 0 256 0,-1 3 176 0,-1 1-208 0,0-3 80 0,0 2 336 15,-2 2 80-15,-2-1 16 0,0 2 0 16,0-2 624-16,2-1 128 0,1-3 32 0,-1 2 0 0,1-1-256 16,0-1-32-16,6-10-16 0,-2 9 0 0,2-9-528 0,0 0-96 15,0 12-32-15,0-12 0 0,0 0-128 0,0 0-192 16,4 10 32-16,-4-10 16 15,0 0-304-15,9 8-48 0,-9-8-16 16,12 5 0-16,-1 1 176 0,1-5 16 0,-2-2 16 0,3 1 0 0,0-4 304 16,3-2 0-16,0 0-128 0,-1-1 128 0,0 2 160 15,0-1 96-15,2-3 0 0,-2-1 16 0,-5 4 48 0,-1-3 0 16,-2-2 0-16,-1 1 0 0,1-1 16 0,-2 1 16 16,-1-3 0-16,-4-1 0 0,-3-2 80 0,-1 3 16 15,1-4 0-15,-1 1 0 0,0 1-48 0,-2-2 0 16,0 0 0-16,-3 1 0 0,-2 2-160 0,1 3-48 15,-2 1 0-15,1 2 0 0,-1 3-192 0,0-2 0 16,0 2-144-16,2 1 144 16,1 2-752-16,1-2-48 0,8 4-16 0,-9-1 0 15,1-1-2960-15,8 2-608 0,-13-2-112 0,13 2-32 0</inkml:trace>
  <inkml:trace contextRef="#ctx0" brushRef="#br1" timeOffset="84192.5">21919 14611 4607 0,'0'0'400'0,"0"0"-400"16,0 0 0-16,0 0 0 0,0 0 2832 0,0 0 496 15,-7 6 80-15,7-6 32 0,-10 5-2304 0,10-5-464 16,-6 6-96-16,6-6 0 0,0 0 896 0,0 0 176 15,0 0 32-15,0 0 16 0,0 0-288 0,0 0-48 16,0 0-16-16,0 0 0 0,0 0-320 0,0 0-64 16,0 0 0-16,9 7-16 0,-1-1-352 0,0 1-64 0,-8-7-16 0,8 9 0 15,-3 0-320-15,0 0-192 0,-5-9 192 0,5 13-192 16,-1-1 128-16,-1 1-128 0,-3 0 0 0,-2 1 0 16,0 1 192-16,-1-1-64 0,-1 0 0 0,0 2-128 15,-1 1 400-15,0-1-16 0,-3 1-16 0,2 0 0 16,0 0 16-16,2-4 16 0,1 2 0 0,-1 0 0 15,0-2-176-15,4-4-32 0,0-9-16 0,0 0 0 16,5 10 32-16,-5-10 16 0,0 0 0 0,10 4 0 16,-10-4 32-16,12 0 16 0,0 0 0 0,-2-5 0 15,-3-2-144-15,-2 1-128 0,-1-3 144 0,0 0-144 16,0-2 144-16,-2 1-144 0,0-2 128 0,-2 2-128 16,0-6 208-16,0 3-32 0,-2 0-16 0,1 0 0 15,0-2-160-15,-1 1 0 0,2-3 0 0,0 1 0 0,2-2 0 16,0 4 0-16,1 0 192 0,1 1-64 0,1-1 0 0,2 3 0 15,0 0 0-15,4 3 0 0,1-2-128 0,1 1 0 16,1 1 0-16,0 2 0 0,-1-1 0 0,2 2 0 16,-1 1 0-16,0 1 0 0,1 2 0 0,-1 1 0 15,2 4 0-15,-3-3 0 0,0 4 0 0,-3 2 0 16,-3 0-128-16,-1 4 128 0,2 1-144 0,0 0 144 16,-2 1-192-16,1 1 192 0,-1 2-256 0,2-1 64 15,3 1 16-15,-2 1 0 16,-3-4-224-16,3 0-48 0,3-3-16 0,-1 1 0 15,-4 1-1408-15,3-2-288 0,0-2-48 0,0 1-13440 0</inkml:trace>
  <inkml:trace contextRef="#ctx0" brushRef="#br1" timeOffset="84816.4">22887 14653 21183 0,'0'0'1888'0,"0"0"-1504"0,0 0-384 0,0 0 0 0,0 0 3360 0,6-8 608 16,-6 8 112-16,0 0 16 0,7-6-3264 0,-7 6-640 15,0 0-192-15,0 0 0 0,0 0 0 0,0 0 0 16,0 0 0-16,0 0 0 0,0 0 0 0,0 0 0 16,0 0 0-16,0 0 0 0,-11 5 160 0,4 1 32 15,7-6 0-15,-10 11 0 0,0-1 256 0,2 1 64 16,3 0 16-16,1 3 0 0,1-4-224 0,0 3-48 15,-5-3-16-15,2 3 0 0,3 2-32 0,-1-2 0 16,-3-1 0-16,2 1 0 0,1-2-208 0,1 2 0 16,3-1 0-16,0 0 0 0,0-12 0 0,3 14 128 15,2-2-128-15,-5-12 0 0,12 10 0 0,1-2 176 16,1-3-176-16,1-1 160 0,0-4-160 0,4 0 0 16,0-1 0-16,1-2 0 0,-3-1 0 0,1 1 0 0,-1-4 0 0,0 2 0 15,-2-2 0-15,0-1 0 0,-6 1 0 0,1-1 0 16,1 0 0-16,-3 0 128 0,-2-1-128 0,-1 0 128 15,-1 0 128-15,-1 0 32 0,-2-2 0 0,-1 1 0 16,0-2-112-16,-1 2-32 0,0-2 0 0,-1 2 0 16,0-4-144-16,-1 4 192 0,0 5-192 0,1-2 192 15,-1-1-192-15,1 2 0 0,-1-1 0 0,0 1 0 16,1 1 0-16,-1 1 0 0,-3-4 0 0,-1 1 0 16,7 7 0-16,0 0 0 0,-9-2 128 0,9 2-128 15,0 0 0-15,-9 4 0 0,0-2 0 0,1 1 0 16,8-3-448-16,-9 3-80 0,9-3-16 15,0 0 0-15,0 0-2032 0,0 0-416 0,0 0-80 0,0 0 0 0</inkml:trace>
  <inkml:trace contextRef="#ctx0" brushRef="#br1" timeOffset="85280.22">23209 14688 23039 0,'0'0'2048'0,"0"0"-1648"15,-9 9-400-15,2 1 0 0,3-3 3488 0,2 2 608 16,2-9 128-16,0 14 32 0,1-4-3472 0,2 0-784 16,-3-10 0-16,2 13 0 0,1-1 0 0,-3-12 0 0,2 12 0 0,1-2 0 15,-3-10 0-15,0 12 0 0,0-12 0 0,0 10 128 16,0-10 192-16,0 0 32 0,0 11 16 15,0-11 0-15,0 0 208 0,0 0 64 0,0 0 0 0,0 0 0 16,0 0-112-16,0 0-16 0,0 0 0 0,0 0 0 16,9-4-96-16,2 0-32 0,-1-1 0 0,2-2 0 15,-5 2-240-15,0-1-144 0,1-2 160 0,1-1-160 16,0 0 128-16,2-3-128 0,0 1 0 0,1-2 0 16,6-10 0-16,-2 5 0 0,-2 2 0 0,-2 2 0 15,-3 4 0-15,-1 1 0 0,1 3 0 0,-9 6 0 16,7-7 0-16,-7 7 0 0,10-4 0 0,0 2 0 15,-10 2 0-15,13 1 0 0,0 2 0 0,-1 2 0 16,0 1 0-16,0 2 0 0,2 1 0 0,-1 3 144 0,1 0-144 16,-1 1 0-16,-2 1 0 0,-1 1 0 0,1 0 0 15,-2 1-192-15,-1 0 64 0,-2-1 128 16,-1 0-448-16,-1-2 16 0,0-2 16 0,-1 1 0 16,-3-12-464-16,1 13-80 0,-1-13-32 0,0 0 0 15,0 0-1328-15,0 0-272 0,0 0-48 0,0 0-12496 16</inkml:trace>
  <inkml:trace contextRef="#ctx0" brushRef="#br1" timeOffset="85595.79">23742 14134 28559 0,'0'0'2544'0,"0"0"-2032"0,0 0-512 0,0 0 0 16,0 0 3264-16,0 0 544 0,0 0 112 0,-1 12 32 16,1 0-3232-16,1 2-720 0,0 2 0 0,2 2 0 15,0 1 0-15,-1 5 0 0,1-10 0 0,-1 3-144 16,1 3 144-16,0-1 0 0,0 5 0 0,1-1 0 16,-1 2 0-16,0 2 0 0,-1 19 144 0,0-6-144 15,-1-3 0-15,1-3 0 0,0-2 0 0,-1-4 0 16,-1 0 0-16,0 2-144 0,1-5 144 0,2 0 0 15,-2-12-400-15,2 1 0 0,-1 2 0 0,2-2 0 16,0-2-512-16,1 0-112 0,3 0 0 0,-2-1-10480 16,3 5-2080-16</inkml:trace>
  <inkml:trace contextRef="#ctx0" brushRef="#br1" timeOffset="85832.08">24055 14617 34095 0,'0'0'1504'0,"-7"7"320"0,1 3-1456 0,1-3-368 16,-1 2 0-16,6-9 0 0,4 11 3248 0,3 1 576 16,1-1 112-16,2 0 32 15,2-3-3616-15,1-1-720 0,0 0-144 0,1-1-16 16,-1 1-128-16,0 0-32 0,2-1 0 0,-1 1 0 15,-1-2-256-15,0-1-48 0,-13-4-16 0,13 1 0 16,-2 2-320-16,-1 0-64 0,-10-3-16 0,12 0 0 16,-12 0-1632-16,11-5-336 0,0 0-64 0</inkml:trace>
  <inkml:trace contextRef="#ctx0" brushRef="#br1" timeOffset="86086.6">24511 14429 23951 0,'0'0'2128'0,"0"0"-1696"0,0 0-432 0,0 0 0 16,-4 8 4736-16,2 2 848 0,-1 1 176 0,0 3 48 0,1 3-4640 0,-3 1-912 15,-1 2-256-15,-3 0 0 0,-2 4 256 0,-1 2 0 16,1 1-16-16,0 3 0 0,-5 3 0 0,0 1 0 16,7-12 0-16,-2 3 0 0,-4 3-32 0,0 5 0 15,-2 1 0-15,-2 1 0 0,0 2-208 0,-2 3 128 16,-21 28-128-16,6-8 0 0,2-9-192 0,4-2-128 15,0-2-16-15,2-9-16 16,4-3-1968-16,4-7-400 0,4-6-80 0</inkml:trace>
  <inkml:trace contextRef="#ctx0" brushRef="#br1" timeOffset="90319.96">18070 15572 4607 0,'0'0'192'0,"0"0"64"0,0 0-256 0,0 0 0 16,0 0 0-16</inkml:trace>
  <inkml:trace contextRef="#ctx0" brushRef="#br1" timeOffset="90866.57">18081 15568 9215 0,'0'0'816'0,"0"0"-656"0,0 0-160 16,0 0 0-16,0 0 3184 0,0 0 592 0,0 0 128 0,0 0 32 15,0 0-2176-15,0 0-432 0,0 0-96 0,0 0-16 16,0 0-864-16,0 0-176 0,-4-6-48 0,4 6 0 15,0 0-128-15,0 0 0 0,0 0 0 0,0 0 0 16,0 0 0-16,0 0 0 0,0 0 0 0,0 0 0 16,-4-7 128-16,4 7-128 0,0 0 192 0,0 0-64 15,0 0 480-15,-9-4 96 0,9 4 0 0,0 0 16 16,0 0 64-16,0 0 16 0,-10 0 0 0,10 0 0 16,0 0-256-16,0 0-48 0,0 0-16 0,0 0 0 15,0 0-208-15,0 0-32 0,-8 2-16 0,8-2 0 16,0 0-224-16,0 0 128 0,0 0-128 0,0 0 0 15,-8 4 128-15,8-4-128 0,-8 5 0 0,8-5 0 0,0 0 0 0,-7 4 0 16,7-4 0-16,-8 5 0 0,8-5 352 16,0 0-32-16,-9 6 0 0,9-6 0 0,-9 6 16 15,9-6 0-15,-7 6 0 0,7-6 0 0,-8 5 0 0,8-5 0 16,-6 7 0-16,6-7 0 0,-6 8 0 0,6-8 0 16,-5 8 0-16,0-1 0 0,1-3-160 0,0 3-48 15,-1-1 0-15,0 1 0 0,-2 2-128 0,1 1 0 16,-1 2 0-16,1 1 0 0,-6 12 0 0,3-3 0 15,0-2 0-15,1 0 0 0,1 1 0 0,2 0 0 16,0 1 0-16,2 2 0 0,1-2 0 0,2 3 0 16,0 0 0-16,2 1 0 0,1-2 0 0,0 1 0 15,-1 0 0-15,1-2 128 0,-1 0-128 0,2-1 0 16,0-1 0-16,0 1 0 0,0-1 0 0,0-1 0 0,-1 0 128 16,-1 1-128-16,1-2 0 0,1 1 0 0,1-2 0 0,-1 0 128 15,0-3-128-15,0 0 0 0,1 1 0 0,3-3 128 16,-3-5 0-16,1-2 0 0,2 2 0 0,1 0 0 15,2 0 0-15,0 1 0 0,4 2 0 0,-1-4 0 16,14 8-256-16,-4-1-64 0,-3-5-16 0,-1 2 0 31,-2-4-1376-31,-1 3-272 0,-3-7-48 0,-1 3-16 16,-2-1-1664-16,-2-1-320 0,-9-4-80 0,13 4-16 0</inkml:trace>
  <inkml:trace contextRef="#ctx0" brushRef="#br1" timeOffset="91413.81">18441 15779 27647 0,'0'0'2448'0,"-9"0"-1952"16,-1-1-496-16,0 2 0 0,10-1 2096 0,-10 8 320 16,1-1 64-16,1-1 16 0,0 2-2048 0,2 1-448 15,-1 2 0-15,1 0 0 0,-1 4 0 0,2 0 0 16,-2 0 0-16,2 2 0 0,0 2 0 0,0 1 208 16,0-1-16-16,2 2-16 0,-2 1 208 0,-1 2 32 0,1-3 16 0,1 4 0 15,0-2-256-15,1 2-48 0,0-2-128 0,0 1 192 16,2-13-192-16,1 2 0 0,1 0 0 0,1 1 0 15,0 0 0-15,2-2 176 0,1-2-176 0,2 0 160 16,5 6-160-16,1-5 128 0,0-6-128 0,1-3 128 16,0 1-128-16,2-7 0 0,1-1 0 0,1-2 128 15,0-2-128-15,3-1 0 0,1-2 0 0,1 0 128 16,-4 1-128-16,1-2 160 0,-1-1-160 0,1 1 160 16,-2 0-160-16,-1-2 0 0,-3 0 0 0,-1-2 0 15,-2 1 128-15,-2-3-128 0,-2 1 128 0,-2-2-128 16,-1 1 176-16,-2-1-48 0,-2 1-128 0,0-2 192 15,-1 1-16-15,-2 0-16 0,-2-1 0 0,-1 2 0 16,-3 5 96-16,-3 0 32 0,-1-2 0 0,-2 4 0 0,0-1-288 16,0 0 128-16,1 3-128 0,-2-1 0 15,-2 4 0-15,1 1 0 0,2 2 0 0,-1 2 0 16,-1-2-320-16,1 4-80 0,2 0-16 0,1 3 0 16,1-1-720-16,2 2-144 0,1 1-16 0,9-5-16 15,-8 7-2032-15,8-7-416 0,0 0-80 0,-3 15-8384 16</inkml:trace>
  <inkml:trace contextRef="#ctx0" brushRef="#br1" timeOffset="91947.93">19414 15546 2751 0,'0'0'128'0,"0"0"16"0,0 0-144 0,-8 3 0 0,8-3 0 0,-8 0 0 0,8 0 5376 0,0 0 1024 15,-5 2 224-15,5-2 32 0,-5 2-5296 0,5-2-1056 16,0 0-304-16,-4 2 0 0,0-2 400 0,4 0-16 15,-8 7-16-15,8-7 0 0,-8 6 304 0,0 1 64 16,-1 1 16-16,1 2 0 0,1 3 112 0,-3 1 32 16,0 3 0-16,0 4 0 0,-2 1 16 0,-1 6 16 15,-4 0 0-15,-1 6 0 0,-1 4-384 0,-2 4-80 16,-2 1-16-16,-2 3 0 0,-1 2-240 0,-1 0-48 16,-2-1-16-16,3-1 0 0,1-5-144 0,3-2 0 15,3-3 0-15,2-3 128 0,1-1-128 0,4-4 160 16,3 0-160-16,1-3 160 0,2-3-160 0,1-4-176 0,2-2 48 0,2-2 0 31,1-4-2368-31,0 1-480 0,0-11-96 0</inkml:trace>
  <inkml:trace contextRef="#ctx0" brushRef="#br1" timeOffset="92357.15">19830 15847 23039 0,'0'0'2048'0,"0"0"-1648"0,-7 5-400 0,1 2 0 0,-2 1 3664 0,8-8 656 15,0 0 128-15,-4 6 32 0,0 3-3344 0,1-1-672 16,3-8-128-16,0 0-16 0,0 13-80 0,0 2-16 16,2-1 0-16,-1 3 0 0,1-1-224 0,0 2 0 15,-4-1 0-15,2 2 0 0,0 2 0 0,-1 1 0 16,-1-3 0-16,-1 1 0 0,-1 3 0 0,0-2 0 0,0 1 0 15,-1-1 0-15,-3 1-144 0,0 2 144 0,1-3 0 0,-1-1-144 16,0-3-80-16,0 1-16 0,3-2 0 16,1-2 0-1,1-2-512-15,2-4-96 0,1-8-32 0,0 0-10400 0,0 0-2096 0</inkml:trace>
  <inkml:trace contextRef="#ctx0" brushRef="#br1" timeOffset="92968.27">19886 15327 23039 0,'0'0'2048'0,"0"0"-1648"0,0 0-400 0,0 0 0 15,0 0 1968-15,0 0 304 0,0 0 64 0,0 0 16 16,0 0-1888-16,9 12-464 0,-3-2 0 0,1 1 0 16,-3-5 352-16,1 2-32 0,1 0 0 0,2 2 0 15,1 2 192-15,3 1 16 0,1 3 16 0,1-2 0 16,16 12-112-16,0-1-32 0,0 2 0 0,0-3 0 15,0 0-144-15,3 1-48 0,-3 1 0 0,-1 2 0 16,-2-2-80-16,-1 4 0 0,-2 0-128 0,-1 4 192 16,1 1-32-16,-2 1-16 0,-3-2 0 0,1 1 0 15,-3 1 80-15,-2-1 16 0,0-4 0 0,-4 0 0 16,0-1 176-16,-2 0 32 0,-1-2 16 0,-2 0 0 0,-2 2-208 16,-2 3-32-16,-2 2-16 0,-2 3 0 0,-2 2-208 15,-2-3-192-15,-2-1 48 0,-2-2 0 0,-2-1 144 0,0 0-160 16,-2-1 160-16,-2-3-160 0,-1-2 16 0,-1 1 0 15,-2-4 0-15,-2-1 0 0,0-3-144 0,-1-1-32 16,-5-2 0-16,-3 1-11248 16,-3-3-2256-16</inkml:trace>
  <inkml:trace contextRef="#ctx0" brushRef="#br1" timeOffset="94673.77">15221 17391 16575 0,'0'0'736'0,"0"0"160"0,0 0-720 0,0 0-176 16,0 0 0-16,0 0 0 0,-3 5 6016 0,2 2 1184 0,1-7 224 0,0 0 64 15,0 0-6080-15,3 6-1200 0,1 1-208 0,-4-7 0 16,0 0-336-16,0 0 32 0,7 7 16 0,-7-7 0 31,0 0-480-31,0 0-80 0,0 0-32 0,0 0 0 16,0 0-1664-16,0 0-336 0,0 0-64 0,11 6 0 15,-3 0-560-15,-8-6-96 0</inkml:trace>
  <inkml:trace contextRef="#ctx0" brushRef="#br1" timeOffset="94996.5">15817 17328 21183 0,'0'0'1888'0,"0"0"-1504"16,0 0-384-16,0 0 0 0,0 0 6080 0,0 0 1152 15,0 0 240-15,0 0 32 0,0 0-6272 0,0 0-1232 16,0 0-288-16,0 0-32 15,0 0-192-15,0 0-16 0,0 0-16 0,4 11 0 16,-4-11-288-16,0 0-48 0,1 13-16 0,-2 0 0 16,-5-3 80-16,1 3 16 0,1 2 0 0,-2-2 0 15,-3-6-224-15,-1 5-64 0,1 1 0 0,2 2 0 16,-1 0-1776-16,0 0-352 0,-5 3-80 0,1-4-16 0</inkml:trace>
  <inkml:trace contextRef="#ctx0" brushRef="#br1" timeOffset="95961.97">15231 18154 14735 0,'0'0'1312'0,"0"0"-1056"16,0 0-256-16,0 0 0 0,0 0 3568 0,0 0 656 16,0 0 128-16,0 0 16 0,0 0-3280 0,0 0-640 15,0 0-144-15,0 0-32 0,11-4 192 0,-2 1 48 16,-3-3 0-16,1-1 0 0,-1 0 176 0,1 1 32 15,-7 6 16-15,5-8 0 0,-2-1 160 0,-1 2 16 16,1 0 16-16,0 0 0 0,-1-1 32 0,1 1 0 16,-1-3 0-16,1 3 0 0,-3 7-128 0,4-11 0 0,-1-1-16 15,0 2 0-15,1 0-336 0,2-4-64 16,-1-1-16-16,3 2 0 0,3 1-240 0,1 0-160 0,0-1 192 16,0 2-192-16,-1 1 128 0,1 1-128 0,0 2 0 0,-1 0 0 15,1 3 0-15,1 1 0 0,-1-2 0 16,0 4 0-16,-2 1 0 0,1 0 0 0,-1 0 0 0,2 1 0 15,-1-2 0-15,1 2 0 0,-1 2 0 0,0-1 0 16,2 1 0-16,2 0 0 0,-2 2 0 0,1 3 0 16,0 1 0-16,1 1 0 0,4 1 0 0,0 2 0 15,-2 1 0-15,0-1 0 0,-1-1 0 0,3 3 0 16,-1 2 0-16,-1-1 0 0,-1-2 0 0,2 2 0 16,1-2 160-16,0 2-160 0,-5 1 128 0,-1-4-128 15,-1 0 0-15,-2-1 0 0,-2 0 0 0,0 1 0 16,1-3 0-16,-3-2 0 0,0 0 0 0,-2-1 0 15,-4-7-192-15,0 0 16 0,0 0 16 0,4 7 0 16,-4-7-448-16,3 7-96 0,-3-7 0 0,0 0-16 16,0 0-2160-16,0 0-448 0,0 0-64 0</inkml:trace>
  <inkml:trace contextRef="#ctx0" brushRef="#br1" timeOffset="98953.02">16970 17727 11967 0,'0'0'1072'0,"0"0"-864"0,0 0-208 0,0 0 0 16,0 0 3584-16,0 0 688 0,0 0 128 0,0 0 16 15,0 0-3232-15,0 0-656 0,0 0-128 0,0 0-16 16,11 3-192-16,-11-3-16 0,12 0-16 0,-12 0 0 16,13 0-160-16,-3 0 160 0,-10 0-160 0,12 1 160 15,-2-1 48-15,-10 0 16 0,12 4 0 0,-12-4 0 16,12 0 16-16,-12 0 0 0,11 3 0 0,0-2 0 15,-11-1 128-15,13 0 16 0,-1-1 16 0,-1 1 0 16,1 1-16-16,-12-1 0 0,12-1 0 0,0-1 0 16,-1 0-128-16,1-2-48 0,-1 0 0 0,-11 4 0 15,13-3-208-15,0-1 128 0,-3-2-128 0,2 1 0 16,-2 1 160-16,1 0-160 0,-1 1 160 0,0 1-160 0,-10 2 0 0,12-3 0 16,-12 3 0-16,12 0 0 0,-12 0 0 0,10 5 0 15,-3 2 0-15,-7-7 0 0,0 0 0 0,4 10 0 16,-4-10 0-16,0 12 0 0,0-12 0 0,-3 12 0 15,1-3 0-15,-1 0 0 0,-1 0 0 0,4-9 0 16,-5 8 0-16,5-8 0 0,-7 13 0 0,3-7 0 16,4-6 0-16,-5 8 0 0,5-8 0 0,-6 11 0 15,-1 0 0-15,1-3 0 0,-2 0 0 0,0 4-192 16,-1 1 16-16,-2 0 0 0,0-1-64 0,-2 5-16 16,-2 3 0-16,1 1 0 0,-2 0 112 0,2-4 16 15,-2 3 0-15,2-5 0 0,1-2 128 0,0-1 0 16,-1 1 0-16,1 0 0 0,1 0 224 0,1-1 32 0,0-2 0 15,0 2 0-15,5-4-256 0,-1-2 176 16,7-6-176-16,0 0 160 0,-2 10-160 0,2-10 160 0,0 0-160 0,0 0 160 16,5 6-16-16,1 1 0 0,1-1 0 0,1-1 0 15,-8-5-144-15,10 4 0 0,-1 1 0 0,2-1 0 16,0-1-144-16,1 1-16 0,0 1 0 0,1-2 0 16,0 1 32-16,3-2 0 0,-3-2 0 0,1 3 0 15,2 1 0-15,-1-2 0 0,1-4 0 0,2 0 0 16,0 0-112-16,3-2-16 0,3-1 0 0,-1-2 0 15,1-1-496 1,0 0-96-16,1 1-32 0,-1-1-8480 0,-3 0-1712 0</inkml:trace>
  <inkml:trace contextRef="#ctx0" brushRef="#br1" timeOffset="99472.15">17631 18041 30351 0,'0'0'1344'0,"0"0"272"0,0 0-1296 0,0 0-320 15,14-3 0-15,-1-1 0 0,-2 1-128 0,2 0-112 16,2 1-16-16,-1-2 0 0,-1 0 256 0,0-1-176 15,-1 2 176-15,0 1-160 0,-1-2 656 0,0-4 128 16,-1 0 16-16,-2-1 16 0,0 2 240 0,-8 7 32 0,0 0 16 0,9-6 0 16,-5 2-144-16,1 0-32 0,0-3 0 0,2 1 0 15,-1 1-80-15,1-2-32 0,-1-1 0 0,2 1 0 16,8-9-384-16,-2 0-80 0,-2-1 0 0,-2 3-16 16,-1 2-176-16,-1 2-256 0,0-3 64 0,-1 2 16 15,-2 1-144-15,-5 10-16 0,2-12-16 0,-2 3 0 16,0 9 128-16,0 0 32 0,0 0 0 0,-7-5 0 15,-1 1 192-15,-3 4 0 0,-2 3 0 0,-1 2 0 16,-4 4 144-16,1-1-144 0,2 2 0 0,-2 3 144 16,3 2-144-16,0-1 192 0,1-1-192 0,1 1 192 15,2 5 80-15,0 0 32 0,1 3 0 0,3 3 0 16,1 1-304-16,1 1 128 0,0-4-128 0,1 0 0 16,1-1 0-16,0 0 0 0,2 1 0 0,0 0 0 0,2-5-128 15,0 2 128-15,2-2-208 0,1-1 80 0,-1-3-16 0,1-1 0 16,2 0 0-16,1-2 0 0,0-2-176 0,-1-2-16 15,3-4-16-15,1 3 0 16,2-1-352-16,2-3-80 0,0-3-16 0,4 1 0 16,0-2-544-16,3-2-128 0,-1-4 0 0,4-1-7936 15,1 0-1600-15</inkml:trace>
  <inkml:trace contextRef="#ctx0" brushRef="#br1" timeOffset="99920.58">18274 18051 15663 0,'-6'11'688'0,"2"1"144"0,-3-2-656 0,3 1-176 0,4-11 0 0,-1 12 0 15,1-1 2432-15,3 0 464 0,1-2 96 0,-4-9 16 16,6 9-2464-16,-6-9-544 0,8 4 0 0,-8-4 0 15,8 5 0-15,-8-5 0 0,0 0 0 0,0 0 160 16,0 0 352-16,0 0 64 0,0 0 0 0,0 0 16 16,0 0 656-16,0 0 128 0,0 0 32 0,0 0 0 15,0 0-64-15,0 0 0 0,0 0 0 0,-8-6 0 16,1-2-576-16,3 0-128 0,1-4-32 0,0 1 0 16,0 0-224-16,2-2-32 0,0 0-16 0,1-3 0 15,1 1-16-15,0-4 0 0,2-7 0 0,0 0 0 0,0 2-144 16,1 0-48-16,0-1 0 0,0 2 0 0,0 1-128 0,1 3 128 15,-1-1-128-15,0 4 128 0,0-1-128 0,0 3 0 16,0 2 0-16,0 0 0 0,0 3 160 0,1 1-160 16,-5 8 192-16,5-8-192 0,0 2 0 0,-5 6 0 15,0 0 0-15,11-4 0 0,-2-1 0 0,-9 5-352 16,10 0 48-16,-10 0 16 16,12 2-320-16,-1 1-64 0,-11-3-16 0,14 4 0 15,-1 0-368-15,-1 1-80 0,-2-1-16 0,0 1 0 16,0 0-1280-16,0 1-256 0,2 1-48 0</inkml:trace>
  <inkml:trace contextRef="#ctx0" brushRef="#br1" timeOffset="100374.35">18762 17799 6447 0,'0'0'576'0,"0"0"-576"0,0 0 0 0,-11 0 0 16,1 0 5440-16,1 0 992 0,1 0 192 0,0 0 32 15,-1 3-4880-15,0-1-992 0,0-1-192 0,0 5-32 16,-2 1-400-16,1 1-160 0,-1 1 128 0,2 1-128 16,0 1 192-16,-1 5-64 0,-1 2 0 0,0 3 0 15,-1 1-128-15,0 3 0 0,2-4 0 0,1 4-176 0,-1-2 176 16,1 2 0-16,1 1 0 0,3 0 0 0,3-5 0 0,0 1 0 15,2-5 192-15,6 0-64 0,4-1 16 16,-1-3 16-16,-1-6 0 0,2 0 0 0,5-1-160 0,0-2 0 16,1-5 0-16,2-2 0 0,0 2 0 0,1-1-272 15,-1-5 64-15,-1-3 16 0,-1 0-64 0,-1 1 0 16,2-1 0-16,-1-2 0 0,-3-1 256 0,-1 0 0 16,-2 0 0-16,-1 0-144 0,-1-4 336 0,-2 1 80 15,-2 2 16-15,-2 0 0 0,-2 6 240 0,0-2 48 16,0-4 16-16,-2-2 0 0,0-1-208 0,-1 0-64 15,-1-2 0-15,0 2 0 0,-3-13-128 0,-3 6-16 16,0 3-16-16,0 4 0 0,-1 4-160 0,1 2-176 16,-2 2 48-16,0 4 0 0,-1 1-144 0,-1 0-32 0,-1 0 0 15,2 3 0 1,0 2-576-16,3 2-112 0,1-3-32 0,9 0-8848 0,0 0-1776 0</inkml:trace>
  <inkml:trace contextRef="#ctx0" brushRef="#br1" timeOffset="101175.04">19973 17843 13823 0,'0'0'1216'0,"0"0"-960"0,0 0-256 0,0 0 0 16,0 0 2752-16,0 0 496 0,10-4 96 0,-10 4 32 31,0 0-3728-31,0 0-736 0,12-4-160 0,-12 4-32 16,0 0 576-16,0 0 96 0,0 0 32 0,0 0 0 0,7-6 1232 0,-7 6 256 0,0 0 48 0,0 0 16 15,0 0 752-15,1-9 128 0,-4 0 48 0,3 9 0 16,-2-8-304-16,-2 1-48 0,-1 1-16 0,-2-1 0 16,2 6-512-16,0-2-128 0,-3 1 0 0,0 0-16 15,-2 1-400-15,-1 0-80 0,-1 3-16 0,1 1 0 16,-14 2-384-16,4 2 128 0,1 3-128 0,1 2 0 0,-1 5 0 15,3 1 0-15,0 3 0 0,3 5 0 0,1 3-240 0,3-1 80 16,1-3 16-16,1 5 0 0,0 2 144 0,4-5 0 16,1 0-144-16,3-2 144 0,2-1 0 0,2-5 0 15,0-2 0-15,2 0 0 0,1-1 0 0,-1-2 0 16,1-5 0-16,2-1 0 0,2 0 0 0,1-3 0 16,0-2-144-16,2-2 144 0,1-1-224 0,3-1 64 15,1-5 16-15,1 0 0 0,0-3 144 0,0 0 0 16,3-4 0-16,-1-3 0 0,-3 2 320 15,2-6-16-15,1 0 0 0,-1 1 0 0,-3-2 64 16,-2-1 16-16,-4-3 0 0,0 2 0 0,-1-1-160 0,1-5-32 16,-4-7 0-16,-2 2 0 0,0 3 128 0,-3-2 32 15,0-2 0-15,-2 1 0 0,-1 0 32 0,-1 0 16 16,-2 0 0-16,1-2 0 0,-1-3-128 0,-1 5-16 0,-1 1-16 16,-3 7 0-16,0 1-240 0,1 6 0 0,-1 3-144 0,-1 3 144 31,-3 0-640-31,2 4-48 0,-1 1 0 0,-1 2-12176 15,-1-2-2432-15</inkml:trace>
  <inkml:trace contextRef="#ctx0" brushRef="#br1" timeOffset="116043.53">20331 18052 2751 0,'0'0'256'0,"0"0"-256"16,0 0 0-16,0 0 0 0</inkml:trace>
  <inkml:trace contextRef="#ctx0" brushRef="#br1" timeOffset="116430.9">20322 18051 6447 0,'0'0'576'0,"0"0"-576"0,0 0 0 0,0 0 0 16,0 0 4448-16,0 0 784 0,0 0 144 0,11 3 48 15,-11-3-3456-15,10 3-688 0,-10-3-144 0,12 4-32 16,-2-4-528-16,1 0-128 0,-1-3 0 0,-10 3-16 16,13-5-224-16,-2 3-32 0,-1 0-16 0,1 1 0 15,-1-2-160-15,-1-1 0 0,-1 1 0 0,-8 3 128 16,9-6-128-16,-1 0 0 0,0-1 0 0,-8 7 128 15,8-6 16-15,-2-3 0 0,-2-6 0 0,-1 7 0 16,-3 8 80-16,0 0 16 0,2-14 0 0,-2 5 0 16,0 9-48-16,-1-12-16 0,-2 3 0 0,1 0 0 15,-1-1 144-15,3 10 48 0,-3-10 0 0,1 1 0 16,-2 0-32-16,4 9 0 0,0 0 0 0,-5-6 0 16,-3 0-32-16,8 6-16 0,0 0 0 0,-9 3 0 0,-2 0-288 0,2 1 128 15,0 0-128-15,1 2 0 0,0 4 0 0,-1 0 0 16,-1-1-160-16,1 5 160 0,1 7-160 0,-1-2 160 15,-2-6 0-15,2 4-144 0,3-1 144 0,-1 0 0 16,1 2 0-16,0-1 0 0,3 2 0 0,0-2 144 16,2-1-144-16,1 1 160 0,0-1-160 0,1 1 0 15,2-2 0-15,2 0 0 0,0-1 0 0,3 0 0 16,0-2-160-16,2-3 160 0,0-2-320 0,2-1 16 16,3-1 16-16,-2 1 0 15,0-2-368-15,1-1-80 0,0-3-16 0,2 0 0 16,0-1-1488-16,1 0-320 0,-2-2-48 0,1-1-9792 0</inkml:trace>
  <inkml:trace contextRef="#ctx0" brushRef="#br1" timeOffset="116848.63">20741 18095 21183 0,'0'0'1888'0,"-9"6"-1504"0,1 1-384 0,1-1 0 16,0 1 2512-16,7-7 432 0,0 0 96 0,0 8 16 15,0-8-2800-15,0 0-544 0,0 0-112 0,6 9-32 16,1 0-16-16,-7-9-16 0,0 0 0 0,3 9 0 16,-3-9 144-16,0 0 16 0,0 0 16 0,-1 11 0 15,0-1 288-15,1-10 128 0,0 0-128 0,-4 8 192 0,4-8 704 0,-7 5 144 16,7-5 32-16,0 0 0 0,-10 0 160 0,10 0 48 15,0 0 0-15,0 0 0 0,-9-5-352 0,4-2-64 16,5 7-16-16,0-10 0 0,1-1-496 0,2 1-96 16,-1-4-32-16,1 1 0 0,-2-2-224 0,3 1 128 15,0-3-128-15,1 1 0 0,2 2 0 0,-2 1 128 16,-1-3-128-16,1 2 0 0,2-2 0 0,-1 3 0 16,1 0 0-16,-1 2 0 0,-1 0 0 0,1 2 0 15,-1 0 0-15,1 0 0 0,1 1 0 0,-7 8 0 16,12-5 0-16,-2 0 0 0,-2-2-272 0,0 2 48 15,-8 5 16-15,13-5 0 16,-3-1-464-16,0 2-96 0,-10 4 0 0,11 0-16 16,-1 0-1392-16,-10 0-288 0,13 8-48 0,-2 0-6976 0,-1-3-1392 0</inkml:trace>
  <inkml:trace contextRef="#ctx0" brushRef="#br1" timeOffset="118081.49">21118 17919 24991 0,'0'0'1104'0,"0"0"240"0,0 0-1088 0,0 0-256 15,0 0 0-15,0 0 0 0,0 0 736 0,0 0 96 16,5-8 0-16,-5 8 16 0,0 0-464 0,10-3-112 16,-10 3-16-16,0 0 0 0,0 0 592 0,0 0 112 15,9 11 32-15,-2 2 0 0,-4 0 112 0,-1 3 32 0,1-1 0 0,-1 3 0 16,0 2-448-16,-1 0-96 0,0-1-16 0,1 2 0 16,-4-3-400-16,2 1-176 0,0-1 128 0,2 0-128 15,0 2 0-15,1-6 0 0,-5-4 128 0,2 1-128 16,2 1 0-16,-2-12-176 0,0 0 48 0,0 0 0 31,0 0-1568-31,8 6-304 0,-8-6-64 0,10 0-8112 0,-10 0-1600 0</inkml:trace>
  <inkml:trace contextRef="#ctx0" brushRef="#br1" timeOffset="118256.9">21197 17588 11967 0,'0'0'528'0,"0"0"112"0,-14 2-512 0,1 1-128 16,1-2 0-16,3 2 0 0,9-3 6640 0,0 0 1296 15,0 0 256-15,-1 10 48 16,1-10-7568-16,0 0-1504 0,0 0-320 0,11 8-48 16,1-1-1552-16,0-2-304 0,0 1-64 0</inkml:trace>
  <inkml:trace contextRef="#ctx0" brushRef="#br1" timeOffset="118632.02">21425 17872 28559 0,'0'0'2544'0,"0"0"-2032"0,0 0-512 0,0 0 0 16,-4 8 2240-16,4-8 336 0,-1 14 80 0,1 0 16 31,0-3-2672-31,4 2-336 0,1 1-176 0,3 3-16 0,-1 5 144 0,-1-2 48 0,-1-6 0 0,2 1 0 16,-1 2 336-16,1-3 0 0,-2-4-144 0,2 1 144 15,-2 3 0-15,0-2 0 0,-5-12 176 0,5 12-176 16,-2-1 528-16,-1 1 0 0,-2-12 0 0,0 0 0 16,3 12 16-16,-3-12 0 0,0 0 0 0,0 0 0 15,0 0 80-15,0 0 16 0,10 5 0 0,-10-5 0 16,11-4-112-16,-2-1-16 0,0-3 0 0,-1-2 0 0,0-3-320 15,0 0-192-15,-1-4 192 0,1 0-192 0,-1-2 128 0,-1-1-128 16,1-7 0-16,-1 0 0 0,1 2 0 16,-2-2-176-16,0-2 0 0,-1 4 0 15,0-1-400-15,-1 7-96 0,-1 1-16 0,0 3 0 16,-2 2-1424-16,1 5-272 0,-1 8-64 0,0 0-13136 16</inkml:trace>
  <inkml:trace contextRef="#ctx0" brushRef="#br1" timeOffset="119066.52">22007 17822 23039 0,'0'0'2048'0,"0"0"-1648"0,0 0-400 0,-8 7 0 15,-1-6 3648-15,9-1 656 0,-8 7 128 0,0 1 32 31,-1-1-3952-31,0 0-800 0,-2-1-160 0,0 2-16 0,-1 5 128 0,-1 3 16 0,-3-2 16 0,-1 5 0 16,0 1 304-16,-2 1-160 0,-2-3 160 0,0 3-128 16,-1-1 128-16,2 1 256 0,2-2-64 0,1 0-16 15,2-2 128-15,3-4 16 0,5 0 16 0,1-3 0 16,1-2 48-16,5-8 0 0,0 0 0 0,0 0 0 16,0 0-384-16,0 0 0 0,11 4 0 0,4-4 0 15,3-3 0-15,0-2-240 0,-1-3 48 0,3-1 0 16,2-1 64-16,-1-2 128 0,-3-3-208 0,0 1 80 15,0 2 128-15,-1-1 0 0,-2-1-144 0,-2 1 144 16,-3 1 0-16,-1 2 0 0,-2 1 0 0,-2 0 0 0,-5 9 0 0,0 0 0 16,0 0 0-16,0 0 0 0,0 0 0 0,0 0 0 15,5 13 0-15,-1 1 128 0,-1 0 96 0,-1 1 16 16,1-1 0-16,0 2 0 0,1 1-64 0,-1 0-16 16,1-4 0-16,2 1 0 0,1 2 0 0,0-5 0 15,-2 1 0-15,0-4 0 0,1 0-160 0,-6-8-144 16,10 5 144-16,-10-5-208 15,0 0-368-15,0 0-64 0,0 0 0 0,12 0-16 16,-12 0-1376-16,0 0-272 0,9-5-48 0</inkml:trace>
  <inkml:trace contextRef="#ctx0" brushRef="#br1" timeOffset="119332.65">22260 17495 42383 0,'0'0'3776'0,"-8"8"-3024"0,-1 1-608 0,4 3-144 15,2 2 1072-15,2 3 176 0,-1 1 32 0,5 6 16 16,1-3-1520-16,2 2-304 0,1 2-64 0,2 2-16 16,0 6 224-16,0-2 32 0,-1 4 16 0,-1 2 0 15,-2-1-32-15,0 1 0 0,-2 2 0 0,-3-2 0 16,-2-5-160-16,0-1-48 0,-2 3 0 0,-1-4 0 15,-3-4-32-15,0 0-16 16,0-5 0-16,-1-1 0 0,-1-4-256 0,0-1-48 0,0-3-16 0,2-2-9744 16,3-2-1968-16</inkml:trace>
  <inkml:trace contextRef="#ctx0" brushRef="#br1" timeOffset="119541.48">22054 17876 38703 0,'0'0'3440'0,"0"0"-2752"16,0 0-560-16,0 0-128 0,0 0 2480 0,9 9 464 15,3-2 80-15,2-2 32 0,2 0-2720 0,3-2-528 16,5-5-128-16,0 1 0 16,2 1-288-16,2-3-48 0,-1-1-16 0,1 1 0 15,-2-3-1312-15,0 2-272 0,-2 2-48 0,-1 0-16 16,-5 0-1424-16,-2-1-288 0,-5-3-48 0,-11 6-16 0</inkml:trace>
  <inkml:trace contextRef="#ctx0" brushRef="#br1" timeOffset="119707.88">22437 17921 4607 0,'0'0'400'0,"12"7"-400"0,-1 1 0 0,1-2 0 15,0 0 5296-15,1 0 976 0,-1 3 192 0,-2 2 32 16,1-1-4528-16,-1 2-912 0,-1 2-176 0,-1-2-48 16,0-2-368-16,-2 2-80 0,1 0 0 0,-2 0-16 15,-1-1 528-15,-1 2 96 0,-3 0 32 0,1 2 0 16,0-1-128-16,-1-1-32 0,-1-3 0 0,2 1 0 15,-2-1-672-15,1-10-192 0,-1 12 0 0,1-12 128 16,0 0-832-16,0 0-144 0,0 0-48 0,0 0-10192 16,0 0-2048-16</inkml:trace>
  <inkml:trace contextRef="#ctx0" brushRef="#br1" timeOffset="119887.48">22606 17665 35007 0,'0'0'3120'0,"0"0"-2496"16,0 0-496-16,0 0-128 0,0 0 2128 0,0 0 416 15,0 0 80-15,0 0 0 16,0 0-2624-16,0 0-448 0,0 0-128 0,0 0-16 16,0 0-1584-16,0 0-320 0,0 0-64 0,12 0-13696 0</inkml:trace>
  <inkml:trace contextRef="#ctx0" brushRef="#br1" timeOffset="120203.81">22827 17878 24879 0,'13'19'2208'0,"-11"-8"-1760"0,-4-3-448 0,-1 3 0 15,1 0 3632-15,2 2 640 0,2 3 128 0,2 1 16 16,1-1-3568-16,1-1-720 0,-1 2-128 0,0-1 0 15,-1-3-144-15,1 0 16 0,-1 0 0 0,1-1 0 16,0 0 128-16,2-3-160 0,-2 1 160 0,-5-10-160 16,5 8 160-16,-5-8 0 0,8 9 160 0,-8-9-160 15,0 0 384-15,0 0 0 0,11 1-16 0,-2-1 0 0,-9 0 80 0,10-1 0 16,-3-8 16-16,-2 1 0 0,-5 8-256 0,6-13-48 16,1 0-16-16,-2-5 0 0,-2 0 64 0,-1-5 16 15,0 5 0-15,0-5 0 0,1-6-224 0,1 3 0 16,0 1 0-16,0 0 0 0,1 1 0 0,-1 1 0 15,0 6 0-15,0 0 0 16,0 3-528-16,-2 2-160 0,-1 2-16 0,2 1-12064 16,-3 9-2400-16</inkml:trace>
  <inkml:trace contextRef="#ctx0" brushRef="#br1" timeOffset="120585.06">23213 17915 35935 0,'0'0'1600'0,"0"0"320"0,0 0-1536 0,0 0-384 0,0 0 0 0,0 0 0 15,10-9 2752-15,4 1 464 0,3 2 112 0,2-5 0 32,0-3-3600-32,6-1-736 0,6 2-144 0,-2-1-16 15,-3-2 112-15,-3 2 32 0,0 1 0 0,-5 0 0 16,-4 0 128-16,-3 0 48 0,-5 2 0 0,-1 1 0 15,-1 2 208-15,-4 8 64 0,-6-5 0 0,-6 2 0 0,-4 1 832 0,-3 2 160 0,-5 2 32 0,1 5 16 16,-2-1 64-16,0 4 16 0,-1-3 0 0,3 4 0 16,3-1 32-16,2 2 0 0,2 1 0 0,3 0 0 15,0 0-192-15,4 3-16 0,1 3-16 0,2 0 0 0,1-3-352 16,-1 1 0-16,3 4 0 0,-1 3 0 0,1 1 176 0,2-2-48 16,-1-2 0-16,1 1 0 0,0-2 0 0,-1-1 0 15,1-3 0-15,1-3 0 0,0-1-400 0,1-2-96 16,1 0-16-16,-2-10 0 15,0 0-1200-15,9 10-240 0,-9-10-48 0,16 3-16 16,2 0-672-16,1-7-128 0,2-1-16 0,3-3-16 0</inkml:trace>
  <inkml:trace contextRef="#ctx0" brushRef="#br1" timeOffset="120985.32">23845 17662 42671 0,'0'0'1888'0,"0"0"400"0,-8 0-1840 0,0 0-448 0,-1 1 0 0,9-1 0 16,-10 3 640-16,1 1 16 0,0 2 16 0,-1 2 0 15,0-3-672-15,0 2-320 0,-2-2 16 0,0 3 16 16,0 0 288-16,1 1 0 0,-1-5 0 0,1 2 0 16,1 2 0-16,0-1 0 0,-1-2 0 0,2 1 0 15,3 1 0-15,6-7 0 0,-7 5 0 0,7-5 0 16,0 0 352-16,0 0 32 0,0 0 0 0,0 0 0 15,0 0-384-15,0 0 0 0,0 0 0 0,10 5 0 16,1-3 0-16,1 3-192 0,-1-1 32 0,1 5 0 16,0-4 160-16,0 3-192 0,-2 2 192 0,0 0-192 15,1 0-48-15,-1 3-16 0,-1 4 0 0,1-1 0 16,-1 4 256-16,-2-5 0 0,-1-2 0 0,-1 2-144 0,-1 6 144 16,0-1 224-16,0-2-48 0,0-2-16 0,-3-1 0 15,-1 1 0-15,-1-2 0 0,-1 2 0 0,0 2 32 0,0 1 0 16,1-2 0-16,0-4 0 0,-2 0-192 0,0 0 0 15,0 0 0-15,-1-2 0 0,0 0 0 0,0 1 0 16,0-6-192-16,-1 3 192 0,0-2-320 0,5-7 48 16,0 0 16-16,-8 4 0 15,8-4-1232-15,0 0-240 0,0 0-64 0,-9-8-16048 0</inkml:trace>
  <inkml:trace contextRef="#ctx0" brushRef="#br2" timeOffset="128977.98">23004 9820 6447 0,'0'0'576'0,"0"0"-576"16,0 0 0-16,0 0 0 0,0 0 5120 0,11-8 896 15,-2 2 192-15,1 2 48 0,-1 1-4624 0,2 2-928 16,-1-4-176-16,2 4-32 0,0-2-64 0,-1 3-16 16,2 3 0-16,-1-3 0 0,-2-6-272 0,2 4-144 15,-4 0 160-15,1 1-160 0,2 0 128 0,0-1-128 16,2 1 0-16,2 0 144 0,0 0 256 0,2-1 48 15,16-3 16-15,-1 2 0 0,2 1 16 0,-2 1 0 16,-4-3 0-16,1 2 0 0,-2 1-144 0,2-2-16 0,-2 1-16 16,0 0 0-16,-4 2-16 0,0 0 0 0,0 0 0 15,-1-2 0-15,-3 2-96 0,1 2 0 0,-1 1-16 0,1 1 0 16,0-3-176-16,-1 5 160 0,-1-4-160 0,2 2 160 16,-1-1-160-16,1-1 0 0,-2 1 144 0,2-1-144 15,2 1 128-15,-1 0-128 0,-2-1 128 0,2 1-128 16,0 1 272-16,1-2-16 0,0 1 0 0,-1-2 0 15,0 5 16-15,0-4 0 0,-1 1 0 0,-1-1 0 16,-1 0-64-16,1-1-16 0,-1-1 0 0,3 1 0 16,-2 2-32-16,1-1-16 0,-1-2 0 0,1 0 0 15,-2 0-144-15,2 0 0 0,-1 0 144 0,2 0-144 16,0 0 0-16,0 3 144 0,0 1-144 0,0-1 0 16,0-3 192-16,1-2-192 0,2 4 192 0,1-2-192 0,-3 0 256 15,2-2-48-15,-1 2-16 0,1-1 0 0,-2-2 48 16,0 2 0-16,-1 0 0 0,0-1 0 0,0 0-64 0,-2-1-16 15,1-1 0-15,-1 2 0 0,1-1-160 0,-1 1 128 16,1-1-128-16,0 0 128 0,-1 2-128 0,1-3 192 16,1 2-192-16,1 2 192 0,0-3-64 0,0 2 0 15,-4-1 0-15,1 2 0 0,0 2-128 0,3-4 192 16,0 1-192-16,1 1 192 0,-3 0-192 0,3 0 0 16,-3 0 144-16,1 0-144 0,-1 0 0 0,-1-1 0 15,0-1 0-15,-1 0 128 0,-1-2-128 0,1 0 0 16,0 1 128-16,1 2-128 0,-1-3 0 0,1 2 144 15,2-5-144-15,1 3 0 0,-1 1 128 0,0 0-128 16,0 0 0-16,1-1 0 0,0 0 176 0,1 2-176 16,-4-1 160-16,5 0-160 0,-1-1 192 0,1 0-64 15,-2 2-128-15,0 1 192 0,0-1-64 0,-1 1-128 0,-2-2 176 0,1 1-176 16,0-1 128-16,-2 1-128 0,-1-2 0 0,1 0 0 16,0 1 0-16,2 1 0 0,1-2 0 0,-2 1 0 15,1-4 144-15,1 2-144 0,1 0 0 0,-1-3 144 16,-2 2-144-16,2 0 0 0,1 1 0 0,0 1 128 15,1 2-128-15,-1-2 0 0,0 0 0 0,0 0 128 16,0-1-128-16,0 1 0 0,1 0 0 0,-1 0 0 16,0-1 0-16,0 1 128 0,0 4-128 0,-1-4 0 15,0-1 192-15,1-3-64 0,0-2 0 0,2 0 0 16,0 4-128-16,3-1 0 0,-1-2-192 0,0 3 192 16,0-2 0-16,-1 1 0 0,-3 0 0 0,0-1 0 15,-3 0 0-15,2-1 0 0,3 0 0 0,-2 1 0 0,-1-1 0 16,1 2 0-16,-3 2 0 0,1 0 0 0,0 1 0 15,-2-3 160-15,-1 1-160 0,0 1 160 0,-8 2-160 0,1 0 0 16,1-2 0-16,0 1 0 0,2 0 0 0,1 0 0 16,0-1 128-16,0 0-128 0,12-4 0 0,-2-2 0 15,-3 5 0-15,-3 1 0 0,-1 0 0 0,0-2 0 16,-2 1 128-16,0-1-128 0,-2-1 0 0,0 2 0 16,-4-3 0-16,1 1 128 0,2 1-128 0,0 1 0 15,-3-1 0-15,1 2 128 0,1-3-128 0,-1 0 128 16,-1 4-128-16,1-2 128 0,-1 1-128 0,0-1 0 15,-1 0 0-15,2-1 128 0,2 2-128 0,-2 1 0 16,-2-4 0-16,0 2 128 0,1-1-128 0,0 1 0 16,0-3 0-16,0 0 0 0,0 1 0 0,1-3 0 15,-3 2 128-15,1-1-128 0,-1-3 0 0,1 0 0 16,-2-2 144-16,1 2-144 0,-1 0 0 0,1 0 0 0,-1-2 0 16,2 2 128-16,-1-2-128 0,-1 2 0 0,1-1 0 15,-1 0 128-15,2-2-128 0,0 0 0 0,-2 2 0 0,2 0 0 16,0 1 0-16,1 0 0 0,-2 9 0 0,-1-3 0 15,-1-1 0-15,2-3 0 0,-1 0 0 0,2 1 0 16,0-1 0-16,1-2 0 0,5-8 0 0,-1 3 128 16,-1 1-128-16,0 1 0 0,0 2 0 0,1-1 0 15,-2-2 0-15,1-2 0 0,-1 4 0 0,0-2 0 16,2 0 0-16,-1 0 0 0,0 1 0 0,-2-1 0 16,1 0 0-16,0 3 0 0,1 0 0 0,1 1 0 15,-1-2 0-15,0 3 0 0,-2 1 0 0,2-1 0 0,-2-1 0 16,2 1 0-16,-2 1 0 0,1 0 0 0,-2-3 0 0,0 1 0 15,0 1 0-15,0 0 0 0,-1-2 0 16,1 1 0-16,0 0 0 0,-1 1 128 0,-1 0-128 0,1 1 0 16,-1-1 0-16,1 0 0 0,1-1 0 0,0 1 0 15,-1 1 0-15,1-2 0 0,2 0 0 0,-1 0 0 16,1-2 0-16,2 1 0 0,1 0 0 0,0-3 0 16,1 4 0-16,0-1 0 0,2 0 0 0,0 1 0 15,-8 5 0-15,2 0 0 0,-1-2 0 0,2 1 0 16,1 0 0-16,-1 1 0 0,-2-2 0 0,1-1 0 15,10-8 0-15,-3 4 0 0,-3 3 0 0,0 2 0 16,-1 2 0-16,0 2 0 0,2-2 0 0,-2-3 0 16,-2 1 0-16,0 0 0 0,1-2 0 0,-1 1 0 15,-1 0 0-15,0 0 0 0,-1 1 0 0,1-1 0 0,-1 1 0 16,1 0 0-16,-1 0 0 0,0 0 0 0,0 2 0 16,-1-1 0-16,0 0 0 0,1 2 0 0,1 1 0 0,-1-2 0 15,-2 2 0-15,2-1 0 0,1 1 0 16,-1-2 0-16,1 1 0 0,0 1 0 0,2-1 0 15,2-1 0-15,-1-1 0 0,0 1 0 0,1 2 0 16,0-2 0-16,1-1 0 0,1 2 0 0,0 1 0 0,-1-3 0 16,-1 2 0-16,0-1 0 0,-2-1 0 0,2 3-128 15,2 1 128-15,-1-2 0 0,-2 0 0 0,1 2 0 16,-1 1 0-16,0-2 0 0,-6 3 0 0,1-1 0 16,2 0 0-16,0 1 0 0,1-1 0 0,0 0 0 15,-1 0 0-15,3 0 0 0,9-8 0 0,-3 4 0 16,-2 3 0-16,0 0 0 0,-1-2 0 0,0 1 0 15,1-1 0-15,0 2 0 0,2-1 0 0,1 0 0 0,1 1 0 16,0 0 0-16,-1 0 0 0,0 1 0 0,0 0 0 16,-2 1 0-16,-2-2 0 0,3 2 0 0,1 1 0 0,0-2 0 15,1 0 0-15,-1 0-128 0,1-2 128 0,-1 2 0 16,-2 2 0-16,1 1 0 0,-1 0 0 0,0-3 0 16,-1 1 0-16,0-1 0 0,2 2 0 0,0-1 0 15,4 1 0-15,2-2 0 0,1-3 0 0,2 3 0 16,0 0 0-16,2 0 0 0,3 3 0 0,-1 0 0 15,-2-2 0-15,0 1 0 0,2-1 0 0,-3 2 0 16,-3 1 0-16,-1-2 0 0,0 0 0 0,0-1 0 16,-2 1 0-16,-1-2 0 0,1 2 0 0,0 0 0 15,3 2 0-15,-1-2 0 0,-2 0 0 0,5-1 0 16,5 2 0-16,-3 0 0 0,-5-1 0 0,3 2 0 16,4-4 0-16,-2 2 0 0,-1 0 0 0,-1 1 0 0,-1-1 0 15,0 0 0-15,-2 1 0 0,0 0 0 0,0-2 0 0,1 2 0 16,3-1 0-16,1 2 0 0,2 0 0 0,1 0 0 15,2 2 0-15,0-1 0 0,-2 0 0 0,-1 1 0 16,3-5 0-16,-4 2 0 0,-2-2 0 0,-1 2 0 16,0 1 0-16,-2-3 0 0,-1 2 0 0,-1 0 0 15,0-1 0-15,1 2 0 0,2-4 0 0,4 3 0 16,2 0 0-16,3-3 0 0,4 1 0 0,-2 1 0 16,-3 0 0-16,2 1 0 0,0 0 0 0,-2-2 0 15,0-1 0-15,-2 2 0 0,-2-1 0 0,-2 2 0 16,-1 1 0-16,1 0 0 0,1-2 0 0,2 2 0 15,-1 0 0-15,2 0 0 0,0 2 0 0,0 0 0 0,0 0 0 16,0-1-208-16,0 2 80 0,-2 3 128 16,0 6-2000-16,-2-3-288 0,-15-3-48 15,3 1-11296-15,3-1-2240 0</inkml:trace>
  <inkml:trace contextRef="#ctx0" brushRef="#br2" timeOffset="131375.69">26385 12231 10127 0,'0'0'896'0,"0"0"-704"0,0 0-192 0,0 0 0 16,0 0 4528-16,0 0 864 0,0 0 176 0,0 0 48 0,0 0-3584 0,-2 10-720 15,2-10-144-15,0 0-16 16,7 13-192-16,-1-2-48 0,1-1 0 0,1 1 0 0,1 0-336 0,1-2-80 16,1 3-16-16,-1 0 0 0,1 0-288 0,-1 1-48 15,2 0-16-15,-1 0 0 0,2 0-128 0,-1 1 0 16,-3-1 0-16,3 0 128 0,0 0-128 0,0 0 0 15,-5 2 0-15,1-4 0 0,0 0 0 0,0-2 128 16,1-1-128-16,-3 1 0 0,0-3-192 0,0 1-112 16,-6-7-16-16,11 4-16 15,-11-4-784-15,10 2-160 0,1-2-16 0,-1 0-16 16,-10 0-1568-16,12-2-304 0,-12 2-64 0</inkml:trace>
  <inkml:trace contextRef="#ctx0" brushRef="#br2" timeOffset="131626.31">26868 12215 11967 0,'4'-10'1072'0,"0"3"-864"0,-1 3-208 0,-1-2 0 0,0 2 3312 0,-1-1 608 0,-1 1 128 0,0 4 32 15,0 0-2160-15,0 0-448 0,0 0-64 0,0 0-32 16,0 0-512-16,0 0-96 0,0 0-32 0,-3 13 0 16,1-3-32-16,-2 5 0 0,-1 3 0 0,-1 0 0 15,1 4 160-15,-1 4 32 0,-2 2 0 0,-1 3 0 16,-2 0-256-16,0 4-32 0,-4 3-16 0,0 5 0 15,-2 0-240-15,-3 2-48 0,-1-1-16 0,-1 3 0 16,0 2-288-16,-2-3 0 0,2 1 0 0,0-3 0 16,0-1 0-16,1-5-304 0,2-4 48 0,2-3 0 15,5 1-544-15,0-8-96 0,2-1-32 0,1-8 0 16,2 0-2208-16,0-2-432 0</inkml:trace>
  <inkml:trace contextRef="#ctx0" brushRef="#br2" timeOffset="132144.6">26507 11902 21183 0,'0'0'944'0,"0"0"192"0,-9 0-912 0,9 0-224 0,0 0 0 0,0 0 0 15,0 0 1744-15,0 0 304 0,0 0 64 0,0 0 16 16,0 0-1616-16,0 0-320 0,0 0-64 0,0 0 0 16,0 0 192-16,10 4 64 0,2-1 0 0,-12-3 0 15,0 0 560-15,13-2 112 0,0 1 32 0,-1-1 0 16,-2-1-288-16,1-1-48 0,-1-1-16 0,3 0 0 15,2-2-192-15,-1-2-32 0,0 0-16 0,2-2 0 16,1 1-128-16,0-2-32 0,-3-1 0 0,3 0 0 16,0 0-208-16,-1 0-128 0,-2 0 160 0,0-1-160 15,0-1 192-15,-1 4-48 0,-3-2-16 0,0 1 0 16,-3 0-128-16,1 2 0 0,-2 1-192 0,-6 9 192 16,0 0-144-16,7-7 144 0,-2 1 0 0,-5 6 0 0,0 0 0 15,0 0 0-15,0 0 0 0,0 0 0 0,0 0 0 0,0 0 0 16,0 0 0-16,0 0 0 0,0 0 0 0,0 0 0 15,7 13 0-15,-2-3 0 0,-1 4 0 0,-2 2 0 16,0 0 0-16,-1 2 0 0,1 0 0 0,1 2 0 16,0-2 0-16,-1 0 0 0,1-1-176 0,1-1 176 15,-2-1-160-15,2-2 160 0,-1-2-224 0,1-2 48 16,1 0 16-16,-5-9 0 16,8 7-1936-16,-8-7-384 0,10 0-80 0</inkml:trace>
  <inkml:trace contextRef="#ctx0" brushRef="#br2" timeOffset="133159.81">27437 12231 29199 0,'0'0'1280'0,"0"0"288"0,0 0-1248 0,0 0-320 0,0 0 0 0,0 0 0 16,0 0 480-16,0 0 32 0,0 0 16 0,0 0 0 15,0 0-224-15,8-7-48 0,-1 1-16 0,1-2 0 16,1 4-16-16,2 0 0 0,0 0 0 0,1 0 0 16,0 0 160-16,1 2 16 0,1-3 16 0,2 1 0 15,0-2-272-15,1 4-144 0,2 0 160 0,1 0-160 16,-1-2 0-16,3 0 0 0,2 0 0 0,-2 2 0 16,-1 0-256-16,-2 2-32 0,0-2-16 0,-1 0 0 15,-2 1-2656-15,-3 0-544 0</inkml:trace>
  <inkml:trace contextRef="#ctx0" brushRef="#br2" timeOffset="133409.43">27391 12395 2751 0,'0'0'256'0,"0"0"-256"16,0 0 0-16,11-1 0 0,-11 1 5504 0,14-3 1040 15,-1-1 224-15,-1 2 32 0,-1 0-5264 0,2-2-1040 0,-1 2-224 0,1-1-32 16,2-1-240-16,0 0 0 0,1 2 128 0,-2-2-128 16,2 1 0-16,-1 2 0 0,2-2-144 0,-2-1 144 31,-4 3-2128-31,3 0-336 0,1 1-64 0</inkml:trace>
  <inkml:trace contextRef="#ctx0" brushRef="#br2" timeOffset="134180.81">28330 12154 12895 0,'0'0'576'0,"0"0"112"0,0 0-560 15,6-8-128-15,-6 8 0 0,6-8 0 0,-1-2 976 0,-5 10 176 16,5-11 16-16,-5 11 16 0,4-9 64 0,0 0 16 16,-4 9 0-16,2-10 0 0,0 1 576 0,-2 9 112 15,-3-11 32-15,3 11 0 0,-5-9-272 0,0 2-48 16,5 7-16-16,-8-5 0 0,8 5-528 0,-11-4-96 15,-2 3-32-15,2 1 0 0,-1 0-608 0,0 3-128 16,-1 1-32-16,-1 2 0 0,-3-1-224 0,1 3 0 16,1 1 0-16,-2 2 0 0,-2-2 0 0,2 4 0 15,0 1 0-15,0 2 0 0,1 1 0 0,1-4 0 16,2 4 0-16,1-2 0 0,3 4 0 0,3-2 0 0,1 1 0 16,1-1 0-16,0-4 0 0,1 1 0 0,2-1 0 0,3-1 0 15,-2-12 0-15,6 14 0 0,0-5 0 0,2 1 0 16,2-5 0-16,3-3 0 0,2-2 0 0,3 2 0 15,3-4 0-15,2-2 0 0,2-1 0 0,1-4 0 16,-1 1 0-16,0 0 0 0,1-1 0 0,-1 0 0 16,-3 0 0-16,-1 1 128 0,-3-2-128 0,-2-1 0 15,-2 2 128-15,-1-2-128 0,-1 0 0 0,-2-1 0 16,-3 1 144-16,-1-1-144 0,-1 3 128 0,-2-3-128 16,0 0 224-16,-2 1-32 0,-1-1-16 0,0 3 0 15,0-4 16-15,-3 4 16 0,-1 2 0 0,4 7 0 16,0 0-208-16,0 0 144 0,-7-4-144 0,7 4 128 0,-10-1-128 0,1 2 0 15,0 2 0-15,9-3 0 0,-9 6-128 0,4 2 128 16,3-3 0-16,0 2 0 0,-1-1 0 0,1 1 0 16,-1 1 0-16,0 1 0 0,1 1 0 0,-1 3 0 15,-2 8 0-15,1-1 0 0,3-3 0 0,-1 0 0 16,2 1-160-16,2-1 160 0,0 0 0 0,0 0 0 16,-2 2 0-16,0 1 0 0,2-3 0 0,0 2 0 15,-4-2 0-15,2 1 0 0,3 1 0 0,0 0 0 16,-3-2-128-16,0 1 128 0,0 1 0 0,0-1 0 15,-2 3 0-15,0-2 0 0,-1 2 0 0,-1-1 0 16,0-1 0-16,0 1 0 0,-4-1 0 0,2 0 0 16,-1-1 0-16,1 2 0 0,-2-2 0 0,-4-1 0 15,-2-2 0-15,0 1 0 0,1 1 128 0,-4 0-128 0,-5-4 0 16,-2 1 0-16,1-1 0 0,-2 0 0 16,-1-1 0-16,1-1 0 0,0-5 0 0,3 1 0 0,1-1 0 15,3-1 0-15,0-2-416 0,1 0 16 0,1-3 0 0,2 0 0 31,1 0-1616-31,1-2-320 0,0-2-64 0,2 0-12720 0</inkml:trace>
  <inkml:trace contextRef="#ctx0" brushRef="#br2" timeOffset="134880.97">28643 12265 6447 0,'0'0'576'0,"0"0"-576"15,0 0 0-15,0 0 0 0,0 0 3600 0,0 0 624 16,7-7 112-16,-7 7 16 0,0 0-2368 0,0 0-464 16,0 0-112-16,0 0 0 0,0 0-64 0,0 0 0 15,0 0 0-15,0 0 0 0,0 0 0 0,0 0-16 16,2 13 0-16,-2-1 0 0,-3 2-592 0,-1-1-112 15,0-2-32-15,0 3 0 0,1 6-432 0,-1-2-160 16,0 0 0-16,0 0 144 0,-1 2-144 0,1-1 0 16,0 2 0-16,0-1 0 0,0-2 0 0,1 0 0 15,1-1 0-15,0 0 0 16,2-8-560-16,0 3 16 0,-1-3 0 0,1 0 0 16,0-1-2592-16,0 1-512 0,0-2-96 0</inkml:trace>
  <inkml:trace contextRef="#ctx0" brushRef="#br2" timeOffset="135279.14">28841 12437 19343 0,'0'0'1728'0,"0"0"-1392"0,0 0-336 0,0 0 0 16,-12 5 2624-16,3-1 448 0,9-4 80 0,0 0 32 15,-10 6-2544-15,-1 2-512 0,-2-1-128 0,3 1 0 16,1 1 0-16,-1 1 0 0,0-1 0 0,1 3 0 16,2 1 0-16,-2 1 0 0,-1-3 0 0,3 2 0 15,2 0 0-15,1-1 128 0,0 1-128 0,3-2 128 0,2-2-128 0,-1-9 144 16,4 12-144-16,-4-12 160 0,9 9-32 0,0-2 0 16,2-1 0-16,2-3 0 0,0-2 32 0,1-1 0 15,2-1 0-15,-2 1 0 0,-1-1-160 0,2-1 160 16,0-3-160-16,1 0 160 0,0 0-32 0,-2-2-128 15,-1-1 192-15,-1-1-64 0,-2 0 48 0,-1 0 0 16,-1-1 0-16,-1-1 0 0,-4 1-176 0,0 1 0 16,-3-1 144-16,-1 1-144 0,-2-4 128 0,-1 3-128 15,-2-1 128-15,-1 2-128 0,1-4 0 0,-1 3 0 16,-2 1 0-16,0 1 128 0,-2 0-336 0,2 2-64 16,-2 0-16-16,1 1 0 15,1 4-1792-15,9 1-352 0,0 0-80 0,0 0-9680 0</inkml:trace>
  <inkml:trace contextRef="#ctx0" brushRef="#br2" timeOffset="135812.38">29128 12469 23151 0,'0'0'1024'0,"0"0"208"0,0 0-976 0,0 0-256 0,7-6 0 0,-7 6 0 16,0 0 768-16,0 0 96 0,0 0 32 0,0 0 0 15,0 0 16-15,0 0 16 0,0 0 0 0,0 0 0 16,-9 0-160-16,-1 0-16 0,-2 4-16 0,0 1 0 16,1 1-128-16,-1 2-32 0,-1 1 0 0,1 2 0 0,2-3-192 0,-2 2-32 15,2 2-16-15,-2 1 0 0,0-3 0 0,3 3 0 16,3-2 0-16,0 0 0 0,2-1-160 0,2-1-48 16,0 0 0-16,4-1 0 0,-2-8-128 0,6 9 128 15,1-1-128-15,2-3 128 0,3-3-128 0,-1 0 0 16,-11-2 0-16,15-3 128 0,3 2-128 0,-2-4 0 15,-1-1 0-15,1 0 0 0,-2-1 128 0,2-2-128 16,0 0 0-16,-2 0 128 0,-1-1-128 0,0 2 0 16,0-1 0-16,-3 1 128 0,-2 0-128 0,-1 1 0 15,-2 1 0-15,-5 6 0 0,5-7 128 0,-5 7-128 16,0 0 0-16,0 0 128 0,0-9-128 0,0 9 160 16,0 0-160-16,0 0 160 0,0 0-32 0,0 0-128 15,-9 7 192-15,9-7-64 0,-6 6 64 0,6-6 0 0,-7 9 0 0,3 3 0 16,0 0-192-16,2 1 160 0,-1 0-160 15,0 1 160-15,-1-1-160 0,2 0 0 0,-1 2 0 16,1 0 0-16,-1 0 0 0,0 0 0 0,1 4 0 0,-1-1 0 16,-1-2 0-16,0 0 0 0,-1 0 0 0,0 0 0 15,-2-1 0-15,1-2 0 0,-3 2 0 0,0-2 0 16,0-1 0-16,-1-2 0 0,1-2 0 0,0 1 0 16,-1-3-256-16,-1-2 64 0,0 0 0 0,0-1 16 15,-1 0-400 1,2-3-96-16,-2-3-16 0,2 0 0 0,-1-1-2688 0,1-2-528 15,-6-7-128-15,3-3 0 0</inkml:trace>
  <inkml:trace contextRef="#ctx0" brushRef="#br2" timeOffset="136066.26">29360 12443 22111 0,'0'0'1968'0,"0"0"-1584"16,0 0-384-16,0 0 0 0,0 0 2944 0,-3 13 512 16,2 0 112-16,2-2 16 0,6 2-2896 0,-3-3-688 15,-4 3 0-15,3 2 0 0,5-1 0 0,-3 2 0 16,-3-1 0-16,-1 1 0 0,2 1 0 0,-1-2 0 16,-2 0 0-16,-1-1 0 0,-2-1 0 0,1-2 0 15,2-11 128-15,-5 11-128 0,-3-7 0 0,8-4 0 16,0 0 0-16,0 0 0 15,0 0-640-15,0 0-96 0,0 0-16 0,0 0-9136 0,0 0-1824 16</inkml:trace>
  <inkml:trace contextRef="#ctx0" brushRef="#br2" timeOffset="136226.06">29435 12317 23039 0,'0'0'1024'0,"0"0"192"0,-9 0-960 0,9 0-256 0,-9 1 0 0,9-1 0 15,0 0 3184-15,0 0 592 0,0 0 112 0,0 0 16 16,0 0-3408-16,0 0-688 0,0 0-144 0,11 1-32 16,-1 1-1840-16,-10-2-368 0,10-3-80 0,1 3-10592 15</inkml:trace>
  <inkml:trace contextRef="#ctx0" brushRef="#br2" timeOffset="136567">29631 12355 4607 0,'0'0'192'0,"0"0"64"0,10 5-256 0,-10-5 0 0,0 0 0 0,0 0 0 0,11 6 5312 0,-11-6 1008 15,0 0 208-15,0 0 32 0,0 0-4352 0,0 0-864 16,0 0-192-16,2 12-16 0,-2-12-304 31,-1 12-64-31,-3-4-16 16,4-8 0-16,-8 9-208 0,-1-1-32 0,1-2-16 16,1 1 0-16,-1-1-272 0,0 1-48 0,0-2-16 0,8-5 0 0,-9 5 48 0,2 0 16 15,7-5 0-15,-7 7 0 0,7-7-96 0,-7 6-128 0,7-6 176 0,0 0-176 0,0 0 240 0,0 0-64 16,0 0-16-16,0 0 0 0,0 0-160 0,0 0 0 0,5 8 0 15,-5-8 0-15,0 0 0 0,8 8 0 0,-8-8 0 16,0 0 0-16,0 0 0 0,8 8 0 0,-8-8 0 0,5 10 0 16,-5-10 0-16,4 12 0 0,-1-3 0 0,-2 3 0 15,-2-3 0-15,1-9-144 0,-2 12 144 0,1-1-208 16,-2 0 208-16,2-3 0 0,-1 2 192 0,0-1-192 16,1 0 0-16,-2 2-256 0,-1-1 32 0,2-1 0 15,2-9-144-15,-4 13-16 0,-1-1-16 0,-1-1 0 31,6-11-320-31,-5 7-64 0,5-7-16 0,0 0 0 0,0 0-2144 0,0 0-448 16,0 0-64-16,0 0-32 0</inkml:trace>
  <inkml:trace contextRef="#ctx0" brushRef="#br2" timeOffset="136820.24">29809 12136 14735 0,'0'0'640'0,"0"0"160"0,0 0-640 0,0 0-160 16,0 0 0-16,-2 13 0 0,2-13 5056 0,-1 15 992 16,-1 0 192-16,2 0 32 0,2 4-5024 0,-2 0-1008 15,-2-1-240-15,2 3 0 0,0 0 0 0,0 1 0 16,0 2 0-16,0 0 0 0,-1-1 0 0,1-1 0 16,0 0 0-16,0 1 0 0,-1-2 0 0,-1-1 0 15,2-1 0-15,-2 1 0 0,-1 1 0 0,2-6 0 16,0-2 0-16,-1 0 0 0,1 2 0 0,1-2-320 15,1-5 64-15,-1-8 16 16,0 0-2000-16,0 0-416 0</inkml:trace>
  <inkml:trace contextRef="#ctx0" brushRef="#br2" timeOffset="137000.91">29643 12445 26719 0,'0'0'1184'0,"0"0"240"0,0 0-1136 0,0 0-288 0,0 0 0 0,0 0 0 15,0 0 3264-15,0 0 576 0,0 0 128 0,0 0 32 16,0 0-3120-16,0 0-624 0,10-4-128 0,-10 4-128 16,12-2 0-16,-2 0 0 0,1 0-128 0,-1 2 128 15,2 0-640-15,-2 0-32 0,1 0 0 0,-11 0 0 16,10-1-2256-16,2 1-448 0</inkml:trace>
  <inkml:trace contextRef="#ctx0" brushRef="#br2" timeOffset="137190.29">29957 12476 3679 0,'0'14'320'0,"0"-3"-320"0,0 0 0 0,-3 0 0 0,-1 2 7152 0,2 0 1360 15,0-1 256-15,1 1 64 0,-2 1-6496 0,2-1-1312 16,1-1-256-16,0-2-48 0,0 1 64 0,0-2 16 16,0 0 0-16,0-9 0 0,0 0-544 0,3 8-96 15,-3-8-32-15,0 0 0 0,0 0-400 0,0 0-96 16,0 0-16-16,0 0 0 15,8-7-2672-15,-8 7-528 0,2-17-128 0,2-2 0 0</inkml:trace>
  <inkml:trace contextRef="#ctx0" brushRef="#br2" timeOffset="137380.6">30010 12237 23951 0,'0'0'2128'0,"0"0"-1696"0,-10 0-432 0,1 0 0 16,9 0 4112-16,0 0 752 0,-11 4 128 0,11-4 48 15,0 0-4016-15,0 0-816 0,0 0-208 0,0 0 0 16,0 0-384-16,0 0-160 0,0 0-32 0,0 0 0 31,0 0-2112-31,8 9-448 16,-8-9-64-16</inkml:trace>
  <inkml:trace contextRef="#ctx0" brushRef="#br2" timeOffset="137718.57">30218 12442 13823 0,'0'0'1216'0,"0"0"-960"0,0 0-256 0,0 0 0 0,0 0 3712 0,0 0 704 15,5-9 144-15,-1 2 32 0,-3-2-2416 0,2 1-464 16,-1-1-112-16,0 1 0 0,-1 2-368 0,0-1-64 15,0-2-16-15,1 3 0 0,-2 6-512 0,0 0-96 0,0 0-32 16,0 0 0-16,0 0-192 0,0 0-32 0,-8-2-16 0,0 5 0 16,-1 4-64-16,0 2-16 0,-3 2 0 0,2 2 0 15,-1 2-48-15,1 0-16 0,-1 4 0 0,2 0 0 16,1 1 96-16,1 1 16 0,-1 1 0 0,3-3 0 16,-1 5-64-16,2-6-16 0,4 2 0 0,0-1 0 15,0 3-160-15,3-3 0 0,0-5 0 0,1 3 128 16,-1-4-128-16,3 0 0 0,0-3 0 0,1-2 0 15,-7-8 0-15,10 5-320 0,1-2 48 0,0-2 16 16,1-1-544 0,1-2-96-16,0-3-32 0,1-2 0 0,3-2-2720 0,2-2-528 15</inkml:trace>
  <inkml:trace contextRef="#ctx0" brushRef="#br2" timeOffset="140949.26">30935 11356 3679 0,'0'0'320'16,"0"0"-320"-16,0 0 0 0,0 0 0 15,0 0 2624-15,0 0 448 0,0 0 80 0,0 0 32 0,0 0-2448 0,0 0-480 16,0 0-112-16,0 0-16 0,0 0 736 0,0 0 144 16,0 0 16-16,0 0 16 0,0 0 432 0,0 0 64 15,0 0 32-15,0 0 0 0,0 0-160 0,0 0-16 16,0 0-16-16,0 0 0 0,0 0-480 0,0 0-80 16,0 0-32-16,0 0 0 0,0 0-272 0,0 0-64 15,0 0-16-15,0 0 0 0,0 0-160 0,0 0-16 16,0 0-16-16,0 9 0 0,0-9 128 0,0 0 16 15,-4 11 16-15,4-11 0 0,-6 7 80 0,6-7 16 16,-7 7 0-16,7-7 0 0,-8 9 16 0,8-9 0 16,-7 7 0-16,-1-4 0 0,-2 3-16 0,1-1 0 15,9-5 0-15,-9 6 0 0,0 0-96 0,1-1-16 16,-1 0 0-16,1 2 0 0,0-1-192 0,-1 2-32 16,-1-2-16-16,0 4 0 0,3-4-144 0,-1 4 0 15,-3 1 0-15,4-1 128 0,0-1-128 0,0 1 0 0,1-1 0 0,-1 0 128 16,1 0-128-16,1 0 192 0,-1 0-192 0,1 3 192 15,0 0-64-15,1 1-128 0,0 1 192 0,-1-1-64 16,1 4 48-16,2-1 0 0,-1-2 0 0,0 2 0 16,-1 2-48-16,2 1 0 0,-1 0 0 0,1-1 0 15,0-1-128-15,1 1 0 0,-2-1 0 0,2-1 0 16,1-1 0-16,0 1 0 0,0 1-192 0,0 0 192 16,0-1 0-16,0 1 0 0,0 1 0 0,0 0 0 15,1 0 0-15,-1 3 0 0,0-4 0 0,0 3 0 16,-1 2 0-16,1 0 0 0,0 1 0 0,0 2 0 15,0-4 0-15,1 1 0 0,2-2 128 0,0-1-128 16,-2-2 0-16,1 2 128 0,2-4-128 0,2 0 0 0,-1-2 160 16,0 0-160-16,0-2 192 0,2 0-192 0,1 1 0 0,-1-2 0 15,1 0 0-15,3 1 0 0,0 1 0 0,0-1 0 16,-1-2 0-16,1 3 0 0,2-1 0 0,0 0 0 16,-2-2 0-16,1 3 0 0,0-1 0 0,0-2 0 15,1 0-144-15,-2-3 144 0,0 3-352 0,-2-2 16 16,1-2 0-16,0 0 0 15,-1-1-432-15,-9-4-96 0,0 0-16 0,10 3 0 16,-10-3-2256-16,0 0-448 0</inkml:trace>
  <inkml:trace contextRef="#ctx0" brushRef="#br2" timeOffset="143485.19">31240 11742 5519 0,'0'0'496'0,"0"0"-496"0,0 0 0 0,0 0 0 16,0 0 5664-16,0 0 1040 0,0 0 208 0,0 0 32 15,0 0-5296-15,0 0-1072 0,0 0-192 0,0 0-64 0,0 0-96 0,0 0-32 16,0 0 0-16,0 0 0 0,0 0 0 0,0 0 0 16,0 0 0-16,0 0 0 0,-7 9 496 0,1-2 80 15,-3-2 32-15,2 3 0 0,2 1-160 0,-2 2-16 16,-1 2-16-16,-1 2 0 0,0-1-352 0,0 3-64 15,1 4 0-15,-2 1-16 0,-2 4-176 0,0-1 0 16,-1 2 0-16,3 5 0 0,-3 0 0 0,2-2 0 16,2 0-128-16,1 0 128 0,3-2 0 0,3 0 0 15,-2-3 0-15,4 0 0 0,2-6 0 0,1 0 0 16,-3-4 0-16,5 0 0 0,6-1 0 0,-1-4 0 16,-1-2 0-16,3-3 0 0,2-1 0 0,1-2 0 15,-1-2 0-15,3-2 0 0,1-2 160 0,-1-1-160 16,-1-3 192-16,1-2-192 0,1-3 0 0,0-1 0 15,0-2 0-15,1-2 0 0,-1-3 144 0,1 0-144 16,2 0 0-16,-1-1 144 0,-1 0 48 0,0-4 16 0,-1-2 0 0,-1-2 0 16,-1-1 16-16,-6 0 0 0,-4-1 0 0,5 1 0 15,3 1-32-15,-3 0-16 0,-7 0 0 0,-1 1 0 16,3 3-48-16,-4 2 0 0,-6-5 0 0,0 5 0 16,-1 2 0-16,-3 4-128 0,-1 2 192 0,0 2-64 15,0-2-128-15,1 3 0 0,2 2 144 0,-3 2-144 16,-3 1 0-16,-1 3 0 0,0 1 0 0,0 0 0 15,0 1 0-15,1 0-160 0,2 0 160 0,-1 0 0 16,2 2 0-16,-1 1-128 0,-1 4 128 0,2-3 0 16,9-1-432-16,-9 2-16 0,-2 2-16 0,4 2 0 15,7-6-1984-15,-7 6-400 0,1 1-80 0</inkml:trace>
  <inkml:trace contextRef="#ctx0" brushRef="#br2" timeOffset="143880.6">31178 11919 12895 0,'0'0'576'0,"0"0"112"0,0 0-560 0,-7-4-128 0,7 4 0 0,0 0 0 16,0 0 3792-16,0 0 736 0,0 0 144 0,0 0 16 16,0 0-3408-16,0 0-672 0,0 0-144 0,0 0-16 15,0 0 112-15,0 0 16 0,9 9 16 0,0-2 0 16,1-2 112-16,-1 2 32 0,-1 0 0 0,3 1 0 15,0 0-352-15,-2 0-80 0,-2 0-16 0,1-2 0 16,0 1-160-16,-2-1-128 0,1 2 192 0,-7-8-192 16,5 8 128-16,-5-8-128 0,0 0 0 0,0 0 0 15,0 0 0-15,0 0-272 0,0 0 16 0,9 1 16 16,-9-1-2240-16,9-2-448 0,-1-4-80 0,1 0-10304 16</inkml:trace>
  <inkml:trace contextRef="#ctx0" brushRef="#br2" timeOffset="144760.26">31185 11403 3679 0,'0'0'320'0,"0"0"-320"0,-9 3 0 0,9-3 0 0,-9 1 3472 0,9-1 624 15,0 0 128-15,-9 5 32 0,-1-4-2160 0,10-1-432 16,0 0-96-16,0 0-16 0,-7 2-16 0,7-2-16 15,0 0 0-15,0 0 0 0,0 0-560 0,0 0-96 16,0 0-32-16,0 0 0 0,0 0-480 0,11-3-96 16,0-2-32-16,-1 1 0 0,1 1-48 0,-1 2-16 0,0-4 0 0,2 2 0 15,0 1-160-15,0-1 0 0,1 0 144 0,0 2-144 16,1-2 0-16,2 1 128 0,-1 1-128 16,2-3 0-16,-1 1 0 0,2 0 0 0,2 3 0 0,-2-1 0 15,-2 0 0-15,-3-1 0 0,-3 0 0 0,3 1 0 16,4-1 0-16,-3 1 0 0,-3 1 0 0,3-3 0 15,4 2 0-15,-3 0 0 0,-3-1 0 0,-2 1 0 16,0 0 0-16,-10 1 0 0,0 0 0 0,0 0 128 16,11-1-128-16,-11 1 128 0,0 0-128 0,0 0 128 15,0 0 48-15,0 0 16 0,0 0 0 0,0 0 0 16,0 0 256-16,0 0 48 0,0 0 16 0,-5-7 0 16,-1 2-128-16,0 1-32 0,-2 0 0 0,8 4 0 15,-8-5-80-15,-2 0-16 0,-5-2 0 0,5 2 0 16,4 1-48-16,-5 0-16 0,-2-1 0 0,1 0 0 0,12 5-192 0,-10-6 128 15,-3 2-128-15,-1 1 0 0,-2-1 0 0,3 1 0 16,0 0 0-16,1 1 0 0,2 0 0 0,1 1 0 16,-1 0 0-16,1-2 0 0,9 3 0 0,-9-1 0 15,9 1-160-15,0 0 160 16,0 0-544-16,0 0-32 0,0 0 0 0,0 0 0 16,0 0-1984-16,0 0-416 0,0 0-80 0</inkml:trace>
  <inkml:trace contextRef="#ctx0" brushRef="#br2" timeOffset="145202.29">31858 11289 11967 0,'0'0'1072'0,"0"0"-864"0,0 0-208 0,0 0 0 15,0 0 3008-15,-6-5 576 0,6 5 96 0,0 0 32 0,0 0-2128 0,0 0-432 16,0 0-64-16,0 0-32 0,0 0 160 0,0 0 48 16,0 0 0-16,0 0 0 0,0 0-304 0,0 0-64 15,2 15-16-15,-4-2 0 0,1 1-480 0,1-2-80 16,-1 2-32-16,0 0 0 0,-2 2-288 0,2 1 128 16,1-3-128-16,-3 2 0 0,-1-6 0 0,0 1 0 15,2-1 0-15,0 2 0 0,0-3 0 0,0 2 0 16,1-4 0-16,0 1 0 15,-2 7-640-15,2-6-64 0,1-9-32 0,0 0 0 16,0 0-1616-16,0 0-320 0,-1 9-64 0</inkml:trace>
  <inkml:trace contextRef="#ctx0" brushRef="#br2" timeOffset="145428.6">31723 11330 20271 0,'0'0'1792'0,"0"0"-1424"0,0 0-368 0,0 0 0 16,0 0 3056-16,0 0 528 0,9-7 128 0,1 3 0 16,-1-1-2816-16,1 4-576 0,-1-2-128 0,2 1 0 15,-2-2 48-15,5 1 16 0,4 3 0 0,-2-2 0 16,-2-1 0-16,2-4 16 0,2 2 0 0,1 0 0 16,-1 2-80-16,0-2 0 0,0 1-16 0,1 0 0 15,-1 2-176-15,-4-1 0 0,-2-1 0 0,1 3 0 16,3-2-1712-16,-5 2-208 0,-11 1-64 0,0 0-7680 15,15 0-1552-15</inkml:trace>
  <inkml:trace contextRef="#ctx0" brushRef="#br2" timeOffset="145872.87">32538 11958 3679 0,'0'0'320'0,"0"0"-320"0,-4-9 0 0,0 3 0 15,4 6 7040-15,0 0 1328 0,0 0 272 0,-1-11 48 16,0 3-6576-16,1 8-1328 0,0 0-256 0,0 0-48 16,-7-4-16-16,7 4 0 0,-9 2 0 0,0 2 0 15,-1 1-64-15,-1 3-16 0,1 2 0 0,-1 3 0 16,-2 0 208-16,0 4 48 0,-1 0 0 0,-2 4 0 15,-2 4-368-15,2 1-64 0,2 1-16 0,-2-1 0 0,-1 3-192 0,0-2 0 16,2 1 0-16,-1-5 0 0,0 1 0 16,2-3 0-16,0-3 0 0,1-3 0 15,1 1-320-15,0-4-144 0,-1-2-48 0,3-3 0 16,2-3-1536-16,8-4-304 0,-9-2-64 0</inkml:trace>
  <inkml:trace contextRef="#ctx0" brushRef="#br2" timeOffset="146093.23">32257 11980 37199 0,'0'0'1648'0,"0"0"336"0,0 0-1584 16,0 0-400-16,0 0 0 0,0 0 0 0,1 12 464 0,3 0 16 0,1-2 0 16,0 2 0-16,0 1-224 0,2 0-32 0,1 0-16 0,1 2 0 15,0 1-208-15,1 3 0 0,2-5 0 0,1 2 0 16,0-3 0-16,2 0 0 0,-4-1 0 15,2-1 0-15,2-3-160 0,-4 0-32 0,-1 0 0 0,-3-2 0 32,-7-6-2368-32,8 7-496 0,-8-7-80 0</inkml:trace>
  <inkml:trace contextRef="#ctx0" brushRef="#br2" timeOffset="147305.22">32258 11724 5519 0,'0'0'496'16,"0"0"-496"-16,0 0 0 0,0 0 0 0,0 0 3872 0,0 0 672 16,0 0 144-16,0 0 32 0,0 0-3216 0,0 0-640 0,0 0-128 0,0 0-32 15,12 0 112-15,-12 0 16 0,0 0 0 0,0 0 0 16,9-4-432-16,-9 4-80 0,0 0 0 0,8-3-16 15,-8 3 720-15,7-6 160 0,-7 6 32 0,7-6 0 16,-7 6-16-16,5-6 0 0,0-1 0 0,-5 7 0 16,6-10-368-16,-6 10-80 0,6-7-16 0,-6 7 0 15,0 0-464-15,5-6-80 0,-5 6-32 0,0 0 0 16,0 0-160-16,0 0 0 0,0 0 0 0,7-5 0 16,-7 5 0-16,0 0 0 0,0 0 0 0,0 0 0 15,0 0 0-15,0 0 128 0,0 0-128 0,0 0 0 16,0 0 128-16,8-7-128 0,-8 7 128 0,0 0-128 15,0 0 192-15,0 0-64 0,7-6 0 0,-7 6 0 16,0 0-128-16,0 0 0 0,0 0 144 0,0 0-144 0,0 0 0 16,0 0 144-16,0 0-144 0,0 0 0 0,11-4 240 0,-11 4-64 15,0 0-16-15,0 0 0 0,9-6 32 0,-9 6 16 16,0 0 0-16,10-3 0 0,-2-4-64 0,0 3-16 16,-8 4 0-16,12-4 0 0,-3 0-128 0,0 0 160 15,0 0-160-15,-9 4 160 0,12-3-160 0,-2-1 0 16,1 1 0-16,-1 3 128 0,-10 0-128 0,12-4 0 15,-12 4 0-15,12-1 0 0,-2-3 0 0,-10 4 0 16,0 0 0-16,12 0 0 0,-2-1 0 0,-10 1 128 16,0 0-128-16,0 0 0 0,9-4 0 0,-9 4 128 15,0 0-128-15,0 0 0 0,10-7 0 0,-10 7 0 16,0 0 128-16,0 0-128 0,0 0 0 0,5-6 0 16,-5 6 0-16,0 0 128 0,1-9-128 0,-1 9 128 15,0 0-128-15,0 0 128 0,0 0-128 0,0 0 0 16,0 0 144-16,0 0-144 0,0 0 0 0,0 0 0 0,0 0 0 0,0 0 128 15,0 0-128-15,0 0 0 0,0 0 0 0,0 0 0 16,0 0 0-16,0 0 0 0,0 0 0 0,0 0 0 16,0 0 0-16,0 0 0 0,0 0 0 0,0 0-128 15,0 0 128-15,0 0 0 0,0 0 0 0,0 0 0 16,0 0 0-16,0 0 0 0,0 0 0 0,0 0 0 16,0 0 0-16,0 0 0 0,0 0 0 0,0 0 0 15,0 0 0-15,0 0 0 0,0 0 0 0,0 0 0 16,0 0 0-16,0 0 0 0,0 0 0 0,0 0 0 15,0 0 0-15,0 0 0 0,0 0 0 0,0 0 0 16,0 0 0-16,0 0 0 0,0 0 0 0,0 0 0 16,0 0 0-16,0 0 0 0,0 0 0 0,0 0 0 0,0 0 0 0,0 0 0 15,0 0 0-15,0 0 0 0,0 0 0 0,0 0 0 16,0 0 0-16,0 0 128 0,0 0-128 16,0 0 0-16,0 0 0 0,0 0 0 0,0 0 0 0,0 0 0 15,0 0 0-15,0 0 0 0,0 0 0 0,0 0 0 16,0 0 0-16,0 0 0 0,0 0 0 0,0 0 0 15,0 0 0-15,0 0 0 0,0 0 0 0,0 0 0 16,0 0 0-16,0 0 0 0,0 0 128 0,0 0-128 16,0 0 128-16,0 0-128 0,0 0 192 0,0 0-16 15,0 0-16-15,0 0 0 0,0 0 48 0,0 0 16 16,0 0 0-16,0 0 0 0,0 0 32 0,-5-7 0 16,-2 1 0-16,7 6 0 0,0 0 32 0,0 0 16 15,-11-8 0-15,3 1 0 0,8 7-48 0,-7-8-16 16,-1 2 0-16,8 6 0 0,-10-7-16 0,2 1 0 15,2-1 0-15,-1 1 0 0,-2 1-32 0,4-1 0 0,5 6 0 16,-7-7 0-16,-1 0-192 0,1-1 176 0,7 8-176 16,-7-6 160-16,2 0-160 0,1 3 0 0,4 3 0 15,-4-10 0-15,0 4 0 0,4 6 0 0,-1-8 0 0,1 8 0 16,-4-9 0-16,3 1 0 0,1 8-176 0,0-8 176 16,0 8-352-16,0 0 16 0,0-8 0 0,0 8 0 31,0 0-368-31,0 0-80 0,0 0-16 0,0 0 0 15,4-7-1568-15,-4 7-320 0,0 0-64 0,0 0-15536 0</inkml:trace>
  <inkml:trace contextRef="#ctx0" brushRef="#br2" timeOffset="147971.97">32657 11210 12207 0,'-11'-17'528'0,"2"9"128"0,-4 0-528 0,3 2-128 0,3-1 0 0,-2 1 0 15,-3-1 768-15,2 1 112 0,1-1 16 0,2 2 16 16,7 5-624-16,-7-8-128 0,-4 0-32 0,5 3 0 15,6 5 816-15,-7-5 144 0,-1 0 48 0,8 5 0 16,0 0 48-16,-10-2 16 0,-1-1 0 0,4 0 0 16,7 3-176-16,0 0-16 0,0 0-16 0,-11 0 0 15,2 1-32-15,9-1 0 0,0 0 0 0,0 0 0 0,-9 3 16 0,9-3 0 16,0 0 0-16,0 0 0 0,0 0-128 16,0 0-16-16,6 12-16 0,2-3 0 0,0-1-240 0,2 2-32 15,2-1-16-15,0 3 0 0,-2 0-160 0,3 2-48 16,3 2 0-16,4 3 0 0,3 2-32 0,1 1-16 15,-4 0 0-15,1 2 0 0,1 0-128 0,-1 1-16 16,-1 1-128-16,-1 3 192 0,-2-3-192 0,-1 5 144 16,-3 6-144-16,0 1 128 0,-1 2-128 0,0 1 160 15,-1-1-160-15,0 0 160 0,-2 2 80 0,-1-3 16 16,-2-1 0-16,3 1 0 0,0 2 0 0,-1 4 0 16,-3-2 0-16,2 0 0 0,1 3-256 0,-4 1 0 15,-3 2 0-15,-1-2 0 0,-3-4-384 0,-1-6 48 16,-3-5 0-16,-1-2 0 0,-4-2 576 0,-1-2 112 0,-3-1 32 15,1-1 0-15,-2 0-384 0,1-2 0 0,-2-1 0 16,-2-4 0-16,0 2-176 0,-1-6-96 0,-4-1-32 0,0-5 0 31,0-2-2800-31,2-5-560 0</inkml:trace>
  <inkml:trace contextRef="#ctx0" brushRef="#br0" timeOffset="167585.44">24455 12525 9327 0,'0'0'400'0,"0"0"112"0,0 0-512 0,0 0 0 0,-6 7 0 0,6-7 0 16,0 0 128-16,0 0-128 0,0 0 0 0,0 0 0 15,0 0 0-15,0 0-192 0,0 0 16 0,0 0 0 32,0 0-336-32,0 0-80 0,0 0-16 0,0 0-2704 0</inkml:trace>
  <inkml:trace contextRef="#ctx0" brushRef="#br0" timeOffset="169575.43">24258 12850 11343 0,'-15'16'496'0,"5"-6"112"0,1 4-480 0,-1-3-128 0,0 1 0 0,2-1 0 0,-3 1 208 0,3 0 32 16,1 0 0-16,0-1 0 0,2-2-96 0,5-9-16 16,-4 11 0-16,4-11 0 0,0 0-128 0,0 0 0 15,0 0 144-15,0 0-144 0,0 0 416 0,0 0 16 16,0 0 0-16,10-3 0 0,1 1-32 0,1-4 0 16,1 0 0-16,0-5 0 0,0-2-208 0,0 0-64 15,0 0 0-15,2-1 0 0,2-3-128 0,2 0 0 16,1-2 144-16,1-1-144 0,0 0 0 0,1 1 0 15,3-3 0-15,0 1 0 0,1-1 0 0,-1 0 0 16,-1-1 0-16,3-3 0 0,0 0 0 0,-2 0 0 16,-1 1 0-16,1-2 0 0,1 0 0 0,-1-1 0 15,-1 0 0-15,2-1 0 0,1 0 0 0,-1 2 128 16,0-4-128-16,4-2 0 0,3 2 0 0,-2 1 144 0,-1 0-144 16,-1 0 0-16,-3-2 0 0,2 4 0 0,1-2 0 0,0 2 0 15,-2 2 0-15,-2 2 0 0,-4 0 0 0,-2 1 0 16,1 0 0-16,0 1 0 0,-2 0 0 0,0 1 0 15,0 2 0-15,-1-5 0 0,3 1 128 0,-1-1-128 16,1 2 0-16,-2-1 160 0,-1-1-160 0,3 1 128 16,2-1-128-16,-1 2 128 0,1-1-128 0,-1-1 128 15,-3 2 0-15,0 0 0 0,0-2 0 0,2 2 0 16,0 3 160-16,-1-1 32 0,-2 2 0 0,0 0 0 16,0-1-128-16,-1 2-32 0,-2 0 0 0,0 2 0 15,-7 7 0-15,1-1 0 0,1-2 0 0,0 1 0 16,0-4-32-16,1 1 0 0,0-2 0 0,0 1 0 15,7-12-128-15,-3 2 192 0,-1 1-192 0,-1 2 192 0,0 3-192 16,1 0 128-16,-3-2-128 0,1 0 128 0,-2 1-128 16,0 2 0-16,0-3 0 0,1 3 0 0,-2-2 0 0,3 3 0 15,-2 2 0-15,0 0 0 0,0-2 0 0,2 3 0 16,-1-1 0-16,-2 0 128 0,-3 1-128 0,5 0 0 16,3 0 0-16,1-2 128 0,-4 0 176 0,0 0 16 15,2-2 16-15,-1 0 0 0,-2-1 112 0,1 1 32 16,1-2 0-16,-2 0 0 0,-2-1-192 0,3 1-32 15,0-1-16-15,0 1 0 0,1-2-80 0,-1 1-16 16,-1 1 0-16,3-1 0 0,-1-1 80 0,-1 0 16 16,-1 0 0-16,0 3 0 0,-1-1-16 0,1 2 0 15,0 0 0-15,0 1 0 0,2-1-64 0,-2 2-16 16,0 0 0-16,2-2 0 0,-2 3-144 0,-1 0 160 16,-1-2-160-16,1 0 160 0,0 1-160 0,1-1 192 15,2-1-192-15,-2 0 192 0,-3 0 16 0,3-1 16 0,2 0 0 0,0-3 0 16,0 0-224-16,-1 1 176 0,1 2-176 0,1-1 160 15,2-4-160-15,-1 4 0 0,-1 2 0 0,1-1 128 16,1-1-128-16,0 1 0 0,-6 8 0 0,1-2 0 16,0 2 0-16,1-3 128 0,1-1-128 0,1 1 0 15,0 0 0-15,-1-1 0 0,10-13 0 0,-2 5 0 16,-2 2 0-16,-4 3 128 0,-3-4-128 0,2 6 0 16,2-4 0-16,-1 2 0 0,-1-1 0 0,1 1 0 15,0 1 0-15,0-2 0 0,-3 0 0 0,1 1 0 16,-1 1 0-16,1 1 0 0,-1-2 0 0,3-1 0 15,0-2 0-15,-1 0 0 0,-2 2 0 0,2 3 0 16,1 1 0-16,0 3 0 0,-1-1 0 0,1-1 0 16,1-3 0-16,1 2 0 0,-2 0 0 0,-2-1 0 0,-1-2 0 15,1 3 0-15,5 5 0 0,-2-3 0 0,-2 2 0 16,1-2 0-16,0 3 0 0,0-3 0 0,-2 2 128 0,0 1-128 16,1-1 0-16,0 1 128 0,-2 0-128 0,-1 1 192 15,0-1-192-15,2 1 192 0,2-1-192 0,-1 0 0 16,-2 0 0-16,0 0 0 0,-3 4 0 0,1-2 0 15,0-2 0-15,-1 0 0 0,4 0 192 0,-2-2-32 16,0 1-16-16,0 1 0 0,9-11 112 0,-3 2 0 16,-3 1 16-16,-2 3 0 0,2-2-80 0,-2 3 0 15,-1 0-16-15,2 1 0 0,-1-5-176 0,1 4 160 16,-1 2-160-16,0-1 160 0,1-1-160 0,-1 1 0 16,1 2 0-16,0-2 0 0,1-4 0 0,-1 1 0 15,0 2 0-15,1-2 128 0,1-2-128 0,1 0 0 16,1 2 0-16,-2-2 0 0,1 1 208 0,3-1-32 0,1 2-16 15,2-2 0-15,-2-2-160 0,2 0 160 0,-1-1-160 16,0 1 160-16,-3 0-160 0,1 1 0 0,-1-5 0 0,1 3 128 16,1-1-128-16,1 0 0 0,-4-3 0 0,1 0 0 15,-2 5 0-15,-1-5 0 0,0-1 0 0,0 1 0 16,0 0 0-16,2 1 128 0,-2-1-128 0,0 2 0 16,0 0 0-16,1 0 0 0,0 0 0 0,2-3 0 15,0 1 0-15,2 1 0 0,2-3 0 0,-1-2 0 16,-1-2 0-16,5 0 0 0,1 0 0 0,0 4 0 15,-5 2 0-15,5-2 0 0,2-3 0 0,1 1 0 16,1-2 0-16,-1 2 0 0,-1 0 0 0,1-2 0 16,0 3 0-16,-3-2 0 0,0-1 0 0,1-2 0 15,1 0 0-15,0-1 0 0,-12 12 0 0,4-4 0 0,3-2 0 16,3-3 0-16,2-2 0 0,1 1 0 0,3-2 0 0,1 1 0 16,24-29 0-16,-8 7 0 0,-7 7 0 15,-3 3 0-15,-2 2 0 0,-1-1 0 0,-4-1 0 0,3-2 0 16,-3 1 0-16,2 1 0 0,2 1 0 0,0 3 0 15,-13 18 0-15,2-3 0 0,2-5 0 0,1-1 0 16,3-3 0-16,2 0 0 0,2-2 0 0,-1-5 0 16,24-34 0-16,-7 9 0 0,-9 6 0 0,-3 7 0 15,-2 3 0-15,0 1 0 0,0-1 0 0,0-1 0 16,3-1 0-16,1 0 0 0,2 1 0 0,0-1 0 16,1-4 128-16,-1 1-128 0,-2 1 0 0,-2-1 0 15,-1 0 0-15,-1-1 128 0,0-4-128 0,3-1 0 16,2-1 0-16,1 4 0 0,0 0 0 0,2 4 0 15,0 0 0-15,2 2 0 0,-2-4 0 0,-1-1 0 0,-3-3 0 16,0-2 0-16,-1 1 0 0,-2 2 0 0,-1-2 0 16,6 3 0-16,3-1 0 0,-1-1 0 0,-1-3 0 15,2 1 0-15,4-2 0 0,-1 1 0 0,-4 3 0 16,-1 0 0-16,-4 4 0 0,1-1 0 0,0 0 0 0,1-3 0 16,2 0 0-16,1 1 0 0,-2 2 0 0,4 1 0 15,6 2 0-15,-3 5-144 0,-23 24 144 0,4-3 0 16,1-3-512-1,1-3 16-15,0-4 0 0,2 1 0 16,1-5-640-16,2 0-128 0,35-32-16 0,-11 14-7536 0,-6 9-1488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32:14.20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9031 11532 12895 0,'0'0'576'0,"-9"8"112"0,0-3-560 0,2 2-128 0,1 0 0 0,-1 1 0 15,7-8 2432-15,-6 7 464 0,-1-2 96 0,7-5 16 16,0 0-2416-16,0 0-464 0,-4 9-128 0,4-9 0 16,0 0 0-16,0 0 0 0,0 0 128 0,0 0-128 15,0 0 368-15,0 0 0 0,4 10 0 0,-4-10 0 16,4 11 16-16,-4-11 16 0,0 0 0 0,5 9 0 15,-5-9 112-15,0 0 0 0,0 0 16 0,8 8 0 16,-8-8 16-16,6 6 0 0,-6-6 0 0,0 0 0 16,0 0-32-16,10 7 0 0,-10-7 0 0,0 0 0 15,9 5-112-15,-9-5-16 0,10 3-16 0,-10-3 0 16,12 4-96-16,-2-4-16 0,1-4 0 0,-11 4 0 16,11-2-64-16,1-2-32 0,0 1 0 0,-2-4 0 0,1 2-160 15,1 0 192-15,-2-1-192 0,2 1 192 0,1-1-64 0,0-1 0 16,0 1 0-16,1-2 0 0,2-1 64 0,-1 0 0 15,1 2 0-15,1-3 0 0,3-1-48 0,-2 2 0 16,-1-3 0-16,1 2 0 0,0-2-144 0,2 0 160 16,-1 2-160-16,4-3 160 0,1 3-160 0,1-4 192 15,-1 1-192-15,0 0 192 0,2 0 0 0,0-2 0 16,-1-1 0-16,3 0 0 0,-4-1 48 0,2-2 16 16,1-2 0-16,0-1 0 0,3 0-128 0,1-3 0 15,2 0-128-15,-1 2 192 0,1 1-192 0,-2 2 144 16,1 2-144-16,0-2 128 0,2-2-128 0,-1 1 192 15,-3 2-192-15,-2 0 192 0,1-3-64 0,-2 3-128 0,1 3 192 16,2 0-64-16,-2-1-128 0,2 2 160 0,3-2-160 0,0 0 160 16,1 0-160-16,-1-1 160 0,3 1-160 15,0 0 160-15,1 1-160 0,-1-1 160 0,-2 0-160 0,-1 0 160 16,-1-1-160-16,-1 0 0 0,1-6 144 0,0 2-144 16,2 0 0-16,3 0 144 0,-1-2-144 0,1 1 0 15,-1 1 160-15,1-3-160 0,1 0 128 0,-1 2-128 16,1-1 160-16,-1 5-160 0,-3-2 192 0,0 3-192 15,-2-2 256-15,-1 3-48 0,-2 0-16 0,2 0 0 16,1 0-32-16,0 0-16 0,1-1 0 0,1 1 0 16,-2 0-144-16,2 0 192 0,0 0-192 0,0 2 192 15,-1-1-192-15,-1 2 0 0,-1-5 0 0,-1 4 128 16,-1-1-128-16,0 0 0 0,0-2 0 0,-1 0 0 16,2 1 128-16,-1 0-128 0,1-3 0 0,0 1 128 0,0-2 16 0,0 0 0 15,0 2 0-15,0-1 0 0,0 1 32 0,0-1 0 16,0 0 0-16,0 2 0 0,-2 0-176 0,0 0 160 15,-2-1-160-15,-1 2 160 0,-1 1-160 0,0-1 0 16,-2-2 144-16,0 1-144 0,2 0 0 0,-1-2 128 16,1-2-128-16,2 3 0 0,2-1 128 0,0 2-128 15,-2-2 128-15,-1 2-128 0,2-2 128 0,2 1-128 16,1-1 128-16,-2-1-128 0,1-2 128 0,-2 3-128 16,-2 0 128-16,3 0-128 0,-4 2 0 0,1-1 128 15,-3 1-128-15,2-1 0 0,0-4 0 0,4 1 128 16,-2 0-128-16,1-1 0 0,2-3 128 0,-3 0-128 15,-2-2 128-15,-1 2-128 0,2-1 0 0,2 1 144 16,0 5-144-16,1-4 0 0,-2 0 176 0,0-2-176 0,-1 2 160 16,-2 0-160-16,-1-1 192 0,2 0-64 0,-3 0-128 0,0 1 192 15,-1 1-64-15,0-1 0 0,-2-4-128 0,3 0 192 16,0-1-64-16,0 0-128 0,1-1 176 0,-1-1-176 16,-4-2 192-16,2 1-192 0,2 3 192 0,0 0-192 15,-1-4 176-15,1 3-176 0,-1 0 160 0,3 1-160 16,-3 0 144-16,1 0-144 0,-1 0 128 0,-1 2-128 15,1-2 0-15,-3-1 128 0,-1-3-128 0,-1 0 0 16,1-1 128-16,-2-1-128 0,-1-4 0 0,0 4 128 16,0 2-128-16,0 1 128 0,0-2-128 0,0 1 128 15,0-1-128-15,-1 0 0 0,0 2 0 0,-2-3 128 16,1-3-128-16,-1 1 0 0,2 0 0 0,0 2 128 16,-2-1-128-16,0-1 0 0,1-2 0 0,-2 3 0 0,-1 5 0 15,1-2 128-15,0 3-128 0,0-1 0 0,0 0 128 0,2-1-128 16,-1 1 0-16,-1-2 128 0,-1-2-128 0,1-1 0 15,-1-1 0-15,0 3 128 0,1 1-128 0,2-1 0 16,-1-2 0-16,3 1 128 0,3 2-128 0,-1-2 0 16,-2 3 0-16,0-1 0 0,0-2 0 0,2 3 0 15,-4-4 0-15,2 1 0 0,-1-1 0 0,1 1 0 16,-1 0 0-16,1 0 0 0,-1-2 0 0,1 2 0 16,0 0 0-16,-1 4 0 0,-1 0 0 0,2 4 0 15,0-2 0-15,2 0 0 0,-4-3 0 0,4 2 0 16,-2-6 0-16,2 2 0 0,2 0 0 0,-1 1 0 15,0-1 0-15,1 2 0 0,2-1 0 0,2 2 0 16,1-1 0-16,-1 2 0 0,-3-2 0 0,2 2 0 0,-1 1 0 16,2 1 0-16,1 1 0 0,1-1 0 0,-1 0 0 0,0 2 0 15,0 0 0-15,-1-1 0 0,0-2 0 0,0 2 0 16,0 1 0-16,-1 3 0 0,0-2 0 0,1 2 0 16,0-3 0-16,1 2 0 0,1 0 0 0,3 0 0 15,0 2 0-15,2-2 0 0,-1 0 0 0,3-1 0 16,0 2 0-16,2-4 0 0,-1 2 0 0,0 0 0 15,2-3 0-15,-2 2 0 0,0 0 0 0,-1 1 0 16,-1-1 0-16,-2 4 0 0,2-2 0 0,-2 0 0 16,3 2 0-16,2-4 0 0,2 4 0 0,-1 1 0 15,3 1 0-15,0 2 0 0,2-2 0 0,1 1 0 16,0 2 0-16,-1 0 0 0,-2-2 0 0,1 0 0 16,-3-1 0-16,4 0 0 0,-2-5 0 0,3-4 0 0,4 0 0 15,0 0 0-15,0 0 0 0,4 1 0 0,4-1 0 16,0 3 0-16,-1-2 0 0,-2 0 0 0,-4 1 0 0,0-1 0 15,3-1 0-15,7 1 0 0,3-1 0 0,3 0 0 16,-2 0 0-16,0 2 0 0,-2-2 0 0,0-3 0 16,-2-1 0-16,2 0 0 0,2 0 0 0,2-1 0 15,0-1 0-15,2 1 0 0,2 1 0 0,-4 1 0 16,-6 3 0-16,0 0 0 0,-1 0 0 0,5-4 0 16,3-2 0-16,3 1 0 0,2-1 0 0,1 0 0 15,-2-2 0-15,0 2 0 0,0-1 0 0,2 0 0 16,1 1 0-16,1-3 0 0,1 0 0 0,-1 2 0 15,-2 2 0-15,-2 2 0 0,-3-3 0 0,4-1 0 16,-1-3 0-16,0 1 0 0,-1-1 0 0,-3 4 0 16,3 5 0-16,-7-2 0 0,-5 1 0 0,1-3 0 0,0 1 0 15,2 2 0-15,2 4 0 0,2-1 0 0,0 2 0 0,-2 2 0 16,-1 3 0-16,-3-2 0 0,-2 0 0 0,0-1 0 31,0-1-896-31,2 0-128 0,5 1 0 0,2 8-13504 0,-2 5-2688 0</inkml:trace>
  <inkml:trace contextRef="#ctx0" brushRef="#br0" timeOffset="1885.7">15857 17491 6447 0,'0'0'272'0,"0"0"80"0,0 0-352 0,0 0 0 0,0 0 0 0,8-4 0 15,0-2 4496-15,2-1 832 0,2-1 176 0,2 2 16 16,3-2-4304-16,1 0-848 0,1-3-176 0,2-1-48 16,1-1-16-16,4-4-128 0,-1-3 192 0,2-3-64 15,0 1 16-15,6 1 0 0,0-1 0 0,4-1 0 16,5 3 208-16,2-3 32 0,-2 1 16 0,2 0 0 16,3 1-80-16,0-1 0 0,-1-1-16 0,0-3 0 15,-5-2 64-15,4-3 16 0,3 2 0 0,4-2 0 16,4 0 16-16,4-2 16 0,3-1 0 0,-1 2 0 0,-1-1-64 15,1 0-16-15,-1 2 0 0,7-5 0 0,3-1-128 16,5-5-16-16,2 1-16 0,-1-4 0 0,-2 1 32 0,1-4 16 16,3 1 0-16,5-1 0 0,6-2-64 0,-2 2-16 15,-4 3 0-15,-1 2 0 0,-1-2-144 0,1-1 128 16,2-2-128-16,0 4 128 0,-3 1-128 0,0 0 0 16,-3-2 0-16,2 2 0 0,3 3 272 0,-1-2-16 15,-1 4-16-15,-6 2 0 0,-6 2-80 0,2 0-16 16,2-2 0-16,1 0 0 0,-1 1-144 0,-4 3 160 15,-1 2-160-15,-5-2 160 0,-4 1 0 0,-1 0 0 16,-2 1 0-16,3 0 0 0,4 0 272 0,-1 1 48 16,-2 2 16-16,-4-2 0 0,-2 2-80 0,-3-1-16 15,-3 1 0-15,-1-2 0 0,-1 0-192 0,1-1-32 0,2-2-16 16,-1 2 0-16,-1 3-16 0,1-2 0 0,-1 0 0 16,-4 0 0-16,-1-1-144 0,-4 2 128 0,-2-2-128 0,-1 2 128 15,1 2 32-15,-1 0 0 0,2 0 0 0,4-1 0 16,-1-1 80-16,-1 1 16 0,-3-2 0 0,0-1 0 15,-1 2-64-15,-3-1-16 0,-3-2 0 0,-1-1 0 16,-2 2 16-16,0-2 0 0,0-5 0 0,0 2 0 16,3 0-48-16,0 1 0 0,2 0 0 0,1 0 0 15,-2-5-144-15,2 0 128 0,1 1-128 0,0-3 128 16,-2 0-128-16,2 1 0 0,0-3 0 0,0 0 128 16,-3-6-128-16,-1 5 0 0,-1 1 0 0,0 3 0 15,-2-3 128-15,0 0-128 0,1-6 128 0,2 1-128 16,4-1 160-16,-2 3-160 0,-3 3 192 0,1 0-192 15,1 0 208-15,0 3-64 0,-1-4-16 0,0 1 0 0,-2 3-128 16,-2 0 192-16,-1-2-192 0,-2 0 192 0,-1-1-64 0,0-2-128 16,-1-1 192-16,2-4-64 0,-1 1-128 0,1 1 192 15,1 1-192-15,2 0 192 0,2-2-32 0,1-1 0 16,1-4 0-16,0 3 0 0,4 0-160 0,0-1 0 16,0-2 144-16,0 1-144 0,-2 1 0 0,-1 1 128 15,-3 2-128-15,-2 1 0 0,-1-4 0 0,-2 2 0 16,1-1 0-16,-2-1 128 0,-1 2-128 0,0 2 0 15,1 1 0-15,-3 3 0 0,-1 0 0 0,5-1 0 16,3-2 0-16,0 0 0 0,-4 0 0 0,1 4 0 16,0 0 0-16,1 0 128 0,2-4-128 0,2 2 0 15,-1-2 0-15,-1 1 0 0,2 3 0 0,-4-2 0 16,1-2 0-16,0-2 0 0,-2-1 0 0,4-4 0 0,0 2 0 0,0 0 0 16,1 1 0-16,2 1 0 15,2 2 0-15,1 1 0 0,-2-1 0 0,0 1 0 0,1-1 0 0,0 1 0 16,2-1 0-16,0-1 0 0,-1 0 0 0,-1-1 0 15,1 2 0-15,-1 0 0 0,1 1 0 0,0-4 0 16,1-1 0-16,2-1 0 0,4-3 0 0,1-1 0 16,-2-5 0-16,1 3 0 0,2 4 0 0,1 1 0 15,-2 0 0-15,-2-1 0 0,-3 1 0 0,-1-1 0 16,1-1 0-16,0-1 0 0,2 2 0 0,4 1 0 16,2 3 0-16,-1 1 0 0,-1-3 0 0,2 1 0 15,2 0 0-15,-2 3 0 0,-2-1 0 0,-1 1 0 16,0-1 0-16,1 3 0 0,2-2 0 0,5 2 0 15,5 0 0-15,1 1 0 0,-1-3 0 0,2 2 0 16,2 1 0-16,-1 2 0 0,-2-2 0 0,-3 0 0 0,1 3 0 0,1 3 0 16,-1 1 0-16,2 1 0 0,1 2 0 0,2 0 0 15,0 2 0-15,1 2 0 0,-3-1 0 0,3-1 0 16,2-1 0-16,1 4 0 0,2-2 0 0,0 3 0 16,-1 0 0-16,-3 4 0 0,-5 3 0 0,-2 1 0 15,0 1 0-15,4 0 0 0,4 1 0 0,-3 2 0 16,1 1 0-16,0 0 0 0,-2 1 0 0,-2 2 0 15,-6 1 0-15,0 1 0 0,-4-1 0 0,4 2 0 16,1-1 0-16,0 1 0 0,-1 4 0 0,0-1 0 16,-4 3 0-16,-4 1 0 0,-5 0 0 0,-2 1 0 15,-5 2 0-15,0-2 128 0,-2-1-128 0,2 0 0 16,-2 1 0-16,2-1 0 0,1 1 0 0,1 2 0 16,-1-3 0-16,0 1 0 0,-3 1-272 0,-1 0-32 15,-3 1 0-15,-3 1 0 16,0 3-1440-16,-1 0-304 0,0 3-48 0,-4-4-11264 0,-3 2-2256 0</inkml:trace>
  <inkml:trace contextRef="#ctx0" brushRef="#br0" timeOffset="2751.72">19985 2010 35935 0,'0'0'1600'0,"-9"0"320"0,-1-2-1536 0,10 2-384 0,0 0 0 0,4 15 0 15,5 0 1296-15,7 4 192 0,8-1 48 0,4 0 0 16,5-2-1536-16,7 2-208 0,6 4-96 0,6 5-16 16,4 6 320-16,1 1 0 0,1 0 0 0,8 1 0 0,11 0 0 0,5 2 0 15,3 2 0-15,1 8 0 0,-1 2 0 0,7 5 128 16,8-1-128-16,4 5 0 0,5 3 0 0,2-1 128 16,1-4-128-16,7 3 0 0,6 1 176 0,-1 2-16 15,-2 5 0-15,10 3 0 0,13 3 160 0,-3-4 48 16,-4-1 0-16,7 2 0 0,6 2-96 0,0 4-16 15,-1-1 0-15,2 5 0 0,-1-1 64 0,5 2 0 16,3-5 0-16,-1-1 0 0,-2 5 0 0,7 1 0 16,3 1 0-16,-2-5 0 0,-2-2-80 0,-2 0-16 15,-2 3 0-15,4-1 0 0,5-2 32 0,-3-1 16 16,-3 0 0-16,1-1 0 0,0 0-96 0,-4 2-32 16,-7 4 0-16,-3 2 0 0,-2 3 0 0,-1-4 0 15,-7-6 0-15,1 0 0 0,-3 3-144 0,-4-6 0 16,-8-2 0-16,1-5 128 0,0 1-128 0,-10-5 0 0,-13-4 0 0,3-1 0 15,6-3 0-15,-5 0 0 0,-7-1 176 0,-7-3-176 16,-6-4 144-16,0-2-144 0,4-1 128 0,-5-2-128 16,-5 2 128-16,-10-3-128 0,-9-3 128 0,-2-1-128 15,-7 0 176-15,2-1-48 0,0-3-128 0,-3 0 192 16,-6 0-192-16,-2-2 0 0,-2-3 0 0,-2 0-160 31,-3 0-1616-31,-6-2-320 0,-6-2-64 0,-1-3-17696 0</inkml:trace>
  <inkml:trace contextRef="#ctx0" brushRef="#br0" timeOffset="3602.64">8711 11979 33167 0,'-19'-6'2944'15,"1"2"-2352"-15,-2 1-464 0,4-1-128 16,5 4 1696-16,2 0 320 0,3-2 64 0,2 4 16 0,4-2-1776 0,0 0-320 16,4 5 0-16,2 2-192 0,0 1 0 0,3 3 16 15,0 1 0-15,4 3 0 0,3 0 176 0,4 0-128 16,0 1 128-16,8 4-128 0,2 2 128 0,2 0 0 15,2 3 0-15,5 4 0 0,4 2 0 0,3 4 192 16,2 3-64-16,3 1 0 0,1 2 64 0,6 4 0 16,6 0 16-16,5 4 0 0,4 5 192 0,2 3 48 15,2 4 0-15,5 4 0 0,6 2 0 0,4-1 16 16,7 1 0-16,2 3 0 0,-2 3-208 0,6 3-64 16,6 2 0-16,7 2 0 0,0-2-48 0,6 3-16 15,0 2 0-15,9 1 0 0,5 3-128 0,5-2 192 16,3-3-192-16,0 1 192 0,-1 5-64 0,4 2 0 15,5 1 0-15,-6 1 0 0,-7-3 144 0,4 4 32 0,6 0 0 16,-4 3 0-16,-3-1 304 0,-1 1 64 0,2 2 16 0,-3-1 0 16,-8 2-528-16,3 1-160 0,1 2 0 0,-7-5 0 15,-10-3 272-15,-2 0-48 0,-1-3-16 0,-6 1 0 16,-6 2-208-16,0-4 128 0,0-3-128 0,-3-1 0 16,-5-5 128-16,-8-2-128 0,-6 0 0 0,-5-6 0 15,1-6 128-15,-3-3-128 0,0-3 0 0,-4-1 144 16,-6-1-144-16,-5-5 0 0,-6-4 144 0,-3-1-144 15,-1-6 128-15,-1-4-128 0,-3-3 160 0,-1-2-160 16,-2-3 128-16,-2-1-128 0,-3-3 0 0,-5-3 144 16,-3 0-144-16,-4-1 0 0,-3-4 0 0,-3-1 0 15,-2-4-416-15,-3 0-64 0,-2 1-16 0,1-2 0 16,-2-3-2576-16,1 1-528 0,-2-2-112 0</inkml:trace>
  <inkml:trace contextRef="#ctx0" brushRef="#br0" timeOffset="5619.95">18024 17648 5519 0,'0'0'496'0,"0"0"-496"0,0 0 0 0,0 0 0 15,0 0 4592-15,0 0 816 0,0 0 160 0,0 0 48 16,0 0-4032-16,-1 9-816 0,1-9-144 0,0 0-48 16,0 0-320-16,0 0-64 0,0 0 0 0,-3 9-16 15,3-9 400-15,0 0 96 0,0 0 16 0,0 0 0 16,0 0 400-16,4 10 64 0,1-2 32 0,-1 1 0 16,-3 4-288-16,2-4-48 0,1 2-16 0,0 1 0 15,-2 6-368-15,1 1-80 0,0 5 0 0,0 1-16 0,1 3-368 16,0 5 144-16,0 3-144 0,1-2 0 0,2-1 240 0,-2 3-64 15,-1 1-16-15,-1-1 0 0,1 0 96 0,0-2 0 16,-2-2 16-16,1-1 0 0,-2-3-80 0,0-2 0 16,3-1-16-16,-1-2 0 0,-1 1-48 0,1-1 0 15,-2-7 0-15,1-2 0 0,-1-1-128 0,2-2 0 16,-3-11 0-16,1 10 0 0,-1-10 0 0,0 0-144 16,0 0 0-16,0 0 0 15,0 0-2288-15,0-10-448 0,-4-3-80 0</inkml:trace>
  <inkml:trace contextRef="#ctx0" brushRef="#br0" timeOffset="6037.18">18024 17597 31327 0,'-5'-18'2784'0,"1"-1"-2224"0,0 1-560 0,3 0 0 16,2-6 2320-16,4 2 368 0,3 4 64 0,4-2 0 15,1-3-2240-15,1 1-512 0,0 1 0 0,2 1 0 16,0 2 0-16,1 1-128 0,0 2 128 0,-1-1 0 16,0 3 0-16,0 1 0 0,-1 0 0 0,0 3 0 15,-1 3-144-15,2-1 144 0,-2 2 0 0,2 2-144 16,-1 3 144-16,2 3-128 0,2 1 128 0,-1 4-128 16,0 1 128-16,0 4 0 0,1 4 0 0,-1 2 0 15,-1 4 0-15,-2 4 0 0,1 4 192 0,-2 2-64 16,-1-3-128-16,-1-2 144 0,-1 5-144 0,-4 1 160 0,-3 0-160 15,0-4 160-15,1 0-160 0,-2-3 160 0,-4-2-160 0,-3-2 160 16,-1 1-160-16,-1-6 160 0,0 0 0 0,-6-1 0 16,-3-1 0-16,-2-2 0 0,-3-1-160 0,-1 0 160 15,-2-3-160-15,-1-1 160 0,2-4-160 0,0-1 160 16,0 0-160-16,1-3 160 0,-1-4-160 0,1 1 192 16,1-1-192-16,1 1 192 0,-2-4-384 0,1 0-80 15,1-3-16-15,1 2 0 16,1 2-736-16,1 0-128 0,2-2-48 0,2 3 0 15,1 2-1616-15,11 2-320 0,-11-3-64 0,11 3-10400 0</inkml:trace>
  <inkml:trace contextRef="#ctx0" brushRef="#br0" timeOffset="6472.18">19227 16993 26719 0,'3'-11'2368'16,"-1"-3"-1888"-16,-2 0-480 0,3 0 0 15,1 1 1584-15,1 0 208 0,0 0 64 0,1 0 0 16,-1 2-1664-16,-3 1-192 0,1 1-288 0,-3 9 64 0,0 0 80 0,0 0 16 15,0 0 0-15,0 0 0 0,0 0 128 0,0 0 0 16,-9 4 0-16,-2 5-128 0,-2 2 480 0,-1 2 96 16,-2 2 32-16,-2 2 0 0,-1 2 240 0,-2 5 48 15,-1 2 16-15,-2 3 0 0,1 1 128 0,-3 2 32 16,-2 3 0-16,3 1 0 0,2-3-336 0,1 4-64 16,1-1-16-16,1 7 0 0,2 8 80 0,1 3 16 15,2 2 0-15,2 1 0 0,0 2-400 0,2-2-80 16,2 1-16-16,1-1 0 0,2-2-128 0,2 1 0 15,1 1 0-15,2-3 0 0,1-8 0 0,2-2 0 16,2-4 0-16,2-5 0 0,0-9 0 0,4-4 0 16,0 1-192-16,0-8 192 15,0 1-448-15,3-4 16 0,3-3 16 0,2-2 0 16,3-1-1312-16,3-4-272 0,2 0-48 0,2-5-9408 0,2-2-1856 16</inkml:trace>
  <inkml:trace contextRef="#ctx0" brushRef="#br0" timeOffset="6804.74">19256 17680 29487 0,'0'0'2624'0,"0"0"-2112"0,0 0-512 0,0 0 0 0,0 0 3680 0,0 0 624 16,0 0 128-16,10 7 32 16,2 3-3936-16,0 1-784 0,0-2-144 0,-1 3-48 0,0 1 320 0,0 1 128 15,1 0-128-15,1 2 128 0,-2 0-288 0,0 0 32 16,0 1 0-16,-1 2 0 0,-1-1 48 0,2 3 16 16,-2 1 0-16,0-2 0 0,0-2 192 0,2 1 0 15,-1-2 0-15,0-1 160 0,1-6-160 0,2 1 0 16,1 1 0-16,2-3 0 15,0-4-352-15,-1 1-96 0,0-2-32 0,0-1 0 16,2-3-1952-16,0-1-400 0,-1-5-80 0,-1 0-16 0</inkml:trace>
  <inkml:trace contextRef="#ctx0" brushRef="#br0" timeOffset="7088.29">19899 17586 28559 0,'0'0'2544'0,"-11"12"-2032"0,-2 0-512 0,0 5 0 16,0 2 3264-16,1 2 544 0,3 3 112 0,0 2 32 16,1 2-3456-16,0 4-688 0,-1 2-144 0,0 6-32 15,-1 6 128-15,-1-1 32 0,1 1 0 0,-1 0 0 16,2-1-96-16,-1 0-16 0,0-2 0 0,-2-3 0 15,0 0 160-15,0-2 32 0,2 0 0 0,-2-1 0 0,-1-2 128 16,4-1 0-16,2 0 0 0,2-4 0 16,-3-6-432-16,5-3-48 0,0-5-16 0,3-2 0 15,-1-5-3088-15,1-9-640 0,13 4-112 0,0-9-16 0</inkml:trace>
  <inkml:trace contextRef="#ctx0" brushRef="#br0" timeOffset="7312.48">20002 17862 47967 0,'-7'-10'2128'0,"7"10"432"0,0 0-2048 0,0 0-512 15,0 0 0-15,12-6 0 16,2 2-384-16,2-3-176 0,2 2-32 0,2-1-16 0,2-2 224 0,4 1 64 0,3 3 0 0,-1-1 0 15,0-1-64-15,-1 2 0 0,0 1 0 0,-1 2 0 32,-3-4-1024-32,-3 2-192 0,-1 0-64 0,-4 3 0 15,-2 2-1056-15,-13-2-224 0,0 0-32 0</inkml:trace>
  <inkml:trace contextRef="#ctx0" brushRef="#br0" timeOffset="7522.45">20092 18061 27647 0,'0'0'2448'0,"0"0"-1952"15,0 0-496-15,0 0 0 0,4 9 3264 0,-4-9 576 16,11 4 96-16,5-4 32 16,3-3-3712-16,5 0-752 0,1 0-144 0,2-1-16 15,2-3 0-15,-1 1 0 0,0-2 0 0,-1 0 0 16,1 0-704-16,-2 2-144 0,-2-1-32 0,-1 1 0 15,-3-1-1824-15,0 0-368 0</inkml:trace>
  <inkml:trace contextRef="#ctx0" brushRef="#br0" timeOffset="7872.33">20783 17362 27647 0,'0'0'1216'0,"-6"-9"256"0,0-4-1168 0,-1 3-304 0,2 2 0 0,5 8 0 16,0 0 3360-16,0 0 608 0,0 0 128 0,0 0 32 31,0 0-3808-31,3 12-768 0,-1 2-160 0,2 7-32 0,0 5 400 0,0 0 80 0,0 4 16 0,1 2 0 16,0 6 288-16,-1 1 64 0,0 4 16 0,-1-2 0 15,-2-2 416-15,0-3 64 0,-1 4 32 0,0-3 0 16,0 2-304-16,0 2-64 0,-1-1-16 0,1-2 0 0,0-3-224 16,1 0-128-16,2-1 128 0,1-2-128 0,-3-5 0 0,2-1 0 15,1-1 0-15,1-3 0 16,0-6-448-16,2-1-144 0,1-2-48 0,-1-2 0 16,2-2-1920-16,2-4-400 0,-1-1-80 0,-1-1-12720 15</inkml:trace>
  <inkml:trace contextRef="#ctx0" brushRef="#br0" timeOffset="8289.09">21350 16719 4607 0,'0'0'192'0,"0"0"64"0,-8 6-256 0,0 0 0 0,0 5 0 0,3 0 0 16,2 1 7760-16,3 8 1520 0,2 1 288 0,2 6 64 15,1 4-7584-15,3 6-1536 0,-1-1-288 0,3 7-64 16,0 4-32-16,0 4 0 0,1 1 0 0,-1 2 0 16,1 2 144-16,-1 4 32 0,-1 5 0 0,2 1 0 15,-1 9 64-15,-1-4 16 0,-2-2 0 0,-2-2 0 0,-1 2 16 0,0 1 16 16,-2-1 0-16,1-2 0 0,0-3-96 0,-1-4 0 16,1-3-16-16,-3-6 0 0,0-1-176 0,0-7-128 15,0 0 192-15,0-3-192 0,1 0 160 0,2-2-160 16,-1-3 128-16,2-3-128 15,2-7-320-15,0-3-128 0,2-7-48 0,0-4 0 16,1-5-3296-16,1-2-672 0</inkml:trace>
  <inkml:trace contextRef="#ctx0" brushRef="#br0" timeOffset="8689.78">22357 17648 3679 0,'0'0'160'0,"0"0"32"0,0 0-192 0,0 0 0 0,-9-2 0 0,9 2 0 16,-8-4 6976-16,8 4 1360 0,0 0 272 0,0 0 48 0,0 0-6944 0,-9 4-1392 15,9-4-320-15,-10 11 0 0,-3-1 0 16,1 3 0-16,0 2 160 0,-1 3-160 16,-4 1 416-16,1 6 0 0,-1 4 0 0,-3 3 0 0,-3 2 544 0,0 4 128 15,3 4 0-15,-1 1 16 0,-2 1-368 0,1-2-80 16,-1-3-16-16,2-1 0 0,1-6-304 0,2 0-64 15,-1-1-16-15,2-7 0 0,1-4-400 0,3 3-96 16,1-8-16-16,3 0 0 16,3-8-1424-16,0 0-304 0,6-7-48 0,0 0-9424 15,-9-1-1872-15</inkml:trace>
  <inkml:trace contextRef="#ctx0" brushRef="#br0" timeOffset="8910.51">21970 17807 28559 0,'0'0'2544'0,"0"0"-2032"0,4 13-512 0,0-1 0 15,1-1 4448-15,2 5 800 0,5 3 144 0,1 6 48 16,0 4-4208-16,2 0-832 0,2-1-160 0,0 4-48 16,0-1-32-16,1-1-16 0,1-1 0 0,0-6 0 15,2 2-416-15,0-3-96 0,0-3-16 0,-2 1 0 16,-3-4-1792-16,1 1-352 0,0-4-80 15,-3 1-16-15,-2-1-160 0,-2-4-32 0,-3 2-16 0,1-5-6896 16,1-1-1360-16</inkml:trace>
  <inkml:trace contextRef="#ctx0" brushRef="#br0" timeOffset="9841.28">22622 18244 8287 0,'0'0'368'0,"0"0"80"0,0 0-448 0,0 0 0 0,0 0 0 0,0 0 0 15,0 0 5328-15,0 0 992 0,7 10 192 0,-7-10 32 16,6 10-4496-16,1-1-896 0,-7-9-176 0,7 12-32 16,3 3-224-16,-3-2-32 0,1 1-16 0,1 2 0 0,2-1-448 0,-1 6-96 15,-1-3 0-15,0 2-128 0,2-1 128 0,-3 4-128 16,0-5 0-16,-3 3 0 0,-4 0 0 0,-1-2 0 15,0 1 0-15,-1-2-144 0,-3-2-80 0,0-1-16 16,-3 2 0-16,0-2 0 0,-3-2-80 0,1-2 0 16,2-3-16-16,0 0 0 15,7-8-384-15,0 0-80 0,0 0-16 0,0 0-14288 0</inkml:trace>
  <inkml:trace contextRef="#ctx0" brushRef="#br0" timeOffset="10290.4">23399 17704 31327 0,'-5'-5'2784'0,"-3"2"-2224"0,-1 2-560 0,1-1 0 16,8 2 2400-16,0 0 368 0,-10 0 80 0,10 0 16 15,0 0-2608-15,-8 6-528 0,8-6-112 0,-9 9 0 16,0 2-32-16,0 2 0 0,-2 2 0 0,1 4 0 16,-1 7 0-16,1 0 0 0,-2 6 0 0,2 6 0 15,-1 6 416-15,1 2 0 0,-2 0 0 0,2 0 0 16,-1-2 416-16,2-2 16 0,1-1 0 0,2-5 0 0,0-6-192 0,3-3-48 16,1 1 0-16,2-3 0 0,3-7-192 0,1 0 176 15,1-1-176-15,3-4 160 0,2-4-16 0,2-2 0 16,1-1 0-16,3-3 0 0,2-1-144 0,4-3 128 15,4-5-128-15,2-6 128 0,0 1 0 0,2-3 0 16,0-3 0-16,-1-1 0 0,-2-2 128 0,-2 2 32 16,-3-5 0-16,-2-1 0 0,-3-2 112 0,-3 0 32 15,-4 0 0-15,-2-4 0 0,-1-5 64 0,-3-2 16 16,-3-2 0-16,-2-1 0 0,1-1-256 0,-3 4-64 16,-1-1 0-16,-1 4 0 0,-3 1 0 0,-1 3 0 15,-3 3 0-15,-1-1 0 0,0 2-192 0,0-2-256 16,-1 2 48-16,0 2 16 15,-3 2-1152-15,1 6-208 0,0-1-48 0,-1 4-11136 16,-4 3-2240-16</inkml:trace>
  <inkml:trace contextRef="#ctx0" brushRef="#br0" timeOffset="10532.1">23185 18157 39615 0,'0'0'3520'0,"0"0"-2816"0,0 0-560 0,0 0-144 16,6 12 1856-16,1-1 352 0,6-1 64 0,2-1 16 15,0-4-2288-15,5-1-368 0,1-2-112 0,4-2-32 16,2-3 64-16,4-2 0 0,4-2 0 0,-1-1 0 16,-4 1-208-16,-1-3-48 0,-4-1 0 0,-3-1 0 15,-4 0-160-15,-2 2-32 0,-2-2-16 0,-1 0 0 16,-1 1-192-16,0-2-48 0,-2-2 0 0,1 1 0 15,-1-2-1984-15,0 2-384 0,0-2-96 0,0-1-4400 16,0 0-880-16</inkml:trace>
  <inkml:trace contextRef="#ctx0" brushRef="#br0" timeOffset="11207.85">23312 17121 14735 0,'0'0'1312'0,"0"0"-1056"16,0 0-256-16,-4 12 0 0,4 1 6288 0,4 1 1200 16,4 2 256-16,5 1 32 0,2 0-6432 0,7 2-1344 0,6 5-176 0,2-1-80 15,0-2 96-15,1 5 16 0,2 4 0 0,-1 1 0 16,0 2 144-16,-2 3 0 0,-3 5 0 0,-1 1 0 16,-1-1 0-16,-2 4 0 0,-2 3 0 0,-1 1 0 15,-3 4 0-15,-2 4 0 0,-3 2 128 0,-3 1-128 16,-4-2 352-16,-2-2 0 0,-3-5 0 0,-3-1 0 15,-1 1 32-15,2-8 0 0,-5-4 0 0,2 1 0 16,0-6-144-16,-2 2-32 0,2-2 0 0,-1-2 0 16,-2-2-208-16,0-3 0 0,0-1 0 0,2-5 0 15,-1-5-1216 1,3-2-192-16,-1-2-48 0,0-6-10944 0,5-6-2192 0</inkml:trace>
  <inkml:trace contextRef="#ctx0" brushRef="#br0" timeOffset="11493.38">24267 17876 31327 0,'0'0'2784'0,"0"0"-2224"16,0 0-560-16,0 0 0 0,0 0 3568 0,13 2 592 15,0-2 128-15,2 3 32 0,-1-2-3552 0,2 2-768 16,2-2 0-16,2 1-160 0,-1-2 160 0,1 2 0 16,-1 1 0-16,3-2 0 0,2-2-144 0,-1 1-48 15,2-1-16-15,-4 1 0 16,-1 1-400-16,-2-1-80 0,0-1-16 0,-1-1 0 16,-1 2-256-16,-1-1-64 0,-2-3-16 0,0 1 0 15,-1 1-1136-15,-12 2-208 0,11-4-48 0,-11 4-12672 0</inkml:trace>
  <inkml:trace contextRef="#ctx0" brushRef="#br0" timeOffset="11703.73">24210 18154 30399 0,'0'0'1344'0,"0"0"288"0,0 0-1312 0,0 0-320 16,0 0 0-16,9 11 0 15,3-3 3120-15,4-3 544 0,2 1 112 0,5-5 32 0,5-1-3024 0,4-1-592 16,5-5-192-16,4 5 0 0,5-6 0 0,4 2 0 16,-1-1 0-16,1 1 0 15,-3-5-1712-15,-2 3-272 0,-2-4-48 0,2-1-9792 16,-1 2-1952-16</inkml:trace>
  <inkml:trace contextRef="#ctx0" brushRef="#br0" timeOffset="12124.69">25303 17796 21183 0,'0'0'944'0,"-11"4"192"0,-2-4-912 0,0 3-224 0,1 1 0 0,-1 1 0 15,0 0 4464-15,0 3 848 0,-1 4 160 0,-2 1 32 31,-1 4-4736-31,-1 1-960 0,-2 2-192 0,2 3-48 0,1 7 64 0,-1-5 16 0,-3 0 0 0,2 1 0 16,-1 2 160-16,2 2 48 0,1 0 0 0,2 2 0 16,5-6 464-16,1 2 80 0,2 1 32 0,4 0 0 15,1-5 224-15,5 0 48 0,3-1 16 0,5 0 0 16,0-4-304-16,5-2-64 0,4 0-16 0,6-4 0 16,6-1-336-16,2-4 128 0,-1-6-128 0,-1-2 0 15,2 0 0-15,-2-2 0 0,-4-4 0 0,0 1 0 16,-2-1 208-16,-1-6-16 0,-1-1-16 0,-2 1 0 15,-2-1 320-15,-2-1 64 0,-1-2 16 0,-4-2 0 0,-4-3 96 16,-1-2 32-16,-1-4 0 0,-5 0 0 0,-3-6-144 0,-3 1-32 16,-2-2 0-16,-5-1 0 0,-2 1-240 0,-3 3-48 15,0 1-16-15,-1 0 0 0,-3 1-224 0,-1 3 0 16,2 5 0-16,0 3 0 0,1 3-208 0,-1 0-48 16,-2 0 0-16,0 2 0 15,0 0-1344-15,3 0-256 0,-1-4-64 0,5-2-18448 16</inkml:trace>
  <inkml:trace contextRef="#ctx0" brushRef="#br0" timeOffset="17080.16">24342 2635 9215 0,'0'0'400'0,"0"-6"96"0,0 6-496 0,0 0 0 0,0 0 0 0,0 0 0 16,0 0 6544-16,0 0 1216 0,0 0 240 0,0 0 64 16,0 0-6416-16,-6 10-1280 0,3 3-368 0,4 0 144 15,0-2-144-15,3 3 0 0,1 4 0 0,2 3 128 0,-3 4-128 0,0 2 0 16,1-1 0-16,-3 1 0 0,0 0 0 0,-1-1 0 15,-2 3 0-15,-2-3 0 0,1 0 0 0,-1 0 0 16,2 0 0-16,-3 0 0 0,-1-2 176 0,-1-1-48 16,1-2-128-16,0 1 192 0,0-2-48 0,2-2-16 15,0-3 0-15,0 0 0 0,-1-3-128 0,4-12 0 16,0 0 144-16,0 0-144 0,0 0 128 0,0 0-128 16,0 0 160-16,0 0-160 0,-3-12 128 0,3-3-128 15,0-4 0-15,-1-5 0 0,-1-2 0 0,1-1-288 16,-1-2 32-16,-1-2 16 0,-1-2-16 0,-3 1-16 15,0-2 0-15,-1 0 0 0,1-1 272 0,-1-2 0 16,1-3 0-16,-2 1 0 0,1-2 192 0,1-2 64 16,2-5 0-16,0 5 0 0,1 5 176 0,1 2 32 15,3 3 16-15,0 2 0 0,2 2-96 0,1 6-32 0,1-1 0 16,3 5 0-16,-1 2-96 0,2 1 0 0,3 2-16 0,-1 2 0 16,2 2-32-16,1 2 0 0,3 0 0 0,2 3 0 15,1 0-208-15,3 1 128 0,3 2-128 0,3 4 0 16,0 0 128-16,0 5-128 0,-2 3 0 0,0 3 0 15,1 0 0-15,-1 4 0 0,-2 4-128 0,-2 1 128 16,-3-2-176-16,0 1 176 0,-2 0-160 0,-2-1 160 16,0 3 0-16,-2 1 0 0,-4-3 0 0,0 1 0 15,0-1 0-15,-2-1 0 0,-2-1 0 0,-1 0 0 16,-2 1 0-16,0-1 0 0,-2-4 0 0,-2 0 0 16,0-2-208-16,-2 0-48 0,-1-2-16 0,-2 0 0 15,1-1 608-15,-4 3 128 0,-1-3 32 0,-2-1 0 16,-3-2-336-16,-1 0-160 0,-2-3 160 0,-5 2-160 0,-2-2 176 0,-1 0-176 15,-2-1 192-15,0-1-192 0,-1-2 0 0,4 0-176 16,-1-1 0-16,2 1 0 16,2-1-336-16,3 0-80 0,3-2-16 0,4-2 0 15,1-2-1424-15,3-1-272 0,3-2-64 0,2 0-8704 16,2 0-1728-16</inkml:trace>
  <inkml:trace contextRef="#ctx0" brushRef="#br0" timeOffset="17531.3">25630 1548 25791 0,'-13'1'2304'0,"-6"2"-1856"0,0 1-448 0,1 2 0 16,1 4 3008-16,1 1 512 0,0 8 112 0,2-4 16 16,0 0-2928-16,1 1-576 0,0 4-144 0,-2 4 0 15,-2 2 0-15,0 1 0 0,1 0 144 0,0 5-144 16,-2-1 192-16,1 4-48 0,0 0 0 0,-2 10 0 15,0 8 112-15,-2 4 32 0,-1 5 0 0,0-6 0 16,0 1-128-16,-1-2-32 0,3-4 0 0,3 2 0 0,2 1-128 0,1-1 0 16,0-2 0-16,4 0 0 0,5 0 0 0,3-2 0 15,0-1 144-15,4-1-144 0,3-4 176 0,4-4-48 16,4-1 0-16,3-5 0 0,2-3-128 0,3-4 0 16,2-6 0-16,1-4 0 0,2 4 0 0,0-4 0 15,0-2 144-15,0-4-144 0,0-3-256 0,1-3-112 16,2-2-16-16,2 2-16 15,1-1-496-15,-4 0-112 0,-2-3-16 0,-2-2-10352 16,-3-3-2064-16</inkml:trace>
  <inkml:trace contextRef="#ctx0" brushRef="#br0" timeOffset="17898.32">25492 2390 21183 0,'0'0'1888'0,"0"0"-1504"0,0 0-384 0,0 0 0 0,0 0 3936 16,0 0 720-16,5 16 144 0,0-2 16 0,0 1-3856 0,3 0-784 16,5 5-176-16,0-1 0 0,-1 1 0 0,1 1 0 15,1 1 0-15,-1-1 0 0,3-2 0 0,1 2 0 16,0 0 0-16,1-1 0 0,0-2 0 0,1-1 0 16,-2-3-128-16,-2-2 128 0,0-2-272 0,0-2-16 15,-2-1 0-15,0-1 0 16,-1-1-512-16,-2-1-96 0,1-4-32 0,-11 0 0 15,12-4-2080-15,-2-1-400 0</inkml:trace>
  <inkml:trace contextRef="#ctx0" brushRef="#br0" timeOffset="18180.41">25941 2298 27519 0,'0'0'1216'0,"0"0"256"0,0 0-1168 0,0 0-304 0,0 0 0 0,0 0 0 15,0 0 656-15,0 0 80 0,0 0 16 0,0 0 0 16,0 0 96-16,-1 13 32 0,1-3 0 0,-1 3 0 16,-2 4 80-16,1 4 32 0,-1-1 0 0,0 3 0 15,-1 3-96-15,1 3-32 0,-5-2 0 0,1 7 0 16,1 3-208-16,-1 3-32 0,-1 0-16 0,2 0 0 16,-1-1-416-16,2 0-192 0,1-4 160 0,-1 0-160 15,0 0 0-15,1-1 0 0,0 1 0 0,0-3 0 16,-1 3 0-16,1-2 0 0,0-1-208 0,0 2 64 15,0 3-640-15,2-6-128 0,0-2-32 0,1-9 0 16,1 0-1456-16,0-4-288 0,-1-7-64 0,1-9-11696 16</inkml:trace>
  <inkml:trace contextRef="#ctx0" brushRef="#br0" timeOffset="18437.4">26132 2431 20271 0,'0'0'1792'0,"0"0"-1424"16,0 0-368-16,0 0 0 0,0 0 4992 0,8-4 912 16,3-3 192-16,4 5 48 0,2-1-4656 0,2 0-912 0,2 0-192 0,1 1-48 15,2 0-128-15,-1 0-16 0,-1 0-16 0,2-1 0 16,-2-1-176-16,0 0 0 15,1-1-160-15,0 0 160 16,-1 0-704-16,-1-1-32 0,-2 1-16 0,2 1 0 16,1-2-544-16,0-1-112 0,-2 2-32 0,-3 1 0 15,-3 0-1856-15,-1 0-368 0</inkml:trace>
  <inkml:trace contextRef="#ctx0" brushRef="#br0" timeOffset="18685.6">26233 2684 23039 0,'0'0'2048'0,"0"0"-1648"0,0 0-400 0,0 0 0 0,0 0 3664 0,0 0 656 16,11 6 128-16,1-1 32 0,1 2-3392 0,0-5-656 15,0 0-144-15,1-2-32 0,3 0-64 0,0 0-32 16,1-2 0-16,2 0 0 0,1-2-160 0,1-1 0 15,3-3 0-15,1 0 0 16,1 3-1456-16,2-2-272 0,-1-2-48 0,1 0-16 16,0 0-1856-16,-2-4-384 0,6-10-80 0,-5 7-16 0</inkml:trace>
  <inkml:trace contextRef="#ctx0" brushRef="#br0" timeOffset="18997.34">26901 1909 21183 0,'0'0'1888'0,"0"0"-1504"0,0 0-384 0,-7 5 0 15,0 3 4640-15,1 4 864 0,1 4 160 0,1 1 32 16,3 3-4480-16,0 5-896 0,-1 1-176 0,2 6-144 15,0 1 160-15,0 5-160 0,-1 1 128 0,1 6-128 16,-1-2 0-16,1 1 0 0,1-1-192 0,-2 0 192 16,-2 0 0-16,2 4 0 0,-1 1 0 0,2 2 0 15,2 1 0-15,0-4 0 0,1-4 144 0,1-4-16 16,1-7-464-16,2-3-96 0,-3-4-16 0,1-3 0 16,0-4-448-16,0-2-112 0,0-2-16 0,2-2 0 15,1-4-1664-15,0 0-320 0,-8-8-80 0</inkml:trace>
  <inkml:trace contextRef="#ctx0" brushRef="#br0" timeOffset="19731.3">27503 1579 14511 0,'0'0'640'0,"0"0"128"0,5-14-608 0,-1 2-160 0,-4 12 0 16,4-8 0-16,0-2 1664 0,-4 10 288 0,0 0 64 0,0 0 16 15,0 0-528-15,9 0-96 0,-9 0-32 0,8 8 0 16,-1 5-288-16,0 3-48 0,-1-2-16 0,-1 5 0 16,-3 6-128-16,4 4-48 0,0 0 0 0,2 1 0 15,-4 3 144-15,1 0 32 0,0 2 0 0,2 0 0 16,-3 1-368-16,1 3-64 0,-1 1-16 0,1 5 0 16,0 1-16-16,-1 3-16 0,0 2 0 0,-1-3 0 15,-1-1-48-15,1 0-16 0,1-4 0 0,-1 0 0 16,0-3-208-16,3 3-32 0,0-1-16 0,2 1 0 15,-1-5-224-15,-1 2 176 0,2-2-176 0,-2 0 160 16,0-2-160-16,0-3 0 0,5-3 0 0,-2-4 128 16,0 0-352-16,-3-4-80 0,1-1-16 0,-1-3 0 15,2 0-384-15,0-4-96 0,1 0-16 0,-1-4 0 16,1-2-1248-16,-1-1-256 0,0-5-48 0,-8-2-13072 16</inkml:trace>
  <inkml:trace contextRef="#ctx0" brushRef="#br0" timeOffset="20181.23">28584 2171 17503 0,'0'0'768'0,"0"0"176"0,-9 3-752 0,0-1-192 0,9-2 0 0,-11 6 0 16,2 0 4000-16,0 1 768 0,3 2 160 0,-4 3 16 15,1 3-3472-15,-1 0-704 0,-2 0-144 0,2 5-32 0,-1 1-112 0,0 1-32 16,-2 1 0-16,-1 2 0 0,-1 0-128 0,0 0-48 16,2 1 0-16,2 0 0 0,-2 0-128 0,1 0-16 15,5-12-128-15,2 2 192 0,0-2-192 0,-2 2 0 16,1-4 0-16,1 1-160 15,1 0-1456-15,-1-2-304 0,-6 8-48 0,3-8-16 16,2-3-1040-16,-1-3-224 0,-7 1-32 0,1-4-16 0</inkml:trace>
  <inkml:trace contextRef="#ctx0" brushRef="#br0" timeOffset="20379.24">28124 2330 39679 0,'0'0'1760'0,"0"0"352"0,0 0-1680 0,0 0-432 0,0 0 0 0,0 0 0 16,9 13 720-16,1-1 64 0,2 0 16 0,2-2 0 15,1 3-144-15,0-1-16 0,4 2-16 0,2-1 0 16,3-1-432-16,4 1-64 0,-1 3-128 0,3-4 176 31,1 1-1216-31,-1 0-240 0,-1-2-64 0,-2 0 0 16,-1-2-1664-16,-1-1-352 0,-3 1-64 0</inkml:trace>
  <inkml:trace contextRef="#ctx0" brushRef="#br0" timeOffset="20735.34">28948 2710 40479 0,'0'0'1792'0,"0"0"384"0,1 10-1744 0,3 3-432 16,1 2 0-16,2 0 0 0,1 1 192 0,1 3-32 15,1 1-16-15,-1-3 0 0,-1 2-144 0,0 0-192 16,0 0 32-16,-1 2 16 16,0 3-352-16,-3-2-64 0,-1 0-16 0,-2 0 0 15,0-2 128-15,-1-1 0 0,-1 2 16 0,0-1 0 16,-3-2-16-16,-2 1 0 0,1 1 0 0,-3-2 0 0,1-2 128 0,-3-2 0 0,0 1 16 0,0-5 0 31,-2-4-2032-31,-1-2-416 0</inkml:trace>
  <inkml:trace contextRef="#ctx0" brushRef="#br0" timeOffset="21249.34">29585 1969 21183 0,'-1'-6'1888'15,"1"6"-1504"-15,-4-9-384 0,4 9 0 0,0 0 3584 0,0 0 640 16,0 0 128-16,0 0 16 0,-9 0-3456 0,9 0-688 16,-12 6-224-16,0 5 128 0,-1 4-128 0,-1 2 0 15,-2 3 128-15,1 1-128 0,-1 2 144 0,2 3-144 16,-1 3 192-16,1-2-192 0,1 2 336 0,0 1-32 15,1 0-16-15,4 1 0 0,3 0 288 0,-1-1 48 16,-6 0 16-16,4-2 0 0,6-2-192 0,0-1-16 16,1 1-16-16,1-4 0 0,0-1-272 0,0-1-144 0,-1 1 160 0,3-4-160 15,2-2 192-15,4-4-48 16,4-1-16-16,1-3 0 0,0 0-128 0,2-1 0 0,2-8 0 0,3-1 0 16,1-2 0-16,1-3-272 0,-1-2 64 0,-2-2 16 15,1-2 192-15,-2-1 0 0,-1 0 0 0,-1-2 160 16,-2-2-32-16,0 1 0 0,-2-1 0 0,0-4 0 15,-2 1 32-15,1-1 0 0,-1-3 0 0,-2 0 0 16,-3-4 16-16,-1-2 0 0,0 0 0 0,-3 1 0 16,-2-1-176-16,0 2 0 0,0-1 0 0,-2 0 0 15,-4 3 0-15,2 2 0 0,-1 1 0 0,-1 3 0 16,-1 3 0-16,0 2-144 0,1 1 144 0,-1 2 0 16,-1 1-560-16,-2 2 0 0,1 2 0 0,-1 3 0 15,1-1-2128-15,1 3-448 0,-2 2-64 0</inkml:trace>
  <inkml:trace contextRef="#ctx0" brushRef="#br0" timeOffset="21568.37">29537 2225 41519 0,'0'0'1840'0,"0"0"384"0,0 0-1776 0,-8 9-448 15,3-1 0-15,1 2 0 0,3 2 464 0,-2-2 16 0,-1-1 0 0,3 2 0 16,1-1-480-16,0 1 0 0,0-2 0 0,1 0 0 16,1-1-144-16,0-4-128 0,1 1-32 0,1 0 0 31,0 0-288-31,1-1-64 0,1-1-16 0,2-1 0 0,5 2 288 0,0-1 48 0,-1-3 16 0,0-1 0 15,-2-1 320-15,1 1 0 0,-1 0 0 0,2-2 0 16,-3-1-144-16,1 0 144 0,-1 0 0 0,2 2 0 31,1-2-672-31,-1 1-32 0,0-2 0 0,-2 0-10240 0,0 0-2064 0</inkml:trace>
  <inkml:trace contextRef="#ctx0" brushRef="#br0" timeOffset="22250.31">29577 1403 29423 0,'0'0'1296'0,"0"0"288"0,0 0-1264 0,4 12-320 16,2-1 0-16,0 0 0 0,2 2 768 0,2 0 112 15,1-1 16-15,2 2 0 0,2 7-144 0,4 1-32 16,0 2 0-16,6 1 0 0,4 2-32 0,5 4-16 16,2 2 0-16,5 3 0 0,3 2-176 0,-2 0-48 15,-3 1 0-15,-2 0 0 0,-1 0-208 0,-4 3-48 16,-3 2-16-16,-2 5 0 0,-2 0-32 0,-3-2 0 15,-2-3 0-15,-3 0 0 0,-3-3 160 0,0 0 16 16,-2-5 16-16,-4-2 0 0,-5 0-64 0,1-1-16 16,-3-1 0-16,-4 1 0 0,-3-1 0 0,-3 6-16 15,-4 4 0-15,-3 2 0 0,-2-2-240 0,-1-4 128 16,-3-3-128-16,0-5 0 0,0-1 0 0,-3-2 0 0,-2-4 0 0,-2-2-160 31,0-1-288-31,-2 2-64 0,-1-5-16 0,-2 2-12000 0,1-5-2384 0</inkml:trace>
  <inkml:trace contextRef="#ctx0" brushRef="#br0" timeOffset="23367.12">30703 2231 11055 0,'0'0'976'0,"0"0"-784"0,0 0-192 0,-10-2 0 0,10 2 4432 0,0 0 848 15,0 0 160-15,0 0 48 0,0 0-4080 0,0 0-832 16,0 0-144-16,0 0-48 0,0 0 64 0,0 0 16 16,0 0 0-16,0 0 0 0,0 0-80 0,0 0 0 15,0 0-16-15,0 0 0 0,0 0 80 0,0 0 0 16,13 0 16-16,-2-2 0 0,-11 2-96 0,14-2-32 15,2-5 0-15,1 1 0 0,1-1-80 0,2 1 0 16,0-1-16-16,7 3 0 0,1-2-48 0,1 0-16 16,-2 1 0-16,5 0 0 0,3 0-176 0,-1 0 0 15,-3 2 0-15,0 2-176 0,-2 1-176 0,-4 0-32 16,-4 0-16-16,-3 0 0 16,-3-3-1472-16,1 2-304 0,-3-2-48 0,-1-1-7648 0,-12 4-1536 0</inkml:trace>
  <inkml:trace contextRef="#ctx0" brushRef="#br0" timeOffset="23626.54">30660 2398 17503 0,'0'0'768'0,"0"0"176"0,0 0-752 0,0 0-192 0,0 0 0 0,0 0 0 0,0 0 4288 16,0 0 832-16,11 3 176 0,2-1 16 0,2 2-3344 0,3-2-688 15,1-2-128-15,5-2-16 0,2 1-608 0,5 0-112 16,6-2-32-16,-3 2 0 0,-2-1-256 0,1 0-128 16,1-1 0-16,-3 1 128 15,-5-2-1440-15,-1 2-288 0,-3 0-64 0,-1-1-9856 16,-3-2-1984-16</inkml:trace>
  <inkml:trace contextRef="#ctx0" brushRef="#br0" timeOffset="23985.33">31796 1669 21183 0,'0'0'1888'0,"0"0"-1504"0,0 0-384 0,0 0 0 16,0 0 3280-16,0 0 592 0,0 0 112 0,-5 12 32 15,3 2-2528-15,0 3-496 0,2 3-96 0,0 2-32 16,0 4-48-16,2 4-16 0,-1 0 0 0,1 4 0 15,0 5-240-15,0 2-48 0,2 5-16 0,-1 5 0 16,-2 4-288-16,0 0-48 0,1-3-16 0,-1 0 0 0,-1-5-144 16,0-3 0-16,-1-3 0 0,2-5 0 0,-1-2 128 0,3 0-128 15,-1 1 0-15,2-3 128 16,1-2-448-16,3-6-112 0,1-4-16 0,4-2 0 16,4-2-2688-16,4-4-528 0</inkml:trace>
  <inkml:trace contextRef="#ctx0" brushRef="#br0" timeOffset="25240.79">14647 6788 20271 0,'0'0'1792'0,"0"0"-1424"15,0 0-368-15,0 0 0 0,0 0 3568 0,0 0 640 16,0 0 128-16,0 0 16 0,0 0-3136 0,0 0-640 16,0 0-128-16,0 0-32 15,0 0-1568-15,11 1-320 0,-1-5-64 0</inkml:trace>
  <inkml:trace contextRef="#ctx0" brushRef="#br0" timeOffset="25473.24">14892 7097 23039 0,'0'0'2048'0,"8"8"-1648"0,-8-8-400 0,13 10 0 16,2 2 2976-16,3 1 512 0,1-2 96 0,1 3 32 16,-1-5-2976-16,1 1-640 0,1 0 0 0,1 2 0 15,0 1-176-15,4-2 176 0,2-1-192 0,3-1 192 16,2 0-912-16,3-2-80 0,3-1-16 0,0 0-8864 16,0-2-1776-16</inkml:trace>
  <inkml:trace contextRef="#ctx0" brushRef="#br0" timeOffset="25600.51">15791 7410 16575 0,'20'17'736'0,"-6"-6"160"0,-3 2-720 0,1-1-176 16,-4 2 0-16,1 3 0 0,-1-2 4768 0,2 0 928 16,2 0 176-16,1-2 32 0,0 0-3888 0,3 0-784 15,-2-1-144-15,4-1-48 0,3-2-720 0,1 1-160 16,0-4-32-16,3-1 0 16,1-2-2368-16,-1-1-464 0,-1 2-112 0</inkml:trace>
  <inkml:trace contextRef="#ctx0" brushRef="#br0" timeOffset="25711.58">16437 7837 4607 0,'4'24'192'0,"-1"-10"64"0,-2-1-256 0,2 1 0 0,1 2 0 16,5-2 0-16,4-1 8320 0,1 0 1632 0,2-2 320 0,3-1 64 31,5-1-8976-31,1-5-1792 0,1-1-352 0,2 0-16944 0</inkml:trace>
  <inkml:trace contextRef="#ctx0" brushRef="#br0" timeOffset="25856.9">17128 8308 35007 0,'0'0'3120'0,"0"0"-2496"0,4 10-496 0,3-1-128 15,2 1 2832-15,3-4 560 0,1-2 96 0,1 5 32 16,2 0-2928-16,2 3-592 0,0 1 0 0,2 1-192 16,-1 2-2176-16,2 0-448 0,0 1-96 0</inkml:trace>
  <inkml:trace contextRef="#ctx0" brushRef="#br0" timeOffset="26419.77">17685 8814 37663 0,'0'0'1664'0,"0"0"352"0,12 13-1616 0,-1-2-400 16,1 5 0-16,0 1 0 0,-2 0 256 0,1-1-48 16,0 1 0-16,1 2 0 0,0 2-208 0,0 0-208 15,2 1 32-15,3-1 16 16,0 0-624-16,0-4-128 0,1 0-32 0,3-2 0 15,1 1-480-15,2-2-112 0,0 1 0 0,2-2-16 16,2 2 192-16,-2-4 32 0,0-1 16 0,0-1 0 16,0-1 688-16,-1 0 144 0,-3 0 32 0,-1 1 0 0,-2 1 784 0,0 3 176 0,-4-4 16 15,0 6 16-15,-2-2 368 0,-2 1 80 0,0 3 16 0,1 3 0 16,-1-1-752-16,2 3-256 0,2 2 144 0,2-2-144 16,-2 2-176-16,5 0-112 0,1 0-32 0,2-2 0 31,1-5-288-31,3 0-64 0,3 0-16 0,0 0 0 0,0 1 480 0,0-5 208 0,-1-1-192 0,-1 1 192 15,0-1-240-15,-3 1 80 0,-2 0 16 0,-1 1 0 16,-1 0 144-16,-3 1 0 0,-2-2 0 0,-2 4 0 16,-1 1 0-16,-2 4-192 0,-1-4 192 0,-1 3-192 15,0 0-128-15,1 1-48 0,0-1 0 0,2 1 0 16,1 2 672-16,2-2 128 0,4-3 16 0,0-2 16 0,2-1 944 16,2-3 176-16,4-3 32 0,1 1 16 0,4-2 352 15,-2 0 64-15,-2-2 0 0,1 0 16 0,-2 4-704 16,-1 1-144-16,-4-5-16 0,-1 4-16 0,-2 1-736 0,-2-3-160 15,-2 2-32-15,-2 2 0 16,-2 3-608-16,-4 1-128 0,0 0-32 0,-2 0 0 16,-2-1-1920-16,1-1-400 0,1 1-80 0,0-3-16 15,-1 0 1104-15,5-1 224 0,4-2 32 0,4-3 16 16,4-1 352-16,6-2 80 0,7-1 16 0,4-3 0 0,3 0 3168 0,0-3 640 16,2 2 128-16,-1-1 32 0,-3 2-592 0,-1 2-112 15,-3 2-32-15,-2-2 0 0,-2 4-1200 0,-1 1-240 16,-1 2-48-16,-3 3-16 0,-4 0-624 0,-1 4 0 15,-2-1-144-15,-3 0 144 16,-6 0-3216-16,0 1-528 0</inkml:trace>
  <inkml:trace contextRef="#ctx0" brushRef="#br0" timeOffset="26545.38">20493 10692 11055 0,'28'11'976'0,"-12"-5"-784"0,1 5-192 0,-1 2 0 15,0 0 6208-15,-1 1 1216 0,1 3 224 0,-2 0 48 16,-3 1-5968-16,-2-1-1184 0,0 3-240 0,-5-1-48 31,-5 0-1344-31,3-1-272 0,6 1-48 0,-3-2-16 16,-1-1-1904-16,-4 0-384 0,-1-2-80 0</inkml:trace>
  <inkml:trace contextRef="#ctx0" brushRef="#br0" timeOffset="26735.68">20846 11055 22047 0,'34'6'976'0,"-12"-2"208"0,2 0-944 0,1 3-240 0,0 2 0 0,-3 3 0 16,-1-1 1328-16,-2 2 208 0,-2 0 64 0,-3 3 0 15,-3 2-880-15,-2 0-160 0,-3 1-48 0,-2 0 0 0,-2 1-512 0,0-2-256 16,1-2 32-16,-1-1 0 0,0 1 224 0,2-3 0 15,4-1 0-15,-1-2 0 0,2-2 0 0,5-1 0 16,4-2 0-16,8 0 0 0,8-4 704 0,4-1 48 16,-1-1 0-16,2-3 0 0,2 1-304 0,-1 3-64 15,-2-2-16-15,0 2 0 0,-2 2-560 0,-2 0-96 16,-4 3-32-16,-4 2 0 16,-3 3-2448-16,-8 3-496 0,-4 0-112 0,-6 1-16 0</inkml:trace>
  <inkml:trace contextRef="#ctx0" brushRef="#br0" timeOffset="26839.33">21626 11575 6447 0,'-6'22'272'0,"2"-8"80"0,0 1-352 0,4-3 0 15,0-12 0-15,13 9 0 0,2-4 6688 0,11-4 1264 16,10-3 256-16,8-4 48 0,7-1-5088 0,2-3-1024 16,-1 1-208-16,-2 1-32 0,-3 2-1456 0,-1 3-304 0,-2 6-144 0,-5 0 160 31,-6-1-2528-31,-5 3-512 0,-3 5-112 0,-9 3-13248 0</inkml:trace>
  <inkml:trace contextRef="#ctx0" brushRef="#br0" timeOffset="26945.39">22069 11901 10127 0,'-4'16'896'0,"4"-16"-704"0,0 0-192 0,10 7 0 15,3 0 5440-15,7-3 1040 0,7-2 224 0,9 0 32 16,10-4-4272-16,4 0-864 0,3-2-160 0,0 3-32 16,-23 1-1856-16,1 0-384 0,1 0-64 0,-2 1-15728 15</inkml:trace>
  <inkml:trace contextRef="#ctx0" brushRef="#br0" timeOffset="28153.05">24578 12083 21183 0,'0'0'944'0,"0"0"192"0,0 0-912 0,0 0-224 15,0 0 0-15,0 0 0 0,0 0 3056 0,0 0 560 0,0 0 112 0,0 0 32 16,0 0-2896-16,0 0-576 0,0 0-112 0,0 0-32 15,-3 10-144-15,2 0 0 0,1 2 0 0,2-2 0 16,2 3 0-16,2 3 0 0,-3 2 128 0,3 4-128 16,-1 4 480-16,0 4 16 0,-2 2 0 0,1 0 0 15,-4 3 16-15,-2 1 16 0,-2-1 0 0,0 1 0 16,-2 2-64-16,-3 4-16 0,-4-3 0 0,0 3 0 16,1-3-224-16,2 0-48 0,-3-5-16 0,2-2 0 15,3 0-160-15,0-6 192 0,-1-4-192 0,4-3 192 16,0-3-192-16,2-4-192 0,3-12 32 0,0 0 16 15,0 0-1520-15,0 0-288 0,0 0-64 0</inkml:trace>
  <inkml:trace contextRef="#ctx0" brushRef="#br0" timeOffset="28603.99">24503 12108 11967 0,'0'0'528'0,"-7"-6"112"16,-1-5-512-16,1 1-128 0,1-2 0 0,3 3 0 0,4-3 6928 0,3 2 1360 15,2-2 272-15,0 0 48 0,2-1-6816 0,0 2-1376 16,-1-4-272-16,4 2-144 0,1-2 240 0,1 0-48 0,-2 2-16 0,4-4 0 16,2 2-176-16,1 0 128 0,0 2-128 0,2 0 128 15,-1 1-128-15,-2 1 0 0,-1-1 0 0,1 2 0 16,-1 0 0-16,2 3 0 0,0-3 0 0,-1 3 0 15,-1 0 128-15,1 2 0 0,0 1 0 0,1 1 0 16,-1 2-128-16,1 1 0 0,-2 1 0 0,-1 2 128 16,1 4-128-16,-2 2 0 0,-1 1 0 0,2 4 0 15,3 5-128-15,-2 0 128 0,-3 2-160 0,1 3 160 16,3 3-160-16,-2 0 160 0,-1 1-160 0,-1 2 160 16,0-2 0-16,0 1 0 0,-3 0 0 0,-1-2 0 15,0-1 0-15,-3 0-144 0,-4-1 144 0,-1-3-192 16,-1-2 192-16,-1-3 0 0,-4-2 128 0,-2-2-128 15,0-1 0-15,-4-3 128 0,-3-1-128 0,-3 0 0 0,-1 0 0 16,-2-2 0-16,-2-1 0 0,0-1 128 0,-3-1-320 0,1 1-64 16,2-3-16-16,1 0 0 15,1-1-320-15,1 0-64 0,2-2-16 0,3-1 0 16,-2 1-1632-16,3-2-320 0,2-3-64 0,0 1-7776 16,1-2-1568-16</inkml:trace>
  <inkml:trace contextRef="#ctx0" brushRef="#br0" timeOffset="29187.68">25675 11296 30639 0,'0'0'1344'0,"0"0"304"0,0 0-1328 0,0 0-320 16,0 0 0-16,0 0 0 0,0 0 256 0,0 0 0 15,0 0-16-15,0 0 0 0,0 0-64 0,0 0-16 16,0 0 0-16,-6 12 0 0,-5 2 352 0,-2 2 80 15,-2 2 16-15,-1 2 0 0,0 3 96 0,1 0 0 16,-1 5 16-16,-1 3 0 0,-4 3-80 0,-1 4 0 16,-1 4-16-16,-1 4 0 0,1 7-320 0,-1 0-64 15,1-1-16-15,1 3 0 0,0 0-224 0,1 5 176 16,0 6-176-16,3-2 160 0,2-1-160 0,2-5 0 16,1-3 0-16,5-5 0 0,3-3 208 0,2-6-32 0,2-2-16 15,3-1 0-15,2-5-32 0,1-3 0 0,2-3 0 0,2-1 0 16,1 0-128-16,3-5 0 0,3-6 0 0,2-4-176 31,2-2-336-31,3-2-64 0,3-6 0 0,4-2-16 16,3-2-656-16,2-1-128 0,0-3-32 0,2-1 0 15,-2 0-2400-15,0-1-480 0</inkml:trace>
  <inkml:trace contextRef="#ctx0" brushRef="#br0" timeOffset="29480.51">25610 12048 10127 0,'0'0'448'0,"-8"7"96"0,-1-2-544 0,9-5 0 16,-5 6 0-16,2 4 0 0,3-10 6768 0,4 13 1232 15,2 0 256-15,1 1 64 0,1 2-6400 0,1-1-1280 16,0 1-256-16,3 2-64 0,3 2 96 0,-2-1 16 15,0 1 0-15,2-2 0 0,1-1-304 0,-2 1-128 16,-1-3 128-16,-1-1-128 0,0 0 128 0,-2-2-128 16,-2 0 128-16,0-2-128 15,0-2-368-15,-1-1-144 0,-7-7-48 0,10 6 0 16,-10-6-400-16,10 4-96 0,-10-4-16 0,10 0 0 16,-10 0-1472-16,12-4-288 0,0-1-64 0,0-3-10800 0</inkml:trace>
  <inkml:trace contextRef="#ctx0" brushRef="#br0" timeOffset="29721.33">26137 11969 4607 0,'-1'9'400'0,"1"-9"-400"0,-6 8 0 0,0 1 0 16,-3 1 7888-16,0 3 1504 0,1 2 288 0,0 4 64 16,1 3-7440-16,0 6-1504 0,-4-1-288 0,1 4-64 15,-1 3-192-15,-2 4-16 0,-2 1-16 0,-2 2 0 16,0-2-32-16,-1 4 0 0,-1-2 0 0,-2 2 0 15,-1 4-192-15,-1 2-128 0,-2 1 128 0,-1 1-208 16,0-5 208-16,1-3 0 0,-1-3 0 0,1-6 0 16,0-2-256-16,5-4 64 0,3-3 0 0,4-4 0 0,1-4-64 15,4-2-16-15,3-5 0 0,5-10 0 16,0 0-1984-16,0 0-400 0,13-3-80 0,3-7-12576 16</inkml:trace>
  <inkml:trace contextRef="#ctx0" brushRef="#br0" timeOffset="29964.24">26189 12094 6447 0,'0'0'576'0,"0"0"-576"16,0 0 0-16,0 0 0 0,0 0 8464 0,0 0 1584 15,0 0 320-15,12-1 64 0,2 1-8288 0,0-2-1664 16,1 0-336-16,0-1-144 0,0 0 0 0,2 0 0 0,2-1 128 0,1 0-128 15,-2 0 0-15,2 1 0 0,1-3-160 0,-2 2 160 16,-1 1-368-16,1 1 32 0,-1-2 0 0,-3 1 0 31,0 2-304-31,-3 1-48 0,-12 0-16 0,0 0 0 16,10 0-1216-16,-10 0-240 0,0 0-48 0,0 0-13488 0</inkml:trace>
  <inkml:trace contextRef="#ctx0" brushRef="#br0" timeOffset="30133.23">26296 12292 44175 0,'0'0'1952'16,"0"0"416"-16,0 0-1904 0,0 0-464 0,4 12 0 0,2-6 0 0,2 2 704 0,1-1 32 16,2-2 16-16,1-3 0 15,-1 0-1600-15,4-2-320 0,-1-2-64 0,2 0-16 16,-1-2-1888-16,3-3-368 0,2-2-80 0</inkml:trace>
  <inkml:trace contextRef="#ctx0" brushRef="#br0" timeOffset="30439.6">26769 11768 5519 0,'0'0'240'0,"0"0"64"0,0 0-304 0,0 0 0 0,0 0 0 0,0 0 0 16,0 0 8336-16,0 0 1616 0,-1 14 320 0,1 2 64 15,1 1-8368-15,1 2-1680 0,-2 5-288 0,1 3-144 16,-1 5 144-16,0 0 0 0,-1 2-144 0,-2 5 144 16,-2 5 0-16,-1 0 0 0,3-3 0 0,-3-2 0 15,-1 2 0-15,0-1 0 0,1-3 0 0,2-3 0 16,0-3 0-16,1-2 0 0,0-5 0 0,3-2 0 15,2-1 0-15,2-2 0 0,0-5 0 0,2-1 0 16,3-4-160-16,2 0-112 0,-2-4-32 0,1-1 0 16,1-4-2624-16,-1 0-528 0,-10 0-96 0</inkml:trace>
  <inkml:trace contextRef="#ctx0" brushRef="#br0" timeOffset="31305.3">27196 11365 21935 0,'-10'-9'960'0,"10"9"224"0,-5-8-944 0,1 2-240 0,-1 0 0 0,5 6 0 15,0 0 1088-15,0 0 192 0,0 0 16 0,-9 2 16 16,9-2-32-16,0 0-16 0,-4 10 0 0,3 2 0 15,1 4 272-15,0 0 64 0,-2 4 16 0,5 5 0 16,2 5-464-16,0 5-112 0,-1 7-16 0,-1 2 0 16,-2 3-368-16,1 1-80 0,-2 3 0 0,1-1-16 15,2 0-208-15,-2 0-32 0,0 1-16 0,-2 4 0 0,0-1-80 16,-1 0-16-16,1-1 0 0,0-2 0 0,-1 1-32 16,2-2-16-16,0-3 0 0,3 1 0 0,1-5-160 15,0 0 0-15,-7-1 144 0,2-1-144 0,1-3 0 0,0-3 0 16,0-3 0-16,0-2 0 0,-1 0 0 0,3-4 0 15,5-4 0-15,-1-4 0 16,1-3-1056-16,-1-4-288 0,2-3-48 0,2-1-11184 16,2-5-2240-16</inkml:trace>
  <inkml:trace contextRef="#ctx0" brushRef="#br0" timeOffset="31612.34">27992 12066 36399 0,'0'0'1600'0,"0"0"352"0,0 0-1568 0,0 0-384 0,0 0 0 0,0 0 0 15,0 0 320-15,-5 8 0 0,0 3-16 0,-2-1 0 16,1 1-304-16,-2 4 160 0,-1 5-160 0,-2 2 128 15,0 3 288-15,0 0 48 0,-2-1 16 0,0 0 0 16,-1 2 224-16,-2-1 64 0,0-1 0 0,1 4 0 16,-1-5-384-16,2 1-80 0,-1-1-16 0,4-1 0 15,-2-1-112-15,-2 1-32 0,-2-2 0 0,4-1 0 16,2-2-144-16,0 0-176 0,1-4 48 0,1-2 0 16,3-3-1216-16,6-8-256 0,0 0-32 0,0 0-10208 15,0 0-2048-15</inkml:trace>
  <inkml:trace contextRef="#ctx0" brushRef="#br0" timeOffset="31810.85">27622 12249 45663 0,'0'0'2032'0,"-5"9"400"0,-2 2-1936 0,5 2-496 15,4 2 0-15,2 1 0 0,0 1 752 0,4 0 48 16,4 0 16-16,3 2 0 0,1-6-656 0,3 2-160 15,5 0 0-15,1-2 0 0,-3-2-192 0,4-1-64 16,3 1 0-16,-1-1-16 16,1-1-1840-16,-2 0-352 0,-1 0-80 0,-1-2-10032 15,-3-2-2016-15</inkml:trace>
  <inkml:trace contextRef="#ctx0" brushRef="#br0" timeOffset="32159.16">28233 12451 19343 0,'0'0'1728'0,"0"0"-1392"0,2 12-336 0,0-3 0 0,3 3 5552 0,2 3 1040 16,-1 1 192-16,2 2 64 0,3 2-5376 0,2 2-1056 16,1-3-224-16,0 2-32 0,1 0-160 0,0 1 0 15,0 1-160-15,-2-1 160 0,-3 0-208 0,-3-1 48 16,-3-3 16-16,-2 0 0 0,-2 0 144 0,-1 1 0 16,-3-1 0-16,-2 3 0 0,-4 0-176 0,-1 3 176 15,-2 0-208-15,0-5 80 16,1 0-576-16,-1-5-128 0,-3-1 0 0,2-4-16 0,1-2 432 0,2-2 96 15,1-4 0-15,1-1 16 16,0-4-2912-16,0 0-592 0</inkml:trace>
  <inkml:trace contextRef="#ctx0" brushRef="#br0" timeOffset="32656.83">29006 11751 21183 0,'0'0'1888'0,"0"0"-1504"0,0 0-384 0,0 0 0 16,4-9 3328-16,-4 9 576 0,0 0 128 0,0 0 32 0,0 0-2752 0,0 0-544 15,-9 0-128-15,-1 5 0 0,1 4 16 0,-4 3 16 16,-2 2 0-16,-2 5 0 0,-1 0-512 15,-1 5-160-15,-4 3 0 0,2 3 0 0,1 1 256 0,-3 6-64 16,0 1-16-16,0 1 0 0,-1 0 272 0,2 4 48 16,1 2 16-16,3 0 0 0,1-2-64 15,1-5-16-15,3-3 0 0,1-3 0 0,5-4-240 0,1-2-64 16,1-1 0-16,4-5 0 0,1-3-128 0,4-2 0 16,2 0 0-16,3-4 0 0,2-1 0 0,3-3 160 15,3-3-160-15,1 1 160 0,2-5-160 0,3-3 128 16,2-1-128-16,3-5 128 0,0 0-128 0,4-1 160 15,0-5-160-15,-2 1 160 0,-3-2-160 0,-2-2 192 16,-3-3-192-16,-2-1 192 0,-2-3-64 0,-1-1 0 16,-5-2 0-16,-2-2 0 0,1-4 64 0,-2-4 16 0,-3-1 0 15,0-3 0-15,-1 2-80 0,-1 2-128 0,-3 1 176 0,-1 5-176 16,-3 2 0-16,1 4 0 0,-2 2 0 0,-1 2 0 16,-3 2 0-16,-1 4 0 0,-2-1 0 0,1 4-192 31,-2 1-384-31,-1 3-64 0,3 0 0 0,1 1-16 15,-1 1-1248-15,3 1-240 0,-1 0-48 0,1 1-9840 0,-1 3-1984 0</inkml:trace>
  <inkml:trace contextRef="#ctx0" brushRef="#br0" timeOffset="32911.05">28739 12179 22111 0,'0'0'1968'0,"0"0"-1584"0,0 0-384 0,13 4 0 0,0 1 5264 0,3-3 976 16,1 2 192-16,0 3 32 0,0 1-5168 0,1 1-1040 15,0-3-256-15,0 1 0 0,2-1 0 0,-2-2 0 16,-1 0 128-16,0-1-128 0,-1-1-160 0,-1 1-96 16,0-3 0-16,-2-1-16 0,-1-1 16 0,-12 2 16 15,11-4 0-15,-2 0 0 0,-9 4-128 0,10-5-16 16,-10 5-16-16,7-10 0 15,-1 3-288-15,-1-2-48 0,0-1-16 0,0-2 0 16,0 2-2160-16,1-3-432 0,-1-2-96 0</inkml:trace>
  <inkml:trace contextRef="#ctx0" brushRef="#br0" timeOffset="33807.3">28949 11219 4607 0,'0'0'400'0,"0"0"-400"15,0 0 0-15,0 0 0 0,-8 5 3616 0,8-5 640 16,0 0 128-16,0 0 32 0,-6 8-2176 0,6-8-416 16,-2 11-96-16,4-1 0 0,0 0-416 0,4 3-80 15,0-2-16-15,3 3 0 0,2 2-32 0,0 3-16 16,1 4 0-16,1 0 0 0,0 4-208 0,3 3-32 15,-2 3-16-15,3 2 0 0,1 7-416 0,1-2-96 16,0-2-16-16,3 3 0 0,2-4-176 0,2 1-32 16,0-1-16-16,3-1 0 0,1 1-160 0,-4-1 128 15,-3 2-128-15,-2 4 128 0,-4 2 112 0,-1 2 16 16,-5-2 0-16,1 4 0 0,-4 0 144 0,-3 1 48 0,-2-5 0 0,-3-1 0 16,-3 0-176-16,0-4-16 0,-2-4-16 0,-3 3 0 15,-1-1-240-15,-2 2 0 0,-2-3 0 0,1 0 0 16,3-6 0-16,-2-3 0 0,-2-2-176 0,-2-1 176 15,-2-7-272-15,2 0 64 0,-2-2 16 0,2-2 0 32,-1-4-1776-32,2-3-336 0,1-2-80 0,0-2-14368 0</inkml:trace>
  <inkml:trace contextRef="#ctx0" brushRef="#br0" timeOffset="34121.51">29765 11966 22111 0,'0'0'1968'0,"0"0"-1584"15,0 0-384-15,15-4 0 0,-2-1 3968 0,0 1 720 16,0 0 144-16,5 0 32 0,3-1-3760 0,4-1-736 15,1-2-160-15,1 1-16 0,-1-2 112 0,1 1 16 16,1 0 16-16,-2 2 0 0,-1 1-336 0,-2-1 144 16,-1 0-144-16,-1 1 0 0,-1 1-144 0,-2-1-144 15,-1 2-32-15,-3 0 0 16,-2 2-512-16,-12 1-128 0,12-1 0 0,-12 1-16 16,11 0-560-16,-11 0-128 0,0 0 0 0,0 0-16 15,0 0-1088-15,0 0-224 0,0 0-32 0,0 0-16 0</inkml:trace>
  <inkml:trace contextRef="#ctx0" brushRef="#br0" timeOffset="34308.21">29916 12093 35183 0,'-13'10'1552'0,"7"-3"336"0,-1 0-1504 0,7-7-384 0,-4 9 0 0,4-9 0 15,-3 12 1120-15,3-12 160 0,0 0 16 0,9 7 16 16,-9-7-656-16,15 1-128 0,6-2-16 0,0 1-16 15,1 0-272-15,0-4-48 0,2-1-16 0,-1-1 0 16,1 0-608-16,-1-2-128 0,-2 0-32 0,0-1 0 16,0 1-2512-16,0 2-496 0</inkml:trace>
  <inkml:trace contextRef="#ctx0" brushRef="#br0" timeOffset="34758.64">30980 11733 32655 0,'0'0'1440'0,"0"0"304"0,0 0-1392 0,-13-2-352 16,-4 4 0-16,0 3 0 0,-1 4 1152 0,0 4 176 0,0-2 16 15,-2 5 16-15,-2 4-1088 0,0 1-272 0,1 2 0 0,-1 2 0 16,-1 0 128-16,3 1-128 0,-1 3 192 0,1-2-192 15,2 3 224-15,0 1-64 0,-1 1-16 0,4 0 0 16,2-4 144-16,0 0 32 0,1 0 0 0,3-2 0 16,2-5-160-16,5-2-32 0,3-2 0 0,3-1 0 15,1-2 0-15,4-2 0 0,4-4 0 0,2-1 0 16,-1-1-128-16,2-4 0 0,2-2 0 0,1-4 0 16,1 0-176-16,1-1-64 0,0-1-16 0,1-3 0 15,1-3 64-15,2-2 0 0,-1-2 0 0,0-2 0 16,1-2 320-16,0-1 80 0,-2-2 16 0,1-2 0 15,-1 0 224-15,1-5 32 0,-1 0 16 0,-1 2 0 0,-3-2-240 16,-4-2-64-16,-3 1 0 0,-2 0 0 0,-2-1-16 16,-4 4-16-16,0 2 0 0,-3-2 0 0,-3 1-16 15,-3 3 0-15,-3 1 0 0,-3 2 0 0,-2 2 96 0,-2-1 16 16,-5 2 0-16,2 2 0 0,2 4-416 0,-2 2-80 16,-2-1-16-16,1 1 0 15,1 1-416-15,1 4-96 0,0 1 0 0,4 0-16 16,1-3-2592-16,3 2-512 0</inkml:trace>
  <inkml:trace contextRef="#ctx0" brushRef="#br0" timeOffset="35051.65">31357 12199 47103 0,'-13'10'2096'0,"6"-1"416"0,4 5-2000 0,-3 2-512 0,1 1 0 0,1 0 0 16,2 0 0-16,-1 1-192 0,-1-3 16 0,-1 0 0 15,0-1-160-15,1-1-48 0,1-1 0 0,-1-2 0 16,0-1-576-16,4-9-112 0,0 0-16 0,-1 8-16 15,1-8-1328-15,0 0-256 0,0 0-48 0,0 0-16 16,0 0-944-16,0 0-192 0,0 0-32 16,10-11-16-16</inkml:trace>
  <inkml:trace contextRef="#ctx0" brushRef="#br0" timeOffset="35492.46">31855 11678 28559 0,'0'0'2544'0,"-8"3"-2032"16,-4-3-512-16,2 2 0 0,0 2 4336 0,0 4 768 16,4 1 144-16,-3 1 48 0,-2 1-4272 0,2 1-864 15,-1 1-160-15,-1-2 0 0,0 1 0 0,0 0 0 16,1 0 0-16,1-2 0 0,1 0-352 0,1 1 32 0,2-2 0 0,5-9 0 31,-1 9-112-31,1-9-16 0,0 0 0 0,0 0 0 0,0 0 256 0,0 0 64 0,0 0 0 0,12 4 0 16,-1-3 128-16,1-1 0 0,-2 0 0 0,1 0 0 15,-1-2 0-15,2 0 0 0,1 1 0 0,0 1 0 16,0 0 0-16,2 1 0 0,0 1 0 0,1 0 0 16,-1 4-128-16,2 0 0 0,-1 2 0 0,2 1 0 15,1 3-16-15,-1 0 0 0,-4 1 0 0,-1 1 0 16,-2 0-48-16,-1 3 0 0,-2 1 0 0,-3 1 0 15,-2-1 192-15,-3 2 0 0,-3-2 0 0,-2 0 0 16,-3 2 320-16,-1-1-16 0,-2 1 0 0,-2-1 0 16,-2 1-48-16,0-1 0 0,2 1 0 0,-2 1 0 0,-3-4-96 15,-1 0-32-15,6-3 0 0,-1-1 0 0,-2-1-128 0,2-4-176 16,2-2 48-16,0-1 0 16,-1 1-1920-16,-2-6-384 0,-2-3-80 0,-1-2-14800 15</inkml:trace>
  <inkml:trace contextRef="#ctx0" brushRef="#br0" timeOffset="35682.81">31742 11641 24879 0,'13'-6'1088'0,"-3"-1"256"0,1-4-1088 0,5 2-256 16,7-2 0-16,5 3 0 0,6 2 5808 0,9-1 1104 0,9 2 208 0,3-1 48 15,0-5-5696-15,-2 3-1152 0,-3 2-320 0,-5-1 0 32,-4-1-976-32,-1 1-304 0,1-1-64 0,-1 1-12912 15,1-2-2576-15</inkml:trace>
  <inkml:trace contextRef="#ctx0" brushRef="#br0" timeOffset="41912.11">1592 7471 12895 0,'0'0'576'0,"5"-9"112"0,-5 9-560 0,5-8-128 16,-5 8 0-16,8-9 0 0,1 2 2464 0,-1-2 464 15,-1 1 80-15,0 2 32 0,1-1-2224 0,-8 7-448 16,0 0-96-16,9-4-16 0,-9 4 64 0,8-5 16 16,-8 5 0-16,0 0 0 0,0 0 32 0,0 0 0 15,12-4 0-15,-12 4 0 0,0 0 144 0,0 0 16 16,0 0 16-16,0 0 0 0,0 0 288 0,0 0 64 0,0 0 16 0,0 0 0 15,0 13 112-15,-3-2 32 16,-2 0 0-16,-1 4 0 0,-1 3-160 0,-3 2-16 0,-5 0-16 0,1 3 0 16,1-2-224-16,-3 2-64 0,-1 2 0 0,-1 0 0 15,0-1-256-15,-2 2-64 0,-2-1-16 0,0 3 0 16,-2 1-240-16,1 0 128 0,-2-1-128 0,-1 0 0 16,-3 4 0-16,5-2 128 0,2-3-128 0,-2 0 0 15,-5-1 0-15,5-1 0 0,4-4 0 0,3-1 0 31,1-4-528-31,5-2-112 0,2-5 0 0,1-3-16 0,8-6-2352 0,0 0-448 0,0 0-112 0</inkml:trace>
  <inkml:trace contextRef="#ctx0" brushRef="#br0" timeOffset="42204.09">1179 7500 19343 0,'0'0'1728'0,"0"-11"-1392"0,-4 3-336 0,4 8 0 0,0 0 4256 0,0 0 784 16,0 0 144-16,0 0 48 0,0 0-3744 0,0 0-736 15,13 13-160-15,-5-2-16 0,-3 2-128 0,3 0 0 16,1 1-16-16,0 2 0 0,-1 1-176 0,1 2-16 16,0-2-16-16,3 4 0 0,3 3-224 0,1 0 144 15,-3 1-144-15,5 1 128 0,0 3-128 0,-1-4 0 16,-2 1 144-16,0 0-144 0,2 0 0 0,0-1 0 0,-1-1 0 15,-2 0 128-15,-2-3-128 0,0-2 0 0,-2-2 128 0,-1-1-128 16,-2-3 0-16,-1 0 128 0,2-1-128 0,-3-1 0 16,-1-3-192-16,-4-8-128 0,3 8 0 0,-3-8-16 31,0 0-2032-31,0 0-416 0,0 0-80 0</inkml:trace>
  <inkml:trace contextRef="#ctx0" brushRef="#br0" timeOffset="42938.11">1115 7158 11967 0,'0'0'1072'15,"0"0"-864"-15,0 0-208 0,0 0 0 0,0 0 2496 0,4-8 464 0,-4 8 96 0,4-9 16 16,2 1-1488-16,1 2-304 0,-1-1-48 0,-6 7-16 16,0 0-144-16,10-5-48 0,4 1 0 0,-3 0 0 15,-11 4-432-15,13-4-80 0,3 4-32 0,-3-2 0 16,-3 0-272-16,2 2-48 0,1-1-16 0,3 1 0 15,1 0 32-15,0 0 0 0,-2 0 0 0,2-1 0 16,3 1 80-16,-2-3 32 0,-4 2 0 0,3-2 0 16,2-1 0-16,-4 2 0 0,-2 2 0 0,0-4 0 15,0 0-48-15,0 1-16 0,-1-1 0 0,-1 3 0 16,-1 1-96-16,-1-1-128 0,-9 1 176 0,13-3-176 16,-13 3 208-16,11-2-64 0,-1 0-16 0,-10 2 0 0,0 0 16 0,10-4 0 15,-10 4 0-15,8-2 0 0,-8 2 48 0,0 0 16 16,7-9 0-16,-7 9 0 0,8-7-32 0,-8 7-16 15,5-8 0-15,0 2 0 0,0-3-160 0,1 1 128 16,-4 0-128-16,1 0 128 0,-2-1-128 0,0 1 0 16,-1 2 0-16,0 6 128 0,0 0-128 0,-2-12 0 15,-2 3 144-15,4 9-144 0,-8-5 0 0,1 2 144 16,1 2-144-16,-2-3 0 0,-1 1 128 0,1 3-128 16,0-2 0-16,-1-1 0 0,0 3 0 0,0 0 0 15,-1-1 0-15,2-1 0 0,1 1 0 0,-1 0 0 16,-1-2 0-16,1-1 0 0,2-5 0 0,-1 3 128 15,-2-1-128-15,3 3 0 0,1-2 0 0,1 0 0 0,0 1 0 16,4 5 0-16,0 0-192 0,0 0-128 0,0 0-48 0,0 0 0 31,0 0-3216-31,0 0-656 0</inkml:trace>
  <inkml:trace contextRef="#ctx0" brushRef="#br0" timeOffset="43915.18">2031 7539 8287 0,'0'0'736'0,"0"0"-592"0,0 0-144 0,0 0 0 15,9-4 3600-15,-9 4 688 0,0 0 144 0,13-3 32 16,-2 2-3104-16,-1-2-608 0,-10 3-128 0,13-1-32 16,0 0 432-16,2-1 96 0,-1-3 16 0,0 1 0 15,1 0-576-15,2 0-112 0,2-1-32 0,1 1 0 16,1 0-416-16,2 0 128 0,3 2-128 0,-2-2 0 16,-5 4 768-16,2 0 80 0,0-1 16 0,-2 1 0 15,0 0-2032-15,-2 0-416 0,-3 0-80 0,0 0 0 16,-1 1 704-16,-1-1 160 0,-2 0 32 0,1 0 0 15,-11 0-192-15,10 0-16 0,-10 0-16 0,0 0-9792 16</inkml:trace>
  <inkml:trace contextRef="#ctx0" brushRef="#br0" timeOffset="44156.37">2111 7732 24879 0,'0'0'2208'0,"0"0"-1760"0,0 0-448 0,0 0 0 16,0 0 3200-16,9-3 576 0,1 0 96 0,2 1 32 16,1-2-3152-16,0 0-624 0,1 1-128 0,2 1 0 15,2 2 0-15,4 0 0 0,3-2 0 0,-1 1-128 16,-2-3-128-16,4 0-32 0,3 0 0 0,-2 2 0 31,-1-1-2112-31,0 2-416 0,-1-6-96 0</inkml:trace>
  <inkml:trace contextRef="#ctx0" brushRef="#br0" timeOffset="45683.17">3532 6135 9215 0,'0'0'400'0,"0"0"96"0,0 0-496 0,0 0 0 0,0 0 0 0,0 0 0 15,0 0 3264-15,0 0 544 0,-4-6 112 0,4 6 32 16,0 0-2480-16,0 0-512 0,0 0-80 0,0 0-32 15,-8-6-144-15,0 2-48 0,8 4 0 0,-8-5 0 16,8 5-144-16,-9 0-48 0,0 0 0 0,9 0 0 16,-10-2 64-16,1 0 16 0,-2 1 0 0,11 1 0 15,-9-2 32-15,-3 2 16 0,-3-1 0 0,2-2 0 16,13 3-80-16,-15-1-32 0,-2-2 0 0,2 2 0 16,0-2-80-16,0 2-16 0,-2-1 0 0,1 0 0 15,0 2-64-15,1 0-32 0,-1 3 0 0,1-1 0 16,-1 0-160-16,3-1-128 0,1 2 192 0,2-1-192 0,-5 2 0 0,2-1 0 15,2 1 0-15,-1 1 0 0,1-2 0 16,1 0 0-16,0 0 0 0,0 0 0 0,1-1 128 0,9-2-128 16,-10 2 0-16,10-2 0 0,-8 5 192 0,8-5-32 15,-8 5 0-15,8-5 0 0,0 0 80 0,0 0 16 16,-8 4 0-16,8-4 0 0,0 0-112 0,-6 8-16 16,6-8 0-16,0 0 0 0,-5 9-128 0,5-9 192 15,-4 9-192-15,1 3 192 0,2-1-192 0,1 4 0 16,0 0 0-16,1 2 0 0,0 0 0 0,1 2 0 15,0 3 0-15,1 5 0 0,0 3 0 0,-1 4 0 16,1-1 0-16,1 3 0 0,1 5 0 0,0-4 0 16,-1 1 0-16,0 3 0 0,2 2 0 0,0 1 0 15,-2 2 0-15,1-1 0 0,1 2 0 0,2 3 0 0,0-3 0 16,-2 3 0-16,1 0 0 0,1 2 0 0,0 0 0 0,-3 4 0 16,-1 2 0-16,1 4 0 0,0 1 0 0,0-2 0 15,-1-2 0-15,3-3 0 0,-3-7 0 0,0 4 0 16,-2-3 128-16,2 0-128 0,-2 2 128 0,0 0-128 15,2 0 144-15,-1 1-144 0,-2 1 160 0,2-2-160 16,-2 1 128-16,0 0-128 0,0 0 0 0,1 4 0 16,-1 5 128-16,2-2-128 0,-1 1 0 0,-2-3 144 15,-1-5-144-15,0-5 0 0,1-3 144 0,-2-1-144 16,0-4 128-16,0 2-128 0,1-3 160 0,0-1-160 16,-2-3 208-16,2-1-48 0,0-1-16 0,-1-1 0 15,0 2 80-15,0-2 16 0,1-5 0 0,0 0 0 16,0-3-240-16,-1-1 176 0,1-1-176 0,0 1 160 15,1-1-160-15,-2-1 0 0,0-2 0 0,0-1 128 0,1 1-128 0,0-4 0 16,1 0 0-16,-2-1 0 0,1 2 0 0,1-3 0 16,0 0 128-16,0 0-128 0,0-1 192 0,0-2-64 15,0-10 0-15,0 12 0 0,-1-1 0 0,1 2-128 16,0-2 192-16,0 1-64 0,-1-1-128 0,1 1 0 16,0-12 0-16,-2 12 128 0,1 1-128 0,0-1 0 15,-1-1 0-15,1-2 0 0,1-9 0 0,-1 11 0 16,-2-2 0-16,2 0 0 0,1-9 128 0,-3 11-128 15,3-11 128-15,-2 10-128 0,2-10 0 0,0 0 0 16,-2 8 0-16,2-8 0 0,-2 8 0 0,2-8 0 16,0 0 0-16,0 0 0 0,0 0 240 0,0 0-48 15,0 0 0-15,0 0 0 0,0 0-192 0,0 0 0 16,14 0 0-16,-1-2 0 0,0 0 0 0,0 0 144 16,-1 1-144-16,1 0 128 0,1-1-128 0,2 2 0 0,0-2-192 0,4 2 192 15,4-3-272-15,-1-1 64 0,0 0 16 0,-1-1 0 16,0 0-48-16,0 0 0 0,-1-2 0 0,1 2 0 31,0 0-416-31,-1-2-96 0,0 0-16 0,-2-1 0 16,0-1-1344-16,-1-3-288 0,0-1-48 0,-1-2-13872 0</inkml:trace>
  <inkml:trace contextRef="#ctx0" brushRef="#br0" timeOffset="46332.78">3965 6271 12895 0,'-7'-6'1152'0,"7"6"-928"0,0 0-224 0,0 0 0 16,0 0 2000-16,0 0 368 0,-6-9 64 0,6 9 0 15,0 0-1792-15,0 0-352 0,0 0-80 0,0 0-16 16,0 0 384-16,0 0 64 0,0 0 0 0,0 0 16 0,0 0-16 0,0 0-16 16,0 0 0-16,0 0 0 0,0 0 192 0,0 0 32 15,0 0 16-15,-6 9 0 0,6-9 208 0,0 0 32 16,0 0 16-16,0 0 0 0,-4 10-368 0,4 2-80 16,4 0-16-16,0-2 0 0,-4-10-224 0,5 15-48 15,1 2-16-15,2 3 0 0,1 6-368 0,1 4 144 16,-3 0-144-16,-1 4 0 0,1 0 160 0,-1 1-160 15,-1 2 128-15,1-2-128 0,-1 0 128 0,-3 2-128 16,-2 1 0-16,-1-3 128 0,0-3-128 0,-1-3 128 16,1-3-128-16,0-1 128 0,0 0-256 0,1-4-64 15,2-2-16-15,-1-6 0 16,-1-2-1664-16,0-11-336 0,0 0-64 0</inkml:trace>
  <inkml:trace contextRef="#ctx0" brushRef="#br0" timeOffset="47416.71">4152 7492 4607 0,'0'0'192'0,"0"0"64"0,0 0-256 0,9-4 0 0,-1-3 0 0,-8 7 0 16,8-5 4224-16,-8 5 784 0,9-4 176 0,-9 4 16 15,8-5-3792-15,-8 5-768 0,0 0-160 0,0 0-32 16,0 0-48-16,0 0-16 0,0 0 0 0,0 0 0 15,0 0 80-15,0 0 16 0,-4 10 0 0,-1 2 0 16,0 2 0-16,0 1 0 0,-2-1 0 0,0 1 0 16,-2-1 112-16,0-1 32 0,0-1 0 0,1 3 0 15,2 4 64-15,-3-1 16 0,-2-3 0 0,1 5 0 16,-3-2-288-16,-2 0-48 0,0 2-16 0,-2 1 0 0,0 2-64 16,-1 3-16-16,-5-3 0 0,4 1 0 0,2 2-272 0,-3-2 0 15,-2 2 128-15,4-5-128 0,4-3 0 0,2-2 160 16,0-3-160-16,3-2 128 15,1-3-736-15,8-8-160 0,0 0-16 0,0 0-9760 16,-10-1-1936-16</inkml:trace>
  <inkml:trace contextRef="#ctx0" brushRef="#br0" timeOffset="47722.89">3768 7541 21183 0,'0'0'1888'0,"0"0"-1504"0,0-9-384 0,0 9 0 15,0 0 3216-15,0 0 576 0,0 0 112 0,9-4 32 16,1 3-3008-16,-10 1-608 0,12 4-112 0,-2 1-16 16,0 4 176-16,0 4 32 0,0 0 16 0,1 0 0 15,1 0-208-15,2 2-32 0,3 0-16 0,0 5 0 16,-3-3-32-16,4 2 0 0,5 2 0 0,-3 1 0 15,0-3-128-15,0 0 0 0,-1 1 144 0,-1 2-144 16,-1-3 0-16,-1 2 0 0,-3 0 0 0,0-3 128 16,1 1-336-16,-2-1-64 0,-1-1-16 0,-2 0 0 15,0 1-256-15,-1-2-48 0,-2-2-16 0,-1-1 0 16,1-1-624-16,-1-3-128 0,0-1-32 0,-5-8-8304 16,7 6-1664-16</inkml:trace>
  <inkml:trace contextRef="#ctx0" brushRef="#br0" timeOffset="48179.78">4503 7802 3679 0,'0'0'320'0,"0"0"-320"0,0 0 0 0,-9 0 0 15,-2 4 6256-15,11-4 1168 0,0 0 256 0,-7 8 32 16,-1-2-5792-16,8-6-1152 0,0 0-224 0,-5 16-48 16,-1-3-272-16,1 4-48 0,0-4-16 0,0 0 0 0,1-1-160 0,-3 2 0 15,-2 3 0-15,-1 1 0 0,-1 4 0 0,1 1 0 16,-3 1 0-16,-1 1 0 0,-1-3 0 0,2-1 0 15,0 0-144-15,1-3 144 16,2-2-560-16,1 0 0 0,2-6 0 0,2-2 0 16,5-8-2128-16,0 0-416 0</inkml:trace>
  <inkml:trace contextRef="#ctx0" brushRef="#br0" timeOffset="48419.2">4452 7803 35071 0,'0'0'1552'0,"0"0"320"0,0 0-1488 15,0 0-384-15,11 3 0 0,0-2 0 0,2 2 320 0,-13-3 0 0,8 8 0 0,1 3 0 16,2 0-320-16,-3 3 144 0,-3 2-144 0,1 1 0 16,2 2 128-16,0 1-128 0,-2-1 0 0,1 2 0 15,0 1 0-15,-1 1 0 0,1-3 0 0,-1 0 0 16,-1-2-256-16,2-2-64 0,1-2-16 0,1-1 0 31,-4 0-1712-31,2-1-352 0,-1 0-64 0,-1-3-6480 0,-5-9-1296 0</inkml:trace>
  <inkml:trace contextRef="#ctx0" brushRef="#br0" timeOffset="48653.58">4459 8068 17503 0,'0'0'1552'0,"0"0"-1232"16,0 0-320-16,0 0 0 0,0 0 3136 0,0 0 576 15,-7 7 128-15,7-7 0 0,0 0-2320 0,0 0-480 16,0 0-80-16,0 0-32 0,0 0-192 0,0 0-32 16,12 7-16-16,-12-7 0 0,0 0-416 0,13 4-80 15,3-2 0-15,-1-1-16 0,0 0-368 0,-1-1-64 16,0-1 0-16,1 0-16 15,-2 1-3264-15,1-2-656 0,3 0-128 0,-17 2-32 0</inkml:trace>
  <inkml:trace contextRef="#ctx0" brushRef="#br0" timeOffset="49085.51">4227 8704 23039 0,'0'0'2048'0,"0"0"-1648"16,0-10-400-16,0 10 0 0,0 0 3408 0,0 0 608 15,0 0 112-15,0 0 32 0,0 0-3520 0,0 0-640 16,0 0-256-16,0 0 0 16,-2 12-176-16,-2-1-32 0,-1 1-16 0,0 0 0 0,-2-1 192 0,-2 1 32 15,-1-1 16-15,-2 2 0 0,-1 2 240 0,1 2 240 16,-1 3-48-16,0 1-16 0,0 1 336 0,-1 1 64 15,-2 1 0-15,-1-2 16 0,0 5-192 0,2-1-32 16,-1 2-16-16,-1 0 0 0,-2 0-352 0,2-2 144 16,2-1-144-16,1-2 0 0,-2-2 0 0,3 0 0 0,3-6 0 15,-1 0-192 1,2-2-1936-16,0-7-384 0,0 0-80 0</inkml:trace>
  <inkml:trace contextRef="#ctx0" brushRef="#br0" timeOffset="49352.37">3850 8844 5519 0,'0'0'496'0,"0"0"-496"0,0 0 0 0,0 0 0 16,0 0 6912-16,0 0 1296 0,0 0 256 0,10 6 48 15,1 1-6736-15,0 1-1360 0,3 2-272 0,-4 2-144 0,-2 1 384 0,5 0 0 16,4 4-16-16,0-2 0 0,-3 4-112 0,2 0 0 15,1 1-16-15,0-3 0 0,-2 1-240 0,-2 0 176 16,-1 2-176-16,1-1 160 0,1-3-160 0,-1-2-256 16,-2 1 64-16,-1-2 16 15,2 0-576-15,-3-3-112 0,-2 1-32 0,2-4 0 16,1 0-816-16,1-1-160 0,-2 1-48 0,0-2 0 16,0-2-1824-16,-9-3-368 0</inkml:trace>
  <inkml:trace contextRef="#ctx0" brushRef="#br0" timeOffset="49666.08">4437 9082 25791 0,'0'0'2304'0,"0"0"-1856"0,-6 11-448 0,2 0 0 15,2 1 3024-15,2 0 512 0,4 0 112 0,0 1 0 16,-4 2-2928-16,4 0-592 0,2 0-128 0,-1 5 0 16,-1-6 0-16,1 3-224 0,3 1 64 0,-1 1 16 15,-3-1-352-15,1 1-64 0,0 1-16 0,0 1 0 16,1-2-160-16,-5 1-32 0,-4 1-16 0,2-4 0 15,4-3-144-15,-5-3-32 0,-3-2 0 0,5-9 0 16,0 0-1312-16,0 0-272 0,0 0-48 0</inkml:trace>
  <inkml:trace contextRef="#ctx0" brushRef="#br0" timeOffset="50176.75">4420 9151 17503 0,'-13'-13'768'0,"6"3"176"0,1-1-752 0,2 4-192 15,-2 0 0-15,6 7 0 0,0 0 3360 0,-1-8 640 16,1-2 128-16,0 10 32 0,0 0-2560 0,5-9-496 16,3 2-96-16,0 2-32 0,-2 0-400 0,6-2-96 15,3 1-16-15,-1-1 0 0,0-2-112 0,1 5-32 16,0 3 0-16,2 0 0 0,0-1-128 0,-1 2-48 0,-3-2 0 0,0 4 0 16,-1 1 0-16,-12-3 0 0,9 8 0 0,-1 1 0 15,-1-1 32-15,-7-8 0 0,2 10 0 0,-2 2 0 16,0 2-176-16,-3-1 192 0,-1-1-192 0,-1 0 192 15,-3 1-192-15,0-2 160 0,0 1-160 0,2-1 160 16,-3-1-160-16,2-2 0 0,1-2 0 0,6-6 128 16,-9 6-128-16,9-6 0 0,0 0 144 0,0 0-144 15,0 0 0-15,0 0 0 0,0 0 0 0,0 0 0 16,0 0 0-16,0 0-256 0,0 0 32 0,0 0 16 16,0 0-144-16,0 0-32 0,0 0 0 0,0 0 0 15,0 0 144-15,9-4 32 0,-9 4 0 0,11-3 0 16,0 3 16-16,1 3 0 0,1-3 0 0,-2 2 0 15,1 2 192-15,0 0-176 0,0 1 176 0,-2-2-160 16,0 2 160-16,1-1 0 0,-1-1 0 0,1-1 0 0,-11-2 0 0,12 6 0 16,-2-1 0-16,-1 1 0 0,-1-1 128 0,-8-5 48 15,0 0 16-15,5 11 0 0,0-2 0 0,-2 0 16 16,-3 3 0-16,0-12 0 0,-3 12 112 0,1-1 0 16,-4 2 16-16,0-1 0 0,-2 1-208 0,0 1-128 15,-1 0 160-15,-1 0-160 0,-3-1 0 0,0-1 0 16,0-1-208-16,-2 0 64 15,0-1-336-15,-2-2-64 0,0-1-16 0,-1 0 0 16,-2 0-688-16,0-3-144 0,1-2-16 0,-1-2-9008 16,1 0-1792-16</inkml:trace>
  <inkml:trace contextRef="#ctx0" brushRef="#br0" timeOffset="51287.61">4834 5962 6447 0,'0'0'576'0,"-10"0"-576"15,-1-1 0-15,2 0 0 0,9 1 3456 0,-10 0 576 16,2-4 112-16,8 4 16 0,0 0-2976 0,-8-1-608 16,8 1-112-16,0 0-16 0,-9-2 352 0,9 2 80 15,0 0 16-15,0 0 0 0,0 0 320 0,0 0 64 16,0 0 0-16,0 0 16 0,0 0-288 0,0 0-64 0,12 3-16 0,-1 1 0 16,1 2-288-16,1-2-48 0,0 2-16 0,4-3 0 15,1 3-320-15,2-1-64 0,-2-3 0 0,4 4-16 16,3-1-176-16,-1 1 0 0,-3 1 144 0,1-1-144 15,-3 0 0-15,1-1 144 0,-3-1-144 0,1 1 0 16,0 0 144-16,1 0-144 0,-1 1 0 0,-1-1 144 16,-6 1-144-16,1-3 0 0,0 1 144 0,-2 0-144 15,-1 1 0-15,1 2 144 0,-3-1-144 0,1 2 0 16,-8-8 224-16,7 13-64 0,-1-3-16 0,1 3 0 16,-1 2 16-16,0-1 0 0,-4 2 0 0,2 2 0 15,1 3-160-15,0 2 192 0,-2 2-192 0,1 6 192 16,0 6-192-16,0 3 0 0,-2 3 0 0,2 3 0 15,-1 2 0-15,0 4 0 0,-1 3 0 0,1 9 0 16,-1 9 0-16,2 1 0 0,0 3 0 0,0-2 0 0,0-2 0 0,1 0 0 16,4 1 0-16,0-1 0 0,1-1 0 0,-1-1 160 15,0-2-160-15,1-2 160 0,1-3-160 0,-2 1 0 16,-3 1 0-16,0 1-176 0,-1 1 176 0,0-1 0 16,-2-3 128-16,-1-1-128 0,1-4 0 0,1-1 0 15,-4 4 0-15,0-1 0 0,0 1 0 0,0 1 224 16,0-2-48-16,0-1-16 0,-3-4-160 0,1-1-144 15,-1-3 144-15,0-1-208 0,-2 2 208 0,1 0 0 16,0-1 0-16,0-4 0 0,-2-4 0 0,1-3 160 16,1-3-160-16,-1-3 192 0,-1-7-64 0,1 1 0 15,0-3 0-15,1-2 0 0,1-2 432 0,1-3 80 16,-1 0 0-16,1-4 16 0,-1-2-208 0,2 2-32 16,-1 0-16-16,4 4 0 0,-2-1-144 0,1-1-16 0,2-2-16 15,-2 4 0-15,-1 0-224 0,2 1 0 0,1-3 0 0,0 1-160 16,-1 2 160-16,1-1 0 0,-1-1 0 0,1 2 0 15,-3-1 0-15,3-2 0 0,1-2 0 0,-2 0 0 16,0 2 0-16,-1-1 0 0,-1-3 0 0,1-3 128 16,-1 3-128-16,0-5 144 0,0 0-144 0,0 0 160 15,0 1 80-15,0 2 16 0,0-11 0 0,0 9 0 16,0-2-112-16,0-7-16 0,0 0 0 0,0 0 0 16,3 8 64-16,-3-8 0 0,0 0 0 0,0 0 0 15,0 0 0-15,0 0 0 0,0 0 0 0,0 0 0 16,-2 12 0-16,1-5 0 0,1-7 0 0,0 0 0 15,0 0-192-15,0 0 192 0,0 0-192 0,-4 7 192 0,4-7-32 16,0 0 0-16,0 0 0 0,0 0 0 0,0 0 128 16,-6 4 32-16,6-4 0 0,0 0 0 0,0 0 64 0,-9-4 32 15,1-1 0-15,0 3 0 0,-1-5-96 0,0 2-32 16,1 0 0-16,-1-1 0 0,-2 0-112 0,1-1-32 16,-1 2 0-16,0 3 0 0,-4-2-144 0,1 1 0 15,0 0 0-15,-3 3 0 0,-2 2 0 0,1 0 0 16,1 1 0-16,0 1 0 0,0 1-384 0,0-4 0 15,-1 2 0-15,4 0 0 16,1-1-2880-16,0-2-592 0</inkml:trace>
  <inkml:trace contextRef="#ctx0" brushRef="#br0" timeOffset="52722.3">1454 12868 11055 0,'0'0'976'0,"0"0"-784"0,0 0-192 0,0 0 0 15,1-8 4368-15,2-2 832 0,-1 1 176 0,-2 9 16 16,4-11-4176-16,0 5-848 0,-4 6-176 0,3-10-16 15,-1 2-32-15,-2 8 0 0,0 0 0 0,0 0 0 16,0 0-144-16,0 0 0 0,0 0 144 0,0 0-144 16,-8-2 224-16,8 2-32 0,0 0 0 0,-10 4 0 15,0 2 224-15,0 0 32 0,1 1 16 0,0 0 0 16,0 4 304-16,-1-1 48 0,-2 1 16 0,3 2 0 0,2 2-192 0,-3 4-16 16,-3-1-16-16,0 3 0 0,2 1-352 15,0 4-80-15,-4 5-16 0,3 3 0 0,2 3-160 0,-3 0 0 16,-4 3 144-16,1-1-144 0,2 4 0 0,2 1 144 15,2 0-144-15,-1-1 0 0,2-1 0 0,2-1 0 16,3-1 0-16,0 2 0 0,-2-5 128 0,4 3-128 16,2-1 0-16,0 0 0 0,-1-3 0 0,1-1 0 15,2 1 0-15,1-4 0 0,1 0 0 0,-2-4 0 16,1 2 128-16,1-6-128 0,2-2 0 0,-2-1 0 16,-1-2 0-16,3-2 0 0,5-1 144 0,-2-3-144 15,-1-1 0-15,2-5 144 0,1-1-144 0,2-4 0 16,1-6 0-16,2 2 0 0,-2-6 144 0,2-1-144 15,3-3 160-15,1-4-160 0,-1-2 192 0,1-3-48 0,1-1-16 0,0-3 0 16,-2-1 96-16,1-2 16 0,-2-4 0 0,-1 0 0 16,-1-3-240-16,-1-2 0 0,-2-2 0 0,0 0 0 15,-1-2 0-15,-2 2 0 0,-2 0 0 0,-1-1 0 16,-3-2 176-16,-2 2-176 0,1-3 192 0,-2-4-192 16,-1-3 224-16,0 1-64 0,-1 2-16 0,-2 2 0 15,1 2-144-15,0 6 0 0,0 0 0 0,-1 6 0 16,-1 2 0-16,0 3 160 0,0 1 16 0,-1 4 0 15,-3 0-16-15,1 5 0 0,0 0 0 0,-1 3 0 16,0 2-160-16,-1 1 0 0,-1-2 0 0,-1 4 0 16,1 2-320-16,-2-1 0 0,-3 1 0 0,2 2 0 15,0 1-448-15,-1 3-64 0,0 3-32 0,0 2 0 16,-2 0-1488-16,1 2-288 0,-1 3-64 0,2 1-7488 16,-1-1-1504-16</inkml:trace>
  <inkml:trace contextRef="#ctx0" brushRef="#br0" timeOffset="53088.67">1279 13477 34143 0,'0'0'1520'0,"0"0"304"0,0 0-1456 0,0 0-368 0,0 0 0 0,0 0 0 16,0 0 416-16,0 0 16 0,0 0 0 0,8 7 0 16,-8-7-432-16,0 0 0 0,9 6 0 0,-1 2 0 15,-8-8 144-15,9 8-144 0,-9-8 160 0,9 9-160 16,1-1 320-16,-10-8-48 0,7 10 0 0,-1 1 0 15,2-1 112-15,-1-1 0 0,-2-1 16 0,2 0 0 16,-7-8-144-16,14 6-48 0,1-2 0 0,0 0 0 16,-3-3-208-16,2-2 128 0,2-1-128 0,1-4 0 15,-2 0-192-15,2-2-128 0,3 0-16 0,-5-2-16 16,0-2-1632-16,0-1-336 0,2 0-64 0</inkml:trace>
  <inkml:trace contextRef="#ctx0" brushRef="#br0" timeOffset="56122.4">1107 12555 17503 0,'0'0'1552'0,"0"0"-1232"0,0 0-320 0,0 0 0 15,0 0 3584-15,-8 8 640 0,0-4 144 0,8-4 32 16,-6 7-3200-16,6-7-640 0,0 0-128 0,-4 7-32 0,4-7-208 15,0 0-64-15,0 0 0 0,0 0 0 0,0 0-128 0,0 0 0 16,14 4 0-16,0-4 128 0,0 0-128 0,1-5 160 16,5 0-160-16,-1 0 160 0,2 0 96 0,1-2 0 15,2-2 16-15,2 2 0 0,1-2-48 0,-2 3-16 16,-3-2 0-16,2 3 0 0,0-2 64 0,-1 1 16 16,-3-1 0-16,0 1 0 0,-3-1-64 0,0 2-16 15,-2 0 0-15,0 1 0 0,0 0 0 0,0 1 0 16,0 1 0-16,0 0 0 0,-2-2-208 0,2 2 176 15,2-1-176-15,-1-1 160 0,-2 0-160 0,1 0 0 16,-1 2 0-16,-1-2 128 0,-4 1-128 0,2-1 0 16,0 2 144-16,1-2-144 0,-1 3 0 0,-11 1 144 15,0 0-144-15,0 0 0 0,10 0 240 0,-10 0-64 16,0 0-16-16,0 0 0 0,0 0 336 0,0 0 64 0,0 0 16 0,-9-4 0 16,0 0-64-16,0 0-16 0,9 4 0 0,-11-5 0 15,-1-1-128-15,2 1-32 0,1-1 0 0,0-1 0 16,-3-1 0-16,3-2 0 0,1-2 0 0,0 3 0 15,-1 0-128-15,1 0-16 0,1-3-16 0,-1 4 0 16,1-1-176-16,1 3 0 0,-2-1 144 0,1 2-144 16,7 5 0-16,-9-1 0 0,9 1 0 0,0 0 0 15,-9 0-192-15,9 0-48 0,0 0-16 0,0 0 0 16,-4 10-704-16,4-10-128 16,0 0-48-16,7 13 0 0,-1-4-1616 15,5 0-320-15,3-1-64 0,2-1-7776 0,1-2-1568 0</inkml:trace>
  <inkml:trace contextRef="#ctx0" brushRef="#br0" timeOffset="56625.01">2373 13318 5519 0,'-9'0'496'0,"1"0"-496"0,8 0 0 0,-8 0 0 16,8 0 5520-16,0 0 1008 0,-7-5 208 0,7 5 48 15,0 0-4672-15,0 0-944 0,-5-5-176 0,5 5-32 16,0 0-208-16,0 0-48 0,0 0 0 0,0 0 0 15,0 0-496-15,0 0-208 0,0 0 176 0,0 0-176 0,0 0 240 16,15-2-48-16,0 0-16 0,1 0 0 16,1 1 144-16,2 1 16 0,5 0 16 0,1 1 0 0,-2 1-144 0,3-2-16 15,2-2-16-15,-2 1 0 0,-2-1-176 0,1-2 0 16,-3-2 0-16,0 2 0 0,-1 2-240 0,-2 1-80 16,-6-3 0-16,-2 2-16 15,1 2-1216-15,-12 0-240 0,0 0-64 0,0 0-12944 16</inkml:trace>
  <inkml:trace contextRef="#ctx0" brushRef="#br0" timeOffset="56896.17">2370 13514 30399 0,'0'0'2704'0,"0"0"-2160"0,9-6-544 0,4 4 0 16,7 0 2000-16,1 0 304 0,1-1 48 0,1-1 16 15,2 3-2128-15,0-2-432 0,-2 0-64 0,0 0-32 16,-3 2-1232-16,1-3-240 0,0 2-48 0,-3 1-13216 15</inkml:trace>
  <inkml:trace contextRef="#ctx0" brushRef="#br0" timeOffset="58126.68">3593 12037 21183 0,'0'0'1888'15,"0"0"-1504"-15,-9-2-384 0,0-3 0 0,0 4 1536 0,9 1 256 16,-11-6 32-16,2 5 16 0,0-4-1408 0,9 5-288 16,-12-3-144-16,2 1 160 0,-1-1 80 0,1 2 16 15,-2 1 0-15,2 2 0 0,-1 0 192 0,1 0 32 16,-4 0 16-16,1-1 0 0,2 0 464 15,-1-1 112-15,-1 0 16 0,-1 0 0 0,0 0-16 0,-1 4 0 16,1-3 0-16,-2 1 0 0,-1-2-384 0,3 0-80 16,4-2-16-16,-2 1 0 0,0 1-144 0,2 0-48 15,-1-4 0-15,11 4 0 0,-10-1-80 0,10 1-32 16,-9 0 0-16,9 0 0 0,0 0-288 0,-9 1 0 16,9-1 0-16,0 0 0 0,0 0 0 0,-8 5 0 15,8-5 0-15,-7 7 0 0,7-7 0 0,-5 8 0 0,0 0 0 16,5-8 0-16,-5 11 0 0,1 4 0 0,1-2 0 0,1 4 0 15,-1-4 0-15,2 2 0 0,3 2 0 0,1 0 0 16,-1 3 208-16,2 1-64 0,0-2-16 0,3 2 0 16,-1 1-128-16,2 3 0 0,1 1 0 0,3 0 0 15,0 3 128-15,-2 0 0 0,1 2 0 0,0 3 0 16,2 2-128-16,-1 5 0 0,-3 2-192 0,2 4 192 16,-1 5 0-16,-2 3 0 0,-4 2 0 0,1 2 0 15,-2 2-144-15,-1 4 144 0,1 1 0 0,-3 1 0 16,-3-4-256-16,2-1 48 0,1 1 16 0,0-2 0 15,-4-6 192-15,1 2 0 0,5-3 0 0,-2 2 0 16,-2 0 0-16,1-3 208 0,1 1-32 0,0-1-16 16,1 2 160-16,1-2 16 0,-1-2 16 0,2 0 0 15,2-3-160-15,-1 4-48 0,-3 4 0 0,3 0 0 16,1-5-144-16,0 3 0 0,-1-1 0 0,0 2 128 0,0-4-128 0,-1 1 0 16,1 0 0-16,-4-2 0 0,-3 0 0 0,2-4-144 15,1-2 144-15,0-2-160 0,-3 0 160 0,2-2 0 16,1-2 0-16,-1-1 0 0,-5-5 0 0,4-2 0 15,2-1 0-15,0 0 128 0,-3-3-128 0,2-2 0 16,-1 4 128-16,1-5-128 0,1-2 192 0,0 1-16 16,-1-1-16-16,2 0 0 0,0 0-160 0,-1 0 160 15,-2-2-160-15,1 1 160 0,2-1-160 0,-1 2 0 16,-3-1 0-16,-1-1 128 0,-1 1-128 0,1 1 0 16,0-3 0-16,0 0 0 0,-2-1 0 0,1-2 0 15,1-4 0-15,0 1 0 0,-1 0 0 0,1-3 0 0,4-9 176 16,-3 12-176-16,-1-2 240 0,0 2-48 0,2-6-16 15,-1 2 0-15,3-8-176 0,-4 12 192 0,2-2-192 16,2-10 192-16,-2 9-192 0,2 2 192 0,-1-2-192 0,1-9 192 16,3 12-192-16,-1-2 0 0,1-1 0 0,-2 2 128 15,0-2-128-15,1 1 0 0,0 1 0 0,0-2 128 16,-2-9-128-16,0 0 0 0,5 9 0 0,-5-9 0 16,1 10 0-16,-1-10 0 0,4 11 144 0,-4-11-144 15,0 0 192-15,5 10-48 0,-1-1 0 0,-4-9 0 16,0 0 160-16,8 8 16 0,-8-8 16 0,9 5 0 15,-9-5-48-15,14 6-16 0,-1-3 0 0,2 1 0 16,3-2-128-16,-2-1-16 0,-3-1-128 0,1 1 192 16,2-1-192-16,2 0 0 0,2 0 0 0,-2 0 0 15,-3 3 0-15,1-2-128 0,1-1 128 0,-3 3-208 16,-2-3-288-16,0 1-48 0,0 0-16 0,-1-1 0 16,0 0-544-16,-1-2-112 0,-1-9-32 0,3 0 0 15,1-4-1920-15,1 0-384 0,2-2-80 0,2-2-7392 16,2 0-1488-16</inkml:trace>
  <inkml:trace contextRef="#ctx0" brushRef="#br0" timeOffset="59028.54">4208 11973 37727 0,'0'0'1664'0,"0"0"352"0,0 0-1616 0,0 0-400 15,0 0 0-15,0 13 0 0,0-13 144 0,0 10-144 16,-1 2 160-16,1 0-160 0,0-1 0 0,1 2 0 16,1 3 0-16,-1 2 0 0,0 2 0 0,2 5 0 15,-2 3 0-15,2 2-160 0,-2 0 160 0,2 3 0 16,1 1 0-16,-2 0 0 0,0 1 0 0,0-1 0 0,1 0 0 0,-1 3 0 15,-2 1 0-15,0-1 224 0,-1-1-32 0,0 2 0 16,-1 0 320-16,1-2 64 0,-1-3 16 0,-1-3 0 16,2-4 144-16,-1-3 32 15,2-2 0-15,0-2 0 0,0-5-496 0,0-1-80 0,0-3-32 0,0-1 0 16,0-9-160-16,0 0 192 0,0 0-192 0,0 0 192 16,0 0-192-16,0 0 192 0,0 0-192 0,0 0 192 15,0 0-192-15,0 0 192 0,-1-11-192 0,1-2 192 16,-1-3-192-16,1 0 0 0,0-4 144 0,1-1-144 15,0-3 0-15,2-2 144 0,1-4-144 0,0 0 0 16,0 2 144-16,1 1-144 0,-1 5 0 0,2 5 144 16,2 0-144-16,1 4 0 0,-2 2 0 0,1 3 0 15,-8 8 0-15,10-7 0 0,2 3 0 0,0 0-176 16,-2 2 176-16,3-2-128 0,1 1 128 0,1 3-128 16,-4-4 128-16,4 3 0 0,0 0 0 0,0 1 0 0,-4-3 0 15,4 3 0-15,6 0 0 0,-4 5-128 0,-3 1 128 0,-1 0 0 16,0 2 0-16,-1 2 0 0,-2 3 0 0,-2 2-128 15,-1-1 128-15,-2 4 0 0,0-1 0 0,-2 4 0 16,-3 1 0-16,0-2 0 0,0-3 0 0,-2 0 176 16,-2-2-176-16,0 2 192 0,-2-2-192 0,-2 0 128 15,-1-2-128-15,0 2 128 0,-2-4 64 0,0 1 0 16,-1-3 0-16,-5 2 0 0,-4-2 48 0,2-3 16 16,0-2 0-16,1 0 0 0,0-1-256 0,0-1 144 15,-1 0-144-15,1-2 128 0,0-2-128 0,1-1-176 16,0-3 48-16,3 2 0 15,1-3-1216-15,0-3-224 0,1 0-48 0,1 1-11248 16,1-3-2240-16</inkml:trace>
  <inkml:trace contextRef="#ctx0" brushRef="#br0" timeOffset="60459.42">4085 13493 16575 0,'0'0'1472'0,"0"0"-1168"0,0 0-304 0,0 0 0 15,0 0 3792-15,0 0 704 0,0 0 144 0,0 0 32 16,0 0-3072-16,0 0-624 0,0 0-112 0,0 0-32 16,0 0-256-16,0 0-64 0,0 0-16 0,11 2 0 15,0 1-256-15,-1 1-48 0,-2 2-16 0,-2 4 0 16,2 1 32-16,-2 2 16 0,-1 3 0 0,0 2 0 0,0 3 224 0,2 0 32 15,-1 1 16-15,-1 0 0 0,-1 2-48 0,2-3 0 16,-1-1 0-16,-1 1 0 0,-2 0-80 0,2-1-32 16,0-6 0-16,0 0 0 0,0 1-80 0,-1-6-32 15,3 0 0-15,-6-9 0 0,7 8-96 0,-7-8-128 16,0 0 176-16,9 0-176 0,-9 0 224 0,10-2-64 16,-10 2-16-16,7-9 0 0,-2 0-144 0,0-2 0 15,-1 1 0-15,0 3 0 0,-4 7 0 0,2-11 0 16,0 1 0-16,-1 2 0 0,-1 8 0 0,0 0 0 15,0 0 0-15,0 0 0 0,0 0 0 0,0 0 0 16,11 8 0-16,-2-2-176 0,-3 3 176 0,2 0-160 16,1 1 160-16,0-1-160 0,0-3 160 0,1 1 0 15,-1-3 0-15,0 0 0 0,-9-4 0 0,10 3 0 0,-10-3 0 16,11 0 0-16,-1-1 0 0,-10 1 0 0,10-2 128 0,-10 2-128 16,8-4 176-16,0 0-48 0,0-1 0 0,-8 5 0 15,0 0 48-15,10-6 0 0,1 4 0 0,-11 2 0 16,0 0 64-16,6-7 16 0,3 1 0 0,-9 6 0 15,0 0-128-15,0 0-128 0,0 0 176 0,0 0-176 16,8-4 176-16,-8 4-176 0,7-9 160 0,-7 9-160 16,5-8 160-16,0 0-160 0,0-1 160 0,1 0-160 15,-1 2 192-15,0-3-48 0,0 1-16 0,1-4 0 16,-1 0 64-16,1 0 0 0,2-3 0 0,-1 0 0 16,-4-1 32-16,1 2 16 0,3-5 0 0,-3 1 0 15,-2 0-80-15,1 1-16 0,0 1 0 0,-1-2 0 16,0 2-144-16,-1-3 0 0,-1 3 0 0,2-2 0 15,1 2-224-15,-2 1-80 0,-1 2-16 0,2 1 0 16,0 0-608-16,1 2-128 0,-2 2-32 0,2 0 0 16,1 0-400-16,0 2-96 0,-4 7-16 0,5-6 0 15,1-2-176-15,1 3-32 0,-1-1-16 0,1 1-9008 16,-2 0-1808-16</inkml:trace>
  <inkml:trace contextRef="#ctx0" brushRef="#br0" timeOffset="61893.78">4756 13686 43535 0,'0'0'1920'0,"0"0"416"0,0 0-1872 0,0 0-464 0,0 0 0 0,-5 8 0 16,5-8 320-16,-2 13-48 0,1 0 0 0,1 1 0 16,0-1-272-16,3 1-192 0,-1-1 16 0,2 2 16 31,-1-2-416-31,-1 0-96 0,0 4-16 0,0 0 0 0,1 2-80 0,1 1-32 0,-4-1 0 16,0 2 0-16,0 0 352 0,0 0 80 0,0 0 16 0,-1 0 0 15,-1 1-48-15,1-3-16 0,1 2 0 0,-3 0 0 16,1 1-1712-16,0-1-352 0,2-1-64 15,-1-3-10816-15</inkml:trace>
  <inkml:trace contextRef="#ctx0" brushRef="#br0" timeOffset="62699.17">4043 15081 12895 0,'0'0'576'0,"0"0"112"16,0 0-560-16,0 0-128 0,-4-8 0 0,4 8 0 16,0 0 4992-16,0 0 960 0,0-8 192 0,0 8 32 0,0 0-4640 15,6-6-944-15,-6 6-176 0,10-4-32 0,-10 4-80 0,10-4-16 16,0 4 0-16,1 4 0 0,-1-2-48 0,-1 5-16 16,-1 1 0-16,0 5 0 0,2-3 128 0,0 6 32 15,-4 3 0-15,1 1 0 0,-1 1 112 0,1 2 16 16,-3-1 16-16,0 0 0 0,-1 2-80 0,0-2 0 15,0-1-16-15,1-2 0 0,-3-3-64 0,1-2-16 16,1 1 0-16,0-3 0 0,-3-12-144 0,0 0-16 16,0 0-16-16,0 0 0 0,0 0-176 0,0 0 0 15,0 0 0-15,9 0 0 0,-9 0 0 0,10-8 0 16,-2-4 0-16,0-1-176 0,1-1-64 0,-1 1-16 16,-3-2 0-16,2 3 0 0,-1 2 96 0,1 2 16 15,-7 8 0-15,0 0 0 0,0 0 144 0,10 4 0 0,-3 4 0 0,-1 5-128 16,-1 3 128-16,2 2 0 0,-1 1 0 0,0 2 0 15,-1 0 0-15,1-4 144 0,2-1-144 0,0-2 0 16,-2-1 144-16,5-2-144 0,2-5 0 0,-1-1 144 16,-12-5-144-16,13 4 0 0,2-4 0 0,-2 0 0 15,-2-5 0-15,-2 0 0 0,-1 1 0 0,2-3 0 16,2-2 0-16,-2 3 160 0,-1-3-160 0,1 1 160 16,-3-1 112-16,1 0 32 0,-1-2 0 0,-1 1 0 15,1 1 192-15,-1-3 32 0,1 0 16 0,-1-1 0 16,0 0-208-16,-1-1-32 0,3-5-16 0,-2 1 0 15,-1-4-288-15,2 1 128 0,-1-2-128 0,0-2 0 16,-3 0 0-16,3-1 0 0,-1 1-192 0,0 3 48 16,-1-3-624-16,0 3-112 0,-3-3-16 15,2 5-16-15,1 0-2304 0,-3 3-464 0,-2 5-96 0</inkml:trace>
  <inkml:trace contextRef="#ctx0" brushRef="#br0" timeOffset="63178.55">4709 15563 28559 0,'0'0'1264'0,"0"0"272"0,0 0-1232 0,0 0-304 15,0 0 0-15,0 0 0 0,0 0 2912 0,0 0 528 0,7-8 96 0,0 2 32 16,2-3-3056-16,-2-1-512 0,0 0-320 0,0 0 64 16,2-1 96-16,-1 1 32 0,0 1 0 0,-1 1 0 15,-1 1 128-15,-6 7 0 0,7-6 0 0,-7 6 0 16,8-5 0-16,-8 5 0 0,9-2 0 0,-9 2 0 16,0 0 0-16,0 0 0 0,0 0 0 0,10 3 0 15,-2 2 0-15,-8-5 0 0,10 7 0 0,-10-7 0 16,7 9 0-16,-7-9 176 0,9 9-48 0,0-1 0 15,-1-2 0-15,-8-6 0 0,0 0 0 0,10 8 0 16,-1 0-128-16,-3 0 0 0,-6-8 0 0,2 10 0 16,0 1 0-16,-4 0 0 0,0 0 0 0,-2 2 0 15,-1 1 176-15,-1 3-48 0,1 1-128 0,-3 2 192 0,-1-1-192 16,3 4 0-16,0 1 0 0,0 1 0 0,-2 0 0 0,2-2 0 16,2-2-144-16,0 1 144 0,0 2 0 0,4-5 0 15,0-4 0-15,2-4 160 0,1 0-160 0,-3-11 0 16,0 0 0-16,0 0 0 0,10 0-208 0,2-4-80 15,-1 1-16-15,3-8 0 16,0-4-1264-16,1-2-256 0,-4 0-48 0,2-2-14160 0</inkml:trace>
  <inkml:trace contextRef="#ctx0" brushRef="#br0" timeOffset="64361.13">4946 11787 36511 0,'0'0'1616'0,"0"0"336"0,-9 4-1568 0,9-4-384 16,0 0 0-16,0 0 0 0,0 0 672 0,0 0 48 16,0 0 16-16,0 0 0 0,0 0-384 0,13 6-80 15,2-6-16-15,-1 1 0 0,-2 0-80 0,2-1-32 16,3 0 0-16,0 0 0 0,-1 2-144 0,2 0 0 15,0-1 0-15,2 2 0 0,-2 0 0 0,1-1 0 0,2 1 0 16,0 1 0-16,-1 1 0 0,-2 2 0 0,-2-4 0 0,-1 3 0 16,1-5 0-16,-1 4 0 0,0-4 0 0,-1 3 0 15,-1-1 0-15,0 0 0 0,0-1 0 16,-1 1 0-16,0-2 176 0,-3 2-48 0,-9-3-128 0,9 0 192 16,-9 0-48-16,0 0-16 0,12 4 0 0,-12-4 0 15,0 0-128-15,0 0 0 0,9 2 144 0,-9-2-144 16,0 0 0-16,5 13 144 0,0 0-144 0,1 2 0 15,-5 2 128-15,1 3-128 0,0 1 0 0,2 7 0 16,0 4 0-16,-1 6 128 0,-1 3-128 0,0 4 0 16,2 9 0-16,0 4 0 0,-1 2 0 0,2 7 0 15,4 2 0-15,2 5 0 0,-2 7 0 0,0 4 0 16,-1-1 0-16,-1 2 0 0,4 1 0 0,-5-3 0 0,-3 1 0 16,1 1 0-16,1-1 0 0,-1-4 0 0,-7-3 128 0,2-1-128 15,2 2 0-15,-1 0 0 0,-5-3 128 16,1 1-128-16,2-4 192 0,0 0-192 0,4-1 448 0,-4-2-32 15,-2-2 0-15,3 1 0 0,2 0 0 0,1-1 0 16,-5-4 0-16,3 0 0 0,3-3-160 0,1 2-16 16,-2-2-16-16,1 3 0 0,0-4-64 0,0-1-16 15,5-2 0-15,-1-4 0 0,-3-2-144 0,-2-2 0 16,-2-2 0-16,0-2 128 0,-2-1-128 0,0-6 0 16,2-4 0-16,0-3 0 0,-4 1 192 0,1-2-64 15,0-4 0-15,3 0 0 0,3-1 160 0,-2 1 32 16,-2-4 0-16,4 0 0 0,5 0-32 0,-1 2 0 15,-3-3 0-15,0-1 0 0,1 1-96 0,-3 1-32 0,0-1 0 0,-1-1 0 16,2 5-160-16,-1-2 0 0,0-1 0 16,-1 0 0-16,2-2 0 0,-1 1 0 0,1-3 0 0,-1 3 0 15,0-3 0-15,-1-2 128 0,2-2-128 0,-1 2 0 16,-1-2 0-16,2-1 128 0,0-2-128 0,-1 0 0 16,2-2 128-16,-1 2-128 0,-3-11 128 0,5 10-128 15,2 1 144-15,-1-2-144 0,-6-9 160 0,8 12-160 16,-2-2 160-16,1 0-160 0,-1 1 160 0,1-2-160 15,-1 0 0-15,-6-9 0 0,6 9 0 0,-6-9 0 16,4 11 128-16,-4-11-128 0,0 0 0 0,0 0 0 16,0 0 128-16,0 0-128 0,0 0 0 0,0 0 144 15,0 0-144-15,0 0 192 0,0 0-192 0,0 0 192 16,0 0-48-16,0 0 0 0,0 0 0 0,0 0 0 16,0 0 0-16,-10 0 0 0,0 0 0 0,1 0 0 0,9 0-16 15,-9 0 0-15,-2 0 0 0,4 0 0 0,7 0-128 0,-10 1 160 16,0 0-160-16,0-1 160 0,-1 3-32 0,1-3 0 15,-3 0 0-15,1 1 0 0,0 1-128 0,3 0 0 16,9-2 0-16,-10 5 128 0,-5-1-128 0,4 0 0 16,-1 1-160-16,3-1 160 15,-2 0-464-15,2 1 0 0,0-2 0 0,2 1 0 16,1-1-992-16,6-3-192 0,-8 1-32 0,8-1-16 16,-9 1-1344-16,1-1-272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are drawn from two</a:t>
            </a:r>
            <a:r>
              <a:rPr lang="en-US" baseline="0" dirty="0"/>
              <a:t> </a:t>
            </a:r>
            <a:r>
              <a:rPr lang="en-US" baseline="0" dirty="0" err="1"/>
              <a:t>Guassians</a:t>
            </a:r>
            <a:r>
              <a:rPr lang="en-US" baseline="0" dirty="0"/>
              <a:t>.</a:t>
            </a:r>
          </a:p>
          <a:p>
            <a:r>
              <a:rPr lang="en-US" baseline="0" dirty="0"/>
              <a:t>There is irreducible error here b/c they overlap.</a:t>
            </a:r>
            <a:br>
              <a:rPr lang="en-US" baseline="0" dirty="0"/>
            </a:br>
            <a:r>
              <a:rPr lang="en-US" baseline="0" dirty="0"/>
              <a:t>SHOW: 3D representation with piece of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0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32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2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45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0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73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01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3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9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1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443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699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368445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082183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824925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CD3B44FC-3DD7-4F46-9E87-ED25DEAC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12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0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customXml" Target="../ink/ink7.xml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</p:spPr>
            <p:txBody>
              <a:bodyPr/>
              <a:lstStyle/>
              <a:p>
                <a:r>
                  <a:rPr lang="en-US" dirty="0"/>
                  <a:t>Assume that exam scores are drawn independently from the same Gaussian (Normal) distribution.</a:t>
                </a:r>
              </a:p>
              <a:p>
                <a:r>
                  <a:rPr lang="en-US" dirty="0"/>
                  <a:t>Given three exam scores 75, 80, 90, which pair of parameters is a better fit?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80, standard deviation 3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85, standard deviation 7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 a calculator/computer.</a:t>
                </a:r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  <a:blipFill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DEAD55-CF40-4591-A1CD-09DF1A582E54}"/>
                  </a:ext>
                </a:extLst>
              </p14:cNvPr>
              <p14:cNvContentPartPr/>
              <p14:nvPr/>
            </p14:nvContentPartPr>
            <p14:xfrm>
              <a:off x="10805400" y="523080"/>
              <a:ext cx="613440" cy="97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DEAD55-CF40-4591-A1CD-09DF1A582E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6040" y="513720"/>
                <a:ext cx="632160" cy="9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28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a Linear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3CABD-5D86-4637-A852-B9878B3C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23122"/>
            <a:ext cx="7315200" cy="5486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2DC0D7-A615-4EB0-8B45-CE6C9CF203DD}"/>
                  </a:ext>
                </a:extLst>
              </p14:cNvPr>
              <p14:cNvContentPartPr/>
              <p14:nvPr/>
            </p14:nvContentPartPr>
            <p14:xfrm>
              <a:off x="389160" y="505080"/>
              <a:ext cx="11287080" cy="6219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2DC0D7-A615-4EB0-8B45-CE6C9CF203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800" y="495720"/>
                <a:ext cx="11305800" cy="62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997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a Linear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EDC307-E258-4419-BA76-8D1AF64E464C}"/>
                  </a:ext>
                </a:extLst>
              </p14:cNvPr>
              <p14:cNvContentPartPr/>
              <p14:nvPr/>
            </p14:nvContentPartPr>
            <p14:xfrm>
              <a:off x="193680" y="1039320"/>
              <a:ext cx="12002040" cy="533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EDC307-E258-4419-BA76-8D1AF64E46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320" y="1029960"/>
                <a:ext cx="12020760" cy="53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1D8201-12D1-4AC8-AA64-C4497491C26C}"/>
                  </a:ext>
                </a:extLst>
              </p14:cNvPr>
              <p14:cNvContentPartPr/>
              <p14:nvPr/>
            </p14:nvContentPartPr>
            <p14:xfrm>
              <a:off x="1270800" y="2043360"/>
              <a:ext cx="10186560" cy="47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1D8201-12D1-4AC8-AA64-C4497491C2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1440" y="2034000"/>
                <a:ext cx="10205280" cy="47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46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3FD96-644E-4176-83D6-FF0E41B42DA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73560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A2A34-34F5-42D1-91C0-055706F1F27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A539535-0F4B-4682-899C-1BFC975B3A0A}"/>
                  </a:ext>
                </a:extLst>
              </p14:cNvPr>
              <p14:cNvContentPartPr/>
              <p14:nvPr/>
            </p14:nvContentPartPr>
            <p14:xfrm>
              <a:off x="3831120" y="1326240"/>
              <a:ext cx="6001920" cy="4329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A539535-0F4B-4682-899C-1BFC975B3A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1760" y="1316880"/>
                <a:ext cx="6020640" cy="43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07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84A82-E8F2-41A8-8050-C334CA0A9C7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64DCF3-FA53-49E6-B727-F7956BD7092E}"/>
                  </a:ext>
                </a:extLst>
              </p14:cNvPr>
              <p14:cNvContentPartPr/>
              <p14:nvPr/>
            </p14:nvContentPartPr>
            <p14:xfrm>
              <a:off x="3363120" y="1090800"/>
              <a:ext cx="5945040" cy="401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64DCF3-FA53-49E6-B727-F7956BD709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3760" y="1081440"/>
                <a:ext cx="5963760" cy="40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26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for Cancer Diagnosis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a patient has cancer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 or not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given the input of just one test result,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B47387-DB0E-4089-A18B-6612D582C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346842" y="3019237"/>
            <a:ext cx="3635218" cy="2921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5C1C4-5193-4B21-8959-7DC095877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4274829" y="3019236"/>
            <a:ext cx="3635218" cy="2921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C2288C-994E-4CE7-84A3-2A2D7C209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8202816" y="3019235"/>
            <a:ext cx="3635218" cy="2921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C239C-26F8-4FBA-8C7E-794E12BA1746}"/>
                  </a:ext>
                </a:extLst>
              </p14:cNvPr>
              <p14:cNvContentPartPr/>
              <p14:nvPr/>
            </p14:nvContentPartPr>
            <p14:xfrm>
              <a:off x="515880" y="2553120"/>
              <a:ext cx="11356560" cy="41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C239C-26F8-4FBA-8C7E-794E12BA17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520" y="2543760"/>
                <a:ext cx="11375280" cy="41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120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64EB-61F0-4D4C-893D-197D9743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LIkeLiHOOD</a:t>
            </a:r>
            <a:r>
              <a:rPr lang="en-US" dirty="0"/>
              <a:t> and MLE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AEC3C-837E-4B9F-B624-A5EF81013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4E54A-3B32-4282-90B0-BAEC7CE9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86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07439D-0184-43FD-835C-A3EA0DAC8153}"/>
                  </a:ext>
                </a:extLst>
              </p14:cNvPr>
              <p14:cNvContentPartPr/>
              <p14:nvPr/>
            </p14:nvContentPartPr>
            <p14:xfrm>
              <a:off x="4168080" y="1953000"/>
              <a:ext cx="3048840" cy="78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07439D-0184-43FD-835C-A3EA0DAC81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8720" y="1943640"/>
                <a:ext cx="3067560" cy="80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4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Grades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 b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619F3E-A128-4669-B065-BBA06C6F2162}"/>
                  </a:ext>
                </a:extLst>
              </p14:cNvPr>
              <p14:cNvContentPartPr/>
              <p14:nvPr/>
            </p14:nvContentPartPr>
            <p14:xfrm>
              <a:off x="1588680" y="2016000"/>
              <a:ext cx="8184600" cy="371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619F3E-A128-4669-B065-BBA06C6F21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9320" y="2006640"/>
                <a:ext cx="8203320" cy="37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97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</p:spPr>
            <p:txBody>
              <a:bodyPr/>
              <a:lstStyle/>
              <a:p>
                <a:r>
                  <a:rPr lang="en-US" dirty="0"/>
                  <a:t>Assume that exam scores are drawn independently from the same Gaussian (Normal) distribution.</a:t>
                </a:r>
              </a:p>
              <a:p>
                <a:r>
                  <a:rPr lang="en-US" dirty="0"/>
                  <a:t>Given three exam scores 75, 80, 90, which pair of parameters is a better fit?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80, standard deviation 3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85, standard deviation 7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 a calculator/computer.</a:t>
                </a:r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  <a:blipFill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81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</a:t>
            </a:r>
          </a:p>
          <a:p>
            <a:pPr marL="917575" lvl="2" indent="-457200"/>
            <a:r>
              <a:rPr lang="en-US" sz="2800" dirty="0"/>
              <a:t>Mon, 9/28, 11:59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</a:t>
            </a:r>
          </a:p>
          <a:p>
            <a:pPr marL="917575" lvl="2" indent="-457200"/>
            <a:r>
              <a:rPr lang="en-US" sz="2800" dirty="0"/>
              <a:t>Not out until after the midterm</a:t>
            </a:r>
          </a:p>
          <a:p>
            <a:endParaRPr lang="en-US" sz="800" dirty="0"/>
          </a:p>
          <a:p>
            <a:r>
              <a:rPr lang="en-US" dirty="0"/>
              <a:t>Schedule change this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Recitation slots this Friday will all be lecture (all three)</a:t>
            </a:r>
          </a:p>
        </p:txBody>
      </p:sp>
    </p:spTree>
    <p:extLst>
      <p:ext uri="{BB962C8B-B14F-4D97-AF65-F5344CB8AC3E}">
        <p14:creationId xmlns:p14="http://schemas.microsoft.com/office/powerpoint/2010/main" val="841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r>
                  <a:rPr lang="en-US" b="1" dirty="0" err="1"/>
                  <a:t>i.i.d</a:t>
                </a:r>
                <a:r>
                  <a:rPr lang="en-US" b="1" dirty="0"/>
                  <a:t>.</a:t>
                </a:r>
                <a:r>
                  <a:rPr lang="en-US" dirty="0"/>
                  <a:t>: Independent and identically distributed</a:t>
                </a:r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 b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9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Midterm 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Mon, 10/5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SGD not in scope for Midterm 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Practice exam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Timed (90 min) exam in Gradescope</a:t>
            </a:r>
          </a:p>
          <a:p>
            <a:pPr marL="917575" lvl="2" indent="-457200"/>
            <a:r>
              <a:rPr lang="en-US" sz="2800" dirty="0"/>
              <a:t>Open for a 24 hour window only, Tue 7 pm to Wed 7 pm</a:t>
            </a:r>
          </a:p>
          <a:p>
            <a:pPr marL="917575" lvl="2" indent="-457200"/>
            <a:r>
              <a:rPr lang="en-US" sz="2800" dirty="0"/>
              <a:t>Need to take the practice exam to have access to the questions</a:t>
            </a:r>
          </a:p>
          <a:p>
            <a:pPr marL="917575" lvl="2" indent="-457200"/>
            <a:r>
              <a:rPr lang="en-US" sz="2800" dirty="0"/>
              <a:t>Also, practice exam zoom sessions</a:t>
            </a:r>
          </a:p>
          <a:p>
            <a:pPr marL="1371600" lvl="4" indent="-457200"/>
            <a:r>
              <a:rPr lang="en-US" sz="2800" dirty="0"/>
              <a:t>Tue 7 pm</a:t>
            </a:r>
          </a:p>
          <a:p>
            <a:pPr marL="1371600" lvl="4" indent="-457200"/>
            <a:r>
              <a:rPr lang="en-US" sz="2800" dirty="0"/>
              <a:t>Tue 11 pm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Last time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Optim</a:t>
            </a:r>
            <a:r>
              <a:rPr lang="en-US" dirty="0">
                <a:solidFill>
                  <a:schemeClr val="tx1"/>
                </a:solidFill>
              </a:rPr>
              <a:t>ization for linear regression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Linear and convex functions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(Batch) Gradient descent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Closed-form solution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Today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Stochastic gradient descent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Logistic Regression</a:t>
            </a:r>
          </a:p>
          <a:p>
            <a:pPr marL="917575" lvl="2" indent="-457200"/>
            <a:r>
              <a:rPr lang="en-US" sz="2800" dirty="0"/>
              <a:t>Back to classification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Likelihood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MLE</a:t>
            </a:r>
          </a:p>
          <a:p>
            <a:pPr marL="457200" indent="-457200"/>
            <a:endParaRPr lang="en-US" sz="3600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D49A05-5D39-4385-954C-A3997C43E565}"/>
                  </a:ext>
                </a:extLst>
              </p14:cNvPr>
              <p14:cNvContentPartPr/>
              <p14:nvPr/>
            </p14:nvContentPartPr>
            <p14:xfrm>
              <a:off x="538200" y="3856320"/>
              <a:ext cx="478800" cy="54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D49A05-5D39-4385-954C-A3997C43E5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840" y="3846960"/>
                <a:ext cx="497520" cy="56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46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Wrap-up (Stochastic) Gradient Descent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Previous lecture slides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1293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Introduction to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Logistic Regression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for Cancer Diagnosis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a patient has cancer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 or not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given the input of two test results,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08D7359-8878-4506-B586-C5832C56B5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2924629" y="2148114"/>
            <a:ext cx="5471884" cy="43978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1378F6-B5E3-44DE-9E80-6B413F43F37C}"/>
                  </a:ext>
                </a:extLst>
              </p14:cNvPr>
              <p14:cNvContentPartPr/>
              <p14:nvPr/>
            </p14:nvContentPartPr>
            <p14:xfrm>
              <a:off x="301680" y="1371240"/>
              <a:ext cx="10179000" cy="546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1378F6-B5E3-44DE-9E80-6B413F43F3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320" y="1361880"/>
                <a:ext cx="10197720" cy="54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606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for Cancer Diagnosis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a patient has cancer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 or not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given the input of just one test result,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33169D-911B-4546-95C2-6B4E55EBB952}"/>
                  </a:ext>
                </a:extLst>
              </p14:cNvPr>
              <p14:cNvContentPartPr/>
              <p14:nvPr/>
            </p14:nvContentPartPr>
            <p14:xfrm>
              <a:off x="320400" y="1815120"/>
              <a:ext cx="11080800" cy="4919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33169D-911B-4546-95C2-6B4E55EBB9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040" y="1805760"/>
                <a:ext cx="11099520" cy="49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98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Linear vs </a:t>
            </a:r>
            <a:r>
              <a:rPr lang="en-US" dirty="0" err="1"/>
              <a:t>Thresholded</a:t>
            </a:r>
            <a:r>
              <a:rPr lang="en-US" dirty="0"/>
              <a:t> Linear vs Logistic Linear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16DDA8-4AF9-462E-96E1-16174031077A}"/>
                  </a:ext>
                </a:extLst>
              </p14:cNvPr>
              <p14:cNvContentPartPr/>
              <p14:nvPr/>
            </p14:nvContentPartPr>
            <p14:xfrm>
              <a:off x="500760" y="1879920"/>
              <a:ext cx="3305880" cy="2209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16DDA8-4AF9-462E-96E1-1617403107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400" y="1870560"/>
                <a:ext cx="3324600" cy="22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A5C587-73CD-4382-8F67-96A0DE05071F}"/>
                  </a:ext>
                </a:extLst>
              </p14:cNvPr>
              <p14:cNvContentPartPr/>
              <p14:nvPr/>
            </p14:nvContentPartPr>
            <p14:xfrm>
              <a:off x="4584643" y="1879920"/>
              <a:ext cx="3305880" cy="2209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A5C587-73CD-4382-8F67-96A0DE0507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5283" y="1870560"/>
                <a:ext cx="3324600" cy="22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6A9FC55-7F50-488B-B8F8-02F308326E45}"/>
                  </a:ext>
                </a:extLst>
              </p14:cNvPr>
              <p14:cNvContentPartPr/>
              <p14:nvPr/>
            </p14:nvContentPartPr>
            <p14:xfrm>
              <a:off x="8499303" y="1879920"/>
              <a:ext cx="3305880" cy="2209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6A9FC55-7F50-488B-B8F8-02F308326E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9943" y="1870560"/>
                <a:ext cx="3324600" cy="22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C7D6476-FB3E-44D0-9F35-7A243A365D65}"/>
                  </a:ext>
                </a:extLst>
              </p14:cNvPr>
              <p14:cNvContentPartPr/>
              <p14:nvPr/>
            </p14:nvContentPartPr>
            <p14:xfrm>
              <a:off x="478800" y="1102680"/>
              <a:ext cx="11375640" cy="548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C7D6476-FB3E-44D0-9F35-7A243A365D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440" y="1093320"/>
                <a:ext cx="11394360" cy="55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350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20677</TotalTime>
  <Words>566</Words>
  <Application>Microsoft Office PowerPoint</Application>
  <PresentationFormat>Widescreen</PresentationFormat>
  <Paragraphs>102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 Light</vt:lpstr>
      <vt:lpstr>Calibri</vt:lpstr>
      <vt:lpstr>Cambria Math</vt:lpstr>
      <vt:lpstr>Arial</vt:lpstr>
      <vt:lpstr>Wingdings</vt:lpstr>
      <vt:lpstr>Candara</vt:lpstr>
      <vt:lpstr>Office Theme</vt:lpstr>
      <vt:lpstr>1_Office Theme</vt:lpstr>
      <vt:lpstr>Warm-up as You Log In</vt:lpstr>
      <vt:lpstr>Announcements</vt:lpstr>
      <vt:lpstr>Announcements</vt:lpstr>
      <vt:lpstr>Plan</vt:lpstr>
      <vt:lpstr>Wrap-up (Stochastic) Gradient Descent</vt:lpstr>
      <vt:lpstr>  Introduction to Machine Learning  Logistic Regression</vt:lpstr>
      <vt:lpstr>Prediction for Cancer Diagnosis</vt:lpstr>
      <vt:lpstr>Prediction for Cancer Diagnosis</vt:lpstr>
      <vt:lpstr>Building on a Linear Model</vt:lpstr>
      <vt:lpstr>Building on a Linear Model</vt:lpstr>
      <vt:lpstr>Building on a Linear Model</vt:lpstr>
      <vt:lpstr>Logistic Regression</vt:lpstr>
      <vt:lpstr>Logistic Regression</vt:lpstr>
      <vt:lpstr>Logistic Regression</vt:lpstr>
      <vt:lpstr>Prediction for Cancer Diagnosis</vt:lpstr>
      <vt:lpstr>LIkeLiHOOD and MLE</vt:lpstr>
      <vt:lpstr>Likelihood</vt:lpstr>
      <vt:lpstr>Likelihood</vt:lpstr>
      <vt:lpstr>Warm-up as You Log In</vt:lpstr>
      <vt:lpstr>Likelihood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824</cp:revision>
  <cp:lastPrinted>2020-03-04T16:45:08Z</cp:lastPrinted>
  <dcterms:created xsi:type="dcterms:W3CDTF">2018-10-11T11:39:27Z</dcterms:created>
  <dcterms:modified xsi:type="dcterms:W3CDTF">2020-09-30T10:06:18Z</dcterms:modified>
</cp:coreProperties>
</file>