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5"/>
  </p:notesMasterIdLst>
  <p:sldIdLst>
    <p:sldId id="1247" r:id="rId3"/>
    <p:sldId id="1268" r:id="rId4"/>
    <p:sldId id="257" r:id="rId5"/>
    <p:sldId id="1296" r:id="rId6"/>
    <p:sldId id="2117" r:id="rId7"/>
    <p:sldId id="2118" r:id="rId8"/>
    <p:sldId id="2121" r:id="rId9"/>
    <p:sldId id="2119" r:id="rId10"/>
    <p:sldId id="1295" r:id="rId11"/>
    <p:sldId id="1300" r:id="rId12"/>
    <p:sldId id="2120" r:id="rId13"/>
    <p:sldId id="2122" r:id="rId14"/>
    <p:sldId id="2123" r:id="rId15"/>
    <p:sldId id="1299" r:id="rId16"/>
    <p:sldId id="2135" r:id="rId17"/>
    <p:sldId id="2105" r:id="rId18"/>
    <p:sldId id="1060" r:id="rId19"/>
    <p:sldId id="2115" r:id="rId20"/>
    <p:sldId id="2106" r:id="rId21"/>
    <p:sldId id="2107" r:id="rId22"/>
    <p:sldId id="2113" r:id="rId23"/>
    <p:sldId id="2108" r:id="rId24"/>
    <p:sldId id="2140" r:id="rId25"/>
    <p:sldId id="2141" r:id="rId26"/>
    <p:sldId id="2110" r:id="rId27"/>
    <p:sldId id="2138" r:id="rId28"/>
    <p:sldId id="2139" r:id="rId29"/>
    <p:sldId id="2136" r:id="rId30"/>
    <p:sldId id="2137" r:id="rId31"/>
    <p:sldId id="1259" r:id="rId32"/>
    <p:sldId id="2125" r:id="rId33"/>
    <p:sldId id="2126" r:id="rId34"/>
    <p:sldId id="2129" r:id="rId35"/>
    <p:sldId id="2130" r:id="rId36"/>
    <p:sldId id="2131" r:id="rId37"/>
    <p:sldId id="2132" r:id="rId38"/>
    <p:sldId id="2124" r:id="rId39"/>
    <p:sldId id="2133" r:id="rId40"/>
    <p:sldId id="2134" r:id="rId41"/>
    <p:sldId id="874" r:id="rId42"/>
    <p:sldId id="826" r:id="rId43"/>
    <p:sldId id="876" r:id="rId44"/>
  </p:sldIdLst>
  <p:sldSz cx="12192000" cy="6858000"/>
  <p:notesSz cx="9296400" cy="70104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Candara" panose="020E0502030303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4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1:09.63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24578.3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41543.43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43414.35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55245.82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5901.41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56184.18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57257.7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62810.15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78674.83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81382.38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83102.42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85308.58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85565.8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85984.49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86248.04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86486.72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86911.93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88297.67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88559.8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88968.71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89207.79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89425.05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89827.66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93094.37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94945.97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95165.97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95558.9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95992.87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96495.45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101834.06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102755.77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102991.03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103403.61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103937.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104338.27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122889.65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123188.56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123420.12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123872.53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124122.9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124665.63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125200.61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125425.54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130740.63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131873.63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141282.2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143837.04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150322.34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154044.41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154914.19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155139.73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155747.9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157059.87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157634.18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169327.21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171724.2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175271.29">27402 12598 4607 0,'0'0'400'0,"0"0"-400"16,0 0 0-16,0 0 0 0,5-7 704 0,-5 7 48 15,0 0 16-15,0 0 0 0,4-8-768 0</inkml:trace>
  <inkml:trace contextRef="#ctx0" brushRef="#br2" timeOffset="176303.87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178372.8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184242.1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9:24.6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2164 5283 7359 0,'0'0'656'0,"0"0"-528"16,-2-13-128-16,-2 3 0 0,-3 1 2640 0,2 2 496 15,5 7 112-15,-5-6 16 0,5 6-1168 0,-6-7-240 16,3 1-32-16,3 6-16 0,0 0-544 0,0 0-112 15,-4-8-32-15,4 8 0 0,1-9-416 0,-1 9-96 16,3-7-16-16,-3 7 0 0,0 0-304 0,7-6-64 16,-7 6-16-16,10-7 0 0,-10 7-208 0,9-5 176 15,-2 0-176-15,-7 5 160 0,0 0-160 0,0 0 128 16,11 0-128-16,-11 0 128 0,0 0 272 0,0 0 48 16,12 6 16-16,-2 2 0 0,-1-3-16 0,2 6 0 15,-1-1 0-15,2 4 0 0,-2 1 0 0,2 0-16 0,-2 1 0 0,3 2 0 16,4 4-144-16,-4 1-32 0,-3-1 0 15,1 3 0-15,4-2 0 0,0-1-16 0,-2 0 0 0,2 2 0 16,-1 1-240-16,0-3 144 0,-1-3-144 0,-1 0 128 16,-1-3-128-16,0 3 0 0,1-6 144 0,1 0-144 15,-1 1 0-15,-1-1 128 0,0-1-128 0,-1 0 0 16,-2-1 0-16,0 0 128 0,0-2-128 0,-2 0 0 16,0 0 0-16,-6-9-288 0,5 11 48 0,0-1 16 15,-5-10-1664 1,4 9-336-16,-4-9-64 0,0 0-8032 0,0 0-1616 0</inkml:trace>
  <inkml:trace contextRef="#ctx0" brushRef="#br0" timeOffset="455.4">2817 5058 14159 0,'0'0'624'0,"0"0"144"0,0 0-624 0,0 0-144 16,0 0 0-16,0 0 0 0,12 4 960 0,-12-4 144 0,0 0 48 0,0 0 0 15,0 0-256-15,4 9-64 0,-4-9 0 0,1 10 0 16,-1-10 96-16,-2 11 16 0,2-11 0 15,-3 13 0-15,-1 0-112 0,-1 0 0 0,0 0-16 0,0 2 0 16,-2 4-272-16,0-2-48 0,1 2-16 0,-1 1 0 16,0 4 48-16,-3 3 16 0,-1 1 0 0,0 4 0 15,0 3 176-15,-1 1 48 0,-2 1 0 0,0-1 0 16,4 3-80-16,-3 2-16 0,-1-3 0 0,-1 3 0 16,0 2-288-16,-1-1-48 0,-2 2-16 0,0 1 0 15,1-2-192-15,0 0-128 0,0-4 128 0,0-3-128 16,-2 1 0-16,4-3 144 0,1-3-144 0,-2 0 0 15,-1-1 176-15,0-1-176 0,1 0 160 0,2-1-160 16,1 0 128-16,0-3-128 0,0-2 0 0,4-2 144 16,2 1-144-16,1-2 0 0,-3-4 0 0,5 0 0 15,4-2-352-15,0 0-160 0,0-14-16 0,0 0-10576 16,0 0-2112-16</inkml:trace>
  <inkml:trace contextRef="#ctx0" brushRef="#br0" timeOffset="9156.42">3417 5244 11967 0,'-14'-4'528'0,"14"4"112"0,0 0-512 0,0 0-128 16,-11-2 0-16,11 2 0 0,-9 0 3440 0,9 0 656 15,0 0 128-15,0 0 16 0,0 0-3024 0,0 0-592 16,0 0-128-16,0 0-32 0,0 0-304 0,11 0-160 15,3-2 160-15,0 2-160 0,-3 2 128 0,2-4-128 16,1-2 0-16,0 2 144 0,1-1-144 0,-1 1 128 16,-1-2-128-16,1 0 128 0,2 2 208 0,-2 1 48 15,-2-5 0-15,3-1 0 0,0 5 48 0,1-2 16 0,-2 0 0 16,2 0 0-16,1-1-192 0,1-2-48 0,-1 1 0 0,1-1 0 16,2 0-208-16,-1 2 128 0,2 1-128 0,-1-1 0 15,-2-1 0-15,0 0 0 0,2 1 0 0,-5 3 0 16,-3-2 0-16,1 2-192 0,0 1 16 0,-1 2 0 31,-12-1-608-31,0 0-128 0,8 8-32 0,-8-8-12752 0</inkml:trace>
  <inkml:trace contextRef="#ctx0" brushRef="#br0" timeOffset="9649.5">3235 5459 12895 0,'0'0'1152'0,"0"0"-928"0,0 0-224 0,0 0 0 15,0 0 2896-15,0 0 544 0,0 0 96 0,0 0 32 16,0 0-2224-16,0 0-432 0,14 0-80 0,2-1-32 15,0-2-464-15,3 2-80 0,-1 0-32 0,2 1 0 16,2-3-224-16,2 3 0 0,3 0 128 0,-1 0-128 16,-3 0 0-16,2 3 0 0,1-3 128 0,0 1-128 15,-3 2 0-15,1-3 0 0,-1-2 0 0,0 2 0 16,-3 2 192-16,-1-1-64 0,-4-1-128 0,2 0 192 16,-1-3-192-16,0 2 144 0,-3 0-144 0,0 1 128 15,0-3-128-15,-2 2 0 0,0-2-160 0,1 3 160 16,1 0-688-16,0 0-32 0,-2-6-16 0,0 3 0 15,-11 3-1760-15,13-1-368 0,-3 1-64 0</inkml:trace>
  <inkml:trace contextRef="#ctx0" brushRef="#br0" timeOffset="10581.99">4390 5142 11967 0,'0'0'528'0,"0"0"112"16,-3-6-512-16,3 6-128 0,-5-5 0 0,5 5 0 0,-3-9 2816 0,3 9 512 16,-4-11 128-16,4 11 0 15,0 0-2080-15,0 0-416 0,0 0-96 0,0-12-16 0,0 2-16 0,0 10-16 16,0 0 0-16,0 0 0 0,0 0-192 0,0 0-48 16,8-8 0-16,-8 8 0 0,0 0-112 0,0 0-16 15,11 0-16-15,-11 0 0 0,0 0 32 0,9 5 16 16,-2 1 0-16,-7-6 0 0,8 10 96 0,-2 2 32 15,-4-1 0-15,1 5 0 0,1-2-32 0,-2 3 0 16,-2 0 0-16,2 3 0 0,-1-1-240 0,-1 1-48 16,0 0-16-16,1-1 0 0,0 1-128 0,3-1-16 15,2 1-128-15,-3 1 192 0,0-7-192 0,4 2 144 16,3-6-144-16,-1 2 128 0,-4-3-128 0,3-3 128 0,5 0-128 0,-1-4 128 16,-2 0 32-16,-10-2 0 0,12-3 0 0,1-1 0 15,3 0-16-15,-2-2 0 0,-1-3 0 0,-1 1 0 16,0-4-16-16,-2 3-128 0,-2-3 192 0,1 3-64 15,0 1-128-15,-1 0 0 0,-1 2 0 0,-7 6 128 16,7-7-128-16,-7 7 0 0,11-2 0 0,-11 2 0 16,0 0 0-16,10 2 0 0,1 4 0 0,-4 3-176 15,0 1 176-15,-1 3-128 0,1 0 128 0,0 0-128 16,-2 0 128-16,1 2 0 0,-1-2 0 0,2 0 0 16,0 0 0-16,-1 0 0 0,2 0 0 0,-2-3 0 15,2-2 0-15,-8-8 0 0,9 7 0 0,-1-2 0 16,-8-5 0-16,0 0 128 0,0 0-128 0,12 2 0 15,-12-2 128-15,13-1-128 0,-3-3 160 0,-10 4-160 16,0 0 176-16,12-6-176 0,-1-1 192 0,-4 1-192 0,-7 6 224 16,8-8-64-16,1 1-16 0,-1 1 0 0,-3-5 16 0,1 3 0 15,0 1 0-15,2 0 0 0,0 1-160 0,0-2 160 16,-1-3-160-16,1 2 160 0,3-4-160 0,-4 0 0 16,-1-1 0-16,-1-2 128 0,3 2-128 0,-1 1 128 15,-1 0-128-15,-1-2 128 0,-1 0-128 0,0-2 160 16,-3-1-160-16,0 1 160 0,1 2-160 0,0 1 0 15,1 0 0-15,-2-2 128 16,-1 2-128-16,3-1 0 0,1 6 0 0,0-3 0 0,-2 5-160 0,2-3-16 16,0 3 0-16,0 0 0 15,-4 7-416-15,0 0-96 0,5-9-16 0,-5 9 0 16,7-8-1632-16,-2 2-336 0,-5 6-64 0,0 0-13552 0</inkml:trace>
  <inkml:trace contextRef="#ctx0" brushRef="#br0" timeOffset="11482.32">4408 4806 10127 0,'-7'-4'896'0,"1"0"-704"0,1-2-192 0,5 6 0 15,0 0 2704-15,0 0 512 0,0 0 112 0,-2-8 0 16,2 8-1936-16,2-11-400 0,-1 1-80 0,-1 10-16 16,0 0-240-16,12-3-48 0,-1 3-16 0,0 0 0 15,-11 0-144-15,14-1-48 0,2 0 0 0,-1 2 0 16,0 2-128-16,0-1-16 0,2 1-16 0,2 1 0 16,-1-2-32-16,0 1 0 0,0 1 0 0,2 0 0 15,1-1-208-15,0-3 144 0,-2 0-144 0,2 0 128 16,0 1 144-16,-2-1 32 0,1 0 0 0,-2 0 0 15,1 0 144-15,-1 1 48 0,-3 2 0 0,2-2 0 16,-1-1 32-16,0 0 16 0,-2 0 0 0,0 1 0 16,-2 1-160-16,1 0-48 0,1 2 0 0,0-1 0 0,-14-3-128 0,14-2-16 15,0-1-16-15,-1 0 0 0,-1 2-176 0,-12 1 128 16,12 1-128-16,-2-1 128 0,1-3-128 0,-11 3 160 16,0 0-160-16,9-4 160 0,1 2-160 0,-10 2 192 15,7-7-192-15,-7 7 192 0,6-6 0 0,-6 6 0 16,0 0 0-16,0 0 0 0,4-8 32 0,-4 8 16 15,0 0 0-15,0 0 0 0,-3-9 48 0,3 9 16 16,0 0 0-16,-6-7 0 0,-3-3 0 0,4 2 0 16,1 0 0-16,-2 2 0 0,-1-1 0 0,-1 2 0 15,0-2 0-15,1-2 0 0,0 0-80 0,-1 1-16 16,-1 1 0-16,1-1 0 0,0 1-32 0,-1 1-16 16,-1-1 0-16,-1 2 0 0,2-4-32 0,0 1-128 15,1-1 192-15,0 2-64 0,-1 0 0 0,1 0 0 0,0 1 0 16,1 0 0-16,-3 1-128 0,3-1 160 0,-1-1-160 0,0 1 160 15,0 0-160-15,2 2 0 0,6 4 0 0,-9-5 0 16,2 0 0-16,7 5 0 0,0 0 0 0,-8-4 0 16,8 4 0-16,0 0 0 0,0 0 0 0,0 0 0 15,0 0-208-15,0 0-32 0,0 0 0 0,0 0 0 32,0 0-432-32,0 0-96 0,-1 11 0 0,1-11-16 15,0 0-2064-15,13 10-416 0,1-4-64 0</inkml:trace>
  <inkml:trace contextRef="#ctx0" brushRef="#br0" timeOffset="12211.42">5474 4511 11967 0,'0'0'1072'0,"0"0"-864"16,-1-10-208-16,1 10 0 0,0 0 3056 0,0 0 560 16,0 0 112-16,0 0 32 0,0 0-2672 0,0 0-544 15,0 0-96-15,0 0-32 0,0 0-160 0,0 0-16 16,0 0-16-16,5 10 0 0,-5-10-224 0,7 15 0 16,-3-2 128-16,0 0-128 0,-1 0 0 0,0 0 0 15,-3-3 0-15,3 2 0 0,-1 0 288 0,2 1 16 16,0 0 0-16,-1 1 0 0,-2 1 144 0,0-1 48 15,3-1 0-15,-1 3 0 0,-3 1-240 0,4 0-64 0,1-2 0 16,-2 3 0-16,-6 1-192 0,2-1 0 0,1-1 128 0,0-1-128 16,-2-1 0-16,2-1-208 0,-2 2 32 0,0-3 16 31,2-2-704-31,-1-1-144 0,1-10-16 0,0 0-16 16,0 7-2208-16,0-7-432 0</inkml:trace>
  <inkml:trace contextRef="#ctx0" brushRef="#br0" timeOffset="12557.42">5343 4515 16575 0,'0'0'1472'0,"-7"-6"-1168"16,1-1-304-16,6 7 0 0,0 0 4272 0,0 0 784 15,0 0 176-15,0 0 16 0,0 0-4048 0,0 0-816 16,9-2-176-16,2 0-16 0,2 2-192 0,1 0 128 16,-1 0-128-16,2 0 128 0,3-2-128 0,2 0 128 15,0 2-128-15,-1-1 128 0,1 1-128 0,1 0 0 16,1 0 0-16,0 0 0 0,1-1 0 0,1 0 128 16,-2 1-128-16,0 0 0 0,2 0 0 0,-2 0 0 15,-1-2 0-15,-1 2 0 0,0 0-304 0,0 0-32 16,-1 0-16-16,1 0 0 15,-1 0-416-15,1 2-64 0,-2-2-32 0,0 1 0 16,1 0-416-16,-1 0-96 0,-1 1-16 0,0 0 0 16,0 1-2128-16,-2 1-448 0</inkml:trace>
  <inkml:trace contextRef="#ctx0" brushRef="#br0" timeOffset="13322.71">6481 4893 17855 0,'0'0'784'0,"0"0"176"0,0 0-768 0,0 0-192 0,5-9 0 0,-5 9 0 16,0 0 576-16,4-9 64 0,0 1 32 0,-4 8 0 16,0 0 32-16,0 0 0 0,2-7 0 0,-2 7 0 15,0 0-128-15,0 0-32 0,0 0 0 0,0 0 0 16,0 0-80-16,0 0-16 0,0 0 0 0,0 0 0 16,0 0 112-16,0 0 16 0,0 0 0 0,-9 3 0 0,0 3 176 0,0 0 32 15,1-1 16-15,0 1 0 0,1 0 48 0,-1 2 16 16,0 2 0-16,-1 1 0 0,0 1-160 0,-2-3-16 15,1 1-16-15,1 1 0 0,-2 2-320 0,2-3-64 16,1 3-16-16,-1 0 0 0,0-5-272 0,-1 4 0 16,-2-3 0-16,0 1 0 0,0 5 128 0,1-2-128 15,-2 1 0-15,0-1 0 0,-3 3 0 0,-1-2 0 16,-1 3 0-16,0 1 0 0,1-4 144 0,4 5-144 16,3 0 0-16,0 0 144 0,-3-3-16 0,0 1-128 15,1 2 192-15,0-1-64 0,-1 1-128 0,3 1 0 16,1-2 144-16,1 2-144 0,0-2 0 0,0-1 0 15,1-1 0-15,0-2 0 0,1 0 0 0,-1 1 0 16,-1-6 0-16,4 0 0 0,0 0-240 0,4-9-64 0,-2 9-16 16,2-9 0-1,0 0-704-15,0 0-128 0,0 0-48 0,0 0 0 16,0 0-1872-16,0 0-368 0</inkml:trace>
  <inkml:trace contextRef="#ctx0" brushRef="#br0" timeOffset="13775.68">6116 4923 23039 0,'-13'-2'2048'0,"13"2"-1648"16,-9-1-400-16,9 1 0 0,-10-2 2416 0,10 2 400 16,0 0 64-16,0 0 32 0,0 0-2368 0,0 0-544 15,0 0 0-15,-1 11 0 0,4-1 0 0,-3-10 0 16,5 9 0-16,0-1 0 0,0 1 0 0,1 2 0 16,-6-11 0-16,7 10 0 0,5 0 0 0,0 2 192 15,-2-1-48-15,2 0-16 0,0-2 224 0,0 1 32 16,-2 0 16-16,3 2 0 0,1 2 32 0,2-1 0 15,0 1 0-15,1 2 0 0,-2-2-112 0,2 2-32 16,0-2 0-16,1 3 0 0,1 2-144 0,-1-2-16 16,0 2-128-16,0-1 192 0,-1 1-192 0,-1-4 0 0,0 0 128 0,-1 0-128 15,0 2 0-15,2-2 128 0,-2-2-128 0,1-2 0 16,-3 1 0-16,0-2 0 0,0 0 0 0,0-3 0 31,1-1-576-31,-1-1-64 0,-2-1-16 0,-1 0 0 16,-10-4-432-16,11 0-64 0,-11 0-32 0,0 0 0 15,0 0-1520-15,0 0-304 0,0 0-64 0</inkml:trace>
  <inkml:trace contextRef="#ctx0" brushRef="#br0" timeOffset="14797.77">7396 4879 9215 0,'0'0'816'0,"0"0"-656"16,0 0-160-16,0 0 0 0,0 0 4480 0,0 0 880 15,0 0 160-15,0 0 48 0,0 0-4272 0,0 0-848 16,8 13-160-16,0 0-32 0,1-1-256 0,0 4 0 16,0-3-144-16,-1 4 144 0,0-1 0 0,-1 4-144 15,3 1 144-15,-1 0 0 0,-1 0 0 0,-1-1 0 16,1 1 0-16,-1 1-128 0,-2 3 128 0,1-1 0 15,1 1 0-15,-1-1 0 0,0 1 0 0,-1-3 0 16,0-4 0-16,-1 2-128 16,-3 2-1408-16,1-1-288 0,-2-5-48 0</inkml:trace>
  <inkml:trace contextRef="#ctx0" brushRef="#br0" timeOffset="15034.62">7309 5225 32255 0,'-11'-4'2864'0,"2"-2"-2288"0,9 6-576 0,0 0 0 16,0 0 1280-16,0 0 128 0,0 0 48 0,0 0 0 16,0 0-1456-16,13-5 0 0,3-3-288 0,1 3 32 15,0 0-96-15,2-2-32 0,2 0 0 0,1-2 0 16,3-2-256-16,0 1-64 0,0 1-16 0,-1 1 0 15,0 1-912-15,-2 1-176 0,-1 2-48 0,1-3 0 16,1-1-1536-16,0 1-320 0</inkml:trace>
  <inkml:trace contextRef="#ctx0" brushRef="#br0" timeOffset="15689">8062 4556 33055 0,'0'0'1472'0,"0"0"288"0,0 0-1408 0,0 0-352 16,0 0 0-16,0 0 0 0,0 0 272 0,13 6-16 16,-1 2 0-16,-2 3 0 0,1 3-256 0,-1 2 0 15,-2 0-128-15,1 5 128 0,-1 5-160 0,-1 2 160 0,-4 0-160 0,1 5 160 16,2 1 0-16,-1 1 0 0,-1 2 0 0,0 0 0 15,0-1 0-15,-1-2 0 0,0-3 0 0,1-2 0 16,0-2 0-16,1-1 0 0,2 0 208 0,-2 0-64 16,-1-2 96-16,0-2 16 0,1-1 0 0,0-2 0 15,-1-1 112-15,0-3 16 0,0-5 16 0,0 1 0 16,-4-11 16-16,4 9 0 0,-4-9 0 0,0 0 0 16,7 6-48-16,-7-6-16 0,0 0 0 0,0 0 0 15,0 0-96-15,8-6-32 0,-1-2 0 0,-1-5 0 16,1-5-32-16,-1-6-16 0,1-1 0 0,-2 2 0 0,-1-1-176 15,3 1 160-15,-1-2-160 0,2 0 160 16,0 2-160-16,1 1 0 0,1 1 0 0,1 3 128 0,-4-1-128 16,4 4 0-16,1 2 0 0,-1 1 0 0,2 6 160 0,2-1-160 15,0 1 192-15,1 3-192 0,-2 3 0 0,1 1 0 16,-2 1 0-16,1 1 0 0,2 3 0 0,-2 1 0 16,-1 3-144-16,-1-3 144 0,0 3 0 0,-2 0-160 15,-1 0 160-15,-1 2 0 0,0-1 0 0,0 2-128 16,-1 0 128-16,1 1 0 15,-1-1 0-15,-1 0 0 0,0-3 0 0,-1 6 0 0,-1-2 0 0,-2 2 0 16,0-2 0-16,-2-1 0 0,0 1 0 0,-2-3 0 16,0 1 0-16,-2 0 0 0,-1-1 0 0,-2 1 192 15,-1-3-16-15,0 3-16 0,-1 1 32 0,-1-1 0 16,-2-4 0-16,0-1 0 0,-1 0 32 0,0 0 16 16,-2-4 0-16,-2 1 0 0,0-1-48 0,0 0 0 0,-3-3 0 15,1 0 0-15,-4-2-64 0,1 0-128 0,-1-5 176 16,-1 3-176-16,1-1 192 0,1 4-192 0,0-5 192 0,2 1-192 31,2-4-448-31,2 0-208 0,2 1-48 0,2 2-11968 0,2-1-2384 0</inkml:trace>
  <inkml:trace contextRef="#ctx0" brushRef="#br0" timeOffset="42386.83">2413 7472 14735 0,'-9'4'1312'0,"-1"1"-1056"0,0-2-256 0,1 1 0 15,0 2 896-15,1-2 128 0,8-4 32 0,0 0 0 16,0 0-864-16,-6 9-192 0,-2-2 0 0,8-7 0 15,0 0 0-15,0 0 0 0,0 0 0 0,0 0 160 16,0 0 224-16,0 0 64 0,0 0 0 0,0 0 0 16,0 0 352-16,0 0 80 0,0 0 16 0,0 0 0 15,9 4 0-15,-9-4 16 0,0 0 0 0,9 4 0 16,-9-4-32-16,0 0-16 0,0 0 0 0,11 6 0 16,-1 1-128-16,-2-1-32 0,0 0 0 0,1-1 0 15,3 0-192-15,-1 0-32 0,1 0-16 0,4 2 0 16,2-1-224-16,0 2-48 0,-1 3-16 0,2 0 0 0,0-1-176 15,-1 1 160-15,-1 1-160 0,0 2 160 0,0-1-160 0,0 0 128 16,-1-1-128-16,-1 1 128 0,0 0-128 0,0 2 160 16,1-1-160-16,-2-1 160 0,-2-1-160 0,0 1 0 15,1 0 0-15,-1 0 128 0,-2 0-128 0,2-1 128 16,0-2-128-16,-1 2 128 0,1-1-128 0,-2 2 0 16,-2-3 0-16,4-3 0 0,2 1-384 0,-3-1 64 15,-11-7 0-15,0 0 0 16,10 8-640-16,-2-2-128 0,-8-6-32 0,0 0-8448 15,12 4-1696-15</inkml:trace>
  <inkml:trace contextRef="#ctx0" brushRef="#br0" timeOffset="42774.48">3052 7527 13823 0,'0'0'608'0,"-8"-9"128"0,-1 0-592 0,3 1-144 0,-1 1 0 0,2 1 0 16,1-3 1856-16,0 1 352 0,-1 1 64 0,5 7 16 15,0 0-1104-15,-4-6-224 0,-1-1-32 0,5 7-16 16,0 0-240-16,0 0-48 0,0 0-16 0,-7-2 0 16,7 2-336-16,0 0-64 0,-8 0-16 0,8 0 0 15,-9 2 32-15,3 4 0 0,6-6 0 0,-7 11 0 16,1 2 64-16,0 0 16 0,1 2 0 0,1 0 0 15,0 4 16-15,-2 0 16 0,-3 1 0 0,-2 2 0 16,1-1-80-16,-1 2 0 0,0 1-16 0,0 3 0 0,1 2 32 0,-2 2 16 16,-2 0 0-16,-1 6 0 0,2 3-32 0,0 2 0 15,-1-4 0-15,1 3 0 0,1 0-128 0,1-2-128 16,1-1 144-16,0 0-144 0,0-1 128 0,0 0-128 16,3-3 0-16,-3 1 0 0,0-4 0 0,2 3 0 15,2 1 0-15,-1 1 0 0,-1-6 0 0,3-3-288 16,1-2 32-16,2-3 16 15,0-1-1872-15,2-4-384 0,-1-4-80 0</inkml:trace>
  <inkml:trace contextRef="#ctx0" brushRef="#br0" timeOffset="43771.82">3451 6730 4607 0,'0'0'400'0,"0"0"-400"16,0 0 0-16,0 0 0 0,0 0 1824 0,-1 12 288 16,-7-8 48-16,8-4 16 0,0 0-704 0,0 0-128 15,-9 5-16-15,9-5-16 0,-7 7-288 0,7-7-48 16,-9 6-16-16,1 2 0 0,0 1-256 0,2 0-48 16,2-1-16-16,-4 3 0 0,-4-5-320 0,3 5-80 0,3 0-16 0,-3 1 0 15,-2 0-224-15,2 1 0 0,0 1 128 0,1-1-128 16,0 4 0-16,0-1 0 0,-1-1 0 0,4 1 0 15,1 0 0-15,0-1 0 0,-1 2 0 0,1-1 0 16,3-2 256-16,0 1-64 0,-2-1 0 0,2 2 0 16,-1-1 80-16,2 0 16 0,0 0 0 0,2-3 0 15,-1 0-288-15,2 1 160 0,1 0-160 0,-2 0 128 16,1-1-128-16,2-1 0 0,3 1 0 0,0 0 128 16,-8-12-128-16,10 9-256 0,2-3 64 0,1 0 16 15,0 0-96-15,1-1-32 0,-1-1 0 0,3-4 0 16,3 0-144-1,-2 0-16-15,-2-4-16 0,-2 2 0 0,0-1-1632 0,0-1-336 0</inkml:trace>
  <inkml:trace contextRef="#ctx0" brushRef="#br0" timeOffset="44026.68">3627 6996 26495 0,'0'0'1168'0,"0"0"240"0,0 0-1120 0,-1 12-288 16,-2 0 0-16,3-2 0 0,4 2 144 0,0 0-16 16,-2-3-128-16,2 0 192 0,-4-9-192 0,6 12-128 15,-5-2 128-15,1 1-208 0,4-2-96 0,-6-9-16 0,4 10 0 0,0-1 0 31,-4-9-256-31,6 11-64 0,-6-11-16 0,8 7 0 16,-8-7-1904-16,0 0-368 0</inkml:trace>
  <inkml:trace contextRef="#ctx0" brushRef="#br0" timeOffset="44219.12">3746 6799 3679 0,'0'0'160'0,"0"0"32"16,0 0-192-16,-6-6 0 0,2-2 0 0,4 8 0 0,0 0 5616 15,0 0 1072-15,0 0 224 0,0 0 32 16,0 0-6272-16,12 3-1248 0,-12-3-256 0,13 0-11040 16</inkml:trace>
  <inkml:trace contextRef="#ctx0" brushRef="#br0" timeOffset="44671.88">3731 6706 13823 0,'0'0'1216'0,"0"0"-960"0,0 0-256 0,0 0 0 15,-5-7 1632-15,5 7 288 0,0 0 48 0,0 0 16 16,0 0-1568-16,0 0-416 0,0 0 128 0,0 0-128 16,0 0 0-16,0 0 0 0,0 0 128 0,5 12-128 15,-5-12 272-15,7 9 0 0,-7-9 0 0,9 12 0 16,1-1-48-16,-2 0-16 0,-1-2 0 0,2 0 0 15,0 0-64-15,1-1-16 0,1-3 0 0,0 3 0 16,1 3 96-16,1-1 16 0,-1-2 0 0,1 2 0 16,0 1-48-16,1 2-16 0,2-2 0 0,-3 4 0 15,-2-2 80-15,-1 0 0 0,0 1 16 0,1 2 0 0,-1 1-144 0,-2 2-128 16,-1 0 144-16,-2 0-144 0,-3-1 128 0,0 3-128 16,-2-4 0-16,0 0 0 0,0-1 144 0,-2 1-144 15,-1-4 128-15,-1 0-128 0,0 0 0 0,-2 0 128 16,-4-1-128-16,2-1 0 0,3 1 0 0,-2-2 0 15,-3 0 0-15,1-1 0 0,0-1-224 0,2-1-128 16,1 1-32-16,-2-3 0 16,-4-1-1536-16,3 0-304 0</inkml:trace>
  <inkml:trace contextRef="#ctx0" brushRef="#br0" timeOffset="45387.02">4317 7416 2751 0,'0'0'128'0,"0"0"16"0,0 0-144 0,0 0 0 0,0 0 0 0,0 0 0 16,0 0 1088-16,10 1 176 0,0 2 32 0,-10-3 16 16,0 0-496-16,11 0-112 0,-1-1 0 0,-10 1-16 15,0 0 672-15,11 1 144 0,-11-1 32 0,11 0 0 16,0 0 64-16,-11 0 32 0,10-1 0 0,1-1 0 15,-1 2-336-15,-10 0-64 0,12-1-16 0,0 0 0 16,1 1-448-16,-2 0-112 0,-11 0-16 0,15 1 0 16,-1 2-448-16,-1 1-192 0,-2-2 176 0,0 0-176 15,4-2 0-15,0 2 0 0,1 2 0 0,0 1 0 0,-1 2 0 16,2-1 0-16,0 1 0 0,-1-3 0 0,-1 0 0 16,-2 0 0-16,1 1 0 0,-3-3 0 0,0 4 0 0,-2-1 0 15,-9-5 0-15,10 4 0 0,-1 0-352 16,-9-4 32-16,0 0 16 0,11 2-7840 15,-1 0-1584-15</inkml:trace>
  <inkml:trace contextRef="#ctx0" brushRef="#br0" timeOffset="45827.57">4296 7696 22623 0,'0'0'1008'0,"0"0"208"15,0 0-976-15,0 0-240 0,0 0 0 0,0 0 0 16,0 0 928-16,0 0 144 0,11-2 16 0,-11 2 16 16,12-4-640-16,-1 1-128 0,-1 2-16 0,1 0-16 0,0 1-128 0,2 0-32 15,2-2 0-15,-2 4 0 0,-2-2-144 0,2 0 128 16,3 1-128-16,1 3 128 0,0-4-128 0,1 1 0 15,0-1 0-15,2 2 128 0,-2-1-128 0,1 0 0 16,-1-1 0-16,1 1 0 0,2 1 0 0,0-2 0 16,-1 0 0-16,-1 0 0 15,2-2-720-15,0 0-80 0,-2-1-16 0,1 2 0 16,0-3-1744-16,-2 3-336 0,-1-1-80 0</inkml:trace>
  <inkml:trace contextRef="#ctx0" brushRef="#br0" timeOffset="46512.81">3568 6828 20671 0,'0'0'912'0,"0"0"192"0,0 0-880 0,0 0-224 0,0 0 0 0,0-10 0 16,-2 2 912-16,2 8 144 0,-2-8 32 0,2 8 0 16,0 0-448-16,0 0-96 0,0 0-16 0,0 0 0 15,0-10-240-15,0 1-48 0,0 9-16 0,0 0 0 16,0 0-224-16,0 0 0 0,0-8 128 0,0 8-128 16,0 0 0-16,0 0 0 0,3-9 0 0,-3 9 0 15,0 0 0-15,0 0-128 0,0 0 128 0,0 0 0 16,0 0-448-16,0 0 32 0,0 0 0 0,0 0-7376 15,0 0-1472-15</inkml:trace>
  <inkml:trace contextRef="#ctx0" brushRef="#br0" timeOffset="47868.96">5339 7408 7359 0,'0'0'656'0,"0"0"-528"16,-4-6-128-16,1-5 0 0,1 2 4032 0,2 9 768 15,0-9 144-15,0 9 48 0,0-8-3360 0,0 8-672 16,0 0-128-16,0 0-16 0,0 0-240 0,0 0-64 16,0 0 0-16,0 0 0 0,10 11-304 0,-1 0-64 15,-1-1-16-15,0 1 0 0,-2 0-128 0,1 2 128 0,-1 2-128 0,1 2 128 16,-2 2 64-16,2 0 16 16,-2-1 0-16,0 2 0 0,-1 1 288 0,0-2 48 0,0 1 16 0,-2 0 0 15,0-2-32-15,2 0 0 0,-2-2 0 0,1-2 0 16,1-2-64-16,0-2-16 0,1-1 0 0,0 0 0 15,-5-9-128-15,9 10-48 0,0-4 0 0,3-2 0 16,0-4-64-16,0-3-16 0,-12 3 0 0,14-5 0 16,1 0-48-16,0-2-16 0,-5-3 0 0,2 0 0 15,0 0-128-15,-2 0 160 0,-1 1-160 0,0-2 160 16,1 1-160-16,-3 1 0 0,0 0 0 0,-1 1 0 16,-6 8 0-16,8-7 0 0,-8 7 0 0,0 0 0 15,0 0 0-15,11-2-144 0,-11 2 144 0,11-1 0 0,0 2-160 0,-1 1 160 16,-1 4-128-16,2-1 128 0,-2 1 0 0,1 1-160 15,-1-2 160-15,1 3 0 0,0 2-144 0,0-1 144 16,1 2 0-16,-1-2-144 0,1 1 144 0,-1 1 0 16,-1-5 0-16,0 2 0 0,-1 1 0 0,-8-9 0 15,11 11 0-15,-1-2 0 0,-10-9 0 0,12 6 0 16,-2 0 0-16,-10-6 0 0,12 2 0 0,0-2 0 16,-1-2 0-16,1-1 0 0,0 0 160 0,0 0-32 15,-2-3-128-15,2-2 192 0,1-2 64 0,0 1 16 16,-3-1 0-16,2 0 0 0,0-1 112 0,-2 0 0 15,-2-1 16-15,0 1 0 0,1-2-32 0,-2-2-16 16,-2 0 0-16,-1 0 0 0,0-4-64 0,-2-1-16 16,-2-1 0-16,0 2 0 0,0-5-32 0,3 5-16 15,-1-1 0-15,-3 1 0 0,-3-2-224 0,3 3 0 16,2 1 0-16,2-2 0 0,-2 1 0 0,0 4-128 0,1 1 128 0,-2 2-160 31,-2 1-432-31,4 1-96 0,-2 9-16 0,1-9 0 16,0 2-2016-16,-1 7-416 0,0 0-64 0</inkml:trace>
  <inkml:trace contextRef="#ctx0" brushRef="#br0" timeOffset="53791.62">6590 6803 17503 0,'0'0'1552'0,"0"0"-1232"0,0-10-320 0,0 10 0 15,4-8 1392-15,-4 8 208 0,0 0 64 0,0-10 0 16,0 10-1216-16,4-9-256 0,-4 9-32 0,0 0-16 15,0 0-144-15,9-4 0 0,2 2 0 0,-11 2 0 16,0 0 0-16,0 0 0 0,11 3 0 0,-1 2 0 16,-10-5 0-16,7 12 0 0,0-2 0 0,-1 3 0 15,1 2 384-15,-3-1 64 0,-4-1 0 0,0 3 0 16,1 2 208-16,-1 2 48 0,-1 2 16 0,-2-1 0 16,-1 1-144-16,2 3-48 0,2-1 0 0,-2 1 0 15,-3-3-240-15,3 2-48 0,-2-3-16 0,1 1 0 16,2-3-224-16,-1-2 0 0,0-1 128 0,-1-1-128 15,1 1-400-15,0-3-128 0,4-2-32 16,-2-11 0-16,0 0-784 0,0 0-144 0,1 10-48 0,-1-10-9824 16</inkml:trace>
  <inkml:trace contextRef="#ctx0" brushRef="#br0" timeOffset="54095.15">6468 6799 16575 0,'-8'-9'1472'0,"1"0"-1168"0,1 0-304 0,2 4 0 16,4 5 3792-16,0 0 704 0,0 0 144 0,0 0 32 15,5-7-3712-15,3 3-720 0,2 2-240 0,1-1 128 16,1-2-128-16,2 1 192 0,4 0-64 0,4 2 0 15,3-5-128-15,0 1 176 0,0-2-176 0,2 3 192 16,2 1-192-16,1-2 160 0,0 1-160 0,-2 3 160 16,0-2-160-16,-2 2 0 0,-1 1 0 0,-2 1 0 15,-1 0 0-15,-1 0 0 0,-3 1 0 0,-1 2 0 32,-1 0-336-32,-2-3-160 0,1 1-16 0,-4 0-9456 0,-11-1-1872 0</inkml:trace>
  <inkml:trace contextRef="#ctx0" brushRef="#br0" timeOffset="54843.23">5480 7042 16575 0,'-8'-4'1472'0,"8"4"-1168"0,0 0-304 0,0 0 0 16,-9-6 1648-16,9 6 272 0,0 0 48 0,0 0 16 16,-4-8-1568-16,4 8-416 0,1-11 128 0,-1 11-128 15,6-9 0-15,1 3 128 0,-2-1-128 0,3 2 0 16,2 0 272-16,1 1-48 0,-11 4-16 0,13-3 0 16,3 1 32-16,-3 2 0 0,-13 0 0 0,11 2 0 15,2-4 32-15,0 2 16 0,-1-2 0 0,1 4 0 16,0 0 112-16,0-1 32 0,0-1 0 0,0 2 0 15,0 2-96-15,0-3-16 0,2 2 0 0,-1-2 0 16,-1-2-80-16,1-1-32 0,2 2 0 0,0 0 0 16,-2 0-80-16,2 0 0 0,-1 0-128 0,2 0 192 0,0-1-192 0,2 1 144 15,-3 0-144-15,3-1 128 0,-1-3-128 0,0 1 0 16,1-3 0-16,-1 2 0 0,-3 1 0 0,1-1 128 16,-3 0-128-16,1 0 0 0,1 2 128 0,-3 0-128 15,-2 1 0-15,-10 1 128 0,0 0 16 0,9-5 0 16,-1 1 0-16,-8 4 0 0,0 0 112 0,0 0 32 15,0 0 0-15,0 0 0 0,0 0-32 0,0 0 0 16,0 0 0-16,0 0 0 0,0 0 64 0,0 0 0 16,-4-8 0-16,4 8 0 0,-8-6 160 0,2 1 32 15,-1 1 16-15,-1-2 0 0,-1 1-64 0,0 0-16 16,1-2 0-16,0 1 0 0,1-3-80 0,-1 1-32 16,0 0 0-16,0-1 0 0,2 1-128 0,-1 0-16 0,1 3-16 15,-2-5 0-15,-1-2-176 0,-1 2 192 0,1-1-192 0,2 2 192 16,-1 0-192-16,1 1 0 0,-1 0 0 0,1 2 0 15,-1 1 0-15,0 1 128 0,-1-2-128 0,9 6 0 16,-8-4 0-16,8 4 0 0,-9 0 0 0,9 0 0 16,-9 0 0-16,9 0 0 0,0 0-128 0,0 0 128 31,-8 7-416-31,8-7-16 0,-3 12 0 0,3-12 0 16,2 11-1552-16,1 0-304 0,4 1-64 0,0-5-12496 0</inkml:trace>
  <inkml:trace contextRef="#ctx0" brushRef="#br0" timeOffset="55925.44">7786 7179 2751 0,'0'0'256'16,"0"0"-256"-16,0 0 0 0,0 0 0 0,0 0 3168 0,0 0 592 16,0 0 112-16,0 0 32 0,0 0-2016 0,0 0-400 15,-5-9-80-15,5 9 0 0,0 0-624 0,0 0-112 16,-10-4-32-16,10 4 0 0,0 0-176 0,-9-3-32 15,9 3-16-15,0 0 0 0,-9 4-48 0,0 1-16 16,-1 2 0-16,-1-1 0 0,1 1-48 0,-2 3-16 16,0 2 0-16,-2 2 0 0,-3 2 96 0,0 2 0 15,1 3 16-15,-2 0 0 0,-3-1 272 0,0 3 48 16,1 2 16-16,-3 1 0 0,1 0-16 0,0-1 0 16,0-2 0-16,0 2 0 0,-2-2-224 0,2 1-48 15,1-1-16-15,3-4 0 0,0-1-240 0,1-1-32 0,0-2-16 16,3 0 0-16,2-3-144 0,1 2 0 15,2-6 0-15,1 0 0 0,-1-1-288 0,0-1-96 0,-1-3 0 0,10-3-16 32,0 0-624-32,0 0-112 0,0 0-16 0,0 0-8592 0,-11-2-1712 0</inkml:trace>
  <inkml:trace contextRef="#ctx0" brushRef="#br0" timeOffset="56230.12">7313 7333 4607 0,'0'0'400'0,"0"-9"-400"0,0-1 0 0,0 10 0 16,1-9 4480-16,-1 9 800 0,0-9 160 0,0 9 48 15,0 0-3888-15,0 0-784 0,0 0-160 0,0 0-16 0,10 0-64 0,-10 0-16 16,12-1 0-16,0 5 0 0,-1 1-128 0,3 3-32 16,-1 0 0-16,1 1 0 0,0 3-80 0,1 1-32 15,-1 0 0-15,2 1 0 0,-1 0 112 0,0 1 32 16,-2-1 0-16,0 2 0 0,-2 3-48 0,4-1-16 15,-2 1 0-15,-2 0 0 0,-1 2-176 0,0-1-16 16,-1-2-16-16,0 1 0 0,-1 0-160 0,0-1 192 16,2-1-192-16,-1-1 192 0,1-5-192 0,-1 1 0 15,-1-2 144-15,2 1-144 0,3-2 0 0,1-2 0 16,1-4 0-16,-1 0 0 16,2-3-1280-16,-1 1-288 0,1-2-48 0,1-2-12320 0</inkml:trace>
  <inkml:trace contextRef="#ctx0" brushRef="#br0" timeOffset="56952.7">8161 6554 4607 0,'0'0'400'0,"0"0"-400"15,0 0 0-15,8-6 0 0,-1-1 1472 0,-7 7 192 0,7-6 64 0,1-2 0 16,0 0-912-16,0 2-176 0,-8 6-48 0,9-7 0 16,-9 7-144-16,8-5-48 0,-8 5 0 0,0 0 0 15,0 0 240-15,0 0 32 0,0 0 16 0,0 0 0 16,0 0 80-16,0 0 0 0,0 0 16 0,0 0 0 16,0 0 96-16,0 0 16 0,0 0 0 0,0 0 0 15,0 0-320-15,0 0-48 0,1 10-16 0,-1-10 0 16,0 0-48-16,0 9-16 0,0-9 0 0,-1 11 0 15,1-11-64-15,-1 10-32 0,1-10 0 0,-4 13 0 16,-3-1-96-16,2 0-32 0,1 0 0 0,1-1 0 16,-1 1-64-16,1-2-16 0,-3 4 0 0,2 0 0 15,1 1 112-15,-3 1 0 0,1 1 16 0,-1-1 0 16,0-1-64-16,1 4-16 0,0-1 0 0,2 0 0 16,2 0-16-16,0 1-16 0,-2-5 0 0,3 6 0 15,1 0 0-15,2 0 0 0,-3-2 0 0,3 0 0 0,-1-1-160 0,3 2 0 16,1-5 0-16,0 2 128 0,2 1-128 0,2-2 0 15,2 0 0-15,-1-2 128 0,-4-3-128 0,4 0 0 16,1 0 0-16,-1-1 0 0,2-3-256 0,0 2 32 16,-1-3 0-16,1-1 0 15,2 0-528-15,-1-1-96 0,0-3-32 0,2 0 0 16,-2 0-1680-16,1 0-352 0,-2-4-64 0</inkml:trace>
  <inkml:trace contextRef="#ctx0" brushRef="#br0" timeOffset="57284.52">8646 6715 26783 0,'0'0'1184'0,"0"0"240"0,0 0-1136 0,-6 6-288 0,-1 2 0 0,2-1 0 15,5-7 560-15,-4 13 48 0,1-4 16 0,1 5 0 16,-1-1-144-16,2 3-32 0,2 1 0 0,1-2 0 16,-2-2-224-16,1 0-48 0,0 0-16 0,2-1 0 0,-1-1-160 0,1-1 0 15,0-2 0-15,-3-8 128 0,0 0-128 16,0 0-144-16,0 0 144 0,0 0-208 15,0 0-368-15,0 0-64 0,0 0 0 0,0 0-16 16,7 5-1808-16,-7-5-352 0</inkml:trace>
  <inkml:trace contextRef="#ctx0" brushRef="#br0" timeOffset="57483.42">8679 6505 23951 0,'-9'-11'2128'0,"9"11"-1696"0,-7-7-432 0,1 1 0 15,6 6 2944-15,0 0 496 16,0 0 96-16,0 0 32 0,0 0-3120 16,0 0-608-16,0 0-128 0,0 0-32 15,0 0-1392-15,10 7-272 0,-2-1-64 0</inkml:trace>
  <inkml:trace contextRef="#ctx0" brushRef="#br0" timeOffset="58033">8782 6461 4607 0,'0'0'400'16,"0"0"-400"-16,-5-11 0 0,-1 3 0 0,2 0 3792 0,4 8 688 15,2-9 128-15,-2 9 16 0,0 0-3408 0,0 0-672 16,0-8-144-16,0 8-16 0,0 0 448 0,0 0 112 16,0 0 16-16,0 0 0 0,0 0-160 0,0 0-32 0,0 0 0 0,0 0 0 15,0 0 32-15,0 0 0 0,0 0 0 0,0 0 0 16,10 2-176-16,-10-2-48 0,13 2 0 0,-2 2 0 16,-2 2-288-16,1 0-64 0,2 1-16 0,0 0 0 15,-1 3-208-15,1 0 144 0,0 0-144 0,1 2 128 16,1 0-128-16,-1 1 160 0,-2 3-160 0,-1-3 160 15,1 1-160-15,-1 2 0 0,0-2 0 0,0 2 128 16,-3 0-128-16,0 1 0 0,-1-1 0 0,0 1 0 16,-2-1 0-16,0 1 0 0,-3-2 0 0,-1 1 0 15,-1 0 0-15,-3 3 0 0,0-2 144 0,0 0-144 16,0-1 144-16,-1-3-144 0,-2 4 192 0,1-4-192 16,-1 0 208-16,1 0-64 0,-1 0-16 0,2-1 0 15,0-2-128-15,-1 2 0 0,0-1 0 0,-1 2 0 0,1 0-128 16,-1-1-128-16,-2 0 0 0,1 0-16 15,2-6-368-15,1 3-64 0,-3-2 0 0,1-1-16 16,7-6-1776-16,-8 6-368 0</inkml:trace>
  <inkml:trace contextRef="#ctx0" brushRef="#br0" timeOffset="58719.94">9525 7094 20271 0,'0'0'896'0,"0"0"192"0,0 0-880 0,0 0-208 0,0 0 0 0,4 13 0 15,0 0 1920-15,1 0 352 0,0 0 64 0,2 4 16 16,-2-2-1792-16,0 3-368 0,0-1-64 0,1 1 0 15,-4 4 48-15,1 2 16 0,-3-1 0 0,0 1 0 16,0 2 48-16,1 1 16 0,-1-1 0 0,0 3 0 16,0-3-112-16,0-1-16 0,-1-3 0 0,1-1 0 15,-2 0-128-15,1-5 0 0,1-1 0 0,0-1 0 32,0-2-592-32,-1 0-48 0,-2-3-16 0,3-9-8176 0,0 0-1616 0</inkml:trace>
  <inkml:trace contextRef="#ctx0" brushRef="#br0" timeOffset="58929.2">9374 7372 27647 0,'0'0'2448'0,"0"0"-1952"16,0 0-496-16,0 0 0 0,0 0 1776 0,13 0 256 15,0 0 48-15,1 0 16 0,2 0-1584 0,2 2-304 16,0 2-64-16,2 2-16 0,-1-3-128 0,1 5 128 15,-2-4-128-15,2 0 128 0,1-1-288 0,-1-1-64 16,-1-4-16-16,-2 2 0 16,1 2-2576-16,-2-2-528 0,6 0-112 0,-4-5 0 0</inkml:trace>
  <inkml:trace contextRef="#ctx0" brushRef="#br0" timeOffset="59590.21">10069 6766 35071 0,'0'0'1552'0,"0"0"320"15,0 0-1488-15,0 0-384 0,0 0 0 0,0 0 0 16,0 0 288-16,9 13-16 0,-1-3 0 0,-1 3 0 15,0 3-272-15,-1 3 0 0,4 5-176 0,-3 3 176 0,0 3-192 0,-1 1 192 16,1 3-192-16,1 0 192 0,-2 0-144 0,1 0 144 16,-1-1 0-16,1 0-144 0,-1 0 144 0,0-2 0 15,-1-2 0-15,0-2 0 0,0 1 0 0,-1-3 0 16,0-1 128-16,-1 0-128 0,-1-3 336 0,0-3 0 16,-2 0 0-16,0-2 0 0,-2-7 208 0,2 1 32 15,-1 1 16-15,1-11 0 0,-3 8-32 0,3-8-16 16,0 0 0-16,0 0 0 0,0 0-128 0,0 0-32 15,0 0 0-15,0 0 0 0,-4-11-128 0,2-1-48 16,-1 1 0-16,2-5 0 0,1-5-208 0,1-1 128 16,1-3-128-16,-1 2 0 0,-1-1 0 0,2 5 0 15,1-1 0-15,0 1 0 0,1 2 0 0,-1-2 0 16,3 5 0-16,0 1 0 0,2 1 0 0,1 3 0 16,2 3 0-16,-1-1 0 0,0 5 0 0,2-2 0 0,0 1-128 0,1 2 128 15,0 1 0-15,0 1-128 0,0 2 128 0,0 1 0 16,0 2-160-16,1 1 160 0,1-1-128 0,-1 2 128 15,-1 0 0-15,2 0-160 0,0 1 160 0,-2 1 0 16,-4 1 0-16,0-1-128 0,-1 2 128 0,-1-2 0 16,-3 3 0-16,-2 0 0 0,0 0 0 0,-2 2 0 15,-2-2 0-15,0 1 0 0,-4-1 0 0,1 1 0 16,-1 2 0-16,-1 2 144 0,1-2-16 0,-1 0 0 16,1-2 48-16,-2-2 0 0,-1-1 0 0,1 2 0 15,-1 0-48-15,0-1-128 0,-2-1 192 0,2-2-64 16,-3-1 32-16,2-2 0 0,-2-1 0 0,-1-1 0 15,-2 1 64-15,-2 2 16 0,-3-3 0 0,2 0 0 0,0-2-64 16,-1 2-16-16,1-1 0 0,-2 1 0 0,1 0-160 0,1 0 0 16,-3-2 0-16,1 1 0 15,1-1-336-15,-1-2-112 0,-1 2 0 0,3-4-12800 16,2 1-2544-16</inkml:trace>
  <inkml:trace contextRef="#ctx0" brushRef="#br1" timeOffset="80296.61">6838 5590 7359 0,'0'0'656'0,"0"0"-528"0,0 0-128 0,3-10 0 16,-3 10 2624-16,9-7 480 0,-3-1 96 0,2 1 32 16,0 0-2528-16,-2 0-512 0,-6 7-192 0,8-8 128 15,-8 8-128-15,0 0 0 0,5-8 0 0,-5 8 0 16,0 0 0-16,0 0 0 0,0 0 0 0,0 0 0 16,0 0 144-16,0 0 0 0,0 0 0 0,0 0 0 0,-9-5 208 0,0 1 32 15,1 0 16-15,8 4 0 0,0 0 192 0,-7-2 48 16,-1-1 0-16,8 3 0 0,0 0-16 0,-8-5 0 15,1 1 0-15,7 4 0 0,-9-5-112 0,0 1 0 16,0 1-16-16,0 3 0 0,0 0-112 0,-2 2 0 16,1-1-16-16,-1 3 0 0,1 0-144 0,1 0-32 15,-2 1 0-15,1 1 0 0,-2 5-192 0,2-5 176 16,-1 2-176-16,0 0 160 0,-4 2-160 0,4 1 0 16,2-2 0-16,-1 1 0 0,0 2 0 0,2 0 0 15,3-2 0-15,0 1 0 0,0-1 0 0,1 2 0 16,0 1 0-16,4 0 0 0,2-1 0 0,1 1 0 15,-3 0 0-15,3-2 0 0,2 1-176 0,1-1 176 16,-6-11-128-16,12 11 128 0,-3-3-176 0,2 0 176 16,-1-3-208-16,-10-5 80 0,10 4-32 0,1-3 0 15,1-1 0-15,-2-1 0 0,0-2-16 0,0 0 0 0,-1-5 0 0,1 3 0 16,1-1 176-16,-1 0 0 0,-1-3-144 0,2 0 144 16,0-1 0-16,0 1 0 0,-4 0 0 0,1-1 0 15,0-1 0-15,-1 1 0 0,-2 1 0 0,1-2 0 16,1 1 0-16,-2 1 0 0,-1-3 0 0,-1 3 0 15,-3 9 0-15,1-9 0 0,-4-3 0 0,3 12 0 16,-2-13 0-16,-1 4 128 0,1 0-128 0,-2-2 192 16,-2 4 48-16,6 7 16 0,-5-11 0 0,1 3 0 15,4 8-16-15,0 0 0 0,-4-10 0 0,4 10 0 16,-2-7-48-16,2 7-16 0,0 0 0 0,0 0 0 16,0 0-176-16,0 0 0 0,0 0 0 0,0 0 0 0,0 0 0 15,0 0 0-15,0 0 0 0,0 0 0 0,0 0 0 0,0 0 0 16,0 0 0-16,0 0-176 15,0 0 176-15,0 0-208 0,0 0 80 0,0 0 128 16,0 0-656-16,5 11-16 0,-5-11 0 0,5 8-7776 16,-5-8-1536-16</inkml:trace>
  <inkml:trace contextRef="#ctx0" brushRef="#br1" timeOffset="80757.25">6985 5753 3679 0,'0'0'160'0,"0"0"32"0,8 6-192 0,0 1 0 0,-8-7 0 0,8 7 0 16,-2 0 1120-16,0 1 176 0,-6-8 48 0,5 10 0 16,-1 1-400-16,-2-2-80 0,0 0-16 0,-2 1 0 15,0-10 64-15,0 0 16 0,-2 8 0 0,2-8 0 16,-1 9 32-16,1-9 16 0,-1 8 0 0,1-8 0 15,0 0-96-15,0 0-32 0,0 0 0 0,0 0 0 16,0 0 48-16,0 0 0 0,0 0 0 0,0 0 0 16,0 0-96-16,0 0-16 0,1-9 0 0,-1 9 0 15,3-9-144-15,-3 9-16 0,1-13-16 0,0 1 0 16,-1 2-128-16,0-2-32 0,0-2 0 0,0-1 0 16,0 2-224-16,0 1-48 0,1 1-16 0,-1 0 0 15,0-4-160-15,0 3 0 0,0 3 0 0,0-3 128 16,-1 3-128-16,1 0 0 0,0 0 0 0,0 9 0 0,4-9 192 15,-4 9-64-15,4-11 0 0,1 3 0 0,2-1-128 0,-1 0 0 16,-1 1 0-16,2 0 128 0,-7 8-128 0,8-9 0 16,-8 9 0-16,6-6 0 0,-6 6 0 0,8-7 0 15,-8 7 0-15,0 0 0 0,8-9 0 0,-8 9 0 16,9-4 0-16,-9 4 0 0,0 0-304 0,0 0 16 16,12 0 0-16,-12 0 0 15,8 7-608-15,-8-7-128 0,7 8-32 0,0 1 0 16,-1 0-2240-16,1 1-448 0</inkml:trace>
  <inkml:trace contextRef="#ctx0" brushRef="#br1" timeOffset="80998.27">7246 5746 23951 0,'0'0'2128'0,"0"0"-1696"0,-9 7-432 0,9-7 0 16,-1 9 1632-16,1-9 240 0,0 0 48 0,0 10 16 16,0-10-1568-16,2 11-368 0,-2-11 0 0,0 0 0 15,9 6-576-15,-9-6-128 0,9 8 0 0,1-2-8000 16,-1 0-1584-16</inkml:trace>
  <inkml:trace contextRef="#ctx0" brushRef="#br1" timeOffset="81230.36">7359 5552 21183 0,'0'0'944'0,"0"0"192"0,-7-7-912 0,-1 1-224 16,8 6 0-16,0 0 0 0,0 0 2800 0,0 0 512 15,-5-7 96-15,5 7 32 0,0 0-2768 0,0 0-544 16,0 0-128-16,0 0 0 16,0 0-368-16,0 0-64 0,0 0-16 0,0 0 0 15,0 0-2704-15,0 0-560 0</inkml:trace>
  <inkml:trace contextRef="#ctx0" brushRef="#br1" timeOffset="82017.85">7646 5650 5519 0,'0'0'496'0,"0"0"-496"15,0 0 0-15,0 0 0 0,0 0 2336 0,0 0 368 16,-5-6 80-16,5 6 16 0,0 0-1200 0,0 0-256 15,-4-9-32-15,4 9-16 0,-2-11-272 0,2 11-48 16,-3-10-16-16,3 10 0 0,-4-9-448 0,4 9-112 16,-6-9-16-16,6 9 0 0,-10-2-128 0,1 0-48 15,1-2 0-15,-1 4 0 0,0 4 48 0,0-1 0 16,0 1 0-16,0 2 0 0,-2-2 0 0,4 3 0 0,-1-2 0 0,1 3 0 16,1-2 160-16,1 2 32 15,-1 3 16-15,2 0 0 0,2 0-176 0,-1-1-32 0,3-10-16 0,-1 14 0 16,1 1-240-16,0-2 0 0,0-1 0 0,1-1 0 15,-1-11 0-15,3 13 0 0,-1-1 128 0,2-2-128 16,-4-10 0-16,7 12 0 0,-1-3 128 0,-6-9-128 16,0 0 0-16,12 4 0 0,-2-4-192 0,1 0 192 15,-11 0-256-15,14-1 48 0,-2-4 16 0,1 1 0 16,-3-3 192-16,1-1-176 0,-1 2 176 0,-1 1-160 16,-9 5 160-16,10-8 0 0,-4 0 0 0,-6 8 0 15,8-8 0-15,-8 8 192 0,3-10-32 0,-2 1-16 16,-1 0 80-16,0 9 16 0,-3-11 0 0,1 3 0 15,2 8-64-15,-6-9-16 0,2 0 0 0,-1 3 0 16,-1-1-160-16,6 7 128 0,-5-8-128 0,5 8 128 0,0 0-128 16,-4-6 0-16,4 6 0 0,0 0 0 0,0 0 0 0,0 0 0 15,0 0 0-15,0 0 0 0,0 0 0 0,0 0 128 16,0 0-128-16,0 0 0 0,0 0 128 0,-4 13-128 16,0-3 128-16,1 3-128 0,2 2 128 0,0-2-128 15,-2-3 0-15,2 2 128 0,-1 1-128 0,2-3 0 16,0 1 0-16,3 0 0 0,0 2 0 0,-1 0 0 15,1-1 144-15,-1 1-144 0,1 0 224 0,1 0-32 16,0-4 0-16,0 2 0 0,-2-1-192 0,1-1 176 16,-3-9-176-16,3 12 160 0,-2 0-160 0,0 1 0 15,-1-1 144-15,0-1-144 0,0 1 128 0,-2 0-128 16,-5 1 160-16,1-1-160 0,0-1 176 0,1 2-176 16,-3-2 192-16,0 2-192 0,-1-3 176 0,-1-1-176 15,-1-1 160-15,1 1-160 0,0 1 0 0,-1-3 0 0,1-1 0 0,-1-3 0 31,0 0-496-31,0-2-192 0,2-1-32 0,0-2-13728 0</inkml:trace>
  <inkml:trace contextRef="#ctx0" brushRef="#br1" timeOffset="83271.39">8045 7696 10127 0,'0'0'448'0,"0"0"96"0,0 0-544 0,0 0 0 0,0 0 0 0,0 0 0 16,0 0 2336-16,0 0 352 0,0 0 80 0,0 0 16 16,0 0-2208-16,0 0-432 0,0 0-144 0,-2-6 0 15,2 6 0-15,0 0 128 0,0 0-128 0,-4-9 0 0,4 9 304 0,-8-4-32 16,8 4 0-16,-9 0 0 0,1 0-144 0,8 0-128 16,-10 2 192-16,0 2-192 0,3 3 0 0,-3-3 0 15,1 1 0-15,-1 3 0 0,-1 2 0 0,1 1 0 16,0-1 0-16,-1 2 0 0,-1-2 288 0,2 2-48 15,-2 0-16-15,2 3 0 0,-1 0 128 0,2 2 32 16,1 0 0-16,2 1 0 0,-1 1-192 0,2-4-16 16,3 0-16-16,0 0 0 0,1 0-160 0,2 1 128 15,2-2-128-15,1-3 128 0,-4-11-128 0,9 9 0 16,1-3 0-16,1-3 0 0,-1 0 0 0,2-2 0 16,1-2 0-16,0-2 0 0,-1 0 0 0,0-3 0 15,-1-1 0-15,2-3 0 0,-1 0 0 0,0 0 128 16,-2-1-128-16,1 0 0 0,-2 0 272 0,-1-1-16 0,-2 0-16 15,1 2 0-15,-2 1 208 0,-1-1 32 0,0-4 16 0,-2 4 0 16,1 2-224-16,-1 0-32 0,-2 8-16 0,2-10 0 16,-2 0-224-16,0 10 144 0,-2-9-144 0,1 2 128 15,1 7-128-15,-2-11 0 0,0 2 0 0,2 9 0 16,-4-9 0-16,4 9 0 0,0 0 0 0,-5-9 0 16,0 1 0-16,5 8 0 0,-5-8 0 0,5 8 0 15,0 0 0-15,0 0-176 0,-4-8 176 0,4 8-128 16,0 0-448-16,0 0-96 0,0 0-16 15,0 0 0-15,0 0-2512 0,0 0-496 0</inkml:trace>
  <inkml:trace contextRef="#ctx0" brushRef="#br1" timeOffset="83748.57">8204 8045 7359 0,'0'0'320'0,"0"0"80"0,0 0-400 0,0 0 0 15,0 0 0-15,0 0 0 0,0 0 2544 0,0 0 416 16,0 0 96-16,0 0 16 0,0 0-1728 0,0 0-352 0,0 0-64 0,0 0-16 15,0 0 48-15,0 0 16 0,0 0 0 0,0 0 0 16,0 0-144-16,0 0-48 0,-6-6 0 0,6 6 0 16,-8-8-16-16,4 2-16 0,4 6 0 0,-3-10 0 15,2-1-112-15,0 2-32 0,1-3 0 0,0 2 0 16,-1 2-160-16,-1-2-16 0,0 0-16 0,-1 0 0 16,2-2-160-16,-1 2-16 0,0-1-16 0,-1 0 0 15,2-1-80-15,0 2-16 0,-2 2 0 0,2-1 0 16,-1-1-128-16,1 0 160 0,0 0-160 0,1-1 160 15,0 1-160-15,1-1 0 0,0 2 0 0,-1 9 0 16,4-9 0-16,-4 9 128 0,0 0-128 0,8-8 0 16,-1 2 0-16,-7 6 0 0,10-7 0 0,2 3 0 15,1 3-128-15,-3 0 128 0,-10 1-160 0,13-3 160 0,2 0-320 16,-1 1 48-16,0-2 0 0,-1 1 0 16,-2 2-352-16,-1 1-64 0,-10 0-16 0,11 3 0 15,-11-3-448-15,0 0-80 0,10 4-32 0,-10-4-11792 16</inkml:trace>
  <inkml:trace contextRef="#ctx0" brushRef="#br1" timeOffset="84007.66">8409 7913 22751 0,'0'0'1008'0,"0"0"208"0,0 0-976 0,0 0-240 0,0 0 0 0,-1 13 0 15,1-1 672-15,0-12 96 0,2 11 0 0,1 0 16 16,-3-11-512-16,1 12-96 0,0-2-32 0,2 0 0 16,0 1-144-16,-2-1 0 0,-1-10 0 0,3 12 0 15,-1-6 0-15,-2-6 0 0,0 0 0 0,7 8-176 31,-7-8-1456-31,0 0-288 0,0 0-64 0</inkml:trace>
  <inkml:trace contextRef="#ctx0" brushRef="#br1" timeOffset="84220.23">8436 7737 19343 0,'0'0'1728'0,"0"0"-1392"16,0 0-336-16,0 0 0 0,0 0 2240 0,0 0 384 16,0 0 80-16,12-3 16 15,-1-1-2720-15,-1 2-640 0,-10 2-64 0,12-2-11520 0</inkml:trace>
  <inkml:trace contextRef="#ctx0" brushRef="#br1" timeOffset="84922.81">8650 7965 6447 0,'0'0'576'0,"0"0"-576"0,7-7 0 0,-7 7 0 15,0 0 1776-15,6-6 240 0,-1-1 48 0,-5 7 16 16,0 0-944-16,3-7-192 0,-3-3-48 0,0 10 0 16,0 0 272-16,0 0 48 0,-3-6 16 0,3 6 0 15,-5-10-224-15,0 3-48 0,0 1-16 0,5 6 0 16,-9-2 80-16,9 2 0 0,-11-2 16 0,2 0 0 16,1 0-160-16,8 2-48 0,-10 1 0 0,1 2 0 0,0 1-368 0,1 1-80 15,1 1 0-15,-1-1-16 0,-1-1-368 0,9-4 0 16,-8 8 0-16,1 1 128 0,-2 2-128 0,1 0 0 15,1-4 0-15,1 2 0 0,0 0 0 0,1 3 0 16,1-2 0-16,2 2 0 16,-1 0 0-16,2 0 0 0,1-2 0 0,2 0-128 0,-2-10 128 0,7 10 0 15,-1 0 0-15,1-3-128 0,2-1 128 0,0 1-160 16,0-2 160-16,2 0-160 0,-1-1-80 0,2-1-16 16,0-3 0-16,-1-3 0 0,1 2-64 0,1-1-32 15,0 1 0-15,-1-4 0 0,-2 0 224 0,1-1 128 16,-1 1-160-16,1 1 160 0,-2 0 0 0,-9 4 0 15,9-7 0-15,-3 0 0 0,-6 7 0 0,6-10 0 16,-4 0 192-16,-2 10-192 0,3-7 128 0,-3 7-128 0,0-8 0 0,0 8 0 16,-4-8 0-16,4 8 0 0,-4-10 128 0,0 3-128 15,-2 0 0-15,6 7 0 0,-3-6 0 0,3 6 0 16,-4-7 0-16,4 7 0 0,-1-9 0 0,1 9 0 16,0 0 0-16,0 0 0 0,0 0 0 0,0 0 0 15,0 0 224-15,0 0-16 0,-7 9 0 0,3 2 0 16,2-1 96-16,0 1 16 0,1-2 0 0,1 1 0 15,3 1-128-15,-1 0-32 0,-2-11 0 0,2 14 0 16,-2-1-160-16,1-2 0 0,0 1 0 0,2 0 128 16,-1-1-128-16,0 3 0 0,-2-1 0 0,0 0 0 15,0 0 160-15,0 1 0 0,1 2 0 0,-1 1 0 16,0-3 112-16,0 3 32 0,1-3 0 0,-1 4 0 16,-1 1 80-16,0 2 0 0,-1-2 16 0,1-2 0 0,-1-1-240 0,0 1-160 15,1 1 192-15,-2 0-192 0,-1-1 128 0,-1 0-128 16,0 0 0-16,-1-1 0 0,-1-1 0 0,-2 0 0 15,-2-1 0-15,-2-1 0 0,0 0 0 0,-2 1-256 16,-1-1 32-16,-2 3 0 16,-3-3-2144-16,-4-1-448 0</inkml:trace>
  <inkml:trace contextRef="#ctx0" brushRef="#br1" timeOffset="96999.9">17985 9218 5519 0,'0'0'496'0,"0"0"-496"0,0 0 0 0,0 0 0 0,0 0 2688 0,0 0 432 15,0 0 80-15,0 0 32 0,0 0-1648 0,0 0-336 16,0 0-64-16,0 0-16 0,0 0-464 0,0 0-80 16,0 0-32-16,0 0 0 0,0 0-304 0,-7 6-64 15,7-6-16-15,-10 7 0 0,-2-2 560 0,2 0 128 16,-1 2 0-16,0 1 16 0,-1 1 304 0,0 4 64 16,2 0 16-16,-2-3 0 0,0 2-368 0,0 2-80 15,1 1-16-15,-1 0 0 0,-1 1-336 0,1 1-80 16,0 4-16-16,1 2 0 0,-2 2-224 0,0 2-48 15,-2 0-128-15,1 0 192 0,-2 0-192 0,1-2 0 16,-1-1 0-16,2-1 0 0,-1-5 0 0,1 0 0 16,0-4 0-16,2 0-160 0,1 1-128 0,4-4-32 15,0-2 0-15,1-2 0 16,6-7-320-16,0 0-80 0,0 0-16 0,0 0 0 16,0 0-2064-16,0 0-400 0,0 0-96 0,-7-8-16 0</inkml:trace>
  <inkml:trace contextRef="#ctx0" brushRef="#br1" timeOffset="97288.21">17668 9274 22111 0,'0'0'1968'15,"0"0"-1584"-15,0 0-384 0,0 0 0 0,0 0 2176 0,0 0 336 16,0 0 80-16,0 0 16 0,0 0-1856 0,0 0-368 15,5 12-80-15,0-1-16 0,1-1 48 16,0-1 16-16,-6-9 0 0,11 14 0 0,-4 2-160 0,4 2-48 16,-1-1 0-16,1 0 0 0,-2-2 16 0,1 4 0 15,1 0 0-15,-1 3 0 0,2-2 16 0,0 1 0 16,-2 1 0-16,2 1 0 0,-1 2-48 0,1 0 0 16,-1-2 0-16,0 0 0 0,1-3-128 0,1 1 0 15,-1-1 144-15,2 1-144 0,-1-2 0 0,-2 0 0 16,-4-2 0-16,4-2 128 0,1 1-128 0,2-2 0 15,-2-1-128-15,-1 2 128 16,1-2-1488-16,-1-4-224 0,-1-2-32 0,-1 0-7856 16,-9-7-1584-16</inkml:trace>
  <inkml:trace contextRef="#ctx0" brushRef="#br1" timeOffset="99574.06">17695 9009 27647 0,'0'0'1216'0,"0"0"256"0,0 0-1168 0,-7-5-304 15,7 5 0-15,0 0 0 0,0 0 752 0,0 0 80 16,0 0 32-16,0 0 0 0,0 0-624 0,0 0-240 16,-2-10 176-16,4 1-176 0,0-1 0 0,-2 10 0 15,5-9 0-15,1 0 0 0,-6 9 0 0,0 0-128 16,9-4 128-16,-9 4-160 0,8-4 160 0,-8 4 0 15,11-1 0-15,-11 1 0 0,12-3 352 0,-12 3 0 0,10-1 0 0,-10 1 0 16,12 5 192-16,0-1 32 0,-2-1 16 0,1-3 0 16,-1-1-48-16,3-1-16 0,0 2 0 0,2 0 0 15,-2 0-176-15,1-1-32 0,2-3-16 0,1 0 0 16,0 3-304-16,-1-3 128 0,-1 3-128 0,0-1 0 16,1-2 0-16,-2 2 0 0,-1-3 0 0,0 1 0 15,-1-2 128-15,-1 4-128 0,-11 2 0 0,0 0 0 16,10-3 0-16,-10 3 0 0,0 0 128 0,0 0-128 15,0 0 0-15,0 0 160 0,0 0-160 0,0 0 128 16,0 0 80-16,0 0 16 0,0 0 0 0,0 0 0 16,7-6-16-16,-7 6 0 0,0 0 0 0,0 0 0 15,0-9-16-15,0 9-16 0,-6-11 0 0,2 2 0 16,4 9-48-16,-5-9-128 0,-3 0 192 0,-1-2-64 0,-1 2 64 0,-1 4 0 16,1 1 0-16,0 3 0 0,-3-6-192 0,1 1 128 15,1 0-128-15,0 3 128 0,-1 0-128 0,0 0 0 16,-1 2 0-16,1-2 0 0,1 1 0 0,0-1 0 15,2 2 0-15,9 1 0 0,-12-3 0 0,2 2-144 16,1 1 144-16,9 0-208 16,0 0-224-16,0 0-32 0,0 0-16 0,0 0 0 15,0 0-1632-15,-1 13-320 0,3-1-64 0,3 0-12368 0</inkml:trace>
  <inkml:trace contextRef="#ctx0" brushRef="#br1" timeOffset="100244.18">18259 9781 4607 0,'0'0'400'0,"0"0"-400"16,5-8 0-16,-5 8 0 0,0 0 3488 0,4-8 608 15,-4 8 128-15,5-9 32 0,0 1-2768 0,-5 8-544 16,4-11-112-16,0 3-32 0,-4 8-272 0,6-7-48 15,0 1-16-15,-6 6 0 0,5-8-320 0,-5 8-144 16,5-9 128-16,-5 9-128 0,0 0 0 0,0 0 0 16,0 0 0-16,0 0 0 0,0 0 0 0,0 0 0 15,0 0 128-15,0 0-128 0,0 0 384 0,-5 8 64 16,-2 0 0-16,1-1 0 0,-1 3 160 0,2-1 32 16,-1-2 16-16,0 4 0 0,1 1-80 0,0 1 0 15,1-2-16-15,0 2 0 0,2 3-352 0,-1-2-64 16,0-1-16-16,2 2 0 0,0-1-128 0,2 0 0 0,2 0 0 0,1-4 128 15,-1 2-128-15,3-1 0 0,0 0 0 0,1-2 0 16,-7-9 0-16,0 0 0 0,9 3 0 0,1-1 0 16,1 1 0-16,-11-3 0 0,11 0 144 0,0-1-144 15,-1-1 128-15,-1 0-128 0,1-5 128 0,0 1-128 16,0-5 0-16,2 2 144 0,-3 0-144 0,-1-2 0 16,-1 0 0-16,-1-2 0 0,1 0 0 0,-2 0 0 15,-3 0 128-15,1 1-128 0,0 0 0 0,-2 2 0 16,-1 10 144-16,-4-13-144 0,-1 1 0 0,-2 0 144 15,-2 0 80-15,0 2 16 0,-1-2 0 0,-1 3 0 16,1 3 80-16,-1-1 0 0,0 1 16 0,-1 3 0 16,-1-2-96-16,0 2-32 0,0 2 0 0,1 0 0 15,0 1-208-15,2 1 128 0,-1 1-128 0,4 2 0 16,7-4 0-16,-10 6 0 0,10-6-176 0,-6 6 176 16,6-6-768-16,0 0-16 0,0 0-16 0,0 0 0 15,-4 9-2400-15,4-9-496 0</inkml:trace>
  <inkml:trace contextRef="#ctx0" brushRef="#br1" timeOffset="100597.07">18540 9981 7359 0,'0'0'656'0,"0"0"-528"16,0 0-128-16,0 0 0 0,0 0 4928 0,0 0 944 15,0 0 192-15,0 0 32 0,0 0-4816 0,8 9-960 0,-8-9-192 0,0 0-128 16,0 0 0-16,0 0 0 0,0 0 0 16,0 0 0-16,0 0 0 0,0 0 0 0,0 0 0 0,0 0 0 15,0 0 416-15,0 0-16 0,0 0 0 0,-7-3 0 16,0-7 624-16,-1 2 128 0,1 3 32 0,1-5 0 16,1 0-400-16,1-3-80 0,0 3 0 0,1-3-16 15,3 1-368-15,-1 0-64 0,0-1 0 0,2-3-16 16,4-1-112-16,2 2 0 0,0-2-128 0,1 3 192 15,0 2-64-15,1 0-128 0,-1-1 176 0,2-1-176 16,1 2 0-16,-2 1 0 0,-1-2 0 0,1 4 0 16,1 2 0-16,1 0 0 0,-1 0 0 0,1 1 0 15,-11 6-128-15,10-3-48 0,1 1 0 0,-11 2 0 16,10 0-656-16,-10 0-144 0,12 0-32 0,-12 0 0 16,0 0-1840-16,11 5-368 0,-11-5-80 0</inkml:trace>
  <inkml:trace contextRef="#ctx0" brushRef="#br1" timeOffset="100793.83">18815 9818 29423 0,'0'0'1296'0,"0"0"288"0,0 0-1264 0,0 0-320 16,3 10 0-16,-3-10 0 0,4 10 576 0,1 1 64 15,2-2 16-15,0 1 0 0,1 1-496 0,0 1-160 16,-2-1 0-16,1 1 0 0,-7-12 0 0,8 10 0 15,-2 1 0-15,1-1-144 16,-7-10-480-16,4 12-80 0,-4-12-32 0,2 12 0 16,-2-12-656-16,0 0-128 0,0 0-16 0</inkml:trace>
  <inkml:trace contextRef="#ctx0" brushRef="#br1" timeOffset="100957.03">18939 9589 22111 0,'0'0'1968'0,"0"0"-1584"15,0 0-384-15,0 0 0 0,0 0 2384 0,0 0 400 0,0 0 80 0,0 0 16 16,0 0-4832-16,0 0-960 0</inkml:trace>
  <inkml:trace contextRef="#ctx0" brushRef="#br1" timeOffset="101574.4">19166 9755 9215 0,'0'0'816'0,"0"0"-656"16,0 0-160-16,0 0 0 0,0 0 3904 0,0 0 736 16,0 0 160-16,0 0 16 0,0 0-3984 0,9-3-832 15,-9 3 0-15,0 0-208 0,0 0-64 0,0 0-16 16,0 0 0-16,0 0 0 0,0 0 96 0,0 0 0 15,0 0 16-15,0 0 0 0,-9-1 528 0,-3 2 96 0,-1 2 32 0,1 0 0 16,2 2 352-16,-3 1 64 16,-3 2 0-16,2 1 16 0,1 0-384 0,1 2-80 0,0-1 0 0,2 2-16 15,0 1-240-15,2 0-64 0,1-1 0 0,2 0 0 16,0-2-128-16,2 0 192 0,2 1-192 16,1 1 192-16,0-12-192 0,3 11 0 0,-1 1 144 0,-2-12-144 15,7 9 0-15,-1-1 128 0,-6-8-128 0,9 8 0 16,0-2 0-16,-9-6 0 0,11 6 0 0,-11-6 0 15,14 0 0-15,-2 0 0 0,-12 0 0 0,12-3 128 16,-1-1-128-16,2-1 192 0,0 0-64 0,1-2 0 16,-4-2-128-16,2 0 176 0,-1-2-176 0,1 4 192 15,-1-3-192-15,0 3 128 0,1-4-128 0,-2 2 128 16,-2 0-128-16,0-1 160 0,-1-2-160 0,-1 0 160 16,-2 2-160-16,-1 0 0 0,-1 1 0 0,-2 9 0 0,2-10 0 0,-2 10 0 15,0-10 0-15,0 10 128 0,0 0 48 0,0 0 0 16,0 0 0-16,0 0 0 0,0 0 96 0,0 0 32 15,0 0 0-15,0 0 0 0,0 0-304 0,0 0 0 16,0 0 0-16,0 0 0 0,0 10 0 0,0-10 0 16,5 12-128-16,-1 2 128 0,0-1 0 0,0 1-144 15,-2-2 144-15,2 2 0 0,0 2 0 0,0 2 0 16,0 1 0-16,1-1-128 0,0 0 128 0,-1 0 0 16,-1 3 0-16,1 0 0 0,1 0 0 0,-1 1 0 15,-2-5 0-15,1 3 0 0,0-5 0 0,-1 2 0 16,0 0 0-16,-1 0 0 0,-1-3 0 0,0 3 0 15,-1-1 0-15,-1 0 128 0,0-5 0 0,-1 2 0 0,-1 0 0 16,0-1 0-16,0 0-128 0,-1 0 144 16,-1-4-144-16,-2 2 160 0,-1-2-160 0,-2 0-256 15,1-2 64-15,-5 1 16 16,0-1-1824-16,-2 1-368 0,-1-5-80 0</inkml:trace>
  <inkml:trace contextRef="#ctx0" brushRef="#br1" timeOffset="102129.24">20178 9211 11055 0,'0'0'480'0,"0"0"112"0,0 0-464 0,0 0-128 16,0 0 0-16,0 0 0 0,0 0 3168 0,0 0 608 15,0 0 128-15,0 0 32 0,0 0-3056 0,0 0-624 16,-9-2-112-16,9 2-16 0,0 0-128 0,0 0 0 16,-12-3 0-16,1 3 128 0,2 1 0 0,9-1 0 15,-9 4 0-15,-1-2 0 0,-2 3 608 0,0-5 128 0,-1 4 32 0,-1 1 0 16,-2 2 16-16,1 0 16 0,-2 0 0 0,0 1 0 16,-3 2-480-16,1 2-80 0,-1-2-32 0,0 5 0 15,1 0-336-15,-1 2 144 0,1 0-144 0,0 1 0 16,1-1 0-16,3 3 0 0,-1-2 0 0,3 4 0 15,1 4 144-15,2-1-16 0,1-4-128 0,1-1 192 16,1-3-192-16,5 2 0 0,0 3 128 0,5-1-128 16,1-3 0-16,2-1 176 0,2 2-176 0,4-2 160 15,1-4-160-15,1 1 160 0,1 0-160 0,0 1 160 16,1-4-160-16,1 1 0 0,0-4 0 0,0 0 0 16,0 0-320-16,0-2-160 0,1-3-32 15,2 1 0-15,-1-4-640 0,1 0-144 0,-1 0-32 0,1 0-7760 16,-1-3-1568-16</inkml:trace>
  <inkml:trace contextRef="#ctx0" brushRef="#br1" timeOffset="102513.5">19772 9578 19343 0,'0'0'1728'0,"0"0"-1392"0,0 0-336 0,0 0 0 16,0 0 2880-16,0 0 496 0,0 0 96 0,0 0 32 15,0 0-2704-15,0 0-544 0,0 0-96 0,0 0-32 16,0 0 80-16,0 0 16 0,0 0 0 0,0 0 0 16,11 1 112-16,-1-1 32 0,0 0 0 0,1 0 0 15,1 1-224-15,-1-3-144 0,1-4 192 0,1 3-192 16,0 1 208-16,0 1-64 0,0-2-16 0,0 1 0 16,-1 0-128-16,1 2 0 0,1-2 0 0,1 1 0 15,-1 1-336-15,2-2-112 0,-1 1 0 0,2 1-16 16,-1 0-528-16,1 0-96 0,0 0-32 0,0-3-8192 15,-2 2-1632-15</inkml:trace>
  <inkml:trace contextRef="#ctx0" brushRef="#br1" timeOffset="103162.36">20669 8947 28559 0,'0'0'1264'0,"0"0"272"0,0 0-1232 0,0 0-304 16,0 0 0-16,0 0 0 0,0 0 352 0,-4 11 16 15,2 4 0-15,-1-2 0 0,0 1 80 0,2 2 32 16,1 3 0-16,1 2 0 0,1 1-112 0,0 3-32 16,1 4 0-16,-2-2 0 0,-1 2-96 0,0 1-32 15,3 1 0-15,-3 0 0 0,-3 2 32 0,3 1 0 16,3 2 0-16,-3 2 0 0,-3-4-16 0,1 1 0 0,-2 1 0 0,0-3 0 16,1 0-96-16,-2-2 0 0,-3-5-128 15,4 0 192-15,2-3-192 0,-1-3 0 0,0-1 0 0,2-1 0 16,-1-5 0-16,2-1-192 0,2 0 16 0,-2-12 0 31,-2 6-1760-31,2-6-368 0,0 0-64 0,0 0 0 0</inkml:trace>
  <inkml:trace contextRef="#ctx0" brushRef="#br1" timeOffset="103452.01">20848 9003 3679 0,'0'0'160'0,"0"0"32"0,-9 6-192 0,-2 1 0 16,1 6 0-16,3 4 0 0,2 4 7648 0,2 3 1488 16,2 4 288-16,1 0 64 0,1 0-7824 0,2 4-1664 15,-2 2-160-15,2-1-112 0,-2 3 0 0,1 0 0 16,-1-1 0-16,0 0 0 15,-1 0-208-15,0 0-32 0,-1-2-16 0,0-2 0 16,-2-1-112-16,0-1-32 0,-1-4 0 0,2 0 0 0,-1-1 384 0,-1-3 80 16,-1-4 16-16,0-1 0 0,1 2 0 0,0-8 0 15,-1-2 0-15,1 0 0 16,4-8-1488-16,-3 8-304 0,3-8-48 0</inkml:trace>
  <inkml:trace contextRef="#ctx0" brushRef="#br1" timeOffset="104051.43">20683 8966 7359 0,'0'0'656'0,"0"0"-528"0,0 0-128 0,0 0 0 16,0 0 5504-16,0 0 1088 0,0 0 192 0,8-8 64 0,-8 8-5488 0,9-5-1088 16,2 0-272-16,-1 0 0 0,2 1 0 0,2 1 128 15,2 3-128-15,1-4 0 0,0-1 384 0,2 0-16 16,4 0-16-16,-1 1 0 0,0 1-32 0,0 2-16 16,2 0 0-16,-1 1 0 0,-1 0-48 0,0 0-16 15,-1-2 0-15,0 5 0 0,1 3-112 0,-1 4 0 16,-1-1-128-16,-1 1 192 0,-2 2-192 0,-1 0 128 15,-3 2-128-15,-1-1 0 0,-3 1 0 0,-3-1 128 16,-2 3-128-16,-4 1 0 0,-2 1 0 0,-1 0 0 16,-2-2 128-16,-2 2-128 0,-2-1 0 0,0 0 0 15,-1-1 0-15,-4-2 0 0,-4 3 128 0,-1-1-128 16,0-3 0-16,0 0 0 0,-2 0 0 0,0-1 0 16,2-1 0-16,-1-2 0 0,2-1 0 0,0 0 128 15,-1-3-128-15,4 2 0 0,0-1 0 0,0-2 0 16,-2 0 0-16,2 1 0 0,1 1 0 0,1 0 0 0,1 1 0 0,3-1 0 15,9-6 0-15,0 0 0 0,-4 8 0 0,4-8 0 16,0 12 0-16,5-1 0 0,3 3 0 0,3-4 0 16,0-2 0-16,2 1 0 0,0-1 0 0,2 2 144 15,-1-2 64-15,2 4 16 0,1 3 0 0,0 1 0 16,0-6-32-16,-2 3 0 0,0-2 0 0,2 2 0 16,0 1-192-16,-1 1 128 0,-1-1-128 0,-2 2 0 15,0 2 0-15,-3 0 0 0,-1-1 0 0,1 1 0 16,-4 2 0-16,-1 2 0 0,-2-5 0 0,0 0 0 15,-1-3-320-15,1 1 0 0,-1-5 0 0,1 0 0 16,-2 2-96-16,-1-12-32 0,5 8 0 0,-5-8 0 16,0 0-1968-16,0 0-400 0,0 0-64 0</inkml:trace>
  <inkml:trace contextRef="#ctx0" brushRef="#br1" timeOffset="104951.71">21343 8784 21311 0,'0'0'944'0,"0"0"192"0,0 0-912 0,0 0-224 15,0 0 0-15,0 0 0 0,0 0 208 0,0 0 0 16,4-9 0-16,-4 9 0 0,5-11-80 0,-1 3-128 15,-4 8 176-15,5-7-176 0,-5 7 448 0,7-6-32 16,-2-3 0-16,-5 9 0 0,5-8 416 0,-5 8 96 16,8-7 16-16,-1-1 0 0,-2-1 112 0,1 1 32 15,-6 8 0-15,10-8 0 0,-4 1-464 0,2 1-96 16,2 1-16-16,1-2 0 0,-1 1-304 0,2-2-64 16,0 1-16-16,1 2 0 0,0 1 48 0,0-2 0 15,1 0 0-15,0 3 0 0,1 0-176 0,-2 2 160 0,-1-2-160 16,-1 2 160-16,1 1-160 0,0 4 0 0,-12-4 144 0,13 2-144 15,-3 3 0-15,-1 2 0 0,-1 1 0 0,-8-8 0 16,4 10 0-16,0 1 144 0,3 2-144 0,-4-3 0 16,-4 3 192-16,-1-2-64 0,0 0 0 0,1 1-128 15,-2-2 192-15,1 2-192 0,-2 0 192 0,-1 0-192 16,-2 1 144-16,1-3-144 0,-1 3 0 0,-1-4 144 16,-1 2-144-16,0-2 0 0,-1 3 0 0,-1-2 0 15,-2-1 0-15,0 2 0 0,-1-2 0 0,-2-1 0 16,-1-2 0-16,-2 2-192 0,0-2 64 0,1 2 128 15,-2 0-176-15,2 0 176 0,1 0-128 0,2-2 128 16,0-3 0-16,2-1 0 0,1 0 0 0,2-2 176 16,2-3-176-16,8 3 0 0,0 0 0 0,0 0 0 15,0 0 0-15,0 0 0 0,0 0 0 0,0 0 0 0,0 0 0 0,0 0 0 16,0 0 0-16,0 0 0 0,11-2 0 0,0 0 0 16,1 1 0-16,1 4 128 0,0 3 288 15,2 1 48-15,0-2 16 0,2 3 0 0,1 1 128 0,2-1 32 16,0-3 0-16,0 1 0 0,3 2-336 0,0-3-64 15,0 1-16-15,2-3 0 0,0 0-224 0,2 2 144 16,3 3-144-16,-5-3 128 0,-5-1-128 0,1 0 0 16,2 1 0-16,-1 1 0 0,-1-3-224 0,-1 3-80 15,-2-2-16-15,-1 1 0 16,-2-3-1856-16,0 2-368 0</inkml:trace>
  <inkml:trace contextRef="#ctx0" brushRef="#br1" timeOffset="107100.33">17880 11322 3679 0,'0'0'320'0,"0"0"-320"0,0 0 0 0,0 0 0 16,0 0 912-16,0 0 112 0,0 0 32 0,0 0 0 16,6-5-1280-16,-6 5-256 15</inkml:trace>
  <inkml:trace contextRef="#ctx0" brushRef="#br1" timeOffset="107436.7">17892 11257 2751 0,'0'0'256'0,"0"0"-256"0,0 0 0 0,0 0 0 0,0 0 2368 0,0 0 416 16,11-4 96-16,-11 4 0 0,0 0-1152 0,0 0-256 16,6-7-32-16,-6 7-16 0,8-6-656 0,-8 6-128 15,0 0-16-15,7-8-16 0,-7 8-432 0,6-8-176 16,-6 8 128-16,5-8-128 0,-5 8 256 0,3-6-48 16,-3 6 0-16,1-7 0 0,-1 7 432 0,0 0 64 15,3-9 32-15,-3 9 0 0,0 0 32 0,0 0 0 16,0 0 0-16,0 0 0 0,0 0-32 0,0 0 0 15,0 0 0-15,0 0 0 0,0 0-224 0,0 0-32 16,0 0-16-16,-9 6 0 0,0 0 112 0,1 2 32 16,-1 0 0-16,1 1 0 0,-1 1-16 0,-1 2 0 0,1-3 0 0,-1 3 0 15,-2 0-192-15,0-1-32 0,1 1-16 0,-1 1 0 16,-1-1-128-16,0 0-32 0,0-2 0 0,0 0 0 16,0 1-64-16,1 1 0 0,-1 1-128 0,0-2 192 15,0-2-192-15,0 2 0 16,0-1 128-16,0 1-128 0,0-1 0 0,-2 1 0 0,1-1-144 0,0-2 144 31,1 0-576-31,0-1-32 0,1 0 0 0,0 0 0 0,2-5-544 16,1 2-96-16,9-4-32 0,-8 0 0 0,0-4-2048 0,8 4-432 0,0 0-80 15,1-16 0-15</inkml:trace>
  <inkml:trace contextRef="#ctx0" brushRef="#br1" timeOffset="107705.34">17754 11069 32943 0,'0'0'1456'0,"0"0"304"0,0 0-1408 0,0 0-352 16,-6 12 0-16,3-3 0 0,2 3 256 0,3-1 0 16,2 1-16-16,1 0 0 0,3 0-240 0,0 1 0 15,0 0 0-15,1 1-160 0,1 2 160 0,2 1 0 16,0-2 0-16,1 4 0 0,-1-1 0 0,1 1-128 15,1 1 128-15,-1-1 0 0,0 0 0 0,1-1 0 16,1 2 0-16,-1-2 0 0,-1-3-192 0,-2 1 64 16,-6 0 0-16,3-3 0 0,1-1-224 0,-1 1-32 0,1-3-16 0,-2 0 0 31,0 0-1392-31,-7-10-256 0,8 9-64 0,-8-9-16 0</inkml:trace>
  <inkml:trace contextRef="#ctx0" brushRef="#br1" timeOffset="108366.98">17681 10965 29375 0,'0'0'1296'0,"0"0"272"0,0 0-1248 0,0 0-320 16,0 0 0-16,0 0 0 0,0 0 512 0,0 0 32 15,0 0 16-15,0 0 0 0,0 0-560 0,12-7 0 16,1 3 0-16,0 2 0 0,-1-2 0 0,1 0 0 15,1-1 0-15,2 1 0 0,-2 0 0 0,3 1 0 16,1-3 0-16,0 2 0 0,-1 1 0 0,0-1 0 16,0-1 0-16,1 1 0 0,1 0 256 0,-2 0-64 15,0 2-16-15,-2-3 0 0,0 3 64 0,-1 0 16 0,0-1 0 0,-1 2 0 16,0 0 48-16,0-1 16 16,0 1 0-16,0 0 0 0,-1-1-128 0,0 1 0 0,0 0-16 15,-1-1 0-15,0 1-176 0,-1 1 0 0,1 0 0 0,-2 0 0 16,-9 0 0-16,10-1 128 0,-10 1-128 0,11 0 0 15,-11 0 0-15,0 0 128 0,0 0-128 0,0 0 0 16,0 0 128-16,0 0-128 0,0 0 128 0,0 0-128 16,0 0 256-16,0 0-16 0,0 0-16 0,0 0 0 15,0 0 64-15,-9-4 16 0,1-1 0 0,1-1 0 16,1 0-96-16,-1 1-16 0,1-2 0 0,-1 1 0 16,-1-2-192-16,0 1 128 0,-1-2-128 0,0 0 0 15,0 0 0-15,0 0 128 0,0-3-128 0,0 2 0 16,-3-1 0-16,2 1 0 0,-1-3 128 0,1 2-128 15,-2-2 0-15,2 2 0 0,-2-1 0 0,1 1 0 0,2 2 128 0,-1-2-128 16,-2 4 0-16,2 2 0 0,2 1 144 0,-1 3-144 16,-3-1 128-16,3 2-128 0,0 0 0 0,9 0 0 15,-12 2 0-15,3 0 0 0,9-2 0 0,0 0 0 16,-8 5 0-16,8-5 0 0,0 0 0 0,0 0-192 16,0 0 32-16,0 0 16 15,0 0-1312-15,0 0-256 0,13 7-48 0,0-3-13360 0</inkml:trace>
  <inkml:trace contextRef="#ctx0" brushRef="#br1" timeOffset="109000.25">18398 11449 13823 0,'0'0'608'0,"0"0"128"0,-9-4-592 0,1 1-144 15,0 0 0-15,8 3 0 0,-8-2 3120 0,8 2 592 16,0 0 112-16,0 0 16 0,0 0-3104 0,0 0-736 16,0 0 0-16,0 0 0 0,0 0-192 0,0 0-80 15,-6 8-16-15,1-1 0 0,0 1-48 0,-1 4-16 16,0-3 0-16,1 2 0 0,-1-2 352 0,0 2 0 15,-1 1 0-15,-2 1 0 0,0 2 496 0,1 0 64 16,0 5 16-16,3 1 0 0,0-6-64 0,0 1 0 16,1-2 0-16,1 1 0 0,1-2-240 0,2-3-48 15,0-10-16-15,2 13 0 0,2 0-208 0,1-5 0 16,-5-8 0-16,11 6 0 0,-11-6 0 0,14 2 0 16,-1-4-176-16,0 0 176 0,-1-2-192 0,0-3 192 0,-2 0-160 0,1-3 160 15,0 0-208-15,0 0 48 0,-3-3 16 0,1-2 0 16,0 2 144-16,-1 0 0 0,-3 0 0 15,0 0 0-15,-1-4 0 0,0 4 224 0,-2 0-48 0,0 1-16 16,-2-1 336-16,-2 2 64 0,0 0 16 0,-1 2 0 16,-1 0-192-16,0 1-16 0,-1 2-16 0,5 6 0 15,-9-11-160-15,0 5-16 0,0-1-16 0,1 3 0 16,0 2-160-16,8 2 0 0,-9-4 0 0,9 4 0 16,0 0 0-16,-8-3 0 0,8 3 0 0,0 0 0 15,0 0-624-15,-8 0-48 0,8 0-16 0,0 0-8736 16,0 0-1760-16</inkml:trace>
  <inkml:trace contextRef="#ctx0" brushRef="#br1" timeOffset="109335.07">18626 11641 12895 0,'0'0'1152'0,"0"0"-928"16,0 0-224-16,5 11 0 0,-1-1 2992 0,-4-10 544 15,4 13 112-15,0-1 32 0,-4-12-2640 0,4 11-528 16,-4-11-96-16,5 9-32 0,-5-9-128 0,0 0-16 16,0 0-16-16,0 0 0 0,0 0 176 0,0 0 48 15,0 0 0-15,0 0 0 0,0 0 176 0,7-8 32 16,-7 8 16-16,4-11 0 0,-4 1 48 0,0 0 16 0,-2-1 0 0,1 2 0 16,-1 1-160-16,-1-1-16 0,-1-3-16 0,1 1 0 15,-1-2-208-15,2-2-32 0,-1 1-16 0,1 0 0 16,0-2-80-16,1 2-16 0,0-2 0 0,1 2 0 15,2 1-64-15,0-3 0 0,-2 3-128 0,2 0 192 16,5 1-192-16,-2 2 0 0,-1 1 0 0,2-1 0 16,-6 10 0-16,11-6 0 0,-2 1 0 0,-9 5 0 31,10-6-640-31,1 4-32 0,-11 2 0 0,12 2 0 16,-12-2-2832-16,11 7-560 0</inkml:trace>
  <inkml:trace contextRef="#ctx0" brushRef="#br1" timeOffset="109531.99">18891 11567 22047 0,'0'0'976'0,"0"0"208"0,0 0-944 0,5 12-240 16,-2 1 0-16,2-1 0 0,0-1 816 0,2 1 112 15,-1 0 32-15,2 0 0 0,0-2-768 0,0 0-192 16,-1 0 0-16,1-3 0 0,0 3 0 0,-1-3-192 15,0 0 32-15,0-1 16 16,-7-6-944-16,5 8-176 0,-5-8-32 0</inkml:trace>
  <inkml:trace contextRef="#ctx0" brushRef="#br1" timeOffset="109702.34">18933 11406 23951 0,'0'0'1056'0,"0"0"224"16,0 0-1024-16,0 0-256 0,0 0 0 0,0 0-10592 0</inkml:trace>
  <inkml:trace contextRef="#ctx0" brushRef="#br1" timeOffset="110350.43">19393 11565 31215 0,'0'0'1376'0,"0"0"288"0,0 0-1328 0,0 0-336 15,0 0 0-15,0 0 0 16,0 0-304-16,2-10-128 0,-2 10-16 0,2-9-16 15,-2 9-240-15,-2-8-64 0,2 8 0 0,-5-6 0 16,-3 2 128-16,1-1 32 0,-3 1 0 0,1 1 0 0,-1 3 928 0,1 2 192 16,-2 2 48-16,2-2 0 0,-1 3 416 0,-1 2 96 15,0 1 16-15,0 0 0 0,2 1-560 0,1 1-96 16,-1-3-32-16,3 2 0 0,2 1-272 0,0-2-128 16,4-8 128-16,-3 12-128 0,1-1 0 0,2 1 0 15,0-12 0-15,2 13 0 0,2-1-176 0,1-3 176 16,2-2-128-16,1 0 128 0,-1 1-352 0,4-3 16 0,-1-2 0 0,2 1 0 15,0-1 176-15,-2-6 160 0,-1 0-208 0,2-1 80 16,0-1 128-16,0 0 144 0,-11 5-16 0,12-4-128 16,-2-2 384-16,-1-1-16 0,-1 1-16 0,1-2 0 15,0 0-64-15,0 0-16 0,1-4 0 0,0 2 0 16,0-1-144-16,1 1-128 0,-1-3 144 0,1 1-144 16,-4 2 0-16,1 2 128 0,-1-4-128 0,-3 3 0 15,-4 0 0-15,0-1 0 0,0 10 128 0,0 0-128 16,0-11 0-16,0 11 176 0,0 0-176 0,0 0 160 15,0 0-160-15,0 0 160 0,0 0-160 0,0 0 160 16,0 0 16-16,0 0 0 0,0 0 0 0,0 0 0 0,0 0-176 16,5 9 0-16,-2 0 0 0,0 1 0 0,-3-10 0 15,8 13 0-15,1 1 0 0,-3-1 0 0,-2 0-144 0,1 1 144 16,3 1 0-16,-2 2 0 0,-3 1 0 0,1 0 0 16,2 2 0-16,-2 1 0 0,-1 2 0 0,2 3 0 15,0-4 0-15,0 2 0 0,-2-2 0 0,1 1 0 16,1-2 0-16,-1 0 0 0,-1 1 0 0,-3 2 0 15,-2 0 0-15,1 0 0 0,0-1 0 0,-2 2 0 16,-2-4 0-16,-2 1 0 0,-1 2 128 0,-2-5 0 16,-4-1-128-16,-2 2 192 0,-2 2-64 0,0-5-128 15,-1-2 176-15,1-2-176 0,-3 0 0 0,0-3 0 16,0-3 0-16,-1-2-192 16,-1 1-1728-16,1-4-352 0,-2-2-64 0</inkml:trace>
  <inkml:trace contextRef="#ctx0" brushRef="#br1" timeOffset="111701.61">20575 10674 22751 0,'0'0'1008'0,"0"0"208"0,-10 0-976 0,10 0-240 16,-9 0 0-16,9 0 0 0,0 0 0 0,0 0 0 15,-9 1 0-15,9-1 0 0,0 0 0 0,0 0 0 16,-10 0 0-16,10 0 0 0,-9 0 128 0,9 0-128 16,-11 2 0-16,1-1 0 0,1 0 192 0,0 2-48 15,-1 0-16-15,-1-1 0 0,0 1 640 0,0-1 112 16,1 0 16-16,-1 0 16 0,0 1 240 0,0 1 64 0,1-4 0 0,-1 1 0 15,0 0-288-15,0 1-48 0,1-4-16 0,2 2 0 16,8 0-320-16,-9-1-64 0,0 0-16 0,9 1 0 16,-8 0-256-16,8 0-48 0,-11-5-16 0,11 5 0 15,0 0-144-15,-9-2 0 0,0-2 144 0,9 4-144 16,0 0 224-16,-9 0-32 0,0 0 0 0,9 0 0 16,-9 0-192-16,9 0 0 0,0 0 0 0,-9 4 0 15,0-1 0-15,9-3 0 0,0 0 0 0,0 0 144 16,0 0-16-16,0 0-128 0,0 0 192 0,0 0-64 15,0 0 80-15,0 0 16 0,0 0 0 0,0 0 0 16,0 0-16-16,0 0 0 0,0 0 0 0,0 0 0 16,0 0-208-16,0 0 144 0,0 0-144 0,0 0 128 15,0 0-128-15,0 0 0 0,0 0 0 0,0 0 0 16,0 0 0-16,0 0 0 0,0 0 0 0,0 0 0 0,0 0 0 0,0 0 0 16,0 0 0-16,0 0 0 0,0 0 0 0,0 0 0 15,-3 8 0-15,3-8 0 0,0 0 0 0,0 0 0 16,0 0 0-16,0 0 0 0,0 0 160 0,0 0 0 15,0 0 0-15,0 0 0 0,0 0 48 0,0 0 16 16,0 0 0-16,0 0 0 0,0 0-48 0,0 0-16 16,0 0 0-16,0 0 0 0,0 0-160 0,0 0 128 15,0 0-128-15,-3 11 128 0,-1-3-128 0,4-8 0 16,0 0 0-16,-2 11 0 0,2-11 144 0,-2 10-144 16,2-10 160-16,-1 11-160 0,-1 0 0 0,-1-2 128 15,0 1-128-15,3 3 0 0,2 0 0 0,0 2 0 16,0 2 0-16,0 4 0 0,1 4 0 0,1 0 0 0,-2 2 0 15,2 4 0-15,0 3 176 0,1 1-176 16,-1-1 192-16,1 3-192 0,3 1 128 0,0-2-128 0,0-1 0 0,-2 0 0 16,1 2 128-16,-1-3-128 0,0 0 0 0,-1-2 0 15,-1 0 128-15,0 0-128 0,0 2 0 0,1 3 0 16,0 3 0-16,-1-2 0 0,-1 1 0 0,-1 1 0 16,1 3 208-16,-2 0-64 0,0 0-16 0,2 10 0 15,0 7 0-15,-1 2 0 0,-2-3 0 0,3-8 0 16,-1-8-128-16,2-5 128 0,-1-3-128 0,0-4 128 15,-1-2 32-15,1-3 0 0,-2-3 0 0,-1-1 0 16,-1-1-160-16,-1 0 160 0,1-4-160 0,1 1 160 16,-2-3-160-16,0 0 128 0,0-2-128 0,-1 2 128 15,0 0-128-15,1 0 160 0,-1-4-160 0,2 2 160 16,-2 2-160-16,2-2 0 0,0 0 0 0,1-4 0 0,0 3 160 16,0-3-160-16,0-9 192 0,0 0-192 0,0 13 256 0,0-3-64 15,0-10-16-15,1 11 0 0,-1-11-176 0,1 10 160 16,-1-10-160-16,2 9 160 0,-2-9-160 0,0 0 128 15,1 12-128-15,0-2 128 0,-1 1-128 0,0-11 0 16,0 0 144-16,0 0-144 0,0 13 0 0,0-13 0 16,0 0 0-16,0 10 128 0,-1-1-128 0,1-9 0 15,-1 11 0-15,1-11 0 0,0 0 0 0,0 9 0 16,0-9 0-16,0 0 0 0,0 12 0 0,0-3 128 16,0-9-128-16,2 10 0 0,2 1 0 0,-4-11 0 15,3 10 0-15,-3-10 0 0,0 0 0 0,2 12 0 16,-2-12 0-16,2 9 0 0,-2-9 0 0,0 0 0 0,0 0 0 15,0 10 128-15,0-10-128 0,0 11 0 16,0-11 128-16,0 9-128 0,0-9 176 0,0 10-48 0,0-10 0 0,1 10 0 16,-1-10-128-16,0 0 192 0,4 10-192 0,-4-10 192 15,0 0-192-15,5 8 0 0,-5-8 0 0,9 9 0 16,-9-9 160-16,11 3-160 0,-11-3 192 0,10 3-192 16,-10-3 0-16,12 3 0 0,-12-3 0 0,13 0 0 15,-1-1 0-15,-1 1 0 0,1 1 0 0,0 2 0 16,0-2 0-16,-1 0 0 0,2-1 0 0,0 2 0 15,0 0 0-15,3 1 0 0,2 1 0 0,-1 1 0 16,-1 1-336-16,-2-2 16 0,-2 0 16 0,1 0 0 16,-1-1-336-1,-12-3-64-15,0 0 0 0,0 0-16 0,11-2-1472 0,-11 2-304 0,0 0-48 0,0 0-14832 16</inkml:trace>
  <inkml:trace contextRef="#ctx0" brushRef="#br1" timeOffset="112204.61">19850 11421 2751 0,'0'0'256'0,"0"0"-256"0,0 0 0 0,0 0 0 16,0 0 4160-16,0 0 800 0,0 0 160 0,0 0 16 16,0 0-3696-16,0 0-736 0,0 0-160 0,11-2-32 15,-11 2 192-15,12-3 48 0,-12 3 0 0,11-3 0 0,-11 3-240 0,12-1-32 16,-12 1-16-16,13 0 0 0,0 1-240 0,-2-1-48 15,-11 0-16-15,11 0 0 0,1 0-160 0,-12 0 128 16,12 2-128-16,-2-1 128 0,-10-1-128 0,12 1 0 16,-2 1 0-16,-10-2 0 15,11 0-448-15,-1 0 0 0,1 0-16 0,-11 0 0 16,0 0-1824-16,10-2-352 0</inkml:trace>
  <inkml:trace contextRef="#ctx0" brushRef="#br1" timeOffset="112603.77">19817 11675 11055 0,'0'0'480'0,"0"0"112"16,-10 2-464-16,10-2-128 0,0 0 0 0,0 0 0 15,0 0 3952-15,0 0 768 0,0 0 144 0,0 0 48 0,0 0-3568 0,0 0-720 16,0 0-144-16,0 0-32 0,11 0-224 0,1 0-48 15,1 0-16-15,-2-3 0 0,2 0-160 0,0 2 0 16,-1 0 144-16,1 1-144 0,0 0 0 16,0 1 128-16,0 0-128 0,0 2 0 0,0-2 0 0,-1 2 0 15,-1 0 0-15,-1-3 0 0,-10 0 0 0,13 1-256 16,0 2 32-16,-3-1 16 16,-10-2-688-16,11 1-144 0,-11-1-32 0,0 0-11408 0</inkml:trace>
  <inkml:trace contextRef="#ctx0" brushRef="#br1" timeOffset="113208.2">21084 10944 14735 0,'0'0'640'0,"0"0"160"0,0 0-640 0,0 0-160 16,0 0 0-16,0 0 0 0,0 0 2336 0,0 0 432 15,0 0 96-15,0 0 16 0,-7-3-2112 0,7 3-432 0,0 0-80 0,-9 0 0 16,9 0 160-16,-9 3 32 0,0 1 16 0,2 2 0 16,2 1 176-16,-1 3 16 0,-5-1 16 0,2 3 0 15,0 1 144-15,0 3 16 0,-2 5 16 0,0 1 0 16,-2 1-64-16,0 1-16 0,-3-2 0 0,0 0 0 15,1 0-544-15,-1-1-224 0,2-3 176 0,-1 1-176 16,1-1 0-16,2-2 128 0,0-2-128 0,3-1 0 16,0-4 0-16,3-1 0 0,-1-2-192 0,7-6 192 15,-10 7-768-15,2-4-64 0,8-3 0 16,-9 0 0-16,9 0-2560 0,-11-3-528 0</inkml:trace>
  <inkml:trace contextRef="#ctx0" brushRef="#br1" timeOffset="113450.2">20772 10910 10127 0,'0'0'896'0,"0"0"-704"16,0 0-192-16,0 0 0 0,0 0 5392 0,0 0 1056 16,9 9 208-16,-1 2 32 0,0 0-5280 0,2 0-1040 15,2 2-224-15,0-3-144 0,1 3 0 0,1 0 0 16,1 2 0-16,0 0 0 0,-1 5 0 0,2-2 0 15,0 3 0-15,-1-1 0 0,0-2 0 0,-2 1 0 16,0 1 0-16,-1-2 0 0,-1-2-288 0,1 1-16 16,-3-2 0-16,0 1 0 15,-1 0-320-15,0-1-64 0,0 1-16 0,-2-3 0 16,-2 0-2048-16,-1-1-432 0</inkml:trace>
  <inkml:trace contextRef="#ctx0" brushRef="#br1" timeOffset="114042.48">21094 11907 5519 0,'0'0'240'0,"0"0"64"0,0 0-304 0,0 0 0 0,0 0 0 0,0 0 0 16,0 0 5888-16,0 0 1136 0,0 0 208 0,0 0 64 15,0 0-5616-15,-5 10-1104 0,5-10-240 0,-7 10-32 16,1-1-80-16,-1 2-16 0,2-1 0 0,0 2 0 16,-3-1 32-16,0 2 0 0,-1 1 0 0,-1 1 0 15,-1 5 112-15,-2-2 32 0,-2 3 0 0,-1 2 0 16,0 3 64-16,-1 2 32 0,-1-3 0 0,0 1 0 16,1-2-208-16,-1 0-32 0,-1-1-16 0,2 1 0 15,1-2-224-15,1 0 176 0,1 2-176 0,2-5 160 16,3-1-352-16,0 1-64 0,-2-4 0 0,4 2-16 15,1-4-432-15,2-1-64 16,2-2-32-16,-2 1 0 0,4-11-1728 0,-5 8-352 0,5-8-64 0,0 0-5568 16,0 0-1136-16</inkml:trace>
  <inkml:trace contextRef="#ctx0" brushRef="#br1" timeOffset="114274.65">20803 12026 10127 0,'0'0'896'0,"0"0"-704"16,0 0-192-16,0 0 0 0,0 0 5376 0,6 13 1024 15,-2-1 224-15,2 2 32 0,1 2-5216 0,0-1-1056 16,0-3-192-16,2 5-64 0,1 4-128 0,2-1 0 16,0-2 0-16,0-1 0 0,-2 1 0 0,1 2-192 0,-2 2 64 0,1-3 128 31,-1 1-656-31,0-2-16 0,-1-2 0 0,0-1 0 15,-1 2-304-15,-2 0-64 0,0-2-16 0,1 2 0 16,-2-4-1296-16,0 0-256 0,0-2-48 0</inkml:trace>
  <inkml:trace contextRef="#ctx0" brushRef="#br1" timeOffset="114742.97">21301 11287 7359 0,'0'0'656'0,"0"0"-528"0,0 0-128 0,0 0 0 16,2 13 5632-16,-1-1 1088 0,2-2 208 0,1 2 48 16,1 0-5216-16,1-1-1056 0,0 1-192 0,1 0-64 15,1-2-192-15,0 1-32 0,-2-1-16 0,1-3 0 16,0 0-208-16,-7-7 0 0,7 9 0 0,1-1 0 31,-8-8-384-31,0 0-112 0,0 0-16 0,0 0-16 0,7 8-2304 16,-7-8-464-16,0 0-96 0</inkml:trace>
  <inkml:trace contextRef="#ctx0" brushRef="#br1" timeOffset="115437.99">21231 12446 7359 0,'0'0'656'15,"0"0"-528"-15,0 0-128 0,0 0 0 0,0 0 5328 0,12-5 1040 16,-2-2 208-16,1 1 32 0,-1-2-5536 0,3 1-1072 16,1-2-304-16,1 1-16 0,-3 2 176 0,-1-3 144 15,1 2-208-15,0 1 80 0,-1-1 128 0,0 1 0 16,-3-1 0-16,-8 7 128 0,11-4 208 0,-11 4 48 15,0 0 16-15,0 0 0 0,0 0-16 0,0 0 0 16,0 0 0-16,0 0 0 0,0 0-192 0,8 9-64 16,-8-9 0-16,3 11 0 0,-3-11-128 0,0 13 160 15,-3 0-160-15,1-3 160 0,-1 3-32 0,-1 0 0 16,-1-2 0-16,1 3 0 0,1-1-128 0,1 0 0 16,-1 0 0-16,2 0 128 0,0 0-128 0,1 0 160 15,0 0-160-15,1-1 160 0,1 0 96 0,1 1 0 16,0-4 16-16,2 1 0 0,1 1-48 0,2-2-16 0,-1-1 0 0,1 0 0 15,-1-1-208-15,3 1 128 0,-10-8-128 0,11 5 0 16,0-1 0-16,-11-4-256 0,11 0 16 0,-11 0 16 31,12-5-1872-31,-1 0-368 0,-4-3-80 0</inkml:trace>
  <inkml:trace contextRef="#ctx0" brushRef="#br1" timeOffset="120680.1">21672 10651 16575 0,'0'0'736'0,"0"0"160"0,0 0-720 0,0 0-176 0,0 0 0 0,0 0 0 16,0 0 880-16,0 0 144 0,10-4 16 0,-10 4 16 0,0 0-160 0,12-2-16 15,2 1-16-15,-3 0 0 0,-11 1 16 16,10-3 0-16,3 1 0 0,-1 0 0 0,-12 2 16 0,13 2 0 16,-3-1 0-16,1 0 0 0,-11-1-336 0,14 3-64 15,-1-1-16-15,0 0 0 0,0-2-64 0,2 2-16 16,-1 2 0-16,0-1 0 0,1 1 32 0,-4-3 0 16,-11-1 0-16,15 3 0 0,0-1-112 0,0 0 0 15,-2-2-16-15,0 0 0 0,-2 0-32 0,2 0 0 16,0 0 0-16,-1 0 0 0,-1 0-80 0,-1-2 0 15,-10 2-16-15,12-2 0 0,0-1 16 0,-2 2 0 16,-10 1 0-16,12 0 0 0,-12 0 48 0,0 0 16 16,11-3 0-16,-11 3 0 0,11 3 80 0,-11-3 32 15,0 0 0-15,0 0 0 0,12 0-112 0,-12 0 0 16,0 0-16-16,0 0 0 0,0 0-16 0,0 0 0 16,0 0 0-16,9 2 0 0,-9-2-32 0,0 0-16 0,0 0 0 15,0 0 0-15,0 0 16 0,0 0 0 0,0 0 0 0,0 0 0 16,4 11-32-16,-4-11 0 0,6 8 0 0,-6-8 0 15,3 9-160-15,-3-9 0 0,4 13 144 0,-3-3-144 16,-1-10 0-16,0 13 0 0,0 0 0 0,1 0 0 16,-1 0 0-16,0 2 144 0,-1 0-144 0,0 2 0 15,1 3 176-15,1-2-176 0,0 2 160 0,2 2-160 16,1-3 128-16,1 5-128 0,-1 3 0 0,0 3 0 16,0-1 128-16,1 2-128 0,0 4 0 0,0 3 144 15,-1 4-144-15,0-3 0 0,0 1 0 0,0 1 0 16,0-1 0-16,0 2 0 0,0-2 0 0,-2 2 128 15,-2 0 32-15,-1 0 0 0,0-1 0 0,-1 0 0 0,0-2 48 16,-1-1 16-16,1-3 0 0,-1 0 0 0,2 0-96 0,-1-1 0 16,1-1-128-16,2-2 192 0,-2 2-192 15,0-1 0-15,-2-2 128 0,2 0-128 0,0 4 0 16,1-1 128-16,0-2-128 0,-2 0 0 0,0 1 0 0,-1-1 128 16,2-1-128-16,-2 0 0 0,-1 0 0 0,0-4 0 15,0 1 0-15,1-1 0 0,-1-5 192 0,1 1-64 16,0-3-128-16,1 1 192 0,-2 0-16 0,3-2-16 15,-2 0 0-15,2 1 0 0,2 0-160 0,-1 1 160 16,-3-6-160-16,2 2 160 0,1-2-160 0,0 2 0 16,0-1 144-16,1 4-144 0,1-4 0 0,0 1 128 15,0-2-128-15,-2 1 0 0,0-1 192 0,0 0-16 16,0-1-16-16,0 0 0 0,1-1-160 0,1 0 192 0,-2-12-192 0,3 10 192 16,-3-10-192-16,3 12 0 15,-1-1 0-15,-2-1 0 0,0-10 0 0,-1 9 128 16,1-9-128-16,-1 10 0 0,1-10 0 0,0 11 128 0,0-11-128 0,0 0 0 15,1 9 0-15,-1-9 0 0,3 12 128 0,-3-12-128 16,0 0 0-16,0 0 0 0,0 0 0 0,0 0 0 16,0 0 192-16,0 0-64 0,0 0 0 0,0 0 0 15,0 0 0-15,0 0 0 0,0 0 0 0,0 0 0 16,0 0 16-16,0 0 0 0,0 0 0 0,0 0 0 16,-3 8-144-16,3-8 160 0,0 0-160 0,0 9 160 15,0-9-160-15,0 0 0 0,0 0 0 0,0 0 0 16,1 9 0-16,-1-9 0 0,0 0 0 0,0 0 0 15,0 0 0-15,2 9 0 0,-2-9 0 0,0 0 0 16,0 0 0-16,0 0 128 0,0 0-128 0,0 0 128 16,0 0 16-16,-4 8 0 0,4-8 0 0,0 0 0 0,-7 5-16 0,7-5 0 15,0 0 0-15,-6 7 0 0,-1-2 64 0,7-5 0 16,-8 5 0-16,-1-2 0 0,0 0 0 0,1 1 0 16,0 0 0-16,1 2 0 0,-3-1-32 0,1-1 0 15,0 0 0-15,0 1 0 0,0 0-160 0,1-1 0 16,-1 0 144-16,1 0-144 0,8-4 0 0,-8 5 0 15,2-1 0-15,6-4 0 0,-9 2 0 0,9-2-208 16,0 0 16-16,0 0 16 16,-9 2-912-16,9-2-192 0,0 0-48 0,0 0-13984 15,4-12-2800-15</inkml:trace>
  <inkml:trace contextRef="#ctx0" brushRef="#br1" timeOffset="127617.19">17776 14474 5519 0,'0'0'496'0,"0"0"-496"0,0 0 0 0,0 0 0 15,0 0 2736-15,0 0 448 0,0 0 80 0,0 0 32 16,0 0-1648-16,0 0-336 0,-9-2-64 0,9 2-16 16,0 0-80-16,0 0-32 0,-9 0 0 0,9 0 0 0,0 0-160 0,0 0-48 15,-10 4 0-15,10-4 0 16,0 0-112-16,0 0-32 0,0 0 0 0,0 0 0 0,-6 8-16 0,6-8-16 16,0 0 0-16,0 0 0 0,2 10-176 0,-2-10-48 15,2 12 0-15,-2-12 0 0,5 9 80 0,-5-9 16 16,6 12 0-16,-1-1 0 0,0 1-80 0,0 0-16 15,0-2 0-15,1 2 0 0,-2 1-48 0,0 1-16 16,-1 2 0-16,1 2 0 0,0 3 0 0,1 1 0 16,1 0 0-16,-1 5 0 0,-1-3-208 0,1 1-48 15,0-1-16-15,0-2 0 0,-1-1 0 0,2-5 0 16,0 1 0-16,2-1 0 0,1-3-48 0,0-1-128 16,-1 0 192-16,0-6-64 0,0-1 64 0,-1 1 0 15,3-3 0-15,-1 0 0 0,0-3 16 0,-9 0 16 0,0 0 0 16,9-6 0-16,-1 0-64 0,0 0-16 0,-1-2 0 15,1-1 0-15,-3 0-144 0,1 0 160 0,0-2-160 0,-1 2 160 16,-1 3-160-16,-4 6 0 0,6-11 144 0,-6 11-144 16,0 0 0-16,0 0 0 0,9-3 0 0,-9 3 0 15,0 0 0-15,10 7 0 0,-1 1-144 0,-1 4 144 16,-1-1 0-16,-1 2-144 0,2 0 144 0,0 0 0 16,0-1 0-16,-1 0 0 0,3 1 0 0,0-3 0 15,-2-2 0-15,2 0 0 0,1-2 0 0,-1 1 0 16,-1 0 0-16,-1-4 0 0,-8-3 0 0,10 4 0 15,-10-4 0-15,11 2 0 0,-11-2 128 0,0 0-128 16,12-2 192-16,-2 0 0 0,-1-1 0 0,-9 3 0 16,11-4 80-16,-2 0 16 0,0 0 0 0,-9 4 0 0,10-4-96 15,-1 1-32-15,1-3 0 0,-3 1 0 0,-7 5-160 16,11-8 0-16,-2 1 0 0,0-1 128 0,-1-1-128 0,-2-1 128 16,0 0-128-16,-1 0 128 0,0-3 16 0,0-2 0 15,0 1 0-15,-1 0 0 0,-1-5 64 0,1 1 16 16,0-3 0-16,-2 2 0 0,-2-1-80 0,-1 0-16 15,2-3 0-15,-1 3 0 0,2 1-128 0,-2-1 0 16,0 1 0-16,0 1 0 0,-2 1 0 0,1 1 0 16,1 2-192-16,0 1 192 15,0 1-464-15,0 1 16 0,0 2 16 0,1 1 0 16,2-2-320-16,-3 10-64 0,5-10-16 0,-1 2 0 16,-4 8-336-16,7-8-80 0,0 1-16 0,1 2 0 15,-8 5-1648-15,9-5-336 0,-9 5-64 0,11-3-12304 0</inkml:trace>
  <inkml:trace contextRef="#ctx0" brushRef="#br1" timeOffset="129107.92">17848 14279 5519 0,'0'0'240'0,"0"0"64"0,0 0-304 0,0 0 0 16,0 0 0-16,0 0 0 0,0 0 4352 0,0 0 832 16,0 0 144-16,0 0 48 0,0 0-3952 0,0 0-784 15,0 0-144-15,0 0-48 0,0 0-64 0,9-4 0 16,-9 4-16-16,10-3 0 0,-10 3-240 0,11-4-128 16,-11 4 160-16,0 0-160 0,0 0 448 0,10 0 0 15,-10 0 0-15,12-1 0 0,0 0 320 0,-12 1 64 16,9 0 16-16,-9 0 0 0,12 0-128 0,-1 0-16 15,-2 0-16-15,2 0 0 0,-1 0-240 0,3-3-32 16,3 2-16-16,2-2 0 0,2-2-96 0,-1 1-32 0,2 2 0 0,0-2 0 16,0-4-144-16,0 3-128 0,-2 1 192 0,1 0-192 15,0-5 128-15,-2 1-128 0,-1 3 0 0,-2 1 0 16,0 1 0-16,-2-1 0 0,-3 2 0 0,1 0 0 16,-11 2 128-16,11 0-128 0,-2-4 192 0,-9 4-192 15,0 0 240-15,11-2-64 0,-11 2-16 0,9-5 0 16,-9 5 64-16,0 0 16 0,8-10 0 0,-8 10 0 15,0 0 32-15,5-6 16 0,-5 6 0 0,4-9 0 16,-3-3 32-16,-1 12 16 0,0 0 0 0,2-12 0 16,-4 1-96-16,0 3-32 0,2 8 0 0,-6-11 0 15,-1 2-80-15,0 0 0 0,1 1-128 0,-1 2 192 16,-1-1 0-16,0 2 0 0,-1-1 0 0,1 0 0 0,1 2-16 16,-2-1-16-16,-2 1 0 0,1-2 0 0,-1-1-16 15,1 2 0-15,-1 0 0 0,2 2 0 0,9 3-16 0,-10-2-128 16,1-4 192-16,1 1-64 0,0 1-128 0,8 4 0 15,-9-4 0-15,9 4 0 0,-7-5 0 0,7 5 0 16,0 0 128-16,0 0-128 0,0 0 0 0,0 0 0 16,0 0 0-16,0 0-176 0,0 0-48 0,0 0-16 15,0 0 0-15,0 0 0 16,0 0-240-16,0 0-48 0,-7 5-16 0,7-5 0 16,0 0-352-16,0 0-64 0,2 11 0 0,2-2-11056 15,3 0-2192-15</inkml:trace>
  <inkml:trace contextRef="#ctx0" brushRef="#br1" timeOffset="130773.8">19356 14566 12895 0,'0'0'1152'16,"0"0"-928"-16,-9 1-224 0,9-1 0 15,-8 4 1952-15,8-4 352 0,0 0 64 0,-9 4 0 0,9-4-2048 0,-8 4-320 16,8-4-272-16,-7 2 48 0,7-2 224 0,-8 3-192 16,8-3 192-16,0 0-192 0,-9 1 672 0,9-1 144 15,-10 2 16-15,10-2 16 0,0 0 832 0,-9 0 176 16,9 0 16-16,0 0 16 0,0 0-320 0,0 0-64 16,0 0-16-16,0 0 0 0,-9 2-288 0,9-2-64 15,0 0-16-15,0 0 0 0,0 0-160 0,0 0-16 16,0 0-16-16,0 0 0 0,0 0-96 0,0 0-32 15,0 0 0-15,0 0 0 0,0 0-288 0,0 0-48 16,0 0-16-16,0 0 0 0,11 3-256 0,-1-2 128 16,2-1-128-16,0 3 0 0,-1-3 0 0,2 0 0 15,2-2 0-15,-1 1 0 0,0 1 0 0,1 0 0 0,-1 0 0 16,3 0 0-16,1-1 0 0,0-1 0 0,1 2-176 0,-1 0 176 31,2 0-496-31,-1 0 16 0,-1 0 0 0,1 0 0 16,0 0-656-16,-1 0-128 0,-2 0-16 0,-2 0-16 15,-1 0-1632-15,-1-1-320 0,-3 0-64 0,0-2-9360 0</inkml:trace>
  <inkml:trace contextRef="#ctx0" brushRef="#br1" timeOffset="131084.34">19308 14743 8287 0,'0'0'368'0,"0"0"80"0,-6 5-448 0,6-5 0 16,-8 4 0-16,8-4 0 0,0 0 5056 0,0 0 912 16,-2 11 192-16,2-11 48 0,6 7-4672 0,-6-7-912 15,13 3-192-15,0-3-48 0,1-5-128 0,3 1-16 16,0 1-16-16,2 2 0 0,1-2 80 0,1 2 16 15,1 1 0-15,3 0 0 0,1-1-128 0,1 1 0 16,-1-3-16-16,-1 3 0 0,1 1-176 0,-1 1 0 16,0-2 0-16,-2 0 0 0,-2 0-320 0,0 0-32 15,-2-4-16-15,0 1 0 16,-2 2-1872-16,-2 1-384 0,0 1-80 0</inkml:trace>
  <inkml:trace contextRef="#ctx0" brushRef="#br1" timeOffset="132250.91">20729 14139 19343 0,'0'0'1728'0,"0"0"-1392"15,-6-5-336-15,6 5 0 0,0 0 2000 0,0 0 336 16,0 0 64-16,0 0 16 0,0 0-2112 0,0 0-304 15,0 0-304-15,0 0 64 0,0-9 240 0,0 9-144 16,0 0 144-16,-8-5-128 0,-1-2 480 0,0 5 96 16,9 2 32-16,-14 2 0 0,-1-2 688 0,0 3 144 15,1-2 32-15,0 2 0 0,-3-1-96 0,0 1-16 16,0 1 0-16,1-1 0 0,3-2-528 0,0-2-128 0,0 1 0 0,1 0-16 16,1 0-224-16,0 0-32 0,0-2-16 0,-1 2 0 15,1 0-96-15,2 0-32 0,9 0 0 0,-10-4 0 16,-1 2-160-16,2 0 0 0,0 1 0 0,1 1 128 15,-1-1-128-15,1 2 0 0,1 2 0 0,7-3 128 16,-11 0-128-16,3 1 0 0,8-1 0 0,-9 4 0 16,1-1 144-16,8-3-144 0,-6 5 160 0,6-5-160 15,-5 9 160-15,5-9-160 0,0 0 160 0,0 12-160 16,0-12 0-16,2 13 128 0,1-2-128 0,1 1 0 16,2 1 0-16,1 0 144 0,-2 3-144 0,2-2 128 15,-2 2-128-15,1-2 0 0,1 2 0 0,-1-2 0 16,0 2 0-16,-3 1 0 0,1 2 144 0,0 1-144 15,0 2 0-15,0 3 128 0,0 1-128 0,0-1 0 16,-1 3 0-16,-2 0 144 0,0 0-144 0,0 2 0 0,-1 0 0 16,0 3 0-16,0 3 0 0,0 4 0 0,0 4 176 0,0 2-176 15,0-3 160-15,3 0-160 0,0 0 160 0,-1-3-160 16,2-1 160-16,0 3-160 0,-1-2 0 0,2 5 0 16,0-2 0-16,-1 2 0 0,0 3 128 0,0-1-128 15,1-4 0-15,-2 0 144 0,-1-1-144 0,1-1 0 16,-1-2 144-16,0 1-144 0,-2-1 128 0,1 2-128 15,0 2 160-15,1 2-160 0,-2 1 240 0,-2-2-48 16,1-1-16-16,1-4 0 0,0-3 64 0,0-2 16 16,-1-1 0-16,1-3 0 0,1-4-128 0,-1 1 0 15,0 0-128-15,0-4 192 0,0 0 32 0,0 0 0 16,0 0 0-16,1 1 0 0,1-2-96 0,-1 5-128 16,0-3 176-16,-1-2-176 0,-2-1 128 0,0-1-128 15,2-2 0-15,-1 0 0 0,-2-4 128 0,1 2-128 0,1 0 0 0,-2-2 0 16,0-1 160-16,-1 0-160 0,1-1 128 0,-1 1-128 15,0-1 0-15,0-1 128 0,0 1-128 0,0 1 0 16,0-2 0-16,1 2 128 0,0 0-128 0,0-2 0 16,0 1 0-16,1-2 0 0,0 1 128 0,1-1-128 15,0 2 0-15,0-1 0 0,-1-1 0 0,1-1 0 16,0-1 0-16,1 1 0 0,0 0 0 0,-2 0 0 16,1 0 0-16,1-9 128 0,-1 12-128 0,1-4 0 15,-2 0 0-15,2-8 0 0,-2 10 128 0,0-2-128 16,2-8 0-16,-2 10 0 0,-1-2 0 0,1 0 128 15,2-8-128-15,0 0 0 0,0 0 0 0,-3 9 0 16,3-9 128-16,0 0-128 0,-4 8 128 0,4-8-128 16,0 0 128-16,0 0-128 0,0 0 0 0,-2 8 128 0,2-8-128 0,0 0 0 15,0 0 0-15,0 0 128 0,0 0 16 0,0 0 0 16,0 0 0-16,0 0 0 0,0 0-144 0,0 0 192 16,0 0-192-16,9 8 192 0,-3 0-192 0,-6-8 0 15,7 9 0-15,-2-2 128 0,1 1-128 0,-6-8 0 16,8 7 0-16,0-2 0 0,-8-5 0 0,11 5 0 15,-2-1 0-15,0 0 0 0,-9-4 0 0,13 7 0 16,0-5 0-16,0 1 0 0,-1-3 176 0,1 1-48 16,2 0-128-16,1 2 192 0,-2-2-192 0,2 1 128 15,0-2-128-15,-2 0 0 0,-2 0 0 0,-1 0 0 16,-11 0 0-16,15-2 0 16,-2 2-496-16,-13 0 16 0,0 0 0 0,9-5 0 15,-1-1-1776-15,-8 6-368 0,2-15-64 0,-2 1-10176 16,0 2-2032-16</inkml:trace>
  <inkml:trace contextRef="#ctx0" brushRef="#br1" timeOffset="133109.4">20901 14448 9215 0,'0'0'816'0,"0"0"-656"0,0 0-160 16,0 0 0-16,-4-9 5824 0,4 9 1120 0,0 0 224 0,0 0 64 15,0 0-5552-15,0 0-1104 0,0 0-208 0,0 0-48 16,0 0-320-16,2 16 0 0,0-3 0 0,1 3-144 16,-1 2 144-16,2 1-160 0,0 1 160 0,0 2-160 15,0 2 160-15,1 0 0 0,-1 0 160 0,0 1-160 16,0-2 320-16,0 1-16 16,0-4-16-16,0 4 0 0,0 1 176 0,-2-3 48 0,1-4 0 0,-1-5 0 15,1-1 80-15,-3-12 32 0,5 12 0 0,-5-12 0 16,0 0-176-16,0 0-16 0,0 0-16 0,0 0 0 15,12 0-224-15,-2-3-32 0,-2-4-16 0,0-2 0 16,1-2-144-16,0-2 0 0,-1-2 144 0,-1 2-144 16,-1 0 0-16,1 1 0 0,-2 1 0 0,0 2 0 15,-5 9-128-15,0 0 128 0,9-4-128 0,-9 4 128 0,11-2-128 0,-2 4 128 16,1 2-128-16,-2-1 128 0,-1 4-128 0,0 1 128 16,4 0-128-16,1-1 128 0,-3 3 0 0,0-4 0 15,-9-6 0-15,12 8 0 0,-1-2 0 0,0 1 0 16,-11-7 0-16,11 9 0 0,0-2 0 0,-1 0 0 15,-2 0 0-15,-8-7 128 0,8 6 0 0,0 4 0 16,-2-4 0-16,0 3 0 0,-6-9 96 0,6 8 32 16,-6-8 0-16,7 9 0 0,-7-9-128 0,7 8 0 15,-7-8-128-15,12 5 192 0,-3 0-192 0,2-2 0 16,-2-3 0-16,0-1 0 0,-1-2 128 0,1-2 16 16,1 1 16-16,-1 0 0 0,1-8 16 0,-3 3 0 15,1 1 0-15,0 1 0 0,0-5 160 0,0 0 48 0,-2-1 0 16,1-1 0-16,-2-5-192 0,0 2-16 0,0-2-16 0,-1-1 0 15,-1 1-160-15,-2-2 160 0,-1-1-160 0,0 1 160 16,1-1-160-16,1-2 0 0,0 0 0 0,0 0 128 16,-1 1-128-16,0 0 0 0,1 1 0 0,-2 3 0 15,-2 2 0-15,2 2 0 0,0-3 0 0,0 5 0 16,0 1-272-16,0 3 16 0,-1 3 0 0,1 6 0 31,0 0-1600-31,0 0-320 0,0 0-64 0,0 0-10352 0,-9 10-2064 0</inkml:trace>
  <inkml:trace contextRef="#ctx0" brushRef="#br1" timeOffset="133448.64">21694 14786 30063 0,'0'0'1328'0,"0"0"272"0,0 0-1280 0,0 0-320 16,0 0 0-16,0 0 0 0,0 0 880 0,4 10 96 16,-4-10 32-16,2 14 0 0,0-5-256 0,0 1-48 15,-2-10-16-15,7 13 0 0,-3 0-256 0,1 0-48 16,3 2-16-16,-3-2 0 0,-2 0-368 0,-1 4 0 15,1-3 0-15,-3 4 128 0,-2 0-128 0,1 1 0 0,1-1 0 0,-1 0 0 16,-2 2 0-16,2-2 0 0,-2-1 0 0,1 0 0 16,0 1-288-16,1-4-32 0,-1 2 0 0,0-2 0 31,1 1-2176-31,1-1-448 0,0-1-96 0</inkml:trace>
  <inkml:trace contextRef="#ctx0" brushRef="#br1" timeOffset="134235.18">20974 15996 41471 0,'0'0'1840'0,"0"0"368"0,-4-9-1760 0,4 9-448 16,-2-8 0-16,2 8 0 0,0 0 0 0,0 0 0 16,0 0 0-16,0 0 0 0,0 0-224 0,0 0 32 0,0 0 0 0,0 0 0 15,10 8 192-15,-2 2 0 0,-2 2 0 0,1 5-144 16,-2-1 144-16,0 2 0 0,-1-1 128 0,0 1-128 16,0 2 384-16,0-1 0 0,-1-1 0 0,-1 1 0 15,1-2 16-15,1-2 16 0,-3 1 0 0,2-3 0 16,-1-1-176-16,1-2-48 0,0-2 0 0,-3-8 0 15,0 0-192-15,0 0 176 0,7 6-176 0,-7-6 160 16,0 0-160-16,9-4 128 0,1-2-128 0,-3-1 128 16,0-2-128-16,-1 1 0 0,1-1 0 0,-1 0-176 15,2 1 176-15,-1 2 0 0,1 1 0 0,-8 5 0 16,10-3 0-16,-10 3 0 0,0 0 0 0,12 5-128 16,0 3 128-16,-2 1-128 0,-1 3 128 0,2-3-128 0,3 0 128 15,-4 3 0-15,-2-4 0 0,3 1 0 0,-1-3 0 0,2 1 0 16,1-1 0-16,-2-3 0 0,1 1 0 0,-1-4 144 15,-2 0-16-15,-9 0-128 0,12-3 0 0,-3 1 0 16,-9 2 0-16,10-4 0 0,-10 4 208 0,12 0-64 16,-12 0-16-16,10 0 0 0,-10 0 0 0,0 0 0 15,11 4 0-15,-11-4 0 0,10 5-128 0,-1-1 128 16,-9-4-128-16,12 4 128 0,-12-4-128 0,12 0 128 16,-12 0-128-16,11-2 128 0,-11 2 0 0,11-3-128 15,-2-3 192-15,-1 0-64 0,0-2 64 0,-1 0 16 16,1 0 0-16,0-1 0 0,-3-2-64 0,1 0-16 15,0-1 0-15,-1 2 0 0,-2-3-128 0,1 0 0 16,0 0 144-16,-2-3-144 0,-2-1 0 0,2-1 0 0,-1 0 0 16,-1-1 0-16,0 3-400 0,-1-1 0 0,-1 2 0 0,1 2 0 31,1 3-336-31,0 1-64 0,0 9-16 0,0 0 0 16,0-7-1424-16,0 7-304 0,0 0-48 0,0 0-16 15,0 0-528-15,0 0-128 0,0 0 0 0,0 0-16 0</inkml:trace>
  <inkml:trace contextRef="#ctx0" brushRef="#br1" timeOffset="134655.24">21670 16283 10127 0,'0'0'448'0,"0"0"96"15,0 0-544-15,0 0 0 0,0 0 0 0,0 0 0 0,0 0 5856 0,12-4 1056 16,-4-4 224-16,1 1 32 0,2 1-5792 0,-1 1-1168 15,-1 0-208-15,1-1 0 0,4 0 0 0,-4 1 0 16,-2-1 0-16,1 2-128 0,1 1 128 0,-1 0 0 16,-9 3 128-16,0 0-128 0,12-3 320 0,-12 3 0 15,9-2 0-15,-9 2 0 0,0 0 176 0,12 1 16 16,-2 0 16-16,-10-1 0 0,0 0-288 0,11 6-64 16,-2-1-16-16,-9-5 0 0,7 9-160 0,-7-9 0 15,5 10 0-15,-3 2 128 0,-3 1-128 0,0 0 0 16,-3 1 0-16,0-1 0 0,0 1 0 0,-1 2 0 15,-2 1 0-15,-2 0 0 0,-3-4 0 0,2 2 0 16,0 0 0-16,0 1 0 0,7-6 160 0,-3 4 0 0,0-4 0 16,-1 3 0-16,1 0 160 0,2 0 16 0,1-4 16 0,2 3 0 15,-2-2-128-15,2 2-32 0,1-12 0 16,0 14 0-16,0-2-192 0,0-12 128 0,5 12-128 0,2-3 0 16,-2-1 0-16,3-2 0 0,2 0 0 0,1-3 0 15,-11-3-192-15,13 3-64 0,-2-3-32 0,2 0 0 31,3-5-320-31,-2 1-64 0,-2-1-16 0,1-3 0 0,3-3-1648 16,0 1-336-16,-2-4-64 0,0-1-11728 0</inkml:trace>
  <inkml:trace contextRef="#ctx0" brushRef="#br1" timeOffset="135623.44">21738 14117 16575 0,'0'0'1472'0,"0"0"-1168"0,-6-6-304 0,6 6 0 15,0 0 4848-15,0 0 912 0,0 0 176 0,4-8 32 16,5 1-4800-16,1 1-960 0,2 1-208 0,2 2 0 16,3 2 0-16,0-1-128 0,0 0 128 0,0 2-160 15,-1 0 160-15,2 0 0 0,0 0 0 0,0 1 0 16,1 2 0-16,-1-1 0 0,0 0 0 0,0-1 0 15,-2 0 0-15,1 2 128 0,3-2-128 0,-2-1 176 16,0 0 192-16,-1-1 32 0,-1 0 16 0,2-1 0 16,1 1 80-16,0-2 16 0,-5-1 0 0,3 2 0 15,1-3-176-15,-1 1-16 0,-1 1-16 0,-1 2 0 16,1-3-176-16,-4 3-128 0,-12 1 144 0,13-2-144 16,-1 4 128-16,-12-2-128 0,0 0 0 0,7 7 144 15,-1 1-144-15,-2 3 0 0,-2 2 0 0,-1 2 128 0,-1 5 16 16,0 3 0-16,0 2 0 0,0 4 0 0,-1 3 16 0,1 4 0 15,1 1 0-15,1 1 0 0,-1 4 0 0,2 2 0 16,1 1 0-16,0 3 0 0,-1 4-160 0,1 3 128 16,0 2-128-16,4 3 128 0,4 3-128 0,-2-2 0 15,-2 0 0-15,3-2 128 0,0-2-128 0,1-1 0 16,-4-1 0-16,0 6 0 0,-2 3 0 0,-1-4 192 16,-1-1-192-16,0-1 192 0,-1-3 144 0,1 1 48 15,-2 2 0-15,1 3 0 0,-2 3-176 0,2-4-16 16,1-4-16-16,-3-4 0 0,-1-1 0 0,3-2 0 15,-1-4 0-15,3-2 0 0,1-2 48 0,0 0 16 16,-2-2 0-16,1 3 0 0,2-1 16 0,-1 2 0 16,1-3 0-16,-1-3 0 0,2 0-96 0,-3-5-16 0,-2-2 0 15,0-1 0-15,-1 0-144 0,1-3 0 0,-2-3 0 0,0 0 0 16,-1-3 128-16,0 1-128 0,0-3 128 0,0-2-128 16,0 1 256-16,2-3-48 0,-1-2 0 0,0 0 0 15,2 0 0-15,-2-3 0 0,-1-1 0 0,0-8 0 16,0 0-80-16,0 0 0 0,3 7-128 0,-3-7 192 15,0 0-192-15,0 0 128 0,0 8-128 0,0-8 0 16,0 0 128-16,0 0-128 0,0 0 0 0,0 0 144 16,0 0-144-16,0 0 0 0,0 0 144 0,0 0-144 15,0 0 0-15,0 0 128 0,0 0-128 0,0 0 0 16,0 0 0-16,0 0 0 0,0 0 0 0,0 0 128 16,0 0-128-16,0 0 0 0,0 0 0 0,0 0 0 15,0 0 0-15,0 0 0 0,-3 7 0 0,3-7 128 16,0 0-128-16,-4 6 176 0,4-6-176 0,-5 5 192 0,5-5 16 15,-8 7 16-15,1 0 0 0,7-7 0 0,-7 5-80 0,-1 3-16 16,0 1 0-16,1-2 0 0,-3 0 192 0,1-2 48 16,0-1 0-16,-1 3 0 0,-2-6-368 0,-1 2-192 15,0 0 32-15,-1 1 0 0,-2-4 160 0,2 2 0 16,1-1 0-16,-2-1 128 0,0 1-128 0,0-1 0 16,1-1-176-16,0 0 176 15,1-2-432-15,-1 0 16 0,3 0 0 0,-1-1 0 16,2-5-1872-16,-1-1-368 0,2 0-80 0</inkml:trace>
  <inkml:trace contextRef="#ctx0" brushRef="#br1" timeOffset="139624.41">21243 17598 24879 0,'0'0'2208'0,"0"0"-1760"0,0 0-448 0,0 0 0 16,0 0 736-16,6 13 64 0,0-2 16 0,0 0 0 31,1 2-1152-31,-1-2-240 0,-6-11-32 0,7 13-16 0,-1 3 432 0,-1-2 192 0,-1-1-192 0,0 0 192 16,0 1 0-16,-1 2 160 0,-2 3 16 0,-1 2 0 15,-3 0 496-15,2 5 96 0,0 3 32 0,-1 1 0 16,0 0 32-16,-1 3 0 0,-1 2 0 0,0 0 0 15,0-1-416-15,2 1-80 0,1-8-16 0,-1 2 0 16,0 2-320-16,-1-2 0 0,-1-7 0 0,2 3 0 16,0-2 0-16,4-3 0 0,-4-3 0 0,4-4 0 15,1-3 0-15,1-2 144 0,-4-8-144 0,4 8 160 16,-4-8 288-16,0 0 64 0,0 0 16 0,11-1 0 0,-11 1-48 0,10-8-16 16,1 0 0-16,-4-4 0 0,0-1-256 0,1 2-48 15,-2-6-16-15,2-2 0 0,-1 0-144 0,2-5 0 16,0 0 0-16,-1 0 0 0,-2-1-256 0,2 2-96 15,1-3-16-15,0 5 0 0,3 4 224 0,0 0 144 16,-3 3-192-16,3 3 192 0,1 5-176 0,-2 2 176 16,0 4-160-16,1 2 160 0,-1 2-192 0,1 2 48 15,0-1 16-15,-2 1 0 0,1 0 0 0,0 1 0 16,1 3 0-16,0-3 0 0,-12-7-64 0,13 8-16 16,-1 1 0-16,-2 3 0 0,-4-4 208 0,2 2-144 15,0 3 144-15,-3 0-128 0,-2 0 128 0,-2 3 0 16,1-3 0-16,-1 0 0 0,-2 1 0 0,-1 3 176 15,0 0-48-15,-2 2 0 0,-3-1-128 0,-2 0 160 16,-1-4-160-16,-2 2 160 0,-1 0-160 0,0-1 0 0,-3 0 0 16,1-4 0-16,-2 0 0 0,-2 1 128 0,1-3-128 0,0 0 0 15,0-1 288-15,-1-1-32 0,-1 3 0 0,-1-4 0 16,-2-3 0-16,0 1-16 0,-2 0 0 0,0-2 0 16,1-2-240-16,-2-1 0 0,0 0 0 0,1-2 0 31,1-4-1728-31,1-3-352 0</inkml:trace>
  <inkml:trace contextRef="#ctx0" brushRef="#br2" timeOffset="145885.37">24144 9645 11055 0,'-8'-9'480'0,"8"9"112"0,0 0-464 0,-9-4-128 0,2-1 0 0,7 5 0 15,-6-5 2784-15,6 5 544 0,0 0 96 0,-7-4 32 16,7 4-2176-16,0 0-448 0,0 0-64 0,0 0-32 16,0 0-128-16,0 0-32 0,1-8 0 0,-1 8 0 15,0 0 256-15,0 0 32 0,9-6 16 0,1 2 0 16,0 0 16-16,0 1 0 0,-10 3 0 0,12-2 0 15,0 0-112-15,-2 2-16 0,2 2 0 0,-12-2 0 16,13-4-48-16,-1 3-16 0,-2 1 0 0,1 0 0 16,-11 0-256-16,11 0-48 0,1-3-16 0,-1 2 0 15,-1 1-80-15,-10 0-32 0,12 0 0 0,0 0 0 16,-1 0-16-16,1 0 0 0,-2 1 0 0,2 2 0 0,1-1-32 16,3-1-16-16,-1-2 0 0,2 2 0 0,0 2-80 0,2 1-128 15,-1-4 176-15,1 0-176 0,1 0 192 0,0 0-192 16,0 0 192-16,3 1-192 0,-1 2 208 0,0-3-64 15,0 2-16-15,0-2 0 0,2 2-128 0,-2 0 192 16,-1 1-192-16,0 0 192 0,-2-1-192 0,2-2 160 16,1-2-160-16,3 0 160 0,1 1-16 0,1 1 0 15,1-3 0-15,0 3 0 0,0 0-16 0,0 3-128 16,4-3 192-16,-1 1-64 0,3 2-128 0,-3 0 160 16,-1-1-160-16,-1 1 160 0,-2-1-160 0,1 1 0 15,-4-2 0-15,3-1 128 0,-1-1 0 0,1-2-128 16,0 1 192-16,3-1-64 0,2-2 0 0,-1 1 0 15,-2-3 0-15,1 1 0 0,0-3-128 0,0 4 0 16,-2-1 144-16,0 2-144 0,-1-2 0 0,0 1 144 0,-1 0-144 0,-1 2 0 16,1-1 160-16,-4 3-160 0,-1-2 128 0,0 0-128 15,-1 0 144-15,-2 0-144 0,0-1 160 0,-1 1-160 16,-1 1 0-16,-1 1 128 0,1-2-128 0,0 3 0 16,-3 1 0-16,1 1 0 0,-1-5 0 0,0 3 0 15,-1-3 0-15,-2 3 128 0,-10 0-128 0,12 0 0 16,0 0 0-16,-2 0 128 0,-10 0-128 0,12-1 0 15,-3-2 128-15,-9 3-128 0,9 0 0 0,-9 0 144 16,12-3-144-16,-12 3 128 0,9-4-128 0,-9 4 128 16,0 0-128-16,0 0 0 0,9-6 144 0,-9 6-144 15,0 0 0-15,0 0 128 0,0 0-128 0,0 0 0 16,0 0 0-16,0 0 128 0,-1-9-128 0,1 9 0 16,-7-6 128-16,2-1-128 0,-1-1 160 0,-2 2-160 0,-1 1 128 0,-2-1-128 15,-3 0 0-15,0-1 144 0,1-3-144 0,-2 2 0 16,0 0 144-16,0 1-144 0,0-3 0 0,0 1 128 15,1-1-128-15,0-1 0 0,-1 1 0 0,2 1 128 16,1 0-128-16,2 1 0 0,1-3 0 0,-2 2 0 16,0 2 0-16,0-1 0 0,2 0 0 0,-1 1 0 15,-1 1 0-15,2 2 0 0,9 4 0 0,-10-4 0 16,-1 0 0-16,2 0 0 0,9 4 0 0,0 0 0 16,-10-1 0-16,10 1 0 0,0 0 0 0,0 0 0 15,-9-1 0-15,9 1 0 0,0 0 0 0,0 0 0 16,0 0 0-16,0 0 0 0,0 0 0 0,5 9 0 15,3 0 0-15,0-3 0 0,1 1 0 0,2-1 0 16,0-2 0-16,-1 0-128 0,1 1 128 0,0 1 0 16,2 0 0-16,0 1 0 0,-1-1 0 0,1-1 0 0,-1-1 0 0,1 2 0 15,0-3 0-15,0 3 0 0,0 0 0 0,1 2 0 16,1 0 0-16,-1 1 0 0,-2 1 0 0,0-2-128 16,1 0 128-16,0 1 0 0,0 3 0 0,-2-3 0 15,-4 4 0-15,0-1 0 0,0-2 0 0,0 2 0 16,-2-4 0-16,0 2 0 0,-1 3 0 0,-1 2 0 15,-2 0 0-15,-1 0 0 0,-1 0 0 0,-1 0 0 16,2 0 0-16,-1 1 0 0,0-1 0 0,-2 0 0 16,-1 0 0-16,-1-1 0 0,-3-4 0 0,2 3 0 15,-1-3 0-15,1 1 0 0,-3-2 128 0,0 0-128 16,-1 2 0-16,1-5 144 0,1 1-144 0,-1 2 0 16,-2-1 128-16,0-2-128 0,2-3 0 0,0 2 0 0,0 0 0 15,1 0 0-15,8-5 0 0,0 0 0 16,-10 2-1152-16,10-2-304 0,0 0-48 0,0 0-12672 15,0 0-2528-15</inkml:trace>
  <inkml:trace contextRef="#ctx0" brushRef="#br2" timeOffset="148063.21">28018 9314 6447 0,'0'0'576'0,"8"-6"-576"16,0-1 0-16,0 3 0 0,-8 4 3600 0,10-4 624 16,-10 4 112-16,8-5 16 0,-8 5-1904 0,9-4-384 15,-9 4-80-15,0 0 0 0,0 0 64 0,9-4 0 16,-9 4 16-16,0 0 0 0,0 0-336 0,0 0-80 15,0 0-16-15,0 0 0 0,0 0-480 0,0 0-112 16,0 0-16-16,3 13 0 0,-5 2-592 0,-1 0-128 16,-4 5-32-16,-2 1 0 0,-2-3-144 0,-2 4-128 15,-2 3 192-15,-2 1-192 0,-1 3 160 0,-3-2-160 16,-3-1 128-16,-1 3-128 0,-1-2 144 0,-2 2-144 16,-5 0 160-16,1-1-160 0,-2 0 128 0,0-2-128 0,-4-1 0 0,3-2 144 15,3 2-144-15,6-3 0 0,2-1 0 0,1-3 0 16,3-1 0-16,1-1 0 0,1-2 0 0,4-2 0 15,2 0 0-15,0-2-304 0,1-1 48 0,1-2 16 32,1-3-1312-32,1 1-272 0,8-5-48 0,-7 4-16 15,7-4-624-15,0 0-128 0,-8-7-32 0,1 1-12736 0</inkml:trace>
  <inkml:trace contextRef="#ctx0" brushRef="#br2" timeOffset="148386.63">27621 9445 23951 0,'0'0'1056'0,"0"0"224"0,-6-8-1024 0,6 8-256 16,-5-11 0-16,5 11 0 0,0 0 2560 0,0 0 448 16,0 0 80-16,0 0 32 0,13 0-2032 0,-2 3-416 15,-4 5-80-15,0-2-16 0,-2 1-80 0,3 2-32 16,2 0 0-16,0 6 0 0,-4-1 112 0,3 2 0 15,2-2 16-15,-1 3 0 0,-1 5 192 0,2 0 48 16,-2 2 0-16,1-2 0 0,2 0-192 0,0-1-16 16,1 0-16-16,1 1 0 0,0 1-240 0,1-2-48 15,-1-3-16-15,0 1 0 0,2-2-304 0,0 0 160 16,-1-1-160-16,0 0 128 0,-1-4-128 0,0 0 0 16,-1-2 0-16,0 0 128 0,-2 0-128 0,-1-3-192 0,-2-1 32 15,-1 0 16 1,-1 1-1664-16,-6-7-336 0,0 0-64 0,0 0-10432 0,0 0-2080 0</inkml:trace>
  <inkml:trace contextRef="#ctx0" brushRef="#br2" timeOffset="149098.87">27615 9112 14735 0,'0'0'1312'0,"0"0"-1056"16,0 0-256-16,0 0 0 0,-5-6 3216 0,5 6 592 15,0 0 112-15,0 0 32 0,-1-9-2240 0,1 9-448 16,0 0-96-16,0 0-16 0,0 0-224 0,0 0-48 16,0 0-16-16,0 0 0 0,0-8-176 0,0 8-48 15,0 0 0-15,0 0 0 0,0 0 64 0,0 0 16 16,0 0 0-16,0 0 0 0,10-7-32 0,1 5-16 15,-11 2 0-15,13-2 0 0,-2 2-64 0,2-1-16 0,2-2 0 0,0 3 0 16,2-1-144-16,2 0-48 0,0 0 0 0,1-1 0 16,-2 1-224-16,0 0-48 0,1-1-128 0,0-2 192 15,1 2-192-15,-1 2 0 0,-1 0 128 0,1 0-128 16,-2-4 0-16,-2 1 0 0,0 1 0 0,-2 0 0 16,-2 1 0-16,1 1 0 0,-12 0 0 0,12 0 0 15,-2 0 128-15,-10 0-128 0,11 0 0 0,-11 0 144 16,10-1-144-16,-10 1 0 0,11 0 0 0,-11 0 0 15,0 0 0-15,10 0 0 0,-10 0 0 0,10 1 128 16,-10-1-128-16,0 0 192 0,0 0-192 0,0 0 192 16,0 0-192-16,0 0 128 0,0 0-128 0,0 0 128 15,0 0-128-15,0 0 160 0,0 0-160 0,0 0 160 0,0 0-160 0,0 0 160 16,0 0-160-16,-9-1 160 0,0-3-32 0,0 1 0 16,0-1 0-16,9 4 0 0,-12-2 0 0,2-1-128 15,1-2 192-15,0 2-64 0,-2-1-128 0,2 2 192 16,0-5-192-16,0 1 192 0,0-1-48 0,1 1 0 15,1-1 0-15,1-1 0 0,-2-1-144 0,1-1 192 16,1 3-192-16,-1 2 192 0,1-1-192 0,-1 0 0 16,0 1 0-16,0 0 0 0,2 0 0 0,5 5 0 15,-9-6 0-15,9 6 0 0,-9-2 0 0,9 2 0 16,-8-3-144-16,8 3 144 16,0 0-1712-16,0 0-224 0,0 0-48 0,0 0-11904 15,0 0-2384-15</inkml:trace>
  <inkml:trace contextRef="#ctx0" brushRef="#br2" timeOffset="151831.59">29383 9258 3679 0,'0'0'320'0,"0"0"-320"0,0 0 0 0,0 0 0 16,11-4 3648-16,-2-1 640 0,1 4 144 0,-10 1 32 15,9-5-3136-15,0 3-624 0,2-2-128 0,-11 4-32 16,10-3 176-16,-10 3 48 0,9-6 0 0,-9 6 0 16,10-4 208-16,-10 4 48 0,0 0 16 0,0 0 0 15,0 0 48-15,0 0 16 0,0 0 0 0,0 0 0 16,0 0-304-16,0 0-64 0,0 0-16 0,0 0 0 16,0 0-224-16,-8 7-48 0,-1-2-16 0,-1 0 0 0,1-1-112 15,0 1-32-15,0 2 0 0,0-1 0 0,-4 1 32 0,0 1 0 16,0 0 0-16,-2 1 0 0,0 0 32 15,-2 1 16-15,-1 1 0 0,-2 1 0 0,-1 1-80 0,0 1-16 16,1 2 0-16,1 2 0 0,1 0-144 0,2 4-128 16,1 4 144-16,2-1-144 0,1-4 208 0,2 0-48 15,0-4-16-15,3 4 0 0,0-1-16 0,2 0 0 16,1-4 0-16,1-1 0 0,2 2-128 0,1 1 0 16,0-3 144-16,3 0-144 0,-1-2 0 0,1 2 128 15,-1-3-128-15,2-1 0 0,0 1 0 0,1-2 144 16,1-2-144-16,0 0 0 0,1 3 128 0,1-6-128 15,-1 1 0-15,4 1 0 0,-2-2 0 0,1 2 0 16,1-4-176-16,1 0 176 16,1-2-576-16,0 1 0 0,-2-1 0 0,1 0 0 15,-1 2-448-15,0-3-112 0,2-1-16 0,-2-1 0 16,-11 2-1664-16,11 0-352 0,1 0-64 0</inkml:trace>
  <inkml:trace contextRef="#ctx0" brushRef="#br2" timeOffset="152274.69">29172 9587 20271 0,'0'0'896'0,"-7"-5"192"0,7 5-880 0,0 0-208 16,0 0 0-16,-5-7 0 0,5 7 2752 0,0 0 512 15,2-9 112-15,-2 9 16 0,0 0-2416 0,5-7-464 16,-1 1-112-16,-4 6-16 0,0 0 192 0,10-5 16 15,-10 5 16-15,11-2 0 0,-11 2 160 0,11 0 48 16,0 0 0-16,-11 0 0 0,0 0-64 0,10 2-16 16,1-1 0-16,-2-1 0 0,-9 0-288 0,11 0-48 15,0 0-16-15,-1 0 0 0,2 1-240 0,1 2-144 0,-13-3 160 0,17 1-160 16,3 2 176-16,-1-1-176 16,-1-4 192-16,2 1-192 0,2 1 0 0,-1 1 0 0,-2 1-160 0,1 0 160 31,1-1-512-31,-3 0 32 0,-2 2 0 0,-2-2 0 15,0 2-1616-15,0-3-320 0,-3-1-64 0,-11 1-13472 0</inkml:trace>
  <inkml:trace contextRef="#ctx0" brushRef="#br2" timeOffset="152947.01">30287 9104 4607 0,'0'0'192'0,"0"0"64"0,0 0-256 0,5-6 0 0,-1-2 0 0,-4 8 0 15,0 0 4336-15,0 0 816 0,0 0 160 0,0 0 48 16,0 0-2880-16,0 0-576 0,0 0-112 0,0 0-32 0,0 0-544 0,0 0-128 15,8 8 0-15,-2 1-16 0,-1 0-64 0,-1 3-16 16,0 2 0-16,-1 2 0 0,1 1-160 0,0 0-48 16,-2 2 0-16,1 1 0 0,-2 3-256 0,2 1-48 15,-1 3-16-15,-2 2 0 0,-2 1-112 0,2 0-32 16,1 4 0-16,-1 0 0 0,-4 0-144 0,0-3-48 16,-1-4 0-16,2 2 0 0,1 2-128 0,-1 0 0 15,-1-1 0-15,3-2 0 0,-2-2 0 0,1-4 0 16,-2-1 0-16,1-4 0 0,2-1 0 0,0-6 128 15,-2 0-128-15,3-10 0 0,0 0-160 0,-5 10-112 16,5-10-32-16,0 0 0 16,0 0-720-16,0 0-128 0,-8-3-48 0,8 3 0 15,-7-8-1504-15,5-2-304 0,-1-5-64 0,1 1-6496 16,-1-2-1296-16</inkml:trace>
  <inkml:trace contextRef="#ctx0" brushRef="#br2" timeOffset="153491.1">30235 9159 2751 0,'0'0'256'0,"0"0"-256"0,-3-9 0 0,0 0 0 15,3 9 4256-15,-4-9 800 0,4 9 176 0,0 0 16 16,0 0-2368-16,0-11-464 0,0 11-112 0,4-10 0 16,0 1-816-16,3 0-144 0,2 0-48 0,3 2 0 15,1 2-800-15,1-3-176 0,0-4-16 0,2 6-16 16,1-1-112-16,1 2-32 0,2 1 0 0,-2 0 0 15,-2 2 112-15,2 0 32 0,1 4 0 0,0 0 0 0,-4 2 0 0,1 3 0 16,2 2 0-16,-1 4 0 0,-3-3-32 0,1 3 0 16,-1 0 0-16,1 2 0 0,-4 0-256 0,1-2 128 15,0-1-128-15,-2 2 0 0,-1 1 0 0,-4-1 0 16,1-1 0-16,-2 1 0 0,-2 1 0 0,0-1 0 16,-4 0 0-16,1 1 0 0,-2-2 128 0,-1-4-128 15,-1 1 0-15,0 1 0 0,-2-1 160 0,0 1-160 16,-3-1 128-16,-1 2-128 0,-4-3 160 0,0 3-160 15,-2-1 192-15,-1 1-192 0,-3 0 176 0,-1 0-176 16,-1-1 160-16,0 0-160 0,-1 1 128 0,4-2-128 16,1-2 0-16,5 1 0 0,2-3 0 0,3 1 128 15,-1-3-128-15,10-4 0 0,0 0 0 0,0 0 0 16,-2 9 0-16,2-9 0 0,0 0 0 0,4 12 0 0,-4-12 0 16,8 9 0-16,-1 0 0 0,0 1 0 0,4-2 128 0,-1 1-128 15,-1 2 128-15,1-2 0 0,-1 0-128 0,-4 3 192 16,-1-2 0-16,4 2 0 0,3-4 0 0,1 1 0 15,-3 0 32-15,2 1 0 0,0-2 0 0,2 1 0 16,1 1-224-16,-1-3 144 0,-3-1-144 0,3 0 128 16,1 3-128-16,1-2 0 0,-4-2 0 0,2 1 0 15,2 1 0-15,-2 0 0 0,-1-4 0 0,-2 3 0 32,0 0-464-32,1 1-176 0,-1 1-48 0,-2-2 0 0,-8-6 176 15,0 0 16-15,0 0 16 0,0 0 0 0,0 0-2384 0,0 0-464 0,0 0-112 16</inkml:trace>
  <inkml:trace contextRef="#ctx0" brushRef="#br2" timeOffset="154369.31">30929 8745 26143 0,'0'0'1152'0,"-2"-4"256"0,2 4-1136 0,0 0-272 0,0 0 0 0,0 0 0 16,0 0 1440-16,0 0 224 0,0 0 64 0,0 0 0 15,2-11-576-15,-2 11-128 0,8-6 0 0,-8 6-16 16,0 0-544-16,12-7-96 0,2 1-32 0,-2 2 0 0,-12 4-48 0,13-3-16 16,1 1 0-16,2-1 0 0,0 2 64 0,1-3 16 15,-2 1 0-15,1-1 0 0,0 3 0 0,-2-2 0 16,-2 1 0-16,1-1 0 0,0 2-112 0,-2 2-32 16,-11-1 0-16,13 3 0 0,-2-3-208 0,-11 0 176 15,0 0-176-15,0 0 160 0,10 6-160 0,-10-6 0 16,0 0 144-16,0 0-144 0,0 0 0 0,3 12 128 15,-3-12-128-15,-3 12 0 0,-3-3 0 0,-1 0 0 16,1-1 0-16,-2 0 128 0,-1-2-128 0,0-1 0 16,-2 1 0-16,1-1 0 0,-1 0 0 0,1 2 0 15,-3-1 0-15,3 1 0 0,2-2 0 0,0 0 0 16,-1 0 0-16,9-5 0 0,0 0 0 0,-8 8 0 16,-1-3 0-16,9-5 0 0,0 0 0 0,0 0 0 15,0 0 0-15,0 0 0 0,0 0 0 0,0 0-128 0,10 11 128 0,-10-11-192 16,11 5 16-16,-11-5 0 0,14 2 0 0,-2 2 0 15,-2 0 176-15,-10-4 0 0,12 4 0 0,0 0-128 16,-1-1 128-16,-11-3 0 0,12 6 0 0,-1-3-128 16,0-2 128-16,-11-1 0 0,0 0 0 0,12 8 0 15,0 0 0-15,-3 2 0 0,-9-10 0 0,9 11 0 16,-1 0 0-16,-2 1 0 0,0 0 0 0,-3 0 0 16,0-1 0-16,-2 0 0 0,-2-1 0 0,-2 1 0 15,0-2 0-15,3-9 0 0,-6 9 128 0,1 1-128 16,0 1 336-16,0-2 0 0,-1-3 0 0,6-6 0 15,-6 7-64-15,-2 1-16 0,0 0 0 0,0 1 0 16,1-4-96-16,-2 1-32 0,-2 1 0 0,2-2 0 16,0-1-128-16,-3 3 0 0,-5-2 0 0,3 1 0 0,3 1 0 15,1-1 0-15,-4-3 0 0,-1 1 0 0,2 1-336 0,0-1 48 16,0-1 16-16,0-2-12464 16,-1-1-2496-16</inkml:trace>
  <inkml:trace contextRef="#ctx0" brushRef="#br2" timeOffset="158435.76">28143 11100 13823 0,'0'0'1216'0,"0"0"-960"15,0 0-256-15,0 0 0 0,0 0 1664 0,0 0 272 16,0 0 64-16,0 0 16 0,0 0-1616 0,0 0-400 16,0 0 0-16,0 0 0 0,0 0 0 0,0 0 0 15,0 0 0-15,0 0 0 0,0 0 672 0,0 0 48 16,0 0 16-16,6 8 0 0,-6-8 592 0,-3 12 112 15,-2-2 32-15,-2 1 0 0,-2 1-320 0,-1 2-48 16,-2-1-16-16,-1 0 0 0,-3 1-224 0,1 1-48 16,-2-1-16-16,0 0 0 0,2 1-96 0,-2-1-32 15,0 3 0-15,1-1 0 0,-3 1-272 0,0 0-48 0,-2 1-16 16,-3 1 0-16,0 1-144 0,-1-1-16 0,-1 2-16 0,-2 1 0 16,-2-2-32-16,0 1-128 0,2 1 192 0,-1-4-64 15,-2 1-128-15,3 0 0 0,4-1 0 0,0 2 0 16,2-3 0-16,4-3 0 0,2 1 0 0,3-5 0 31,1 0-576-31,2-3 16 0,1-3 0 0,9-4 0 16,0 0-560-16,0 0-112 0,0 0-32 0,0 0 0 15,0 0-2192-15,2-9-448 0</inkml:trace>
  <inkml:trace contextRef="#ctx0" brushRef="#br2" timeOffset="158763.41">27699 11259 21183 0,'0'0'1888'0,"-2"-6"-1504"16,-1-3-384-16,3 9 0 0,0 0 944 0,0 0 112 15,2-8 32-15,-2 8 0 0,0 0-368 0,0 0-64 16,0 0-16-16,0 0 0 0,-5-5 224 0,5 5 32 16,0 0 16-16,0 0 0 0,-9 4 240 0,9-4 32 15,-7 8 16-15,7-8 0 0,0 14-432 0,0 0-96 16,2-1-16-16,2 2 0 0,3-1-128 0,1 0-16 15,0 2-16-15,2 0 0 0,3 2-112 0,2 0 0 16,-2 0-16-16,1 1 0 0,1-1-96 0,-1 1-16 16,0 1 0-16,-1-1 0 0,0 1-96 0,0 1-32 15,2-2 0-15,-2 2 0 0,-3-1-128 0,1-1 0 0,-2-2 144 16,1-1-144-16,1-2 0 0,-2-1 0 0,0-1 0 16,-1-1 128-16,-2-1-128 0,1-1-192 0,-7-9 64 0,6 8 0 31,-6-8-576-31,0 0-96 0,5 10-32 0,-5-10 0 15,0 0-1936-15,0 0-400 0,0 0-80 0</inkml:trace>
  <inkml:trace contextRef="#ctx0" brushRef="#br2" timeOffset="159459.07">27722 10975 24879 0,'-11'-1'2208'0,"1"-2"-1760"16,10 3-448-16,0 0 0 0,0 0 2064 0,0 0 336 16,2-10 64-16,-2 10 16 0,9-7-1904 0,0 2-384 15,0 0-192-15,1 2 192 0,1 1-192 0,-1-1 192 16,-10 3-192-16,12-1 192 0,0-2 320 0,-2 2 80 16,-10 1 16-16,13-1 0 0,0-1 224 0,0 2 32 15,0 0 16-15,0 0 0 0,0 0-304 0,1 0-64 0,-3 0-16 0,1 3 0 16,0-4-240-16,-1 1-32 0,2 0-16 0,2-2 0 15,-1 2-80-15,2-2-128 0,1-1 176 0,2 1-176 16,1-1 128-16,1 0-128 0,0 1 0 0,-1 0 0 16,1 1 0-16,-1 0 0 0,-2-1 0 0,-2 1 0 15,-2 1 128-15,-2 0-128 0,-12 0 0 0,12 1 0 16,-2-1 128-16,-10 0-128 0,0 0 0 0,10 4 0 16,-10-4 0-16,11 3 160 0,-11-3-160 0,0 0 128 15,0 0-128-15,0 0 160 0,10 0-160 0,-10 0 160 16,0 0 16-16,0 0 0 0,0 0 0 0,12 0 0 15,-2 0-176-15,-10 0 0 0,0 0 0 0,11-4 0 16,-11 4 0-16,0 0 0 0,6-5 0 0,-6 5 0 16,0 0 144-16,6-7-144 15,-6 7 160-15,0 0-160 0,-2-10 208 0,-2 3-48 0,-3 2-16 0,-1 0 0 0,8 5 80 0,-11-7 16 16,0 2 0-16,-1 1 0 0,0-2-16 0,2 1 0 16,-1-1 0-16,0 1 0 0,-3 0-80 0,1 0-16 15,0-2 0-15,0 1 0 0,0 2 0 0,2-3 0 16,-2 1 0-16,1 1 0 0,0-1-128 0,2 2 128 15,-1 2-128-15,2-2 128 0,1 1-128 0,8 3 0 16,-9 0 0-16,9 0 0 0,-9-2-144 0,9 2-16 16,0 0 0-16,0 0 0 15,0 0-352-15,0 0-80 0,-6 9-16 0,6-9 0 16,0 0-1328-16,2 9-272 0,-2-9-48 0,7 12-9728 16,0-3-1952-16</inkml:trace>
  <inkml:trace contextRef="#ctx0" brushRef="#br2" timeOffset="162026.91">29031 11421 7359 0,'0'0'656'0,"0"0"-528"0,0 0-128 0,-9-2 0 15,1-2 1520-15,8 4 272 0,0 0 48 0,0 0 16 16,0 0-1024-16,0 0-192 0,0 0-32 0,0 0-16 15,0 0-128-15,0 0-16 0,0 0-16 0,0 0 0 16,0 0 480-16,0 0 112 0,0 0 0 0,0 0 16 16,0 0 400-16,0 0 80 0,0 0 16 0,0 0 0 15,0 0-272-15,8-7-48 0,1 2-16 0,0 1 0 16,-9 4-512-16,13-4-112 0,0 0 0 0,0 0-16 16,0 2-416-16,2 0-144 0,0 0 0 0,4-1 144 15,-1 1-144-15,3 2 0 0,0 0 0 0,0-3 0 0,-1 3-256 0,0 0-96 16,-3-1-16-16,1 1 0 15,0 0-2000-15,-2-2-416 16,-3 1-80-16,-1 1-16 0</inkml:trace>
  <inkml:trace contextRef="#ctx0" brushRef="#br2" timeOffset="162289">28974 11538 25631 0,'0'0'1136'0,"0"0"224"0,0 0-1088 0,0 0-272 0,13-1 0 0,1 0 0 15,2-2 192-15,2 1 0 0,-2 0-16 0,2-2 0 16,2-2-176-16,2 2 0 0,0-1 0 0,3 1 128 15,-1-1-128-15,4-1 160 0,0 3-160 0,-1-3 160 32,-4 1-688-32,3-1-144 0,4-2-32 0</inkml:trace>
  <inkml:trace contextRef="#ctx0" brushRef="#br2" timeOffset="163658">30257 10923 12431 0,'0'0'544'0,"0"0"128"0,0 0-544 0,-9 5-128 0,9-5 0 0,0 0 0 31,0 0-1008-31,0 0-224 0,0 0-48 0,0 0-16 0,0 0 896 0,0 0 176 0,0 0 32 0,0 0 16 16,0 0 2160-16,0 0 416 0,0 0 96 0,0 0 0 15,0 0-336-15,0 0-80 0,9-5-16 0,-9 5 0 16,0 0-368-16,0 0-80 0,0 0-16 0,0 0 0 15,0 0-320-15,0 0-64 0,0 0 0 0,0 0-16 16,0 0-272-16,0 0-48 0,-9-4-16 0,9 4 0 16,-11-1-416-16,2 2-64 0,-1 1-32 0,-1 0 0 15,2 1-144-15,-1-1-16 0,-2 0-16 0,0-1 0 16,-1-1 112-16,1 0 32 0,1 1 0 0,-4-1 0 16,0 0 48-16,0 0 16 0,1 0 0 0,0 3 0 15,-2-6-32-15,-1 3 0 0,0 0 0 0,0 3 0 0,0-3-16 0,0 0 0 16,-1 2 0-16,2 0 0 0,3 0-336 0,0 0 128 15,0 3-128-15,0-1 0 0,-1 0 144 0,2 0-144 16,2 1 192-16,1-3-192 0,9-2 128 0,-10 7-128 16,3-1 0-16,0 1 0 0,1 0 0 0,0 0 0 15,1 2 0-15,0-1 0 0,5-8 0 0,-4 11 0 16,4-11 0-16,-5 10 0 0,0 2 128 0,1-2-128 16,4-10 144-16,-2 12-144 0,2 0 128 0,0-12-128 15,0 13 0-15,0 0 0 0,0 1 128 0,2 1-128 16,-2-1 0-16,1 2 144 0,0 0-144 0,-1 4 0 15,0 0 0-15,2 2 0 0,0 0 0 0,-1 4 0 16,1-1 0-16,0 1 0 0,1 3 0 0,1-2 0 16,2 2 128-16,0 2-128 0,-4 1 0 0,2 1 0 15,3 0 0-15,-2 1 128 0,-1-2-128 0,0 3 0 0,-2 4 0 0,0 1 0 16,-1-3 0-16,-1 1 128 0,-1 0-128 0,-1-2 0 16,2 1 128-16,0 1-128 0,-1 1 0 0,2-1 128 15,-1-6-128-15,0 2 0 0,0-1 0 0,0-1 128 16,0 1 16-16,2 0 0 0,-1 2 0 0,0-4 0 15,-2 0-144-15,1 3 128 0,1-2-128 0,2 3 128 16,-2-1-128-16,2 1 0 0,1-1 0 0,-2 0 0 16,0 1 0-16,1-1 128 0,3 1-128 0,-2 1 0 15,0 1 0-15,-2-4 0 0,1-3 128 0,-1-3-128 16,2-4 0-16,0 1 192 0,-1-1-192 0,1-1 192 16,1-2-192-16,-2 0 0 0,-3-1 144 0,2-1-144 15,5 1 0-15,-3-4 128 0,-4 1-128 0,2 0 0 0,2 1 0 16,0-2 128-16,-1 1-128 0,-2 1 0 15,-2-4 0-15,-1 1 144 0,4 0-144 0,-4 2 0 0,0 1 128 0,-1-3-128 16,0 2 0-16,0 0 0 0,-3-1 128 0,2 1-128 16,1 1 0-16,0 0 0 0,2-1 0 0,-1-1 0 15,0 0 0-15,2-1 0 0,1 0 128 0,-1-2-128 16,-1-2 0-16,2 2 0 0,3 1 0 0,-3-4 0 16,-1-9 128-16,0 15-128 0,2-2 0 0,-2-4 0 15,0 0 0-15,0 3 0 0,0 2 128 0,0 2-128 16,1-1 0-16,-1 1 0 0,-3 2 0 0,2-1 0 15,1 3 0-15,0-1 0 0,-1-1 0 0,-1 2 0 16,1-3 0-16,1-3 0 0,1-2 0 16,-1 0 0-16,-1 0 0 0,2-1 0 0,-1-11 128 0,3 9-128 15,-3-9 0-15,0 9 0 0,0-9 0 0,3 12 0 0,-3 0 0 0,0 0 0 16,3-2 0-16,-3-10 0 0,-1 9 0 0,1-9 0 16,-2 11 0-16,-1-2 0 0,3-9 128 0,-5 8-128 15,-1-3 0-15,6-5 0 0,0 0 128 0,-3 10-128 16,-3-2 0-16,6-8 0 0,-2 9 0 0,2-9 0 15,-3 11 0-15,3-11 0 0,-4 9 0 0,4-9 0 16,0 0 0-16,0 0 0 0,0 0 0 0,4 9 0 16,-4-9 0-16,0 0 0 0,0 0 0 0,0 0-144 15,4 9 144-15,-4-9 0 0,0 0 0 0,4 8 0 16,-4-8 0-16,0 10 0 0,0-10 0 0,0 0 0 16,-4 8 0-16,4-8 0 0,0 0 0 0,0 0 0 15,0 0 0-15,0 0 0 0,0 0 0 0,0 0 0 16,0 0 0-16,0 0 0 0,0 0 0 0,0 0 0 0,13 0 0 15,-13 0 0-15,12-1 0 0,0-2 0 16,-1 2 0-16,-11 1 0 0,0 0 0 0,15-3 0 0,0 3 0 16,-2 0 0-16,-13 0 0 0,15 2-128 0,0 0 128 0,0 1 0 15,-1-2 0-15,-1 2-128 0,-1-2 128 0,1-1 0 16,0-1 0-16,0-1 0 0,-13 2 0 0,14-1 0 16,-1 1 0-16,-1 1-128 0,-12-1 128 0,12-1-192 15,-12 1 192-15,11-1-192 16,-11 1-480-16,0 0-96 0,0 0-32 0,0 0 0 15,0 0-1504-15,0 0-320 0,0 0-48 0,10-11-8880 16,-3 4-1776-16</inkml:trace>
  <inkml:trace contextRef="#ctx0" brushRef="#br2" timeOffset="165541.06">30708 12047 5519 0,'0'0'496'0,"0"0"-496"0,0 0 0 0,0 0 0 16,0 0 2176-16,0 0 352 0,0 0 64 0,0 0 16 15,0 0-816-15,0 0-176 0,0 0-16 0,0 0-16 16,2-9 352-16,-2 9 80 0,0 0 16 0,0 0 0 15,0 0-352-15,0 0-64 0,0 0-16 0,0 0 0 16,0 0-384-16,0 0-64 0,-10 1-32 0,1 3 0 16,0 3-336-16,1 0-64 0,0 2-16 0,-1 5 0 15,0 2-272-15,-2 4-64 0,1 2-16 0,-2 0 0 0,-2 3-352 0,0 0 144 16,-2 0-144-16,0 1 0 0,-1 1 128 0,-1 2-128 16,-3-4 0-16,3 2 0 0,2-1 0 0,1-1 0 15,-5-2 0-15,1-2 0 0,-1-1 0 0,0 2-176 16,1-5 32-16,2-2 0 15,1 0-672-15,5-2-128 0,-3 0-16 0,1-7-16 16,2 1-1936-16,0-5-384 0</inkml:trace>
  <inkml:trace contextRef="#ctx0" brushRef="#br2" timeOffset="165795.75">30229 12181 19343 0,'0'0'1728'0,"0"0"-1392"0,0 0-336 0,0 0 0 16,0 0 4048-16,0 0 752 0,0 0 128 0,0 0 48 15,11 2-3632-15,-1 0-736 0,1 2-144 0,0 3-16 16,0-1 64-16,0 2 0 0,1 2 16 0,0 3 0 16,1 3 0-16,0 0 0 0,0-1 0 0,1 2 0 15,1 0-224-15,-1 0-48 0,-2 0-16 0,1 0 0 16,1-3-240-16,2 1 0 0,-1-2 0 0,1 2 0 15,-3 0 0-15,0-2 0 0,0 0 0 0,-1-3 0 16,-2 2-1280-16,0 0-368 0,-3-1-64 0,1 1-10144 16,-1 0-2032-16</inkml:trace>
  <inkml:trace contextRef="#ctx0" brushRef="#br2" timeOffset="166132.31">30894 12563 40431 0,'0'0'1792'0,"0"0"368"0,-9-1-1728 0,9 1-432 0,-9 1 0 0,9-1 0 16,0 0 448-16,0 0 16 0,4 16 0 0,-2-4 0 16,2 1-464-16,0 1 0 0,-1 2 0 0,1 2 0 15,1-2 0-15,0 2 0 0,-1 1 0 0,-1 2 0 16,-2-1 0-16,2-1 0 0,-1 3 0 0,2-1 0 16,-3-1 0-16,2-1 0 0,0 0 0 0,-1-1 0 31,1-2-576-31,0-1 0 0,-2-2 0 0,3 0 0 0,1-1-3312 0,-2-2-656 0</inkml:trace>
  <inkml:trace contextRef="#ctx0" brushRef="#br2" timeOffset="166657.26">30691 13224 11967 0,'4'-21'528'0,"-3"12"112"0,-1 9-512 0,0 0-128 0,0 0 0 0,0 0 0 15,3-9 4352-15,-3 9 832 0,0 0 160 0,0 0 32 16,0 0-3728-16,0 0-752 0,0 0-160 0,-2 13-32 16,-2 0 272-16,-1 4 48 0,0 4 16 0,-3 1 0 15,-1 2-80-15,-1 2-32 0,-2 1 0 0,1 0 0 16,0 2-240-16,-2-2-48 0,-4 3-16 0,-2 2 0 16,1-1-272-16,-3 2-48 0,-2-3-16 0,-1 2 0 0,4 0-288 15,-3-3 128-15,-1 0-128 0,-1-4 0 0,0 1 0 0,3 0 0 16,2-2 0-16,2-2 0 15,0-7-688-15,2 0-80 0,4-2-32 0,2-4 0 16,1-4-2000-16,9-5-400 0,0 0-64 0</inkml:trace>
  <inkml:trace contextRef="#ctx0" brushRef="#br2" timeOffset="166898.28">30275 13335 30399 0,'0'0'2704'0,"0"0"-2160"0,0 0-544 0,0 0 0 16,0 0 2048-16,0 0 288 0,0 0 64 0,12 1 16 15,1 3-1840-15,1 1-384 0,-1 5-64 0,3-1 0 16,1 4-128-16,2 1 176 0,2 6-176 0,1-3 192 16,-5 0-64-16,3 2-128 0,2 2 192 0,-3 1-64 15,0 0-128-15,-1-1 0 0,-1-1 0 0,-3 1 0 16,-1 2-192-16,-1-1-112 0,-2 0-16 0,0 0-16 31,-3 1-2608-31,1-2-528 0,-1-2-112 0</inkml:trace>
  <inkml:trace contextRef="#ctx0" brushRef="#br2" timeOffset="167326.16">30803 13660 15663 0,'0'0'688'0,"0"0"144"0,6-8-656 0,2 0-176 16,3 0 0-16,0 2 0 0,0-5 2240 0,-1 5 432 16,1-1 80-16,0 1 0 0,2-1-1104 0,-1 1-240 15,-4 2-32-15,-8 4-16 0,12-4-48 0,-12 4-16 16,0 0 0-16,0 0 0 0,13-2-464 0,-1 2-112 15,-12 0-16-15,11 2 0 0,0 0-368 0,-11-2-80 0,6 10 0 0,-2 0-16 16,-4-10-240-16,3 14 0 0,-5 2 0 0,0 2 0 16,-3-5 0-16,-1 4 0 0,1-1 0 0,-3-1 0 15,-2 1 0-15,1 0 0 0,2-3 0 0,-2 2 0 16,-1 1 0-16,-1 1 128 0,2-1-128 0,1 1 0 16,1-2 192-16,0 2-64 0,2-4-128 0,2 2 192 15,3 0-64-15,0-2-128 0,0 0 176 0,2-1-176 16,0 0 192-16,3-3-192 0,2-1 192 0,2-2-192 15,3 1 192-15,-1-1-64 0,2-2 0 0,-1 0-128 16,-12-4 0-16,18 4 0 0,3-4 0 0,-1 0 0 16,-3-1 0-16,1-2-320 0,0-2 32 0,1 0 16 15,-1 1-1264-15,0-3-240 0,2-1-48 0,-2-1-13792 16</inkml:trace>
  <inkml:trace contextRef="#ctx0" brushRef="#br2" timeOffset="168940.34">30454 11163 9551 0,'0'0'416'0,"0"0"96"0,0 0-512 0,0 0 0 16,6-8 0-16,-6 8 0 0,0 0 1696 0,0 0 224 16,0 0 64-16,0 0 0 0,0 0-400 0,0 0-80 15,0 0-16-15,0 0 0 0,-1-8-160 0,1 8-48 16,0 0 0-16,0 0 0 0,0 0-192 0,0 0-64 16,0 0 0-16,0 0 0 0,0 0-304 0,0 0-64 15,0 0-16-15,0 0 0 0,0 0-96 0,0 0-32 16,0 0 0-16,-2 13 0 0,0-2-112 0,1 1-16 15,-1-1-16-15,1 2 0 0,0 0 16 0,-2 2 0 16,-2-2 0-16,2 1 0 0,4 2 0 0,-2 2 16 16,-3-2 0-16,3 2 0 0,4 0-144 0,-3 3-16 15,-4-3-16-15,0 2 0 0,1-1-96 0,3 0-128 0,3-4 176 0,-2 4-176 16,-2-1 160-16,-1 0-160 0,5-4 128 0,-3 2-128 16,-4-2 128-16,4-1-128 0,0-13 0 0,3 13 128 15,-5-1 0-15,2-12-128 0,0 0 192 0,0 0-64 16,2 11 64-16,-2-11 0 0,0 0 0 0,0 0 0 15,0 0 0-15,0 0 16 0,0 0 0 0,0 0 0 16,0 0-16-16,0 0-16 0,2-11 0 0,2 1 0 16,0-2-32-16,1 2 0 0,-3-3 0 0,-2-2 0 15,0 2-144-15,2 0 0 0,2-1 0 0,-1-1 0 16,-3 0 0-16,0-2 0 0,1 0 0 0,2 0 0 16,1 0 0-16,-6 0 0 0,-3 0 0 0,3 0 0 15,3 1-192-15,-1-2 192 0,-4 1-160 0,3 3 160 16,2-3-192-16,-2 1 48 0,-5-1 16 0,2 3 0 0,2 1-16 15,2 1 0-15,1 1 0 0,-1-1 0 16,0 1-304-16,0 2-64 0,-1 1-16 0,1 8 0 16,0 0-352-16,0 0-64 0,0 0-16 0,0 0 0 15,0 0-2704-15,0 0-560 0</inkml:trace>
  <inkml:trace contextRef="#ctx0" brushRef="#br2" timeOffset="170322.9">30856 10988 20735 0,'0'0'912'0,"0"0"192"15,-5-8-880-15,5 8-224 0,0 0 0 0,0 0 0 0,-1-7 880 0,1 7 128 16,-3-8 16-16,3 8 16 0,0 0 176 0,0 0 48 16,0 0 0-16,0 0 0 0,0 0-112 0,0 0-32 15,0 0 0-15,0 0 0 0,8-7-240 0,-8 7-48 16,0 0-16-16,12-2 0 0,0 0-304 0,-1 2-64 16,1 0-16-16,-2 0 0 0,-10 0-128 0,15 2-32 15,3-1 0-15,0-1 0 0,-2 0-96 0,1 1-32 16,1 1 0-16,2-1 0 0,-1 0-144 0,1-1 0 15,-2 0 0-15,2 0 0 0,0 0 0 0,0 3 0 16,-3-2 128-16,1 0-128 0,0-2 0 0,1 1 0 16,-2 0 0-16,0 0 128 0,0 0-128 0,1 0 0 15,0 1 0-15,0-1 0 0,-1 0 144 0,-1-1-144 16,-2 0 160-16,1 1-160 0,-2 0 192 0,-2 2-64 0,0 2-128 0,-11-4 192 16,10 0-192-16,-10 0 176 0,0 0-176 0,9 7 160 15,-9-7 0-15,0 0 0 0,0 0 0 0,0 0 0 16,6 8 160-16,-6-8 16 0,0 13 16 0,0-3 0 15,0-10-32-15,0 13 0 0,-3-1 0 16,2 0 0-16,1-1-96 0,2 2-32 0,-2-1 0 0,2 3 0 16,-1-1-192-16,1 5 144 0,1 0-144 0,1 3 128 15,-1 1-128-15,-2 3 0 0,-2 3 0 0,-1 0 128 16,2 2-128-16,0 0 128 0,-1 2-128 0,1 1 128 16,0 4-128-16,0 2 160 0,-3-2-160 0,1 4 160 15,-1-2-160-15,1 6 0 0,-2-5 144 0,1 2-144 16,-1 0 0-16,0 0 128 0,-2 0-128 0,2 0 0 0,1-1 144 15,1 1-144-15,-1 0 192 0,2-2-192 0,-2-1 304 16,0 2-48-16,1-3-16 0,-1 1 0 0,1-1-48 0,-1 2 0 16,-1-2 0-16,2-3 0 0,0 1-64 0,2 1-128 15,-1 1 176-15,0-3-176 0,-3 3 160 0,0 2-160 16,0-3 128-16,0-1-128 0,1 4 128 0,1-5-128 16,-3 2 0-16,1-3 128 0,1 2-128 0,0-4 128 15,-2 0-128-15,1 1 128 0,0-1-128 0,2 1 128 16,-1-3-128-16,1 2 128 0,0 1-128 0,1-3 0 15,1-2 0-15,0-2 0 0,1 0 0 0,1-1 128 16,-2-2-128-16,0-3 0 0,0 0 128 0,2-2-128 16,3-3 128-16,-1-1-128 0,-1 0 128 0,1-1-128 15,0 2 128-15,-2-3-128 0,1-1 0 0,-2-1 128 16,-1 1-128-16,3 1 0 0,1-3 0 0,-2 2 0 16,-3 1 128-16,2 0-128 0,2-1 0 0,-2 1 0 0,-2-1 0 0,1 1 128 15,0 1-128-15,1 0 0 0,2 0 0 0,1-4 0 16,-2 2 0-16,1-3 128 0,-2 3-128 0,1-1 0 15,-1 1 144-15,-1-12-144 0,4 8 160 0,-4-8-160 16,2 9 128-16,-2-9-128 0,6 12 0 0,-2-4 0 16,-3 1 0-16,-1-9 128 0,2 10-128 0,1 0 0 15,0 2 0-15,-3-12 0 0,4 9 0 0,-2 3 0 16,1-1 0-16,-3-11 0 0,1 11 0 0,0-3 0 16,2 1 0-16,-3-9 0 0,0 0 0 0,0 13 0 15,0-4 0-15,3 0 128 0,-3-9-128 0,4 11 0 16,-2-2 0-16,-2-9 0 0,1 12 0 0,2-4 0 15,-3-8 0-15,3 11 0 0,-5 0 0 0,2-11 0 0,0 0 0 0,3 10 0 16,-3 1 128-16,0-1-128 0,0-1 0 0,0-9 0 16,1 11 0-16,1-2 0 0,-2-9 0 0,0 13 0 15,0-5 0-15,0-8 0 0,0 11 0 0,0-3 0 16,0-8 0-16,0 0 0 0,0 11 0 0,1 0 0 16,0-3 0-16,2 3 0 0,-3-11 0 0,2 11 0 15,-2-11 0-15,3 9 0 0,-3-9 0 0,4 11 0 16,0-5 0-16,-4-6 0 0,0 0 128 0,0 0-128 15,0 0 0-15,0 0 0 0,0 0 128 0,0 0-128 16,0 0 0-16,0 0 0 0,0 0 128 0,0 8-128 16,0-8 0-16,0 0 144 0,-4 7-144 0,4-7 0 15,0 0 144-15,-5 6-144 0,5-6 0 0,-6 5 144 16,0-1-144-16,6-4 0 0,0 0 192 0,0 0-192 16,-9 3 192-16,2 1-192 0,7-4 304 0,-5 5-48 0,5-5-16 15,-6 4 0-15,-5-5-32 0,5 1 0 0,6 0 0 16,-9 0 0-16,-1-3 0 0,1 2 0 0,-2-2 0 0,-1 1 0 15,1-1-208-15,1 0 144 0,-2 3-144 16,2-2 128-16,1 4-128 0,-2-2 0 0,2 0 0 0,1 0 0 16,8 0 0-16,-8-4 0 0,8 4 0 0,-6-2 0 31,6 2-1840-31,0 0-288 0,0-15-64 0</inkml:trace>
  <inkml:trace contextRef="#ctx0" brushRef="#br2" timeOffset="175979.21">24033 11842 8287 0,'0'0'736'0,"0"0"-592"16,0 0-144-16,0 0 0 0,0 0 2128 0,0 0 400 15,0 0 80-15,0 0 16 0,2-8-944 0,-2 8-176 16,7-7-32-16,2-3-16 0,1 4-128 0,1 1-32 16,-1 2 0-16,2-2 0 0,0 0-272 0,1 2-48 15,-1 3-16-15,-1-3 0 0,2 2-384 0,0 0-96 16,0 0-16-16,2-1 0 0,-2 2-160 0,0 2-48 16,1 0 0-16,0 2 0 0,1-3-64 0,0 2 0 0,1 0-16 0,1-2 0 15,0 0 64-15,3 1 16 0,2 0 0 0,2-2 0 16,3 1 0-16,0 1 16 0,3-1 0 15,4-1 0-15,2 0-16 0,2 3 0 0,-1 1 0 0,0-2 0 16,0 1-80-16,-1-2-32 0,1 0 0 0,1 1 0 16,0-1-144-16,2 2 0 0,0-1 144 0,1 2-144 15,-2-3 0-15,1 2 144 0,-1 0-144 0,-2 1 0 16,-4-1 128-16,-3 1-128 0,-2 0 0 0,-2 0 0 16,-1 1 0-16,0-2 0 0,0 0 128 0,1-1-128 15,1 0 0-15,2 0 160 0,-1-2-160 0,4 0 128 16,0 0 64-16,0-2 16 0,-2 0 0 0,1 1 0 15,0 0-16-15,-1 1-16 0,-1-3 0 0,-3 0 0 16,-3 0-176-16,-2 0 160 0,-1-1-160 0,-3 1 160 0,-3 1-160 16,-2 0 128-16,-2 1-128 0,-10 1 128 0,11 0-128 0,-11 0 192 15,10-4-192-15,-10 4 192 0,0 0-64 0,11-2-128 16,-11 2 192-16,9-4-64 0,-9 4-128 0,9-3 128 16,-1-2-128-16,-8 5 128 0,10-4-128 0,-10 4 0 15,10-5 0-15,0 1 128 0,-3 0-128 0,-7 4 0 16,0 0 0-16,0 0 0 0,0 0 128 0,0 0-128 15,0 0 0-15,0 0 128 0,0 0 16 0,0 0 0 16,0 0 0-16,0 0 0 0,-6-7-16 0,6 7 0 16,-9-6 0-16,0 5 0 0,-1-2-128 0,0 2 0 15,0-2 0-15,-2 3 128 0,0-3-128 0,0 2 0 16,1-3 0-16,-1 0 0 0,0 2 128 0,0-2-128 16,-1-4 0-16,0 2 128 0,0 2-128 0,0-3 128 0,-1 2-128 0,0-2 128 15,-2 1-128-15,0 1 192 0,-1-1-192 0,0 1 192 16,1 3-64-16,-1-5 0 0,0 4 0 15,0 1 0-15,1-1-128 0,2 1 128 0,-1-1-128 0,2 2 128 16,0-1-128-16,3 2 0 0,1-1 0 0,9 1 0 16,-9 0 0-16,9 0 0 0,0 0 0 0,0 0 0 15,0 0 0-15,0 0 0 0,0 0 0 0,0 0 0 16,0 0 0-16,11 0 0 0,0 0 0 0,3 0 0 16,4 1 0-16,1 3 0 0,-4 0 0 0,4 0 0 15,0 0-128-15,3 3 128 0,-1-1 0 0,0 1 0 16,0-3 0-16,-2 2 0 0,0 2 0 0,-1 0 0 15,-1 0 0-15,-2 1 0 0,0-2 0 0,-1 0 0 0,-1-1 0 16,0 0 0-16,0-2 0 0,0 2 0 0,0-2 0 16,0 1 0-16,0-1 0 0,0 0 0 0,0 0 0 0,-1 1 0 15,1-1 0-15,-2 0 0 0,-2 0 0 0,0 1 0 16,-1 0 0-16,0 2 0 0,-8-7 0 0,9 6 0 16,-1 4 0-16,-8-10 0 0,5 10 0 0,-1 0 0 15,-2 2 0-15,-2-3 0 0,0-9 0 0,-4 15 0 16,-1-2 0-16,-3-3 0 0,-2 2 0 0,-1 0 0 15,1 1 0-15,-2-2 128 0,-1 0 48 0,0-1 0 16,-1 1 0-16,1-2 0 0,0 1 112 0,0 3 32 16,0-4 0-16,0 3 0 0,0-2-320 0,1 2 0 15,-1 0 128-15,1-2-128 0,0-2 0 0,2 0 0 16,0 1 0-16,0 2 0 16,0 0-1600-16,0 2-384 0,0 2-80 0,1-1-16368 0</inkml:trace>
  <inkml:trace contextRef="#ctx0" brushRef="#br2" timeOffset="180318.64">24659 15468 11055 0,'0'0'480'0,"0"0"112"0,-11 4-464 0,1-3-128 16,10-1 0-16,0 0 0 0,0 0 2768 0,0 0 544 15,0 0 96-15,0 0 32 0,0 0-2656 0,0 0-528 16,0 0-96-16,0 0-32 0,0 0 192 0,0 0 48 16,0 0 0-16,0 0 0 0,0 0 336 0,0 0 80 0,0 0 16 0,0 0 0 15,0 0 208-15,0 0 32 0,0 0 16 0,0 0 0 16,0 0-112-16,0 0-32 0,0 0 0 0,10 5 0 16,1-1-272-16,-2-4-64 0,0 0-16 0,1 0 0 15,1 0-224-15,0-2-32 0,1 0-16 0,1 1 0 16,3 0-32-16,-1 1 0 0,1-3 0 0,4 0 0 15,2 0 32-15,0 0 0 0,1 2 0 0,2-1 0 16,1 1-80-16,2 1-16 0,-1 0 0 0,0 1 0 16,1-1 48-16,0-1 0 0,0 0 0 0,-1 1 0 15,-1 0 16-15,-1 0 16 0,0 0 0 0,-3 0 0 16,-1-3-32-16,0 2-16 0,0-2 0 0,1 3 0 16,0-2-32-16,1 0-16 0,1 1 0 0,2 0 0 15,3 1-48-15,1-3-128 0,0 1 192 0,2 0-64 16,1 2 80-16,-1 0 16 0,0 0 0 0,-1 2 0 0,1-2-32 0,0 1-16 15,-5 3 0-15,1-3 0 0,-4 0-176 0,1 1 0 16,0-2 0-16,0 0 0 0,-2 2 0 0,2-2 0 16,0-2 0-16,-3 2 0 0,-4 0 0 0,4-2 128 15,3 0-128-15,-2 2 128 0,-2-3-128 0,0 2 192 16,1-2-192-16,-1 3 192 0,-1-2-192 0,-2 2 0 16,-2 0 0-16,-2-2 128 0,0 0-128 0,1-1 128 15,-4 2-128-15,1 1 128 0,-1-2-128 0,-11 2 128 16,10 0-128-16,-10 0 128 0,0 0 0 0,0 0 0 15,10 0 0-15,-10 0 0 0,0 0 0 0,0 0 0 16,0 0 0-16,0 0 0 0,0 0 48 0,0 0 0 16,0 0 0-16,0 0 0 0,0 0 48 0,0 0 16 15,0 0 0-15,0 0 0 0,0 0-80 0,0 0-16 0,3-9 0 0,-3 9 0 16,0 0-144-16,0 0 160 0,0 0-160 0,0 0 160 16,0 0-160-16,-4-7 0 0,4 7 144 0,-5-7-144 15,5 7 128-15,-7-7-128 0,7 7 160 0,-9-3-160 16,0-1 208-16,9 4-48 0,-9-4-16 0,9 4 0 15,-10-4 32-15,-1 1 0 0,2 1 0 0,0-1 0 16,9 3-48-16,-11-1-128 0,1-3 192 0,0 1-64 16,0-2 0-16,0 1-128 0,1 0 192 0,-3-2-64 15,0 0 0-15,2 1-128 0,0 0 192 0,0-2-64 16,0 0-128-16,0-1 160 0,-2 4-160 0,1-3 160 16,2 0-160-16,2 0 0 0,-3 1 0 0,3 2 128 15,0-2-128-15,7 6 0 0,-9-5 0 0,9 5 0 16,-7-2 0-16,7 2 0 0,0 0 0 0,0 0 0 0,0 0-144 15,0 0 144-15,0 0 0 0,0 0 0 0,-6-3-144 0,6 3 144 16,0 0 0-16,0 0-144 0,0 0 144 0,0 0 0 16,0 0 0-16,0 0-128 0,0 0 128 0,10 5 0 15,-2 2-144-15,1-2 144 0,2 0 0 0,0-1 0 16,0 3-144-16,-1-1 144 0,2-1 0 0,0 1 0 16,-2-1-128-16,2 0 128 0,1 1 0 0,0 2 0 15,0-1 0-15,1-1 0 0,1 2 0 0,-1-1-128 16,2-3 128-16,-1 2 0 0,0 2 0 0,0 0 0 15,1-3-128-15,-2 0 128 0,-2 2 0 0,0-1 0 16,-1 1 0-16,0-1 0 0,-2 1 0 0,0-1 0 16,-9-6 0-16,9 11 0 0,-2-5 0 0,-1 2 0 15,0 0 0-15,-1 0 0 0,-5-8 0 0,2 13 0 16,0-5 0-16,-2 2 0 0,-2 2 0 0,0-1 0 16,-1 0 0-16,1 1 0 0,-5-1 0 0,2 1 0 0,0-1 0 15,-2 0 0-15,-2 1 0 0,0 0 0 0,-2-2 0 0,1 2 144 16,-2 1-144-16,2 1 160 0,1-1-160 0,-2-2 160 15,0 2-160 1,0-4 0-16,-1 1-192 0,2 1 192 0,1-1-224 0,0 1 80 0,0-1 16 0,-1-1 0 31,3-2-1104-31,7-7-224 0,0 0-32 0,0 0-16 0,0 0-1824 0,0 0-384 0</inkml:trace>
  <inkml:trace contextRef="#ctx0" brushRef="#br2" timeOffset="183720.31">28094 15139 16175 0,'0'0'704'0,"0"0"176"0,0 0-704 0,0 0-176 16,0 0 0-16,0 0 0 0,2-9 352 0,-2 9 32 15,4-9 16-15,-4 9 0 0,0 0 16 0,7-9 0 16,-7 9 0-16,5-8 0 0,-5 8 160 0,5-6 48 16,-5 6 0-16,5-9 0 0,-5 9 400 0,0 0 64 15,0 0 32-15,6-8 0 0,-6 8-96 0,0 0-32 16,0 0 0-16,0 0 0 0,0 0-80 0,0 0-16 15,0 0 0-15,0 0 0 0,0 0-48 0,0 0-16 0,0 0 0 0,0 0 0 16,0 0-256-16,-9-3-64 0,-1 3-16 0,1 3 0 16,0 1-160-16,0 0-16 0,0 1-16 0,0 1 0 15,1-1-48-15,-1 5-16 0,0-1 0 0,0 2 0 16,-1 2-80-16,1 1-16 0,-1 1 0 0,0 2 0 16,-1 4-144-16,-1 4 0 0,1 1 144 0,-4 2-144 15,1 4 0-15,0 2 0 0,-2 2 0 0,0 1 128 16,1 0-128-16,-1 3 0 0,-1-1 0 0,0-1 0 15,0 1 0-15,0 1 0 0,2 2 0 0,0-2 0 16,1 1 0-16,1-2 0 0,1-3 0 0,2-2 0 16,1-1 0-16,3-5 0 0,5-4 0 0,2-2 0 15,3-1 0-15,3-2 0 0,-1-4 0 0,5-2 0 0,3-4 0 16,0-1 0-16,-1-3 0 0,3-1 0 0,2-2 0 0,3-3 0 16,0 0 0-16,1-4 0 0,0-2 128 0,1-1-128 15,0-2 160-15,-1-2-160 0,0-2 128 0,2-2-128 16,-1-2 0-16,2-2 144 0,0 0-144 0,0-3 128 15,-1 0-128-15,0-1 128 0,-3 0-128 0,1-1 128 16,-1 0-128-16,-2-4 128 0,0 1-128 0,-3-2 128 16,0 0-128-16,0 0 128 0,-1 0 0 0,-2-1-128 15,-5-1 192-15,0 2-64 0,0-4-128 0,-3 2 0 16,-2-3 144-16,-2 1-144 0,-1 0 128 0,-1 1-128 16,-1-1 128-16,0 3-128 0,-3 2 272 0,-2 3-16 15,-2 1 0-15,-1 3 0 0,-4 0 112 0,1 4 16 16,2 0 0-16,-1 3 0 0,0 2-128 0,-2 2-32 0,-4 0 0 15,1 2 0-15,2 4-224 0,1 1 0 0,0 0 0 16,1 3 0-16,0 1-224 0,1 1-32 0,0 3-16 0,2 1 0 31,1-1-240-31,2 1-32 0,7-5-16 0,-8 11 0 16,2-5-336-16,6-6-64 0,-5 11 0 0,-1-2-16 16,6-9-1632-16,-2 13-320 0,2-3-64 0</inkml:trace>
  <inkml:trace contextRef="#ctx0" brushRef="#br2" timeOffset="184423.49">27936 15598 3679 0,'0'0'160'0,"0"0"32"16,0 0-192-16,0 0 0 0,0-10 0 0,0 10 0 0,0 0 1152 0,-3-9 192 0,3 9 48 0,-2-8 0 15,2 8-832-15,-4-7-176 0,4 7-16 0,0 0-16 16,-7-5 1248-16,7 5 240 0,-7-4 48 0,7 4 16 16,0 0 48-16,-7-6 16 0,1-2 0 0,6 8 0 15,0 0-624-15,0 0-112 0,0 0-16 0,0 0-16 16,-7-5-112-16,7 5 0 0,0 0-16 0,0 0 0 16,0 0-48-16,0 0-16 0,0 0 0 0,0 0 0 0,0 0-176 0,0 0-16 15,0 0-16-15,0 0 0 0,0 0-304 0,0 0-64 16,0 0-16-16,0 0 0 15,-1 13-16-15,2-3 0 0,2 2 0 0,1 0 0 0,-2-1-32 0,3 0-16 16,2-1 0-16,2 3 0 0,-1-5-128 0,1 4-32 16,0-4 0-16,3 1 0 0,1-1 0 0,0-1 0 15,0 0 0-15,3-1 0 0,1 0-16 0,1-2-16 16,-1-2 0-16,1 1 0 0,0-2-160 0,2 2 192 16,-2-3-192-16,2 0 192 0,-2-2-192 0,0 0 0 15,-2-2 0-15,-1 1 128 0,-2-1-128 0,2 3 0 16,0-3-192-16,-3 2 192 15,-12 2-576-15,11-3 0 0,-11 3 0 0,0 0 0 16,0 0-1600-16,0 0-304 0,9-3-64 0,-9 3-8592 16,6-6-1728-16</inkml:trace>
  <inkml:trace contextRef="#ctx0" brushRef="#br2" timeOffset="189034.94">27797 14837 2751 0,'0'0'256'0,"0"0"-256"0,0 0 0 0,0 0 0 0,0 0 2336 0,0 0 416 16,0 0 96-16,0 0 16 0,-8-1-848 0,8 1-160 15,-9 0-48-15,9 0 0 0,-10 3 160 0,10-3 16 16,0 0 16-16,-9 2 0 0,0-2-368 0,9 0-80 15,0 0-16-15,0 0 0 0,-9-2-448 0,9 2-80 16,0 0-32-16,0 0 0 0,0 0-320 0,0 0-64 16,0 0-16-16,0 0 0 0,0 0 0 0,13 2-16 15,0-1 0-15,0-1 0 0,-1-1-96 0,1-1-16 16,0 2 0-16,0 2 0 0,-3-1 32 0,2-1 0 16,1 0 0-16,0 0 0 0,-1 1-224 0,1-1-32 15,1 0-16-15,-1 0 0 0,0 0-32 0,1 0-16 16,0 0 0-16,0 0 0 0,2-1-16 0,1 0 0 0,0-2 0 15,1 1 0-15,0-2-16 0,3 0-128 0,1 0 192 0,0 3-64 16,1-2-128-16,-3 0 128 0,0-1-128 0,1 2 128 16,1-2-128-16,0 1 128 0,-1 2-128 0,-1 0 128 15,-1-1 16-15,1 1 0 0,-3 1 0 0,-2 0 0 16,1 0 16-16,-2 0 0 0,-1-3 0 0,-1 3 0 16,-1 0-16-16,-11 0 0 0,13 0 0 0,-2 2 0 15,0-2-144-15,-11 0 192 0,10-2-192 0,-10 2 192 16,11 0-192-16,-11 0 128 0,10 0-128 0,-10 0 128 15,0 0-128-15,12-2 192 0,-12 2-192 0,10-3 192 16,-10 3-192-16,0 0 192 0,9-2-192 0,-9 2 192 16,0 0-192-16,0 0 128 0,11-2-128 0,-11 2 128 15,0 0 32-15,0 0 0 0,0 0 0 0,0 0 0 0,0 0 32 16,0 0 0-16,0 0 0 0,0 0 0 0,0 0 80 0,2-7 32 16,-2 7 0-16,0 0 0 0,0 0-32 0,-2-10 0 15,2 10 0-15,-5-9 0 0,-1 1-80 0,1 2 0 16,5 6-16-16,-6-8 0 0,0 0-16 0,1 2 0 15,5 6 0-15,-6-9 0 0,0 0 0 0,1 2 0 16,-1-2 0-16,-1 2 0 0,1 1-32 0,-1-1-128 16,-1 1 192-16,-1 1-64 0,-1 2-128 0,-1-1 0 15,0 1 144-15,0 1-144 0,-1-1 0 0,1 2 0 16,-1 0 0-16,-1 1 128 0,0 0-128 0,1 0 0 16,0 0 0-16,3 0 0 0,9 0 0 0,-10 0 0 15,-3 0 0-15,13 0 0 0,0 0 0 0,0 0-160 16,-9 0 160-16,9 0-160 15,0 0-368-15,0 0-80 0,0 0-16 0,4-8 0 16,2 1-1984-16,2 1-400 0,1-2-64 0,1-1-17040 0</inkml:trace>
  <inkml:trace contextRef="#ctx0" brushRef="#br2" timeOffset="190446.2">28976 15532 2751 0,'0'0'256'0,"0"0"-256"0,0 0 0 0,0 0 0 16,0 0 5008-16,0 0 960 0,-9 1 192 0,9-1 48 16,0 0-4400-16,0 0-864 0,0 0-176 0,0 0-48 15,0 0 16-15,0 0 0 0,0 0 0 0,0 0 0 16,0 0 256-16,0 0 48 0,0 0 16 0,0 0 0 16,0 0-64-16,11 4-16 0,-1-1 0 0,-10-3 0 0,12 1-336 0,-2-1-80 15,1-3-16-15,2 1 0 0,-1-1-288 0,-1 0-48 16,2 1-16-16,0-1 0 0,2-3-192 0,0 2 0 15,2 1 0-15,2-1 0 0,-1-1 0 0,1 1-240 16,2 0 48-16,0 0 16 16,0 2-336-16,-3-2-64 0,-2 1 0 0,-1 3-16 15,2 0-384-15,-4 0-80 0,-13 0-16 0,0 0-9408 16,0 0-1872-16</inkml:trace>
  <inkml:trace contextRef="#ctx0" brushRef="#br2" timeOffset="190784.84">28910 15716 32479 0,'0'0'1440'0,"0"0"288"0,0 0-1376 0,0 0-352 0,0 0 0 0,0 0 0 16,0 0 384-16,0 0 0 0,0 0 0 0,9 5 0 15,-9-5 96-15,14 0 32 0,1-3 0 0,0 2 0 16,0 0 176-16,0-1 32 0,1-3 16 0,0 1 0 16,2 0-176-16,-1 2-48 0,-1-2 0 0,0 0 0 15,1-1-304-15,-1 1-64 0,-2 0-16 0,1 1 0 0,-2-1-128 0,-3 2 0 16,-10 2 0-16,9-3 0 15,-9 3-480-15,9-4-128 0,-9 4-32 0,10-2 0 16,-10 2-2224-16,10-6-448 0,0 1-80 0</inkml:trace>
  <inkml:trace contextRef="#ctx0" brushRef="#br2" timeOffset="192863.98">30220 14751 8287 0,'0'0'368'0,"0"0"80"0,0 0-448 0,0 0 0 16,0 0 0-16,0 0 0 0,0 0 2720 0,0 0 464 16,0 0 80-16,0 0 32 0,0 0-1824 0,0 0-352 15,0 0-80-15,0 0-16 0,0 0 192 0,0 0 16 16,0 0 16-16,0 0 0 0,0 0 48 0,0 0 16 15,-5-8 0-15,5 8 0 0,0 0-320 0,0 0-64 16,0 0-16-16,-8-4 0 0,8 4-32 0,0 0-16 16,-12 4 0-16,3-3 0 0,0 1-112 0,0 0-32 15,0 1 0-15,9-3 0 0,-12 2-80 0,2 1 0 16,1 0-16-16,-2-1 0 0,-1 1-176 0,2-1-16 0,1-2-16 0,0 3 0 16,-2 1-32-16,2-4-16 0,-1 0 0 0,1 0 0 15,9 0-176-15,-11-3-48 0,2 2 0 0,9 1 0 16,-9-3-144-16,1 1 160 0,-1 1-160 0,9 1 160 15,0 0-32-15,-9 0 0 0,1 0 0 0,8 0 0 16,0 0 0-16,0 0 0 0,-10 0 0 0,2 0 0 16,8 0-128-16,-9 1 192 0,9-1-192 0,-9 4 192 15,1-2-64-15,8-2-128 0,0 0 192 0,0 0-64 16,-12 4-128-16,12-4 128 0,0 0-128 0,0 0 128 16,0 0 0-16,0 0-128 0,0 0 192 0,0 0-64 15,0 0-128-15,0 0 160 0,0 0-160 0,0 0 160 16,0 0-160-16,0 0 128 0,0 0-128 0,0 0 128 15,0 0-128-15,0 0 128 0,-4 9-128 0,4-9 128 0,0 0-128 0,-1 12 0 16,1-12 0-16,-2 9 128 0,1 3-128 0,2-2 0 16,2 1 0-16,1-1 128 0,-4-10-128 0,4 13 0 15,-1 0 0-15,0 3 0 0,1-3 0 0,0 1 0 16,1 2 0-16,1 0 0 0,-1 1 0 0,-1 2 0 16,-2 2 128-16,2 1-128 0,3 0 0 0,-5 3 0 15,-2 0 0-15,0 4 0 0,0-5 0 0,-1 8 0 16,-1 0 0-16,-1 0 0 0,2-4 0 0,-1 0 0 15,1-2 0-15,-2 4 0 0,1-2 0 0,-1 2 160 16,1-2-160-16,-1 2 160 0,0-3-32 0,3 2-128 16,3 1 192-16,1 0-64 0,2-3-128 0,-2 3 0 15,-4-4 144-15,0 3-144 0,-1-2 0 0,-2 3 0 0,0-2 0 16,1 3 128-16,2 5-128 0,-1-2 0 0,-2-4 0 16,2 0 128-16,2-4-128 0,-1 0 0 0,-1-1 0 0,0 0 128 15,1-2-128-15,-2 1 0 0,0-2 128 0,-2 0-128 16,0-1 0-16,1 1 128 0,3-1-128 0,-6 1 0 15,-9 0 0-15,2 1 128 0,4 0-128 0,2 4 0 16,1 6 0-16,1-3 0 0,-1-5 0 0,0-2 128 16,1-2-128-16,1-1 0 0,2-2 0 0,-2-2 128 15,-3-9-128-15,2 5 0 0,1 1 0 0,1 3 128 16,1-1-128-16,1 2 0 0,-2-1 0 0,0 0 0 16,-1-1 0-16,2 4 0 0,0-2 0 0,-1 2 0 15,-1-3 0-15,1 2 0 0,0 0 0 0,1 0 128 16,-3 2-128-16,1-2 0 0,0-1 0 0,3 0 0 15,-1 0 0-15,1-1 0 0,0-2 0 0,1 0 0 0,1 1 0 16,0-1 0-16,-1-1 0 0,-1 0 128 0,1 2-128 0,0-2 0 16,0-2 0-16,1 4 0 15,1-2 0-15,-2 0 0 0,-2 4 0 0,1-3 0 0,0 2 0 0,-1 1 0 16,5 0 0-16,0 2 0 0,-3 1 0 0,0-1 0 16,1-4-160-16,-1 0 160 0,-1-2-160 0,1 0 160 15,0 2-128-15,0-4 128 0,0-11 0 0,0 13 0 16,0-1 0-16,1 0 0 0,1-3 0 0,0 0 0 15,-1 0 0-15,0 0 0 0,-1-9 0 0,3 12 0 16,-3-3 0-16,0-9 0 0,3 9 0 0,-3-9 0 16,-2 12 0-16,2-1 0 0,0-11 0 0,3 10 0 15,-3-10 0-15,0 0 0 0,1 9 0 0,-1-9 0 16,3 9 0-16,-3-9 0 0,0 0 0 0,0 0 0 0,0 0 0 0,0 0 0 16,0 0 0-16,0 0 0 0,1 11 0 15,-1-11-128-15,0 0 128 0,0 0 0 0,0 0 0 0,0 0 0 16,0 0 0-16,0 0 0 0,0 0 0 0,1 10 0 15,-2-1 0-15,1-9 0 0,0 0 0 0,0 0 0 16,0 0 0-16,0 0 0 0,0 0 0 0,0 0 0 16,-4 9 0-16,4-9 0 0,-1 9 0 0,1-9 0 15,0 0 0-15,-3 10 0 0,3-10 0 0,0 0 0 16,0 0 0-16,-2 9 0 0,0 1 0 0,2-10 0 16,0 0 0-16,-1 11 0 0,-2-2 0 0,3-9-128 15,-1 10 128-15,0-1 0 0,-2 0 0 0,3-9 0 16,-1 11 0-16,-2-3 0 15,-3-2 0-15,6-6 0 0,-3 9 0 0,3-9 0 0,0 0 0 0,-2 9 128 16,2-9-128-16,0 0 0 0,0 0 0 0,0 0 0 16,0 0 0-16,0 0 0 0,0 0 0 0,0 0 0 0,0 0 0 0,0 0 0 15,-2 11 0-15,2-11 128 0,0 0-128 0,0 0 0 16,-1 9 0-16,1-9 0 0,0 0 0 0,0 0 0 16,0 0 0-16,0 10 0 0,0-10 0 0,0 0 0 15,0 0 0-15,0 0 0 0,0 0 0 0,0 0 0 16,0 0 0-16,-1 11 0 0,1-11 0 0,0 0 0 15,0 0 0-15,-2 10 0 0,0-1 0 0,2-9 0 16,0 0 0-16,0 0 0 0,-4 8 0 0,4-8 0 16,-3 9 0-16,3-9 0 0,0 0 0 0,0 0 0 15,0 11 0-15,0-11 0 0,0 0 0 0,0 0 0 16,0 0 0-16,2 10 0 0,-2-10 0 0,0 0 0 16,0 0 0-16,0 0 0 0,3 12 0 0,-3-12 0 0,0 0 0 15,0 0 0-15,2 9 0 0,-2-9 0 0,0 0 0 0,0 0 0 16,1 9 0-16,-1-9 0 0,0 0 0 0,-1 9 0 15,-2 0 0-15,3-9 0 0,0 0 0 0,0 0 128 16,-2 10-128-16,2-10 0 0,0 10 0 0,0-10 0 16,0 0 0-16,-2 10 0 0,2-10 0 0,-1 8 0 15,1-8 0-15,0 0 0 0,0 0 0 0,0 9 0 16,0-9 0-16,0 0 0 0,0 0 0 0,0 9 0 16,0-9 0-16,0 0 0 0,0 0 0 0,0 0 0 15,0 0 0-15,-3 8 128 0,3-8-128 0,0 0 0 16,0 0 0-16,-4 9 144 0,4-9-144 0,0 0 0 15,0 0 128-15,0 0-128 0,-5 8 0 0,5-8 0 16,0 0 0-16,0 0 0 0,-5 9 0 0,5-9 0 0,0 0 0 0,-5 7 0 16,5-7 0-16,0 0 0 0,0 0 0 0,0 0 0 15,0 0 0-15,0 0 0 0,0 0 0 0,0 0 0 16,0 0 0-16,0 0 0 0,0 0 0 0,0 0 0 16,0 0 128-16,0 0-128 0,0 0 0 0,0 0 128 15,0 0-128-15,0 0 0 0,0 0 160 0,0 0-160 16,17 1 128-16,-2-2-128 0,0-4 144 0,0 2-144 15,1-1 160-15,4 0-160 0,0-1 0 0,1 2 0 16,0 0 0-16,0 0 0 0,0 0 0 0,-3 3 0 16,2 3 0-16,-1-2 0 0,2 4 0 0,-3-2 0 15,-2 1 0-15,-2 0 0 0,1 1 0 0,-4 2 0 16,-2-2 0-16,-1 0 0 0,-8-5-240 0,7 7-32 16,-7-7-16-16,0 0 0 15,0 0-992-15,0 0-192 0,-4 7-32 0,4-7-13344 0,-9 0-2656 16</inkml:trace>
  <inkml:trace contextRef="#ctx0" brushRef="#br2" timeOffset="195932.7">30616 14962 4607 0,'0'0'400'0,"0"0"-400"0,0 0 0 0,0 0 0 16,0-10 2656-16,0 10 448 0,0 0 96 0,0 0 0 16,4-11-1056-16,0 2-224 0,-4 9-32 0,4-9-16 15,-1 0 176-15,-3 9 48 0,2-9 0 0,1 0 0 16,1-1-400-16,-4 10-80 0,3-9-16 0,-1 1 0 16,-2 8-496-16,5-7-96 0,-5 7-32 0,0 0 0 15,3-9-400-15,-3 9-96 0,0 0-16 0,0 0 0 0,0 0-48 0,0 0-16 16,0 0 0-16,0 0 0 0,0 0-16 0,0 0-16 15,0 13 0-15,0 1 0 0,0 2-192 0,0 1-48 16,-1 2 0-16,1-1 0 0,2 2 128 16,-2 1 0-16,-1 0 16 0,2 1 0 0,2 4-48 0,-2-1-16 15,-2-1 0-15,1 2 0 0,3 3-80 0,-2-1-128 16,-1-2 176-16,0 1-176 0,0 2 128 0,0-2-128 16,2-2 0-16,-2-3 0 0,-1-1 192 0,1-3-192 15,0-2 192-15,0-2-192 0,1-1 384 0,-1 0-48 16,-1-1 0-16,1-3 0 0,0-9-144 0,0 0-16 15,-1 12-16-15,1-12 0 0,0 0-32 0,0 0-128 16,0 0 192-16,0 0-64 0,0 0 0 0,0 0 0 16,0 0 0-16,0 0 0 0,0 0-128 0,0 0 192 0,0 0-192 15,-1-12 192-15,1 0-192 0,2 1 0 0,2 0 144 16,0-3-144-16,-1-3 0 0,2 0 0 0,1-1 0 0,1-1 128 16,-1 0-128-16,2 1 0 0,3 1 0 0,-1 0 0 15,-1 1 0-15,2 3 0 0,0 1 0 0,0 2-128 16,-2-2 128-16,0 2 0 0,0 1 0 0,0-1-128 15,2 1 128-15,-5 1 0 0,-6 8 0 0,8-7-128 16,1-1 128-16,0 1 0 0,-1 1 0 0,1 3 0 16,2-1 0-16,-1 2 0 0,2 2 0 0,-2 0-128 15,-10 0 128-15,16 0 0 0,3 1 0 0,0 4-128 16,-6 2 0-16,2 2 0 0,2 0 0 0,0 3 0 16,0-1 0-16,-1 2 0 0,-2 0 0 0,1 2 0 0,-2-1 128 15,-2 6-192-15,-3 3 192 0,-1-3-192 0,-1-2 192 0,-2-1-128 16,-4-3 128-16,0 3-128 0,0-4 128 0,-1 2 0 15,-3-4 0-15,0 1 0 0,-1 0 0 0,0 0 0 16,1-1 0-16,-2 0 0 0,-1-4 0 0,-1 1 128 16,-1-1-128-16,-2-1 0 0,-2 0 0 0,1-1 128 15,1 0-128-15,-4 0 0 0,0-2 128 0,-4 1-128 16,0-3 128-16,-2 2-128 0,0-1 0 0,-2-2 144 16,-2 0-144-16,1 2 0 0,2-1 128 0,0-1-128 15,-3-3 0-15,5 1 0 0,1-1 128 0,2-1-128 16,2 0 0-16,0 0 0 0,2 2 0 0,2-1 0 15,-2 0 0-15,1 1 0 0,1-1 0 0,4 1 0 16,7 2 0-16,-10-4-144 16,1 0-1024-16,4 1-208 0,5 3-32 0,0 0-16 15,-3-6-1552-15,3 6-304 0,0 0-64 0</inkml:trace>
  <inkml:trace contextRef="#ctx0" brushRef="#br2" timeOffset="197245.11">30606 16026 8287 0,'0'0'368'0,"0"0"80"0,0 0-448 0,0 0 0 16,0 0 0-16,0 0 0 0,-1-11 4080 0,1 11 720 0,0 0 160 0,0 0 32 16,0 0-2752-16,0 0-528 0,0 0-112 0,0 0-32 15,0 0-544-15,0 0-128 0,0 0 0 0,0 0-16 16,0 0-240-16,8 11-32 0,-2 2-16 0,-1 1 0 15,1 5-16-15,-3-1 0 0,0 0 0 0,-2 0 0 16,-1 2 48-16,2-1 0 0,-1 1 0 0,-1 1 0 16,-1 1-48-16,-1-4-16 0,2-2 0 0,0 1 0 15,2 0-80-15,-2 1-16 0,1 2 0 0,2-3 0 16,-1-4-48-16,1-2-16 0,-3-11 0 0,5 12 0 16,-5-12-208-16,7 8-32 0,-7-8-16 0,0 0 0 15,0 0-144-15,10 5 192 0,-1-2-192 0,-9-3 192 16,0 0-192-16,11-6 192 0,-2 0-192 0,-2-3 192 0,-1-3-192 0,0 2 0 15,2-2 144-15,-1 4-144 16,-7 8 0-16,6-9 0 0,1 1 0 0,-7 8 128 0,0 0-128 0,0 0 0 16,0 0 0-16,0 0 0 0,0 0 0 0,0 0 0 15,0 0 0-15,9 7-128 0,0 0 128 0,-3 1-128 16,-2 4 128-16,0 0-128 0,0-1 128 0,0 1 0 16,1 0 0-16,0-2-128 0,1 0 128 0,0-3 0 15,1 2 0-15,-1-1 0 0,-6-8 0 0,8 8 0 16,0 0 0-16,-8-8 0 0,10 8 0 0,-2-3 0 15,-8-5 128-15,9 4-128 0,0-2 224 0,-9-2-32 16,12 3 0-16,-12-3 0 0,10-4 64 0,2 2 0 16,1-1 0-16,0 2 0 0,-2-3 0 0,-11 4 0 15,6-5 0-15,3-2 0 0,2 2-64 0,-5-2 0 0,-6 7 0 0,7-10 0 16,1-1-64-16,2 1 0 0,2 0-128 0,-6-1 192 16,0-2-192-16,0 0 144 0,3-1-144 0,-1-1 128 15,-4 1-128-15,1 1 160 0,2-5-160 0,0 1 160 16,1-1-160-16,-1 2 0 0,-2-1 144 0,0-1-144 15,2-1 0-15,-3 0 0 0,-2 2 0 0,1-1 128 16,1 1-128-16,-2 0 0 0,-3 1 0 0,0 1 0 16,1 1 0-16,-1 1-192 0,-3 0 192 0,-2 3-192 15,4 2-256 1,-1 2-64-16,1-1-16 0,2 7 0 0,-4-5-1392 0,4 5-256 16,0 0-64-16,0 0-11200 0,0 0-2224 0</inkml:trace>
  <inkml:trace contextRef="#ctx0" brushRef="#br2" timeOffset="197622.28">31241 16434 22399 0,'0'0'992'0,"0"0"208"0,0 0-960 0,0 0-240 15,0 0 0-15,0 0 0 0,0 0 1520 0,0 0 256 0,0 0 48 0,8 8 16 16,-2 0 16-16,-6-8 0 0,4 11 0 0,-1 1 0 15,-1 0-256-15,1 1-64 0,-2 0 0 0,1 0 0 16,-1-1-464-16,-1 1-112 0,0 0 0 0,1 1-16 16,-1-4-576-16,2 2-112 0,0-1-32 0,-1-1 0 15,2 1-64-15,-3-1-16 0,0 2 0 0,0-2 0 16,0-10-144-16,0 12-192 0,-1 0 32 0,1-2 16 31,0-1-496-31,0 2-80 0,-2 2-32 0,1-3 0 16,1-10-1872-16,0 13-368 0,-1 0-80 0,0 0-7728 0,1-13-1552 0</inkml:trace>
  <inkml:trace contextRef="#ctx0" brushRef="#br2" timeOffset="198651.39">30649 17105 17039 0,'0'0'752'0,"0"0"160"0,0 0-720 0,0 0-192 16,0 0 0-16,0 0 0 0,-3-7 1440 0,3 7 256 15,0 0 48-15,0 0 16 0,-1-8-256 0,1 8-48 16,0 0-16-16,0 0 0 0,0 0 80 0,0 0 16 16,0 0 0-16,0 0 0 0,0 0-288 0,0 0-48 15,0 0-16-15,0 0 0 0,0 0-128 0,3 13-32 16,-2 1 0-16,0 3 0 0,1 3-176 0,-1-1-32 0,0 1-16 0,-1 2 0 15,0 3-96-15,0-1 0 0,-1 0-16 0,1 1 0 16,0 1-144-16,1 1-32 0,1 2 0 0,-1-6 0 16,-1-1-96-16,3-1-32 0,0-1 0 0,1-5 0 15,-1 0-96-15,0-1-32 0,-1-1 0 0,2-2 0 16,-4-11-64-16,7 9 0 0,-1 0-16 0,-6-9 0 16,0 0-176-16,0 0 192 0,11 0-192 0,-11 0 192 15,0 0-192-15,10-4 128 0,-4-4-128 0,1 2 128 16,-7 6-128-16,8-10 128 0,-2 0-128 0,0 0 128 15,-1 2-128-15,0-1 0 0,-1 0 0 0,-4 9 0 16,0 0 0-16,4-8 0 0,-4 8 0 0,0 0 0 16,0 0-128-16,0 0 128 0,0 0-160 0,8 10 160 0,-3 1-144 0,0 0 144 15,-1 0-128-15,2-1 128 0,-2 2 0 0,2-2-128 16,-2 1 128-16,1-1 0 0,1 1 0 0,1-4 0 16,-7-7 0-16,8 7 0 0,-1 0 0 0,1-2 0 15,-8-5 0-15,12 5 0 0,-2-1 0 0,0-3 144 16,-10-1-144-16,10 1 0 0,-1-1 192 0,-9 0-192 15,0 0 192-15,13-2-192 0,-4-2 240 0,-9 4-64 16,0 0-16-16,9-7 0 0,-1-2 32 0,0 0 0 16,0-1 0-16,1-1 0 0,3 1-16 0,-4-3 0 15,-2-4 0-15,2 0 0 0,4 1-48 0,-3-3-128 16,-3-5 192-16,3 1-64 0,2-2-128 0,-2 0 0 16,-4-2 0-16,2 1 0 0,-1 0 0 0,1 2 0 15,-2-1 0-15,-1 5 0 16,0 1-512-16,-2 4 32 0,1-1 0 0,0 4 0 15,-1 3-1088-15,1 0-224 0,-3 9-32 0,0 0-16 16,0 0-1216-16,0 0-240 0,0 0-48 0</inkml:trace>
  <inkml:trace contextRef="#ctx0" brushRef="#br2" timeOffset="199100.99">31195 17633 16575 0,'0'0'1472'0,"0"0"-1168"0,0 0-304 0,0 0 0 15,0 0 3024-15,9-4 560 0,-9 4 96 0,10-6 32 0,-10 6-1840 0,10-5-352 16,-2 0-80-16,0-1-16 0,-8 6-112 0,9-6-32 16,-1 2 0-16,-1 0 0 0,1-1-416 0,-8 5-96 15,11 0 0-15,-11 0-16 0,9-3-368 0,-9 3-64 16,9 1 0-16,-9-1-16 0,0 0-176 0,0 0-128 15,0 0 192-15,0 0-192 0,5 8 192 0,-5-8-192 16,0 0 192-16,0 0-192 0,-1 12 128 0,-3-3-128 16,-3-2 0-16,1-1 0 0,-1 1 128 0,1 0-128 15,-3 1 0-15,0 0 0 0,-1 0 128 0,1 2-128 16,2 0 144-16,-1 0-144 0,1 3 0 0,-1 0 0 16,1 3-208-16,0-2 64 0,-1-1 16 0,2 1 0 15,-1 3 0-15,2 0 0 0,1-1 128 0,1-2 0 0,2 1 0 0,1-1-128 16,1-1 128-16,2-1 0 0,0-1 0 15,1 0 0-15,1 1 0 0,0-1 128 0,-1 0-128 0,2 1 0 16,2 1 144-16,0-3-144 0,-1-4 192 0,0 1-192 16,3-3 0-16,0-1 0 0,2-1 0 0,-1 1 0 15,1-2-128-15,3 0 128 0,1 2-208 0,5-6 80 32,0-1-480-32,1 1-96 0,-1 0 0 0,0-2-16 15,1-6-2704-15,-4-4-544 0</inkml:trace>
  <inkml:trace contextRef="#ctx0" brushRef="#br2" timeOffset="200512.92">31622 14700 7647 0,'0'0'336'0,"0"0"80"0,-7 7-416 0,7-7 0 0,0 0 0 0,-9 5 0 15,3 1 832-15,6-6 96 0,0 0 16 0,-7 5 0 16,7-5 560-16,0 0 112 0,0 0 32 0,0 0 0 16,0 0 240-16,0 0 48 0,0 0 16 0,0 0 0 15,0 0-64-15,0 0-16 0,0 0 0 0,0 0 0 16,0 0-256-16,0 0-48 0,0 0-16 0,10 4 0 0,-10-4-368 0,12 3-80 16,0-3-16-16,-2 1 0 0,-10-1-384 0,13 3-96 15,0-3-16-15,0 3 0 0,0-1-272 0,0 2-64 16,1 0-16-16,-1 0 0 0,0-2-240 0,1 4 176 15,-1 1-176-15,1 1 160 0,2 0-16 0,0-3 0 16,-3-1 0-16,0-1 0 0,0-2 48 0,0 2 16 16,-2 1 0-16,1 0 0 0,-1 0 48 0,-1-2 16 15,-10-2 0-15,12 5 0 0,-4 1-16 0,1-4-16 16,-9-2 0-16,8 7 0 0,-8-7-48 0,7 7 0 16,0 3 0-16,-2-3 0 0,-5-7-192 0,3 12 176 15,1-1-176-15,1 0 160 0,1 1-32 0,1-1-128 16,-6-1 192-16,2 2-64 0,-1-1 32 0,1 1 0 0,0 0 0 15,1 0 0-15,-3-2-32 0,-1 3 0 0,0 0 0 0,0 1 0 16,1 2 0-16,4 2 0 0,1 1 0 0,-2 3 0 16,-2 5-128-16,1 1 0 0,-1 5 0 0,-2 3 128 15,-2 1-128-15,2 3 0 0,1 0 0 0,3 0 128 16,0 1-128-16,-3-1 0 0,-2 1 0 0,0-1 128 16,-1-1-128-16,1 2 0 0,0 2 0 0,1 1 0 15,2 3 0-15,-3 1 0 0,-6 0 0 0,1 2 0 16,-1-1 0-16,0-2 0 0,-1 0 128 0,0 3-128 15,-1-2 0-15,1 2 0 0,0 0 144 0,-1 1-144 16,0 0 144-16,1 1-144 0,3-1 192 0,-2-1-192 16,-3-5 128-16,2 0-128 0,3-1 0 0,-2-1 0 15,0 0 192-15,1 3-64 0,1-2 0 0,0 2-128 16,1-3 192-16,1-2-64 0,-1 0 0 0,1-2-128 0,0-1 176 16,0-2-176-16,2-2 160 0,0-1-160 0,-2-1 128 0,1-3-128 15,-1-2 0-15,2 3 0 0,-1 0 128 0,2-2-128 16,-1 0 0-16,0 2 0 0,-1 0 128 0,2-2-128 15,-1-4 0-15,0 1 0 0,-2-3 0 0,2-1 128 16,0-3-128-16,-2-1 0 0,0 0 0 0,1-1 0 16,-1 1 0-16,2-1 0 0,-2-2 128 0,2 0-128 15,-2-1 0-15,2 0 144 0,1 0-144 0,0-2 0 16,-1 1 0-16,1-1 0 0,2 0 0 0,0-2 0 16,-2-9 128-16,1 13-128 0,-1 0 0 0,1-5 0 15,-1-8 0-15,3 10 0 0,-2 2 0 0,-1-12 0 16,0 0 128-16,0 0-128 0,0 0 0 0,0 10 0 15,0 1 0-15,0-11 0 0,0 0 0 0,0 9 0 0,0-9 0 16,0 0 0-16,0 0 0 0,0 0 128 0,0 0-128 0,4 13 0 16,-4-13 0-16,3 8 0 0,-3-8 128 0,0 0-128 15,0 0 0-15,4 9 0 0,-2-1 0 0,-2-8 0 16,0 0 0-16,0 0 0 0,0 0 0 0,3 11 0 16,-1-3 0-16,-2-8 0 0,0 0 0 0,0 0 0 15,0 0 0-15,0 0 0 0,0 0 128 0,0 0-128 16,3 9 0-16,-3-9 0 0,0 0 0 0,0 0 0 15,0 0 0-15,0 0 0 0,0 0 0 0,0 0 128 16,0 0-128-16,0 0 0 0,0 0 0 0,7 8 0 16,-7-8 0-16,0 0 0 0,0 0 0 0,0 0 0 15,0 0 0-15,0 0 0 0,0 0 0 0,0 0 0 16,0 0 0-16,0 0 0 0,0 0 128 0,0 0-128 0,0 0 128 16,0 0 0-16,0 0 0 0,0 0 0 0,0 0 64 15,0 0 16-15,0 0 0 0,-8-5 0 0,0 0-16 0,1 1 0 16,7 4 0-16,-7-3 0 0,-1 2 64 0,-3-3 0 15,2 1 0-15,0 0 0 0,1 0-16 0,-1 3 0 16,-3 0 0-16,2 0 0 0,-1 0 0 0,-2-3 0 16,0 2 0-16,0 1 0 0,2 1-80 0,-1-1-16 15,0 0 0-15,0 0 0 0,1 0-144 0,0 3 0 16,0 0 0-16,0-2 0 0,2-2 0 0,1-1 0 16,2 1 0-16,-2-2 0 0,-1 1-384 0,3-1 32 15,6 3 16-15,0 0 0 16,-5-6-1680-16,3 0-336 0,2 6-64 0,6-13-12960 15,3-5-2608-15</inkml:trace>
  <inkml:trace contextRef="#ctx0" brushRef="#br2" timeOffset="206461.68">1315 8957 4607 0,'-18'1'400'0,"6"-1"-400"0,-1-2 0 0,0-2 0 16,-1-1 2528-16,2-2 416 0,2 3 96 0,10 4 16 15,0 0-2128-15,-7-6-416 0,1 1-96 0,6 5-16 16,2-11 96-16,2 3 16 0,-4 8 0 0,6-6 0 16,3-3-368-16,0 1-144 0,-1 4 128 0,1 0-128 15,3 0 160-15,1 0-160 0,1 0 192 0,2 0-192 16,0 2 736-16,4 2 32 0,4 0 16 0,0 0 0 15,0-4-80-15,2 8-32 0,3 0 0 0,2-2 0 16,0-2-288-16,3 2-48 0,4 3-16 0,2-1 0 16,5-2 64-16,3 1 16 0,3 0 0 0,3-1 0 15,5 1-16-15,-2-1-16 0,-1 2 0 0,4-4 0 16,6 0-48-16,1 2-16 0,4 0 0 0,4 1 0 0,5-3 64 0,-2 2 16 16,-2 2 0-16,3 0 0 0,5 0 64 15,2 0 0-15,0-3 16 0,-1 3 0 0,-3 0-64 0,4 1-16 16,5-1 0-16,3 3 0 0,1-2-112 0,0 0-16 15,-1-2-16-15,4-2 0 0,1-1-48 0,1-2-16 16,2-4 0-16,1 0 0 0,0-1-16 0,5-2 0 16,7 0 0-16,-2 2 0 0,-2 2 96 0,1 0 0 15,6-1 16-15,-4-1 0 0,0 2-144 0,-2 0-128 16,0 1 192-16,3 0-192 0,3-1 128 0,-2 3-128 16,-2 0 0-16,1 2 0 0,1-3 128 0,-3-2-128 15,-3 0 0-15,2 2 0 0,2 2 0 0,2-3 0 16,-3-4 128-16,-3 0-128 0,-1 4 0 0,0-2 0 15,3-3 0-15,-1-1 0 0,-5 0 0 0,2-2 0 16,4 1 0-16,0 1 0 0,-5 0 128 0,-1 2-128 0,-2-4 0 16,1 6 0-16,4-2 128 0,-4 2-128 0,-6-1 0 0,3 1 0 15,5-1 0-15,-4 3 0 0,-4 0 0 0,-2 2 0 16,-2-1 0-16,-1 2 0 0,1-3 0 0,-3 2 0 16,-2 1 0-16,-2 1 0 0,-5-4 0 0,4 2 0 15,-1-2 0-15,-1 2 0 0,-1 0 0 0,-6-1 0 16,-5 1 0-16,0-4 0 0,1 1 0 0,-1-1 0 15,1-1 0-15,-1 2 0 0,-3 4 128 0,-5-5-128 16,-1-1 0-16,0-1 0 0,-4 0 0 0,1 1 0 16,3 2 0-16,-3 0 0 0,-4 4 0 0,-3-2 0 15,-6 2 0-15,-4-2 0 0,-2-1-128 0,-3 2 128 16,-4-1-1824-16,-2 2-272 0,-4-1-48 16</inkml:trace>
  <inkml:trace contextRef="#ctx0" brushRef="#br2" timeOffset="207996.91">2808 10179 1839 0,'0'0'160'0,"0"0"-160"15,0 0 0-15,0 0 0 0,0 0 4576 0,0 0 880 16,-8-6 176-16,8 6 48 0,0 0-4336 0,0 0-848 16,0 0-176-16,0 0-48 0,4-10 384 0,-4 10 80 15,4-10 16-15,-4 10 0 0,7-7-128 0,1 2-32 16,-1 0 0-16,-7 5 0 0,0 0-16 0,9-4-16 15,3 1 0-15,-12 3 0 0,0 0-96 0,0 0-16 16,12 1 0-16,-12-1 0 0,0 0-80 0,9 7-32 16,-9-7 0-16,12 7 0 0,2 2-16 0,-9-2 0 15,-5-7 0-15,0 0 0 0,7 11-48 0,-3-2-16 16,-8 0 0-16,4-9 0 0,6 12 64 0,1 0 0 0,1 1 0 0,1-3 0 16,-1 3-80-16,2 3-16 0,1-1 0 0,-1 1 0 15,0 0-224-15,3 2 144 0,2 1-144 0,-2 1 128 16,-3-2-128-16,1 1 0 0,-1-1 0 0,-1 0 0 15,-1 0 0-15,0 1 0 0,0-4 0 0,0 5 0 16,-1-5 0-16,1 4 0 0,-1-2 0 0,1 0 0 16,1-4-128-16,-2-2-16 0,-1 0 0 0,2-2 0 15,-1-1-192-15,0 0-48 0,-7-8 0 0,4 11 0 16,-4-11-112 0,5 8-16-16,-5-8-16 0,8 5 0 0,-8-5-2224 0,0 0-432 0,0 0-80 0</inkml:trace>
  <inkml:trace contextRef="#ctx0" brushRef="#br2" timeOffset="208501.68">3465 10076 11055 0,'0'0'976'0,"0"0"-784"0,0 0-192 0,0 0 0 31,0 0 2240-31,0 0 384 0,0 0 96 0,0 0 16 0,0 0-1888 0,0 0-368 0,0 0-80 0,0 0-16 16,0 0 256-16,0 0 32 0,0 0 16 0,0 0 0 15,0 0-256-15,0 0-48 0,0 0-16 0,0 0 0 16,0 0 0-16,0 0 0 0,0 0 0 0,-9 8 0 16,-1-3-32-16,10-5 0 0,0 0 0 0,-8 10 0 15,-4 1-96-15,6-4-32 0,6-7 0 0,0 0 0 16,-9 12 80-16,2-1 16 0,3-4 0 0,0 3 0 16,-1-1 144-16,1 1 16 0,-1 3 16 0,2 0 0 15,2 0-32-15,-2 2 0 0,-2 0 0 0,1 3 0 16,3 3-64-16,-3 1-32 0,-4 5 0 0,2-1 0 0,0 1-144 15,1 3-16-15,-3 1-16 0,-1 4 0 0,-2 3-176 16,0 0 160-16,2-3-160 0,0-1 160 0,-3 0-160 0,2-3 0 16,1-1 0-16,-2 0 0 0,-1 2 0 0,-1-2 0 15,-2 1 0-15,-1 0 0 0,0 0 304 0,1 1-32 16,-1 0 0-16,2 1 0 0,-1 0-112 0,2-2-32 16,0-4 0-16,2-1 0 0,0-2-128 0,1-1 0 15,-2-3-160-15,2-2 160 16,0-2-1712-16,4-2-240 0,1-2-48 0</inkml:trace>
  <inkml:trace contextRef="#ctx0" brushRef="#br2" timeOffset="209743.68">3806 9498 4607 0,'0'0'400'0,"0"0"-400"15,0 0 0-15,0 0 0 0,0 0 3024 0,0 0 528 0,-2-10 96 0,2 10 32 16,0 0-2768-16,0 0-544 0,0 0-112 0,0 0-32 15,2-11 304-15,0 3 64 0,-2 8 16 0,0 0 0 16,0 0-288-16,4-6-64 0,-4 6-16 0,0 0 0 0,0 0 272 0,0 0 64 16,0 0 16-16,0 0 0 0,0 0-48 0,3 14-16 15,-6 2 0-15,0-3 0 0,2 1-160 0,-3 2-48 16,-2 1 0-16,-2 2 0 0,-1 2-48 0,1 0-16 16,-1-1 0-16,1 1 0 0,-1 1-16 0,1 0-16 15,-1 0 0-15,0 0 0 0,0 0-224 0,1-1 144 16,1-1-144-16,2 2 128 0,-1 0-128 0,2 2 0 15,0-1 0-15,0-2 128 0,0-1-128 0,1 2 0 16,3 6 0-16,3-3 0 0,1-7 0 0,1-2 128 16,-1-2-128-16,3-2 0 0,2-1 0 0,0-4 0 15,-1 1 0-15,2-1 0 16,3-1-480-16,1-2-32 0,1-4 0 0,-1 0 0 16,-1 0-400-16,3-5-96 0,2 0-16 0,-2-2-10000 0</inkml:trace>
  <inkml:trace contextRef="#ctx0" brushRef="#br2" timeOffset="209978.84">4068 9823 7359 0,'0'0'656'16,"0"0"-528"-16,0 0-128 0,-6 12 0 15,4-2 5328-15,0 2 1040 0,1-2 208 0,2 1 32 16,1-1-5280-16,-2-10-1072 0,0 0-256 0,6 14 0 16,0-1 0-16,-1-1 0 0,0 0 0 0,-1 0 0 0,-3 1 0 0,-1-13-192 15,5 10 16-15,-5-10 16 16,2 13-144-16,-2-13-16 0,0 13-16 0,0-13 0 16,0 0-672-16,0 0-128 0,-3 12-16 0,3-12-10768 15</inkml:trace>
  <inkml:trace contextRef="#ctx0" brushRef="#br2" timeOffset="210158.66">4057 9639 20271 0,'1'-9'1792'0,"-2"0"-1424"0,-1 1-368 16,2 8 0-16,0 0 4032 0,0 0 720 0,0 0 160 15,0 0 16 1,0 0-5248-16,0 0-1040 0,0 0-224 0,10 1-13696 0</inkml:trace>
  <inkml:trace contextRef="#ctx0" brushRef="#br2" timeOffset="210643.3">4161 9450 24991 0,'0'0'1104'0,"-7"-5"240"0,-2 3-1088 0,9 2-256 16,0 0 0-16,0 0 0 0,-7-3 912 0,7 3 128 15,0 0 32-15,0 0 0 0,0 0-768 0,0 0-160 16,0 0-16-16,0 0-128 0,0 0 208 0,8 10-64 16,-8-10-16-16,10 9 0 0,1 3-128 0,-1-2 128 15,-1-1-128-15,2 2 128 0,-1-1-128 0,1-1 0 16,-2-2 0-16,1 2 128 0,-1 0 0 0,2 2 0 16,-1-1 0-16,0 2 0 0,0-1 272 0,0 4 48 15,2-2 16-15,-4 0 0 0,-2 0 32 0,2 3 0 16,2-2 0-16,-2 2 0 0,-3-5-224 0,2 5-32 15,-1 0-16-15,0 2 0 0,-1 1-96 0,-1 0 0 0,-3-1-128 0,2 0 192 16,1 2-192-16,-3 1 128 0,-2-2-128 0,1 1 0 16,1 0 0-16,-2 0 0 0,-3 0 0 0,0-2 0 15,0 3 0-15,-1 0 0 0,-1-2 0 0,0-1 0 16,-2 1-144-16,0-6-32 0,2 0 0 0,-2 1 0 31,-1-1-400-31,1 0-64 0,1-4-32 0,1-1 0 16,-3-1-2064-16,9-7-400 0</inkml:trace>
  <inkml:trace contextRef="#ctx0" brushRef="#br2" timeOffset="210972.62">4721 10172 17503 0,'0'0'768'0,"0"0"176"0,2-9-752 0,-2 9-192 15,4-8 0-15,4 3 0 0,3 1 4320 0,0-1 832 16,1 4 160-16,1-2 48 0,1 2-4416 0,2-2-944 15,0 0 0-15,1 2-192 0,-2 1 192 0,1 0 0 16,0-1-160-16,-1 0 160 0,2 1 0 0,1 0 0 0,2-3 0 0,-4 2 0 16,-5-1-336-16,5 2 48 0,4-1 16 0,-2 0 0 15,-5-1-16-15,0 2 0 0,0-1 0 0,0 1 0 32,0-4-688-32,-3 2-144 0,-10 2-32 0,11-4-8224 0,-1 2-1648 0</inkml:trace>
  <inkml:trace contextRef="#ctx0" brushRef="#br2" timeOffset="211296.06">4753 10338 19343 0,'0'0'1728'0,"0"0"-1392"16,0 0-336-16,0 0 0 0,0 0 3344 0,0 0 608 15,0 0 112-15,7 10 32 0,1-2-3280 0,1-1-656 16,1-2-160-16,1-1 0 0,0-2 0 0,2 2 128 16,3-1-128-16,-2 1 128 0,2-4 0 0,1 0-128 15,1 0 192-15,-2 0-64 0,-2 0-128 0,5 0 160 16,1 2-160-16,-1 0 160 0,-5 0-160 0,2 0 0 15,2 0 0-15,0 1 0 0,-2-1-288 0,-2 1-96 16,0 0 0-16,1-2-16 16,0 1-2592-16,0-2-512 0</inkml:trace>
  <inkml:trace contextRef="#ctx0" brushRef="#br2" timeOffset="213508.31">6088 9732 26607 0,'0'0'1168'0,"0"0"256"0,-1-10-1136 0,1 10-288 16,3-9 0-16,-3 9 0 0,5-9 0 0,-5 9 0 16,0 0 0-16,8-6 0 0,2 0 0 0,-10 6 0 15,0 0 0-15,0 0-144 0,0 0 144 0,0 0 0 16,0 0 0-16,0 0 0 0,0 0 0 0,0 0 0 16,0 0 0-16,0 0 0 0,0 0 336 0,-6-3 112 15,-1-4 0-15,7 7 16 0,-9-4 560 0,9 4 96 16,0 0 32-16,0 0 0 0,0 0-224 0,-9 4-32 15,9-4-16-15,-9 3 0 0,0 1-224 0,1-2-32 16,1 3-16-16,1 2 0 0,-1-1-128 0,1 1-32 16,-3 2 0-16,1 0 0 0,-1 5-256 0,-1 0-48 15,1 0-16-15,-1 3 0 0,0 1-128 0,-1 3 0 16,1 1 0-16,-1 2 128 0,-1 0-128 0,1 4 0 0,-2 0 0 0,2 5 128 16,1 1-128-16,2 0 0 0,2-2 144 0,0 0-144 15,1-2 160-15,1-4-32 0,3-2-128 0,0 3 192 16,-2-1-64-16,2-2 0 0,-1-1-128 0,4-1 192 15,0-1-192-15,1-1 128 0,-1 1-128 0,4-1 0 16,0-2 160-16,2-1-160 0,-1-1 160 0,2-3-160 16,0-3 128-16,1-1-128 0,2 2 0 0,0-7 144 15,-1-2-144-15,1-2 0 0,0-2 0 0,0-1 0 16,-1-2 128-16,1-2-128 0,1-2 0 0,0 0 128 16,2-4-128-16,0-3 0 0,0 1 144 0,1-5-144 15,1 3 0-15,-2-2 144 0,-5-1-144 0,5-1 0 16,1-2 128-16,1-1-128 0,-2 0 0 0,-2-1 0 15,0-3 144-15,0 0-144 0,-1-2 0 0,1 0 144 0,-3-2-144 0,-1 1 0 16,-2 1 0-16,-1 4 0 0,-2-1 0 16,-1 2 0-16,-1 1 0 0,-3 4 0 0,-2-3 0 0,0 4 0 15,-3 2 0-15,-2 1 0 0,-2 2 0 0,0 0 0 16,-1-1 0-16,1 2 0 0,1 2 0 0,-2 1 0 16,-1 0 0-16,3 2 0 0,3 0-256 0,-2 2 64 15,-2-1 0-15,3 2 16 16,7 5-1360-16,0 0-288 0,-8-4-48 0,8 4-9296 15,-9-1-1856-15</inkml:trace>
  <inkml:trace contextRef="#ctx0" brushRef="#br2" timeOffset="213828.24">5885 10094 24879 0,'0'0'2208'0,"0"0"-1760"0,0 0-448 0,0 0 0 16,0 0 1456-16,0 0 208 0,0 0 32 0,0 0 16 16,0 0-1328-16,13-1-384 0,0 1 144 0,1 0-144 15,2-2 0-15,0 2 144 0,1 2-144 0,-2 0 0 16,1 0 0-16,0 0 0 0,2 2 0 0,-3-1 0 15,-1 1 0-15,0 0 0 0,1-2 0 0,-1-1 0 0,-4 1 0 16,-10-2 0-16,10 0 0 0,1 0 0 0,-1 0 0 0,-10 0 0 16,9 2 0-16,-9-2 0 15,12-2-480-15,-12 2-48 0,9-3-16 0,2 1-8384 16,-1-2-1680-16</inkml:trace>
  <inkml:trace contextRef="#ctx0" brushRef="#br2" timeOffset="-214276.2">6006 9467 27647 0,'0'0'2448'0,"0"0"-1952"0,0 0-496 0,0 0 0 16,0 0 544-16,12-1 16 0,0-5 0 0,1 4 0 31,0 0-1008-31,1 2-192 0,0 2-32 0,1-2-16 0,-3-3 464 0,-1 1 96 0,1-1 128 0,1 3-208 16,0-3 208-16,0 2 0 0,-1-2-160 0,1 1 160 15,0-2 0-15,1 0 288 0,1 4-48 0,-2 1-16 16,-3-2 288-16,0-2 64 0,0-1 16 0,-10 4 0 16,11 0-256-16,-11 0-48 0,12-2-16 0,-12 2 0 15,11 0-128-15,-11 0-16 0,10-5-128 0,-1 2 192 16,-9 3-192-16,0 0 128 0,10-1-128 0,-10 1 0 15,11-2 128-15,-11 2-128 0,9-6 0 0,-9 6 0 16,10-3 128-16,-10 3-128 0,8-4 0 0,-8 4 144 16,0 0 112-16,0 0 0 0,0 0 16 0,0 0 0 15,0 0 112-15,0 0 0 0,0 0 16 0,0 0 0 16,0 0-48-16,0 0-16 0,0 0 0 0,0 0 0 0,0 0-48 0,0 0-16 16,0 0 0-16,-5-7 0 0,5 7-144 0,0 0-128 15,-5-7 192-15,5 7-192 0,0 0 176 0,0 0-176 16,0 0 160-16,-5-6-160 0,5 6 144 0,-6-7-144 15,6 7 128-15,0 0-128 0,0 0 240 0,-9-3-48 16,3-3 0-16,6 6 0 0,-8-5 80 0,8 5 16 16,-10-4 0-16,-1 2 0 0,1 2-32 0,1-2-16 15,1-3 0-15,-1 1 0 0,-1 2-64 0,0 1-16 16,0 1 0-16,-1 0 0 0,1-1-160 0,1 0 128 16,-2 1-128-16,2-2 128 0,9 2-128 0,-10 0 0 15,-1 0 0-15,11 0 0 0,0 0 0 0,0 0 0 16,0 0 0-16,0 0 0 0,0 0 0 0,0 0 128 0,0 0-128 0,0 0 0 15,0 0 0-15,0 0 0 0,0 0 128 0,0 0-128 16,0 0 0-16,0 0 0 0,-8-4 0 0,8 4-176 16,0 0-144-16,0 0-16 0,0 0-16 0,0 0 0 31,0 0-224-31,0 0-64 0,-7 8 0 0,7-8 0 16,0 0-1744-16,0 0-368 0,0 0-64 0,0 0 0 0</inkml:trace>
  <inkml:trace contextRef="#ctx0" brushRef="#br2" timeOffset="-213833.42">6796 9282 2751 0,'0'0'256'0,"0"0"-256"15,0 0 0-15,0 0 0 0,-9 0 6480 0,9 0 1264 0,0 0 240 0,0 0 48 16,0 0-6224-16,0 0-1232 0,0 0-256 0,0 0-64 16,7 10 80-16,-1 1 16 0,-1-1 0 0,1-1 0 15,-1 3-224-15,-3-3-128 0,-2 1 128 0,2 5-128 16,-1 4 0-16,-1 1 128 0,-3-1-128 0,1 1 0 16,-2 0 144-16,0 0-144 0,0 3 192 0,-1 1-192 15,0-3 176-15,-1 1-176 0,0-1 160 0,1 1-160 16,1-2 0-16,1-4 0 0,1-1 0 0,2-2 0 15,-2-1-192-15,2-12-144 0,-2 8-32 0,2-8 0 16,0 0-1648 0,0 0-336-16,0 0-64 0</inkml:trace>
  <inkml:trace contextRef="#ctx0" brushRef="#br2" timeOffset="-213553.61">6633 9291 27647 0,'0'0'2448'0,"0"0"-1952"15,-6-7-496-15,6 7 0 0,0 0 2624 0,0 0 416 16,0 0 96-16,0 0 0 0,8-6-2496 0,3 2-512 16,4 3-128-16,2-1 0 0,1 1 0 0,0 0 144 15,0-1-144-15,1 1 160 0,2 0-160 0,-1-1 0 16,0 1-160-16,-1 1 160 0,2-1-336 0,-1 0 16 0,-2-2 16 15,2 2 0 1,-1 1-176-16,1-2-32 0,-2 0-16 0,0 0 0 16,2 2-240-16,-2 2-32 0,-1-2-16 0,0 2 0 15,0-2-1472-15,1 3-288 0,0-2-64 0,-1 1-9392 0</inkml:trace>
  <inkml:trace contextRef="#ctx0" brushRef="#br2" timeOffset="-212840.04">7676 9884 7359 0,'0'0'656'0,"0"0"-528"0,0 0-128 0,0 0 0 16,0-9 3264-16,0 9 640 0,0 0 112 0,0 0 16 16,0 0-3408-16,0 0-624 0,0 0-256 0,0 0 0 15,0 0-592-15,0 0-128 0,0 0-32 0,0 0 0 16,0 0 768-16,0 0 240 0,0 0 0 0,0 0-160 16,0 0 1584-16,0 0 320 0,-8 6 64 0,8-6 16 0,-9 6-32 0,9-6-16 15,0 0 0-15,-6 5 0 0,-1 0-432 0,7-5-64 16,-6 7-32-16,6-7 0 0,-9 6-448 0,2 5-96 15,-1-1 0-15,2 3-16 0,-2-3-336 0,-1 5-64 16,-2 0-16-16,1 5 0 0,-3 1-32 0,-1 4-16 16,-2 2 0-16,0 0 0 0,1-1 208 0,-2-1 32 15,0 0 16-15,-1-2 0 0,-3 0 64 0,0-2 16 16,0 1 0-16,1-3 0 0,1-2-256 0,-1 0-48 16,2-1-16-16,1-2 0 0,0-1-240 0,3 0 0 15,-1-2 0-15,2-2 0 16,2-3-384-16,2-1-112 0,1 1-16 0,8-6-16 15,-8 4-624-15,8-4-128 0,-9 2-32 0,9-2 0 16,-11-5-2112-16,2 1-416 0,1-2-96 0</inkml:trace>
  <inkml:trace contextRef="#ctx0" brushRef="#br2" timeOffset="-212549.5">7302 9970 44639 0,'0'0'1984'0,"0"0"384"0,0 0-1888 0,0 0-480 0,0 0 0 0,0 0 0 16,13 7 192-16,1 3-48 0,2-3-16 0,1 3 0 16,3 6-128-16,-1 1-176 0,1-2 48 0,1 6 0 0,-1 1 0 15,1 3 0-15,0-1 0 0,0-2 0 0,-3-1 128 0,-1-1-128 16,-2 3 128-16,-2-4-128 0,0 1 128 0,-2-1 0 15,-1-2-144-15,-4-1 144 0,-1-2-320 0,0-1 0 16,-1-1 0-16,0-2 0 16,-1-1-320-16,0 1-48 0,-3-10-16 0,3 7 0 15,-3-7-1152-15,0 0-224 0,0 0-48 0,0 0-13552 0</inkml:trace>
  <inkml:trace contextRef="#ctx0" brushRef="#br2" timeOffset="-211587.39">7401 9690 18431 0,'0'0'1632'0,"0"0"-1312"0,0 0-320 0,0 0 0 16,0 0 3136-16,0 0 544 0,0 0 112 0,0 0 32 15,0 0-3072-15,0 0-624 0,0 0-128 0,0 0 0 16,0 0 0-16,0 0-176 0,0 0 176 0,0 0-208 16,0 0 16-16,0 0 0 0,0 0 0 0,-9-1 0 15,1-2 192-15,8 3 0 0,0 0 0 0,0 0-144 16,-8-3 496-16,8 3 96 0,0 0 32 0,0 0 0 16,0 0-16-16,0 0 0 0,0 0 0 0,0 0 0 15,7-6-272-15,-7 6-48 0,10-5-16 0,1 2 0 0,-1-2 0 16,1 3-128-16,-1 1 192 0,2 0-64 0,1 0-128 0,1 1 0 15,1 0 0-15,-1 0 0 0,2-2 0 16,0 2 0-16,3 0 0 0,-1 0 0 0,2-1 0 0,2-2 0 16,1-1 0-16,1 2 0 0,-5 0 0 0,1 2 128 15,-1-5-128-15,-2 4 0 0,-2-3 0 0,-2 1 0 16,-2 1 0-16,1 1 0 0,-1-1 0 0,-11 2 0 16,0 0 128-16,10 0-128 0,-10 0 0 0,12-2 160 15,-3-2-160-15,-9 4 160 0,9-3-16 0,-9 3 0 16,8-5 0-16,-8 5 0 0,9-4 64 0,-9 4 16 15,8-7 0-15,-8 7 0 0,0 0-64 0,5-6-16 16,-2-4 0-16,-3 10 0 0,0 0 112 0,-6-7 32 16,1 0 0-16,-1 1 0 0,6 6 144 0,-12-7 16 15,0 1 16-15,0 2 0 0,1 1-64 0,0 2-16 0,2 0 0 0,-1-1 0 16,-1-1-64-16,0 0 0 16,-1 0-16-16,0-1 0 0,2-1-144 0,-2 1-32 0,-2 0 0 0,2-2 0 15,1 2-128-15,4-3 128 0,-1 2-128 0,1-1 128 16,2-1-320-16,0 2-80 0,5 5-16 0,-7-7 0 31,1 1-2688-31,1-1-544 0</inkml:trace>
  <inkml:trace contextRef="#ctx0" brushRef="#br3" timeOffset="-191201.76">19429 8286 1839 0,'0'0'160'0,"0"0"-160"16,0 0 0-16,0 0 0 0,0 0 2896 0,0 0 560 16,0 0 96-16,0 0 32 0,0 0-2752 0,-5-6-560 15,5 6-96-15,0 0-32 0,0 0-16 0,0 0 0 16,-6-3 0-16,6 3 0 0,0 0 176 0,0 0 16 16,0 0 16-16,0 0 0 0,-11 0 272 0,11 0 48 15,-8 6 16-15,2-1 0 0,-2 1 112 0,0 0 32 16,0 2 0-16,1 1 0 0,-3 1-384 0,-1 2-80 15,2 1-16-15,-1 2 0 0,1-2-336 0,0 2 128 16,0 6-128-16,0-4 0 0,-2 1 0 0,2-2 0 0,0 0 0 0,1-1 0 16,2 0 128-16,1-1-128 0,-1-1 128 0,4 1-128 15,-1 2 192-15,2-2-48 0,1 1 0 0,0-1 0 16,1-2-144-16,2 1 128 0,2 1-128 0,0 2 128 16,-1-3-128-16,0 0 0 0,-1 0 0 0,-1 0 128 15,1 1-128-15,1-1 0 0,-2-2 0 0,2 2 0 16,-1-3-336-16,0 2 0 0,0 0 0 0,-3-12 0 15,7 11-576 1,-1 0-112-16,-6-11-32 0,0 0 0 0,11 0-416 16,1 0-64-16,-1 0-32 0,2 0-5568 0</inkml:trace>
  <inkml:trace contextRef="#ctx0" brushRef="#br3" timeOffset="-190864.54">19526 8559 16575 0,'0'0'1472'0,"-5"11"-1168"0,5-11-304 0,-6 12 0 15,2 1 2416-15,2 1 416 0,-1-1 96 0,2 0 16 16,1-1-2288-16,1 0-448 0,-1-12-80 0,4 13-128 16,1-3 0-16,1 0 0 0,-6-10-128 0,6 12 128 31,1-5-832-31,-7-7-64 0,6 9-16 0,-1-1 0 15,-5-8-1744-15,3 10-352 0,-3-10-64 0</inkml:trace>
  <inkml:trace contextRef="#ctx0" brushRef="#br3" timeOffset="-190644.31">19570 8400 23039 0,'-4'-18'2048'0,"3"10"-1648"15,1 8-400-15,0 0 0 0,0 0 1936 0,0 0 304 16,0 0 64-16,0 0 16 16,0 0-2480-16,0 0-496 0,0 0-112 0,0 0-8064 15,0 0-1600-15</inkml:trace>
  <inkml:trace contextRef="#ctx0" brushRef="#br3" timeOffset="-190190.22">19674 8277 31215 0,'0'0'1376'0,"0"0"288"16,-9-4-1328-16,9 4-336 0,0 0 0 0,0 0 0 0,0 0 336 0,0 0 0 15,0 0 0-15,7 7 0 0,-7-7-336 0,9 8-240 16,0 0 48-16,1 3 0 15,0-4-256-15,-1 0-32 0,-9-7-16 0,9 12 0 0,-1-1 96 0,-2 2 16 16,-1 0 0-16,-1-1 0 0,-4-12 256 0,4 16 128 16,-1-1-128-16,-2 2 128 0,0 0 0 0,-1-1 0 15,0-2 0-15,-1 1 176 0,0-1 96 0,0 3 32 16,1 1 0-16,0 0 0 0,0-1-112 0,0 2 0 16,1-1-16-16,0 0 0 0,0 2-176 0,3-3 0 15,-2-2 0-15,0 0 128 0,1-2-128 0,1 0 0 16,0-2 0-16,0 1 0 0,-4-12-272 0,4 9 16 15,-4-9 0-15,3 12 0 0,-3-12 0 0,4 11 16 16,-4-11 0-16,0 0 0 16,-1 10-432-16,1-10-96 0,-3 13 0 0,0-4-11152 0</inkml:trace>
  <inkml:trace contextRef="#ctx0" brushRef="#br3" timeOffset="-189285.9">19480 10327 2751 0,'0'0'256'0,"0"0"-256"15,0 0 0-15,0 0 0 0,0 0 3760 0,0 0 704 16,0 0 144-16,0 0 16 0,0 0-3568 0,0 0-720 15,0 0-144-15,0 0-16 0,0 0-176 0,0 0 128 16,0 0-128-16,0 0 128 0,-8 8 384 0,8-8 64 0,-6 8 0 0,-1 0 16 16,-1 0-64-16,1-1-16 15,-1 0 0-15,-3 2 0 0,1 0-256 0,0 3-64 16,-2 1-16-16,0 1 0 0,-1 3-176 0,0 0 0 0,-1-2 0 0,1 0 128 16,1 1-128-16,0 2 128 15,0 0-128-15,2-1 128 0,0 0 160 0,0 0 32 0,4 3 0 0,-1-3 0 16,1 0-320-16,1 0 160 0,1 1-160 0,2 0 128 15,4 0-128-15,0-1 0 0,2-1 0 0,1-2 0 16,2 1 0-16,2-1 0 0,2-2 0 0,-2-2 0 16,-2 1-240-16,3-2 32 0,0 0 0 0,0-3 0 31,0 1-368-31,0-1-64 0,2-2 0 0,0-1-16 0,-2 0-400 0,0-2-80 0,1-4-16 16</inkml:trace>
  <inkml:trace contextRef="#ctx0" brushRef="#br3" timeOffset="-189016.72">19597 10606 5519 0,'0'0'240'0,"0"0"64"0,0 0-304 0,0 0 0 16,0 0 0-16,-6 7 0 0,6-7 6288 0,0 0 1200 16,3 10 256-16,-3-10 32 0,6 11-6272 0,2-1-1248 15,0-1-256-15,0 0 0 16,-1 1-528-16,1-1-48 0,0 0-16 0,1 1 0 16,2-1-432-16,-4-2-64 0,-7-7-32 0,7 9 0 15,-2-1-1888-15,-5-8-384 0,3 10-80 0</inkml:trace>
  <inkml:trace contextRef="#ctx0" brushRef="#br3" timeOffset="-188792.62">19661 10349 32255 0,'0'0'2864'0,"0"0"-2288"16,-9 0-576-16,9 0 0 0,0 0 528 0,0 0 0 15,0 0 0-15,0 0 0 16,0 0-3008-16,0 0-592 0</inkml:trace>
  <inkml:trace contextRef="#ctx0" brushRef="#br3" timeOffset="-188297.5">19836 10290 13823 0,'0'0'1216'0,"0"0"-960"0,0 0-256 0,0 0 0 0,0 0 2672 0,0 0 480 15,0 0 112-15,0 0 0 0,0 0-2368 0,10 6-496 16,-10-6-80-16,0 0-32 0,11 7 32 0,-2-1 0 16,-9-6 0-16,10 11 0 0,-2-1-192 0,0-2-128 15,0-2 144-15,1 2-144 0,-1 3 0 0,1-1 0 16,0 2 0-16,0-3 0 0,0 0 240 0,-1 3-48 16,0-3-16-16,0 3 0 0,0 1 144 0,-2 2 16 15,-1-2 16-15,-1 4 0 0,2 0-208 0,-3 1-144 16,0 5 192-16,-4-1-192 0,-3-4 192 0,-1 4-192 15,1 2 192-15,-5 0-192 0,-3 4 0 0,0-2-144 16,0-3-16-16,-1-1 0 16,0 2-224-16,0-3-32 0,0-7-16 0,3 0-8224 15,1-2-1648-15</inkml:trace>
  <inkml:trace contextRef="#ctx0" brushRef="#br3" timeOffset="-186753.1">28585 8694 20959 0,'0'0'448'0,"0"0"112"0,0 0 16 0,0 0 16 0,0 0-464 0,0 0-128 0,6-5 0 0,-6 5 0 15,0 0 640-15,0 0 96 0,0 0 32 0,0 0 0 16,0 0-480-16,0 0-96 0,0 0 0 0,0 0-16 16,0 0-32-16,0 0 0 0,0 0 0 0,0 0 0 0,0 0 400 0,0 0 80 15,0 0 16-15,0 0 0 0,0 0 256 0,-7 10 48 16,-1-1 16-16,0 2 0 0,-1-1-240 0,-1 2-32 16,-1-1-16-16,0 4 0 0,0-1-208 0,-2 3-32 15,-1-1-16-15,-1 3 0 0,0 2-224 0,1 1-64 16,0 2 0-16,3-5 0 0,-1 0-128 0,3 1 0 15,1 1 0-15,2 3 0 0,0-3 0 0,1 1 0 16,1-1 0-16,2 1 0 0,0-4 0 0,1 2 0 16,0 0 0-16,-1 1 0 0,1-5 0 0,1 1 0 15,1 1 0-15,2-2-176 0,0-2-32 0,2-1-16 16,0 0 0-16,2-1 0 16,-1-2-288-16,2 0-48 0,1-4-16 0,3-2 0 15,1 0-640-15,0-3-144 0,0 4-32 0,1-3-11408 0</inkml:trace>
  <inkml:trace contextRef="#ctx0" brushRef="#br3" timeOffset="-186404.75">28759 9020 16575 0,'0'0'736'0,"0"0"160"0,-7-3-720 0,7 3-176 16,0 0 0-16,0 0 0 0,0 0 3216 0,0 0 624 15,0 0 112-15,-4 11 16 0,2 0-2992 0,2-2-592 16,0-9-128-16,2 12-32 0,0 0-224 0,-1-2 0 16,-1-10 0-16,1 13 0 0,2-1-304 0,-1 1 0 15,1-1 0-15,-2-3 0 16,-2 0-288-16,0 0-64 0,1-9-16 0,-2 9 0 16,2-9-272-16,0 0-48 0,0 0-16 0</inkml:trace>
  <inkml:trace contextRef="#ctx0" brushRef="#br3" timeOffset="-186213.62">28776 8838 13823 0,'0'0'1216'0,"-6"-7"-960"0,0-2-256 0,2 2 0 15,4 7 4320-15,0 0 816 0,0 0 176 0,0 0 16 16,8-5-4496-16,-8 5-832 0,9-5-288 0,-9 5 0 15,13 2-2336 1,-4-1-448-16,-9-1-112 0,0 0-16 0</inkml:trace>
  <inkml:trace contextRef="#ctx0" brushRef="#br3" timeOffset="-185802.75">28956 8643 21183 0,'0'0'1888'0,"0"0"-1504"15,-6-4-384-15,6 4 0 0,0 0 1568 0,0 0 240 16,0 0 48-16,0 0 16 0,0 0-1408 0,0 0-272 15,0 0-64-15,11 3-128 0,-11-3 160 0,12 6-160 0,-2 2 128 0,-1 1-128 16,-9-9 0-16,8 14 0 0,-2-1 128 0,0 1-128 16,-2-3 272-16,-1 2 32 0,0 0 0 0,0 2 0 15,-2-1 144-15,2 0 48 0,-2 1 0 0,1 0 0 16,1 1-96-16,-2 0-16 0,-1 1 0 0,3 1 0 16,2-1-192-16,-1 1-64 0,-1 4 0 0,1-1 0 15,0-1-128-15,-1-2 0 0,0-1 0 0,0 0 0 16,-2 2 0-16,-1 0 0 0,-1-4 0 0,-2 3 0 15,0-2 0-15,0 2 0 0,-4-3 0 0,-1 0 0 16,-2-4-256-16,-3-1-64 0,1-1-32 0,0 0 0 16,-5 2-608-16,0-3-128 0,0 0-32 0,-1-1-12016 15</inkml:trace>
  <inkml:trace contextRef="#ctx0" brushRef="#br3" timeOffset="-185066.91">28664 10339 13823 0,'0'0'1216'0,"0"0"-960"16,0 0-256-16,0 0 0 0,0 0 2112 0,0 0 384 15,0 0 80-15,0 0 16 0,0 0-2000 0,0 0-400 16,0 0-64-16,0 0-128 0,0 0 192 0,0 0-64 0,0 0-128 0,0 0 192 16,0 12 176-16,-2 1 16 0,-2-1 16 0,-1-1 0 15,-1 1 112-15,-4 1 32 0,0 0 0 0,0 1 0 16,-1 2-48-16,1 1-16 0,-1 1 0 0,2 1 0 16,0 1-176-16,0 1-48 0,1-4 0 0,3 3 0 15,1 1-128-15,0 1-128 0,0-3 144 0,2 2-144 16,0-1 0-16,1-1 0 0,1 0 0 0,1-1 0 15,1 0-416 1,0 0-32-16,1-1 0 0,2-1 0 0,-2-3-288 0,2 0-64 16,1-3-16-16,1 1 0 0,-1-2-384 0,1 0-80 0,-7-9 0 15</inkml:trace>
  <inkml:trace contextRef="#ctx0" brushRef="#br3" timeOffset="-184775.36">28840 10649 33119 0,'0'0'1472'0,"0"0"288"0,0 0-1408 0,0 0-352 15,0 0 0-15,-3 11 0 0,3-11 224 0,-1 12-32 16,1-12 0-16,0 11 0 0,2 2-192 0,0-2-160 0,-1-2 32 0,1 0 0 16,1-1-224-16,-3-8-32 0,1 10-16 0,-1-10 0 31,3 11-272-31,-3-11-48 0,-1 10-16 0,1-10 0 16,0 0-880-16,-3 8-176 0,3-8-48 0,0 0-9328 0</inkml:trace>
  <inkml:trace contextRef="#ctx0" brushRef="#br3" timeOffset="-184585.73">28883 10417 35359 0,'-11'-5'1568'0,"11"5"320"0,0 0-1504 0,0 0-384 16,0 0 0-16,0 0 0 15,0 0-592-15,0 0-192 0,11-3-48 0,-1 3-9152 16,2 0-1824-16</inkml:trace>
  <inkml:trace contextRef="#ctx0" brushRef="#br3" timeOffset="-184209.87">29042 10338 19343 0,'0'0'848'0,"0"0"192"0,0 0-832 0,0 0-208 0,-8 1 0 0,8-1 0 16,0 0 2800-16,0 0 512 0,0 0 96 0,0 0 32 15,0 0-2656-15,0 0-528 0,0 0-96 0,0 0-32 16,10 3-128-16,-10-3 0 0,13 0 0 0,-1 2 128 15,-2 2-128-15,1-1 0 0,-2 1 0 0,-1 2 0 16,-8-6 0-16,9 13 128 0,-1-1-128 0,-2 1 0 16,-1 3 0-16,2-1 0 0,-2 4 0 0,-1 0 0 15,1 2 128-15,-1 1-128 0,-1 0 0 0,-1-1 128 16,1-1-128-16,0-5 0 0,-1 1 0 0,2 2 128 16,-1-3-128-16,-1 0 0 0,-2 1 0 0,2-3 0 15,-1 1 128-15,0-3-128 0,-3 0 128 0,-2 0-128 0,-1-1 128 16,-1-1-128-16,0 2 0 0,-3-1 128 0,-2-3-128 0,0 2 0 15,-2 0 0-15,-2 0 0 16,-2 0-752-16,2 2-176 0,-4-3-32 0</inkml:trace>
  <inkml:trace contextRef="#ctx0" brushRef="#br3" timeOffset="-181409.46">21445 10605 19743 0,'0'0'880'0,"0"0"176"0,0 0-848 0,0 0-208 0,0 0 0 0,0 0 0 15,0 0 960-15,0 0 160 0,0 0 32 0,0 0 0 16,0 0-544-16,0 0-96 0,0 0-32 0,0 0 0 15,0 0-96-15,0 0-32 0,0 0 0 0,0 0 0 16,0 0-160-16,0 0-48 0,0 0 0 0,0 0 0 16,5 12 160-16,-2-3 16 0,-3 0 16 0,-2 1 0 15,-2 1-32-15,1 1-16 0,-3-1 0 0,0 1 0 0,-3 0-288 0,0 1 160 16,1 0-160-16,-1 0 128 0,-1 1-128 0,1 1 128 16,-1-1-128-16,-1 3 128 0,1-3 0 0,1 2 0 15,1-2 0-15,3 2 0 0,-2-3 32 0,2 1 0 16,0 2 0-16,1 0 0 0,-1-2-160 0,4 0 0 15,2 2 0-15,1-3 0 0,0-1 0 0,2-1-224 16,1-2 48-16,1-1 16 16,-6-8-304-16,10 9-64 0,-10-9-16 0,13 6 0 15,1-2-144-15,0-2-16 0,-1 1-16 0,0-3 0 16,2-4-1552-16,-1 0-304 0</inkml:trace>
  <inkml:trace contextRef="#ctx0" brushRef="#br3" timeOffset="-181135.19">21543 10838 11967 0,'0'0'1072'0,"0"0"-864"0,0 0-208 0,-7 7 0 0,7-7 2816 0,0 0 528 0,0 0 112 0,-6 8 0 16,6-8-1920-16,0 0-400 0,0 0-80 0,-4 9-16 16,4-9-192-16,0 0-32 0,0 9-16 0,0-9 0 0,0 0-464 0,6 12-80 15,-1-3-32-15,-5-9 0 0,0 0-224 0,7 10 0 16,-2-1 0-16,-5-9 0 16,0 0-624-16,4 12-64 0,-1 0-16 0,-3-12 0 15,1 10-2336-15,-2 1-480 0</inkml:trace>
  <inkml:trace contextRef="#ctx0" brushRef="#br3" timeOffset="-180921.73">21536 10793 40719 0,'-8'-11'1792'0,"8"11"384"0,0 0-1728 0,0 0-448 0,-2-9 0 0,2 9 0 31,0 0-448-31,0 0-160 0,6-9-32 0,1 3-16 16,-7 6-2560-16,8-6-512 0,-1 2-112 0</inkml:trace>
  <inkml:trace contextRef="#ctx0" brushRef="#br3" timeOffset="-180428.83">21664 10578 9215 0,'0'0'816'0,"0"0"-656"16,0 0-160-16,0 0 0 0,0 0 2784 0,0 0 528 15,0 0 96-15,0 0 32 0,0 0-1904 0,0 0-384 16,0 0-80-16,0 0-16 0,0 0-400 0,12 0-80 0,-12 0 0 0,13 0-16 15,-2 4-304-15,1 1-48 0,1-4-16 16,0 3 0-16,-1 1-64 0,-2 0-128 0,-1 1 176 0,-1 0-176 16,-8-6 320-16,11 12-32 0,0 0-16 0,0-1 0 15,-2 2 32-15,-4-1 0 0,-2 0 0 0,1 1 0 16,1 0 32-16,-1 0 16 0,-2-1 0 0,0 1 0 16,-2 0-96-16,1 0 0 0,3-1-16 0,0-1 0 15,-1 0-48-15,0-1 0 0,4 2 0 0,-3-2 0 16,-2 3-192-16,2-4 128 0,0 1-128 0,0 1 0 15,0 0 0-15,-1-1 0 0,-1-1 0 0,0 2 0 16,-2-2-192-16,-3 0-48 0,3-9 0 0,-5 13 0 16,1-1-272-16,-4-1-48 15,-2 0-16-15,-1-1 0 0,1 1-1328 0,-2-2-272 0,-1-1-48 0</inkml:trace>
  <inkml:trace contextRef="#ctx0" brushRef="#br3" timeOffset="-179584.9">21693 11571 4607 0,'0'0'400'0,"0"0"-400"0,0 0 0 0,0 0 0 16,0 0 2688-16,0 0 448 0,0 0 80 0,0 0 32 15,0 0-2080-15,0 0-400 0,0 0-96 0,0 0-16 16,0 0-528-16,0 0-128 0,0 0 0 0,0 0 0 15,-11 7 192-15,2-1 0 0,1 2 0 0,0 1 0 16,1-2 608-16,-3 2 128 0,3 2 32 0,0-1 0 16,1-3 192-16,-2 4 64 0,0 1 0 0,0-2 0 15,0 3-448-15,3 0-96 0,0 3-16 0,1-1 0 16,-1 1-368-16,-1 2-80 0,0 0-16 0,3 2 0 16,1 0-192-16,0-1 0 0,2-1 0 0,0 3 0 0,-1-2 0 0,2-1 0 15,3-1 0-15,-1 0 0 16,1-3-640-16,0 2-32 0,1-3 0 0,2-3 0 15,0 3-432-15,1-5-96 0,0 0-16 0,1-2 0 16,2 1-384-16,-1-1-64 0,0 0-32 0</inkml:trace>
  <inkml:trace contextRef="#ctx0" brushRef="#br3" timeOffset="-179259.39">21865 11861 11055 0,'0'0'480'0,"0"0"112"0,0 0-464 0,0 0-128 0,-11 5 0 0,11-5 0 15,0 0 5568-15,-4 10 1088 0,-1-1 208 0,4 0 48 32,3 3-6032-32,1-1-1216 0,-3-2-240 0,0-9-64 0,4 10-224 0,0 1-48 15,0-2-16-15,-4-9 0 0,2 9 240 0,-2-9 48 0,6 10 16 0,-6-10 0 16,2 11 368-16,-2-11 80 0,3 10 16 0,-3-10 0 16,0 0-352-16,1 11-64 0,-1-11 0 0,0 0-7232 15,0 0-1424-15</inkml:trace>
  <inkml:trace contextRef="#ctx0" brushRef="#br3" timeOffset="-179053.57">21853 11675 38351 0,'0'0'1696'0,"-9"-1"352"15,-2-2-1632-15,11 3-416 0,0 0 0 0,0 0 0 0,0 0 208 0,0 0-32 16,0 0-16-16,0 0 0 16,0 0-1056-16,0 0-192 0,0 0-64 0,11 6 0 15,-11-6-1904-15,12 4-384 0,-2-4-80 0,-10 0 0 0</inkml:trace>
  <inkml:trace contextRef="#ctx0" brushRef="#br3" timeOffset="-178665.34">21956 11579 35711 0,'0'0'1584'0,"0"0"320"0,0 0-1520 0,0 0-384 15,0 0 0-15,0 0 0 0,0 0 0 0,0 0 128 16,0 0-128-16,0 0 0 0,0 0 0 0,10-3-288 16,-10 3 48-16,11 0 16 0,-1 3 224 0,-10-3-144 15,11 5 144-15,-2 3-128 0,-1 2 128 0,-1-1 0 16,0-1 0-16,-1 1 0 0,1 1 0 0,-1-1 0 16,0 0 0-16,-2 3 0 0,-2-5 160 0,1 5 64 15,1-1 16-15,-2 2 0 0,1 2 112 0,-3 1 32 16,-1 0 0-16,-1 2 0 0,1 0-240 0,0 2-144 15,-2-1 192-15,1-5-192 0,-1 1 0 0,0 2 0 16,-1-2 0-16,0 1 0 0,1-2 0 0,-3 1-224 16,0-4 32-16,-1 1 16 0,1 0 48 0,-1 0 0 0,2 1 0 15,-1-7 0 1,-2 1-1264-16,8-7-240 0,0 0-48 0,-9 5-12720 0</inkml:trace>
  <inkml:trace contextRef="#ctx0" brushRef="#br3" timeOffset="-176713.39">31116 11640 9215 0,'0'0'400'0,"0"0"96"0,0 0-496 0,-9 1 0 16,1-1 0-16,0 0 0 0,0 0 1968 0,8 0 288 15,0 0 64-15,-10 4 16 0,-1-1-1872 0,11-3-464 16,0 0 0-16,-9 3 0 0,1-3 256 0,8 0-64 16,-9 0 0-16,9 0 0 0,0 0 480 0,0 0 96 15,-9 2 0-15,9-2 16 0,0 0 288 0,0 0 48 16,-13 7 16-16,4 1 0 0,9-8-272 0,-8 9-48 15,-4 1-16-15,5-1 0 0,1 3-352 0,0-3-80 16,-3-1-16-16,-2 2 0 0,0 2-352 0,0 1 144 16,3-1-144-16,1 2 0 0,-1-1 0 0,0 0 0 15,-1 2 0-15,1-1 0 0,1 2 0 0,1 1 0 16,-1-4 0-16,2 1 0 0,1 0 0 0,2 1 0 16,-2 0 0-16,1 0 0 0,2-2 0 0,0 0 0 0,-1 0 0 15,2-3 0-15,0 1-256 0,3-1 0 0,-3-10 0 0,5 12 0 31,2-4-768-31,-7-8-176 0,10 7-16 0,0-1-16 16,-10-6-1392-16,15 3-288 0</inkml:trace>
  <inkml:trace contextRef="#ctx0" brushRef="#br3" timeOffset="-176359.16">31104 11857 17967 0,'0'0'784'0,"0"0"176"0,0 0-768 0,0 0-192 16,5 9 0-16,-5-9 0 0,3 10 1312 0,-3-10 224 16,0 12 32-16,1-3 16 0,-1-9-1136 0,-1 10-240 15,-4 0-32-15,5-10-16 0,0 0-160 0,0 11 0 16,-3-2 0-16,3-9 128 0,0 12-128 0,0-12-192 16,0 0 32-16,0 11 16 0,0-11-64 0,1 10-16 15,-1-10 0-15,0 0 0 0,3 12 32 0,-3-12 16 0,0 0 0 16,0 0 0-1,0 11-512-15,0-11-96 0,0 0-32 0</inkml:trace>
  <inkml:trace contextRef="#ctx0" brushRef="#br3" timeOffset="-176110.81">31111 11767 6447 0,'0'0'576'0,"0"0"-576"0,0 0 0 0,0 0 0 0,0 0 4224 15,0 0 752-15,0 0 144 0,0 0 16 0,0 0-3888 0,0 0-784 16,0 0-144-16,0 0-48 0,0 0-80 0,0 0 0 16,0 0-16-16,0 0 0 0,0 0-176 0,0 0 0 15,0 0 0-15,0 0-176 16,0 0-528-16,0 0-96 0,0 0-32 0,0 0-6480 15,0 0-1312-15</inkml:trace>
  <inkml:trace contextRef="#ctx0" brushRef="#br3" timeOffset="-175660.6">31167 11701 17855 0,'0'0'784'0,"0"0"176"0,0 0-768 0,0 0-192 0,0 0 0 0,0 0 0 16,0 0 784-16,0 0 128 0,0 0 32 0,0 0 0 15,0 0-224-15,9 7-32 0,-9-7-16 0,0 0 0 16,0 0 16-16,10 9 0 0,1-2 0 0,-11-7 0 16,7 6-272-16,-7-6-48 0,10 8-16 0,-3 1 0 15,-7-9-16-15,8 9 0 0,-8-9 0 0,8 11 0 0,0-2 48 0,-3 1 16 16,-4 1 0-16,2-1 0 0,1-1-160 0,-1 2-48 16,-1 2 0-16,-1-4 0 0,-1 0-192 0,2 0 128 15,-1 0-128-15,-1 0 0 0,0-9 0 0,-1 12 0 16,-1 0 0-16,1-1 0 0,0 0 0 0,1-11 0 15,-1 12 0-15,1-12 0 0,-3 10 0 0,0 0 0 16,-1 1 0-16,2-2-160 16,2-9-336-16,-7 12-64 0,-1 0-16 0,2-2 0 15,1-2-208-15,-3 2-48 0,-3-1-16 0,2-1 0 16,2-3-1312-16,-3 3-256 0</inkml:trace>
  <inkml:trace contextRef="#ctx0" brushRef="#br3" timeOffset="-174608.81">31191 12761 8287 0,'0'0'736'16,"0"0"-592"-16,0 0-144 0,0 0 0 0,0 0 2800 0,0 0 528 0,0 0 96 0,0 0 32 16,0 0-1936-16,0 0-384 0,0 0-80 0,0 0-16 15,0 0-144-15,0 0-48 0,0 0 0 0,0 0 0 16,0 0-112-16,0 0-32 0,0 0 0 0,-7 8 0 16,-1 0-176-16,0 2-32 0,0 2-16 0,0 3 0 15,2-2-128-15,-5 1-32 0,-2 2 0 0,0-1 0 16,0 3-112-16,-1-2-16 0,-2 2-16 0,2 1 0 15,1-1 112-15,0 0 32 0,1 0 0 0,2 5 0 16,4-7-64-16,0 4 0 0,-2 0 0 0,3-1 0 16,2-1-256-16,-1 1 160 0,-1-4-160 0,3 1 128 15,2 0-128-15,1-1 0 0,-1 0 0 0,1-4 128 16,2 2-128-16,-1-1 0 0,-2-12 0 0,3 12 0 0,0-2 0 16,2-1 0-16,7-1 0 0,-5-1 0 15,-7-7-576-15,0 0 16 0,15 8 0 0,-1-2 0 16,-1-1-496-16,-2 0-96 0,-11-5-32 0,11 3-8128 15,4-2-1632-15</inkml:trace>
  <inkml:trace contextRef="#ctx0" brushRef="#br3" timeOffset="-174294.63">31156 13079 15663 0,'0'0'688'0,"0"0"144"0,0 0-656 0,0 0-176 0,0 0 0 0,0 0 0 15,0 0 2816-15,0 0 544 0,2 8 96 0,0 0 32 16,-2-8-2672-16,3 12-544 0,-3-12-96 0,0 12-32 15,0-12-144-15,2 10 0 0,-2-10 0 0,0 0 0 16,-1 12 0-16,1-2 0 0,0 1 0 0,0-11 0 16,-1 10-224-16,1-10 32 0,0 10 0 0,0-10 0 15,0 0-1568-15,0 0-304 0,0 0-64 16,0 0-16-16</inkml:trace>
  <inkml:trace contextRef="#ctx0" brushRef="#br3" timeOffset="-174063.66">31145 13052 7359 0,'0'0'656'0,"0"0"-528"16,0 0-128-16,6-9 0 0,-1-3 3840 0,2 3 720 15,-2 0 160-15,0 2 16 0,0-6-3968 0,1 4-768 16,-6 9-240-16,4-8 0 15,-4 8-224-15,1-10-48 0,-1 10-16 0,0 0 0 0,0-9 272 0,0 9 64 0,0 0 16 16,0 0 0-16,0 0 176 0,0 0 0 16,0 0 0-16,0 0-128 15,0 0-496-15,0 0-80 0,0 0-32 0</inkml:trace>
  <inkml:trace contextRef="#ctx0" brushRef="#br3" timeOffset="-173544.92">31255 12814 5519 0,'0'0'496'0,"0"0"-496"16,0 0 0-16,0 0 0 0,0 0 4656 0,0 0 832 15,0 0 160-15,0 0 48 0,0 0-3968 0,0 0-768 16,0 0-176-16,0 0-16 0,0 0-320 0,0 0-64 16,0 0-16-16,0 0 0 0,11 0-48 0,-11 0 0 15,13 3 0-15,-4 4 0 0,-9-7 0 0,8 8-16 0,-2 1 0 0,1 1 0 16,-1 1 0-16,1 0 0 0,-2 3 0 0,2 2 0 16,-2-2-112-16,0 0-32 0,-1 0 0 0,-2 4 0 15,0-1-160-15,-2 3 0 0,-3 1 144 0,1 1-144 16,-4-2 128-16,1 0-128 0,-1 3 160 0,0 0-160 15,-1 3 160-15,-1-2-160 0,-3-7 160 0,2 2-160 16,3-3 176-16,-1 1-176 0,-2 0 192 0,0 0-192 16,0-4 0-16,2-2 0 0,2 1 0 0,0-2 0 15,-3-2-1008 1,2 0-304-16,-1-1-64 0</inkml:trace>
  <inkml:trace contextRef="#ctx0" brushRef="#br3" timeOffset="-164803.52">1176 11389 12895 0,'-9'-3'1152'0,"9"3"-928"0,-8-5-224 0,8 5 0 15,-8-5 2672-15,2-2 480 0,6 7 112 0,0 0 0 16,-7-7-2064-16,7 7-432 0,-8-6-64 0,8 6-32 16,-6-5-224-16,6 5-32 0,-8-4-16 0,8 4 0 15,-8-5 256-15,8 5 48 0,0 0 16 0,0 0 0 16,0 0 192-16,0 0 48 0,0 0 0 0,0 0 0 16,0 0-384-16,0 0-64 0,0 0 0 0,11 2-16 15,-1 1-112-15,3-1 0 0,1 1-16 0,2 1 0 16,2-3-80-16,1 2-16 0,-3-1 0 0,5-2 0 15,5 2 0-15,3-1 0 0,-2 3 0 0,2-4 0 16,2 1 16-16,1-1 0 0,-2 0 0 0,2 3 0 16,2 0 64-16,1-1 16 0,3-1 0 0,0 2 0 0,0 0-128 0,2-2-32 15,3 0 0-15,2 2 0 0,0-1 112 0,3 1 0 16,1-2 16-16,-2 2 0 0,-3-3-128 0,2 0-16 16,2 0-16-16,1 0 0 0,2 0-176 0,4 0 128 15,4-4-128-15,1 1 128 0,0 0 16 0,-2 0 0 16,-2 0 0-16,4 1 0 0,-1 0 80 0,0 0 16 15,-2 1 0-15,3-3 0 0,4 1-64 0,-2 0-16 16,0 1 0-16,-2 0 0 0,-2-1-16 0,2 0 0 16,4-1 0-16,0 1 0 0,0 2-144 0,0-1 128 15,-2 0-128-15,0 1 128 0,-4-2 0 0,1 1 0 16,2-1 0-16,2 0 0 0,1 0 32 0,1 0 0 16,1 3 0-16,2-4 0 0,-4 1-160 0,0-2 192 0,-3-1-192 0,6-1 192 15,4 2-192-15,1-2 0 0,-1 2 144 0,-4 0-144 16,0-1 0-16,-2-1 128 0,2-2-128 0,2 0 0 15,2 1 0-15,2 1 128 0,0 4-128 0,-2 0 0 16,-5 0 0-16,2-1 0 0,2 0 0 0,3 1 0 16,3 1 0-16,1 4 0 0,-3 1 0 0,-1-1 0 15,-4-2 0-15,4 0 0 0,2-4 0 0,2 3 0 16,0 1 0-16,-4 0 144 0,-4 0-144 0,0 0 0 16,0-2 128-16,3 1-128 0,2-3 0 0,3 1 0 15,2 3 128-15,-2-2-128 0,-2 1 0 0,1-2 0 16,4-1 160-16,0 3-32 0,-2-1 0 0,0 4 0 15,-2-1-128-15,0 0 0 0,1-1-192 0,0 0 192 16,2-1 0-16,-1 5 0 0,0 2 0 0,-2 1 0 16,-5-1 0-16,2-2 0 0,0-1 0 0,2 2 0 0,3 2 0 0,-3-1 0 15,-2 1 0-15,1-2 0 0,-4-1 0 16,3-2 0-16,3-3 0 0,0 1 0 0,1 0 0 0,-2 0 0 16,-5 1 0-16,2-2 128 0,1-3-128 0,0 0 0 15,1 0 0-15,0 1 128 0,-1 1-128 0,-2 1 0 16,-3 1 0-16,1 0 0 0,2-4 0 0,1 3 0 15,1-1 0-15,-1 2 0 0,-3 3 160 0,-3 1-160 16,-2-3 192-16,0 1-192 0,0-2 0 0,1 0 0 16,3 0 0-16,-1 3-192 0,-2 0 192 0,-3 1 0 15,0 0 0-15,-4-3 0 0,1-2 0 0,2 0 0 16,3-2 0-16,0 0 0 0,1 2 0 0,-2 1 0 16,-3 0 0-16,-4-1 0 0,-3-3 0 0,2 0 0 0,-2 0 0 15,0 0 0-15,-1 2 0 0,-1 0 0 0,-2 1 0 0,-2 2 0 16,-3 2 0-16,-2-1 0 0,-2 0 0 0,-2 0-144 15,-1 1 0-15,-2 0 0 0,0 0 0 0,0 1 0 32,-1 0-240-32,0 0-32 0,-3 1-16 0,2 1 0 15,1 1-1520-15,-3 0-304 0,-2-1-64 0,0-2-16720 0</inkml:trace>
  <inkml:trace contextRef="#ctx0" brushRef="#br3" timeOffset="-153481.62">2991 11953 8287 0,'0'0'368'0,"0"0"80"0,0 0-448 0,0 0 0 0,0 0 0 0,0 0 0 16,0 0 2608-16,0 0 432 0,0 0 96 0,0 0 0 15,0 0-2304-15,0 0-480 0,0 0-96 0,0 0 0 16,0 0 256-16,0 0 64 0,0 0 16 0,0 0 0 15,0 0 112-15,0 0 0 0,0 0 16 0,-5-6 0 16,-6 2-32-16,5-2-16 0,6 6 0 0,0 0 0 0,-8-5-208 0,0 1-32 16,-1 2-16-16,9 2 0 0,-9-3-112 0,9 3-32 15,-11-1 0-15,2-1 0 0,9 2-16 0,-12-1 0 16,-2 1 0-16,4 0 0 0,10 0-96 0,-12-4-32 16,-5 3 0-16,3 0 0 0,2 1 0 0,0-4-128 15,-1 1 192-15,0-1-64 0,1 3 0 0,2-2 0 16,1 1 0-16,-2-1 0 0,0 0 0 0,-1 2-128 15,1 0 192-15,1 1-64 0,-2 0-128 0,1 0 0 16,-1 0 144-16,0 0-144 0,-1-1 0 0,1 1 128 16,-1 1-128-16,2-1 0 0,0-1 0 0,-1 1 0 15,-1 1 0-15,2 0 128 0,-1-1-128 0,-1 0 0 0,-2 0 0 16,2 0 0-16,0 0 0 0,3 1 0 0,1 1 0 16,0-2 128-16,0 0-128 0,1 1 144 0,-1 2-144 0,9-3 160 15,-11 4-160-15,3 0 160 0,8-4-160 0,0 0 160 16,-6 6-160-16,6-6 0 0,-7 9 0 0,7-9 0 15,-2 8 0-15,2-8 0 0,-5 9 0 0,5-9 0 16,-2 11 0-16,2-11 0 0,-1 10 0 0,1-10 0 16,-3 12 0-16,3-12 0 0,0 11 0 0,0 1 0 15,0-12 0-15,-1 15 0 0,0-2 0 0,-1-2 0 16,1 1 0-16,1 1 0 0,0 0 0 0,1 3 0 16,1-2 0-16,0 2 0 0,1-3 0 0,0 4 0 15,0-2 0-15,1 2 0 0,0 0 0 0,1 2 0 16,1 0 0-16,-1 1 0 0,0-1 0 0,0 1 0 15,1-1 0-15,-1 0 0 0,-1-1 0 0,1 3 0 0,0-4 0 16,0 1 0-16,-2 0 0 0,0 0 0 0,-1-1 0 16,1 3 0-16,-3-2 0 0,0 0 0 0,1 1 0 0,2 0 0 15,-2 1 0-15,-1 1 0 0,-1-1 128 0,1 3-128 16,2 1 0-16,1-1 128 0,-3-1 0 0,1 0 0 16,0-1 0-16,2 1 0 0,0-3-128 0,1 5 0 15,1-3 0-15,-1 1 128 0,0-3-128 0,0 1 0 16,-2 0 144-16,1 0-144 0,1 0 0 0,0 0 0 15,-3-1 0-15,0 2 0 0,1-3 0 0,-1 4 128 16,-2-1-128-16,1 0 0 0,0 3 0 0,0 0 0 16,-2 5 0-16,1-3 0 0,-2 0 0 0,3 2 0 15,3-1 0-15,-2 2 0 0,-2-5 0 0,1 1 0 16,3 0 0-16,-1 0 0 0,1-2 144 0,2 1-144 16,0-3 192-16,-1-1-192 0,0 1 256 0,0 1-64 15,-1 1-16-15,0-1 0 0,3 2-176 0,-2 1 0 0,-2 0 144 0,2 0-144 16,0 2 0-16,0-2 128 0,-4 2-128 0,0 2 0 15,0 2 0-15,-1 1 0 0,-2-1 0 0,0-1 0 16,1-1 0-16,-1-1 0 0,1 0 0 0,-1-2 0 16,-1 0 0-16,1 0 144 0,3-5-144 0,0 2 0 15,-1-1 176-15,0-1-176 0,1-3 160 0,1 1-160 16,0 0 256-16,2 1-64 0,0-1 0 0,-1-4 0 16,1-1-64-16,-2 0-128 0,0-1 176 0,1 2-176 15,-1 0 128-15,-1 0-128 0,0-2 0 0,0-2 0 16,1 1 0-16,1 0 0 0,-1 0 128 0,-1-1-128 15,0 1 0-15,1 1 0 0,1 0 0 0,-2 2 0 0,-2-1 0 16,4-1 0-16,0-3 0 0,-1 1 0 0,-2-1 0 0,2 1 0 16,3-1 0-16,-4-10 0 0,3 11 144 0,0-1-144 15,-3-10 0-15,4 8 144 0,-4-8-144 0,2 12 160 16,-2-2-160-16,3-4 160 0,-3-6-160 0,2 11 192 16,-2-11-192-16,3 10 192 0,0 1-192 0,-2-2 0 15,-1-9 0-15,1 9 0 0,-1-9 0 0,3 10 0 16,-3-10 0-16,2 13 0 0,-2-3 0 0,0 1 0 15,0 0 0-15,0-11 0 0,0 13 0 0,0-1 0 16,0-1 0-16,-1 2 0 0,-2 0 0 0,2-1 0 16,1-12 0-16,-1 13 0 0,0-1 0 0,1-12 0 15,-2 9 0-15,1 1 0 0,1 1 0 0,0-1 0 16,0-10 128-16,-3 12-128 0,2 1 0 0,0-3 0 16,-2 0 0-16,1 0 0 0,-1 0 0 0,0 2 0 15,3-12 0-15,-2 13 0 0,-1-2 0 0,3-1 0 0,1 1 0 0,1-2 0 16,-4 1 0-16,2-10 0 0,0 10 0 0,0 1 0 15,-1-1 0-15,0 2 0 0,1-4 0 0,0 1 0 16,-2 0 0-16,1 3 0 0,0 0 0 0,0-3 0 16,1 1 0-16,0 1 0 0,0-1 0 0,0 0 0 15,0 2 0-15,0-1 0 0,0-11 0 0,0 11 0 16,1 1 0-16,0-1 0 0,-1-11 0 0,1 11 0 16,-1 1 0-16,0-2 0 0,2 2 0 0,-2-3 0 15,-3 2 0-15,2 0 0 0,1 1 0 0,0 1 0 16,0 2 0-16,1-1 0 0,0-4 0 0,1 2 0 15,-2 1 0-15,0-1 0 0,0-12 0 0,1 14 0 16,0-5 0-16,-1 2 0 0,0-11 0 0,0 11 128 16,3 1-128-16,-2-3 0 0,-1-9 0 0,-1 12 0 0,1-12 0 0,-1 10 0 15,1-10 0-15,-3 12 0 0,3-12 0 0,-1 9 128 16,1-9-128-16,0 0 0 0,-5 12 0 0,5-12 0 16,0 0 128-16,-3 11-128 0,3-11 0 0,0 0 0 15,-3 9 0-15,3-9 128 0,-2 9-128 0,2-9 0 16,0 0 0-16,-3 10 0 0,3-10 0 0,-4 9 0 15,4-9 0-15,0 0 0 0,-2 11 0 0,2-11 0 16,-3 8 0-16,3-8 0 0,-3 7 0 0,3-7 0 16,0 0 0-16,0 0 0 0,-5 10 0 0,5-10 128 15,0 0-128-15,0 0 0 0,0 0 256 0,0 0-48 16,0 0 0-16,0 0 0 0,0 0-208 0,0 0 176 16,0 0-176-16,0 0 160 0,0 0-160 0,0 0 0 15,0 0 0-15,0 0 0 0,-4 9 0 0,4-9 0 0,-5 9 0 0,5-9 0 16,0 0 0-16,-1 6 0 0,1-6 0 0,-4 9 0 15,4-9 0-15,-3 8 0 0,3-8 0 0,0 0 0 16,0 0 0-16,0 0 0 0,0 0 0 0,0 0 0 16,0 0 128-16,-2 8-128 0,2-8 192 0,0 0-64 15,0 0 48-15,0 0 0 0,0 0 0 0,0 0 0 16,0 0-16-16,0 0 0 0,0 0 0 0,0 0 0 16,0 0-32-16,7 8 0 0,-7-8 0 0,0 0 0 15,12 5 0-15,-3-1 0 0,-9-4 0 0,12 4 0 16,-12-4-128-16,12 4 0 0,-2-2 144 0,2 2-144 15,-2 0 0-15,1-1 0 0,-11-3 0 0,10 5 0 16,1-2 0-16,-1-1 0 0,2-2 0 0,-2 0 0 16,-10 0 128-16,13 0-128 0,2-2 128 0,-2-1-128 15,-3 2 256-15,3-3 0 0,3 1-16 0,1-1 0 0,2 0-48 0,-2 2-16 16,-1-2 0-16,2 1 0 0,2 1-176 0,-1-1 0 16,0 2 144-16,-3 1-144 0,1-4 0 0,-2 3 0 15,-5-1 0-15,-1 2 0 16,-9 0-1216-16,11-2-304 0,-11 2-64 0,0 0-16 15,0 0-1904-15,0 0-384 0</inkml:trace>
  <inkml:trace contextRef="#ctx0" brushRef="#br3" timeOffset="-152434.56">3171 12329 1839 0,'0'0'160'0,"0"0"-160"0,0 0 0 0,0 0 0 0,0 0 144 0,0 0 0 15,4-10 0-15,-4 10 0 0,5-9 160 0,-5 9 16 16,0 0 16-16,4-6 0 0,-4 6 944 0,2-9 192 15,-2 9 48-15,0 0 0 0,-2-9 160 0,0 1 48 16,2 8 0-16,0 0 0 0,0 0-432 0,0 0-80 16,0-8 0-16,0 8-16 0,0 0-48 0,0 0 0 15,-2-7 0-15,2 7 0 0,0 0-304 0,0 0-64 16,0 0-16-16,0 0 0 0,0 0-256 0,0 0-48 16,0 0-16-16,0 0 0 0,0 0-128 0,0 0-16 15,0 0-16-15,0 0 0 0,0 0-160 0,0 0-128 16,12 4 144-16,-2 0-144 0,-10-4 0 0,10 11 0 15,1-1 0-15,-1 2 0 0,-2-2 192 0,2 2-64 0,1-2-128 0,-1 1 192 16,-1 2 32-16,2-1 0 0,1 1 0 0,-1 0 0 16,1 0-32-16,-1 0 0 0,-1-2 0 0,2 2 0 15,1 3 16-15,-3-2 0 0,-3 1 0 0,2-2 0 16,5-1-16-16,-1 1 0 0,-2-2 0 0,0-2 0 16,1 3-192-16,0-1 176 0,0-4-176 0,-1 1 160 15,0-1-160-15,-1-1 0 0,1 1 144 0,-11-7-144 16,11 2 0-16,0 0 144 0,-1-4-144 0,-10 2 0 15,0 0 0-15,13-1 0 0,-2 0 0 0,-11 1-144 16,9-5-816-16,-1-2-144 16,-2 1-48-16,-1-4-12416 0</inkml:trace>
  <inkml:trace contextRef="#ctx0" brushRef="#br3" timeOffset="-152090.89">3832 12130 7359 0,'0'0'656'0,"0"0"-528"16,0 0-128-16,-8 2 0 0,-1 0 4832 0,9-2 928 16,0 0 192-16,-7 7 48 0,7-7-4832 0,-6 8-960 15,0 1-208-15,1-1 0 0,0 2 0 0,0-1 0 16,0 0 0-16,1 2 0 0,-2 2-144 0,1 1 144 15,-3 0 0-15,1 3-144 0,0 0 144 0,-1 3 0 0,-1 1 0 0,-1 2 0 16,-1 1 192-16,1-1 64 0,-1 1 0 0,1 2 16 16,-2 2 272-16,0 0 48 0,-1 4 16 15,-1 4 0-15,0 0-288 0,-1 3-48 0,1 2-16 0,0-1 0 16,-1-1-128-16,4-1-128 0,2-2 144 0,-1-3-144 16,4-2 128-16,-1-1-128 0,2-4 0 0,0-1 0 15,0-1 0-15,1-2 128 0,-1-4-128 0,2-2 0 16,2 2 0-16,-1-1-208 0,1-4 32 0,1-1 16 15,0-12-384 1,-1 11-80-16,1-11-16 0,0 0-8608 0,0 0-1728 0</inkml:trace>
  <inkml:trace contextRef="#ctx0" brushRef="#br3" timeOffset="-151443.28">4087 11896 18191 0,'0'0'800'0,"0"0"176"0,0 0-784 0,0 0-192 0,-8-4 0 0,8 4 0 0,-7-3 880 0,7 3 128 15,0 0 16-15,0 0 16 0,0 0-848 0,-10-1-192 16,10 1 0-16,0 0 0 0,-9 4 0 0,1 0-176 16,8-4 176-16,-9 6-160 15,0 2-208-15,0 1-32 0,-3-2-16 0,2 3 0 0,-1 1 416 0,0-1-128 16,-5 0 128-16,2 2 0 0,1 2 176 0,4 1 112 16,2 0 32-16,-1 1 0 0,-3 0 32 0,3 1 16 15,4-3 0-15,0 3 0 0,-1 0-112 0,2-1 0 16,3-3-16-16,3 0 0 0,1 1 0 0,2-2 0 15,2-2 0-15,2-1 0 0,1 2-240 0,-1-3 0 16,-2 1 0-16,2-2 0 16,3 0-640-16,1 0-80 0,-1-1-16 0,1 1-5936 0,0-2-1200 0</inkml:trace>
  <inkml:trace contextRef="#ctx0" brushRef="#br3" timeOffset="-151127.22">4224 11986 2751 0,'0'0'256'0,"0"0"-256"0,0 0 0 0,0 0 0 0,0 0 6144 0,0 0 1200 15,0 0 224-15,5 13 48 0,-5-13-6016 0,7 14-1216 16,-2-1-256-16,-5-13-128 0,3 16 0 0,-1-3 0 16,1 4 0-16,-1 1-160 15,-2 3-224-15,0-3-64 0,0-2 0 0,0-1 0 16,-1 1-208-16,1 0-48 0,0-2-16 0,-1 0 0 16,-2 1 96-16,1-2 32 0,-1 0 0 0,3-4 0 15,0-9-16-15,0 12 0 0,-3-2 0 0,3-10-6112 16,0 0-1216-16</inkml:trace>
  <inkml:trace contextRef="#ctx0" brushRef="#br3" timeOffset="-150410.49">4328 11883 2751 0,'0'0'256'0,"0"0"-256"0,0 0 0 0,0 0 0 16,0 0 2848-16,0 0 528 0,0 0 96 0,0 0 32 15,0 0-1824-15,0 0-352 0,0 0-80 0,0 0-16 16,0 0-432-16,0 0-96 0,0 0 0 0,0 0-16 15,0 0-336-15,0 0-64 0,0 0-16 0,0 0 0 16,0 0-80-16,0 0-32 0,4 10 0 0,0-1 0 16,-4-9-160-16,9 11 160 0,-9-11-160 0,12 9 160 15,-2 0 144-15,2 0 16 0,1 0 16 0,-5 2 0 16,-3-1 112-16,6 0 0 0,3 2 16 0,-2-3 0 16,-3 2-208-16,1 0-64 0,2 1 0 0,-2-3 0 15,0 2-192-15,-3 0 0 0,0 1 128 0,-1-1-128 16,1-1 0-16,-3 1 0 0,-3-1 128 0,-1 0-128 0,0-10 0 15,-1 15 0-15,-2-2 128 0,1-2-128 0,2-11 0 0,-6 14 0 16,-1-1 0-16,0-2 0 0,1-3 128 0,0 1-128 16,1-2 0-16,-3 1 0 0,-2-2 0 0,2 1 0 15,8-7 0-15,-9 9-160 16,-3-5-1648-16,3 1-336 0,9-5-64 0,-16 5-16 0</inkml:trace>
  <inkml:trace contextRef="#ctx0" brushRef="#br3" timeOffset="-149703.08">3683 13245 39615 0,'0'0'1760'0,"0"0"352"16,0 0-1680-16,-9 3-432 0,9-3 0 0,0 0 0 0,-3 7-192 0,1 3-128 15,-1 0-32-15,3-2 0 16,0-8-1216-16,0 0-240 0,3 9-48 0,-3-9-13328 16</inkml:trace>
  <inkml:trace contextRef="#ctx0" brushRef="#br3" timeOffset="-149508.92">3811 13687 10127 0,'0'0'448'0,"0"0"96"0,0 0-544 0,0 0 0 16,0 0 0-16,0 0 0 0,0 0 6080 0,0 0 1120 0,0 0 224 0,0 0 32 31,0 13-6960-31,0-13-1392 0,0 0-288 0,0 0-14016 0</inkml:trace>
  <inkml:trace contextRef="#ctx0" brushRef="#br3" timeOffset="-149321.58">3722 13982 30399 0,'0'0'2704'0,"0"0"-2160"0,0 0-544 0,0 0 0 15,-8 9 2368-15,8-9 384 0,0 0 64 0,-1 10 0 16,1-10-2816-16,0 0-432 0,4 11-144 0,-4-11-48 16,5 9-1360-16,2-1-288 0,0-2-48 0</inkml:trace>
  <inkml:trace contextRef="#ctx0" brushRef="#br3" timeOffset="-149140.12">3864 14321 37551 0,'0'0'1664'0,"0"0"336"0,0 0-1600 0,0 0-400 15,0 0 0-15,0 0 0 0,0 0 544 0,0 0 32 16,-6 6 0-16,6-6 0 16,0 0-816-16,0 0-144 0,0 0-48 0,0 0 0 15,0 0-2480-15,13-1-496 0,-2-3-112 0</inkml:trace>
  <inkml:trace contextRef="#ctx0" brushRef="#br3" timeOffset="-148333.87">3446 14965 21183 0,'0'0'1888'0,"0"0"-1504"16,0 0-384-16,0 0 0 0,0 0 1920 0,0 0 320 16,0 0 64-16,0 0 16 0,0 0-1856 15,0 0-464-15,0 0 0 0,0 0 0 0,0 0 128 0,0 0-128 16,0 0 0-16,0 0 0 0,5 10 224 0,-2 1-48 15,-2-2-16-15,1 2 0 0,1 2 208 0,1 3 32 16,1 0 16-16,2 2 0 0,1 0 80 0,1 0 16 16,0 1 0-16,1-1 0 0,2 2 128 0,1 0 48 15,-1 0 0-15,1-2 0 0,1 0-192 0,0 2-48 16,-1 0 0-16,1 0 0 0,-1 3-304 0,-2-3-144 16,0 0 128-16,-1-2-128 0,1-1 0 0,-1-4 0 15,-2 2 0-15,0 0 0 16,-2-4-528-1,1-1 16-15,-2-1 0 0,-5-9 0 0,5 11-400 0,-5-11-80 16,8 9-16-16,-8-9 0 0,0 0-560 0,0 0-112 0,0 0-32 0,12 0-6800 0,-12 0-1344 0</inkml:trace>
  <inkml:trace contextRef="#ctx0" brushRef="#br3" timeOffset="-147974.42">4010 14871 19343 0,'0'0'848'0,"0"0"192"0,-6 5-832 0,6-5-208 0,-8 9 0 0,0 2 0 0,-2 0 3568 0,4 2 656 15,5 0 144-15,0 2 32 16,-6 0-3888-16,2 4-768 0,1-2-144 0,0 3-48 0,-1 3 448 0,-1 0 0 15,-2 3 0-15,1 1-128 0,3 2 128 0,-1 5 0 16,-4 0 160-16,1 1-160 0,0 2 416 0,-1 2-16 16,-5 1 0-16,1 1 0 0,1-2 0 0,0-3 0 15,-2 1 0-15,0-5 0 0,-1 1-208 0,2-2-32 16,0-1-16-16,0 0 0 0,-2 3-144 0,0-3 0 16,3 0 0-16,1 2 128 0,-1 1-128 0,2-6 0 15,2-3 0-15,1-3 0 16,2-1-608-16,1 1-48 0,1-5-16 0,2 0 0 15,1-5-2464-15,0-11-512 0,-1 12-80 0,1-12-32 0</inkml:trace>
  <inkml:trace contextRef="#ctx0" brushRef="#br3" timeOffset="-146416.85">4422 14223 14511 0,'0'0'640'0,"0"0"128"16,0 0-608-16,0 0-160 0,0 0 0 0,-4-7 0 0,4 7 496 0,0 0 64 15,0 0 16-15,0 0 0 0,-9 2-368 0,9-2-64 16,0 0-16-16,0 0 0 0,-8 7 112 0,8-7 16 15,-6 7 0-15,1 1 0 0,-1 2 432 0,1 1 80 16,-1-4 32-16,0 4 0 0,1-1-16 0,0 3 0 16,-3-2 0-16,2 2 0 0,0 0-304 0,0 3-64 15,-3-1-16-15,1 3 0 0,1-2-112 0,1 0-32 16,-2-1 0-16,2 5 0 0,-1-3 64 0,2 2 0 16,0-2 0-16,-1 2 0 0,1 1-128 0,1-1 0 15,3 0-16-15,0 1 0 0,-2-1 16 0,3 2 16 16,1 1 0-16,2 1 0 0,0-3-208 0,1 3 176 15,-1 1-176-15,3-1 160 0,0-3-160 0,1 0 0 16,-1-1 0-16,2-3 128 0,0-2-128 0,-2 0-192 0,1-5 32 0,1 1 16 31,2-5-288-31,1 1-48 0,-4 0-16 0,3-2 0 16,0-1-336-16,0-2-80 0,1 0-16 0</inkml:trace>
  <inkml:trace contextRef="#ctx0" brushRef="#br3" timeOffset="-145689.05">4465 14751 5519 0,'0'0'496'0,"0"0"-496"16,0 0 0-16,0 0 0 0,0 0 5344 0,0 0 976 16,0 0 192-16,0 0 32 0,0 0-5264 0,0 0-1040 15,0 0-240-15,0 0 0 0,0 0 0 0,0 0 0 16,0 0 0-16,0 0 0 0,0 0 368 0,0 0-32 16,0 0 0-16,5-8 0 0,-5 8 496 0,0 0 112 15,6-6 16-15,0-4 0 0,2 3 48 0,-8 7 16 16,5-12 0-16,2 1 0 0,3 1-352 0,-1 0-64 15,-1-2-16-15,-1-1 0 0,-2 0-112 0,1 1-32 16,2-4 0-16,-1 1 0 0,-2-1-64 0,1-1 0 16,1 1-16-16,-1-2 0 0,1 0-176 0,0 1-48 0,-1 0 0 15,1 3 0-15,-1 1-144 0,-1 1 128 0,-1 0-128 0,3 4 128 16,-1 2-128-16,-6 6 0 0,0 0 144 0,7-8-144 16,-7 8 0-16,9-4 0 0,-9 4 0 0,0 0 0 15,0 0 0-15,10 3 0 0,-10-3 0 0,0 0 0 16,12 6 0-16,-3 1 0 0,-9-7 0 0,11 10 0 15,-4 1 0-15,1-1 0 0,0 2 0 0,0 0 0 16,-3-2 0-16,2 2 0 0,0-1 0 0,0 2 0 16,-2 1 0-16,-1-1 0 0,0 0 0 0,1 1 128 15,0-4-128-15,-1 2 0 0,0-1 0 0,0 2 0 16,-1-3 0-16,-1 2 144 0,0-1-144 0,0-1 0 16,-2-10 128-16,4 10-128 0,-4-10 0 0,4 10 0 15,-4-10 144-15,0 0-16 0,0 0-128 0,0 0 192 0,0 0-16 16,11 7-16-16,-11-7 0 0,0 0 0 0,0 0 96 0,0 0 0 15,10 0 16-15,-10 0 0 0,0 0 64 0,12-8 16 16,-4 3 0-16,-1-3 0 0,-1-1-144 16,-1 0-16-16,-5 9-16 0,5-13 0 0,0 0 16 0,-1 0 0 15,-3 1 0-15,2-1 0 0,0-3-192 0,-1 2 128 16,0 1-128-16,-1 0 128 0,1-1-128 0,0-1 0 16,-2 0 0-16,0 0 0 0,-2 1 0 0,4 0 0 15,0-1 0-15,-2 2 0 0,-2-1 0 0,0 3 0 16,4-2 0-16,-4 4 0 0,1 3-272 0,1 6 16 15,1-7 0-15,-1 7 0 16,0-6-528-16,0 6-112 0,0-8 0 0,0 8-16 16,0 0-1776-16,0 0-336 0,0 0-80 0,10-4-8144 0,-1 0-1616 15</inkml:trace>
  <inkml:trace contextRef="#ctx0" brushRef="#br3" timeOffset="-145204.39">4975 14150 6447 0,'0'0'576'0,"0"0"-576"15,0 0 0-15,0 0 0 0,0 0 4288 0,0 0 736 16,-4-9 160-16,4 9 16 0,0 0-4128 0,0 0-832 16,0 0-240-16,0 0 0 0,0 0 384 0,0 0-32 15,0 0 0-15,0 0 0 0,0 0 16 0,0 0 0 16,7 10 0-16,-3 1 0 0,-4-11 144 0,3 10 48 16,4 2 0-16,-1-1 0 0,0 0-16 0,0-1 0 15,1 1 0-15,2 0 0 0,3 1-64 0,-1 0-16 16,0-2 0-16,0 1 0 0,2 3-144 0,1 0-16 15,0 1-16-15,0-1 0 0,1 3-160 0,-1 1-128 16,-1 2 192-16,0-1-192 0,-1 1 0 0,-2 1 0 0,1-2 0 16,-4 1 0-16,-1 0 0 0,-1 0 0 15,0-1 0-15,-2-1 0 0,-2-2 144 0,0-1-16 16,1 1-128-16,-1 0 192 0,-1 0-192 0,0-1 0 0,0-1 0 16,0 0 0-16,0 1 0 0,-1 0 0 0,-3 1 0 0,0 0-160 15,0-1 160-15,-1 1 0 0,-2 0 0 0,1-2 0 16,0-5 0-16,-1 3 0 0,-4-2-192 0,1 2 64 31,-1-2-640-31,1 1-112 0,-1-2-16 0,1-1-16 16,-2-3-672-16,-1-1-128 0,0 1-16 0</inkml:trace>
  <inkml:trace contextRef="#ctx0" brushRef="#br3" timeOffset="-143221.96">4966 11771 24767 0,'0'0'1088'0,"0"0"240"0,0 0-1072 0,0 0-256 15,-8 9 0-15,3-2 0 0,5-7 0 0,-5 10 0 16,-2-4 0-16,7-6 0 0,0 0 0 0,0 0 0 16,0 0 0-16,0 0 0 0,0 0 208 0,0 0 144 15,0 0 32-15,0 0 0 0,12 3 256 0,1-2 64 16,3-1 16-16,-3 0 0 0,-13 0-48 0,15 0-16 15,3 0 0-15,-3 1 0 0,-5 2-48 0,2 0-16 16,2-1 0-16,1 1 0 0,-1-1-176 0,2 1-32 16,1 1-16-16,1 1 0 0,0-4-160 0,0 1-16 15,-1-2-16-15,2 0 0 0,-1 0-176 0,-1 1 192 16,-2-2-192-16,1-1 192 0,0 1 16 0,-1 1 16 0,0-4 0 16,-1 2 0-16,0-2 32 0,-1 1 16 0,0 0 0 0,-1 2 0 15,-1 0 16-15,-11 1 0 0,10-3 0 0,-10 3 0 16,0 0-48-16,0 0-16 0,0 0 0 0,0 0 0 15,0 0-64-15,9 8-16 0,-9-8 0 0,7 8 0 16,-3 1-144-16,-4-9 0 0,0 0 0 0,1 13 128 16,1-1-128-16,0 0 0 0,-4-2 0 0,2 0 0 15,2 2 0-15,-2 1 0 0,-2-1 0 0,2 2 0 16,3 3 0-16,-2-2 0 0,1 1 0 0,-1 4 0 16,0 2 0-16,2 2 0 0,1 2 0 0,0 1 0 15,-2 2 0-15,4 1 0 0,1 0 0 0,0 1 0 16,-3 2 0-16,2-1 0 0,5 2 128 0,-2 0-128 15,0 0 128-15,1 0 0 0,1-2 0 0,1 4 0 0,-1 0 48 16,1 3 0-16,-2 2 0 0,1-2 0 0,-1 0-48 0,1 1 0 16,-2 1 0-16,-1 0 0 0,1-3 192 0,-1 0 16 15,-1 0 16-15,0 1 0 0,-3-3 32 0,0 2 0 16,0 1 0-16,0 2 0 0,-2 1-32 0,2 1 0 16,-1 0 0-16,2-3 0 0,-1 0-176 0,0 2-48 15,1-1 0-15,0-1 0 0,0 0-128 0,1-1 0 16,-1 1 0-16,0-1 0 0,2 2 128 0,-1 0-128 15,2-2 0-15,2 1 128 0,1 1-128 0,-1-2 0 16,1-1 0-16,-1 0 128 0,1-1-128 0,-4-1 0 16,0-3 0-16,-1 3 128 0,2 0-128 0,-1 3 0 15,-2 3 0-15,0-2 128 0,-2-1-128 0,-1 2 128 16,1-5-128-16,-2 1 128 0,-1-1-128 0,0-2 160 16,2-1-160-16,-1-2 160 0,-1-2-160 0,0 0 192 15,0 1-192-15,1-2 192 0,2 0-64 0,1-1-128 0,0 2 192 16,0 1-64-16,-2-2 0 0,3 1-128 0,-1 0 192 0,0-2-64 15,0-2-128-15,0 0 128 0,0-1-128 0,-1 2 128 16,-1-1-128-16,-1 0 0 0,1 0 144 0,-1 1-144 16,-1 1 0-16,1 1 0 0,-1 0 0 0,-1 1 0 15,0 2 0-15,1-1 0 0,0-1 0 0,0 0 0 16,-2 3 0-16,2-4 144 0,2-1-144 0,-1-1 0 16,-1-1 256-16,1-2-64 0,-1 1-16 0,3-3 0 15,1 1-32-15,0-4 0 0,0 2 0 0,-2-2 0 16,1 0-144-16,1 0 0 0,0 1 144 0,0-1-144 15,0-1 0-15,-2 0 0 0,-1 0 0 0,2 1 128 16,0 1-128-16,-1 2 0 0,0 0 0 0,-1 1 0 16,1 2 0-16,0-5 0 0,-1-3 0 0,0 5 0 0,1-2 0 15,-1 1 0-15,-1-3 0 0,1-3 128 0,2-2-128 16,1 0 0-16,-2-2 128 0,1 2-128 0,-2-3 0 0,-1-9 144 16,4 9-144-16,-4-9 0 0,0 0 160 0,0 0-160 15,0 0 128-15,5 9-128 0,-5-9 128 0,0 0-128 16,7 7 128-16,-7-7-128 0,0 0 0 0,7 9 128 15,-7-9-128-15,0 0 0 0,0 0 0 0,0 0 0 16,0 0 128-16,0 0-128 0,0 0 0 0,0 0 0 16,0 0 0-16,0 0 0 0,6 5 0 0,-6-5 0 15,0 0 0-15,0 0 128 0,0 0-128 0,0 0 0 16,0 0 0-16,0 0 128 0,0 0-128 0,0 0 128 16,0 0-128-16,0 0 128 0,0 0-128 0,0 0 160 15,0 0-160-15,0 0 160 0,0 0-160 0,0 0 0 0,0 0 0 0,0 0 128 16,-8-5-128-16,8 5 0 0,-8-4 0 0,8 4 128 15,-7-3-128-15,7 3 0 0,-11 0 144 0,1 0-144 16,-2 0 128-16,2 0-128 0,-2 0 128 0,1 2-128 16,0 0 160-16,-1 1-32 0,-1-3-128 0,0 1 192 15,-2 2-64-15,0-1 0 0,-2 2-128 0,0 2 192 16,-1-4-192-16,-1 3 0 0,1-3 0 0,-1 3 0 16,-2-1 0-16,1 0 0 0,-2 0 0 0,0 1 0 15,0-1-176-15,1 0 32 0,0-3 0 0,0 0 0 31,-1-1-336-31,5-1-64 0,4-2-16 0,0 1 0 0,0-1-2560 0,4 1-512 0,9 2-96 16</inkml:trace>
  <inkml:trace contextRef="#ctx0" brushRef="#br2" timeOffset="-118129.4">8838 10034 4607 0,'0'0'192'0,"0"0"64"0,0 0-256 0,0 0 0 0,0 0 0 0,0 0 0 15,0 0 4272-15,0 0 800 0,0 0 176 0,0 0 16 16,0 0-3872-16,0 0-784 0,0 0-160 0,0 0-16 16,0 0 0-16,0 0 0 0,12-3 0 0,-2 2 0 0,2 2 144 0,-2-2 16 15,1-3 16-15,0 2 0 0,2 2 64 0,0-3 16 16,-1 2 0-16,1 1 0 0,3 0-224 0,1-2-32 15,1-2-16-15,0 2 0 0,-1 2-176 0,2-1-48 16,-1-2 0-16,-1 0 0 0,0 1-192 0,0-1 176 16,1-1-176-16,0 3 160 0,-2 1-160 0,1 0 0 15,-2 1 0-15,0-2 0 0,-1 0 0 0,0-3-144 16,2 2 0-16,-2 1 0 16,-1 1-672-16,-1-4-128 0,-1 0-16 0,-1 2-16 15,0-1-2304-15,1 0-464 0</inkml:trace>
  <inkml:trace contextRef="#ctx0" brushRef="#br2" timeOffset="-117673.63">8727 10164 11055 0,'0'0'976'0,"0"0"-784"0,0 0-192 0,0 0 0 0,0 0 2112 0,0 0 384 16,0 0 80-16,0 0 16 0,0 0-1952 0,0 0-384 15,0 0-64-15,0 0-32 0,0 0 512 0,0 0 96 16,12 4 32-16,0 0 0 0,-2 0 64 0,2 0 16 16,2-4 0-16,0 0 0 0,2 3-16 0,1-3 0 15,-1-3 0-15,2 3 0 0,1 0-128 0,1-1-32 16,0-2 0-16,-1 2 0 0,2-1-272 0,0 2-64 16,0-1-16-16,-2 1 0 0,1 0-96 0,-1-1 0 15,1 0-16-15,-1-1 0 0,1 0-64 0,0-1-16 16,-1 0 0-16,1 2 0 0,-2-3-160 0,1 2 0 15,2-4 0-15,0 3 0 0,-1-1 0 0,-1 1 0 16,1-1 0-16,-2 1 0 0,-2 2 0 0,-1 0 0 0,1 0-192 16,-2-2 192-1,-2 0-640-15,0 2-16 0,-2 1 0 0,-10 0 0 16,0 0-1840-16,0 0-352 0,0 0-80 0</inkml:trace>
  <inkml:trace contextRef="#ctx0" brushRef="#br2" timeOffset="-114353.13">10551 9914 11967 0,'0'0'1072'0,"0"0"-864"16,0 0-208-16,-9 4 0 0,1-4 2384 0,8 0 432 16,0 0 96-16,0 0 16 0,0 0-2112 0,0 0-432 15,-8-1-64-15,8 1-32 0,0 0 224 0,0 0 64 16,0 0 0-16,0 0 0 0,0 0-80 0,0 0-16 16,5-9 0-16,-5 9 0 0,0 0 32 0,0 0 16 15,0 0 0-15,0 0 0 0,0 0 16 0,0 0 0 0,6-10 0 16,-6 10 0-16,0 0-160 0,0 0-48 15,0 0 0-15,0 0 0 0,0 0-112 0,0 0-32 0,0 0 0 16,0 0 0-16,-9 0 160 0,9 0 32 0,0 0 0 0,0 0 0 16,0 0 128-16,0 0 48 0,0 0 0 0,0 0 0 15,0 0-176-15,0 0-48 0,-11 2 0 0,11-2 0 16,0 0-128-16,-8 9-16 0,-1 0-16 0,0 5 0 16,0 6-176-16,-2-2 128 0,0-1-128 0,-2 0 128 15,-3 4-128-15,0 2 192 0,1 2-192 0,-2-1 192 16,-3-1-32-16,2 1 0 0,1-2 0 0,0 1 0 15,-1-3 32-15,1-1 16 0,3-2 0 0,1 0 0 16,2-3 16-16,1-2 0 0,-1-1 0 0,2-2 0 16,0-1-48-16,1-2-16 0,0 1 0 0,2-1 0 15,6-6-160-15,-8 7 0 0,0-1 0 0,2 1 128 0,-1-1-128 16,7-6 0-16,-8 8 0 0,3-1 0 0,5-7-192 16,-6 9-32-16,6-9 0 0,-7 6 0 15,1 1-208-15,6-7-32 0,0 0-16 0,0 0 0 16,-7 5-496-16,7-5-112 0,0 0 0 0,0 0-16 15,0 0-1520-15,0 0-320 0,-5-9-48 0</inkml:trace>
  <inkml:trace contextRef="#ctx0" brushRef="#br2" timeOffset="-113881.1">10162 9872 19343 0,'0'0'848'0,"-3"-7"192"0,-5-1-832 0,4 1-208 0,4 7 0 0,0 0 0 15,0 0 3296-15,0 0 608 0,0 0 128 0,0 0 32 16,0 0-3248-16,0 0-656 0,0 0-160 0,0 0 0 15,0 0 0-15,0 0 0 0,0 0 0 0,6 15 0 16,1-5 0-16,-1 0 0 0,-6-10 0 0,8 13 0 16,-1 0 0-16,1 0 0 0,-1 1 0 0,0-1 0 15,-1-6 256-15,1 4 32 0,1-1 0 0,0 2 0 16,1 1 144-16,1-1 16 0,1-2 16 0,-1 1 0 0,0 0 144 0,2 2 32 16,2-1 0-16,2-3 0 0,1 2-64 0,1 0 0 15,1 2 0-15,0 2 0 0,-1-1-240 0,1 3-48 16,-2 4-16-16,0-2 0 0,-1 1-272 0,1 0 160 15,-2 2-160-15,0-1 128 0,2-2-128 0,-2 1 0 16,-4 1 0-16,1-4 0 0,0-2 128 0,-2 0-128 16,-1-1 0-16,1 0 128 0,-3-5-128 0,3 0 0 15,0-1 0-15,-1 0 128 0,-9-8-128 0,11 7 0 16,-1-3 0-16,0 1 0 0,-10-5-160 0,11 0-64 16,-11 0-16-16,10 0 0 15,-10 0-720-15,0 0-128 0,0 0-48 0,9-5-10560 16,-9 5-2112-16</inkml:trace>
  <inkml:trace contextRef="#ctx0" brushRef="#br2" timeOffset="-112815.96">10159 9518 4607 0,'0'0'400'0,"0"0"-400"0,0 0 0 0,0 0 0 15,-8 5 1440-15,8-5 208 16,0 0 32-16,-9 1 16 0,9-1-1248 0,0 0-240 0,-8 3-48 0,8-3-16 16,0 0 80-16,0 0 16 0,0 0 0 0,0 0 0 15,0 0 688-15,0 0 144 0,0 0 16 0,0 0 16 16,0 0 48-16,0 0 16 0,0 0 0 0,0 0 0 15,0 0-96-15,0 0-32 0,0 0 0 0,0 0 0 16,0 0-240-16,0 0-48 0,0 0-16 0,0 0 0 16,5 12-160-16,-5-12-48 0,0 0 0 0,8 6 0 15,-8-6 0-15,9 5 0 0,0 1 0 0,-9-6 0 16,11 3-128-16,-1-3-16 0,0-3-16 0,1 0 0 16,-1 3-16-16,2-3 0 0,0 3 0 0,-1-4 0 15,0-2-48-15,1 2-16 0,2 0 0 0,0 1 0 0,-1 1-128 0,0-2-32 16,-1-1 0-16,2 1 0 0,3 3-128 0,-2-1 128 15,-5 1-128-15,3 0 128 0,2-1 48 0,-2 1 0 16,-3-2 0-16,2 3 0 0,1 2 0 0,0-2 0 16,-1-3 0-16,-1 2 0 0,0-1 64 0,0 1 16 15,2-1 0-15,1-4 0 0,-3 0 128 0,2-1 48 16,0 1 0-16,0 1 0 0,0 2-144 0,-1-1-32 16,0-1 0-16,-2 1 0 0,-1-3-256 0,-9 7 128 15,10-3-128-15,-10 3 0 0,10-3 128 0,-10 3-128 16,0 0 0-16,0 0 0 0,0 0 128 0,0 0-128 0,0 0 0 15,0 0 0-15,0 0 144 0,0 0-144 0,0 0 0 0,0 0 144 16,0 0-144-16,0 0 128 16,0 0-128-16,0 0 128 0,0 0-128 0,0 0 0 0,0 0 144 0,6-5-144 15,0-2 0-15,-6 7 144 0,0 0-144 0,0 0 0 16,4-8 128-16,-4 8-128 0,0 0 0 0,0 0 0 16,-2-9 0-16,2 9 0 0,-2-8 0 0,2 8 0 15,-6-7 144-15,1 1-144 0,-1 1 0 0,6 5 144 16,-11-1-144-16,2-2 0 0,0-1 144 0,0 2-144 15,0 0 128-15,9 2-128 0,-11-2 128 0,1-2-128 16,-3-1 160-16,2-2-32 0,2 1-128 0,0 0 192 16,9 6-16-16,-10-3-16 0,2-3 0 0,-1 2 0 15,-2 0-32-15,2 2 0 0,-1-5 0 0,1 2 0 16,9 5-128-16,-11-4 0 0,1-1 0 0,1 2 0 16,9 3 0-16,-9-6 0 0,0 2 0 0,9 4 0 15,0 0 0-15,0 0 0 0,-11-3 0 0,11 3 0 0,0 0 0 0,0 0 0 16,0 0 0-16,0 0 0 0,0 0 0 0,0 0 0 15,0 0-224-15,0 0 80 16,0 0-368-16,0 0-64 0,0 0 0 0,0 0-16 16,12 4-1616-16,0 0-320 0,1-1-64 0,0-1-12672 0</inkml:trace>
  <inkml:trace contextRef="#ctx0" brushRef="#br2" timeOffset="-112153.03">11267 9145 10127 0,'0'0'448'0,"0"0"96"0,0 0-544 0,0 0 0 16,0 0 0-16,0 0 0 0,0 0 2656 0,0 0 416 16,0 0 96-16,0 0 16 0,-4-7-1856 0,4 7-368 15,0 0-80-15,0 0-16 0,0 0 64 0,0 0 16 16,0 0 0-16,0 0 0 0,0 0 0 0,0 0 0 15,0 0 0-15,0 0 0 0,0 0-240 0,0 0-32 16,-4-6-16-16,4 6 0 0,0 0-144 0,0 0-48 0,0 0 0 16,0 0 0-16,0 0-112 0,0 0-32 0,0 0 0 0,-1 9 0 15,1-9-64-15,0 13-32 0,-2 1 0 0,1-2 0 16,1 4-16-16,0-1 0 0,0 2 0 0,0 3 0 16,-1-3-48-16,-1 2-16 0,0 0 0 0,-1 0 0 15,2 1-144-15,0-1 192 0,-2 1-192 0,0 1 192 16,1 0-192-16,-1-1 0 0,1-3 144 0,-1 3-144 15,0-3 0-15,1 0 144 0,-1 1-144 0,2-2 0 16,-1-5 160-16,1 2-160 0,1-5 128 0,0-8-128 16,0 0 0-16,0 0 0 0,0 0 0 0,-1 9 0 15,1-9 0-15,0 0-320 0,0 0 48 0,0 0 16 16,0 0-1328 0,0 0-256-16,0 0-48 0,2-11-13440 0</inkml:trace>
  <inkml:trace contextRef="#ctx0" brushRef="#br2" timeOffset="-111817.21">10983 9200 12895 0,'0'0'1152'0,"0"0"-928"15,-7-7-224-15,7 7 0 0,-5-9 3536 0,5 9 672 16,0 0 128-16,-2-9 16 0,2 9-3264 0,3-11-672 15,4 5-128-15,3 1-32 0,3 1-80 0,0 1-32 16,-1 2 0-16,3 1 0 0,4-1 48 0,0-1 16 16,0 1 0-16,-1 1 0 0,1 3 144 0,1-3 32 15,-1-2 0-15,1 2 0 0,0-1 144 0,-2 1 48 16,-1 0 0-16,0-1 0 0,0-3 0 0,1 1 0 0,-1 2 0 0,1-2 0 16,-1-1-80-16,1-1-16 0,-1-3 0 0,2 0 0 15,-1 1-192-15,1 0-32 0,3 1-16 0,1-2 0 16,-2-1-240-16,-2 1 128 0,1-1-128 0,-1 5 0 15,-1 0 0-15,-2 1 0 0,0-1 0 0,-1 0 0 32,1 2-560-32,-2-1-96 0,-2-1-32 0,0 2 0 0,0 2-2384 0,-2 2-496 15</inkml:trace>
  <inkml:trace contextRef="#ctx0" brushRef="#br2" timeOffset="-110616.9">12181 9458 16815 0,'5'-11'736'0,"-5"11"160"0,4-10-704 0,0 1-192 16,1 1 0-16,-5 8 0 0,2-7 208 0,-2 7 16 16,4-10 0-16,-4 10 0 0,2-7 224 0,-2 7 64 15,0 0 0-15,0 0 0 0,-2-7 320 0,2 7 80 16,0 0 16-16,0 0 0 0,0 0 144 0,-5-8 16 0,5 8 16 16,0 0 0-16,0 0 64 0,0 0 16 0,-9-4 0 0,9 4 0 15,-8-5-336-15,8 5-64 0,0 0-16 0,-9 2 0 16,9-2-192-16,-9 8-32 0,0 0-16 0,0 0 0 15,0-2-176-15,1 3-32 0,0-1-16 0,-1 5 0 16,-2 3-304-16,2 1 128 0,1 2-128 0,1 0 0 16,-4 2 160-16,-2 1-160 0,-4 0 128 0,2 4-128 15,-1 4 256-15,0 3-16 0,-2-1-16 0,1-1 0 16,1-2 0-16,2 0 0 0,1 2 0 0,1-1 0 16,3 0 0-16,0 1 0 0,-1 1 0 0,2 0 0 15,1 2-32-15,3-4 0 0,0-1 0 0,2-1 0 16,1 1-64-16,1-3 0 0,2-1-128 0,1-3 192 0,-2 0-192 0,3-1 128 15,0-5-128-15,-1 2 0 0,-1-2 128 16,2-2-128-16,0-1 0 0,1-1 144 0,2 0-144 0,-1-3 192 16,1-3-192-16,1 1 192 0,-1 1-16 0,1-2 0 15,1-1 0-15,2-1 0 0,-1-1-32 0,2-2 0 16,1-1 0-16,1 0 0 0,1-1-144 0,0-2 160 16,2-1-160-16,1-1 160 0,1-1-160 0,0-2 128 15,2-3-128-15,0 2 128 0,-1-3-128 0,0 1 0 16,1-2 144-16,0-2-144 0,0 0 0 0,-1-1 144 15,-2 2-144-15,0-6 0 0,0 1 128 0,-1-2-128 16,-2 1 0-16,-2-6 0 0,0 0 160 0,-3 0-160 16,1-1 128-16,-1 0-128 0,0 0 144 0,1 0-144 15,-2-2 160-15,0 2-160 0,0 3 208 0,0-1-48 16,0 3-16-16,1-1 0 0,-3-2 112 0,3 0 32 0,-1 2 0 0,0-2 0 16,-3-1-64-16,2 2-16 0,-1 4 0 0,-2-3 0 15,-1-4-208-15,0 2 144 0,0 4-144 0,-2-1 128 16,-2 1-128-16,-2-1 0 0,-5 4 0 0,-1 0 128 15,-1-3-128-15,-1 5 0 0,-3 3 0 0,1 0 0 16,-1-1 0-16,0 3 0 0,-1 0 0 0,-1 2 0 16,1-1 0-16,-1 4 0 0,2-1 0 0,2 1-176 15,-1-1 176-15,2 2 0 0,0 1 0 0,4 0 0 16,6 4-256-16,-9-4 16 0,1 0 16 0,8 4 0 16,-9 0-544-16,9 0-128 15,-8 2 0-15,8-2-16 0,-9 6-1504 0,0 2-288 0,-2 1-64 0,2 2-8112 16,-1 0-1600-16</inkml:trace>
  <inkml:trace contextRef="#ctx0" brushRef="#br2" timeOffset="-110173.42">12018 9808 12895 0,'0'0'1152'0,"-9"2"-928"16,-3-4-224-16,0 2 0 0,2 3 4112 0,1 0 784 15,9-3 160-15,0 0 16 0,-8 4-3936 0,8-4-800 0,0 0-144 0,0 0-48 16,0 0-144-16,0 0 0 0,0 0 0 0,0 0 0 15,0 0 0-15,0 0 0 0,0 0 0 0,5 7 0 16,-5-7 256-16,0 0 32 0,6 10 0 0,-6-10 0 16,0 0 352-16,8 10 64 0,-1 0 0 0,-1 0 16 15,1-3 176-15,1 0 16 0,-8-7 16 0,13 6 0 16,1 1-256-16,0 1-48 0,-1-4-16 0,4 0 0 16,4-3-160-16,1 0-48 0,1-1 0 0,0 1 0 15,2-1-224-15,0 0-48 0,1-2-128 0,-2 1 192 16,0-6-192-16,-1 3 0 0,1 1 128 0,-2 1-128 15,-3-1 0-15,1-2 0 0,0-4 128 0,-2 1-128 16,-2 2 0-16,-1-1 0 0,-1 1 0 0,2 0 0 0,2 2-256 16,-5 2-80-16,-2-3-32 0,-2 2 0 15,0-1-2256-15,-9 4-464 0,9-10-96 0,-9 10-16 0</inkml:trace>
  <inkml:trace contextRef="#ctx0" brushRef="#br2" timeOffset="-102576.48">12401 8995 9951 0,'0'0'448'0,"0"0"80"0,0 0-528 0,0 0 0 16,0 0 0-16,0 0 0 0,0 0 896 0,0 0 80 15,0 0 16-15,0 0 0 0,0 0-432 0,0 0-96 16,0 0-16-16,0 0 0 0,0 0-448 0,0 0 0 16,-9 5 0-16,9-5 0 15,-12 5-528-15,3-1-208 0,9-4-32 0,-9 7-16 16,9-7-640-16,-11 2-128 0,2 2-32 0,9-4 0 0,-9 3 1408 0,9-3 176 16,-9 5 256-16,1-2-64 0,8-3 976 0,0 0 208 15,-9 4 32-15,9-4 16 0,0 0-128 0,-8 2-16 16,8-2-16-16,0 0 0 0,0 0-352 0,0 0-64 15,0 0-16-15,0 0 0 0,0 0-192 0,0 0-32 0,0 0-16 0,0 0 0 16,-2 8-144-16,2-8-48 0,0 0 0 0,0 0 0 16,0 0 48-16,0 0 0 0,-2 12 0 0,2-12 0 15,0 0 192-15,0 0 32 0,0 0 16 0,0 0 0 16,0 0 224-16,0 0 48 0,0 0 16 0,0 0 0 16,0 0-80-16,0 0 0 0,0 0-16 0,11 0 0 15,-11 0-240-15,12 0-32 0,-12 0-16 0,11-3 0 16,-11 3-80-16,12-4 0 0,-2-1-16 0,1 4 0 15,-11 1-192-15,12-4-48 0,-2 1 0 0,0 1 0 16,1-1-256-16,-1 2 128 0,1-1-128 0,0 2 0 16,0 2 0-16,1-2 0 0,-2-2 0 0,3 1 0 15,1 0 0-15,1 0 0 0,-2-2 0 0,0 2 0 16,0-1 128-16,-3 2-128 0,-10 0 0 0,12 0 0 0,2-4 144 16,1 2-16-16,-4-1-128 0,0 3 192 0,-1 3-48 0,-10-3-16 15,12 2 0-15,-2 2 0 0,-10-4 0 0,10 4 0 16,-10-4 0-16,0 0 0 0,0 0-128 0,10 5 192 15,0-3-192-15,-10-2 192 0,0 0-192 0,8 8 160 16,-8-8-160-16,0 0 160 0,0 0-160 0,0 0 192 16,0 0-192-16,0 0 192 0,12 5-192 0,-12-5 0 15,0 0 0-15,0 0 128 0,0 0 64 0,0 0 16 16,0 0 0-16,10-3 0 0,-2-2 112 0,-8 5 0 16,0 0 16-16,0 0 0 0,0 0-80 0,0 0 0 15,-1-9-16-15,1 9 0 0,-3-11-96 0,-1 5-16 16,4 6 0-16,-10-5 0 0,1 1 0 0,1-3-128 15,0-1 192-15,2 2-64 0,-1 1-128 0,1 1 160 0,0-7-160 16,1 2 160-16,0-1-160 0,0-1 160 0,0 1-160 0,1 2 160 16,4 8-160-16,-5-10 192 0,-2-1-192 0,2 0 192 15,0 0-16-15,-1 1 0 0,2 1 0 0,-2-1 0 16,-1 3 32-16,7 7 16 0,-10-8 0 0,1-1 0 16,-2 1-224-16,4 3 144 0,7 5-144 0,-11-4 128 15,-1 0-128-15,3 1 0 0,9 3 0 0,-10-2 0 16,-1-2 0-16,1 2 0 0,0 2 0 0,10 0 0 15,-12-5 0-15,1 3 0 0,2 2 0 0,9 0 0 16,-10-2-336-16,10 2 0 0,-9 2 0 0,9-2-13664 16,0 0-2720-16</inkml:trace>
  <inkml:trace contextRef="#ctx0" brushRef="#br3" timeOffset="-90640.89">6113 13944 4607 0,'0'0'400'0,"-6"-3"-400"0,6 3 0 0,-6-6 0 15,6 6 3840-15,0 0 672 0,-2-8 144 0,2 8 16 16,-2-9-2864-16,2 9-576 0,0 0-112 0,0 0-32 16,0 0-480-16,0 0-96 0,8-7-32 0,1 5 0 15,2 0-288-15,2 1-64 0,1 0-128 0,1 1 192 16,0-3-192-16,3 2 176 0,2 0-176 0,1-1 160 15,0 1 80-15,1 0 16 0,0-1 0 0,-1 2 0 16,-2-1-32-16,2-2 0 0,0-1 0 0,-1 1 0 16,-1-1-32-16,2 1 0 0,0-1 0 0,1 0 0 15,0-1-192-15,1 1 144 0,-3-1-144 0,1 2 128 16,-1 2-128-16,-1 0 0 0,0-1 0 0,-4 2 0 16,1 2-864-16,-4 0-96 0,-12-2-32 0,10 4-11504 15</inkml:trace>
  <inkml:trace contextRef="#ctx0" brushRef="#br3" timeOffset="-90309.44">6163 14095 31327 0,'0'0'1392'0,"0"0"272"0,0 0-1328 0,0 0-336 0,0 0 0 0,0 0 0 16,15 0 240-16,4 0-32 0,1-1 0 0,1 1 0 15,-2 1-208-15,1-1 0 0,5-1 128 0,0-1-128 16,-3 1 0-16,3-1 144 0,1-1-144 0,0 2 128 15,-1 1-128-15,1 0 0 0,-1 0 0 0,1 0 0 16,1 0-144-16,-1 2-16 0,-1 1 0 0,1-2 0 31,-1 0-912-31,0 1-176 0,-3 0-32 0,0 0-7360 0,-1-2-1472 0</inkml:trace>
  <inkml:trace contextRef="#ctx0" brushRef="#br3" timeOffset="-87787.22">7979 11803 14735 0,'0'0'640'0,"0"0"160"15,0 0-640-15,0 0-160 0,0 0 0 0,0 0 0 0,0 0 976 0,-9 0 176 16,9 0 16-16,-8 0 16 0,8 0-464 0,-11-2-80 16,2-2-32-16,9 4 0 0,-9-3-160 0,9 3-48 15,-9-1 0-15,0-1 0 0,-2 1-128 0,1 1-16 16,0-3-16-16,-1 2 0 0,1 1 16 0,-2-1 16 16,-2 0 0-16,1-1 0 0,0 1 432 0,0 0 96 15,-3-1 16-15,0 1 0 0,-1 1 128 0,0-1 16 16,-1-1 16-16,-1 2 0 0,-1 0-272 0,0 0-48 15,2-1-16-15,1 1 0 0,0 0-192 0,3 0-64 16,0-1 0-16,-2 1 0 0,-1 2-96 0,3 0-32 16,-1-1 0-16,2 2 0 0,0 1-128 0,0-2-128 15,-1 2 144-15,1-3-144 0,2 1 0 0,1-1 128 16,0 2-128-16,10-3 0 0,-11 0 0 0,2 1 176 16,9-1-176-16,-9 1 160 0,9-1 16 0,0 0 0 0,-9 0 0 0,9 0 0 15,0 0-16-15,0 0 0 0,-8 2 0 0,8-2 0 16,0 0 64-16,0 0 16 0,0 0 0 0,0 0 0 15,0 0 0-15,0 0 0 0,0 0 0 0,0 0 0 16,0 0-112-16,0 0-128 0,0 0 176 0,0 0-176 16,0 0 144-16,0 0-144 0,-7 5 0 0,7-5 144 15,0 0-144-15,0 0 128 0,0 0-128 0,-4 8 128 16,4-8 0-16,0 0 0 0,0 0 0 0,0 0 0 16,-1 10-128-16,1-10 160 0,0 0-160 0,-2 12 160 15,2-12-160-15,0 0 128 0,0 11-128 0,0-11 128 16,-2 11-128-16,2-11 128 0,2 12-128 0,-2-2 128 15,0-10 0-15,0 12 0 0,1-2 0 0,0 2 0 0,-1-2 0 16,0 1-128-16,0-11 192 0,3 14-64 0,-2-1-128 0,0-2 128 16,2 2-128-16,0 1 128 0,1 2-128 0,-1 1 0 15,0 0 144-15,0 1-144 0,1 1 0 0,-1 2 144 16,1-3-144-16,2 5 0 0,-1 0 176 0,0 1-176 16,2-1 160-16,-1 0-160 0,-1 2 160 0,0-3-160 15,-1 3 160-15,0 1-160 0,0-1 128 0,-1 0-128 16,-2 0 0-16,2 1 0 0,-1 0 0 0,1 2 128 15,0 4-128-15,-1 0 0 0,-1 0 0 0,2-1 0 16,-2 1 0-16,2 2 0 0,-2-4 0 0,2 2 176 16,0-1-176-16,-1-1 160 0,1-3 16 0,-2 1 0 15,-1 0 0-15,1 0 0 0,1-2-48 0,-1 2-128 16,0 0 192-16,-1 2-64 0,-1 1-128 0,-2 3 160 16,1 3-160-16,-1 0 160 0,1-1-160 0,-2 0 128 0,0 2-128 15,0-3 128-15,0-1-128 0,1-1 192 0,2-2-192 0,0 0 192 16,-1-1-192-16,1 0 160 0,-2 0-160 0,2 3 160 15,0-3-160-15,1 2 160 0,0 2-160 0,1-1 160 16,0-1-160-16,1 2 0 16,-2-2 0-16,0 0 128 0,2 1-128 0,0-1 0 0,-1 1 0 15,-1-2 128-15,1-2-128 0,-1 1 0 0,0 0 0 0,0 0 0 16,2 0 0-16,0-2 128 0,-1 1-128 0,1 2 0 16,-1 3 144-16,0 0-144 0,-1-1 160 0,2-1-160 15,-1-3 176-15,-1 0-176 0,0-2 192 0,1 1-192 16,1 0 144-16,-1 1-144 0,2-6 0 0,-3 3 144 15,0-1-144-15,1 0 160 0,-1 0-160 0,1 1 160 16,0 0-32-16,2 0-128 0,1 0 192 0,-1 0-64 0,-3 2-128 0,1-1 128 16,0 0-128-16,0-1 128 0,-1 0-128 0,0-1 0 15,2 0 0-15,-1 1 128 0,0-2-128 0,1-1 0 16,-2-1 0-16,1 2 0 0,0-1 0 0,-1 1 0 16,-1-1 0-16,1 2 0 0,0 2 0 0,0-1 0 15,-1 0 0-15,-1 3 0 0,1 2 128 0,0-1-128 16,-2-2 0-16,2-1 128 0,0-1-128 0,1-1 0 15,0 0 0-15,0-3 0 0,0-1 0 0,0-2 0 16,0-2 128-16,-2 3-128 0,0-1 0 0,0-3 160 16,1 0-160-16,1-1 160 0,-3 1-160 0,2 1 0 15,-1-4 144-15,-1 4-144 0,0-3 0 0,2 3 0 0,0 0 0 16,-1 1 128-16,0 2-128 0,-1-5 0 16,2 1 0-16,0 2 0 0,1 1 0 0,0-1 0 0,0-1 0 15,0-3 0-15,0 2 0 0,0-2 0 0,-2 0 0 0,2 1 128 16,0-2-128-16,2 0 0 0,-1-3 0 0,0 3 0 15,-1-1 0-15,0 0 0 0,0-12 0 0,1 13 128 16,-1-4-128-16,0 0 0 0,0-9 0 0,0 0 0 16,0 11 128-16,0-2-128 0,0-9 128 0,0 9-128 15,0-9 0-15,0 0 0 0,0 12 0 0,0-12 128 16,0 0-128-16,-1 9 0 0,1-9 0 0,0 0 128 16,-2 11-128-16,2-11 0 0,0 0 0 0,-2 8 0 15,2-8 0-15,-2 9 0 0,2-9 0 0,0 0 128 16,-2 8-128-16,2-8 0 0,0 0 0 0,0 0 0 15,-4 8 0-15,4-8 0 0,0 0 0 0,0 0 0 0,0 0 0 16,0 0 128-16,0 0-128 0,0 0 0 0,0 0 0 0,0 0 144 16,0 0-144-16,0 0 0 0,0 0 128 0,0 0-128 15,0 0 0-15,0 0 0 0,0 0 144 0,0 0-144 16,0 0 0-16,0 0 144 0,0 0-144 0,0 0 192 16,0 0-192-16,0 0 192 0,12 1-64 0,-1 2 0 15,-1-6 0-15,-10 3 0 0,10 0-128 0,1 0 128 16,-1 0-128-16,2 3 128 0,-2-2-128 0,2 2 0 15,0-1 0-15,0-2 0 0,-2 2 0 0,2-1 0 16,0 3 0-16,-1-3 0 0,1 2 0 0,-2-1-176 16,-10-2 48-16,12 3 0 15,-3 1-1056-15,0-1-208 0,2-2-32 0,-2-1-16 16,-9 0-944-16,12-3-192 0,1 2-48 0,4-3-9408 16,1 0-1904-16</inkml:trace>
  <inkml:trace contextRef="#ctx0" brushRef="#br3" timeOffset="-85318.36">12050 11923 4607 0,'0'0'192'0,"0"0"64"0,0 0-256 0,0 0 0 15,0 0 0-15,0 0 0 0,0 0 2384 0,0 0 432 16,0 0 96-16,0 0 16 0,0 0-1536 0,0 0-304 16,0 0-64-16,0 0-16 0,-9 5 80 0,9-5 0 15,0 0 16-15,0 0 0 0,0 0-16 0,0 0-16 16,0 0 0-16,0 0 0 0,0 0-176 0,0 0-48 16,12-5 0-16,-2 1 0 0,-10 4-144 0,12-4-48 15,0 2 0-15,-2-2 0 0,1 1-48 0,-2-1-16 16,-9 4 0-16,13-4 0 0,0 2-80 0,-3-1-32 15,-10 3 0-15,12 0 0 0,0-1-144 0,-2 1-16 16,1 0-16-16,-1 1 0 0,0 0-48 0,1 1-16 0,-1-2 0 0,1 2 0 16,-11-2-48-16,14 3 0 0,-1-3 0 0,0 1 0 15,0 1-16-15,2 0-16 0,0-1 0 0,0 2 0 16,-1 0-16-16,1-3 0 0,1 0 0 0,0 0 0 16,1 0 16-16,0-3 0 0,-2 2 0 0,2-1 0 15,0 2-32-15,0 0 0 0,-1 0 0 0,-2 2 0 16,-1-1-128-16,0 2 192 0,0-2-192 0,-1 2 192 15,-2-1-192-15,1 1 0 0,1 1 0 0,-2 0 128 16,-10-4-128-16,9 6 0 0,-9-6 0 0,11 8 128 16,-11-8-128-16,7 8 128 0,-7-8-128 0,7 8 128 15,-7-8 48-15,8 7 0 0,-8-7 0 0,0 0 0 0,0 0 80 0,9 8 0 16,-9-8 16-16,0 0 0 16,10 8-16-16,-10-8-16 0,0 0 0 0,7 9 0 0,-7-9-48 0,8 8 0 15,-8-8 0-15,5 12 0 0,-5-12-192 0,4 13 176 16,0-3-176-16,-2 2 160 0,1 1-160 0,-2 0 0 15,0 1 0-15,2 1 128 0,1-1-128 0,0 2 0 16,-3 1 0-16,2 0 0 0,2 2 0 0,0 2 0 16,-1 1 128-16,0 3-128 0,-1 1 192 0,1 0 16 15,0 0 0-15,1 2 0 0,1 0-64 0,-1 0-16 16,-1-1 0-16,0 0 0 0,0 3-128 0,0 2 192 16,-1 3-192-16,1 3 192 0,-4 1-192 0,1 1 0 15,0 4 0-15,-1-1 128 0,-1-2-128 0,0 2 0 16,-1-4 0-16,0 3 128 0,-1-3-128 0,1 0 0 0,-1 0 0 0,2 3 0 15,1 1 0-15,-2 1 128 16,1 0-128-16,0 1 128 0,1-2 16 0,0 1 0 0,-2-1 0 0,2 0 0 16,2 0-144-16,-2 3 192 0,-3-2-192 0,0 2 192 15,1 5-192-15,-1-2 0 0,-1 1 0 0,-1-1 0 16,0 0 0-16,1-1 160 0,0-4-160 0,-1 0 160 16,-4 1-160-16,0-1 0 0,-1 2 0 0,1-1-176 15,0-2 176-15,1 0 0 0,2-2 0 0,1-1 128 16,1 1-128-16,0-4 128 0,-1 0-128 0,1-1 128 15,1-2 16-15,2 0 16 0,-2 1 0 0,2-2 0 16,1 1-16-16,0 0 0 0,-1-2 0 0,2 1 0 16,2 0-144-16,0-1 160 0,0 1-160 0,-2-1 160 15,-2 0-160-15,1 2 0 0,0-7 0 0,-1 3 0 0,-2-1 0 16,1 1 0-16,-1-2 128 0,0 1-128 16,-1 0 0-16,2 1 0 0,-3-4 0 0,1 0 0 0,-2-1 128 0,3-3-128 15,-1-1 0-15,2-1 128 0,2 3-128 0,0-3 0 16,-2 0 0-16,0 0 128 0,2-2-128 0,0 1 0 15,-1-2 0-15,2 0 128 0,2 0-128 0,-2 0 0 16,-1 0 0-16,0 0 128 0,-1-1-128 0,1-1 0 16,0 1 0-16,0 2 0 0,1-1 0 0,1 0 0 15,-1-1 0-15,-1 2 0 0,0 2 0 0,1-1 0 16,2 1 0-16,-2-1 0 0,-1 1 0 0,0-1 0 16,0-2 0-16,0-1 0 0,0 0 0 0,0-1 0 15,0 1 0-15,0-2 128 0,0-1-128 0,-1 0 0 16,-2 0 0-16,2 0 0 0,1 0 0 0,-1-1 128 0,-3 0-128 15,4-2 0-15,2 1 0 0,0 0 0 0,-4 1 128 0,2 0-128 16,2 0 0-16,0-1 0 0,1-1 0 0,-1 0 128 16,-3 0-128-16,2 1 0 0,2-1 0 0,0 1 0 15,-5-2 0-15,2 0 0 0,0-9 128 0,3 8-128 16,0 2 0-16,-3-10 0 0,0 9 0 0,0-9 128 16,0 11-128-16,0-11 0 0,-6 10 0 0,6-10 128 15,-1 8-128-15,1-8 0 0,-5 10 0 0,5-10 128 16,-1 8-128-16,1-8 0 0,0 0 0 0,-3 8 0 15,3-8 0-15,0 0 0 0,-1 11 128 0,1-11-128 16,0 10 0-16,0-10 0 0,0 0 144 0,0 0-144 16,2 10 0-16,-2-10 144 0,4 11-144 0,-4-11 0 15,5 9 128-15,-5-9-128 0,0 0 0 0,4 9 0 16,-4-9 0-16,0 0 0 0,0 0 0 0,0 0 0 16,7 10 128-16,-7-10-128 0,0 0 0 0,0 0 0 0,0 0 128 15,0 0-128-15,0 0 0 0,2 11 0 0,-2-11 144 0,0 0-144 16,3 10 0-16,-3-10 144 0,0 0-144 0,0 0 0 15,0 0 144-15,0 12-144 0,0-12 160 0,0 0-32 16,0 0-128-16,0 0 192 0,0 0-16 0,0 0-16 16,0 0 0-16,0 0 0 0,0 0 0 0,0 0 0 15,-4 11 0-15,4-11 0 0,0 0-32 0,0 0 0 16,0 0 0-16,-9 5 0 0,9-5 0 0,-8 4 0 16,8-4 0-16,-10 4 0 0,1-4 32 0,9 0 0 15,-10-2 0-15,1 1 0 0,0 0-32 0,0-2 0 16,-1-1 0-16,-1 2 0 0,-1-1-128 0,2 0 128 15,1-1-128-15,0 0 128 0,-3 1-128 0,2-1 0 16,-1 0 144-16,1 0-144 0,-2 0 0 0,2 0 128 16,-1 0-128-16,1 1 0 0,1-2 0 0,0 1 0 0,-2 3 0 15,2 0 0-15,-1-1 0 0,-1 0 0 0,1 2 0 0,-1 0 0 16,1 0 0-16,-1 2 0 0,0-2 0 0,0 3 0 16,-1 1 0-16,2-4 0 0,-2 1 0 0,2-2 0 15,-2 1 0-15,2-3 0 0,1 2 0 0,9 1 0 16,-12-1-192-16,3-1 32 0,9 2 16 0,-8-3 0 31,8 3-848-31,0 0-160 0,0 0-48 0,0 0 0 16,-4-10-1168-16,4 10-224 0,0 0-48 0,4-10-17664 0</inkml:trace>
  <inkml:trace contextRef="#ctx0" brushRef="#br3" timeOffset="-80493.81">7786 12232 3967 0,'0'0'176'0,"0"0"32"0,0 0-208 0,-8 5 0 0,-2-3 0 0,10-2 0 16,0 0 1120-16,0 0 176 0,-7 5 48 0,7-5 0 15,0 0 448-15,0 0 112 0,0 0 16 0,0 0 0 16,0 0-256-16,0 0-64 0,0 0 0 0,0 0 0 16,0 0-464-16,0 0-112 0,0 0 0 0,13 0-16 15,-1 0-528-15,0 1-96 0,-2 0-32 0,0 1 0 16,2-2-224-16,0 1-128 0,0 0 128 0,1 1-128 0,0 0 0 0,1 0 0 16,0-1 0-16,2-1 128 0,-2 1-128 15,1-1 0-15,-1-1 0 0,2 1 0 0,-1 0 0 0,1 0 144 16,0 1-16-16,-1-1-128 0,1-1 464 0,0 0-16 15,0-1 0-15,4 2 0 0,0 0-176 0,0 0-32 16,0 0-16-16,0 3 0 0,-1 1-224 0,2-2 0 16,1 2 128-16,-1 3-128 0,0-3 0 0,-2 1 0 15,0-1 0-15,-1 0 0 16,0 0-608-16,0 0-16 0,-2 1 0 0,-2-4 0 16,1 2-576-16,-1-1-112 0,0-2-32 0,1-2 0 15,-2 0 0-15,0 1-16 0,0 0 0 0,0-2-7200 0</inkml:trace>
  <inkml:trace contextRef="#ctx0" brushRef="#br3" timeOffset="-78462.71">9736 12226 11055 0,'0'0'480'0,"0"0"112"15,0 0-464-15,0 0-128 0,0 0 0 0,9-6 0 16,-9 6 1024-16,9-5 192 0,-9 5 48 0,0 0 0 0,0 0-560 0,11-2-128 15,-11 2 0-15,10-3-16 0,-10 3 16 0,0 0 0 16,0 0 0-16,0 0 0 0,0 0 160 0,0 0 32 16,0 0 16-16,0 0 0 0,0 0 48 0,0 0 0 15,0 0 0-15,0 0 0 0,0 0 16 0,0 0 16 16,0 0 0-16,0 0 0 0,0 0-176 0,0 0-48 16,0 0 0-16,0 0 0 0,0 0-160 0,0 0-32 15,0 0-16-15,0 0 0 0,-4 9-160 0,4-9-16 16,-5 8-16-16,5-8 0 0,-6 8 80 0,-1 1 32 15,-1 1 0-15,0-1 0 0,1 2 112 0,-2-2 32 16,-1 1 0-16,0 2 0 0,0 2-144 0,-1 1-32 16,-2 0 0-16,0 2 0 0,0 0-112 0,0 0-16 15,0-1-16-15,1 1 0 0,-2 0-176 0,-1 0 0 0,2 0 144 16,-2 1-144-16,-2 0 0 0,1 0 0 0,-1-1 0 0,0 2 128 16,-1 0-128-16,0 1 0 0,0-1 0 0,2-2 0 15,3-5 0-15,0 0 0 0,0 1 0 0,1-2 0 16,2 0-176-16,1-2-48 0,-1-2-16 0,10-7 0 31,0 0-528-31,-7 5-96 0,7-5-32 0,0 0-9680 0,0 0-1952 0</inkml:trace>
  <inkml:trace contextRef="#ctx0" brushRef="#br3" timeOffset="-78027.95">9307 12297 3679 0,'0'0'320'0,"0"0"-320"15,-6-9 0-15,6 9 0 0,0 0 4976 0,-4-6 912 16,4 6 192-16,0 0 48 0,0 0-4880 0,0 0-976 15,0 0-272-15,0 0 0 0,0 0 320 0,0 0-64 16,0 0 0-16,0 0 0 0,0 0 240 0,0 0 32 16,0 0 16-16,0 0 0 0,0 0 16 0,9 7 0 15,1 1 0-15,-2-1 0 0,-8-7 80 0,8 10 0 16,0 1 16-16,1-2 0 0,1-1 48 0,0 3 0 16,-1 0 0-16,1 2 0 0,2-3-256 0,0 5-64 15,-1-2 0-15,2 0 0 0,2 0-192 0,-1 0-64 0,0 2 0 0,1-2 0 16,-1 2-128-16,3 0 0 0,0-2 0 0,0 0 0 15,-3 0 0-15,2-2 0 0,-1-1 0 0,0-1 0 16,-1 2 0-16,1-2 0 0,-2-1 0 0,-2-2 0 16,2-3 0-16,-13-3-144 0,13 6 0 0,-2 0 0 15,-11-6-160-15,0 0-16 0,0 0-16 0,9 6 0 32,-9-6-1664-32,0 0-336 0,0 0-64 0</inkml:trace>
  <inkml:trace contextRef="#ctx0" brushRef="#br3" timeOffset="-77235.06">10177 11844 1839 0,'0'0'160'0,"0"0"-160"16,0 0 0-16,0 0 0 0,0 0 768 0,0 0 128 15,0 0 32-15,0 0 0 0,0 0-352 0,0 0-64 16,0 0 0-16,0 0-16 0,0 0 592 0,0 0 128 15,0 0 32-15,-5 7 0 0,-2 0 224 0,7-7 32 16,0 0 16-16,-6 6 0 0,6-6-304 0,0 0-48 16,-7 7-16-16,7-7 0 0,-9 5-432 0,9-5-80 15,-7 7-32-15,7-7 0 0,-6 6-224 0,6-6-32 16,-7 8-16-16,7-8 0 0,-9 9-80 0,3-2 0 16,-1 0-16-16,1 1 0 0,-2-1 16 0,0 1 0 15,0-2 0-15,0 1 0 0,1-1 16 0,7-6 16 16,-7 11 0-16,2-2 0 0,0-1-64 0,5-8-16 15,0 0 0-15,-3 11 0 0,3-11-32 0,-1 13-16 0,1-13 0 0,0 15 0 16,0-15 16-16,2 14 0 0,1 0 0 0,1 1 0 16,-2-2-48-16,2-2-128 0,0 3 192 0,0-1-64 15,0-2-128-15,0 2 0 0,-1 0 0 0,1 0 0 16,1-1 0-16,-1 0 0 0,-4-12 0 0,4 12-176 31,-1-2-208-31,1 2-64 0,-1-4 0 0,0-2 0 0,-3-6-256 16,0 0-64-16,0 0-16 0,0 0 0 0,0 0-1568 15,9 5-304-15,-9-5-64 0</inkml:trace>
  <inkml:trace contextRef="#ctx0" brushRef="#br3" timeOffset="-76879.58">10325 11987 7359 0,'0'0'656'0,"0"0"-528"0,0 0-128 0,0 0 0 15,0 0 2768-15,0 0 528 0,0 0 96 0,-2 12 32 16,2-12-2688-16,0 13-544 0,0-3-192 0,0-10 144 16,2 13-144-16,1-2 0 0,-2 0 0 0,2 1 0 15,0 0 0-15,-1-2 0 0,-2-10 0 0,0 13 128 16,0 0-128-16,3-1 0 0,-3-12 0 0,2 10 128 16,-2-10-128-16,3 12 0 0,-3-12 0 0,0 0-176 31,0 0-624-31,0 0-128 0</inkml:trace>
  <inkml:trace contextRef="#ctx0" brushRef="#br3" timeOffset="-75908.58">10453 11851 9215 0,'0'0'816'15,"0"0"-656"-15,0 0-160 0,0 0 0 0,0 0 2880 0,0 0 560 0,5 12 96 0,1-3 32 16,-6-9-2464-16,6 11-480 0,2-5-112 0,1 1 0 16,2-1-304-16,-2 1-48 0,-9-7-16 0,11 8 0 15,1-2-144-15,0 1 0 0,-2-2 0 0,-1 3 0 0,-9-8 0 16,8 9 0-16,-1 1 0 0,-1-1 0 0,-1 0 320 16,1 3 16-16,-6-12 16 0,6 13 0 0,-2-1 0 0,-1 2 0 15,-2 1 0-15,0-1 0 0,1-1 128 0,-1-3 32 16,-1-10 0-16,1 15 0 0,1 2-208 15,-2-2-48-15,-2 0 0 0,1-5 0 0,1-10-256 0,-1 12 160 16,1-12-160-16,-3 12 128 0,-1-2-128 0,-1 0-256 16,0 1 64-16,-2-3 16 15,-1-2-400-15,1 2-96 0,-3-1-16 0,0-1 0 16,-3 2-400-16,-3 0-64 0,-2 0-32 0,0-1-6048 16,-3 1-1200-16</inkml:trace>
  <inkml:trace contextRef="#ctx0" brushRef="#br3" timeOffset="-74771.19">10846 11812 19343 0,'0'0'1728'0,"0"0"-1392"0,-8 4-336 0,8-4 0 15,-7 5 1888-15,7-5 304 0,0 0 64 0,0 0 16 16,-6 8-1904-16,6-8-368 0,-4 11 0 0,4-11-192 16,0 0-96-16,-1 10-16 0,1-10 0 0,0 11 0 0,0-11 304 0,-2 10-192 15,1 2 192-15,0-3-160 0,-2 1 160 0,0 1 128 16,1 0-128-16,-2 1 176 0,0 1 384 0,0-2 80 15,0 2 0-15,0 0 16 0,0 1 48 0,2-1 16 16,2-13 0-16,-2 16 0 0,2-2-384 0,0 0-80 16,2 1 0-16,0-5-16 0,-2-10-240 0,0 0 0 15,2 12 0-15,-2-12 0 16,2 12-432-16,-2-12-16 0,0 0-16 0,0 0 0 16,0 0-560-16,0 0-96 0,0 0-32 0,0 0-7072 15,0 0-1424-15</inkml:trace>
  <inkml:trace contextRef="#ctx0" brushRef="#br3" timeOffset="-74393.41">10623 11815 13823 0,'0'0'608'0,"0"0"128"0,0 0-592 0,0 0-144 0,0 0 0 0,0 0 0 16,0 0 3200-16,0 0 624 0,0 0 112 0,9-5 32 16,1 1-2928-16,2 2-576 0,0 1-112 0,-1 1-32 15,2 0 224-15,1 0 32 0,-1 0 16 0,1 0 0 16,0 0-64-16,2-2-16 0,0 0 0 0,0 2 0 0,3 0 128 0,0-1 32 15,2 0 0-15,1-3 0 0,2 1-160 0,-1 0-48 16,-1 0 0-16,3-1 0 0,0 1-240 0,0 0-48 16,-1 0-16-16,3 0 0 0,-1 2-160 0,0-3 0 15,-3 1 0-15,-1-1 128 16,-1 2-1696-16,-1-1-352 0,-3 0-64 0</inkml:trace>
  <inkml:trace contextRef="#ctx0" brushRef="#br3" timeOffset="-69107.16">11126 12428 6447 0,'0'0'272'0,"0"0"80"0,0 0-352 0,0 0 0 0,0 0 0 0,0 0 0 16,0 0 4000-16,0 0 736 0,0 0 128 0,0 0 48 15,0 0-3232-15,0 0-640 0,0 0-128 0,12 7-16 16,-1-3-288-16,2-2-48 0,2-2-16 0,2 0 0 15,2-2-304-15,2 1-64 0,1-2-16 0,3 1 0 16,1-3 224-16,2 1 32 0,-2 0 16 0,5 0 0 16,3 1 0-16,1-1 0 0,1 3 0 0,1 1 0 15,-2 1-160-15,0-1-16 0,1 0-16 0,-3 2 0 16,-1 0-240-16,-1 1 0 0,0 1 0 0,1-2 0 16,0 2 0-16,0-2 0 0,-2-1 0 0,1 0 0 15,0 2 0-15,0-2-160 0,1 2 32 0,-4-1 0 16,-3 1-1680-16,0 0-336 0,0-1-64 0,-1-1-16 0</inkml:trace>
  <inkml:trace contextRef="#ctx0" brushRef="#br3" timeOffset="-67886.98">9818 13386 35823 0,'0'0'1584'0,"-2"-7"336"0,-2 2-1536 0,4 5-384 16,0 0 0-16,0 0 0 0,0 0 224 0,0 0-32 15,0 0 0-15,0 0 0 0,0 0-192 0,0 0 0 16,0 0 0-16,9 5 0 0,-9-5-384 0,12 7 16 16,-1-2 16-16,0-1 0 15,-11-4-2272-15,13 3-448 0,0-3-80 0</inkml:trace>
  <inkml:trace contextRef="#ctx0" brushRef="#br3" timeOffset="-67692.96">9898 13825 27519 0,'0'0'1216'0,"0"0"256"0,-7 13-1168 15,2-5-304-15,5-8 0 0,-4 10 0 0,4-10 208 0,0 0-16 0,0 0 0 0,0 0 0 16,3 12-192-16,-3-12 0 0,0 0-144 0,0 0 144 31,10 7-1616-31,1-1-240 0,-1-4-32 0</inkml:trace>
  <inkml:trace contextRef="#ctx0" brushRef="#br3" timeOffset="-67517.38">10057 14159 42623 0,'0'0'1888'0,"0"0"384"0,-7 6-1824 0,7-6-448 16,-9 8 0-16,4 3 0 16,2 0-1536-16,2 2-416 0,1 2-80 0,3-2-14864 15</inkml:trace>
  <inkml:trace contextRef="#ctx0" brushRef="#br3" timeOffset="-67346.86">9940 14696 38703 0,'-23'4'1712'0,"9"-1"352"0,-3 1-1648 0,1-3-416 0,2 3 0 0,4 1 0 16,10-5 1040-16,0 0 128 0,0 0 32 0,5 13 0 31,3-5-4176-31,3-2-832 0</inkml:trace>
  <inkml:trace contextRef="#ctx0" brushRef="#br3" timeOffset="-66344.92">9533 15598 7359 0,'0'0'656'0,"0"0"-528"0,0 0-128 0,0 0 0 16,0 0 3136-16,0 0 608 0,0 0 112 0,0 0 32 15,0 0-2576-15,0 0-512 0,0 0-96 0,0 0-32 16,0 0 208-16,0 0 32 0,2-10 16 0,-2 10 0 15,0 0-80-15,0 0-16 0,0 0 0 0,0 0 0 16,7-7-320-16,-7 7-80 0,0 0-16 0,0 0 0 16,0 0-240-16,0 0-48 0,9-4-128 0,-9 4 192 15,0 0 96-15,0 0 16 0,0 0 0 0,0 0 0 16,0 0 80-16,0 0 0 0,0 0 16 0,10 6 0 16,-10-6-80-16,0 0 0 0,0 0-16 0,6 11 0 15,-5 0-128-15,-1-11-32 0,0 0 0 0,-3 13 0 16,-1 0-144-16,1-1 192 0,-3-1-192 0,0 1 192 15,-2 1-64-15,-1 0 0 0,0-1 0 16,-2 1 0-16,-2 1 128 0,-1 2 32 0,0 1 0 0,-2-2 0 0,0 1-32 0,1 1 0 16,-4 1 0-16,2-2 0 0,1 1-256 0,0 1 160 15,0-1-160-15,2 3 128 0,0-1-128 0,-1 3 0 16,0-2 0-16,0-2 128 0,2-1-128 0,1 1 0 16,-1-3 0-16,2 0 0 0,-2-5-272 0,1 0 16 15,0 2 0-15,2-5 0 16,1 0-400-16,1-2-80 0,8-5-16 0,-9 3 0 15,0-1-1936-15,9-2-384 0,-11-2-64 0,3-2-9488 0</inkml:trace>
  <inkml:trace contextRef="#ctx0" brushRef="#br3" timeOffset="-65961.86">9189 15607 28559 0,'0'0'2544'0,"0"0"-2032"0,-8-5-512 0,8 5 0 15,0 0 2096-15,0 0 320 0,0 0 64 0,0 0 16 16,0 0-2240-16,0 0-432 0,0 0-80 0,12 5-32 16,-1 1 288-16,2 0-128 0,0 1 128 0,0-1 0 15,0 3-128-15,0-2 128 0,0-1 0 0,2 3 0 16,0 2 0-16,1 1 0 0,-3-1 0 0,1 2 0 15,1-1 144-15,-1 1 48 0,0-1 0 0,2 2 0 0,1 1 112 16,0 3 16-16,-1 0 16 0,-1 3 0 16,1 0-80-16,-2 1 0 0,1-1-16 0,-1 0 0 0,-1 0-240 15,0-1 144-15,0-3-144 0,-1 3 128 0,-2-3-128 0,2 0 0 16,0-2 0-16,-2 0 0 0,-1-3-176 0,0-2-16 16,-1-2 0-16,1 1 0 0,0-5-112 0,-9-4-16 15,10 4-16-15,0-2 0 16,-10-2-624-16,10-1-112 0,-10 1-16 0,0 0-9328 15,11-7-1856-15</inkml:trace>
  <inkml:trace contextRef="#ctx0" brushRef="#br3" timeOffset="-65266.13">10156 15079 9839 0,'0'0'432'0,"0"0"96"0,0 0-528 0,0 0 0 16,3-9 0-16,-3 9 0 0,0 0 416 0,0 0-32 15,0 0 0-15,0 0 0 0,-4-6-384 0,4 6 0 16,0 0 0-16,-7-5-176 0,7 5 176 0,-8-3 0 31,0 2 0-31,8 1 0 0,0 0 384 0,0 0 128 0,-9 0 0 0,9 0 16 0,0 0 880 0,0 0 160 16,-10 0 32-16,10 0 16 0,0 0-224 0,0 0-48 0,-7 5-16 15,2 3 0-15,5-8-784 0,-6 11-160 0,-2 1-16 0,3-3-16 16,1 3-352-16,-1 0 144 0,-2-2-144 0,0 2 0 16,1 1 128-16,-2 1-128 0,-1-1 0 0,-1 2 0 15,-1 0 192-15,2 1-64 0,0 0 0 0,1-2-128 16,2-1 576-16,2 0 16 0,0 0 0 0,1 0 0 15,2 0-64-15,0-1-16 0,1-2 0 0,2 1 0 16,5-2-336-16,-1 1-176 0,1 1 160 0,1-1-160 16,2 1 0-16,0 2 0 0,1 2 0 0,-1-2 0 15,2 0-256-15,0 0-32 0,-3 0-16 0,-1 0 0 16,-1 2-592-16,1-5-112 0,0-1-16 16,0-1-16-16,-3 1-2208 0,0-2-432 0</inkml:trace>
  <inkml:trace contextRef="#ctx0" brushRef="#br3" timeOffset="-64523.58">10263 15375 26255 0,'0'0'1152'0,"0"0"256"0,0 0-1120 0,0 0-288 0,0 0 0 0,0 0 0 15,13 0 0-15,-13 0 0 0,0 0-128 0,10 0 128 16,-10 0-144-16,0 0 144 0,0 0-128 0,0 0 128 15,0 0 0-15,0 0 144 0,0 0 0 0,0 0 0 16,0 0 576-16,0 0 112 0,0 0 32 0,0 0 0 16,0 0-64-16,0 0-16 0,0 0 0 0,9-2 0 15,-9 2-288-15,7-11-64 0,-1 2-16 0,1 1 0 16,0 1-96-16,0-1 0 0,2-5-16 0,-1 1 0 0,-2 0-48 16,-1-1-16-16,-1 4 0 0,0-3 0 0,1-2-240 0,0 2 144 15,0 0-144-15,0 1 128 0,-1 2-128 0,2-3 0 16,-3 1 144-16,-3 11-144 0,3-13 0 0,1 6 128 15,1-1-128-15,-5 8 0 0,0 0 0 0,0 0 0 16,0 0 0-16,0 0 0 0,5-8 128 0,-5 8-128 16,10-4 128-16,-10 4-128 0,0 0 128 0,0 0-128 15,10 5 128-15,-10-5-128 0,10 8 0 0,0 0 0 16,-3 0 0-16,1 2 128 0,1-2-128 0,0 2 0 16,-2 2 0-16,-1-3 0 0,1 2 0 0,-1-1 0 15,1-1 0-15,0 2 0 0,-7-11 0 0,6 11 0 16,1 1 0-16,-2 1 128 0,-1-4-128 0,-4-9 176 15,4 15-176-15,-2-5 192 0,-2-10-48 0,3 12 0 0,-3 0 0 16,1-2 0-16,-1-10-144 0,0 0 192 0,3 12-192 0,-3-12 192 16,6 6-192-16,-6-6 192 0,7 7-192 0,-7-7 192 15,0 0 16-15,10 4 16 0,-10-4 0 16,11 0 0-16,-11 0 32 0,10-3 0 0,-10 3 0 0,9-6 0 16,-1 0 80-16,-8 6 32 0,7-7 0 0,-2-1 0 15,-5 8 16-15,4-12 0 0,1 0 0 0,-3 0 0 16,-2-2-208-16,0 1-48 0,0 0 0 0,3 0 0 15,0-1-128-15,-1 1 0 0,0-2 144 0,-1 1-144 16,0 0 0-16,0-2 0 0,1 2 0 0,-1 1 128 16,2 1-128-16,-1 0 0 0,0-1 0 0,-2 0 0 15,1 3-128-15,-1 10 0 0,0 0 0 0,0-11 0 16,0 11-336-16,0 0-64 0,0 0-16 16,0 0 0-16,0 0-2384 0,0 0-464 0,0 0-112 0</inkml:trace>
  <inkml:trace contextRef="#ctx0" brushRef="#br3" timeOffset="-63898.73">10671 14913 16287 0,'0'0'720'16,"0"0"160"-16,0 0-704 0,0 0-176 0,0 0 0 0,0 0 0 0,0 0 608 0,0 0 96 15,0 0 0-15,0 0 16 0,0 0 256 0,0 0 48 16,0 0 16-16,10 5 0 0,-10-5-160 0,0 0-48 15,9 8 0-15,-9-8 0 0,8 6-288 0,-8-6-64 16,7 10-16-16,-1 0 0 0,1 0-192 0,-1-2-32 16,1 0-16-16,-1 1 0 0,1 1 16 0,-1 1 0 15,1 0 0-15,1 0 0 0,-2 1 80 0,2-3 32 16,3 2 0-16,-1 0 0 0,2 1-96 0,-2-2 0 16,-2 3-16-16,2 0 0 0,2 0-112 0,0-2 0 15,-2 2-128-15,1-3 192 0,0 4-192 0,1 1 0 16,0-1 128-16,-3 2-128 0,-4 1 0 0,-1 0 0 15,-1-2 128-15,-3 2-128 0,-2 0 0 0,1-1 176 0,0-3-176 16,-3 1 160-16,-4 2-160 0,-1-1 0 0,0 0 144 16,0-1-144-16,-2-1 0 0,2 0 0 0,0-2 0 15,3-1 0 1,-1-2-512-16,1 1-32 0,-1-2 0 0,7-7 0 16,0 0-576-16,-9 5-112 0,0-1-32 0,9-4-6880 0,0 0-1392 0</inkml:trace>
  <inkml:trace contextRef="#ctx0" brushRef="#br3" timeOffset="-63130.78">11148 14896 26607 0,'0'0'1168'0,"0"0"256"0,0 0-1136 0,0 0-288 16,0 0 0-16,0 0 0 0,11 3 352 0,-11-3 16 15,10-1 0-15,-10 1 0 0,10 4-368 0,-10-4 0 16,0 0 0-16,10 5 0 0,-10-5 0 0,6 8 0 15,-2 3 0-15,-3-2 0 0,-1 1 160 0,-1 2-32 16,0 1-128-16,-2 1 192 0,-1 2-192 0,0-2 176 16,0 1-176-16,2 0 160 0,-1 1-32 0,0-2-128 15,1 1 192-15,-1-2-64 0,2 0 0 0,0 1-128 0,-1-2 192 16,1-1-64-16,1-11-128 0,0 12 0 16,0-12 0-16,1 13 0 15,-1-13-528-15,2 11-144 0,-2-11-32 0,0 0-7584 0,0 0-1520 0</inkml:trace>
  <inkml:trace contextRef="#ctx0" brushRef="#br3" timeOffset="-62795.27">10967 14897 911 0,'0'0'0'0,"0"0"0"0,0 0 0 0,0 0 0 0,0 0 6912 0,0 0 1280 16,0 0 272-16,0 0 48 0,0 0-6720 0,0 0-1344 16,10 1-256-16,2-1-64 0,-2-1-128 0,2 0 0 15,1-5 0-15,2 5 0 0,3-2 0 0,1 1 0 16,1-2 0-16,-1 1 176 0,1 1-176 0,0 0 128 15,-2 0-128-15,0-1 128 0,2 1-128 0,1-1 128 16,-1-1-128-16,3 0 128 0,-3-1-256 0,3 1-64 16,0-4-16-16,1 3 0 15,-1 1-448-15,2-1-96 0,-2-2-16 0,2 2 0 16,1 0-1920-16,0 0-384 0</inkml:trace>
  <inkml:trace contextRef="#ctx0" brushRef="#br3" timeOffset="-61796.67">11303 15744 16175 0,'0'0'704'0,"0"0"176"0,0 0-704 0,0 0-176 0,0 0 0 0,0 0 0 16,0 0 2016-16,0 0 368 0,0 0 80 0,0 0 16 16,0 0-1184-16,0 0-224 0,0 0-48 0,13-2-16 15,3 0-592-15,6 1-112 0,7 0-32 0,2-1 0 16,4-1 32-16,10 0 0 0,5 2 0 0,4-3 0 15,1 0-64-15,-1-1-16 0,1 1 0 0,3 0 0 0,1 0-224 0,3 0 0 16,-1 1 128-16,-1 1-128 0,-4-1-160 0,-2 2-80 16,-5 0-16-16,-5 2 0 15,-5 1-1984-15,-1 2-384 0</inkml:trace>
  <inkml:trace contextRef="#ctx0" brushRef="#br3" timeOffset="-61339.39">8236 15674 3679 0,'0'0'320'0,"0"0"-320"16,0 0 0-16</inkml:trace>
  <inkml:trace contextRef="#ctx0" brushRef="#br3" timeOffset="-61089.57">8542 15692 9215 0,'-13'7'400'0,"5"-2"96"0,-1 0-496 0,-3 0 0 0,-3-1 0 0,-2-1 0 15,-2 1 3264-15,0-2 576 0,-2 0 96 0,-1-1 32 16,-3 0-2560-16,0-1-512 0,1-1-112 0,-4 0-16 16,-2-1-32-16,3 0-16 0,-1-2 0 0,2 1 0 15,-1-1-352-15,1 2-80 0,0-2-16 0,1 1 0 16,0 2-272-16,0 1 0 0,-1 0 0 0,0 0 0 15,2 1 0-15,-3 2-304 0,0 1 48 0,1 0-8448 16,1 1-1696-16</inkml:trace>
  <inkml:trace contextRef="#ctx0" brushRef="#br3" timeOffset="-55709.62">4057 17493 5519 0,'0'0'496'0,"0"0"-496"16,0 0 0-16,0 0 0 0,0 0 1968 0,0 0 288 16,0 0 64-16,0 0 16 0,0 0-896 0,0 0-176 15,0 0-48-15,11 5 0 0,-11-5 352 0,0 0 64 0,0 0 16 16,11 0 0-16,1-3-48 0,-12 3-16 0,0 0 0 0,10 3 0 16,-10-3-240-16,0 0-64 0,0 0 0 0,11 4 0 15,-3 1-352-15,-8-5-80 0,0 0-16 0,5 10 0 16,0-3-240-16,-1 1-48 0,-4-8-16 0,3 13 0 15,-1 2-288-15,2-2-64 0,0-2-16 0,0 2 0 16,3-1-160-16,-1 2 0 0,2 3 0 0,1 0 0 16,-1 0 128-16,2 2-128 0,2 3 0 0,1 3 128 15,0-1 48-15,1 2 0 0,1 1 0 0,2 3 0 16,0 3-48-16,-2-1-128 0,0-2 192 0,-1-1-64 16,3 1-128-16,-1-5 0 0,-5-3 144 0,1-1-144 15,1 0 160-15,-1-3-32 0,-2-2-128 0,1-3 192 16,-5-2-192-16,2 2 0 0,1-1-192 0,-4-1 192 15,-5-1-688-15,7-1-16 0,6-1-16 16,-1 1 0-16,-5-6-2352 0,-7-3-480 0,8 5-96 16</inkml:trace>
  <inkml:trace contextRef="#ctx0" brushRef="#br3" timeOffset="-55268.61">4860 17478 35359 0,'-9'-12'1568'0,"9"12"320"0,-10-2-1504 0,10 2-384 0,-9-4 0 0,9 4 0 15,-7-5-160-15,7 5-96 0,0 0-32 0,0 0 0 31,0 0-272-31,0 0-48 0,0 0-16 0,0 0 0 0,0 0 176 0,-9 2 48 0,9-2 0 0,-9 4 0 16,9-4 160-16,-11 11 48 0,1-1 0 0,2 2 0 16,0 0 384-16,-1-1 96 0,-1 0 16 0,1 2 0 15,1 4 608-15,0 0 128 0,0-2 32 0,0 4 0 16,-1 1-112-16,1 3-32 0,1 1 0 0,-3 2 0 16,0-1-432-16,0 4-96 0,0 1-16 0,1 1 0 15,0 0-144-15,-1 5-48 0,-1 3 0 0,2 0 0 16,0-1 0-16,-1-3 0 0,-2 0 0 0,1-1 0 15,1 3-192-15,-4-6 144 0,-7-1-144 0,3 2 128 0,2 0-128 16,-1 2 0-16,-1-7 0 0,1 2 0 0,1 1 128 0,2-4-128 16,-1-3 0-16,2 2 128 0,2 1-128 0,0-4 0 15,2-6 0-15,3-2 0 16,0-1-512-16,4-1-96 0,-1-4-16 0,3-8 0 16,0 0-1296-16,0 0-256 0,0 0-48 0,0 0-8032 15,0 0-1616-15</inkml:trace>
  <inkml:trace contextRef="#ctx0" brushRef="#br3" timeOffset="-54254.02">4241 17195 2751 0,'0'0'128'0,"0"0"16"0,0 0-144 0,0 0 0 0,0 0 0 0,-9-2 0 16,9 2 4736-16,-7-4 896 0,7 4 192 0,0 0 48 15,-6-5-3920-15,6 5-784 0,0 0-144 0,0 0-48 16,0 0-272-16,0 0-64 0,0 0-16 0,0 0 0 16,0 0 64-16,0 0 16 0,0 0 0 0,10-2 0 15,1 2-32-15,-11 0 0 0,0 0 0 0,10 0 0 16,-10 0-112-16,13 2-32 0,-1-2 0 0,-2 0 0 16,-10 0-32-16,12 0-16 0,0 1 0 0,-2-1 0 15,1-1-176-15,0-1-48 0,2 2 0 0,0-1 0 16,0-2 32-16,2 1 0 0,0-3 0 0,4 1 0 15,0 0-96-15,1 1 0 0,1 2-16 0,1-2 0 16,-1 1-176-16,-3-1 128 0,-1 0-128 0,-1 2 128 16,-1 0-128-16,0-1 0 0,-2 2 0 0,0 0 0 0,-2 0 128 0,0 0-128 15,-11 0 0-15,12 0 128 0,-12 0-128 0,11 0 192 16,0-1-192-16,-11 1 192 0,0 0-16 0,11-4 0 16,0 2 0-16,-11 2 0 0,9-4 64 0,-9 4 16 15,10-7 0-15,-2 2 0 16,-8 5-80-16,7-7-16 0,-7 7 0 0,6-6 0 0,1-1 0 0,-7 7 0 15,0 0 0-15,0 0 0 0,5-5-32 0,-5 5-128 16,1-9 192-16,-1 9-64 0,0 0-128 0,0 0 0 16,3-9 144-16,-3 9-144 0,0 0 160 0,0 0-32 15,-3-9-128-15,3 9 192 0,-4-8 32 0,0 0 0 16,1 2 0-16,-1-3 0 0,-2-1 96 0,1 3 32 16,0-1 0-16,1 0 0 0,-1 1-16 0,-2 0 0 0,1-2 0 0,-1 1 0 15,2-3-32-15,-1 2-16 0,-1-1 0 16,1 3 0-16,-1 1-96 0,-2-1-32 0,-2-1 0 0,1 3 0 15,0 0-160-15,1 0 0 0,-1 1 144 0,1-1-144 16,0 2 0-16,9 3 0 0,-8-4 0 0,0 1 0 16,-1 0 0-16,9 3 0 0,-10-2 0 0,10 2 0 15,-9-4 0-15,1 2 0 0,8 2-144 0,0 0 144 16,-8-4-320-16,8 4 16 0,0 0 0 0,0 0 0 31,0 0-1232-31,0 0-240 0,0 0-48 0,0 0-16 0,17-2-1616 0,3 1-336 16,1 0-64-16</inkml:trace>
  <inkml:trace contextRef="#ctx0" brushRef="#br3" timeOffset="-52989.16">5944 17619 2751 0,'0'0'256'0,"0"0"-256"0,0 0 0 0,-8 4 0 16,8-4 2096-16,0 0 368 0,0 0 80 16,0 0 16-16,0 0-800 0,0 0-160 0,0 0-16 0,0 0-16 15,0 0-288-15,0 0-64 0,0 0-16 0,0 0 0 16,0 0 272-16,0 0 64 0,0 0 16 0,0 0 0 16,10-4-208-16,-1 0-32 0,-1-1-16 0,3 2 0 15,0 2-432-15,2 1-96 0,2-1 0 0,0-1-16 16,1 0-432-16,4-1-64 0,3 2-32 0,2 1 0 15,0-4-224-15,1 3 128 0,1 1-128 0,2-2 0 16,-2-2 0-16,-1 1 0 0,-1 0 0 0,0 0 0 16,-1 1 0-16,0-1 0 0,-2-1 0 0,0 0 0 15,0 2-448-15,-1 0-16 16,-1 2-16-16,-2 0 0 0,-1 0-272 16,-1 3-48-16,-1 1-16 0,0-2 0 0,-4 6-128 0,1-1-16 0,0-1-16 15,-2 2 0-15,-10-8-368 0,9 11-64 0,-1-1 0 0,-3-2-9408 16</inkml:trace>
  <inkml:trace contextRef="#ctx0" brushRef="#br3" timeOffset="-52556.34">6017 17811 15663 0,'0'0'1392'0,"0"0"-1120"0,0 0-272 0,0 0 0 16,0 0 3648-16,0 0 656 0,0 0 144 0,0 0 32 16,0 0-3072-16,0 0-592 0,0 0-128 0,0 0-32 15,0 0-144-15,0 0-16 0,15 1-16 0,0-1 0 16,0 0-208-16,1 3-32 0,1 0-16 0,1 1 0 16,3-6-224-16,0 4 128 0,0 1-128 0,1 1 0 0,-1-3 128 0,0 2-128 15,-3 1 0-15,0-2 144 0,0 1-144 0,1-3 0 16,-4 0 0-16,1 0 128 0,1 0-128 0,-2 0 0 15,1 1 0-15,0-1 0 0,-1-1 0 0,4 1 0 16,0 1 0-16,-1-1 0 16,-2-1-496-16,2 4-176 0,3 0-32 0,-1 1-16 15,-2-2-2368-15,0 0-480 0</inkml:trace>
  <inkml:trace contextRef="#ctx0" brushRef="#br3" timeOffset="-51805.32">8486 16852 25743 0,'0'0'1136'0,"0"0"240"0,0 0-1104 0,0 0-272 16,0 0 0-16,0 0 0 0,0 0 512 0,0 0 64 15,0 0 0-15,0 0 0 0,0 0 64 0,0 0 32 16,0 0 0-16,0 0 0 0,0 0 400 0,0 0 80 0,-5 12 0 0,1-1 16 16,1-1-256-16,-1 0-48 0,-1 1-16 0,-1 2 0 15,-4 0-176-15,0 3-32 0,0 3-16 0,-2-1 0 16,-1 3 32-16,-3 3 16 0,-2-1 0 0,-2 5 0 15,-2 2-48-15,-5 1-16 0,-6 3 0 0,1 2 0 16,-1 3-64-16,2 4-16 0,-2 4 0 0,1 2 0 16,-1 0-176-16,2-1-32 0,-1-1-16 0,1-1 0 15,-4-3-176-15,0-1-128 0,-1-3 192 0,4 0-192 16,1-3 160-16,2 2-160 0,0 1 128 0,2-2-128 16,-1-5 0-16,5 1 128 0,1-3-128 0,2-4 0 15,2-1 0-15,2-3 128 0,3-2-128 0,2-4 0 16,0 0 0-16,2-2-272 0,1 0 32 0,0-7 16 15,1 1-368-15,0-1-80 0,7-7-16 0,0 0 0 16,-8 5-368-16,8-5-80 0,0 0-16 0,0 0 0 16,-9-1-1312-16,9 1-272 0,-8-7-48 0,4 1-7600 15,3-6-1520-15</inkml:trace>
  <inkml:trace contextRef="#ctx0" brushRef="#br3" timeOffset="-51344.44">7637 16944 21183 0,'-10'-9'944'0,"3"1"192"0,-1-3-912 0,2 5-224 0,-1 2 0 0,7 4 0 16,0 0 4752-16,0 0 912 0,0 0 176 0,0 0 48 15,0 0-4832-15,7-5-1056 0,-7 5 0 0,9-4-128 16,-9 4 128-16,12-2 0 0,-1 4-144 0,1 2 144 16,-12-4 0-16,12 4 0 0,0 2 0 0,-3 2 0 15,-1 4 0-15,1-2 0 0,1 2 0 0,1 2 0 16,-2 1 496-16,1 1 16 0,-1 3 0 0,3 0 0 16,1 1 64-16,3 1 32 0,-2 0 0 0,3 2 0 15,1 3-160-15,1 3-16 0,0-2-16 0,2 6 0 0,0-3-176 16,1 4-48-16,0 2 0 0,0 5 0 15,0 2-48-15,2-2-16 0,1 4 0 0,1-4 0 0,-1-2-128 0,1 2 0 16,-2-3 0-16,4 1 128 0,0-4 32 0,2 1 0 16,0 1 0-16,-2-1 0 0,-5 1 16 0,-1-1 0 15,-1-2 0-15,-1-1 0 0,-1 1-176 0,0-7 160 16,-4-2-160-16,1-5 160 0,-4 3-160 0,-1-7 128 16,0-2-128-16,-2-1 128 0,-1-1-128 0,0 0 0 15,-1-3 144-15,-1-2-144 0,-6-7-192 0,7 7-96 16,1 0-32-16,0-1 0 15,-8-6-1376-15,11 0-288 0,-1 0-48 0,0-4-11376 16,-1-1-2272-16</inkml:trace>
  <inkml:trace contextRef="#ctx0" brushRef="#br3" timeOffset="-48030.45">13761 11909 2751 0,'0'0'256'0,"0"0"-256"0,0 0 0 0,0 0 0 16,0 0 2768-16,0 0 512 0,0 0 112 0,0 0 0 0,0 0-2064 16,0 0-432-16,0 0-64 0,0 0-32 0,0 0-624 0,0 0-176 15,0 0 0-15,0 0 0 0,0 0 0 0,0 0 0 16,0 0 0-16,0 0 0 0,0 0 144 0,0 0-144 15,-9-2 192-15,9 2-192 0,0 0 960 0,0 0 96 16,0 0 16-16,0 0 0 0,0 0 208 0,0 0 64 16,-10 2 0-16,10-2 0 0,0 0-384 0,-9 4-80 15,0-4-16-15,9 0 0 0,0 0 480 0,-9 4 112 16,9-4 16-16,-9 2 0 16,9-2-1824-16,-8 0-352 0,8 0-80 0,0 0-16 0,-9 3 800 0,-1-2 192 15,-3-2 32-15,1 1 0 0,0 0 96 0,3 0 0 16,0 0 16-16,-2 1 0 0,0 0 64 0,0-1 16 15,2 0 0-15,0 0 0 0,0 0 0 0,-2 0 0 0,-2-1 0 16,2 1 0-16,-1 0-64 0,2 0-16 0,-1 0 0 16,2 0 0-16,-1 0-144 0,0 0-48 0,1 1 0 0,-1 1 0 15,1-1-144-15,1-1 0 0,-1 1 0 0,9-1 0 16,-11 3 0-16,2-2 0 0,-1 1 0 0,10-2 0 16,-9 1 128-16,9-1-128 0,-12 1 128 0,3 0-128 15,1-1 160-15,8 0-160 0,-9 0 192 0,9 0-192 16,-9-1 192-16,2 0-64 0,7 1 0 0,0 0-128 15,-8 1 192-15,8-1-192 0,0 0 192 0,0 0-192 16,-7-1 144-16,7 1-144 0,0 0 0 0,0 0 144 16,0 0-144-16,0 0 0 0,0 0 0 0,0 0 0 15,0 0-160-15,0 0 160 0,0 0-208 0,0 0 80 16,0 0-1344-16,0 0-272 0,10 4-48 16,-10-4-9072-16,0 0-1808 0</inkml:trace>
  <inkml:trace contextRef="#ctx0" brushRef="#br3" timeOffset="-46045.42">13302 11913 6447 0,'0'0'576'0,"0"0"-576"15,0 0 0-15,0 0 0 0,0 0 1488 0,0 0 192 16,0 0 48-16,0 0 0 0,0 0-464 0,0 0-96 16,0 0-16-16,0 0 0 0,0 0-192 0,0 0-64 15,0 0 0-15,0 0 0 0,0 0-112 0,0 0-16 0,0 0-16 0,0 0 0 16,0 0-128-16,0 0-32 0,0 0 0 0,0 0 0 16,0 0-112-16,0 0-32 0,0 0 0 0,0 0 0 15,0 0-64-15,0 0 0 0,0 0-16 0,0 0 0 16,0 0-160-16,0 9-16 0,0-9-16 0,0 0 0 15,0 0 80-15,0 0 0 0,0 0 16 0,0 10 0 16,0-10-32-16,0 0-16 0,0 0 0 0,0 0 0 16,0 0 96-16,0 0 32 0,-3 11 0 0,3-11 0 15,0 0 32-15,0 0 16 0,0 0 0 0,0 0 0 16,0 0-48-16,0 0-16 0,0 0 0 0,0 0 0 16,0 0 0-16,0 0 0 0,0 0 0 0,0 0 0 15,0 0-80-15,0 0-32 0,0 0 0 0,0 0 0 0,0 0-96 0,0 0-128 16,0 0 176-16,0 0-176 0,0 0 256 0,0 0-64 15,0 0-16-15,0 0 0 0,0 0 144 0,0 0 16 16,0 0 16-16,0 0 0 0,0 0-16 0,3 9 0 16,-3-9 0-16,0 0 0 0,0 0-112 0,0 0-32 15,0 0 0-15,2 10 0 0,-2-10-192 0,3 12 176 16,-3 0-176-16,0-12 160 0,1 13-160 0,1-3 0 16,0 3 0-16,0-2 0 0,-2-11 0 0,2 15 0 15,2-2 0-15,0 2 0 0,1-1 0 0,-1 0 0 16,0-1 0-16,0-1 0 0,-4-12 0 0,5 16 0 15,-2-3 0-15,-1-4 128 0,-2-9-128 0,3 14 192 16,-2-1-192-16,-1 0 192 0,0-1 0 0,0 1 0 16,0 1 0-16,0 1 0 0,-1 0-32 0,0 4 0 0,-1 0 0 15,2 2 0-15,0 3-32 0,2 0 0 0,-4 4 0 0,2-1 0 16,0 0-128-16,2 2-144 0,0 0 144 0,1 2-208 16,-1 0 208-16,1 1 0 0,1 0 0 0,0 1 0 15,-3-2 0-15,2-2 0 16,-1-1 0-16,1 0 0 0,-2-2 0 0,-1 0 0 0,0-1 0 0,-1 0 0 15,1-2 128-15,-3 2-128 0,1-2 0 0,-1 3 0 16,-1 2 0-16,0 3 0 0,-1-4 0 0,0 3 0 16,0 0 0-16,1 2 0 0,3-1 128 0,-1 2-128 15,0-3 0-15,0 1 0 0,1 0 0 0,0-1 0 16,1-3 0-16,0 3 0 0,1 0 128 0,-1 0-128 16,1-1 0-16,1 1 128 0,-1 3-128 0,2-1 0 15,-2 2 128-15,1-1-128 0,0-1 0 0,-1 0 0 0,2-5 0 16,-1 2 128-16,1-6-128 0,-1 3 0 0,0-5 144 0,0 3-144 15,0-2 0-15,-1-3 144 0,2 1-144 0,-2-1 160 16,-1 0-160-16,1-2 160 0,1 0-160 0,0 1 0 16,-1 0 0-16,1 2 0 0,-2-3 0 0,1 1 0 15,0 1 0-15,1 2 0 0,0 0 0 0,1 4 0 16,-1-2 0-16,1 1 0 0,-2-2 0 0,2 0 0 16,0-1 0-16,1 1 128 0,1 0-128 0,-1 0 192 15,0 1-192-15,-2-4 192 0,1-1-64 0,-2-3 0 16,0-2 0-16,-1 1 0 0,0 0-128 0,0 1 0 15,0-1-160-15,0-1 160 0,-2-1 0 0,0 0 0 16,1-1 0-16,-1 0 0 0,-2-1 0 0,0 1 0 16,1-2 0-16,3-9 0 0,-1 10 0 0,1-10 0 15,-1 12 128-15,-1-3-128 0,2-9 0 0,0 0 0 0,0 14 128 16,2-4-128-16,-2-10 0 0,0 11 128 0,-2 0-128 16,2-11 0-16,0 0 224 0,3 11-64 0,-2 0-16 0,-1-11 0 15,1 10-144-15,-1-10 0 0,3 11 0 0,0 1 0 16,-5-5 0-16,2-7 0 0,0 11 0 0,-1 0 0 15,0 0 0-15,-1-1 0 0,2-10 0 0,-2 12 0 16,-2-1 0-16,4-11 0 0,0 0 0 0,-4 10 0 16,0-1 0-16,4-9 0 0,0 0 0 0,-1 10 0 15,1-10 0-15,0 11 0 0,0-11 0 0,0 0 0 16,0 0 0-16,2 12 0 0,-2-12 0 0,3 11 0 16,1 0 0-16,-4-11 0 0,0 0 0 0,4 12 0 15,-4-12 0-15,2 9 0 0,-2-9 0 0,0 0 0 16,2 10 0-16,-2-10 0 0,0 0 0 0,0 0 0 0,0 11 0 0,0-11 0 15,0 0 0-15,0 0 0 0,0 0 0 0,0 0 0 16,0 0 0-16,0 0 0 0,0 0 0 0,0 0 0 16,0 0 0-16,0 0 0 0,0 0 0 0,0 0 0 15,0 0 0-15,0 0 0 0,0 0 0 0,0 0 0 16,0 0 0-16,0 0 0 0,0 0 0 0,0 0 0 16,0 0 128-16,0 0-128 0,-9 0 0 0,9 0 0 15,0 0 0-15,0 0 0 0,0 0 0 0,0 0 0 16,0 0 0-16,0 0 0 0,-6-7 0 0,6 7 0 15,0 0 0-15,0 0 0 0,0 0 0 0,0 0 0 16,0 0 0-16,0 0 0 0,0 0 0 0,0 0 0 16,0 0 0-16,0 0 0 0,0 0-128 0,0 0 128 15,-6 3 0-15,6-3 0 0,0 0 0 0,0 0 0 0,0 0 0 0,0 0 0 16,0 0 0-16,0 0 128 0,0 0 0 0,0 0 0 16,0 0-128-16,-7 4-176 0,7-4 48 0,0 0 0 15,-6 6 128-15,6-6 0 0,0 0 0 0,0 0 0 16,0 0 0-16,0 0 0 0,-5 7 0 0,5-7 0 15,0 0 0-15,0 0 0 0,0 0 0 0,0 0 0 16,0 0 0-16,0 0 0 0,0 0 0 0,0 0 0 16,0 0 128-16,13 0-128 0,-13 0 128 0,13 0-128 15,0 0 0-15,0 1 0 0,-1 0 0 0,-1 0 128 16,-11-1-128-16,13 3 0 0,0-2 0 0,-1 2 0 16,0 0 0-16,1-2 0 0,0-1 0 0,0 0 0 15,0-1 0-15,3-1 0 0,2 0 0 0,1 0 0 16,1 1 0-16,-2-2 0 0,-2 1 0 0,2 1 0 0,2-3 0 15,-1 1 0-15,-1 0 0 0,1 2 0 0,-2 0 0 16,-2 0-192-16,0-3 192 0,-2 2-192 16,0 2-512-16,-2-1-96 0,1-2-32 0,-1 2 0 15,-11 1-2304-15,10-2-448 0,-1-4-112 0</inkml:trace>
  <inkml:trace contextRef="#ctx0" brushRef="#br3" timeOffset="-42846.55">14010 11956 7359 0,'0'0'320'0,"0"0"80"0,0 0-400 16,0 0 0-16,0 0 0 0,0 0 0 15,0 0 3760-15,0 0 656 0,0 0 144 0,0 0 32 16,0 0-2992-16,0 0-576 0,0 0-128 0,0 0-32 0,0 0-336 0,0 0-64 16,0 0-16-16,0 0 0 0,0 0-144 0,0 0-48 15,0 0 0-15,0 0 0 0,0 0 176 0,0 0 16 16,6 7 16-16,-1 3 0 0,1 0 224 0,-4 2 32 15,0 0 16-15,-1 3 0 0,0 5-64 0,2-1-16 16,-1 3 0-16,1 3 0 0,-2 1-80 0,2 2-32 16,0-2 0-16,0 4 0 0,3-3-176 0,-2 3-48 15,0 0 0-15,-1-3 0 0,1 2-128 0,0-4-16 16,3-3-16-16,-2 3 0 0,0-4-160 0,-2 0 192 16,-2-2-192-16,2 1 192 0,-1-1-64 0,0-1-128 15,-1 1 192-15,-1-4-64 0,0-2 128 0,0-1 32 16,0-12 0-16,-3 12 0 0,3-12 96 0,0 0 32 0,-1 10 0 0,1-10 0 15,0 0-32-15,0 0 0 0,0 0 0 0,0 0 0 16,0 0 16-16,-1-9 0 0,-1-4 0 0,2 0 0 16,2-1-112-16,-2-1-32 0,1-2 0 0,2 2 0 15,-1-5-256-15,1 1 0 0,-2-1 128 0,2-1-128 16,1 0 0-16,0 1 0 0,-1-1 0 0,3 0-144 16,-1 3 144-16,3-3-192 0,2 4 192 0,-1-1-192 15,-2 1 192-15,2 0-128 0,3 2 128 0,-3 2-128 16,-4 3 128-16,2 1 0 0,0-2-144 0,1 3 144 15,1 3 0-15,2-1-144 0,0 1 144 0,1 1 0 16,-12 4 0-16,12 2 0 0,-2 0 0 0,2 3 0 16,0-1-288-16,0 2 48 0,-1 1 16 0,1 2 0 15,0 1 32-15,-2 1 16 0,1 0 0 0,-1 4 0 0,0-2 176 16,2-1-128-16,-4-1 128 0,0 2-128 16,0 2-272-16,-1 0-48 0,1 0-16 0,-1-2 0 15,-2 0 720-15,-1-2 160 0,-1 0 32 0,-1-1 0 0,-2 3-448 0,0-4 0 16,0 1 0-16,-1-1 0 0,-2 1 0 0,3-10 0 15,-4 11 0-15,-1 0 0 0,-1-3 0 0,-1 0 0 16,-1 0 0-16,0 0 0 0,-1-1 0 0,0 0 0 16,0-2 128-16,-1 0-128 0,-1-2 0 0,-1 1 0 15,-1 0 0-15,-1 0 0 0,0-2 128 0,-2 1-128 16,-3-2 128-16,0-1-128 0,2 0 128 0,0-1-128 16,0-2 128-16,-1 1-128 0,-1-2 0 0,-1 0 0 15,1-3 128-15,0 2-128 0,2-1-128 0,2-1-64 16,2-1-16-16,1 2 0 15,0-2-1472-15,2 3-304 0,2 1-48 0,8 4-9792 16,-8-5-1952-16</inkml:trace>
  <inkml:trace contextRef="#ctx0" brushRef="#br3" timeOffset="-40119.42">14012 13198 13823 0,'0'-13'1216'0,"0"13"-960"16,-2-10-256-16,-1 1 0 0,1-3 1600 0,2 12 288 15,0 0 48-15,0 0 16 0,-6-7-1168 0,6 7-224 16,-4-6-48-16,4 6-16 0,-2-8 112 0,2 8 32 15,0 0 0-15,0 0 0 0,0 0 288 0,0 0 64 16,0 0 16-16,0 0 0 0,0 0-48 0,0 0-16 16,0 0 0-16,0 0 0 0,6 9 0 0,1 1 0 0,-1 4 0 15,0-1 0-15,-1-3-160 0,0 4-16 0,2 1-16 0,-1-1 0 16,-1 2-368-16,0-1-64 0,1 1 0 16,-1 0-16-16,-1-2-96 0,1 2-16 0,2-1 0 0,-1 1 0 15,-1-2 32-15,2 1 0 0,1-2 0 0,-2 0 0 16,1-4 16-16,-2 0 0 0,-5-9 0 0,6 6 0 15,2 0-32-15,1-2 0 0,-9-4 0 0,11 2 0 16,0-1-32-16,-1-1-16 0,-10 0 0 0,10-1 0 16,-2-5 32-16,-8 6 0 0,5-10 0 0,-1 1 0 15,-4 9-192-15,5-11 0 0,0-1 0 0,-2 0 0 16,0 3 128-16,1-1-128 0,-1-1 0 0,1 2 128 16,0 0-128-16,-4 9 0 0,0 0 0 0,0 0 0 15,0 0 0-15,0 0 0 0,9 5 0 0,1 6-176 16,-3-1 176-16,1 2 0 0,-1-2 0 0,1 2-128 0,-1 0 128 15,1-2 0-15,-1 0 0 0,1 1 0 0,-1 1 0 0,1-6 0 16,-8-6 0-16,8 7 0 0,-8-7 0 0,10 6 0 16,-2-1 0-16,1 1 0 0,-9-6 0 0,0 0 128 15,12 2-128-15,-12-2 128 0,11-2-128 0,-11 2 144 16,0 0-144-16,11-3 160 0,-2-1 16 0,-9 4 0 16,10-6 0-16,-3 0 0 0,-7 6 80 0,11-6 32 15,-3 1 0-15,-2-2 0 0,1-5-32 0,-1 5 0 16,1 0 0-16,-1-2 0 0,2-3-96 0,0 0-32 15,0-1 0-15,-2 0 0 0,3-1-128 0,-1-3 160 16,-1 0-160-16,-1-1 160 0,1-3-160 0,-1 1 0 16,-1 0 0-16,-1 0 128 0,-1-6-128 0,1 4 0 15,-2 1 0-15,1 1 128 0,-3 1-128 0,1 2 0 16,1 0 0-16,0 3 0 0,-2-1 0 0,0 2-144 0,0 2 144 16,0 0-208-1,0 11-240-15,0-9-32 0,0 9-16 0,0 0 0 16,0 0-1760-16,0 0-368 0,0 0-64 0,0 0-14784 0</inkml:trace>
  <inkml:trace contextRef="#ctx0" brushRef="#br3" timeOffset="-39739.97">14864 13309 32127 0,'0'0'1424'0,"0"0"304"16,-7 6-1392-16,7-6-336 0,-6 7 0 0,6-7 0 0,-3 12 928 0,3-2 112 15,3 1 32-15,1-2 0 0,1 1-864 0,0-2-208 16,-1 1 0-16,1 0 0 0,3 2 0 0,0-1 144 16,-2 3-144-16,-1-4 128 0,-1 2-128 0,0-2 0 15,-1 1 144-15,-2 1-144 0,2 0 128 0,-3 1-128 16,0-12 160-16,-1 11-160 0,1-11 0 0,1 9 0 16,-1-9 0-16,0 0 0 0,4 7 0 0,-4-7-256 0,0 0 16 0,0 0 16 31,0 0-816-31,0 0-176 0,10-5-16 0,-2 0-8656 0,-8 5-1728 0</inkml:trace>
  <inkml:trace contextRef="#ctx0" brushRef="#br3" timeOffset="-39106.29">14428 13970 41519 0,'0'0'1840'0,"0"0"384"0,0 0-1776 0,0 0-448 16,-6-4 0-16,6 4 0 0,0 0 160 0,0 0-160 15,0 0 192-15,0 0-192 16,0 0-1024-16,0 0-304 0,0 0-64 0,11 5-10160 15,-11-5-2032-15</inkml:trace>
  <inkml:trace contextRef="#ctx0" brushRef="#br3" timeOffset="-38912.07">14456 14220 29135 0,'0'0'1280'0,"0"0"288"0,0 0-1248 0,0 0-320 0,0 0 0 0,0 0 0 15,0 0 560-15,0 0 48 0,0 0 16 0,0 0-9648 16,0 0-1920-16</inkml:trace>
  <inkml:trace contextRef="#ctx0" brushRef="#br3" timeOffset="-38719.74">14431 14399 10127 0,'0'0'896'0,"0"0"-704"15,-1 9-192-15,1-9 0 0,0 0 1600 0,0 0 272 16,0 0 64-16,6 6 16 0,-6-6-1616 0,0 0-336 15,0 0 0-15,9 4-7584 0</inkml:trace>
  <inkml:trace contextRef="#ctx0" brushRef="#br3" timeOffset="-37691.6">14098 14575 25791 0,'0'0'2304'0,"0"0"-1856"15,0 0-448-15,0 0 0 0,0 0 2736 0,0 0 448 16,0 0 80-16,0 0 32 0,0 0-2560 0,0 0-512 15,10 6-96-15,-10-6-128 0,11 4 128 0,1 0-128 0,-2 0 0 0,1 0 144 16,-11-4-144-16,10 5 0 0,-1 0 0 0,1 2 0 16,-3-1 288-16,0 1-32 0,-3 3 0 0,0 3 0 15,-2-2 464-15,0 2 96 0,-4 1 16 0,2 5 0 16,-1-3-192-16,1 4-48 0,1-4 0 0,1-1 0 16,-2-2-272-16,2-1-48 0,1-1-16 0,-3-11 0 15,5 13-112-15,-5-13-16 0,10 6-128 0,2 1 192 16,0-4-192-16,-2-3 176 0,-10 0-176 0,13-3 160 15,-1-1-160-15,1-2 0 0,-1 3 144 0,0-7-144 16,-3 0 0-16,-1 0 144 0,-1-1-144 0,1 2 0 16,-3-3 0-16,-1 2 0 0,-1 2 0 0,-3 8 0 15,4-10 128-15,-4 10-128 0,0 0 0 0,0 0 0 0,0 0 0 0,0 0 0 16,0 0 0-16,4 11-144 0,0 4 144 16,-2 0-160-16,1 2 160 0,2-1-160 0,0-3 160 0,2 0 0 15,1 0 128-15,0-4-128 0,-1 2 0 0,1-4 0 16,0 3 0-16,-8-10 0 0,0 0 0 0,10 6 0 15,-10-6 0-15,0 0-128 0,12 0 128 0,-12 0 0 16,0 0 128-16,11 0-128 0,-11 0 176 0,0 0-48 16,9-6 0-16,-9 6 0 0,8-10-128 0,-8 10 0 15,0 0 0-15,7-6 0 0,-7 6 0 0,0 0 0 16,9-4-128-16,-9 4 128 0,0 0 0 0,14 4 0 16,-4 1 0-16,-10-5 0 0,10 7-128 0,-1-1 128 15,1 1-160-15,-10-7 160 0,9 5 0 0,-9-5 0 16,11 5 0-16,-11-5 0 0,11 0 0 0,-11 0 0 0,0 0 0 0,12-5 0 15,-3 0 0-15,-1-2 160 0,-3-1-160 16,0 0 192-16,0-1 16 0,0 2 16 0,1-5 0 16,0 1 0-16,1 0 16 0,-1-1 0 0,1 0 0 0,-2 0 0 15,-2-1-64-15,2-1-16 0,1 1 0 0,0-5 0 16,-4 0 0-16,2-1 0 0,1 0 0 0,-2 0 0 16,-3-1-160-16,0-1 0 0,1 0 0 0,2 0 128 15,1 1-128-15,-2-4 0 0,0-1 0 0,0 0 0 16,2 0 0-16,0 2 0 0,1-2 0 0,0 4 0 15,1 4-320-15,-1 2 0 0,-1 0 0 0,0 5 0 16,1 3-1040-16,-5 7-208 16,6-6-32-16,-6 6-11680 0,0 0-2336 0</inkml:trace>
  <inkml:trace contextRef="#ctx0" brushRef="#br3" timeOffset="-36627.93">14898 15085 29247 0,'0'0'1296'0,"0"0"272"0,0 0-1248 0,0 0-320 0,0 0 0 0,0 0 0 15,0 0 464-15,0 0 48 0,3-12 0 0,4 3 0 16,0 1-304-16,-1 0-48 0,1-2-16 0,0 1 0 15,1-1 80-15,0 3 16 0,0-6 0 0,-2 1 0 16,1 0 272-16,-1-1 64 0,1 0 16 0,-1-1 0 16,0-3 256-16,-1-2 48 0,0 3 16 0,-1-1 0 15,1-2-16-15,-2 0 0 0,-1-3 0 0,1 2 0 0,1 0-288 16,-1 4-64-16,-1 3-16 0,1-1 0 16,-1 5-272-16,-2 9-48 0,4-7-16 0,-4 7 0 0,0 0-192 15,0 0 176-15,0 0-176 0,0 0 160 0,0 0-160 0,0 0 0 16,0 0 0-16,11 11 0 0,-3 2 0 15,-2 4 0-15,-3 1 0 0,1 2 0 0,-1-3 0 16,1 3 0-16,-1-5 0 0,0 2 0 0,-1 0 0 0,2 0 0 16,-1-3 144-16,-1 2-144 0,1-2 0 0,0 1 0 15,-1-5 0-15,1 2 0 0,-1 0 176 0,0-3-48 16,-2-9 0-16,1 9 0 0,-1-9-128 0,4 8 0 16,-4-8 0-16,0 0 0 0,0 0 0 0,8 6 0 15,-8-6 160-15,0 0-160 0,0 0 224 0,10 4-64 16,-10-4-16-16,0 0 0 0,0 0-144 0,12-3 192 0,-12 3-192 15,10-3 192-15,-10 3-192 0,9-7 160 0,-9 7-160 16,8-6 160-16,-8 6-160 0,0 0 0 0,8-8 0 0,-8 8 0 16,8-8 0-16,-8 8 0 0,6-8 0 0,1 2 0 15,-3-1 0-15,1-2 128 0,-1 1-128 16,-4 8 128-16,7-10-128 0,-1 2 0 0,1 1 0 16,-7 7 128-16,5-6-128 0,-5 6 0 0,8-7 0 0,-8 7 0 15,9-5 0-15,-9 5 0 0,6-9 128 0,1 2-128 16,-7 7 0-16,8-6 0 0,-8 6 0 0,6-8 0 15,1 0 0-15,-3 0 160 0,-4 8-160 0,3-10 160 16,1 2 0-16,-1-1 0 0,-2-1 0 0,-1 2 0 16,0 8 0-16,0-11 0 0,3 1 0 0,-2 1 0 15,-1 9-160-15,0-12 192 0,0 2-192 0,3 1 192 16,-3 9-192-16,4-11 0 0,-2 2 0 0,-2 9 0 0,6-9 0 16,-6 9 0-16,6-8 0 0,-6 8 0 0,8-6 0 0,-8 6 0 15,0 0 0-15,0 0 0 0,8-7 0 0,-8 7 0 16,0 0 0-16,0 0 0 0,0 0 0 0,0 0 0 15,0 0 0-15,0 0 0 0,0 0 0 0,7 8 0 16,1 1 0-16,-8-9 0 0,0 0 0 0,8 13 128 16,3 0-128-16,-4-1 0 0,-1 2 0 0,-1 0 0 15,-1-1 0-15,1 2 0 0,0-1 0 0,0 0 0 16,1 2 0-16,0 0 128 0,-1-2-128 0,1 3 0 16,-3-4 144-16,3 0-144 0,-1 1 0 0,-1-2 128 15,-3 0-128-15,2 0 0 0,-1-1 128 0,1 0-128 16,-3-11 128-16,4 12-128 0,-2-2 128 0,2-1-128 15,-4-9 128-15,4 11-128 0,-4-11 144 0,4 6-144 16,-4-6 192-16,0 0-192 0,5 8 0 0,-5-8 0 0,0 0 0 0,0 0 0 16,0 0 0-16,0 0 0 0,0 0 0 15,0 0 0 1,0 0-224-16,0 0-160 0,0 0-16 0,0 0-16 16,0 0-1552-16,0 0-304 0,-1-8-64 0,0-2-10496 0,-2-1-2096 0</inkml:trace>
  <inkml:trace contextRef="#ctx0" brushRef="#br3" timeOffset="-35386.18">15313 11857 8287 0,'0'0'736'0,"0"0"-592"0,0 0-144 0,0 0 0 15,0 0 3408-15,0 0 656 0,0 0 128 0,0 0 32 16,0 0-3024-16,0 0-608 0,0 0-112 0,0 0-32 16,0 0 0-16,0 0-16 0,12-3 0 0,-1 0 0 0,-11 3 176 0,11-1 32 15,0 1 16-15,-1-1 0 0,1-1 48 0,-1 1 16 16,1 1 0-16,-1 0 0 0,3 0-240 0,0 0-48 15,0 0-16-15,0 0 0 0,1 3-208 0,-1-1-32 16,2 1-16-16,0 1 0 0,1 0 16 0,1 0 0 16,0 0 0-16,0-3 0 0,0 2-48 0,1-1-128 15,2 1 192-15,-2 1-64 0,-1-3-128 0,1 2 160 16,0-2-160-16,2 1 160 0,-2 1-16 0,-1 0 0 16,-1-1 0-16,1 2 0 0,0 0 64 0,-3 3 16 15,-1-3 0-15,-1 1 0 0,0 0 0 0,-5 2 0 16,-1 2 0-16,0-2 0 0,3 1 64 0,-1 3 16 15,-1 0 0-15,-2 1 0 0,-5-12-48 0,6 18-16 16,1 1 0-16,-2 0 0 0,-1 2-112 0,1 1-128 16,0 3 176-16,2 0-176 0,-1 2 144 0,4 4-144 15,-1 5 0-15,1 3 144 0,2-1-144 0,-2 5 0 16,1 1 0-16,-1 3 0 0,1 2 128 0,-1 6-128 0,-1 4 192 16,0 1-64-16,0-2-128 0,-1-1-144 0,-1-4 144 0,1 0-208 15,-2-3 208-15,2 0 0 0,1 0 0 0,-1 5 0 16,0 1 128-16,-1 2 80 0,1-4 16 0,-1 2 0 15,-2-1 0-15,2-3 0 0,0 3 0 0,-1 1 0 16,-3 0-224-16,1 0 144 0,0 0-144 0,0 4 128 16,-1 0-128-16,-2-4 0 0,-1-2 144 0,-1-1-144 15,0-5 176-15,-1 2-48 0,0 2 0 0,-1 0 0 16,0 2 192-16,2-5 48 0,-3-2 0 0,2-3 0 16,-1-2-48-16,3-4-16 0,0-1 0 0,0-2 0 15,0 0 0-15,1 1 0 0,3-4 0 0,1 0 0 0,-1 0-144 16,2-2-32-16,0-2 0 0,1 2 0 0,-2-1 48 15,1 1 0-15,1 3 0 0,-2-3 0 0,-1 2-176 16,1-2 0-16,2-5 0 0,-2 1 0 0,-3-4 0 0,0-1 0 16,-1 2 0-16,-1 0 0 0,0-3 0 0,-1 3 0 15,-1 0 128-15,1-1-128 0,0 3 0 0,1-2 0 16,0-4 0-16,0-1 128 0,0-1-128 0,1-3 128 16,-1-14-128-16,1 12 128 0,-1-2 16 0,3 0 0 15,-3-10 0-15,0 0 0 0,5 9-16 0,-5-9-128 16,0 0 192-16,0 0-64 0,0 0-128 0,0 0 192 15,0 0-192-15,0 0 192 0,7 8-192 0,-7-8 0 16,0 0 144-16,0 0-144 0,0 0 144 0,0 0-144 16,0 0 192-16,0 0-192 0,0 0 144 0,0 0-144 0,0 0 0 0,0 0 144 15,0 0-144-15,0 0 0 0,0 0 0 0,0 0 0 16,0 0 128-16,0 0-128 0,0 0 0 0,0 0 128 16,0 0 16-16,0 0 0 0,0 0 0 0,0 0 0 15,0 0 32-15,0 0 0 0,0 0 0 0,0 0 0 16,0 0 16-16,-4-7 16 0,4 7 0 0,0 0 0 15,-8-5 96-15,0 2 16 0,-1-1 0 0,0 3 0 16,9 1-48-16,-12-1 0 0,1-2 0 0,-1 3 0 16,0-1-80-16,0-1-32 0,-1 1 0 0,0 0 0 15,0 0-160-15,0-1 128 0,0 0-128 0,-1 0 128 16,-1 1-128-16,1 0 0 0,0-3 0 0,1-1-176 16,-2 1-992-16,1-4-208 15,0 1-32-15,1-2-13728 0,0-1-2736 0</inkml:trace>
  <inkml:trace contextRef="#ctx0" brushRef="#br3" timeOffset="-30111.49">9685 16924 11055 0,'0'0'976'0,"0"0"-784"0,0 0-192 0,0 0 0 16,0 0 1888-16,0 0 336 0,0 0 64 0,0 0 16 15,0 0-1856-15,0 0-448 0,0 0 0 0,0 0 0 16,0 0 176-16,0 0-176 0,0 0 192 0,0 0-192 16,0 0 896-16,0 0 80 0,7-6 16 0,-7 6 0 15,0 0 192-15,0 0 32 0,0 0 16 0,0 0 0 16,0 0-368-16,0 0-80 0,0 0-16 0,0 0 0 16,0 0-256-16,0 0-64 0,0 0-16 0,0 0 0 0,0 0-48 0,0 0 0 15,0 0 0-15,-8-6 0 0,0 0-64 16,8 6-32-16,-10 2 0 0,10-2 0 0,-11 3-64 0,11-3-16 15,-10 5 0-15,-1 1 0 0,2-3-208 0,2 3 128 16,-1 0-128-16,0-1 0 0,-3 3 0 0,1 0 128 16,0 1-128-16,0-1 0 0,3 2 128 0,-2 3 0 15,-3-1-128-15,0-1 192 0,0 0-64 0,1 4-128 16,-1-2 176-16,0 0-176 0,-1 5 144 0,0-1-144 16,0 1 0-16,3-1 144 0,-2 3-144 0,1-3 160 15,0 2-160-15,-1-3 160 0,0 1-160 0,3 0 192 16,3 2-192-16,-2 1 192 0,-1-2-192 0,1 2 0 15,3 1 144-15,-1-1-144 0,0 1 0 0,-2-1 144 16,-1 1-144-16,1 1 0 0,0 1 144 0,3-2-144 0,0 1 0 16,1 0 144-16,0 2-16 0,1-3-128 0,3-2 192 15,0 1-64-15,2 3-128 0,-1-3 192 0,2 0-192 0,1 0 192 16,-1 0-192-16,4-1 0 0,-1 1 0 16,1 1 128-16,-3-4-128 0,1 5 0 0,2 3 0 0,0 1 0 15,1 0 0-15,-1 0 0 0,-2 0 0 0,2-4 0 16,0-2 0-16,1 2 0 0,-1-5 0 0,3 0 0 15,2-1 160-15,1-1-160 0,-3-4 192 0,2-1-192 16,1 0 256-16,0 0-48 0,1-7-16 0,1 1 0 16,-2 0 48-16,1 2 0 0,3-6 0 0,0-3 0 15,-1 0-48-15,-1-1 0 0,1-1 0 0,0-1 0 16,-2-2-32-16,0 1-16 0,2-1 0 0,-2-2 0 16,1 1-144-16,0-1 192 0,0-2-192 0,0 1 192 15,0 0-192-15,-1-1 128 0,0-1-128 0,2-2 128 0,0 2-128 16,-2 0 0-16,-2-4 144 0,3 3-144 0,5 1 0 15,-3-1 128-15,-5-3-128 0,1 0 0 0,0 0 144 0,0 0-144 16,0 0 192-16,-2-1-192 0,-3 0 288 0,0-1-48 16,1 2-16-16,-2-1 0 0,-2-2-32 0,0 1-16 15,0-1 0-15,-1-3 0 0,-2-2-176 0,-2 0 160 16,-3 1-160-16,3-1 160 0,0-5-160 0,0 0 0 16,-3 0 144-16,1 4-144 0,-1-2 128 0,-1 2-128 15,-4-2 128-15,3 3-128 0,1 3 0 0,-1 0 144 16,-1-1-144-16,-2 3 0 0,-1 1 144 0,1 1-144 15,0 0 0-15,0 1 144 0,-1 1-144 0,1 2 0 16,2 0 0-16,-1 2 128 0,-2 0-128 0,3 0 0 16,0 1 0-16,0 0 0 0,-3 1 0 0,0 1 0 0,-1-2 0 15,3 3-176-15,0 2-48 0,1-2-16 0,-2 0 0 16,0 2 0-16,0-1-80 0,0 2-32 0,-1-3 0 0,1 4 0 31,8 4-224-31,-7-4-64 0,-1-1 0 0,1 1 0 16,7 4-208-16,-9 0-48 0,1 0-16 0,8 0 0 15,-9 7-1632-15,3-1-320 0,6-6-64 0</inkml:trace>
  <inkml:trace contextRef="#ctx0" brushRef="#br3" timeOffset="-29502.87">9378 17420 19343 0,'0'0'848'0,"0"0"192"0,0 0-832 0,0 0-208 15,0 0 0-15,0 0 0 0,0 0 1664 0,0 0 272 0,0 0 64 16,0 0 16-16,0 0-1664 0,0 0-352 0,0 0 0 16,10 1 0-16,-10-1 0 0,12 0 0 0,-2 4 0 0,-10-4 128 15,12-2 128-15,-2 2 48 0,-10 0 0 0,12 3 0 16,-12-3 208-16,0 0 32 0,9 5 16 0,-9-5 0 15,9 7-64-15,-2 1-16 0,-7-8 0 0,4 13 0 16,-2-2 16-16,1 0 0 0,-3-11 0 0,4 13 0 16,1 1 48-16,-1-2 16 0,-1-3 0 0,1 1 0 15,-2 1 16-15,2-1 0 0,0-3 0 0,3 1 0 16,-1-2-256-16,2 1-64 0,1-2 0 0,1 1 0 16,1 0-48-16,1 0-16 0,-1 1 0 0,1-1 0 15,1-2-64-15,0 1 0 0,1-2-128 0,0 1 192 0,-1-3-192 16,2-1 128-16,0 0-128 0,0-1 0 0,3 1 144 0,1-5-144 15,-1-2 128-15,0 2-128 0,2 1 144 0,-1-4-144 16,1-2 160-16,1-1-160 0,1 1 0 0,-3-1 128 16,0 2-128-16,-4-2 0 15,0 0-336-15,-2-1-112 0,-2 1-32 0,0-1 0 16,-5 0-2160-16,1 2-432 0,-3-2-96 0,0-2-10704 16</inkml:trace>
  <inkml:trace contextRef="#ctx0" brushRef="#br3" timeOffset="-28751.24">9404 16739 12671 0,'0'0'560'0,"0"0"112"0,0 0-544 0,0 0-128 0,0 0 0 0,0 0 0 0,0 0 320 16,0 0 16-16,0 0 16 0,0 0 0 0,0 0-208 0,0 0-144 16,0 0 192-16,10 0-192 0,-10 0 1280 0,0 0 160 15,0 0 32-15,12-1 0 0,0-1 352 0,-12 2 80 16,0 0 16-16,10-4 0 0,2 1-448 0,-2 0-96 16,-10 3-16-16,12-4 0 0,-2 0-544 0,-1 0-112 15,1 2-32-15,0-1 0 0,0 0-256 0,2 2-48 16,0-3-16-16,1 2 0 0,-1 2-80 0,1-3-16 15,-2 2 0-15,4 1 0 0,-1 0-128 0,2 0-128 16,-1 0 192-16,2 0-192 0,-1 0 176 0,1-2-176 16,0 2 160-16,0 2-160 0,1-1 192 0,0 2-64 15,2-3-128-15,-2 0 192 0,0 0-32 0,-2 0-16 16,-3 0 0-16,0-3 0 0,0 2 112 0,2-1 32 0,-1 1 0 16,-1-2 0-16,-3 1 48 0,1 1 16 0,-1-3 0 0,1 1 0 15,-11 3-64-15,11-4-16 0,0 0 0 0,-11 4 0 16,9-2-144-16,-9 2-128 0,0 0 144 0,8-4-144 15,-8 4 160-15,0 0-160 0,0 0 160 0,0 0-160 16,0 0 160-16,0 0-160 0,5-8 160 0,-5 8-160 16,0 0 176-16,0 0-176 0,0-8 192 0,0 8-192 15,0 0 176-15,-4-10-176 0,0 2 160 0,4 8-160 16,-6-5 208-16,6 5-48 0,-6-11-16 0,0 5 0 16,-2-1 128-16,2 1 32 0,-2-1 0 0,0 1 0 15,-1-1 0-15,0 2 0 0,0-3 0 0,1 1 0 16,-1 2-304-16,-1 0 128 0,0-1-128 0,0 0 0 15,-2 1 128-15,0 0-128 0,-2 0 0 0,1-1 0 16,0 3 128-16,1-4-128 0,0 1 0 0,1-1 0 16,-1 0 160-16,0 2-160 0,3 1 128 0,1 0-128 0,2 1 0 0,6 3 0 15,-10-3 128-15,3 2-128 0,7 1 0 0,0 0-144 16,0 0 144-16,0 0-208 16,-8 4-1376-16,8-4-272 0,-5 11-48 0,3 1-16320 15</inkml:trace>
  <inkml:trace contextRef="#ctx0" brushRef="#br3" timeOffset="-24774.23">14007 17845 16575 0,'0'0'1472'0,"0"0"-1168"15,0 0-304-15,-12-3 0 0,2-1 3056 0,10 4 544 16,0 0 112-16,0 0 32 0,-7-6-2400 0,7 6-464 0,0 0-112 0,0 0 0 15,-5-12-320-15,0 0-48 16,-1 0-16-16,-1 5 0 0,7 7-160 0,-9-12-32 0,-2 0-16 0,0 3 0 16,-2 2 240-16,-2-2 48 0,1 0 16 0,-4 4 0 15,-2-6 288-15,-3 2 48 0,-3 0 16 0,1-1 0 16,-3-1-128-16,1 0-32 0,0-1 0 0,-2-1 0 16,-2 0-176-16,1 0-48 0,0 2 0 0,1-2 0 15,0-2-48-15,2 2-16 0,0 1 0 0,-1-1 0 16,1-4-16-16,-2 0-16 0,-1 1 0 0,0-2 0 15,0 2-192-15,-2 1-32 0,-5-5-128 0,2 3 192 16,2-1-192-16,-1 0 0 0,-1-3 128 0,0 0-128 16,1 0 0-16,3-1 144 0,1 1-144 0,1-2 128 15,3-1 112-15,1-2 16 0,2 3 0 0,1-3 0 16,0 0-64-16,1-2-16 0,0 0 0 0,1-1 0 16,2 0-176-16,1 2 0 0,1 1 144 0,1 0-144 0,-1 3 0 15,2 3 0-15,1 0 0 0,1 2 0 0,3 0 0 0,0 2 0 16,-2 0 0-16,1 3 0 0,0 0 0 0,-1 1 128 15,2 2-128-15,1 0 0 0,-1 0 0 0,1 1 0 16,0 0 0-16,1 3-192 0,0-1 192 0,7 7 0 16,-8-6 0-16,2 0 0 0,-2 0 0 0,3-1 0 15,1 0 0-15,4 7 0 0,0 0 0 0,-3-7 0 16,3 7 0-16,-1-9 0 0,1 9 0 0,0 0 0 16,0 0 0-16,0 0 0 0,0 0 0 0,0 0 0 15,0 0 0-15,0 0 0 0,0 0-144 0,0 0 144 16,0 0-160-16,0 0 160 0,0 0 0 0,0 0-144 15,0 0 144-15,4 12 0 0,-4-12 0 0,1 10-128 16,-2 1 128-16,1-11 0 0,-4 10 0 0,1-1 0 0,3-9 0 16,-4 9 0-16,4-9 0 0,-5 8 0 0,0 0 0 0,5-8 0 15,-8 8 128-15,3 2-128 0,1-2 160 0,1 1-160 16,3-9 0-16,-2 13 128 0,-2 0-128 0,1 1 0 16,1 2 0-16,-1-2 0 0,-2 2 0 0,0 4 0 15,1-1 0-15,0-1 0 0,0-2 0 0,0 0 0 16,-1-3 0-16,1-1 0 0,0-3 0 0,0 1 0 15,0-1 0-15,4-9 0 0,0 0 0 0,0 0 0 16,0 0 144-16,0 0-144 0,0 0 128 0,0 0-128 16,0 0 192-16,0 0-64 0,0 0 0 0,1-10 0 15,2 1-128-15,-2-4 192 0,2 0-192 0,1-2 192 16,1 0-192-16,0-2 0 0,0-3 0 0,1 3 0 16,-1 1 0-16,-1 2 0 0,0-1 128 0,0 0-128 15,0 2 0-15,-2 0 0 0,-1-1 0 0,1 2 0 0,-1 2 0 0,2-2 0 16,-1 3 0-16,-2 9 0 0,0-9 0 0,0-2-176 15,-1 2 176-15,1 9-128 0,-1-9 128 0,1 9 0 16,0-12 0-16,1 3 0 0,-1 9 0 0,3-9 0 16,-3 9 0-16,0 0 0 0,3-8 0 0,-3 8-128 15,0 0 128-15,8-6 0 0,-8 6 0 0,11-6-128 16,-11 6 128-16,10-4 0 0,-10 4 0 16,13-1-128-16,0 1 128 0,-1 1 0 0,-2-1 0 0,2 3 0 15,0 0 0-15,0 1 0 0,-1-4 0 0,2 0 0 16,3 0 0-16,0 1 128 0,1 0-128 0,1-1 128 15,-1-1-128-15,0 1 128 0,0 0-128 0,-2-1 128 16,0 1-128-16,0-3 128 0,1 2-128 0,0-1 0 0,-2 1 0 16,2-2 0-16,-1 2-176 0,1 0-96 0,-2 0-32 15,2 1 0 1,0-3-1872-16,2 3-384 0,1 0-80 0,3 0-10160 0,3 0-2016 0</inkml:trace>
  <inkml:trace contextRef="#ctx0" brushRef="#br3" timeOffset="-22912.35">14384 17311 20271 0,'0'0'896'0,"4"-7"192"0,0-3-880 0,-4 10-208 0,4-9 0 0,0-1 0 16,-2 2 688-16,-2 8 80 0,4-9 32 0,-4 9 0 15,3-9-208-15,-3 9-32 0,0 0-16 0,0 0 0 16,0-12 304-16,0 12 64 0,0 0 16 0,4-9 0 15,-2 0-160-15,-2 9-16 0,0 0-16 0,0 0 0 0,0 0-32 0,0 0-16 16,0 0 0-16,0 0 0 0,11 0-192 0,-11 0-48 16,0 0 0-16,0 0 0 0,0 0-128 0,9 12-48 15,-3-1 0-15,-1 2 0 0,-2 0-16 0,0 4-16 16,-3 3 0-16,0 3 0 0,0-2-16 0,0 8 0 16,1 5 0-16,0 1 0 0,-1 1-96 0,2 0-128 15,0-1 176-15,0-3-176 0,-2 1 192 0,2-2-64 16,1-2 0-16,-1 1-128 0,1-1 144 0,1-2-144 15,1-2 0-15,0 1 144 0,1 1-144 0,-1-3 0 16,-1-5 144-16,1 3-144 0,-1-1 0 0,2-1 0 16,0-4 0-16,-3-5 0 15,-3-11-320-15,6 8-144 0,0 0-32 0,-6-8 0 16,0 0-768-16,0 0-144 0,0 0-48 0,0 0-8672 0,0 0-1744 16</inkml:trace>
  <inkml:trace contextRef="#ctx0" brushRef="#br3" timeOffset="-22350.97">14280 17111 35823 0,'-12'-7'1584'0,"12"7"336"0,0 0-1536 0,-3-5-384 0,3 5 0 0,0 0 0 16,-4-5 336-16,4 5 0 0,0 0 0 0,0 0 0 0,0 0-336 0,0 0 0 16,13 2 0-16,0 0 0 0,-1-1 0 0,1 0 0 15,-1 0 0-15,1 2 0 0,1 0 0 0,1-1 128 16,-1 1-128-16,0-1 0 0,2 4 240 0,0-4-32 16,-1 2 0-16,1-1 0 0,0 1 112 0,-1 1 32 15,1 0 0-15,1 2 0 0,-3-1 0 0,2 1 0 16,1 2 0-16,0 1 0 0,0 1-224 0,1 2-128 15,1-2 128-15,1 4-128 0,-3-1 0 0,1 3 0 16,0 3 0-16,1 1 128 0,-1-1-128 0,0 1 0 16,-1-1 0-16,1-1 128 0,1 5-128 0,-1-5 0 15,0 1 0-15,0 1 0 0,-1 0 0 0,-1-3 0 16,-3-4 0-16,-3 1 0 0,0-1 0 0,-3 0 0 0,0-1 0 16,-2 2 0-16,-1 0 0 0,-1 2 144 0,-5 0-144 15,0-1 0-15,-1-3 192 0,-1 1-192 0,-1 3 192 0,-1-1-192 16,-4-3 192-16,1 2-192 0,0 2 192 0,-1-1-192 15,-2 1 192-15,0 0-192 0,-1 0 192 0,0-1-192 16,-1-6 160-16,-3 3-160 0,-1-1 128 0,1 1-128 16,0-1 128-16,0-2-128 0,0-2 128 0,0-2-128 15,-1-2 176-15,-2-1-48 0,-1-2-128 0,2-1 192 16,0 0-192-16,1-2 0 0,1-2 128 0,2-2-128 31,-1-1-368-31,3 1-112 0,2 5-32 0,2-2 0 0,-1-6-576 16,1 2-112-16,9 7-16 0,-7-6-16 0,1 1-1072 15,2 0-224-15,4 5-32 0,0 0-11232 0</inkml:trace>
  <inkml:trace contextRef="#ctx0" brushRef="#br3" timeOffset="-21865.65">15081 17722 21183 0,'0'0'1888'0,"0"0"-1504"16,0 0-384-16,0 0 0 0,-4-7 4528 0,4 7 832 15,4-9 160-15,3 4 48 16,3 0-5440-16,5 1-1072 0,0 1-208 0,2-2-64 16,0-3 400-16,1 2 80 0,2-1 16 0,-2 1 0 15,-2-1 176-15,1 1 32 0,1-1 16 0,-1 3 0 0,-3-2 496 0,-2 1-144 0,-1-2 144 16,-4 2 0-16,-7 5 176 0,8-9 112 0,-4 0 32 0,0 1 0 15,-4 8 448-15,3-11 80 0,-3 1 32 0,2 1 0 16,1 2-272-16,-3 7-48 0,2-11-16 0,-2 1 0 16,-1 1-544-16,0-1 0 0,1 2 0 0,-1 2 0 15,-2-2-176-15,0 1-32 0,-1 3-16 0,-1-4 0 16,-1 5 64-16,-3 0 16 0,-2 2 0 0,-1 1 0 16,1 2 0-16,-2 2 0 0,0 3 0 0,-2 4 0 15,-2 4 144-15,0 0-160 0,-1 1 160 0,2 2-160 16,2 2 160-16,-2-3 0 0,1 0 0 0,2 1 0 15,2 3 0-15,2 0 144 0,1-3 0 0,3 2 0 16,0 0 80-16,2 0 16 0,1 0 0 0,0-2 0 0,1-1-240 16,2 1 176-16,2 0-176 0,0-2 160 15,-1-3-160-15,2 1 0 0,3 1 0 0,-1-1 0 0,2-4 0 16,0 3-176-16,-2 3 48 0,4-3 0 16,0-5-384-16,0-3-80 0,1-5-16 15,2 0 0-15,0 3-624 0,1-7-128 0,2-7-32 0,1 1-12944 16</inkml:trace>
  <inkml:trace contextRef="#ctx0" brushRef="#br3" timeOffset="-21340.2">15699 17465 6447 0,'0'0'576'0,"0"0"-576"0,-10-2 0 0,2 2 0 15,8 0 4816-15,-9 3 864 0,9-3 160 0,-9 8 48 16,9-8-4592-16,-7 7-912 0,1 1-176 0,-1 1-32 16,-1 0-176-16,1-1 128 0,-1 1-128 0,0-3 128 15,-1 1 256-15,1 3 64 0,0-1 0 0,-1 2 0 16,-3-7 416-16,3 2 96 0,0 2 0 0,1 1 16 15,8-9-176-15,-8 9-32 0,3-3-16 0,5-6 0 16,0 0-448-16,0 0-96 0,0 0-16 0,0 0 0 16,0 0-192-16,0 0 0 0,0 0-144 0,11 5 144 15,-1-1-320-15,2-2 16 0,0-2 16 0,-1 0 0 0,1 0 32 0,0 0 0 16,-2-1 0-16,-10 1 0 0,11 1 256 0,-1-1 0 16,1 0-128-16,-1 2 128 0,-10-2 0 15,13 2 0-15,-1 5 0 0,-2-2 0 0,-10-5 0 0,12 5 0 16,-2 3 0-16,-1 0 0 0,-1 0 0 0,-1-1 0 15,-2 4 0-15,0-2 0 0,-1 1 0 0,-4-10 0 16,4 11 0-16,-1 2 0 0,-2 0 0 0,-1-1 176 16,-1-1-176-16,-1 0 160 0,1 2-160 0,-2-3 0 15,-2 1 0-15,-3-1 0 0,-2 2 0 0,1-2 0 16,0 1 0-16,0 1 0 0,-2 1 0 0,-1 1 0 16,-1 0 0-16,0 4 0 0,0-1 0 0,0-1-176 15,0 0 48-15,1-5 0 0,2-4-32 0,1-1 0 0,0 0 0 16,9-6 0-1,0 0-448-15,-9-2-96 0,2-4 0 0,7 6-16 16,0 0-1600-16,0-13-320 0,3-8-64 0</inkml:trace>
  <inkml:trace contextRef="#ctx0" brushRef="#br3" timeOffset="-21053.99">16038 17541 35823 0,'0'0'1584'0,"0"0"336"0,0 0-1536 0,-9 0-384 0,3 6 0 0,6-6 0 0,-6 7 896 0,5 3 128 16,1 2 0-16,3 2 16 0,1-1-1040 15,1 0-144-15,-1 0-64 0,1 4-16 0,0 3-48 0,0 0-16 16,1-4 0-16,-2 3 0 0,-2 0 32 0,-1 3 16 15,-1-3 0-15,2 0 0 0,-4-1 48 0,1 1 0 16,-1-4 0-16,-2 0 0 0,-2-4-128 0,3 1 0 16,1 0-16-16,2-12 0 15,0 0-1648-15,0 0-320 0,0 0-64 0</inkml:trace>
  <inkml:trace contextRef="#ctx0" brushRef="#br3" timeOffset="-20883.36">15989 17456 45087 0,'0'0'2000'0,"0"0"416"0,-7-4-1936 0,7 4-480 0,-8-8 0 0,8 8 0 31,0 0-1392-31,11 0-368 0,1-4-80 0,3 2-10400 0,4-2-2096 0</inkml:trace>
  <inkml:trace contextRef="#ctx0" brushRef="#br3" timeOffset="-20223.45">16663 17542 29487 0,'-8'-4'2624'0,"-1"0"-2112"15,-2-1-512-15,2 2 0 0,9 3 1808 0,-9-1 256 16,9 1 48-16,0 0 16 16,0 0-2592-16,-9-4-528 0,0 0-96 0,9 4-32 15,0 0-144-15,-11 2-16 0,2-1-16 0,-2 3 0 16,-4-2 576-16,0 4 112 0,-2 0 32 0,-2 3 0 0,-1 4 1024 0,-3 0 224 16,0 4 32-16,-2 0 16 0,-2-1 752 0,3 1 128 15,3 2 48-15,2-2 0 0,1-2-512 0,2 0-112 16,2 2 0-16,2 0-16 0,4-1-640 0,2-3-128 15,2-3-32-15,1 3 0 0,3-2-208 0,0-11 0 0,0 0-192 16,9 10 192-16,2-1-352 0,0-5 32 0,1-1 16 16,1-3 0-16,2-4 96 0,0 1 16 0,3-3 0 0,2-1 0 15,-2 0 192-15,-1-3 0 0,-3 1 0 0,2 0 0 16,1-1 0-16,0 2 0 0,-1-4 128 0,-2 3-128 16,0 0 128-16,-1 2-128 0,-2 1 144 0,1-3-144 15,-2-2 192-15,0 1-64 0,0-1-128 0,0 1 192 16,-1 2-192-16,-1 0 0 0,-3 2 0 0,-5 6 0 15,8-7 0-15,-8 7 0 0,8-6 0 0,-8 6 0 16,0 0 0-16,0 0 0 0,0 0 0 0,0 0 0 16,0 0 0-16,0 0 0 0,0 0 0 0,0 0 144 15,0 0-144-15,6 13 0 0,-2-3 0 0,-1 1 0 16,-2-1 128-16,0 2-128 0,1 0 0 0,-1 1 128 0,0-2-128 16,1 2 0-16,-2 2 0 0,1 0 0 0,0 0 0 15,2 0 0-15,-2-2 0 0,2 4 0 0,-1-2 0 16,1 0 0-16,0 0 0 0,1 2 0 0,-1 4 0 15,1-1 0-15,-1 0 0 0,0 1 0 0,-2 2 0 0,1 1 0 16,0-2 0-16,-2-1 0 0,-2-2-128 0,1 1 128 16,0-1 0-16,-2 1 0 0,-1-3 0 0,0 0 0 15,-1 0 0-15,0 0 0 0,-3-4 0 0,-1-1 0 16,-1-1 0-16,0 2 0 0,1-1 0 0,-1-5-176 16,-4 0 176-16,1-1-192 15,1-1-192-15,-1 0-32 0,-3-5-16 0,2 0 0 16,1-5-544-16,1 1-112 0,3-3-32 0,-2 0-8976 15,0-6-1792-15</inkml:trace>
  <inkml:trace contextRef="#ctx0" brushRef="#br3" timeOffset="-19686.11">16959 17583 31327 0,'0'0'2784'0,"0"0"-2224"0,-9 7-560 0,2 0 0 16,2 2 1888-16,4 1 272 0,1 1 48 0,0 2 16 16,0-1-2592-16,4-3-512 0,-4-9-96 0,5 9-32 15,-1 4 400-15,-2-4 80 0,-2-9 16 0,3 12 0 16,-3-12 336-16,0 13 176 0,-1-1-160 0,1-12 160 0,-4 7 0 0,0 0 240 15,-1-1-32-15,1 1 0 0,4-7 480 0,-8 6 80 16,-1-3 32-16,9-3 0 0,0 0-176 0,0 0-48 16,0 0 0-16,0 0 0 0,0 0-320 0,0 0-80 15,-3-9-16-15,3-3 0 0,3 0-160 0,2-1 0 16,3-2 0-16,-2 0 0 0,1 2-176 0,-1-2 48 16,3-5 0-16,-1 1 0 0,-1-2 0 0,-1 0 0 15,-1 1 0-15,2 1 0 0,1-3 128 0,-2 5 0 16,1 2 0-16,-1 4 0 0,1-1 160 0,-2 3 16 15,-5 9 0-15,7-7 0 0,-7 7-176 0,10-8 0 16,-2 2 144-16,-8 6-144 0,0 0 144 0,13 4-144 0,-3-4 192 16,-10 0-192-16,13 13 0 0,-1-1-144 0,0 1-16 15,0 0 0-15,-2-2 160 0,0 4 176 0,1 0-48 0,1 2 0 16,-2-4 128-16,0 3 0 0,-2 0 16 16,0-1 0-16,0-2-128 0,0 2-16 0,-2 0-128 15,1-2 192-15,-1-2-192 0,-1-1 0 0,-1 2 0 0,0-2 0 31,-4-10-432-31,0 0-80 0,3 11 0 0,-3-11-16 16,3 10-624-16,-3-10-128 0,0 0-32 0,0 0 0 16,0 0-2256-16,0 0-448 0,0 0-80 0,0 0-32 0</inkml:trace>
  <inkml:trace contextRef="#ctx0" brushRef="#br3" timeOffset="-18741.77">17725 17818 25391 0,'0'0'1120'0,"0"0"240"0,0 0-1088 0,0 0-272 0,0 0 0 0,0 0 0 16,2 12 560-16,-2-12 48 0,0 0 16 0,0 0 0 15,0 0-112-15,10 0-32 0,1-1 0 0,-1-6 0 0,-1-2 352 0,0 0 64 16,-1 1 0-16,1-2 16 0,2-2-144 0,-2 0-48 15,0-3 0-15,-1 0 0 0,-2 2 80 0,2-4 16 16,0 1 0-16,-2-3 0 0,1-2-64 0,-1-2-16 16,2-1 0-16,0-2 0 0,-1-2-256 0,0 0-48 15,-1-2-16-15,0-5 0 0,1-1-112 0,0-1-32 16,3-1 0-16,-1 2 0 0,-3 3-272 0,2 3 0 16,1 3 0-16,-1 2 0 0,0 2 0 0,-2 4 0 15,1 6 0-15,1 4 0 0,2-1 0 0,-2 6 0 16,-8 4 0-16,0 0 0 0,12 8 0 0,-3 5-144 15,0 0 144-15,-1 5-128 0,-2 3 128 0,-1 2-208 16,1 2 80-16,-1 2 128 0,-1 1-160 0,0-1 160 16,1-2 0-16,0 1-144 0,0 3 144 0,1-3 128 15,-3-3-128-15,3-4 176 0,-1-1-176 0,0-3 0 16,-1 1 0-16,0-3 0 0,0-2 0 0,-4-11 0 0,5 11 0 0,-5-11 0 16,0 0 144-16,0 0 0 0,0 0 0 0,0 0 0 15,10 0-16-15,-10 0 0 0,0 0 0 0,11-4 0 16,-3-2-128-16,-2-5 0 0,-1-2 0 0,1-1 0 15,-2-2 128-15,0-3 0 0,-2-6 0 0,2 2 0 16,0-1-128-16,0-1 0 0,-2-1 0 0,1 0 0 16,-2 3 0-16,3-3 0 0,-2 0 0 0,0 0 0 15,-1 2 0-15,-1-1 0 0,0 2 0 0,0 2 0 16,0 0 0-16,2 2 0 0,-2-1 0 0,0 3 0 16,0 3 0-16,1 3 0 0,2 3 0 0,-3 8 0 15,0 0 0-15,0 0-256 0,0 0 64 0,0 0 16 16,8 12 16-16,-2 1 0 0,-1 2 0 0,0 0 0 0,1 2 160 0,0 0-192 15,2 0 192-15,-1 1-192 0,-1 3 192 0,1-1 0 16,-1-2 0-16,2 3-128 0,-2 1 128 0,0 1 0 16,-1 0 0-16,0 1 0 0,2 4 0 0,-1 2 0 15,-1 0 0-15,1-3-128 0,-3 2 128 0,3-3 0 16,-1 3 0-16,0-2 0 16,-1-2-864-16,1 0-96 0,0-1 0 0,1-3-16 15,-1-3-592-15,0 2-112 0,-1 0-32 0,1-4 0 16,0-1-304-16,1-3-64 0,-2-2-16 0</inkml:trace>
  <inkml:trace contextRef="#ctx0" brushRef="#br3" timeOffset="-18168.23">18736 17562 8287 0,'0'0'736'0,"0"-8"-592"0,-2-3-144 0,2 11 0 15,-2-9 4608-15,2 9 880 0,0 0 176 0,0 0 32 32,0 0-4928-32,0 0-1008 0,-5-5-192 0,5 5-32 0,0 0 144 0,0 0 48 0,-11 3 0 0,2 2 0 15,-1 1 272-15,-1 2 224 0,-1 1-32 0,1-2-16 16,-2 1 400-16,-2 3 96 0,1 4 16 0,2-2 0 0,2-3 208 15,1 1 32-15,0 0 16 0,2 0 0 0,1-3-368 0,0 1-64 16,1 1 0-16,3 2-16 0,2-12-368 0,-2 12-128 16,2-3 0-16,0 0 0 0,-1 0 0 0,1-9-160 15,0 0 0-15,4 8 0 0,-4-8-96 0,0 0-32 16,10 4 0-16,-10-4 0 0,12 4 96 0,-12-4 32 16,10 0 0-16,1-2 0 0,-1-3 160 0,-1 0 0 15,-9 5 0-15,12-7 128 0,-1 1 112 0,-1-3 16 16,0 2 16-16,0 1 0 0,-1-2-32 0,-2 1-16 15,1 2 0-15,0-1 0 0,0-2-224 0,0-3 176 16,0 2-176-16,-2 0 160 0,-1 1-160 0,1-2 0 16,-1 1 0-16,-1 1 0 0,0 0 0 0,-1 0 0 15,1-2 0-15,-4 10 128 0,0 0 48 0,0 0 0 0,4-8 0 16,-4 8 0-16,0 0 144 0,0 0 48 0,0 0 0 0,0 0 0 16,8 8-176-16,-1 2-48 0,-2 1 0 0,-1 1 0 15,-2-1-144-15,2 2 0 0,0 2 0 0,0 0 128 16,-3 4-128-16,2-1 128 0,0-1-128 0,-1 1 128 15,1-4-128-15,-1 2 0 0,2-2 0 0,0 2 0 16,0 1-224-16,0-4-80 0,0-3-16 0,1 1 0 31,0-3-464-31,-5-8-112 0,0 0 0 0,0 0-16 16,10 5-1136-16,-10-5-208 0,0 0-48 0,7-7-10112 0</inkml:trace>
  <inkml:trace contextRef="#ctx0" brushRef="#br3" timeOffset="-17908.85">18942 17245 38991 0,'0'0'1728'0,"0"0"352"0,0 0-1664 0,-3 14-416 16,4 3 0-16,1 0 0 0,0 0 144 0,2 1-144 15,0-3 160-15,1 3-160 0,3 4-128 0,1 3-128 16,0-2-32-16,1-1 0 0,0 3 32 0,-1-1 0 15,-2-1 0-15,0 2 0 0,4 1 80 0,-5-3 32 16,-2-2 0-16,-1-1 0 0,0-2 16 0,2 2 0 16,1-2 0-16,-1-1 0 15,-2-4-256-15,-2 1-64 0,1-2 0 0,-1-2 0 16,-1-10-576-16,1 10-112 0,-1-10-16 0,0 0-8448 16,0 0-1664-16</inkml:trace>
  <inkml:trace contextRef="#ctx0" brushRef="#br3" timeOffset="-17637.65">18822 17427 30399 0,'0'0'2704'0,"-3"-9"-2160"0,-1 0-544 0,4 9 0 16,0 0 3328-16,0 0 544 0,0 0 112 0,0 0 32 15,0 0-3232-15,0 0-640 0,0 0-144 0,12 3 0 16,0 7 0-16,-1 2-224 0,1 0 64 0,1 2 16 0,0 3 144 15,2 2-128-15,-2 2 128 0,0-1-128 0,-2-1-16 0,1 0 0 16,1 0 0-16,-2-2 0 0,-4-1-16 0,1-2 0 16,0 1 0-16,-1-1 0 0,-1-1-144 0,-1-3-16 15,1-2-16-15,0 0 0 16,1 0-368-16,-7-8-64 0,0 0 0 0,10 6-16 16,-2 0-1424-16,-8-6-288 0,10 1-48 0,-10-1-7440 15,11-1-1504-15</inkml:trace>
  <inkml:trace contextRef="#ctx0" brushRef="#br3" timeOffset="-16859.55">18789 17438 8287 0,'0'0'736'0,"0"0"-592"0,-9 1-144 0,9-1 0 15,-9 0 4080-15,9 0 784 0,0 0 144 0,0 0 48 16,0 0-3264-16,0 0-640 0,0 0-128 0,0 0-16 16,0 0-528-16,0 0-96 0,0 0-32 0,0 0 0 15,13 9-112-15,-1-2-32 0,-1-5 0 0,1 1 0 16,-1-2 384-16,0-2 80 0,2-3 16 0,0 0 0 15,2-1 224-15,0 0 48 0,2 1 16 0,0-5 0 16,-1-2-240-16,2 5-48 0,3 2-16 0,-1-3 0 0,-5-2-400 16,2 3-80-16,1 2 0 0,-1 0-16 0,-1-3-176 15,0 2 0-15,-2-1 0 0,-2 2 0 0,-2 4-320 0,-1 2 0 16,-9-2 0-16,11 0 0 16,-11 0-432-16,10 2-80 0,-10-2 0 0,0 0-16 15,12-2-1776-15,-12 2-368 0,10 0-64 0</inkml:trace>
  <inkml:trace contextRef="#ctx0" brushRef="#br3" timeOffset="-16426.5">19317 17482 35007 0,'0'0'3120'0,"0"0"-2496"0,-6 9-496 0,2 2-128 15,1-1 896-15,3 3 176 0,1 3 16 0,2 1 16 16,1-2-1104-16,0 2 0 0,1 0-160 0,-1 3 0 16,0-6 0-16,0 2 0 0,-2-1 0 0,1 1 0 15,0 2 160-15,-3-3-192 0,-2-4 192 0,1 1-192 16,0 1 192-16,-1-2 144 0,2-11-16 0,-1 10-128 16,-1 1 640-16,2-11 32 0,0 0 0 0,0 0 0 15,0 0-32-15,0 0 0 0,0 0 0 0,0 0 0 16,0 0-160-16,0 0-32 0,0 0-16 0,0 0 0 15,0 0-64-15,3-10-16 0,-3 10 0 0,4-10 0 16,0 1-16-16,-1-2 0 0,-2 1 0 0,0-3 0 16,1 0-64-16,2-1-16 0,-3-2 0 0,0-2 0 0,-1-1-112 15,0 0-16-15,0-2-128 0,2-1 192 0,0-2-192 0,1 2 0 16,-1 3 0-16,1-1 0 0,0 2 0 0,-1-2 0 16,1 3 0-16,1-2 0 0,-2 2 0 0,2 4 0 15,0 2 0-15,0 2 0 0,0 0-144 0,-4 9 144 16,0 0-208-16,0 0 80 15,0 0-288-15,10 0-48 0,-10 0-16 0,11 8 0 16,-5 2-224-16,2 3-64 0,0 0 0 0,-1 3 0 16,-1 0-256-16,1-3-64 0,-2-3-16 0,1 2 0 15,1 0-2032-15,-1-2-416 0,1 2-80 0</inkml:trace>
  <inkml:trace contextRef="#ctx0" brushRef="#br3" timeOffset="-16215.11">19574 17644 28559 0,'0'0'2544'0,"0"0"-2032"0,0 0-512 0,-3 14 0 15,2-2 3456-15,5 1 576 0,6 0 128 0,0-1 32 16,-3-1-3440-16,3-1-752 0,0 1 0 0,-1 2 0 16,-1 0-416-16,0-1 32 0,0 2 16 0,-1-3 0 31,-1 1-448-31,-3-2-80 0,-3-10-32 0,0 12 0 15,-1-2-208-15,1-10-32 0,0 0-16 0,0 0 0 0,-6 7 0 0,6-7 0 0,0 0 0 16,-7-6-8288-16,7 6-1648 0</inkml:trace>
  <inkml:trace contextRef="#ctx0" brushRef="#br3" timeOffset="-16050.3">19536 17375 11055 0,'0'0'976'0,"-5"-9"-784"16,0 3-192-16,5 6 0 0,-5-8 5600 0,5 8 1072 15,0 0 224-15,-3-11 32 0,3 11-5264 0,0 0-1040 16,0 0-224-16,0 0-32 16,0 0-976-16,10-4-192 0,-10 4-32 0,12 2-16 15,-12-2-2144-15,12 4-416 0,0-2-96 0,-1 5-16 0</inkml:trace>
  <inkml:trace contextRef="#ctx0" brushRef="#br3" timeOffset="-15752.37">19994 17493 32079 0,'0'0'1408'0,"0"0"320"0,0 0-1392 0,0 0-336 0,0 0 0 0,0 0 0 15,0 0 816-15,0 0 80 0,0 0 32 0,0 0 0 16,0 0-752-16,0 0-176 0,0 0 0 0,-4 11 0 15,0 2 0-15,-1 2 128 0,-2 2-128 0,-2 1 144 16,-1 1 160-16,-2 1 16 0,-1 1 16 0,0 0 0 16,2 2-16-16,-2-2 0 0,0 0 0 0,-1-2 0 15,0 2 0-15,1-1 0 0,0-3 0 0,1 1 0 0,1-1-192 0,2-3-128 16,0-2 160-16,1-3-160 0,1-2-208 0,7-7-144 16,0 0-32-16,0 0 0 15,0 0-2240-15,0 0-448 16,0 0-80-16</inkml:trace>
  <inkml:trace contextRef="#ctx0" brushRef="#br3" timeOffset="-15536.83">19780 17558 21183 0,'0'0'1888'0,"0"0"-1504"16,0 0-384-16,0 0 0 0,0 0 3936 0,0 0 720 15,10 4 144-15,1 2 16 0,-1 2-3600 0,1 1-704 16,-1 3-160-16,1 0-32 0,-1 1 320 0,2 0 64 0,1 0 16 0,0 1 0 15,1 4-272-15,0-1-48 0,0-4-16 0,0 3 0 16,0 3-208-16,-1-2-48 0,0-4-128 0,-1 1 192 16,-2-1-448-16,2 0-112 0,1 1-16 0,-1-1 0 31,-6-3-608-31,2 1-128 0,3 1-32 0,-3-2-10816 0,-8-10-2160 0</inkml:trace>
  <inkml:trace contextRef="#ctx0" brushRef="#br3" timeOffset="-13436.02">15708 18280 11567 0,'0'0'512'0,"0"0"112"0,0 0-496 0,0 0-128 16,10 7 0-16,-10-7 0 0,11 3 992 0,0 0 176 16,-11-3 48-16,13 1 0 0,0-1-304 0,-13 0-48 15,8-5-16-15,-8 5 0 0,11-2 608 0,0-1 112 16,-5-4 32-16,-6 7 0 0,0 0 0 0,0 0 0 15,0 0 0-15,0 0 0 0,0 0-112 0,0-7-16 16,0 7 0-16,0 0 0 0,-5-10-320 0,5 10-64 16,0 0 0-16,0 0-16 0,-10-2-368 0,10 2-64 15,0 0 0-15,0 0-16 0,-12 0-160 0,12 0-16 0,-9 0-16 0,9 0 0 16,-8 5-48-16,8-5-16 0,0 0 0 0,-9 3 0 16,0 1 32-16,9-4 16 0,-9 2 0 0,0 2 0 15,-1 4 0-15,1-2 0 0,0-2 0 0,0 3 0 16,-1 5-32-16,-2-1 0 0,-1 4 0 0,-2 2 0 15,0 1-48-15,-2 3-16 0,0 2 0 0,-1 6 0 16,-3 3 0-16,0 1 0 0,-2 0 0 0,0-3 0 16,-1 1-16-16,-1-1-16 0,0-3 0 0,0 1 0 15,0-4-288-15,1 3 160 0,-2-4-160 0,1 0 128 16,3-2-128-16,0 1 0 0,-1-2 0 0,4 0 0 16,1-3 0-16,2-1 128 0,2 3-128 0,1-5 0 15,1-1 0-15,1-2 0 0,1-2 0 0,2 0 0 0,0-5-320 16,3 4 16-16,0 1 0 0,5-9 0 15,0 0-272-15,0 0-48 0,0 0-16 0,0 0 0 16,-7-7-384-16,7 7-64 0,-4-10-32 0,4-3 0 16,2-2-1952-16,0 0-400 0,1-1-80 0,1-1-7728 15,1-1-1552-15</inkml:trace>
  <inkml:trace contextRef="#ctx0" brushRef="#br3" timeOffset="-13070.22">15246 18353 7359 0,'0'0'656'0,"-4"-7"-528"15,-4 0-128-15,1 0 0 0,1 2 7488 0,6 5 1456 0,0 0 288 0,0 0 64 16,0 0-7440-16,0 0-1504 0,0 0-352 0,0 0 0 16,0 0 0-16,0 0 0 0,0 0 0 0,0 0-160 15,0 0 160-15,0 0 0 0,10 1 128 0,-10-1-128 16,0 0 352-16,0 0 0 0,11 4 0 0,-11-4 0 15,0 0 384-15,0 0 80 0,0 0 16 0,0 0 0 16,11 8-32-16,-11-8 0 0,0 0 0 0,0 0 0 16,10 5-192-16,-10-5-32 0,10 5-16 0,-1 2 0 15,-9-7-240-15,11 13-64 0,0 3 0 0,2-2 0 16,3 3-64-16,2 4 0 0,2 2-16 0,2 2 0 16,1 2 16-16,2 1 16 0,0-1 0 0,1-1 0 15,1-1-16-15,2 0-16 0,1 0 0 0,0-3 0 16,0-3-176-16,1 1 160 0,2-2-160 0,3 0 160 0,5 1-160 15,-3-3 0-15,-4 3 0 0,-2-5 128 16,-1-1-128-16,-1 3 0 0,-3-6 0 0,-3 3 0 16,-2 0-2944-16,-3-1-528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27:58.6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2073 5436 4607 0,'0'0'400'0,"0"0"-400"15,0 0 0-15,-11-3 0 0,1 2 832 0,10 1 96 16,0 0 16-16</inkml:trace>
  <inkml:trace contextRef="#ctx0" brushRef="#br0" timeOffset="703.42">1983 5361 2751 0,'0'0'128'0,"0"0"16"0,0 0-144 0,0 0 0 0,0 0 0 0,0 0 0 16,8-5 2208-16,-8 5 416 0,0 0 64 0,0 0 32 16,9-5-1632-16,-9 5-320 0,0 0-64 0,0 0 0 15,0 0-176-15,0 0-16 0,0 0-16 0,0 0 0 16,0 0 48-16,0 0 16 0,3-6 0 0,-3 6 0 15,0-8 112-15,0 8 32 0,0 0 0 0,0 0 0 16,0 0-64-16,0 0-16 0,6-7 0 0,-6 7 0 16,0 0-112-16,5-6-32 0,-5 6 0 0,0 0 0 15,0 0 128-15,8-6 32 0,-8 6 0 0,0 0 0 16,9-5-224-16,-9 5-32 0,0 0-16 0,0 0 0 0,0 0-128 0,0 0-32 16,0 0 0-16,0 0 0 0,0 0-80 0,0 0 0 15,0 0-128-15,0 0 192 0,8 8-32 0,-8-8-16 16,0 0 0-16,7 13 0 0,-4-1 128 0,3 0 32 15,-1-2 0-15,-1 0 0 0,-4-10 48 0,5 13 16 16,-1 2 0-16,0 2 0 0,-2-3-112 0,2 2-32 16,-1-1 0-16,1 1 0 0,0-2-64 0,-2 2-16 15,-2-2 0-15,2 2 0 0,0 2-144 0,1-2 192 16,0 0-192-16,-1-1 192 0,-1 3-16 0,-2 1 0 16,1 0 0-16,1 1 0 0,1-3-48 0,-1 2 0 15,0 0 0-15,-1 1 0 0,-1 1 16 0,1 0 0 16,0-1 0-16,0 2 0 0,-3-4 64 0,2 0 16 15,-1 1 0-15,-1-1 0 0,0 0 16 0,1 0 0 0,-2-3 0 0,1 0 0 16,1-2-32-16,0 0 0 0,0-1 0 0,0 0 0 16,0-2 48-16,0 2 0 0,0-2 0 0,-1 1 0 15,3-11-32-15,-4 10 0 0,0 1 0 0,0-2 0 16,4-9-96-16,-5 10-128 0,1-1 176 0,-1-1-176 16,-1-1 144-16,6-7-144 0,-7 6 0 0,1 1 144 15,-4-2-144-15,10-5 0 0,-9 8 0 0,0-2 128 16,0 1-128-16,0-1 0 0,0 1 144 0,0-4-144 15,9-3 176-15,-12 3-48 0,-1-1 0 0,1-1 0 16,2-1-128-16,-1-1 192 0,0-1-192 0,-1 0 192 16,1 1 0-16,1-2 16 0,-2-1 0 0,1 1 0 15,-2 0-80-15,1 0 0 0,1-2-128 0,-2-1 192 0,-4 1-192 16,3 0 128-16,2 0-128 0,1 1 0 0,-4-1 0 0,2 1 0 16,1 0 0-16,2 1 0 0,-2 2 0 0,3-2 0 15,1-1 0-15,8 4 0 0,0 0-304 0,-9-3 48 16,-1 0 16-16,10 3 0 15,0 0-352-15,0 0-80 0,-5-7-16 0,5 7 0 16,0 0-2064-16,0 0-400 0,0 0-96 0</inkml:trace>
  <inkml:trace contextRef="#ctx0" brushRef="#br0" timeOffset="21025.29">2744 5008 16175 0,'0'0'704'0,"0"0"176"0,0 0-704 0,0 0-176 0,0 0 0 0,0 0 0 16,0 0 784-16,0 0 128 0,0 0 32 0,11-5 0 15,-2 0-448-15,-9 5-96 0,0 0-16 0,14-5 0 16,1-1-192-16,-2 2-32 0,-13 4-16 0,11-1 0 0,0-2-16 0,-1 2 0 16,-10 1 0-16,0 0 0 0,0 0 224 0,0 0 32 15,15-1 16-15,-15 1 0 16,0 0 304-16,0 0 48 0,0 0 16 0,0 0 0 0,0 0-64 0,0 0-16 16,5 8 0-16,-5-8 0 0,0 0-112 0,0 0 0 15,0 0-16-15,0 0 0 0,0 0-48 0,1 10 0 16,-1-10 0-16,0 0 0 0,0 0-112 0,-4 11-16 15,-1-2-16-15,5-9 0 0,0 0-16 0,-7 6 0 16,2 2 0-16,5-8 0 0,-9 10-80 0,3 1-16 16,2 1 0-16,-2-5 0 0,-3 0-48 0,4 2-16 15,5-9 0-15,-6 14 0 0,-5 2-64 0,3 0-128 16,2-1 176-16,-1 1-176 0,-1 1 176 0,1-1-176 0,-2-1 160 16,1 3-160-16,1 2 192 0,-1 0-64 0,-2-3-128 15,1 1 192-15,0 0 0 0,-2 0 0 0,-1 3 0 0,1 0 0 16,2 4 64-16,-2-2 0 0,-1 1 0 0,1-1 0 15,-2-1-48-15,1 2 0 0,0-1 0 0,1 3 0 16,-1 2-80-16,4-2 0 0,3 0-128 0,0 1 192 16,-2-1-32-16,3 3-16 0,3 2 0 0,-1 2 0 15,1 1-16-15,1-3-128 0,3-1 192 0,-1 1-64 16,1 1-128-16,0-4 160 0,-1 1-160 0,2-2 160 16,0-3-160-16,0 1 0 0,0-1 144 0,0-1-144 15,1-3 0-15,2 1 0 0,-1-1 0 0,1-1 128 16,-2 1-128-16,1-2 0 0,1 0 128 0,1-1-128 15,-2 3 0-15,2-4 0 0,1-2 0 0,0-1 128 16,-1 1-128-16,1-1 0 0,2-1 0 0,0-1 0 16,1-2-336-16,0-2 16 0,1 0 0 0,1 0 0 15,2-1-384-15,-1-2-64 0,0 0 0 0,2 0-16 16,4 1-304-16,-6 2-64 0,-6-4-16 0,3 3 0 16,2-2-1936-16,-2 2-384 0,-3 7-80 0,-2-1-16 0</inkml:trace>
  <inkml:trace contextRef="#ctx0" brushRef="#br0" timeOffset="23347.08">3017 5642 7359 0,'0'0'656'0,"0"0"-528"15,0 0-128-15,0 0 0 0,0 0 2176 0,0 0 416 16,0 0 80-16,0 0 16 0,0 0-1344 0,0 0-256 0,0 0-48 0,0 0-16 15,0 0-320-15,0 0-64 0,0 0 0 0,0 0-16 16,0 0-192-16,0 0-48 0,0 0 0 0,0 0 0 16,6-7 64-16,-6 7 0 0,0 0 0 0,0 0 0 15,7-5 16-15,-7 5 16 0,0 0 0 0,0 0 0 16,0 0 96-16,0 0 0 0,0 0 16 0,0 0 0 16,0 0 96-16,0 0 16 0,0 0 0 0,0 0 0 15,0 0-48-15,0 0 0 0,0 0 0 0,0 0 0 16,0 0-224-16,0 0-48 0,0 0-16 0,0 0 0 15,0 0-160-15,0 0-16 0,0 0-16 0,8 7 0 16,-8-7-176-16,5 9 192 0,-5-9-192 0,4 11 192 16,-2 4 0-16,0-2 0 0,-4-1 0 0,2 3 0 15,0 2 112-15,3 0 16 0,0-4 16 0,-2 4 0 16,0 3-16-16,3-2-16 0,-1-1 0 0,-1 0 0 0,2 2-48 16,3-2-16-16,1 2 0 0,-2-4 0 0,-2 1-16 0,1-2 0 15,0-1 0-15,1 0 0 0,-1 0-32 0,0 3 0 16,-1-3 0-16,1-1 0 0,0-1-48 0,2-3-16 15,-3 0 0-15,1 0 0 0,2-2-128 0,-7-6 192 16,7 7-192-16,-7-7 192 0,8 6-192 0,-8-6 160 16,9 3-160-16,-9-3 160 0,11 0-32 0,-11 0 0 15,9-6 0-15,-1-1 0 0,-2-2 0 0,1 0-128 16,1 0 192-16,-4-3-64 0,-2-2-128 0,2-2 160 16,0-2-160-16,1 1 160 0,0 2-160 0,-1-2 0 15,-1 0 0-15,2 2 128 0,2 0-128 0,-1 4 0 16,-1 0 0-16,2 1 0 0,-2 3 0 0,-5 7 0 15,0 0 0-15,11 0 0 0,0 4-208 0,0 1 80 16,-11-5 128-16,8 10-208 0,-3 1 80 0,3 2 128 0,2 4-208 0,-1-4 80 16,-6 3 128-16,3 0 0 0,6-3-144 15,-4 0 144-15,-6 0 0 0,2-1 0 0,3-1 0 0,1 2 0 16,-2-4 0-16,1-1 0 0,-7-8 0 0,9 8 0 16,-1 0 0-16,-2-4 192 0,-6-4-192 0,7 4 192 15,-7-4-192-15,9 5 0 0,-9-5 0 0,9 1 0 16,-9-1 128-16,9-1 0 0,-9 1 0 0,0 0 0 15,9-7 192-15,-9 7 16 0,7-9 16 0,-1 1 0 16,-6 8-16-16,7-10 0 0,-2 1 0 0,-1-3 0 16,-3 0-112-16,0 1-32 0,1-2 0 0,0-2 0 15,2 0-64-15,0-2-128 0,0-2 176 0,0 3-176 16,1 0 160-16,-1-2-160 0,-1-1 128 0,-1 1-128 16,1 0 0-16,-2-2 0 0,1-3 128 0,-2 1-128 0,0 2 0 15,0 2 0-15,2 0 0 0,-2-1 0 0,-1 2-256 0,1 2 32 16,0 0 0-16,0 2 0 15,-1 4-512-15,1-1-96 0,0 10-32 0,1-11 0 16,-1 1-608-16,0 10-128 0,0 0-32 0,8-8 0 16,-8 8-1568-16,8-6-304 0,-1 2-64 0</inkml:trace>
  <inkml:trace contextRef="#ctx0" brushRef="#br0" timeOffset="23903.1">3882 6037 22975 0,'0'0'1024'0,"0"0"192"0,0 0-960 16,0 0-256-16,0 0 0 0,0 0 0 0,0 0 848 0,0 0 128 16,0 0 32-16,0 0 0 0,14 8-576 0,-4-2-112 15,0 1-32-15,2-1 0 0,1 2-144 0,1 2-16 16,0 1-128-16,0 2 192 0,0 0-192 0,2-1 0 15,-1-1 0-15,0 2 0 0,-1 2 0 0,-2 0 0 16,-4 2 0-16,-2-1 0 0,-1 1 0 0,-1-3 0 0,0 2 0 16,-4 2 0-16,-2 2 256 0,-2-2 0 0,-1-4 0 0,-2 3 0 15,-2 2 96-15,-2-1 32 0,1-1 0 0,-3 1 0 16,-3-2-384-16,2-2 144 0,-2 0-144 0,3-2 0 31,2-2-1088-31,-2-2-336 0,-3-2-64 0</inkml:trace>
  <inkml:trace contextRef="#ctx0" brushRef="#br0" timeOffset="24628.46">4507 5135 10127 0,'0'0'896'0,"0"0"-704"15,0 0-192-15,0 0 0 0,0 0 5104 0,-3 11 976 16,7 5 208-16,3 2 48 0,-2 3-5120 0,4 5-1008 15,3 4-208-15,1 4 0 0,-4 5 0 0,1-1 0 16,2 0 0-16,-1 2-128 0,-2 3 128 0,1-2 0 16,-3-1 0-16,-1-1 0 0,-2 0 0 0,-1-2 0 0,-3-1 0 0,0-2 0 15,1 1 128-15,-1-2 48 0,-3-3 16 0,3-5 0 16,0-3 368-16,0-1 80 0,0-6 0 0,0-2 16 16,2-2 48-16,0-5 0 0,-2-6 0 0,0 0 0 15,0 0-256-15,0 0-64 0,0 0 0 0,0 0 0 16,0 0-160-16,0 0-32 0,0 0-16 0,8-6 0 15,-4-3-48-15,0-3 0 0,0-2 0 0,1-1 0 16,0-3-128-16,2 0 0 0,1-7 144 0,2 3-144 16,-1 2 0-16,0-1 0 0,0 3 0 0,1 1 0 15,0 2 0-15,-1 0-128 0,-1 1 128 0,2 1 0 16,1 5 0-16,1 2-128 0,-1 0 128 0,0 1 0 16,-1-1 0-16,1 2 0 0,2 1 0 0,-2 2-128 15,-11 1 128-15,15 0 0 0,-1 2-144 0,-1 2 144 16,-1 2 0-16,-2 1-176 0,1 1 176 0,-1 3-128 0,1 0 128 0,-2 1-160 15,-3 2 160-15,2-1-160 0,-1 2 160 0,-2-3 0 16,-3 1 0-16,1-2 0 0,-2 2 0 0,-1-4 0 16,-4 2 160-16,0 1-160 0,1-1 256 0,-1 1-64 15,0-3 0-15,-3 0 0 0,-2 2 32 0,1-3 0 16,2-2 0-16,-3 2 0 0,-3 2-16 0,1-3 0 16,1-1 0-16,-2 1 0 0,-2-2-48 0,-2 0-16 15,1-1 0-15,-2 0 0 0,1-1-16 0,0 1-128 16,-1-2 192-16,0 0-64 0,1-2-128 0,-3 1 0 15,1 0 0-15,0-1 0 0,1 0 0 0,4-1 0 16,-2 0 0-16,2 1-176 16,0-2-272-16,3 1-48 0,1 0-16 0,9 1 0 15,-9-4-512-15,9 4-96 0,0 0-32 0,-6-9 0 16,3 1-1920-16,3-3-400 0,3 1-80 0,5 1-16 0</inkml:trace>
  <inkml:trace contextRef="#ctx0" brushRef="#br0" timeOffset="25346.12">4862 4750 6447 0,'0'0'576'0,"0"0"-576"0,0 0 0 0,0 0 0 16,0 0 4400-16,0 0 768 0,0 0 144 0,0 0 48 15,0 0-3968-15,0 0-800 0,3 12-144 0,-3-12-48 16,0 0-128-16,10 11-16 0,-3-3-16 0,3 0 0 16,-1 0 96-16,2 0 32 0,2 0 0 0,0 2 0 15,1 2-16-15,1 2 0 0,3 0 0 0,2 3 0 16,-2 2 704-16,2 2 144 0,1-2 16 0,1 3 16 15,3 3-1456-15,-1 2-288 0,1-1-64 0,1 2-16 0,0-1 864 0,0 3 176 16,-1 3 48-16,-1 3 0 0,-1 3-32 0,-2 1 0 16,-3-3 0-16,0 1 0 0,1 1 112 0,-2-1 32 15,0-1 0-15,-4 0 0 0,-2 0-80 0,1-1-16 16,-2 0 0-16,0 5 0 0,-1 2-176 0,0 4-32 16,-1-1-16-16,-2 1 0 0,-6-3-160 0,0-2-128 15,0-3 144-15,-4 1-144 0,-4-2 192 0,2 4-64 16,-1-4-128-16,0 0 192 0,-5-2-192 0,-1 4 128 15,-1-3-128-15,-2 3 0 0,0 1 0 0,-1 0 128 16,-2 3-128-16,-2-4 0 16,0-1-1664-16,0-1-368 0,-5 0-80 0</inkml:trace>
  <inkml:trace contextRef="#ctx0" brushRef="#br0" timeOffset="31405.02">5920 5466 11679 0,'0'0'512'0,"0"0"128"0,-9 1-512 0,9-1-128 0,-9 1 0 0,9-1 0 16,0 0 1104-16,0 0 208 0,-9 2 32 0,9-2 16 15,0 0-416-15,0 0-96 0,0 0-16 0,0 0 0 16,0 0 80-16,0 0 16 0,0 0 0 0,0 0 0 16,0 0 96-16,0 0 0 0,0 0 16 0,0 0 0 15,0 0-336-15,12 6-80 0,-12-6-16 0,14 2 0 16,2 3-304-16,-1-3-64 0,1-2-16 0,2 0 0 16,3-1 16-16,0 0 0 0,0-4 0 0,1 3 0 15,-1-3 80-15,3 1 32 0,4-1 0 0,-1 0 0 16,-1 1-96-16,0-1 0 0,-1 3-16 0,-1-2 0 15,-4 2-240-15,1-1 128 0,-1 2-128 0,-2 1 0 16,-2 0 0-16,-2 0 0 0,0 0 0 0,-1 1 0 16,-2 2 0-16,-1-2 0 0,-10-1-144 0,12 3 144 15,-12-3-704-15,10 4-64 0,-10-4 0 0,12 5 0 16,-1-3-688-16,-11-2-144 0,0 0-16 0,0 0-9968 16</inkml:trace>
  <inkml:trace contextRef="#ctx0" brushRef="#br0" timeOffset="31851.02">6038 5678 11055 0,'0'0'976'0,"0"0"-784"0,0 0-192 0,0 0 0 15,0 0 2928-15,0 0 528 0,0 0 128 0,-4-6 0 16,4 6-2592-16,0 0-528 0,0 0-96 0,0 0-32 15,0 0-96-15,0 0-32 0,0 0 0 0,0 0 0 16,0 0-208-16,0 0 0 0,0 0 0 0,11 0 0 16,4 0 0-16,-2 0 0 0,-3 0 0 0,1-3 0 0,0 2 192 0,1 0-48 15,1-2-16-15,0 2 0 0,0-1 320 0,0 1 48 16,0 0 16-16,2-1 0 0,-1 0 64 0,2 1 0 16,-1 1 16-16,1 0 0 0,-1 0-304 0,2 0-64 15,0-3-16-15,2 2 0 0,0-1-80 0,-1 2 0 16,1 0-128-16,-1 2 192 0,0-2-192 0,2-2 0 15,-1 2 0-15,0 0-160 0,-4 0 160 0,1 0-192 16,1 4 192-16,1-1-192 16,0-2-1984-16,1-1-416 0</inkml:trace>
  <inkml:trace contextRef="#ctx0" brushRef="#br0" timeOffset="34319.61">7286 4886 19583 0,'0'0'864'0,"0"0"176"0,0 0-832 0,0 0-208 16,0 0 0-16,0 0 0 0,0 0 768 0,0 0 96 16,0 0 32-16,0 0 0 0,0 0-160 0,0 0-32 15,0 0 0-15,0 0 0 0,0 0-64 0,0 0-32 16,-1 13 0-16,1-13 0 0,1 11-336 0,-1 0-64 15,0-11-16-15,2 12 0 0,0-2 80 0,2 0 16 16,0 1 0-16,0 1 0 0,1-1 160 0,1 5 48 16,-1 1 0-16,1 1 0 0,2-1 16 0,0 0 16 0,-2 4 0 15,0 1 0-15,-1-1-128 0,0 2-16 0,0 2-16 0,-2 3 0 16,-3 0-224-16,0 2-144 0,0 0 192 0,-1 0-192 16,-1 0 128-16,0 0-128 0,-1-4 0 0,-1-1 0 15,2 0 0-15,-1-4-144 0,0-2-16 0,1 1 0 31,-1-5-640-31,2 1-128 0,0-4-32 0,1-12-8576 0,1 9-1728 0</inkml:trace>
  <inkml:trace contextRef="#ctx0" brushRef="#br0" timeOffset="34754.1">6816 5711 27647 0,'0'0'2448'0,"0"0"-1952"16,0 0-496-16,0 0 0 0,0 0 1984 0,0 0 320 0,12-3 48 0,2 1 16 15,2-1-2112-15,2 0-400 0,1 1-96 0,4 1-16 16,1-2 256-16,2 0 0 0,2-2 0 16,3 1 0-16,3 2 160 0,2 0-32 0,2-3 0 0,1 1 0 15,3-2 32-15,0 0 0 0,-2 3 0 0,1-3 0 16,-1 2-160-16,2-2 128 0,-2-2-128 0,1 2 128 15,-1 0-128-15,2 0 0 0,1-3 0 0,-2 1 0 16,0 0 0-16,-2 1 0 0,-3 2 0 0,1 0 0 16,-3 0-256-1,-4 2-128-15,-4-3-16 0,-1 6-16 0,-4-3-1888 0,-3 3-368 0,-3 3-80 16,-3-2-10112-16</inkml:trace>
  <inkml:trace contextRef="#ctx0" brushRef="#br0" timeOffset="35543.5">7104 6308 3679 0,'0'0'320'0,"0"0"-320"0,-8-4 0 0,8 4 0 15,0 0 5088-15,0 0 944 0,0 0 192 0,0 0 48 16,0 0-4976-16,0 0-976 0,0 0-320 0,0 0 160 16,0 0 160-16,0 0 48 0,8-6 0 0,-2-2 0 15,1-1 0-15,1 2 0 0,2 1 0 0,-1-4 0 16,-1-1 144-16,3-1 16 0,2-1 16 0,0 1 0 16,-2 0 112-16,2-1 32 0,2-1 0 0,-1-2 0 15,-2-1-48-15,0 2-16 0,-2-2 0 0,3-3 0 0,4 3-176 0,-3-2-16 16,-2-1-16-16,0 1 0 0,1-2-224 0,-1 1-32 15,-2 3-16-15,-2 2 0 0,1 3-144 0,-1 3 128 16,0 2-128-16,-2 0 128 0,-6 7 0 0,8-6 0 16,-8 6 0-16,10 0 0 0,-10 0-128 0,0 0 0 15,11 4 144-15,-11-4-144 0,9 11 0 0,-1 0 0 16,-2-2 0-16,0 3 0 0,-3 0 0 0,1 1 0 16,-1 1 0-16,0 2 0 0,-1 1 0 0,2 1 0 15,-1 0 0-15,1 1 128 0,-2-2-128 0,2 1 0 16,0 0 0-16,3 0 0 0,-1-2 0 0,2 0 0 15,0-3 0-15,0 0 0 0,-1-2 0 0,2 3 144 16,2-4-144-16,-2-1 0 0,-9-9 144 0,12 11-144 16,-1-4 0-16,0 2 144 0,-3-2-144 0,0 1 160 15,2-2-160-15,-10-6 160 0,0 0 48 0,13 3 16 0,-3-3 0 16,-10 0 0-16,14 0 160 0,-3-1 16 0,1-1 16 0,-2 0 0 16,-10 2 64-16,11-7 16 0,-1-1 0 0,-1 2 0 15,-1-1-96-15,1 1-16 0,0-2 0 0,1 0 0 16,-3-1-112-16,1 0-16 0,0-2-16 0,1 0 0 15,0-2-96-15,0 0-16 0,1-3 0 0,-3 0 0 16,-1 1-128-16,0 0 192 0,1-4-192 0,-1-1 192 16,-1 1-192-16,-2-2 0 0,-2 0 144 0,2 0-144 15,1 0 0-15,-2 0 0 0,0 2 0 0,0-1 0 16,1-1 0-16,0 6-128 0,-2-1 0 0,1 4 0 16,1 5-368-16,1-1-64 15,0-1-16-15,1 1 0 0,-1 1-1440 0,-4 7-288 0,10-4-64 0,-10 4-9312 16,12-1-1856-16</inkml:trace>
  <inkml:trace contextRef="#ctx0" brushRef="#br0" timeOffset="36824.17">9249 4963 7359 0,'0'0'320'0,"0"0"80"0,0 0-400 0,0 0 0 16,0 0 0-16,0 0 0 0,-4-8 3712 0,4 8 672 15,0 0 128-15,-7-6 32 0,7 6-3584 0,0 0-704 16,-9-1-128-16,0 1-128 0,-2 1 192 0,2 2-64 15,0 1 0-15,0 0 0 0,-1-1 64 0,-1-2 16 16,1 0 0-16,-2 0 0 0,-1 2 256 0,0-2 48 16,-1 2 16-16,-3 0 0 0,-2-2 240 0,0 1 64 15,-1 2 0-15,-1 0 0 0,1-1-112 0,-3 1-16 16,-3 0 0-16,2 0 0 0,0 1-224 0,-2 3-48 0,-4 2-16 0,0-2 0 16,3-2-48-16,-2 4-16 0,-2-1 0 0,1 2 0 15,2 1-176-15,1 1-48 0,0 2 0 0,-1-1 0 16,2-2-128-16,1-2 0 0,3 2 144 0,3-2-144 15,0 1 256-15,4-6-32 0,2-1 0 0,4 1 0 16,9-5 48-16,0 0 16 0,0 0 0 0,1 12 0 16,-1-12-32-16,8 10 0 0,2-3 0 0,3-1 0 15,3 1-80-15,0-1-32 0,0 1 0 0,3-1 0 16,-1-1-144-16,3 3 192 0,0 1-192 0,1-1 192 16,0-3-192-16,0 1 0 0,0-2 0 0,2 0 0 15,1-1 144-15,1 1-144 0,0-1 160 0,0 0-160 16,-1-2 272-16,-2 0-32 0,0-1-16 0,1 0 0 0,-1 3 96 15,0 1 32-15,-1-3 0 0,-1 2 0 0,-1-1-96 16,-1 1 0-16,-2-2-16 0,-2 2 0 0,1-1-112 16,-2 1-128-16,-1 1 176 0,0 0-176 0,-1 1 128 0,0-2-128 15,-2-1 0-15,-10-2 0 0,11 4 128 0,-3 1-128 16,-8-5 0-16,0 0 0 0,7 6 0 0,-7-6 0 16,0 0 128-16,0 0-128 0,2 10 0 0,-2-1 128 15,-3 0-128-15,-2-1 0 0,-2 0 208 0,-2 0-64 16,0-2-16-16,-1 1 0 0,-2 1-128 0,-1-1 0 15,-1 1 0-15,-1 0 128 0,1 1-128 0,-3 0 0 16,-1-2 0-16,-2 1 128 0,1-2-128 0,-2 1 0 16,-1 2 0-16,-1 0 0 0,1 1 0 0,0 1 0 15,1-1 0-15,-1 1 0 0,-1-2 0 0,0 0 0 16,2 1 0-16,1-1 0 0,-1 3 0 0,1-1 0 16,2-5 0-16,1 3 0 0,0 2 0 0,1-2 0 0,1-1 0 15,0-1 0-15,1 0 0 0,0 1 0 0,-1-2 0 0,2 3 0 16,0 2 0-16,2 1 0 0,-1-1 0 0,1 2 0 15,2-1 0-15,2 0 0 0,-3-4 0 0,4-1 0 16,-1 3 0-16,2-1 0 0,-1 1 0 0,0 2 0 16,2-4 0-16,1 2 0 0,-1-1 0 0,1 0 0 15,3-9 0-15,-1 9 0 0,1-9 0 0,0 0 0 16,1 11 0-16,-1-11 0 0,4 12 144 0,2-5-144 16,2-1 128-16,1-2-128 0,-9-4 128 0,13 3-128 15,-1 3 224-15,1 3-32 0,2 4 0 0,-1-5 0 16,-1-7-48-16,1 2-16 0,1 1 0 0,2-1 0 15,1 1-128-15,1 0 0 0,2 0 0 0,0 1 0 16,0-3 160-16,2 0-160 0,2 1 192 0,3-2-192 0,2 1 224 0,1-1-64 16,0 1-16-16,0 1 0 0,1 0-144 0,-2-1 160 15,-2 0-160-15,0-1 160 0,-1 1-160 0,-1 0 0 16,-1-2 0-16,-3 2 128 0,-2-2-128 0,-1 0 0 16,0 0 0-16,-3 2 0 0,0-2 0 0,0 0-256 15,-2-2 64-15,-1 2 16 16,0-2-400-16,0 2-96 0,-1 0-16 0,0 0 0 15,1 2-1488-15,0-2-320 0,-2 0-48 0,3 0-9024 16,0 0-1808-16</inkml:trace>
  <inkml:trace contextRef="#ctx0" brushRef="#br0" timeOffset="39657.11">8556 6494 9215 0,'0'0'816'0,"0"0"-656"16,0 0-160-16,0 0 0 0,0 0 2832 0,0 0 544 16,0 0 96-16,0 0 32 0,0 0-2464 0,0 0-480 15,0 0-112-15,0 0 0 0,0 0 48 0,0 0 16 16,0 0 0-16,0 0 0 0,0 0-192 0,-5 10-16 16,5-10-16-16,-4 10 0 0,0 0-288 0,0 1 160 15,0 1-160-15,1-1 128 0,-3 0-128 0,0 0 0 16,-1 2 0-16,-1 1 128 0,-1-1 32 0,0 1 0 15,0 0 0-15,0 2 0 0,-1 1 16 0,-1 1 0 16,1 0 0-16,1-2 0 0,1 0-176 0,2-3 0 0,3-2 0 0,1 2 128 16,4-1-128-16,1-1 0 0,-3-11 0 0,8 9 0 15,3-1 0-15,0-1 0 0,1-3-160 0,1-1 160 32,2-3-496-32,-1 0 0 0,0 0 0 0,1 0 0 15,0-1-1680-15,0-3-352 0</inkml:trace>
  <inkml:trace contextRef="#ctx0" brushRef="#br0" timeOffset="39869.65">8693 6235 4607 0,'0'0'192'0,"0"0"64"15,0-10-256-15,0 10 0 0,0 0 0 0,0 0 0 0,-4-10 6000 0,4 10 1152 16,0 0 224-16,0 0 48 0,0 0-6000 0,0 0-1200 16,0 0-224-16,0 0 0 0,0 0-384 0,0 0 0 15,11 3 0-15,-11-3-8608 16,0 0-1712-16</inkml:trace>
  <inkml:trace contextRef="#ctx0" brushRef="#br0" timeOffset="40140.56">8817 6553 33231 0,'-13'-4'1472'0,"13"4"304"0,0 0-1424 0,0 0-352 0,0 0 0 0,0 0 0 16,4-6 176-16,5 3-48 0,4-1 0 0,3 2 0 16,-1-1-128-16,4-1 0 0,1 3-160 0,1 1 160 15,0 1-160-15,0 0 160 0,0-1-160 0,0 0 160 16,-2 3-912-16,-2 0-96 0,0-6-16 0,-2 3-8176 16,-4 3-1632-16</inkml:trace>
  <inkml:trace contextRef="#ctx0" brushRef="#br0" timeOffset="40385.85">8765 6730 24879 0,'0'0'2208'0,"-9"3"-1760"16,0 0-448-16,9-3 0 0,-9 1 1664 0,9-1 256 15,0 0 64-15,0 0 0 0,0 0-1584 0,0 0-400 16,0 0 0-16,13 1 128 0,0-1-128 0,2 2 144 16,5 0-144-16,-3-1 160 0,-2 2-160 0,1 0 0 15,-2-3 0-15,5 1 0 0,0-1-256 0,-1 0-96 0,-2-1-16 0,0 1 0 32,-1-3-2608-32,-2 0-528 0</inkml:trace>
  <inkml:trace contextRef="#ctx0" brushRef="#br0" timeOffset="40679.83">9204 6470 23039 0,'0'0'2048'0,"0"0"-1648"15,-1-9-400-15,1 9 0 0,0 0 2016 0,0 0 320 16,0 0 64-16,0 0 16 0,0 0-1984 0,0 0-432 16,6 10 0-16,0 3 0 0,-1 1 0 0,-3 2 0 15,-2 1-144-15,0 5 144 0,0-2 0 0,0 0-128 16,-1 3 128-16,0 0 0 0,0 1-128 0,-1 0 128 16,1 2 0-16,0-2 0 0,-1-5-192 0,2 4 192 15,0-5-192-15,2 1 192 16,-1 0-880-16,0-5-64 0,1-2-16 0,-2-12-7568 15,0 0-1520-15</inkml:trace>
  <inkml:trace contextRef="#ctx0" brushRef="#br0" timeOffset="41640.61">8766 4744 6447 0,'0'0'272'0,"0"0"80"0,0 0-352 0,-8 6 0 0,8-6 0 0,0 0 0 15,0 0 3776-15,-7 4 704 0,7-4 128 0,0 0 16 16,0 0-3504-16,0 0-704 0,0 0-144 0,0 0-16 16,0 0 128-16,0 0 16 0,0 0 16 0,11-7 0 15,0 0 0-15,-2-1 0 0,-3-1 0 0,2 1 0 16,0 1 192-16,1 1 32 0,0-2 16 0,-1-1 0 16,0-3 16-16,0 3 0 0,1-1 0 0,1-1 0 15,-1-2-96-15,2 0 0 0,-2-1-16 0,0 2 0 0,-1-1-192 0,1-3-48 16,0 2 0-16,0 1 0 0,0-3-320 0,-1 3 128 15,-1 0-128-15,-2 0 0 0,0 1 0 0,-1 2 128 16,0 0-128-16,1-1 0 0,-1 1 0 0,0 2 0 16,-4 8 0-16,3-12 128 0,-3 12-128 0,4-9 0 15,-4 9 0-15,0 0 0 0,3-9 0 0,-3 9 0 16,0 0 0-16,0 0 0 0,0 0 0 0,0 0 0 16,0 0 0-16,8 10 0 0,-1 3 0 0,-2 2 0 15,-1 2 0-15,-1 1 0 0,-2 0 0 0,1 2 0 16,1-2 0-16,0 2 0 0,-1-2 0 0,1 1 0 15,-2 1 0-15,2-1 0 0,1-3 0 0,-2 0 0 16,2-2 0-16,0-1 0 0,0 0 0 0,0-1 0 16,-4-12 0-16,4 12 0 0,-4-12 128 0,0 0 16 15,0 0 0-15,0 0 0 0,0 0-144 0,0 0 128 16,10 0-128-16,-10 0 128 0,9-8 96 0,-1 0 16 0,0-5 0 0,-1 3 0 16,-3-1 192-16,-1 2 32 0,1 0 16 0,0 1 0 15,-1-5-176-15,1 1-48 0,0 0 0 0,0 2 0 16,-1 1-256-16,1-3 160 0,-1 0-160 0,2 1 128 15,2-2-128-15,-1 0 0 0,-1 1 0 0,2-2 128 16,1 1-128-16,0 1 0 0,-1 1 0 0,4-2 0 16,-1-1-160-16,2 1 160 0,0 1-208 0,0 4 80 15,-3-2-272 1,1 1-48-16,1-2-16 0,0 2 0 0,0 0-976 16,2 4-192-16,1 2-32 0,0-1-8496 0,-1 2-1680 0</inkml:trace>
  <inkml:trace contextRef="#ctx0" brushRef="#br0" timeOffset="42968.44">10455 4737 4607 0,'0'0'192'0,"0"0"64"0,0 0-256 0,0 0 0 16,-10-5 0-16,10 5 0 0,0 0 4224 0,0 0 784 0,0 0 176 0,0 0 16 15,0 0-3744-15,0 0-752 0,0 0-160 0,0 0-32 16,0 0-80-16,0 0-32 15,0 0 0-15,0 0 0 0,0 0-240 0,-5 9-160 0,5-9 192 0,-2 9-192 16,2-9 256-16,-7 7-64 0,7-7-16 0,-9 6 0 16,0 1 368-16,2-1 80 0,1 1 16 0,-1-2 0 15,7-5 16-15,-11 5 16 0,-3 2 0 0,1 3 0 16,2-1-96-16,-1 4-32 16,0 2 0-16,0 0 0 0,1 1-96 0,-1-1-32 0,-1 1 0 0,-1 2 0 15,-1 3-224-15,2 1-32 0,2 4-16 0,-1-1 0 16,-3 0-144-16,2 1 0 0,0 3 0 0,0-1 0 15,-1 1 0-15,0 2 0 0,1 3 0 0,0 1 0 16,0 2 0-16,1-2 0 0,0-1 0 0,3-1 0 0,1-1 0 16,0-2 0-16,0-2 0 0,3 0 0 0,3 4 128 0,-1-2 0 15,-2-2 0-15,4 2 0 0,2-5 32 0,1 2 0 16,1 1 0-16,4 2 0 0,2 0-16 0,1-2 0 16,1 0 0-16,2-3 0 0,1-1-144 0,2-1 160 15,1-3-160-15,1 4 160 0,0-5-160 0,0 1 0 16,2-3 0-16,-2-1 0 0,0-1-144 0,1 0-112 15,-1-1-32-15,1-1 0 16,1-4-736-16,1 1-160 0,-2-2-32 0,1 1 0 16,0-6-2432-16,-2 1-480 0</inkml:trace>
  <inkml:trace contextRef="#ctx0" brushRef="#br0" timeOffset="44027.36">10692 5334 25103 0,'0'0'1104'0,"0"0"240"0,0 0-1072 0,0 0-272 0,0 0 0 0,0 0 0 15,0 0 480-15,5 12 32 0,0-3 16 0,0 0 0 16,-1 0-400-16,2 3-128 0,-1 1 0 0,1 0 0 16,1-3 288-16,1 3-48 0,-1-1-16 0,3 1 0 15,0 2 208-15,0 0 32 0,2 1 16 0,-1 0 0 16,-4-1 144-16,4 1 16 0,1 1 16 0,-2 1 0 15,0 3-192-15,0-2-32 0,-3 0-16 0,1-1 0 16,0 0-208-16,-1-1-32 0,-1 0-16 0,1-1 0 16,0-1-160-16,3 2 0 0,-1-2 144 0,0 0-144 15,-3-6 0-15,2 1 144 0,1-4-144 0,0 2 0 16,-9-8-256-16,11 6-176 0,-11-6-16 0,10 4-16 16,-10-4-2016-16,11 2-400 0,-11-2-64 0,0 0-32 0</inkml:trace>
  <inkml:trace contextRef="#ctx0" brushRef="#br0" timeOffset="44387.11">11172 5378 15663 0,'0'0'1392'0,"0"0"-1120"0,0 0-272 0,0 0 0 16,0 0 2240-16,0 0 400 0,0 0 80 0,0 0 16 16,0 0-2080-16,1 11-400 0,-1-11-96 0,0 15-16 15,-1 0 16-15,-2-1 0 0,0 1 0 0,-2 0 0 16,0 1-32-16,0 1-128 0,-2-3 192 0,-2 4-64 16,-1 3-128-16,-3 1 160 0,-4 3-160 0,0 1 160 15,1 0 304-15,2 2 64 0,1 3 16 0,0 0 0 16,-2 1 192-16,1 0 32 0,-2 3 16 0,2 2 0 15,0-1-304-15,1 1-64 0,0-2-16 0,1 3 0 16,0-4-272-16,3 1-128 0,1-1 0 0,3 0 128 16,-2-2-128-16,3 2 0 0,1 1 0 0,-1-1 128 15,0-2-128-15,2-5 0 0,4-2 0 0,-1-2-176 16,0-2-480-16,1-3-112 0,-1-2 0 0,2-3-13376 16</inkml:trace>
  <inkml:trace contextRef="#ctx0" brushRef="#br0" timeOffset="44996.64">11717 4716 9215 0,'0'0'816'0,"0"0"-656"0,-6-5-160 0,6 5 0 0,0 0 1376 0,0 0 240 16,-6-4 48-16,6 4 16 0,0 0-1312 0,0 0-368 15,-8 5 128-15,8-5-128 0,0 0 416 0,-9 4 32 16,0 3 16-16,1-2 0 0,0 0 240 0,0 3 64 15,0 2 0-15,-1 1 0 0,-1 0-16 0,-2-3 0 16,-2 1 0-16,1 3 0 0,0 3-144 0,-2 1-32 16,0 1 0-16,-1 0 0 0,-1 0-192 0,3 3-64 15,2-2 0-15,2 0 0 0,-2-2 144 0,4 1 32 16,7-3 0-16,-3 1 0 0,-3-2-128 0,2 1-32 16,1-1 0-16,3 0 0 0,2-1-128 0,3-2-16 15,1 1-16-15,1-1 0 0,-3 1-176 0,4-1 0 16,1 2 144-16,-2-1-144 0,-6-11 0 0,8 10 128 15,0-3-128-15,2 1 0 0,2 0 0 0,0 0 0 16,0-2 0-16,-2 1 0 16,-10-7-384-16,13 8-128 0,-1 0-48 0,0-3 0 15,-1-1-720-15,1-4-128 0,0 0-48 0,-1-3-9376 0</inkml:trace>
  <inkml:trace contextRef="#ctx0" brushRef="#br0" timeOffset="45288.04">11866 5042 23039 0,'0'0'2048'0,"0"0"-1648"15,0 0-400-15,0 0 0 0,0 0 1776 0,0 0 272 16,0 0 48-16,-1 13 16 0,-1 0-1760 0,2-1-352 16,0 0 0-16,1 1 0 0,0-2-192 0,0 4 192 15,-1 0-160-15,0 0 160 16,0-15-448-16,0 17 0 0,0-4 0 0,0-3 0 16,0-10-320-16,0 0-64 0,4 13-16 0,-4-13 0 15,0 0-112-15,0 0-32 0,2 11 0 0,-2-11-5936 16,0 0-1200-16</inkml:trace>
  <inkml:trace contextRef="#ctx0" brushRef="#br0" timeOffset="45486.13">11917 4844 28559 0,'0'0'2544'0,"0"0"-2032"0,0 0-512 0,5-8 0 16,-5 8 928-16,12-4 96 0,-1 2 0 0,-1-4 16 16,1 0-2480-1,-1 2-496-15,-10 4-112 0</inkml:trace>
  <inkml:trace contextRef="#ctx0" brushRef="#br0" timeOffset="45917.18">12016 4660 17503 0,'0'0'1552'0,"0"0"-1232"0,2-8-320 0,-2 8 0 16,0 0 2816-16,0 0 496 0,0 0 96 0,10 3 32 15,-10-3-2784-15,13 4-656 16,-1 1 0-16,1 2 0 0,0 0 0 0,1 1 0 0,1 0 0 16,-1-2 0-16,-1 4 0 0,1-3 0 0,1 1 0 0,0 4 0 15,1-2 0-15,0 3-144 0,-3 2 144 0,1-1-128 16,2 0 128-16,-2 2 0 0,-1-3 0 0,-1 3 0 15,-2 2 0-15,1 0 0 0,-4 1 128 0,0-2-128 16,-2-1 160-16,-1 3-32 0,-3-1-128 0,-1 2 192 16,-1-4-192-16,0 0 176 0,-2 0-176 0,1-1 160 15,-4 1-160-15,1 0 192 0,0-2-192 0,-2 0 192 16,1 2-192-16,-2 0 0 0,0 1 0 0,0-4 0 16,-1 1-384-16,1-1-96 0,-1-1-32 0,2-2 0 15,-1-2-1968-15,0 1-400 0,-4 0-64 0,12-9-32 0</inkml:trace>
  <inkml:trace contextRef="#ctx0" brushRef="#br0" timeOffset="46328.83">12364 5674 14735 0,'0'0'1312'0,"0"0"-1056"0,0 0-256 0,0 0 0 16,0 0 3840-16,0 0 720 0,0 0 144 0,0 0 32 16,7-5-3648-16,1 0-704 0,1 0-160 0,3 2-32 15,2 3 48-15,2-1 0 0,1 0 0 0,2-1 0 16,3 1-48-16,4 0-16 0,2-1 0 0,0 0 0 16,1 0-176-16,0 1 160 0,-1 0-160 0,1-2 160 15,0-1-160-15,0 0 0 0,-1 2 0 0,-2 0 0 0,-1 0-240 0,-3-2-80 16,-1 0 0-16,0 0-16 15,-2 0-784-15,1 0-160 0,-2-1-16 16,1 0-7712-16,-1 2-1536 0</inkml:trace>
  <inkml:trace contextRef="#ctx0" brushRef="#br0" timeOffset="46820.38">13366 5373 23951 0,'0'0'2128'15,"0"0"-1696"-15,0 0-432 0,-3 13 0 0,3-1 2192 0,1 0 368 16,3-1 64-16,2 4 0 0,-1 2-2144 0,1-2-480 16,2 1 0-16,0 1 0 0,0 1 0 0,2 3 0 15,2 1 0-15,0-2 0 0,-2-1 0 0,0 1 0 16,1 1 0-16,1-3 0 0,-1 0 0 0,1 2 0 16,-1-2 0-16,0 0 0 0,1-1 0 0,0-2 0 15,-2-2 0-15,2 0 0 0,-2-2 0 0,2 0 0 16,-1-2-128-16,-1-1 128 15,-1-4-416-15,1-2-32 0,2 0 0 0,-12-2-9088 16,11 0-1840-16</inkml:trace>
  <inkml:trace contextRef="#ctx0" brushRef="#br0" timeOffset="47118.54">13822 5491 35071 0,'-23'-6'1552'0,"8"5"320"0,1 4-1488 0,-2 2-384 0,-1 4 0 0,3 4 0 16,3 1 0-16,1 2 0 0,0 2-160 0,-1 3 160 16,1 1-288-16,-1 3 48 0,0 1 16 0,0 5 0 15,1 3 224-15,1 0-144 0,1 1 144 0,-3 6-128 16,-3-1 128-16,0 1 0 0,-1-2 0 0,1-3 0 15,-3 1 0-15,0-5-192 0,0 0 192 0,0-1-192 16,0-1-32-16,0-4-16 0,2 0 0 0,2-2 0 0,1-2-80 0,0-4-32 16,3-4 0-16,3-1 0 0,2-4 32 0,4-9 16 15,0 0 0-15,0 0-13264 16</inkml:trace>
  <inkml:trace contextRef="#ctx0" brushRef="#br0" timeOffset="47679.15">13409 5146 13823 0,'0'0'1216'0,"0"0"-960"0,0 0-256 0,0 0 0 16,0 0 3520-16,0 0 640 0,0 0 144 0,0 0 32 15,0 0-3536-15,13-4-800 0,-3-1 0 0,1 0 0 16,0-2 0-16,1 1 0 0,0-2 0 0,1 0 0 15,3 1 0-15,-1-3 0 0,2 0 160 0,-1 0-160 16,-1-4 0-16,0 3 0 0,-2-1-176 0,0-1 176 16,-1-1 0-16,-1 1 0 0,1 0 0 0,-4 1 0 0,-6-3 304 0,2 1-32 15,2-3 0-15,-3 4 0 0,0 4-80 0,-2-1-32 16,-1-1 0-16,0 3 0 0,0 8-160 0,0 0 0 16,0 0 0-16,0 0 128 0,0 0-128 0,0 0 0 15,0 0 0-15,0 0 128 0,8 7-128 0,-8-7 0 16,7 9 0-16,-1 1-176 0,1 2 176 0,-2 1 0 15,-1 2 0-15,0-2 0 0,0-3 0 0,1 3 176 16,0 1-48-16,-1-1 0 0,-1 0 144 0,1-1 32 16,1-1 0-16,0-1 0 0,0 0 16 0,2 1 16 15,-1-2 0-15,2 0 0 0,1 2-192 0,0-5-144 0,0 1 192 16,2-1-192-16,-1 1 128 0,1-2-128 0,-11-5 0 0,11 5 0 16,0-2 0-16,-11-3 0 0,10 0 0 15,-10 0 0 1,11-2-1536-16,-11 2-304 0,10-1-64 0</inkml:trace>
  <inkml:trace contextRef="#ctx0" brushRef="#br0" timeOffset="48850.15">14418 4637 10127 0,'0'0'896'0,"0"0"-704"15,-9 0-192-15,0 1 0 0,-2 3 2992 0,2 0 560 16,9-4 112-16,-10 6 32 0,0-1-2864 0,1 2-560 16,0 2-112-16,1-1-32 0,1-2-128 0,-3 4 192 15,-1 0-192-15,2 2 192 0,1-1 32 0,0 3 16 16,-1-1 0-16,2 0 0 0,1-2-32 0,1 2 0 16,1 0 0-16,0 3 0 0,1-2-16 0,2 2-16 15,1 2 0-15,1 1 0 0,-1-1 32 0,0 0 16 16,-1-1 0-16,2 0 0 0,2 1-64 0,1-2-16 0,-2-1 0 0,3 1 0 15,2-3-144-15,1 0 0 0,0-1 0 0,1-2 128 16,1-1-384-16,1 1-96 0,-2-4-16 0,1-2-7696 16,1 0-1536-1</inkml:trace>
  <inkml:trace contextRef="#ctx0" brushRef="#br0" timeOffset="49153.8">14509 4886 26719 0,'0'0'2368'0,"0"0"-1888"16,0 0-480-16,0 0 0 0,0 0 1856 0,0 0 256 15,0 0 64-15,8 10 16 0,-8-10-1744 0,6 9-448 16,0 2 0-16,-1-1 0 0,-1-1 0 0,-2 2 0 16,1-2 0-16,-3-9 0 15,0 0-592-15,3 10-48 0,-1-2-16 0,-2-8 0 16,1 9-656-16,-1-9-128 0,0 0-32 0,0 0 0 16,0 0 240-16,0 0 32 0,0 0 16 0,0 0 0 15,0 0-608-15,0 0-128 0</inkml:trace>
  <inkml:trace contextRef="#ctx0" brushRef="#br0" timeOffset="49343.71">14577 4810 33855 0,'0'0'1504'0,"0"0"304"0,-9-4-1440 0,9 4-368 0,0 0 0 0,0 0 0 15,0 0 0-15,0 0 0 0,0 0 0 0,0 0-192 16,0 0-2672-16,0 0-528 0,0 0-128 16,0 0 0-16</inkml:trace>
  <inkml:trace contextRef="#ctx0" brushRef="#br0" timeOffset="49765.35">14620 4629 29247 0,'0'0'1296'0,"0"0"272"0,0 0-1248 0,0 0-320 0,0 0 0 0,0 0 0 16,12-2 160-16,-2 2-32 0,-10 0 0 0,10 2 0 15,1 3 0-15,-1-1-128 0,-1 4 192 0,1 0-64 16,-3-1-128-16,3 4 128 0,0 2-128 0,-1 2 128 16,0-1-128-16,0 2 0 0,0-1 0 0,1 0 128 15,-1 1-128-15,0 0 0 0,-1 2 0 0,1-2 0 16,-1 2 0-16,1 1 0 0,0 4 0 0,0-3 0 15,0 1 0-15,0 0 0 0,-1 1 0 0,1-1 0 16,0 0 0-16,0-3 0 0,-2 1 0 0,-1-2 0 16,1-1 0-16,-2 3 0 0,-2-2 0 0,-1 0 0 0,0-4 0 15,-4 1 0-15,0 2 0 0,-3-5 0 16,-2 1-288-16,-1 1 16 0,-1 0 0 0,-1-1-8560 16,-3-3-1728-16</inkml:trace>
  <inkml:trace contextRef="#ctx0" brushRef="#br0" timeOffset="50504.25">14722 4377 26895 0,'0'0'1184'0,"0"0"256"0,0 0-1152 0,0 0-288 16,0 0 0-16,0 0 0 0,5 9 432 0,1 0 16 15,3 1 16-15,2-3 0 0,1 1-304 0,-1 0-160 16,1 0 160-16,2 2-160 0,2 1 320 0,0 0-48 16,-1 1 0-16,4 0 0 0,1 2 0 0,-1-1 0 15,-1 3 0-15,0-2 0 0,-1 5-64 0,1 0-16 16,1 2 0-16,-1 5 0 0,0-1-16 0,2 5-16 15,1 4 0-15,-1 2 0 0,1 1 304 0,-1 0 64 16,-1 1 16-16,0 1 0 0,-2-1 112 0,-2-1 32 0,-3-1 0 0,0 2 0 16,-2-3-64-16,-2 6-16 0,-3 2 0 0,-1-4 0 15,-1-1-352-15,-2 1-80 0,-1-3-16 0,-3 3 0 16,-1 3-160-16,-1-3 160 0,-1-4-160 0,-2 2 160 16,-2-1-160-16,-2 1 0 0,0-3 0 0,-1 1 128 15,-4 0-128-15,0-1 192 0,-1 0-192 0,0 0 192 16,-2 0-192-16,2 1 128 0,0 0-128 0,1 0 128 15,0-2-304-15,0-3-64 0,1-11-16 0,3 0 0 16,3-4-128 0,-1-2-16-16,1-6-16 0,1-1 0 0,1-3-688 0,-3-3-144 0,0 0-32 0,0-3 0 15,3-2-1872-15,-1-3-384 0</inkml:trace>
  <inkml:trace contextRef="#ctx0" brushRef="#br0" timeOffset="51217.3">15282 4175 27647 0,'0'0'2448'0,"-4"-8"-1952"0,2-2-496 0,2 10 0 15,0 0 1360-15,7-7 176 0,3 1 48 0,0-3 0 16,2-2-1328-16,2 2-256 0,3 1 0 0,1-2 0 15,-1 2 0-15,0 0 0 0,0 2 0 0,-3-1 0 16,1 1 160-16,-2-1-160 0,-1 2 128 0,-2 1-128 16,-10 4 192-16,13-4-32 0,-1 0-16 0,-2 3 0 15,-10 1 208-15,12 1 32 0,-3 3 16 0,-9-4 0 16,11 3-128-16,-11-3-16 0,10 9-16 0,-1 1 0 16,-2 3-240-16,-1-1 144 0,-1 2-144 0,1 3 128 15,-1 2-128-15,0 3 0 0,-1 4 144 0,-2-3-144 0,1 3 0 0,-2 0 0 16,-1 2 0-16,0-2 128 0,-2-1-128 0,-1 1 0 15,1-1 128-15,-2-2-128 0,-3 2 0 0,-1-3 128 16,1-1-128-16,-3-2 0 0,0 0 0 0,-2-1 144 16,-1-3-144-16,0-1 0 0,-1-1 160 0,-2-3-160 15,-1-1 128-15,0-2-128 0,-1-2 160 0,0 0-160 16,0 0 192-16,1 0-192 0,1-5 128 0,0-2-128 16,1-1 0-16,3 2 0 0,0-3 128 0,2 1-128 15,-1-2 0-15,2-3 0 0,0-2 0 0,3-2 0 16,-1 1 128-16,0-1-128 0,0 0 0 0,3 0 0 15,2 2 0-15,2 2 0 0,0 8 0 0,3-9 0 16,-3 9 0-16,0 0 0 0,0 0 0 0,12-7 0 0,1 5 0 16,1 4 0-16,1 1 128 0,3 4 112 0,1 2 16 0,2 4 16 15,3 0 80-15,0 0 16 0,-1 1 0 16,1 0 0-16,2 1-144 0,1-2-32 0,-1 0 0 0,0-1 0 16,-2-1-192-16,2 1 176 0,1-1-176 0,-3-1 160 15,-1-1-160-15,-1 1 0 0,0 1 144 0,-1-2-144 16,-3 1 160-16,-1-3-32 0,-1 0-128 0,-1-1 192 31,1 1-512-31,-3 0-128 0,-3 2 0 0,1-2-16 0,-3 1-2128 0,1-2-416 16,-9-6-96-16,21 8-16 0</inkml:trace>
  <inkml:trace contextRef="#ctx0" brushRef="#br0" timeOffset="53632.04">5800 8042 13407 0,'0'0'592'0,"0"0"128"0,0 0-576 0,0 0-144 0,0 0 0 0,0 0 0 16,-9 1 1472-16,9-1 272 0,0 0 48 0,0 0 16 16,0 0-80-16,0 0-32 0,0 0 0 0,0 0 0 15,0 0-176-15,0 0-48 0,9 7 0 0,-1-2 0 16,-8-5-352-16,12 8-80 0,0 0-16 0,-1 2 0 16,2 0-400-16,2 3-96 0,0-3-16 0,1 3 0 15,1 1-304-15,2 2-64 0,1 1-16 0,0 0 0 16,-2-2-128-16,0 1 128 0,0-2-128 0,-1 3 128 15,0 0-128-15,-1 0 0 0,-2 0 0 0,-1 0 128 16,-2-1-128-16,-1-1 0 0,2 0-192 0,0-2 192 16,-1 0-624-16,0-4 0 0,-1 1 0 0,1 1 0 15,-1-5-1296-15,0 2-256 0,2 2-48 0,1-4-6816 16,0-6-1376-16</inkml:trace>
  <inkml:trace contextRef="#ctx0" brushRef="#br0" timeOffset="53939.95">6653 7934 23039 0,'-11'-4'2048'0,"4"1"-1648"15,7 3-400-15,-8-1 0 0,8 1 2576 0,-8 5 432 0,8-5 96 0,-8 11 16 16,-1 0-2560-16,1 4-560 0,0 3 0 0,3 3 0 15,1 1 0-15,-1 3 0 0,-3 2 0 0,2 3 0 16,0 0 0-16,-1 3 0 0,-4 0 0 0,2 3 176 16,-1 0 96-16,-1 3 32 0,0 4 0 0,-4 3 0 15,0 1 192-15,-1-1 32 0,2-1 16 0,-2-1 0 16,-1-2-304-16,1-5-64 0,2-3-16 0,0 1 0 16,1-4-160-16,0-1 0 0,0-1 144 0,1-3-144 15,0-4 0-15,2-1 0 0,2-2 0 0,4-3 0 16,1-2-432-1,1-3-144-15,2-11-48 0,0 0-10272 0,0 0-2064 0</inkml:trace>
  <inkml:trace contextRef="#ctx0" brushRef="#br0" timeOffset="54555.6">6077 7745 25743 0,'0'0'1136'0,"-9"1"240"0,-3 0-1104 0,4-1-272 0,8 0 0 0,0 0 0 16,-10 3 496-16,10-3 32 0,0 0 16 0,0 0 0 16,0 0 96-16,0 0 0 0,0 0 16 0,0 0 0 15,0 0-80-15,11-4 0 0,0 0-16 0,0 3 0 16,1-1-176-16,-12 2-16 0,0 0-16 0,13-3 0 16,2-1 96-16,-1-2 32 0,0 0 0 0,1 1 0 15,-1-2 96-15,0 1 0 0,1-1 16 0,-1-2 0 16,-1 0-112-16,1-2-32 0,1 0 0 0,-1 0 0 15,-2 1-160-15,1-1-32 0,-2-2-16 0,1 0 0 16,-1 0-112-16,-1-1 0 0,0 0-128 0,1-2 192 16,-1 3-192-16,-1 0 0 0,1 0 128 0,-4 1-128 15,1 0 0-15,-2 3 0 0,-1 3 0 0,-4 6 0 0,4-11 0 16,-4 11 128-16,0 0-128 0,0 0 0 0,0 0 0 0,0 0 176 16,0 0-176-16,0 0 160 0,0 0-160 0,0 0 0 15,9 8 0-15,-9-8 0 0,9 11 0 0,-1 0 0 16,-3 2 0-16,0-1 0 0,0 1 128 0,2 0-128 15,-2 0 0-15,2-1 128 0,-2-2-128 0,1 1 0 16,1-2 0-16,1 1 0 0,2 1 0 0,-3-2 0 16,-7-9 0-16,6 10 0 0,2-1 0 0,0-1 128 15,-8-8-128-15,8 11 0 0,-1-1 0 0,0-1 0 16,0 0 128-16,-7-9-128 0,7 7 0 0,2-1 0 16,2-2 0-16,-11-4 0 0,8 6-224 0,2-1-80 15,3-1-16-15,-1-2 0 16,-12-2-1920-16,10-1-384 0,3-2-64 0,0 1-12336 0</inkml:trace>
  <inkml:trace contextRef="#ctx0" brushRef="#br0" timeOffset="55123.64">7170 7215 20271 0,'0'0'1792'0,"0"0"-1424"15,0 0-368-15,0 0 0 0,0 0 1664 0,0 0 256 16,0 0 48-16,0 0 16 0,0 0-1616 0,0 0-368 15,0 0 0-15,2 11 0 0,-2-11 0 0,0 0 0 0,-4 17 0 0,1-4 0 16,-1-3 0-16,0 5 0 0,-1-1 0 0,-1 2 0 16,-5-2 0-16,1 3 128 0,-1 1-128 0,0 2 0 15,-2-2 304-15,0 0-48 0,0 0 0 0,0 2 0 16,1 1 16-16,1-2 0 0,0 0 0 0,0-1 0 16,3-4 80-16,2 2 16 0,-1-2 0 0,2 1 0 15,2-1 16-15,2 2 16 0,1-1 0 0,3-1 0 16,-1 1-240-16,2 2-160 0,0-2 192 0,3 2-192 15,1-1 0-15,-1 2 0 0,0 1 0 0,-1-4 0 16,0-2 0-16,1 0 0 0,1-2 0 0,0 0 0 16,-1-4-624-16,0-1-176 0,3 1-32 15,0-2-16-15,0-1-944 0,1-3-176 0,-11-1-32 0,13-4-5504 16,-1-1-1104-16</inkml:trace>
  <inkml:trace contextRef="#ctx0" brushRef="#br0" timeOffset="55364.46">7406 7623 25855 0,'0'0'1152'0,"0"0"224"0,0 0-1104 0,0 0-272 15,0 0 0-15,0 0 0 0,0 0 608 0,0 0 64 16,7 12 16-16,-3 0 0 0,-4-12-256 0,2 13-48 0,0-1-16 0,0 1 0 15,2 0-144-15,0 0-32 0,-4-13 0 0,4 15 0 16,-1-4-192-16,-1-1-192 0,-2-10 48 0,0 0 0 31,3 12-944-31,-3-12-176 0,0 0-32 0,0 0-6768 0,0 0-1344 0</inkml:trace>
  <inkml:trace contextRef="#ctx0" brushRef="#br0" timeOffset="55557.82">7423 7335 31151 0,'0'0'1376'16,"0"0"288"-16,0 0-1328 0,0 0-336 0,0 0 0 0,0 0 0 15,0 0 336-15,0 0 0 0,0 0 0 0,0 0 0 16,0 0-1248-16,0 0-256 0,0 0-48 0,0 0-11952 15</inkml:trace>
  <inkml:trace contextRef="#ctx0" brushRef="#br0" timeOffset="55997.28">7530 7243 22623 0,'0'0'1008'0,"0"0"208"0,-9-3-976 0,9 3-240 0,0 0 0 0,0 0 0 15,-9 0 256-15,9 0 16 0,0 0 0 0,0 0 0 16,0 0 288-16,0 0 48 0,0 0 16 0,0 0 0 16,0 0-96-16,7-6-16 0,2-1 0 0,1 3 0 15,2 2-128-15,1 0-16 0,-1 2-16 0,-1 0 0 16,2 2-112-16,2 0-32 0,-2-1 0 0,0 3 0 15,-1 3 16-15,1 1 0 0,0 0 0 0,-3 2 0 16,-2 0-96-16,1 2 0 0,1 0-128 0,-2 2 192 16,-5 2-48-16,1 2-16 0,1-1 0 0,0 1 0 15,0 1 16-15,-1-4 0 0,-2 0 0 0,2 0 0 16,1 3-144-16,0-1 0 0,-1-2 0 0,1 0 128 0,2-2 48 16,-1 0 0-16,1 1 0 0,-2 0 0 15,-3-1-16-15,1 0 0 0,-3-1 0 0,0 1 0 0,-1-3-160 0,1 2 128 16,1 1-128-16,-4 0 128 0,-3-1-128 0,-2-1 128 15,-1 1-128-15,-1 2 128 0,-1 1-128 0,-1-1 0 16,-1-1 0-16,-1 0 128 16,0-1-432-16,-1 0-80 0,2-1-32 0,2-1 0 15,0-3-1728-15,2 0-352 0,0-1-64 0</inkml:trace>
  <inkml:trace contextRef="#ctx0" brushRef="#br0" timeOffset="56337.89">8359 7857 31327 0,'0'0'2784'0,"4"-9"-2224"0,-4 9-560 0,7-6 0 16,-7 6 1728-16,12-5 256 0,1 4 32 0,1-2 16 15,2 1-1696-15,1 2-336 0,1 1 0 0,1-1 0 16,1-1 0-16,-1 1 0 0,1 2 0 0,1 1 0 16,1-3-272-16,2 0 64 0,-1 0 16 0,2 0 0 15,0-4-192-15,1 3-16 16,1 2-16-16,2-2 0 0,-1-3-240 0,1 0-48 0,-2-1-16 0,-1 1 0 15,-2 1-352-15,-3-1-64 0,-4 0-16 0,-3 2 0 16,-3 0-1648-16,-11 2-336 0,0 0-64 0,0 0 0 0</inkml:trace>
  <inkml:trace contextRef="#ctx0" brushRef="#br0" timeOffset="56586.77">8369 8171 41631 0,'0'0'1856'0,"0"0"368"0,0 0-1776 0,11-1-448 0,1-3 0 0,1 4 0 16,3 1 0-16,1 2 0 0,0-2 0 0,2 0 0 16,2 1-176-16,2-1-16 0,2-1 0 0,1 0 0 31,2 0-608-31,-1 0-128 0,-1-3-32 0,2 1 0 15,-1-1-528-15,-2 0-112 0,-3 1-32 0,3 1 0 16,-1 1-400-16,1 0-80 0,-4 0 0 0,-1 2-16 16,-2-2-720-16,-3 0-144 0</inkml:trace>
  <inkml:trace contextRef="#ctx0" brushRef="#br0" timeOffset="58169.7">9607 7836 27935 0,'0'0'1232'0,"0"0"256"0,0 0-1184 0,0 0-304 0,0 0 0 0,0 0 0 16,9-4 352-16,-9 4 16 0,0 0 0 0,11 4 0 15,-11-4 272-15,10 6 48 0,-2 1 16 0,-2 1 0 16,-6-8-64-16,7 10 0 0,-2 2 0 0,0 0 0 16,4 6-48-16,-3-5-16 0,-2-1 0 0,1-1 0 15,1 2 0-15,0-2 0 0,-3-2 0 0,3 3 0 16,-1-1-48-16,0 3-16 0,0-4 0 0,-1-1 0 16,-1 3-112-16,-1 0-16 0,1-1-16 0,0-2 0 15,1 1-160-15,0-3-16 0,-4-7-16 0,6 9 0 16,1-1-176-16,0-1 128 0,1-3-128 0,0 0 128 15,-8-4-128-15,13 0 128 0,0-2-128 0,-1 1 128 0,-2 0-128 16,1-3 128-16,-1-1-128 0,2-2 128 0,2 1-128 0,-1 0 0 16,-2 2 0-16,-4-1 128 0,-7 5-128 0,10-8 0 15,-1 2 144-15,-9 6-144 0,8-7 0 0,-1 1 0 16,0-1 0-16,-7 7 0 0,12-2 0 0,-1 2 0 16,0 1 0-16,-11-1 0 0,10 4 0 0,-1 2 0 15,-1 1 0-15,1 2 0 0,2 0 0 0,0 2-128 16,-1 0 128-16,0 1 0 0,2-3 0 0,-1 0 0 15,0 1 0-15,-1-4 0 0,1 3 0 0,-2-2 0 16,0-2 0-16,0-1 0 0,0-3 0 0,-9-1 0 16,12-1 0-16,-2 0 0 0,2-1 0 0,-1 1 256 15,-1-2-64-15,0 1-16 0,-10 2 80 0,13-6 32 0,-1 3 0 16,0-4 0-16,0 2 0 0,1 0 0 0,0-1 0 16,-2 1 0-16,0 0-112 0,-1 1-32 0,-1 1 0 15,1 0 0-15,-3-4-144 0,3 0 192 0,0 0-192 0,0 0 192 16,1-2-192-16,1 0 160 0,-1-2-160 0,0 1 160 15,-3-2-16-15,-1-1 0 0,3-1 0 0,-3 1 0 16,0 0 48-16,1-1 0 0,1-2 0 0,-1-2 0 16,-3 2-192-16,0-2 0 0,0 1 0 0,-1 0 0 15,0-3-272-15,0 2 64 0,-1 0 16 0,-2 3 0 32,-4 1-512-32,1 4-80 0,-1-1-32 0,3 11 0 15,0 0-464-15,-4-8-112 0,4 8-16 0,0 0 0 0,-10 0-1664 0,-1 0-352 0,2 3-64 16,9-3-10336-16</inkml:trace>
  <inkml:trace contextRef="#ctx0" brushRef="#br0" timeOffset="59003.61">11492 7657 12671 0,'0'0'560'0,"0"0"112"0,0 0-544 0,0 0-128 0,0 0 0 0,0 0 0 15,4-8 1472-15,-4 8 256 0,0 0 48 0,0 0 16 16,0 0-512-16,0 0-80 0,0 0-32 0,0 0 0 16,0 0-400-16,0 0-64 0,0 0-32 0,0 0 0 15,-12 4-32-15,1 2 0 0,-1-1 0 0,0 3 0 16,1 3 384-16,-1 0 80 0,0 2 16 0,-1 3 0 16,-1-3 160-16,-2 3 16 0,-1 3 16 0,0 0 0 15,-1 1-352-15,0 1-80 0,1 1-16 0,0 5 0 16,0 3-480-16,-1-1-80 0,-1-3-32 0,2-3 0 15,2 0-272-15,-1-1 128 0,0-3-128 0,5 1 0 16,-2-3 0-16,1-2 0 0,-1-1 0 0,2-3 0 16,2-2-320-16,1-2-192 0,-1-3-16 0,9-4-16 15,-9 2-1648-15,0 1-336 0,0-3-64 0,9 0-16 16,0 0-944-16,-7-12-192 0</inkml:trace>
  <inkml:trace contextRef="#ctx0" brushRef="#br0" timeOffset="59288.65">10928 7695 11967 0,'0'0'528'0,"0"0"112"0,0 0-512 0,0 0-128 16,0 0 0-16,0 0 0 0,0 0 5984 0,5 9 1168 15,-5-9 224-15,9 16 48 0,3-2-5968 0,0 3-1200 16,-2-1-256-16,3-1 0 0,4 2 0 0,1-1 192 0,-1 1-32 0,1 0-16 15,1 1-144-15,0 2 0 0,1-1 0 0,1 0 0 16,-2-2 0-16,1-1 128 0,-1-2-128 0,1-1 0 16,-2 0 0-16,0-2 0 0,-1-2 0 0,0-1-176 15,0-1 48-15,0-1 0 0,-2 0 0 0,1-3 0 32,4 1-256-32,0 0-32 0,-2 1-16 0,1-3 0 15,2 0-640-15,-1 1-128 0,-3-3-16 0,0 0-16 0,-2 0-2464 0,0-3-480 16</inkml:trace>
  <inkml:trace contextRef="#ctx0" brushRef="#br0" timeOffset="59745.57">12082 7021 12895 0,'0'0'1152'0,"0"0"-928"0,0 0-224 0,0 0 0 16,0 0 2816-16,0 0 512 0,0 0 96 0,0 0 32 15,-10 5-2576-15,3 3-512 0,-3 1-112 0,1 2 0 16,-1-5-256-16,1 5 0 0,2 2 0 0,-2 0-160 16,-3 0 160-16,1 1 0 0,0-1 0 0,1 1 0 15,-2 0 0-15,2 0 0 0,1 0 160 0,-1 1-160 16,3 0 464-16,0 1 0 0,1 1 0 0,0 0 0 15,2 2 80-15,2 0 16 0,-1 0 0 0,1 2 0 16,0 1-240-16,2 0-32 0,3-2-16 0,0-3 0 16,-1 2-272-16,2-3 0 0,1 0 0 0,0-3 0 15,2-2-2048-15,1 0-320 0,0-5-64 0,-8-6-8800 16</inkml:trace>
  <inkml:trace contextRef="#ctx0" brushRef="#br0" timeOffset="59991.63">12254 7283 27647 0,'0'0'2448'0,"0"0"-1952"16,0 0-496-16,-4 11 0 0,2-1 1776 0,2 2 256 15,0 1 48-15,0 0 16 0,2 0-1648 0,0 4-320 0,2-3-128 0,0 2 0 16,-1-3-208-16,1-1-160 0,1-1-16 0,0 2-16 31,0-4-1712-31,1 1-320 0,-1-1-80 0,-5-9-6016 0,0 0-1200 0</inkml:trace>
  <inkml:trace contextRef="#ctx0" brushRef="#br0" timeOffset="60205.58">12334 7157 19343 0,'0'0'1728'0,"0"0"-1392"0,-5-7-336 0,0 1 0 0,5 6 3984 0,-4-7 736 16,4 7 144-16,0 0 16 0,0 0-4032 0,0 0-848 15,0 0 0-15,0 0-208 16,0 0-1808-16,9-4-352 0,-9 4-80 0</inkml:trace>
  <inkml:trace contextRef="#ctx0" brushRef="#br0" timeOffset="60677.66">12354 6999 11055 0,'0'0'480'0,"0"0"112"16,0 0-464-16,0 0-128 0,0 0 0 0,0 0 0 0,0 0 4736 0,0 0 944 0,0 0 176 0,12 5 32 15,-1-1-4416-15,0 1-896 0,-1 2-192 0,2-2-16 16,0 2 0-16,0-1 0 0,1 3 0 0,-2-2 0 16,2 2-160-16,0 1-16 0,3 1-16 0,0-1 0 0,-2 1-176 0,0 0 0 15,1 0 0-15,-1-2 0 0,2 3 0 0,-2-1 0 16,-1 1 0-16,0 0 0 0,1-1 0 0,1 4 0 15,-3-2 0-15,-2 1 0 0,0 1 0 0,-2 0 0 16,-1 0 0-16,-2 3 128 0,0-3 32 0,0 4 0 16,-1-1 0-16,-1 0 0 0,-3 0 0 0,0-1 0 15,0-1 0-15,-1 0 0 0,-2-1-160 0,0 0 0 16,-3 0 144-16,1-2-144 0,-2-2 0 0,1 2 0 16,-4-3 0-16,1 1-192 15,0-2-256-15,-1 0-64 0,-2-1-16 0,-1 1 0 16,-1-3-496-16,-1 0-112 0,0-2-16 0,2-1-13152 0</inkml:trace>
  <inkml:trace contextRef="#ctx0" brushRef="#br0" timeOffset="61308.78">13234 7584 8287 0,'0'0'736'0,"0"0"-592"0,0 0-144 0,0 0 0 15,0 0 5520-15,0 0 1072 0,1 13 224 0,3 0 32 16,0-1-5296-16,0 1-1056 0,0 1-224 0,0 2-32 16,0 2 144-16,-2 1 48 0,0 2 0 0,-1-1 0 15,0 1-240-15,-1 0-32 0,0-3-16 0,-1 4 0 16,-3 3-144-16,0-1 0 0,0-3 0 0,-1-1 0 16,0-7 0-16,-2 4-256 0,1-4 64 0,1-1 16 15,-1-1-592-15,1-4-112 0,5-7-16 0,-6 8-16 16,6-8-2336-16,-9 3-464 0,9-3-80 0,0 0-32 0</inkml:trace>
  <inkml:trace contextRef="#ctx0" brushRef="#br0" timeOffset="61488.6">12992 7866 11967 0,'0'0'1072'0,"0"0"-864"15,2-8-208-15,-2 8 0 0,0 0 6464 0,12-4 1264 16,1 4 240-16,0-1 48 0,1-2-6288 0,2 2-1280 15,0 1-240-15,2 1-48 0,1 2 16 0,2-1 0 16,-1 1 0-16,2-2 0 16,1-2-688-16,1 1-128 0,-2 3-16 0,0-2-16 15,-1-1-2336-15,1 0-480 0,2-1-96 0,-3-2-10432 0</inkml:trace>
  <inkml:trace contextRef="#ctx0" brushRef="#br0" timeOffset="62123.51">13928 7219 17503 0,'0'0'1552'0,"0"0"-1232"0,0 0-320 0,0 0 0 0,0 0 5024 16,0 0 944-16,0 0 192 0,0 0 48 0,0 0-4832 0,6 7-960 15,-1 3-192-15,-2 5-32 0,0 4-192 0,-3 3 0 16,-2 3 0-16,1 5 0 0,-2 4 0 0,1 2 0 16,-1 2 0-16,-1 1 0 0,0 0 0 0,0-1 0 15,-1-1 0-15,3-3 0 0,-1-2 176 0,2 1 48 16,-2-3 16-16,3 2 0 0,0-2 16 0,0 0 16 16,0-5 0-16,0-5 0 0,0-6 0 0,1 2 0 15,2-1 0-15,0 0 0 0,-2-4-48 0,-1-11-16 16,0 0 0-16,5 11 0 0,-5-11-48 0,0 0-16 15,0 0 0-15,0 0 0 0,0 0-16 0,0 0-128 16,9-4 192-16,-2-5-64 0,-2-2 0 0,-1 1-128 0,-2-3 192 16,2-1-64-16,0-2-128 0,2-1 0 0,-1-1 144 15,1-1-144-15,1 3 0 0,1 0 0 0,-2-1 0 0,2-1 0 16,2-1-224-16,1 3-16 0,-2-1 0 0,0 4 0 16,1 3 80-16,1 4 16 0,-1-3 0 0,2 4 0 15,-2 1 144-15,1 1 0 0,-11 3 0 0,12-1 0 16,-2 2 0-16,3 3 176 0,1 0-48 0,1 2 0 15,-2 2-128-15,0 1 0 0,-1 0-160 0,1 2 160 16,1-1-128-16,0 5 128 0,-1 3 0 0,2-1-144 16,-1-2 144-16,-1 2 0 0,-1-1 0 0,-2 1 0 15,-1 0 0-15,-2 0 0 0,-3-1 0 0,-2-3 0 16,-2-13 0-16,2 14 0 0,-4-1 0 0,0-3 128 16,-3-2 64-16,-5 0 32 0,-1-1 0 0,-2-1 0 15,-2-1 96-15,0-1 32 0,-4 0 0 0,-1 0 0 0,-4 1-176 0,1 0-48 16,-2-1 0-16,-1 2 0 0,-2-3-128 15,1 1 0-15,-3 0 144 0,3-2-144 0,-1-4 0 0,1 0 0 16,-2-1 0-16,2 0-128 16,-2 0-256-16,1-3-64 0,-2-3 0 0,0 0 0 15,1 0-1296-15,3-1-272 0,1-2-48 16</inkml:trace>
  <inkml:trace contextRef="#ctx0" brushRef="#br0" timeOffset="66094.42">2408 10009 12895 0,'0'0'1152'0,"0"0"-928"0,0 0-224 0,0 0 0 16,0 0 3200-16,0 0 608 0,0 0 112 0,0 0 32 16,0 0-2752-16,0 0-560 0,0 0-96 0,9 9-32 15,-9-9 320-15,8 8 48 0,-8-8 16 0,9 8 0 16,1 1-320-16,-2 0-48 0,-1 3-16 0,2 0 0 16,1-3-240-16,-1 3-48 0,-1 2-16 0,1 3 0 15,1 5 160-15,0 0 16 0,0 2 16 0,1 0 0 16,-2 4 48-16,1 2 0 0,1 0 0 0,-1 1 0 15,-2 2 0-15,0 2 0 0,0 3 0 0,0 2 0 16,-3 6-80-16,0-3-16 0,0-4 0 0,0 1 0 16,1-3-160-16,-2-1-48 0,-1-1 0 0,3-2 0 0,-1-2-144 0,0-1 160 15,-4-2-160-15,1 0 160 0,0 2-32 16,0-2-128-16,-4-2 192 0,1 1-64 0,1 2 48 0,0-4 0 16,-1-1 0-16,-2 0 0 0,-1-5-32 15,-1 1 0-15,0 1 0 0,0-2 0 0,-2 0 0 0,-2-1 0 16,-2-5 0-16,1 3 0 0,1-2 32 0,-2-1 0 15,0-3 0-15,-1 0 0 0,-1-3 48 0,3 0 16 16,-3-1 0-16,1-2 0 0,0-1-112 0,-1-2-128 16,-3-2 176-16,1-2-176 0,-1-1 240 0,-1-2-64 15,-1-1-16-15,4 0 0 0,2-3-160 0,-3 0 0 16,-3 0 0-16,0 0 128 0,-2-3-128 0,3 0 0 16,2-1 0-16,-1 1 0 0,-1 0 0 0,3-1-176 15,2 2 48-15,0 1 0 16,1 1-336-16,2 1-64 0,1 0-16 0,1 2 0 15,1 2-224-15,0 2-64 0,1-3 0 0,5 6 0 16,0 0-1840-16,0 0-368 0,-4-11-80 0,3 2-7056 0,1-1-1424 0</inkml:trace>
  <inkml:trace contextRef="#ctx0" brushRef="#br0" timeOffset="66714.85">3215 9968 11055 0,'0'0'976'0,"0"0"-784"15,3-10-192-15,-3 10 0 0,6-6 3648 0,-6 6 704 16,0 0 128-16,0 0 16 0,0 0-3472 0,0 0-704 15,0 0-144-15,0 0-32 0,0 0 400 0,0 0 80 0,0 0 16 0,0 0 0 16,0 0 16-16,0 0 16 0,0 0 0 0,-5 8 0 16,-2 1-48-16,2 0-16 0,1 0 0 0,0 4 0 15,-1 5-64-15,0-2-16 0,0 0 0 0,-2 1 0 16,1 0-80-16,-2 2 0 0,0-1-16 0,0 3 0 16,0 3-96-16,1-1-16 0,-5 2 0 0,1 4 0 15,2 1 0-15,-2 2-16 0,-4 1 0 0,1 3 0 16,-2 5-32-16,3 3 0 0,-1 4 0 0,1 3 0 15,0-1-144-15,0-1-128 0,1-1 192 0,2-1-192 16,-2-4 304-16,4 0-48 0,1-2-16 0,2-2 0 16,1-3-240-16,3 1 128 0,1-3-128 0,3-2 0 15,-1 0 144-15,2-4-144 0,-1 2 128 0,3-2-128 0,1 0 128 16,-1-3-128-16,1 1 0 0,-1-2 128 0,3-3-128 0,1 1 0 16,0-3 0-16,2-2 0 0,-2-1-128 0,1-2-128 15,0 1 0-15,2-4-16 16,0 0-560-16,2-2-128 0,-1-3 0 0,2 0-16 15,-2-2-608-15,3-2-112 0,3 1-32 0,-3-3 0 16,-3-2 224-16,3 0 32 0,1-3 16 0,0-1-7312 16,1 0-1456-16</inkml:trace>
  <inkml:trace contextRef="#ctx0" brushRef="#br0" timeOffset="67522.63">3503 10522 4607 0,'0'0'400'0,"0"0"-400"0,0 0 0 0,0 0 0 0,0 0 4880 0,0 0 896 15,0 0 176-15,0 0 48 0,0 0-4144 0,0 0-832 16,4 9-176-16,-1-1-16 0,-3-8 192 0,4 9 64 15,-4-9 0-15,3 11 0 0,3 1-144 0,-1 1-32 16,-1 2 0-16,-2 3 0 0,1 4-208 0,1 1-64 16,0 5 0-16,0-3 0 0,-2 2-272 0,5 0-64 15,-2 2-16-15,0 0 0 0,0-5-96 0,1 1-32 16,-1 0 0-16,1-2 0 0,1-3-32 0,-1-2-128 16,1 0 192-16,1-1-64 0,-3-2 0 0,2-2 0 15,-2-3 0-15,1-1 0 0,-6-9 160 0,7 8 32 16,-7-8 0-16,0 0 0 0,8 7-48 0,-8-7 0 15,0 0 0-15,0 0 0 0,0 0-112 0,0 0-32 0,7-5 0 0,1-2 0 16,0-6-128-16,1 3 0 0,0 0 0 0,0 0 128 16,-1 0-128-16,3 3 0 0,0 2 0 15,1 1-176-15,-1 0 176 0,0 1 0 0,1-1-144 0,0 3 144 16,0 2 0-16,-1 1 0 0,0 0 0 0,0 0 0 16,4 3 0-16,-1-4 0 0,-2 2 0 0,2-1 0 15,2 2 0-15,-3 0 0 0,-13-4 128 0,13 2-128 16,3 0 0-16,-2 1 0 0,-1-3 128 0,0 2-128 15,-1 0 0-15,1 0 128 0,0 1-128 0,-3-2 128 16,-10-1 16-16,12 7 0 0,0-1 0 0,-3-1 0 16,-9-5 96-16,10 7 16 0,1-1 0 0,-2 0 0 15,-9-6-64-15,0 0-16 0,12 1 0 0,-2-1 0 16,0 0-16-16,-10 0 0 0,12-5 0 0,-1 0 0 16,-1-1 80-16,0-3 16 0,-2-3 0 0,1 3 0 15,0-4-32-15,-1 0 0 0,-1 0 0 0,-1-1 0 0,0-3-96 0,-1-1-128 16,0-3 176-16,-1 0-176 0,-3-1 176 0,2-2-176 15,1 0 160-15,-2-4-160 0,-2-2 0 0,0-1 0 16,2-2 0-16,-1-2 0 0,-1 1-176 0,3 0-80 16,-1 2 0-16,-1 7-16 15,-2 7-272-15,0-1-48 0,0 5-16 0,1 1 0 16,0 4-128-16,0 9-32 0,0 0 0 0,0 0 0 16,0 0-1968-16,0 0-400 0,0 0-64 0,0 0-12688 0</inkml:trace>
  <inkml:trace contextRef="#ctx0" brushRef="#br0" timeOffset="67980.73">4480 11095 38927 0,'0'0'1728'0,"0"0"352"0,0 0-1664 0,0 0-416 15,-10 0 0-15,10 0 0 0,0 0 0 0,0 0-224 16,0 0 32-16,0 0 0 16,0 0-416-16,0 0-80 0,0 0-16 0,0 0 0 0,0 0 416 0,11 8 80 15,-2 1 16-15,-2-1 0 0,-7-8 192 0,9 12 0 16,-3 1 0-16,-2 2 0 0,-1-2 672 0,-1 2 32 16,-2-2 0-16,0 2 0 0,0 0-64 0,3 2 0 15,0 1 0-15,-1-1 0 0,-2-4-448 0,0 1-192 16,-1 2 176-16,1-4-176 0,2 1 0 0,0-2 0 15,-2 3 0-15,0-5 0 0,0-9-208 0,5 10-96 16,-5-10-16-16,4 8 0 16,-4-8-496-16,5 9-96 0,-5-9-32 0,0 0 0 15,0 0-1760-15,0 0-368 0,0 0-64 0</inkml:trace>
  <inkml:trace contextRef="#ctx0" brushRef="#br0" timeOffset="69295.36">5352 10458 28735 0,'0'0'1280'0,"0"0"256"0,0 0-1232 0,0 0-304 0,0 0 0 0,0 0 0 16,0 0 320-16,0 0 0 0,0 0 0 0,0 0 0 15,0 0-160-15,0 0-32 0,0 10 0 0,1 3 0 16,-1 3 288-16,3 3 48 0,-1 4 16 0,1 1 0 16,-1 1 160-16,1 0 48 0,-2 0 0 0,2-1 0 15,0 0 80-15,-1-1 0 0,2 1 16 0,-1-5 0 16,-2 5-352-16,0-7-80 0,-1-2-16 0,3 0 0 15,0-4-32-15,-1 1-16 0,1-1 0 0,-1-4 0 16,-2-7 48-16,0 0 16 0,0 0 0 0,8 7 0 0,-8-7-112 0,11 3-32 16,-1-2 0-16,-10-1 0 0,11-4-80 0,-1-1 0 15,0-3-128-15,-1 0 192 0,-1 0-192 0,-1 0 0 16,-7 8 128-16,8-9-128 0,-1 0 0 0,0 1 128 16,-7 8-128-16,0 0 0 0,8-5 0 0,-8 5 0 15,0 0 0-15,0 0 0 0,10 7 0 0,1 2 0 16,-4 3 0-16,1 2-160 0,-1 3 160 0,2 0 224 15,3 2-48-15,-1 2-16 0,2-4 0 0,-1 0 0 16,1-1 0-16,0-2 0 0,0-1-160 0,0-1 0 16,0-3 0-16,2-4 128 0,-1-2-128 0,0-3 160 15,-1-1-160-15,0-2 160 0,2-4 16 0,-2 1 0 0,-1-3 0 16,-1-2 0-16,2 1 144 0,-1-2 16 16,-1-1 16-16,-2 1 0 0,1-1 256 0,-1-1 48 0,-1 1 16 0,0-1 0 15,-3-2-256-15,2 0-48 0,-2 1-16 0,1-2 0 16,0 0-128-16,-1-1-32 0,0 1 0 0,0-2 0 15,-1 1-192-15,1-1 128 0,1 0-128 0,-1-2 0 16,1 2 0-16,1-2 0 0,-2-1 0 0,2 0 0 16,-1-2 0-16,2 3 0 0,0 0 0 0,-1 3 0 15,1-3 0-15,0 6-208 0,0-2 32 0,0 4 16 16,0 1-480-16,-1 0-80 16,0 2-32-16,-1-1 0 0,0 2-1168 0,0 1-256 0,2 2-32 0,-8 6-16 15,8-9-336-15,0 2-80 0,-2 1-16 16,-6 6-7216-16,11-5-1456 0</inkml:trace>
  <inkml:trace contextRef="#ctx0" brushRef="#br0" timeOffset="69760.81">6164 11064 30399 0,'0'0'2704'0,"0"0"-2160"0,0 0-544 16,-8-5 0-16,8 5 2400 0,0 0 368 0,0 0 80 0,0 0 16 31,4-13-2864-31,3 2-768 0,0 2-48 0,5 4-16 0,1-2 576 0,2 1 128 0,-2-1 128 0,4 3-208 16,-2 1-80-16,2 0-16 0,-1-1 0 0,-1 1 0 15,0 3 176-15,-2 0 128 0,-2 2-192 0,0 2 192 16,-2 1 0-16,-1 1 128 0,0 1 0 0,-8-7 16 16,5 9 16-16,-1 1 0 0,0 1 0 0,-4 2 0 15,0-13-16-15,-3 16 0 0,1 2 0 0,-2-1 0 16,0-3 0-16,0 0 0 0,-1-2 0 0,-1 1 0 16,0 0-144-16,1-1 0 0,1 0 0 0,-2 1 0 15,0 1 0-15,-1 0 0 0,1 2 0 0,1-2 0 16,0 1 0-16,-1-1 0 0,0-1 0 0,1 1 0 15,1-1 224-15,2-2-32 0,1 2-16 0,0 0 0 16,-2 0 144-16,2-1 48 0,2 0 0 0,2-2 0 0,1 3-368 0,1-3 144 16,1 1-144-16,1-1 0 0,-2-1-176 0,3 1-144 15,0-3-16-15,2 0-16 16,1-3-1840-16,0 0-368 0,1-2-80 0,0 0-7296 16,1-1-1456-16</inkml:trace>
  <inkml:trace contextRef="#ctx0" brushRef="#br0" timeOffset="70578.35">7283 10034 9215 0,'0'0'816'0,"0"0"-656"16,0 0-160-16,5-7 0 0,-1 0 4864 0,-4 7 928 16,0 0 192-16,0 0 32 0,0 0-4768 0,11 4-960 15,-1 5-288-15,-3 1 128 0,1 3 96 0,0 1 16 16,-1 3 0-16,-1 6 0 0,1 0-64 0,-1 6-16 15,-1 5 0-15,-1-2 0 0,0 3-16 0,-1 2 0 16,-2-1 0-16,-1 2 0 0,0 3 368 0,0 2 80 16,0 0 16-16,0-4 0 0,-1-1-176 0,1-3-48 15,1-1 0-15,0-2 0 0,1-2-96 0,-1-6-32 16,-1-2 0-16,1-1 0 0,1-6 48 0,-1 0 0 16,1-2 0-16,0-5 0 0,-2-8-32 0,0 0 0 15,0 0 0-15,0 0 0 0,0 0-112 0,0 0-32 0,0 0 0 0,0 0 0 16,6-15-128-16,0 2 0 0,-3-4 144 0,1-1-144 15,0 0 128-15,0-2-128 0,-1-3 128 0,-1-1-128 16,1 1 0-16,0 2 0 0,-1 3 0 0,2-3 0 16,-1 0 0-16,-1 5 0 0,1 7 0 0,1-1 0 15,1 2 0-15,3 3 0 0,2 1 0 0,1 1 0 16,-3 1 0-16,2 0 0 0,2 2 0 0,-2 3-128 16,-10-3 128-16,12 6 0 0,0 2-144 0,-3 4 144 15,-1 1 0-15,-2-2-144 0,-1 0 144 0,1-3 0 16,-6-8 0-16,6 13-128 0,-1 0 128 0,-1 0 0 15,-1 0 0-15,-2 0 0 0,-1 2 0 0,0-1 0 16,0 0 0-16,0-1 0 0,-3 0 0 0,1 0 0 0,-1-1 0 16,1 0 0-16,-2 1 0 0,-1-3 0 0,-1-1 0 15,1-1 0-15,-1 0 0 0,-1 0 144 0,1 0-144 0,-1-2 0 16,7-6 144-16,-10 7-144 0,-1-2 0 0,2-1 0 16,0 0 0-16,-2-3 0 0,1 0 0 0,0 1 0 15,-2-4-160-15,0 2 160 16,0 0-576-16,1-1 0 0,-1 0 0 0,0-2 0 15,-1 2-1792-15,1 0-384 0,1-3-64 0,0 1-11168 16</inkml:trace>
  <inkml:trace contextRef="#ctx0" brushRef="#br0" timeOffset="71253.3">7606 9655 12895 0,'0'0'1152'0,"0"0"-928"16,0 0-224-16,0 0 0 0,0 0 4672 0,0 0 880 16,0 0 176-16,0 0 32 0,0 0-4608 0,0 0-912 15,0 0-240-15,0 0 0 0,10 2 192 0,-10-2-16 16,11 7 0-16,-2-1 0 0,0-1 16 0,1 2 16 16,1-3 0-16,-1 2 0 0,-1 2 272 0,1 4 48 15,-1-3 16-15,2 4 0 0,4 1 0 0,2 3 0 16,0 2 0-16,2 3 0 0,3 3-240 0,1 3-48 15,-3 2-16-15,4 5 0 0,1 5 160 0,1 1 48 0,0 4 0 16,0 0 0-16,0 0-64 0,0-1-16 0,-1-1 0 0,1 0 0 16,0-1-176-16,0 1-48 0,1-3 0 0,-1 1 0 15,1-1-144-15,-5-1 0 0,-3-2 144 0,-3-1-144 16,-6 2 128-16,-3-3-128 0,-3 0 160 0,-2-3-160 16,-2 0 144-16,-2-2-144 0,-3-1 128 0,-3 1-128 15,-5-4 144-15,0 4-144 0,0-4 160 0,0 0-160 16,0-1 208-16,-2 1-48 0,1-1-16 0,-1-1 0 15,0 1-144-15,-1-3 160 0,1-1-160 0,2-3 160 16,-1-1-160-16,3-2 0 0,-2-1 0 0,0 0 0 16,-2-6-480-16,4 1-128 0,-2 1-32 15,0-4 0-15,-2-1-3200 0,1-2-656 0</inkml:trace>
  <inkml:trace contextRef="#ctx0" brushRef="#br0" timeOffset="74068.12">9030 10454 36047 0,'0'0'1600'0,"-8"-5"320"0,-3-1-1536 0,2 2-384 16,9 4 0-16,0 0 0 0,0 0 0 0,0 0 0 16,0 0 0-16,12-2 0 15,1-1-256-15,3 3-144 0,-1 0-32 0,5 2 0 0,2-1 128 0,3 1 32 16,1 0 0-16,1-1 0 0,1 2 0 0,2-1 0 16,1 0 0-16,1-2 0 0,1 0 32 0,0 0 16 15,-1 0 0-15,-1-2 0 16,-2-2-272-16,-1 2-48 0,-2-2-16 0,-2 1 0 15,-3-2-1424-15,0 0-272 0,-1-2-64 0,-3 1-8560 0</inkml:trace>
  <inkml:trace contextRef="#ctx0" brushRef="#br0" timeOffset="74368.85">9043 10605 17503 0,'0'0'1552'0,"0"0"-1232"0,0 0-320 0,0 0 0 16,0 0 3280-16,0 0 608 0,0 0 112 0,0 0 32 15,0 0-3328-15,13 5-704 0,1 2 0 0,2-3 0 16,3 1 0-16,1-1 0 0,-1 0 144 0,2-2-16 0,1 0-128 15,3-2 144-15,2-3-144 0,5 2 160 0,2-1-32 0,0 1 0 16,-2 0 0-16,3 1 0 0,2 0-128 0,-2 0-144 16,-2-4 144-16,-2 1-208 15,-2-1-736-15,-2-1-144 0,-1 1-16 0,-1-5-12160 16</inkml:trace>
  <inkml:trace contextRef="#ctx0" brushRef="#br0" timeOffset="74805.36">10544 9778 21183 0,'0'0'1888'16,"0"0"-1504"-16,-9 0-384 0,9 0 0 15,0 0 2928-15,0 0 512 0,0 0 96 0,0 14 32 0,3-1-2976 0,1 2-592 16,2 2 0-16,1 1-224 0,-2 2 224 0,3 3 0 16,1 3 0-16,-1 4 0 0,-3 3 0 0,0-3 0 15,-1 1 0-15,0 2 0 0,3-2 0 0,-3-1 208 16,-2-2-64-16,1-1-16 0,-1 2-128 0,0-7 0 16,-4-1 0-16,1-2 0 0,0 1 0 0,-2-1 0 15,-1-3 0-15,2-2 0 16,0-1-768-16,0-1-64 0,-2 0-32 0,0-3-8672 15,4-9-1728-15</inkml:trace>
  <inkml:trace contextRef="#ctx0" brushRef="#br0" timeOffset="75142.31">10173 10548 24879 0,'0'0'1088'0,"-7"-7"256"0,-2 3-1088 0,9 4-256 0,-9 0 0 0,9 0 0 16,0 0 3520-16,0 0 640 0,3 11 128 0,3-4 16 16,5-1-3856-16,2-1-768 0,2 0-144 15,6-1-48-15,4-3 304 0,5 1 48 0,4 0 16 0,4-2 0 16,0-4-48-16,2 2-16 0,3 2 0 0,1-4 0 15,2-1 208-15,-2-1 0 0,-1 1-160 0,-2 1 160 16,-5 0 0-16,1 2 0 0,-1-5 0 0,-1 3 0 0,-1 2 0 16,-2-1 0-16,-2 0 0 0,-3 2 0 0,-1 2 0 0,-1 1 0 15,-2-1-176-15,-2 2 176 16,-1-1-752-16,-3 2-64 0,-3 0-16 0,-1 1-9616 16,-1 1-1936-16</inkml:trace>
  <inkml:trace contextRef="#ctx0" brushRef="#br0" timeOffset="75916.14">10200 11336 5519 0,'0'0'496'0,"0"0"-496"0,0 0 0 0,0 0 0 15,0 0 4288-15,0 0 752 0,0 0 144 0,4-9 48 0,-1 1-3648 0,-3 8-736 16,0 0-144-16,5-10-16 0,0 0 272 0,0 0 48 16,1 0 16-16,0 0 0 0,-1-2-128 0,2 1-32 15,-1-3 0-15,1 1 0 0,1-1-256 0,1-3-48 16,1-1-16-16,2-3 0 0,1-1-32 0,0-2 0 16,0-2 0-16,2 0 0 0,1-1-16 0,0 4-16 15,-3 0 0-15,3 1 0 0,1 3-480 0,0 4 128 16,-3 2-128-16,0 4 0 0,-1 2 0 0,-1 3 0 15,-3 2 0-15,2 0 0 0,-11 2 0 0,13 7 0 16,-2-1 0-16,1 3 0 0,-3 1 0 0,0 1 0 16,-1 4 0-16,0 0 0 0,-1 5 0 0,-2-2 176 15,0 2-176-15,3 3 160 0,1 3-160 0,1-1 160 16,0-3-160-16,0 0 160 0,0-1-160 0,1-1 0 16,-1-2 144-16,1 0-144 0,-2-1 144 0,-1-2-144 15,-1-2 192-15,1-2-192 0,1 0 288 0,-1-2-48 0,0-3-16 0,-8-6 0 16,9 7 64-16,-9-7 16 0,9 5 0 0,-9-5 0 15,11 3-64-15,-11-3-16 0,11 2 0 0,0 0 0 16,-11-2-224-16,10 0 176 0,-10 0-176 0,0 0 160 16,12 2-160-16,-2-2 0 0,-10 0 144 0,11-2-144 15,-11 2 256-15,10-3-32 0,-10 3 0 0,11-6 0 16,-2-1 32-16,-1-2 16 0,-2 1 0 0,1-1 0 16,1-2-64-16,-1 1-16 0,0 1 0 0,-1-3 0 15,1 0-64-15,-2-1-128 0,-1-1 176 0,0-2-176 16,0-2 208-16,1 1-64 0,2-1-16 0,-1-2 0 15,-1 1-128-15,1-3 0 0,-2 2 0 0,-1 2 128 16,0 1-128-16,2 1 0 0,-1 2 0 0,-1 2 0 16,-3 1 0-16,0 1 0 0,0-1 0 0,0 11 0 15,0-9 0-15,0 9-176 0,-2-11 176 0,2 11-128 0,0 0 128 0,6-10-128 16,-6 10 128-16,4-8-128 0,-4 8-160 0,0 0-32 16,0 0 0-16,0 0 0 15,5-12-1296-15,-5 12-272 0,5-8-48 0,-5 8-10256 16,8-6-2048-16</inkml:trace>
  <inkml:trace contextRef="#ctx0" brushRef="#br0" timeOffset="76899.17">12221 9977 23039 0,'0'0'2048'15,"0"-9"-1648"-15,-1-1-400 0,1 10 0 16,0 0 1856-16,0 0 304 0,0 0 48 0,0 0 16 16,4-11-2000-16,-4 11-400 0,0 0-80 0,0 0 0 0,0 0-48 0,0 0 0 15,0 0 0-15,0 0 0 0,0 0 48 0,0 0 0 16,0 0 0-16,0 0 0 0,0 0 464 0,-2 10 112 16,-2 1 0-16,-2 2 16 0,-3 0 432 0,-3-3 96 15,-1 2 16-15,-4-1 0 0,-2 3 16 0,-2-3 16 16,-3 0 0-16,1-1 0 0,-2 2-320 0,-1 0-64 15,-3 1-16-15,3-2 0 0,1 2-256 0,1 0-48 16,-1 0-16-16,3 0 0 0,2-3-48 0,2-1-16 16,0 0 0-16,1-1 0 0,0 0-128 0,1 1 0 15,2-3 0-15,1 1 128 0,0-1-128 0,0 1 0 16,1-1 0-16,0 1 128 0,-1 1-128 0,1-3 0 16,2-1 0-16,2 1 0 0,8-5 192 0,0 0-64 15,0 0 0-15,0 0 0 0,0 0 128 0,0 0 32 16,0 0 0-16,0 0 0 0,0 0-32 0,7 6 0 0,-7-6 0 15,14 7 0-15,0-2 96 0,3 2 16 0,2-3 0 16,0 1 0-16,1-1-176 0,2 0-48 0,1 2 0 16,2-2 0-16,0 0-144 0,2 1 0 0,2 2 0 0,0-3 0 15,-2 0 0-15,2 1 0 0,1-1 0 0,0 0 0 16,0-1 0-16,-3 3 0 0,-2-4 0 0,-1 2 0 16,1 0 0-16,0 0 0 0,-3-1 0 0,-1-1 0 15,-1 0 0-15,-2 0 128 0,-3-1-128 0,0 2 0 16,-2 0 0-16,0-1 0 0,0 0 128 0,-3 2-128 15,-10-4 0-15,11 6 0 0,-11-6 0 0,10 8 0 16,-10-8 0-16,7 10 0 0,-7-10 0 0,0 0 0 16,0 13 0-16,-3-1 0 0,-1 0 0 0,-2 0 0 15,-5-3-128-15,0 0 128 0,-4-1 0 0,0 5 0 0,-4 2 0 16,0 0 0-16,-5-4 0 0,0 1 0 0,-4 0 0 0,1 0 0 16,-3 1 0-16,1 0 0 0,0 0 0 0,1 2 0 15,-1 1-144-15,0 2 144 0,1 0 0 0,0 3 0 16,2-2 0-16,0 1 0 0,0-1 0 0,1 0 0 15,2 2 0-15,1-1 0 0,0-1 0 0,2 1 0 16,2-1 0-16,2 1 0 0,2-2 0 0,1 0 0 16,1-2 0-16,3 2 0 0,2 1 0 0,2-1 0 15,0 1 0-15,0 1 0 0,-1-7 0 0,3 3 144 16,-3 1-144-16,4-1 128 0,0 4-128 0,2-3 0 16,0-4 0-16,2 1 0 0,2 1 192 0,1-1 0 15,0-1 0-15,4 0 0 0,3-2 80 0,1-1 32 16,1-1 0-16,2 2 0 0,1-1-96 0,2-1-16 0,2-2 0 15,3 0 0-15,1 0-64 0,3-1 0 0,2 1-128 0,3-3 192 16,-1 0-192-16,2-2 0 0,1 1 0 16,-1 1 0-16,0-1 0 0,-1 0 0 0,-3 0-176 0,0 0 176 31,0-2-560-31,-3-1 16 0,-1 0 0 0,0 1 0 16,-1-2-1488-16,1 0-288 0,-1-3-64 0,1-1-9232 0,1-2-1840 0</inkml:trace>
  <inkml:trace contextRef="#ctx0" brushRef="#br0" timeOffset="77659.63">13793 9743 18431 0,'0'0'1632'16,"0"0"-1312"-16,-11 0-320 0,1 2 0 0,10-2 1552 0,-9 3 240 16,0 0 64-16,1 1 0 0,8-4-1520 0,-9 7-336 15,-1-1 0-15,1 1 0 0,1-2 0 0,-1 1 0 16,-2 1-160-16,0 1 160 0,-2-1 0 0,-2 3 0 15,1 0 0-15,-2 0-128 0,-2 3 704 0,0 1 128 16,-2 0 48-16,1 3 0 0,-2 1 432 0,0 3 96 16,0 1 0-16,0 4 16 0,-1 4-80 0,1 4-32 15,0 1 0-15,2 3 0 0,-1-1-480 0,1 2-112 16,-1 0-16-16,2 1 0 0,2 1-384 0,2 2-64 16,1 1-128-16,2-1 176 0,2 5-176 0,0-3 128 15,0-1-128-15,1 0 128 0,0 1-128 0,2-1 0 16,-1 0 0-16,1-1 0 0,-3-2 0 0,3 0 0 15,4-3 0-15,1 1 0 0,-1 0 0 0,1-1 0 16,1-3 192-16,4 1-64 0,2-1 112 0,3 0 16 16,5-4 0-16,2-1 0 0,3-2-64 0,2-1-16 0,-1-4 0 0,5 0 0 15,3-3-384-15,0-3-80 0,1-2-16 0,1-2 0 32,-1-1-336-32,1-3-64 0,0-2 0 0,1 0-16 15,-1 0-1328-15,0-4-256 0,-1 0-48 0,-3-3-7232 0,-3-1-1440 0</inkml:trace>
  <inkml:trace contextRef="#ctx0" brushRef="#br0" timeOffset="78036.84">13836 10765 19343 0,'0'0'1728'0,"0"0"-1392"16,0 0-336-16,0 0 0 0,0 0 3280 0,0 0 592 16,0 0 112-16,0 0 32 0,-2 11-3264 0,2-1-752 15,2 1 0-15,4 0 0 0,1 2 0 0,3 0-160 16,-1 2 160-16,1 0-192 0,2 1 192 0,1 2 128 15,-1-3-128-15,1 3 176 0,-2 0 64 0,1 0 16 16,-1 1 0-16,-1-1 0 0,0 0 0 0,1-1 0 16,-2 1 0-16,0 1 0 0,-1-1-256 0,0-2 144 0,-2-2-144 0,2-1 128 15,1-3-128-15,0-1 0 16,-1-1 0-16,1-1-176 16,2-2-272-16,-1-1-48 0,2-3-16 0,-2-1 0 15,-10 0-1792-15,13-1-384 0,-1-6-64 0,-2 1-9408 0</inkml:trace>
  <inkml:trace contextRef="#ctx0" brushRef="#br0" timeOffset="78303.75">14411 10632 8287 0,'0'0'736'0,"0"0"-592"0,0 0-144 0,0 0 0 0,0 0 4752 0,0 0 928 15,0 0 176-15,-1 12 32 0,0 1-4496 0,-1 0-912 16,0 2-176-16,-2 3-48 0,-3 1-256 0,1 2 128 15,-2 1-128-15,0 4 0 0,-1 2 416 0,-1-2-32 16,-2 1 0-16,-2 6 0 0,-2-1-32 0,0 4-16 16,-1 0 0-16,-1 3 0 0,-4 2 64 0,1 0 16 15,1 2 0-15,1 0 0 0,-1 0-192 0,2-3-32 16,-1-4-16-16,2-1 0 0,2-2-176 0,2-3 0 16,-1-3 0-16,3 1 0 0,4-4 0 0,1-1 0 15,1-4 0-15,4-2 0 16,2-4-1872-16,-1-13-304 0,0 0-64 0,0 0-11184 0</inkml:trace>
  <inkml:trace contextRef="#ctx0" brushRef="#br0" timeOffset="78763.92">14873 10048 21183 0,'0'0'1888'0,"-7"8"-1504"0,-2-3-384 0,0 1 0 0,0 0 1280 0,0 2 192 16,-2 1 48-16,2 1 0 0,3 2-1216 0,-1 1-304 15,-2 2 0-15,0-1 0 0,0 2 0 0,0 3 0 16,0-1 0-16,1 2 0 0,0 1 0 0,1-3 0 16,1-1 0-16,-1 0 0 0,1 0 0 0,2 1 0 15,1-5 0-15,1 2 0 0,-2 0 0 0,1-2 192 16,1-2-64-16,2 2-128 0,0-3 256 0,0 3-48 15,0-13-16-15,2 13 0 0,5 2-32 0,-1-4-16 16,-6-11 0-16,9 12 0 0,2 0-144 0,-1-3 0 16,1-1 0-16,0-1 128 0,2 1-128 0,0-1-144 0,0-2 144 15,-1 0-208-15,-1-2 80 0,-1-1 128 0,2 0-208 0,-12-2 80 32,10-2-560-32,-1 0-96 0,-9 2-32 0</inkml:trace>
  <inkml:trace contextRef="#ctx0" brushRef="#br0" timeOffset="78978.7">15023 10280 30399 0,'0'0'2704'0,"0"0"-2160"16,0 0-544-16,0 0 0 0,0 0 2480 15,0 15 384-15,1 2 80 0,2-2 0 16,-2 0-3328-16,2 0-656 0,-1 1-144 0,-1 0-32 16,1-1-1472-16,-1 2-320 0,-1-4-48 0</inkml:trace>
  <inkml:trace contextRef="#ctx0" brushRef="#br0" timeOffset="79189.95">15036 10116 27647 0,'0'0'2448'0,"0"0"-1952"0,-5-10-496 0,1 1 0 15,0 1 2848-15,4 8 480 0,-2-9 80 0,2 9 32 31,0 0-4528-31,0 0-896 0,0 0-176 0,0 0-8368 0,7-6-1680 0</inkml:trace>
  <inkml:trace contextRef="#ctx0" brushRef="#br0" timeOffset="79583.88">15105 10089 20271 0,'0'0'896'0,"0"0"192"0,0 0-880 0,0 0-208 16,0 0 0-16,0 0 0 0,0 0 2960 0,10 1 560 15,-10-1 96-15,15 4 32 0,-2 0-2992 0,0 1-656 16,0 2 0-16,1 0 0 0,0 3-224 0,2 0 16 16,0 3 0-16,-1 0 0 0,1 0 80 0,-2 1 128 15,-2 1-208-15,1 2 80 0,0 2 128 0,-1 2 0 16,-2-3-144-16,-2 1 144 0,0 0 0 0,-2 1 0 16,0-2 0-16,-4 4 0 0,-2-5 0 0,0 3 0 0,2-5 0 0,-1 4 128 15,0-2-128-15,2-3 0 0,-2 0 0 0,-1 2 0 16,-1-1 0-16,0 1-256 0,-1-2 48 0,0 0 0 31,-4-3-704-31,-1 1-144 0,-4 0-32 0,1-2-11744 0</inkml:trace>
  <inkml:trace contextRef="#ctx0" brushRef="#br0" timeOffset="80026.35">15394 10971 24879 0,'0'0'2208'0,"0"0"-1760"16,0 0-448-16,12-5 0 0,1 1 3376 0,1 0 592 0,3 0 112 0,3 2 16 31,2-1-3792-31,2 2-768 0,0 0-160 0,1 1-16 0,-1-2 304 0,0 1 64 0,2 0 16 0,0 1 0 16,1-2-64-16,1 2 0 0,4-2 0 0,-3 0 0 15,0 1 48-15,1 0 0 0,0-2 0 0,-1 1 0 16,-3 0 272-16,-1-2-192 0,-1 2 192 0,-1 1-160 16,-3 1 160-16,0-2 0 0,-3 1 0 0,-1 0-128 31,-1-1-320-31,1 2-48 0,0 0-16 0,-2 0 0 0,-1-1-1984 16,0 0-416-16,5-1-80 0,-1 1-16 0</inkml:trace>
  <inkml:trace contextRef="#ctx0" brushRef="#br0" timeOffset="80376.84">16416 10862 27647 0,'0'0'2448'0,"0"0"-1952"16,0 0-496-16,-9 1 0 0,9-1 2240 0,-8 5 368 16,8-5 64-16,-3 11 16 0,3-1-2304 0,2 2-384 0,2 0-192 0,4-1 0 15,2 2 16-15,1 2 0 0,-2 0 0 0,1 4 0 16,1-1 32-16,-1 2 0 0,-2-2 0 0,1 3 0 15,-1-1 144-15,0 1 0 0,-3-1-144 0,1-3 144 16,2 2-272-16,0-2 16 0,-1 2 0 0,-1-2 0 31,1-3-640-31,-1-1-128 0,1 0-32 0,-1-5 0 16,-6-8-576-16,11 8-112 0,-1-3-32 0,-10-5-10064 0</inkml:trace>
  <inkml:trace contextRef="#ctx0" brushRef="#br0" timeOffset="80609.78">16753 10898 33167 0,'-12'11'2944'0,"-4"3"-2352"0,-3 4-464 0,-2 6-128 0,-1 7 2112 0,1 6 384 15,0 3 96-15,0 0 16 16,-1 0-2480-16,0 0-480 0,-2 0-96 0,2 0-32 15,0-3-240-15,0 1-48 0,1-4-16 0,4-1 0 16,3-2-528-16,2-2-96 0,2-2-32 0,-1-4 0 16,2 0-368-16,3-4-80 0,0-4-16 0,1-2 0 15,0-7 336-15,5-6 64 0,0 0 16 0</inkml:trace>
  <inkml:trace contextRef="#ctx0" brushRef="#br0" timeOffset="81087.98">16371 10454 13823 0,'0'0'608'0,"0"0"128"0,0 0-592 0,0 0-144 0,0 0 0 0,0 0 0 0,0 0 4896 16,0 0 944-16,10 6 192 0,2 1 48 16,0-2-5760-16,1-1-1136 0,0-1-224 0,0-3-48 15,1-3 16-15,0-1 16 0,-2-1 0 0,0-2 0 16,0-1 0-16,-1-1 0 0,1 0 0 0,-1-1 0 0,-2 1 1056 0,-1-4 176 16,-1 0 48-16,1 2 16 0,-1-3 784 0,-1 2 144 15,-1 2 48-15,-1-2 0 0,0-1-352 0,1 1-64 16,1 0-16-16,-2 3 0 0,-4 9-528 0,0 0-96 15,5-8-32-15,-5 8 0 0,0 0-128 0,0 0 0 16,0 0-160-16,0 0 160 0,10 2-176 0,-10-2 176 16,9 6-192-16,0 1 192 0,-1 1 0 0,-8-8 0 15,8 9 0-15,-1 1 0 0,-2 1 0 0,-1 2 176 16,-3-3 0-16,2 2 0 0,-2 0 80 0,2-1 32 16,-2 2 0-16,1 2 0 0,1-1 32 0,1 0 16 15,0 1 0-15,0-1 0 0,1 0-192 0,2 1-144 0,-1-5 192 0,2 2-192 16,0-2 0-16,2 1-224 0,1-5 16 15,-1 2 0 1,0 0-672-16,1-4-128 0,-1-5-16 0,2-2-13280 0</inkml:trace>
  <inkml:trace contextRef="#ctx0" brushRef="#br0" timeOffset="81588.86">17246 9939 20031 0,'0'0'896'0,"0"0"176"0,0 0-864 0,0 0-208 16,0 0 0-16,0 0 0 0,6 12 272 0,-6-12 16 0,0 0 0 0,9 9 0 15,-2 0-288-15,-7-9 0 0,0 0 128 0,5 9-128 16,-5-9 320-16,3 16 16 0,-5-2 0 0,0 2 0 16,-4-3 784-16,0 0 160 0,-1 4 16 0,0 0 16 15,-3 3-96-15,0 1-32 0,-2 3 0 0,-1 2 0 16,-2 0-704-16,-1 5-144 0,-1-3-16 0,1-1-16 16,1 0-304-16,2 1 0 0,0-4 0 0,5 1 0 15,3-1 0-15,2-2 0 0,3-1-240 0,1 0 80 31,2-2-288-31,2-2-64 0,3-4-16 0,1-4 0 0,2-2-640 0,-1-1-128 0,0 3-32 0,1-5-10736 16</inkml:trace>
  <inkml:trace contextRef="#ctx0" brushRef="#br0" timeOffset="81925.12">17442 10249 17503 0,'0'0'768'0,"0"0"176"0,0 0-752 0,0 0-192 0,0 0 0 15,-2 13 0-15,-2 0 4016 0,1 3 768 0,1-1 144 0,0 2 48 32,2 2-4448-32,3-2-880 0,0 2-176 0,-1-1-48 15,2 3-128-15,-1 0-48 0,-5-1 0 0,1-2 0 16,-1 2 96-16,0-2 16 0,2-3 0 0,-1 0 0 0,-2-4 448 0,3-11 192 0,0 14-128 0,0-14 128 16,-5 11 0-16,5-11 0 0,0 0 0 0,0 0 0 15,0 0-192-15,0 0-48 0,0 0-16 0,0 0-7936 16,0 0-1600-16</inkml:trace>
  <inkml:trace contextRef="#ctx0" brushRef="#br0" timeOffset="82227.86">17437 10206 20271 0,'0'0'896'0,"0"0"192"0,0 0-880 0,0 0-208 16,0 0 0-16,0 0 0 0,0 0 2848 0,0 0 528 15,9-5 96-15,0 1 32 16,-9 4-3376-16,10-1-656 0,-10 1-144 0,0 0-32 16,0 0-288-16,0 0-64 0,10-7-16 0,-10 7-7280 0,0 0-1456 15</inkml:trace>
  <inkml:trace contextRef="#ctx0" brushRef="#br0" timeOffset="82990.42">17519 10017 2751 0,'0'0'256'0,"0"0"-256"0,0 0 0 0,0 0 0 0,0 0 5360 0,4 10 1024 15,-4-10 208-15,8 10 32 0,-1-1-4864 0,0-1-976 16,1-2-192-16,1 3-32 0,-2 2-368 0,1-2-192 16,0 0 192-16,1-1-192 0,1 2 0 0,1-2 0 15,-2 2 0-15,0 2 0 0,0 2 0 0,1-1-144 16,1 1 144-16,-1 1 0 0,-2 6 0 0,1-1 0 16,0-1 0-16,0 2 0 0,-1 1 240 0,-1-1 16 15,-3 1 16-15,0-1 0 0,-1 1 32 0,0-2 0 16,0-1 0-16,-1 1 0 0,1-2-304 0,0 0 160 15,-2-2-160-15,0 0 128 0,-2-2-128 0,1 2-224 0,0 1 48 0,-1-2 16 32,-3-4-416-32,-2-1-64 0,0 1-32 0,-3-4 0 15,-3 0-1296-15,-2-2-256 0,-2-1-48 0,-2-1-16 0</inkml:trace>
  <inkml:trace contextRef="#ctx0" brushRef="#br0" timeOffset="83506.48">17620 9778 19343 0,'0'0'1728'0,"0"0"-1392"16,-8-5-336-16,8 5 0 0,0 0 1344 0,0 0 208 15,0 0 48-15,0 0 0 0,-7 7-1600 0,7-7-176 16,0 0-96-16,0 15-32 0,0 0 304 0,4-1 0 15,3 0 0-15,1 2 0 0,1 1 576 0,3 3 64 16,1 3 0-16,3 1 16 0,3 2 368 0,0 1 64 16,1 7 0-16,2 1 16 0,3 0-304 0,1 2-64 0,1 1-16 0,2-1 0 15,2 1-400-15,2 1-96 0,-1 2-16 16,0 0 0-16,-1 1-208 0,-4 4 0 0,-2-3 0 0,-4 1 0 16,-3 2 128-16,-2-3-128 0,-4-1 176 0,-3-2-176 15,-3-2 304-15,-2 0-48 0,-3-3-16 0,-2-1 0 16,-1 1-112-16,-4-4-128 0,-1 2 176 0,-3-2-176 15,-1 0 0-15,-2-2 0 0,-4 0 0 0,-4 1 0 16,-4 1 0-16,-1-1 0 0,-1-3-192 0,-1-1 48 16,1-5-48-16,-2-4-16 0,-1-2 0 0,1-2 0 15,1-6-1152-15,0-3-240 16,1-5-32-16,0-3-11904 0</inkml:trace>
  <inkml:trace contextRef="#ctx0" brushRef="#br0" timeOffset="84106.11">18019 9591 29951 0,'4'-13'1328'0,"1"7"272"0,1-3-1280 0,3 3-320 0,1-1 0 0,1 3 0 16,2 0 0-16,0-1-256 0,-1 0 64 0,0-3 0 16,0 0-112-16,-1 2-16 0,2-1 0 0,-1 2 0 15,-1 3 80-15,-1-1 16 0,0-2 0 0,0 3 0 16,-10 2 32-16,11 0 0 0,1 0 0 0,0 2 0 15,-1-2 512-15,1 5 96 0,-1 5 32 0,0 0 0 16,1 1 208-16,0 1 48 0,-2-4 16 0,1 4 0 16,-1-1-336-16,1 2-64 0,-4 3 0 0,1-2-16 15,-1 3-304-15,-1 1 128 0,-1-2-128 0,-1 0 0 16,-1-1 128-16,-2 0-128 0,-1 0 0 0,-1 0 0 16,-2-1 176-16,-2-1-176 0,-1-1 160 0,-4 1-160 15,0-1 0-15,0-1 0 0,-2 1 0 0,-1-1 0 0,0-2-240 16,0-2 16-16,-2 0 0 0,2 0 0 0,0-1-48 0,2-3-16 15,-1 1 0-15,3-4 0 0,9 0 112 0,0 0 32 16,0 0 0-16,0 0 0 0,0 0 304 0,0 0 64 16,0-13 16-16,5 2 0 0,1 1 160 0,4 1 48 15,1-3 0-15,1 1 0 0,1 4-288 0,1 0-160 16,1 1 192-16,-1 0-192 0,2 2 0 0,-1 2 0 16,0 0 0-16,0 4 0 0,1 0 336 0,0 4-32 15,-1 1-16-15,1 4 0 0,2 2 352 0,0 3 64 16,1-2 0-16,0 3 16 0,2 2-272 0,-1 4-64 15,-1 1-16-15,2 1 0 0,3-3-224 0,-1 2-144 16,1-2 192-16,0 1-192 0,0 2-176 0,-1-1-144 0,-2-1-16 16,0-2-10736-1,-1-2-2128-15</inkml:trace>
  <inkml:trace contextRef="#ctx0" brushRef="#br0" timeOffset="85023.26">7790 12973 13823 0,'0'0'608'0,"0"0"128"0,-6 1-592 0,3 1-144 16,-4-2 0-16,3 2 0 0,4-2 0 0,-5 2 0 15,-2 1 0-15,7-3 0 0,0 0 0 0,0 0 0 16,0 0 0-16,0 0 0 0,0 0 128 0,0 0 0 15,0 0 0-15,0 0 0 0,0 0 1504 0,0 0 288 16,0 0 64-16,0 0 16 0,0 0 352 0,0 0 64 16,0 0 16-16,0 0 0 0,15 3-848 0,-15-3-176 15,0 0-16-15,13 2-16 0,1 1-544 0,-14-3-128 16,0 0 0-16,16 5-16 0,-4 2-272 0,1-1-48 0,0 2-16 0,0 1 0 16,-2 1-352-16,4 3 144 0,0-2-144 0,2 2 0 15,2 0 0-15,-1 1 0 0,1 2 0 16,0 0 0-16,0-1 0 0,2 4 0 0,0-4 0 0,-2 3 0 15,1-1 0-15,0-2 0 0,-2-5 0 0,0 1 0 16,-1 2 0-16,-1-2 0 0,-2-2 0 0,0 1 0 16,1-5 0-16,-1 0 0 0,-1-1-160 0,0-1 160 31,-1-3-544-31,0-2 16 0,-1-2 0 0,2-1 0 0,-1-1-1328 16,1-1-256-16,0-3-48 0,-1-3-12016 0</inkml:trace>
  <inkml:trace contextRef="#ctx0" brushRef="#br0" timeOffset="85290.32">8512 12718 36687 0,'-12'7'1616'0,"4"-1"352"0,-2 4-1584 0,0 3-384 16,-1 5 0-16,1 4 0 0,2 4 272 0,0 1-16 15,0 2-16-15,2 2 0 0,-1 2-240 0,1 1 0 16,-2 5 0-16,-1 1-160 0,0 2 160 0,-2 4 0 15,1 2 0-15,-3 2 0 0,-2-1 0 0,0-2 0 16,-1 0 0-16,0 0 128 0,-2 1-128 0,-3-1 192 16,-2-1-64-16,-1 1 0 0,1 0-128 0,1-2 0 15,0-8 0-15,1-2 0 0,1-4 0 0,2-2 0 0,1-4-128 16,3-3 128-16,1-5-336 0,2-4 16 0,5-4 0 16,-1-3 0-1,7-6-1632-15,0 0-320 0,0 0-64 0,0 0-7072 0,-1-13-1408 0</inkml:trace>
  <inkml:trace contextRef="#ctx0" brushRef="#br0" timeOffset="85822.4">7998 12576 16575 0,'0'0'1472'0,"-8"-8"-1168"16,-1 1-304-16,3 0 0 0,6 7 3824 0,0 0 704 16,-5-8 144-16,5 8 16 15,-6-9-4176-15,4 3-832 0,2 6-160 0,0 0-32 0,0-10 384 0,0 10 128 16,4-9 0-16,-4 9 0 0,5-10 0 0,-5 10 0 15,5-9 0-15,-5 9 0 0,8-11 192 0,0 2 64 16,0 0 0-16,-1 1 0 0,0-3 176 0,1 0 32 16,0 3 16-16,1-2 0 0,0 1-128 0,0-2-32 15,0 0 0-15,0-1 0 0,0 1-48 0,-2-2-16 16,1 0 0-16,1 0 0 0,0 0-256 0,0-2 0 16,-1 0 0-16,0 2 0 0,0-4 160 0,-2 4-160 0,1-2 128 15,-2 2-128-15,0 1 192 0,0 3-32 0,0 0-16 0,-5 9 0 16,0 0-144-16,0 0 0 0,0 0 144 0,0 0-144 15,0 0 192-15,0 0-48 0,11 9 0 0,-2 0 0 16,-2 3 96-16,-1 1 16 0,2 2 0 0,0 0 0 16,-1 2 32-16,1 0 16 0,1-2 0 0,1 1 0 15,-1 1-160-15,0-2-16 0,-1 1-128 0,-1-3 192 16,1 0-192-16,-1-1 128 0,-2 0-128 0,-1-3 0 16,2 0 0-16,-6-9 128 0,6 8-128 0,-6-8 0 15,0 0 0-15,6 6 0 0,-6-6 0 0,8 4 0 16,-8-4-608-16,0 0-16 0,12 0 0 15,-2-1 0-15,-1-1-2352 0,2-1-480 0</inkml:trace>
  <inkml:trace contextRef="#ctx0" brushRef="#br0" timeOffset="86511.76">9196 11974 11967 0,'0'0'1072'0,"0"0"-864"16,0 0-208-16,0 0 0 0,0 0 3632 0,0 0 672 16,0 0 144-16,-9 6 32 0,0 1-3696 0,0 1-784 15,0-2 0-15,0 2-144 0,0 0 144 0,2 0-128 16,1-2 128-16,-2 2-128 0,0 1 128 0,0 2-128 16,-2-1 128-16,2 2-128 0,1 0 128 0,0 3 0 15,-1 3 0-15,-1 3 0 0,-2 0 352 0,1 1 0 0,-3 2 0 0,0 2 0 16,1 1 320-16,0 1 64 0,-1-1 16 15,0 0 0-15,0 2-304 0,4-3-48 0,1 0-16 0,6 0 0 16,-2-2-256-16,4-2-128 0,2-3 0 0,1 2 128 16,-2-2-128-16,3-1-256 0,3-4 64 0,2-1 16 31,2-4-320-31,1-1-64 0,0-3-16 0,1-1 0 16,0-1-832-16,1-6-192 0,1-1-16 0</inkml:trace>
  <inkml:trace contextRef="#ctx0" brushRef="#br0" timeOffset="86898.78">9391 12274 14735 0,'0'0'1312'0,"0"0"-1056"16,0 0-256-16,0 0 0 0,0 0 4192 0,0 0 784 15,0 0 144-15,-3 10 48 0,-1-1-4368 0,4-9-800 0,-1 11-304 16,1-11 16-16,4 13 112 0,-2-4 32 0,-3 0 0 0,1-9 0 16,3 12-208-16,-1-3-32 0,-2-9-16 0,3 10 0 31,-3 1-528-31,0-1-96 0,0-10-32 0,1 9 0 16,-1-9-224-16,1 9-64 0,-1-9 0 0,-2 10 0 15,2-10-320-15,-4 11-80 0,-1-3-16 0</inkml:trace>
  <inkml:trace contextRef="#ctx0" brushRef="#br0" timeOffset="87117.43">9472 11979 30399 0,'0'0'2704'0,"-8"-4"-2160"16,8 4-544-16,0 0 0 15,0 0-1312-15,0 0-368 0,0 0-80 0,0 0-9984 0</inkml:trace>
  <inkml:trace contextRef="#ctx0" brushRef="#br0" timeOffset="88017.39">9670 11943 4607 0,'0'0'400'0,"0"0"-400"16,0 0 0-16,-9 4 0 0,9-4 4368 0,-10 5 800 15,10-5 144-15,0 0 48 0,0 0-3568 0,0 0-720 16,-5 10-144-16,5-10-32 0,2 9 64 0,1 2 16 16,-3-11 0-16,7 14 0 0,-1-1-288 0,2 0-64 15,3 0-16-15,-2 0 0 0,-1 2-336 0,2 2-64 16,2 1-16-16,0 4 0 0,-1 3-192 0,2-2 128 16,-1-2-128-16,0 1 0 0,-2 0 0 0,-1 2 0 15,0-2 0-15,1 3 0 0,-3-4 0 0,1 2 0 16,0-1 0-16,-3-1 0 0,-1-1 160 0,0-2-160 0,-1 1 160 15,-3 0-160-15,-3-2 304 0,0 0-48 16,1-2 0-16,1 2 0 0,-1-1-256 0,0-3 128 0,-2 0-128 0,-1 0 0 16,-2 0-176-16,1-1-144 0,-2-2-16 0,-1 1-16 31,-1-1-512-31,0 0-96 0,1 1-32 0,-3-2 0 16,-1-1-2144-16,-1-2-416 0</inkml:trace>
  <inkml:trace contextRef="#ctx0" brushRef="#br0" timeOffset="88397.32">10097 12827 17503 0,'0'0'768'0,"0"0"176"0,0 0-752 0,0 0-192 16,-1-8 0-16,1 8 0 0,0 0 3584 0,0 0 704 15,9-4 128-15,2 1 16 0,-1 3-3440 0,2 0-688 16,2 2-144-16,2-1-32 0,2 1 48 0,3-2 0 15,1 2 0-15,3-2 0 0,1-2-176 0,2 0 0 0,2-2 144 0,0 0-144 16,0 1 0-16,2-2 0 0,-1 1 0 0,-1 0 0 16,-1 2 0-16,-2-1-208 0,-2-1 16 0,-3 3 16 31,-2-2-416-31,-2 3-96 0,-3 0-16 0,-2 0 0 16,-1-1-576-16,-12 1-112 0,11 4-16 0,-11-4-7104 0,0 0-1424 0</inkml:trace>
  <inkml:trace contextRef="#ctx0" brushRef="#br0" timeOffset="88659.81">10195 13051 8287 0,'0'0'736'0,"0"0"-592"0,0 0-144 0,0 0 0 0,0 0 4608 0,0 0 880 16,0 0 176-16,0 0 32 0,9 6-3968 0,2 0-784 15,-1-1-176-15,0-1-16 0,-10-4 48 0,14 2 16 16,-1 0 0-16,0-1 0 0,0 1-304 0,2-2-64 16,2 2-16-16,1-2 0 0,2-2-256 0,-2 2-48 15,1-2-128-15,1 1 192 0,4-2-192 0,2-1-208 16,1 0 32-16,1 2 16 16,-1-1-576-16,0-1-112 0,1 0-32 0,-2 1 0 15,0-2-2304-15,-1 0-464 0</inkml:trace>
  <inkml:trace contextRef="#ctx0" brushRef="#br0" timeOffset="89397.4">11354 12738 26719 0,'0'0'1184'0,"0"0"240"0,-9 0-1136 0,9 0-288 16,-9 4 0-16,2 5 0 0,2 3 2576 0,2 3 464 15,3 2 96-15,0 3 0 0,2 2-2624 0,0 1-512 16,1-2 0-16,1 3-240 0,1-2 240 0,0 0-192 16,1-4 192-16,0 1-192 0,1-4-48 0,-1 0 0 15,1-1 0-15,-2-4 0 0,-5-10 240 0,6 9 0 16,-6-9-160-16,0 0 160 0,9 3 192 0,2-2 96 15,-1-1 32-15,1-4 0 0,-3-2 144 0,2-3 48 16,3 0 0-16,1-2 0 0,-1 1-192 0,3-1-16 16,-3 2-16-16,-1 1 0 0,0 2-288 0,-2-1 0 0,0 4 0 15,1 1 0-15,1 1 0 0,-2 2 0 0,-10-1-128 0,12 7 128 16,-4-1-192-16,-1 2 192 0,1 3-208 0,-1-1 80 16,-1 3 128-16,1-3-128 0,-2 1 128 0,0-2-128 15,2-1 128-15,-7-8 0 0,6 10 0 0,2-1 0 16,-8-9 0-16,11 7 0 0,-11-7 128 0,11 4-128 15,1-3 144-15,-2-2-144 0,1-1 192 0,1-1-192 16,-1 0 272-16,1 0-48 0,0-1-16 0,0 1 0 16,-3 0 96-16,1 0 16 0,-1-1 0 0,-9 4 0 15,12-1 0-15,-2 0 16 0,-10 1 0 0,12 0 0 16,-1 0-32-16,-11 0-16 0,11 1 0 0,1-1 0 16,-2-1-48-16,1-1-16 0,-1 0 0 0,2-1 0 0,1-2 64 0,0 0 16 15,1 0 0-15,1-2 0 0,-1-2 0 16,2 0 0-16,1-2 0 0,-2 2 0 0,0-2-128 0,0-1-32 15,2 0 0-15,0-1 0 0,0-1-144 0,-4-2 0 16,-2-2 0-16,-1 1 128 0,1 0-128 0,-2-4 0 16,-3-1 0-16,1-4 0 0,-1 0-272 0,-1 1-48 15,-2 0 0-15,0 0 0 16,-2-1-528-16,-1 4-112 0,0 3-32 0,0 3 0 16,-3 3-1392-16,1 5-288 0,2 8-48 0,0 0-13600 0</inkml:trace>
  <inkml:trace contextRef="#ctx0" brushRef="#br0" timeOffset="89701.33">12374 13035 40191 0,'0'0'1792'0,"0"0"352"0,-10 5-1712 0,10-5-432 0,0 0 0 0,-5 9 0 31,3 1-400-31,2 1-176 0,2 5-16 0,2-3-16 0,0-3-240 16,0 5-48-16,0 3-16 0,1 3 0 0,0 4 592 0,-1-3 128 0,0-5 32 0,0 1 0 16,-1-2 432-16,-1-1 96 0,0 0 16 0,-1-1 0 15,0-1-16-15,0 0 0 0,-1-13 0 0,2 12 0 0,0 0-368 0,-2-12 128 16,4 6-128-16,-4-6 0 15,0 0-656-15,8 7-208 0,-8-7-32 0,0 0-9520 16,11-4-1888-16</inkml:trace>
  <inkml:trace contextRef="#ctx0" brushRef="#br0" timeOffset="90008.37">13277 12618 5519 0,'0'0'496'0,"0"0"-496"0,-13-3 0 0,3 3 0 16,-1 2 8000-16,1 4 1488 0,-1 5 304 0,0 2 64 15,-2 5-8192-15,-1 0-1664 0,-1 2-320 0,-3 2-64 16,-5 3 128-16,1 2 0 0,0 0 16 0,-1 2 0 15,-3 0 240-15,1-1 0 0,0 0 0 0,2-2-144 16,-1-3 144-16,2 0 0 0,2-3 0 0,2 1-128 16,0-3 128-16,2-4 0 0,3-3 0 0,3 1 0 15,2-5-448 1,8-7-48-16,-9 1-16 0,9-1 0 0,0 0-2096 0,-8-7-416 0,1-3-96 0</inkml:trace>
  <inkml:trace contextRef="#ctx0" brushRef="#br0" timeOffset="90212.39">12762 12565 9215 0,'0'0'816'0,"0"0"-656"0,0 0-160 0,0 0 0 0,0 0 5248 0,8 7 1008 15,-2 0 208-15,2 3 32 0,0 2-4768 0,1 0-944 16,2-1-192-16,0 5-32 0,1 4-128 0,1 1-32 16,0-1 0-16,0-1 0 0,2-1 48 0,-1-1 16 15,2 0 0-15,-2 1 0 0,0 3-464 0,2-2 0 16,0 0 0-16,-1-1 0 0,1-1-176 0,-1 2 176 15,0-4-160-15,2 0 160 16,0 0-1616-16,0 0-240 0,-2-4-32 0,4-2-7984 16,-1-1-1600-16</inkml:trace>
  <inkml:trace contextRef="#ctx0" brushRef="#br0" timeOffset="90497.62">13543 13038 7359 0,'0'0'320'0,"0"0"80"0,0 0-400 0,-7 8 0 0,0-3 0 0,1 1 0 16,6-6 8368-16,-3 13 1584 0,0 3 320 0,3-2 64 15,1 2-9088-15,2 0-1824 0,-2-1-352 0,2 6-80 16,1 4 304-16,-2-2 64 0,1 0 16 0,-2 0 0 15,0 3 272-15,-1-4 48 0,0-1 16 0,2-1 0 16,-2-2 288-16,0-2 0 0,0-2 0 0,-2-1 0 0,1 0 0 0,1-3 0 16,4-2-128-16,-4-8 128 15,0 0-1344-15,0 0-192 0,0 0-64 0,0 0-13488 16</inkml:trace>
  <inkml:trace contextRef="#ctx0" brushRef="#br0" timeOffset="92007.84">13639 12091 7359 0,'0'0'320'0,"0"0"80"0,0 0-400 0,0 0 0 0,0 0 0 0,0 0 0 16,0 0 3072-16,0 0 544 0,0 0 96 0,0 0 32 15,0 0-2464-15,0 0-480 0,0 0-96 0,-5 11-32 16,5-11-240-16,0 0-48 0,-4 9-16 0,4-9 0 16,-5 12 336-16,0-3 64 0,-2-2 0 0,2 1 16 15,0 3-32-15,0-5-16 0,-3 2 0 0,1 1 0 16,1-1-176-16,1 0-48 0,1 1 0 0,-1 0 0 16,-2 2-320-16,2 0-64 0,4-2 0 0,-1 3-128 15,1 0 128-15,0-2-128 0,-1 1 0 0,1 2 0 16,0-3 0-16,1 3 0 0,0 0 128 0,2 3-128 15,1-3 0-15,0 1 0 0,-1-5 0 0,2 4 0 16,1-1 0-16,-1 0 0 0,0-2 0 0,1-1 0 0,3-1-368 0,1 1-16 16,2-2-16-16,-1-1 0 15,-2 0-688-15,2-2-144 0,1-2-32 0,-11-2 0 16,0 0-1920-16,14 3-384 0</inkml:trace>
  <inkml:trace contextRef="#ctx0" brushRef="#br0" timeOffset="92252.95">13941 12300 31327 0,'0'0'2784'0,"0"0"-2224"0,-13 4-560 0,1 0 0 16,3 1 2256-16,2 1 352 0,7-6 64 0,-4 12 16 31,2-1-3312-31,2 0-656 0,1-2-128 0,2 1-16 16,-1 1 80-16,1-2 32 0,-1 2 0 0,-2-11-8512 0,0 0-1696 0</inkml:trace>
  <inkml:trace contextRef="#ctx0" brushRef="#br0" timeOffset="92493.4">13900 12018 35935 0,'0'0'3200'0,"0"0"-2560"16,0 0-512-16,0 0-128 0,-8-2 1056 0,8 2 192 16,0 0 32-16,0 0 16 15,0 0-2496-15,0 0-496 0,8 7-96 0,-8-7-9152 16,11 6-1808-16</inkml:trace>
  <inkml:trace contextRef="#ctx0" brushRef="#br0" timeOffset="93205.97">14040 12023 2751 0,'0'0'128'0,"0"0"16"0,0 0-144 0,0 0 0 0,0 0 0 0,0 0 0 16,0 0 2048-16,0 0 368 15,0 0 80-15,0 0 0 0,0 0-848 0,0 0-176 16,0 0-48-16,0 0 0 0,0 0-80 0,0 0 0 0,0 0-16 0,0 0 0 16,0 0-400-16,0 0-80 0,0 0-16 0,0 0 0 15,0 0 128-15,0 0 0 0,0 0 16 0,0 0 0 16,0 0 64-16,11 6 16 0,-11-6 0 0,11 6 0 16,-11-6-304-16,12 2-64 0,-12-2-16 0,11 1 0 15,-11-1-320-15,12 4-64 0,-1-3-16 0,-1 3 0 16,-1 0-272-16,-1 4 0 0,-8-8 0 0,9 10 0 15,-1 2 0-15,-2 0 0 0,1-2 128 0,1 2-128 16,1 1 208-16,1 1-16 0,3 2 0 0,-1-3 0 16,-3 1-48-16,2 2-16 0,-2 1 0 0,0-3 0 15,0 2 128-15,0 1 0 0,2 0 16 0,-1 0 0 0,0-2-128 16,0 1-16-16,-3 1-128 0,0-2 192 0,-1 0-192 16,-2-1 0-16,-4 0 128 0,-1 3-128 0,0-2 0 15,-3-1 0-15,-3-1 0 0,-2 0 0 0,-1-1-384 0,-3 0 48 16,-2 1 0-16,1-2 0 15,-2-3-624-15,-1 1-112 0,-2-1-16 0,-1-1-14176 0</inkml:trace>
  <inkml:trace contextRef="#ctx0" brushRef="#br0" timeOffset="101002.98">15167 12521 16575 0,'0'0'1472'15,"0"0"-1168"-15,0 0-304 0,0 0 0 0,-6-5 1760 0,6 5 288 16,0 0 64-16,0 0 16 0,0 0-1584 0,0 0-320 15,0 0-64-15,10-4-16 0,-10 4 304 0,11-6 48 16,-2 2 16-16,-9 4 0 0,10-3-32 0,1-1 0 16,-11 4 0-16,10-1 0 0,-10 1 96 0,0 0 32 15,11 5 0-15,-11-5 0 0,7 7-112 0,-1 2-32 16,-6-9 0-16,1 14 0 0,-1-1-240 0,1 2-48 16,2 0-16-16,-2 2 0 0,-2 3-160 0,3-1 0 15,4 0 144-15,-2 2-144 0,-2-1 0 0,2 0 0 16,0-2 0-16,1 2 0 0,0 2 0 0,3 0 0 15,1-1 0-15,-1 1 0 0,-3-1 0 0,2-4 128 16,1 0-128-16,0 0 0 0,1-2 0 0,0 1-256 16,-1-3 32-16,1-1 16 15,0-2-624-15,-1-1-128 0,-3-1-32 0,-5-8-7984 0,0 0-1600 0</inkml:trace>
  <inkml:trace contextRef="#ctx0" brushRef="#br0" timeOffset="101352.9">14993 12824 21183 0,'0'0'1888'0,"0"0"-1504"16,-9 0-384-16,9 0 0 0,0 0 1456 0,0 0 208 15,0 0 64-15,0 0 0 0,0 0-1392 0,0 0-336 16,6 9 0-16,2-4 0 0,2-1 432 0,2-1 16 16,1-1 0-16,2-2 0 0,0-2 416 0,5-1 96 15,1-1 0-15,1 0 16 0,0 0-112 0,3-1-32 16,1-3 0-16,1 3 0 0,2 0-336 0,1 0-80 16,1-2-16-16,0 2 0 0,-1 1-224 0,-1 2-48 15,-2-1-128-15,1-2 192 0,-2-1-192 0,-1 4 0 16,-2-3 128-16,1-1-128 0,-1 1 0 0,-1-1-256 15,-1-1 48-15,-1 2 16 16,-3 0-736-16,1-2-144 0,1 3-16 0,-3 0-16 16,-3-1-2288-16,0 1-464 0</inkml:trace>
  <inkml:trace contextRef="#ctx0" brushRef="#br0" timeOffset="102269.89">16290 12566 11967 0,'0'0'528'0,"0"0"112"0,-7-8-512 0,1 0-128 16,1 2 0-16,5 6 0 0,0 0 3552 0,0 0 672 16,0 0 144-16,5-15 32 15,1 5-3984-15,2 1-800 0,0 0-144 0,0 2-48 0,-8 7 576 0,10-4 0 0,-1 2 0 0,-9 2 0 16,0 0 272-16,0 0 64 0,12 2 16 0,-12-2 0 16,7 9 128-16,-2 0 32 0,-1 2 0 0,-4 2 0 15,-3 4 960-15,1-3 208 0,0 3 48 0,1 1 0 16,0 1-1728-16,-1-1-192 0,2 0-128 0,2 2 0 15,0-1 592-15,2-3 128 0,0-4 32 0,4 1 0 16,2 0-32-16,0-2 0 0,-3-3 0 0,4-1 0 16,2-2-160-16,1 0-48 0,2 0 0 0,-2-1 0 15,2 0-64-15,-2 0 0 0,2-1-128 0,-2-1 192 16,-2 0-64-16,0-1-128 0,-1-2 176 0,0 1-176 16,-11 0 176-16,10 1-176 0,-10-1 160 0,11 4-160 15,-11-4 128-15,9 4-128 0,-9-4 0 0,9 5 0 16,-9-5 240-16,10 9-48 0,-2-1-16 0,0-1 0 15,1-1 16-15,1-1 16 0,1 0 0 0,-1-1 0 0,1-1-16 0,0-2 0 16,1-1 0-16,0 0 0 0,1 0-192 0,0-2 144 16,3-1-144-16,-3 0 128 0,-2-3-128 0,1 1 0 15,0-3 144-15,0-1-144 0,-1 1 0 0,2-2 144 16,0 0-144-16,-1 1 0 0,-4 0 192 0,0 1-64 16,0-1 0-16,-1 3-128 0,-7 6 224 0,8-6-64 15,-8 6-16-15,0 0 0 0,12-2-144 0,-2 3 0 16,-10-1 144-16,10 7-144 0,-5 0 0 0,3 4 0 15,-1-5 0-15,0 4 0 0,-7-10 0 0,8 11 0 16,1-2 0-16,0-2-128 0,-1-1 128 0,2-2 0 16,2-1 160-16,-2-2-160 0,-10-1 0 0,13-1 0 15,1-2 0-15,-3 1 0 0,0-2 0 0,-1 0 0 16,1-3 0-16,-1 1 0 0,0-5 288 0,1 4-32 0,-2-1-16 0,1 0 0 16,1-1 112-16,-1-2 32 0,-1 0 0 0,1-1 0 15,-1 2-64-15,0-3 0 0,0-3 0 0,-1-1 0 16,0 1-320-16,-1-1 0 0,2 0 0 0,-1-1 0 15,-2-3 0-15,0 0 0 0,1 2 0 0,-2-1 0 16,-1-2 0-16,0 1 0 0,-2 0-192 0,1 3 64 31,-2 4-256-31,-1 1-64 0,0 0 0 0,0 4 0 16,0 9-896-16,0 0-176 0,-2-8-32 0,2 8-16 0,0 0-1760 0,0 0-368 16</inkml:trace>
  <inkml:trace contextRef="#ctx0" brushRef="#br0" timeOffset="104886.01">17470 12919 15663 0,'0'0'1392'0,"0"0"-1120"0,0 0-272 16,0 0 0-16,0 0 1584 0,0 0 256 0,0 0 48 0,0 0 16 15,0 0-1504-15,0 0-400 0,0 0 128 0,8-5-128 16,-8 5 560-16,0 0 48 0,9-4 16 0,-1-1 0 16,-2 0 288-16,-6 5 64 0,0 0 16 0,0 0 0 15,8-3 64-15,-8 3 16 0,10-7 0 0,-10 7 0 16,0 0-144-16,8-5-32 0,-8 5 0 0,13-6 0 16,0-1-336-16,0 1-80 0,-1 0-16 0,1 0 0 15,-1-3-112-15,1 4-32 0,-1-1 0 0,1 0 0 16,0-1-112-16,0 3-16 0,-2-2-16 0,1 2 0 15,0 1-176-15,0 1 0 0,-1 2 144 0,-11 0-144 16,0 0 0-16,12 5 0 0,-3 2 0 0,-2 3 0 16,-7-10 0-16,2 13 0 0,0 1 0 0,-2 2 0 0,-3 1 0 15,-1 0 0-15,0-1 0 0,-1 0 0 0,-2 1 0 16,0 3 0-16,-1-6 0 0,0 2 0 0,-1 0 0 0,0 1 0 16,0 1 0-16,1-1 0 0,1-3 0 0,-1 0 0 15,-1 2 0-15,0-2 0 0,0-1 0 0,-1 0 0 16,-1 1 0-16,-1-5 0 0,1-2 0 0,0 1 0 15,2 0 0-15,-1-3 0 0,-3-2 0 0,1 0 0 16,0-2 0-16,2-2 0 0,-2-3 0 0,2 1 0 16,1 0 0-16,-1 0 0 0,1-4 0 0,3-1 128 15,6 8-128-15,-5-12 0 0,1-3 0 0,1 2 0 16,0 2 0-16,3 1 128 0,6 1-128 0,-6 9 0 16,5-9-128-16,-5 9 128 0,8-7-144 0,1 5 144 15,3-4-160-15,1 5 160 0,1 1 0 0,2 1 0 0,1 5 0 16,1-4 160-16,-1 2-160 0,1 3 0 15,0 3 0-15,0-1 0 0,-1-1 0 0,-1 0 0 0,-2 0 0 0,1-1 0 16,-1 0 0-16,-1-2 0 0,-1 0 0 0,0 2 0 16,-1 3 0-16,0-1 0 0,-1-2 0 0,-10-7 0 15,11 6-288-15,-2 0-96 0,-9-6 0 0,0 0-16 32,10 5-1520-32,-10-5-320 0,0 0-48 0</inkml:trace>
  <inkml:trace contextRef="#ctx0" brushRef="#br0" timeOffset="106335.48">18511 12460 10303 0,'0'0'448'0,"0"0"112"0,0 0-560 0,0 0 0 0,0 0 0 0,0 0 0 15,0 0 512-15,11-4-16 0,-2 0 0 0,-9 4 0 16,10-5-304-16,-10 5-48 0,11-4-16 0,-11 4 0 15,9-5 368-15,-9 5 64 0,8-4 16 0,-8 4 0 16,10-5 448-16,-10 5 112 0,0 0 16 0,9-3 0 16,-9 3-48-16,8-5 0 0,-8 5 0 0,0 0 0 15,0 0-112-15,0 0-32 0,0 0 0 0,0 0 0 16,0 0-432-16,0 0-80 0,0 0-32 0,0 0 0 16,0 0-48-16,0 0-16 0,0 0 0 0,0 0 0 0,0 0 96 0,0 0 32 15,3 12 0-15,-3-12 0 0,0 9 48 0,-4 0 16 16,-3 0 0-16,1 2 0 0,-1-1 0 0,-2 2 0 15,-1 1 0-15,-2-1 0 0,0 2-208 0,-1 3-32 16,-1-3-16-16,-3 3 0 0,-1 1-288 0,0 1 160 16,-2 2-160-16,0-1 128 0,2 1-128 15,0 1 160-15,-2-3-160 0,2-1 160 0,0 0-160 0,0 0 0 16,-1-5 0-16,1 0 0 0,0 1 0 0,1-1 0 16,0-2 0-16,0 0 0 0,-1-3 0 0,1-2-224 15,1-1 32-15,2-1 0 16,-1-1-512-16,5-1-112 0,10-2-16 0,-9 3 0 15,0-4-512-15,9 1-128 0,0 0 0 0,-8-6-16 16,3 1-1456-16,2-1-304 0</inkml:trace>
  <inkml:trace contextRef="#ctx0" brushRef="#br0" timeOffset="106709.52">18114 12408 33567 0,'0'0'1488'0,"-9"-5"304"0,0 0-1424 0,1-1-368 0,8 6 0 0,0 0 0 15,0 0 224-15,0 0-32 0,0 0 0 0,0 0 0 16,0 0-192-16,0 0-160 0,9-2 32 0,1 2 0 16,3 0 128-16,0 1 0 0,2 3 0 0,-1 1 0 15,0 3 0-15,1 0 128 0,-2 0-128 0,0 1 176 0,0 1 208 0,0 3 32 16,0-2 16-16,0 3 0 0,-1 4-64 0,-2-2-16 15,-1 1 0-15,0 2 0 0,2 2 64 0,-1 1 16 16,-1 1 0-16,2 1 0 0,-1 3-112 0,1-3 0 16,-2-3-16-16,3 0 0 0,1 0-304 0,1-2 160 15,2 0-160-15,2-1 128 0,4-2-128 0,-1-2 0 16,-2-1 0-16,4-1 0 0,1-1 0 0,1 0-272 16,0-2 64-16,-4 1 16 31,-3-2-464-16,-2 1-96-15,-2 0-16 0,0 1 0 16,-3 0-1552-16,-3-2-320 0,-8-8-64 0,3 9-16 0</inkml:trace>
  <inkml:trace contextRef="#ctx0" brushRef="#br0" timeOffset="107843.73">18921 12907 4607 0,'0'0'400'0,"0"0"-400"15,0 0 0-15,0 0 0 0,0 0 3008 0,0 0 512 16,0 0 96-16,0 0 32 0,4-7-2896 0,-4 7-576 16,6-8-176-16,1 1 0 0,-1 1 0 0,2 0 0 15,0 1 0-15,0 0 0 0,0-1 256 0,-2-1 160 0,-6 7 32 0,8-8 16 16,0-2 352-16,1 3 64 0,-1 1 16 0,-2-1 0 16,-2 1 320-16,1 0 64 0,-5 6 0 0,9-5 16 15,-2 0-240-15,-7 5-48 0,10-6-16 0,2 3 0 16,1-1-608-16,0 3-112 0,-1 1-16 0,1 0-16 15,0 0-240-15,0 0 0 0,-1 1 0 0,0 0 0 16,-1 2 0-16,-11-3 0 0,11 4 0 0,-11-4 0 16,10 8 0-16,-3 1 0 0,-2 1 0 0,-1 2 0 15,-4 0 0-15,0 1 0 0,0 0 0 0,-3 1 0 16,-1 0 0-16,-2-1 0 0,-3 2 128 0,0 0-128 16,-1-2 0-16,3 2 0 0,0 0 0 0,-2 0 0 15,-3 0 0-15,0 1 0 0,1 0 0 0,-1-1 0 16,0 1 0-16,-1-2-240 0,-2-2 48 0,-2 1 16 15,0 2 176-15,0-2 0 0,-2-8-144 0,3 3 144 16,-3-2 0-16,2 2 0 0,-1 1-144 0,1-2 144 0,1 0 0 16,2-1 0-16,1-4 0 0,1 2 0 0,5 1 0 0,7-5 0 15,0 0 0-15,0 0 0 0,0 0 0 0,0 0 128 16,0 0-128-16,0 0 192 0,7 9 0 0,4-2 0 16,1-3 0-16,1 0 0 0,0-2-192 0,1 1 0 15,0 0 0-15,3 1 0 0,1-3 0 0,-2 0 0 16,-2-1 0-16,1 1 0 15,-2 2-512-15,-1-3 16 0,-1-3 0 0,1 3 0 16,0-1-528-16,0 1-128 0,-2-2 0 0,-10 2-16 16,9-4-1536-16,0-2-304 0</inkml:trace>
  <inkml:trace contextRef="#ctx0" brushRef="#br0" timeOffset="108543.23">19251 11785 11967 0,'0'0'1072'0,"0"0"-864"16,0 0-208-16,0 0 0 0,0 0 2064 0,0 0 368 15,0 0 80-15,0 0 16 0,11-1-1888 0,0-1-368 0,-1 1-80 0,-10 1 0 16,11 0 16-16,-1 0 16 0,1-1 0 0,-11 1 0 15,10 0-64-15,-10 0-16 0,10 1 0 0,-10-1 0 16,0 0 272-16,0 0 48 0,0 0 16 0,0 0 0 16,0 0 256-16,0 9 48 0,0-9 16 0,-5 11 0 15,-1-2-32-15,-1-2-16 0,1 3 0 0,-2-1 0 16,-1 1-384-16,1-1-80 0,0 3-16 0,0 0 0 16,-1-1-144-16,1 3-128 0,-1-1 144 0,0 1-144 15,-1 0 128-15,0 3-128 0,3-1 0 0,0 2 0 16,1 0 128-16,-2 3-128 0,0-3 0 0,3 2 144 15,0-2-144-15,-2 2 0 0,-1 1 0 0,3 0 0 16,0-1 0-16,1 3 0 0,1-1 0 0,2 0 0 0,0-1 0 16,2-2 0-16,2 0 0 0,0-1 0 0,1-3 0 0,3 0 0 15,1-1 0-15,1-2 0 0,3 0 0 0,-1-2 0 16,2-2 0-16,0-2 0 16,2 1-448-16,-2-1 16 0,0-2 16 0,1-2 0 15,-1 0-1632-15,2-2-336 0,-1 0-64 0,0 0-8528 16</inkml:trace>
  <inkml:trace contextRef="#ctx0" brushRef="#br0" timeOffset="108849.58">19506 12167 19343 0,'0'0'1728'0,"0"0"-1392"0,-9 8-336 0,3-2 0 16,0 2 2816-16,2 2 512 0,2 2 80 0,2 1 32 15,2 0-2976-15,1-2-464 0,0-2-336 0,-1 1 48 16,1-1 80-16,-3-9 16 0,2 10 0 0,-2-10 0 15,4 9-288-15,-4-9-48 0,0 0-16 0,0 0 0 16,0 0-416-16,0 0-96 0,0 0-16 0,0 0 0 16,0 0-2096-16,0 0-416 0</inkml:trace>
  <inkml:trace contextRef="#ctx0" brushRef="#br0" timeOffset="109053.3">19420 11962 30399 0,'0'0'2704'0,"0"0"-2160"16,0 0-544-16,0 0 0 0,0 0 2048 0,0 0 320 16,0 0 48-16,0 0 16 15,0 0-3008-15,0 0-576 0,0 0-128 0,0 0-32 16,9 4-2208-16,-9-4-432 0</inkml:trace>
  <inkml:trace contextRef="#ctx0" brushRef="#br0" timeOffset="109566.98">19646 11797 29375 0,'-15'-6'1296'0,"15"6"272"0,-10-4-1248 0,0 2-320 16,-1 1 0-16,2-1 0 0,9 2 224 0,0 0-16 16,0 0 0-16,0 0 0 0,-9-2-208 0,9 2 0 15,0 0 128-15,0 0-128 0,-9 0 256 0,9 0 0 16,0 0 0-16,0 0 0 0,0 0 160 0,0 0 32 16,0 0 16-16,4 10 0 0,-2 1 192 0,1-1 48 15,1 0 0-15,-2 2 0 0,-2-12-160 0,6 13-32 16,0-2 0-16,-1 2 0 0,1 0-176 0,-1 0-32 0,1 1-16 15,1-1 0-15,1 0-288 0,-1 0 128 16,3 1-128-16,0 2 0 0,3 0 0 0,-1 1 0 0,-2 0 0 16,1 0 0-16,-1 2 0 0,0-2 0 0,1 3 0 0,-2-2 0 15,-1 3 0-15,0-2-176 0,-1 0 32 0,0 0 0 16,-3 2-144-16,0 1-32 0,-2-1 0 0,0 0 0 16,-5-3 0-16,-1-1 0 0,-1-1 0 0,-3-1 0 31,-1 4-96-31,-3-4-32 0,-3-2 0 0,-1 0 0 15,0-1-192-15,-1 0-64 0,-2-3 0 0,-1-3-8912 0,-1 2-1792 0</inkml:trace>
  <inkml:trace contextRef="#ctx0" brushRef="#br0" timeOffset="110389.11">20648 12400 18767 0,'0'0'832'0,"0"0"176"0,0 0-816 0,0 0-192 0,0 0 0 0,0 0 0 16,0 0 1664-16,0 0 272 0,0 0 64 0,7 9 16 15,-3 2-896-15,0 2-176 0,-2 1-48 0,3 3 0 16,2 3-128-16,-2 2-16 0,-2 0-16 0,1 4 0 15,1 3-160-15,0 1-48 0,-2 0 0 0,1 0 0 16,2-2-208-16,1 2-32 0,-2-2-16 0,-1 0 0 16,-2-1-272-16,2-5 160 0,0-3-160 0,-1 1 128 15,-4-2-128-15,1-1-272 0,1-4 64 0,-1-1 16 16,-3-3-1552-16,3-9-304 16,0 0-64-16,0 0-16 0</inkml:trace>
  <inkml:trace contextRef="#ctx0" brushRef="#br0" timeOffset="110631.25">20458 12718 46015 0,'0'0'2048'0,"0"0"400"0,0 0-1952 0,0 0-496 16,0 0 0-16,5-7 0 15,6 1-512-15,3 2-208 0,5-2-48 0,4-1 0 16,1 1 176-16,5 1 16 0,5-1 16 0,0 1 0 16,-2 1-16-16,4 0 0 0,1 0 0 0,0 2 0 15,-3-3-480-15,-2 1-96 0,-3-1-32 0,-1 1 0 16,-4 1-272-16,-3 2-48 0,-5-1-16 0,-2 2-7904 0,-1-5-1584 0</inkml:trace>
  <inkml:trace contextRef="#ctx0" brushRef="#br0" timeOffset="111277.78">21502 11902 40479 0,'0'0'1792'0,"-9"-4"384"0,-1 2-1744 0,1 2-432 16,9 0 0-16,-8 8 0 15,8-8-704-15,-4 15-208 0,1 0-48 0,4 0-16 16,2 1 288-16,1 5 64 0,1 1 16 0,2 5 0 0,-1 3 480 0,2 7 128 16,1 6 0-16,-1 0 0 0,-1 2 0 0,-2 1 128 15,0-3 0-15,-1 1 0 0,-1-1 128 0,-3-2 32 16,-3-5 0-16,2-1 0 0,-2 1 128 0,0-1 32 15,-1-1 0-15,1-2 0 0,-1-4-32 0,0-1 0 16,0-2 0-16,1-3 0 0,1-1-32 0,2-7 0 16,0-1 0-16,0 0 0 0,0-2-80 0,0-11-32 0,4 9 0 0,-4-9 0 15,0 0-16-15,0 0-16 0,0 0 0 0,0 0 0 16,10-3-112-16,-10 3 0 0,10-10-128 0,-2-1 192 16,-1-2 32-16,1-4 0 0,-1 0 0 15,1-2 0-15,-3-7-64 0,2 0-16 0,-1-2 0 0,0 1 0 16,-1-2-144-16,1 3 128 0,1 4-128 0,-1 1 128 15,2 0-128-15,0 4 0 0,-1 4 0 0,0 2 0 16,3-1 256-16,0 3-16 0,0 2-16 0,2-1 0 16,0 2-224-16,1 1 0 0,-1 2 0 0,1 2 0 15,1 1 0-15,0 0 0 0,1 0-128 0,-1 1 128 16,0 4-144-16,-1 1 144 0,0 0 0 0,-1 2-144 16,-3 2 144-16,2 2 0 0,0 0-144 0,1 2 144 0,-1 0 0 15,-2 1-144-15,0-1 144 0,-1 2 0 0,0 1 0 16,-2 0 0-16,-2-2 0 0,0 1 0 0,-2 0 0 0,0-1 0 15,-4 0 0-15,1-2 0 0,0-2 0 0,-2 2 128 16,-2 0 0-16,-1-1 16 0,-2-1-144 0,-3-1 128 16,-2-1-128-16,0 0 128 0,-2 0 48 0,-2-1 0 15,-3-3 0-15,-2 1 0 0,-2 0-48 0,1-1 0 16,2-1 0-16,-2 0 0 0,-3 0-288 0,1-3-64 16,1-1-16-16,2-2-13376 15,0-2-2672-15</inkml:trace>
  <inkml:trace contextRef="#ctx0" brushRef="#br0" timeOffset="116504">3224 14953 35247 0,'0'0'1552'0,"-4"-9"336"0,-2 4-1504 0,6 5-384 0,0 0 0 0,0 0 0 16,0 0 0-16,0 0 128 0,0 0-128 0,0 0 0 16,0 0 0-16,0 0-288 0,-7 7 48 0,7-7 16 0,0 0 224 0,-1 10 0 15,1-10 0-15,0 0 0 0,2 13 272 0,1-3 48 16,-3-10 16-16,3 12 0 0,1 2 144 0,-1-4 32 15,-3-10 0-15,4 12 0 0,-1 0 80 0,0 0 32 16,1 1 0-16,-1 1 0 0,0-1-48 0,1 0-16 16,0 4 0-16,0 0 0 0,-2 3-256 0,2 0-48 15,2 3-16-15,-1-1 0 0,0 0-240 0,1 4 176 16,1 1-176-16,2 2 160 0,2 0-160 0,-1-1 0 16,-2 2 144-16,4-1-144 0,2-2 0 0,-1 2 0 15,-3-1 0-15,1-2 0 0,-2 0 0 0,1 1 0 16,-1-1 0-16,-1 0 128 0,-1 0-128 0,-2 0 0 0,-2-1 0 15,-3 4 128-15,0 3 0 0,-3-2 16 16,-1-4 0-16,-4 2 0 0,-3-5 32 0,0 1 0 0,3-2 0 0,0-2 0 16,-2-2 176-16,-2-1 32 0,1-2 16 0,0-2 0 15,1-2-80-15,-2-2-32 0,-1-1 0 0,0-2 0 16,2-2-64-16,-2 1-16 0,-1-3 0 0,-2 0 0 16,-1 0-16-16,2-2 0 0,-2-3 0 0,0 0 0 15,-3-3-32-15,1-1-16 0,-2-4 0 0,0-1 0 16,-1-1-144-16,-2 0 0 0,2-3 144 0,-1 2-144 15,-1-4 0-15,2 2 0 0,0 0 0 0,0 3 128 16,0 3-304-16,2-2-48 0,2 2-16 0,2 3 0 16,3 6-224-16,2-4-48 0,-4-2-16 15,7 2 0-15,8 5-1264 0,0 0-240 0,-5-4-48 0,5 4-16 16,0 0-928-16,0 0-192 0,0 0-48 0</inkml:trace>
  <inkml:trace contextRef="#ctx0" brushRef="#br0" timeOffset="117098.01">4197 14557 23039 0,'7'-10'2048'0,"-7"10"-1648"0,0 0-400 0,0 0 0 15,0 0 1920-15,0 0 320 0,0 0 48 0,0 0 16 16,0 0-1904-16,0 0-400 0,0 0 0 0,0 0 0 16,0 0 0-16,3 14 240 0,-3-3-48 0,-1 1 0 15,-3 0-16-15,0 1-16 0,-1 0 0 0,-2 0 0 16,-3 2 240-16,-1 1 48 0,0 2 16 0,-1 1 0 16,-1 1 144-16,-3 3 32 0,-2 0 0 0,1 2 0 0,1 0 96 15,-1 2 32-15,0 3 0 0,2 3 0 16,1 0-144-16,-5 4-32 0,-4 2 0 0,1 0 0 0,2 3-192 0,1 2-32 15,-1 5-16-15,2 3 0 0,-1 5-208 0,4 2-144 16,0-5 192-16,4 0-192 0,-1-3 144 0,4-6-144 16,3 0 0-16,2-2 144 0,1-3-144 0,3 1 0 15,3-1 144-15,1-1-144 0,2-2 128 0,2-4-128 16,-1-1 128-16,2-4-128 0,3 0 0 0,0-1 0 16,-1-1 0-16,2-1 128 0,3-1-128 0,1-2 0 15,-2-1 0-15,2-1 0 0,2 0-240 0,1-3-64 16,-2 2-16-16,2-6 0 15,1 1-448-15,3-1-112 0,2-3-16 0,2-1 0 16,-1-4-384-16,0 1-64 0,2 0-32 0,1-2 0 16,1-1-2000-16,0-1-400 0,11 1-64 0,-7 1-32 0</inkml:trace>
  <inkml:trace contextRef="#ctx0" brushRef="#br0" timeOffset="118134.93">4267 15507 16575 0,'0'0'736'0,"-4"-8"160"0,-2 0-720 0,2 1-176 0,1-1 0 0,3 8 0 16,-1-9 3120-16,1 1 592 0,2-1 112 0,4 0 16 16,0 1-3200-16,1-1-640 0,-1-1-160 0,2 3-16 15,0 3 176-15,0-3 0 0,-8 7 128 0,7-5-128 0,-7 5 320 16,0 0 0-16,0 0 0 0,0 0 0 0,11 5 368 15,-5 6 64-15,-2 2 16 0,-1 2 0 0,-3 5 128 0,0 3 16 16,-1 3 16-16,-1 2 0 0,1 2-176 0,0-4-48 16,-1 1 0-16,2-1 0 0,2 0-320 0,2-1-80 15,1 0-16-15,1-3 0 0,1-2-288 0,1-2 160 16,0 0-160-16,3-4 128 0,0-2 0 0,-1-3-128 16,-10-9 192-16,14 3-64 0,2-3 64 0,-3-3 16 15,-2-2 0-15,0-3 0 0,4-1-48 0,-2-3-16 16,-2-2 0-16,-1 0 0 0,-4-1-144 0,1 2 160 15,0-1-160-15,3 2 160 0,-1-1-160 0,-2 5 0 16,3 1 0-16,-10 7 128 0,10-4-128 0,0 2 0 16,2 2 0-16,-1 4 0 0,-2 2-192 0,0 3 192 15,0 0-160-15,0-3 160 0,0 3-128 0,2 1 128 0,-3-1 0 16,1 0-144-16,0-3 144 0,-9-6 0 0,10 7 0 16,-1-3 0-16,-9-4 0 0,12 4 0 0,-12-4 0 0,10 1 0 15,-10-1 0-15,11-1 128 0,-11 1-128 0,10 0 128 16,-10 0-128-16,11 1 176 0,-11-1-176 0,0 0 192 15,9 5 16-15,0 2 16 0,1-1 0 0,-2 1 0 16,-8-7-64-16,11 8-16 0,-1-1 0 0,2 0 0 16,0-6-144-16,-1 2 0 0,1-2 0 0,1-1 0 15,0-1 0-15,0-2 0 0,-2-1 0 0,0-2 0 16,1-3 208-16,0 1 16 0,-2-3 0 0,1 1 0 16,0-2-80-16,0 2-16 0,-3-6 0 0,-2 2 0 15,-2 1 16-15,1-3 0 0,2-2 0 0,-3-2 0 16,-4 1 32-16,4-3 0 0,2-2 0 0,1-1 0 0,1 1-176 15,-3-2 0-15,-1-3 0 0,0 1 0 0,1 1 0 16,-1 2 0-16,-2 1 0 0,2 3 0 0,0 4 0 0,0 4-176 16,-1-3 48-16,-3 6 0 15,-2-1-400-15,2 11-80 16,3-9-16-16,-3 9 0 0,0 0-1552 0,0 0-320 0,0 0-64 0,0 0-9008 16,0 0-1792-16</inkml:trace>
  <inkml:trace contextRef="#ctx0" brushRef="#br0" timeOffset="118530.01">5315 15675 20271 0,'0'0'896'0,"0"0"192"0,0 0-880 0,-10 9-208 0,-1-2 0 0,5 1 0 16,6-8 5696-16,-4 13 1104 0,3 0 224 0,1-2 32 15,0-11-5856-15,4 16-1200 0,-1-2-192 0,1-1-64 0,-4-13 64 16,6 15 32-16,-1-3 0 0,-1 2 0 0,0 3-16 0,-2-4 0 16,1-1 0-16,-3-12 0 15,-1 13-208-15,1-2-64 0,0-11 0 0,0 0 0 16,-2 12-64-16,2-12 0 0,0 0-16 0,0 0 0 16,0 0-1280-16,-2 12-256 0,0-3-48 0,2-9-8480 15,0 0-1696-15</inkml:trace>
  <inkml:trace contextRef="#ctx0" brushRef="#br0" timeOffset="118938.59">5796 15967 35711 0,'0'0'1584'0,"0"0"320"0,0 0-1520 0,-2 12-384 15,-1 1 0-15,2-1 0 0,0-1 832 0,1 1 112 16,0 0 16-16,1-2 0 0,1 1-736 0,1-2-224 16,-2 1 128-16,-1-10-128 0,4 9 0 0,-4-9-272 15,7 8 48-15,-7-8 16 16,0 0-624-16,10 4-128 0,-10-4-32 0,11-1 0 15,-11 1-1984-15,11-9-400 0</inkml:trace>
  <inkml:trace contextRef="#ctx0" brushRef="#br0" timeOffset="119128.32">6182 16005 50559 0,'3'21'2240'0,"-4"-11"464"0,-5-1-2160 0,-3-2-544 0,-3-4 0 0,12-3 0 31,0 0-320-31,2 10-192 0,0 0-16 0,-2-10-16 16,6 7-1680-16,3 1-336 0,2-3-64 0,0-4-10176 0,-11-1-2048 0</inkml:trace>
  <inkml:trace contextRef="#ctx0" brushRef="#br0" timeOffset="119353.52">6607 16057 47343 0,'2'-14'2096'0,"-2"14"432"0,0 0-2016 0,0 0-512 15,0 0 0-15,0 0 0 0,0 0 0 0,10 6-320 16,-10-6 64-16,12 6 0 16,-2-3-1616-16,1 1-320 0,0-4-64 0,1 0-16112 0</inkml:trace>
  <inkml:trace contextRef="#ctx0" brushRef="#br0" timeOffset="120282.48">7258 15373 5519 0,'5'-12'496'0,"-5"12"-496"15,0 0 0-15,1-8 0 0,-1-2 3552 0,0 10 608 16,0 0 128-16,0 0 32 0,3-9-1600 0,0 2-320 16,-3 7-64-16,0 0-16 0,0 0-576 0,0 0-112 0,0 0-32 0,0 0 0 15,0 0-448-15,0 0-80 0,0 0-32 0,9 12 0 16,-2 3-320-16,3 4-64 0,-1 2-16 0,-3 1 0 15,-2-4-64-15,0 2 0 0,0 2-16 0,1-3 0 16,0 1-304-16,1 1-48 0,-2 1-16 0,-1-4 0 16,0-2 48-16,1-1 0 0,-1 0 0 0,-1-1 0 15,1 2-64-15,-1-5-16 0,0 0 0 0,0-1 0 16,-2-10 32-16,0 0 16 0,4 7 0 0,-4-7 0 16,0 0-16-16,0 0 0 0,11 2 0 0,-11-2 0 15,10-1-64-15,-10 1 0 0,12-8-128 0,-3 2 192 16,-1-3-192-16,0 0 176 0,-2-3-176 0,1 1 160 15,-1 2-160-15,1-1 0 0,-2-1 0 0,1 2 128 16,0 0-128-16,-6 9 0 0,5-10 0 0,0 2 0 0,-5 8 0 16,9-7 0-16,-9 7 0 0,12-2 0 0,-12 2-128 15,12 4 128-15,-2 0-160 0,-1 1 160 0,0 0-144 16,-1 3 144-16,0 0-128 0,-2 1 128 0,1 0 0 0,0 0-160 16,-2 0 160-16,0 0 0 0,0 0 0 0,2 1 0 15,-1-3 0-15,-6-7 0 0,8 11 0 0,0-5 0 16,-8-6 0-16,10 8 0 0,-1-3 0 0,1-1 0 15,-10-4 0-15,13 7 0 0,-2-5 0 0,1 2 0 16,-2-4 128-16,1 0-128 0,-11 0 144 0,13-4-16 16,0 2 0-16,1-2 0 0,1 0 112 0,-1-1 16 15,0 0 0-15,-1 1 0 0,-1 2-64 0,-1-2-16 16,-1 2 0-16,0-3 0 0,1-1-16 0,-2 1 0 16,-1 0 0-16,1 0 0 0,-1 1 0 0,0-3 0 15,-2-3 0-15,2-1 0 0,0 0 0 0,1-2 0 0,0 0 0 16,-1-2 0-16,-2 2-16 0,2-5 0 0,1 0 0 15,0-3 0-15,-1-1-144 0,0-7 160 0,-1 2-160 0,-1-3 160 16,1 0-160-16,-1-4 0 0,-1 2 0 16,-1 5-176-16,-1 1-176 0,-1 4-32 0,1 4-16 0,-2 3 0 31,-2 6-368-31,0-3-64 0,-1 6 0 0,2 6-16 16,0 0-1824-16,0 0-352 0,0 0-80 0,-6 9-16 15,6-9-560-15,-7 14-112 0</inkml:trace>
  <inkml:trace contextRef="#ctx0" brushRef="#br0" timeOffset="121351.01">8006 16160 1839 0,'0'0'0'0,"0"0"160"0,0 0-160 16,0 0 0-16,7-9 0 0,-7 9 0 0,4-9 3712 0,-4 9 720 15,3-12 144-15,-1 3 32 0,-4 0-2320 0,2 9-464 16,-1-11-96-16,1 1 0 0,1 0-256 0,1 1-64 15,-2-1 0-15,1 3 0 0,2-3-272 0,-1 4-64 16,-2 6-16-16,3-11 0 0,1 2 48 0,0 2 16 16,-4 7 0-16,5-10 0 0,0 1-48 0,2 0-16 15,-2 0 0-15,0 0 0 0,0 0-336 0,2-2-64 16,1 1-16-16,-1-1 0 0,1-2-176 0,1 2-32 16,2-4-16-16,-2 0 0 0,-1-4 128 0,0 1 32 15,-1 0 0-15,0 0 0 0,-2-2 0 0,2 2 0 16,-1 2 0-16,1-2 0 0,-2 1-368 0,0 3-64 0,0 1-16 15,2 2 0-15,-7 11-128 0,0 0 0 0,5-8 0 0,-5 8 0 16,0 0 0-16,0 0 0 0,11 0 0 0,-2 6-176 16,-2-1 176-16,1 5-128 0,-2 2 128 0,-1 1-128 15,-1 1 128-15,1 3 0 0,1-2-144 0,-2 3 144 16,-4 0 0-16,3 0 0 0,1 1 0 0,0-4 0 16,0 0 0-16,-2-4 0 0,0 1 0 0,0 0 0 15,1 0 0-15,-3-12 0 0,0 0 0 0,2 11 0 16,-2-11 144-16,0 0-144 0,0 0 160 0,0 0-160 15,0 0 176-15,0 0-176 0,0 0 192 0,11 4-192 16,-11-4 192-16,10-2-64 0,-2-5 0 0,-1 1-128 16,-1-3 192-16,1-1-192 0,-1-1 192 0,1-2-192 15,-1 0 160-15,1-4-160 0,-2 0 128 0,1-2-128 16,1 1 0-16,-1 1 128 0,1 0-128 0,1 3 0 0,0 0 0 16,-2 1 0-16,-1 1 0 0,1 1 0 0,-1 2 0 0,-5 9 0 15,5-10 0-15,-5 10 0 0,7-9 0 0,-1 1 0 16,-6 8 0-16,7-7 0 0,-7 7-128 0,6-6 128 15,1-2 0-15,-7 8 0 0,7-5 0 0,-7 5 0 16,8-7-144-16,0 3 144 0,-8 4 0 0,9-2 0 16,-9 2 0-16,11 0 0 0,-11 0-144 0,9 6 144 15,-3 2 0-15,1 4-144 0,-1 2 144 0,0 4 0 16,-3 3-144-16,3-1 144 0,-1 1 0 0,-1 1 0 16,-2 3 0-16,2 1 0 0,0 1 0 0,1-2 0 15,1-4 0-15,-1-2 0 0,-1 1-128 0,0-5 128 16,1 1 0-16,0 0 0 0,-1-2-144 0,1-1 144 15,2-1-192-15,-2-3 192 16,-1 0-496-16,-4-9 16 0,6 8 0 0,-6-8 0 16,7 8-1104-16,-2-2-208 0,-5-6-64 0,0 0-11248 0,0 0-2256 0</inkml:trace>
  <inkml:trace contextRef="#ctx0" brushRef="#br0" timeOffset="122359.9">8912 15852 10127 0,'0'0'896'16,"0"0"-704"-16,12 8-192 0,-2-1 0 15,1-1 5008-15,1 1 976 0,-1 3 192 0,2 1 32 16,0-1-5008-16,2 2-1008 0,-1 0-192 0,0-1 0 16,-1 2 0-16,0 2-176 0,0 0 176 0,-2 2-128 0,-2 3-160 0,-2-3-32 15,-2-2 0-15,-1 2 0 0,-3 2 48 0,-1-1 0 16,-1-1 0-16,-2-1 0 0,-1-1 272 0,-1 0-192 15,-2-1 192-15,1-1-160 0,-1 0 160 0,0-4 0 16,-3 3 0-16,1-2-128 0,0-1-192 0,-1 0-48 16,-2-2 0-16,0-2-8160 15,2 0-1648-15</inkml:trace>
  <inkml:trace contextRef="#ctx0" brushRef="#br0" timeOffset="122989.19">9427 14995 32255 0,'0'0'1424'0,"0"0"304"0,0 0-1392 0,0 13-336 0,0 0 0 0,4 2 0 16,1 4 1552-16,4-1 240 0,3 1 64 0,1 4 0 16,0-1-1856-16,0 3-272 0,0 2-112 0,-1 3 0 15,0 4 224-15,0 2 160 0,-3 1-192 0,-2 1 192 16,0 1 0-16,-2-5 0 0,-1-2 0 0,-1-1 0 16,-2-2 0-16,-2-3 128 0,-3 0 0 0,1-2 16 15,1-6 336-15,-1 0 64 0,-1-1 16 0,1-1 0 0,1-4-96 0,2-12-16 16,0 0 0-16,0 9 0 0,0-9-112 0,0 0-16 15,0 0-16-15,0 0 0 0,0 0-64 0,12-5-16 16,-2-5 0-16,-1 1 0 0,-1 0-224 0,-2-3 144 16,1-2-144-16,0 0 128 0,-2-2-128 0,1-2 0 15,1-2 0-15,1 1 128 0,-1-1-128 0,1 3 0 16,-1-2-192-16,1 4 192 0,1 5-208 0,-1 2 80 16,-1 2 128-16,1 0-208 0,0 4 208 0,-8 2 0 15,12 0 0-15,-12 0 0 0,13 4 0 0,0 2-176 16,-1 1 176-16,-1 0-160 0,2 1 160 0,-1 3 0 15,1-2 0-15,-1 1-128 0,-3 1 128 0,0-2 0 16,0 1 0-16,-2 2 0 0,-3 0 0 0,1-1 0 16,0 0 0-16,-4 1-128 0,-5-1 128 0,1 1 0 0,-1-1 0 15,-2 0-128-15,-3-2 128 0,-1 2 0 0,-2 1 128 16,0-3-128-16,-1-1 192 0,-1 1-16 0,-2 0-16 0,2-1 0 16,0-2-160-16,-1-1 128 0,1-1-128 0,0 1 128 15,-1-2-128-15,2-2-144 0,3-1 144 0,-1-1-208 31,2 0-304-31,0-2-48 0,3-1-16 0,-1-1 0 16,-1 0-1152-16,2-2-256 0,6 7-32 0,-5-11-16 16,1 1-1744-16,1 3-368 0,-1-8-64 0,5 2-16 0</inkml:trace>
  <inkml:trace contextRef="#ctx0" brushRef="#br0" timeOffset="123549.83">9885 14544 19343 0,'0'0'1728'0,"-7"-6"-1392"0,2 2-336 0,-1-1 0 16,-2 1 2816-16,8 4 512 0,0 0 80 0,0 0 32 15,0 0-2608-15,0 0-528 0,0 0-112 0,0 0 0 16,0 0 192-16,0 0 64 0,0 0 0 0,11 4 0 15,1 1-128-15,1 2-32 0,3-1 0 0,2 5 0 16,2 2-48-16,1 1-16 0,-1 3 0 0,4 4 0 16,2 4 160-16,0 4 16 0,0 1 16 0,0 3 0 15,0 7-32-15,0 0 0 0,0-1 0 0,0 1 0 16,2 2-256-16,1-1-128 0,-1-4 128 0,2 3-128 16,-2-1 192-16,0-2-32 0,0 6-16 0,-2-3 0 15,-2-1 112-15,0-3 0 0,-3 2 16 0,-2-1 0 16,0-1-144-16,-4-1-128 0,-3-2 144 0,-2-2-144 0,0-2 256 0,-5 1-32 15,-3-4-16-15,1 1 0 0,-4 1-208 0,-3 0 176 16,-4 0-176-16,-3-1 160 0,0 0-160 0,-5 3 0 16,-3-1 144-16,-5 0-144 0,-1-3 0 0,2-1 0 15,-2-3 0-15,-2-1-192 0,-5-1-96 0,4-3-32 16,0-2 0-16,4-2 0 16,0-3-368-16,3-1-80 0,2-5 0 0,0 0-16 15,3-5-1312-15,2-2-256 0,3-3-48 0,3-3-11936 0</inkml:trace>
  <inkml:trace contextRef="#ctx0" brushRef="#br0" timeOffset="124038.03">11149 15424 13823 0,'0'0'608'0,"0"0"128"0,2-7-592 0,-2 7-144 16,0-5 0-16,0 5 0 0,4-5 3856 0,-4 5 752 15,0 0 128-15,0 0 48 0,10-4-3520 0,0 0-704 16,1 1-144-16,1-2-32 0,1 4 288 0,1-2 48 15,0 0 16-15,2 0 0 0,1-3-288 0,2 4-64 16,2-1-16-16,2-1 0 0,0-5-128 0,4 1-32 16,3 2 0-16,2-1 0 0,-1 1-208 0,-2-1 0 15,-3 1 0-15,1-3 0 0,2-2 0 0,-3 2 0 0,-3-1 0 16,-1 2 0 0,-2 0-336-16,-2 0-112 0,-3 2-32 0,-2-1 0 15,-2 1-832-15,0 0-160 0,-1 0-48 0,-2 2-8064 0,-8 4-1616 0</inkml:trace>
  <inkml:trace contextRef="#ctx0" brushRef="#br0" timeOffset="124554.37">11049 15628 16575 0,'0'0'736'0,"0"0"160"0,0 0-720 0,0 0-176 0,0 0 0 0,0 0 0 16,0 0 3280-16,13 3 624 0,-1 1 128 0,3-4 32 15,4 1-2448-15,-1 0-480 0,0-1-112 0,3 0 0 16,1-1 160-16,2 0 32 0,2-3 16 0,1 1 0 16,0-1-288-16,5 0-64 0,2-2-16 0,1-1 0 15,-1 2-432-15,0 1-96 0,1-2-16 0,-1 1 0 16,0-2-320-16,-3 3 144 0,-5 0-144 0,-2 0 0 16,-4 0-288-1,-1 2-160-15,-5-2-48 0,-2 1 0 0,-2-1-624 0,-1 2-128 16,-9 2-32-16,0 0 0 0,11 0-2240 0,-11 0-448 15,0 0-80-15</inkml:trace>
  <inkml:trace contextRef="#ctx0" brushRef="#br0" timeOffset="129005.28">9140 17478 2751 0,'0'0'256'0,"0"0"-256"16,0 0 0-16,0 0 0 0,0 0 7168 0,0 0 1376 16,0 0 288-16,0 0 48 0,0 0-7344 0,0 0-1536 15,0 0-192-15,0 0-80 0,0 0 80 0,8 9 32 16,0-1 0-16,0 1 0 0,2 4 160 0,1-2 0 16,-1 0 160-16,1 4-160 0,-1 0 432 0,3 6-16 15,1 0 0-15,-1 1 0 0,-1-2 240 0,1 1 48 16,3 2 16-16,1-1 0 0,-3 1-256 0,0 0-48 15,3 4-16-15,0-3 0 0,0-2-272 0,-1 2-128 16,-3-5 128-16,0 2-128 0,3-2 128 0,-3-2-128 16,-4 0 0-16,1-1 128 0,1-2-384 0,-1-3-96 0,1-3-16 15,-2-3 0 1,-9-5-2320-16,10 2-448 0,-10-2-112 0</inkml:trace>
  <inkml:trace contextRef="#ctx0" brushRef="#br0" timeOffset="129303.36">9674 17438 35935 0,'0'0'3200'0,"-11"2"-2560"0,1 4-512 0,-1 1-128 15,2 4 1296-15,1 3 240 0,2 4 64 0,1 3 0 16,-1 5-1600-16,1-1-432 0,-1 0-16 0,-1 4-16 0,-1 2 272 0,2 2 192 15,-2 0-208-15,0 4 80 0,-1 3 128 0,1 6 0 16,-1-2 0-16,3 2 0 0,-4-2 0 0,1 2 144 16,0-6-16-16,0-2-128 0,-1-3 208 0,-1-2-64 15,-1-2-16-15,1-3 0 0,-1-1-128 0,0-2 0 16,2-2 0-16,2-3 128 0,-1-2-352 0,0-2-80 16,-2-3-16-16,2 0 0 15,0-5-1728-15,9-8-336 0,0 0-80 0,0 0-16 16,0 0-976-16,0 0-208 0,-8-16-48 0,6-1 0 0</inkml:trace>
  <inkml:trace contextRef="#ctx0" brushRef="#br0" timeOffset="129908.62">9108 17219 25103 0,'0'0'1104'0,"0"0"240"0,-9 0-1072 0,9 0-272 16,0 0 0-16,-9 2 0 0,9-2 176 0,0 0-32 16,0 0 0-16,0 0 0 0,0 0 0 0,0 0 0 15,0 0 0-15,0 0 0 0,0 0 288 0,11 3 48 16,0-4 16-16,-1-1 0 0,-1 1 80 0,2-2 32 16,-2-4 0-16,1 0 0 0,-1 3 144 0,2-5 16 15,1 0 16-15,-1-1 0 0,1-2-16 0,-2 0-16 16,1 0 0-16,-1 1 0 0,-1-2-304 0,1-2-48 15,-1 2-16-15,2-4 0 0,2 0-256 0,-1-1-128 16,-1 0 0-16,-1 1 128 0,2-1-128 0,-1 1 0 16,1-2 0-16,-1 2 128 0,-1-2-128 0,-1 3 192 0,-1 3-192 15,2 1 192-15,2 2-192 0,-3 2 192 16,-2 2-192-16,-7 6 192 0,9-6-192 0,0 4 128 0,-9 2-128 0,12 0 128 16,-12 0-128-16,13 5 0 0,-1 2 0 0,-3 0 0 15,-9-7 0-15,6 13 0 0,1 4 0 0,-1 2 0 16,1-4 0-16,-1 2 160 0,0 0-32 0,-1 0-128 15,0 1 368-15,0 1-48 0,0-1 0 0,1 0 0 16,0-1-128-16,-1-1-16 0,1-2-16 0,0 0 0 16,2-1-160-16,-3 1 0 0,0-4 144 0,-5-10-144 15,8 10 0-15,-1 0 128 0,-1-4-128 0,1-1 0 16,-7-5-288-16,9 3-128 16,3 1-32-16,-2-7 0 0,2-1-1776 0,-1 0-352 0,1-1-80 0,0-1-12000 15</inkml:trace>
  <inkml:trace contextRef="#ctx0" brushRef="#br0" timeOffset="130887.67">10282 16675 6447 0,'0'0'272'0,"0"0"80"0,0 0-352 0,0 0 0 0,0 0 0 0,0 0 0 16,0 0 3584-16,0 0 656 0,0 0 128 16,0 0 32-16,-2-6-3520 0,2 6-704 0,0 0-176 0,0 0 0 15,0 0 0-15,0 0 0 0,0 0 0 0,0 0 0 16,0 0 256-16,0 0 0 0,0 0 16 0,0 0 0 15,0 0 592-15,0 0 112 0,0 0 32 0,0 0 0 16,0 0 80-16,0 0 32 0,0 0 0 0,0 0 0 0,0 0-320 0,0 0-64 16,0 0-16-16,-9 4 0 0,9-4-304 0,-7 7-64 15,1 1-16-15,6-8 0 0,-8 12-192 0,1 0-144 16,1-2 192-16,1 4-192 0,1 2 128 0,0 1-128 16,0 0 0-16,0 3 0 0,0-1 0 0,0 7 0 15,-1 2 0-15,1-1 0 0,1-2 0 0,2-1 0 16,0 1 0-16,-1 0 0 0,2-3 0 0,0-1 0 15,-1-3 0-15,1 0 0 0,1 1 0 0,2-2 0 16,-2-2 0-16,2 0 0 0,1-1 0 0,1-2-192 16,0-2 48-16,3-1 16 15,1-1-640-15,3-1-128 0,1-3-32 0,1-1 0 16,2 0-416-16,1 0-96 0,3-2-16 0,-1-1-6928 16,-1 0-1408-16</inkml:trace>
  <inkml:trace contextRef="#ctx0" brushRef="#br0" timeOffset="131213.26">10574 16967 28559 0,'0'0'1264'0,"0"0"272"0,-9-4-1232 0,9 4-304 16,-9 4 0-16,9-4 0 0,-8 7 1536 0,8-7 256 15,-4 8 64-15,4-8 0 16,0 0-1856-16,0 13-608 0,0 0 0 0,0-2 0 0,0 1 352 0,0 0 64 16,0-2 0-16,-1 2 16 0,-1-2-16 0,-1 5 0 15,0-5 0-15,1 2 0 0,-1 0 192 0,1-1 0 16,-1 1 0-16,0-3 0 0,3-9-240 0,0 0-16 15,-1 8 0-15,1-8 0 16,0 0-1088-16,0 0-208 0,0 0-48 0,0 0-10496 0</inkml:trace>
  <inkml:trace contextRef="#ctx0" brushRef="#br0" timeOffset="131394.66">10533 16716 27647 0,'0'0'1216'0,"0"0"256"0,-5-8-1168 0,5 8-304 0,0 0 0 0,0 0 0 16,0 0 480-16,0 0 32 0,0 0 16 0,0 0-9040 16,0 0-1792-16</inkml:trace>
  <inkml:trace contextRef="#ctx0" brushRef="#br0" timeOffset="131858.24">10641 16583 29423 0,'0'0'1296'0,"0"0"288"0,0 0-1264 0,0 0-320 16,0 0 0-16,0 0 0 16,0 0 368-16,0 0 16 15,0 0 0-15,0 0 0 0,0 0-384 0,0 0 0 0,12 3 0 0,-3 1 0 0,-9-4 0 0,12 7 0 16,-12-7 0-16,11 10 0 0,1 2 0 0,-2-1 0 0,0 0 0 0,-1 0 0 15,-1 2 0-15,-1 0 0 0,0 1 0 0,-1-1 0 16,1 1 144-16,-1 2 16 0,0 0 0 0,0 1 0 16,1 0 64-16,0 1 16 0,3 0 0 0,-1 2 0 15,-1 3-64-15,2-2-16 0,2-3 0 0,-3-1 0 16,0 1 112-16,0 1 32 0,0-2 0 0,2 0 0 16,0 2-96-16,-1 2-16 0,-5-3 0 0,0 2 0 15,1 1-192-15,-2-3 0 0,-4 0 0 0,-2 2 0 16,-3-1 0-16,-2 0 0 0,-2-2 0 0,0 1 0 15,-3 1-192-15,-1 0 0 0,-1-4 16 0,-1 0 0 16,0-1-208 0,2 0-64-16,2-1 0 0,1-4 0 0,-2-2-2800 0,3 1-560 0</inkml:trace>
  <inkml:trace contextRef="#ctx0" brushRef="#br0" timeOffset="132315.91">11424 17365 23039 0,'0'0'2048'0,"0"0"-1648"0,0 0-400 0,0 0 0 16,0 0 4480-16,0 0 832 0,0 0 144 0,11-5 48 31,1 3-4768-31,3-3-944 0,2 1-192 0,5 0-48 0,7-1 320 0,1 2 128 0,0 2-128 0,0-1 128 15,-1-4 0-15,-2 6-160 0,0-4 160 0,1 2 0 16,-2-1-160-16,-3 2 160 0,0 2-128 0,-1 2 128 16,0-3-288-16,-3 0 32 0,0 0 0 0,-1 0 0 15,0 1-480-15,-1-1-96 16,-3 0 0-16,1 1-16 0,-1 1-1328 0,-1 0-256 16,0-2-48-16,-2 4-6864 0,-11-4-1392 0</inkml:trace>
  <inkml:trace contextRef="#ctx0" brushRef="#br0" timeOffset="132563.07">11337 17713 43647 0,'-14'-7'1936'0,"6"2"400"0,1 3-1872 0,7 2-464 15,0 0 0-15,0 0 0 16,0 0-816-16,10-8-256 0,0 1-48 0,3 2-16 16,3 0 496-16,2 1 80 0,1-4 32 0,4 4 0 0,3 2 528 0,2-2 0 0,5-2 160 0,0 1-32 15,-2 1 16-15,-2 2 16 0,-3 0 0 0,-2 2 0 16,0-4 80-16,-1 3 16 0,1 1 0 0,-2 0 0 16,-1-1-256-16,0 1 0 0,-2 1 0 0,2 0 0 15,-1-2 0-15,1 1-192 0,1 0 48 0,0 1 0 31,1-1-2288-31,2-1-464 0,0 0-96 0,0-3-11344 0</inkml:trace>
  <inkml:trace contextRef="#ctx0" brushRef="#br0" timeOffset="133680.91">13711 16680 13823 0,'0'0'608'0,"0"0"128"0,0 0-592 0,0 0-144 0,0 0 0 0,0 0 0 16,0 0 3552-16,0 0 672 0,0 0 144 0,0 0 32 15,-9 3-2800-15,9-3-576 0,-8 4-96 0,8-4-32 16,-10 5-192-16,10-5-32 0,0 0-16 0,-9 3 0 15,1 2-160-15,8-5-48 0,-11 3 0 0,0-1 0 16,-2 1-16-16,1-1-16 0,0 2 0 0,0 1 0 16,-1 1 0-16,-2 0 0 0,-5-1 0 0,1 1 0 15,-1-1-144-15,-1 1-16 0,-1 2-16 0,-1 3 0 16,-1-4-80-16,1 4-16 0,-2-2 0 0,-1 1 0 16,0 2 64-16,-2-3 16 0,1 2 0 0,0-1 0 0,1-1-16 15,-1 0 0-15,3 1 0 0,-2 0 0 0,-4 2-80 0,2-3 0 16,2 0-128-16,1 3 192 0,-1-3-192 0,3 1 0 15,2 1 128-15,1-2-128 0,2-1 128 0,1-3 0 16,2-1-128-16,2 0 192 0,1 0-48 0,3-2-16 16,0-1 0-16,9-1 0 0,0 0 80 0,0 0 16 15,0 0 0-15,0 0 0 0,0 0-32 0,0 0-16 16,0 0 0-16,0 0 0 0,0 0-176 0,11 10 160 16,1-1-160-16,1-4 160 0,0 1-160 0,4-2 160 15,3 4-160-15,1-4 160 0,-1 0-160 0,4 1 160 16,1-2-160-16,2 1 160 0,2 0-160 0,-2 0 128 15,-1-2-128-15,-1 2 128 0,0 0-128 0,-1 1 160 16,1-4-160-16,0 5 160 0,-2-4 64 0,1 4 16 16,-2-4 0-16,0 2 0 0,-2 0-64 0,-1 0-16 0,1-2 0 15,-2 1 0-15,-2 0-160 0,-1-2 160 0,1 2-160 0,-2-1 160 16,-2 2-160-16,0-1 0 0,-2-1 144 0,-10-2-144 16,11 3 0-16,-11-3 128 0,9 4-128 0,-9-4 0 15,0 0 0-15,0 0 0 0,0 0 0 0,0 0 128 16,0 0-128-16,0 0 0 0,0 0 0 0,0 10 128 15,0-10-128-15,-5 8 0 0,-3-3 0 0,0 2 0 16,-1-1 0-16,0 2 0 0,-2-1 0 0,0 1 0 16,-2-1 0-16,-2 1 0 0,-2 1 0 0,-1 2 0 15,-2-3 0-15,1 1 0 0,-1 1 0 0,-2 1 0 16,-1 0 0-16,-2 1 0 0,0 1 0 0,0 0 0 16,1-1 0-16,-2 1 0 0,-2 1 0 0,2 3 0 0,3 1 0 15,-1-1 0-15,1 3 0 0,1 1-128 0,1 2 128 16,0 1 0-16,-1-1 0 0,2 1-128 0,3-2 128 15,2-1 0-15,-1-2 0 0,3-1 0 0,0-1 0 0,1 0 0 16,2-1 0-16,1 0 0 0,-1-3 0 0,4-2 0 16,-1 1 0-16,2 0 0 0,0-2 0 0,2 2 0 15,2-2 0-15,1 1 0 0,0-11 0 0,3 13 144 16,1 0-144-16,1-1 0 0,1-3 256 0,2 0-48 16,1 1-16-16,2 1 0 0,0-2 0 0,2 0 0 15,2-1 0-15,3 1 0 0,2 1-16 0,2 0-16 16,3-4 0-16,2 1 0 0,2-1 0 0,4-1 0 15,5-2 0-15,0-3 0 0,-1 3 32 0,3-5 0 16,3-2 0-16,0 0 0 0,-3 1-48 0,2 0 0 16,0 2 0-16,0 2 0 0,1-4-144 0,1 2 0 0,0 0 0 15,1 1 128-15,-2 1-128 0,-2 0 0 16,-2-1 0-16,-2 2 0 0,-3 0-192 0,-2-3-32 0,-2-4 0 0,-1 3 0 31,-1 4-384-31,-2-1-80 0,-2-2-16 0,1-2 0 16,-3 0-1504-16,0 1-304 0,1-2-64 0,-1-3-10576 0,-1 1-2112 0</inkml:trace>
  <inkml:trace contextRef="#ctx0" brushRef="#br0" timeOffset="136018.72">14834 17392 16063 0,'0'0'704'16,"0"0"160"-16,0 0-688 0,0 0-176 0,0 0 0 0,0 0 0 0,0 0 1088 0,0 0 176 16,0 0 32-16,0 0 16 0,0 0-800 0,4-9-144 15,-4 9-48-15,0 0 0 0,0 0 512 0,6-9 80 16,1 1 32-16,-7 8 0 0,0 0 48 0,7-6 16 16,-7 6 0-16,0 0 0 0,8-7-64 0,-8 7-16 15,0 0 0-15,0 0 0 0,0 0-160 0,0 0-48 16,0 0 0-16,0 0 0 0,0 0-80 0,0 0 0 15,0 0-16-15,0 0 0 0,0 0-144 0,0 0-32 16,0 0 0-16,0 0 0 0,0 0-144 0,0 0-48 16,0 0 0-16,0 0 0 0,0 0 32 0,0 0 0 15,0 0 0-15,0 0 0 0,7 9 32 0,-7-9 0 16,2 12 0-16,0 0 0 0,-2-2-64 0,0 2 0 0,0 1 0 0,0 1 0 16,0 2-48-16,1-2-16 0,-2 2 0 15,-1 1 0-15,0 0 0 0,2-2 0 0,1 0 0 0,0 0 0 16,-2-4 0-16,2 1 0 0,2-1 0 15,-3-11 0-15,3 11 0 0,-3-11 0 0,2 10 0 0,1-1 0 16,-3-9-48-16,0 0-16 0,0 0 0 0,0 0 0 16,8 7 64-16,-8-7 0 0,0 0 0 0,11-3 0 15,0 2-16-15,-1-4 0 0,-1-1 0 0,2 0 0 16,-1-1-176-16,-1 2 0 0,-1-3 0 0,0-2 0 16,0 1 0-16,0 0 0 0,-1 1 128 0,0-4-128 15,0 0 0-15,-1 3 0 0,-6 9 0 0,8-4 0 16,-8 4 0-16,8-6 0 0,-8 6 0 0,0 0 0 15,10 1 0-15,-10-1 0 0,12 3 0 0,-3 3 0 16,-1 5-128-16,-2-1 128 0,0-1-160 0,-1 2 160 16,1 0 0-16,1 0 0 0,-7-11 0 0,9 10 0 0,-1-1 0 0,0-1 0 15,-1-1 0-15,1-2 0 0,-8-5 0 0,9 6 0 16,-1 2 0-16,-8-8 0 0,0 0 0 0,11 7 160 16,-2-1-160-16,-1 0 192 0,-8-6-32 0,0 0 0 15,10 9 0-15,0-3 0 0,1-1-32 0,-1 2 0 16,1 1 0-16,-1 0 0 0,2-1 32 0,-2-3 0 15,1 0 0-15,0 1 0 0,2 3 32 0,1-3 0 16,-3-2 0-16,2 0 0 0,0-1-64 0,-1 1-128 16,0-3 192-16,-2 0-64 0,-10 0-128 0,13-4 192 15,-1 0-192-15,-2-1 192 0,0-3 48 0,-1 1 16 16,0 0 0-16,0-4 0 0,-1-2 16 0,0 0 16 16,-1 0 0-16,1 1 0 0,0-5-128 0,0-1-32 15,-2-3 0-15,1-1 0 0,-1-1-128 0,1-3 0 0,-1 0 144 16,1-4-144-16,-1-2 128 0,0 2-128 0,-1-2 128 0,0 3-128 15,-1 4 0-15,0-1 0 0,0 3 0 0,-2 2-128 16,1 3 128-16,0 1-128 0,-2 2 128 0,0 4-128 16,-2 0-208-16,1 3-48 0,0 8 0 0,0 0 0 31,-1-9-1056-31,1 9-224 0,0 0-32 0,0 0-16 16,0 0-1584-16,0 0-320 0,0 0-64 0</inkml:trace>
  <inkml:trace contextRef="#ctx0" brushRef="#br0" timeOffset="139728.47">13362 18472 5519 0,'0'0'496'16,"0"0"-496"-16,0 0 0 0,0 0 0 0,0 0 3712 15,0 0 656-15,0 0 128 0,0 0 32 0,0 0-3600 0,0 0-720 16,0 0-208-16,0 0 0 0,0 0 336 0,0 0-16 15,0 13-16-15,0-13 0 0,0 0 336 0,2 11 64 16,1 5 0-16,1-2 16 0,-1-2-208 0,0-3-32 16,-3-9-16-16,7 12 0 0,-1 1 16 0,1-3 0 15,-2 0 0-15,2 0 0 0,1 2-240 0,-2-2-48 16,-6-10-16-16,7 13 0 0,-2 2-16 0,-1-1 0 16,-2-1 0-16,-2 1 0 0,-2 1-16 0,-1-1 0 15,1 2 0-15,-2-2 0 0,-3-1 16 0,1 0 0 16,-4 0 0-16,1 0 0 0,-1-4-160 0,-1-1 160 15,1 0-160-15,0-2 160 0,-1-2-160 0,1 0-224 16,-1-4 48-16,0-2 16 16,-1-2-2592-16,-1-2-528 0,-11-5-112 0,2-1 0 0</inkml:trace>
  <inkml:trace contextRef="#ctx0" brushRef="#br0" timeOffset="139951.1">13290 18126 31327 0,'0'0'1392'0,"0"0"272"0,0 0-1328 0,0 0-336 0,0 0 0 0,0 0 0 15,0 0 1440-15,0 0 224 0,0 0 32 0,0 0 16 16,14 5-1984-16,-1 2-400 0,-1-1-80 0,0 4-16 15,0 0-2096-15,-2 0-416 0,-2 1-96 0,-3-1-16 0</inkml:trace>
  <inkml:trace contextRef="#ctx0" brushRef="#br0" timeOffset="140378.97">13556 18353 36223 0,'0'0'1600'0,"0"0"336"0,0 0-1552 0,0 0-384 0,0 0 0 0,0 0 0 15,0 0 480-15,0 0 16 0,10-3 0 0,2 2 0 16,1 1-496-16,3-3-128 0,5 6-16 0,0-6 0 0,-2 2 16 15,2 0 0-15,1 1 0 0,0-1 0 0,1-2 128 16,-1 0-192-16,-3 2 192 0,-1 1-192 0,-2-3 192 16,-2 2-192-16,-2 0 192 0,0 1-192 15,-2-1-176-15,-10 1-32 0,12-3-16 0,-12 3 0 16,0 0-2400-16,0 0-496 0</inkml:trace>
  <inkml:trace contextRef="#ctx0" brushRef="#br0" timeOffset="140644.31">13666 18504 10127 0,'0'0'896'0,"0"0"-704"0,-8 5-192 0,8-5 0 16,-8 3 5760-16,8-3 1104 0,0 0 240 0,1 12 32 15,-1-12-5888-15,0 0-1248 0,0 0 0 0,8 9-288 16,2-3 288-16,2-3-128 0,1-6 128 0,2 3 0 16,0 2-128-16,1-5 128 0,-3-3 0 0,0 2 0 15,0 1-176-15,1 2 176 0,1-3-160 0,-2 0 160 32,-3 1-608-32,1-2-32 0,-1 0 0 0,-1 0-9200 0,0 0-1840 0</inkml:trace>
  <inkml:trace contextRef="#ctx0" brushRef="#br0" timeOffset="140899.25">14079 18223 39679 0,'0'0'1760'0,"0"0"352"0,0 0-1680 0,0 0-432 16,-8 7 0-16,3 7 0 0,4 2 0 0,-2 1 0 15,0 0 0-15,2 2 0 0,0 0 0 0,-1 3-320 16,0 3 48-16,0 0 16 0,1 1 256 0,0 4 0 16,-2 5 0-16,1-6 0 0,-2-4 0 0,1 1 0 15,2-4 0-15,0-1 0 0,-2-3 0 0,0 0 0 16,2-2 0-16,0-2 0 16,-1-5-576-16,2-9 0 0,0 0 0 0,0 0-16048 0</inkml:trace>
  <inkml:trace contextRef="#ctx0" brushRef="#br0" timeOffset="142003.37">13011 16527 26719 0,'0'0'2368'16,"0"0"-1888"-16,0 0-480 0,0 0 0 0,0 0 1312 0,0 0 160 16,0 0 48-16,0 0 0 0,0 0-1200 0,0 0-320 15,9-8 128-15,-2 1-128 0,-7 7 352 0,6-8 32 16,3 1 0-16,-9 7 0 0,7-7 160 0,-1-1 32 16,2 0 16-16,-8 8 0 0,5-7 224 0,2-5 32 15,2 1 16-15,0 1 0 0,-2 0-112 0,1-2-32 16,-1-3 0-16,4 1 0 0,-1-2-192 0,1 0-32 15,-3-3-16-15,1 1 0 0,2 0-288 0,1-2-48 16,0-1-16-16,0 3 0 0,1-1-128 0,0 0 128 16,0 2-128-16,0 2 128 0,-2-1-128 0,1 3 128 15,-1 0-128-15,-1 4 128 0,-1 1-128 0,-1 1 0 16,-1 1 0-16,-7 6 0 0,9-4 0 0,-9 4 0 16,0 0 128-16,10 1-128 0,-1 6 0 0,-9-7 0 15,7 10 0-15,-2 2 0 0,0 1 0 0,-2 3 0 0,-1-1 0 0,1 5 0 16,0-1 0-16,-1 2 0 0,-2 0 0 0,1 0 0 15,2 1 0-15,1-1 0 0,-1-1 0 0,-1 1 0 16,1-1 0-16,-1-1 0 0,2-6 128 0,0-4-128 16,-4-9 176-16,5 12-48 0,-5-12-128 0,8 7 192 15,-8-7 0-15,0 0-16 0,0 0 0 0,11 0 0 16,-11 0 16-16,10-6 16 0,-2-5 0 0,-2 0 0 16,0-4-80-16,-2 1-128 0,-2-2 176 0,1-1-176 15,-1-1 128-15,1 0-128 0,0-2 0 0,-2 1 0 16,-1-2 0-16,0 0 0 0,0 0 0 0,1-2 0 15,1-1 128-15,0-1-128 0,-1-1 0 0,2 0 0 16,-2 2 0-16,2-1 0 0,1 0 0 0,-1 3 0 16,-2 1 0-16,1 5 0 0,2 1 0 0,-1 3 0 0,0 3 0 15,-3 9 0-15,5-7 144 0,-5 7-144 0,0 0 0 0,0 0-128 16,0 0-16-16,8 13 0 0,-1 3 144 0,0 2 0 16,-2 3 0-16,0 4-128 0,1-2 128 0,-1 5 0 15,0 3 0-15,2 3 0 0,-4-1 0 0,1 0 176 16,0 4-176-16,-1-3 192 0,-1 2 0 0,2-2 16 15,3-2 0-15,-1-3 0 0,1 1-208 0,-1-5 144 16,1-3-144-16,-1-1 128 0,-2-2-128 0,3-4 0 16,1-3 0-16,1-2 128 0,-1-2-320 0,0-3-64 15,-8-5 0-15,14-1-16 16,0-5-2224-16,1-1-448 0,-2-6-96 0</inkml:trace>
  <inkml:trace contextRef="#ctx0" brushRef="#br0" timeOffset="143080.25">15804 17842 5519 0,'0'0'496'0,"0"0"-496"0,0 0 0 0,0 0 0 16,-3 12 4736-16,0-1 832 0,3-11 192 0,-2 13 16 15,-2-2-4640-15,4-11-944 0,0 13-192 0,0-3 0 16,0 1 160-16,3 2 32 0,2 2 16 0,0-1 0 15,-1-1 400-15,1 0 80 0,0 0 16 0,2 1 0 16,1 2 224-16,-1-1 48 0,0 1 16 0,0 2 0 16,-4 3-416-16,0-4-96 0,-3 3-16 0,0-5 0 15,0 1-128-15,-1 2-16 0,-2-4-16 0,-2 3 0 0,0-2-144 16,-3-2-32-16,0-2 0 0,2 1 0 0,-1-1-128 16,-1-1 160-16,0-3-160 0,-2-1 160 0,-3-2-160 0,2 0 0 15,2 0 0-15,-1-3 0 16,-3-2-528-16,1-2-48 0,2 1 0 15,-2-2 0-15,-1-3-1632 0,0-1-336 0,0-2-64 16,0-2-10064-16</inkml:trace>
  <inkml:trace contextRef="#ctx0" brushRef="#br0" timeOffset="143299.06">15722 17577 3679 0,'10'-9'160'0,"-10"9"32"0,0 0-192 0,0 0 0 0,6-6 0 0,-6 6 0 16,0 0 7824-16,12 0 1520 0,0-2 320 0,0 2 48 31,-2 2-8144-31,4-1-1568 0,3 0-432 0,-1-1-16 16,-3-1-64-16,0 1 0 0,0 1 0 0,-1-1 0 15,0-1-592-15,-2-2-128 0,-10 3-32 0,10 0 0 16,-10 0-1936-16,0 0-400 0,0 0-80 0,0 0-16 0</inkml:trace>
  <inkml:trace contextRef="#ctx0" brushRef="#br0" timeOffset="144883.75">16714 17134 10127 0,'0'0'896'0,"0"0"-704"15,0 0-192-15,0 0 0 0,0 0 3584 0,0 0 704 16,0 0 128-16,0 0 16 0,0 0-3408 0,0 0-672 15,0 0-144-15,0 0-16 0,0 0 128 0,0 0 16 16,0 0 16-16,0 0 0 0,-8 3 352 0,-1-1 80 0,0 1 16 16,1 1 0-16,0 0 176 0,1 2 48 0,0-2 0 0,-3 5 0 15,0-2 224-15,1 3 48 0,0 3 16 0,-2 2 0 16,0-2-352-16,-1 2-64 0,0 2 0 0,-2 3-16 16,-3-3-432-16,-1 4-64 0,-1 2-32 0,0 2 0 15,-1-6-224-15,-1 5-128 0,-1 1 128 0,1-2-128 16,1-2 0-16,0 0 144 0,0-2-144 0,2-2 0 15,1 3 128-15,3-7-128 0,1-3 0 0,1 1 0 16,3 0 0-16,2-3-144 0,7-8 16 0,-9 7 0 16,0-1-320-1,9-6-48-15,0 0-16 0,-9 4 0 0,0-1-1344 0,9-3-288 16,-10-5-48-16,2 1-8912 0,1-1-1776 0</inkml:trace>
  <inkml:trace contextRef="#ctx0" brushRef="#br0" timeOffset="145192.4">16064 17129 30399 0,'0'0'1344'0,"0"0"288"0,-9-3-1312 0,3-2-320 16,6 5 0-16,0 0 0 0,0 0 2816 0,0 0 512 15,0 0 80-15,0 0 32 0,0 0-3056 0,14 5-592 16,0 2-128-16,2 1-32 0,0 2 368 0,2 2 0 15,0 1 0-15,2 1 0 0,1 3-160 0,1 1 160 16,1 1 0-16,1-1-144 0,-5 0 144 0,3 3 0 16,3 0 0-16,-3 0-128 0,-3 1 128 0,0-3 0 15,2 2 0-15,-1-1 0 0,-3-3 0 0,-2 2 0 0,0 2 0 16,-2-1 0 0,-2-2-544-16,1-1-32 0,-2 0 0 0,2-2 0 15,-1 4-1600-15,-2-4-336 0,-1-5-64 0,2 0-7424 0,0 0-1488 0</inkml:trace>
  <inkml:trace contextRef="#ctx0" brushRef="#br0" timeOffset="145716.72">17233 17676 13823 0,'0'0'1216'0,"0"0"-960"0,0 0-256 0,0 0 0 15,0 0 3008-15,-6 8 544 0,2 3 112 0,4-11 32 16,0 0-2864-16,-3 9-576 0,3-9-128 0,-2 10 0 15,2 2-128-15,0-12 0 0,-1 8 0 0,1 1 0 16,1 1 128-16,-1 1 16 0,-1-1 0 0,1 2 0 16,-1 1 448-16,1-3 96 0,-2 3 16 0,1 0 0 15,-2 3 176-15,2 0 32 0,-2-1 16 0,1 5 0 16,-2-3-352-16,0 5-64 0,0 5 0 0,-1-1-16 16,-3-5-176-16,0 2-48 0,2 0 0 0,-2-3 0 15,0-4-272-15,0-1 0 0,0 4 128 0,1-3-128 0,-1-2 0 16,-1-2 128-16,0-1-128 0,-1-2 0 15,3 0 0-15,-3-1 0 0,-1-3 0 0,-1 0 0 16,0-2-720-16,-1-3-160 0,-1-3-16 0,-2-1-14592 16</inkml:trace>
  <inkml:trace contextRef="#ctx0" brushRef="#br0" timeOffset="146026.93">17209 17446 33855 0,'0'0'1504'0,"0"0"304"0,0 0-1440 0,0 0-368 0,5 10 0 0,-5-10 0 16,0 0 0-16,11 9-160 0,-2 0 16 0,-1-2 0 15,-8-7 144-15,7 6 0 0,-7-6 128 0,0 0-128 16,0 0 576-16,10 8 32 0,-10-8 16 0,0 0 0 16,0 0-16-16,0 0 0 0,9 11 0 0,-4-4 0 15,-5-7-432-15,0 0-176 0,0 0 128 0,0 0-128 16,0 0-304 0,12 4-144-16,-12-4-16 0,11-2-16 15,0-2-1696-15,-11 4-352 0,8-7-64 0</inkml:trace>
  <inkml:trace contextRef="#ctx0" brushRef="#br0" timeOffset="146717.63">17322 16091 18655 0,'0'0'832'0,"0"0"160"0,0 0-800 0,0 0-192 16,-6-4 0-16,6 4 0 0,-9-5 608 0,1 2 80 15,8 3 16-15,-9 2 0 0,9-2-192 0,-11 0-16 16,4 0-16-16,-1 2 0 0,-1 2 96 0,0-1 32 16,-1 1 0-16,1 1 0 0,0 1 208 0,-1 1 32 15,-1-1 16-15,1 0 0 0,1 0-64 0,-2 2-16 16,1 2 0-16,-1 0 0 0,0 1-208 0,-1 2-32 15,0 2-16-15,2 0 0 0,1 4-256 0,1 1-48 16,0 0-16-16,2 1 0 0,-1 1-16 0,3 1-16 16,2 1 0-16,-1 2 0 0,-1-3-176 0,3 0 128 15,-1-1-128-15,2 0 128 0,2-1-128 0,0 0 0 16,1-3 0-16,1 0 0 0,1-1-144 0,0 0 144 0,-1-4-192 16,3 0 192-16,-1 0-336 0,1 2 32 15,-3-1 16-15,0 0 0 16,1 1-272-16,-1-1-48 0,-2-1-16 0,2-1 0 15,1-2-80-15,2 1 0 0,1-2-16 0,1-3 0 16,-9-6-304-16,12 4-64 0,1-1-16 0,0-3-10352 0</inkml:trace>
  <inkml:trace contextRef="#ctx0" brushRef="#br0" timeOffset="147041.84">17493 16454 29487 0,'0'0'2624'0,"0"0"-2112"16,0 0-512-16,0 0 0 0,-5 10 1824 0,2 2 256 15,2-1 48-15,2 1 16 16,5 0-2144-16,-2 1-592 0,1-3-48 0,0 2 0 0,2-3 384 0,-4 3 64 16,-3-2 0-16,0 2 16 0,2-4 176 0,-2 4-192 15,-2-2 192-15,0-1-192 0,2-9 192 0,-4 11 0 16,-1-1 0-16,-1-1 0 0,1-1-160 0,0 0 0 16,-1-2 0-16,6-6 0 15,0 0-1696-15,0 0-352 0,0 0-64 0,0 0-6240 16,0 0-1232-16</inkml:trace>
  <inkml:trace contextRef="#ctx0" brushRef="#br0" timeOffset="147234.47">17539 16266 33167 0,'0'0'2944'0,"-8"-4"-2352"0,0 0-464 0,8 4-128 16,0 0 544-16,0 0 96 0,0 0 0 0,0 0 16 16,0 0-1776-16,0 0-352 0,0 0-80 0,11 0-8048 15,-11 0-1600-15</inkml:trace>
  <inkml:trace contextRef="#ctx0" brushRef="#br0" timeOffset="147752.87">17754 16047 13823 0,'0'0'1216'0,"0"0"-960"0,-8-2-256 0,8 2 0 16,0 0 4160-16,-8 2 768 0,8-2 176 0,-7 4 16 16,7-4-4112-16,0 0-832 0,0 0-176 0,-6 6 0 15,6-6 0-15,-2 9 192 0,2-9-64 0,-2 12 0 16,4-2 192-16,0 1 48 0,0-2 0 0,2 1 0 15,1 0 288-15,1 0 64 0,1 0 16 0,1 1 0 16,1-2-32-16,1 1-16 0,2-2 0 0,1 4 0 16,0 0-384-16,3-1-80 0,1 2-16 0,0 1 0 0,-2-1-208 15,2 1 0-15,3-1 0 0,-3 3 0 0,-2 1 0 0,1 1 0 16,0 1 0-16,-2 0 0 0,0-2 0 16,-2-1 0-16,-3 1 0 0,0 2 0 0,2-1 0 0,-4-1 0 15,0 0 0-15,-2 0 0 0,-1-2 0 0,-3 1 0 16,-2 1 0-16,0-3 0 0,-2 1 0 0,3-2 0 15,-2-2 0-15,-1 1-160 0,-1-3-32 0,-1 0 0 16,-3 1 0-16,-1-4 0 16,0 3-192-16,0-2-64 0,0 1 0 0,-2-2 0 15,-1 1-608-15,-2-1-128 0,-3 1-32 0,0-1 0 16,-2-1-1712-16,-2 2-336 0,-1-1-80 0</inkml:trace>
  <inkml:trace contextRef="#ctx0" brushRef="#br0" timeOffset="148688.04">19780 16974 4607 0,'0'0'192'0,"0"0"64"0,0 0-256 0,0 0 0 16,0 0 0-16,0 0 0 0,0 0 4720 0,0 0 896 15,0 0 176-15,3-7 32 0,-3 7-3744 0,0 0-752 16,0 0-160-16,0 0-16 0,0 0-192 0,0 0-16 15,0 0-16-15,0 0 0 0,0 11-256 0,0 3-48 0,-2 2-16 0,0 3 0 16,-1 2-352-16,0 2-64 0,-2 2 0 0,1 0-16 16,2 1 192-16,-1 0 32 0,1 0 16 0,0 0 0 15,1 0-96-15,0 2-32 0,-1-2 0 0,1 1 0 16,1 2-288-16,0-2 0 0,-1-3 128 0,2-1-128 16,2 1 0-16,1-2 0 0,-2-1 0 0,1-2 0 31,-1-2-624-31,0-1-16 0,-1-3-16 0,-1-3 0 0,0-10-1904 15,0 0-368-15,-4 11-80 0,4-11-9968 0</inkml:trace>
  <inkml:trace contextRef="#ctx0" brushRef="#br0" timeOffset="148914.44">19538 17377 32255 0,'0'0'2864'0,"0"-6"-2288"15,0 0-576-15,0 6 0 0,0 0 2672 0,7-4 416 16,4 1 96-16,0-1 16 16,4 3-3200-16,0 0-416 0,0-7-192 0,3 4-32 0,6 1 512 0,0 1 128 15,0-1 0-15,1 1 0 0,1-2-144 0,1 1 0 16,0 2 0-16,2-3 0 16,0 1-272-16,1 1-48 0,0-2-16 0,0 0 0 15,-2-3-1312-15,1 2-272 0,-2 1-48 0,0 0-8224 16,-5-6-1632-16</inkml:trace>
  <inkml:trace contextRef="#ctx0" brushRef="#br0" timeOffset="149531.51">20743 16576 44063 0,'0'0'1952'0,"-14"4"400"0,-3 2-1888 0,4 6-464 0,4 5 0 0,4 5 0 16,1 3-800-16,1 2-256 0,2 1-48 0,1 4-16 15,3 4 576-15,2-2 112 0,3 2 32 0,1 3 0 0,1 2 400 0,-2-1 0 16,-3 2 0-16,0-3 128 0,-1 1 128 0,0 2 16 15,0-3 16-15,0 0 0 16,-1 0 384-16,-3-1 80 0,-3-3 16 0,2-2 0 0,1-3-144 0,0-3-32 16,-2-1 0-16,1-2 0 0,0-5-320 0,1 0-64 15,2-4-16-15,2-2 0 0,-4-13-192 0,0 0 176 16,4 9-176-16,-4-9 160 0,0 0-16 0,0 0 0 16,0 0 0-16,0 0 0 0,8-5-16 0,-3-3 0 15,-1-2 0-15,-1-3 0 0,-2-1-128 0,2-3 0 16,1-7 144-16,-2-1-144 0,1-1 0 0,1-1 0 15,0-3 0-15,1 1 0 0,1 3-192 0,4 0-16 16,0 3 0-16,2 3 0 0,-2 3-16 0,2 4 0 0,0 3 0 16,1 1 0-16,-2 2 224 0,2 1 0 0,2 2 0 0,-1 2-144 15,0 1 144-15,-1 1-192 0,-1 1 192 0,1 3-192 16,0 3 192-16,-1-3-160 0,-2 1 160 0,1 1-160 16,-1 2 160-16,-1 1 0 0,-2 2 0 0,-1 2 0 15,0 1 0-15,-1 2 0 0,0-1 0 0,-1 4 0 16,-1 2 0-16,-2-1 192 0,-2 0-64 0,-1 1 0 15,0 1 0-15,-2 3 16 0,0 1 0 0,-1-4 0 16,-2-4 16-16,-1 0 0 0,-1-1 0 0,-1-1 0 16,-2-2 32-16,-1-1 0 0,-1-1 0 0,-2 1 0 15,-1-1-64-15,-1-2 0 0,-3-7 0 0,-3 0 0 16,0-2-128-16,-5-4 0 0,-2-1 0 0,-2-2 0 16,-1 1-432-1,-1-3-160-15,-3-1-48 0,-1-6-12960 0,-1-3-2592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0:35:59.5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2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3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4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6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8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9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10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11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12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1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14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15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16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17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18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19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20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21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22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23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24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25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26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27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28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29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30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31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32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33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3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35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36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37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38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39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40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41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42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43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44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45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46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47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48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49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50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51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52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53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54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55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56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57">27402 12598 4607 0,'0'0'400'0,"0"0"-400"16,0 0 0-16,0 0 0 0,5-7 704 0,-5 7 48 15,0 0 16-15,0 0 0 0,4-8-768 0</inkml:trace>
  <inkml:trace contextRef="#ctx0" brushRef="#br2" timeOffset="58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59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60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4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89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3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5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4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83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99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98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0620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78595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45299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2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tiff"/><Relationship Id="rId4" Type="http://schemas.openxmlformats.org/officeDocument/2006/relationships/image" Target="../media/image24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HW3</a:t>
            </a:r>
          </a:p>
          <a:p>
            <a:pPr marL="917575" lvl="2" indent="-457200"/>
            <a:r>
              <a:rPr lang="en-US" sz="2800" dirty="0"/>
              <a:t>Mon, 9/28, 11:59 pm</a:t>
            </a:r>
          </a:p>
          <a:p>
            <a:endParaRPr lang="en-US" sz="800" dirty="0"/>
          </a:p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10/5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Fill out swap-section / conflict form by Friday</a:t>
            </a:r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Piazza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73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8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450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9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Linear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Linear and convex function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(Batch) Gradient descent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Closed-form solution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</p:spTree>
    <p:extLst>
      <p:ext uri="{BB962C8B-B14F-4D97-AF65-F5344CB8AC3E}">
        <p14:creationId xmlns:p14="http://schemas.microsoft.com/office/powerpoint/2010/main" val="330466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2039539"/>
              </a:xfrm>
              <a:blipFill>
                <a:blip r:embed="rId2"/>
                <a:stretch>
                  <a:fillRect l="-1217" t="-5090" b="-8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05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0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𝒖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𝒖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-- or --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𝒖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𝒖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𝑨𝒛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-- or --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𝑨𝒛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384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17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</p:spTree>
    <p:extLst>
      <p:ext uri="{BB962C8B-B14F-4D97-AF65-F5344CB8AC3E}">
        <p14:creationId xmlns:p14="http://schemas.microsoft.com/office/powerpoint/2010/main" val="957967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</p:spTree>
    <p:extLst>
      <p:ext uri="{BB962C8B-B14F-4D97-AF65-F5344CB8AC3E}">
        <p14:creationId xmlns:p14="http://schemas.microsoft.com/office/powerpoint/2010/main" val="2302237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558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50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Linear Regression and Optimization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my car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70" y="1908533"/>
            <a:ext cx="8835846" cy="45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6041160" y="74520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1800" y="65160"/>
                <a:ext cx="2515680" cy="20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643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06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615381" cy="2039539"/>
              </a:xfrm>
            </p:spPr>
            <p:txBody>
              <a:bodyPr/>
              <a:lstStyle/>
              <a:p>
                <a:r>
                  <a:rPr lang="en-US" dirty="0"/>
                  <a:t>Based on the following definition of a linear, is the equation for a line,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linear?   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 if and only if: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615381" cy="2039539"/>
              </a:xfrm>
              <a:blipFill>
                <a:blip r:embed="rId2"/>
                <a:stretch>
                  <a:fillRect l="-1206" t="-5090" b="-40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86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14:cNvPr>
              <p14:cNvContentPartPr/>
              <p14:nvPr/>
            </p14:nvContentPartPr>
            <p14:xfrm>
              <a:off x="398880" y="1616040"/>
              <a:ext cx="11135880" cy="522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520" y="1606680"/>
                <a:ext cx="11154600" cy="524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108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and objectives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14:cNvPr>
              <p14:cNvContentPartPr/>
              <p14:nvPr/>
            </p14:nvContentPartPr>
            <p14:xfrm>
              <a:off x="588240" y="1453320"/>
              <a:ext cx="7313040" cy="533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80" y="1443960"/>
                <a:ext cx="7331760" cy="534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23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20282</TotalTime>
  <Words>890</Words>
  <Application>Microsoft Office PowerPoint</Application>
  <PresentationFormat>Widescreen</PresentationFormat>
  <Paragraphs>244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 Light</vt:lpstr>
      <vt:lpstr>Calibri</vt:lpstr>
      <vt:lpstr>Cambria Math</vt:lpstr>
      <vt:lpstr>Arial</vt:lpstr>
      <vt:lpstr>Wingdings</vt:lpstr>
      <vt:lpstr>Candara</vt:lpstr>
      <vt:lpstr>Times New Roman</vt:lpstr>
      <vt:lpstr>Office Theme</vt:lpstr>
      <vt:lpstr>1_Office Theme</vt:lpstr>
      <vt:lpstr>Announcements</vt:lpstr>
      <vt:lpstr>Plan</vt:lpstr>
      <vt:lpstr>  Introduction to Machine Learning  Linear Regression and Optimization</vt:lpstr>
      <vt:lpstr>Linear Regression</vt:lpstr>
      <vt:lpstr>Linear in Higher Dimensions</vt:lpstr>
      <vt:lpstr>Linear Function</vt:lpstr>
      <vt:lpstr>Piazza Poll 1</vt:lpstr>
      <vt:lpstr>Linear Regression</vt:lpstr>
      <vt:lpstr>Linear Regression</vt:lpstr>
      <vt:lpstr>Linear Regression</vt:lpstr>
      <vt:lpstr>Previous Piazza Poll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Linear Regression</vt:lpstr>
      <vt:lpstr>Optimization</vt:lpstr>
      <vt:lpstr>Optimization</vt:lpstr>
      <vt:lpstr>Optimization</vt:lpstr>
      <vt:lpstr>Optimization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Linear Regression Gradient Descent</vt:lpstr>
      <vt:lpstr>(Batch) Gradient Descent</vt:lpstr>
      <vt:lpstr>Stochastic Gradient Descent (SGD)</vt:lpstr>
      <vt:lpstr>Linear Regression</vt:lpstr>
      <vt:lpstr>Stochastic Gradient Descent</vt:lpstr>
      <vt:lpstr>Linear Regression</vt:lpstr>
      <vt:lpstr>Stochastic Gradient Descent</vt:lpstr>
      <vt:lpstr>Linear Regression</vt:lpstr>
      <vt:lpstr>Stochastic Gradient Descent</vt:lpstr>
      <vt:lpstr>Stochastic Gradient Descent</vt:lpstr>
      <vt:lpstr>Stochastic Gradient Descent (SGD)</vt:lpstr>
      <vt:lpstr>Stochastic Gradient Descent (SGD)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799</cp:revision>
  <cp:lastPrinted>2020-03-04T16:45:08Z</cp:lastPrinted>
  <dcterms:created xsi:type="dcterms:W3CDTF">2018-10-11T11:39:27Z</dcterms:created>
  <dcterms:modified xsi:type="dcterms:W3CDTF">2020-09-24T14:28:09Z</dcterms:modified>
</cp:coreProperties>
</file>