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tags/tag1.xml" ContentType="application/vnd.openxmlformats-officedocument.presentationml.tags+xml"/>
  <Override PartName="/ppt/ink/ink10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1.xml" ContentType="application/inkml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2.xml" ContentType="application/inkml+xml"/>
  <Override PartName="/ppt/notesSlides/notesSlide4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5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7" r:id="rId3"/>
  </p:sldMasterIdLst>
  <p:notesMasterIdLst>
    <p:notesMasterId r:id="rId40"/>
  </p:notesMasterIdLst>
  <p:sldIdLst>
    <p:sldId id="1288" r:id="rId4"/>
    <p:sldId id="1247" r:id="rId5"/>
    <p:sldId id="1268" r:id="rId6"/>
    <p:sldId id="257" r:id="rId7"/>
    <p:sldId id="760" r:id="rId8"/>
    <p:sldId id="1289" r:id="rId9"/>
    <p:sldId id="1290" r:id="rId10"/>
    <p:sldId id="1291" r:id="rId11"/>
    <p:sldId id="808" r:id="rId12"/>
    <p:sldId id="809" r:id="rId13"/>
    <p:sldId id="1028" r:id="rId14"/>
    <p:sldId id="446" r:id="rId15"/>
    <p:sldId id="447" r:id="rId16"/>
    <p:sldId id="448" r:id="rId17"/>
    <p:sldId id="450" r:id="rId18"/>
    <p:sldId id="1029" r:id="rId19"/>
    <p:sldId id="1287" r:id="rId20"/>
    <p:sldId id="763" r:id="rId21"/>
    <p:sldId id="764" r:id="rId22"/>
    <p:sldId id="753" r:id="rId23"/>
    <p:sldId id="1259" r:id="rId24"/>
    <p:sldId id="1242" r:id="rId25"/>
    <p:sldId id="812" r:id="rId26"/>
    <p:sldId id="1243" r:id="rId27"/>
    <p:sldId id="2116" r:id="rId28"/>
    <p:sldId id="2122" r:id="rId29"/>
    <p:sldId id="1039" r:id="rId30"/>
    <p:sldId id="1038" r:id="rId31"/>
    <p:sldId id="1296" r:id="rId32"/>
    <p:sldId id="2118" r:id="rId33"/>
    <p:sldId id="2117" r:id="rId34"/>
    <p:sldId id="2119" r:id="rId35"/>
    <p:sldId id="1295" r:id="rId36"/>
    <p:sldId id="1300" r:id="rId37"/>
    <p:sldId id="1297" r:id="rId38"/>
    <p:sldId id="2120" r:id="rId39"/>
  </p:sldIdLst>
  <p:sldSz cx="12192000" cy="6858000"/>
  <p:notesSz cx="9296400" cy="70104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 Math" panose="02040503050406030204" pitchFamily="18" charset="0"/>
      <p:regular r:id="rId47"/>
    </p:embeddedFont>
    <p:embeddedFont>
      <p:font typeface="Candara" panose="020E0502030303020204" pitchFamily="34" charset="0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16:41.6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30543 1097 6335 0,'0'0'272'0,"0"0"64"0,0 0-336 0,-11 5 0 0,-1-1 0 0,2 0 0 16,10-4 624-16,-12 1 48 0,0 1 16 0,3-1 0 16,9-1 912-16,0 0 176 0,-9 1 32 0,9-1 16 0,0 0-160 0,-7-2-48 15,1-2 0-15,6 4 0 0,-5-4-80 0,5 4-32 16,0 0 0-16,0 0 0 0,-10-3-32 0,10 3 0 15,0 0 0-15,0 0 0 0,-10 7-256 16,4 1-64-16,6-8-16 0,-4 14 0 0,1 4-496 0,-1 3-80 16,-1 1-32-16,14 7 0 0,14 7-96 0,-15 0-32 15,-23-9 0-15,3 0 0 0,8 6-16 0,0 2-16 16,-1 6 0-16,4-1 0 0,3-1-160 0,-2 1-16 16,-2 2-16-16,-1 0 0 0,0 0-48 0,3-2 0 15,0-1 0-15,-2-2 0 0,-5-5-128 0,5 2 0 16,3-3 144-16,-1 1-144 0,-3-2 0 0,1 0 128 15,-1-6-128-15,2-1 0 0,0-4 0 0,2-1 0 0,1 1-192 16,-2-6 64 0,-2-4-448-16,2 1-96 0,4 1-16 0,-4-11 0 15,0 0-2080-15,0 0-432 0,0 0-64 0,0 0-10848 0</inkml:trace>
  <inkml:trace contextRef="#ctx0" brushRef="#br0" timeOffset="438.12">30882 1126 11055 0,'-11'-2'480'0,"11"2"112"0,0 0-464 0,0 0-128 16,0 0 0-16,0 0 0 0,-2-11 3280 0,4-1 640 16,0 1 128-16,1 4 32 0,-3 7-2464 0,0 0-480 15,3-9-112-15,-3 9 0 0,0 0-256 0,0 0-64 16,0 0 0-16,0 0 0 0,0 0 112 0,0 0 16 16,0 0 0-16,5 15 0 0,-1 5-64 0,-2 5 0 15,1 5 0-15,-1 3 0 0,0 5-256 0,-1 4-48 16,0 2-16-16,-1 4 0 0,-1 2 32 0,4 1 0 15,2 5 0-15,-5-3 0 0,-7-4-96 0,3-1 0 16,2 0-16-16,1 0 0 0,-3-2-112 0,8 1 0 0,6 1-16 16,-1-1 0-16,-6-5-112 0,-1 1-128 0,1 0 176 0,-2-3-176 15,2-5 160-15,1-2-160 0,-3-2 128 0,0-3-128 16,-1-5 0-16,3-1 0 0,2-1 128 0,-6-5-128 16,-6-6 0-16,2 1 0 0,3 0-192 0,0 1 192 31,1-3-1776-31,1-9-224 0,0 0-48 0,0 0-9600 0,0 0-1920 0</inkml:trace>
  <inkml:trace contextRef="#ctx0" brushRef="#br0" timeOffset="1205.44">29658 2669 26143 0,'0'0'1152'0,"0"0"256"0,0 0-1136 0,0 0-272 0,0 0 0 0,0 0 0 16,0 0 368-16,7 11 16 0,-2-2 0 0,-1 1 0 15,-4-10 256-15,3 15 64 0,0-1 16 0,0 3 0 16,-2-3-80-16,7 8 0 0,8 8-16 0,-4-4 0 16,-5-2-112-16,1 1 0 0,-3-1-16 0,1 3 0 15,-1-1 80-15,0 2 32 0,2 5 0 0,2 1 0 16,1 2-160-16,2 6-16 0,1 5-16 0,8-4 0 0,9-4-128 15,-2-2-32-15,-3-5 0 0,1 2 0 0,-2-4-80 16,2-1-32-16,-1-1 0 0,-1 1 0 0,-1-3-144 0,-1 3 0 16,1 2 144-16,-1-1-144 0,3 0 0 0,-1 3 0 15,-1 5 0-15,0-10 128 0,-3-10-128 0,3-2 192 16,5-2-64-16,3 2 0 0,2 0 192 0,5-5 64 16,3 1 0-16,1-3 0 0,-2 2-48 0,1-1 0 15,-2-2 0-15,0 0 0 0,-2-2-80 0,-1 0-32 16,-1-4 0-16,2 1 0 0,3-1-32 0,-2 1-16 15,-4-2 0-15,1-2 0 0,0-2 64 0,2-1 16 16,-2-1 0-16,-1-5 0 0,-3 1 144 0,-1-4 48 16,-1-3 0-16,0-2 0 0,-2-2-144 0,2-5-32 0,-5 1 0 15,2-6 0-15,4 0-128 0,0-3-16 0,-2-1-128 0,-2 2 192 16,-3-5-64-16,-1 1 0 0,-1-1-128 0,-1-3 192 16,1 1-192-16,-2-3 0 0,0 4 128 0,-2-1-128 15,-2 2-128-15,-2 4-80 0,-1-4-16 0,0 7 0 31,-5 4-448-31,0 3-96 0,-2-1 0 0,-1 4-19600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35:39.9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15969 13013 13823 0,'0'0'608'0,"0"0"128"0,5-7-592 0,-1 1-144 0,2 2 0 0,0 0 0 16,1 0 3712-16,3 0 704 0,0-1 128 0,2 0 48 15,1-2-3616-15,-2 3-720 0,-1-2-128 0,1 1-128 16,0-1 0-16,0 3 128 0,-2 0-128 0,-1 3 0 15,-8 0 0-15,11 3 0 0,-3 2 0 0,-1 3 0 16,-7-8 0-16,5 15 0 0,-1 1-128 0,0 3 128 16,0 2 0-16,0 1 0 0,-3 1 0 0,-1 1 0 15,0 3 0-15,0-1 0 0,0 1 0 0,0-1 0 0,0-3 0 16,1 4 0-16,0-4 0 0,-1-2 0 0,2 1-304 0,0-5-32 16,4-1-16-16,-2-2-8480 15,-1-2-1712-15</inkml:trace>
  <inkml:trace contextRef="#ctx0" brushRef="#br0" timeOffset="600.19">15883 13233 14735 0,'-15'-8'640'0,"7"6"160"0,0-1-640 0,8 3-160 16,0 0 0-16,0 0 0 0,0 0 3984 0,0 0 768 0,10-5 160 0,3-1 16 16,4-1-3840-16,3-1-784 0,-1 0-160 0,4 1-16 15,-1 0-128-15,0 1 0 0,0 2 128 0,0 1-128 16,-1 0 0-16,1 1 0 0,-2 4 0 0,-1 1-192 31,0-3-528-31,-2 0-112 0,-2 3-32 0,1 1 0 16,1-3-1040-16,-2 1-208 0,-2 1-32 0,1-2-16 0,-3 1-272 0,1 2-48 15,-2-4-16-15,1 0 0 0,-11 0 1360 16,12 2 272-16,-2 3 48 0,-10-5 16 0,0 0 976 0,13 6 192 0,0-1 32 0,-2 0 16 16,-11-5 672-16,7 8 128 0,1 1 16 0,-3 3 16 15,-1-1 0-15,2 1 0 0,0 0 0 0,1 1 0 0,-1 3-272 0,1-3-48 16,-1 0-16-16,2 0 0 0,2 0-208 0,-1-2-64 16,1 1 0-16,-1 1 0 0,0-1-80 0,0 0-32 15,-2-2 0-15,-1-2 0 0,-6-8 32 0,9 6 0 16,-1 1 0-16,-8-7 0 0,0 0-16 0,0 0 0 15,0 0 0-15,0 0 0 0,0 0-208 0,0 0-32 16,0 0-16-16,0 0 0 0,8-4-128 0,-8 4-32 16,5-9 0-16,-1-1 0 0,-1-1 32 0,-1-1 0 15,-1-1 0-15,2-1 0 0,-2-4 192 0,1 2 32 16,-4-1 16-16,2 0 0 0,2-4-96 0,0 2-32 16,0 1 0-16,-2-5 0 0,0-1-272 0,2 4 128 15,2-1-128-15,0 2 0 0,-3-1 128 0,2 3-128 16,1 3 0-16,1 1 0 0,0 1 128 0,0 2-128 0,1-1 0 15,0 2 0-15,2 3 0 0,0 0 0 0,-8 6-176 16,12-5 176 0,-2 2-864-16,-10 3-64 0,12-5-16 0,-1 4 0 15,1 1-2656-15,0 0-544 0,0 0-96 0</inkml:trace>
  <inkml:trace contextRef="#ctx0" brushRef="#br0" timeOffset="1049.67">16891 13079 12207 0,'0'0'528'0,"0"0"128"0,0 0-528 0,0 0-128 0,0 0 0 0,10 7 0 16,-2 0 656-16,-8-7 112 0,0 0 0 0,0 0 16 16,7 9-208-16,-7-9-32 0,0 0-16 0,6 9 0 15,-6-9 272-15,0 0 48 0,0 0 16 0,0 12 0 16,0-12-48-16,-2 9-16 0,-4 0 0 0,0-1 0 16,-5-1 160-16,1 3 16 0,2 0 16 0,-1 2 0 0,-3-1-224 0,2 1-64 15,2 0 0-15,2 1 0 0,-4 3-448 0,4-3-80 16,1 0-32-16,1-2 0 0,-1 0-144 0,1 1 0 15,0 1 144-15,2 0-144 0,1-3 128 0,1-10-128 16,3 9 128-16,-2-1-128 0,-1-8 0 0,0 0 128 16,7 9-128-16,-1-4 0 0,-6-5 128 0,0 0-128 15,0 0 160-15,9 2-160 0,-9-2 128 0,0 0-128 16,11-7 0-16,-3 1 0 0,-2-4 128 0,1 0-128 16,-2-2 0-16,1 2 144 0,-1-1-144 0,1 1 160 15,-2 0-160-15,1-2 160 0,1-1-160 0,-2 1 0 16,-4 2 144-16,2 1-144 0,0-2 0 0,1 2 128 0,-1 0-128 15,2 1 0-15,-4 8 0 0,0 0 0 16,9-5 0-16,-9 5 0 0,8-5 128 0,-8 5 48 16,8-4 16-16,-8 4 0 0,0 0 128 0,9 0 48 0,-9 0 0 15,11 4 0-15,-4 2 64 0,-7-6 16 0,4 11 0 0,0-1 0 16,1 0-144-16,-1 3-32 0,-2 2 0 0,0-1 0 16,1-1-112-16,0 0-32 0,-2 0 0 0,1-1 0 15,2-2-128-15,0 1 0 0,-4-11 0 0,7 12 0 31,1-6-448-31,-1 1 16 0,-7-7 16 0,0 0 0 16,11 4-1424-16,1-2-272 0,-3-4-64 0,-9 2-10976 0</inkml:trace>
  <inkml:trace contextRef="#ctx0" brushRef="#br0" timeOffset="1288.12">17227 13270 5519 0,'0'0'496'0,"0"0"-496"0,0 0 0 0,0 0 0 0,0 0 6960 0,0 0 1296 16,0 0 256-16,7 13 48 0,-3-1-6688 0,-2-2-1328 15,0 0-272-15,-2 1-48 0,0-1-384 0,0 3-80 16,0 2-16-16,0-1 0 16,-2 0-480-16,4 1-96 0,-2-1-32 0,0-1 0 15,1-2-192-15,-1-11-32 0,5 10-16 0,0-2 0 16,-5-8 352-16,0 0 80 0,0 0 16 0,0 0 0 15,0 0-1392-15,0 0-256 0</inkml:trace>
  <inkml:trace contextRef="#ctx0" brushRef="#br0" timeOffset="1465.77">17347 12876 38751 0,'0'0'1728'0,"0"0"336"0,0 0-1648 0,0 0-416 0,0 0 0 0,0 0 0 16,0 0 0-16,0 0 0 0,0 0 0 0,0 0 0 15,0 0-2464-15,11 11-480 16,0-1-80-16</inkml:trace>
  <inkml:trace contextRef="#ctx0" brushRef="#br0" timeOffset="1828.22">17506 13347 23615 0,'0'0'1040'0,"0"0"224"0,0 0-1008 0,6 11-256 16,0-1 0-16,-6-10 0 0,8 6 256 0,-8-6 16 16,8 5 0-16,-8-5 0 0,10 2-272 0,-10-2 0 15,11-3 128-15,-11 3-128 0,10-6 0 0,-10 6 0 16,7-11 0-16,-2 2 0 0,0 0 240 0,-1-2-16 15,-2 1 0-15,1-3 0 0,0-4 304 0,-1 0 64 16,1 0 16-16,1 0 0 0,1-1-256 0,0 1-48 0,0 3-16 0,2 1 0 16,-1-4-48-16,0 4-16 15,0 1 0-15,1 1 0 0,-1 2 96 0,2 1 32 0,0 1 0 16,1 1 0-16,0 3-96 0,-9 3-32 0,12 0 0 0,-2 0 0 16,-10 0-96-16,12 3 0 0,-2 5-128 0,0 3 192 15,-3-1 256-15,1 3 64 0,0 3 0 0,0 2 0 16,-2-1 128-16,2 3 48 0,-3-2 0 0,2 0 0 15,-1-5-224-15,1 1-32 0,-2 2-16 0,2-2 0 16,-2-1-288-16,0-1-128 0,2-1 128 0,-2-4-128 16,-5-7-1632-1,5 7-416-15</inkml:trace>
  <inkml:trace contextRef="#ctx0" brushRef="#br0" timeOffset="3782.38">11125 13052 5519 0,'0'0'496'0,"0"0"-496"16,0 0 0-16,4-9 0 0,-4 9 5696 0,7-8 1056 16,-7 8 208-16,11-5 32 0,-1 1-5584 0,1 0-1104 15,-11 4-304-15,11-2 0 0,0-4 0 0,-11 6 0 16,10-1 0-16,-10 1 0 0,12 3 0 0,-3 1 0 15,-9-4 0-15,8 7 0 0,0 2 0 0,-3 2 0 16,-1 1 0-16,0 2 0 0,0 2 0 0,0 1 0 16,-2 1 0-16,1 3 0 0,-1 1 0 0,1 0 0 15,0 0 0-15,1-2 0 0,-1-5 0 0,3 2 256 16,-1 2-32-16,1-6-16 0,0-2 208 0,0 1 32 16,-1-2 16-16,1 1 0 0,-6-11-128 0,6 9-16 15,-1-1-16-15,-5-8 0 0,7 5-48 0,-7-5-16 0,0 0 0 0,0 0 0 16,12 0-112-16,-3-3 0 0,-9 3-128 0,10-3 192 15,-2-5-192-15,1-1 144 0,1-3-144 0,1-1 128 16,1-1-128-16,-1-3 128 0,0-3-128 0,-1 0 128 16,-1 1-128-16,3 1 0 0,1-1 0 0,0-1 128 15,0-4-128-15,0 1 0 0,0 3 144 0,0-2-144 16,0 1 0-16,0 3 144 0,-1 2-144 0,-1 0 0 16,-2 2 0-16,-1 1 0 0,-1-1 0 0,2 2 0 15,1 3-448-15,-1 2-112 16,0 3-16-16,0-2 0 0,-9 6-2112 0,10-5-448 15</inkml:trace>
  <inkml:trace contextRef="#ctx0" brushRef="#br0" timeOffset="4383.92">11874 13081 28559 0,'-13'-2'1264'0,"13"2"272"0,-10 0-1232 0,-1 0-304 0,1 3 0 15,1 1 0-15,9-4 352 0,-11 3 16 0,1-3 0 16,1 4 0-16,0-2-368 0,1 3 0 0,-1 2-160 0,0 1 160 15,-2 0-128-15,2 5 128 0,0 0 0 0,-1 1 0 16,-1 2 0-16,1-3-128 0,1 1 128 0,-1-1 0 16,3 0 0-16,1-3 0 0,1 0 0 0,4-1 0 15,0 1 224-15,-1 1 48 0,2-11 16 0,0 0 0 16,0 7 48-16,0-7 16 0,0 0 0 0,0 0 0 16,0 0-32-16,0 0 0 0,0 0 0 0,11 2 0 15,-11-2-32-15,11-3-16 0,1-1 0 0,-3-1 0 16,-1-2-80-16,-8 7 0 0,9-9-16 0,-1 3 0 15,-8 6-176-15,8-8 0 0,0 1 0 0,-3 0 0 0,-1-1 0 0,-2-1 0 16,1 0 128-16,-2-2-128 0,-1 11 0 0,0-9 0 16,0 0 0-16,-1 1 0 0,0-2 0 0,-1 2 0 15,2 8 144-15,0 0-144 0,-1-9 128 0,1 9-128 16,-1-9 128-16,1 9-128 0,0 0 192 0,0 0-48 16,0 0 0-16,0 0 0 0,0 0 32 0,0 0 0 15,0 0 0-15,0 0 0 0,12 6 16 0,-3 6 0 16,-3 6 0-16,-1-2 0 0,1-1-192 0,-1 2 192 15,0 2-192-15,0 1 192 0,0 0-192 16,2 0 0-16,-2-4 0 0,2 0-176 0,1 0 176 0,1-2 0 16,0-1 0-16,1-4 0 0,-1 2 0 0,0-5 0 15,2-1 0-15,-2-2 0 0,-9-3-240 0,13 0-64 16,-1-1-16-16,0-2 0 16,-2-3-448-16,2-1-112 0,-1-2-16 0,1-1-9200 0,-4-1-1840 0</inkml:trace>
  <inkml:trace contextRef="#ctx0" brushRef="#br0" timeOffset="4652.14">12165 12514 28559 0,'0'0'2544'0,"0"0"-2032"0,-10-2-512 0,10 2 0 15,0 0 2016-15,-8 11 304 0,3 2 64 0,5 0 16 16,3 3-1728-16,4 4-352 0,2 1-64 0,2 4 0 0,-2 2-128 16,2-1-128-16,1 4 176 0,0 3-176 0,-2 4 144 0,1-1-144 15,-1 1 0-15,1-1 144 0,-4-1-144 0,0 0 0 16,-1-3 0-16,1 2 128 0,-1 1-128 0,0 0 0 16,-2-1 0-16,1 0 0 15,0-2-1088-15,0 1-288 0,-1 0-64 16,1-1-14336-16</inkml:trace>
  <inkml:trace contextRef="#ctx0" brushRef="#br0" timeOffset="9380.34">21948 13029 3679 0,'0'0'160'0,"0"0"32"0,-10 2-192 0,-1 0 0 0,1-2 0 0,10 0 0 16,-9 0 2544-16,1-2 464 0,-4 1 80 0,4 0 32 15,8 1-1840-15,0 0-352 0,0 0-80 0,-9-2-16 16,1 0-208-16,8 2-48 0,-9-3-16 0,0 3 0 16,0 0 16-16,9 0 16 0,0 0 0 0,0 0 0 15,-10 3 208-15,10-3 32 0,0 0 16 0,0 0 0 16,0 0-160-16,0 0-48 0,0 0 0 0,0 0 0 15,0 0-208-15,9 4-48 0,-9-4-16 0,13 4 0 0,-2-2-96 16,2 1-16-16,1-2 0 0,0-2 0 0,0-3 48 0,1 3 0 16,-2 1 0-16,1 0 0 15,2-2-80-15,-1 2-16 0,0 2 0 0,-1-1 0 0,3 1-208 0,1 1 144 16,-1 1-144-16,0-3 128 0,-1 4-128 0,2-2 0 16,3 1 0-16,0 0 0 0,-2-1 0 0,-1-1 0 15,1 1 0-15,0-1 0 0,1 0 0 0,-2 0 0 16,-2 1 0-16,-1-1 0 0,1-2 0 0,0 0 0 15,-2-2 0-15,2 2 0 0,2-1 0 0,-3-1 0 16,-1 1 0-16,-1 0 0 0,-2-1 144 0,1 2-144 16,-2 0 160-16,-10 0-160 0,13-4 256 0,-1 2-32 15,-1 2-16-15,-11 0 0 0,11-4-208 0,0 1 176 16,-1 2-176-16,-10 1 160 0,9-4-160 0,-9 4 0 0,11-3 0 0,-2-2 128 16,-9 5-128-16,10-4 0 0,-10 4 0 0,8-4 0 15,-8 4 0-15,0 0 0 0,0 0 0 0,0 0 0 16,9-6 0-16,-9 6 0 0,0 0 0 0,0 0 0 15,4-9 0-15,-4 9 160 0,0 0-160 0,0 0 160 16,0-12-32-16,0 12 0 0,-2-9 0 0,2 9 0 16,-7-8 0-16,2 2 0 0,5 6 0 0,-7-8 0 15,1 1-128-15,6 7 0 0,-11-5 144 0,2-1-144 16,0-1 0-16,0 2 128 0,0 1-128 0,0 1 0 16,0 2 0-16,0-3 144 0,-3 1-144 0,12 3 0 15,-9-2 128-15,9 2-128 0,-12-3 0 0,12 3 0 16,0 0 128-16,0 0-128 0,0 0 0 0,0 0 0 15,0 0 0-15,0 0 0 0,0 0 0 0,0 0 0 16,0 0 0-16,10-1-176 0,2 1 176 0,-1 0-208 0,-1 0 64 16,0 3 16-16,2-2 0 0,-1 1 0 0,-11-2 128 0,13 7 0 15,0-3-144-15,-2 1 144 0,-2 2 0 0,-1 0 0 16,-8-7-144-16,11 10 144 0,-2-3 0 0,-1 1 0 16,-8-8 0-16,6 11 0 0,-6-11 0 0,8 14 0 15,-3-5 0-15,-5-9 0 0,0 0 0 0,8 12 0 16,-8-12 0-16,7 12 0 0,-7-12 0 0,0 0 0 15,0 0 0-15,3 11 0 0,-3-11 0 0,0 15 0 16,-1-1 0-16,-1-1 144 0,-2-4-144 0,4-9 128 16,-7 11-128-16,1-1 128 0,-4 0-128 0,1 3 128 15,-1 3-128-15,0-2 128 0,-1-2-128 0,1-1 0 16,-1-1 0-16,2-3 0 0,9-7 0 0,-9 6 0 0,1-1 0 16,8-5 0-16,0 0 0 0,0 0-192 0,0 0 0 0,0 0-15024 15</inkml:trace>
  <inkml:trace contextRef="#ctx0" brushRef="#br0" timeOffset="11748.54">21651 14663 17503 0,'0'0'768'0,"0"0"176"0,-5-11-752 0,1 2-192 0,4 9 0 0,-2-9 0 16,2 9 3200-16,0 0 592 0,3-10 128 0,-3 10 32 16,4-10-3104-16,4 3-608 0,2 4-240 0,1-1 176 0,-2 0-176 0,2 1 0 15,5 2 0-15,1-2-176 0,1-1-96 0,2 3-32 16,-2-3 0-16,2 3 0 0,1 1 112 0,-1-2 0 15,-1 2 16-15,0 0 0 0,1-2 176 0,-1 1 0 16,1-1 0-16,-1 1-128 0,0 1 272 0,0 0 64 16,2-3 16-16,0 2 0 0,0-2 80 0,1 2 16 15,1-1 0-15,1 0 0 0,-2 1-64 0,3 1-16 16,1-1 0-16,-1 1 0 0,-4 1-240 0,3 2 0 16,4-2 0-16,-1 3 0 0,-1-3 0 0,-1 3 0 15,-4-1 0-15,-2 0 0 0,1 1 0 0,-2 0 0 16,-2-1 0-16,-1-1 0 0,0 1 0 0,-2-2-128 0,-1-1 128 15,-1 2 0-15,0-1 0 0,-11-1 0 0,11 0 0 0,0 0 0 16,-11 0 0-16,10-1 0 0,-10 1 128 0,12-2-128 16,-12 2 256-16,10-4-32 0,-10 4-16 0,10-2 0 15,-10 2-80-15,0 0 0 0,0 0-128 0,9-4 192 16,-9 4-192-16,0 0 128 0,0 0-128 0,0 0 0 16,0 0 0-16,0 0 0 0,0 0 0 0,2-7 0 15,-2 7 0-15,-2-10 0 0,-4 1 0 0,1 1 0 16,-1 2 192-16,-2-1-64 0,-2-1-128 0,-1 2 192 15,2-2 32-15,-1 1 0 0,-2 1 0 0,0-1 0 16,0 3 48-16,1-1 16 0,-1-1 0 0,1 0 0 16,1 1-128-16,0 1-32 0,0 2 0 0,1 0 0 15,0-1-128-15,0 0 0 0,-3 0 0 0,2 1 0 0,10 2 0 0,-12-4 0 16,2 0 0-16,1 1 0 0,-1 1 0 16,10 2 0-16,-9-6 0 0,3 3 0 0,-2 0 0 15,8 3 0-15,0 0 0 0,0 0 0 0,0 0 0 0,0 0 160 16,4-12-160-16,-4 12 160 0,8-6-160 0,1 2 0 15,1 1 144-15,1 2-144 0,-1 2 0 0,1 2 0 16,-2 1 0-16,1 1 0 0,1 1-144 0,-1 1 144 16,0 1-160-16,0 0 160 0,-3 1 0 0,1-1 0 15,0-2-128-15,1 2 128 0,-1 0 0 0,-8-8 0 16,7 7 0-16,-1 1 0 0,2 1 0 0,0-2 0 16,-8-7 0-16,9 10 0 0,-1 0 0 0,-1 0 0 15,0-2 0-15,-1 2-144 0,0 2 144 0,-1-3 0 16,-5-9 0-16,6 14 0 0,0-1 0 0,-4 0 0 15,-2-1 0-15,0 1 0 0,0 0 0 0,-2 0 0 16,-2 3 0-16,-1-2 0 0,-3 1 0 0,-1-1 0 0,-3-1 144 0,0 0-144 16,-1 1 352-16,-1-1-32 0,-2-1-16 0,-1-1 0 15,-1-1 0-15,0-1 0 0,-1-1 0 0,2-2 0 16,3 1-176-16,4-4-128 0,1 1 144 0,9-4-11792 16,-11-4-2352-16</inkml:trace>
  <inkml:trace contextRef="#ctx0" brushRef="#br0" timeOffset="21998.67">21806 16454 19119 0,'-13'-4'832'0,"4"1"192"0,-4 0-816 0,-2 2-208 0,0 0 0 0,-1 1 0 16,2-2 256-16,1 2 0 0,2 0 0 0,1 0 0 15,-1 0-256-15,11 0 144 0,0 0-144 0,0 0 128 16,0 0 256-16,0 0 32 0,2-7 16 0,-2 7 0 15,9-7 80-15,1 2 0 0,-10 5 16 0,13-3 0 16,0 2-112-16,-13 1-32 0,0 0 0 0,15-4 0 16,0 1 240-16,-2 1 32 0,-13 2 16 0,16-1 0 0,4-1 64 0,-1 0 16 15,1-1 0-15,-2 0 0 16,0 0-176-16,2-1-16 0,1 1-16 0,0-2 0 0,-1 1-176 0,3 0-48 16,0-6 0-16,-1 2 0 0,2 3-144 0,2-2-48 15,2 2 0-15,2 3 0 0,0 2-128 0,3 0 192 16,2-2-192-16,0 2 192 0,-2 0-192 0,0 2 0 15,-3-2 0-15,-2 2 128 0,0-1 0 0,-4 3 0 16,-1-1 0-16,-4 3 0 0,-1 2 160 0,-2 0 32 16,-3-2 0-16,-1 1 0 0,-1-1 144 0,1 1 48 15,-1-2 0-15,-2 0 0 0,-9-5-64 0,12 5 0 16,-2-2 0-16,-10-3 0 0,12 0-192 0,-2 1-64 16,-10-1 0-16,12 0 0 0,-12 0-48 0,10 0-16 15,-10 0 0-15,0 0 0 0,0 0 128 0,11-2 0 0,-11 2 16 16,0 0 0-16,0 0 16 0,0 0 0 0,0 0 0 0,0 0 0 15,1-9-128-15,-1 9-32 0,-5-11 0 16,0 6 0-16,-3 0 0 0,0 0 0 0,-1-1 0 0,0 0 0 16,-2-2-128-16,0 2 192 0,-1-1-192 15,0 0 192-15,0 1-32 0,2 1 0 0,-1 0 0 0,1-2 0 16,0 0 32-16,-1 1 0 0,2 1 0 0,1 0 0 16,2-1-192-16,-1 1 0 0,1-1 0 0,6 6 128 15,0 0-128-15,0 0 0 0,-7-8 0 0,7 8 0 16,-5-8 0-16,5 8 0 0,0 0 0 0,0 0 0 15,0 0 0-15,0 0 0 0,0 0 0 0,0 0 0 16,0 0 0-16,0 0-144 0,9-5 144 0,-9 5-160 16,10-3 160-16,1 3 0 0,-11 0-144 0,12 0 144 0,-12 0 0 0,11 1 0 15,0-1 0-15,-1 3 0 0,-10-3 0 0,11 4 0 16,-11-4-144-16,11 6 144 0,0-3 0 0,-1 2 0 16,-10-5 0-16,11 7 0 0,-1-1 0 0,-10-6 0 15,8 7 0-15,-8-7 0 0,10 9-128 0,-10-9 128 16,8 8 0-16,-3 2 0 0,-5-10 0 0,6 13 0 15,-2 0 0-15,-2-1 0 0,-2-2 0 0,0-10 0 16,0 11 0-16,0-11 0 0,-2 10 0 0,-1 1-160 16,-1-2 160-16,0 0-128 0,0-1 128 0,-1 1-128 15,-2-1 128-15,2 0-128 0,0-2-64 0,0 2 0 16,-2 0 0-16,2 0 0 16,0-1-272-16,1 3-64 0,-1-3-16 0,0 0 0 15,5-7-2848-15,-6 8-576 0</inkml:trace>
  <inkml:trace contextRef="#ctx0" brushRef="#br0" timeOffset="23041.93">21850 17994 21183 0,'-11'-5'1888'0,"11"5"-1504"16,-11-1-384-16,1 1 0 0,-1 0 2848 0,11 0 496 15,0 0 112-15,0 0 0 0,0 0-2816 0,0 0-640 16,0 0 0-16,0 0 0 0,0 0-160 0,0 0-16 0,0 0 0 0,0 0 0 15,0 0 176-15,0 0 0 0,0 0 0 0,0 0 0 16,0 0 0-16,8-10 176 0,3 2-16 0,-2 3 0 16,-2-1 48-16,4 2 16 0,2 0 0 0,1 1 0 15,2-5-16-15,2 4 0 0,2 1 0 0,1 1 0 16,-3-1 16-16,3-1 0 0,0 1 0 0,2 0 0 16,2 1-48-16,1 1-16 0,0-3 0 0,1 3 0 15,1 1-160-15,0-2 0 0,1 0 0 0,2 1 0 16,1-2 0-16,-4 3 0 0,0-3-144 0,-2 1 144 15,0-2 0-15,-1 1 0 0,-2 1 0 0,-1 0 144 16,0 0-144-16,-1-1 0 0,0 0 0 0,0 0 0 16,-1 0 240-16,0 3-48 0,1-3 0 0,-1 3 0 15,-1-1-64-15,1 0-128 0,-2-1 176 0,2 0-176 0,-2 4 128 0,-2-2-128 16,-5-2 0-16,1 2 0 0,0 2 144 16,-12-2-144-16,0 0 0 0,0 0 144 0,10-5 128 0,-10 5 32 15,0 0 0-15,0 0 0 0,0 0 128 0,0 0 16 16,0 0 16-16,0 0 0 0,-5-12-128 0,0 6-16 15,5 6-16-15,-8-7 0 0,-2 1-48 0,0-3-16 16,3 1 0-16,-1 1 0 0,-1 1-96 0,0-1-16 16,-2 2 0-16,2 0 0 0,0-2-128 0,0 1 0 15,-3-3 144-15,2 2-144 0,-2 1 0 0,0-1 144 16,-2 1-144-16,1 1 0 0,1 2 128 0,0 0-128 16,1 1 0-16,0 0 0 0,1 0 0 0,-1 2 0 15,2 0 0-15,0 0 0 0,9 0 0 0,0 0 0 16,0 0 0-16,0 0 0 0,0 0 0 0,0 0-144 15,0 0 144-15,0 0 0 0,0 0 0 0,0 0-160 0,0 0 160 16,0 0 0-16,0 0-128 0,0 0 128 0,12 2 0 0,1 0 0 16,0 0-176-16,-1 1 176 0,-1-3-160 15,1 1 160-15,1 2-160 0,-1-1 160 0,0 0-160 16,-1 0 160-16,-2 0-128 0,3 2 128 0,-1 1 0 0,-2-1-144 16,-9-4 144-16,10 6 0 0,-1 3 0 0,-2 0 0 15,-7-9 0-15,8 11 0 0,-2-2 0 0,-6-9 0 16,7 10 0-16,-3 0 0 0,-4-10 0 0,3 10 0 15,0 0 0-15,-3-10 0 0,0 12 0 0,0 0 0 16,3 1 0-16,-2-4 128 0,-1-9-128 0,-3 13 0 16,-1 1 0-16,1-1 144 0,-4-1-144 0,0 1 0 15,1 0 256-15,-1 0-64 0,-2 0-16 0,0 0 0 0,-1-3 0 16,-1 0 0-16,2 3 0 0,-1-1 0 16,-3-4-176-16,1 2 0 0,2 3 144 0,-1-3-144 0,1-3 0 15,-1 1 0-15,1 0 0 0,-1-1 0 16,1 1-1280-16,0 0-256 15,0-1-64-15,10-7-16224 0</inkml:trace>
  <inkml:trace contextRef="#ctx0" brushRef="#br0" timeOffset="32148.41">23162 13210 17967 0,'0'-18'784'0,"2"6"176"0,1-2-768 0,1-1-192 0,0 0 0 0,0-1 0 16,0-1 192-16,0 1 0 0,0 1 0 0,-1-1 0 15,-1-1-192-15,-1 0 144 0,0 1-144 0,-1 3 128 16,-2 3 64-16,0-2 0 0,1 2 0 0,-1 1 0 16,-2 0 0-16,0-1 0 0,-2 0 0 0,3-2 0 15,-1 1 368-15,0-2 80 0,1-1 0 0,1 1 16 0,-1 0 80 0,0-2 16 16,1 0 0-16,-2 2 0 0,0-2-80 0,0 2-16 15,0 1 0-15,0 0 0 0,0 1-144 0,-2 1-16 16,-1-1-16-16,-1 2 0 0,-1 2-144 16,0 0-16-16,-1 1-16 0,-1 3 0 0,2-1-64 0,-1 3-16 15,-1 1 0-15,1 0 0 0,-1 1-80 0,0 3-16 16,-1-1 0-16,2 2 0 0,0 2 16 0,1 1 0 16,-1 1 0-16,1 2 0 0,0-1-144 0,-1 1 128 15,1 2-128-15,-1 3 128 0,3-2-128 0,-2 2 128 16,-1-2-128-16,1 3 128 0,2 1-128 0,-2-1 0 15,-3 3 0-15,-1-3 0 0,2 2 0 0,1 1 128 16,3 0-128-16,-3 2 0 0,-1 3 128 0,-1-2-128 16,0-1 0-16,2 3 128 0,-1 1 64 0,1 0 0 0,1-2 0 15,1 0 0-15,2 5 0 0,2 0 16 0,0-1 0 0,1 1 0 16,2 0-16-16,0 1-16 0,1 1 0 0,1 0 0 16,1-1-48-16,1 2 0 0,1 0 0 0,0-1 0 15,0 5-128-15,-2-1 0 0,0 1 144 0,2-2-144 16,1-2 192-16,0-1-48 0,-1 0 0 0,1 2 0 15,2 1-16-15,-3-2 0 0,-2-2 0 0,1 3 0 16,-2-3 112-16,-1 1 16 0,0 2 0 0,1 2 0 16,2 1 64-16,0 1 0 0,-2-3 16 0,2 1 0 15,-1 0 48-15,-2 2 0 0,-1 0 0 0,1 1 0 16,1-1 0-16,2-2 16 0,1 0 0 0,0-1 0 0,-2 0-32 16,1-3-16-16,-1 2 0 0,0 1 0 0,-4 0-128 15,2 1-32-15,3 0 0 0,-2 2 0 0,-2-5-192 16,1 5 176-16,3 0-176 0,-2 3 160 0,-2-4-160 15,-1-1 128-15,0 2-128 0,2-2 128 0,2 0-128 0,0 0 160 16,-4-1-160-16,1 1 160 0,1 1 0 16,1-4 0-16,-3 2 0 0,2-1 0 0,2 1-32 15,-2 0-128-15,-2-2 192 0,-1 1-64 0,2-2 0 0,1 0-128 16,6 1 192-16,-3 0-64 0,-4-2-128 0,-1 1 128 16,4 1-128-16,-2 0 128 0,-2 2-128 0,1-1 128 15,0-3-128-15,1 1 128 0,0 2-128 0,2-2 0 16,1 0 0-16,-2 2 128 0,-1-4-128 0,-1 1 128 15,-2 0-128-15,3-1 128 0,3 1-128 0,-3-1 0 16,-3 0 0-16,2 0 128 0,1-1-128 0,-1 2 160 16,-2-1-160-16,0 1 160 0,1-1-160 0,1-1 160 0,-2 1-160 15,0 0 160-15,-2-1-160 0,4 1 0 0,1 0 144 16,-1-1-144-16,-6 0 0 0,3-1 128 0,3 0-128 0,-1 1 0 16,1-1 0-16,-1 2 128 0,-5 1-128 0,4-1 0 15,5-1 0-15,-2 1 0 0,0-2 0 0,1 1 128 16,3-5-128-16,-3 6 0 0,-2-2 0 0,1 1 0 15,4-4 0-15,0 4 0 0,-3-5 0 0,0 3 0 16,1-2 0-16,-1 1 0 0,-1-2 0 0,0 2 128 16,0-2-128-16,3 3 0 0,1-1 0 0,-2 1 0 15,-2-1 0-15,0 2 128 0,0-3-128 0,0 2 0 16,0-1 0-16,0-2 128 0,0-1-128 0,1 2 0 16,3 2 0-16,-1-4 0 0,-4-1 0 0,3 1 128 15,5 0-128-15,-3 3 144 0,-4-7-144 0,1 2 160 0,3-1-160 16,1-1 128-16,-1-2-128 0,1 2 128 0,2-1-128 0,-2 0 0 15,-2-1 0-15,-1 0 0 0,-2 1 0 0,1-1 0 16,1 3 0-16,0-2 0 0,1-3 0 0,0 3 0 16,-2 0 128-16,-1 2-128 0,0-2 0 0,1 3 0 15,1 1 0-15,-2 1 128 0,-2-6-128 0,2 5 0 16,0-2 0-16,3 2 0 0,1 0 0 0,-2 4 0 16,0-5 0-16,-2 3 0 0,0-4 0 0,1 1 0 15,2 1 128-15,-1-6-128 0,-1 1 0 0,-1 2 0 16,-1-4 144-16,2 3-144 0,2-4 0 0,-2 0 0 15,-1 0 0-15,2-3 0 0,-2-10 0 0,4 9 0 16,0 0 0-16,-4-9 128 0,5 8-128 0,-5-8 0 16,4 10 0-16,-4-10 0 0,5 8 0 0,0 0 0 15,-5-8 0-15,8 9 0 0,-2 0 0 0,1-2 0 0,-7-7 0 16,9 6 0-16,0 3 0 0,-2-4 0 0,-7-5 0 16,8 3 0-16,1 0 0 0,1-2 0 0,2 2 0 0,-3-1 0 15,-1-4 0-15,0 0 0 0,1 0 0 0,-9 2-128 16,9-4 128-16,0 0 0 0,-1 0 0 0,1 0 0 15,-1 1 0-15,-2-1 0 0,1-2 0 0,-1-1 0 16,3 1 0-16,-2-2 0 0,-2-1 0 0,-5 9 0 16,8-5 0-16,-2-2 0 0,0-1 0 0,-1 1 0 15,0-1 0-15,3 0 0 0,-2 0 0 0,1-1 0 16,0-1 0-16,-1-1 0 0,1 1 0 0,-1-1 0 16,1-2 0-16,0 1 0 0,4 2 0 0,-2-3 0 15,-3-1 0-15,5 1 0 0,-1-2 0 0,2 1 0 16,0 0 0-16,-2-1 0 0,-1 1 0 0,0 0 0 0,3 1 0 15,-1-3 0-15,-2 0 0 0,1 2 0 0,-1 0 0 0,0-2 0 16,-1-1 0-16,0 1 0 0,-5 9 0 0,1-7 0 16,1-5 0-16,0 2 0 0,2 0 0 0,-1-3 0 15,-1-3 0-15,1 3 0 0,-3 0 0 0,3-1 0 16,-1 0 0-16,0-3 0 0,-1 1 0 16,2-3 0-16,-2 0 0 0,0 0 0 0,0-3 0 0,0-1 0 15,0 1 0-15,1-5 0 0,0 2 0 0,1-2 0 16,-2 1 0-16,1 1 0 0,1-2 0 0,1 1 0 15,-3-3 0-15,0 1 128 0,0 1-128 0,0 1 0 16,-2 1 0-16,1 0 0 0,1-2 0 0,-3 2 0 16,-1-5 0-16,0 1 0 0,0-3 0 0,0 1 0 15,0 0 0-15,0 0 128 0,0-2-128 0,0 1 0 16,0 1 0-16,1 1 0 0,1 0 0 0,-2 0 0 0,-2 2 0 16,2 0 0-16,2-1 0 0,-2 3 0 0,-2-4 0 15,1 3 0-15,1 2 0 0,0-1 0 0,-1 0 0 0,-1 1 0 16,0 0 0-16,0 2 0 0,1 1 0 0,-1-1 128 15,-2 0-128-15,0 0 0 0,1-2 0 0,-1 1 0 16,0-2 0-16,0-3 0 0,2-5 0 0,-1 2 0 16,-1 0 0-16,3 0 0 0,2-3 0 0,-1 3 0 15,-2-2 0-15,2 3 0 0,1 1 0 16,2 1 0-16,-1-1 0 0,2 5 0 0,-3 0 0 0,3 1 0 16,0 1 0-16,-1 3 0 0,-3-2 0 0,0 3 0 15,1 1 0-15,0 0 0 0,-2 1 0 0,1 0 128 0,-1-1-128 16,1 2 0-16,-2-2 0 0,1 2 128 0,0-2-128 15,0 1 0-15,-1 0 0 0,0-1 0 0,-1-1 0 16,0 1 0-16,1-5 0 0,1 1 128 0,-1-1-128 0,0 3 0 16,0-3 0-16,2 3 0 0,0-1 0 0,0 1 0 15,-1-2 0-15,1 2 128 0,0 1-128 0,1 1 0 16,1 0 0-16,-1 3 128 0,0 1-128 0,-1 0 0 16,-1 1 0-16,0 0 128 0,-2 2-128 0,0-1 128 15,-1 0-128-15,1-1 128 0,1 1-128 0,1 1 128 16,-2-1-128-16,1 1 128 0,-2-2-128 0,1 1 0 15,2-1 0-15,0 0 128 0,-1 1-128 0,1 0 0 16,1-2 0-16,-1 0 0 0,2 0 0 0,-1-1 0 16,0 1 0-16,0 0 128 0,0 2-128 0,0-1 0 15,-1 1 0-15,2 0 0 0,2 1 0 0,-3 1 128 0,-2 0-128 16,0 3 0-16,-1 1 0 0,0 0 0 0,1-3 0 16,-2 3 128-16,0 0-128 0,0 0 0 15,0 1 128-15,-1-1-128 0,0-1 0 0,-2 0 144 0,-2-1-144 0,4 1 0 16,0 1 128-16,1-3-128 0,-1 1 0 0,1 0 0 15,0 1 0-15,0 0 0 0,1 0 128 0,2 0-128 16,1-1 0-16,-3-2 0 0,-2-3 0 0,0 2 0 16,1 1 128-16,-1 0-128 0,-3 1 0 0,1 3 0 15,4-2 0-15,-3 1 0 0,0 1 128 0,-1 0-128 16,1 2 0-16,1 0 0 0,1 2 128 0,0-3-128 16,-1 2 0-16,1 2 0 0,1-2 0 0,-1-1 0 15,-2 0 0-15,2 0 0 0,2-1 0 0,1 1 0 16,-2-2 0-16,1 0 0 0,-1 0 0 0,3-1 0 15,3 1 0-15,-2 0 0 0,-1 0 0 0,0 0 0 0,0-1 0 16,0 4 0-16,-1-2 0 0,0 3 0 0,2 0 0 0,-1-2 0 16,-1 2 0-16,-1 1 0 0,0 2 128 0,-1-1-128 15,3 7 0-15,-5-9 0 0,0 0 0 0,1 2 128 16,4 7-128-16,-4-7 0 0,0-3 128 0,4 10-128 16,-1-9 0-16,-2 2 0 0,-1-3 0 15,1 3 0-15,2 0 0 0,1 1 0 0,1-5 0 0,-2 2 0 16,-1-1 0-16,-1-2 0 0,0 3 0 0,2 0 0 15,0-1 0-15,-1 1 0 0,1 1 0 0,0-1 0 16,-1 3 0-16,1-1 0 0,0-1 0 0,1 8 0 16,-1-10 0-16,1 10 0 0,-2-9 128 0,0 1-128 15,2 8 0-15,-4-8 0 0,4 8 0 0,-3-8 0 16,1-1 0-16,2 9 0 0,-4-9 0 0,4 9 0 0,-3-9 0 16,3 9 0-16,-4-9 0 0,2 2 0 15,2 7 0-15,-3-6 0 0,3 6 0 0,-3-8 0 16,3 8 0-16,-2-8 0 0,-1 0 0 0,3 8 0 15,-3-6 0-15,3 6 0 0,-2-9 0 0,2 9 0 0,0 0 0 0,-4-8 0 16,4 8 0-16,0 0 0 0,-1-7 0 0,1 7 0 16,0 0 0-16,0 0 0 0,-3-9 0 0,3 9 0 15,0 0 0-15,0 0 0 0,0 0 0 0,0 0 0 16,-4-6 0-16,4 6 0 0,0 0 0 0,0 0 0 16,-1-7 0-16,1 7-144 0,2-8-16 0,4 1 0 31,-1-1-1056-31,3 0-192 0,2-1-64 0,3 0-13056 0,3-2-2624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37:50.6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19755 6372 7359 0,'0'0'656'0,"0"0"-528"0,0 0-128 0,0 0 0 16,0 0 1424-16,0 0 256 0,0 0 48 0,0 0 16 16,0 0-736-16,0 0-160 0,0 0-16 0,0 0-16 15,0 0-144-15,-9-3-32 0,-1-1 0 0,-1 4 0 16,0 3 0-16,-1 0-16 0,0-2 0 0,-1 0 0 16,-3 0 80-16,1 2 0 0,0 1 16 0,-3-1 0 15,-3 0-16-15,0 0 0 0,1-3 0 0,-3 4 0 16,0 0-64-16,1 0-32 0,2-2 0 0,1 0 0 15,-1-1-208-15,1-1-32 0,-2 0-16 0,0 0 0 0,-3-3-32 16,2 1-16-16,0-2 0 0,0 1 0 0,-2 2-144 16,1 1-32-16,-2-3 0 0,0 3 0 0,2 0-128 0,2 3 128 15,1-3-128-15,1 1 128 0,-1 2-128 16,2 0 0-16,0-1 0 0,2 2 0 0,2 1 0 0,1 0 0 16,2-1 0-16,1 2 0 0,0-1 0 0,10-5 0 15,-7 6 0-15,7-6 0 0,0 0 0 0,0 0 0 16,0 0 0-16,10 6 0 0,1-3 0 0,2 0 128 15,3-2-128-15,2-1 128 0,1-1-128 0,4 0 0 16,1-1 0-16,4 0 0 0,0 2 0 0,1 0 0 16,0 0 0-16,-1-1 0 0,2-2 0 0,-1 0 128 15,-3 2-128-15,0-2 0 0,2 2 0 0,-2-1 0 16,1-2 0-16,2 1 0 0,-1-4 0 0,4 2 0 16,2 0 0-16,-3-1 0 0,-4-4 0 0,1 4 0 0,-1 2 0 0,-1 0 0 15,-1-1 0-15,-2-2 128 0,-2 2-128 0,-3 3 0 16,-2-4 0-16,-3 5 0 0,-2-4 0 0,-2 1 0 15,-9 4 0-15,0 0 0 0,0 0 128 0,0 0-128 16,0 0 128-16,0 0-128 0,0 0 192 0,-4-7-64 16,-4 2 64-16,-1 1 16 0,-3 0 0 0,-1 2 0 15,-3 0-32-15,-1 1-16 0,1 0 0 0,-3-1 0 16,-2 2-32-16,1 0 0 0,-3 2 0 0,3-1 0 16,-3 0-128-16,0 2 0 0,-2 0 0 0,0-1 0 15,2 1 0-15,-1 1-144 0,1 1 144 0,1-1-208 16,1 2-368-1,3 1-64-15,-1-1 0 0,3 2-9008 0,-3 0-1792 0</inkml:trace>
  <inkml:trace contextRef="#ctx0" brushRef="#br0" timeOffset="16671.41">13424 14328 4607 0,'0'0'400'0,"0"0"-400"0,0 0 0 0,0 0 0 16,0 0 1792-16,0 0 288 0,-7 4 48 15,7-4 16-15,0 0-1504 0,0 0-288 0,0 0-64 0,0 0-16 16,0 0-272-16,0 0 160 0,0 0-160 0,-3 13 128 15,3-1-128-15,-1 0 160 0,-1-2-160 0,1 1 160 16,-2 0-32-16,2 1 0 0,0 0 0 0,0 1 0 16,-2 4 48-16,0 0 0 0,1 2 0 0,0 1 0 15,1 0 160-15,1 4 48 0,0 2 0 0,0 3 0 16,-1 1 128-16,1 1 48 0,0 1 0 0,1 2 0 16,2-3-224-16,-3 3-32 0,-3-2-16 0,2-2 0 15,3-2-96-15,0-2-32 0,-2 0 0 0,1-4 0 0,-1-2 48 16,1-1 16-16,-1-5 0 0,0 2 0 15,0 0-32-15,0-3-16 0,2-2 0 0,-1 0 0 0,-1-11-176 16,0 12 128-16,0-12-128 0,-1 9 128 0,1-9-128 0,0 10 128 16,0-10-128-16,0 0 128 0,0 0 0 0,0 0 0 15,0 0 0-15,0 0 0 0,0 0-128 0,0 0 128 16,0 0-128-16,0 0 128 0,0 0-128 0,-4-8 0 16,0-1 0-16,1 0 128 0,2-4-128 0,1-3 0 15,0 2 0-15,-1-4 128 0,-2 0-128 0,2-3 0 16,-1-1 0-16,1-6 0 0,-2 1 0 0,2-4 128 15,-1-5-128-15,-1 0 0 0,0-1 0 0,1 1 128 16,-2-2-128-16,0 3 0 0,0 1 0 0,3 3 0 16,-1 2 0-16,2 0 0 0,2 2 0 0,-2 3 0 15,0 1 0-15,2-1 0 0,1 2 0 0,-1 3 0 0,-2 0 0 16,3 3 0-16,0 0 0 0,-2 3 128 0,-1-3-128 0,1 3 0 16,1 0 128-16,-1 0-128 0,0 1 128 0,2 1-128 15,-2 0 0-15,0 2 128 0,-1 9-128 0,4-9 0 16,-4 9 0-16,4-9 0 0,-4 9 0 15,5-7 0-15,-5 7 0 0,0 0 0 0,0 0 0 0,0 0 0 16,0 0 0-16,11 8 0 0,-5 4 0 16,1 2 0-16,-2 4 0 0,0 5 0 0,-2 4 0 0,1 2 0 15,1 2 128-15,-1 0-128 0,0 2 128 0,1 1-128 16,-1 1 0-16,0-2 128 0,1 0-128 0,-2-1 0 16,-1 0 0-16,1 2 0 0,1 0 128 0,-1 0-128 15,-3-3 0-15,1-2 0 0,0-3 0 0,0-1 0 0,1-2 0 16,-1-1 128-16,-1-2-128 0,1-3 128 15,-1-1-128-15,0-3 0 0,-1-2 0 0,1 0 128 0,0-11-128 16,1 10 128-16,-1-10-128 0,0 0 128 0,-1 9 48 0,1-9 0 16,0 0 0-16,0 0 0 0,0 0-176 0,0 0 128 15,0 0-128-15,0 0 128 0,0 0-128 0,-3-13 0 16,2-1 0-16,1-2 0 0,1-2 0 0,2-1 0 16,0-5 0-16,-1-1 0 0,0-3 128 0,-1-2-128 15,0-2 128-15,2 0-128 0,2-2 0 0,-2 0 0 16,-3 0 0-16,1 1 0 0,0-2 0 0,1 1 0 15,-2-1 0-15,1 3 0 0,1 0 0 0,-2 2 0 16,-1-1 0-16,0 4 0 0,0 2 0 0,1 1 0 16,1 2 0-16,-1 3 0 0,-3 0 0 0,1 4 0 15,0 0 0-15,1 6 0 0,1 9 0 0,0 0 128 16,0 0-128-16,0 0 0 0,0 0 0 0,0 0 128 16,0 0-128-16,0 0 0 0,-5 9 128 0,2 4-128 0,2 2 0 0,2 4 128 15,-1 1-128-15,0 3 128 0,0 2-128 0,0 1 128 16,1 2-128-16,2 3 0 0,0-1 0 0,1 2 128 15,1 1-128-15,0 1 0 0,0 1 0 0,0 3 128 16,1-2 48-16,-1 4 0 0,0 0 0 0,2-3 0 16,-1-1-32-16,-1 1 0 0,-1-5 0 0,3-1 0 15,3-2-144-15,-2-3 0 0,-4-2 144 16,-1-5-144-16,-2-2 0 0,1-3 128 0,1 0-128 0,0-4 0 16,-3-10 0-16,0 0 128 0,0 0-128 0,0 0 0 15,0 0 0-15,0 0 0 0,0 0 0 0,0 0 128 16,0 0-128-16,4-10 128 0,-6-1-128 0,1-3 128 15,-2-2-128-15,1-2 144 0,2-4-144 0,-4-3 160 0,-1-2-160 0,-1-3 128 16,1-2-128-16,0 1 128 0,0-3-128 16,1 1 0-16,0 0 0 0,1 1 0 0,3 1 0 15,0 4 0-15,-1 1 0 0,0-1 0 0,-2 1 0 0,2 3 0 16,1-3 0-16,2 2 0 0,2 1 0 0,2 2 0 16,-3 2 0-16,3 3 0 0,0 0 0 0,1 4 0 15,-1 3 0-15,-6 9 0 0,0 0 0 0,0 0 0 16,0 0-144-16,0 0 144 0,7 11 0 0,-2 4-128 15,-1 6 128-15,1 4 0 0,0 2 0 0,1 3 0 16,-4 2 0-16,-1 0 0 0,1 1 0 0,-4 0 0 16,0 0 0-16,1 0 0 0,-1-3-128 0,1-4 128 15,0 0 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39:59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17762 758 7359 0,'0'0'320'0,"0"0"80"0,0 0-400 0,0 0 0 16,4-8 0-16,-4 8 0 0,6-9 2112 0,-6 9 320 15,7-6 80-15,-7 6 16 0,6-10-2000 0,-6 10-400 16,0 0-128-16,0 0 0 0,0 0 0 0,6-6 128 0,-6 6-128 15,0 0 0-15,0 0 240 0,0 0-48 0,0 0 0 0,0 0 0 16,0 0 240-16,-11 5 32 0,1 0 16 0,-1 3 0 16,0 3 272-16,-3-1 48 0,1-3 16 0,0 2 0 15,-1 2 80-15,1 2 32 0,-3 2 0 0,3-2 0 16,0-5-352-16,0 5-80 0,-1 5-16 0,1 0 0 16,0-2-208-16,1 2-32 0,0 3-16 0,5 1 0 15,1 0-32-15,5-1 0 0,1 1 0 0,1 4 0 16,2 2-64-16,1 0 0 0,2 2-128 0,2-3 192 15,1 0-192-15,3-1 144 0,0-5-144 0,0 1 128 16,-1-1-128-16,2-3 0 0,-1-6 0 0,1 0 0 0,0-2 0 16,0 0 0-16,0-3 144 0,0-2-144 15,0-2 128-15,-1-2-128 0,0-2 128 0,1-3-128 0,4-3 144 0,-2 1-144 16,0-1 192-16,2-3-192 0,1-3 208 16,1-2-64-16,1 2-16 0,2-2 0 15,0-2 112-15,2-4 16 0,-2-2 0 0,1-2 0 0,2 1 32 0,-1-2 16 16,-1-5 0-16,-1 1 0 0,-1-1-48 0,-3-1-16 15,-2 2 0-15,-2-2 0 0,-1 4-16 0,-2 2 0 16,-2 3 0-16,-2-2 0 0,-2 3-96 0,-1 1 0 16,-3 3-128-16,-2 0 192 0,-2-1-192 0,-2 6 128 15,-3-1-128-15,-1 1 0 0,-2 0 176 0,-2 1-176 16,-2 2 192-16,-5 1-192 0,-5 1 208 0,-1 3-64 16,0 1-16-16,-2 2 0 0,-2 2-128 0,-2 3 0 15,0 1 0-15,0 2 128 0,1 1-128 0,1-1 0 16,0 0 0-16,1 0 0 0,2 1 0 0,1-2 0 15,3-1-144-15,2-3 144 0,1 2-192 0,3-1 0 0,3 2 16 0,2-1-10208 16,2-1-2048 0</inkml:trace>
  <inkml:trace contextRef="#ctx0" brushRef="#br0" timeOffset="3607.24">18526 1329 12895 0,'-9'4'1152'0,"9"-4"-928"16,-11 0-224-16,11 0 0 0,0 0 672 0,-9 0 96 15,9 0 0-15,0 0 16 0,-6-7-592 0,6 7-192 16,-2-6 0-16,2 6 0 0,3-12 0 0,-3 12 0 16,4-9 0-16,2 1 0 0,2 0 0 0,-1 1 0 0,-7 7 0 0,0 0 0 15,9-6 640-15,-9 6 0 0,8-5 16 0,-8 5 0 16,0 0 80-16,0 0 16 0,10-2 0 0,-10 2 0 15,12 7-624-15,-3 0-128 0,-9-7 0 0,8 9 0 16,0 1 0-16,-1 0 0 0,3-1 0 0,-3 2 0 16,0-1 0-16,1 0 0 0,2 0 0 0,1 1 0 15,-1-1 0-15,0 3 0 0,-2 3 0 0,0-6 0 16,-1 2 0-16,-1 2 0 0,-1 0 0 0,-1 0 0 16,-1 2 0-16,-3-5 0 0,0 4 160 0,0 3-32 15,-1 3-128-15,-2-3-160 0,-2-4 160 0,-1 2-208 16,0 2-144-16,-1-3-32 0,-2-2 0 0,0-2 0 15,0 1-512-15,3-4-128 16,6-8 0-16</inkml:trace>
  <inkml:trace contextRef="#ctx0" brushRef="#br0" timeOffset="4222.01">19369 776 19343 0,'-4'-10'1728'0,"1"2"-1392"0,-4 3-336 0,7 5 0 16,0 0 1296-16,0 0 192 0,-10 0 48 0,10 0 0 16,-10 1-1216-16,10-1-320 0,-10 3 128 0,1 2-128 15,0 4 0-15,0 0 0 0,-1 0 0 0,1 0 0 16,0 3 0-16,0 4 0 0,-1-4 0 0,1 2 0 16,-1 0 0-16,1 2 0 0,1-2 0 0,-1 2 0 15,0 1 0-15,0 0 0 0,0 4 0 0,1-3 0 16,0 0 0-16,2 2 0 0,-1-1 0 0,2 1 0 15,0-1 384-15,1 2 16 0,1 1 16 0,2-2 0 16,0 0-96-16,3-4-32 0,2-3 0 0,1 2 0 0,2 0-144 16,3-5-16-16,2-3-128 0,4 1 192 0,2-3-192 15,2-2 128-15,0-2-128 0,1-2 0 0,1-2 176 16,1 1-176-16,-1-2 192 0,3-4-192 0,-1 0 0 0,0 0 0 16,-2-1 0-16,3-1 0 0,0-2 0 0,-1 2 0 15,-2-1 0-15,-1-2 0 0,-1-1 224 0,-1-3-64 16,0 3-16-16,-2 2 0 0,-4-1-144 0,0-3 0 15,-2-1 0-15,-4 4-176 0,-2 2 176 0,-2-4 0 16,-2 0 160-16,-2-1-160 0,-3 3 240 0,-1-3-48 16,-2-1-16-16,-2 0 0 0,-1 2-176 0,-3 0 160 15,-3 2-160-15,3-2 160 0,0-2-160 0,-2 1 0 16,-1 4 0-16,-1-1 128 0,-2 0-128 0,2 3 0 16,-1 3 0-16,1 1 0 0,0 1 0 0,2 1 0 15,-1 1 0-15,4 2 0 0,-1-1 0 0,3 2 0 16,1 0 0-16,9 0-176 0,0 0-16 0,-8 6 0 0,8-6 0 0,0 0 0 31,0 0-832-31,0 0-160 0,0 0-32 0</inkml:trace>
  <inkml:trace contextRef="#ctx0" brushRef="#br0" timeOffset="4726.52">19916 1260 24879 0,'-11'-7'1088'0,"11"7"256"0,-13-2-1088 0,4 2-256 0,9 0 0 0,0 0 0 16,-7 5 2016-16,7-5 352 0,0 0 64 0,0 0 0 16,0 12-1936-16,0-12-496 0,0 0 0 0,4 13 0 15,0-3 0-15,0 1 0 0,-4-11 0 0,3 11 0 16,-3-11-176-16,0 0-128 0,4 15-16 0,-4-15-16 31,0 0-816-31,0 0-144 0,0 0-48 0,0 0-7472 0,0 0-1488 0</inkml:trace>
  <inkml:trace contextRef="#ctx0" brushRef="#br0" timeOffset="5233.35">20384 853 15663 0,'-6'-8'1392'0,"6"8"-1120"16,-9-2-272-16,9 2 0 0,-10-2 2368 0,1 4 400 15,0 0 96-15,-1 2 16 0,1-4-2240 0,2 3-448 16,-3 1-192-16,1-2 160 0,1 2-160 0,8-4 0 15,-10 7 0-15,1-2 0 0,-2 6 144 0,1-4-144 0,1 0 160 0,1 2-160 16,0 4 0-16,2 3 0 0,-1 2 0 16,2-1 0-16,1-3 0 0,0 3 0 0,2 1 0 15,2 1 0-15,3-1 0 0,1 1 0 0,0 0 0 0,0-2 0 16,1-2 192-16,2-3-48 0,-1-3-16 0,2-1 0 16,3 0-128-16,0 1 0 0,1-5 0 0,1 0 0 15,0-3 192-15,2-2-64 0,0-3 0 0,4 3 0 16,-4-2 32-16,2-4 0 0,0-2 0 0,0 0 0 15,-1-1-160-15,-1-1 128 0,1-2-128 0,-2 0 128 16,1 0-128-16,-2 0 0 0,-4-1 0 0,3-3 0 0,-1-5 0 16,-2 3 0-16,-2 5 0 0,-1 0 128 0,1-1-128 15,-2 0 0-15,-4 0 0 0,-1 1 0 0,-1 0 176 0,0 1-48 16,-2 1-128-16,-1 0 192 0,-2 2 64 16,-1-1 0-16,1 1 0 0,-1 2 0 0,-2 0-16 0,0 3 0 15,0 1 0-15,0 2 0 0,0 0-240 0,-2 1 176 16,1-2-176-16,-1 2 160 0,2 1-160 0,0 3 0 15,0 2 0-15,0-1 0 16,1-4-768-16,8 0-16 16,-9 4-16-16,9-4-7888 0,0 0-1568 0</inkml:trace>
  <inkml:trace contextRef="#ctx0" brushRef="#br0" timeOffset="5567.17">20836 746 25791 0,'0'0'2304'0,"0"0"-1856"0,0 0-448 0,0 0 0 16,0 0 1344-16,0 0 160 0,0 0 32 0,0 12 16 15,3 0-1248-15,-1 1-304 0,0-1 0 0,0 2 0 16,1 0 0-16,-1 1 0 0,1-1 0 0,0 3 0 16,-1 0 0-16,2 2 0 0,0 0 0 0,0 0 0 15,0-1 0-15,0 3 0 0,1 0 0 0,0 0 0 16,-1-3 0-16,0 1 0 0,0 0 0 0,1-3 0 0,0-1-400 0,1-2 0 16,-4 0 0-16,2-1 0 15,0-4-608-15,0 2-112 0,-2-2-32 0,-2-8-10928 16</inkml:trace>
  <inkml:trace contextRef="#ctx0" brushRef="#br0" timeOffset="6002.92">21437 1351 2751 0,'0'0'128'0,"0"0"16"0,0 0-144 0,0 0 0 0,8 9 0 0,1 2 0 16,0-1 5424-16,0 1 1040 0,-1-1 224 0,0 2 32 0,0 1-5648 0,0 0-1072 16,-1 0-352-16,1 4 0 15,-1 5-480 1,-1-5-112-16,-1 0-16 0,-1 1 0 0,-4 3 176 0,0-4 16 0,-1 3 16 15,0-5 0-15,-3 2 752 0,-1 0 208 0,-2 0 16 0,1-1 0 0,-4-1-224 0,1 0 0 16,0-1 0-16,1-1 0 16,2-5-1072-16,1-2-256 0</inkml:trace>
  <inkml:trace contextRef="#ctx0" brushRef="#br0" timeOffset="6562.55">22330 774 26031 0,'0'0'1152'0,"0"0"240"0,-6-8-1120 0,6 8-272 0,-4-7 0 0,4 7 0 15,0 0 320-15,-8-4 0 0,8 4 0 0,-11-2 0 16,1 2-320-16,0 0 0 0,0 4 0 0,0 0 0 0,-2 0 0 0,-1 1 0 16,-1 3 0-16,1 1 0 15,0 0 0-15,0 3 0 0,-2-1 0 0,2 4 0 0,0-2 256 16,3 2 0-16,-1 1 0 0,2 2 0 0,2 0 32 0,1-1 0 15,2 2 0-15,2 3 0 0,-1 0-32 0,3 0 0 16,4-2 0-16,0-1 0 0,-1 2-96 0,2-3-32 16,1-1 0-16,2-1 0 0,0 1-128 0,2-1 160 15,1-2-160-15,-1-2 160 0,2-5-32 0,1 0 0 16,1 0 0-16,2-4 0 0,2-3-128 0,1 0 0 16,-3 2 0-16,3-4 128 0,0-4 800 0,3-3 160 15,2 0 16-15,1-2 16 16,-1-2-1792-16,1 0-352 0,-1 1-80 0,-3-3-16 15,-2-1 928-15,-1-5 192 0,-1-6 0 0,-4 1 0 0,-1 5 128 0,0 0 0 0,-2-2 0 16,-2-2 0-16,-4 1 16 0,-1 1 0 0,-1 1 0 0,0 2 0 16,-2 2 80-16,-2 4 16 0,-2 1 0 15,0 1 0-15,-1-1-48 0,0 4 0 0,-2 3 0 0,0 3 0 16,7 3-192-16,-12 0-160 0,-1 2 32 0,2 1 0 31,2-2-320-31,9-1-48 0,-8 5-16 0,8-5 0 16,-9 7-2464-16,9-7-496 0</inkml:trace>
  <inkml:trace contextRef="#ctx0" brushRef="#br0" timeOffset="6903.69">22786 1243 23039 0,'0'0'1024'0,"-9"-1"192"0,9 1-960 15,-9 0-256-15,9 0 0 0,0 0 0 0,0 0 2128 0,0 0 384 16,0 0 80-16,-1 11 16 0,1-11-1936 0,-1 10-384 16,1-10-80-16,1 10-16 0,-1-10-192 0,0 0 0 0,0 0 128 15,6 10-128 1,0 3-288-16,0-7-96 0,-6-6-32 0,13 4-9184 0,0 0-1824 0</inkml:trace>
  <inkml:trace contextRef="#ctx0" brushRef="#br0" timeOffset="7391.03">23400 869 7359 0,'-9'-13'656'0,"3"6"-528"0,-3 2-128 0,0 1 0 0,-2 2 5568 0,11 2 1088 15,-8-2 224-15,-1 4 32 0,-3 3-5360 0,1 1-1072 16,0-3-224-16,0 2-32 0,-3-2-224 0,0 2 0 16,0 1 0-16,1 2 0 0,0 3 0 0,0 0-128 15,1 1 128-15,2 0 0 0,0-2-128 0,4 1 128 16,-1 3 0-16,2 4 0 0,0-1-128 0,1 3 128 16,0-1 0-16,3 0 0 0,0-2 0 0,1-2-128 15,0 1 128-15,1 0 0 0,1 4 0 0,2-5 0 16,0-2 0-16,1 0 0 0,1 1 0 0,1-2 0 15,1-6 0-15,3 4 0 0,0-1-144 0,1-3 144 16,1-3-208-16,2-1 80 0,2 2-160 0,1-1-32 16,0-6 0-16,2 2 0 0,-1-2 80 0,2 1 16 15,-1-2 0-15,-2-1 0 0,-3-4 224 0,1-1 0 0,0 0 0 16,-2-2 0-16,-2-2 0 0,-2 0 128 0,-2-2 0 0,-1-1-128 16,-3 1 448-16,-1-1 0 0,0-2-16 0,-3-1 0 15,-3 3-160-15,-2-4-16 0,-4-1-16 0,0 1 0 16,1 3-112-16,-2 4 0 0,-5-2-128 0,0 4 192 15,0-1-192-15,1 4 0 0,-2 2 0 0,2 0 0 16,-2-1 0-16,2 3 0 0,1 2 0 0,1-2 0 16,1-1 0-16,1 0-208 0,10 6 32 0,-9-2-9616 15,1-1-1920-15</inkml:trace>
  <inkml:trace contextRef="#ctx0" brushRef="#br0" timeOffset="7976.99">23745 826 17503 0,'2'-7'1552'0,"2"-3"-1232"16,1 1-320-16,1 1 0 0,1 1 3136 0,4 2 576 15,1 1 128-15,1-2 0 0,0-1-3344 0,2 2-688 16,2 2-128-16,0 1-16 16,0 2-64-16,3 0-16 0,1 0 0 0,-1 1 0 0,-1 3 96 0,-1-1 0 0,-2 1 16 15,-1 1 0-15,0 1 304 0,-1 1-160 0,-2 1 160 0,-1-1-128 16,0 0 128-16,-2 1 0 0,-1 2 0 0,-8-10 0 16,8 11 0-16,-3 2 0 0,-1 2 128 0,0-3-128 15,-3 1 192-15,-1 3-48 0,-1 3 0 0,-1-2 0 16,-2 2-16-16,0 1-128 0,-1 0 192 15,-1 3-64-15,-2-2-128 0,0 3 0 0,-1-1 0 0,-3-2 128 16,-1 0-128-16,0-5 0 0,0-2 0 0,0 2 0 16,0 0-208-16,0-2 16 0,-4-4 16 0,0-2 0 15,-1 4 176-15,-2-2 0 0,1-4 0 0,0 1 0 16,0-3 0-16,1 2 0 0,-2-2 0 0,3-2 0 16,2-5 0-16,1 0 128 0,4 2-128 0,1-3 0 15,1-1 0-15,2 0 144 0,6 5-144 0,-6-8 0 0,2-1 160 16,4 9-160-16,2-11 128 0,-2 11-128 15,5-7 192-15,-5 7-32 0,9-7-16 0,2 4 0 0,-11 3 224 16,14-2 32-16,-1-1 16 0,1 2 0 0,2 1-48 0,2 0-16 16,0 0 0-16,3 1 0 0,4 2-160 0,-2-1-16 15,0 2-16-15,0 0 0 0,2-2 16 0,0 1 0 16,1 1 0-16,0 2 0 0,-3-2-16 0,1 1 0 16,-2 1 0-16,-1 1 0 0,-2-2-160 0,1 0 0 15,-1 2 0-15,-2-1 0 0,-1 1 0 0,0-1-192 16,1-1 0-16,-2 1 16 15,0 0-2352-15,-1-1-480 0,4-3-80 16,-18-2-32-16</inkml:trace>
  <inkml:trace contextRef="#ctx0" brushRef="#br0" timeOffset="8582.94">24923 1311 35007 0,'0'0'3120'0,"0"0"-2496"0,0 0-496 0,0 0-128 16,0 0 928-16,0 0 160 0,4 13 48 0,-4-13 0 16,0 0-1008-16,9 10-128 0,-2-2-192 0,1 0 64 15,-8-8-704 1,14 6-128-16,0-2-16 0,1-1-16 0,0-2-2848 0,0-2-576 0,4-4-128 15,-2-2 0-15</inkml:trace>
  <inkml:trace contextRef="#ctx0" brushRef="#br0" timeOffset="8779.57">25456 1265 21183 0,'0'0'1888'0,"0"0"-1504"0,-11 3-384 0,0-1 0 0,2 4 3584 0,0-1 640 16,0 4 128-16,9-9 16 0,-5 6-3456 0,5-6-688 15,-4 11-224-15,4-11 128 16,0 0-2064-16,0 0-416 0,15 16-80 0,-15-16 0 0</inkml:trace>
  <inkml:trace contextRef="#ctx0" brushRef="#br0" timeOffset="8955.84">25814 1324 44175 0,'0'0'1952'0,"0"0"416"0,-10 5-1904 0,10-5-464 0,0 0 0 0,0 0 0 15,-3 11 0-15,3-11 0 0,-2 10 0 0,2-10 0 16,7 13-2032-16,1-5-400 15,-1-2-64-15</inkml:trace>
  <inkml:trace contextRef="#ctx0" brushRef="#br0" timeOffset="159812.74">21412 6110 11055 0,'0'0'480'0,"0"0"112"16,0 0-464-16,0 0-128 0,0 0 0 0,0 0 0 0,0 0 1152 0,0 0 224 15,-9 0 32-15,9 0 16 0,0 0-384 0,0 0-80 16,0 0 0-16,0 0-16 0,0 0 448 0,0 0 80 15,0 0 32-15,0 0 0 0,0 0 16 0,0 0 0 16,0 0 0-16,0 0 0 0,0 0-368 0,0 0-64 16,0 0 0-16,0 0-16 0,0-9-240 0,0 9-64 15,0 0 0-15,0 0 0 0,0 0-352 0,0 0-80 16,0 0-16-16,0 0 0 0,0 0-128 0,0 0-16 0,0 0-16 0,0 0 0 16,0 0-160-16,0 0 192 0,0 0-192 15,0 0 192-15,0 0-192 0,3 11 192 0,-1 0-192 16,-2-11 192-16,0 12-32 0,-1-1 0 0,1-11 0 0,-1 16 0 15,-1-2 48-15,1 2 16 0,-1 0 0 0,0 1 0 16,2 1-16-16,-1 0 0 0,0 2 0 0,1 0 0 16,1 1-80-16,0 3 0 0,1-1-128 0,-2 2 192 15,0-2-192-15,1 1 176 0,1-2-176 0,-2 2 160 16,0 0-16-16,2 0 0 0,-1-2 0 0,0-1 0 16,-1-2-144-16,0 0 192 0,2-2-192 0,-2 0 192 15,0-1-192-15,0 0 128 0,0-2-128 0,0 2 128 16,0-3-128-16,0 0 0 0,0-13 0 0,0 16 128 15,0 2-128-15,-2-5 128 0,1-1-128 0,0 0 128 0,1-3 16 0,0-9 0 16,-2 13 0-16,1-3 0 0,1-10 48 0,0 0 16 16,-1 11 0-16,1-11 0 0,0 10-64 0,0-10-16 15,0 0 0-15,-1 12 0 0,1-12-128 0,0 10 128 16,0-10-128-16,0 11 128 0,0-11-128 0,0 11 128 16,0-11-128-16,0 10 128 0,0-10-128 0,0 0 0 15,0 0 0-15,2 9 0 0,-2-9 0 0,3 9 0 16,-3-9 128-16,0 0-128 0,0 0 0 0,0 0 0 15,0 0 0-15,1 10 0 0,-1-10 0 0,0 0 128 16,0 0-128-16,0 0 0 0,0 0 0 0,3 8 0 16,-3-8 128-16,0 0-128 0,0 0 0 0,0 0 0 15,0 0 144-15,0 0-144 0,0 0 144 0,6 8-144 0,-6-8 192 16,0 0-192-16,8 5 128 0,-8-5-128 0,0 0 0 0,10 4 0 16,1-3 128-16,-1 1-128 0,-10-2 0 0,12 2 0 15,-2-2 128-15,2 0-128 0,-12 0 0 16,13-4 0-16,0 2 144 0,0 2-144 0,0-3 0 0,0 2 144 15,0-1-144-15,2 0 0 0,2-2 0 0,1 4 0 16,0 0 0-16,2 0 0 0,1 1 0 16,1 1 0-16,1-2 0 0,2 0 0 0,0 0 0 0,1 1 0 15,1 1 0-15,2 1 0 0,2 1 0 0,-1-1 0 16,0-1 0-16,0-2 0 0,0 0 0 0,1 0 0 16,1 0 0-16,2-2 0 0,3-1 0 0,4 2 0 15,1-3 0-15,-1 2 0 0,1 1 0 0,1 1 0 16,0 3 0-16,0 1 0 0,-3 0 128 0,1-1-128 15,-2 0 0-15,3 0 0 0,1-3 0 0,2 0 0 0,4 0 0 16,1 0 0-16,4 0 0 0,2 1 0 16,1 0 0-16,-1 3 0 0,-3-2 0 0,0-2 0 0,-1-2 0 0,2 1 0 15,0-2 0-15,4 2 0 0,3 0 0 0,-2 1 0 16,-3 1 144-16,-3 0-144 0,-2-1 0 0,0-1 0 16,0-3 0-16,3 0 0 0,3 2 0 0,1-1 0 15,1 2 0-15,-2 1 0 0,-1-3 0 0,-1 2 0 16,-2-1 0-16,2 1 0 0,0-1 0 0,4 0 0 15,2 1 0-15,3 2 0 0,0-1 0 0,-3 2 0 16,-4-2 0-16,2 0 0 0,-3 0 0 0,3 0 0 16,3 0 0-16,1 0 0 0,-2 0 0 0,-1 2 0 15,-1 1 0-15,-4 1 0 0,-3-3 0 0,-1 0 0 16,-2-2 0-16,5 1 0 0,3 3 0 0,2-1 0 0,-1-1 0 16,2 2 0-16,-1 1 0 0,-3 0 0 0,-3 0 0 0,2-2 0 15,-1 0 0-15,0 0 0 0,2 0 0 0,2 2 0 16,-2-1 0-16,-1 3 0 0,-2-2 0 0,-1 1 0 15,-2 3 0-15,-1-4 0 0,1-2 0 0,6 2 0 16,4 1 0-16,-3 0 0 0,-5 1 0 0,1 0 0 16,0-1 0-16,-3-1 0 0,-5-2 0 0,2-1 0 15,0 2 0-15,3-2 0 0,3-1 0 0,0 0 128 16,-2 0-128-16,0 1 0 0,0 2 0 0,-3 1 128 16,-1-3-128-16,-3 2 0 0,0-1 0 0,-3-2 0 15,1 2 0-15,2-1 0 0,3-1 0 0,1 1 0 16,-1 2 0-16,0-2 0 0,-2-1 0 0,-4 1 0 15,-3 3 0-15,-3-2 0 0,-2-1 0 0,0-1 0 16,-2-3 0-16,1 1 0 0,4-1 0 0,0 2 0 0,-2 1 0 0,0-3 0 16,0 2 0-16,-2 0 128 0,0-1-128 0,0 0 0 15,1 0 0-15,-4 2 0 0,-5 0 0 0,1 2 0 16,-3-2 0-16,-2 0 0 0,-2 0 0 0,-1 0 0 16,-1-2 0-16,-1 1 0 0,1 0 0 0,0-2 0 15,1 0 0-15,-2 2 128 0,0 0-128 0,-1 1 0 16,0 0 0-16,2-1 0 0,1-2 0 0,0 0 0 15,0 2 0-15,0 0 0 0,0-1 0 0,0 2 0 16,1 0 0-16,-4 0 0 0,-3 0 0 0,2 0 0 16,2 2 0-16,0-2 0 0,-4 0 0 0,1 1 0 15,1 2 0-15,0-1 0 0,0 0 0 0,-1 0 0 0,-2-1 0 16,1 1 0-16,1-4 0 0,-2 2 0 16,0 0 0-16,2 0 0 0,1 2 0 0,0-1 0 0,-1 2 0 15,4-3 0-15,-3 0 0 0,1-3 0 0,-1 0 0 0,0 2 0 16,0 0 0-16,1 1 0 0,1 0 0 0,-1 0 0 15,-2-1 0-15,1-1 0 0,1 1 0 0,1 0 0 16,-4 1 0-16,2 0 0 0,-2 0 0 0,-1 1 0 16,1-1 0-16,-1 0 0 0,-10 0 0 0,10 0 0 15,0 0 0-15,-1 0 0 0,-9 0 0 0,11 0 0 16,0 0 0-16,-11 0 0 0,10 0 0 0,-10 0 0 16,11 0 0-16,-11 0 144 0,9 0-144 0,-9 0 160 15,0 0-160-15,0 0 0 0,0 0 0 0,0 0-176 16,10-1 176-16,-10 1 0 0,0 0 128 0,0 0-128 15,9-4 0-15,-9 4 0 0,8-5 0 0,-8 5 0 16,0 0 0-16,0 0 0 0,0 0 0 0,9-2 128 16,-9 2-128-16,0 0 0 0,7-5 0 0,-7 5 0 0,10-5 0 15,-10 5 0-15,0 0 0 0,0 0 0 0,8-5 0 0,-8 5 0 16,0 0 0-16,7-7 0 0,-7 7 0 0,0 0 128 16,0 0-128-16,0 0 0 0,4-9 0 0,-4 9 0 15,0-9 0-15,0 9 128 0,0 0-128 0,1-9 0 16,-1 9 0-16,0 0 0 0,0-9 0 0,0 9 0 15,2-8 0-15,-2 8 128 0,2-9-128 0,-2 9 0 16,0-11 0-16,4 5 0 0,-2-2 0 0,-2 1 0 16,-1-1 128-16,0 2-128 0,2-1 0 0,-1-2 128 15,-1-1-128-15,1 1 0 0,0 1 128 0,-2 0-128 16,0-4 160-16,0 2-160 0,0-2 192 0,1-1-64 16,-1 0-128-16,0-2 192 0,-1-1-192 0,2-2 176 0,-1-3-176 15,2 0 160-15,-2 0-160 0,-1-2 0 0,1-1 144 0,0-1-144 16,0 1 0-16,0-3 128 0,0 0-128 15,0-3 0-15,2-2 0 0,-1-1 0 0,-3-1 0 0,3 4 128 16,2 4-128-16,1-1 144 0,-6-1-144 0,1 0 160 16,2 1-160-16,-1 1 0 0,0 3 0 0,-1 2 0 15,1 0 0-15,0 3 0 0,2 0 0 0,-1-1 0 16,-2 3 0-16,3-3 0 0,3 1 0 0,-2 1 0 16,-1 1 0-16,2-3 0 0,0-1 0 0,1 1 0 15,-2 0 0-15,0 1 0 0,1 0 0 0,0-2 0 16,2 3 0-16,-1 2 0 0,-4-3 0 0,1 6 0 15,2-1 0-15,-1 4 0 0,-2 1 0 0,0 1 0 0,1-3-144 16,-1 1 144-16,-2 0 0 0,3 9 0 16,0 0-128-16,0 0 128 0,0 0 0 0,0 0 0 0,-5-6-144 0,5 6 144 15,-3-6 0-15,3 6-144 0,0 0 144 16,0 0 0-16,-4-7 0 0,4 7 0 0,0 0 0 0,-2-9 0 16,-2 1 0-16,4 8 0 0,0 0 0 0,0 0 0 15,-4-6 0-15,4 6 0 0,0-8 0 0,0 8 0 16,-2-8 0-16,2 8 0 0,-2-6 0 0,2 6 0 15,-5-5 0-15,-2 1 0 0,7 4 0 0,-8-4 0 16,8 4 0-16,-9-3 0 0,0 1 0 0,0-1 0 16,9 3 0-16,-10-3 0 0,-2-1 0 0,1 2 0 15,4-1 0-15,-3 2 0 0,0 0 0 0,-2-1 0 16,1 2 0-16,-1-4 0 0,-1 2 0 0,-2-2 0 16,0 1 0-16,-1 3 0 0,0 2 0 0,0-1 0 15,-3-1 0-15,0 0 0 0,-1-3 0 0,-1 2 0 0,-2 0 0 0,-2 1 0 16,-2 1 0-16,-3 0 0 0,-3-1 0 0,-1-1 0 15,-1 0 0-15,0-1 0 0,-2 0 0 0,0 0 0 16,-1 2 0-16,0 0 0 0,1-1 0 0,1 0 0 16,-2 1 0-16,-2 0 0 0,-3 0 0 0,-3 0 0 15,-2-3 0-15,-3 3 0 0,-4-1 0 0,0 2 128 16,1 1-128-16,0 0 0 0,3 1 0 0,-1-3 0 16,-1-2 0-16,-5 4 0 0,-2-2 0 15,-2 2 0-15,-3 1 0 0,2-2 0 0,4-2 0 0,1 2 0 16,-2 1 0-16,-4 0 0 0,-7 1 0 0,1-1 0 15,1 2 0-15,1-2 0 0,3-1 0 0,1 3 0 16,2-2 0-16,-2 2 0 0,-3-1 0 0,-1 1 0 16,-3-2 0-16,3 0 0 0,4-2 0 0,1 2 0 0,1 4 0 15,-2-1 0-15,-1 1 0 0,-2-4 0 0,1-4 0 16,2 2 0-16,0-2 0 0,3 0 0 0,-1 4 0 16,0 0 0-16,-3-2 0 0,-2 2 0 0,1-1 0 15,1 3 0-15,1-4 0 0,2 2 0 0,5 1 0 0,0-2 0 16,-2-2 0-16,-1 4 0 0,0 2 0 0,-1-1 0 15,-3-2 0-15,4 0 0 0,4-2 0 0,2 2 0 16,1 0 0-16,1 0 0 0,-2 2 0 0,-2-1 0 16,-2-5 0-16,-1 2 0 0,2 0 0 0,3 0 0 15,2 2 0-15,2-2 0 0,1 4 0 0,1-4 0 16,-3-2 0-16,1 2 0 0,-2 2 0 0,3-1 0 16,2 2 0-16,0-2 0 0,-1-2 0 0,2 1 0 15,3 1 0-15,1 0 128 0,2-1-128 0,-2 3 0 16,-2-1 0-16,-2 1 0 0,-1 0 0 0,0-1 0 15,-1-1 0-15,4 3 0 0,2 0 0 0,3 3 0 0,2-5 0 16,3 2 0-16,0-4 0 0,1 0 0 0,-1 0 0 0,0 0 0 16,0 0 0-16,-1 0 0 0,-2 0 0 0,3 0 0 15,3 0 0-15,-3 0 0 0,-4-2 0 0,4 2 0 16,2-2 0-16,1 1 0 0,-1 0 0 0,2 1 0 16,2 4 0-16,0-2 0 0,2 0 0 0,-1-2 0 15,-3-2 0-15,0 2 0 0,0-4 0 0,-2 4 0 16,-1 4 0-16,0-1 0 0,2 0 0 0,1-1 0 15,0 2 0-15,0 1 0 0,0 2 0 0,2-5 0 16,2 2 0-16,2 0 0 0,-1 0 0 0,3 1 0 16,1 1 0-16,-1-3 0 0,1 0 0 0,1 0 0 0,1-1 0 15,-1-2 0-15,1-2 0 0,-2 2 0 0,0 2 0 16,1 1 0-16,1-4 0 0,-2 1 0 0,-1 0 0 16,3 0 0-16,4 1 0 0,-3 0 0 0,-2 2 0 0,2-3 0 15,1 0 0-15,0 0 0 0,-1 1 0 0,1 0 0 16,1-1 0-16,0 2 0 0,2 0 0 0,0 2 0 15,-1-1 0-15,2-2 0 0,-1-1 0 0,2 1 0 16,0 1 0-16,1 0 0 0,-1 2 0 0,2-1 0 16,0-2 0-16,1 1 0 0,0-1 0 0,1-1 0 15,8 0 0-15,-9 0 0 0,1 0 0 0,1 0 0 16,7 0 0-16,-8 1 0 0,8-1 0 0,-8 3 0 16,8-3 0-16,0 0 0 0,-8 0 0 0,8 0 0 15,-8-2 0-15,8 2 0 0,0 0 0 0,0 0-128 16,0 0 128-16,0 0 0 0,0 0 0 0,0 0 0 0,-6 2 0 15,6-2-128-15,0 0 128 0,0 0 0 0,0 0 0 16,0 0 0-16,0 0 0 0,0 0 0 0,0 0 0 0,0 0-128 16,0 0 128-16,0 0 0 0,1 9 0 0,-1-9 0 15,0 0 0-15,0 0 0 0,-1 12 0 0,1-12 0 16,-2 10 0-16,2-10 0 0,0 0 0 0,0 0 0 16,0 14 0-16,0-5 0 0,0-9 0 0,-2 11-128 15,1-1 128-15,1-10 0 0,0 13 0 0,0-1-128 16,0-12 128-16,-2 13 0 0,2 0 0 0,2-1-128 15,-1-2 128-15,1 1 0 0,1-1 0 0,-2 1 0 16,-1-11 0-16,0 13 0 0,0-2 0 0,-1 1 0 16,1-12 0-16,-1 13 0 0,1-13 0 0,-2 15 0 15,1-4 0-15,1-11 0 0,0 0 0 0,-2 12 0 0,2-12 0 16,0 0 0-16,0 0 0 0,1 12 0 0,-1-12-240 16,0 0-112-16,0 0-32 0,0 0 0 15,0 0-2768-15,10 9-560 0,-10-9-128 0,0 0 0 0</inkml:trace>
  <inkml:trace contextRef="#ctx0" brushRef="#br0" timeOffset="163066.2">21563 7412 8287 0,'0'0'368'0,"0"0"80"0,-10-1-448 0,0 0 0 0,10 1 0 0,-11 0 0 0,2-2 3728 0,9 2 672 16,0 0 128-16,0 0 16 0,0 0-3536 0,-9 0-720 16,9 0-144-16,0 0-16 0,-7-4 144 0,7 4 48 15,0 0 0-15,-5-5 0 0,5 5 256 0,0 0 64 16,-4-6 16-16,4 6 0 0,-2-15 144 0,0 9 32 15,2 6 0-15,0 0 0 0,0 0 16 0,0 0 16 16,0 0 0-16,0 0 0 0,0 0-48 0,0 0-16 16,0 0 0-16,0 0 0 0,0 0-288 0,0 0-64 0,0 0-16 15,-7 4 0-15,7-4-160 0,-6 9-16 0,6-9-16 0,-4 10 0 16,1-1-240-16,0 2 144 0,2 1-144 0,-1 2 128 16,1 2 0-16,1 2 0 0,1-1 0 15,1 0 0-15,-1 1 16 0,2 2 0 0,-1 0 0 16,2 3 0-16,-1-1-144 0,1 0 0 0,-2 0 144 0,2 1-144 15,-1 2 0-15,1 3 0 0,0-4 0 0,-2 4 128 16,1 2-128-16,-1 2 144 0,1 2-144 0,0 1 160 16,-1-2-16-16,1 1 0 0,-1 0 0 0,1 0 0 15,0-2 0-15,-3 1 0 0,0 0 0 0,1-3 0 16,0 1 32-16,-1-3 0 0,-1-1 0 0,1-1 0 16,-1 1 112-16,1 0 32 0,0-1 0 0,0 1 0 0,-2 0-64 15,1-2-16-15,0-2 0 0,1 1 0 0,-2-5-96 0,2 1-16 16,0-2 0-16,0-2 0 0,0-1-128 0,4 0 128 15,-1-2-128-15,-2-4 128 0,-1 2 0 0,0-1 0 16,0-1 0-16,0-9 0 0,2 10 0 0,-2-10-128 16,0 0 192-16,1 9-64 0,1 0-128 0,-2-9 128 15,0 0-128-15,0 0 128 0,3 12-128 0,0-3 128 16,-3-9-128-16,0 0 128 0,0 0-128 0,4 11 0 16,-4-11 0-16,2 9 0 0,-2-9 0 0,3 10 128 15,-3-10-128-15,2 8 0 0,-2-8 0 0,0 0 0 16,4 11 128-16,-1-4-128 0,-3-7 0 0,4 12 0 15,-2-3 0-15,-2-9 0 0,4 9 0 0,-4-9 0 16,0 0 0-16,6 11 0 0,-6-11 0 0,0 0 0 0,0 0 0 0,6 10 0 16,-6-10 0-16,5 8 0 0,-5-8 144 15,0 0-144-15,0 0 0 0,0 0 128 0,0 0-128 0,0 0 0 16,0 0 0-16,0 0 0 0,8 7 0 0,-8-7 128 16,0 0-128-16,0 0 0 0,9 5 0 0,-9-5 0 15,0 0 0-15,12 0 144 0,0 0-144 0,-1 0 0 16,2 0 128-16,0 0-128 0,-1 1 0 0,3-1 0 15,2-1 0-15,-2 1 0 0,-2 0 0 0,3 1 0 16,1 2 0-16,1-2 0 0,0 0 0 0,2-1 0 16,1-1 0-16,0 1 0 0,1 0 0 0,0-1 0 15,0-1 0-15,2 0 0 0,-1-3 0 0,2 1 0 16,0 1 0-16,1-1 0 0,2 1 0 0,4 2 0 16,0-3 0-16,3 0 0 0,3-1 0 0,3 0 0 0,3 0 0 15,-1 2 0-15,-1 2 0 0,-1-2 0 0,1-1 0 16,-3 2 0-16,-1-2 0 0,0 1 0 0,0 1 0 15,2-1 0-15,3 2 0 0,3-1 0 0,1 0 0 0,1-1 0 16,0 1 0-16,-1 0 0 0,0-2 0 0,-3 3 0 16,-1 0 0-16,0-2 0 0,0 3 0 0,3-1 0 15,2-2 0-15,4 1 0 0,1-1 0 0,0 0 0 16,0 1 0-16,0 0 0 0,-4-1 0 0,1 0 0 16,-2-1 0-16,3 0 0 0,4 0 0 0,1 2 0 15,1-2 0-15,2 4 0 0,-2 0 128 0,-1 0-128 16,-3 0 0-16,1-3 0 0,-2 0 0 0,2 2 0 15,2 1 0-15,2-2 0 0,5 2 0 0,-2 0 0 0,0 0 0 16,-2 0 0-16,-3-4 0 0,0 0 0 0,0 0 0 16,2 0 0-16,0-1 0 0,2 1 0 0,3 1 0 15,-5-1 0-15,-1 3 0 0,-4 0 0 0,-3 1 0 0,0-3 0 16,5-1 0-16,1 0 0 0,-1-1 0 0,2 1 0 16,2 1 0-16,0 2 0 0,-2-3 0 0,-2 3 0 15,0 0 0-15,-2-2 0 0,2 0 0 0,1 2 0 16,0-3 0-16,-1 4 0 0,-2 2 0 0,-1-2 0 15,-4-2 0-15,1 1 0 0,-4 1 0 0,1-1 0 16,-2-3 128-16,3 1-128 0,0 1 0 0,1-1 0 16,1 2 0-16,-1-1 0 0,-3 2 0 0,0 0 0 15,-1-1 0-15,-1 0 0 0,-4-1 0 0,0 1 0 16,0 0 0-16,5-2 0 0,1 1 0 0,1 0 0 16,-3 1 0-16,-1 0 0 0,-1 1 0 0,1-3 0 15,-2 2 0-15,-2-1 0 0,-1 1 0 0,-3 1 0 0,-2-5 128 16,1 2-128-16,1 1 0 0,0-1 0 0,-2-1 0 0,5 2 0 15,0-1 0-15,3 2 0 0,-3-2 0 16,0 6 0-16,-3-2 0 0,-2 2 0 0,0-2 0 16,-1-1 0-16,-1 0 0 0,-1 2 0 0,-2 1 0 0,2 0 0 15,2-2 0-15,2-1 0 0,0-3 0 0,3 1 0 16,-1-1 0-16,-1 2 0 0,-3 1 0 0,0 0 0 16,1 0 0-16,-2 0 0 0,-2-1 0 0,-2-1 0 15,-1 1 0-15,-3 0 0 0,-1 1 128 0,0 0-128 16,-1 0 0-16,-1 1 0 0,-1-2 0 0,1-3 0 15,0 1 0-15,1-1 0 0,-1 2 0 0,1 2 0 16,-1-4 0-16,1 1 0 0,0-1 0 0,-1 0 0 16,1 0 0-16,-1 3 0 0,1 1 0 0,-2 0 0 0,0-1 0 15,-1-1 0-15,-4 1 0 0,3 0 0 0,2 0 0 16,-1 1 0-16,-3-2 0 0,1 2 0 0,-2-1 0 0,0 1 0 16,0 0 0-16,0 1 0 0,-13-1 0 0,12 2 0 15,-2-4 0-15,-1 4 0 0,-9-2 0 0,12 2 0 16,0 1 0-16,-1-1 0 0,-11-2 0 0,12 3 0 15,-1-2 0-15,-2 1 0 0,-9-2 0 0,13 2 0 16,-4 2 0-16,1-3 0 0,-1 1 0 0,-9-2 0 16,11 0 0-16,-2 0 0 0,0 1 0 0,-9-1 0 15,0 0 0-15,11 4 0 0,-2-1 0 0,-9-3 0 16,0 0 0-16,9 0 0 0,-9 0 0 0,10 0 0 16,-10 0 128-16,9 2-128 0,-9-2 0 0,9 0 0 0,-9 0 0 15,11-4 0-15,-11 4 0 0,0 0 0 0,10-1 128 16,-10 1-128-16,0 0 0 0,0 0 0 0,0 0 0 15,11-1 0-15,-11 1 0 0,0 0 0 0,0 0 0 0,0 0 0 16,9 0 0-16,-9 0 0 0,0 0 0 0,8-3 0 16,-8 3 0-16,0 0 0 0,0 0 0 0,6-4 0 15,-6 4 128-15,8-6-128 0,0-2 0 16,-8 8 128-16,5-8-128 0,-1 0 0 0,0-5 128 0,0 4-128 16,-4 9 0-16,5-8 0 0,2-2 192 0,-2-1-64 15,-1-2 0-15,0-1-128 0,1-2 192 0,0 1-64 16,-1-4 0-16,-1 1-128 0,-1-7 240 0,1 2-64 15,-1-3-16-15,2 0 0 0,0 0-160 0,0-2 160 16,-1-2-160-16,-3 2 160 0,-3-5-160 0,6-1 0 16,1 0 0-16,-1 2 128 0,0-2-128 0,0 2 0 15,-3 2 0-15,1 2 0 0,2 3 0 0,-3 0 128 0,-3 2-128 16,3-1 0-16,5 3 0 0,-3 2 0 0,-6-3 128 0,2 2-128 16,4 2 0-16,-1-2 0 0,-2-2 0 0,2 3 0 15,-1 0 0-15,0 2 0 0,0-1 0 0,0 1 0 16,-1 0 0-16,3 3 0 0,3 0 0 0,-2 1 0 15,-3 1-144-15,1 0 144 0,2 3 0 0,-2 2 0 16,1 0-144-16,-2 7 144 0,0 0 0 0,0 0-144 16,0 0 144-16,0 0-128 0,0 0 128 0,0 0-128 15,0 0 128-15,0 0-128 0,0 0 128 0,0 0-128 16,0 0 128-16,0 0 0 0,0 0 0 0,0 0 0 16,0 0 0-16,0 0 0 0,0 0 0 0,0 0 0 15,0 0 0-15,0 0 0 0,0 0 0 0,-11 4 0 0,-1-1 0 16,12-3 0-16,0 0 0 0,0 0 0 0,-10 2 0 0,0-2 0 15,0-2 0-15,0 1 0 0,0 0 0 0,-1 1 0 16,-1 0 0-16,1 0 128 0,-1 0-128 0,0-1 0 16,-1-1 0-16,-1 1 0 0,-1-2 0 0,0 3 0 15,-2-2 0-15,0 0 128 0,0 2-128 0,0-1 0 16,0 0 0-16,-1 1 0 0,-2-3 0 0,-1 1 0 16,1-2 0-16,-7 1 0 0,0 0 0 15,-3 1 0-15,-1-1 0 0,1 1 0 0,-1-1 0 0,-3-1 0 16,-3 3 0-16,1-2 0 0,0 6 128 0,1-3-128 15,1-3 128-15,0 2-128 0,2 0 0 0,-1-1 0 16,-1-3 0-16,-2 1 0 0,-3 2 0 0,-3 0 0 16,-2-2 0-16,-2 2 0 0,-1 0 0 0,-1 1 0 15,-3-1 0-15,3-1 0 0,1 0 0 0,3-1 0 16,-1-1 0-16,-3 1 0 0,-4 4 0 0,-2-2 0 0,-2-1 0 0,0 2 0 16,-1-3 0-16,2 3 0 0,3-1 0 0,1 2 0 15,0-1 0-15,-2 1 0 0,-4 0 0 16,0 0 0-16,1 0 0 0,-1-1 0 0,-3-2 0 0,5 0-128 15,3 5 128-15,3 0 0 0,-2 1 0 0,-1-2 0 16,-3-2 0-16,-1 1 0 0,-2 1 0 0,4-1 0 16,-1 0 0-16,1 2 0 0,4-1 0 0,-1 0 0 15,-1-1 0-15,1 0 0 0,0-1 0 0,-2 1 0 16,-2 4 0-16,1-2 0 0,2-3 0 0,3 0 0 16,0 1 0-16,0-4 0 0,-1 1 0 0,1 3 0 15,-1 4 0-15,-1-1 0 0,-2-2 0 0,-1 0 0 16,1 1 0-16,2 0 0 0,3 1 0 0,1-2 0 0,3-1 0 15,-1 0 0-15,0 3 0 0,-2-2 0 0,0 3 0 16,0 1 0-16,0-1 0 0,0-1 0 0,-1-5 0 0,2 2 0 16,3 0 0-16,1 2 0 0,3 0 0 0,0 2 0 15,0-4 0-15,0 0 0 0,-3 0 0 0,-1-2 0 16,-4 0 0-16,3 4 0 0,1 0 0 0,1 2 0 16,2-1 0-16,1-1 0 0,0-2 0 0,1 0 0 15,0 0 0-15,-1-1 0 0,-2 0 0 0,2 1 0 16,2 0 0-16,-1 0 0 0,-1-3 0 0,-2 2 0 15,2 1 0-15,1 1 0 0,-1 2 0 0,3-2 0 16,2 0 0-16,1 3 0 0,2-2 0 0,0-1 0 16,-2-2 0-16,-1 1 0 0,-1 2 0 0,-2 1 0 15,0-3 0-15,1 0 0 0,4 1 0 0,-3 2 0 0,-5-2 0 16,4 2 0-16,2 1 0 0,3-1 0 0,0 1 0 0,1 0 0 16,0-4 0-16,0 0 0 0,0 0 0 0,-2 0 0 15,1 0 0-15,0 0 0 0,-2 2 0 16,2-1 0-16,2-1 0 0,0 0 0 0,-2-1 0 0,0 2 0 15,-3 0 0-15,4 3 0 0,4-1 0 16,0-1 0-16,0 0 0 0,1-2 0 0,2-2 0 0,-1 0 128 16,-1 2-128-16,1 2 0 0,0-2-128 0,-1 0 128 15,-1-2 0-15,-1 2 0 0,-2-2 0 0,2 4-128 16,2 0 128-16,0 2 0 0,0 0 0 0,1-1 0 16,-1-2 0-16,1 0-128 0,2-1 128 0,1 3 0 15,-1 0 0-15,3-2 0 0,2-2 0 0,0 1 0 16,-1 0 0-16,-1 0 0 0,5-2 0 0,-2 1-128 15,-1 0 128-15,2-1 0 0,-1 0 0 0,0-1 0 0,1-1 0 16,0 0 0-16,2 2 0 0,-1-2 0 0,-2 0 0 0,1 1 0 16,-1-1 0-16,2 2 0 0,1-1 0 15,-2 1 0-15,0-1 0 0,2 2 0 0,2 1 0 0,1-2 0 16,-1 1 0-16,0 0 0 0,-2-1 0 0,0 1 0 16,0 0 0-16,-3 1-128 0,-1 2 128 0,3 0 0 15,2-2 0-15,0 1 0 0,-2-2 0 0,0 1 0 16,0 0 0-16,3 0 0 0,-1 0 0 0,2 0 0 15,-1-2 0-15,2 1 0 0,1 1 0 0,0-1 0 16,1-2 0-16,7 3 0 0,-8-4 0 0,8 4 0 16,-9-2 0-16,2 0 0 0,7 2 0 0,-8-2-128 15,2-1 128-15,6 3 0 0,-7 3-320 0,7-3 0 16,0 0 16-16,-8 0 0 16,8 0-560-16,-7 0-112 0,7 0-32 15,0 0 0-15,0 0-1568 0,-7 6-320 0,7-6-64 0,0 0-16 16,-4 8-448-16,4-8-96 0</inkml:trace>
  <inkml:trace contextRef="#ctx0" brushRef="#br0" timeOffset="166502.91">21591 9179 6447 0,'0'0'576'0,"0"0"-576"0,0 0 0 0,0 0 0 16,0 0 4720-16,0 0 832 0,0 0 160 0,0 0 48 15,0 0-4544-15,0 0-896 0,0 0-176 0,0 0-144 16,0 0 512-16,0 0 0 0,0 0 0 0,0 0 0 15,0 0 96-15,0 0 16 0,0 0 0 0,0 0 0 16,0 0 96-16,0 0 32 0,0 0 0 0,0 0 0 16,0 0-192-16,0 0-48 0,0 0 0 0,0 0 0 15,0 0-224-15,-1 14-48 0,-2-2-16 0,0 2 0 0,2 2-16 0,0-1 0 16,-2 0 0-16,2 4 0 0,0 0-16 16,1 3-16-16,0 3 0 0,0 2 0 0,-2-2-176 0,2 3 192 15,3 5-192-15,-2 2 192 0,-1 2-192 0,3-2 0 16,1-1 0-16,-2 1 128 0,0-1-128 0,-1 1 160 15,0-1-160-15,-1 5 160 0,0 0-32 0,-1 3-128 16,0 1 192-16,-1 3-64 0,1-2 256 0,0-1 32 16,-1-4 16-16,1-4 0 0,0-1-272 0,1-5-160 15,0-2 192-15,0-1-192 0,0-1 256 0,0-3-64 16,0-1-16-16,0 0 0 0,1 4-48 0,0-6 0 16,-1 1 0-16,2-2 0 0,-2 2-128 0,2-5 160 15,0 0-160-15,-1 0 160 0,-1-6-32 0,0 0 0 0,0-9 0 16,2 8 0-16,-2-8 208 0,0 0 48 0,0 0 0 15,0 0 0-15,2 11-144 0,-2-11-32 0,0 0 0 0,0 0 0 16,0 0-32-16,0 8-16 0,0-8 0 0,-2 9 0 16,2-9-160-16,0 0 192 0,-2 9-192 0,2 1 192 15,-1-1-192-15,1-9 0 0,0 0 0 0,-2 12 128 16,1 0-128-16,1-12 0 0,0 0 0 0,0 0 0 16,-1 10 0-16,1-10 0 0,0 0 0 0,0 0 0 15,0 0 0-15,0 0 0 0,-2 11 0 0,2-11 0 16,0 0 128-16,0 0-128 0,0 0 128 0,0 0-128 15,0 0 240-15,0 0-48 0,0 0 0 0,0 0 0 16,0 0 0-16,0 0-16 0,0 0 0 0,0 0 0 0,0 0-176 16,0 0 160-16,0 0-160 0,0 0 160 0,-6 6-160 15,6-6 0-15,0 0 0 0,0 0 0 0,0 0 0 0,0 0 0 16,0 0 0-16,0 0 0 0,0 0 0 0,0 0 0 16,0 0 0-16,0 0 0 0,2 11 0 0,-2-11 0 15,0 0 0-15,0 0 0 0,0 0 0 0,11 6 0 16,-11-6 0-16,12 4 0 0,-12-4 0 0,13 3 0 15,0-3 0-15,-2 0 0 0,0-2 0 0,3 1 0 16,3 0 0-16,-1-3 0 0,-1 3 0 0,2-1 0 16,3 0 0-16,-1-1 0 0,1 2 0 0,1 1 0 15,-2 1 0-15,2-1 0 0,0-1 0 0,1 1 0 16,0 0 0-16,2 0 0 0,-1 0-144 0,1 0 144 16,-1 0 0-16,2-2 0 0,0-1-128 0,2-1 128 15,2 0 0-15,2 0 0 0,1-3-160 0,3-2 160 0,3 4-128 16,1 0 128-16,0-1 0 0,1 1-128 0,1 1 128 0,-1 2 0 15,-2-2 0-15,1 1 0 0,-1 1 0 0,2-1-128 16,3 0 128-16,3 1 0 0,5-2 0 0,-1 3-128 16,1-2 128-16,0-1-128 0,-1-2 128 0,-1 0-128 15,-2 1 128-15,-1 1 0 0,-1 0 0 0,1-1-128 16,2 0 128-16,2 1 0 0,-1 0 0 16,5-2 0-16,-1-2 0 0,-1 0 0 0,-2 0 0 0,-3 0 0 15,-1 2 0-15,-1-3 0 0,2 1 0 0,3 0 0 16,3 3 0-16,1-2 0 0,-2 1 0 0,1-1 0 15,-1-1 0-15,-1 2 0 0,-3-1 0 0,-1 2 0 16,0 1 0-16,0-1 0 0,1 4 0 0,3-3 0 16,3 1 0-16,1 1 0 0,-5-2 0 0,0 0 0 0,-3 1 0 15,-2 1 0-15,-2-1 0 0,1-1 0 0,-3 0 0 16,4 0 0-16,0 0 0 0,3 2 0 0,2-5 0 16,-2 3 0-16,-2-1 0 0,-2 0 0 0,-1-3 0 0,-2 1 0 15,-2 1 0-15,1-2 0 0,2-1 0 16,2 1 0-16,2-1 0 0,2 1-128 0,3-1 128 0,1 0 0 15,-1 1-144-15,0 2 144 0,-2-1 0 0,-2 2 0 16,-2 0-144-16,-1-1 144 0,1 1 0 0,0 0 0 16,-1 1 0-16,2-2 0 0,2 3 0 0,-2 2 0 15,-2-1-160-15,-1 2 160 0,-3 0 0 0,1 0 0 16,-2-1 0-16,-1 0 0 0,-2 1 0 0,2-2 0 16,2-1 0-16,0 0 0 0,-3 2 0 0,4-2 0 0,1 0 0 15,-1 2 0-15,-3 1 0 0,-1 3 0 16,-2 1 0-16,0-3 0 0,0-2 0 0,-1-1 0 0,-3 1 0 0,3 1 0 15,3 1 0-15,-1 1 0 0,-1-1 0 0,3 2 0 16,-1 0 0-16,-2 1 0 0,-1-2 0 0,0 2 0 16,-2-4 0-16,0 1 0 0,-4 0 0 0,1 3 0 15,-3-1 0-15,0 1 0 0,2-7 0 0,-1 3 0 16,0 3 0-16,1-3 0 0,-1 2 0 0,4 2 128 16,3-1-128-16,0-1 0 0,0 4-128 0,0-1 128 15,1 0 0-15,-2 0 0 0,-3-1 0 0,-2 0 0 16,0 0 0-16,-2 0 0 0,-3 1 0 0,1-2 0 15,1-1 0-15,-1 0 0 0,0-2 0 0,1 2 0 16,-1 2 0-16,4-3 0 0,0 1 0 0,2-2 128 16,0 0-128-16,0 0 0 0,-2 1 0 0,-1 2 0 0,-1-1 0 15,0 2 0-15,-1-1 0 0,0-2 0 0,-2-1 0 0,-1 0 0 16,-2 3 0-16,-1-1 0 0,0 1 0 0,0 0 0 16,0-1 0-16,-1 1 0 0,-1-1 0 0,0 1 0 15,-2-3 0-15,1 1 0 0,1-1 0 16,1 2 0-16,2 0 0 0,-2-1 0 0,0-1 0 0,1 0 0 15,-1 2 0-15,0-1 0 0,-2 2 0 0,2-2 0 16,1-1 0-16,0 1 0 0,-4 3 0 0,0-4 0 16,-1 0 0-16,2 0 0 0,-2 0 0 0,0 0 0 15,-2 0 0-15,0 0 0 0,-2 0 0 0,-10 0 0 16,11 0 0-16,-11 0 128 0,10 0-128 0,-1 0 0 16,-9 0 0-16,11 0 128 0,-11 0-128 0,10 0 0 15,-10 0 0-15,12 0 0 0,-12 0 0 0,9-2 0 0,-9 2 0 16,12 0 128-16,-12 0-128 0,0 0 0 0,0 0 0 15,10 2 0-15,-10-2 0 0,9-2 0 0,-9 2 0 16,0 0 0-16,0 0 0 0,0 0 0 0,0 0 0 0,0 0 0 16,9 2 0-16,-9-2 128 0,0 0-128 0,0 0 0 15,0 0 0-15,8 4 128 0,-8-4-128 0,0 0 0 16,0 0 0-16,0 0 0 0,0 0 0 0,0 0 0 16,0 0 0-16,9 4 0 0,-9-4 0 0,0 0 0 15,8 5 0-15,-8-5 0 0,0 0 0 0,0 0 0 16,0 0 0-16,11 4 0 0,-11-4 0 0,0 0 0 15,0 0 0-15,0 0 0 0,0 0 0 0,9 4 0 16,-9-4 0-16,0 0 0 0,0 0 0 0,0 0 0 16,0 0 0-16,0 0 0 0,0 0 0 0,9 4 0 15,-9-4 0-15,0 0 0 0,0 0 0 0,0 0 0 16,0 0 0-16,0 0 144 0,0 0-144 0,0 0 0 16,0 0 176-16,0 0-176 0,0 0 160 0,0 0-160 0,0 0 160 0,0 0-160 15,8-4 160-15,-8 4-160 0,0 0 128 0,0 0-128 16,0 0 0-16,6-6 144 0,-6 6-144 0,0 0 0 15,0 0 0-15,0 0 0 0,4-8 0 0,-4 8 0 16,0 0 0-16,0 0 0 0,0 0 0 0,1-9 0 16,1 1 0-16,-2 8 0 0,-2-8 0 0,2 8 0 15,2-9 0-15,-2 9 0 0,0-9 0 0,1 0 0 16,-1 9 128-16,1-11-128 0,-1 2 0 0,0 0 0 16,2-2 144-16,0 4-144 0,-2 7 128 0,2-13-128 15,-2-3 160-15,0 2-160 0,1-5 176 0,0 2-176 16,-1-1 192-16,1-1-192 0,1-2 192 0,-1-1-64 15,0-5 0-15,1 1-128 0,0 0 128 0,0-1-128 16,-2-4 0-16,1 1 0 0,1 1 128 0,1-1-128 16,1-3 0-16,0 0 0 0,-2-4 0 0,2-1 0 0,2-1 0 0,-2 3 0 15,-1-1 128-15,3 2-128 0,0 0 0 0,2 3 0 16,1 2 0-16,0 3 0 0,-2 1 128 0,2 3-128 16,0 0 0-16,1 1 0 0,1 3 0 0,-1 0 0 15,-1 4 0-15,-1-2 0 0,0-3 0 0,0 3 0 16,-2 3 0-16,1 0 0 0,-1-1 0 0,-2 2 0 15,-2-1 0-15,0 1 0 0,3 0-128 0,-2 1 128 16,-4 4 0-16,-1-1 0 0,2-3 0 0,0 2 0 16,-1 3 0-16,0 2-144 0,1 5 144 0,0 0 0 15,-1-9 0-15,1 9-160 0,0 0 160 0,0 0 0 16,0 0 0-16,0 0-128 0,0 0 128 0,-4-6 0 16,0-1 0-16,4 7 0 0,0 0 0 0,0 0 0 0,-8-1 0 0,8 1 0 15,-7-5 0-15,7 5 0 0,-10-2 0 0,1 2-128 16,9 0 128-16,-9 0 0 0,0-1 0 0,-1 0 0 15,3-3 0-15,-2 2 0 0,-2 2 0 0,1 3 0 16,-1 0 0-16,1-2 0 0,-1-2 0 0,1-1 0 16,-2 1 0-16,0 1 0 0,1-1 0 0,-1 3 0 15,-1 1 0-15,1-3 0 0,1-1 0 0,-3-1 0 16,0 1 0-16,0 1 0 0,-1 3 0 0,0-3 0 16,-2-2 0-16,-1 1 0 0,-1-2 128 0,1 1-128 15,-1-1 0-15,-4 1 144 0,-3 0-144 0,2 2 128 16,0-2-128-16,-1 0 128 0,-5 1-128 0,-1 0 128 0,0 1-128 15,-1-3 128-15,0 1-128 0,1-2 0 0,-1 0 0 16,1 2 128-16,-2 5-128 0,1 2 0 0,-2-1 0 0,-3 0 0 16,0-4 0-16,-1 0 0 0,-1 0 0 0,-4-1 0 15,-4 1 0-15,1 0 0 0,0 2 0 0,3 2 0 16,2-4 0-16,2 0 0 0,0-4 0 0,-3 3 0 16,-1 1 0-16,-2 1 0 0,0 1 0 15,-5-2 0-15,-4-3 0 0,1 3 0 0,5 3 0 0,1 1 0 16,2 0 0-16,-1-1 0 0,0 3 0 0,-1-4 0 15,-3-3 0-15,-3 0 0 0,1-1 0 0,1 5 0 16,2 1 0-16,2 2 0 0,1 0 128 0,3-1-128 16,2-5 0-16,-1-3 0 0,-3-1 0 0,2-2 0 15,-1 2 0-15,0 4 0 0,-1 4 0 0,-1-4 0 0,-4 0 0 16,2 0 0-16,2 0 0 0,2 0 0 0,1 0 144 16,-2-3-144-16,1 2 160 0,-3 1-160 15,-2-1 0-15,-1 2 0 0,-1 3-128 0,2 2 128 0,-1-2 0 0,3 1 0 16,3 2 0-16,0-3 0 0,-1-2 0 0,0 2 0 15,-1 2 0-15,0-1 0 0,-1-3 0 0,-1 4-128 16,-4 0 128-16,4 1 0 0,4-2 0 0,0 1 0 16,4 1 0-16,1-2 0 0,1-2 0 0,-1-1 0 15,-1 1 0-15,-2-2 0 0,-1 2 0 0,-1-2 0 16,-3 2 0-16,1-1 0 0,3 1 0 0,0 0 0 16,0-1 0-16,3 1 0 0,2-1 0 0,-1 2 0 15,-2 3 0-15,-1-5 0 0,-2 2 0 0,-1-1 0 16,-4 1 0-16,1 1 0 0,1 2 0 0,3-2 0 15,-1 1 0-15,4-3 0 0,0 1 0 0,1-2 0 0,-1 2 0 16,0 0 0-16,-1 0 0 0,0 0 0 0,2 1 0 0,-3-3 0 16,-4 0 0-16,3 1 0 0,1 1 0 0,2 1 0 15,5-1 0-15,-1 0 0 0,1-2 0 16,0 0 0-16,0-2 0 0,-2 1 0 0,-4 2 0 0,2-2 0 16,0-2 0-16,-1 1 0 0,1 0 0 15,1 0 0-15,1 0 0 0,1 1 0 0,3 0 0 0,2-1 0 16,1 0 0-16,-1 0 0 0,1 0 0 0,0 0 0 15,-2-1 0-15,-1 1 0 0,0 3 0 0,0-2 0 16,2-1 0-16,-1 0 0 0,-2 0 0 0,2 1 0 16,2 2 0-16,2-3 0 0,2 0 0 0,1 2 0 15,-1-2 0-15,1 2 0 0,1-4 0 0,0 2 0 16,0 2 0-16,-1-1 0 0,-1-1 0 0,1 0 0 0,1-1 0 16,-1 2 0-16,-3-1 0 0,2 0 0 15,1-1 0-15,0 1 0 0,1 1 0 0,0-1 0 0,-1 0 0 16,1 0 0-16,2 0 0 0,-1-1 0 0,3 1 0 0,1 0 0 15,-1 1 0-15,0-1 0 0,-1 0 0 0,1 4 0 16,0-3 0-16,0 2 0 0,-1-3 0 16,0 2 0-16,1 0 0 0,-1 0 0 0,-2 1 0 0,0-1 0 15,-1 1 0-15,4 1 0 0,3-1 0 0,-1-1 0 16,0 1 0-16,2-3 0 0,1 0 0 0,1 0 0 16,-2 1 0-16,1 0 0 0,3-1 0 0,-3 0 0 15,1 0 0-15,2 0 0 0,1 0 0 0,0-1 0 16,1 0 0-16,-1-3 0 0,0 4 0 0,3 1 0 15,0-1 0-15,-2 0 0 0,2-2 0 0,1 0 0 16,2 2 0-16,6 0 0 0,-9 0-320 0,2 0-48 16,7 0-16-16,-8 3 0 15,8-3-2176-15,-7 4-448 0,-3-2-96 0</inkml:trace>
  <inkml:trace contextRef="#ctx0" brushRef="#br0" timeOffset="168003.89">23540 5930 15023 0,'0'0'656'0,"0"0"160"0,-1-7-656 0,1 7-160 15,0 0 0-15,-4-6 0 0,4 6 880 0,-2-7 144 16,2 1 16-16,0 6 16 0,0 0-656 0,0 0-128 16,0 0-16-16,0 0-16 0,0 0 16 0,0 0 16 15,0 0 0-15,0 0 0 0,0 0 48 0,3-8 0 16,0 1 0-16,-3 7 0 0,0 0 576 0,0 0 128 16,0 0 32-16,0 0 0 0,6-7 32 0,-6 7 0 15,0 0 0-15,0 0 0 0,7-7-112 0,-7 7-16 0,5-6 0 0,-5 6 0 16,0 0-256-16,0 0-48 0,0 0-16 0,0 0 0 15,0 0-384-15,0 0-64 0,2-8-32 0,-2 8 0 16,0 0-160-16,0 0 160 0,0 0-160 0,0 0 160 16,0 0-32-16,0 0 0 0,0 0 0 0,0 0 0 15,-3 9-128-15,0 1 0 0,3-10 0 0,-3 15 0 16,2 2 192-16,1 0-64 0,0 1 0 0,0 1 0 16,0 1-128-16,4 2 128 0,-1 3-128 15,0-3 128-15,1 2-128 0,0 3 0 0,0-1 144 0,0 5-144 16,1 4 208-16,1 2-16 0,-1 1-16 0,0 3 0 0,-1-1 32 15,1 0 16-15,0-1 0 0,1-1 0 0,-3-2-32 16,1-2 0-16,-1-2 0 0,0-1 0 16,-1-2-16-16,2-2-16 0,-3-2 0 0,1 3 0 0,-1 1 16 15,-1-4 0-15,0-3 0 0,1 2 0 0,2 0 16 0,-2 0 16 16,-1-2 0-16,2-3 0 0,-1-2-80 0,-1-2 0 16,0-4-128-16,0 0 192 0,0 1-192 0,0-12 176 15,0 9-176-15,0-9 160 0,1 8-160 0,-1-8 128 16,0 0-128-16,0 0 128 0,0 0-128 0,0 0 0 15,0 0 144-15,0 0-144 16,0 0-384-16,0 0-128 0,0 0-48 0,-4-10 0 16,2 3-1936-16,-2-5-400 0,-2 1-80 0,1 1-12128 0</inkml:trace>
  <inkml:trace contextRef="#ctx0" brushRef="#br0" timeOffset="170713.43">24028 7513 9951 0,'0'0'448'0,"0"0"80"0,0 0-528 0,0 0 0 0,6-6 0 0,-6 6 0 16,0 0 1632-16,0 0 224 0,9-4 32 0,-9 4 16 15,0 0-624-15,0 0-128 0,0 0-32 0,0 0 0 16,0 0-160-16,11 0-48 0,-11 0 0 0,0 0 0 16,0 0-32-16,0 0-16 0,0 0 0 0,0 0 0 15,0 0 192-15,0 0 32 0,10-1 16 0,-10 1 0 16,0 0-80-16,0 0-32 0,0 0 0 0,0 0 0 15,0 0-192-15,0 0-32 0,0 0-16 0,0 0 0 16,0 0-240-16,0 0-64 0,8-4 0 0,-8 4 0 16,0 0-272-16,0 0-176 0,9 7 192 0,-9-7-192 15,8 10 144-15,-2 2-144 0,0 1 0 0,-3 3 144 16,3 2-144-16,-1 1 160 0,0 4-160 0,0 1 160 16,-1 4 0-16,0 0 0 0,-1 2 0 0,1 3 0 0,0 5 96 0,-1 1 32 15,1 0 0-15,0 1 0 0,0 1 0 0,1-1 0 16,-1-2 0-16,0-3 0 0,0-2-96 0,0-3 0 15,-1-1-16-15,-1-3 0 0,1 1-176 0,1-1 192 16,0 0-192-16,-3-1 192 0,0 1-192 0,1 1 128 16,-2 1-128-16,0-2 128 0,-2-1-128 0,2-3 0 15,-1-1 144-15,0-1-144 0,-1 3 128 0,1-5-128 16,0-2 128-16,1-3-128 0,0-4 0 0,0 2 144 16,0 1-144-16,0-12 0 0,0 0 0 0,0 0 0 15,0 0 0-15,0 0 0 16,0 0-432-16,0 0-192 0,0 0-32 0,8-6-16 15,-8 6-2512-15,7-12-496 0,-1-2-96 0</inkml:trace>
  <inkml:trace contextRef="#ctx0" brushRef="#br0" timeOffset="171723.56">26686 7451 3679 0,'0'0'320'0,"0"0"-320"16,0 0 0-16,0 0 0 0,0 0 1792 0,0 0 304 15,0 0 48-15,0 0 16 0,0 0-704 0,0 0-144 16,0 0-32-16,0 0 0 0,0 0-16 0,5-6-16 15,-5 6 0-15,0 0 0 0,3-7-224 0,-3 7-64 16,0 0 0-16,0 0 0 0,0 0 48 0,0 0 0 16,0 0 0-16,0 0 0 0,0 0-208 0,0 0-32 15,0 0-16-15,-2 13 0 0,1 4 112 0,-2 0 32 16,2 1 0-16,1 3 0 0,1-1-144 0,1 3-32 16,-1 2 0-16,3 3 0 0,-1-1 16 0,0 3 0 0,1-1 0 0,0 3 0 15,0 2-160-15,-1 3-48 0,-3 2 0 0,1-2 0 16,2-4-256-16,-1 1-48 0,0 0-16 0,0 0 0 15,-2-2 48-15,2 2 0 0,-1-2 0 0,-1-2 0 16,-3 0 32-16,2-3 16 0,0-1 0 0,-1 1 0 16,2-2-32-16,-1-1 0 0,-2-1 0 0,2 1 0 15,1-1-272-15,1-2 0 0,1-3 0 0,0 2 0 16,1-3 0-16,-2 2 128 0,-1-3-128 0,2 1 0 16,0 0 0-16,-2 0 0 0,-1-3 0 0,0 0 0 0,-1 1-240 15,2-5 0-15,-1 1 0 0,0-2 0 0,-2 1-80 16,2-1-32-16,1-9 0 0,1 9 0 15,-1-9-672-15,0 0-128 16,0 0-16-16,0 0-10672 0,0 0-2112 0</inkml:trace>
  <inkml:trace contextRef="#ctx0" brushRef="#br0" timeOffset="172703.56">26892 9120 18431 0,'0'0'1632'0,"0"0"-1312"0,0 0-320 0,0 0 0 15,0 0 2000-15,0 0 336 0,0 0 64 0,0 0 16 16,0 0-1728-16,0 0-352 0,0 0-64 0,0 0-16 0,0 0 336 0,0 0 64 15,0 0 16-15,0 0 0 0,-3-8 176 0,3 8 48 16,0 0 0-16,0 0 0 0,0 0 0 16,0 0 16-16,0 0 0 0,0 0 0 0,4-8-160 0,-4 8-48 15,0 0 0-15,0 0 0 0,0 0-112 0,0 0-16 16,0 0-16-16,0 0 0 0,7 13-64 0,-2 2-16 16,0 2 0-16,-1 4 0 0,-1-2-144 0,0 5-16 15,1 4-16-15,-1 2 0 0,-2 6-16 0,-1 1 0 16,0 1 0-16,0 4 0 0,0 2-80 0,0 1-16 15,0-4 0-15,0 1 0 0,0-3-192 0,0-2 176 16,3-5-176-16,-1 1 160 0,0-5-160 0,-1 0 192 16,0-2-192-16,1-4 192 0,-1-1-192 0,0-2 0 0,1 1 0 15,-2 0 128-15,0-7-128 0,-2 4 0 0,1-4 144 0,1 0-144 16,-1-3 0-16,-1-1 0 0,2-9-192 0,0 0 64 31,0 0-512-31,0 0-112 0,0 0-16 0,0 0 0 16,0 0-704-16,0 0-160 0,0 0-32 0,0 0 0 15,0 0-1952-15,0-9-400 0</inkml:trace>
  <inkml:trace contextRef="#ctx0" brushRef="#br0" timeOffset="175020.91">21876 5974 8287 0,'0'0'736'0,"0"0"-592"16,3-5-144-16,-3 5 0 0,-1-7 2736 0,1 7 512 16,-3-6 96-16,2 1 32 0,1 5-2560 0,1-7-512 15,0-1-112-15,-1 8 0 0,0 0-192 0,0 0 0 16,4-6 0-16,-1-1 0 0,-4 1 0 0,1 6 208 15,0 0-16-15,0 0-16 0,2-7-176 0,-2 7 128 16,0 0-128-16,0 0 128 0,0 0 0 0,0 0 0 16,0 0 0-16,0 0 0 0,-6 7 256 0,-3 2 32 15,-2 1 16-15,-1 2 0 0,-1 2 384 0,-1 3 80 16,-3 0 0-16,-1 3 16 0,-3 1 96 0,-1 2 16 16,-2 1 0-16,2 2 0 0,-1 1-288 0,1 2-48 15,-2 3-16-15,1-2 0 0,-1-2-400 0,2 1-80 0,0 2 0 16,0 0-16-16,-1-2-176 0,1-3 160 0,0-3-160 0,3-2 160 15,0 0-160-15,1-4 0 16,0 0 144-16,2-3-144 0,3-1 0 0,3-1 0 0,-1-4 0 0,3-2 0 31,8-6-512-31,-5 8-112 0,5-8-16 0,0 0-16 16,0 0-880-16,0 0-192 0,0 0-16 0</inkml:trace>
  <inkml:trace contextRef="#ctx0" brushRef="#br0" timeOffset="175376.71">22116 5953 11055 0,'0'0'480'0,"0"0"112"0,0 0-464 0,-9 0-128 0,9 0 0 0,-9 3 0 0,0 2 4432 0,2 2 880 16,1-1 160-16,-1 2 32 0,1 0-4400 0,1 2-880 16,-1 3-224-16,0 0 0 0,-3 2 0 0,0 0 0 15,-1 2 0-15,0 2 0 0,-2-1 0 0,-2 1 0 16,-3 2 0-16,0 3 0 0,-1 0-128 0,-3 3 128 16,-1-1 0-16,-3 1 0 0,-1 3 0 0,2-3 224 15,2 2-16-15,-1 1 0 0,2 1 176 0,-1 1 48 16,-2-1 0-16,4-1 0 0,0-1-256 0,3-3-48 15,1-2-128-15,3-1 192 0,2-4-192 0,0 1 0 0,2-2 0 0,1 0 0 32,0-1-544-32,4-4-48 0,4-2-16 0,0-11 0 15,2 10-2624-15,-2-10-528 0</inkml:trace>
  <inkml:trace contextRef="#ctx0" brushRef="#br0" timeOffset="175745.7">22468 5964 21183 0,'0'0'1888'0,"0"0"-1504"0,0 0-384 0,-9-2 0 0,9 2 2304 0,-9 4 384 16,0 0 64-16,1 3 32 0,0 1-2112 0,2 1-416 15,2 3-96-15,-3 1-16 0,-2 1-144 0,-1 2 160 16,-2 0-160-16,-1 4 160 0,-3 1-160 0,-1 0 192 16,-1 4-192-16,-3 2 192 0,-1 3 240 0,-1 1 48 15,-2 2 16-15,-3 2 0 0,2 1 144 0,0 1 48 16,3-1 0-16,-2 1 0 0,0-1-288 0,1 0-48 16,-3-2-16-16,0-1 0 0,-2-3-208 0,2 0-128 15,1 0 128-15,1-1-128 0,-1-5 0 0,4-2 128 0,4-1-128 16,2-2 0-16,3-2 0 0,4-3 0 0,6-4 0 15,3-10 0 1,-6 6-624-16,6-6-80 0,0 0-32 0,0 0 0 16,10-6-1760-16,2-4-368 0,0-3-64 0</inkml:trace>
  <inkml:trace contextRef="#ctx0" brushRef="#br0" timeOffset="176059.67">22807 6011 32191 0,'0'0'1424'0,"4"-8"304"0,0-1-1392 0,-4 9-336 0,7-7 0 0,-7 7 0 16,0 0 448-16,0 0 32 0,0 0 0 0,0 0 0 0,0 0-336 0,0 0-144 16,-2 16 128-16,-3 2-128 0,-7 0 256 15,-2 3-48-15,-3 3 0 0,-1 2 0 0,-2 1 48 0,-3 4 16 16,-5 2 0-16,2 2 0 0,2 3 192 0,-4 0 48 15,-2-2 0-15,-1 3 0 0,-2 2-64 0,-1-2-16 16,-2-1 0-16,-1 0 0 16,1-1-224-16,-1 0-32 0,1-1-16 0,-1 0 0 0,2-2-160 0,4-3 0 15,2-2 144-15,4-2-144 0,2 0 0 0,3-2 144 16,5-4-144-16,3-3 0 0,2-6-176 0,3-3-144 16,7-9-16-16,0 0-16 15,0 0-2128-15,0 0-416 0,0 0-96 0,9-6-11296 0</inkml:trace>
  <inkml:trace contextRef="#ctx0" brushRef="#br0" timeOffset="176358.96">23241 6049 11967 0,'0'0'528'0,"0"0"112"0,0 0-512 0,0 0-128 0,0 0 0 0,0 0 0 16,0 0 4624-16,-2 11 896 0,-1 1 176 0,-1 0 48 16,-1 1-4576-16,-1 2-912 0,-2 2-256 0,-1 3 0 15,-2 2 128-15,-2 3-128 0,-3 4 0 0,0 2 0 16,-3 1 0-16,-2 1 160 0,-2-2-160 0,-3 2 128 0,1-1 0 16,-2 0 0-16,-1-2 0 0,2-3 0 0,3-2 0 0,1-2 0 15,1 0 0-15,1-3 0 0,-1-1-128 0,2-1 0 16,1-2 0-16,2-3 128 0,2-3-320 15,2-2-80-15,3-3-16 0,9-5 0 16,-9 4-2240-16,9-4-448 16</inkml:trace>
  <inkml:trace contextRef="#ctx0" brushRef="#br0" timeOffset="176681.64">23454 6069 11055 0,'-12'7'976'0,"12"-7"-784"0,-10 6-192 0,-1 4 0 16,-2 0 4848-16,3 3 912 0,3 0 192 0,-1 1 48 16,-2 1-4704-16,2-1-928 0,3 2-192 0,1 2-48 15,0 2-128-15,-1 0 0 0,-4 1 0 0,2 4 0 16,2 1 0-16,-1 3 0 0,-4-2 0 0,0 3 0 15,0 1 0-15,-3-1 0 0,-3-1 0 0,0-2 0 16,-1 1 0-16,0-2 0 0,0 0 0 0,0 0 0 16,-1-4 0-16,0 3 192 0,-2 1-64 0,1-1 0 15,-1 1 48-15,2 0 0 0,0 0 0 0,1 0 0 16,0-5-176-16,1 0 0 0,3-3 144 0,3 0-144 0,1-2-128 16,2-4-112-16,2-2-16 0,5-10-9760 15,0 0-1952-15</inkml:trace>
  <inkml:trace contextRef="#ctx0" brushRef="#br0" timeOffset="177391.04">25777 6089 21183 0,'0'0'944'0,"0"0"192"0,0 0-912 0,0 0-224 16,-5-5 0-16,5 5 0 0,0 0 1936 0,0 0 352 0,0 0 64 0,0 0 16 15,0 0-1920-15,-3 11-448 0,1 3 0 0,0 0 0 16,2-1 0-16,0 3 0 0,-1 2 0 0,1 5 0 16,0 6 272-16,-1 1-48 0,-2 3-16 0,1 0 0 15,-1 1 160-15,0 1 16 0,-1-2 16 0,1 1 0 16,-3-1 16-16,1-2 0 0,-1-2 0 0,0-3 0 15,1-2-224-15,0-1-32 0,0-3-16 0,-1 0 0 16,3-2-144-16,-1-2 0 0,1 0 0 0,0-2 128 16,0 0-304-16,0 1-64 0,3-2-16 0,-1-3 0 15,1-10-912 1,0 0-192-16,0 0-48 0</inkml:trace>
  <inkml:trace contextRef="#ctx0" brushRef="#br0" timeOffset="177998.07">25695 6012 26655 0,'0'0'1184'0,"0"0"240"0,0 0-1136 0,0 0-288 0,0 0 0 16,0 0 0-16,0 0 320 0,0 0 0 0,0 0 0 0,0 0 0 15,0 0-128-15,0 0 0 0,0 0-16 0,13 4 0 16,-3 0 320-16,-10-4 64 0,12 6 16 0,-1 1 0 16,-11-7-128-16,13 8-32 0,-2-2 0 0,0 2 0 15,-1 0-160-15,1-2-48 0,0 1 0 0,1-1 0 16,0 0-80-16,0 1-128 0,-1 1 176 0,1 1-176 15,-2-2 208-15,2 2-64 0,1 1-16 0,0 1 0 16,0-1 64-16,0 2 16 16,0 2 0-16,2-1 0 0,-1-1-64 0,2 3-16 0,-1-1 0 0,2 2 0 15,2 0-128-15,-4 1 160 0,-3 0-160 0,0-1 160 16,-2-2-160-16,-1 2 0 0,-2 1 0 0,-2 2 128 16,-1 0-128-16,-2-1 192 0,-2 2-192 0,2-2 192 15,-2 0 16-15,0-1 16 0,-3-1 0 0,1-1 0 0,-2 0-32 0,-2-1-16 16,0-2 0-16,2-1 0 0,-2 0 16 0,-1-1 16 15,-1-2 0-15,2 3 0 0,-1-2-16 16,1-1-16-16,-2-2 0 0,1 2 0 0,2 0-48 0,-4-2-128 16,-1-1 192-16,-1 1-64 0,-1-2 192 15,-1 1 16-15,0 3 16 0,0-5 0 0,-1 1-224 0,0 2-128 16,-1 0 128-16,0-1-128 0,-2-1 0 0,1 0 0 16,0 0 0-16,1-3 128 0,-2 1-128 0,1-1 0 15,0-1-128-15,2 0 128 0,1-1-304 0,0 1 32 16,0 0 0-16,0 0 0 15,0-2-144-15,1 1-32 0,0 1 0 16,2-4 0-16,2 2-1376 0,8 2-288 0,-9-4-48 0,9 4-7632 16,-6-7-1536-16</inkml:trace>
  <inkml:trace contextRef="#ctx0" brushRef="#br0" timeOffset="185329.39">26342 6560 17791 0,'0'0'784'0,"0"0"176"0,0 0-768 0,1-7-192 0,-2-3 0 0,1 10 0 0,1-9 656 0,-1 9 112 15,3-8 0-15,-3 8 16 0,5-9 208 0,-5 9 32 16,5-10 16-16,0 3 0 0,-5 7 176 0,7-8 16 15,-7 8 16-15,0 0 0 0,6-7-48 0,-6 7-16 16,0 0 0-16,0 0 0 0,0 0-528 0,0 0-96 16,0 0-32-16,7 9 0 0,-7-9-368 0,2 13-160 15,-2 2 128-15,-1-1-128 0,0 3 0 0,-1-4 0 16,-1 0 0-16,0 0 0 0,0 0 0 0,1 2 128 16,-1-2-128-16,2-3 0 0,-1 0 0 0,2-10 0 0,0 13 128 15,0-13-128 1,-1 14-320-16,1-14-112 0,3 10-16 0,-3-10-14848 0</inkml:trace>
  <inkml:trace contextRef="#ctx0" brushRef="#br0" timeOffset="186375.99">24747 7513 11567 0,'0'0'512'0,"0"0"112"0,0 0-496 0,0 0-128 0,0 0 0 0,0 0 0 16,0 0 256-16,-9 1 48 0,9-1 0 0,-10 5 0 0,0 0 304 0,1-2 64 15,0 1 16-15,-1 0 0 16,1 0 784-16,-2 1 176 0,0 3 16 0,-3 1 16 0,0-3 64 0,-2 5 16 16,0 1 0-16,-3 2 0 0,0-1-656 0,-1 4-128 15,-1-3-16-15,-1 6-16 0,-1-1-608 0,-1 2-112 16,1 1-32-16,-1 2 0 0,2-1-192 0,1-1 0 15,0 1 128-15,3-1-128 0,3 0-176 0,3-1-80 16,1-2 0-16,2 0-16 16,1-4-576-16,2 1-112 15,1-2-32-15,1-2-7520 0,1-3-1520 0</inkml:trace>
  <inkml:trace contextRef="#ctx0" brushRef="#br0" timeOffset="186719.89">25179 7445 19343 0,'0'0'1728'0,"-11"0"-1392"0,0 1-336 0,0 4 0 16,1 3 1840-16,-1 3 288 0,0 0 64 0,-1 0 16 15,1 3-1792-15,-3 4-416 0,-3-1 0 0,-1 4 0 16,-2 1 0-16,-1 0 0 0,-1 1 0 0,-3 0 0 16,-1 2 208-16,2 1 48 0,0 0 0 0,2 1 0 15,-4 3 448-15,2 3 80 0,1 1 32 0,1 0 0 16,-4-3-272-16,0 3-48 0,0-3-16 0,0 3 0 16,-3 0-352-16,-1-1-128 0,-3-2 0 0,2 2 144 0,1-3-144 0,1-1 0 15,2-1-160-15,1 1 160 16,1-5-544-16,2 1-16 0,-1-1 0 0,6-4 0 15,2-3-752-15,6-2-160 0,2-5-16 0,3-3-10624 16</inkml:trace>
  <inkml:trace contextRef="#ctx0" brushRef="#br0" timeOffset="187050.37">25518 7630 33807 0,'-21'5'1488'0,"6"2"320"0,-1 0-1440 0,-1 5-368 0,-2 4 0 0,1 0 0 15,-1 4 0-15,-1 1 0 0,-1 4-192 0,0 1 64 16,-1 1-128-16,0 3-32 0,-3 2 0 0,0 0 0 15,-2 4 96-15,-3 0 32 0,-4 3 0 0,0-2 0 16,-1-2 160-16,0 0 0 0,0-1 0 0,1-1 0 16,1-2 0-16,1 0 0 0,-2 0 0 0,4 1 0 15,2-2 0-15,2-2 0 0,0 1 0 0,1-2 176 16,3-1-176-16,3-1 0 0,2-4 0 0,4-3-176 16,1-3-592-16,4-4-128 15,3-3-32-15,5-8-12272 0</inkml:trace>
  <inkml:trace contextRef="#ctx0" brushRef="#br0" timeOffset="187335.26">26115 7618 28559 0,'-18'13'2544'0,"3"-2"-2032"0,-3 2-512 16,-3 5 0-16,-1 4 832 0,0 4 80 0,0 3 16 0,-3 2 0 16,-1 2-784-16,-2 2-144 0,1 1 0 0,-3 6 0 15,-4 1 0-15,-1 0 0 0,-3-2 0 0,-1-2 0 16,-1-1 736-16,-1-2 224 0,1-1 64 0,3-3 0 31,3-2-1632-31,6-6-320 0,2 1-64 0,3-1-16 0,4-5 832 0,2-3 176 0,4-5 0 16,2 0 0-16,5 1-208 0,6-12-96 0,0 0-16 0,0 0-8944 15,0 0-1792-15</inkml:trace>
  <inkml:trace contextRef="#ctx0" brushRef="#br0" timeOffset="187620.13">26630 7524 11055 0,'-15'12'976'0,"5"-1"-784"15,-3 3-192-15,-1 3 0 0,-2 5 2592 0,-1 4 480 16,-1 3 80-16,-2 1 32 0,1 0-2848 0,-1 1-560 16,-1 0-112-16,-1 3-32 0,-3 4 368 0,1-2 0 15,-4-4 0-15,-1 3 0 0,-1-4 960 0,0 2 176 16,2-2 16-16,-2-1 16 0,0 0-80 0,0-1 0 15,0-4-16-15,4-1 0 0,4-2-704 0,1-1-144 0,1-2-32 16,5-1 0 0,3-1-576-16,1-3-128 0,1-3-32 0,3-4-12272 0</inkml:trace>
  <inkml:trace contextRef="#ctx0" brushRef="#br0" timeOffset="188189.51">26614 8108 11055 0,'0'0'480'0,"0"0"112"0,-9 6-464 0,9-6-128 0,-7 7 0 0,0-1 0 16,-4-2 3312-16,2 1 640 0,9-5 128 0,-8 8 16 16,0 2-2576-16,1-2-528 0,-3 0-96 0,3 0-32 15,-2-1-496-15,1 1-112 0,0 0 0 0,0 2-16 16,0 1-240-16,0 1 144 0,1-1-144 0,0 0 128 16,-1-3-128-16,-1 1 0 0,-1 1 0 0,-1 1 0 15,2-2-544-15,0-2-32 0,0 0-16 16,0-2-12144-16</inkml:trace>
  <inkml:trace contextRef="#ctx0" brushRef="#br0" timeOffset="188839.79">22403 7769 8287 0,'0'0'368'0,"0"0"80"0,0 0-448 0,0 0 0 15,0 0 0-15,0 0 0 0,0 0 4736 0,0 0 880 16,0 0 160-16,0 0 48 0,12 11-4672 0,-2 2-912 16,-2 3-240-16,1 2 0 0,0 1 0 0,0 5 0 15,1 1 0-15,-1 2 0 0,0 3 0 0,0 3 0 0,0-3 0 0,0 0 0 16,0 0 0-16,-2-1 0 16,-1-2 0-16,0 0 0 0,-3-4 0 0,0 0 0 0,-2-4 0 0,1 1 0 15,0 1 0-15,2-5 0 0,-2 0 128 16,-1 1-128-16,0-4-256 0,0-1-80 0,-1 0-32 0,0-12-12320 15</inkml:trace>
  <inkml:trace contextRef="#ctx0" brushRef="#br0" timeOffset="189334.45">22372 7767 25215 0,'0'0'1120'0,"0"0"224"16,0 0-1072-16,0 0-272 0,0 0 0 0,0 0 0 0,0 0 384 0,0 0 0 16,8-7 16-16,2 3 0 0,2-1-32 0,0 4-16 15,-1-3 0-15,2 1 0 0,2 2 96 0,0-2 32 16,1 0 0-16,2 0 0 0,-1 0 160 0,1 2 16 15,1-2 16-15,-1 1 0 0,0-1-160 0,2 2-16 16,2 1-16-16,0 3 0 0,0 0-224 0,0 0-32 16,2 2-16-16,1 2 0 0,1 2-208 0,-2 0 0 15,0 1 0-15,-2 2 0 0,-1 1 0 0,-2 2 0 0,1-1 0 16,-2 3 0-16,1 2 0 0,-5 2 0 0,-2 0 0 16,-2 1 0-16,0 2 0 0,-3-1 0 0,-2 3 0 15,-1 0 0-15,1 2 128 0,-2-2-128 0,-3-1 0 16,-3-2 144-16,-1 1-144 0,-1-5 128 0,-1 1-128 0,-2 0 128 15,-1 1-128-15,-2 3 128 0,-3-2-128 0,-3-1 128 16,-1-2 32-16,1 1 0 0,0-2 0 0,0 0 0 16,0 5 48-16,-1-6 16 0,-3-3 0 0,3-1 0 15,-1-1-32-15,2-2 0 0,0-3 0 0,3 0 0 16,1 1-192-16,1-1 128 0,2-2-128 0,-1-2 0 16,1-3 0-16,0-3 128 0,0-1-128 0,1-2 0 15,0-2-192-15,1-1-64 0,2-1-32 0,-1 0 0 16,1-3-672-1,1 0-128-15,-1 1-16 0,3 1-14000 0</inkml:trace>
  <inkml:trace contextRef="#ctx0" brushRef="#br0" timeOffset="190066.08">23270 8287 16703 0,'0'0'736'0,"0"0"160"0,0 0-720 15,3-8-176-15,-1-1 0 0,-2 9 0 0,3-9 768 0,1 1 128 16,-4 8 32-16,5-9 0 0,0 0-352 0,0 1-64 15,-5 8 0-15,7-9-16 0,-1 0-160 0,1 1-16 16,1 1-16-16,0 1 0 0,-8 6 48 0,10-7 16 16,2 2 0-16,-2 1 0 0,-10 4-112 0,13-2 0 15,-2-1-16-15,-11 3 0 0,10 1-240 0,-10-1 176 16,13 3-176-16,-2 1 160 0,-11-4-160 0,7 9 0 0,-7-9 0 0,6 13 128 16,-2-4-128-16,-2 2 0 0,-2-11 0 15,-1 13 0-15,-2-2 0 0,1 1 128 0,-4 1-128 0,1-1 128 16,0 0-128-16,-2-2 0 0,2 0 0 0,-1 2 128 15,-1 3-128 1,2-2 0-16,2 2 0 0,1 0 128 0,-2-6-128 0,0 0 0 0,1 3 0 0,3-2 0 16,0-10 288-16,3 12 32 0,-3-12 0 0,4 11 0 15,-4-11-64-15,6 13 0 0,2-2 0 0,0-3 0 16,2-4-256-16,-10-4 0 0,0 0 0 0,15 2 0 16,-1 2 0-16,0 0 0 0,0-1-176 0,0-3 176 15,2-3-1808 1,-1-1-256-16</inkml:trace>
  <inkml:trace contextRef="#ctx0" brushRef="#br0" timeOffset="190662.46">27829 7717 21183 0,'0'0'944'0,"0"0"192"0,0 0-912 0,0 0-224 15,-6 9 0-15,2 1 0 0,1 0 2176 0,3 3 400 16,3 1 80-16,-1 2 16 0,0 2-2144 0,0 2-528 15,2 1 0-15,-1 0 0 0,-2 1 128 0,2 2-128 16,1 0 0-16,-2 2 0 0,1-5 128 0,-3 1-128 16,0 1 0-16,0-3 0 0,0-2 128 0,0-1-128 15,-2 1 0-15,0-4 0 0,-1-1 0 0,-1-2-192 16,0 1 0-16,2-2 0 16,1 0-2064-16,1-10-416 0</inkml:trace>
  <inkml:trace contextRef="#ctx0" brushRef="#br0" timeOffset="191104.11">27677 7683 5519 0,'-11'-6'240'0,"11"6"64"0,-6-4-304 0,6 4 0 0,0 0 0 0,0 0 0 16,0 0 5952-16,0 0 1152 0,14-5 208 0,0 1 48 16,2 0-6032-16,0 1-1328 0,-1 1 0 0,1 0-192 15,-2 1 192-15,2 1 0 0,-2 0-160 0,1 0 160 16,-1 0 0-16,2 1-144 0,-1 1 144 0,1 2 0 0,0 1 0 0,-2 1 0 16,0-2 0-16,1 3 0 0,-1 2 0 0,-2 1 0 15,-1 1 0-15,1-1 0 0,0 2 0 0,0 0 0 16,-2-1 0-16,0 4 0 0,1-1 0 0,-1 2 0 15,-2-1 0-15,0 0 0 0,-2-1 0 16,1 0 0-16,-2 1 0 0,-1 0 0 0,-1 0 0 0,-2-4 0 16,-1 1 0-16,0 1 0 0,-1 0 0 0,-1 0 0 15,0 0 0-15,-2 3 144 0,-1-2-144 0,-1 2 0 16,0-3 144-16,-1 1-144 0,2-1 128 0,-3 3-128 16,-2-4 128-16,-1 1-128 0,0-1 128 0,-1-1-128 15,0-2 160-15,1 1-160 0,-1-3 0 0,0 1 128 16,0 0-128-16,1 1 0 0,-1-2 0 0,-1-1-160 0,0-1 32 15,0-1 0 1,-2 0-576-16,1 0-128 0,1 0 0 0,-1-1-8032 0,-2-3-1600 0</inkml:trace>
  <inkml:trace contextRef="#ctx0" brushRef="#br0" timeOffset="191562.67">28107 8076 26783 0,'0'0'1184'0,"0"0"240"0,0 0-1136 15,8-8-288-15,2 1 0 0,1 0 0 0,-2 1 144 0,1 3-16 16,1 0-128-16,-2-1 192 0,-2-3-32 0,3 1-16 15,1-1 0-15,0 2 0 0,-3 0 256 0,-8 5 48 16,9-4 16-16,0 1 0 0,1-3 160 0,1 2 16 16,-1 1 16-16,2 1 0 0,0-1-208 0,-2 2-64 15,-10 1 0-15,10 1 0 0,1 2-112 0,-11-3-16 16,0 0-16-16,10 6 0 0,-3 3 0 0,-7-9 0 16,0 0 0-16,2 11 0 0,-2-1-240 0,-1 2 0 0,-3-1 0 0,-4-1 0 15,-2-1 0-15,0 2 128 0,-1-1-128 0,-1 0 0 16,-2 2 144-16,1-1-144 15,3-1 128-15,-2 3-128 0,-1-4 224 0,0 3-32 0,0-2-16 0,0 2 0 16,0 1-176-16,1 1 0 0,1-1 144 16,4-1-144-16,0-1 0 0,3-1 144 0,0-1-144 0,4-9 0 15,-1 11 0-15,1-11 0 0,5 10 0 0,2-2 0 16,-7-8 0-16,0 0 0 0,13 5-160 0,0-2 160 31,0 1-672-31,0-3-16 0,1 0 0 0,1-1 0 16,-4-2-1952-16,0-1-400 0,-1 0-80 0</inkml:trace>
  <inkml:trace contextRef="#ctx0" brushRef="#br0" timeOffset="192022.71">27366 9133 27647 0,'0'0'2448'0,"0"0"-1952"0,-5-8-496 0,5 8 0 15,0 0 2176-15,0 0 352 0,0 0 64 0,0 0 16 16,0 0-2144-16,0 0-464 0,0 0 0 0,0 0 0 16,-9 7-256-16,-1-1 0 0,-2 6 0 0,0 2 0 15,0 2 64-15,-1 2 32 0,-2 3 0 0,-2 1 0 16,-2 3 160-16,0 2-160 0,-1 1 160 0,1-1-160 15,1-1 160-15,-5 4 144 0,-1 4-16 0,-1 1-128 16,0-5 320-16,3 2-64 0,2-6 0 0,2 0 0 16,2 1-256-16,1-2 0 0,-1-4 0 0,2 1 0 15,1-4-1936-15,1 0-352 16,2-2-64-16</inkml:trace>
  <inkml:trace contextRef="#ctx0" brushRef="#br0" timeOffset="192339.79">27750 9140 34383 0,'0'0'1520'0,"-11"1"320"0,-2 2-1472 0,1 2-368 15,2 3 0-15,1 1 0 0,-3 2 128 0,-1 2-128 0,-3 2 128 16,1-2-128-16,-2 3 0 0,-1 2 0 0,-3 3 0 0,-1 5 0 16,-1-2 256-16,0 4-32 0,-2 2 0 0,-1 5 0 15,1 4 96-15,1 0 0 0,-3-1 16 0,1-7 0 16,2-2-112-16,-1-2-32 0,0-1 0 0,2-2 0 16,0 2-64-16,5-3-128 0,1-4 176 0,2-1-176 15,0 0 0-15,1 1 0 0,-2-5-240 0,3 0 80 31,2 1-1440-31,1-1-272 0,5-1-64 0,0-1-7904 0,0-2-1568 0</inkml:trace>
  <inkml:trace contextRef="#ctx0" brushRef="#br0" timeOffset="192657.93">28185 9209 17503 0,'-18'5'768'0,"5"-1"176"0,-5-2-752 0,1 5-192 16,0 5 0-16,0-1 0 0,0 4 4608 0,0 2 880 15,-1 0 176-15,-1 2 32 0,1 3-4512 0,-3 3-912 16,-1 1-272-16,-3 6 128 0,-1 3-128 0,-1 1 0 15,-2 2 0-15,0-1 128 0,-1 6-128 0,-2-2 0 16,-5 1 0-16,0 1 0 0,-4 3 0 0,2 2-176 0,2-1 176 16,2 1-128-1,1 2-320-15,2-3-48 0,1-7-16 0,1-1 0 16,2-9-368-16,2-4-80 0,3-2 0 0,2-7-16 16,1-2-624-16,6-2-112 0,2-2-16 0</inkml:trace>
  <inkml:trace contextRef="#ctx0" brushRef="#br0" timeOffset="192993.03">28648 9175 21183 0,'0'0'1888'0,"-11"2"-1504"0,2 1-384 0,0 4 0 0,-1 4 3040 0,-1 2 544 16,1 3 96-16,-1 1 32 0,1 1-3040 0,-3 4-672 15,-3 4 0-15,-1 3 0 0,-1 2 0 0,-3 6 0 16,-3 1-128-16,-3 1 128 0,-1 0 0 0,-2-1 0 16,-4 1 0-16,0 1 0 0,1 5 0 0,0-5 176 15,-3-3-176-15,2-1 160 0,1 3-160 0,1-1 0 16,2-3 144-16,4 2-144 0,1-3 0 0,2-3 0 15,2 0 0-15,3-5 128 0,2 0-128 0,3-5 0 0,1-5-128 16,6-2 128 0,2-5-1488-16,4-9-224 0,0 0-32 0</inkml:trace>
  <inkml:trace contextRef="#ctx0" brushRef="#br0" timeOffset="193304.46">28941 9284 11967 0,'0'0'1072'0,"0"0"-864"0,0 0-208 0,0 0 0 0,-5 7 5120 0,5-7 960 15,-4 9 208-15,4-9 48 0,-3 10-5152 0,2 2-1024 16,-1 1-160-16,0 3 0 0,2-1-144 0,-4 5 144 15,-3 1 0-15,-1 4 0 0,-1 2 0 0,-3 2 0 16,-5-1 0-16,-1 2 0 0,-2 4 0 0,-1-1 0 16,-2-4 0-16,-2 2 144 0,0-2 192 0,2-2 48 15,1-1 0-15,1 0 0 0,-1-2-240 0,3-6-144 16,5 0 192-16,1-1-192 16,1 3 0-16,3-6-192 0,1-6 0 0,8-8 0 15,-4 8-1776-15,4-8-336 0,0 0-80 0</inkml:trace>
  <inkml:trace contextRef="#ctx0" brushRef="#br0" timeOffset="193744.7">29103 9755 15663 0,'0'0'1392'0,"-5"7"-1120"15,-3-1-272-15,8-6 0 0,-8 7 3648 0,0 0 656 16,-1 3 144-16,1-4 32 0,0 2-2656 0,2 0-528 16,-2 1-96-16,-1 3-32 0,0-3-320 0,1 2-64 15,0 2-16-15,0 0 0 0,1 0-512 0,0 2-128 16,-1-2 0-16,0 0-128 0,-1 0 0 0,1 3 0 15,2-3 0-15,-3 1 0 16,-2 0-400-16,1-1-144 0,-3-1-32 0,1 1 0 16,0-2-2080-16,-1-1-416 0,-2-4-96 0,3-2-16 0</inkml:trace>
  <inkml:trace contextRef="#ctx0" brushRef="#br0" timeOffset="194565.71">23618 9554 24479 0,'0'0'1088'0,"0"0"208"0,0 0-1040 0,0 0-256 16,0 0 0-16,0 0 0 0,0 0 512 0,0 0 32 15,0 0 16-15,0 0 0 0,11 7 16 0,-2 2 0 16,-1 3 0-16,-1 2 0 0,1 3-96 0,0 2-16 15,0 2 0-15,0 4 0 0,1 0-256 0,-3 0-48 16,1-1-16-16,-2 1 0 0,0 0-144 0,-1 1 0 16,-1-1 144-16,1 0-144 0,-2-2 160 0,1 0-32 15,-1 4-128-15,1-8 192 0,-3-1-192 0,0 1 0 16,0-1 0-16,0-2 0 16,0-3-336-16,0 0-176 0,0-4-16 0,0-9-12880 0</inkml:trace>
  <inkml:trace contextRef="#ctx0" brushRef="#br0" timeOffset="194960.31">23536 9477 20271 0,'-7'-9'1792'0,"7"9"-1424"0,0 0-368 0,0 0 0 0,0 0 2128 16,0 0 368-16,0 0 64 0,15-4 0 0,-1 2-2064 0,2 0-496 16,-1 1 0-16,4 1 0 0,0 4 0 0,0-1 0 15,0-1 0-15,1-1 128 0,-1 1-128 0,3 2 192 16,3 1-64-16,0 1 0 0,1-3 112 0,0 1 16 16,0 0 16-16,-2 2 0 0,-5 4-112 0,2 0-32 15,0 3 0-15,0-1 0 0,0 1-128 0,-2 1 128 16,-1 4-128-16,1 2 128 0,-1-1 0 0,-1 2-128 15,-3-1 192-15,-1 1-64 0,-1 1-128 0,-3 1 160 16,-2 0-160-16,-1-4 160 0,-1 2-160 0,-1 1 128 16,-4 0-128-16,-1-1 128 0,-3-3-128 0,-1 1 160 15,-2-1-160-15,-1 0 160 0,-2 2-32 0,-3-2-128 0,-3-1 192 16,-1 1-64-16,0-1-128 0,-1-3 160 0,-1-2-160 16,-2-1 160-16,-1-8-32 0,2 4-128 0,3 1 192 15,1-2-64-15,0 0-128 0,1-4 0 0,1-2-192 0,1 0 192 31,4 1-1584-31,-3-3-192 0,-1-5-32 0,1 1-11296 0</inkml:trace>
  <inkml:trace contextRef="#ctx0" brushRef="#br0" timeOffset="195600.56">24368 9838 5519 0,'0'0'496'0,"0"0"-496"0,0 0 0 0,0 0 0 0,0 0 4672 0,0 0 848 16,8-6 176-16,1 2 16 0,1 0-4464 0,1 1-896 15,0 2-176-15,0-1-48 0,-11 2 144 0,13-4 32 16,0 0 0-16,-1 2 0 0,-12 2-48 0,14 2 0 15,-1-2 0-15,-1 2 0 0,-12-2-80 0,0 0-32 16,10 4 0-16,-10-4 0 0,8 7-144 0,-8-7 128 16,0 0-128-16,0 0 128 0,0 0 32 0,1 12 0 15,-1-12 0-15,-2 10 0 0,2-10 160 0,-6 8 16 16,1 0 16-16,-1-2 0 0,-1-1-128 0,7-5-32 16,-8 7 0-16,-1-2 0 0,-3-1-192 0,3 1 0 0,9-5 0 15,-9 7 0-15,-1 1 0 0,2-5 0 0,8-3 0 0,-7 7 0 16,7-7 0-16,0 0 0 0,0 0-144 15,0 0 144-15,0 0-160 0,0 0 160 0,0 0-160 0,0 0 160 16,0 0-336-16,11 4 16 0,2-3 16 0,-1-1 0 16,-12 0 64-16,11-1 16 0,0 0 0 0,-1-2 0 15,2 0 224-15,-2 3 0 0,-10 0-160 0,13 3 160 16,-2 0 0-16,-11-3-176 0,13 0 176 0,-1 1-128 16,-2 0 128-16,-10-1-208 0,11 3 80 0,-1 2 128 15,-1 2-160-15,-9-7 160 0,9 6 0 0,-1 1-144 16,-1 2 144-16,-1-1 0 0,-6-8 0 0,8 10 0 0,-8-10 0 15,2 12 0-15,-2-12 0 0,3 10 0 0,-3-10 0 16,0 0 0-16,0 0 0 0,0 0 0 0,0 0 0 0,3 13 0 16,-3-13 0-16,0 12 128 0,0-12-128 0,-3 12 192 15,3-12-64-15,-6 7 0 0,-1 3 336 0,1-3 80 16,-2-1 16-16,-1-3 0 0,-2 1 32 0,1 2 16 16,-2-1 0-16,0 1 0 0,1 3-288 0,4 5-48 15,7 2-16-15,-9-6 0 0,-13-10-128 0,3 0-128 16,8 0 144-16,0 0-144 0,0 0-144 0,1 0-128 15,10 0-32-15,-10-4-9712 16,1 0-1952-16</inkml:trace>
  <inkml:trace contextRef="#ctx0" brushRef="#br0" timeOffset="-137318.72">5919 14547 7359 0,'0'0'656'0,"0"0"-528"0,0 0-128 0,0 0 0 0,0-6 5056 0,0 6 960 16,0 0 208-16,5-7 48 0,2 2-4992 0,-7 5-1008 15,9-4-272-15,0 2 0 0,-9 2 0 0,10-2 0 16,-10 2 0-16,11 0 0 0,-11 0-128 0,10 0 128 15,-10 0 0-15,11 4-144 0,-11-4 144 0,0 0-160 16,7 7 160-16,-7-7-160 0,0 0 160 0,6 10 0 16,-6-10 0-16,1 12 0 0,-1-12 256 0,-1 12 16 15,-1-1 16-15,2-11 0 0,-4 11 48 0,0-1 16 16,4-10 0-16,-3 11 0 0,3-11-144 0,0 0-16 16,-3 13-16-16,0-3 0 0,3-10-176 0,-1 12 0 15,-2-2 0-15,3-10 128 0,0 0-128 0,0 0 0 16,0 0 0-16,0 12 0 0,0-12 0 0,0 0 0 0,0 0 0 0,0 0 0 15,0 0 0-15,8 9 0 0,-8-9 0 16,11 5 0-16,-11-5 0 0,10 3 0 0,1-4 0 16,-11 1 0-16,0 0 0 0,10 1 128 0,0-1-128 15,-10 0 0-15,12 4 0 0,0-1 0 0,-3 2 0 16,-9-5 0-16,10 8 0 0,1-1 0 0,-1 3 0 0,1 1 0 16,-2 1 0-16,-3 0 0 0,-6-12 0 15,4 13 0-15,0 0 0 0,3-1 0 0,1-2-144 0,-2 0 144 16,-1 3 0-16,-2-1 0 0,-4 0 0 0,-1 0 0 15,0 1 0-15,-1 1 0 0,0 0 0 0,1 1 0 16,-3-1 0-16,-1-1 0 0,1 1 0 0,0-2 0 16,-2-1 0-16,2-1 0 0,-1-1 0 0,-1 2 0 15,1-5 0-15,-3 2 0 0,-2-2 0 0,2 1 0 0,1-1 0 0,-2 0-192 16,-3-1 192-16,0 0-160 16,0 0-672-1,1 1-144-15,-4-5-32 0,-1-1-12240 0</inkml:trace>
  <inkml:trace contextRef="#ctx0" brushRef="#br0" timeOffset="-136500.31">5872 14541 33567 0,'0'0'1488'0,"0"0"304"0,0 0-1424 0,0 0-368 0,0 0 0 16,12-4 0-16,-3-1 432 0,1 1 16 0,2 1 0 0,1 1 0 15,-1 0-448-15,1 1 0 0,0 0-192 0,0 1 192 16,-1-2-192-16,2 2 192 0,3-1-192 0,0 0 192 16,-2-2-432-16,4 2 48 0,2 1 0 0,-2-3 0 15,-1 2 80-15,-2 0 32 0,-3 1 0 0,1 0 0 16,2 0 272-16,0 0 0 0,-3 0 0 0,-2 0 0 15,0 0-320-15,-1 0 64 0,-10 0 0 0,12 0 0 32,-2 0-448-32,-10 0-64 0,11 0-32 0,-11 0 0 0,9 1 288 15,0 0 64-15,3-1 16 0,-12 0 0 0,0 0 432 0,13 0 0 0,-1 0 0 0,-2 0-128 16,-10 0-256-16,12 0-64 16,-2 0 0-16,-10 0 0 0,0 0 224 0,11 0 32 0,-11 0 16 0,0 0 0 0,10 0 368 0,-10 0 80 15,0 0 16-15,0 0 0 0,0 0 400 16,0 0 80-16,0 0 0 0,0 0 16 0,0 0 48 0,0 0 0 15,0 0 0-15,0 0 0 0,0 0-320 0,4 13-64 16,-3 0-16-16,-2-2 0 0,-3 2-432 0,-1 0 0 16,-2 0 128-16,0 1-128 0,-4 3 0 0,1 2 0 15,-1 0-192-15,0 2 192 0,-2 0-224 0,1 4 80 16,-1 2 16-16,2 0 0 0,1-2 128 0,1 1-208 16,0-1 80-16,2 0 128 0,2-3 0 0,2 0 0 15,1-2 0-15,3-1 0 0,4-1 0 0,2 1 0 16,2-2 176-16,1-3-176 0,1 2 176 0,0-6-176 15,1 0 192-15,0 0-192 0,0-3 144 0,1 0-144 16,1-1 0-16,0 0 144 0,-1-4-144 0,0 1 128 0,-1-1-128 0,3-2 128 16,-4 0-128-16,2-2 160 0,0-2-160 0,0-1 160 15,2-3-32-15,0 0 0 16,2-1 0-16,0-1 0 0,-1-1-128 0,1-3 192 0,0 1-192 0,-2-3 192 16,0-1-192-16,-1-1 160 0,-1 0-160 0,-1-2 160 15,-2-1-160-15,-1 2 0 0,-3-1 0 0,-2 2 128 16,-2 0 0-16,-1-1 0 0,-1 1 0 0,-1 1 0 15,-3-1 64-15,0 0 0 0,0 2 0 0,-1 0 0 16,-3 3-192-16,-1 2 0 0,-1-1 0 0,-2 1 0 16,-2 1 0-16,-1 1 0 0,1 1 0 0,-2 0-176 15,-1 3 176-15,2-2 0 0,-2 1-144 0,4-1 144 16,1 1 0-16,0 2 0 0,1-4-144 0,0 3 144 16,2-2-240-16,1 1 16 0,3-1 0 0,5 7 0 15,-6-6-544-15,6 6-128 16,0 0 0-16,0 0-16 0,-4-8-688 0,4 8-128 0,0 0-16 0,0 0-16 15,0 0-176-15,0 0-48 16,10-3 0-16,0 3 0 0,1 0 704 0,1 0 128 0,-1 2 16 0,2-1-5456 16</inkml:trace>
  <inkml:trace contextRef="#ctx0" brushRef="#br0" timeOffset="-135752.03">6876 14468 6447 0,'0'0'576'0,"0"0"-576"15,0 0 0-15,-9 0 0 0,0 1 1856 0,-1-1 256 16,10 0 48-16,-9-1 16 16,9 1-2544-16,-9 0-496 0,9 0-96 0,-9 0-32 0,9 0 480 0,0 0 112 0,-10-4 16 0,0 3 0 15,10 1 384-15,-10 0 0 0,0 0 0 0,-1 1 128 16,-1 3 256-16,1-1 64 0,-1-1 16 0,0 2 0 16,-1 0 1312-16,1 0 256 0,-1 0 48 0,2 0 16 15,0 1-848-15,2-1-160 0,0 1-48 0,9-5 0 16,-8 7-768-16,2 0-144 0,6-7-128 0,-6 10 144 15,6-10-144-15,-2 10 0 0,2-10 0 0,0 0 128 16,2 9 32-16,-2-9 0 0,0 0 0 0,8 8 0 16,1-3 96-16,1-1 0 0,0-4 16 0,0 0 0 15,2-1 208-15,1-2 32 0,0 1 16 0,3-2 0 16,1-2 160-16,0 2 16 0,-2-2 16 0,1 1 0 16,0 0-416-16,1-1-96 0,0 1-16 0,-2 0 0 15,-2 1-192-15,-1 0 0 0,-2-1 0 0,2 1 0 0,0 0 128 16,-2 1-128-16,-2-3 0 0,0 1 0 0,0 1 128 0,-8 4-128 15,6-7 0-15,1-1 0 0,-7 8 128 0,5-6-128 16,-5 6 0-16,0 0 0 0,1-8 0 0,-1 8 0 16,-2-6 0-16,2 6 0 0,-7-6 0 0,1 2 0 15,-1 2 0-15,1-1 0 0,-2 2 0 0,8 1 128 16,-9 0-128-16,9 0 0 0,0 0 0 0,-9 4 0 16,-1-2 0-16,10-2 0 0,0 0 0 0,0 0 0 15,0 0 0-15,0 0 0 0,0 0 128 0,0 0-128 16,0 0 176-16,0 0-176 0,6 11 192 0,-6-11-192 15,8 9 192-15,1-1-192 0,1-2 160 0,1 1-160 16,-1-2 128-16,3-1-128 0,0 0 128 0,1-2-128 0,2-2 0 16,0 0 128-16,-2 2-128 0,4-2 0 15,2 0 144-15,-1 0-144 0,-3 0 144 0,2 2-144 0,0 0 192 16,1 0-192-16,-1 1 0 0,-1 0 0 0,-1 0 0 0,-2 1 0 16,-1-1 0-16,0 1 0 0,-1 1 0 0,-1 0 0 15,-1 1 0-15,-10-6 0 0,9 6 0 0,-9-6 0 16,6 8 0-16,-2 1 0 0,-4-9 0 0,1 9 0 15,-1-9 0-15,-3 11 0 0,-3-1 0 0,0-2 0 16,-5 1 160-16,1 1-160 0,-2 1 128 0,-2 1-128 16,-3 1 0-16,1 1 0 0,3 0 0 0,-2 4 0 15,-4-3 0-15,0 4 0 0,-1 1 0 0,2 2 0 16,0 0 0-16,-1 3 0 0,-1-3 0 0,0 2 0 16,1 0 0-16,0-1 0 0,1-3 0 0,1 0 0 0,3 0 0 15,1-2 0-15,1-3 0 0,2 1 0 0,0-2 0 16,3-1 0-16,1-2 0 0,1-2 0 0,0-1-144 0,5-8 144 15,-4 8 0-15,4-8 0 0,0 0-288 0,0 0 48 16,0 0 16-16,0 0 0 16,0 0-1696-16,0 0-320 0,10 4-80 0</inkml:trace>
  <inkml:trace contextRef="#ctx0" brushRef="#br0" timeOffset="-135347.15">7365 14949 21183 0,'0'0'1888'0,"0"0"-1504"16,0 0-384-16,0 0 0 0,1-8 2672 0,-1 8 464 0,0 0 80 0,0 0 32 31,0 0-3440-31,0 0-672 0,0 0-144 0,0 0-16 16,-9 7-192-16,1-1-48 0,-1 2 0 0,0 1 0 15,0 4-2352-15,-2-1-480 0,0 0-80 0,0 1-32 16,2 0 2496-16,0 1 496 0,0 2 112 0,0-1 16 0,-2-2 1856 0,2 0 368 0,1-1 80 0,3 0 0 15,2-3 1280-15,1 0 240 0,-2 2 48 0,4-11 16 16,1 9-1056-16,3 1-208 0,3-3-32 0,-7-7-16 16,9 5-736-16,1 0-160 0,2-1-16 0,1-1-16 15,-1-3-336-15,1 0-64 0,0-4-16 0,1 1 0 16,0-2-144-16,1 0 0 0,0-1 144 0,0-1-144 16,-1-4 128-16,-1 2-128 0,0-1 128 0,-1-1-128 15,-2-1 160-15,-2 2-32 0,0 0-128 0,-2-1 192 16,0 2 192-16,-1-1 16 0,-2 1 16 0,-3 9 0 0,0-11 32 0,-2 5 16 15,-2-2 0-15,4 8 0 0,-9-7-464 0,0 2 0 16,-1 1 0-16,-1 1 0 16,1 2-384-16,-2 1-64 0,0 1 0 0,-1 2-16 15,-1 0-1584-15,1 1-320 0</inkml:trace>
  <inkml:trace contextRef="#ctx0" brushRef="#br0" timeOffset="-133927.54">7899 14853 21311 0,'0'0'944'0,"0"0"192"0,0 0-912 0,0 0-224 0,0 0 0 0,0 0 0 16,0 0 448-16,0 0 64 0,0 0 0 0,0 0 0 15,9 0-512-15,-9 0 0 0,11-3-176 0,-1 2 176 16,2-1-592-16,0 2 0 0,-2 0 0 0,1 0 0 0,0 0 368 0,1 0 80 15,-2 2 16-15,1-2 0 0,-11 0 368 0,14-2 80 16,-1 1 0-16,0-2 16 0,-2 2 448 0,0 0 96 16,2-1 16-16,1 0 0 0,-1-1-400 0,0 1-80 15,0-1-16-15,1 2 0 0,0-3-32 16,3 3-16-16,2 1 0 0,-1 0 0 0,-1 0-96 0,2 1-32 16,2 0 0-16,0 2 0 0,0-1-64 0,0 1-16 15,-2-2 0-15,2 1 0 0,0-1 0 0,0 0 0 16,-2 0 0-16,1-1 0 0,0-2-144 0,0-1 160 15,0 1-160-15,-1-1 160 0,0-2 80 0,0 0 16 16,1-1 0-16,-2 3 0 0,-1-3 128 0,1 1 48 16,2-3 0-16,-2 3 0 0,-4-1 16 0,2 3 16 15,1 2 0-15,0-1 0 0,-1 1-208 0,-2 1-64 16,-2 0 0-16,1 0 0 0,-2 0-64 0,0 3-128 16,-11-3 176-16,12 6-176 0,-2-2 208 0,-10-4-64 0,12 4-16 0,-12-4 0 15,12 3-128-15,-12-3 160 0,11 3-160 0,0 0 160 16,-11-3-32-16,13-3 0 0,-2 2 0 15,0-1 0-15,-11 2 80 0,0 0 16 0,10-7 0 0,-10 7 0 16,7-6 160-16,-2-1 48 0,-5 7 0 0,0 0 0 16,3-10-16-16,-3 10 0 0,0 0 0 0,0 0 0 15,0 0-192-15,0 0-32 0,-4-8-16 0,4 8 0 16,-8-7-176-16,0 3 0 0,-1 0 0 0,9 4 0 16,-10-3 0-16,0-1 0 0,0 1-128 0,1-4 128 15,1 2 0-15,0 0 0 0,-1-1 0 0,-1 0 0 16,-1 1 0-16,1 0 0 0,1-2 0 0,1 1 128 15,1 1 16-15,7 5 0 0,-9-6 0 0,0 2 0 16,0 1-144-16,9 3 160 0,0 0-160 0,-9-3 160 0,0 0-160 16,9 3 0-16,-9 0 0 0,9 0 0 0,0 0 0 15,0 0 0-15,0 0-128 0,0 0 128 0,0 0-160 0,0 0 160 16,0 0-208-16,0 0 80 0,0 0-64 0,0 0-16 16,0 0 0-16,0 0 0 0,0 0 80 0,0 0 128 15,10 3-208-15,-10-3 80 0,10 0 128 0,1 0 0 16,-11 0 0-16,12 0 0 0,-12 0 0 0,13 3 0 15,-2 0 0-15,0-1 0 0,-11-2 0 0,12 4 0 16,-1 0 0-16,-2 1 0 0,-9-5 0 0,11 9 0 16,-1-3 0-16,-1-2 0 0,1 2 0 0,-1-1-128 15,0 0 128-15,0 2 0 0,1-4 0 0,1 0 0 16,-11-3 0-16,13 4 0 0,-3-1 0 0,1 1 0 16,-1-3 0-16,-10-1 0 0,0 0 0 0,11 2 0 0,-11-2 0 15,0 0 0-15,0 0 0 0,10 6 0 16,-10-6 0-16,0 0 0 0,0 0 0 0,3 11 128 0,-5 2-128 0,1-1 0 15,1-12 0-15,-7 12 144 0,0-2-144 0,-3 2 0 16,1-5 192-16,0 0-64 0,0 1 0 16,0 1-128-16,-3 0 0 0,1-1 0 0,-1-1 0 0,1-1 0 15,0 0 0-15,1 0 0 0,3-3 0 16,7-3 0-16,-9 5 0 0,1 0 0 0,8-5-144 0,0 0 144 31,0 0-416-31,0 0 0 0,-8 5 0 0,8-5 0 0,0 0-2112 0,0 0-416 16,0 0-96-16,0 0-10880 0</inkml:trace>
  <inkml:trace contextRef="#ctx0" brushRef="#br0" timeOffset="-133045.08">9740 14495 24703 0,'0'0'1088'0,"0"0"240"16,-9-1-1072-16,9 1-256 0,0 0 0 0,-10 0 0 0,-1 0 0 0,2 1 0 15,9-1 0-15,-9 4 0 0,0 1-192 0,0-2-160 16,9-3-32-16,-11 7 0 0,-1-1 384 0,1 2 0 15,-1-2 0-15,0 2 128 0,2 1 160 0,-1 3 32 16,0 0 0-16,-1 1 0 0,1 1 16 0,0 2 16 16,-2 1 0-16,2 0 0 0,2 1 0 0,0 2 0 15,0-1 0-15,1 2 0 0,0 1-80 0,3-1-16 16,1 1 0-16,0 0 0 0,2 2-64 0,0-2 0 16,2-1-16-16,0 0 0 0,0 0-176 0,3-2 160 15,2-2-160-15,2 3 160 0,-1-5-160 0,2 1 128 0,0 0-128 16,0-2 128-16,-1 0-128 0,1-1 160 0,-1 2-160 15,2-6 160-15,3-1-32 0,-2-1-128 0,-1 0 192 0,0-1-64 16,-9-6 64-16,12 6 16 0,-2-5 0 0,1-1 0 16,-1-1 176-16,2 1 48 0,0-4 0 15,1 1 0-15,1-3 32 0,1 0 16 0,-1 0 0 0,2 1 0 16,-1-2-272-16,1-2-48 0,-1 0-16 0,0 1 0 16,-1-1-144-16,-1 1 0 0,-1-2 0 15,-3 1 128-15,-2 1-128 0,-4 0 0 0,-3 8 0 0,0-11 0 16,-1 2-176-16,-3 2 48 0,-5 0 0 0,-1 3 0 15,-1 0 0-15,-2 2 0 0,-2-1 0 0,-1 3 0 0,0 3 128 16,1-2 0-16,-2 1-144 0,1 2 144 16,-1 2 0-16,0-4 192 0,3 2-32 0,-1-1 0 15,1 2-32-15,1-1 0 0,1 1 0 0,1-1 0 0,-2 2-128 0,0 1 0 16,0 0 0-16,1 0 0 0,1 0 0 16,1 1 0-16,-1-2-160 0,2 1 160 15,0-1-592-15,3 2-32 0,-1-4 0 0,7-4 0 16,0 0-2176-16,-6 7-432 0,6-7-96 15</inkml:trace>
  <inkml:trace contextRef="#ctx0" brushRef="#br0" timeOffset="-132443.97">10237 14525 3679 0,'0'0'160'0,"0"0"32"16,0 0-192-16,0 0 0 0,-11 3 0 0,2 0 0 0,-1 0 6160 0,1 1 1200 0,-2 0 224 0,2 1 48 15,0 2-6016-15,1 0-1200 0,-1-2-240 0,1 1-48 16,-1 2-128-16,0 1 0 0,-1-1 0 0,-1 2 0 15,1 1 0-15,1 1 0 0,-2-2 0 0,3 3 0 16,2 0 0-16,-1 3 0 0,1-1 0 0,1 4 0 16,-2-1 0-16,-1 1 0 0,0 2 0 0,3 1 0 15,1-1 0-15,2 1 0 0,-2 1 0 0,1-1 0 16,3 0 0-16,1-1 0 0,1-2 0 0,2 0 0 16,1-2 0-16,3-2 0 0,2 1 0 0,1-3 128 0,-1-1-128 0,3-2 144 15,3-2-144-15,-1-2 160 0,1 0 32 16,0-4 16-16,2 0 0 0,0-2 0 0,-1-2 112 0,1 0 0 15,-1-2 16-15,1-1 0 0,1-2-16 0,-1 0-16 16,-1-2 0-16,1 0 0 0,-1 0-176 0,0-4-128 16,-1 1 192-16,-1 1-192 0,1-5 272 0,-3 3-48 15,-3-1-16-15,1 1 0 0,-1-4 48 0,-2 0 16 16,-3-3 0-16,1 3 0 0,-1 0-80 0,-3 2-32 16,-2-5 0-16,-1 3 0 0,-1-3-160 0,-2 0 0 15,-2 1 144-15,-1 2-144 0,-4 3 0 0,-1 0 0 0,-1-1 0 16,0 2 0-16,0 2 0 0,0 0 0 15,0 3 0-15,0 2 0 0,-1 2 0 0,-1 0 0 0,0 1 0 16,-2 3 0-16,0 0-128 0,0 0 128 0,0 3-128 16,1 1 128-16,1-3-192 0,0 4 64 0,1-2 0 15,1 1 0-15,1 0-16 0,2-1 0 0,1-1 0 0,9-2 0 16,-12 3-176-16,3-1-48 0,9-2 0 0,-9 4 0 31,9-4-1616-31,0 0-320 0,0 0-64 0</inkml:trace>
  <inkml:trace contextRef="#ctx0" brushRef="#br0" timeOffset="-131647.21">10565 14435 18431 0,'-10'0'1632'0,"-2"-1"-1312"16,0 0-320-16,1-1 0 0,-1 0 2112 0,0 1 368 16,-1 1 64-16,0 0 16 15,-1 1-2560-15,2 1-624 0,12-2-64 0,-9 3-16 0,-1 1 304 0,10-4 48 16,-10 4 16-16,10-4 0 0,-9 5 464 0,9-5 80 16,-6 8 32-16,6-8 0 0,0 0 256 0,-5 10 48 15,1-1 16-15,0 1 0 0,1-1-112 0,3-9 0 16,0 11-16-16,0-11 0 0,4 10-240 0,1-3-32 15,2 0-16-15,-7-7 0 0,9 6 80 0,3-2 16 0,1-1 0 16,1-3 0-16,0-3 96 0,3 2 32 0,0 0 0 0,1-1 0 16,-3-4-48-16,0 1 0 0,2-1 0 15,-1 1 0-15,-2-1-144 0,1 1-48 0,-2-2 0 0,-1-1 0 16,-2-1-128-16,-2 0 0 0,-2 2 0 16,-1 1 0-16,-1-3 0 0,-1 2 0 0,-3 1 0 0,0 6-176 15,-1-8 176-15,1 8 0 0,-6-9 0 0,0 1 0 16,-1 3 0-16,7 5 0 0,-9-5 0 0,2 1 0 15,-1 1 0-15,-1 2 0 0,-1-1 0 0,1 2 0 16,9 0 0-16,-10-2 0 0,10 2 0 0,-11 2 0 16,11-2 0-16,-10 2 0 0,10-2 128 15,0 0-128-15,0 0 0 0,0 0 0 0,0 0 0 0,0 0 0 16,0 0 0-16,0 0 0 0,0 0 0 0,0 0 0 0,0 10 0 16,0-10 0-16,0 0 0 0,0 0 0 0,10 8 256 0,2-3-32 15,0 0 0-15,1-2 0 0,0 1-224 16,0-3 144-16,1 4-144 0,1-3 128 0,-1-2-128 15,0 1 0-15,1 0 0 0,-1 2 128 0,0 0-128 0,1-1 0 16,-2 2 0-16,0 0 128 0,-1 0-128 0,-2-1 0 16,0 0 0-16,1 1 0 0,-1 0 0 15,-10-4 0-15,11 5 0 0,-1-1 0 0,1 0 0 0,-1 0 0 16,-10-4 0-16,8 7 128 0,-8-7-128 0,5 8 0 16,-5-8 0-16,4 10 0 0,-4-10 0 0,-1 12 0 15,-2-1 0-15,-2-1 0 0,-2-1 0 0,-2 1 0 16,-3 1 176-16,1 0-176 0,-2 1 224 0,-2 0-48 15,0-1-16-15,0 0 0 0,1 2-32 0,1 0-128 16,0-1 192-16,0 1-64 0,0 1-128 0,1 0 0 0,0-1 0 0,2 2 128 16,0 0-128-16,-1 2 0 0,-1 0 0 0,1-1 0 15,-1-3 0-15,1 0 0 16,1-1 0-16,1 1 0 0,0-1 0 0,0-1 0 0,-2 1 0 16,3-2 0-16,2 2 0 0,-1 0 0 0,1 0 0 0,1-2 0 15,1 1 0-15,1-2 0 0,-1 1 0 16,4-10 0-16,0 0-432 0,-1 8 48 0,1-8 0 0,0 0 0 15,0 0-560 1,0 0-96-16,0 0-32 0,0 0-12880 0</inkml:trace>
  <inkml:trace contextRef="#ctx0" brushRef="#br0" timeOffset="-131250.84">10877 14876 24239 0,'0'0'1072'0,"0"0"224"0,-9 1-1040 16,0 1-256-16,9-2 0 0,-12 5 0 0,0 1 176 0,2 1-32 15,-1 1 0-15,2 1 0 0,-1 3-304 0,-1-3-64 16,1 2-16-16,1 2 0 0,0 0 240 0,1 1 0 16,0-3 0-16,2 1 0 0,0-2 0 0,1 1 0 15,1-2 0-15,2 0 0 0,-1 2 176 0,3-11 80 16,-3 10 0-16,2 0 16 0,0-2 32 0,1 0 0 0,0-8 0 15,4 10 0-15,1-2-64 0,-5-8-16 16,0 0 0-16,12 8 0 0,-2-1-64 0,2-6-16 0,1-1 0 0,0-1 0 16,0-2-144-16,0-1 0 0,0 1 0 0,1-2 128 15,1-1-128-15,2-2 160 0,1 0-160 16,-3-1 160-16,0 0 192 0,-3-2 32 0,-2 1 16 0,0 0 0 16,2-1 112-16,0 2 0 0,-3-1 16 15,-4 0 0-15,-2 3-176 0,-2 0-32 0,2 1-16 0,-3 6 0 16,-4-10-304-16,-1 3 0 0,-1 1-208 15,-3 4 80-15,-5 1-112 0,1-1-16 0,0 1 0 0,-3 2 0 16,-2 2-320 0,0-1-64-16,-1 1 0 0,2-2-8096 0,1 2-1616 0</inkml:trace>
  <inkml:trace contextRef="#ctx0" brushRef="#br0" timeOffset="-129085.25">3224 14559 21183 0,'-1'-18'1888'0,"-2"6"-1504"0,-1 2-384 0,0-2 0 16,0 3 1168-16,2-3 176 0,1 2 16 0,-1-1 16 15,0 1-2032-15,-1-1-416 16,2-2-80-16,-3 3 0 0,-3 1-2240 0,-2 0-432 0,0 0-80 0,-1-1-32 0,-3 1 2976 0,-2-4 576 15,1 0 128-15,-3 4 32 16,-1 3 1120-16,-3-2 240 0,-3 0 32 0,0 3 16 0,-4 1 1568 0,-2-1 304 16,-2 1 64-16,0 2 16 0,2 2-1216 0,-2 4-256 15,-5-2-32-15,-1 3-16 0,-2 1-528 0,-2 1-96 16,-2-1-32-16,-6 5 0 0,-4-2-608 0,-5 3-128 16,-2 1-32-16,-3 2 0 0,-3 2-192 0,3-1 128 15,5-2-128-15,-4 2 0 0,-2-2 128 0,-2 2-128 16,-1 1 0-16,3-1 0 0,3 2 176 0,3 1-176 15,3 1 192-15,5-1-192 0,6 5 0 0,-1 1 0 16,-1 2 0-16,4 2 0 0,3 2 208 0,3 4-64 16,3 2-16-16,2 3 0 0,0 5-128 0,6-2 0 0,5 1 0 15,3-1 128-15,2 0-128 0,6 0 0 0,6-1 0 16,4 3 0-16,4 0 0 0,6-2 0 0,7 1 0 0,7-1 0 16,2 0 0-16,9 0 0 0,8 0 0 0,4-1 0 15,3-3 0-15,2 0 0 0,2 0 0 0,9-1 0 16,7 0 0-16,5-3 0 0,2-4 0 15,5-1 128-15,4-2-128 0,6-8 0 0,6-5 144 0,4-1-144 16,5-1 176-16,-2-5-48 0,0-4 0 0,2-8 0 16,3-1 64-16,-1 1 16 0,-4-3 0 0,0-3 0 15,-4-3 96-15,5 0 16 0,2-3 0 0,-4-1 0 16,-6-1-80-16,0 0-16 0,0-2 0 0,-2-1 0 16,1-1-96-16,-5 1-128 0,-6 0 176 0,0 1-176 15,3-1 128-15,-4-1-128 0,-3-2 0 0,-7 2 0 16,-7 0 0-16,-7-2 128 0,-6-2-128 0,-4 0 0 15,-4-1 208-15,-5 1-64 0,-10-3-16 0,-6 4 0 16,-6 0 224-16,-6 1 32 0,-6-9 16 0,-8 4 0 0,-8 1 16 16,-2-1 0-16,-3 0 0 0,-8-2 0 0,-8 1-272 15,-2 1-144-15,-3-1 160 0,-2 0-160 0,-5 0 0 0,-2-1 0 16,-4-1 0-16,-2-2 0 0,-2 1 0 0,-3 7 0 16,-2 3 0-16,3-2 0 0,1-3 0 0,0 5 0 15,-2 2 144-15,-2 2-144 0,-3 2 128 0,-3 2-128 16,-5 1 0-16,-2 1 128 0,-2 2-128 0,0 4 0 15,1 1 144-15,-3 2-144 0,-7 2 0 0,-2 1-128 16,-3-1 0-16,-2 2 0 0,0 3 128 0,-1-1-208 16,0 1 80-16,2-2 128 15,1 2-640-15,4 0-16 0,4-1 0 0,5 2 0 16,3 0-240-16,-1 0-32 0,-4 0-16 0,3 1-9936 16,5 0-2000-16</inkml:trace>
  <inkml:trace contextRef="#ctx0" brushRef="#br0" timeOffset="-109365.43">5022 12220 19919 0,'0'0'880'0,"0"0"192"0,0 0-864 0,0 0-208 0,1-9 0 0,-1 9 0 16,-4-8 768-16,4 2 96 0,7-2 32 0,-1 3 0 15,-6 5-624-15,7-7-112 0,-3-1-32 0,2 1 0 16,2-1-128-16,3 1 0 0,-2 1 0 0,-2-1 0 15,0-2 0-15,1 0 128 0,1 3-128 0,0 0 128 16,0 1 48-16,2 1 0 0,-2-1 0 0,1 0 0 16,1-2 336-16,-1 3 64 0,-10 4 0 0,13-2 16 15,-1-5-80-15,0 3-32 0,-2 2 0 0,0-1 0 16,1 0 16-16,-1 1 0 0,2-2 0 0,-2 1 0 16,-10 3-160-16,13-1-16 0,1 0-16 0,-3 1 0 0,0 0-112 0,-11 0-32 15,11 4 0-15,1 2 0 0,-3 2-32 0,-1 4-128 16,0-4 192-16,-2 5-64 0,0 2-128 0,-1 3 0 15,-3 1 144-15,0 0-144 0,-2 2 0 16,-2 1 144-16,0-2-144 0,-1 1 0 0,-1 0 128 0,0-1-128 16,1 1 0-16,-4-1 0 0,-2-2 176 0,0 2-176 15,0-5 160-15,-2 2-160 0,-1-1 128 0,1-2-128 16,-2-1 0-16,0 0 144 0,-3-2-16 0,-1 0-128 16,1 0 192-16,1 1-64 0,-1-3-128 0,-1 1 0 15,-1-2 0-15,0 1 0 0,-1-2 0 0,4-2 128 16,0-3-128-16,2 0 0 0,0-1 0 0,2-1 128 0,-1-3-128 15,1 2 0-15,2 0 0 0,9 1 0 0,0 0 128 16,0 0-128-16,-7-7 0 0,7 7 0 16,0 0 0-16,6-9 0 0,2 0 0 0,2 3 0 0,1 0-176 15,0 2 176-15,2-1 0 0,4 1 0 0,-1 0 0 0,0 2 0 16,-1 2 0-16,2 0 0 0,-1-3 0 0,2 3-128 16,0 3 128-16,-2-3 0 0,-2 0 0 0,1 2-128 15,-1 2 128-15,0 0 0 0,-2 0 0 0,0 1 0 16,-2-2 0-16,1 2 0 0,-11-5 0 0,10 8 0 15,-10-8 0-15,9 9 0 0,0-1 0 0,-9-8 0 16,0 0-192-16,10 8 32 0,-10-8 16 0,7 6 0 31,-7-6-752-31,0 0-128 0,11 6-48 0,-11-6-8016 0,0 0-1600 0</inkml:trace>
  <inkml:trace contextRef="#ctx0" brushRef="#br0" timeOffset="-108522.04">5417 12447 2751 0,'0'0'256'0,"0"0"-256"0,0 0 0 0,0 0 0 16,0 0 2624-16,-7 7 496 0,7-7 80 0,0 0 32 16,-9 6-2336-16,9-6-480 0,-8 5-96 0,8-5 0 15,0 0-320-15,0 0-192 0,0 0 16 0,0 0 16 16,0 0-336-16,0 0-64 0,0 0-16 0,0 0 0 16,0 0 112-1,0 0 16-15,0 0 0 0,0 0 0 0,0 0 288 0,0 0 160 0,0 0-160 0,0 0 160 0,0 0 0 0,0 0 0 16,0 0 0-16,0 0 0 0,0 0 0 0,0 0 128 15,0 0-128-15,0 0-3248 16,0 0-736-16</inkml:trace>
  <inkml:trace contextRef="#ctx0" brushRef="#br0" timeOffset="-108003.09">5345 12463 2751 0,'0'0'256'0,"0"0"-256"0,0 0 0 0,0 0 0 0,0 0 4016 0,0 0 752 16,0 0 160-16,0 0 16 0,0 0-3584 0,0 0-720 15,0 0-128-15,0 0-48 0,0 0-272 0,0 0-48 16,0 0-16-16,0 0 0 0,0 0-128 0,0 0 0 0,0 0 0 16,0 0 0-16,0 0 160 0,0 0-160 0,0 0 192 0,0 0-192 15,0 0 576-15,0 0 0 0,0 0 0 0,0 0 0 16,0 0 160-16,0 0 32 0,0 0 16 0,0 0 0 16,0 0-256-16,0 0-48 0,0 0-16 0,0 0 0 15,0 0-96-15,0 0-32 0,0 0 0 0,0 0 0 16,0 0 16-16,0 0 0 0,0 0 0 0,0 0 0 15,0 0 16-15,0 0 0 0,0 0 0 0,0 0 0 16,0 0-32-16,0 0 0 0,0 0 0 0,0 0 0 16,0 0-64-16,0 0-16 0,0 0 0 0,9 4 0 15,-9-4-128-15,0 0-128 0,8 8 192 0,-8-8-192 16,0 0 144-16,0 0-144 0,9 9 0 0,-2 0 144 16,-7-9-144-16,5 10 0 0,-5-10 144 0,5 12-144 15,-1-2 256-15,-4-10-32 0,5 12 0 0,1 0 0 0,-6-12 32 0,6 10 0 16,-1 3 0-16,-5-13 0 0,4 11-48 0,-1-1 0 15,-3-10 0-15,0 16 0 0,0-3 48 16,0-3 0-16,0-10 0 0,-3 15 0 0,1-4 0 0,-1 1 0 16,0-1 0-16,0-1 0 15,-3 2-256-15,1-2 144 0,0-1-144 0,-2 2 128 0,-2-2 0 0,0 1-128 16,0-1 192-16,-1 0-64 0,-1-2 128 0,-1 0 32 16,-1-1 0-16,0 2 0 0,0-2-32 0,-1 1 0 15,-2-6 0-15,-1 2 0 0,-2-1-128 0,1 2-128 16,-3-1 192-16,-1 0-192 0,-3-1 192 0,0 1-64 15,-1-2 0-15,1 2-128 0,0-2 0 0,1 2-256 16,0-1 32-16,-1 3 0 16,-2-3-2608-16,1 3-528 0</inkml:trace>
  <inkml:trace contextRef="#ctx0" brushRef="#br0" timeOffset="-104262.88">5985 12153 3679 0,'0'0'320'0,"0"0"-320"0,0 0 0 0,0 0 0 15,0 0 1856-15,0 0 288 0,0 0 64 0,0 0 16 16,0 0-1584-16,0 0-320 0,0 0-64 0,0 0-16 15,0 0-32-15,0 0 0 0,0 0 0 0,0 0 0 16,0 0-48-16,0 0-16 0,0 0 0 0,0 0 0 16,0 0 240-16,0 0 32 0,-2-12 16 0,-1 1 0 15,-2 2 864-15,2 3 176 0,3 6 48 0,-1-11 0 16,0 2-160-16,1 9-16 0,-3-10-16 0,2 1 0 0,2-1-528 0,-1 10-96 16,1-7-32-16,-1 7 0 15,0 0-272-15,0 0-48 0,0-12-16 0,0 12 0 0,0 0-176 0,0 0-32 16,0 0-128-16,0 0 192 0,0 0-192 0,0 0 0 15,0 0 0-15,0 0 0 0,0 0 0 0,0 0 0 16,-9 0 0-16,1 3 0 0,8-3 272 0,-7 6-32 16,0 3-16-16,2-2 0 0,-3-1 96 0,2 3 0 15,-1 2 16-15,1 1 0 0,-1 1-64 16,0 2-16-16,-2-2 0 0,0 3 0 0,0 2 32 0,0 0 0 16,-1 1 0-16,-1-1 0 0,1 3-288 0,-1-4 128 15,2 0-128-15,0 1 0 0,0-1 128 0,1 0-128 0,0 0 0 16,2 0 0-16,2 0 128 0,-1 0-128 0,-2 1 0 15,2-3 0-15,1 2 192 0,1 2-192 0,1-1 192 0,0 1-192 16,2 2 192-16,3-4-192 0,1-1 192 16,1-2-192-16,0 1 160 0,3-2-160 0,3 0 128 15,0-2-128-15,1 1 0 0,1-4 0 0,1-3 128 0,2-1-128 16,0-3 0-16,1-2 0 0,1-3 0 0,0-1 0 16,-2-3-144-16,1 0 144 0,0-1 0 0,0-1 0 15,0-1 0-15,1-2 0 0,-1 0 0 0,-1-2 0 16,-2-1 0-16,2 0 0 0,-1-2 0 0,2 0 0 15,-1 1 128-15,-3-1-128 0,0-1 0 0,-1 1 144 16,-1-1-144-16,0-1 0 0,-2 2 0 0,0-3 0 16,0-3 0-16,-2 2 128 0,-3 0-128 0,-2-3 0 15,1-1 0-15,-2 3 0 0,2 1 128 0,-3 1-128 0,-4 1 0 16,1 1 0-16,-1-1 0 0,-1 4 128 0,-3 2-128 16,-1 4 0-16,0-1 0 0,0 3 128 0,-2 1-128 0,-2 0 0 15,-2 3 144-15,4 0-144 0,11 4 0 0,-13-2 0 16,-4-4-192-16,4 5 64 15,4 1-416-15,0 0-80 16,-3 0-16-16,3 0 0 0,9 0-2336 0,-8 4-480 0</inkml:trace>
  <inkml:trace contextRef="#ctx0" brushRef="#br0" timeOffset="-103510.33">6473 12000 31503 0,'-10'-7'1392'0,"10"7"288"0,-11-6-1344 15,2 5-336-15,9 1 0 0,-9-3 0 0,9 3-160 0,0 0-96 0,-9-1-32 0,9 1 0 16,-9 4 48-16,-1-3 16 0,0 4 0 0,1-1 0 31,0 3-224-31,-2 0-64 0,0 1 0 0,-2 3 0 16,0-1 64-16,0 1 16 0,-1 0 0 0,1 1 0 0,0 0 432 0,3-1 0 0,1 1 144 0,2-3-144 15,1 2 352-15,1-1-32 0,1 3-16 0,4-13 0 16,1 9-304-16,2 2 0 0,-3-11 128 0,4 10-128 0,-4-10 128 16,10 8-128-16,0-3 144 0,3-1-144 15,2-3 256-15,0-1-32 0,1-1-16 0,1-1 0 0,0-2-32 0,1 0-16 16,0-3 0-16,1-2 0 0,-4 0-160 0,1-1 0 15,-2-4 0-15,-1 4 128 0,-1 0-128 0,0 1 0 16,0 1 144-16,-2-1-144 0,-2-1 144 0,-2 0-144 16,-2 0 192-16,-1 0-192 0,-3 10 192 0,0 0-64 15,-3-11 0-15,2 2-128 0,1 9 368 0,-4-11-48 16,-3 3 0-16,7 8 0 0,-6-6-48 0,6 6-16 16,0 0 0-16,0 0 0 0,-5-8-256 0,5 8 160 15,0 0-160-15,0 0 128 0,0 0-128 0,0 0 192 16,0 0-192-16,0 0 192 0,0 0-64 0,0 0 0 15,0 0 0-15,9-1 0 0,-9 1-128 0,12-3 128 16,-2 3-128-16,2 0 128 0,1 3-128 0,0-3 0 0,1-3 0 0,1 2 0 16,-1-1 0-16,2 1 0 0,0-3 128 0,1 2-128 15,2-5 128-15,-4 2 0 0,1 0 0 0,-2-1 0 16,-1 3 48-16,0 0 0 0,0-1 0 0,-2 1 0 16,-11 3-176-16,12-1 0 0,-1 1 144 0,-2 0-144 15,-9 0 0-15,0 0 0 0,11 1 0 0,-11-1 0 16,8 7 0-16,-8-7 0 0,8 6 0 0,-8-6 0 15,6 10 0-15,-6-10 0 0,0 13 0 0,-1 0 0 16,-3-3 128-16,-1 3-128 0,-2 0 128 0,-3 2-128 16,-3 1 352-16,-3 4 0 0,-1 2 0 0,-3 2 0 15,-2-1-48-15,0 1-16 0,0-1 0 0,1 2 0 16,-1 1-160-16,2 0-128 0,0-1 192 0,1 0-192 16,1 1 128-16,1-2-128 0,0-1 0 0,1-1 0 15,3-1 0-15,0-1 0 0,0 0 0 0,3-2 0 0,1 0 0 0,1-1 0 16,0-1 0-16,3-2-144 15,4-1-304-15,1-1-64 0,0-12-16 0,0 12 0 16,0-12-624-16,0 0-112 0,9 10-16 0,-9-10-8608 16,13 0-1712-16</inkml:trace>
  <inkml:trace contextRef="#ctx0" brushRef="#br0" timeOffset="-103189.08">6899 12469 2751 0,'0'0'256'0,"7"-5"-256"15,-7 5 0-15,0 0 0 0,5-6 4848 0,-5 6 912 16,0 0 192-16,0 0 48 0,0 0-4272 0,0 0-832 0,0 0-192 0,0 0-16 16,0 0-256-16,-9 5-48 0,-2 1-16 15,1 1 0-15,-2 3-368 0,1 3 0 16,-1-2 0-16,0 3 0 0,-1 4 0 0,1-1 0 0,1 3 0 0,1 2 0 16,3 0 128-16,0 2-128 0,1-3 128 0,2 1-128 15,1-1 128-15,2-1-128 0,-1-3 128 0,4 0-128 16,2-1 0-16,2-2 0 0,2-3 0 15,0-3 0-15,-8-8 128 0,12 6-128 0,-1-2 160 0,1-1-160 16,0-3 320-16,0-3-48 0,-1-2 0 0,1 0 0 16,0-2 304-16,-2-2 64 0,-1-2 16 0,-1 0 0 15,0-1-80-15,0-2-32 0,-3 2 0 0,0-2 0 16,-1-1-64-16,-1 1-16 0,-1-7 0 0,0 5 0 16,-1-1-208-16,0 4-64 0,1-5 0 0,0 5 0 0,1 1-464 15,-1 3-112-15,-2 9 0 0</inkml:trace>
  <inkml:trace contextRef="#ctx0" brushRef="#br0" timeOffset="-97470.42">22128 11498 4607 0,'0'0'192'0,"0"0"64"0,0 0-256 0,0 0 0 0,0 0 0 0,0 0 0 0,-1-9 3216 0,1 9 608 16,0 0 112-16,0-9 32 0,0 9-2608 0,0-8-512 16,-2-2-96-16,2 10-32 0,0 0 96 0,-2-10 16 15,0 1 0-15,1 1 0 0,1 8-256 0,-1-11-32 16,-2 2-16-16,-1 0 0 0,-1 2-48 0,1-2-16 16,4 9 0-16,-6-11 0 0,-3 1 96 0,1 1 16 15,1 0 0-15,1 1 0 0,-1 0-128 0,-1 2-32 16,-1-1 0-16,1 2 0 0,1 0-80 0,-1 1-16 15,-1-1 0-15,0 1 0 0,-1 1 48 0,3 3 0 16,7 0 0-16,-11 1 0 0,1 3-144 0,1 0-32 16,-1 1 0-16,1 4 0 0,2-1-16 0,-3 4-16 0,0 5 0 15,1-1 0-15,0 2-160 0,0 1 0 16,-2 1 0-16,2 2 0 0,1 2 0 0,2 0 0 0,-1 2 0 0,2 1 0 16,1-3 192-16,-1 2-64 0,0-1 0 0,1 3 0 15,2 0 16-15,1 2 0 0,0 1 0 0,-1-1 0 16,1-1 16-16,0 1 0 0,1-2 0 0,0 0 0 15,-1 0-160-15,-2-2 0 0,-2 0 144 0,1-2-144 16,1-1 0-16,1-2 0 0,-1-1 0 0,2-1 0 16,1-4-192-16,0 2-96 0,0-6-32 0,0 0 0 15,0-11-1600 1,1 12-336-16,-1-12-64 0,0 0-6944 0,0 0-1376 0</inkml:trace>
  <inkml:trace contextRef="#ctx0" brushRef="#br0" timeOffset="-97082">21527 11883 21183 0,'0'0'1888'0,"0"0"-1504"16,-9 0-384-16,9 0 0 0,0 0 1664 0,-9 1 256 0,9-1 48 0,0 0 16 16,0 0-992-16,0 0-192 15,0 0-32-15,0 0-16 0,0 0-272 0,0 0-48 16,0 0-16-16,0 0 0 0,0 0 64 0,13-1 16 0,0-2 0 0,2 0 0 16,5 2-96-16,0-4-16 0,0 1 0 0,1 0 0 15,1 0-224-15,3 0-160 0,3 2 192 0,0 0-192 16,0 1 0-16,0 0 0 0,0 1 0 0,-1 0 0 15,-1-2 0-15,0 2 0 0,-1-1 0 0,0 1 0 16,-3 0-192-16,0 0 0 0,0 0 0 0,-1 0 0 16,-3 0-64-16,1 0 0 0,-4 0 0 0,1 1 0 15,0 2-272 1,-2 0-64-16,-2-1-16 0,1 1 0 0,1 0-2592 16,-1-1-528-16,3 1-112 0,-16-3 0 0</inkml:trace>
  <inkml:trace contextRef="#ctx0" brushRef="#br0" timeOffset="-96624.23">22354 11874 14735 0,'0'0'1312'0,"-12"0"-1056"0,0-2-256 0,0 2 0 0,-1 2 2944 0,2 0 544 15,0 1 96-15,2 1 32 0,0-4-2528 0,0 2-512 16,0 1-112-16,-2 1-16 0,-1 0-320 0,1 0-128 16,-2 0 0-16,0 1 144 0,0 1-144 0,1 1 0 15,0-1 144-15,0 2-144 0,1 1 464 0,0 2 32 16,1-5 0-16,1 3 0 0,2 2 16 0,1 0 16 15,-1 1 0-15,3 0 0 0,4-12-336 0,-1 14-64 16,1-2 0-16,3-2-128 0,-3-10 128 0,5 13-128 16,1 1 0-16,2-4 0 0,-8-10 0 0,12 12 160 15,0-6-160-15,-1 1 128 0,1-3-128 0,1-2 0 16,0 0 144-16,1-2-144 0,-1 0 144 0,4-3-144 0,3-2 192 0,0-2-192 16,-1 1 144-16,1-1-144 0,-2-1 0 0,-1-1 144 15,0 0-144-15,-2 0 0 0,1-1 0 0,-2-1 128 16,1 1-128-16,-2-1 0 0,-4 1 0 0,0 2 128 15,-1 0-128-15,-2-1 0 0,-3 0 0 0,-2 0 0 16,-1 0 0-16,-1 2 128 0,-3-2-128 0,-1 1 0 16,0 0 160-16,-3 1-160 0,-3-1 192 0,0 1-192 15,-1 1 208-15,0-1-64 0,-1 1-16 0,0 0 0 16,-1 1 80-16,-1 0 16 0,0 1 0 0,0 0 0 16,1 0-48-16,2 0-16 0,2 0 0 0,0 1 0 15,0 0-160-15,10 3 0 0,0 0 0 0,0 0 0 16,-9-1-192-16,9 1-64 0,0 0 0 0,0 0-16 15,0 0-624-15,0 0-112 16,0 0-16-16,0 0-16 0,6 11-176 0,0-3-48 0,-6-8 0 0,10 8 0 16,-2-1-224-16,4-2-48 0,2-1-16 15</inkml:trace>
  <inkml:trace contextRef="#ctx0" brushRef="#br0" timeOffset="-96208.98">22596 12007 4607 0,'0'0'400'0,"0"0"-400"0,0 0 0 0,4 10 0 15,-4-10 2768-15,4 12 480 0,-4-12 80 0,4 13 32 0,-4-13-1328 0,4 13-272 0,-2-2-48 0,1 1-16 16,-3-12-448-16,4 12-96 0,-4-12 0 0,4 13-16 16,0-1-448-16,-2-2-96 0,1 1-16 0,-3-11 0 15,2 10-80-15,-2-10-32 0,0 0 0 0,0 0 0 16,3 12 112-16,-3-12 32 0,0 0 0 0,0 0 0 15,0 0 144-15,0 0 16 0,0 0 16 0,0 0 0 16,-1-11-240-16,-1 2-48 0,2-3-16 0,-1 1 0 16,-1-1-128-16,0 0-32 0,-2-1 0 0,0 0 0 15,0-4 0-15,1 0-16 0,-3 0 0 0,-1-17 160 16,3 19-336-16,0-1 0 0,0 2 0 16,1 1-128-16,2 1 0 0,0 2 0 0,1 0 128 15,0 10-128-15,0-7 0 0,0 7 0 0,4-11 0 0,-4 11 128 0,6-9-128 16,1 0 0-16,0 2 128 0,2 2-128 15,2 3 0-15,-1-5 0 0,2 2 0 0,0 0 0 0,1-1 0 16,0 1 0-16,1 0 0 0,3-1 0 0,1-1 0 16,1 0 0-16,-2 1 0 0,-3-1 0 0,4 1 0 15,0-1-224-15,3 0 80 16,-1 0-1664-16,-1 2-336 16,2-2-64-16,0 1-13360 0</inkml:trace>
  <inkml:trace contextRef="#ctx0" brushRef="#br0" timeOffset="-89198.33">23905 11516 6447 0,'0'0'272'0,"0"0"80"0,0 0-352 0,0 0 0 0,0 0 0 0,0 0 0 0,0 0 3040 0,0 0 544 16,0 0 96-16,0 0 32 0,0 0-2352 0,0 0-464 16,0 0-80-16,4 9-32 0,-4-9 128 0,0 0 32 15,2 12 0-15,1 0 0 0,1 0-96 0,1 2-16 16,-2 0 0-16,1 5 0 0,1-1-176 0,-2 4-32 15,0 4-16-15,1 0 0 0,3 3-288 0,-1 2-64 16,1-1-16-16,-2-3 0 0,-4 2-240 0,1-3 144 16,-1 0-144-16,0 0 128 0,-2-1-128 0,0-1 0 15,-1-1 0-15,2-1 0 0,-1 2 0 0,-1-5 0 16,-4 0 0-16,2-1-176 16,1-1-720-16,-1-2-128 0,-3-3-48 0,3 0-7792 0,3-2-1568 15</inkml:trace>
  <inkml:trace contextRef="#ctx0" brushRef="#br0" timeOffset="-88907.01">23619 11898 34271 0,'0'0'1520'16,"-7"-2"304"-16,7 2-1456 0,0 0-368 0,0 0 0 0,0 0 0 16,0 0 0-16,0 0 0 0,7-6 0 0,-7 6 0 0,12-2 0 15,1-1-240-15,2 1 48 0,-1 2 0 0,0 0 192 0,3 0-144 16,-1 0 144-16,2 0-128 0,0 1 128 0,1 2 0 16,-2-1 0-16,-1 2-128 0,3 0 128 0,-4 1 0 15,0-1 0-15,0-3 0 0,4 1 0 0,-4 2-208 16,0-4 80-16,-2 0 128 15,0-3-1904-15,0 2-256 0,-2-2-48 0</inkml:trace>
  <inkml:trace contextRef="#ctx0" brushRef="#br0" timeOffset="-88315.66">24227 11406 20271 0,'0'0'1792'0,"0"0"-1424"0,0 0-368 0,0 0 0 16,0 0 2720-16,0 0 480 0,-3 9 80 0,3 1 32 15,0 2-2752-15,3 0-560 0,0-1 0 0,-1 4-192 16,2 2 192-16,0-2-144 0,-3 2 144 0,2 5-128 16,-2 6 128-16,2-1 0 0,-2 0 0 0,2 1-128 0,-1-2 128 0,0 3 128 15,-2-5-128-15,0 2 176 16,1 0 144-16,-1 1 48 0,0-1 0 0,0-3 0 0,0-1-16 0,1 0 0 16,1-2 0-16,-1-2 0 15,0-1-160-15,2-4-16 0,2-1-16 0,-1-3 0 0,-4-9-32 0,5 11 0 16,-1-4 0-16,-4-7 0 0,0 0 16 0,0 0 0 15,0 0 0-15,0 0 0 0,0 0 32 0,0 0 0 16,5-10 0-16,-1-1 0 0,-4 11-32 0,3-13 0 16,-5-1 0-16,1 0 0 0,-1-2-16 0,-1-1 0 15,0-1 0-15,1 0 0 0,-1-2-128 0,3 3 192 16,0-2-192-16,1 3 192 0,1 3-192 0,0 1 0 16,2 2 0-16,-4 10 0 0,0 0 0 0,8-7 0 15,-8 7 0-15,12-2 0 0,1 2 0 0,-1 2-144 0,-2 2 144 16,0 1 0-16,0 2-160 0,-1 1 160 0,-1 2-128 15,1 1 128-15,1-2 0 0,1 1 0 0,-2 1 0 16,1 0 0-16,-2 4 0 0,1-6 0 0,0 1 0 0,-1 1 0 16,-2-1 0-16,2 2 0 0,0 1 160 15,-1 1-160-15,-1-1 0 0,1-1 0 0,-1 0 0 0,3 1 0 16,0-3 0-16,1 3-128 0,-4-4-16 0,1 2 0 31,-1-2-1616-31,1-1-320 0,-7-8-64 0,7 9-12208 0</inkml:trace>
  <inkml:trace contextRef="#ctx0" brushRef="#br0" timeOffset="-87354.76">24752 11888 9215 0,'0'0'816'0,"2"10"-656"0,-2 1-160 0,0 0 0 15,1 1 4368-15,3 1 848 0,1 2 160 0,-1-2 48 16,-3 0-4400-16,2 0-896 0,1-4-128 0,0 1 0 16,-3 1-192-16,-1-11 192 0,3 13-208 0,-2-4 80 15,-1-9 128-15,-1 14 144 0,-1-5-16 0,2-9-128 16,0 0 688-16,0 0 16 0,0 0 16 0,0 0 0 15,0 0 160-15,0 0 16 0,0 0 16 0,0 0 0 16,0 0-96-16,-9-5-32 0,3-3 0 0,1-1 0 16,-1 0-272-16,2-1-48 0,0-1-16 0,2-2 0 15,-1 3-192-15,1-3-32 0,-1-3-16 0,0 2 0 16,0-3-80-16,-1 2-128 0,0 1 176 0,1 1-176 0,2 1 256 16,-1 3-64-16,2-3-16 0,0 3 0 0,0 0 176 0,0 9 32 15,3-9 16-15,1 3 0 0,-4 6-224 0,5-8-48 16,2 0-128-16,-7 8 192 0,8-7-192 0,-8 7 0 15,10-5-144-15,-10 5 144 0,10-4-320 0,1 2 48 16,-11 2 0-16,10 0 0 16,-10 0-800-1,11 0-144-15,-1 0-48 0,1 2 0 0,-11-2-1632 0,13 5-336 0,0-1-64 0,0 2-5536 16,-2-3-1088-16</inkml:trace>
  <inkml:trace contextRef="#ctx0" brushRef="#br0" timeOffset="-86989.78">25038 11862 18303 0,'0'0'816'0,"0"0"160"0,10 4-784 0,-10-4-192 15,0 0 0-15,0 0 0 0,9 4 1472 0,2-3 240 16,-1 2 48-16,1-1 16 0,-11-2-800 0,11 0-144 0,1 0-48 0,1 0 0 16,-1-2-352-16,1 0-80 15,1 0-16-15,1-1 0 0,-1 0 240 0,0 1 64 0,1-2 0 16,-1 0 0-16,0-1-288 0,-1 2-48 0,-1-3-16 0,0 0 0 16,-2 1-96-16,-1 0-32 0,-2 0 0 0,-7 5 0 15,6-7-32-15,1 1-128 0,-7 6 192 0,0 0-64 16,5-8-128-16,-5 8 160 0,0 0-160 0,3-11 160 15,-4 2-32-15,1 9 0 0,-6-7 0 0,0 3 0 16,-1 0 80-16,7 4 16 0,-10-3 0 0,1 3 0 16,0 0 144-16,-1 1 16 0,0 2 16 0,0 1 0 15,-1 0-112-15,1 2-32 0,-2 2 0 0,2 0 0 16,0 1-80-16,0 3-32 0,-2 0 0 0,4 1 0 16,1 0-144-16,0 0 128 0,2 0-128 0,0 1 128 15,-1 2-128-15,3-2 0 0,-1 0 0 0,2 1 0 0,2 0 0 0,-1 0 0 16,1-4 0-16,1 3 0 0,3-1 0 0,0-2 0 15,-4-11 0-15,7 11 128 0,-1-3-128 0,2-2 0 16,-8-6-160-16,9 5 160 16,0-1-544-16,0-4-16 0,1-2 0 0,0-2-10224 15,2-3-2048-15</inkml:trace>
  <inkml:trace contextRef="#ctx0" brushRef="#br0" timeOffset="-86566.63">25741 11748 29951 0,'0'0'1328'0,"0"0"272"0,0 0-1280 0,0 0-320 0,0 0 0 0,0 0 0 16,0 0 192-16,0 0-32 0,0 0 0 0,-11 0 0 16,1 2-160-16,-1 2 0 0,1-3 0 0,-3 4 0 15,-2-1 144-15,0 3 48 0,-2-1 16 0,0 4 0 16,0 0 304-16,-1 0 64 0,0-1 16 0,1-1 0 15,0 1 16-15,1-2 0 0,-1-1 0 0,4 2 0 16,3-3-208-16,0 0-32 0,3 1-16 0,7-6 0 16,0 0-352-16,0 0 0 0,0 0 0 0,0 0 128 15,0 0-128-15,0 0-128 0,0 0 128 0,0 0-192 16,0 0 64-16,0 0 0 0,9 7 0 0,0-1 0 16,-9-6 128-16,12 5 0 0,-1-1 0 0,2 1 0 15,0 0 0-15,0 0 0 0,0 1 0 0,-1-4 0 16,0 2 0-16,0 1-128 0,-2 2 128 0,-1-1 0 0,-1 2 0 15,-1 3 0-15,-1-4 0 0,-2 7 0 0,-1-3 0 0,-1 2 0 16,1-1 0-16,-3 1 0 0,-1-1 0 0,-1 1 0 16,2 1 0-16,-1 3 0 0,0 3 0 0,-2-6 0 15,-1-1 128-15,1 0-128 0,1 0 0 0,-1-2 0 16,3-11 0-16,0 0 0 0,-4 11-368 0,4-11 16 16,-9 7 0-16,9-7-10096 15,-9-1-2032-15</inkml:trace>
  <inkml:trace contextRef="#ctx0" brushRef="#br0" timeOffset="-86093.83">25927 11314 36335 0,'0'0'1600'0,"0"0"352"0,0 0-1568 0,-3 13-384 0,2 2 0 0,1 2 0 15,1 1 144-15,2 4-144 0,-2 4 160 0,1 4-160 16,0 3 0-16,0 2 0 0,-2 1 0 0,0 1-160 16,0-2 160-16,-2-1 0 0,1 1 0 0,0-4-128 15,-2-2 128-15,0-3 0 0,0-1 0 0,0-3 128 16,0-5 176-16,2 3 32 0,-3-5 16 0,0 0 0 16,0-2 288-16,2-4 64 0,2-9 16 0,0 0 0 15,0 0-144-15,0 0-48 0,-2 8 0 0,2-8 0 0,0 0-272 0,0 0-64 16,0 0-16-16,0 0 0 15,3-11-176-15,0 2 0 0,-1-4 144 0,1-1-144 0,1 1 0 0,0-3 0 16,0 2 0-16,1 1-128 0,0-2-32 0,1 6 0 16,1-1 0-16,1 2 0 0,0 3 160 0,-1-1 0 15,-7 6 0-15,12-3 0 16,0 1 0-16,1 2 0 0,-1 2 0 0,1 1-128 0,0 1 128 0,1 3 0 16,0 1 0-16,1 2 0 0,-2-2 0 0,1 1 128 15,0 0-128-15,0 2 176 0,-3 0 0 0,0 2 0 16,0-1 0-16,0 0 0 0,-2 0-48 0,-1 1-128 15,0-4 192-15,-1 3-64 0,1-3-128 0,0 0 0 16,0-1 0-16,-2-1 128 0,0 1-128 0,0 0 0 16,1-1 0-16,-1 2 0 15,-6-9-432-15,9 4-64 0,0 0-16 0,2-3 0 16,-1-2-2656-16,2-2-544 0,0 0-96 0</inkml:trace>
  <inkml:trace contextRef="#ctx0" brushRef="#br0" timeOffset="-85805.15">27232 11880 19343 0,'0'0'848'0,"0"0"192"0,-1 10-832 0,1-10-208 16,-4 14 0-16,3-1 0 0,3 0 4128 0,2 0 784 16,-1 0 144-16,-1-2 48 0,-2-11-4128 0,2 15-816 15,-1-2-160-15,-1-1 0 0,0-2 0 0,0-1 0 16,0-9 0-16,0 12 0 0,0-12-128 0,0 0 128 16,-3 12 0-16,3-12-144 15,0 0-224-15,0 0-32 0,0 0-16 0,0 0-10400 16,0 0-2064-16</inkml:trace>
  <inkml:trace contextRef="#ctx0" brushRef="#br0" timeOffset="-85630.11">27138 11568 44287 0,'-12'-3'1968'0,"12"3"400"0,-9 2-1904 0,9-2-464 0,0 0 0 0,0 0 0 15,2 11-144-15,4-1-128 0,5-1-32 0,-4 2 0 32,-3-4-3024-32,3 4-624 0,3-2-112 0,1 0-32 0</inkml:trace>
  <inkml:trace contextRef="#ctx0" brushRef="#br0" timeOffset="-85252.39">27593 11956 17503 0,'0'0'1552'0,"0"0"-1232"0,0 0-320 0,0 0 0 0,11 7 3584 0,-4 0 640 16,-7-7 144-16,10 7 32 0,-3-2-3520 0,-7-5-704 15,0 0-176-15,0 0 0 0,0 0 0 0,0 0 0 16,0 0 0-16,0 0 0 0,0 0 272 16,0 0-16-16,6-9-16 0,-6 9 0 0,-4-11 576 0,1 1 112 15,3-2 32-15,-1 0 0 0,-3 1 16 0,1-4 16 16,3 1 0-16,0-3 0 0,0-1-464 0,0-1-80 15,-1 0-32-15,4 2 0 0,2 0-176 0,1 4-48 16,1 1 0-16,1 3 0 0,-1-1-192 0,1 2 176 16,0 3-176-16,3 1 160 0,-1 1-160 0,0 3 160 15,1 0-160-15,-1 4 160 0,1 1-16 0,-1 3 0 0,1 0 0 16,-1 4 0-16,0-2 64 0,1 3 16 0,-1 0 0 16,-1 1 0-16,1 1 32 0,-1-1 0 0,0-1 0 0,1 0 0 15,1 0-128-15,-2-1 0 0,-1-2-128 0,-1 2 192 16,1-3-192-16,0 2 0 0,-1-2 0 0,-1 0 0 15,1-3-128-15,0 1-128 0,-7-7-32 0,7 9 0 32,-7-9-1632-32,8 7-336 0,-8-7-64 0,9 6-15664 0</inkml:trace>
  <inkml:trace contextRef="#ctx0" brushRef="#br0" timeOffset="-83556.93">28568 11940 24879 0,'0'0'1088'0,"0"0"256"0,0 0-1088 0,0 0-256 15,0 0 0-15,0 0 0 0,0 0 1360 0,0 0 224 16,0 0 32-16,11-4 16 0,-11 4-1024 0,10-1-208 16,-10 1-32-16,12 1-16 0,-2 0-176 0,-10-1-48 15,8 6 0-15,-8-6 0 0,8 9 208 0,-1 1 48 16,-2-3 0-16,-5-7 0 0,1 13 192 0,0-2 64 16,1 1 0-16,-2 0 0 0,-2 0-112 0,1-2-16 0,1-10 0 0,-3 11 0 15,3-11-128-15,-1 10-16 0,1-10-16 0,0 0 0 16,1 12-64-16,-1-12-16 0,0 0 0 0,0 0 0 15,0 0-32-15,0 0-16 0,0 0 0 0,0 0 0 16,0 0-96-16,6 9 0 0,-6-9-128 0,0 0 192 16,0 0-192-16,0 0 0 0,0 0 0 0,0 0 0 15,0 0 0-15,0 0 0 0,0 0 0 0,0 0 0 16,0 0 0-16,0 0 0 0,0 0 0 0,0 0 0 16,7 8 0-16,-7-8 0 0,0 0 0 0,12 5 0 15,0-3 128-15,-2 0-128 0,-10-2 0 0,16 0 0 16,17 0 0-16,-16-2 0 0,2 1 0 15,3 1 0-15,-1 1 0 0,-1-1 0 0,-1 2 0 16,2 2 0-16,0-4-128 0,1 0 128 0,0 1 0 0,-1 0 0 16,1 3-128-16,0-2 128 0,2 0 0 15,2 1 0-15,0-2 0 0,0 2-128 0,3-1 128 0,2 1 0 0,3-2 0 16,1-1 0-16,4-1 0 0,-1 0 0 0,0 1 0 16,1 2 0-16,0 1 0 0,-1-5 0 0,-3 5 0 15,-1 4 0-15,-1-1 0 0,-1-1 0 0,1-1 0 16,-1 0 0-16,2 0 0 0,-1-1 0 0,2-1 0 15,3 1 0-15,0-2 0 0,-2-1 0 0,1 0 0 16,1-1 0-16,-3 0 0 0,-3-2 128 0,1 2-128 16,-2-1 0-16,-1 1 0 0,-1-3 0 0,0 2 0 15,-1 0 0-15,1 0 0 0,0 2 0 0,-1 0 0 16,1 2 0-16,1-2 0 0,-1 2 0 0,-2-1 0 16,-2 0 0-16,2-1 0 0,2 0 0 0,-2 0 0 0,-2 0 0 0,1 0 0 15,0 0 0-15,2-1 128 0,-2-2-128 0,1 1 0 16,-1-1 0-16,1 2 0 0,2-3 0 0,2 2 0 15,2 5 0-15,2-3 0 0,3-3 0 0,-1 2 0 16,-2 1 0-16,1 0 0 0,1 3 0 0,-1-2 0 16,-2 2 0-16,-3-3 144 0,-2 0-144 15,-1 1 128-15,-1-1-128 0,-1-1 0 0,-1-3 0 0,1 1 0 16,0-1 0-16,1 3 0 0,1 1 0 0,-1-1 0 16,0-2 256-16,1 0-48 0,-1 1 0 0,-1-1 0 15,0 2-80-15,-1-2-128 0,0 1 176 0,0 2-176 16,-3-3 208-16,1 2-64 0,-2 0-16 0,-1-1 0 0,-1 2 0 15,1 0-128-15,-1 0 192 0,2 2-64 0,0-1-128 16,0 0 0-16,0-1 0 0,1 3 0 0,4-3 0 16,-1 4 0-16,-2 2 0 0,2-1 0 0,0 1 0 0,-3-3 0 15,-1 0 0-15,0 0 0 0,0-1 0 0,-2 0 0 16,-3-2 0-16,-2-2 0 0,-1 1 144 0,0 1-144 16,1 0 160-16,0-1-160 0,-4-2 192 0,3-1-64 15,-1-1-128-15,1 1 192 0,-2 5 0 0,3-3-16 16,-1-3 0-16,0 1 0 0,1 1-176 0,0 2 0 15,1-2 0-15,2 1 0 0,1-2 0 0,0 1 0 16,0 2 128-16,1 1-128 0,-2 0 0 0,1 0 0 16,-1 0 0-16,-2 0 0 0,0 0 0 0,-1 0 0 15,0 0 0-15,-1 0 128 0,-1 0-128 0,0 0 0 16,0-3 0-16,-2 3 128 0,1 3-128 0,0-3 0 16,1-4 0-16,-2 2 0 0,-10 2 192 0,11 2-32 0,-1-2-16 15,-1 0 0-15,-9 0 16 0,11 0 0 16,-11 0 0-16,10 1 0 0,2-1 32 0,-12 0 16 0,0 0 0 0,0 0 0 15,10 0-48-15,-10 0-16 0,0 0 0 0,10 3 0 16,-10-3 0-16,0 0 0 0,0 0 0 0,9 0 0 16,-9 0-144-16,0 0 192 0,0 0-192 0,0 0 192 15,7-4-192-15,-7 4 192 0,7-4-192 0,-7 4 192 16,7-9-192-16,-7 9 160 0,3-9-160 0,3-1 160 16,-1 0-160-16,-3 1 160 0,1 0-160 0,0 0 160 15,-2-2-160-15,0 1 0 0,2 1 144 0,-3-3-144 16,0 2 0-16,-1 0 0 0,1 10 0 0,0 0 128 15,-4-10-128-15,0 2 0 0,4 8 0 0,0 0 0 16,0 0 0-16,0 0 0 0,-8-5 0 0,8 5 0 0,-9-4 0 0,9 4-128 16,0 0 128-16,0 0 0 0,0 0-144 0,0 0 144 15,-9-6-160-15,9 6 160 0,0 0-256 0,0 0 64 16,0 0 0-16,0 0 0 16,-3-8-1056-16,3 8-208 0,0 0-32 0,0 0-16 15,-1-11-1280 1,1 11-256-16,-4-8-48 0</inkml:trace>
  <inkml:trace contextRef="#ctx0" brushRef="#br0" timeOffset="-74984.48">24026 12970 1839 0,'0'0'0'0,"0"0"160"0,0 0-160 0,0 0 0 0,8-7 0 0,-1 1 0 16,-1-1 1776-16,-1 0 320 0,-1-1 64 0,0 0 16 15,0-1-560-15,0 0-96 0,-1 0-32 0,-1-1 0 16,1 1 368-16,-2 0 80 0,-1 0 16 0,0 0 0 16,0 2-224-16,-1-2-32 0,-2 0-16 0,1 1 0 15,2 8-560-15,-4-10-112 0,-2-3-32 0,1 2 0 16,-1 1-528-16,-3 1-96 0,-1 0-32 0,0 1 0 16,-2 1-176-16,3 1-144 0,0-1 192 0,0 2-192 0,0 1 160 0,0 0-160 15,1 3 128-15,8 1-128 16,-9 0 128-16,9 0-128 0,-12 5 128 0,4 2-128 15,8-7 176-15,-6 13-48 0,-1 1-128 0,3 2 192 0,3 2-192 0,1 3 0 16,-3 0 0-16,2 2 0 0,-2 1 0 0,3 2 0 16,2 0 0-16,-2 1 0 0,-6 2 0 0,4 0 0 15,2-1 0-15,0 4 0 0,0-1 0 0,1 1 0 16,3-3 0-16,0 1 0 0,0-1 0 0,-2 2 0 16,-3 2 0-16,1 1 0 0,0-4 128 0,0 0-128 15,1 0 0-15,1-2 0 0,-1 0 0 0,0-1 0 16,-1 2 0-16,2-6 0 0,2 2 128 0,-4 0-128 15,-2-3 0-15,1 0 0 16,1-2-288-16,0-2-160 0,0-3-16 0,0 0-16 16,-4-3-224-16,4-12-32 0,0 0-16 0,0 0 0 15,0 0-608-15,0 0-128 0,0 0-32 0,0 0-6416 0,-9-6-1280 0</inkml:trace>
  <inkml:trace contextRef="#ctx0" brushRef="#br0" timeOffset="-74691.7">23685 13321 22111 0,'0'0'1968'0,"-9"-3"-1584"0,-1 3-384 0,10 0 0 16,0 0 2048-16,0 0 320 0,0 0 64 0,0 0 0 15,0 0-1936-15,0 0-496 0,0 0 0 0,0 0 0 16,0 0 272-16,11 1-32 0,-11-1-16 0,12 0 0 0,-12 0 256 15,11 3 48-15,0 0 16 0,-11-3 0 0,13 2-96 0,0 2 0 16,-13-4-16-16,13 5 0 0,1 1-256 0,-1-3-48 16,0-1-128-16,2-2 192 0,0-3-192 0,2 1 0 15,0-1 0-15,4-1 0 0,2-3-384 0,2 1 0 16,0 2-16-16,2-1 0 16,2 1-368-16,-2-1-64 0,1 0 0 15,-2 1-16-15,-3 1-2448 0,0 0-480 0</inkml:trace>
  <inkml:trace contextRef="#ctx0" brushRef="#br0" timeOffset="-74112.36">24314 13374 19695 0,'0'0'864'0,"0"0"192"0,0 0-848 0,0 0-208 0,0 0 0 0,0 0 0 16,0 0 576-16,0 0 64 0,0 0 0 0,0 0 16 16,0 0-352-16,-5 9-80 0,3 2-16 0,2-11 0 15,-6 7-208-15,2 3 144 0,4-10-144 0,-5 10 128 16,1 0-128-16,4-10 0 0,-4 12 0 0,0 0 128 15,-1 0-128-15,1 1 128 0,2 0-128 0,-1-2 128 0,-1 0 176 0,2 1 16 16,0-2 16-16,2 3 0 0,-1-2 48 0,1-11 0 16,3 13 0-16,-1-2 0 0,2 1-224 0,1 1-32 15,2-1-128-15,1 0 192 0,-2-1-192 0,2 0 0 16,1-2 0-16,2 1 0 0,-1 1 0 0,2-3 0 16,-1-3 0-16,2-1 0 0,1 0 0 0,-1-2 144 15,0-6-144-15,1 2 128 0,0-1 144 0,2-1 32 16,0-1 0-16,-1 0 0 0,-4-6-48 0,0 1-16 15,0-1 0-15,-1 0 0 0,1-2-16 0,-1-3 0 16,1 2 0-16,-2-1 0 0,-2 0 16 0,0-1 0 16,-2 3 0-16,-1 0 0 0,-1 0 80 0,-2 0 32 15,-2 1 0-15,-1-1 0 0,0 0-32 0,-2 3 0 16,-3-3 0-16,0 1 0 0,-1 0 16 0,-3 0 0 16,0 1 0-16,-1-1 0 0,-1 4 128 0,-2 2 32 0,1-1 0 0,1 1 0 15,0 0-240-15,-1 4-64 0,-2 3 0 0,0 0 0 16,-1-2-192-16,3 2 0 0,1 5 0 0,1-3 0 15,2 0 0-15,-1-3 0 0,2 3 0 0,2 1 0 16,-1-4 0-16,8 0-128 0,0 0 128 0,0 0 0 31,0 0-512-31,0 0 16 0,0 0 0 0,0 0-9888 0,0 0-1984 0</inkml:trace>
  <inkml:trace contextRef="#ctx0" brushRef="#br0" timeOffset="-73567.86">24778 13554 14735 0,'0'0'1312'0,"0"0"-1056"15,0 0-256-15,0 0 0 0,-3 9 2048 0,3-9 368 16,-3 11 64-16,3-11 16 0,0 0-1968 0,0 0-384 16,0 10-144-16,0-10 0 0,0 0 192 0,5 10-192 0,-5-10 192 0,5 12-192 15,1-3 512-15,-6-9-16 0,0 0 0 0,0 0 0 16,3 11 208-16,-3-11 32 0,3 10 16 0,-3-10 0 15,5 11 160-15,-5-11 48 0,0 0 0 0,0 0 0 16,0 0-64-16,0 0-16 0,0 0 0 0,0 0 0 16,0 0-256-16,0 0-48 0,0 0-16 0,0 0 0 15,0 0-272-15,4-10-48 0,-1 3-16 0,-3-5 0 16,-1 0-32-16,-1 2-16 0,2-1 0 0,0 0 0 16,0-4-32-16,-1 1 0 0,0-2 0 0,1 1 0 15,0-4-16-15,-2 1-128 0,1 0 192 0,1 1-64 16,-1 0-128-16,1 3 0 0,0 1 144 0,0-2-144 0,0 2 0 15,2 1 0-15,1 2 0 0,0 0 0 0,-1 0 0 0,-2 10 0 16,7-9 0-16,0 3 0 0,1 1-144 0,1 1 144 16,1-1-160-16,-10 5 160 0,11-3-256 0,1 2 32 15,4 1 16-15,-1 0 0 16,0-3-480-16,-1 6-80 16,0-1-32-16,2 2 0 0,0-1-1392 0,1 1-288 0,1 1-48 0,0 0-10848 15</inkml:trace>
  <inkml:trace contextRef="#ctx0" brushRef="#br0" timeOffset="-70922.31">26172 12983 27007 0,'0'0'1200'0,"-4"-7"240"0,4 7-1152 0,0 0-288 0,-2-6 0 0,2 6 0 15,0 0 208-15,0 0-16 0,0 0 0 0,0 0 0 16,0 0-192-16,0 0 0 0,0 0 0 0,0 0 0 15,0 0 432-15,4 14 32 0,-1 5 16 0,1 0 0 16,0 3 256-16,0 3 48 0,1 1 16 0,1 3 0 16,-1 1-400-16,0 1-80 0,0 0 0 0,-1 1-16 15,0-4-176-15,-1 1-128 0,-2 0 144 0,-1-2-144 16,0-1 128-16,0-1-128 0,0-2 0 0,0-2 0 0,0-2 0 16,0-3 128-16,0 1-128 0,-1-1 0 0,-1-4-256 0,2-3-112 15,0-9-16-15,0 0 0 16,0 0-2416-16,0 0-480 15</inkml:trace>
  <inkml:trace contextRef="#ctx0" brushRef="#br0" timeOffset="-70436.13">26013 12750 30639 0,'-12'-6'1344'0,"12"6"304"0,-7-3-1328 16,7 3-320-16,0 0 0 0,0 0 0 0,0 0 416 0,0 0 16 15,0 0 0-15,0 0 0 0,0 0-432 0,10-3 0 0,2 3 0 16,-1 1-176-16,-11-1 176 0,15 5 0 0,3 1 0 0,-2 0 0 16,-3 1 160-16,1-1 64 0,-1 1 16 0,1 1 0 15,2 1 144-15,1 2 48 0,0-1 0 0,0 1 0 16,1 2-112-16,0-1-32 0,1-2 0 0,0 2 0 15,1 0-160-15,-1 1-128 0,2 0 192 0,-1 0-192 16,-1 0 128-16,1 0-128 0,2-1 0 0,-1 1 0 16,1 1 0-16,1 2 0 0,1 2 0 0,-2-2 0 15,-1-1 0-15,1 4 0 0,0 2 0 0,-2-1 0 16,-6 0 0-16,-1 1 0 0,-1 0 0 0,-2 0 0 0,0-2 144 16,-5-1-144-16,-1 1 0 0,0-4 144 15,-1 1 32-15,-3 0 0 0,-2-2 0 0,-2 0 0 0,-1-2 176 0,-2 0 32 16,-2 1 16-16,0-3 0 0,-1 1-80 0,-1-1-32 15,-1 0 0-15,-2-2 0 0,-4 0-96 0,0 0 0 16,-2 1-16-16,-1 0 0 0,-1-2-176 0,2-2 192 16,-2 4-192-16,1-2 192 0,1-4-192 0,0 0 0 15,0 0 144-15,1-1-144 0,-1 2 0 0,3-4 0 16,2 0 0-16,0 0 0 0,2 1 0 0,3-1-160 16,-1-1 16-16,4 1 0 15,7 0-640-15,0 0-128 0,0 0-32 0,0 0-10256 16,0 0-2064-16</inkml:trace>
  <inkml:trace contextRef="#ctx0" brushRef="#br0" timeOffset="-69991.86">26816 13368 6447 0,'0'0'576'16,"0"0"-576"-16,0 0 0 0,0 0 0 0,0 0 4256 0,0 0 736 16,0 0 160-16,0 0 32 0,0 0-3968 0,0 0-768 15,0 0-176-15,0 0-16 0,0 0-256 0,0 0 0 16,0 0 0-16,4 11 0 0,-1 1 432 0,-1 1 32 16,1-1 16-16,0 2 0 0,0-1 288 0,3 2 64 15,-2-1 16-15,-1 2 0 0,3-1-544 0,-2 2-112 16,-1-1-32-16,1-1 0 0,0 1-160 0,-1 1 0 15,-2 0 0-15,1 0 0 0,-1-1 0 0,0-1 128 16,-1-4-128-16,1 2 0 0,-1 0 0 0,0-2 0 16,0 2 0-16,0-1 0 15,0-12-528-15,0 0-192 0,0 0-48 0</inkml:trace>
  <inkml:trace contextRef="#ctx0" brushRef="#br0" timeOffset="-69511.33">27038 13404 10127 0,'0'0'448'0,"0"0"96"0,-8 7-544 0,0-1 0 0,8-6 0 0,-8 8 0 0,1-4 4064 0,7-4 704 16,-4 9 144-16,-2 0 16 0,6-9-3984 0,-6 8-816 15,1 0-128-15,1 1 0 0,-3 3-128 0,2-3 128 16,-2 0-160-16,4 3 160 0,-4-5 0 0,1 1-144 16,-4-1 144-16,4-1 0 0,-1 2 0 0,1-1 0 15,-5-3 144-15,5 1-144 0,6-5 192 0,-7 6-64 16,7-6 0-16,0 0-128 0,0 0 192 0,0 0-64 15,0 0 0-15,0 0-128 0,0 0 144 0,0 0-144 16,0 0 0-16,6 9 144 0,-6-9-144 0,7 7 128 16,-7-7-128-16,10 6 128 0,-1 1-128 0,-9-7 0 15,10 6 144-15,1 1-144 0,-1 0 224 0,0-4-32 16,-10-3 0-16,15 7 0 0,-1 1 64 0,-1-2 0 0,-1 0 0 0,1-1 0 16,0 3-80-16,-1-2-16 15,-2 1 0-15,-1-1 0 0,0-2-160 0,2 1 0 0,-1 0 0 16,-10-5 128-16,0 0-128 0,12 7 0 0,0-2 0 0,-12-5 0 31,0 0-576-31,0 0-32 0,10 7-16 0,-10-7-12624 0</inkml:trace>
  <inkml:trace contextRef="#ctx0" brushRef="#br0" timeOffset="-68901.59">27894 13126 22975 0,'0'0'1024'0,"0"0"192"0,-4 10-960 0,1 0-256 16,0 3 0-16,3 0 0 0,0 1 1216 0,0 2 192 15,0-3 32-15,0 0 16 0,1 4-912 0,2-3-176 16,-1 3-48-16,1 2 0 0,1-1-320 0,-1 0 0 16,-1-2 0-16,1-1 128 0,-2 1-128 0,2 0 0 15,-3 1 0-15,0-3 0 0,1 2 0 0,-1-3 0 16,-3-3 0-16,3-10 128 0,-5 7-128 0,5-7-240 15,-6 6 64-15,6-6-12800 0</inkml:trace>
  <inkml:trace contextRef="#ctx0" brushRef="#br0" timeOffset="-68738.16">27802 12970 39327 0,'0'0'1744'0,"0"0"368"0,0 0-1696 0,0 0-416 0,0 0 0 0,0 0 0 31,0 0-944-31,14-4-272 0,-2 1-48 0,3 1-14928 0</inkml:trace>
  <inkml:trace contextRef="#ctx0" brushRef="#br0" timeOffset="-68341.36">28190 13282 19343 0,'0'0'1728'0,"0"0"-1392"0,0 0-336 0,0 0 0 0,0 0 1840 0,-2 10 288 16,2-10 64-16,0 12 16 0,0-2-1904 0,0-10-304 16,0 0-224-16,-3 12 32 0,2 0-96 0,1-12-32 15,0 0 0-15,0 0 0 0,0 0 320 0,0 0 0 16,1 13 0-16,-1-13 144 0,-3 10 192 0,3-10 48 15,0 0 0-15,0 0 0 0,0 0 784 0,0 0 176 16,0 0 16-16,0-10 16 0,3-2-224 0,0 0-32 16,1-1-16-16,1 0 0 0,-3-3-624 0,4 1-128 15,0 0-32-15,-1 1 0 0,-3 0-192 0,3 2-128 0,5 0 160 16,-1 2-160-16,-2-1 0 0,-1 4 0 0,-6 7 0 16,10-7 0-16,-1-1 208 0,1 4-48 0,2 3-16 0,0 1 0 15,-1 0-16-15,0 1 0 0,1 2 0 0,-2 0 0 16,2 2-128-16,-1 1 0 15,0 2 0-15,-1-1 0 0,2-1 0 0,-2 2 0 0,0-1 0 0,-1-1 0 16,0 2 0-16,-1 1 0 0,-1 0 0 0,0 2 0 16,-1-1 0-16,1 3 0 0,0 1-128 0,-1 2 128 31,1 1-496-31,-2 1-16 0,0 3-16 0,0-1 0 0,-1-1-2480 0,0 1-512 0</inkml:trace>
  <inkml:trace contextRef="#ctx0" brushRef="#br0" timeOffset="-67632.29">29545 12789 5519 0,'0'0'240'0,"0"0"64"0,0 0-304 0,0 0 0 15,0 0 0-15,0 0 0 0,0 0 3136 0,0 0 560 16,0 0 112-16,0 0 32 0,0 0-1824 0,0 0-352 16,8 6-80-16,-8-6-16 0,6 12-240 0,-1 1-48 15,-1 1-16-15,-1 2 0 0,0 2-304 0,-1 2-48 16,1 1-16-16,-1 3 0 0,0 0-384 0,0 3-64 16,1 2-32-16,-2 1 0 0,0 0-224 0,1 1-32 15,-1 2-16-15,0-2 0 0,-1-1-144 0,-1-3 0 0,0-3 0 16,-1-2 128-16,1-2-128 0,0-2 0 0,0-2 144 0,-1-1-144 15,2 0 0-15,-2-6 0 0,2-9 0 0,-4 8-192 32,4-8-1424-32,0 0-304 0,0 0-48 0</inkml:trace>
  <inkml:trace contextRef="#ctx0" brushRef="#br0" timeOffset="-67152.11">29360 12711 4607 0,'0'0'192'0,"0"0"64"0,0 0-256 0,0 0 0 0,0 0 0 0,0 0 0 0,0 0 5248 0,0 0 1024 16,5-8 192-16,1 4 32 0,2 1-5200 0,-8 3-1040 15,0 0-256-15,12-1 0 0,1 1 0 0,-1 1 128 16,-2 0-128-16,3 3 0 0,0-1 752 0,0 1 32 15,-1-1 16-15,1 0 0 0,1 1-96 0,1 2 0 16,0-1-16-16,1 4 0 0,0-3-432 0,1 4-64 16,2-1-32-16,-1 2 0 0,-1-1-160 0,2 1 0 15,-2 2 0-15,1-1 0 0,1 1 0 0,2 1 0 16,-1-1 0-16,-1 0 0 0,0 2 0 0,-1 0 0 16,0-1 0-16,2 2 0 0,1-1 0 0,-4 2 0 0,-6-2 0 15,-2 1 0-15,-1-3 0 0,-1 1 0 0,-1 2 0 0,-1-2 0 16,-2-2 0-16,-2 0 160 0,1 1-160 15,-4 0 160-15,0 0-160 0,-2 1 160 0,0 2-160 0,0 0 160 16,-1-2-32-16,-2 2 0 0,-1 2 0 0,1-1 0 16,-1-3-128-16,-3 2 0 0,-2-2 0 0,0 3 0 15,0-4 0-15,-1 1 0 0,-2-1 0 0,1 1 0 16,-1-7 128-16,2 1-128 0,-3-1 0 0,0 1 128 16,0-2-128-16,0 1 128 0,-1-1-128 0,-1-2 128 15,0 0-128-15,-1 1 0 0,1-4 0 0,0 2 0 16,1-3-576-1,1 0-64-15,0-1 0 0,3-2-9504 0,1-1-1904 0</inkml:trace>
  <inkml:trace contextRef="#ctx0" brushRef="#br0" timeOffset="-66786">29956 13398 6447 0,'0'0'272'0,"0"0"80"0,0 0-352 0,0 0 0 0,0 0 0 0,0 0 0 15,0 0 6176-15,0 0 1168 0,0 0 224 0,0 0 48 16,6 9-6112-16,1-1-1232 0,-7-8-272 0,6 11 0 16,-1 1 0-16,1-2 0 0,0 1 160 0,-2 1-160 15,-3-2 592-15,2 2 48 0,-2-1 0 0,0 3 0 16,-1 0-96-16,2 0-16 0,-2-1 0 0,1 0 0 16,0 0-336-16,-1 2-192 0,-1-4 192 0,1 1-192 15,3 1 0-15,-3-2 0 0,-2 2 0 0,4 0 0 16,-2-13-1888-1,0 0-432-15,0 0-96 0,0 0-16 0</inkml:trace>
  <inkml:trace contextRef="#ctx0" brushRef="#br0" timeOffset="-66200.55">30478 13486 3679 0,'0'0'320'0,"0"0"-320"0,0 0 0 0,0 0 0 0,0 0 5760 0,0 0 1072 15,0 0 208-15,0 0 64 0,0 0-4128 0,0 0-816 16,0 0-176-16,0 0-16 0,0 0-944 0,0 0-176 16,0 0-32-16,6 11-16 0,-3 0-576 0,-3-11-224 15,0 0 176-15,4 12-176 0,-4-12 0 0,3 9 0 16,-3-9 0-16,0 0 0 16,0 0-1552-16,0 0-304 0,0 0-64 0,0 0-13632 0</inkml:trace>
  <inkml:trace contextRef="#ctx0" brushRef="#br0" timeOffset="-65963.49">30760 13447 18431 0,'0'0'1632'0,"0"0"-1312"0,0 0-320 0,0 0 0 16,0 0 5392-16,0 0 1008 0,0 0 208 0,0 0 48 15,6 11-5376-15,2-1-1088 0,1-1-192 0,-1-1 0 16,-8-8 0-16,9 10 0 0,-1-1 0 0,-1 1 0 16,-7-10-144-16,5 13 144 0,0-3 0 0,-2-1-144 15,-3-9-272-15,2 11-48 0,-2-11-16 16,0 0 0-16,0 0-432 0,0 0-96 16,0 0-16-16,0 0-10272 0,0 0-2064 0</inkml:trace>
  <inkml:trace contextRef="#ctx0" brushRef="#br0" timeOffset="-65740.86">31057 13422 21183 0,'0'0'1888'0,"0"0"-1504"15,-8 9-384-15,4 1 0 0,4 0 3472 0,0-10 624 16,3 12 128-16,1-2 32 0,0 1-3696 0,1-1-752 0,0-1-128 0,-5-9-48 31,7 11-624-31,-7-11-128 0,5 10-32 0,-5-10 0 16,0 0 144-16,0 0 32 0,5 10 0 0,-5-10 0 15,0 0 144-15,0 0 48 0,0 0 0 0</inkml:trace>
  <inkml:trace contextRef="#ctx0" brushRef="#br0" timeOffset="-65571.26">31328 13413 15663 0,'0'0'1392'0,"0"0"-1120"0,-10 2-272 0,10-2 0 16,0 0 6032-16,0 0 1152 0,0 0 240 0,0 0 32 16,0 0-8064-16,5 9-1616 15,2 1-320-15,-7-10-13728 0</inkml:trace>
  <inkml:trace contextRef="#ctx0" brushRef="#br0" timeOffset="-65088.72">31860 12815 25743 0,'0'0'1136'0,"0"0"240"0,0 0-1104 0,2-9-272 0,0 1 0 0,-2 8 0 16,8-5 1392-16,-8 5 208 0,8-6 64 0,-8 6 0 16,10-1-768-16,-10 1-160 0,0 0-32 0,8 11 0 0,0-1-176 0,-3 4-32 15,-1 2-16-15,0 2 0 0,-1 2-16 0,0 2 0 16,-3 3 0-16,0-2 0 0,-1 2-272 0,0-3-64 15,1 3-128-15,-1 1 192 0,-2-1-64 0,0 1-128 16,1 0 176-16,-1-3-176 0,-1 0 176 16,2-5-176-16,-1 0 160 0,0 2-160 0,1-2 0 0,-1-3 0 15,-1-1 0-15,0-1 0 16,-1-4-576-16,1-1-224 0,4-8-32 16,0 0-10128-16,0 0-2032 0</inkml:trace>
  <inkml:trace contextRef="#ctx0" brushRef="#br0" timeOffset="-64626.42">31789 12684 34895 0,'0'0'1536'0,"0"0"336"0,-6-9-1488 0,6 9-384 0,0 0 0 0,0 0 0 16,0 0 400-16,0 0 16 0,0 0 0 0,0 0 0 15,0 0-416-15,6-7 128 0,-1-3-128 0,-5 10 0 16,0 0 144-16,0 0-144 0,0 0 160 0,13 2-160 16,-1-4 448-16,-2 2 0 0,-10 0 0 0,12 3 0 15,-1 1-32-15,2-1-16 0,2-1 0 0,0 1 0 16,1-1-240-16,4 4-160 0,2 1 192 0,0 1-192 16,-1-1 128-16,4 2-128 0,2 3 0 0,-1 2 0 0,-2-1 0 15,0 1 0-15,2 2 0 0,0 1 0 0,-1 0 0 0,-4 0 0 16,-3 0 0-16,1 0 0 0,-1 1 0 0,-3-1 0 15,-1 0 0-15,-3 1 0 0,0-1 0 0,-4 1 0 16,0 2 0-16,-3-2 0 0,-1-2 0 0,-3 2 0 16,-2-1 0-16,0 0 0 0,-4-1 0 0,1-1 0 15,0 0 0-15,-2 0 0 0,-2 1 0 16,-1-1 128-16,-1 0-128 0,0-2 160 0,-2-1-160 0,0-1 192 16,-3 2-192-16,-1 0 192 0,-2-4-192 0,-1 1 128 15,-1-3-128-15,-2 3 128 0,-2-4-128 0,-1 1 0 16,-2 0 0-16,0 1 0 0,-1 0 0 0,2-5 0 15,1 1 0-15,2-3 0 16,5 1-608-16,0 1 0 0,4-3 0 0,2 1 0 16,1-2-1664-16,1 1-336 0,2-4-64 0</inkml:trace>
  <inkml:trace contextRef="#ctx0" brushRef="#br0" timeOffset="-64176.94">32356 13137 32191 0,'0'0'1424'0,"0"0"304"0,0 0-1392 0,0 0-336 16,0 0 0-16,0 0 0 0,0 0 1024 0,0 0 144 16,9-7 32-16,-9 7 0 0,9-4-432 0,-9 4-64 15,10 3-32-15,-10-3 0 0,11 4-368 0,-2 2-80 16,-1 2-16-16,-2 4 0 0,-2-2-208 0,1 2 128 15,2 1-128-15,-2 2 0 0,-2-2 128 0,-1 4-128 16,2 2 0-16,-1 1 144 0,-1-1-144 0,0 2 128 16,-1 1-128-16,-1-1 128 0,3-4 32 0,-3 3 0 15,-2-3 0-15,2-1 0 0,2 3-160 0,-2-2 0 0,1 0 144 0,-1 0-144 16,0 3 0-16,1 1 0 0,1 0 0 16,-2-7 0-1,-2-2-256-15,2-1-128 0,0-11-32 0,0 0 0 16,-2 9-1680-16,2-9-336 0,0 0-64 0,0 0-12544 0</inkml:trace>
  <inkml:trace contextRef="#ctx0" brushRef="#br0" timeOffset="-63701.13">32755 13152 23903 0,'0'0'1056'0,"0"0"224"0,0 0-1024 0,0 0-256 0,0 0 0 0,0 0 0 0,0 0 592 0,0 0 80 16,-3 14 16-16,-2-1 0 0,-2 1-304 0,1-2-48 16,-2-1-16-16,-1 1 0 0,-2 0 592 0,0 0 112 15,-4-2 32-15,2 3 0 0,2 0 48 0,-3-2 16 16,1 0 0-16,2 0 0 0,2-1-160 0,-2-1-16 15,-1 0-16-15,2 0 0 0,1 1-544 0,0-4-96 16,1 1-32-16,1-1 0 0,1 2-128 0,1-2-128 16,5-6 144-16,-7 10-144 0,1 0 160 0,0-1-160 0,1-1 160 15,5-8-160-15,-5 9 144 0,5-9-144 0,-3 9 128 16,1 0-128-16,2-9 304 0,0 0-32 0,0 8 0 0,0-8 0 16,0 0 48-16,0 0 16 0,8 7 0 0,-1-1 0 15,3-2-80 1,0-1-32-16,0-1 0 0,2 1 0 0,2 1-48 0,3 1-16 0,-1 3 0 0,0 0 0 15,1 0-160-15,1-1 128 0,1 3-128 0,1-1 128 16,0 0-128-16,-1-1 0 0,1-2 0 0,-2 1 0 16,-1 0 0-16,-1 1 0 0,-1-1 0 0,0-1 0 31,-2-2-496-31,0-1-80 0,-2 2 0 0,1-2-16 0,0-1-2336 16,-12-2-464-16,12 4-80 0</inkml:trace>
  <inkml:trace contextRef="#ctx0" brushRef="#br0" timeOffset="-61753.32">26884 13618 2751 0,'0'0'256'0,"0"0"-256"0,0 0 0 0,0 0 0 0,0 0 2688 0,0 0 480 15,0 0 96-15,0 0 32 0,0 0-1712 0,0 0-352 16,0 0-64-16,0 0-16 0,0 0-112 0,0 0-16 16,0 0-16-16,0 0 0 0,0 0-160 0,0 0-16 15,0 0-16-15,0 0 0 0,0 0-240 0,0 0-64 16,0 0 0-16,0 0 0 0,0 0-128 0,0 0-16 15,-7-4-16-15,7 4 0 0,0 0-64 0,0 0-16 16,0 0 0-16,-1-8 0 0,1 8 48 0,3-12 16 16,-1 3 0-16,-2 9 0 0,0 0 48 0,3-10 0 15,0-1 0-15,-1 4 0 0,-2 7 0 0,1-12 0 16,-1 1 0-16,0 1 0 0,2 0 64 0,-2-1 0 16,0 2 16-16,-3 0 0 0,3 9-144 0,-1-10-48 0,-2-1 0 15,2 1 0-15,0-2-48 0,-1 1-16 0,0 2 0 0,0 0 0 16,1 0-80-16,1 0 0 0,-1-1-128 0,1 2 192 15,1-1-192-15,-1-2 128 0,-2-2-128 0,0 1 0 16,1 2 128-16,0-2-128 0,-2-1 0 16,2 1 144-16,1 2-144 0,-2-2 192 0,1 1-192 0,-2 0 192 15,1 1-16-15,1-1 0 0,-2 0 0 16,2 0 0-16,-2 2-48 0,0 0 0 0,0 1 0 0,-1 2 0 16,0-1-128-16,-1 0 192 0,5 7-192 0,0 0 192 15,-7-5-192-15,7 5 160 0,-7-6-160 0,7 6 160 16,-6-4-160-16,6 4 0 0,-7-1 0 0,7 1 0 15,0 0-192-15,0 0 16 0,0 0 16 0,0 0 0 16,0 0-480-16,0 0-112 16,0 0-16-16,0 0-10304 0,0 0-2048 0</inkml:trace>
  <inkml:trace contextRef="#ctx0" brushRef="#br0" timeOffset="-54871.69">26428 14610 15135 0,'0'0'672'0,"0"0"144"0,0 0-656 0,0 0-160 16,1-9 0-16,-1 9 0 0,0 0 944 0,4-8 144 15,-4 8 48-15,2-9 0 0,-2 9-160 0,0 0-16 16,4-10-16-16,-4 10 0 0,0 0 336 0,0 0 64 15,7-6 0-15,-7 6 16 0,0 0-16 0,8-5-16 0,-8 5 0 0,0 0 0 16,0 0-320-16,10 0-64 0,-10 0-16 0,0 0 0 16,0 0-320-16,9 11-64 0,-2-1-16 0,-1 3 0 15,1 4-336-15,-1 0-192 0,-2 2 192 0,1 4-192 16,-1 1 0-16,0 2 0 0,0 2 0 16,1 7 0-16,2 3 0 0,-3-6 0 0,-5-12 0 0,1 0 0 15,0 2 0-15,1 1 0 0,1-1 0 16,1 2 0-16,-2 1 0 0,2-3 0 0,1-1 0 0,0-2 0 15,-3-1 0-15,-1-2 0 0,-1-2 0 0,-2-2-192 16,1 0-336 0,2 0-64-16,0-12-16 0,2 6 0 0,-2-6-2176 0,0 0-432 15,0 0-96-15</inkml:trace>
  <inkml:trace contextRef="#ctx0" brushRef="#br0" timeOffset="-54560.75">26370 14899 36399 0,'-14'-1'1600'0,"5"0"352"0,0 0-1568 0,9 1-384 16,-9-3 0-16,9 3 0 0,0 0 0 0,0 0 128 16,0 0-128-16,0 0 0 0,-6-7 0 0,6 7 0 15,-1-9 0-15,1 9 0 0,0 0 224 0,8-9-32 16,1 1-16-16,1 3 0 0,1 3 256 0,2-2 48 15,0 1 16-15,0 3 0 0,0 0-112 0,1 0-32 0,1-3 0 16,0 6 0-16,2-2-224 0,2 1-128 0,-1-1 128 0,-1 2-128 16,-2-1 0-16,4 2 0 0,0-4 0 15,-2 3 0 1,-4 1-336-16,3-2-144 0,2-2-32 0,-1 0 0 16,-3 0-1744-16,1 0-368 0,-1-1-64 0</inkml:trace>
  <inkml:trace contextRef="#ctx0" brushRef="#br0" timeOffset="-54041.87">26855 14944 15663 0,'0'0'1392'0,"0"0"-1120"16,2 14-272-16,0-2 0 0,1 0 3408 0,-1-2 624 16,1 3 128-16,1-3 32 0,1 1-3360 0,-2-1-656 15,-1 3-176-15,1-2 0 0,-2-1 0 0,1 1 0 16,-1-1 0-16,-1-1 0 0,0-9 128 0,0 11 0 15,0-1 0-15,0-10 0 0,0 0 256 0,1 11 64 16,-1-11 0-16,0 0 0 0,0 0 64 0,0 0 32 0,0 0 0 0,0 0 0 16,0 0-96-16,0 0 0 0,0 0-16 0,0 0 0 15,0 0 0-15,0 0 0 0,-8-10 0 0,3 1 0 16,0 0 64-16,1 0 16 0,-1-1 0 0,1-1 0 16,0-2 0-16,0 0 16 0,1-4 0 0,1 0 0 15,1 0-224-15,-1-1-48 0,2-3-16 0,0 2 0 16,0-1-240-16,3 0 144 0,-1-3-144 0,1 3 128 15,1 2-128-15,0 3 128 0,0-5-128 0,1 3 128 16,0 1-128-16,0 3 0 0,-1 0 0 0,2 3 0 16,-1 2 0-16,0 2 0 0,0-2 0 0,-5 8 0 15,0 0-240-15,9-5 32 0,-9 5 0 0,11-4 0 16,-11 4-576 0,11-2-112-16,0 2-32 0,-1 3 0 0,-10-3-528 15,13 5-96-15,-1-1-32 0,1 1 0 0,0 2-208 0,2-1-64 0,-2 0 0 0,1 0-10976 16</inkml:trace>
  <inkml:trace contextRef="#ctx0" brushRef="#br0" timeOffset="-53391.42">27413 14790 13823 0,'-4'-10'1216'0,"3"3"-960"0,1 7-256 0,0 0 0 16,-1-9 2224-16,1 9 400 0,-3-8 64 0,3 8 32 15,0 0-2256-15,0 0-464 0,-1-9 0 0,1 9-128 16,0 0 512-16,0 0 96 0,0 0 32 0,0 0 0 16,0 0 688-16,-9-3 144 0,2 2 16 0,7 1 16 15,0 0-336-15,-10 4-64 0,-1 0-16 0,2 1 0 16,3 2-352-16,-2 0-80 0,-3 3-16 0,2 1 0 16,0 2-288-16,-3 2-64 0,-2 2-16 0,0 1 0 0,-2 1-144 0,3 4 0 15,1-5 0-15,1 1-176 0,-1 0 176 16,1-2 0-16,5 0 0 0,-1-2 0 0,1-2 0 0,2-1 0 15,3-2 0-15,2 2 0 0,-1-12 0 0,7 8 0 16,-7-8 0-16,7 8 0 0,1-3 0 0,-8-5 0 16,12 4 0-16,0-4 0 0,1-1 0 0,-2-2 0 15,1-1 0-15,0 0 0 0,0-1 0 0,-1 0 0 16,1-3 0-16,0-1-128 0,-2 0 128 0,1-2 0 16,-1 2 0-16,1-3 0 0,-4 1 0 0,1-2 0 15,0 0 0-15,0-1 0 0,0 0 0 0,-2 1 0 16,-1 0 0-16,1 0 0 0,-3 0 240 0,1 0-32 15,-1 3 0-15,0-2 0 0,-3 12 208 0,2-9 32 16,0 0 16-16,-2 9 0 0,0 0-64 0,0 0-16 0,0 0 0 0,0 0 0 16,0 0-176-16,0 0-32 0,0 0-16 0,-3 11 0 15,2 1-160-15,1-2 0 0,1 3 144 0,0 1-144 16,1 0 0-16,0-1 128 0,2 0-128 16,-1 0 0-16,-1 0 0 0,2 0 0 0,0-4 0 0,0 2 0 15,-1-1 0-15,1-1 0 0,-4-9 0 0,3 11 0 16,1-2-256-16,-4-9-80 0,0 0-16 0,8 9 0 31,0 3-1424-31,-8-12-272 0,0 0-64 0,0 0-8176 0,0 0-1616 0</inkml:trace>
  <inkml:trace contextRef="#ctx0" brushRef="#br0" timeOffset="-53156.39">27737 14817 25791 0,'0'0'2304'0,"0"0"-1856"16,-7 9-448-16,2 1 0 0,5-10 2784 0,-1 11 464 16,1 1 80-16,2-3 32 0,3 2-2848 0,-1-1-512 15,-1 0-192-15,-1 2 0 0,2 0 192 0,0 0 0 16,-1 2 0-16,0-1 0 0,-3 0 0 0,2-2-144 16,-2-11 144-16,3 11 0 0,-2 0-192 0,-1-11 32 15,4 7 16-15,-4-7 0 16,0 0-368-16,0 0-80 0,0 0-16 0,5 7 0 15,-5-7-2992-15,0 0-608 0</inkml:trace>
  <inkml:trace contextRef="#ctx0" brushRef="#br0" timeOffset="-53005.18">27802 14604 34271 0,'0'0'1520'0,"0"0"304"0,-11-2-1456 0,2 0-368 0,9 2 0 0,0 0 0 16,0 0 544-16,0 0 32 0,0 0 16 0,0 0 0 31,0 0-832-31,0 0-160 0,0 0-48 0,0 0 0 16,0 0-2048-16,0 0-432 0</inkml:trace>
  <inkml:trace contextRef="#ctx0" brushRef="#br0" timeOffset="-52590.2">28107 14897 33167 0,'0'0'1472'0,"-5"10"304"16,-2-1-1424-16,3 1-352 0,4-10 0 0,0 10 0 0,0-10 672 0,0 0 64 15,5 8 16-15,-5-8 0 16,6 8-1456-16,-6-8-272 0,0 0-64 0,0 0-16 0,6 7 656 0,-6-7 128 16,0 0 16-16,0 0 16 0,0 0 720 0,0 0 144 15,0 0 16-15,0 0 16 0,0 0 16 0,0 0 0 16,0 0 0-16,0 0 0 0,7-9-208 0,-1 0-32 15,-1 0-16-15,1-3 0 0,-1 1-288 0,0-2-128 16,2 0 128-16,0-4-128 0,1 0 0 0,1 1 128 16,0 2-128-16,1-1 0 0,-3 1 0 0,1 1 0 0,0 2 0 15,2 1 0-15,1 1 0 0,-5 2 0 0,-6 7 0 16,0 0 0-16,12-3 0 0,-12 3 0 0,0 0 0 16,0 0 0-16,13 0 240 0,-2 3-48 0,-11-3 0 0,7 8 0 15,4 1 64-15,-3 2 16 16,-2-2 0-16,1 0 0 0,-1 0-128 0,2 2-16 0,0 0-128 0,0 1 192 15,-3 0-192-15,1 1 0 0,0 0 128 0,-1 0-128 16,0-1 0-16,0-2 0 0,-1 1 0 0,0-2 0 31,-4-9-352-31,0 0-112 0,7 10-32 0,-7-10 0 0,6 8-1712 0,-6-8-352 16,0 0-64-16</inkml:trace>
  <inkml:trace contextRef="#ctx0" brushRef="#br0" timeOffset="-52079.91">28992 14232 11055 0,'0'0'976'0,"7"-7"-784"0,-7 7-192 0,7-6 0 16,-7 6 2304-16,8-7 400 0,-1 1 96 0,-7 6 16 16,0 0-1552-16,9-4-304 0,-9 4-64 0,0 0-16 15,5-7 224-15,-5 7 48 0,0 0 16 0,0 0 0 16,0 0 112-16,0 0 0 0,0 0 16 0,0 0 0 15,0 0-272-15,-5 8-48 0,-3 0-16 0,2 1 0 16,-2 2-320-16,-1 0-64 0,-1 1 0 0,0 1-16 16,0 3-288-16,-1-1-48 0,-2 2-16 0,0 2 0 15,-3 2-80-15,3 2 0 0,2 2-128 0,-2 1 192 16,-3 3-48-16,3 0-16 0,1 1 0 0,2 3 0 16,1-2 64-16,1 2 16 0,1-3 0 0,2 4 0 15,1-3-32-15,3 0-16 0,1-2 0 0,3-2 0 16,0 0-32-16,1-1-128 0,-1 0 192 0,2 2-64 15,4 5-128-15,2-3 0 0,-1-1 0 0,2-1 0 0,1 5 0 16,3-4-176-16,1-6 16 0,1 1 0 0,0-2-192 16,0-4-32-16,1-2-16 0,0-1 0 0,1 2 16 0,3 0 16 15,1 3 0-15,0-2 0 16,1 1-1200-16,2-3-240 16,1-5-48-16,1-1-8512 0,-1-3-1680 0</inkml:trace>
  <inkml:trace contextRef="#ctx0" brushRef="#br0" timeOffset="-49139">29288 14434 19343 0,'0'0'1728'0,"-7"-8"-1392"15,0 0-336-15,0 3 0 0,7 5 1888 0,0 0 304 16,0 0 64-16,0 0 16 0,0 0-1104 0,0 0-208 15,0 0-64-15,0 0 0 0,0 0-64 0,0 0 0 0,-1 13-16 0,0 0 0 16,1 3-240-16,0 1-64 16,0 2 0-16,2 2 0 0,2 4-128 0,1 4-16 0,3 1-16 0,-1 1 0 15,-3 0 80-15,-1 2 16 0,3 1 0 0,-1-2 0 16,-1 1-64-16,0 0-16 0,1-1 0 0,-2-1 0 16,-5 1-224-16,1-4-144 0,2 1 192 15,1-3-192-15,1-2 128 0,-3-4-128 0,-2-1 0 0,1-2 0 16,1 0 128-16,0-4-128 0,0-2 0 0,-2 1 0 15,2-12-368 1,0 0-128-16,-1 8-16 0,1-8-16 0,0 0-2672 16,0 0-512-16</inkml:trace>
  <inkml:trace contextRef="#ctx0" brushRef="#br0" timeOffset="-48645.66">29233 14369 23903 0,'-5'-13'1056'0,"1"5"224"15,-1-1-1024-15,1 1-256 0,1 2 0 0,3 6 0 0,0 0 448 0,3-10 64 16,-2 0 0-16,-1 10 0 0,0 0 192 0,0 0 32 16,0 0 16-16,0 0 0 0,7-7-16 0,-7 7 0 15,0 0 0-15,0 0 0 0,0 0 128 0,12-1 32 16,-12 1 0-16,13 3 0 0,-3-1-272 0,-1 5-48 15,0-1-16-15,0 0 0 0,1 0-192 0,-1 2-48 0,0 2 0 16,0-2 0-16,1 3-128 0,2 0-16 0,0-2-16 16,1 3 0-16,0 0-32 0,1 1-128 0,20 13 320 15,-14-12-320-15,-3 1 0 0,-3 0 0 0,2 2 0 16,-1 2 0-16,1-1 0 0,-3 0 0 0,0 3 0 16,-1 0 0-16,-2 1 0 0,-2-2 0 0,-2 2 0 15,0 2 0-15,-2 0 0 0,-2 2 0 0,0-1 0 16,-4-2 0-16,1-3 0 0,0-2 0 0,-1 2 0 15,0 0 128-15,-2 0-128 0,-3-4 128 0,1 1-128 16,-1 0 128-16,1-2-128 0,-1 1 0 0,-1-2 128 16,-1 1-128-16,0-1 128 0,0-2-128 0,2-1 128 15,2 1-128-15,-1-3 160 0,-3 0-160 0,2-1 160 0,7-8-160 16,-8 8 0-16,-1-3 0 0,0 0 0 0,9-5 128 16,-10 6-128-16,0-6 0 0,10 0 128 0,-11 1-128 0,2 0 0 15,9-1 0-15,-11-2 0 16,-1-1-368-16,3 0-96 0,1 0-32 15,8 3 0-15,-9-4-1488 0,0-3-288 0,1 2-64 16,2 0-7472-16,-1-2-1504 0</inkml:trace>
  <inkml:trace contextRef="#ctx0" brushRef="#br0" timeOffset="-47989.75">29790 14740 15263 0,'0'0'672'0,"0"0"144"0,0 0-656 0,0 0-160 15,0 0 0-15,8-7 0 0,-8 7 1936 0,0 0 368 16,0 0 64-16,4-10 0 0,-4 10 912 16,0 0-1744-16,0 0 0 0,0 0-288 0,0 0-64 15,0 0-16-15,0 0 0 0,0 0-336 0,0 0-80 16,0 0-16-16,0 0 0 0,0 0-224 0,0 0-32 15,0 0-16-15,5 14 0 0,-3-5-96 0,1 2-32 16,0 0 0-16,-1 1 0 0,-2 1 0 0,3 1 0 16,0 2 0-16,0 0 0 0,0 5-48 0,0 2-16 15,-3-1 0-15,1 1 0 0,3 1-128 0,-2-1-16 0,0-1-128 0,0 0 192 16,1 3-192-16,0-3 128 16,1-1-128-16,-1-1 0 0,-4 1 128 0,1-2-128 0,3 1 0 0,-2 1 0 15,0-2 128-15,1-2-128 0,-1 3 0 0,-1 1 0 31,-1 2-272-31,1-3-160 0,2-5-16 0,-3-2-16 0,-3-1-48 16,0-4-16-16,4-8 0 0,0 0 0 0,-5 8-1328 0,5-8-256 16,0 0-48-16,-7 5-7952 0,7-5-1584 0</inkml:trace>
  <inkml:trace contextRef="#ctx0" brushRef="#br0" timeOffset="-47458.49">30070 14987 20207 0,'0'0'896'0,"0"0"192"0,0 0-880 0,0 0-208 15,0 0 0-15,0 0 0 0,0 0 352 0,0 0 32 16,0 0 0-16,0 0 0 0,0 0 160 0,0 0 32 15,0 0 16-15,0 0 0 0,5 10 560 0,-5-10 96 16,0 9 32-16,0-9 0 0,-1 8-96 0,1-8-16 16,-4 11 0-16,0-4 0 0,4-7-272 0,-5 10-48 0,5-10-16 0,-6 10 0 15,-1-2-256-15,1 1-64 0,0 0-16 0,0-1 0 16,-3 0-240-16,0 0-32 0,2-1-16 0,-1 1 0 16,-1 3-80-16,0-4-128 0,0 1 176 0,1 1-176 15,2-1 176-15,0 0-176 16,1 1 160-16,5-9-160 0,0 0 256 0,0 0-32 0,-5 9-16 0,5-9 0 15,0 0-208-15,0 0 176 0,-4 9-176 0,4-9 160 16,0 0-160-16,0 0 0 0,0 0 0 0,-1 12 128 16,1-12-128-16,-4 12 0 0,4-12 0 0,-3 10 0 15,3-10 0-15,0 0 0 0,0 0 0 0,-5 9 0 16,5-9 0-16,0 0 0 0,0 0 0 0,0 0 0 16,0 0 160-16,0 0-160 0,10 8 192 0,2-4-192 15,-3-4 192-15,-9 0-64 0,11 0 0 0,-1 0-128 0,2-2 144 0,-12 2-144 16,10 2 0-16,1-2 144 0,-1 0-144 15,-10 0 0-15,12 7 0 0,-2-2 0 0,-1 1 0 0,-1 1 0 16,-8-7 0-16,11 8 0 0,-11-8-160 16,7 10 160-16,1-1 0 0,-1-1-144 0,-7-8-176 0,8 8-48 15,-8-8 0-15,0 0 0 16,7 8-1376-16,-7-8-288 0,11 4-48 0,-11-4-8272 16,12 0-1648-16</inkml:trace>
  <inkml:trace contextRef="#ctx0" brushRef="#br0" timeOffset="-46603.67">30442 15189 8287 0,'0'0'368'0,"0"0"80"0,0 0-448 0,0 0 0 0,0 0 0 0,0 0 0 0,0 0 3328 0,0 0 592 15,8 9 112-15,-3 0 32 0,-5-9-2080 0,4 12-400 16,0 0-96-16,1 1-16 0,0 0-512 0,0 1-96 16,-1 2-32-16,1 1 0 0,1 2-304 0,-2-2-64 15,-1 3-16-15,1-2 0 0,0 0-256 0,-1 0-64 16,0 1-128-16,-2 0 192 0,0-4-192 0,-1 0 128 15,0 1-128-15,-1-2 0 0,-3-1 128 0,1 0-128 16,2-1 0-16,-4 0 144 0,-3-3-144 0,3 0 128 16,5-9-128-16,-7 12 128 0,-2-6-128 0,9-6-224 15,-8 4 48-15,8-4 16 16,-10 4-2064-16,10-4-400 0</inkml:trace>
  <inkml:trace contextRef="#ctx0" brushRef="#br0" timeOffset="-46169.36">31087 14637 28047 0,'0'0'1232'0,"0"0"272"0,0 0-1200 0,0 0-304 16,0 0 0-16,0 0 0 0,0 0 608 0,-1 10 64 15,-2 0 16-15,3 0 0 0,2 3-80 0,-2 4-16 16,-3 3 0-16,3 2 0 0,1 0-48 0,-1 3-16 16,-1 1 0-16,1 0 0 0,0-1-80 0,0 1-32 15,-1-4 0-15,-1 2 0 0,2-1-112 0,0-2-32 16,0 0 0-16,0-2 0 0,2 0-272 0,-2-2 128 16,0-3-128-16,0-1 0 0,-3 0 0 0,2-1-144 15,1-3-16-15,0-9 0 16,-3 12-864-16,0-5-160 0,3-7-32 0,0 0-8896 0,0 0-1792 0</inkml:trace>
  <inkml:trace contextRef="#ctx0" brushRef="#br0" timeOffset="-45956.38">30838 14920 24879 0,'0'0'2208'0,"0"0"-1760"0,0 0-448 0,0 0 0 16,0 0 2688-16,0 0 464 0,7-9 96 0,2 3 16 15,3-1-2496-15,3 2-512 0,3 1-80 0,2-2-32 0,-2 2-144 0,0 0 192 16,2 0-192-16,1 1 192 0,1 1-192 0,3-1 128 16,-2-1-128-16,-1 1 128 0,-2 2-128 0,0 0 0 15,-2 0-192-15,-3-2 192 16,0 0-560-16,-2 2 16 0,-3-2 0 0,1-1-10208 16,-1 1-2032-16</inkml:trace>
  <inkml:trace contextRef="#ctx0" brushRef="#br0" timeOffset="-45482.14">31352 14477 27647 0,'0'0'1216'0,"-9"-3"256"0,9 3-1168 0,0 0-304 0,-9 0 0 15,9 0 0-15,0 0 2064 0,0 0 368 0,0 0 64 16,2 15 0-16,2 0-2096 0,0 1-400 0,-1 1 0 0,0 3-224 15,1 2 224-15,0 3 208 0,-1 2-32 0,0 3-16 16,-1 2 272-16,-1 1 48 0,1 0 16 0,0-3 0 16,1 0 80-16,0-3 0 0,-3-1 16 0,2-2 0 15,3-2-208-15,-2-1-64 0,1-1 0 0,-3-1 0 16,1-5-96-16,-2 0-32 0,0-1 0 16,0-1 0-16,1-1 128 0,-1-5 0 0,0-6 16 0,0 0 0 15,0 0 16-15,0 0 0 0,0 0 0 0,0 0 0 16,0 0-96-16,0 0 0 0,0 0-16 0,0 0 0 15,0 0-64-15,0 0-16 0,-1-13 0 0,1 0 0 16,-2-1-160-16,2-3 128 0,2 1-128 0,1-2 128 0,4 1-128 0,-2 3 0 16,-1-3 0-16,1 4 0 0,-1 2 0 15,0 3 0-15,1 2 0 0,-5 6-176 0,8-5 176 0,-8 5 0 16,11-4-144-16,-11 4 144 0,11-2 0 0,0 4-176 16,-11-2 176-16,11 4-128 0,-11-4 128 0,12 5 0 15,0-1 0-15,-2 4 0 0,-10-8 0 0,12 9 0 16,-1-2 0-16,0 4 0 0,1-1 0 0,-2 2 0 15,-3-3 0-15,1 4 0 0,2 2-256 0,-1-2 16 16,-2-2 16-16,-1 1 0 16,3 1-1376-16,-1-2-256 0,-2 2-64 0,-1-3-16 15,1 2-1648-15,1-4-320 0</inkml:trace>
  <inkml:trace contextRef="#ctx0" brushRef="#br0" timeOffset="-45092.82">31799 14910 12895 0,'0'0'576'0,"0"0"112"16,-1 12-560-16,1-2-128 0,2 0 0 0,2 4 0 0,-3-1 2944 0,1-3 576 0,-1 0 96 0,0 2 32 15,1-1-1856-15,-1 0-384 0,-1 0-64 0,0-1 0 16,1 1-64-16,-1-11-16 0,-1 9 0 0,1 0 0 15,0-9-96-15,0 0-16 0,0 8 0 0,0-8 0 16,0 0-192-16,0 0-32 0,5 10-16 0,-5-10 0 0,0 0-192 0,0 0-32 16,0 0-16-16,0 0 0 0,0 0-208 0,0-10-32 15,2 2-16-15,-1-1 0 16,-1 0-176-16,0-1-48 0,1-1 0 0,-1-1 0 0,1-2-48 0,-1-2-16 16,-1-1 0-16,0 0 0 15,0-1 0-15,-2-2-128 0,0 2 192 0,2-1-64 0,0-1-128 0,1 3 160 16,-2-1-160-16,1 3 160 0,0 1-160 0,1 1 0 15,1-3 0-15,0 5 0 0,-1 2 0 0,3-1 0 16,2 0-160-16,0 2 160 16,-5 8-464-16,8-8 0 0,3 1 0 0,-1 1 0 15,-10 6-480-15,12-4-80 0,-2 2-32 0,2 0 0 16,-2 2-1536-16,1 0-304 0,-1 0-64 0,1 3-7936 16,-11-3-1584-16</inkml:trace>
  <inkml:trace contextRef="#ctx0" brushRef="#br0" timeOffset="-44430.72">32071 14932 5519 0,'0'0'240'0,"0"0"64"16,-1 10-304-16,-3 0 0 0,4-10 0 0,-4 10 0 0,4-10 5184 0,0 8 960 16,0-8 208-16,0 0 48 0,2 12-4016 0,-2-12-784 15,0 0-176-15,0 0-16 0,0 0-176 0,0 0-16 16,0 0-16-16,0 0 0 0,0 0-176 0,0 0-48 16,6 5 0-16,-6-5 0 0,0 0-480 0,12 1-112 15,0-3 0-15,-1-2-16 0,1-2-240 0,1 1-128 0,1 0 160 0,1-2-160 16,0-2 0-16,1 0 0 0,-2 0 0 15,1 0 0-15,-1-1 0 0,0-1 0 16,-3 1 0-16,-1 1 0 0,-1-1 0 0,-1 0 0 0,-1 0 0 0,-2-2 0 16,-1 1 0-16,0 1 128 0,-2 0-128 0,-2-4 0 15,0 4 0-15,0 0 128 0,0 0-128 0,-1 0 0 16,-3 4 144-16,0-1-144 0,4 7 128 0,-6-5-128 16,-3 1 0-16,0 3 0 0,-2-1 0 0,1 5 0 15,-2 1 0-15,-1 2 0 0,-1 3 0 0,-1 2 0 16,2 1 0-16,0 1 0 0,-3 0 0 0,3 1 0 15,2-2-160-15,-1 3 160 0,0 2 0 0,2 2-144 16,-1-2 144-16,5 1 0 0,1 0 0 0,-2-2-128 16,1-1 128-16,0 0 0 0,4-2 0 0,-1 1-128 15,-1-1 128-15,3-4 0 0,4 0 0 0,-1 0-128 0,2 1 0 0,-4-10 0 16,4 10 0-16,3-2 0 16,0-2-464-16,1 0-96 15,-8-6-16-15,11 4 0 0,2-2-1920 0,0-2-384 0,-3 0-64 16</inkml:trace>
  <inkml:trace contextRef="#ctx0" brushRef="#br0" timeOffset="-43990.76">32480 14760 5519 0,'0'0'496'0,"0"0"-496"0,0 0 0 0,0 0 0 16,0 0 4736-16,0 0 832 0,0 0 192 0,0 0 16 15,0 0-3792-15,0 0-768 0,0 0-160 0,0 0-32 16,0 0 304-16,0 0 48 0,0 0 16 0,-7 8 0 16,-1-2-176-16,-1 2-48 0,-1 0 0 0,-1 1 0 15,2 2-624-15,-1-2-128 0,-1 0-32 0,2-1 0 16,1-2-224-16,2 2-160 0,-2-2 192 0,1 1-192 16,1-1 128-16,6-6-128 0,0 0 0 0,0 0 0 15,-7 7 0-15,7-7 0 0,0 0 0 0,0 0 0 16,0 0 0-16,0 0-224 0,0 0 32 0,0 0 16 15,0 0 16-15,12 0 0 0,0-3 0 0,-2 2 0 16,-10 1 160-16,13 0-208 0,-13 0 80 0,13 0 128 16,-1 0-144-16,-12 0 144 0,0 0 0 0,10 5 0 15,-10-5-144-15,11 7 144 0,-3 1 0 0,-2-1-144 0,-6-7 144 16,5 12 0-16,-1 0 0 0,-1-2 0 0,-2 1 0 0,2-1 0 16,-2 2 0-16,-1 0 0 0,-2 1 0 15,-1 1-128-15,-1-4 128 0,-1 4 0 0,-3-1-128 0,2-4 128 16,-1 1-128-16,2 1 128 0,-3-2 0 0,-1 1 0 15,0-1 0-15,1-1 0 0,8-8-176 0,-9 8 176 16,0-2-208-16,2 1 80 16,7-7-528-16,0 0-112 0,-9 5 0 15,9-5-16-15,0 0-2208 0,0 0-432 0</inkml:trace>
  <inkml:trace contextRef="#ctx0" brushRef="#br0" timeOffset="-43138.99">32636 14412 22111 0,'0'0'1968'0,"0"0"-1584"15,0 0-384-15,0 0 0 0,0 0 2016 0,0 0 320 0,0 0 64 0,0 0 16 16,-8 9-1472-16,3 1-304 0,1 1-48 0,1 3-16 16,2 3-96-16,0 4-32 0,-2 1 0 0,2 4 0 15,1 0-64-15,-1 2 0 0,-3 0-16 16,1 5 0-16,3-3 80 0,0 0 32 0,-3 0 0 0,2-1 0 16,0-2 80-16,0 0 16 0,-1-1 0 0,1 1 0 15,-2-3-48-15,2-2 0 0,0-1 0 0,1-2 0 16,-2-2-32-16,2-3-16 0,2-2 0 0,0 1 0 15,1-4-256-15,-3-9-48 0,1 8-16 0,-1-8 0 16,5 6-16-16,-5-6 0 0,0 0 0 0,0 0 0 16,11 0 16-16,-11 0 0 0,0 0 0 0,9-5 0 15,0-4-160-15,-2 0 160 0,-3-2-160 0,1-1 160 0,1-1-160 16,1 0 160-16,-3-1-160 0,1-3 160 0,0 4-160 16,-1-1 0-16,0 1 0 0,0 0 128 0,-2 1-128 0,4 3 0 15,0 0 0-15,1 2 0 0,-1 1 0 0,-6 6 0 16,11-7 0-16,-11 7 0 0,11-1 0 0,0-2-144 15,-11 3 144-15,13 1 0 0,-13-1-144 0,13 7 144 16,-13-7 0-16,14 8-144 0,-2 4 144 0,-2 1-160 16,-2 0 160-16,0 1-160 0,-1 0 160 0,-1 2 0 15,-1 1 0-15,1 0-128 0,-1-3 128 0,-1 1 0 16,0-1 0-16,-2-1-128 0,0 0 128 0,0-1 0 16,1-1 0-16,-1-1 0 0,-2-10-192 0,3 9 0 15,-3-9 0-15,0 0 0 16,5 10-512-16,-5-10-128 0,0 0 0 0,0 0-16 15,0 0-1504-15,0 0-288 0,0 0-64 0,9-4-16 16,-9 4-1568-16,8-9-304 0</inkml:trace>
  <inkml:trace contextRef="#ctx0" brushRef="#br0" timeOffset="-42489.46">32773 14120 23039 0,'0'0'2048'0,"-12"-7"-1648"15,2 1-400-15,10 6 0 0,0 0 1648 0,0 0 240 16,-9-7 48-16,9 7 16 0,0 0-1552 0,0 0-400 16,0 0 0-16,0 0 128 0,0 0 0 0,0 0 16 0,0 0 0 0,0 0 0 15,0 0 672-15,0 0 128 0,2 7 16 0,2 1 16 16,-4-8 160-16,7 11 16 0,-1 0 16 0,2 2 0 16,0-1-336-16,2 2-80 0,1 3-16 0,2 0 0 15,2 5-256-15,2 0-48 0,3 0-16 0,1-1 0 16,0 0-128-16,5 2-32 0,2 4 0 0,5-4 0 15,3-1 32-15,-15-9 0 0,3 3 0 16,0 1 0-16,3 1-144 0,-1 3-16 0,0-3-128 0,-2 3 192 16,0 0-192-16,15 15 144 0,-12-6-144 0,-6-2 128 15,-4-3 32-15,-4 1 0 0,-4 1 0 0,-2 2 0 16,-3 5 32-16,0 2 0 0,-2 2 0 0,-2-3 0 0,-4-2-192 0,1-6 0 16,-1-2 0-16,-2-3 0 0,-1-2 0 15,-3-1 192-15,0-2-64 0,1-1 0 0,-2 1-128 0,1-4 192 16,-2 1-192-16,2 2 192 0,-2 1-192 15,0 2 0-15,-1-3-160 0,0-1 160 16,-1-2-720-16,0-1-48 16,-3 1-16-16,-3 2 0 0,-1-1-1584 0,8-2-320 0,0-1-64 0</inkml:trace>
  <inkml:trace contextRef="#ctx0" brushRef="#br0" timeOffset="-33919.86">24400 16032 4367 0,'0'0'192'0,"0"0"48"0,0 0-240 0,0 0 0 0,0 0 0 0,0 0 0 16,-7 4 1856-16,7-4 336 0,0 0 64 0,0 0 16 16,0 0-208-16,0 0-32 0,0 0-16 0,0 0 0 15,0 0-896-15,0 0-176 0,0 0-48 0,0-9 0 16,0 9-160-16,2-8-32 0,-2 8-16 0,0 0 0 16,5-9-16-16,-5 9 0 0,3-9 0 0,-3 9 0 15,3-9 96-15,-2 2 32 0,-1 7 0 0,-1-7 0 16,-3 0-224-16,4 7-64 0,-2-9 0 0,1 2 0 15,-2-2-144-15,2 3-48 0,0-1 0 0,0 1 0 16,-2-2-64-16,-1 1-32 0,0 0 0 0,0 0 0 16,0-1 64-16,0 0 16 0,0 1 0 0,-1 1 0 0,-1 1 48 0,6 5 16 15,-5-5 0-15,5 5 0 0,-8-3-160 0,8 3-16 16,-9 4-16-16,-1 3 0 0,1-1-176 16,2 5 0-16,-3 1 0 0,1 2 0 0,0 1 0 0,1 2 0 15,-1 0 0-15,3 2 0 0,-3-1 0 0,1 0 0 16,1 0 0-16,-1 2 0 0,1 1 0 0,-1 0 0 15,1-2 0-15,2 1 0 0,0-1 0 0,0 0 0 16,1-1 0-16,1 1 0 0,0 1 0 0,2-2 0 16,1 0 0-16,1-1 0 0,1 3 0 0,2-2 0 15,0 3 0-15,2-3 0 0,-1-2-144 0,2-3 144 16,-7-13 0-16,10 13 0 0,2-1-320 0,0-3 32 16,1-4 16-16,0-1 0 15,0-1-320-15,2-3-64 0,4-2-16 0,-1 1 0 16,2-2-2240-16,0 2-448 0,5-1-96 0</inkml:trace>
  <inkml:trace contextRef="#ctx0" brushRef="#br0" timeOffset="-33448.28">24636 16060 24991 0,'0'0'1104'0,"0"0"240"0,-6-5-1088 0,6 5-256 0,0 0 0 0,0 0 0 0,-5-6 144 0,5 6-16 15,0 0-128-15,-8-4 192 0,8 4 64 0,0 0 16 16,0 0 0-16,-11 2 0 0,2 0 560 16,9-2 96-16,0 0 32 0,0 0 0 0,-4 13-48 0,2-3 0 15,-1 0 0-15,3 0 0 0,1 1-272 0,2 1-48 16,1 1-16-16,1 1 0 0,-1 2-272 0,1-1-64 15,-1 1-16-15,3 2 0 0,-1 3-32 0,2-3-16 16,-1 2 0-16,-1-1 0 0,1-3-176 0,-1 2 0 16,-1 2 0-16,2-1 0 0,-1 0 0 0,0-2 0 15,-3-3 144-15,3-1-144 0,0-1 160 0,1-2-32 16,-7-10-128-16,8 11 192 0,-8-11 112 0,7 6 16 16,-7-6 0-16,0 0 0 0,12 0 80 0,-12 0 32 15,11-4 0-15,-2-2 0 0,-1-5 80 0,-1 2 32 16,1-4 0-16,-1-3 0 0,-1-1-80 0,-1-1-16 15,-1-1 0-15,2-1 0 0,-1 0-112 0,0 1-16 0,0-1-16 16,0 0 0-16,-1-3-176 0,2 1-128 0,-1 1 144 0,0 2-144 16,0-1 0-16,3 2 0 0,2-2 0 0,-2 5 0 15,-1 0 0-15,1 2-128 0,3-1-16 0,2 1 0 32,0 1-544-32,3 1-96 0,1-1-32 0,1 1 0 15,2 1-2640-15,-1 2-512 0,0 0-128 0</inkml:trace>
  <inkml:trace contextRef="#ctx0" brushRef="#br0" timeOffset="-29874.07">25656 16118 11967 0,'0'0'1072'0,"0"0"-864"0,0 0-208 0,0 0 0 15,0 0 1936-15,0 0 352 0,0 0 64 0,0 0 16 0,0 0-1776 0,0 0-336 16,0 0-80-16,0 0-16 0,0 0 288 0,0 0 64 15,0 0 16-15,0 0 0 0,0 0 368 0,0 0 64 16,0 0 0-16,13-2 16 0,-1 1 112 0,-1-1 32 16,0 1 0-16,-11 1 0 0,12 0-384 0,-2 1-80 15,-10-1-16-15,12 3 0 0,-1-1-352 0,-11-2-80 16,12 3-16-16,-1-2 0 0,-1 1-192 0,0-2 0 16,1 0 0-16,-11 0 0 0,12 0 0 0,1-2 0 15,0 1 0-15,-2 0 0 0,-11 1 0 0,13-2 0 16,0-1 0-16,-1 0 0 0,-12 3 0 0,12-3 0 15,-2-1 0-15,-10 4 0 0,10-4 128 0,-10 4-128 16,0 0 0-16,0 0 0 0,0 0 128 0,0 0-128 16,6-6 0-16,-6 6 0 0,0 0 0 0,0 0 0 15,0 0 0-15,0 0-160 0,-5-7 160 0,5 7 0 16,-7-5-144-16,7 5 144 0,-9-2 0 0,1 0-176 0,8 2 176 0,-10-1-128 16,1 0 128-16,9 1 144 0,-8 0-16 0,8 0-128 15,-10-2 176-15,-1 2-176 0,2 0 160 16,1 0-160-16,0 2 128 0,8-2-128 0,-9 2 0 0,9-2 144 15,-10 3-144-15,1 0 0 0,9-3 144 0,-9 6-144 16,-1 2 0-16,3-2 0 0,-3 2 0 0,4 1 0 16,-1 2 0-16,1 1 0 0,-1 1 0 0,2 0 0 15,-1 1 0-15,0-1 0 0,3 1 0 0,-1 2 0 16,1-2 0-16,2 2 0 0,-1-6 0 0,2 3 0 16,0 2 0-16,3-1-128 0,2-1 128 0,-1 1 0 15,1 0 0-15,2-3 0 0,-2 1 0 0,2-3-128 16,0 0-96-16,1 0-16 0,-1 0 0 0,1-1 0 15,-1 0-448 1,1 0-80-16,-8-8-32 0,11 8 0 0,-1-3-1504 0,-10-5-320 0</inkml:trace>
  <inkml:trace contextRef="#ctx0" brushRef="#br0" timeOffset="-29431.62">26140 16241 14735 0,'0'0'1312'15,"0"0"-1056"-15,0 0-256 0,-7 8 0 0,2 1 2672 0,5-9 464 16,-5 9 112-16,2 0 16 16,3-9-3040-16,-1 12-608 0,1-12-112 0,1 13-16 0,-1-13 304 0,1 13 64 0,-1-13 16 0,3 14 0 15,-2 2 128-15,-1-6 0 16,0-10 0-16,0 0-128 0,0 13 368 0,0 0 80 0,0-13 0 0,0 0 16 15,-1 12 224-15,1-12 32 0,0 0 16 0,0 11 0 16,0-11 80-16,0 0 16 0,0 0 0 0,0 0 0 16,0 0-192-16,0 0-48 0,0 0 0 0,0 0 0 15,8-6 64-15,-2 0 16 0,1-3 0 0,-2-2 0 16,-2 0-160-16,-1-1-48 0,-1-2 0 0,1 1 0 16,0-1-80-16,0-1 0 0,-2-2-16 0,0 0 0 15,-2 0-64-15,1 1-16 0,0 1 0 0,-1 0 0 16,1 2-32-16,1 2 0 0,1-1 0 0,-1 1 0 15,0 0-128-15,3 2 0 0,-3 9 0 0,7-10 128 16,-1 4-128-16,1-1 0 0,-7 7 0 0,7-6 0 0,-7 6-192 0,10-7 48 16,-10 7 0-16,10-5 0 15,0 1-416 1,-10 4-80-16,10-2 0 0,0 0-16 0,0 1-144 0,-10 1-32 0,11-1 0 0,-11 1 0 16,12 1-144-16,-2 0-48 0,-10-1 0 0,13 3 0 15,-13-3-1520-15,12 3-304 0</inkml:trace>
  <inkml:trace contextRef="#ctx0" brushRef="#br0" timeOffset="-29011.94">26515 16236 7359 0,'0'0'656'15,"0"0"-528"-15,0 0-128 0,-7 8 0 0,7-8 3968 0,-5 7 768 0,5-7 160 0,-2 11 32 16,2-11-4160-16,-2 12-768 0,2-12-288 0,0 0 16 16,0 13 272-16,-1-2 0 0,1-11 0 0,-3 12 0 15,3-12 128-15,-2 11 96 0,2-11 16 0,0 0 0 16,-5 9 544-16,5-9 112 0,0 0 32 0,0 0 0 16,0 0 320-16,0 0 64 0,0 0 16 0,0 0 0 15,0 0-496-15,0 0-112 0,0 0-16 0,-3-9 0 16,3-1-400-16,1 3-96 0,-1 7-16 0,4-10 0 15,0-1-48-15,-1 0-16 0,-2 0 0 0,2-1 0 0,1 0-128 16,-1-1 0-16,0-1 144 0,-2-1-144 16,-1 2 0-16,2-1 144 0,-2-2-144 0,1 2 0 0,-1 1 160 15,3 0-160-15,-1 1 128 0,1 2-128 0,-2-1 0 0,2 2 128 16,2 1-128-16,-5 8 0 0,4-7 0 0,1 0 0 16,2 1 0-16,-7 6 0 0,0 0 0 0,7-6 0 15,1 2 0-15,3 0 0 0,0 2-192 0,-11 2 48 16,0 0 0-16,15-3 0 15,0 2-496-15,-4 0-80 0,-11 1-32 0,0 0 0 16,10 2-1392-16,-10-2-288 0,11 4-48 0,-2 1-10176 16</inkml:trace>
  <inkml:trace contextRef="#ctx0" brushRef="#br0" timeOffset="-26674.18">26913 16191 29247 0,'0'0'1296'0,"0"0"272"0,-2-10-1248 0,2 10-320 15,0-9 0-15,0 0 0 0,3 1 0 0,0-4 0 16,2 3 0-16,0 1 0 0,0 0-160 0,0-2 16 15,2 1 0-15,-1 1 0 0,0 0 144 0,0 2 0 0,-1-2 128 0,-5 8-128 16,4-7 288-16,-4 7-16 0,0 0 0 0,0 0 0 16,0 0 304-16,0 0 48 0,0 0 16 0,-8 7 0 15,1-1-272-15,-1 1-48 0,-1-1-16 0,0 2 0 16,-1 1-176-16,0 2-128 0,0 1 192 0,-1-2-192 16,-1 0 128-16,2 2-128 0,1-1 0 0,1 0 0 15,2 1 0-15,0 0 0 0,2-2 0 0,2 2 0 16,1-3 0-16,3 3 0 0,2 3 0 0,1-3 0 15,0-1 128-15,-5-11-128 0,8 10 0 0,0 0 0 16,0-3 128-16,0 1-128 0,-8-8 0 0,11 6 0 16,0 0 0-16,-1-3 0 0,-10-3 0 0,12 3 0 15,0-2 0-15,0-1 160 0,-2-1-160 0,0-2 128 16,1 1-128-16,1-3 128 0,-1-2-128 0,1 1 128 0,-2-4 0 16,2 1-128-16,0 0 192 0,-2 0-64 0,-2 0 16 0,0-3 0 15,1 3 0-15,0 0 0 0,-4-1 64 0,-1-3 16 16,-4-6 0-16,0 5 0 0,0 0 64 0,-2 1 16 15,-3 0 0-15,-3 2 0 0,3 1-48 0,-3 1 0 16,0 2 0-16,-1 0 0 0,0 5-96 0,-1-3-32 16,0 1 0-16,0 1 0 0,-1 3-128 0,2 0 0 15,0 0 0-15,0 1 0 0,0 2 0 0,9-3 0 16,-11 3 0-16,11-3 0 0,-9 1 0 0,9-1-176 16,0 0 176-16,0 0-128 15,0 0-416-15,0 0-80 0,0 0-16 0,0 0 0 16,0 0-1808-16,0 0-368 0,0 0-80 0,0 0-10144 0</inkml:trace>
  <inkml:trace contextRef="#ctx0" brushRef="#br0" timeOffset="-26288.88">27133 16152 9215 0,'0'0'400'0,"9"8"96"0,0 0-496 0,0 0 0 0,-1 1 0 0,0 0 0 16,1-1 2432-16,0 0 400 0,-1 0 80 0,1-1 16 15,2 2-2128-15,-1-2-416 0,-2 0-96 0,1 0-16 16,-1 2 496-16,-2 1 80 0,-6-10 32 0,7 10 0 15,-7-10 160-15,9 8 48 0,-1-2 0 0,-8-6 0 16,0 0-320-16,0 0-48 0,0 0-16 0,0 0 0 16,0 0-112-16,0 0-16 0,0 0-16 0,0 0 0 15,9-1 80-15,-9 1 0 0,0 0 16 0,5-9 0 16,-5 9-48-16,1-11-16 0,-1 11 0 0,-1-9 0 16,1 0-96-16,-1-1-32 0,-2-3 0 0,1 1 0 0,0 0-192 0,1 1-32 15,0-2-16-15,1 13 0 0,6-7-32 0,-6 7 0 16,7-12 0-16,-2 3 0 15,0 0-16-15,-5 9-16 0,8-9 0 0,0 2 0 0,-8 7 16 0,8-4 0 16,-8 4 0-16,10-5 0 0,1 1-176 0,-1 0 0 16,-10 4 0-16,12-2 0 0,-1 1 0 0,1-1 0 15,-1 1 0-15,0 1 0 0,1-3 0 0,1 3 0 16,0-1 0-16,1 0 0 0,1-1-256 0,-1-4 0 16,0-8 16-16,3 4 0 15,2 4-640-15,3-3-128 0,4 0-16 0,0 0-16 16,0 1-1360-16,3 0-272 0,3 1-48 0,-3-3-10784 0</inkml:trace>
  <inkml:trace contextRef="#ctx0" brushRef="#br0" timeOffset="-24407.51">21974 16952 11967 0,'0'0'1072'16,"0"0"-864"-16,0 0-208 0,0 0 0 15,0 0 1840-15,0 0 320 0,0 0 64 0,-2 10 16 16,2-10-1584-16,-3 12-304 0,3-12-64 0,1 9-16 0,1 1 304 0,0 1 64 15,1 2 16-15,-1-3 0 0,1 3 256 16,2 0 48-16,-1 3 16 0,-1 2 0 16,-1 0-208-16,2 3-64 0,0 1 0 0,-1 3 0 0,-2 1-192 0,2-1-64 15,-1 2 0-15,0 3 0 0,-1 4 0 0,0-1 0 16,-1-1 0-16,-1 4 0 0,1-1-192 0,2-3-32 16,2-2-16-16,0 0 0 0,-4-1-208 0,2-2 176 15,0-4-176-15,0-3 160 0,-2 0-160 16,1-2 0-16,1-3 144 0,1-2-144 0,-3-13 160 0,1 11-32 15,-1 1-128-15,0-12 192 0,0 0-32 0,0 0-16 16,0 0 0-16,0 0 0 0,0 0 176 0,0 0 16 16,0 0 16-16,0 0 0 0,3-12 96 0,0-1 0 0,-3-2 16 15,1 0 0-15,0 0-288 0,2 0-176 0,-2-3 192 0,2 1-192 16,-1 0 0-16,1 2 0 0,1-1 0 16,0 2 0-16,0-1 0 0,1 5 0 0,0-2 0 0,2 2 0 15,-1-1 0-15,2 3-144 0,-8 8 144 0,10-7 0 16,-2-3-128-16,3 5 128 0,-2 3-128 0,-9 2 128 15,10-4-192-15,-10 4 64 0,12-2 0 0,-2 1 0 16,1 0 128-16,-1 1-208 0,1-3 80 0,-11 3 128 16,13 3-144-16,0-3 144 0,0-3 0 0,-3 6 0 15,-10-3-128-15,14 6 128 0,1 3 0 0,-5 2 0 16,-3-1 0-16,-1-1 0 0,3 2 0 0,1-1 0 16,-3 3 0-16,0 2-128 0,-2 0 128 0,-1-2 0 15,0 0 0-15,0 0 0 0,-2 2 0 0,1-2 0 16,0 0 0-16,-3-3 0 0,-4 1 0 0,1-1 0 15,2 2 0-15,0-6 0 0,1-6 0 0,-4 12 0 0,0 0 176 0,-3-6-176 16,7-6 192-16,-13 4-192 0,0 2 144 0,0 0-144 16,0-1 0-16,0-1 144 0,-4 1-144 0,3-2 0 15,-1 1 0-15,-2 0 128 0,-1 0-128 0,1-2 0 16,2 1 0-16,0-2 0 0,0-1-144 0,0 0 144 16,2 0 0-16,0 0 0 0,1 0-256 0,2-1 64 15,1 0 16-15,9 1 0 16,-8-6-352-16,3 0-80 0,0-1-16 0,1 0 0 15,4 7-2512-15,-3-11-512 0</inkml:trace>
  <inkml:trace contextRef="#ctx0" brushRef="#br0" timeOffset="-23489.2">22608 17573 13823 0,'0'0'1216'0,"0"0"-960"0,0 0-256 0,0 0 0 0,0 0 2464 0,0 0 448 16,-9-1 96-16,9 1 0 0,0 0-1856 0,0 0-384 0,0 0-80 0,0 0-16 15,0 0 160-15,0 0 16 0,0 0 16 0,0 0 0 16,0 0-192-16,0 0-32 0,0 0-16 0,0 0 0 16,7-5-112-16,1-2 0 0,0 2-16 0,1 0 0 15,2 2-96-15,-1-1-16 0,1 2 0 0,0-1 0 16,2-2-192-16,0 0-32 0,0 1-16 0,3-3 0 15,-2 1-144-15,2-3 128 0,-2 1-128 0,2 1 128 16,1 2-128-16,-3-1 128 0,-2-1-128 0,1 1 128 0,1-1-128 16,-1-1 0-16,-2-1 144 0,-1 3-144 0,-1 4 0 0,-1-4 0 15,-3-2 0-15,-1-1 128 0,-4 9-128 0,3-11 0 16,-2 4 128-16,-1 7-128 0,-5-11 144 0,-1 3-144 16,-2-1 192-16,-1 3-192 0,-2 2 128 0,1 0-128 15,-3 4 0-15,0 0 0 0,0 0 0 16,-2 4 0-16,-3-3 0 0,1 4 0 0,3 2 0 0,-1 1 0 15,0 1 0-15,0 4 0 0,1 0 144 0,1 0-144 16,0-3 0-16,0 3 144 0,0 2-144 0,2 0 0 16,1-2 0-16,1 2 0 0,1 0 0 0,0 2 0 15,0 0 0-15,2 0 0 0,1-2 0 0,1-1 0 16,3 0 0-16,-1-2 0 0,1-2 0 0,5 6 0 16,2 5 0-16,1-7 0 0,-7-14 0 0,0 0 0 0,8 9 0 0,2-1 0 15,2 0 0-15,1 0-144 0,-1-3 0 0,1 0 0 31,1 2-288-31,2-5-48 0,-1-3-16 0,2 0 0 16,1-2-448-16,2 1-80 0,0-1-32 0,-1-1 0 16,1 1-320-16,-2-2-64 0,-1 1-16 0,0-2 0 15,0-2-1568-15,0 0-320 0</inkml:trace>
  <inkml:trace contextRef="#ctx0" brushRef="#br0" timeOffset="-23047.19">23174 17367 8287 0,'0'0'736'0,"1"-9"-592"0,0 3-144 0,-1 6 0 16,1-9 2848-16,-1 9 544 0,0 0 96 0,0 0 32 0,-1-8-1872 0,1 8-368 16,0 0-80-16,0 0-16 0,0 0 32 0,0 0 16 15,0 0 0-15,-8 1 0 0,8-1-352 0,-7 3-80 16,-1 1-16-16,1 2 0 0,-1 3-160 0,1-2-48 16,-3-1 0-16,1 1 0 0,3 2-208 0,-2 1-48 15,-1-2-16-15,1 3 0 0,-1-1-176 0,2-1-128 16,7-9 192-16,-7 11-192 0,-1-2 144 0,8-9-144 15,0 0 0-15,0 0 144 0,0 0-144 0,0 0 0 16,-3 11 144-16,3-11-144 0,0 0 0 0,5 11 0 16,-5-11 0-16,8 8 0 0,1-2 0 0,0 1 0 15,-1-2 0-15,0 3-192 0,2-2 192 0,0-2 0 16,-10-4-144-16,11 4 144 0,0 3 0 0,-1-2 0 16,1 0 0-16,-1 0 0 0,0 2 0 0,1-1 0 15,-11-6 0-15,13 7 0 0,0 1 0 0,-1 1 0 0,-2-1 0 16,1-1 0-16,-1 5-144 0,0 0 144 0,-3 1 0 0,-1 0 0 15,1 0 0-15,-2 1-128 0,-1 1 128 0,-1 0 0 16,-3-6 0-16,-2 2 0 0,2 1 0 0,-1-1 0 16,-3 2 288-16,0-3-32 0,4-10-16 0,-9 7 0 15,0 1-48-15,0-1 0 0,0-2 0 0,0-1 0 16,-2-2-192-16,2-2 0 0,1-1 0 0,-1-1 0 31,0-1-576-31,0-1-16 0,0 1 0 0,0-3 0 0,0-3-1552 16,1 0-304-16,-1 0-64 0,1-1-10544 0</inkml:trace>
  <inkml:trace contextRef="#ctx0" brushRef="#br0" timeOffset="-22709.83">23552 17121 11967 0,'0'0'1072'0,"0"0"-864"16,0 0-208-16,0 0 0 0,0 0 3904 0,0 0 752 15,0 0 144-15,-3 9 16 0,0 0-3472 0,2 2-704 16,2 2-144-16,-1-3-32 0,0 3 224 0,-1 0 32 16,0 2 16-16,1-1 0 0,1 0-96 0,0 1-32 15,1 4 0-15,4 5 0 0,6 4-304 0,-7-4-64 16,-7-5-16-16,0 5 0 0,2 2-64 0,3 1-16 0,0-1 0 0,2 0 0 15,0-1-144-15,0-3 0 16,2-1 0-16,-2-1 0 0,0-1 0 0,0 1 0 0,2-5 0 0,-2-1 0 16,0-4-128-16,0 0-16 0,-5-10 0 0,0 0 0 31,0 0-432-31,0 0-96 0,6 11-16 0,-6-11 0 16,0 0-1744-16,0 0-336 0,0 0-80 0</inkml:trace>
  <inkml:trace contextRef="#ctx0" brushRef="#br0" timeOffset="-22490.53">23280 17517 28623 0,'0'0'1264'0,"0"0"272"0,0 0-1232 15,0 0-304-15,0 0 0 0,0 0 0 0,0 0 1040 16,0 0 160-16,7-13 16 0,2 3 16 0,2 3-640 0,-1 1-128 16,-1-1-16-16,4 2-16 0,3 5-176 0,1-4-48 15,-2-2 0-15,4 2 0 0,0 1-208 0,2 2 0 16,0 1 0-16,-2-3 0 0,0 1 0 0,0 0-208 15,1-2 16-15,-2 3 0 16,0-3-656-16,1 3-128 0,-2 0-32 0,1-1 0 16,1-3-1744-16,2 2-368 0,0 1-64 0,-1-3-16 0</inkml:trace>
  <inkml:trace contextRef="#ctx0" brushRef="#br0" timeOffset="-21448.7">24592 17244 25855 0,'0'0'1152'0,"0"0"224"0,0 0-1104 0,0 0-272 0,0 0 0 0,0 0 0 16,0 0 672-16,0 0 80 0,0 0 16 0,0 0 0 15,7 11-480-15,-2 1-96 0,-1 1 0 0,0 1-16 16,-2 1 32-16,1 0 16 0,-1 5 0 0,0 2 0 15,-5 2 96-15,3 2 32 0,0 2 0 0,3-3 0 16,-1 0-96-16,-2 0 0 0,-2-2-16 0,0 2 0 16,4 0-240-16,-1-3 176 0,-2-3-176 0,1 0 160 15,0-1-160-15,-2-2 0 0,1-2-160 0,0-1 160 16,-1-3-752 0,1-1-48-16,1-9-16 0,0 0 0 0,-2 11-2304 0,2-11-464 15,0 0-80-15,0 0-32 0</inkml:trace>
  <inkml:trace contextRef="#ctx0" brushRef="#br0" timeOffset="-21254.51">24416 17526 28447 0,'0'0'1264'0,"0"0"256"0,0 0-1216 0,0 0-304 16,0 0 0-16,0 0 0 0,0 0 128 0,0 0-128 15,14 0 144-15,1-2-144 0,0-1 0 0,1 1 0 16,-2 0 0-16,2 2 0 0,0-4 208 0,-1 2-48 15,1-5-16-15,0 5 0 0,-1 2-144 0,0-3 0 16,-2-3 0-16,0 2 0 16,0 2-1984-16,-3 2-336 0,-10 0-64 0</inkml:trace>
  <inkml:trace contextRef="#ctx0" brushRef="#br0" timeOffset="-20725.03">24866 17055 11967 0,'0'0'1072'0,"0"0"-864"0,0 0-208 0,0 0 0 16,0 0 4080-16,2 10 768 0,0 2 144 0,0 1 48 16,1 1-4192-16,0 2-848 0,-2 2-128 0,1 0-64 0,2 2 192 0,0 1 0 15,-1 1 0-15,-1 3 0 0,1-1 0 0,1 1 128 16,1 0 0-16,0 2 0 0,-1 2 320 0,2-2 64 15,0-6 0-15,-1 1 16 0,-1-5 112 0,0 3 0 16,-1-1 16-16,1-2 0 0,1-5-240 0,0 0-48 16,0 1-16-16,-1-4 0 0,-4-9-176 0,0 0-48 15,7 10 0-15,-1-2 0 0,2-3-128 0,-8-5 128 16,0 0-128-16,0 0 128 0,0 0-128 0,0 0 0 16,0 0 0-16,9-5 128 0,-2-1-128 0,-1-5 0 15,1 1 0-15,-2-6 0 0,-2 2 0 0,0-3 0 16,3 0 144-16,-1-1-144 0,-1-2 0 0,1 6 144 15,3-1-144-15,1 4 0 0,-1-4 0 0,0 6 0 16,-1 4 0-16,3 1 0 0,-10 4 0 0,11-1 0 16,-11 1 0-16,13 2 0 0,-1 4 0 0,0 0 0 0,-2 1 0 0,1 2 0 15,-1-3 0-15,1 2 0 0,-11-8 0 0,13 18 0 16,2 11 0-16,-4-13 0 0,-11-16 0 0,0 0 0 16,9 9 0-16,-1 0 208 0,-2-1-64 0,1 1-16 15,-1 0 0-15,-1 1 0 0,1 1 0 0,-1 1 0 16,0-3-128-16,-2 1 0 0,-2 1 0 0,0-2 0 15,-1-9 0-15,0 0-176 0,2 10 48 0,-1-1 0 16,-1-9-224-16,0 0-32 0,0 0-16 0,0 0 0 16,0 0-304-1,0 0-48-15,0 0-16 0,0 0 0 0,0 0-2256 0,0 0-464 0,-1-19-96 16,2 2 0-16</inkml:trace>
  <inkml:trace contextRef="#ctx0" brushRef="#br0" timeOffset="-20327.12">25451 17459 20271 0,'0'0'1792'0,"0"0"-1424"16,-5 11-368-16,1 2 0 0,1 0 2176 0,2 2 352 15,1 0 80-15,1 0 16 0,-1-1-2208 0,2-1-416 16,0 0 0-16,1 0-224 0,0-2 224 0,-2-2 256 15,-1-9-48-15,0 10-16 0,0-10 544 0,4 9 96 16,-4-9 32-16,0 0 0 0,1 8-96 0,-1-8-32 0,0 0 0 16,0 0 0-16,0 0 16 0,0 0 0 15,0 0 0-15,0 0 0 0,-4-12-240 0,0 3-32 0,4 9-16 0,-4-13 0 16,0-1-160-16,2 1-48 0,-1 0 0 0,1 1 0 16,-2-1 0-16,1-3-16 0,0-2 0 15,2-1 0-15,0-1-48 0,0-1 0 0,-1 0 0 0,2 2 0 16,0-3-192-16,2 5 176 0,0 1-176 0,1 3 160 15,-2 3-160-15,-1 10 0 0,5-12 0 0,-5 12 0 16,6-11 0-16,-6 11 0 0,9-7-160 0,-2 0 160 31,1-1-592-31,0 3-32 0,1 1 0 0,2 2 0 0,-11 2-1488 0,13 0-320 16,-2 1-48-16,2 3-16 0,1-3-688 16,-1 4-144-16,-2-1-16 0,1 1-7216 0</inkml:trace>
  <inkml:trace contextRef="#ctx0" brushRef="#br0" timeOffset="-19989.99">25722 17380 23151 0,'0'0'1024'0,"0"0"208"0,9 8-976 0,1 1-256 16,-4 2 0-16,2-3 0 0,-8-8 1168 0,0 0 192 16,10 7 48-16,1-1 0 0,-11-6-464 0,10 4-96 15,-10-4-16-15,12 2 0 0,0-4-464 0,-2 0-112 16,-10 2 0-16,12-5-16 0,0-4-32 0,-2 0 0 16,0 2 0-16,0 1 0 0,-1 2 64 0,-1-1 16 15,-2-2 0-15,1 1 0 0,-7 6-32 0,7-8 0 16,0 1 0-16,-7 7 0 0,4-6-128 0,-4 6-128 15,4-11 144-15,-4 11-144 0,0 0 128 0,-3-9-128 16,1 0 0-16,2 9 0 0,-10-8 0 0,1 3 0 16,1 1-176-16,8 4 176 0,-11-1-176 0,-1 2 176 0,-1 2-128 0,0 3 128 15,0 2 0-15,0 1-128 0,0-1 128 0,0 4 0 16,0 2 0-16,0 3 0 16,0 1 144-16,1 1-144 0,1-1 192 0,2 0-64 0,0 0 0 0,1-1-128 15,3 3 208-15,0-2-64 0,0 2-16 0,2-2 0 16,2-2-128-16,0-2 128 0,1-1-128 0,1-3 128 15,-1-10-128-15,5 11 0 0,2-2 0 0,0-3 0 32,3-2-368-32,0-2-48 0,0-2-16 0,3 0 0 0,3-2-2064 0,-2-2-400 15,-1-6-96-15,2 1-16 0</inkml:trace>
  <inkml:trace contextRef="#ctx0" brushRef="#br0" timeOffset="-19552.7">26245 17324 21183 0,'0'0'1888'0,"0"0"-1504"0,0 0-384 0,0 0 0 0,-9 6 3328 0,0-2 608 15,9-4 112-15,-11 6 32 0,2 1-3376 0,0-1-704 16,0-1 0-16,-1 2-160 0,-2-1 160 0,0 2 0 16,0 1-144-16,1-1 144 0,-2-3 0 0,1-1 0 15,-1 5 0-15,1-3 0 0,2-4 0 0,10-2 0 16,-11 3 0-16,11-3 192 0,0 0-192 0,-9 4 192 15,9-4-192-15,0 0 192 0,0 0-192 0,0 0 0 16,0 0 0-16,0 0 0 0,0 0 0 0,0 0 0 16,0 0 0-16,0 0-176 0,0 0 176 0,0 0-160 15,0 0 160-15,7 9-160 0,-7-9 160 0,0 0-192 16,9 6 192-16,0-2-192 0,-9-4 192 0,10 4 0 0,0 1 0 16,-10-5 0-16,0 0 0 0,9 9 0 0,-2-1 0 0,3 0 0 15,-1 0 0-15,-1 0 0 0,-8-8 0 0,7 10 0 16,1 1 0-16,-1-2 0 0,-7-9 0 0,9 10 0 15,-4 2 0-15,0 1 0 0,0-3 0 0,-1 1-128 16,-1-2 128-16,-2 1 0 0,-1 0 0 0,0-1 128 16,0 2-128-16,-1-2 0 0,-2 1 128 0,1-3-128 15,-2 1 128-15,-1 1-128 0,-1 1 160 0,3-3-160 16,3-7 0-16,0 0 0 0,-10 7 0 0,3-1 0 16,7-6 0-16,-10 4-208 0,1-1 16 0,0-1 0 15,-3-2-752-15,12 0-144 16,0 0-16-16,-10-2-8560 0,2-5-1696 0</inkml:trace>
  <inkml:trace contextRef="#ctx0" brushRef="#br0" timeOffset="-19045.72">26507 17055 32831 0,'0'0'1456'0,"0"0"288"0,-2 11-1392 0,0 6-352 16,2 1 0-16,-1 3 0 0,0 0 128 0,1 1-128 16,0 4 128-16,0 0-128 0,0 1 0 0,0-1 0 0,-2 1 0 15,1 2 0-15,1-1 128 0,0-2-128 16,-1-3 160-16,-1-3-160 0,1 3 544 0,0-4 16 0,0-3 0 0,1-1 0 16,-2 0 64-16,2-2 16 0,0-3 0 0,0-10 0 15,0 13-96-15,0-13-16 0,0 0 0 0,0 0 0 16,0 0-224-16,0 0-48 0,0 0-16 0,0 0 0 15,0 0-240-15,0 0 176 0,13-4-176 0,-2-1 160 16,-3-4-160-16,-1-1 0 0,1-1 144 0,0-1-144 16,0-1 0-16,0 2 128 0,-2-1-128 0,5 0 0 15,3 2 0-15,-4-1 0 0,-6 1 0 0,3 2 0 16,2 3 0-16,1 2 0 0,-10 3 0 0,12-5 0 16,-1 0 0-16,-1 2 0 0,0 3 0 0,1 0 0 15,-1 0 0-15,-10 0-128 0,11 3 128 0,0 1 0 16,1-4 0-16,-12 0 0 0,11 6 0 0,-4 2 0 15,1 0 0-15,-1 2 0 0,-1 1 0 0,1-2 0 0,-7-9 0 16,9 12 0-16,-3 1 0 0,2 2 0 0,0 1 0 16,-1 0 0-16,-2-2 0 0,0 3-128 0,0 2 128 0,-1 0 0 15,-1-4 0-15,1-3 0 0,1 1-208 0,0-1 32 16,0-6 16-16,0 2 0 0,-5-8-80 0,8 9-16 16,-1-2 0-16,-7-7 0 15,12 0-752-15,-2 0-144 0,-10 0-48 0,12-7 0 16,-2 0-2096-16,1-3-416 0,2-7-96 15,1 1-16-15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55:28.4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27179 17610 11455 0,'0'0'512'0,"0"0"96"0,-10 4-480 0,10-4-128 0,-7 1 0 0,7-1 0 0,0 0 192 0,-8-1 0 16,8 1 16-16,0 0 0 0,-8-1 80 0,8 1 16 16,0 0 0-16,0 0 0 0,0 0 672 0,0 0 144 15,0 0 32-15,0 0 0 0,0 0-144 0,0 0-32 16,0 0 0-16,0 0 0 0,0 0-320 0,0 0-64 16,0 0-16-16,13-2 0 0,1 4-64 0,1-2-32 15,-2-3 0-15,4 2 0 0,1 1-80 0,3 0-16 16,0-3 0-16,2 0 0 0,3 3 128 0,0-2 0 15,0-1 16-15,0 2 0 0,1-2 0 0,0 3 0 16,0-1 0-16,2 0 0 0,0-1-240 0,2 0-48 16,3 0-16-16,0 0 0 0,4-2-224 0,-1 1 128 0,-3 2-128 15,1 1 0-15,1 0 0 0,-2 0 0 0,-3 0 0 0,-1 1 0 16,-2 1 0-16,0-2 0 0,-1 0 0 0,1 0 0 16,-1 0 128-16,3 0-128 0,3-2 0 0,-2 1 0 15,0 0 160-15,0-1-160 0,2 1 160 0,1 1-160 16,0-1 256-16,-2 1-32 0,0 0-16 0,-4 1 0 15,0-1-80-15,-3 1 0 0,-2-1-128 0,-1 0 192 16,-2-1-192-16,-2 1 128 0,0 0-128 0,-1 0 0 16,-1-1 192-16,-2-1-48 0,1 0-16 0,-1-1 0 15,-1 1 64-15,0 0 16 0,0 0 0 0,-1 0 0 16,-12 2 32-16,11 0 0 0,0-2 0 0,-11 2 0 16,12-3-48-16,-2 1 0 0,-1 0 0 0,-9 2 0 15,9-5-16-15,-9 5-16 0,0 0 0 0,9-5 0 0,-1-2 16 16,-8 7 0-16,0 0 0 0,8-5 0 0,-3-1 16 15,-5 6 16-15,8-7 0 0,-8 7 0 0,7-5-16 0,-7 5-16 16,0 0 0-16,5-8 0 0,1 3-48 0,-2-2-128 16,-4-2 192-16,0 9-64 0,0 0-128 0,0 0 0 15,7-4 0-15,-7 4 128 0,0 0-128 0,5-8 0 16,-5 8 0-16,0 0 0 0,0 0 128 0,6-5-128 16,-6 5 0-16,0 0 128 0,0 0-128 0,8-5 0 15,1 1 0-15,1 3 0 0,0-3 0 0,-10 4 0 16,10-3 0-16,1 1 0 0,-1 0 128 0,1 0-128 15,-11 2 128-15,13 0-128 0,0-3 0 0,-3 2 0 16,-10 1 128-16,11-1-128 0,-1 1 0 0,-10 0 0 16,0 0 0-16,12 2 0 0,-2 1 0 0,-10-3 128 15,11-3-128-15,-11 3 0 0,0 0 144 0,0 0-144 0,10 0 160 16,-10 0-160-16,0 0 0 0,0 0 0 0,0 0 0 0,0 0 0 16,0 0 192-16,0 0-48 0,0 0-16 15,0 0 0-15,0 0 112 0,0 0 16 0,-8-4 0 0,8 4 0 16,-10-2 0-16,-2-4 0 0,-2-4 0 0,1 5 0 15,-2-2-256-15,1 1 144 0,-2-5-144 0,-1 2 128 16,1 0-128-16,1 1 128 0,0 2-128 0,-1-5 128 16,0 1-128-16,3 1 0 0,3 2 0 0,1-1 0 15,0 1 0-15,1 0 0 0,1 1 0 0,7 6 0 16,-6-8 0-16,6 8 0 0,0 0 0 0,0 0 0 16,0 0 0-16,0 0 0 0,0 0 0 0,0 0 0 15,0 0 0-15,0 0-192 0,0 0 64 0,0 0 128 16,0 0-192-16,13 0 192 0,-2 0-192 0,1 0 192 0,-12 0-144 15,13 2 144-15,-1 4 0 0,0-1 0 0,-3 0-144 16,4 2 144-16,0-1 0 0,0 1-144 16,-3-2 144-16,2 1 0 0,-1 2 0 0,-1-1 128 0,-10-7-128 0,12 9 0 15,-2-1-128-15,-2-1 128 0,-8-7 0 0,8 12 0 16,-3 0 0-16,-1 0 128 0,-4-12-128 0,2 13 0 16,-3 0 0-16,0-2-128 0,-2 1 128 0,-1 1 0 15,-1 0 0-15,0 0 128 0,0 2 0 0,-2-1 0 16,-2-4 0-16,1 2 0 0,0 2 0 0,1-1 0 15,-3-1 0-15,1 1 0 0,0-2-128 0,3 0 144 16,-2 2-144-16,0 0 160 0,-1 1-32 0,2 0 0 16,2-1 0-16,0-1 0 0,-3-1-128 0,2 2 0 0,-2 0 0 15,1 0 0-15,1-1 0 0,-1 0 0 0,1 1 0 0,1-1 0 16,-2-1 0-16,0 1 0 0,0 0-144 0,0-2 144 31,1 3-448-31,0 0-48 0,3 0 0 0,-1-1 0 16,0 1-2544-16,1-1-512 0</inkml:trace>
  <inkml:trace contextRef="#ctx0" brushRef="#br0" timeOffset="2415.84">12859 8215 8287 0,'0'0'736'0,"0"0"-592"0,0 0-144 0,0 0 0 0,0 0 1728 0,0 0 320 15,0 0 64-15,0 0 16 0,0 0-1328 0,0 0-272 16,0 0-48-16,0 0-16 0,-3 12-336 0,3-12-128 15,0 10 0-15,3 4 0 0,-1 0 0 0,1 1 0 16,-1 1 0-16,4 1 0 0,-2-1 0 0,1 5 0 16,-3-3 0-16,2 7 0 0,1-1 0 0,-1 5 0 15,0 2 0-15,0 1 0 0,-1 0 128 0,-1 2 16 16,1 3 16-16,-2-3 0 0,-1-1 304 0,0 3 64 16,2 0 16-16,-2 3 0 0,0 2 112 0,0 3 32 15,-2 3 0-15,1 1 0 0,0 0-144 0,-2-1-32 16,0-2 0-16,2 0 0 0,0 0-288 0,-2 0-64 0,-1 1-16 0,2 0 0 15,-1 0-144-15,1 3 0 0,-1 0 0 0,0 2 128 16,2-4-128-16,0 0 0 0,1-1 0 0,0-5 0 16,0-3 0-16,0 0 128 0,1 1-128 0,-1-1 128 15,-1-2-128-15,1 1 160 0,0 1-160 0,0-1 160 16,0 0-160-16,1-2 128 0,-1 0-128 0,0-2 128 16,1 0-128-16,-1-1 160 0,-2-2-160 0,-1 0 160 15,2-1-32-15,-2 5 0 0,1-4 0 16,-1 1 0-16,0 0-128 0,-2 2 0 0,0 1 144 0,-2-2-144 15,0-2 160-15,-1 0-32 0,-1 0-128 0,1-6 192 16,3-2 416-16,1-1 80 0,0-6 16 0,1 0 0 16,-1-2-336-16,4-13-64 0,-1 9-16 0,1-9 0 0,0 9 112 15,0-9 32-15,0 0 0 0,0 0 0 0,0 0-240 0,0 0-32 16,0 0-16-16,0 0 0 0,0 0 0 0,0 0 0 16,0 0 0-16,0 0 0 0,7-10-144 0,-4-2 128 15,0 0-128-15,-4 0 128 0,1-1-128 0,0-1 128 16,-2-4-128-16,1 0 128 0,-3-1-128 15,0-2 0-15,-1-1 144 0,-1-3-144 0,-2-1 0 0,0 0 0 16,1 0 0-16,1 1 0 0,-1 2 0 0,1 2 0 16,-1 4 0-16,3 0 0 0,0 4 0 0,2 3 0 15,-1 1 0-15,3 9 0 0,0-9 0 0,0 9 128 16,0 0-128-16,0 0 0 0,0 0 144 0,0 0-144 16,0 0 192-16,9 6-192 0,-1 1 0 0,0 2 0 15,-1-1 0-15,-2 2 0 0,0 2 0 0,0-2 0 16,0 2 0-16,1 2 0 0,-2-1 0 0,-1 2 0 15,0 0 0-15,1 0 0 0,0 2 0 0,0 1 0 16,0-4 0-16,-2 4 0 0,1 1 0 0,0-1 0 0,-1 0 0 0,2 0 0 16,1-2 0-16,-1 2 0 0,0-5 0 0,1-2 0 15,2-1 192-15,-7-10-192 0,6 12 192 0,3-4-192 16,-1-3 304-16,1-1-48 0,-9-4-16 0,12 2 0 16,-1-2-32-16,-1-1 0 0,2-1 0 0,-2-2 0 15,-10 4-16-15,11-8-16 0,-4-1 0 0,1 1 0 16,0-1-176-16,-1-2 160 0,-1 1-160 0,1-2 160 15,-1-1-160-15,-1-1 0 0,1-3 144 0,-1 0-144 16,-1-1 0-16,0-2 0 0,-2-1-160 0,2-1 160 16,3 0-2128-1,-2 0-320-15</inkml:trace>
  <inkml:trace contextRef="#ctx0" brushRef="#br0" timeOffset="108506.47">31785 15192 13823 0,'-17'13'1216'0,"5"-11"-960"0,-5-8-256 0,-4 6 0 0,-2 6 2864 0,-7-5 528 16,-8-4 96-16,-10 3 32 0,-10 9-1968 0,1-8-384 16,2-5-80-16,-4 3 0 0,-2 5-464 0,-7 0-96 15,-6-1-16-15,-8 3 0 0,-8-1-368 0,5 0-144 16,4-4 0-16,5 5 144 15,0-2-800-15,2 1-176 0,-1-1-16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31:54.64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7469 3457 12895 0,'0'0'272'0,"0"0"64"0,0 0 16 0,0 0 32 0,0 0-384 0,0 0 0 0,0 0 0 0,0 0 0 16,0 0 1712-16,0 0 272 0,0 0 48 0,0 0 16 16,0 0-1648-16,3 11-400 0,-3-11 0 0,2 11 0 15,-2-11 0-15,0 0 0 0,4 12 0 0,-4-12 0 16,0 0 896-16,0 0 112 0,1 10 16 0,-1 2 0 16,-1 2 0-16,0-2 0 0,0 1 0 0,-2 0 0 15,-1 1-832-15,0 2-192 0,-1 0 0 0,-2 2 0 16,1-1 0-16,-1 2 0 0,1 2 0 0,-2-3 0 0,0 1 864 0,-2-2 128 15,-1-2 32-15,1 2 0 0,-1 1-832 0,1 1-192 16,0-4 0-16,-1 1 0 0,1 0 0 0,-1-2 0 16,-3 0 0-16,1 3 0 0,1 0 0 0,0-1 0 15,1 0 0-15,-1-1 0 0,0 0 0 0,2-1 0 16,1-1 0-16,-2 0 0 0,0 1 864 0,-3-1 128 16,1 2 32-16,3 0 0 0,0-3-832 0,0 0-192 15,1 1 0-15,0-3 0 0,0 3 0 0,0-2 0 16,-1-2 0-16,2-3 0 0,8-6 0 0,-8 4 0 15,8-4 0-15,-9 5 0 0,9-5 0 0,-9 4 0 16,9-4 0-16,-8 2 0 0,8-2 0 0,0 0 0 16,0 0 0-16,-9 0 0 0,2-4 0 0,7 4 0 15,-8-3 0-15,8 3 0 16,0 0-1600-16,-7-2-352 0,0-1-80 0,7 3-16 16,0 0 832-16,0 0 144 0,-9 3 48 0,9-3 0 0,0 0 816 0,-8 0 208 0,8 0 0 0,0 0 0 31,0 0-1680-31,-9 3-304 0,9-3-48 0,0 0-16 0</inkml:trace>
  <inkml:trace contextRef="#ctx0" brushRef="#br0" timeOffset="1771.41">7369 3415 16575 0,'0'0'736'0,"0"0"160"0,0 0-720 0,0 0-176 0,10 0 0 16,-10 0 0-16,0 0 848 0,10-3 144 0,-10 3 32 0,0 0 0 15,11-3 0-15,-2-1 0 0,-9 4 0 0,0 0 0 16,10-6-832-16,-10 6-192 0,10-5 0 0,-3 0 0 15,-7 5 0-15,11-5 0 0,-2 0 0 0,-9 5 0 16,9-4 0-16,-9 4 0 0,11-4 0 0,-11 4 0 16,10-3 864-16,-10 3 128 0,12-3 32 0,-2 3 0 15,-10 0-832-15,11 3-192 0,-11-3 0 0,11 0 0 16,-2 1 0-16,-9-1 0 0,12 0 0 0,-1 0 0 16,-11 0 0-16,10 0 0 0,-10 0 0 0,12-1 0 15,-1-2 0-15,1 2 0 0,-1-1 0 0,-1-1 0 16,-1 0 0-16,0 1 0 0,-9 2 0 0,12-3 0 15,-12 3 0-15,10-2 0 0,1-1 0 0,-11 3 0 16,0 0 864-16,0 0 128 0,10 0 32 0,-10 0 0 0,0 0-832 0,11 3-192 16,-11-3 0-16,0 0 0 0,0 0 0 0,10 6 0 15,-10-6 0-15,11 7 0 0,-11-7 0 0,0 0 0 16,0 0 0-16,0 0 0 0,11 6 0 0,-11-6 0 16,0 0 0-16,11 4 0 0,-11-4 0 0,0 0 0 15,10 5 0-15,-10-5 0 0,0 0 0 0,11 5 0 16,-11-5 0-16,9 7 0 0,-9-7 0 0,0 0 0 15,6 10 0-15,-1 0 0 0,-5-10 0 0,6 13 0 16,-2-3 0-16,0 0 0 0,-1 2 0 0,-3-12 0 16,-1 11 0-16,1 2 0 0,3-4 0 0,-2 1 0 15,-1-10 0-15,3 14 0 0,-1 0 0 0,-2-3 0 16,0-11 0-16,-1 13 0 0,1-1 864 0,-1-2 128 0,-2 1 32 0,0 1 0 16,1 1-832-16,-1-2-192 0,1 2 0 0,-1-1 0 15,0-1 0-15,3-11 0 0,-1 11 0 0,0 0 0 16,1-11 0-16,-3 13 0 0,1 0 0 0,2-1 0 15,0-12 0-15,0 15 0 0,-3-2 0 0,0 2 0 16,1-2 0-16,0 0 0 0,0 0 0 0,1 0 0 16,-1-4 0-16,1 1 0 0,0 1 0 0,-2-1 0 15,0 1 864-15,1 2 128 0,-1-2 32 0,-1 2 0 16,-1-2-832-16,2-1-192 0,3-2 0 0,0 1 0 16,-5 2 0-16,3-2 0 0,2 1 0 0,-3-1 0 15,-3-1 0-15,6-8 0 0,-4 9 0 0,1 0 0 16,-1-1 0-16,4-8 0 0,0 12 0 0,0-12 0 15,-3 9 0-15,3-9 0 0,0 0 0 0,-2 12 0 0,-1-3 0 16,1 0 0-16,2-9 0 0,-4 9 0 0,4-9 0 0,0 0 0 16,-8 9 0-16,8-9 0 0,-5 8 0 0,5-8 0 15,-4 9 0-15,4-9 0 0,-7 8 0 0,7-8 0 16,-8 7 0-16,2-1 0 0,6-6 0 0,-7 9 0 16,1-2 0-16,-1-1 0 0,7-6 0 0,-9 7 0 15,9-7 0-15,-9 6 0 0,9-6 0 0,-9 7 0 16,0-5 0-16,9-2 0 0,-8 6 0 0,8-6 0 15,-9 4 0-15,9-4 0 0,-10 5 0 0,10-5 0 16,-10 5 0-16,10-5 0 0,-10 5 864 0,1-1 128 16,9-4 32-16,-9 5 0 0,0-3-832 0,9-2-192 15,-10 5 0-15,1 0 0 0,2-1 0 0,7-4 0 16,-11 4 0-16,11-4 0 0,-12 5 0 0,2 0 0 16,1-5 0-16,0 3 0 0,9-3 0 0,-9 4 0 0,1-4 0 0,8 0 0 15,-11 0 0-15,1 1 0 16,1 0 0-16,9-1 0 0,-9-1 0 0,1-3 0 0,-1 2 0 0,0 0 0 15,-1 2 0-15,1 0 0 0,1-2 0 0,1 0 0 16,-3 1 0-16,1 1 0 0,0 0 0 0,1-1 0 16,1 0 0-16,-1 1 0 0,8 0 0 0,-9 0 0 15,0 0 0-15,-2-2 0 0,2 0 0 0,9 2 0 16,-7-6 0-16,7 6 0 0,-9-5 0 0,3 1 0 16,6 4 0-16,-8-4 0 0,1-2 0 0,1 2 0 15,-2 0 0-15,8 4 0 0,-10-3 0 0,1-1 0 16,9 4 0-16,-8-5 0 0,0 1 0 0,8 4 0 15,-11-6 0-15,2 1 0 0,9 5 0 0,-9-4 0 16,0-3 0-16,1 2 0 0,0 0 0 0,8 5 0 16,-10-5 0-16,1 1 0 0,-2 2 0 0,11 2 0 0,-10-6 0 0,1 2 0 15,0 1 0-15,9 3 0 0,-11-5 0 0,2 2 0 16,0 1 0-16,9 2 0 0,-9-3 0 0,0 2 0 16,9 1 0-16,-9-3 0 0,9 3 0 0,-11-1 0 15,11 1 0-15,-9-1 0 0,9 1 0 0,-9-3 0 16,9 3 0-16,0 0 0 15,-10 0-768-15,10 0-208 0,0 0-48 0,0 0-10912 16,-9 1-2192-16</inkml:trace>
  <inkml:trace contextRef="#ctx0" brushRef="#br0" timeOffset="8781.84">8071 3759 20271 0,'0'0'448'0,"0"0"80"0,0 0 32 0,0 0 16 0,0 0-576 0,0 0 0 16,0 0 0-16,0 0 0 0,-11 3 0 0,8 7 0 15,3 1 0-15,0-11 0 0,0 0 1744 0,0 0 240 16,3 9 64-16,-3-9 0 0,0 0-1648 0,9 4-400 16,-9-4 0-16,13-3 0 0,0-1 0 0,0-1 0 15,0-2 0-15,1 0 0 0,1-1 0 0,-1 1 0 16,0 2 0-16,2 0 0 0,0-2 896 0,-1 2 112 16,1 1 16-16,-2 2 0 0,-2 0-832 0,-2 0-192 15,2-2 0-15,1 2 0 16,0 1-768-16,-1 1-208 0,-2 0-48 0,1-2 0 0,-11 2 832 0,13-2 192 0,-13 2 0 15,13 0 0 1,-1-1-1680-16,-12 1-304 0,14 1-48 0,-14-1-16 0</inkml:trace>
  <inkml:trace contextRef="#ctx0" brushRef="#br0" timeOffset="9597.53">8100 3995 20271 0,'0'0'448'0,"0"0"80"0,0 0 32 0,0 0 16 0,0 0-576 0,0 0 0 15,-10 3 0-15,10-3 0 0,0 0 1744 0,0 0 240 16,0 0 64-16,0 0 0 0,0 0-832 0,0 0-144 15,0 0-48-15,10-3 0 0,-10 3-816 0,13-4-208 16,0 0 0-16,1 0 0 0,1 1 864 0,3-1 128 16,4 0 32-16,2 0 0 0,-4 0-832 0,3 1-192 0,-1-2 0 0,3 1 0 15,-1 2 0-15,1 0 0 16,-1 0 0-16,-1 0 0 16,-1 2-768-16,0 0-208 0,-2 0-48 0,0 0-8736 0,-2 2-1760 0</inkml:trace>
  <inkml:trace contextRef="#ctx0" brushRef="#br0" timeOffset="12697.98">9389 3385 12895 0,'0'0'576'0,"0"0"112"0,0 0-560 0,0 0-128 16,0 0 0-16,9-5 0 0,-9 5 1664 0,6-5 320 16,-6 5 48-16,4-10 16 0,-4 10-832 0,5-7-144 15,-5 7-48-15,2-9 0 0,-2 9-816 0,0 0-208 16,-2-11 0-16,1 5 0 0,-2-4 864 0,3 10 128 15,-3-9 32-15,1 3 0 0,-2-1 0 0,4 7 0 16,-4-5 0-16,4 5 0 0,-7-6-832 0,7 6-192 16,-10 0 0-16,10 0 0 0,0 0 0 0,0 0 0 15,-12-3 0-15,6 9 0 0,3 10 0 0,-2-3 0 16,-6-5 0-16,0-5 0 0,-6-10 0 0,1 3 0 16,3 5 0-16,3 9 0 0,2 4 864 0,-4-4 128 0,-2-11 32 15,1 2 0-15,0 6-832 0,1 1-192 0,-1-2 0 0,1 3 0 16,0 3 0-16,1-1 0 0,-1-1 0 0,2 0 0 15,-1-1 0-15,1 1 0 0,-1-1 0 0,2 0 0 16,3 0 0-16,-1 0 0 0,2-1 0 0,5-8 0 16,-7 8 0-16,2 0 0 0,5-8 0 0,-5 9 0 15,0-1 0-15,5-8 0 0,-4 9 0 0,4-9 0 16,0 0 0-16,-2 10 0 0,2-10 0 0,3 11 0 16,-3-11 0-16,0 0 0 0,0 0 0 0,3 11 0 15,-3-11 0-15,0 0 0 0,2 12 0 0,-2-12 0 16,0 0 0-16,0 0 0 0,6 10 0 0,3 2 0 15,2 1 0-15,-1-1 0 0,-3-6 0 0,-7-6 0 0,0 0 0 16,0 0 0-16,0 0 0 0,0 0 0 0,0 0 0 16,0 0 0-16,0 0 0 0,7 12 0 0,-7-12 0 0,0 0 0 15,0 0 0-15,5 9 0 0,-5-9 0 0,11 12 0 16,-1 1 0-16,-10-13 0 0,0 0 0 0,0 0 0 16,0 0 0-16,0 0 0 0,0 0 0 0,6 10 0 15,-6-10 0-15,0 0 0 0,6 11 0 0,-6-11 0 16,0 0 0-16,5 10 0 0,-5-10 0 0,0 0 0 15,0 0 0-15,1 12 0 0,-1-12 0 0,0 0 0 16,0 0 0-16,-2 12 0 0,2-12 0 0,-4 10 0 16,4-10 0-16,-6 11 0 0,6-11 0 0,-7 6 0 15,7-6 0-15,-8 4 0 0,8-4 0 0,-8 4 0 16,8-4 0-16,0 0 0 0,-9 4 864 0,9-4 128 16,0 0 32-16,0 0 0 0,0 0-832 0,0 0-192 15,0 0 0-15,0 0 0 0,0 0 0 0,0 0 0 0,0 0 0 0,0 0 0 16,0 0 0-16,0 0 0 0,0 0 0 0,0 0 0 15,12 3 0-15,-2-2 0 0,-10-1 0 16,10 2 0-16,-10-2 0 0,12 2 0 0,-1-2 0 0,-1 0 0 16,-10 0 0-16,13 2 0 0,0 0 0 15,-1-1 0-15,0 0 0 0,-2-1 0 0,0 0 0 0,2 2 0 16,1 0 0-16,0 1 0 0,0 1 0 0,-1-3 0 16,0 2 0-16,-2 1 0 0,-10-4 0 0,12 5 0 15,0 0 0-15,-6 3 0 0,-6-8 0 0,0 0 0 16,7 12 0-16,-1-3 0 0,-6-9 0 0,5 11 0 15,-3 0 0-15,-2-11 0 0,-2 10 0 0,2 3 0 16,-2-5 0-16,2-8 0 0,-3 12 0 0,-1-4 0 0,-1 1 0 16,5-9 0-16,-4 6 0 0,-1 1 0 0,-3-1 0 0,2 1 0 15,6-7 0-15,-8 6 0 0,8-6 0 0,-8 8 0 16,-1-1 0-16,1-2 0 0,2 0 0 0,-2 0 0 16,-1 2 0-16,2-1 0 0,1 1 0 0,-1 1 0 15,2 0 0-15,-2-1 0 0,-2 0 0 0,3-1 0 16,6-6 0-16,-8 10 0 0,1 1 0 0,2-3 0 15,0 1 0-15,1 0 0 0,0 0 0 0,0 2 0 16,0-1 0-16,0 1 0 0,-1 2 0 0,1 0 0 16,0 0 0-16,2-1 0 0,-1 1 0 0,0 2 0 15,2 1 0-15,0 0 0 0,0-5 0 0,-1 2 0 16,2 2 0-16,2-1 0 0,0 0 0 0,1-2 0 16,-1 1 0-16,2-1 0 0,1-2 0 0,5 5 0 15,-1-2 0-15,-3-4 0 0,2 1 0 0,2 3 0 0,4 4 0 16,1-2 0-16,-2-4 0 0,3-2 0 0,0-1 0 0,2 1 0 15,0-2 0-15,2 1 0 0,0-3 0 0,3 1 0 16,-4-3 0-16,-1 0 0 0,1 1 0 0,2-4 0 16,-7-4 864-16,-5 2 128 0,1 2 32 0,9 3 0 31,0 3-1648-31,-2 0-320 0,-5-4-64 0,-12-2-16800 0</inkml:trace>
  <inkml:trace contextRef="#ctx0" brushRef="#br0" timeOffset="13887.75">10103 3352 27647 0,'0'0'608'0,"0"0"128"0,5 24 32 0,-5-24 0 0,-9-5-624 0,9 5-144 15,1 10 0-15,-1-10 0 0,-13-4 848 0,5 8 144 16,5 7 32-16,-4-5 0 0,-9-6 0 0,2 1 0 16,2 5 0-16,7 7 0 0,5 2-832 0,-3 2-192 15,-5-2 0-15,-1 0 0 0,-1 2 0 0,-2 0 0 16,-4 3 0-16,2-1 0 0,-3 5 0 0,0 3 0 0,0 6 0 0,4-7 0 15,0 6 864-15,0 4 128 0,0 1 32 16,0 1 0-16,1 1-832 0,-3 17-192 16,3-6 0-16,3-6 0 0,0-5 0 0,3-1 0 0,6-3 0 0,4-2 0 15,-1-4 864-15,3 2 128 0,4 1 32 0,0-4 0 16,3-7-832-16,4-3-192 0,2-1 0 0,5-4 0 16,2 1-768-1,0-2-208-15,-2 0-48 0,2-2 0 16,-2-1 0-16,1 0 0 0,0-1 0 0,-2-3 0 15,1-1-2448-15,-2 0-496 0,7 1-112 0,-6-3-16 0</inkml:trace>
  <inkml:trace contextRef="#ctx0" brushRef="#br0" timeOffset="16841.59">10807 3766 16575 0,'0'0'368'0,"0"0"80"0,0 0 0 0,0 0 16 0,0 0-464 0,0 0 0 0,0 0 0 0,0 0 0 15,0 0 912-15,0 0 96 0,0 0 16 0,0 0 0 0,0 0 0 0,0 0 0 16,0 0 0-16,1 2 0 0,0 10 0 0,-1-2 0 16,0 2 0-16,-2-4 0 0,-4 0-832 0,4 6-192 15,2 7 0-15,-2-3 0 0,-2-1 0 0,1-6 0 16,1-2 0-16,-2 1 0 0,-2-2 864 0,1 0 128 16,1 1 32-16,-3-2 0 0,-3-2 0 0,-1-1 0 15,0-2 0-15,-1 5 0 0,0 2-832 0,2 5-192 16,1-1 0-16,1 4 0 0,1 3 864 0,-6-7 128 15,-10-3 32-15,1-1 0 0,2 4-832 0,-1 2-192 16,-1-2 0-16,1 4 0 0,3 0 0 0,-2-2 0 16,2 0 0-16,6-5 0 0,2 2 0 0,-2-3 0 15,-2 0 0-15,1 3 0 0,0-6 0 0,1 2 0 16,2-1 0-16,0-2 0 16,1-1-1600-16,3-4-352 0,6 0-80 0,0 0-8208 0,2 6-1632 0</inkml:trace>
  <inkml:trace contextRef="#ctx0" brushRef="#br0" timeOffset="17397.88">10453 3766 20271 0,'0'0'448'0,"0"0"80"0,0 0 32 0,-4-9 16 0,3 1-576 0,1 8 0 15,-8-7 0-15,8 7 0 0,13 11 928 0,-5-5 80 16,-8-6 16-16,0 0 0 0,-13-12 0 0,4 6 0 0,9 6 0 0,0 0 0 16,0 0 0-16,0 0 0 15,0 0 0-15,0 0 0 0,-4 12 0 0,4 1 0 0,8 8 0 0,-3-10 0 16,2 0 0-16,-2 4 0 0,0 0 0 0,1-5 0 15,2 2 0-15,1-2 0 0,-2 3 0 0,1 2 0 16,3-1-832-16,3 0-192 0,0 1 0 0,3 0 0 16,1 1 0-16,2 2 0 0,-1 1 0 0,1-1 0 15,-1 0 864-15,2 0 128 0,-1 2 32 0,-2 1 0 16,-2-3-832-16,-1 3-192 0,0-2 0 0,-2 0 0 16,-2 0 0-16,-3-3 0 0,0 3 0 0,-1-2 0 15,0-1 0-15,0 0 0 0,-2-3 0 0,2-2 0 16,-7-11-768-16,0 0-208 0,0 0-48 0,11 11 0 15,4 2-1632-15,-6-7-336 0,-3-2-64 0,-6-4-16 0</inkml:trace>
  <inkml:trace contextRef="#ctx0" brushRef="#br0" timeOffset="19831.98">11335 4350 23951 0,'0'0'512'0,"0"0"128"16,0 0 0-16,0 0 64 0,0 0-576 0,6 5-128 0,1 0 0 0,-1 0 0 15,-1 1 848-15,1 0 144 0,-1 1 32 0,1 2 0 0,2 0 0 0,1 1 0 16,0 1 0-16,0 1 0 0,1-2-832 0,0 2-192 16,3 1 0-16,1 5 0 0,-3-1 0 0,-5-4 0 15,0-1 0-15,0 6 0 0,-1-2 864 0,2-5 128 16,-1 5 32-16,-3-2 0 0,-6-1 0 0,-1 3 0 15,-2-4 0-15,-3 7 0 0,1 1-832 0,0-5-192 16,-2 0 0-16,-2 0 0 0,0-1 864 0,2-4 128 16,-1 2 32-16,5-1 0 0,1 6-832 0,-3-4-192 15,-3-3 0-15,2-1 0 16,4 2-2416-16,-3-3-528 0,-20-8-96 0,11-5-32 0</inkml:trace>
  <inkml:trace contextRef="#ctx0" brushRef="#br0" timeOffset="20508.22">11989 3814 27647 0,'0'0'608'0,"9"18"896"0,-8-7-736 0,-1-11-624 0,0 0-144 0,-3-7 0 0,3 7 0 15,0 0 1664-15,0 0 320 0,0 0 48 0,0 0 16 16,0 0-832-16,0 0-144 0,0 0-48 0,0 0 0 15,0 0-816-15,10 13-208 0,0-2 0 0,2 0 0 16,0 1 864-16,5 6 128 0,4 3 32 0,-1 1 0 16,-5-3-832-16,-1 1-192 0,-2 1 0 0,0-2 0 15,-1 0 0-15,0 1 0 0,-3 2 0 0,1-4 0 16,1 0 0-16,-1 1 0 0,-1-4 0 0,1 0 0 16,0-4 0-16,1 2 0 0,-1-4 0 0,1-1 0 0,-1-4 0 15,-9-4 0-15,0 0 0 0,0 0 0 16,16 3-1600-16,-2-3-352 0,-2-3-80 0,-4-3-9296 15,-4-6-1856-15</inkml:trace>
  <inkml:trace contextRef="#ctx0" brushRef="#br0" timeOffset="21484.86">12576 3789 12895 0,'0'0'576'0,"0"0"112"0,7-8-560 0,-7 8-128 16,0-7 0-16,0 7 0 0,7-11 1664 0,-3 3 320 16,-5 0 48-16,1 8 16 0,0 0-832 0,6-7-144 15,-6 7-48-15,7-7 0 0,-7 7 0 0,0 0 0 16,7-6 0-16,-7 6 0 0,0 0 0 0,0 0 0 16,0 0 0-16,0 0 0 0,0 0 0 0,3 18 0 15,8 7 0-15,-11-6 0 0,-11-4 0 0,1 3 0 16,-2 5 0-16,3 7 0 0,0-1-816 0,-4 0-208 15,-6-1 0-15,8 2 0 0,2 7 864 0,-2 3 128 16,1-1 32-16,2-6 0 0,-1 5-832 0,1 3-192 16,-3 1 0-16,1 2 0 0,0-2 0 0,2-3 0 0,-1 0 0 15,0-5 0-15,-1 1 864 0,0-2 128 0,0-2 32 16,0 2 0-16,-3-3-832 0,-1-1-192 0,-3 1 0 0,0-2 0 31,0 1-1600-31,2-4-352 0,-1 0-80 0,2-2-10384 0,1-2-2096 0</inkml:trace>
  <inkml:trace contextRef="#ctx0" brushRef="#br0" timeOffset="25852.77">13522 3174 16575 0,'0'0'736'0,"0"0"160"0,0 0-720 0,0 0-176 16,0 0 0-16,0 0 0 0,1-8 848 0,-1 8 144 15,2-10 32-15,-2 10 0 0,0 0 0 0,0 0 0 16,0 0 0-16,0 0 0 0,6-8 0 0,-6 8 0 16,0 0 0-16,0 0 0 0,0 0-832 0,9-4-192 15,-9 4 0-15,0 0 0 0,11-1 864 0,1 2 128 16,-1 1 32-16,1 0 0 0,-2-1-832 0,2 0-192 15,1 2 0-15,2 0 0 0,0-1 0 0,0-1 0 16,-4 1 0-16,4 0 0 0,0 1 0 0,1-2 0 0,-3-1 0 0,3 2 0 16,3 2 0-16,1-3 0 0,-2 4 0 0,0-1 0 15,0 1 0-15,-1 3 0 0,-1 2 0 0,-2 1 0 16,-1-2 0-16,-1 1 0 0,-1 1 0 0,-4 2 0 16,1 1 0-16,-1 2 0 0,-2-2 0 0,-2 1 0 15,1-2 0-15,-4 0 0 0,-2 0 0 0,1 0 0 16,0 0 0-16,-3-3 0 0,0 1 0 0,-3-1 0 15,-1 0 0-15,-1 1 0 0,-1-2 0 0,-2 1 0 16,-1 0 864-16,0-1 128 0,-1 1 32 0,1-3 0 16,0-1-832-16,0-1-192 0,0 1 0 0,1-1 0 15,0 0 0-15,2-1 0 0,-1-3 0 0,11-1 0 16,-9 4 0-16,9-4 0 0,-9 3 0 0,9-3 0 0,0 0 0 0,0 0 0 16,-9 4 0-16,9-4 0 0,0 0 0 0,0 0 0 15,0 0 0-15,0 0 0 0,0 0 0 0,0 0 0 16,0 0 0-16,0 0 0 0,0 0 0 0,10 4 0 15,-10-4 0-15,0 0 0 0,0 0 0 0,0 0 0 16,0 0 0-16,8 9 0 0,-8-9 0 0,0 0 0 16,0 0 0-16,5 10 0 0,-5-10 0 0,0 0 0 15,0 0 0-15,2 9 0 0,-2-9 0 0,0 11 0 16,0-11 0-16,0 9 0 0,0-9 0 0,0 0 0 16,0 10 0-16,-2 1 0 0,2-11 0 0,-2 9 0 15,2-9 0-15,-2 9 0 0,2-9 0 0,0 0 0 16,-2 12 0-16,2-12 0 0,-4 9 0 0,4-9 0 15,0 0 0-15,-4 10 0 16,4-10-768-16,-4 11-208 0,-1-4-48 0,5-7 0 0,0 0 1648 0,-7 7 320 0,1-1 64 0,6-6 16 16,0 0-832-16,-5 8-192 0,-2-2 0 0,7-6 0 15,0 0 0-15,0 0 0 0,0 0 0 0,0 0 0 16,0 0 0-16,0 0 0 0,0 0 0 0,0 0 0 16,0 0 0-16,0 0 0 0,0 0 0 0,8 1 0 15,-8-1 0-15,0 0 0 0,8 1 0 0,0 0 0 16,-8-1 0-16,0 0 0 0,7 2 0 0,-7-2 0 15,10 4 0-15,-10-4 0 0,0 0 0 0,6 4 0 16,1-2 0-16,-7-2 0 0,0 0 0 0,0 0 0 16,0 0 0-16,0 0 0 0,7 4 0 0,-7-4 0 15,0 0 0-15,0 0 0 0,0 0 0 0,0 0 0 16,0 0 0-16,2 9 0 0,-2-2 0 0,-2 1 0 0,-2 1 864 0,1-3 128 16,-4 1 32-16,2 1 0 0,0-1-832 15,-1 1-192-15,2 0 0 0,1 0 0 0,0 0 0 0,-1-1 0 16,0 1 0-16,2-1 0 0,2-7 0 0,0 10 0 15,1-3 0-15,0 2 0 0,0 0 0 0,2 0 0 16,-2 0 0-16,1 0 0 0,-1 3 0 0,2-3 0 16,-2 0 0-16,0 1 0 0,-1-3 0 0,1 1 0 15,2 1 0-15,1-2 0 0,0 3 0 0,0-2 0 16,1-1 0-16,0-1 0 0,0 2 0 0,1 0 0 16,-1 0 0-16,0-2 0 0,2 1 0 0,2-1 0 15,2 2 0-15,-3 0 0 0,-8-8 0 0,6 6 0 16,-1 1 0-16,1-1 0 0,2 1 0 0,0-1 0 15,-2 2 0-15,2 1 0 0,0-2 0 0,0 3 0 0,1 1 0 0,-1 2 0 16,0 0 0-16,-1 1 0 0,0-1 0 0,0 1 0 16,-2 2 0-16,0-2 0 0,-1-1 0 0,0 2 0 15,0 0 0-15,-2 0 0 0,1-1 0 0,0 2 0 16,-1-3 0-16,1 0 0 0,-2 0 0 0,3 0 0 16,-1 0 0-16,-1 0 0 0,1 0 0 0,-1 1 0 15,1-3 0-15,-2 2 0 0,-1 0 0 0,0 1 0 16,-1 1 0-16,0-5 0 0,-1 0 0 0,0 0 0 15,-2 0 864-15,0 0 128 0,0 1 32 0,-1-2 0 16,1 0 0-16,-3-1 0 0,1 0 0 0,-2 0 0 16,0-2-832-16,-1 1-192 0,0 0 0 0,0 0 0 15,-2-1 0-15,1 1 0 0,-2-3 0 0,1 0 0 16,-1 0 0-16,0-2 0 0,0 0 0 0,-2-4 0 16,1-2-3232-16,5 1-688 0,8 3-144 0,-6-14-32 0</inkml:trace>
  <inkml:trace contextRef="#ctx0" brushRef="#br0" timeOffset="30263.72">14420 4574 16575 0,'0'0'368'0,"0"0"80"0,0 0 0 0,0 0 16 0,0 0-464 0,0 0 0 15,0 0 0-15,0 0 0 0,0 0 912 0,0 0 96 16,0 0 16-16,0 0 0 0,0 0-832 0,-14 8-192 15,14-8 0-15,-5 9 0 0,-2 1 864 0,1 1 128 16,-1-2 32-16,2-1 0 0,0 1 816 0,0 3 160 16,1 2 48-16,0-2 0 0,0-2-832 0,0 2-144 15,0 0-48-15,1-2 0 0,1 2-816 0,-2 2-208 16,-1 2 0-16,0 2 0 0,-1-2 0 0,0 1 0 16,1 2 0-16,-1 2 0 0,1-3 0 0,1 1 0 15,2-1 0-15,-4 0 0 0,0-4 0 0,-1 6 0 16,3-4 0-16,4-10 0 15,0-6-768-15,0 0-208 0,0 0-48 0,0 0-13504 0</inkml:trace>
  <inkml:trace contextRef="#ctx0" brushRef="#br0" timeOffset="30534.59">14466 4316 27647 0,'0'0'608'0,"0"0"128"0,0 0 32 0,0 0 0 0,0 0-624 0,5 6-144 16,-5-6 0-16,-6 10 0 0,1-3 848 0,5-7 144 16,0 0 32-16,0 0 0 0,-4 9 0 0,4-9 0 15,0 0 0-15,0 0 0 0,0 0-832 0,0 0-192 16,1 11 0-16,-1-11 0 0,0 0 0 0,0 0 0 15,0 0 0-15,6 8 0 16,-6-8-3232-16,7 10-688 0,-2 3-144 0,-4 0-32 0</inkml:trace>
  <inkml:trace contextRef="#ctx0" brushRef="#br0" timeOffset="30957.66">14572 4682 20271 0,'0'0'896'0,"0"0"192"16,0 0-880-16,0 0-208 0,0 0 0 0,5 7 0 0,-5-7 864 0,0 0 128 16,0 0 32-16,8 5 0 0,1-2 816 0,-1 0 160 15,1 0 48-15,-1-3 0 0,2-3-832 0,2 3-144 16,3 0-48-16,0-2 0 0,-2 2-816 0,2 0-208 15,4 0 0-15,0 0 0 0,-2-4 0 0,1-1 0 16,2 2 0-16,-2 1 0 0,-2-2 0 0,0 0 0 16,-1-1 0-16,1 1 0 0,-1 1 0 0,-2 0 0 15,-1 1 0-15,0 0 0 16,-2-1-2416-16,1 0-528 0,-11 3-96 0,10-3-32 0</inkml:trace>
  <inkml:trace contextRef="#ctx0" brushRef="#br0" timeOffset="31271.7">14523 4878 31327 0,'0'0'688'0,"0"0"144"0,0 0 16 0,0 0 48 0,11 5-720 0,-3-6-176 0,-1-2 0 0,1 0 0 16,0 1 848-16,3-1 144 0,-1 1 32 0,2-1 0 16,-1-3-832-16,10-5-192 0,1 3 0 0,-7 4 0 15,-1 0 0-15,8 1 0 0,-2-4 0 0,-1 3 0 0,-2 3 0 0,-5 1 0 16,0 0 0-16,6-1 0 15,-2-2-768-15,-2 0-208 0,-1 2-48 0,0 1-8736 16,0 0-1760-16</inkml:trace>
  <inkml:trace contextRef="#ctx0" brushRef="#br0" timeOffset="31752.45">15294 4432 27647 0,'0'0'608'0,"0"0"128"0,0 0 32 0,0 0 0 0,-4 10-624 0,3 1-144 15,1-1 0-15,-2 2 0 0,1 0 848 0,0-1 144 16,-1 2 32-16,0 4 0 0,-1 3 0 0,1 0 0 16,0 4 0-16,0 5 0 0,-3 1 0 0,-2 4 0 15,-5 2 0-15,1 1 0 0,-1-1-832 0,3-11-192 16,-2 3 0-16,-3 11 0 0,3-7 0 0,1-3 0 16,0-4 0-16,2-3 0 0,1-4 0 0,5-7 0 15,-2 0 0-15,0 1 0 16,4-12-1600-16,0 0-352 0,0 0-80 0,0 0-16 0</inkml:trace>
  <inkml:trace contextRef="#ctx0" brushRef="#br0" timeOffset="32756.97">14505 3227 20271 0,'0'0'448'0,"0"0"80"0,0 0 32 0,0 0 16 0,0 0-576 0,0 0 0 0,0 0 0 0,0 0 0 16,0 0 1744-16,0 0 240 0,0 0 64 0,0 0 0 15,0 0-832-15,0 0-144 0,0 0-48 0,0 0 0 0,12 0 0 0,-8-5 0 16,-4 5 0-16,5-6 0 0,0-5 0 0,2-1 0 15,-2 2 0-15,-1 0 0 0,0-4 0 0,0 1 0 16,0 0 0-16,0-1 0 0,-1-2-816 0,3 1-208 16,-1-2 0-16,1-1 0 0,0-1 864 0,0 0 128 15,-1-1 32-15,2 2 0 0,2-3-832 0,-1 2-192 16,-3-1 0-16,2 0 0 0,2 0 0 0,0-1 0 16,-1 1 0-16,-1 2 0 0,0 1 0 0,-1 1 0 15,-2 3 0-15,2 4 0 0,-2 3 0 0,-4 6 0 16,0 0 0-16,0 0 0 0,0 0 0 0,0 0 0 15,13 2 0-15,-2 5 0 16,-11-7-768-16,11 13-208 0,-1 1-48 0,2 4 0 0,0 2 832 0,-1 0 192 16,1 0 0-16,0 3 0 0,0-1 0 0,-1 0 0 15,0-1 0-15,0 1 0 0,0 1 0 0,-1 1 0 0,-1-2 0 0,1-1 0 16,-3-3 0-16,1-1 0 16,-1-3 0-16,-3-3 0 0,1 1 0 0,3 6 0 0,-1-4 0 0,-1-6 0 15,-1-2 0-15,0 0 0 0,0-2 0 0,-5-4 0 16,7 4 768-16,-1-4 208 0,1-4 48 0,1 1 0 15,-2 0-832-15,3-3-192 0,-1-2 0 0,-1-2 0 16,-1-2 864-16,-1-1 128 0,1-1 32 0,-1-3 0 16,0 0-832-16,0-2-192 0,-1-2 0 0,0 1 0 15,-1-1 0-15,1-1 0 0,0-1 0 0,-1 0 0 16,0-3 0-16,1 0 0 0,1-2 0 0,0 2 0 16,-1 3 0-16,0-4 0 0,-2-2 0 0,1 1 0 15,1 4 0-15,2 0 0 0,-3-1 0 0,3 3 0 16,-1 1-768-16,0 3-208 0,0 1-48 0,3 3-13104 15,1 1-2624-15</inkml:trace>
  <inkml:trace contextRef="#ctx0" brushRef="#br0" timeOffset="35507.67">11122 3209 12895 0,'0'0'272'0,"0"0"64"0,0 0 16 0,0 0 32 0,0 0-384 0,0 0 0 16,0 0 0-16,0 0 0 0,0 0 0 0,0 0 0 16,7-10 0-16,-7 10 0 0,0 0 896 0,0 0 96 15,0 0 32-15,0 0 0 0,0 0-832 0,0 0-192 0,9-7 0 0,-9 7 0 16,0 0 1680-16,0 0 304 0,0 0 48 0,0 0 16 15,0 0-832-15,0 0-144 0,0 0-48 0,0 0 0 16,0 0 0-16,0 0 0 0,0 0 0 0,0 0 0 16,0 0-816-16,0 0-208 0,0 0 0 0,0 0 0 15,0 0 0-15,0 0 0 0,0 0 0 0,0 0 0 16,0 0 0-16,0 0 0 0,-12 1 0 0,12-1 0 16,-8 7 0-16,8-7 0 0,-9 9 0 0,1-2 0 15,2 0 0-15,-1 3 0 0,1 0 0 0,-1 2 0 16,1 2 0-16,-2-1 0 0,-1-3 0 0,2 2 0 15,-2 3 0-15,2-2 0 0,2 0 0 0,0 0 0 16,0 0 0-16,1-2 0 0,1 1 0 0,1 0 0 16,-1 1 0-16,2 1 0 0,-1 1 0 0,4-4 0 15,2 0 0-15,-2 1 0 0,-2 1 0 0,3 0 0 0,3-3 0 0,0-1 0 16,-1-1 0-16,0 1 0 0,2 0 0 0,0 2 0 16,1-4 0-16,1 1 0 15,2 0-1600-15,-3-1-352 0,-8-7-80 0,10 4-16 16,-1-1 832-16,-9-3 144 0,13 2 48 0,-13-2 0 0</inkml:trace>
  <inkml:trace contextRef="#ctx0" brushRef="#br0" timeOffset="35911.87">11237 3365 27647 0,'0'0'608'0,"0"0"128"0,0 0 32 0,0 0 0 0,0 0-624 0,0 0-144 0,0 0 0 0,-2 14 0 0,2-14 848 0,0 13 144 16,-1-3 32-16,1-10 0 0,0 0-832 0,0 12-192 15,0-2 0-15,0-10 0 0,-1 11 0 0,1-11 0 16,0 0 0-16,-1 13 0 0,1-13 0 0,1 9 0 15,-1-9 0-15,0 0 0 16,0 0-768-16,0 0-208 0,0 0-48 0,0 0-7632 16,0 0-1536-16</inkml:trace>
  <inkml:trace contextRef="#ctx0" brushRef="#br0" timeOffset="36164.75">11243 3216 16575 0,'0'0'368'0,"0"0"80"0,0 0 0 0,0 0 16 0,0 0-464 0,0 0 0 0,0 0 0 0,0 0 0 16,0 0 912-16,0 0 96 0,0 0 16 0,0 0 0 15,0 0-832-15,8 7-192 0,-8-7 0 0,0 0 0 16,0 0 0-16,0 0 0 0,0 0 0 0,0 0-5952 16,0 0-1248-16</inkml:trace>
  <inkml:trace contextRef="#ctx0" brushRef="#br0" timeOffset="36738.94">11355 3139 20271 0,'0'0'448'0,"0"0"80"0,0 0 32 0,0 0 16 0,0 0-576 0,0 0 0 0,-1 9 0 0,-4-1 0 15,5-8 0-15,0 0 0 0,-1 11 0 0,1-11 0 16,0 0 928-16,0 0 80 0,0 0 16 0,-2 9 0 16,2-9-832-16,2 12-192 0,-2-12 0 0,0 0 0 15,0 0 864-15,3 11 128 0,-3-11 32 0,4 10 0 16,-4-10 0-16,0 0 0 0,6 13 0 0,0-4 0 0,-6-9 0 16,9 11 0-16,0-4 0 0,-1 4 0 15,-1 1-832-15,1-1-192 0,1 1 0 0,1 0 0 0,-3 1 0 0,-1 0 0 16,1 0 0-16,0 3 0 0,1-3 0 0,0 0 0 15,-1 1 0-15,-1-1 0 0,2-1 0 0,-4 2 0 16,-2-5 0-16,1 2 0 0,0 0 0 0,-5 1 0 16,-2 1 0-16,2-4 0 0,1 0 0 0,1 1 0 15,-3-1 0-15,0 0 0 0,-1 0 0 0,-1 0 0 16,-1-2 0-16,-5-1 0 16,-2 1-2416-16,2-2-528 0,0-1-96 0,-6 0-32 0</inkml:trace>
  <inkml:trace contextRef="#ctx0" brushRef="#br0" timeOffset="39812.65">12895 3196 20271 0,'-18'21'448'0,"18"-21"80"0,0 0 32 0,0 0 16 0,0 0-576 0,0 0 0 0,-8 5 0 0,8-5 0 16,0 0 928-16,-5 7 80 0,5-7 16 0,-8 6 0 15,8-6 0-15,-4 13 0 0,5 4 0 0,2 0 0 0,-3-9 0 0,0-8 0 16,0 0 0-16,-5 10 0 0,0-2 0 0,1 3 0 16,1-5 0-16,-6-2 0 0,-5-4-832 0,1 3-192 15,1 3 0-15,0 5 0 0,2 2 0 0,0 0 0 16,3-3 0-16,0 3 0 0,-1 0 0 0,2 0 0 16,-1-1 0-16,3 0 0 0,0 1 0 0,2 0 0 15,1-2 0-15,1 1 0 0,2 0 0 0,1 0 0 16,1 1 0-16,1-4 0 0,0 0 0 0,0-1 0 15,-5-8 0-15,8 11 0 0,0 1 0 0,1 0 0 16,0-4 0-16,0 0 0 16,-1-1-768-16,3 0-208 0,-1-2-48 0,3-1 0 15,-3-1-1632-15,2-2-336 0,4 0-64 0,-2 1-16 0</inkml:trace>
  <inkml:trace contextRef="#ctx0" brushRef="#br0" timeOffset="40173.47">12976 3463 23951 0,'0'0'1056'0,"0"0"224"0,0 0-1024 0,0 0-256 16,0 0 0-16,1 11 0 0,-1-11 880 0,0 11 112 15,0-11 32-15,-1 12 0 0,1-12 0 0,-1 9 0 16,1-9 0-16,0 11 0 0,0-11-832 0,0 10-192 15,0-10 0-15,0 9 0 0,0-9 0 0,0 0 0 16,0 0 0-16,0 0 0 16,0 0-3232-16,0 0-688 0,0 0-144 0,0 0-32 0</inkml:trace>
  <inkml:trace contextRef="#ctx0" brushRef="#br0" timeOffset="40368.14">13007 3268 27647 0,'0'0'608'0,"0"0"128"0,0 0 32 0,0 0 0 0,0 0-624 0,0 0-144 0,0 0 0 0,0 0 0 16,-8 4 0-16,8-4 0 0,0 0 0 0,0 0 0 16,0 0 0-16,0 0 0 0,0 0 0 0,0 0 0 31,0 0-784-31,0 0-192 0,0 0-48 0,0 0-10240 0</inkml:trace>
  <inkml:trace contextRef="#ctx0" brushRef="#br0" timeOffset="40941.15">13041 3173 20271 0,'0'0'448'0,"0"0"80"0,0 0 32 0,0 0 16 0,0 0-576 0,0 0 0 0,0 0 0 0,0 0 0 16,0 0 1744-16,0 0 240 0,0 0 64 0,0 0 0 15,0 0-1648-15,0 0-400 0,12 0 0 0,-12 0 0 16,0 0 896-16,10 3 112 0,-10-3 16 0,11 7 0 16,-3 1-832-16,-1-2-192 0,2 1 0 0,-1 1 0 15,1-1 0-15,-2 1 0 0,-7-8 0 0,9 13 0 0,3 0 0 0,-4 0 0 16,-2-1 0-16,2 1 0 0,2 2 864 0,1 0 128 16,-1 2 32-16,1 0 0 0,-2 3-832 0,-1-5-192 15,-3 2 0-15,0 0 0 0,-2 1 0 0,-1-1 0 16,0-1 0-16,-2 0 0 0,-3-3 0 0,2 1 0 15,1 2 0-15,-2-3 0 0,1-3 0 0,-2 1 0 16,3-11 0-16,-5 11 0 0,0 1 0 0,0-3 0 16,0-2 0-16,5-7 0 15,0 0-2416-15,-10 6-528 0,-4-3-96 0,14-3-32 0</inkml:trace>
  <inkml:trace contextRef="#ctx0" brushRef="#br0" timeOffset="41990.34">13334 3199 20271 0,'0'0'448'0,"0"0"80"0,0 0 32 0,0 0 16 0,0 0-576 0,0 0 0 15,0 0 0-15,0 0 0 0,0 0 1744 0,6 10 240 16,-6-10 64-16,0 0 0 0,0 0-832 0,0 0-144 0,2 10-48 0,-2-10 0 15,4 10 0-15,-4-10 0 16,5 7 0-16,1 3 0 0,-1-4 0 0,1 1 0 16,1-2 0-16,1 3 0 0,1-1-816 0,-1 3-208 0,-1-1 0 0,4 2 0 15,-1 1 0-15,1 1 0 0,-2 4 0 0,3 1 0 16,1 3 0-16,-2 0 0 0,-2 3 0 0,1-2 0 16,0-1 0-16,0 1 0 0,1 1 0 0,-2 2 0 15,0 2 0-15,2 2 0 0,-2 1 0 0,-4-10 0 16,0 0 0-16,3 12 0 0,1-2 0 0,-1 0 0 15,-3 1 0-15,-1-10 0 0,0 2 0 0,-1 11 0 16,-2 3 0-16,-2-6 0 0,-2 2 0 0,0 1 0 16,2-2 0-16,-3-6 0 0,-2 2 0 0,-5 12 0 15,1-2 0-15,-2 0 0 0,-1 1 0 0,0-1 0 16,0-2 0-16,1-2 0 0,0-3 0 0,1-1 0 0,0-2 0 0,1-5 0 16,1-2 0-16,1-4 0 0,1-3 0 0,1-2 0 15,-1-8 0-15,7-4 0 0</inkml:trace>
  <inkml:trace contextRef="#ctx0" brushRef="#br0" timeOffset="58332.33">18222 3566 20271 0,'0'0'448'0,"8"-5"80"0,-8 5 32 0,9-4 16 0,-9 4-576 0,9-6 0 15,-9 6 0-15,0 0 0 0,0 0 928 0,0 0 80 16,0 0 16-16,0 0 0 0,0 0 0 0,0 0 0 15,0 0 0-15,0 0 0 0,0 0 0 0,0 0 0 16,0 0 0-16,0 0 0 0,0 0-832 0,0 0-192 16,-2 13 0-16,-2-3 0 0,-2-1 864 0,0 2 128 15,-3-1 32-15,-3 3 0 0,-1 4 0 0,-3 1 0 16,-3 3 0-16,-3-1 0 0,-1 3-832 0,-1 1-192 16,-4 3 0-16,0 4 0 0,-1 3 864 0,-1-1 128 15,-4 1 32-15,3-2 0 0,2 0-832 0,6-1-192 16,-1-5 0-16,3-1 0 0,3-2 0 0,1-2 0 15,1-1 0-15,3-1 0 0,2 1 0 0,0-1 0 0,2 1 0 16,0-2 0-16,0-6 0 0,2 1 0 16,1-4 0-16,1 0 0 15,5-9-768-15,0 0-208 0,0 0-48 0,0 0 0 16,0 0 0-16,0 0 0 0,0 0 0 0,-2-10-9824 0,2-5-1968 0</inkml:trace>
  <inkml:trace contextRef="#ctx0" brushRef="#br0" timeOffset="58823.81">17768 3591 20271 0,'0'0'448'0,"0"0"80"0,0 0 32 0,0 0 16 0,-7-9-576 0,7 9 0 15,0 0 0-15,0 0 0 0,0 0 928 0,0 0 80 16,0 0 16-16,0 0 0 0,0 0 0 0,0 0 0 15,-8 0 0-15,8 0 0 0,0 0 816 0,0 0 160 16,0 0 48-16,-2 13 0 0,2-1-832 0,3-1-144 0,1 0-48 0,1 1 0 16,0-1-816-16,2 2-208 0,1 2 0 0,2 0 0 15,1 0 864-15,2 2 128 0,1 1 32 0,2 3 0 16,1-3-832-16,2 3-192 16,3 0 0-16,-1 1 0 0,0 1 0 0,2 3 0 0,2 2 0 0,1-3 0 15,2 2 864-15,-1 3 128 0,-2-1 32 0,-2 1 0 16,1-2-832-16,-3 1-192 0,-1-2 0 0,0 3 0 15,-3 0 0-15,-1-2 0 0,-2 0 0 0,-1-4 0 16,-1-2 0-16,-2-1 0 0,-1-2 0 0,-1-3 0 16,-1-2 0-16,-3-1 0 0,-2-6 0 0,1 2 0 15,-3-9-2416-15,0 0-528 0,0 0-96 0,0 0-32 16</inkml:trace>
  <inkml:trace contextRef="#ctx0" brushRef="#br0" timeOffset="62170.97">19337 3538 20271 0,'0'0'448'0,"0"0"80"0,0 0 32 0,0 0 16 0,0 0-576 0,0 0 0 0,0 0 0 0,9-4 0 16,-9 4 928-16,0 0 80 0,0 0 16 0,0 0 0 15,0 0 0-15,0 0 0 0,0 0 0 0,0 0 0 16,0-9-832-16,0 9-192 0,0 0 0 0,0 0 0 16,0 0 864-16,0 0 128 0,0 0 32 0,-9-4 0 15,0 0-832-15,9 4-192 0,-11 0 0 0,2 0 0 16,0 0 0-16,0 4 0 0,-2-3 0 0,2 4 0 15,0-1 864-15,-1 1 128 0,-2-1 32 0,0 1 0 0,0 2-832 16,-1 5-192-16,-1-2 0 0,-2 1 0 0,-2-1 0 0,-1 2 0 16,-1 1 0-16,1 1 0 0,-1 2 0 0,0-2 0 15,1 2 0-15,-2-1 0 0,-1 6 0 0,4-3 0 16,-1 2 0-16,2 1 0 0,-1 0 0 0,3-2 0 16,1 0 0-16,3-3 0 0,0 3 0 0,2-4 0 15,0 4 0-15,3-4 0 0,2 1 0 0,0 0 0 16,-1-2 0-16,1 0 0 0,2-1 864 0,2 2 128 15,2 2 32-15,-2-2 0 0,0 0-832 0,2-1-192 16,1 0 0-16,1 2 0 0,1-2 0 0,0 3 0 16,4 1 0-16,2-3 0 0,-1-4 0 0,1 1 0 15,2 0 0-15,2 0 0 0,1-3 0 0,1-3 0 16,0 1 0-16,2-1 0 0,4-2 0 0,-1 0 0 16,-1-1 0-16,1-2 0 0,4 0 0 0,-3 1 0 15,-1-1 0-15,1 2 0 0,-1-1 0 0,-1 1 0 16,-2-3 0-16,-1 1 0 0,-1 2 0 0,-1-1 0 0,-2 0 0 0,-1-1 0 31,-1 0-768-31,0-1-208 0,-2-2-48 0,-10 2 0 16,13-2-816-16,-13 2-160 0,12-2-48 0,-12 2-11456 0</inkml:trace>
  <inkml:trace contextRef="#ctx0" brushRef="#br0" timeOffset="62667.32">18839 3961 23951 0,'0'0'512'0,"0"0"128"0,0 0 0 0,0 0 64 0,0 0-576 0,0 0-128 16,0 0 0-16,0 0 0 0,0 0 1664 0,0 0 320 0,0 0 48 0,0 0 16 15,0 0-832-15,5 7-144 0,8-5-48 0,1 0 0 16,2-1 0-16,4-1 0 0,2 1 0 0,0-2 0 16,1 0 0-16,2-1 0 15,1 0 0-15,2-1 0 0,0 1 0 0,1 0 0 0,0-3 0 0,1 4 0 16,1-4-816-16,-2 1-208 0,-6-2 0 0,-1 0 0 15,-1-1 0-15,-1 1 0 0,-3-1 0 0,-2 2 0 16,1 1-768-16,-2 0-208 16,-2-1-48-16,-2 1-12016 0,-1 0-2400 0</inkml:trace>
  <inkml:trace contextRef="#ctx0" brushRef="#br0" timeOffset="68942.02">20054 3279 12895 0,'-2'-10'576'0,"2"10"112"0,-2-7-560 0,2 7-128 16,2-7 0-16,-2 7 0 0,0 0 848 0,0 0 144 15,0 0 32-15,0 0 0 0,0 0-832 0,0 0-192 0,0 0 0 0,0 0 0 16,0 0 0-16,0 0 0 0,0 0 0 0,0 0 0 15,0 0 864-15,3-7 128 0,-3 7 32 0,0 0 0 16,0 0 0-16,5-6 0 0,-1-1 0 0,-4 7 0 16,8-6 0-16,-8 6 0 0,8-6 0 0,-8 6 0 15,10-4-832-15,2 2-192 0,0 1 0 0,-1-2 0 16,-11 3 0-16,14-3 0 0,-1 2 0 0,1 2 0 16,3 2 0-16,-2 0 0 0,0-3 0 0,-2 2 0 15,3 2 864-15,-2 1 128 0,-2-1 32 0,1 3 0 16,-2 1-832-16,1 1-192 0,-1 1 0 0,-1 2 0 15,0 0 0-15,-2-2 0 0,-3 2 0 0,1 2 0 16,-1-1 0-16,-1 0 0 0,-2-1 0 0,2 0 0 16,-1-1 0-16,-1 1 0 0,2-1 0 0,-1-1 0 15,-3 0 0-15,3-1 0 0,-1 2 0 0,1-2 0 0,-1 0 0 16,1 2 0-16,0-2 0 0,-1 1 0 0,2 1 0 0,-1-1 0 16,-3-10 0-16,2 12 0 0,-2-12 0 0,4 13 0 15,-1-3 0-15,1 2 0 0,0 0 0 0,-2-2 0 16,-2-10 0-16,4 13 0 0,0-4 0 0,0 2 0 15,-1-1 0-15,-1 1 0 0,-2-11 0 0,4 14 0 16,-1 0 0-16,-2-1 0 0,0 0 0 0,1 0 0 16,-1-1 0-16,0 1 0 0,-1-1 0 0,2 2 0 15,-1-3 0-15,-1 2 0 0,0 0 0 0,4 6 0 16,2 5 0-16,-3-13 0 0,-3-11 0 0,0 0 0 16,0 0 0-16,4 11 0 0,1-1 864 0,0 1 128 15,2-2 32-15,-1-1 0 0,-6-8-832 0,7 10-192 16,1-1 0-16,0 0 0 0,-1 1 0 0,0-3 0 0,-7-7 0 15,8 8 0-15,-1 1 0 0,1-2 0 16,-1-2 0-16,1 0 0 0,-8-5 0 0,10 5 0 0,-1-1 0 0,-9-4 0 16,9 7 0-16,0-2 0 0,-9-5 0 0,14 5 0 15,-3-1 0-15,0 0 0 0,-11-4 0 0,13 5 0 16,-3 1 0-16,1-1 0 0,-11-5 0 0,11 6 0 16,0 1 0-16,-11-7 0 0,9 5 0 0,1 0 0 15,-10-5 0-15,13 7 0 0,-4-1 0 0,2-2 0 16,-11-4 864-16,13 3 128 0,-1-1 32 0,-2 0 0 15,-10-2-832-15,13 0-192 0,-1 0 0 0,0 0 0 16,-2 2 0-16,0-2 0 0,-10 0 0 0,12-2 0 16,-1 2 0-16,-11 0 0 0,10 2 0 0,-10-2 0 0,10 3 0 15,-10-3 0-15,10 4 0 0,-10-4 0 0,10 5 0 0,-10-5 0 16,0 0 0-16,10 5 0 0,-10-5 0 0,11 5 0 16,-11-5 0-16,0 0 0 0,10 3 0 0,-10-3 0 15,0 0 0-15,11 0 0 0,-11 0 0 0,0 0 0 16,10 1 0-16,-10-1 0 0,0 0 864 0,0 0 128 15,11 0 32-15,-11 0 0 16,0 0-1648-16,0 0-320 0,0 0-64 0,0 0-16 0,0 0 832 0,10 11 192 16,-1-2 0-16,-9-9 0 15,0 0-2496-15,0 0-464 0,0 0-96 0,-6 5-16 0</inkml:trace>
  <inkml:trace contextRef="#ctx0" brushRef="#br0" timeOffset="70024.98">20998 3291 16575 0,'0'0'368'0,"0"0"80"0,0 0 0 0,0 0 16 0,0 0-464 0,0 0 0 0,-3-9 0 0,3 9 0 16,0 0 912-16,0 0 96 0,0 0 16 0,-9-4 0 15,1 3 0-15,8 1 0 0,-9-4 0 0,9 4 0 16,-10-4-832-16,0 3-192 0,10 1 0 0,-10-2 0 15,1 1 864-15,9 1 128 0,-9 0 32 0,0 0 0 16,-2-1-832-16,2-1-192 0,0 1 0 0,0 1 0 16,1 0 864-16,0 0 128 0,-1 0 32 0,0 3 0 15,0 1-832-15,-3 1-192 0,-1 0 0 0,0 2 0 16,0-1 0-16,1 1 0 0,-1-1 0 0,1 2 0 16,1 2 0-16,-1 2 0 0,0-1 0 0,2-1 0 0,-2-1 0 0,2 2 0 15,1-4 0-15,-2 4 0 0,-1 1 0 0,2-6 0 16,2 1 0-16,0 0 0 0,-2 0 0 0,1-1 0 15,1 1 0-15,1 0 0 0,0 0 0 0,-1 1 0 16,0-1 0-16,1 1 0 0,1-2 864 0,1 3 128 16,5-9 32-16,-6 9 0 0,1 0-832 0,1 1-192 15,-1-1 0-15,3 0 0 0,2-9 0 0,-2 12 0 16,0-2 0-16,-1 0 0 0,3-10 0 0,-1 15 0 16,-2-4 0-16,3-11 0 0,0 12 0 0,0 0 0 15,0 0 0-15,0 1 0 0,0-4 0 0,0 1 0 16,1 5 0-16,3 4 0 0,2 7 0 0,-1-2 0 15,-3-7 0-15,1-3 0 0,-2-1 864 0,2-1 128 16,-3-2 32-16,0-10 0 0,0 0-832 0,0 0-192 16,0 0 0-16,-4 8 0 0,4-8 0 0,-4 9 0 0,0 0 0 15,2 2 0-15,2-11 0 0,0 13 0 0,-2 0 0 0,1-2 0 16,-2 0 0-16,1-1 0 0,-1 1 0 0,0-1 0 16,1-1 0-16,2-9 0 0,-4 11 0 15,0-1 0-15,0 1 0 0,2-2 0 0,-1-1 0 0,-1 3 0 16,-1-3 0-16,0 1 0 0,-1-1 0 0,1 1 0 15,-1 2 0-15,-1-1 0 0,1-1 0 0,-1 0 0 16,1 0 0-16,-2 1 0 0,-1-3 0 0,-1 4 0 16,0-2 864-16,-3 3 128 0,1-1 32 0,1 2 0 15,-1 2-832-15,5 0-192 0,5 2 0 0,-2 2 0 16,-4-1 0-16,-1-1 0 0,0-7 0 0,0-1 0 16,-1-3 0-16,3-1 0 0,-1-1 0 0,8-4 0 0,-9 5 0 0,0 0 0 15,-2 0 0-15,-5-10 0 0,-6-8 0 0,4 3 0 16,6 2 0-16,12 8 0 15,0 0-2416-15,0 0-528 0,-17-5-96 0,4-3-32 0</inkml:trace>
  <inkml:trace contextRef="#ctx0" brushRef="#br0" timeOffset="74088.55">22442 3656 20271 0,'0'0'448'0,"0"0"80"0,0 0 32 0,0 0 16 0,4-6-576 0,-4 6 0 16,3-11 0-16,-3 11 0 0,0 0 928 0,0 0 80 15,0 0 16-15,0 0 0 0,0 0 0 0,0 0 0 16,11 8 0-16,-3-3 0 0,-3-1 0 0,-5-4 0 16,0 0 0-16,0 0 0 0,0 0 0 0,0 0 0 15,0 0 0-15,8 12 0 0,-1 0-832 0,2-2-192 16,1 3 0-16,1 1 0 0,-2 2 0 0,0 1 0 15,-1 0 0-15,2 1 0 0,1 1 864 0,-1-1 128 0,-2 0 32 0,0 2 0 16,0-3-832-16,-1-1-192 0,1 0 0 0,-1 0 0 16,-1-3 0-16,1-1 0 0,-2-1 0 0,0-2 0 15,0-1 0-15,-1 1 0 0,-4-9 0 0,7 8 0 32,-7-8-768-32,5 9-208 0,-5-9-48 0,0 0-9824 0,0 0-1968 0</inkml:trace>
  <inkml:trace contextRef="#ctx0" brushRef="#br0" timeOffset="74481.35">22981 3510 20271 0,'0'0'896'0,"0"0"192"0,0 0-880 0,0 0-208 15,-3 11 0-15,3-1 0 0,3 2 864 0,-2-2 128 16,-2-2 32-16,-6-3 0 0,-5-1 0 0,6 7 0 16,3 8 0-16,-5-2 0 0,-7 0-832 0,-1 3-192 15,2 2 0-15,2 4 0 0,2 3 864 0,-3 3 128 16,-4 5 32-16,1 2 0 0,2-3 0 0,3 7 0 15,-1 0 0-15,1-2 0 0,-2-2 0 0,0-3 0 16,1 3 0-16,-1 3 0 0,-1 4-832 0,4-14-192 0,1 0 0 0,-5 13 0 16,1-4 0-16,5-13 0 0,-1-3 0 0,-1 1 0 15,-2 0 0-15,-9 11 0 0,-1-10 0 0,2 1 0 32,1-1-768-32,0-2-208 0,1-1-48 0,4-3 0 15,2-4-1632-15,2-1-336 0,1-3-64 0,2-7-16 0</inkml:trace>
  <inkml:trace contextRef="#ctx0" brushRef="#br0" timeOffset="75215.25">23861 3335 23951 0,'0'0'512'0,"0"0"128"0,0 0 0 15,0 0 64-15,0 0-576 0,0 0-128 0,0 0 0 0,0 0 0 16,0 0 848-16,-7-3 144 0,7 3 32 0,-6-4 0 0,-2 2 0 0,8 2 0 16,-8-1 0-16,-1 2 0 0,-2 2-832 0,2 1-192 15,0 1 0-15,0 0 0 0,-1 2 864 0,-1 1 128 16,-1 2 32-16,1 1 0 0,-1-2-832 0,0 1-192 15,-1 1 0-15,0 2 0 0,-2 1 0 0,-2 0 0 16,0-1 0-16,0 3 0 0,-2 2 0 0,1-1 0 16,0 3 0-16,0-2 0 0,-2 1 0 0,3 4 0 15,3-4 0-15,6 7 0 0,5 4 0 0,-3-6 0 16,-7-9 0-16,8 8 0 0,9 12 864 0,-1-5 128 16,-1-6 32-16,0 3 0 0,2-5-832 0,3 1-192 15,-1-3 0-15,2-1 0 0,1 0 0 0,0-5 0 16,0-1 0-16,2 1 0 0,1-1 0 0,2-2 0 15,0 2 0-15,2-7 0 0,1 2 0 0,0 1 0 16,0-1 0-16,-3-3 0 0,-1-5 0 0,2 2 0 16,1 0 0-16,3 2 0 0,-1 1 0 0,0 2 0 0,1-1 0 0,-1 1 0 15,0 1 0-15,-1-2 0 0,-3 1 0 0,1-2 0 32,-1-1-768-32,-2-2-208 0,-12-2-48 0,0 0-9824 0,0 0-1968 0</inkml:trace>
  <inkml:trace contextRef="#ctx0" brushRef="#br0" timeOffset="75624.11">23522 3804 23951 0,'0'0'1056'0,"0"0"224"0,0 0-1024 0,0 0-256 16,0 0 0-16,0 0 0 0,0 0 1696 0,9 7 288 0,-9-7 48 0,10 7 16 16,2-1-832-16,2 2-144 0,2 1-48 0,0-1 0 15,-2-5 0-15,3-3 0 16,-1 0 0-16,0-3 0 0,1-1-816 0,2-1-208 0,-1 0 0 0,3-3 0 16,1-1 0-16,1 0 0 0,2 0 0 0,1-1 0 15,0 1 0-15,2 2 0 0,0 1 0 0,-5-3-11424 16,-9-9-2336-16</inkml:trace>
  <inkml:trace contextRef="#ctx0" brushRef="#br0" timeOffset="77434.39">24569 2927 20271 0,'0'0'448'0,"0"0"80"0,0 0 32 0,0 0 16 0,0 0-576 0,0 0 0 15,0 0 0-15,0 0 0 0,0 0 0 0,0 0 0 16,0 0 0-16,0 0 0 0,0 0 928 0,0 0 80 16,0 0 16-16,0 0 0 0,11 7 0 0,-11-7 0 15,0 0 0-15,7 9 0 0,-7-9-832 0,2 11-192 0,-2-11 0 0,0 11 0 16,2 1 0-16,-2-2 0 0,0-10 0 0,-2 15 0 16,1-2 864-16,0 0 128 0,0 1 32 0,1 0 0 15,2 0-832-15,-1 0-192 0,1 2 0 0,0-2 0 16,4 2 0-16,0-1 0 0,-1 1 0 0,2-1 0 15,1 1 0-15,-2 1 0 0,-1-3 0 0,1 2 0 16,0 1 864-16,1 0 128 0,-1-1 32 0,2-3 0 16,-2 0-832-16,2-2-192 0,0 1 0 0,1-1 0 15,-1-1 0-15,0-1 0 0,1-5 0 0,1 4 0 16,3 6 0-16,-1-3 0 0,0-4 0 0,-3-5 0 16,-9-2 0-16,12-5 0 0,0 2 0 0,1 2 0 15,0 1 0-15,1 0 0 0,2 0 0 0,1 1 0 0,-1-2 0 0,3 1 0 16,0-3 0-16,2 2 0 0,1-1 0 0,-2 1 0 15,-2-4 0-15,0 2 0 0,2 1 0 0,-1 0 0 16,0 0 0-16,0-1 0 0,1-2 864 0,-1 0 128 16,-2-1 32-16,0 3 0 0,0-7-832 0,0 4-192 15,-1-2 0-15,-1-1 0 0,-1 0 0 0,-1 0 0 16,-2-2 0-16,1 0 0 0,-2-1 0 0,0-1 0 16,-1 1 0-16,-1-4 0 0,-2 2 0 0,2 1 0 15,0-5 0-15,-2 0 0 0,1-1 0 0,-1 2 0 16,-1 3 0-16,-1 0 0 0,0-2 0 0,0 2 0 15,-1-1 0-15,-2 2 0 0,-1 0 0 0,0 2 0 16,-1-3 0-16,-2 3 0 0,1 0 0 0,-1 1 0 16,0-1 0-16,1 2 0 0,2 9 0 0,-4-10 0 0,0 1 0 15,0 2 0-15,0 1 0 0,4 6 0 0,0 0 0 0,-6-7 0 16,6 7 0-16,0 0 0 0,-6-6 0 0,6 6 0 16,0 0 0-16,0 0 0 0,0 0 0 0,0 0 0 15,0 0 0-15,0 0 0 0,-10-2 0 0,10 2 0 16,-9 3 0-16,9-3 0 0,-8 5 0 0,8-5 0 15,-8 7 0-15,2-1 0 0,-1 2 0 0,2 0 0 16,1 1 0-16,0 1 0 0,0-2 0 0,0 1 0 16,4-9 0-16,-2 12 0 0,2-12 0 0,-3 12 0 15,3-12 0-15,-1 12 0 0,1 1 0 0,0-13 0 16,0 0 0-16,1 10 0 0,-1-10 0 0,0 12 0 16,0-12 0-16,0 13 0 0,0-13 0 0,0 13 0 15,-1-1 0-15,-1-1 0 0,1 1 0 0,0 1 0 16,-2-1 864-16,1 0 128 0,-1 1 32 0,0 1 0 0,1 2-832 15,1 1-192-15,-2-3 0 0,0 2 0 0,1-1 0 0,-1 3 0 16,0 2 0-16,1 1 0 0,1 1 0 0,-2 0 0 16,-1-1 0-16,3 0 0 0,-3 1 0 0,1-1 0 15,-1 0 0-15,2 1 0 0,-1 1 0 0,-1 0 0 16,0-3 0-16,2 4 0 0,2 2 0 0,-3 3 0 16,-1-3 0-16,2 0 0 0,0-3 0 0,1 2 0 15,-2 1 0-15,-1 1 0 0,-1 1 0 0,1-1 0 16,2-1 0-16,-1 0 0 0,-2-1 0 0,0 1 0 15,-1-4 0-15,3 2 0 0,-1-2 864 0,-2-1 128 16,1-2 32-16,0 4 0 0,1-3-832 0,1 1-192 16,2-1 0-16,0 1 0 0,-2 1 0 0,1-1 0 15,-1-2 0-15,0 0 0 0,1-4 0 0,1 2 0 16,-2 1 0-16,2 1 0 0,-1 0 0 0,1-2 0 0,-2-1 0 0,3-1 0 16,-1 2 0-16,-2-4 0 0,-2 0 0 0,1 1 0 15,2-4 0-15,-1 0 0 0,1-2 0 0,-4 0 0 16,0-1 0-16,1 0 0 0,1 0 0 0,-3-1 0 15,-2-4 0-15,9-2 0 0,-9 2 0 0,0 1 0 16,0-2 0-16,9-1 0 0,-11 0 0 0,-1 0 0 16,1-1 0-16,-2 1 0 0,0 0 0 0,1-4 0 15,2 1 0-15,0-2 0 0,1 1 0 0,1 0 0 16,-1 0 0-16,9 4 0 0,-8-5 0 0,2 0 0 16,-2-3 0-16,2 2 0 0,0-1 0 0,1-1 0 15,-1-2 0-15,2-1 0 0,0 1 0 0,0 0 0 16,1-2 0-16,2-2 0 0,1-1 0 0,1 1 0 0,1 0 0 0,0-2 0 15,3-5 0-15,2 3 0 0,-1 1 0 0,4-3 0 16,-3 1 0-16,5 0 0 0,1 1 0 0,2 1 0 16,2 2 0-16,1-1 0 0,-1 0 0 0,0-1 0 15,0 4 0-15,3 2 0 0,5-1 0 0,1 0 0 16,2 2 0-16,-1-1 0 0,0 2 0 0,0 0 0 16,-1 0 0-16,-2 1 0 0,-1 2 0 0,-1 0 0 15,-1 0 0-15,-1 1 0 0,3-2 0 0,-3 2 0 16,0 0 0-16,0 1 0 0,-2 0 0 0,0 1 0 15,0-3 0-15,-2 2 0 0,0 0 0 0,-2 0 0 16,-1-1 0-16,-1 1 0 16,-2 1-2416-16,-1-3-528 0,-1-1-96 0,4-2-32 0</inkml:trace>
  <inkml:trace contextRef="#ctx0" brushRef="#br1" timeOffset="98633.69">26329 2540 6447 0,'0'0'576'0,"0"0"-576"16,0 0 0-16,0 0 0 0,0 0 2272 0,0 0 352 15,-8-4 64-15,8 4 0 0,0 0-1872 0,0 0-384 16,0 0-80-16,0 0-16 0,0 0 496 0,6-6 80 0,-6 6 32 0,9-5 0 15,-9 5 176-15,0 0 32 0,11-4 16 16,-11 4 0-16,12-3-128 0,-12 3-16 0,10-3-16 0,-10 3 0 16,10 0-112-16,-10 0 0 0,12 0-16 0,-12 0 0 15,12 2-176-15,-2 0-48 0,1 1 0 0,-11-3 0 16,11 3-192-16,0-2-32 0,-11-1-16 0,12 1 0 16,-1 0-160-16,0 2-48 0,-1-2 0 0,-10-1 0 15,12 4-16-15,-2 0-16 0,-2 1 0 0,0 1 0 16,0 0 16-16,2-1 0 0,1-2 0 0,-1 2 0 15,-1 0 64-15,3 2 32 0,4-2 0 0,-2 0 0 16,-2 1 112-16,-1-1 32 0,1 0 0 0,0 0 0 16,-2 2-176-16,1 2-16 0,-1-3-16 0,1 4 0 15,-1-3-32-15,-1 4-16 0,-2 1 0 0,1-1 0 16,2 2-176-16,-2 0 192 0,-3 0-192 0,0 0 192 0,2 0-192 0,-2 0 0 16,-1-1 144-16,0 0-144 15,0-3 0-15,0 3 0 0,-3-3 0 0,-1 0 0 0,0 1 0 0,0 1 0 16,0-11 0-16,-1 10 128 0,-2-1 0 0,3-9 0 15,-1 11 0-15,-2-2 0 0,3-9-128 0,-4 10 0 16,4-10 0-16,-5 10 0 0,-2-3 0 0,1 1 192 16,-3 0-32-16,0 0-16 0,1-2-144 0,-1 2 192 15,-2 0-192-15,0 0 192 0,-1-2-192 0,0 3 0 16,-1-2 0-16,-1 3 0 0,-3 0 0 0,-1 0 0 16,-2-2 0-16,3 1 0 0,3-1 0 0,1-2 0 15,0 3 0-15,1-1 0 0,0-1 0 0,2 1 0 16,2 2 0-16,0-3 128 0,0-1-128 0,8-6 0 15,-6 9 0-15,6-9 0 0,-9 8 0 0,9-8 0 0,-6 9 0 0,2 2 0 16,1 0 0-16,-1 1 0 0,4-12 0 0,-4 9 0 16,1 2 0-16,-1-1 0 0,4-10 0 0,-5 13 0 15,1 0 0-15,1 0 0 0,1 1 0 0,1 1 0 16,-1-5 0-16,2-10 0 0,2 9 0 0,-2-9 0 16,0 12 0-16,1-3 0 0,-1-9 0 0,4 8 0 15,0 0 0-15,-4-8 0 0,6 9 128 0,-6-9-128 16,8 9 0-16,0-4 192 0,0 2-192 0,-2-2 192 15,-6-5-192-15,11 8 0 0,-1-3 0 0,-1-1 0 16,-1 1 0-16,0 0 0 0,-8-5 0 0,10 6 0 16,1-1 0-16,0 1 0 0,1 0 0 0,0 0 0 15,-2-3 0-15,3 1 0 0,2 0 0 0,-4 1 0 16,0-1 0-16,1 0 0 0,2-2 128 0,0 2-128 16,-2-1 0-16,0 1 128 0,-2-2-128 0,1 2 128 0,-1-1-128 0,0 1 0 15,0 0 0-15,-1-1 0 0,0 3 0 0,-9-6 0 16,10 5 0-16,1 0 0 0,-1-2 0 0,-1 1 0 15,-9-4 0-15,0 0 0 0,11 4 0 0,-11-4 0 16,0 0 0-16,0 0 0 0,0 0 0 0,0 0 0 16,0 0 0-16,0 0 0 0,0 0 144 0,0 0-144 15,0 0 160-15,0 0-160 0,0 0 160 0,0 0-160 16,0 0 160-16,0 0-160 0,0 0 144 0,0 0-144 16,0 0 128-16,0 0-128 0,0 0 0 0,0 0 0 15,0 0 0-15,0 0 0 0,0 0 0 0,0 0 0 16,-9-7 0-16,1 3 0 0,8 4 0 0,-11-2 0 15,2 0 0-15,9 2 0 0,-8 0 128 0,8 0-128 16,-11 0 0-16,0 2 128 0,1 0-128 0,10-2 0 0,-11 4 0 0,2 0 0 16,0-1 0-16,9-3 0 0,-10 2-128 0,1 2 128 15,-1 0 0-15,3 0 0 0,7-4 0 0,-11 5 0 16,1 2 0-16,-2-1 0 0,-2 1-144 0,1-1 144 16,1-1 0-16,1 1 0 0,2 0 0 0,0 1 0 15,1 0 0-15,2 0 0 0,6-7 0 0,-7 8 0 16,2 1 0-16,5-9 0 0,-4 13 0 0,2-1 0 15,0-1 0-15,2 1-128 0,2-3 128 0,-1 3 0 16,-1 0 0-16,0-12 0 0,4 11 0 0,-2 1 0 16,-3 0 0-16,4 0 0 0,-1-1 0 0,2 1 0 15,-1 1 0-15,2-4 0 0,2 4 0 0,0-1 0 16,0-3 0-16,-1 0 0 0,1 0 0 0,1 1 0 16,1-1 0-16,0 1 0 0,1-1 0 0,0 2 0 15,-1 2 0-15,1-3 0 0,1 1 0 0,-1 0 0 0,0 1 0 16,2 2-128-16,0 1 128 0,0-4 0 0,-1 3 0 0,1 0 0 15,0 0 0-15,-2 6 0 0,1-2-128 0,-1 3 128 16,-1 1 0-16,0 0 0 0,-2-2 0 0,-1 2-128 16,-2-1 128-16,0 1 0 0,0 3 0 0,0-2 0 15,-1-1 0-15,-1-2 0 0,1-1 0 0,-2 1 0 16,-1 1 0-16,0-4 0 0,1 0 0 0,-1 1 0 16,-2-2 0-16,-1-1 0 0,2 0 0 0,-2 0 0 15,-1 1 0-15,1-2 0 0,-1 2 0 0,1-2 0 16,-3 3 0-16,-1-1 0 0,-1-3 0 0,0 1 0 15,1 2 128-15,-3-2-128 0,0 1 128 0,0 0-128 16,-2 1 176-16,-1 0-176 0,0-5 256 0,0 1-48 16,0-2-16-16,4 1 0 0,-1-2-48 0,0 1-16 0,-3 1 0 15,-3-3 0-15,-3-4-128 0,0 2 0 0,0 4 0 0,1-3 0 16,-3-4 0-16,1 2 0 0,1 0 0 0,-2 2 0 16,0-1-272-16,1 1 64 0,2-3 16 0,0-1 0 31,0 0-480-31,2 0-96 0,0-3 0 0,2-3-16 15,0-2-2656-15,-1-3-528 0</inkml:trace>
  <inkml:trace contextRef="#ctx0" brushRef="#br1" timeOffset="103545.59">27956 2514 2751 0,'0'0'128'0,"0"0"16"0,0 0-144 0,0 0 0 15,-2 12 0-15,1-2 0 0,1-10 4192 0,0 13 800 16,0-1 176-16,0-1 16 0,0-11-3408 0,1 11-688 15,-1-11-144-15,0 15-32 0,0-4 48 0,0 0 0 16,-2-2 0-16,0 4 0 0,4 4-176 0,-1-1-16 16,-1 2-16-16,0 1 0 0,-1 1-64 0,-2 1-16 15,-2-6 0-15,1 6 0 0,3 4 32 0,1 0 0 16,-3 1 0-16,0 0 0 0,2-3-80 0,0 3-16 16,-2-2 0-16,1-1 0 0,0 1-240 0,1-1-48 15,0-1-16-15,1 1 0 0,0 0-304 0,0-1 128 16,-2-2-128-16,2-1 0 0,-1 0 128 0,0-2-128 15,-1-3 0-15,0 0 0 0,-2 1-192 0,0-4-160 0,-1-3-32 16,5-8 0 0,-11 4-736-16,1-1-160 0,1-2-16 0,9-1-9200 0,-11 0-1824 0</inkml:trace>
  <inkml:trace contextRef="#ctx0" brushRef="#br1" timeOffset="103964.45">27632 2661 20383 0,'0'0'896'0,"0"0"192"0,-8-2-864 0,8 2-224 16,-7-5 0-16,7 5 0 0,0 0 512 0,-6-4 64 16,6 4 16-16,0 0 0 0,0 0 672 0,0 0 128 15,-7-4 16-15,7 4 16 0,0 0-96 0,0 0-32 16,0 0 0-16,0 0 0 0,13 4-32 0,1-2-16 16,3-2 0-16,1 0 0 0,0-5-320 0,3 3-64 15,3-1-16-15,2-2 0 0,0-2-336 0,1 1-64 16,1 0 0-16,-1-1-16 0,0-4-240 0,-1 1-32 15,-2-1-16-15,1 0 0 0,0 1-144 0,1 3 0 16,1-1 0-16,3 1 128 0,1 1-128 0,1 2 0 0,-1 1 0 0,-4 1 0 16,-5-2-192-16,-1 0 48 0,-3 1 0 0,1 2 0 31,-1 1-384-31,-2 0-80 0,-3 0-16 0,-2 0 0 16,0 1-1456-16,-11-1-288 0,0 0-64 0,0 0-12544 0</inkml:trace>
  <inkml:trace contextRef="#ctx0" brushRef="#br1" timeOffset="104401.76">28356 3184 11967 0,'-5'8'1072'0,"-1"3"-864"16,1-5-208-16,0 4 0 0,1 2 2752 0,1-1 496 16,3-11 96-16,-1 10 32 0,0-1-1888 0,1-9-368 15,0 0-80-15,0 0-16 0,0 0-128 0,0 0-16 16,10 3-16-16,-10-3 0 0,12 0-272 0,-12 0-48 16,9-5-16-16,-9 5 0 0,9-10 16 0,-2 3 0 15,-2-2 0-15,0-1 0 0,0 3-16 0,-2-5 0 16,-2 0 0-16,2 0 0 0,0-1-16 0,-1-1 0 15,-1-2 0-15,2-1 0 0,1-1-80 0,0 2-32 16,0-2 0-16,0 3 0 0,1-2-272 0,0 1-128 16,2-1 128-16,-1 3-128 0,1-1 0 0,-1 1 128 0,-1 1-128 0,2 0 0 15,-1-3 0-15,1 5 128 0,0-1-128 0,0 3 0 16,2 1 0-16,1 1 0 0,-3 1 128 0,-7 6-128 16,13-4 0-16,-1 4 0 0,0 0-160 0,0 1 160 15,-1 1-400-15,2 1 16 0,0-1 0 0,1 2 0 31,-1 1-608-31,2-1-112 0,1-2-32 0,-1 2 0 16,0 3-2192-16,-1-1-448 0</inkml:trace>
  <inkml:trace contextRef="#ctx0" brushRef="#br1" timeOffset="104903.88">28984 2972 28847 0,'0'0'1280'0,"0"0"256"0,0 0-1216 0,0 0-320 16,-9 1 0-16,9-1 0 0,-9 4 512 0,-1-1 64 15,-3 0 0-15,1-1 0 0,0-1 16 0,-2 3 16 16,-5 0 0-16,1 1 0 0,1 0-384 0,-2 4-80 16,-2-2-16-16,0 3 0 0,-1 1-128 0,2 1 192 15,2 1-192-15,1 0 192 0,0-2 32 0,3 2 16 16,1 0 0-16,2 2 0 0,2-2-32 0,1 2 0 15,2 0 0-15,2-1 0 0,3 1-48 0,1-6-16 16,0-9 0-16,5 10 0 0,3-1 16 0,1-2 0 16,1-3 0-16,3 0 0 0,2-2-160 0,2-2 0 15,0-2 144-15,1-1-144 0,0 0 0 0,2-1 144 0,2-1-144 0,-1 0 0 16,-1 1 144-16,-1-1-144 0,-4-2 0 0,1 1 144 16,-3-1-144-16,-1-1 0 0,-2-2 144 0,-1 1-144 15,-1 2 0-15,-1-2 0 0,-2-2 0 0,-1 0 0 16,-2-1 0-16,1 2 0 0,-3 10 0 0,0 0 128 15,1-9-128-15,-1 9 0 0,0 0 0 0,0 0 0 16,0 0 0-16,0 0 144 0,0 0-16 0,0 0-128 16,0 0 384-16,0 0-16 0,0 14-16 0,2 1 0 15,-1-6-96-15,-1-9 0 0,3 13-16 0,-1-2 0 16,1 1-16-16,1 0 0 0,0-2 0 0,-1 2 0 16,1-3-224-16,0 0 144 0,-4-9-144 0,5 12 128 15,1 1-128-15,-1-4 0 0,0 0 0 0,-5-9 128 0,7 9-128 0,-7-9 0 16,0 0-160-16,0 0 160 15,11 6-640-15,-11-6-48 0,11 4 0 0,-11-4 0 16,0 0-1600-16,12-3-320 0,-12 3-64 0</inkml:trace>
  <inkml:trace contextRef="#ctx0" brushRef="#br1" timeOffset="107270.99">29287 3064 24479 0,'0'0'1088'0,"0"0"208"16,0 0-1040-16,0 0-256 0,0 0 0 0,0 0 0 15,0 0 1008-15,0 0 144 0,0 0 16 0,11 2 16 16,-11-2-144-16,0 0-16 0,0 0-16 0,0 0 0 0,0 0-480 16,10 7-80-16,-10-7-32 0,7 13 0 0,0 2-208 0,-3 0-32 15,-2 1-16-15,0-2 0 0,-4-3-160 0,6 2 0 16,3 0 0-16,-2 1 0 0,-4 2 0 0,1 0 0 16,-2 1 0-16,1-4 0 0,-1 0 0 0,0-2 0 15,-3 1 0-15,2 0 0 0,1-12-352 0,-1 9 0 16,1-9 0-16,0 0 0 15,0 0-1968-15,0 0-400 0,0 0-80 0,0 0-16 0</inkml:trace>
  <inkml:trace contextRef="#ctx0" brushRef="#br1" timeOffset="107478.97">29325 2804 15663 0,'0'0'1392'0,"0"0"-1120"0,0 0-272 0,0 0 0 16,0 0 4288-16,0 0 816 0,0 0 144 0,0 0 48 15,0 0-4288-15,0 0-864 0,0 0-144 0,10 0 0 16,2 3 0-16,-12-3-176 0,0 0 176 0,11 11-128 31,2-3-576-31,-2 1-128 0,-5 0 0 0,1 1-13568 0</inkml:trace>
  <inkml:trace contextRef="#ctx0" brushRef="#br1" timeOffset="120904.49">29613 3075 8287 0,'0'0'736'0,"0"0"-592"0,0 0-144 0,0 0 0 16,0 0 2128-16,0 0 400 0,0 0 80 0,0 0 16 16,0 0-544-16,0 0-96 0,0 0-32 0,0 0 0 15,6-5-224-15,-6 5-32 0,0 0-16 0,0 0 0 0,0 0-400 0,0 0-96 16,1 11-16-16,1 1 0 0,-2 0-400 0,0 2-96 15,0 0-16-15,0 2 0 0,-2-2-416 0,1 2-96 16,1-2-16-16,0 2 0 0,-1-3-128 0,1 3 0 16,1-1 0-16,0-2 0 0,1-1 0 0,-2-12 128 15,2 12-128-15,-2-12 0 0,3 10 128 0,-3-10-128 16,0 0 128-16,0 0-128 0,0 0 160 0,0 0-160 16,0 0 192-16,0 0-192 0,0 0 192 0,0 0-64 15,0 0 0-15,4-10-128 0,-2-1 144 0,1 2-144 16,-3-1 0-16,3-1 144 0,-1 0-144 0,2-2 0 15,0-3 0-15,0 0 0 0,0 2 0 0,0 1 0 16,1 1 0-16,0 1 0 0,1-1 0 0,0 1 0 16,2 1 0-16,1 1 0 0,1 2 0 0,1 2 0 0,1 2 0 0,1 0 0 15,0 0 192-15,2 3 48 0,4 3 16 0,5 2 0 16,5 3 176-16,-3 1 32 0,-5-1 16 0,0-2 0 16,1 1-208-16,-6-2-32 0,-16-5-16 0,13 5 0 15,2 3 160-15,0 0 16 0,-5-2 16 0,0 3 0 16,1 3-416-16,-3-3 0 0,-8-9-144 0,6 12 144 31,-1-2-1968-31,2 2-272 0,-2-3-64 0,2 0-9264 0,-7-9-1840 0</inkml:trace>
  <inkml:trace contextRef="#ctx0" brushRef="#br1" timeOffset="121389.8">30605 2715 22975 0,'0'0'1024'0,"4"-9"192"0,-2-2-960 0,1 2-256 0,-1-1 0 0,0 1 0 16,-2 9 960-16,2-8 160 0,-2 8 32 0,0 0 0 15,0 0 160-15,0 0 32 0,0 0 16 0,0 0 0 16,0 0-128-16,0 0-16 0,0 0-16 0,8 13 0 15,-1 4-144-15,-3-2-32 0,-3-1 0 0,2 4 0 16,-1 7-304-16,1-1-64 0,-2 2-16 0,2 0 0 16,-1 1-192-16,1 0-32 0,0-4-16 0,-1 3 0 15,1 2-160-15,-2-2-48 0,0 0 0 0,1-3 0 16,0 1-192-16,1-2 176 0,-1-1-176 0,0 0 160 16,-1 0-160-16,2-3 0 0,-1-4 0 0,1-1 128 15,-2 0-128-15,-1-13 128 0,3 12-128 0,-3-12 128 16,0 0-608-16,0 0-128 0,0 0-32 0,0 0 0 15,0 0-2112-15,8-12-448 0,-3-1-64 0</inkml:trace>
  <inkml:trace contextRef="#ctx0" brushRef="#br1" timeOffset="121770.19">30541 2565 23039 0,'0'-18'1024'0,"0"7"192"0,0 0-960 0,0 0-256 16,0 11 0-16,2-8 0 0,-2 8 1664 0,0 0 304 15,0-11 48-15,0 11 16 0,6-8-288 0,-6 8-48 16,0 0-16-16,0 0 0 0,11 1-576 0,0 3-112 16,-1 0-32-16,1 0 0 0,0 0-208 0,4 1-48 15,0 0-16-15,1 2 0 0,1 0-336 0,3 3-64 0,2 1-16 0,1-2 0 16,3 1-272-16,3 1 160 0,2 0-160 0,2 3 128 16,2 4-128-16,-2-2 0 0,-5 1 0 0,2 3 0 15,0 2 0-15,-4 2 0 0,-3 6 0 0,-3 0 0 16,1 0 0-16,-5 2 128 0,-6 0-128 0,-1-2 0 15,-2-1 0-15,-3 0 0 0,-1-3 0 0,-1 5 0 16,-3-4 144-16,-2 3-144 0,-1 0 160 0,-1-4-160 16,-3-3 240-16,0 0-48 0,-1-2-16 0,-2 1 0 15,-5 2-176-15,0-5 0 0,-3-1 0 0,-1-1 0 16,1 2 0-16,-4-5-272 0,0-1 64 0,-2 3 16 16,2-6 192-16,1 4-144 0,1 6 144 0,0-7-128 15,1-4-112-15,-1-8-16 0,2-6 0 0,1-1 0 16,3 2-1344-16,4-3-256 0,0-1-64 15,3-2-16-15,3-4-1616 0,2-2-320 0,5-11-64 0,0 4-16 0</inkml:trace>
  <inkml:trace contextRef="#ctx0" brushRef="#br1" timeOffset="122326.05">31382 3107 9215 0,'0'0'816'0,"0"0"-656"16,0 0-160-16,-9-1 0 0,0-3 3056 0,-1 2 576 0,3-4 112 0,7 6 32 16,-10-5-1664-16,3 0-320 0,7 5-64 0,-9-5 0 15,1-1-192-15,8 6-48 0,0 0 0 0,0 0 0 16,0 0-432-16,-9 2-96 0,-2-2 0 0,11 0-16 15,-6 6-528-15,0 3-96 0,2 3-32 0,-1-5 0 16,-1-2 32-16,-1 1 0 0,1 4 0 0,0 0 0 16,3-1 0-16,-1 1 0 0,-2 1 0 0,3-1 0 15,3-10-160-15,-3 9-32 0,3-9 0 0,0 0 0 16,-3 14-128-16,2-4 0 0,1-10 144 0,0 0-144 16,0 0 0-16,8 9 0 0,-8-9 0 0,10 5 0 15,-10-5 0-15,12 4 0 0,-2-1-128 0,2-3 128 16,0-4-144-16,-2 1 144 0,-10 3-160 0,13-4 160 0,0-1-144 15,-1 0 144-15,-1 1-128 0,-2-2 128 0,-1 0 0 0,-8 6 0 16,7-8 0-16,-7 8 0 0,8-6 0 0,-8 6 0 16,9-7 0-16,-9 7 0 0,8-7 0 0,-8 7 0 15,0 0 0-15,0 0 0 0,0 0 0 0,0 0 0 16,0 0 0-16,0 0 0 0,0 0 0 0,0 0 0 16,0 0 0-16,9 6 0 0,-9-6 192 0,11 13 0 15,-1 5 16-15,-2 1 0 0,-3-5 112 0,2-1 0 16,-2-4 16-16,-5-9 0 0,0 0-160 0,0 0-48 15,10 4 0-15,3 4 0 0,3 5-128 0,-4-4 0 16,-12-9 0-16,10 3 0 16,2 1-480-16,-2-2 32 0,1 1 0 0,-11-3 0 15,11 4-672-15,-11-4-128 0,11 2-32 0,-11-2 0 16,0 0-2352-16,0 0-464 0,0 0-112 0,0 0-16 0</inkml:trace>
  <inkml:trace contextRef="#ctx0" brushRef="#br1" timeOffset="122615.23">31717 3079 18431 0,'0'0'1632'0,"0"0"-1312"16,0 0-320-16,0 0 0 0,0 0 1504 0,0 0 224 15,0 0 64-15,1-11-11776 16</inkml:trace>
  <inkml:trace contextRef="#ctx0" brushRef="#br1" timeOffset="122900.12">31768 2924 22399 0,'0'0'992'0,"0"0"208"0,0 0-960 0,0 0-240 16,0 0 0-16,0 0 0 0,0 0 1456 0,0 0 240 0,0 0 48 0,0 0 16 15,0 0-64-15,0 0-16 0,0 0 0 0,0 0 0 16,0 0-176-16,0 0-32 0,0 0-16 0,0 0 0 15,0 0-448-15,0 0-96 0,0 0-16 0,0 0 0 16,5 11-384-16,-1-2-64 0,-4-9-32 0,4 15 0 16,0-4-128-16,0 5-32 0,-1 0 0 0,1 2 0 15,0 2-128-15,1 0-128 0,-1 3 144 0,0 1-144 16,0 5 128-16,0-3-128 0,-1 0 0 0,-1 2 0 16,-2-5 128-16,3 2-128 0,0 0 0 0,-1-5 144 15,-2-1-144-15,1-2 0 0,2 0 0 0,-2-4 0 16,-2 1-320-16,0-2-112 0,-2-1-16 0,2 0 0 15,1-11-1440-15,0 0-288 0,-5 8-64 0,5-8-15360 16</inkml:trace>
  <inkml:trace contextRef="#ctx0" brushRef="#br1" timeOffset="123085.96">31653 3118 34031 0,'0'0'1504'0,"0"0"320"0,0 0-1456 0,0 0-368 16,0 0 0-16,0 0 0 0,12-2 912 0,-1-1 112 16,0-1 32-16,1-2 0 0,-1 3-608 0,2-4-112 15,2 2-16-15,0 0-16 0,-2-1-304 0,2 1 0 16,0 0-208-16,1 1 80 16,0 1-2288-16,-1 1-448 0,1 0-80 0</inkml:trace>
  <inkml:trace contextRef="#ctx0" brushRef="#br1" timeOffset="123520.49">32172 3107 10127 0,'0'0'896'0,"0"0"-704"0,12 7-192 0,-12-7 0 16,0 0 2928-16,11 4 544 0,-11-4 112 0,0 0 32 15,0 0-1568-15,0 0-304 0,0 0-64 0,0 0-16 16,11 1-416-16,-11-1-96 0,0 0 0 0,0 0-16 16,0 0-160-16,0 0-16 0,0 0-16 0,0 0 0 15,0 0-160-15,0 0-16 0,-9 8-16 0,-1 1 0 16,1-1-176-16,0 2-48 0,-3 2 0 0,2-2 0 15,0 0-208-15,2-1-32 0,1-1-16 0,1 2 0 16,-2 2-272-16,4-1 0 0,3 1 128 0,-1-1-128 0,2-11 0 0,3 11 0 16,2 1 0-16,3-3 0 0,1-1 192 0,2-3-192 15,-11-5 192-15,11 3-192 0,1-3 128 0,0-1-128 16,0-2 0-16,-2 0 0 0,0 1 0 0,-2-4-272 16,0 0 48-16,-1-1 16 0,-7 7 208 0,7-9-176 15,-1-2 176-15,-2 1-160 0,-2 3 160 0,1-2 0 16,-2-2 0-16,-1 2 0 0,0 0 0 0,1 1 0 15,-1 8 0-15,2-9 0 0,-2 1 0 0,0 8 224 16,0 0-48-16,0 0-16 0,0 0-160 0,0 0 128 16,2 12-128-16,0 0 128 0,-2-12 208 0,2 13 48 15,1-2 0-15,1 8 0 0,1-1 144 0,1 1 48 16,0 2 0-16,1-3 0 0,1 1-160 0,0-1-32 16,0-1 0-16,1-1 0 0,1-1-208 0,1 2-48 15,-1-3-128-15,1 2 192 0,-2-3-192 0,1 2 0 16,2-4 128-16,-1 1-128 0,-4 0-272 0,1-1-112 0,-3 1 0 0,-1 0-16 31,-2 0-2688-31,-4-2-544 0,-2 1-96 0</inkml:trace>
  <inkml:trace contextRef="#ctx0" brushRef="#br1" timeOffset="124388.01">27868 4056 13823 0,'0'0'1216'0,"0"0"-960"16,0 0-256-16,0 0 0 0,5-6 2464 0,2-1 448 15,-7 7 96-15,8-2 0 0,-8 2-768 0,12-4-144 16,-3 3-48-16,-9 1 0 0,0 0-624 0,13 6-128 0,-3 1-16 0,-1 0-16 15,-1 4-464-15,-1-1-96 0,-2 2 0 0,0 2-16 16,2 5-352-16,-1 3-64 0,-1 4-16 0,1 1 0 16,-1 1-112-16,0-1-16 0,-1 4-128 0,0 3 192 15,0 3-192-15,0-1 144 0,-2-1-144 0,-1 2 128 16,-2-6-128-16,0 2 128 0,0-3-128 0,-2 2 128 16,-1-2-128-16,1 0 0 0,-2-1 0 0,1-2 128 15,0-1-336-15,2-3-80 0,-2-1-16 0,1-3 0 16,2-2-704-16,0-2-144 15,-1-5-16-15,2-10-9952 0,0 0-1984 0</inkml:trace>
  <inkml:trace contextRef="#ctx0" brushRef="#br1" timeOffset="124683.07">27536 4047 33055 0,'-9'-6'1472'0,"9"6"288"0,0 0-1408 0,0 0-352 15,0 0 0-15,6-7 0 0,2 2 624 0,4 0 48 16,3 0 16-16,5-1 0 0,2 1 272 0,8-1 64 16,7-2 16-16,3 1 0 0,3 1-304 0,0-1-64 15,-1 1-16-15,0-1 0 0,-1 1-384 0,2-3-80 16,0 1 0-16,2 0-16 0,2 0-176 0,-1 4 0 0,0-2 0 0,0 2 0 15,-1 0-192-15,-3 1-80 0,-4 1-16 16,-4 0 0 0,-2 0-672-16,-2 0-144 0,-2 2-32 0,-2 2 0 15,-1-1-2384-15,-2 0-496 0</inkml:trace>
  <inkml:trace contextRef="#ctx0" brushRef="#br1" timeOffset="125158.27">28503 4522 12895 0,'0'0'576'0,"0"0"112"0,0 0-560 0,0 0-128 15,0 0 0-15,0 0 0 0,0 0 2944 0,0 0 544 16,7 10 112-16,-7-10 32 0,0 0-1568 0,10 4-304 16,1-2-64-16,-1-2-16 15,0 0-496-15,2-2-96 0,-1-2-32 0,2-1 0 0,2-1-576 0,4-1-112 16,-1-2-32-16,1 2 0 0,2-2-128 0,1 1-16 16,2 2-16-16,-2-3 0 0,-2-2-176 0,-2 1 0 15,-5 0 144-15,-1 0-144 0,-2 4 128 0,-2-2-128 16,-8 8 160-16,0 0-160 0,0-9 0 0,-3 2-160 15,-3 1 0-15,-5 2 0 16,-3 1-224-16,-2 3-32 0,1-4-16 0,-2 8 0 0,0-1 112 0,-2 2 0 0,0 2 16 0,1 2 0 16,-1 1 304-16,2 2-192 0,3 0 192 0,2-1-160 15,1 1 528-15,0 1 96 0,2 0 32 0,1 3 0 16,2-2-112-16,1 3 0 0,-1 1-16 0,2-1 0 16,2 3-176-16,2-2-48 0,-1 2 0 0,1-1 0 15,1 0-144-15,3 0 0 0,0 2 0 0,2-3 0 16,1 1 0-16,3-6-224 0,2-3 48 0,1-2 16 15,1-3-1552-15,2-1-304 16,1-1-64-16,1-3-12576 0</inkml:trace>
  <inkml:trace contextRef="#ctx0" brushRef="#br1" timeOffset="125619.61">29326 4313 19343 0,'0'0'848'0,"0"0"192"0,0 0-832 0,0 0-208 16,0 0 0-16,0 0 0 0,-7 8 1984 0,-1-1 368 15,-1-1 64-15,0 1 16 0,-3-1-1024 0,-1 1-192 16,-1-1-32-16,-3 2-16 0,0 1-464 0,0 0-80 16,2 0-32-16,-1 2 0 0,2-2-336 0,1-1-80 15,0 1-16-15,1-3 0 0,1 2-160 0,4 1 0 16,-1-2 144-16,8-7-144 0,-7 8 128 0,7-8-128 15,-8 8 128-15,5-2-128 0,3-6 0 0,-6 8 0 16,6-8 0-16,-4 8 0 0,4-8 0 0,0 0 0 0,0 0 0 0,0 0 0 16,2 9 0-16,-2-9 0 0,2 10 0 0,-2-10-128 15,0 0 128-15,9 5 0 0,1-1-144 0,-1 0 144 16,-9-4 0-16,14 6 0 0,0-1-144 0,1 0 144 16,-2-2 0-16,0 0-128 0,1 1 128 0,0 2 0 15,1-2 0-15,-1 1 0 0,-1 1 0 0,2 1 0 16,-2-2 0-16,-3 0 0 0,-1 0 0 0,-1 3 0 15,-2 1 0-15,-2 2 0 0,-1 2 0 0,-2-3 0 16,-1-2 0-16,0 3 176 0,-1 0-32 0,-2 1 0 16,2-3 16-16,-3 3 0 0,0 0 0 0,-1-2 0 15,0-2-160-15,0 0 0 0,-2-1 0 0,-1 1 128 16,-2-1-128-16,-2 1-176 0,3-1 48 0,-1 1 0 16,-2-1-768-16,0-1-160 0,0 1-32 15,1-1 0-15,-1 3-2160 0,1-1-432 0,-2-1-96 0,13-7 0 0</inkml:trace>
  <inkml:trace contextRef="#ctx0" brushRef="#br1" timeOffset="125884.63">29747 4171 28847 0,'0'0'1280'0,"0"0"256"0,0 0-1216 0,0 0-320 16,1 13 0-16,-1 0 0 0,-4 0 0 0,0 2 0 0,0-1-128 0,2 4 128 16,-1 2 272-16,1 2 160 0,-1-3 16 0,2 4 16 15,-2-1 32-15,1 4 0 0,-1-3 0 0,2 3 0 16,1 1-288-16,-2 0-48 0,0-1-16 0,0-1 0 16,2-3-16-16,-1 1-128 0,-1-2 192 0,0 0-64 15,0 0-128-15,0-1 0 0,2-2 0 0,0 0 128 31,0-4-544-31,0 2-112 0,2-6-32 0,-4 1-13584 0</inkml:trace>
  <inkml:trace contextRef="#ctx0" brushRef="#br1" timeOffset="126080.57">29510 4552 20271 0,'0'0'1792'0,"0"0"-1424"15,13 0-368-15,1 0 0 0,2 2 3504 0,2-2 624 16,0 0 128-16,3 2 32 0,2-4-3408 0,4 2-688 16,-1 0-192-16,4-2 0 0,2-2 208 0,2 1-48 15,0 1-16-15,0 0 0 16,2 2-528-16,-3-2-128 0,-3 1 0 0,-3 1-15120 0</inkml:trace>
  <inkml:trace contextRef="#ctx0" brushRef="#br1" timeOffset="126711.68">30734 4056 12895 0,'0'0'1152'0,"0"0"-928"0,0 0-224 16,0 0 0-16,0 0 3152 0,0 0 592 0,0 0 112 0,0 0 32 15,-5 8-1872-15,5-8-368 0,-2 13-80 0,1-1-16 16,0 2-480-16,-1 3-112 0,1-1 0 0,1 5-16 16,3 0-176-16,-2 5-16 0,2 1-16 0,1 6 0 15,-1 2-160-15,3 3-48 0,1-3 0 0,0-1 0 16,0-2-240-16,0 1-48 0,1 1-16 0,0-3 0 15,-3 3-224-15,0-1 128 0,2-1-128 0,-3 1 0 16,0 1 0-16,0-3 128 0,0-4-128 0,-2 0 0 16,-2-4 0-16,0-2 0 0,1-2 0 0,2-2-160 15,-2-2-144-15,1-1-16 0,-1-4-16 0,-1-10 0 16,0 0-576-16,0 0-112 0,0 0-32 0,0 0-10176 16,0 0-2032-16</inkml:trace>
  <inkml:trace contextRef="#ctx0" brushRef="#br1" timeOffset="127462.18">30731 4075 19119 0,'0'0'832'0,"0"0"192"0,0 0-816 0,0 0-208 0,0 0 0 0,-9-2 0 16,9 2 2000-16,0 0 368 0,-9-1 64 0,9 1 0 15,0 0-640-15,0 0-128 0,-8-4-16 0,8 4-16 16,0 0-400-16,0 0-80 0,0 0 0 0,0 0-16 16,0 0-496-16,0 0-112 0,0 0-16 0,0 0 0 15,11 0-112-15,-1 0-16 0,2 0-16 0,1-2 0 16,2 0-160-16,2-2-16 0,-1 2-16 0,4 2 0 15,2 0-176-15,4 2 128 0,0 2-128 0,0 0 128 0,-1 3-128 0,0 2 0 16,-1 0 0-16,1 3 0 0,0-1 0 0,-4 2 0 16,0 2 0-16,-3 0 0 0,-1 1 0 0,-3 2 0 15,-1-1 0-15,-1 3 0 0,-2-3 128 0,-1 2-128 16,-1 1 192-16,-1 3-64 0,-3-2-128 0,0 4 0 16,-1 0 0-16,1 0 0 0,0-3 0 0,-2 0 0 15,-2-1 0-15,1 1 0 0,2-1 0 0,-2 1 0 16,-1-3 0-16,2-2 0 0,1-1 0 0,-3 0 0 15,-1-2 0-15,-1 3 0 0,1-4 128 0,0 4-128 16,-2 0 0-16,2-1 128 0,-3-1-128 0,0 0 128 16,0-1-128-16,0-1 128 0,-1-1 0 0,0-1 0 15,-2 1 0-15,-1-1 0 0,1-1 32 0,-1-3 0 0,0-1 0 0,0 1 0 16,8-7 16-16,-9 7 0 0,-1-3 0 0,1 0 0 16,-1 0-176-16,1 0 0 0,-2-7 144 0,1 6-144 15,10-3 0-15,-11 0 0 0,-2 0 0 0,2 0 0 16,11 0 0-16,-13 3 0 0,0 1 0 0,0-2 0 15,0-3 0-15,1 2 0 0,1 3 0 0,-2 1 0 16,-3 0 0-16,2 3 0 0,1 0-144 0,-1-1 144 16,1-2-208-16,2 1 16 0,2 1 16 0,2-1 0 31,7-6-496-31,-6 10-96 0,6-10-32 0,-6 6 0 0,6-6-432 0,0 0-96 0,0 0-16 16,0 0-9936-16,0 0-2000 0</inkml:trace>
  <inkml:trace contextRef="#ctx0" brushRef="#br1" timeOffset="128092.04">31534 4642 13823 0,'0'0'608'0,"0"0"128"0,8-7-592 0,-8 7-144 0,0 0 0 16,5-8 0-16,-5 8 2880 0,3-9 560 0,-3 9 96 0,-1-9 32 16,-3 3-1472-16,4 6-304 0,-5-7-48 0,5 7-16 15,-11-5-528-15,-1 2-112 0,2 2-32 0,0 1 0 16,-1 0-288-16,-1 4-64 0,-1 0-16 0,0 2 0 15,-1 2 96-15,0 1 32 0,-3 2 0 0,0-1 0 16,1 2-48-16,2 1 0 0,-2 3 0 0,3-1 0 16,3 0-368-16,-1 0-80 0,-1 4 0 0,3-5-16 15,4-2-176-15,0-2-128 0,1 2 144 0,1-1-144 16,3-11 0-16,0 14 0 0,0-5 0 0,0-9 0 16,0 0 0-16,0 0 0 0,12 5-208 0,0-3 64 15,0-2-144-15,1-1-32 0,1-1 0 0,3-2 0 16,1-4 64-16,2 0 0 0,-1 0 0 0,2 0 0 0,-1 2 256 15,-3 1-192-15,-4 2 192 0,1-4-160 0,2-2 160 16,-3 2 0-16,-4 0 160 0,-1-3-160 0,2 0 0 0,-3 4 0 16,-7 6 0-16,0 0 0 15,5-10 0-15,0 3 0 0,-5 7 144 0,0 0-144 0,0 0 160 0,0 0-160 16,0 0 192-16,0 0-192 0,0 0 256 0,0 0-48 16,0 0-16-16,4 12 0 0,0 1-32 0,1 0-16 15,0 1 0-15,2-2 0 0,-1-3 0 0,1 0 0 16,-2 0 0-16,2 0 0 0,0 1-144 0,1-4 128 15,-8-6-128-15,11 12 128 0,-1-2-128 0,0-1 0 16,-2 0 0-16,-8-9 128 0,9 7-128 0,-1-2 0 16,0 0 0-16,-8-5-176 15,0 0-272-15,0 0-48 0,0 0-16 0,0 0 0 16,0 0-704-16,9-4-128 0,-9 4-48 0,7-7 0 16,-3 0-1552-16,-4 7-304 0,2-12-64 0,1 2-10768 0</inkml:trace>
  <inkml:trace contextRef="#ctx0" brushRef="#br1" timeOffset="128370.78">31838 4304 15663 0,'0'0'1392'0,"0"0"-1120"0,0 0-272 0,0 0 0 16,0 0 3424-16,0 0 624 0,0 0 128 0,5 12 32 15,-1-3-1920-15,0 0-384 0,0 3-80 0,1 1-16 16,0 4-512-16,2 2-96 0,-1 0-32 0,2-1 0 15,-1 1-448-15,1 0-80 0,-1-1-32 0,0 0 0 16,-3-3-384-16,0 2-80 0,2 1-16 0,1 4 0 0,-1-4-128 0,1 3 0 16,-2-1 0-16,3 0 0 0,-3 1 0 0,0 1 0 15,-1-3 128-15,0 0-128 0,-1-3 0 0,-2 0 0 16,-1-2 0-16,0-1-176 16,1 0-224-16,-1 1-48 0,2 5-16 0,-4-9 0 15,2-10-1360-15,0 0-272 0,0 0-48 0,-9 1-16 16,1-2-656-16,8 1-144 0,-6-5-32 0</inkml:trace>
  <inkml:trace contextRef="#ctx0" brushRef="#br1" timeOffset="128588.53">31800 4584 26655 0,'0'0'1184'0,"0"0"240"0,0 0-1136 16,0 0-288-16,0 0 0 0,3-6 0 0,-3 6 1888 0,0 0 320 0,8-9 64 0,-8 9 16 15,6-8-432-15,1 1-64 0,-7 7-32 0,10-5 0 16,-10 5-560-16,13-4-112 0,2 2-32 0,-2 0 0 15,-2 2-752-15,1 0-160 0,0 0-16 0,1 0-128 16,1 0 0-16,3 0 0 0,1 3 0 0,2 1 0 16,-1-1-272-16,0 0-64 0,-4 1-16 0,5 0 0 31,1 2-1952-31,-2-1-400 0,-2 1-80 0,-1-1-16 16,-2 2-208-16,2-3-32 0,0 0-16 0,-2 0-8992 0</inkml:trace>
  <inkml:trace contextRef="#ctx0" brushRef="#br1" timeOffset="129205.32">32407 4612 13071 0,'0'0'576'0,"0"0"128"16,0 0-576-16,0 0-128 0,0 0 0 0,0 0 0 0,0 0 400 15,0 0 48-15,0 0 16 0,-8-4 0 0,8 4-272 0,0 0-64 16,0 0-128-16,0 0 192 0,-9 0-192 0,9 0 0 16,0 0 0-16,0 0 0 15,0 0-448-15,0 0-16 0,0 0-16 0,0 0 0 16,0 0-1392-16,0 0-288 0,0 0-48 0,5-7-16 0,-5 7 1776 0,0 0 448 15,0 0 0-15,0 0 0 0,0 0 2656 0,0 0 608 16,0 0 128-16,0 0 32 0,0 0-1536 0,0 0-304 16,0 0-64-16,0 0-16 0,0 0-320 0,0 0-64 15,0 0-16-15,0 0 0 0,0 0 32 0,0 0 0 16,0 0 0-16,0 0 0 0,0 0 80 0,0 0 0 16,0 0 16-16,0 0 0 0,0 0 16 0,0 0 0 0,0 0 0 0,0 0 0 15,0 0-160-15,0 0-16 0,0 0-16 0,0 0 0 16,0 0-288-16,0 0-48 0,0 0-16 0,-11 3 0 15,2 2-336-15,1 2-80 0,-2 2-16 0,0 0 0 16,-2-1-272-16,1 0 0 0,2 2 0 0,0 3 0 16,0 3 0-16,1 2 0 15,2-2 0-15,-1 1 0 0,1-6 0 0,0 4 0 0,1 0 0 0,1 1 0 16,2-2 0-16,0 1 0 0,1-4 0 0,2 0 0 16,-1-11 0-16,0 0 0 0,6 9 0 0,0-3 0 15,-6-6-192-15,12 4 48 0,-2-2 16 0,1-4 0 16,-1-3-128-16,1-1 0 0,0-2-16 0,0 0 0 15,-1 0 80-15,1-1 32 0,-2-4 0 0,-1 3 0 16,-2 0 160-16,-1 1 0 0,-1-1 0 0,-1-2 0 0,-2-1 0 0,0 0 0 16,-1-1 0-16,0 2 128 0,-1 0-128 0,0 3 176 15,1 9-176-15,-2-9 192 0,2 9 80 0,0 0 32 16,0 0 0-16,0 0 0 0,0 0-48 0,0 0 0 16,0 0 0-16,3 12 0 0,-3-12-16 0,5 15-16 15,1 1 0-15,0 1 0 0,3-4 32 0,2 3 0 16,0 2 0-16,2 0 0 0,2-3-64 0,2-1-16 15,0 2 0-15,0 3 0 0,-1-2 16 0,1 3 16 16,2-3 0-16,0-1 0 0,3 1-208 0,2-1 128 16,-3-3-128-16,-2-1 0 0,0 1 0 0,-3 1-160 15,-1-1 0-15,-2-2 0 16,0-5-1872-16,-3 1-368 0,-2-3-80 0</inkml:trace>
  <inkml:trace contextRef="#ctx0" brushRef="#br0" timeOffset="-211420.68">3430 10295 22799 0,'0'0'1008'0,"-1"-8"208"0,1 8-960 0,0-9-256 16,2 0 0-16,-2 9 0 0,3-11 768 0,0 2 96 15,-3 9 32-15,4-9 0 0,-4 9-384 0,2-8-80 16,-4-2-16-16,2 10 0 0,0 0-288 0,0 0-128 16,-2-11 0-16,1 1 128 0,0-1-128 0,1 1 0 15,0-2 0-15,0 3 128 0,0-3 80 0,0 1 16 16,-2-1 0-16,2 12 0 0,-2-7 304 0,-2 2 64 0,4 5 16 0,-7-5 0 15,-2 2 80-15,9 3 16 0,0 0 0 0,-10 3 0 16,-1 0-288-16,1 3-48 0,-6 5-16 0,3 2 0 16,3 0-192-16,-2 0-32 0,-2 4-128 0,1 0 192 15,1 2-64-15,1 3-128 0,1 0 176 0,0 2-176 16,-3 1 128-16,2-1-128 0,2 5 0 0,0 1 0 16,-2 3 0-16,2 3 0 0,0 3 0 0,1 2 0 15,1-2 0-15,0 1 0 0,2 1 0 0,1-2 0 16,-1-1 256-16,-1-1 0 0,1-3 0 0,1 0 0 15,0-1 96-15,3-2 16 0,-1 0 0 0,0 2 0 16,1 2-208-16,0 0-32 0,-1-3-128 0,1-1 192 16,1 0-192-16,0-2 0 0,0 0 128 0,1-6-128 15,1-2-512-15,0-7-128 0,1-2-48 0,1-2 0 16,-4-10-2480-16,0 0-496 0</inkml:trace>
  <inkml:trace contextRef="#ctx0" brushRef="#br0" timeOffset="-211141.26">2886 10810 13823 0,'0'0'1216'0,"0"0"-960"0,-3-4-256 0,3 4 0 15,0 0 5088-15,11 0 976 0,4 0 192 0,0-3 32 16,5 6-4544-16,3-2-912 0,3 2-176 0,2-1-32 16,-1 1-288-16,2 1-48 0,1-3-16 0,-2 0 0 15,1 1-272-15,-1-2 0 0,-1-2 0 0,0 1 0 16,-1 0 0-16,0-4 0 0,2-1-160 0,-2 1 160 31,0 0-1888-31,-3-2-256 0,-2 0-48 0,0-1-8144 0,0 1-1632 0</inkml:trace>
  <inkml:trace contextRef="#ctx0" brushRef="#br0" timeOffset="-210661.58">3617 10801 28447 0,'0'0'1264'0,"-7"6"256"0,2 2-1216 0,5-8-304 15,-3 12 0-15,1-2 0 0,-1 2 384 0,2-2 32 16,2 2 0-16,2 2 0 0,-1 3-80 0,1 2-16 16,-1-1 0-16,2 1 0 0,3 3-192 0,-2-1-128 15,0 0 160-15,2 1-160 0,-1 3 144 0,1-3-144 16,-2-2 128-16,2-3-128 0,-1-2 0 0,2-2 0 16,-2-1 0-16,0-4 0 0,-6-8 0 0,0 0 128 15,10 5-128-15,-10-5 0 0,12-1 0 0,-2-3 0 16,1-1 0-16,-1-4 0 0,-1-3 128 0,2-1-128 0,0-7 0 0,1 1 128 15,0-1-128-15,0 1 160 16,-1-1-160-16,1 2 160 0,-2 1-160 0,1-1 0 0,-3-1 0 0,2 3 128 16,1 1-128-16,-4 1 0 0,-1-1-160 0,1 4 160 15,1 0-240-15,-3 0 48 0,-2 0 16 0,1 3 0 16,0-3 176-16,1 1 0 0,0 1-144 0,-5 9 144 16,3-6 0-16,-3 6 0 0,8-7-144 0,-8 7 144 15,0 0 0-15,0 0 0 0,0 0 0 0,0 0 0 16,-2 15 224-16,4-1 96 0,2 2 32 0,-4 2 0 15,-3 0 16-15,0 0 0 0,2 2 0 0,4 3 0 16,2 3-16-16,-2-1 0 0,-6-3 0 0,3 2 0 16,4-1-352-16,-2 0 0 0,-3-7 0 0,1 3 128 15,3-1-320-15,1-1-64 0,0-3-16 0,0-2 0 16,-4-12-848-16,0 0-160 0,6 10-48 0,-6-10-7952 16,0 0-1600-16</inkml:trace>
  <inkml:trace contextRef="#ctx0" brushRef="#br0" timeOffset="-210100.04">4322 10825 31039 0,'0'0'1376'0,"0"0"288"0,0 0-1344 0,0 0-320 0,0 0 0 0,0 0 0 16,4 11 304-16,-3 2-16 0,-1-13 0 0,4 9 0 15,0 3-288-15,0-1 0 0,-3 0 0 0,2 2 0 16,1-3 0-16,-2 3 0 0,0-2 0 0,-2-1 0 15,0-10 0-15,1 12 0 0,0-2 0 0,-1-10 0 16,-2 9 256-16,2-9 32 0,-3 11 16 0,3-11 0 16,0 0-80-16,0 0-16 0,-7 6 0 0,7-6 0 15,0 0-208-15,0 0 176 0,0 0-176 0,0 0 160 16,-2-10-160-16,0 1 0 0,1-3 144 0,0 0-144 0,0-6 0 0,1 3 0 16,0-1 0-16,2 3 0 0,3-1 0 0,2-1 0 15,-1 1 0-15,2 1 0 0,0 0 0 0,2 2 0 16,1 0 0-16,-1-1 0 0,-2 1 0 0,3 2 0 15,3 0 0-15,-2 3 0 0,-3 0 0 0,1 1 144 16,2 1-144-16,0 4 160 0,-2 0-16 0,2 2 0 16,-2 0 0-16,2 3 0 0,0 1 64 0,-2 1 16 15,-3 4 0-15,3 2 0 0,2 3-96 0,-2 2-128 16,-2-4 176-16,3 4-176 0,2 1 192 0,-2 3-64 16,-3-4 0-16,0 0-128 0,0 1 144 0,1-1-144 15,-1-1 0-15,0-2 144 0,-2 0-144 0,1-1 0 16,-1-2 0-16,-2 1 0 0,-4-13-288 0,8 12-96 15,0 1 0-15,-1-2-16 16,-7-11-2720-16,8 7-528 0</inkml:trace>
  <inkml:trace contextRef="#ctx0" brushRef="#br0" timeOffset="-209533.05">5121 10820 25743 0,'0'0'1136'0,"0"0"240"0,0 0-1104 0,-4-6-272 15,4 6 0-15,-5-8 0 0,5 8 688 0,-7-9 80 16,0 1 0-16,0 1 16 0,7 7-608 0,-8-6-176 15,2-1 0-15,0-1 0 0,1 2 0 0,0-1-160 16,-1 1 16-16,-1 1 0 0,-1 1 144 0,8 4 192 16,-12-4-32-16,1 3-16 15,-4 1 688-15,5 7 128 0,2 8 16 0,-2 0 16 0,-5-3 224 0,2 0 32 0,2 0 16 0,-1-3 0 16,-3-4-240-16,4 3-32 0,2 2-16 0,1 3 0 16,1 3-512-16,2-2-96 0,1 2-32 0,2 2 0 15,0 2-208-15,2-1-128 0,-1 3 128 0,2-1-128 16,3 4 0-16,1-2 0 0,1-3 0 0,1 1 0 15,4-2 0-15,1-3 0 0,2 0-128 0,2-2 128 16,-1-2-256-16,3 0 16 0,3-2 16 0,-1-1 0 16,-3-1-192-1,2 0-32-15,2 0-16 0,1-3 0 0,1-1-64 0,-1-2-16 0,0 0 0 0,0-1 0 16,2-1-1184-16,-4-3-224 0,0-2-48 0,1-1-12416 16</inkml:trace>
  <inkml:trace contextRef="#ctx0" brushRef="#br0" timeOffset="-209176.63">5585 10374 15663 0,'0'0'688'0,"0"0"144"0,0 0-656 0,0 0-176 0,-9 0 0 0,9 0 0 16,-3 11 4480-16,3-1 848 0,3 3 176 0,0 3 48 16,1 2-4368-16,2 6-864 0,3 2-192 0,0 5-128 15,-1 1 144-15,0 4-144 0,2 3 0 0,1 1 144 16,-1 1-144-16,2-1 0 0,-2-1 0 0,-2 0 0 15,-4 0 0-15,0-1 128 0,0 0-128 0,0-2 0 16,0 0 0-16,-2-5 0 0,0-2 0 0,0-3 0 16,1-4 0-16,-1-1 0 0,-2-3 0 0,0-1 0 15,0-7-416-15,0 1-160 0,0-11-48 0,0 0-14912 16</inkml:trace>
  <inkml:trace contextRef="#ctx0" brushRef="#br0" timeOffset="-208980.47">5416 10833 18431 0,'0'0'1632'0,"0"0"-1312"16,0 0-320-16,0 0 0 0,0 0 5600 0,0 0 1056 16,13-1 192-16,1 1 64 0,2 0-5600 0,3 0-1120 15,6 0-192-15,4 4 0 0,3 0 0 0,1 0 0 16,-1 1 0-16,0-1-128 15,-4 1-416-15,0 1-80 0,-3 1-16 0,-3 1-11712 16,0 0-2336-16</inkml:trace>
  <inkml:trace contextRef="#ctx0" brushRef="#br0" timeOffset="-208784.36">5955 10887 43247 0,'0'0'1920'0,"-7"9"384"0,0 0-1840 0,2 0-464 0,5-9 0 0,-1 14 0 16,1-1 144-16,2-1-144 0,2 1 128 0,0 0-128 15,-1 2 0-15,0-1-192 0,3 2 0 0,-1-1 16 16,0 1-2032-16,-1-1-416 0,0-2-64 0,-1 1-13632 16</inkml:trace>
  <inkml:trace contextRef="#ctx0" brushRef="#br0" timeOffset="-208588.34">5976 10565 28559 0,'-11'-19'2544'0,"4"10"-2032"16,0 0-512-16,4 1 0 0,0 2 3408 0,3 6 592 15,0 0 112-15,0 0 32 16,10-5-5168-16,1 1-1024 0,1 2-192 0,-1 2-14784 0</inkml:trace>
  <inkml:trace contextRef="#ctx0" brushRef="#br0" timeOffset="-208168.75">6323 10832 28559 0,'0'0'1264'0,"0"0"272"0,0 0-1232 0,0 0-304 0,0 0 0 0,-8 0 0 16,8 0 2160-16,-9 0 368 0,1 1 80 0,8-1 16 15,-8 5-1936-15,8-5-384 0,-7 11-80 0,0-1-16 16,1 1-208-16,-1-1-256 0,1 2 48 0,0-2 16 16,0 3-160-16,1 2-32 0,-1-1 0 0,0 0 0 15,-1 1 208-15,1 0 48 0,1 1 0 0,-2 1 0 16,-1-4 128-16,3 4 0 0,1-1 0 0,2-1 0 15,0-3 0-15,4 1 0 0,1-1 0 0,3-1 0 0,0 0 0 0,2-2 144 16,1-1-16-16,3-2-128 0,2 0 192 0,-1-1-192 16,2-3 192-16,0 1-192 0,2-2 144 0,0-2-144 15,0-6 0-15,1 1 144 0,2-1-144 0,-1-2 0 16,1-2 0-16,-2-4 0 0,-1-2 0 0,0 0 0 16,-3 0 0-16,1 2 0 0,-1 0 0 0,-1-3 0 15,-1 0 144-15,-2 2-144 0,-2 2 160 0,-1-4-32 16,-3-1-128-16,0 0 192 0,-1 2 128 0,0-1 0 15,-3 2 16-15,-1 2 0 0,-2 1 16 0,1 2 0 16,-2 1 0-16,4 10 0 0,0 0 32 0,-8-7 16 16,0 3 0-16,8 4 0 0,-9 0-400 0,9 0 0 15,0 0 0-15,-11 7 0 16,2-5-2096-16,9-2-400 0,0 0-64 0</inkml:trace>
  <inkml:trace contextRef="#ctx0" brushRef="#br0" timeOffset="-207747.51">6757 10867 20271 0,'0'0'896'0,"0"0"192"0,5 11-880 0,1-1-208 0,0 0 0 0,1 2 0 16,-3-1 1792-16,1 0 304 0,-1 2 64 0,1 0 16 15,-1 0-1216-15,-2 0-224 0,-2 0-48 0,0 0-16 16,2 1 160-16,-2-1 48 0,0-2 0 0,0 1 0 15,0-12-48-15,0 12-16 0,0-12 0 0,0 10 0 16,0-10 80-16,0 0 0 0,0 0 16 0,0 0 0 0,0 0-336 0,0 0-64 16,0 0 0-16,1-12-16 0,-1 2-16 0,1-2 0 15,1-2 0-15,-1 1 0 0,-1-3-16 0,3-2 0 16,-1-3 0-16,2 0 0 0,0-2-288 0,1-1-176 16,-2 1 192-16,2 3-192 0,2-1 0 0,0 6 0 15,1 3 0-15,0 2 0 0,1 2 128 0,0 3-128 16,0 1 0-16,2 1 0 0,1 2 144 0,-1 3-16 15,1 2-128-15,0 0 192 0,-1-1-64 0,2 1-128 16,2 1 176-16,0 0-176 0,1 0 192 0,0 2-192 16,1-1 192-16,0 4-192 0,0 1 128 0,-2 2-128 15,0-1 0-15,-2 2 0 0,-2 3 0 0,1 2 0 16,-1-1 0-16,0 0 0 0,1 0 0 0,-2-1-176 0,-3 0 32 16,-1-1 0-1,2-6-464-15,-1 3-96 0,-3-3 0 0,-4-10-16 16,10 6-2048-16,-10-6-416 0,12 4-80 0</inkml:trace>
  <inkml:trace contextRef="#ctx0" brushRef="#br0" timeOffset="-205774.63">7620 10734 36799 0,'0'0'1632'0,"0"0"336"0,0 0-1584 0,0 0-384 0,0 0 0 0,-9-5 0 16,0-8 400-16,4 2 0 0,5 11 0 0,0 0 0 16,0 0-112-16,0 0-32 0,0 0 0 0,0 0 0 15,0 0-256-15,0 0 0 0,0 0 0 0,0 0 0 32,0 0-752-32,0 0-48 0,-2-9-16 0,2 9 0 15,0 0-2720-15,0 0-560 0</inkml:trace>
  <inkml:trace contextRef="#ctx0" brushRef="#br0" timeOffset="-205564.59">7526 11009 10127 0,'0'0'896'0,"0"0"-704"16,0 0-192-16,0 0 0 0,2-8 6016 0,-2 8 1152 15,0 0 256-15,0 0 32 0,0 0-5856 0,0 0-1184 16,0 0-224-16,7-5-64 0,-7 5-128 0,0 0 0 16,11-4-192-16,-11 4 192 15,0 0-2464-15,10-2-368 0</inkml:trace>
  <inkml:trace contextRef="#ctx0" brushRef="#br0" timeOffset="-203862.98">10487 10081 12895 0,'0'0'1152'0,"0"0"-928"0,0 0-224 0,0 0 0 16,-9 4 3872-16,9-4 736 0,0 0 128 0,0 0 48 15,-4 12-3568-15,3 1-720 0,2-4-144 0,0 4-32 16,1 1 16-16,0 0 0 0,0 3 0 0,0 3 0 15,-1 2 80-15,2 0 16 0,0 0 0 0,-1 3 0 16,1 1 16-16,0 2 0 0,-5-2 0 0,4 1 0 16,0 2 64-16,-2-1 0 0,-2 1 16 0,-1 0 0 15,2 0-80-15,-2-2 0 0,-1-1-16 0,1 0 0 16,2 1-112-16,0 0 0 0,0 0-16 0,-3-1 0 16,0-1-64-16,0-3-16 0,-1 0 0 0,2 0 0 0,0-4-224 15,2-2 176-15,0 0-176 0,-2-3 160 16,-2-3 96-16,4-1 32 0,1 0 0 0,0-9 0 0,0 0 64 0,0 0 16 15,0 0 0-15,0 0 0 0,0 0-176 0,0 0-48 16,4-11 0-16,2-2 0 0,5-2-16 0,-4-2-128 16,-4-2 192-16,2-1-64 0,2-2-128 0,-1 1 0 15,1-7 0-15,-1 0 0 0,1 1 0 0,2 2 128 16,1 2-128-16,2 3 0 0,0 1 0 0,1 3 0 16,1 2 0-16,1 2 0 0,-1 1 0 0,0 4 0 15,1 1 0-15,0 2 0 0,2 2-176 0,-1 0 176 16,-1 2-128-16,1 4 128 0,0 4-128 0,-1-1 128 15,1-1-128-15,0 1 128 0,-1 1 0 0,1 1-128 16,0-3 128-16,-1 1 0 0,0-1 0 0,0 1-128 16,1 3 128-16,0-1 0 0,-1 2 0 0,-2 2 0 0,-2 4 0 15,0-2 0-15,1 1 0 0,0 2 0 0,-3 1 0 0,-1-1 0 16,-2 1 0-16,1-2 0 0,-1-1 0 0,2 0 0 16,-3-1 0-16,2-2 0 0,1 0 0 0,0-4 0 15,-1 3 0-15,1-3-256 0,-8-9 32 0,9 4 16 31,-9-4-2544-31,9 3-512 0,-9-3-112 0</inkml:trace>
  <inkml:trace contextRef="#ctx0" brushRef="#br0" timeOffset="-202813.98">11779 9810 17503 0,'0'0'1552'15,"0"0"-1232"-15,0 0-320 0,0 0 0 0,0 0 2144 0,0 0 368 0,0 0 80 0,0 0 16 16,0 0-1840-16,-4 11-352 0,4-11-80 0,-4 11-16 16,-1-1 0-16,0-1-16 0,0-1 0 0,1 4 0 15,0 1-96-15,-3 1-16 0,-2 3 0 0,0 2 0 16,-1-1 0-16,-2 3 0 0,-2 1 0 0,-2 1 0 15,-2 0 224-15,-1 3 32 0,0 2 16 0,-1 5 0 16,2 2 64-16,-2 2 16 0,-2-1 0 0,4 3 0 0,4-2-128 0,2 0-32 16,2 0 0-16,0 2 0 0,3 3 208 0,1-2 48 15,4-2 0-15,3 0 0 0,0 2-224 0,3-2-32 16,1 1-16-16,2-4 0 0,0-1-368 0,2-4 144 16,1-2-144-16,1 0 0 0,-1-4 192 0,2-1-192 15,-1 1 192-15,2-2-192 0,-1-3 0 0,1 1 0 16,0-2 0-16,2-1 0 0,2-1-368 0,0-2-16 15,-1-2-16-15,3-2 0 16,0 3-288-16,1-5-48 0,1-1-16 0,0-1 0 16,1-1-336-16,0 1-80 0,1-1-16 0,2-4 0 15,0 1-1504-15,1-2-320 0</inkml:trace>
  <inkml:trace contextRef="#ctx0" brushRef="#br0" timeOffset="-201753.22">12440 10346 5519 0,'0'0'496'0,"0"0"-496"0,0 0 0 0,0 0 0 0,9-7 4352 0,-9 7 784 16,0 0 160-16,9-4 16 0,-9 4-3696 0,0 0-736 0,0 0-160 0,0 0-16 15,0 0-128-15,0 0-32 0,0 0 0 0,0 0 0 16,0 0 224-16,0 0 32 0,0 0 16 0,0 0 0 16,0 0 224-16,-4 8 48 0,-2 0 16 0,6-8 0 15,-7 8-64-15,1-1-16 0,-2 1 0 0,0 0 0 16,0 1-384-16,1 2-96 0,-1 2-16 0,0 0 0 16,-1-2-64-16,0 4-16 0,-2 3 0 0,0 4 0 15,-5 2-16-15,0 2-16 0,-2-4 0 0,0 3 0 16,-2 1-192-16,1 0-32 0,-1-1-16 0,2-2 0 15,0-2-48-15,-1 0-128 0,2-6 192 0,0 4-64 0,4-4-128 16,2-3 0-16,1 0 0 0,1-4 0 0,-1-1-288 0,1 0-96 16,0-2 0-16,9-5-16 15,-9 5-800-15,9-5-144 0,-10 3-48 0,1 1 0 16,1 0-576-16,8-4-112 0,0 0-32 0,0 0 0 16,-9 2-80-16,9-2-32 0,0 0 0 0,0 0 0 15,-9 2 176-15,9-2 16 0</inkml:trace>
  <inkml:trace contextRef="#ctx0" brushRef="#br0" timeOffset="-201467.05">11980 10437 43935 0,'0'0'1952'0,"0"0"400"0,-9-3-1888 16,9 3-464-16,0 0 0 0,0 0 0 0,0 0 288 0,0 0-32 0,6 4-16 0,5 4 0 16,0 1-240-16,5 3 0 0,5 1 0 0,1 3 0 15,0 2 0-15,2 1 0 0,2 1 0 0,1 2 0 16,3 2 0-16,-1 0 0 0,-3 4 0 0,-1-2 0 16,-3 0 0-16,-1-4 0 0,-3 0 0 0,-1 0 0 15,-1-5 0-15,-2 0 0 0,-1 0 0 0,1-1 0 16,-1-2 0-16,-1-1 0 0,0 2 0 0,-2-4 0 15,-1 0 0-15,-1 0 0 0,0 0-176 0,0-2 176 16,0-1-2224-16,-2 0-320 0,-6-8-64 0</inkml:trace>
  <inkml:trace contextRef="#ctx0" brushRef="#br0" timeOffset="-199717.9">12569 9746 4607 0,'0'0'400'0,"0"0"-400"0,-5-8 0 0,-2 3 0 16,7 5 5568-16,0 0 1024 0,0 0 192 0,0 0 64 15,0 0-5296-15,0 0-1040 0,0 0-224 0,10-4-32 0,0 3-96 0,-10 1-16 16,10 2 0-16,2 3 0 0,4 2-144 0,-2 1 0 16,-2 1 0-16,0 3 0 0,-1-1 0 0,2 5 288 15,0-3-48-15,0 4-16 0,-1 0 608 0,0 3 128 16,0-1 32-16,-1 2 0 0,1 0-48 0,2 1-16 15,1 0 0-15,0 8 0 0,1 1-224 0,1 5-32 16,1-4-16-16,1 5 0 0,1-2-240 0,0-1-48 16,1 0-16-16,1-3 0 0,1 2-96 0,1-3 0 15,-3 0-16-15,0 1 0 0,-2 0-240 0,-1 3 176 16,-1 1-176-16,-4-1 160 0,-6-1-160 0,-1 2 160 16,0 4-160-16,-6-2 160 0,-7-2-16 0,-1-1 0 15,0 1 0-15,-3-4 0 0,-5 0 32 0,-1-1 0 16,2-4 0-16,-4-1 0 0,0-1-176 0,0-2 0 15,1-9 144-15,4 0-144 0,-2-1 0 0,3-6-320 0,0-1 64 0,3-5-19344 16</inkml:trace>
  <inkml:trace contextRef="#ctx0" brushRef="#br0" timeOffset="-197546.34">10026 10511 23439 0,'0'0'1024'0,"0"0"240"0,0 0-1008 0,5-6-256 0,-1-2 0 0,-4 8 0 16,6-7 0-16,-6 7 176 0,4-9-176 0,-4 9 160 15,0 0-160-15,0 0 0 0,-1-9 0 0,1 9 128 16,0 0 0-16,0 0-128 0,-9-1 192 0,0-2-64 16,-2 2 320-16,1 2 48 0,1 2 16 0,-2 1 0 15,-1 0 128-15,1-1 48 0,-1 0 0 0,-1 0 0 16,-1 1 448-16,-1 0 80 0,0-2 32 0,0 1 0 16,1-3-16-16,-2 0 0 0,-2 0 0 0,2-3 0 15,2 3-320-15,-2-1-64 0,-2 0-16 0,1-1 0 16,-1 0-384-16,1-1-96 0,0 0-16 0,0 1 0 15,-1-1-144-15,1-1-16 0,1 3-16 0,1 0 0 0,-1-2-160 16,2 2 0-16,-1-2 0 0,2 2 0 0,0 0-256 0,3 2 0 16,1 3 16-16,9-4 0 15,-9 4-496-15,2 1-96 0,7-5-32 0,0 0 0 16,-4 9-2208-16,4-9-448 0</inkml:trace>
  <inkml:trace contextRef="#ctx0" brushRef="#br0" timeOffset="-196848.94">10061 10666 8287 0,'0'0'736'0,"-9"0"-592"0,-2-2-144 0,2 2 0 15,9 0 5152-15,-10 2 992 0,-1 0 208 0,2 0 48 16,9-2-4992-16,-10 3-1008 0,-1-1-192 0,1 1-32 15,-1-2-48-15,0 1-128 0,-2-2 192 0,1 1-64 16,0 0-128-16,-1 1 0 0,-3-1 144 0,1 3-144 16,-1-2 128-16,-1 2-128 0,-1 0 160 0,0 1-160 15,-2 1 784-15,2 0 64 0,1-1 16 0,0-1 0 16,0 0 240-16,1-1 48 0,2-2 16 0,0 2 0 16,2-1-464-16,0-2-112 0,2 0-16 0,1 0 0 15,9 0-416-15,-9 0-160 0,-1 0 0 0,1 2 144 16,0 0-528-16,0 1-128 0,0 1 0 15,9-4-16-15,-8 5-2160 0,8-5-416 0,-10 3-96 0</inkml:trace>
  <inkml:trace contextRef="#ctx0" brushRef="#br0" timeOffset="-196111.77">8442 10466 24879 0,'0'0'1088'0,"0"0"256"0,0 0-1088 0,0 0-256 16,-11-2 0-16,11 2 0 0,0 0 560 0,-9-2 48 15,9 2 16-15,0 0 0 0,0 0 80 0,0 0 0 16,0 0 16-16,0 0 0 0,0 0-112 0,0 0-32 16,0 0 0-16,0 0 0 0,0 0-224 0,0 0-48 0,10 0-16 0,1 2 0 15,-1 5 128-15,-1-3 32 0,1 2 0 0,-1 5 0 16,-1 0 0-16,-1 5 0 0,0 2 0 0,1 0 0 15,-1-2-192-15,3 4-48 0,-1 2 0 0,1 0 0 16,1 3-16-16,-1-4 0 0,0 2 0 0,1 1 0 16,2-1 192-16,-1-1 16 0,-1 0 16 0,1 2 0 15,-1-3-64-15,0 1-16 0,2-3 0 0,-1 1 0 16,-2 0-208-16,2 0-128 0,-1 0 160 0,-1-1-160 16,-1-2 128-16,-1 0-128 0,0-1 0 0,-2-2 144 15,1-1-320-15,-1-1-64 0,2-3-16 0,0 0 0 16,0-2-1968-16,-8-7-400 15,0 0-64-15,0 0-12256 0</inkml:trace>
  <inkml:trace contextRef="#ctx0" brushRef="#br0" timeOffset="-195746.31">9018 10417 18431 0,'0'0'1632'0,"0"0"-1312"15,0 0-320-15,0 0 0 0,-8 0 3024 0,8 0 544 16,0 0 96-16,0 0 32 0,0 0-2592 0,-8 6-512 16,8-6-96-16,-5 7-32 0,5-7 0 0,-4 12 0 0,-1 0 0 0,1 1 0 15,0 1-336-15,0 2-128 0,0 2 0 0,0 0 144 16,-1 1-144-16,0 3 0 0,-3-1 0 0,2 3 0 15,-1 4 192-15,0 0 64 0,-2 0 16 0,-2-2 0 16,-5 1 528-16,0 3 96 0,1-1 32 16,-1 1 0-16,-2 1-112 0,1 3-32 0,-1 4 0 0,1 0 0 15,0 1-384-15,0-1-80 0,0-1 0 0,2 0-16 16,5-1-304-16,2-3 0 0,3-3 128 0,2-4-128 16,2-2 0-16,1-5 0 0,0-5-176 0,3 1 176 15,1-5-1696 1,-1-2-224-16,-3-8-64 0,0 0 0 0,0 0-1520 0,0 0-304 0</inkml:trace>
  <inkml:trace contextRef="#ctx0" brushRef="#br0" timeOffset="-194911.09">8502 10128 1839 0,'0'0'160'0,"0"0"-160"0,0 0 0 0,-8 8 0 0,1 2 2768 0,7-10 528 16,-9 3 96-16,9-3 32 0,0 0-1504 0,-8 5-320 16,8-5-48-16,0 0-16 0,0 0-288 0,0 0-64 15,-9 1-16-15,9-1 0 0,0 0-240 0,-9 2-48 16,9-2-16-16,0 0 0 0,0 0-160 0,0 0-16 15,-8-4-16-15,8 4 0 0,0 0-80 0,0 0-16 16,0 0 0-16,0 0 0 0,1-11-48 0,2 1-16 16,1-1 0-16,1 2 0 0,0 0-64 0,2-1 0 15,-1-1-16-15,2 2 0 0,0 0-16 0,1-3 0 16,0-2 0-16,-1 1 0 0,0 1-48 0,0 0-16 16,-2-1 0-16,1 0 0 0,-1 2-96 0,1 1 0 15,-2 1-16-15,0 2 0 0,1 0-240 0,-1-2 176 0,0-3-176 16,0 2 160-16,0 2-160 0,2 0 0 15,-1-2 144-15,1 3-144 0,-7 7 0 0,8-6 128 0,0 0-128 0,-8 6 0 16,7-6 0-16,-7 6 0 0,10-5 0 0,-10 5 0 16,0 0 0-16,9 1 0 0,-9-1 0 0,0 0 0 15,9 4 0-15,-9-4 0 0,0 0 0 0,8 8 0 16,-1 1 0-16,-1 0 256 0,-6-9-64 0,5 13-16 16,-1 0 80-16,0-3 0 0,-4-10 16 0,2 13 0 15,1 3 16-15,2-2 0 0,0 1 0 0,-1-2 0 16,-1-1-112-16,1 1-32 0,1 0 0 0,-1 1 0 15,-3 0-144-15,2 1 0 0,1-1 0 0,1 0 128 16,0-1-128-16,0 0 0 0,2 0 0 0,-1 3 0 16,-2-3 0-16,2-1 0 0,-1 0 128 0,0-6-128 0,3 1 0 15,0-2 128-15,1-1-128 0,1-2 128 16,-1 1-1376-16,2-4-288 0</inkml:trace>
  <inkml:trace contextRef="#ctx0" brushRef="#br1" timeOffset="-117322.31">2027 5767 4607 0,'0'0'400'0,"0"0"-400"0,0 0 0 0,0 0 0 16,0 0 2720-16,0 0 464 0,0 0 80 0,0 0 32 15,0 0-1744-15,0 0-336 0,0 0-80 0,0 0-16 16,0 0-384-16,0 0-80 0,0 0-16 0,0-9 0 16,-1 0-64-16,1 9-32 0,5-8 0 0,-5 8 0 15,0 0 128-15,0 0 32 0,0 0 0 0,9-4 0 16,-9 4 144-16,0 0 48 0,0 0 0 0,0 0 0 15,8 6-192-15,-8-6-16 0,7 10-16 0,-7-10 0 16,2 11-160-16,0 0-48 0,-2-11 0 0,0 13 0 16,-2 0-64-16,2-1-16 0,0 1 0 0,0 2 0 0,0 3-144 15,4 12-48-15,4 11 0 0,1-1 0 0,-4-7-32 0,1-3-16 16,-3-9 0-16,3 5 0 0,2 4 0 0,1 2 0 16,1 2 0-16,0 4 0 0,1 1-144 0,-2-2 160 15,0-3-160-15,0 0 160 0,-1-3-160 0,-1-3 0 16,-2 0 144-16,0-3-144 0,0-3 0 0,0-4 144 15,-1-2-144-15,0-2 0 0,0-4 0 0,-1 0 0 16,-3-10 0-16,0 0 0 16,0 0-640-16,0 0-64 0,0 0-32 0,0 0-10144 15,0 0-2016-15</inkml:trace>
  <inkml:trace contextRef="#ctx0" brushRef="#br1" timeOffset="-116570.79">2039 5577 21183 0,'0'0'944'0,"0"0"192"0,0 0-912 0,0 0-224 0,0 0 0 0,-8-3 0 16,8 3 1920-16,0 0 352 0,-9 1 64 0,9-1 16 15,0 0-1664-15,-8 4-336 0,8-4-64 0,-8 5-16 0,8-5-112 16,0 0-32-16,0 0 0 0,0 0 0 0,0 0-128 0,0 0 0 16,0 0 0-16,0 0 0 0,10 6 0 0,0-4 0 15,0-2 0-15,1 0 128 0,-1 0-128 0,2-4 0 16,1 0 0-16,1 0 128 0,1 1 32 0,0-1 0 15,2 0 0-15,2 0 0 0,-1 1 240 0,3 3 48 16,1-2 16-16,3 4 0 0,1 1-64 0,-3 2-16 16,-5-2 0-16,3 2 0 0,1 3-192 0,-1 0-64 15,-5-2 0-15,1 2 0 0,1 1-128 0,-2 1 160 16,-4 1-160-16,-3-1 160 0,-2 2-160 0,1 1 0 16,-1 1 0-16,-2 2 0 0,-1 2 0 0,-1 1 0 15,-2 1 0-15,-1 3 128 0,0-3-128 0,-1 1 0 16,-2-1 0-16,-1-1 0 0,-1 2 0 0,-2-1 0 15,-1-1 0-15,-2-2 0 0,0 3 0 0,-6-2 128 0,-2 0-128 16,1 2 0-16,2 1 128 0,-4-2-128 0,-9 2 0 0,5-1 128 16,1-3-128-16,1 0 0 0,-1-3 0 0,2-1 0 15,3-1 128-15,3-3-128 0,1-3 0 0,0 1 128 16,0-1-128-16,2-3 128 0,4 0-128 0,-3-2 128 16,1-1-128-16,0 0 0 0,9 0 144 0,-9 0-144 15,0-1 0-15,9 1 0 0,0 0 0 0,0 0 0 16,0 0 0-16,0 0 0 0,0 0 0 0,0 0 128 15,0 0-128-15,0 0 0 0,0 0 0 0,0 0 0 16,12 4 0-16,1-3 0 0,1-4 0 0,2 2 0 16,2 1 0-16,4-1 0 0,2-3 0 0,2 2 0 15,1 0 0-15,4 2 0 0,2 2 128 0,0 0-128 16,-1 0 0-16,-1 2 0 0,1 3 0 0,-4 2 0 16,-2 4 0-16,-2 1 0 0,-3 2 0 0,0 1 0 0,-3 0 0 0,-1-2 0 15,0 0 0-15,-3 0 0 0,-1-1 0 0,-1-1 0 16,-3-3 0-16,0 0 0 0,-1 2 0 0,-1-1 0 15,-4-1 0-15,1 0 0 0,0 1 0 0,0-1 0 16,0 2 0-16,0-4 0 16,-4-8-320-16,0 10-144 0,1-1-32 0,-1-9-10176 15,-1 10-2032-15</inkml:trace>
  <inkml:trace contextRef="#ctx0" brushRef="#br1" timeOffset="-116053.66">2872 6249 23039 0,'0'0'2048'0,"0"0"-1648"0,0 0-400 0,0 0 0 15,11-2 1328-15,0-1 176 0,2 0 32 0,-1 0 16 16,-2 0-1184-16,3-2-240 0,2 1-128 0,-1 1 128 16,-2-1 0-16,1 0 16 0,1-1 0 0,1 1 0 15,-2 2-144-15,-2-2 0 0,0 0 144 0,1 0-144 16,-1 1 160-16,0 1-32 0,-11 2-128 0,9-4 192 0,-9 4 160 0,10-7 32 16,-10 7 0-16,8-6 0 15,-8 6-144-15,8-8-32 0,-8 8 0 0,5-9 0 0,-1 0-16 0,-4 9 0 16,3-12 0-16,-2 2 0 0,-2 0-48 0,1 10-16 15,-2-11 0-15,-2 3 0 0,-1-1-128 0,-1 1 0 16,-3 1 0-16,-1 1 128 0,1 2-128 0,-2 3 0 16,-4 1 0-16,1 2 0 0,0 2 0 0,-3 3 0 15,-3 1 0-15,3 3 0 0,1 5 0 0,1 2 128 16,-2 2-128-16,4 1 128 0,2-1-128 0,1 3 0 16,-2-1 0-16,1 1 0 0,-1-1 0 0,4-1 128 15,3-1-128-15,-2-1 128 0,-2 4-128 0,4-7 0 16,4 4 144-16,1-4-144 0,-2 1 0 0,4-2 128 15,1-2-128-15,3-1 0 0,-1-2 0 0,4-2 0 16,4-1 0-16,1-1 128 0,2 0-128 0,2-4 0 0,2 2 0 0,5-3 128 31,1 2-784-31,0 0-160 0,-1-2-16 0,-1-1-8816 0,2-1-1744 0</inkml:trace>
  <inkml:trace contextRef="#ctx0" brushRef="#br1" timeOffset="-115408.39">3666 6226 10127 0,'0'0'896'0,"-1"-9"-704"0,-1 1-192 0,2 8 0 16,0 0 4192-16,-1-9 800 0,1 1 176 0,0 8 16 15,0-12-4112-15,-1 4-832 0,1 8-240 0,-4-10 0 0,0 1 0 0,-1 1 0 16,-3 1 0-16,1 2 0 15,7 5 0-15,-10-4-240 0,-2 2 80 0,1 2 16 0,-1 1 144 0,-1 6-160 16,-2 0 160-16,0 0-160 0,-3-1 304 0,1 1 64 16,0 2 16-16,0 2 0 0,-2 0 608 0,4 1 128 15,2-2 32-15,0 1 0 16,-3-2-224-16,3 3-32 0,3 1-16 16,-1 0 0-16,-1 0-320 0,2 2-64 0,2 2-16 0,3 3 0 0,-2-3-320 0,5 0 0 15,2-2 0-15,2 0 128 0,6 0-128 0,0-1 0 16,0-3 0-16,4 0 0 0,2-3 0 0,0-2 0 15,-1-3 0-15,2 1 128 0,3-4-128 0,2 0-192 16,-1-3 64-16,2-1 0 0,-1-2-80 0,0-5-16 16,3 1 0-16,-1-2 0 0,-1 1 224 0,-2-3 0 0,-1-2 0 0,-1 1 0 15,-2 1 0-15,-2-5 0 0,-3 4 0 0,1 0 0 16,-4 2 176-16,1 2 80 0,-1-1 0 0,-1 0 16 16,-1-4-80-16,-1 3-32 0,-1 0 0 0,0 3 0 15,-2 1-160-15,-1 9 128 0,-1-8-128 0,1 8 128 16,-4-10-128-16,4 10 0 0,0 0 0 0,0 0 128 15,-9 0-128-15,9 0 0 0,-8 7 0 0,1 2 0 16,1 2 0-16,0-1 0 0,1 2 0 0,1 1 0 16,0 1 0-16,2 1 0 0,1 2 0 0,-1 1 0 15,1-4-144-15,0 3 144 0,-1 2 0 0,2 0 0 16,0 3 0-16,0 3 0 0,0 1 0 0,2 1 0 16,0 0 0-16,1-1 0 0,-1 0 0 0,1 2 0 15,1 1 0-15,0-2 0 0,-2 2 0 0,0 1 0 0,-2 0 0 0,0 1 0 16,0 1 128-16,-2 0-128 0,1 3 0 0,-1 1 0 15,-2 0 0-15,0-6 0 0,-1-1 128 0,-1-2-128 16,0-1 0-16,-2-4 144 0,0-1-144 0,-1-2 0 16,1-5 144-16,-4 0-144 0,-3-2 128 0,-5-2-128 15,-3-2 160-15,-1-1-160 16,0-1-272-16,-4-2-160 0,-1-4-16 0,1-2-16 16,2-4-1712-16,0-1-320 0,0-4-80 0</inkml:trace>
  <inkml:trace contextRef="#ctx0" brushRef="#br1" timeOffset="-115002.64">3962 6506 22111 0,'0'0'976'0,"0"0"208"0,0 0-944 0,0 0-240 0,0 0 0 0,0 0 0 16,10-2 1408-16,0-5 224 0,-3 0 48 0,1 0 16 16,-8 7-1264-16,7-8-256 0,-1 0-48 0,-2-2-128 15,-1-3 352-15,-2 1-32 0,0 0-16 0,-1-1 0 16,-1 0 464-16,1 0 80 0,1 0 32 0,-1-3 0 0,0-5 128 0,0 1 16 15,-1-4 16-15,2 2 0 0,2 0-320 0,1-2-64 16,0 3-16-16,0 1 0 0,1 0-176 0,3 4-32 16,3 3-16-16,-4-4 0 0,-7-6-48 0,3 3-16 15,1 2 0-15,-1 6 0 0,1-1-352 0,2 4 0 16,0 0 0-16,1 4 0 0,-7 5 0 0,10-4-288 16,0 1 48-16,2 1 16 15,1 2-1760-15,0 2-336 0,0 0-80 0,0 0-8272 16,0 1-1648-16</inkml:trace>
  <inkml:trace contextRef="#ctx0" brushRef="#br1" timeOffset="-114630.89">4229 6318 15663 0,'0'0'1392'0,"0"0"-1120"0,0 0-272 0,0 0 0 15,0 0 3728-15,0 0 688 0,13-1 144 0,0 0 32 16,-1-1-3616-16,0-3-720 0,0-1-128 0,-1-1-128 15,1 2 128-15,2 0-128 0,1-2 0 0,0-1 128 16,2-2-128-16,3 0 0 0,2-1 0 0,-1 1 128 16,-4 2-128-16,1-4 0 0,3 2 0 0,0-1 0 15,-3 1 128-15,-2 1-128 0,-1-3 128 0,-3 3-128 16,-4-2 400-16,-8 11 0 0,0 0 0 0,4-10 0 16,-4 1 32-16,0 9 0 0,-4-10 0 0,0 2 0 15,4 8-224-15,-10-7-32 0,-2 2-16 0,-1 4 0 16,0 3-160-16,0 2 0 0,0 1 0 0,-3 3 0 0,-1 1 0 0,0 3 0 15,1 2-144-15,0 3 144 0,-3 0 0 16,4 3 128-16,0 2-128 0,2 0 192 0,2 0-64 0,0 1 0 16,3 1-128-16,3 1 192 0,0 0-192 0,2-2 128 15,1-2-128-15,3 0 0 0,3-4 128 0,1 0-128 16,0-1 0-16,3-6 0 0,3 0 0 0,0 0 0 16,1-4 0-16,2-3-160 15,2-1-1600-15,1-2-320 0,1-2-64 0</inkml:trace>
  <inkml:trace contextRef="#ctx0" brushRef="#br1" timeOffset="-114214.72">5017 6082 23951 0,'0'0'2128'0,"-11"0"-1696"0,11 0-432 0,-10 0 0 16,-2-2 2112-16,12 2 352 0,-9 2 64 0,0 0 16 15,-2 2-2032-15,0 0-512 0,-2 1 0 0,0 1 0 16,-2 1 288-16,1 2-32 0,-2-1-16 0,1 3 0 16,-2 1-240-16,-3 1 0 0,2 0 128 0,0 0-128 15,-1 0 0-15,2-1 0 0,2-1 0 0,0-1 0 16,2-5-144-16,3 2 144 0,10-7-208 0,-8 4 80 16,8-4 128-16,0 0 0 0,0 0 0 0,0 0 0 15,0 0 0-15,0 0 0 0,8-10 0 0,2 4-192 16,1-1 192-16,1 1-160 0,1-1 160 0,0 5-160 0,0 0 160 15,1 1 0-15,0 2 160 0,3 2-160 0,0 0 0 16,2 2 0-16,-1-2 0 0,0 2 0 0,-1 0 0 0,0 0 0 16,0 0 0-16,0 2 0 0,-3-1 0 0,-1 2 0 15,-1 0 0-15,-3 0 0 0,-9-8 128 0,0 0-128 16,10 10 0-16,-4 1 144 0,-6-11 112 0,0 14 32 16,1-1 0-16,-4 1 0 0,-6-3 32 0,0 1 16 15,-1-1 0-15,-1 2 0 0,0 2-192 0,-2-1-144 16,-1 0 192-16,1 1-192 0,0-1 0 0,0 0 0 15,-1 1 0-15,1-2 0 16,1-1-1840-16,2-2-320 0,-1 0-64 0,2-3-11536 0</inkml:trace>
  <inkml:trace contextRef="#ctx0" brushRef="#br1" timeOffset="-113779.7">5423 6021 25791 0,'0'0'2304'0,"0"0"-1856"0,0 0-448 0,0 0 0 16,0 0 2960-16,-7 8 496 0,0-2 112 0,1 2 16 16,-1 1-2912-16,-1 2-672 0,-1-2 0 0,0 1 0 15,-1 1 0-15,-2 2 0 0,-1 0-176 0,0-1 176 16,0 1-576-16,1-2-32 0,-1 0 0 0,1-1 0 15,0-1 32-15,1 1 16 0,-1-4 0 0,2 1 0 0,-1-4 352 0,11-3 64 16,-9 3 16-16,9-3 0 0,0 0 128 0,0 0 0 16,0 0 0-16,0 0 0 0,0 0 0 0,0 0 176 15,0 0-48-15,0 0 0 0,9-4-128 0,2 2 0 16,0 0 0-16,1 2 0 0,1 0 144 0,1 3 0 16,1-1 0-16,-1 2 0 0,2 3-144 0,-1-3 0 15,1 2 0-15,-2 0 0 0,-1 0 0 0,-1 1 0 16,-1 0 0-16,-4 4 0 0,0-1 0 0,-2 2 128 15,-1 1-128-15,-3 3 128 0,-3-1 128 0,-1 1 32 16,-1 1 0-16,0 0 0 0,-2 0 0 0,-1 0 0 16,1 1 0-16,-1-1 0 0,-1 3-288 0,1-4 128 15,-1 0-128-15,0 0 0 0,1-1 0 0,0 1 0 16,-5-3 0-16,1 0 0 16,1 1-752-16,0 0-96 0,-1-1-32 0,2-7-14624 0</inkml:trace>
  <inkml:trace contextRef="#ctx0" brushRef="#br1" timeOffset="-113582.68">5772 6261 11967 0,'0'0'1072'0,"0"13"-864"0,2 7-208 0,2 3 0 15,0 2 6544-15,1 0 1264 0,2-2 256 0,-1 2 64 16,1 0-6464-16,-1-3-1280 0,-2-4-256 0,0 0-128 15,1 3 144-15,-1-4-144 0,-1-5 160 0,-2 0-160 16,-1-12-2368-16,-1 10-576 0,-2-1-128 0,3-9-12400 16</inkml:trace>
  <inkml:trace contextRef="#ctx0" brushRef="#br1" timeOffset="-113429.89">5878 6077 33167 0,'0'0'2944'0,"0"0"-2352"15,0 0-464-15,0 0-128 0,0 0 1856 0,0 0 336 16,0 0 80-16,0 0 16 0,0 0-1584 0,0 0-304 16,-1-10-64-16,2 1-16 15,-1 9-1376-15,7-7-288 0,-7 7-48 0,9-5-10368 16,0 2-2064-16</inkml:trace>
  <inkml:trace contextRef="#ctx0" brushRef="#br1" timeOffset="-113044.11">6202 6185 28559 0,'0'0'2544'0,"0"0"-2032"0,0 0-512 0,1 13 0 16,-1-13 2208-16,5 11 352 0,-1-1 64 0,-4-10 0 15,0 0-2112-15,4 11-512 0,-4-11 0 0,3 13 0 16,-3 0 0-16,-2 0 0 0,-1 0 0 0,-3 1 0 16,0 1-192-16,-2 0-96 0,-1 1-32 0,0 1 0 15,-2 0-64-15,2 1 0 0,1 2-16 0,3-2 0 16,1-3 400-16,-1 1 0 0,-3-3 0 0,4-1 0 15,4 0 272-15,2-2 48 0,-2-10 0 0,5 8 0 16,-5-8 128-16,10 5 16 0,-1-1 16 0,4-1 0 16,2 1-272-16,3-3-48 0,2-1-16 0,-1 0 0 0,-1-1-144 0,2-2 0 15,1 2 0-15,0-3 0 0,-2 0 0 0,1-1 0 16,-2-2 0-16,-1 1-176 0,-1-6 176 0,-2 1 0 16,-2 1 0-16,-2 0 0 0,-1-7 0 0,0 4 128 15,-1-3-128-15,-1-1 128 0,-5-3 64 0,1 0 0 16,-2-3 16-16,-1-1 0 0,-1 0 256 0,0 2 48 15,-2-4 16-15,0 4 0 0,-2 1-112 0,0 3-32 16,1 2 0-16,-1 0 0 0,0 5-256 0,-1 0-128 16,1 2 128-16,5 9-128 0,-6-6 0 0,6 6 0 15,-9-3 0-15,9 3 0 16,-8 0-2112-16,8 0-288 0,0 0-64 0,-7 4-16 0</inkml:trace>
  <inkml:trace contextRef="#ctx0" brushRef="#br1" timeOffset="-112653.47">6688 6308 39855 0,'0'0'1760'0,"9"10"368"0,-2 2-1696 0,-2 0-432 0,-1 0 0 0,0-1 0 16,1 1 128-16,-2 0-128 0,-3-12 128 0,-2 10-128 15,1-2 0-15,1 0 0 0,0-8 0 0,0 0 0 16,-7-8 0-16,7 8 0 0,0 0 0 0,0 0 0 15,0 0-416-15,0 0 32 0,0-10 16 0,3 0 0 16,2-3 368-16,-1 3 0 0,-1-2 0 0,1 1 0 16,1-2 320-16,3 1 128 0,2-1 16 0,-2-2 16 15,-1 0 384-15,-1 0 80 0,1-2 16 0,0 4 0 0,1 0-576 0,0 4-96 16,0 4-32-16,-2-3 0 0,0 0-80 0,3 1-32 16,5 4 0-16,2 6 0 0,-1 2-144 0,4 5 128 15,0 3-128-15,-1 0 128 0,-2-1-128 0,0 0 0 16,-2 1 0-16,0 2 0 0,1 0 0 0,-1 0 0 15,0 1 0-15,2-3 0 0,0-5 0 0,-2-2 128 16,-4 4-128-16,0 0 0 0,-3 0 0 0,0 1 0 16,-3-1 0-16,-4-10 0 15,8 11-400-15,-8-11-64 0,5 11-16 0,-5-11 0 16,10 7-768-16,-1 2-160 0,-1 4-16 0,1-10-16 16,0-15-1712-16,3-1-352 0,1 3-64 0,0 0-9968 0</inkml:trace>
  <inkml:trace contextRef="#ctx0" brushRef="#br1" timeOffset="-112134.42">7618 6071 40191 0,'0'0'1792'0,"0"0"352"0,-7-7-1712 0,7 7-432 0,-1 9 0 0,1-9 0 15,0 0 640-15,5-6 64 0,-5 6 0 0,9-4 0 16,2 0-256-16,-1 1-32 0,0 1-16 0,2-1 0 16,0 3-400-16,0-1 0 0,-2-2 0 0,-10 3 0 31,10 0-3648-31,-10 0-640 0</inkml:trace>
  <inkml:trace contextRef="#ctx0" brushRef="#br1" timeOffset="-111900.53">7657 6457 28559 0,'0'0'2544'0,"0"0"-2032"15,0 0-512-15,0 0 0 0,10-4 1984 0,1 6 288 16,0 7 64-16,1-6 16 0,1-13-1328 0,-2 0-256 16,-2 5-48-16,-9 5-16 0,9-4-176 0,-9 4-32 15,0 0-16-15,0 0 0 0,0 0-336 0,0 0-144 16,0 0 128-16,0 0-128 16,0 0-2752-16,0 0-640 0,0 0-128 0,-18 6-32 0</inkml:trace>
  <inkml:trace contextRef="#ctx0" brushRef="#br1" timeOffset="-110153.18">8846 6054 15663 0,'0'0'1392'0,"0"0"-1120"16,-8 2-272-16,8-2 0 0,0 0 2224 0,0 0 384 0,0 0 80 0,0 0 0 15,0 0-1600-15,0 0-336 0,-4 9-64 0,4-9-16 16,0 0 224-16,0 0 32 0,0 0 16 0,0 0 0 16,0 0-240-16,8 6-32 0,-8-6-16 0,12 6 0 15,1-1-288-15,-2 1-64 0,-3-1-16 0,-1 3 0 16,-1 3-96-16,-1 0 0 0,1 1-16 0,-1 2 0 15,1-1-48-15,0 4-128 0,-1 2 192 0,0 0-64 16,-1 2 32-16,5 2 0 0,4 3 0 0,-5-5 0 16,-8-9 112-16,2 1 32 0,4 0 0 0,0-1 0 15,2-1-160-15,0 1-16 0,1-6-128 0,0 2 192 16,0-1-192-16,0-1-128 0,-9-6 128 0,13 7-208 16,0-1-2208-16,-1 4-432 0</inkml:trace>
  <inkml:trace contextRef="#ctx0" brushRef="#br1" timeOffset="-109820.95">9374 5974 19343 0,'0'0'1728'0,"0"0"-1392"16,0 0-336-16,0 0 0 0,0 0 1888 0,0 0 304 15,0 0 64-15,1 11 16 0,-1-11-1568 0,-1 11-320 16,-1-3-64-16,0 3-16 0,-5 0 336 0,3 2 64 16,3 2 0-16,-3 0 16 0,-4 4-336 0,1 3-64 15,0-1 0-15,-2 3-16 0,-4 1 80 0,0 3 32 0,-2-1 0 0,0 4 0 16,-2 6-32-16,-1 2 0 0,-3 1 0 0,0 2 0 16,-1 1-192-16,-2 0-32 0,0 0-16 0,-1-4 0 15,-1 2 112-15,2-1 0 0,2 0 16 0,4 0 0 16,1-3 112-16,2-3 32 0,4-2 0 0,3-4 0 15,3 0-256-15,1-2-160 0,3-7 192 0,2-1-192 32,4-1-1008-32,2-2-304 0,-1-4-64 0,3-3-9200 0,2-2-1840 0</inkml:trace>
  <inkml:trace contextRef="#ctx0" brushRef="#br1" timeOffset="-109049.48">10306 5840 3679 0,'0'0'160'0,"0"0"32"0,0 0-192 0,0 0 0 15,6-7 0-15,-6 7 0 0,7-6 3712 16,-7 6 688-16,8-7 144 0,-8 7 16 0,0 0-3344 0,0 0-688 16,0 0-128-16,0 0-16 0,0 0 80 0,0 0 32 15,0 0 0-15,0 0 0 0,0 0 80 0,0 0 0 16,0 0 16-16,0 0 0 0,-8 8 0 0,8-8 0 16,-9 3 0-16,9-3 0 0,-8 8 112 0,0-2 0 15,0 1 16-15,-1-1 0 0,-1 3-16 0,-1-1 0 16,1 4 0-16,-1-3 0 0,1 3-128 0,-2 1-48 15,-1 1 0-15,2 0 0 0,-1-1-240 0,0 2-48 16,2-2-16-16,-1 3 0 0,-1-2-80 0,2-1-16 16,-2 0 0-16,1 4 0 0,-1-3-128 0,1 2 0 15,2 1 144-15,3 1-144 0,1-2 144 0,-1-2-144 16,2 0 192-16,2 3-192 0,1 2 512 0,2 1 0 0,1 4 0 0,2-1 0 16,0 0-272-16,-1-1-64 0,-1 0-16 0,2 3 0 15,2-1-160-15,0-1 192 0,2-3-192 0,0 0 192 16,1-3-192-16,1-1 0 0,1-3-160 0,0-2 160 15,3 0-144-15,0-3 144 0,2-2-128 0,2-2 128 16,1-1-208-16,3-3 32 0,2-2 16 0,1 1 0 16,1-4-144-16,1 1-16 0,1-3-16 0,-2 2 0 31,-2-1-560-31,0 0-96 0,-5 3-32 0,0-4-9264 0,-4 0-1856 0</inkml:trace>
  <inkml:trace contextRef="#ctx0" brushRef="#br1" timeOffset="-108673.29">10002 6225 33695 0,'0'0'1488'0,"0"0"304"0,0 0-1424 0,0 0-368 0,0 0 0 0,14-2 0 15,-2 1 0-15,3-2 128 0,-1 6-128 0,2-3 0 16,-2 0 224-16,2-3-32 0,-1 6 0 0,3-2 0 15,2 4-192-15,1-2 0 0,1 2 0 0,1-1 0 16,2-1 0-16,3-1 0 0,2 1 0 0,1 1 0 16,1 0 0-16,-2 0-160 0,-3-4 160 0,0 0-192 31,0-2-464-31,-1 0-112 0,-3 4 0 0,-4-5-13616 0</inkml:trace>
  <inkml:trace contextRef="#ctx0" brushRef="#br1" timeOffset="-107698.96">11216 5592 11967 0,'0'0'1072'0,"0"0"-864"0,0 0-208 0,0 0 0 16,0 0 2960-16,0 0 560 0,0 0 96 0,0 0 32 15,0 0-2832-15,0 0-560 0,0 0-128 0,0 0 0 16,0 0 32-16,0 0 16 0,0 0 0 0,6 13 0 0,-3-4-48 0,-2 6 0 16,-2 4 0-16,-2-2 0 15,1 3 320-15,-2 2 48 0,-1 5 16 0,-1 5 0 0,0 3 416 0,-2 1 96 16,-1 1 0-16,-1 3 16 0,-1 3-16 0,-1 0 0 16,-1 0 0-16,4 0 0 0,-1-2-528 0,-1 2-112 15,-3-2-32-15,2-1 0 0,2-4-160 0,2-2-16 16,3-3-16-16,2-2 0 0,3-2 48 0,0-2 16 15,-1-1 0-15,1-4 0 0,3 0-224 0,-2-4 176 16,-1-1-176-16,1-3 160 16,0-5-560-16,-1-7-112 0,0 0-32 0,3 9-10640 15,1-3-2128-15</inkml:trace>
  <inkml:trace contextRef="#ctx0" brushRef="#br1" timeOffset="-107248.6">11393 5637 31503 0,'0'0'1392'0,"0"0"288"16,0 0-1344-16,0 0-336 0,0 0 0 0,0 0 0 0,0 0 128 0,0 0-128 15,0 0 128-15,0 0-128 0,0 0 0 0,0 0-208 16,0 0 16-16,7 9 16 0,-2 2 176 0,0 4-192 16,-2-1 192-16,-1 6-192 0,-2 2 192 0,-1 3-128 15,-2-1 128-15,0 4-128 0,-1 0 432 0,-2 2 80 16,-1 2 32-16,-1 0 0 0,-1 3 304 0,0-1 64 15,-2-4 16-15,1 0 0 0,-1 3-96 0,1-3-32 16,-1 0 0-16,1 0 0 0,-1-1-304 0,2-1-64 16,2 1-16-16,0-3 0 0,1 0-288 0,0-1 128 15,1-2-128-15,0-1 0 0,0-5-144 0,1 0-144 16,-1-1-32-16,1-6 0 16,-2 4-752-16,2-8-144 0,1 2-48 0,3-8 0 15,-6 6-480-15,0 0-112 0,6-6 0 0,-9 2-16 16,9-2-304-16,-11 0-64 0,2-1-16 0,9 1-7088 0</inkml:trace>
  <inkml:trace contextRef="#ctx0" brushRef="#br1" timeOffset="-106584.68">11298 5609 30399 0,'0'0'2704'15,"-1"-10"-2160"-15,-1-1-544 0,2 2 0 0,0 9 1216 0,4-9 144 16,2 1 32-16,-1 2 0 0,0-3-1200 0,0-1-192 16,0 1 0-16,2 3-192 0,-7 6 192 0,12-5 0 15,-1-1 0-15,2 2 0 0,0 1 0 0,0 0-192 16,2-1 192-16,2 3-192 0,2-3 192 0,1 3 0 15,-2-1 0-15,0 2-128 0,2 0 128 0,-2 0 256 16,-1 3-64-16,1 2-16 0,2 2 32 0,-2 2 16 16,-2 1 0-16,0 2 0 0,-1 0-32 0,-1 1-16 15,0 1 0-15,-4 2 0 0,-1 2-176 0,-1 1 160 16,-2 2-160-16,0 3 160 0,-4-3-160 0,0 3 0 16,-2 2 0-16,-2 2 0 0,0 2 0 0,-1-3 128 15,-1 1-128-15,-1-2 0 0,-2-2 0 0,0 0 0 16,-3-1 0-16,1-3 0 0,-1 3 0 0,-2-4 0 15,-2-1 0-15,-3 0 0 0,-3-2 0 0,1-1 0 0,-1-4 0 0,1 2 0 16,-1-3 0-16,1 1 0 0,0-2 128 0,0-3-128 16,-1-2 0-16,2-1 0 0,2-3 144 0,3 1-144 15,0-1 128-15,0 0-128 0,0-1 160 0,1 1-160 16,2-4 128-16,0 1-128 0,-1-1 0 0,1 1 144 16,-1-3-144-16,2 2 0 0,1 1 0 0,8 3 0 15,-6-3 0-15,6 3 0 0,0 0-192 0,0 0 192 16,0 0-144-16,0 0 144 0,0 0 0 0,0 0 0 15,0 0 0-15,0 0 0 0,0 0 0 0,14 4 0 16,-1 1 256-16,1 2 16 0,1 2 0 0,0 0 0 16,1 0 80-16,2 3 16 0,1 1 0 0,1 2 0 15,3 1-80-15,-3 1-16 0,0 1 0 0,2 0 0 16,3 1-64-16,0-1-16 0,-2 0 0 0,-1 0 0 0,-2-4 32 16,0 0 0-16,-2 1 0 0,-1 1 0 0,-3 0-80 15,0-1-16-15,1 0 0 0,-2-1 0 0,0-1-128 0,-1-1 0 16,-2-2 0-16,-1-2 0 0,0 0 0 0,-1-2 0 15,-8-6 0-15,8 8 0 16,0-1-1344-16,-2 1-288 0,-1-2-64 0,1 1-9952 16,-6-7-2000-16</inkml:trace>
  <inkml:trace contextRef="#ctx0" brushRef="#br1" timeOffset="-86724.28">2718 7541 27647 0,'0'0'1216'0,"0"0"256"0,0 0-1168 0,0 0-304 0,0 0 0 0,0 0 0 16,0 0 304-16,0 0 0 0,0 0 0 0,0 0 0 15,0 0-304-15,0 0 0 0,0 0 0 0,0 0 0 0,0 0 256 0,0 0 0 16,0 0 0-16,0 0 0 0,0 0-256 0,0 0 0 16,3-10 0-16,-3 10 0 0,0 0 0 0,0-12 0 15,0 12 0-15,0 0 0 0,-5-10 256 0,5 10-16 16,-7-8 0-16,7 8 0 0,-10-7 608 0,10 7 128 16,-11-5 32-16,11 5 0 0,-11-5 16 0,11 5 0 15,-11-5 0-15,-1-8 0 0,-1-8-400 0,2 6-80 16,1 6-16-16,3 3 0 0,-1 1-288 0,1 3-64 15,-1-2-16-15,8 4 0 0,0 0-160 0,-10 2 0 16,0 0 0-16,10-2 0 0,-9 2 0 0,1 0 0 16,-1 3 0-16,-1-1 0 0,1 0 0 0,1 0 0 15,1 5 0-15,-4-1 0 0,-3 3 0 0,1 2 0 16,0 1-128-16,0 3 128 0,-4 2 0 0,1 4-144 0,2-1 144 0,-2 4 0 16,2 1-144-16,-2 2 144 0,-1 2 0 0,4 0-144 15,5 1 144-15,2 3 0 0,1 4 0 0,-1-5 0 16,1-7 0-16,4 1 0 0,1 2 192 0,1 1-64 15,2 3-128-15,-1-2 176 0,1 2-176 0,1-2 192 16,0-4-192-16,1 1 0 0,2 2 0 0,-2-1 0 16,-1-1 0-16,2 0 0 0,5-2 0 0,-1 0 0 15,-1 2 0-15,2-4 0 0,2 0 0 0,1-6 0 16,0-4 0-16,2-2 0 0,0 0 0 0,1-4 0 16,1 0 0-16,-1-1 0 0,-3-3 0 0,3-2 0 15,1-5-256-15,2 0-144 0,-2-1-32 16,0-2 0-16,1-6-336 0,-1 0-80 15,0-4-16-15,2 2 0 0,-1 0-1696 0,1 0-320 0,-1 0-80 0</inkml:trace>
  <inkml:trace contextRef="#ctx0" brushRef="#br1" timeOffset="-86227.89">2979 7440 2751 0,'0'0'256'0,"0"0"-256"0,-10 1 0 0,10-1 0 16,0 0 5312-16,-7 10 1024 0,1-3 208 0,6-7 48 16,0 0-4528-16,0 0-896 0,0 0-176 0,1 12-32 15,4-1-208-15,7 10 656 0,-6-10-704 16,2 0-304-16,1 0-64 0,2 2-16 0,-4 1 0 15,-1 3-144-15,-1 1-48 0,0 3 0 0,3 4 0 16,5 5 80-16,-5 1 16 0,-6-3 0 0,-4-1 0 0,-6 0 0 0,0 6 0 16,0 3 0-16,4 4 0 0,2-1-224 0,-2 1 128 15,0 2-128-15,3-2 0 0,1 1 368 0,2-5-32 16,1-2 0-16,0-1 0 0,-1-6 64 0,2-2 16 16,1 0 0-16,0-2 0 0,-1-5-240 0,0 2-48 15,2-2-128-15,-3-2 192 0,1-5-192 0,-4-11-192 16,7 12 48-16,-2 0 0 15,0-2-1792-15,-5-10-368 0,4 12-64 0,-4-12-12320 0</inkml:trace>
  <inkml:trace contextRef="#ctx0" brushRef="#br1" timeOffset="-85386.98">3587 8017 4607 0,'0'0'400'0,"0"0"-400"16,0 0 0-16,0 0 0 0,0 0 1920 0,3-6 288 15,-3 6 64-15,0 0 16 0,7-7-1072 0,-7 7-192 16,5-8-64-16,-5 8 0 0,0 0 368 0,4-6 64 15,-4 6 16-15,0 0 0 0,0 0-576 0,0 0-96 16,3-8-32-16,-3 8 0 16,0 0 80-16,0 0 16 0,-3-8 0 0,-1 2 0 0,4 6-160 0,0 0-16 15,-8-7-16-15,2 4 0 0,6 3-272 0,-9-3-48 16,-2 1-16-16,2 2 0 0,1 0-272 0,-2 3 0 16,-3 1 128-16,0 1-128 0,-2 0 0 0,2 2 0 15,2-1 0-15,-1 2 0 0,-1 0 160 0,3 4-32 0,0 2 0 16,-1-1 0-16,-5 4 144 0,3 3 32 15,3-1 0-15,-2 2 0 0,-4 0-144 0,2 0-32 0,2 0 0 0,3 1 0 16,0-1-128-16,2-2 128 0,2 1-128 0,2-3 128 16,2-6-128-16,0 1 128 0,-2 1-128 0,3-1 128 15,3 0-128-15,1-3 160 0,-4-9-160 0,0 0 160 16,10 8-160-16,1-3 0 0,-1-1 0 0,2 0 128 16,0-1-128-16,1 1 0 0,1-1 144 0,0-3-144 15,-1-4 0-15,3 0-128 0,1-1 0 0,2 0 0 16,2 0-64-16,1 1-16 0,-2-2 0 0,0-1 0 15,-2-4 208-15,-1 2 0 0,-2 0 0 0,0 1 0 16,-1-2 0-16,-1-1 208 0,-1-1-32 0,0 2-16 0,-1-2 96 16,-2 1 32-16,-2-1 0 0,1 0 0 0,-2-1-96 15,0 0-32-15,-3-3 0 0,0 2 0 0,0 1-160 0,-3-3 0 16,-2 2 0-16,0 0 0 16,-1-2 0-16,-1 3-224 0,-1-1 48 0,1 3 16 0,-1 3 32 0,5 8 0 15,0 0 0-15,0 0 0 0,0 0 128 0,0 0 0 16,-9 3 160-16,9-3-160 0,-7 7 240 0,3 4-48 15,0 8-16-15,3-3 0 0,2 4 64 0,1-2 16 16,-2 1 0-16,1 0 0 0,3 1 144 0,0-1 48 16,0 2 0-16,0-3 0 0,0 3-256 0,0 0-32 15,1-1-16-15,-1-1 0 0,-2-2-144 0,2 1 0 16,0 1 0-16,-1-2 128 0,-2-2-272 0,2-2-64 16,-2-1-16-16,2-2 0 15,-3-10-2400-15,0 0-464 0</inkml:trace>
  <inkml:trace contextRef="#ctx0" brushRef="#br1" timeOffset="-84832.82">4129 7910 32415 0,'0'0'1440'0,"0"0"288"0,0 0-1376 0,-9 3-352 16,9-3 0-16,0 0 0 0,0 0 0 0,-9 4 0 16,9-4 0-16,-10 2 128 0,10-2-128 0,-9 3 0 15,0 0 0-15,1 0 0 0,1 4 0 0,-1 0-128 16,-1-1 128-16,-2 2-128 0,-1 1 128 0,1 0-128 15,-1 0 128-15,-1 3-128 0,-3 1 128 0,3 0 0 16,4-1 0-16,-4 1 128 0,-3 2 0 0,3-1 16 16,3-1 0-16,2 0 0 0,2-2-144 0,2 1 160 15,4-12-160-15,-3 10 160 0,2-2-160 0,1-8 0 16,0 0 144-16,6 7-144 0,5-1 0 0,-11-6 0 16,10 2 0-16,2-1 0 0,4 2-240 0,-5-3-64 15,-11 0-16-15,12 3 0 0,1 0 112 0,-1 0 16 16,-2-1 0-16,2 2 0 0,0 4 192 0,-1-4 0 15,3 0 0-15,-1-2-144 0,0 1 144 0,1 0 0 0,2-2 0 0,-1 2 0 16,0-1 0-16,-1 1 0 0,-1 1 0 0,-1-2 0 16,-12-2 0-16,11 6 0 0,-11-6 0 0,11 6 0 15,-3 3 288-15,-8-9-16 0,4 12 0 16,-4-12 0-16,2 13-144 0,-3 0-128 0,-3-3 192 0,0 3-192 16,0 3 128-16,-1-3-128 0,-2 0 0 0,-2 2 0 15,-2 0 0-15,-1-1 0 0,0 0 0 0,-1-3 0 16,0 0 0-16,1-5 0 0,3 1 0 0,0-1 0 15,0-1 0-15,0-1-176 0,9-4 0 0,0 0 0 16,-7-5-2176-16,1-1-432 0,-7-11-96 16,6 2 0-16</inkml:trace>
  <inkml:trace contextRef="#ctx0" brushRef="#br1" timeOffset="-84292.56">4543 7883 27647 0,'0'0'2448'0,"0"0"-1952"16,0 0-496-16,0 0 0 0,0 0 1408 0,0 0 192 0,0 0 48 0,0 0 0 15,0 0-1648-15,0 0-208 0,-7 5-112 0,-1 0 0 16,8-5 320-16,-9 7 0 0,-3-1 0 0,0 1 0 16,-1 2 0-16,-1-1 0 0,-3 1 0 0,-1 4 0 15,-1 0-144-15,1 0 144 0,0 0 0 0,1-1 0 16,0 0 0-16,3-2 176 0,2-2 0 0,0 0 0 16,2-2 80-16,1-1 32 0,9-5 0 0,0 0 0 15,0 0-64-15,0 0-16 0,0 0 0 0,0 0 0 16,0 0-208-16,0 0 0 0,0 9 0 0,0-9 0 15,0 0-160-15,9 7-80 0,-9-7-16 0,11 3 0 16,0 1-16-16,-1-2-16 0,1-1 0 0,-1 2 0 16,-10-3 288-16,16 0-192 0,-2 0 192 0,-1 0-160 0,-2 0 160 0,2 1 0 15,2 1 0-15,0 0 0 16,-2 0 0-16,2 0 0 0,4 3 0 0,-1 2 0 0,-1 2 0 0,0-1 0 16,0 2 0-16,-2 2 0 0,0-2 0 0,-5 3 0 15,-3 1 0-15,-1-1 0 0,1 1 0 0,-1 2 0 16,-4-2 0-16,-2 2 0 0,-2-3 0 0,-2 1 0 15,0-1 0-15,-1 3 0 0,-3-1 0 0,1 2 0 16,-3 0 0-16,0-3 128 0,0 2-128 0,-1-3 0 16,1 1 0-16,-2-2 128 0,-2-1-128 0,1-1 0 15,1 0 0-15,1 0 0 0,2-6-176 0,0-1-48 16,1-1-16-16,0-1-9296 16,8-1-1856-16</inkml:trace>
  <inkml:trace contextRef="#ctx0" brushRef="#br1" timeOffset="-80043.44">4970 7960 22751 0,'0'0'1008'0,"0"0"208"0,-12 5-976 0,12-5-240 15,0 0 0-15,0 0 0 0,-8 5 688 0,8-5 80 16,0 0 32-16,0 0 0 0,0 0-272 0,0 12-48 16,0-2-16-16,2 2 0 0,0 1 96 0,1 1 16 15,-1-2 0-15,2 3 0 0,0 2-448 0,0-2-128 16,-5 3 0-16,1 2 0 0,2 0 0 0,-3 0 160 15,-4 3-160-15,1-1 128 0,1 0-128 0,-1 0 0 16,-1 0 0-16,0-1 0 0,-2-1 128 0,5-2-128 16,2 0 128-16,-1-5-128 0,-5-1 0 0,6-12 128 15,3 12-128-15,-3-12 0 0,0 0-160 0,0 0-112 16,0 0-32-16,0 0-12752 0</inkml:trace>
  <inkml:trace contextRef="#ctx0" brushRef="#br1" timeOffset="-79853.45">4936 7713 7359 0,'-13'-14'320'0,"6"5"80"0,2-2-400 0,0 2 0 0,0 3 0 0,5 6 0 15,0 0 7168-15,0 0 1360 0,0 0 272 0,0 0 48 16,0 0-7728-16,0 0-1552 0,0 0-304 0,0 0-64 15,0 0-2384-15,9 8-464 0</inkml:trace>
  <inkml:trace contextRef="#ctx0" brushRef="#br1" timeOffset="-79412.93">5555 7724 19343 0,'-2'-7'1728'0,"2"7"-1392"16,-3-9-336-16,0 0 0 0,-1 0 2752 0,4 9 464 0,3-12 112 0,-3 2 0 15,-4 1-2832-15,3-2-496 0,1-1-256 0,0 2 16 31,-3 0-224-31,1-2-48 0,-1 0-16 0,0-1 0 16,2-1-48-16,-2-1 0 0,0 0 0 0,1 0 0 0,5-2 448 0,-4 2 128 0,-6-5 0 0,2 6 0 16,2 2 144-16,-2 2 144 0,-2 1 32 0,0 3 0 15,-1 4 160-15,-1 2 32 0,0 1 16 0,-2 4 0 16,1 3 48-16,-2 1 0 0,0 0 0 0,1 7 0 16,-1 4-64-16,0 2-16 0,2 0 0 0,-2 5 0 15,0-1-304-15,0 4-64 0,2 0-128 0,0 3 192 16,0 1-192-16,1 1 128 0,-1 3-128 0,2 4 0 15,4 5 128-15,0-1-128 0,0-3 0 0,3-3 0 16,1 0 128-16,1-2-128 0,1-2 0 0,0-3 144 16,1-2-144-16,2-2 0 0,-1 0 0 0,1-7 0 0,0 0-272 15,1 0 16-15,-1-4 0 0,0-2 0 16,-1-3-656-16,1-1-128 0,0-1-32 0,-1-1-12624 16</inkml:trace>
  <inkml:trace contextRef="#ctx0" brushRef="#br1" timeOffset="-79172.39">5117 8144 39615 0,'-22'-15'1760'0,"11"10"352"0,5 1-1680 0,6 4-432 0,0 0 0 0,0 0 0 15,10 4 784-15,6 0 80 0,5-1 16 0,1 0 0 16,0 1-1008-16,3 0-208 0,1-1-48 0,0 1 0 31,-2 2-880-31,0 1-176 0,2-2-32 0,-1 0-16 16,-1-1-1824-16,0-1-352 0,10-1-80 0,-5 1-16 0</inkml:trace>
  <inkml:trace contextRef="#ctx0" brushRef="#br1" timeOffset="-78991.63">5686 8071 12895 0,'0'0'1152'0,"-3"10"-928"0,-1 2-224 0,-1 2 0 16,0 6 5040-16,1 1 960 0,0-2 192 0,1 2 32 0,2 0-4448 16,0-3-896-16,-1-1-176 0,4 0-48 0,0 1-208 0,2-1-64 15,0 0 0-15,1-3 0 16,2-2-640-16,1-1-144 0,-1-4-32 0,-7-7-10896 15,0 0-2176-15</inkml:trace>
  <inkml:trace contextRef="#ctx0" brushRef="#br1" timeOffset="-78804.63">5735 7866 31327 0,'-9'-11'1392'0,"9"11"272"0,0 0-1328 0,-9-2-336 0,0 1 0 0,9 1 0 16,0 0 1024-16,0 0 144 0,0 0 32 0,0 0 0 31,0 0-3824-31,0 0-752 0</inkml:trace>
  <inkml:trace contextRef="#ctx0" brushRef="#br1" timeOffset="-78406.44">6215 8071 21183 0,'0'0'944'0,"0"0"192"0,-1-10-912 0,-1 3-224 16,2 7 0-16,-2-9 0 0,2 9 1984 0,-3-7 368 15,3 7 64-15,-1-7 16 0,-3 1-1920 0,0-1-368 16,4 7-144-16,-8-3 0 0,-1 0 0 0,0 0 0 16,-2 2 0-16,2 2 0 0,9-1-256 0,-9 3 0 15,0 2 0-15,0 0 0 0,0 1 256 0,-3 0 0 16,-2 3-160-16,1 2 160 0,1 3 0 0,3-4 288 0,-3 2-48 0,2 2-16 15,-2 0 256-15,3 1 48 0,1 0 16 0,-1 0 0 16,0 1-144-16,1-1-16 0,1 1-16 0,1 1 0 16,-1 0-240-16,3 3-128 0,3-5 160 0,1 2-160 15,1 1 0-15,3 1 0 0,2-2 0 0,1-2-160 32,2 0-688-32,1-2-144 0,0 4-32 0,3-4-8128 0,3-6-1616 0</inkml:trace>
  <inkml:trace contextRef="#ctx0" brushRef="#br1" timeOffset="-77927.14">6476 8115 29663 0,'0'0'1312'0,"-8"-4"272"0,-1 1-1264 0,-1 3-320 16,10 0 0-16,-10 3 0 0,1-2 368 0,0 2 16 16,9-3 0-16,-11 5 0 0,2 2-384 0,0-1 0 15,0 2 0-15,1 1-128 0,0 3 128 0,2 0-192 16,-1 1 192-16,1 1-192 0,-1 0-48 0,1 2-16 16,-1 0 0-16,2 2 0 0,0 0 256 0,1 0 0 15,0-2 0-15,0 0-144 0,0-2 144 0,4-2 0 16,0-12 0-16,4 13 0 0,-1-2 0 0,-3-11 128 15,0 0-128-15,0 0 0 0,0 0 0 0,11 3 0 16,1-7 0-16,0-1 128 0,0-3-304 0,-1-2-48 0,0-3-16 0,-1 1 0 16,1-2 80-16,-1 1 16 0,-2-3 0 0,0 2 0 15,-2 1 144-15,1-2 0 0,-1 2 0 0,-1 1 0 16,-1 2 272-16,-4 10-16 0,3-9 0 0,-3 9 0 16,0 0 304-16,0 0 48 0,0 0 16 0,0 0 0 15,0 0-48-15,0 0 0 0,4 12 0 0,0-1 0 16,-2 2 0-16,2 0-16 0,-1 3 0 0,2-2 0 15,2 2-160-15,1 1-16 0,-1-1-16 0,2 1 0 16,1 1-368-16,-1 0 0 0,-1-1 0 0,1-3 0 16,1-1-384-1,1-2-128-15,-11-11-48 0,11 10 0 0,0-2-2432 0,-2-1-480 0</inkml:trace>
  <inkml:trace contextRef="#ctx0" brushRef="#br1" timeOffset="-77663.23">6748 7788 37775 0,'0'0'3360'0,"0"0"-2688"15,0 0-544-15,1 11-128 0,-1 2 1248 0,0 4 224 16,3 0 32-16,-4 3 16 15,-5-4-1520-15,4 3-496 0,2 3 0 0,4 8 0 0,2 7 272 0,2 2 48 16,-1 1 16-16,-1 3 0 16,1 0-352-16,-1 0-80 0,2-4-16 0,-2 1 0 15,0-4-544-15,0-2-96 0,2-1-32 0,-1-3 0 16,-2-3-224-16,0-4-48 0,0-3-16 0,0-3-7584 0,-1-3-1536 16</inkml:trace>
  <inkml:trace contextRef="#ctx0" brushRef="#br1" timeOffset="-77453.16">6625 8097 46479 0,'-11'-4'2048'0,"11"4"448"0,0 0-2000 0,0 0-496 15,0 0 0-15,9 6 0 0,3-1 0 0,3-1-256 16,2-1 16-16,1 1 16 0,2 1 32 0,2 2 16 15,3-1 0-15,2 3 0 16,2-1-592-16,0 0-112 0,-1-2-16 0,1 0-16 16,-3-1-2624-16,2-1-528 0</inkml:trace>
  <inkml:trace contextRef="#ctx0" brushRef="#br1" timeOffset="-77279.54">7267 8214 31327 0,'-7'10'2784'0,"2"1"-2224"0,-1 2-560 0,2 3 0 16,4-1 2368-16,0 3 384 0,0 1 64 0,2-2 0 15,1-3-2224-15,0 12-448 16,-1-13-144 0,3-1-1024-16,-5-12-272 0,6 13-64 0,-6-13-15776 0</inkml:trace>
  <inkml:trace contextRef="#ctx0" brushRef="#br1" timeOffset="-77100.92">7217 7829 35007 0,'0'0'3120'0,"0"0"-2496"0,0 0-496 0,-7-4-128 16,7 4 768-16,0 0 128 0,0 0 16 0,0 0 16 15,0 0-3360-15,0 0-688 0,0 0-128 0,14-7-16 0</inkml:trace>
  <inkml:trace contextRef="#ctx0" brushRef="#br1" timeOffset="-76677.56">7503 8055 21183 0,'0'0'944'0,"0"0"192"0,0 0-912 0,0 13-224 16,0-13 0-16,1 13 0 0,2 0 2112 0,-1 0 384 16,0-1 80-16,-1 1 16 0,-1-1-1984 0,0 1-400 15,-1 1-80-15,-1 0 0 0,1 1-128 0,0 0 144 0,-2 1-144 0,1 0 160 16,-2 1-160-16,0-2 0 0,1 2 0 0,1 0 0 16,-2-1 0-16,1-1 0 0,2 0 144 0,2-1-144 15,2 0 128-15,-1-1-128 0,2-1 128 0,1-1-128 16,1 2 128-16,-1-4-128 0,1 0 160 0,2 0-160 15,0 0 192-15,1 0-64 0,0-4-128 0,2-2 192 16,-1-4-192-16,2-1 0 0,1 0 0 0,1-1 0 16,3-1-272-16,3-1 0 0,1 0 0 0,-1-3 0 15,-1-5 272-15,-1 0 0 0,-1-1-128 0,0-1 128 16,0 0 0-16,-2 2 224 0,0-2-32 0,-4 0-16 16,-3-2 160-16,0-2 48 0,-3 1 0 0,-1 0 0 15,-1-2 144-15,-2 2 48 0,-2 0 0 0,0-2 0 16,-2 1-288-16,-1 1-48 0,0-1-16 0,-1 2 0 0,-3 0-224 0,2 3 0 15,-2-2 0-15,-1 6 0 0,-2 3 128 0,1 1-128 16,1 2 0-16,-3 0 0 0,-4 2 0 0,2 0 0 16,1 1 0-16,1 2-160 15,-1 2-736-15,1-1-160 0,2 1-32 0,-2 0-8896 16,0-1-1776-16</inkml:trace>
  <inkml:trace contextRef="#ctx0" brushRef="#br1" timeOffset="-75825.69">8019 8061 21183 0,'0'0'1888'0,"0"0"-1504"16,0 0-384-16,0 0 0 0,0 0 1600 0,-4 7 240 15,4-7 48-15,0 0 16 0,0 0-864 0,0 0-160 16,0 0-48-16,4 13 0 0,0 0-272 0,1-1-64 0,2-4-16 0,-1 1 0 16,1-1-480-16,-1 2 128 0,0-1-128 0,-1 3 0 15,-1 1 0-15,-2 3 0 0,1-3 0 0,-2 4 0 16,-1-3 0-16,-1 4 128 0,-2 0-128 0,-1 1 144 15,0 0 416-15,1-1 80 0,-3-2 0 0,2 0 16 16,1-2 176-16,1 0 48 0,2-1 0 0,0-2 0 16,0-11-256-16,0 0-48 0,0 0-16 0,0 0 0 15,0 0-304-15,0 0-64 0,0 0-16 0,9 1 0 16,-9-1-176-16,8-8 0 0,-3 1 0 0,1-4 0 16,-1-5-208-16,-1 2 80 0,-2 1 128 0,0-4-208 15,-1 0 208-15,-1-1 0 0,0-3 0 0,0 2 0 16,0 2 192-16,0-3-64 0,0 3 0 0,1 0-128 0,2 0 160 15,1 2-160-15,1 0 128 0,2 5-128 0,-1 1 128 16,2 1-128-16,0 1 128 0,2 2-128 0,1 0 128 0,0 0-128 16,2-1 128-16,0 3-128 0,0 3 0 0,2-4 128 15,0 4-128-15,1 0 0 0,0 0 0 0,-3 1 0 16,-3 2 0-16,2 3 0 0,1 2 0 0,-1 5 0 16,-3 4 0-16,0 1-176 0,0 2 176 0,1-1-128 15,0 2 128-15,-1 0-128 0,-1 1 128 0,-1 2 0 16,0-2 0-16,2-1-128 0,0-4 128 0,0-1-128 15,-1 1 128-15,0-1-128 16,0-2-320-16,0 1-48 0,-2-1-16 0,2-5 0 16,-8-9-1280-16,10 8-256 0,-10-8-48 0,9 5-13264 0</inkml:trace>
  <inkml:trace contextRef="#ctx0" brushRef="#br1" timeOffset="-75357.95">8817 7891 35711 0,'0'0'1584'0,"0"0"320"0,-10 0-1520 0,2 1-384 16,8-1 0-16,0 0 0 0,-7 7 480 0,7-7 32 0,-5 10 0 0,5-10 0 15,0 0-64-15,0 0 0 0,0 0 0 0,0 0 0 31,0 0-1440-31,0 0-288 0,0 0-64 0,0 0-9456 0,0 0-1872 0</inkml:trace>
  <inkml:trace contextRef="#ctx0" brushRef="#br1" timeOffset="-75096.16">8787 8258 31327 0,'0'0'1392'0,"0"0"272"0,0 0-1328 0,0 0-336 15,0 0 0-15,0 0 0 0,0 0 2928 0,0 0 512 16,0 0 96-16,0 0 32 15,0 0-3264-15,0 0-656 0,0 0-128 0,0 0-32 16,0 0-2464-16,0 0-496 0,13 6-112 0</inkml:trace>
  <inkml:trace contextRef="#ctx0" brushRef="#br1" timeOffset="-69706.58">10086 7842 6447 0,'0'0'272'0,"0"0"80"0,0 0-352 0,0 0 0 0,0 0 0 0,0 0 0 16,6-6 5088-16,2 1 944 0,0-1 192 0,-8 6 48 15,11-2-4752-15,1 2-944 0,-1 1-192 0,-1 2-48 16,-10-3-336-16,12 6 128 0,-2 3-128 0,1 3 0 0,-4 0 0 0,3 1 0 16,0 1 0-16,0 2-128 0,2 0 128 0,0 1 192 15,0 1-32-15,1 3-16 0,-2-1 384 0,2 1 80 16,0 2 16-16,1 0 0 0,-1 3 128 0,-3-1 16 16,-1 0 16-16,2 1 0 0,-4-4-256 0,1-1-48 15,-1 0-16-15,-2 1 0 0,-1-1-304 0,2-4-160 16,2-2 160-16,-1 1-160 0,-3 2 0 0,2-2 128 15,2-3-128-15,1-2 0 16,-1 0-384-16,-2-3-112 0,-6-8-16 0,8 5-16 16,-8-5-2128-16,0 0-416 0,0 0-96 0</inkml:trace>
  <inkml:trace contextRef="#ctx0" brushRef="#br1" timeOffset="-69124.13">10693 7836 6447 0,'0'0'576'0,"0"0"-576"16,0 0 0-16,0 0 0 0,0 0 3008 0,0 0 480 16,0 0 96-16,0 0 32 0,0 0-2640 0,0 0-528 15,0 0-96-15,0 0-32 0,0 0-320 0,0 0 128 16,0 0-128-16,0 0 0 0,0 0 0 0,0 0 128 16,8 8-128-16,-3-2 0 0,-5-6 0 0,3 11 128 0,-2 0-128 0,-1 2 0 15,-3 6 624-15,0 0 48 16,-3 3 16-16,-2-1 0 0,-1 4 272 0,0 0 48 0,0-3 16 0,0 4 0 15,-4 0-208-15,-1 2-48 0,-3 2 0 0,0-3 0 16,-2 4-144-16,1 0-48 0,3 2 0 0,-4 4 0 16,-2-1-96-16,1 1-32 0,-1-1 0 0,1-1 0 15,2 3 48-15,2-3 0 16,5-1 0-16,0-3 0 0,1-2-112 0,2-4 0 0,1 0-16 0,2-2 0 16,1-3-368-16,2-6-160 0,-1-2 16 0,2 1 0 31,1-1-800-31,1-3-144 0,-1-9-48 0,4 6-8896 0,0 3-1776 0</inkml:trace>
  <inkml:trace contextRef="#ctx0" brushRef="#br1" timeOffset="-64114.96">11969 8029 14735 0,'0'0'1312'0,"0"0"-1056"0,0 0-256 0,0 0 0 16,0 0 1408-16,0 0 240 0,0 0 32 0,0 0 16 16,0 0-1248-16,11-4-240 0,-3-3-48 0,0 2-16 15,-8 5 240-15,10-6 32 0,0-2 16 0,-2 1 0 16,-1 3-112-16,-1-2 0 0,1-1-16 0,-7 7 0 16,8-6-32-16,-8 6 0 0,0 0 0 0,0 0 0 15,3-8 112-15,-3 8 32 0,0 0 0 0,0 0 0 16,-1-8 48-16,1 8 16 0,-5-6 0 0,1-2 0 15,-1 1-288-15,0 1-64 0,-3-1-128 0,1 3 192 16,1-1-192-16,-1 4 144 0,-1-4-144 0,1 1 128 16,-3 0 64-16,10 4 0 0,-10-3 0 0,1 2 0 0,0 0 208 0,1 3 48 15,0 4 16-15,-1-1 0 0,-1 1-80 0,0 1-32 16,3-1 0-16,-1 6 0 0,-1 2-224 0,0 2-128 16,-2 0 160-16,2 2-160 0,-1 1 0 0,-1 2 0 15,1 1 0-15,1 2-160 0,1-3 160 0,1 0-160 16,2 0 160-16,1-5-160 0,3 4 160 0,-2-2 0 15,-1-2 0-15,2 1-128 0,0 0 128 0,2-3 0 16,-1-3 128-16,1 0-128 0,3 2 0 0,-1-1 144 16,-2-12-144-16,0 0 0 0,8 7 208 0,-8-7-64 15,12 7-16-15,0 0 0 0,-1-4 64 0,2-6 16 16,0 0 0-16,2 1 0 0,0-1-16 0,1-2-16 0,-2-3 0 16,2 2 0-16,2-5-176 0,-2 1 160 0,-3-2-160 0,1 2 160 15,2-3 16-15,-2 2 0 0,-1-5 0 0,-1 1 0 16,-4-2 112-16,1-1 32 0,-2-2 0 0,-2-1 0 15,-3-1-16-15,1-3 0 0,-2-2 0 0,-2-3 0 16,-3-3-160-16,0-1-16 0,0-1-128 0,0-1 192 16,-1-2-192-16,0 1 128 0,0 2-128 0,1 0 0 15,0 2 0-15,0-1 0 0,0 2 0 0,1 1 0 16,1-1 0-16,-2 5 0 0,0 1 0 0,1 2 0 16,1 2 0-16,-2 5 0 0,-1 3 0 0,2 1 0 15,0 2-256-15,2 2 0 0,-3 0 0 0,2 5 0 16,2 4-1296-16,0 0-256 0,0 0-48 0,0 0-12720 15</inkml:trace>
  <inkml:trace contextRef="#ctx0" brushRef="#br1" timeOffset="-63768.66">12261 7915 33119 0,'0'0'1472'0,"0"0"288"0,0 0-1408 0,0 0-352 0,0 0 0 0,0 13 0 15,4 4 240-15,0-4-32 0,-4-13 0 0,0 0 0 16,7 12-208-16,-1 1 0 0,2 0-144 0,-1 0 144 15,-2 3-240-15,-1-2 48 0,0 1 16 0,0 0 0 32,-2 0-208-32,1 2-32 0,-2 0-16 0,-1-3 0 0,-1 2 96 0,0-2 16 0,-2 2 0 0,2-2 0 15,1-2-32-15,1-2 0 0,-1-1 0 0,0-9 0 16,4 11 32-16,-4-11 0 0,0 0 0 0,10 1 0 31,-10-1-1888-31,12-5-368 0,1-8-80 0,0-2-16 0</inkml:trace>
  <inkml:trace contextRef="#ctx0" brushRef="#br1" timeOffset="-63573.66">12397 7683 30399 0,'0'0'1344'0,"0"0"288"0,-8-6-1312 0,8 6-320 15,0 0 0-15,0 0 0 0,0 0 1536 0,-9 0 224 16,9 0 48-16,0 0 16 15,0 0-2096-15,0 0-432 0,0 0-64 0,0 0-32 16,-9 1-432-16,9-1-96 0,0 0-16 0,0 0 0 16,-8 7-1120-16,8-7-224 0,0 0-64 0,-6 6-7488 0</inkml:trace>
  <inkml:trace contextRef="#ctx0" brushRef="#br1" timeOffset="-63078.26">12817 7764 23039 0,'0'0'2048'0,"0"0"-1648"0,0 0-400 0,-9 5 0 16,1 1 1568-16,0 0 224 0,-1 2 64 0,1-1 0 15,8-7-1504-15,-10 7-352 0,-2 1 0 0,2 0 0 16,-1-2 0-16,1 5 0 0,-2-2 0 0,2 1-176 15,0-2 176-15,1-1-160 0,1-1 160 0,8-6-160 16,-7 7 160-16,7-7 0 0,0 0 0 0,0 0 0 16,-10 6 0-16,10-6 0 0,-6 7 128 0,6-7-128 0,0 0 0 0,0 0 0 15,0 0 0-15,0 0 0 0,0 0 0 0,0 0 0 16,0 0 0-16,0 0 0 0,0 0 0 0,12 5 0 16,-12-5-192-16,10 8 64 0,-10-8 128 0,9 9-128 15,-9-9 128-15,9 13-128 0,1-1 128 0,-1-2 0 16,-2-1 0-16,1-1 0 0,-8-8 0 0,12 9-128 15,-2 0 128-15,1-2 0 0,-2 1 0 0,-1-2 0 16,-8-6 0-16,12 7 0 0,-2-1 0 0,-1 1 0 16,-1-1 0-16,0 2 0 0,-2 0 0 0,1 0 0 15,-2 1 0-15,0-1 0 0,-5-8 0 0,4 10 0 16,-1-1 0-16,-2 2 0 0,0 1 160 0,1-3-32 16,-5 0-128-16,0 0 192 0,1 1 32 0,-1-1 0 15,-1-1 0-15,-1 1 0 0,-1 1-224 0,-1-3 176 0,7-7-176 0,-9 9 160 16,0-1-160-16,1-1 0 15,0-2 0-15,-1-1 128 0,0-1-304 0,1-1-64 0,-2 2-16 0,-2-3 0 32,-4-1-1616-32,-1 0-336 0,0 0-64 0,0-1-16 0</inkml:trace>
  <inkml:trace contextRef="#ctx0" brushRef="#br1" timeOffset="-62581.82">13290 7904 4607 0,'0'0'400'0,"0"0"-400"16,4-9 0-16,1 1 0 0,-5 8 4480 0,7-8 800 16,-7 8 160-16,4-10 48 0,0-1-4016 0,-4 11-816 15,2-12-144-15,1 3-48 0,-1 1-64 0,-2 8-16 16,0-10 0-16,0 10 0 0,-4-9-144 0,2 1-48 16,2 8 0-16,0 0 0 0,-7-8-192 0,7 8 144 15,-7-5-144-15,7 5 128 0,-12-3-128 0,0 3 128 16,0 2-128-16,1 3 128 0,-2 1-128 0,0 2 0 15,-1-1 0-15,3 1 0 0,-1 1 320 0,0 0-32 0,1 1 0 0,0 2 0 16,2 1 160-16,0 0 16 0,0 0 16 16,0 1 0-16,1-3 128 0,1 3 32 0,2 1 0 0,1 0 0 15,2 1-176-15,2-1-16 0,0 0-16 0,1 0 0 16,-1-1-128-16,2 2-32 0,2 0 0 0,2 4 0 16,-3 4-272-16,3-1 128 0,-2-6-128 0,2-4 0 15,5 0 0-15,3-2 0 0,5 0 0 0,0-2 0 16,-2 0 0-16,0-2-304 0,-2 0 64 0,1-3 16 15,0 0-560-15,-1-2-112 16,1-2-32-16,-2 1 0 0,-1-2-320 0,-1-2-64 16,-3-2-16-16,-9 5-11664 0</inkml:trace>
  <inkml:trace contextRef="#ctx0" brushRef="#br1" timeOffset="-62245.09">13473 8123 13823 0,'0'0'1216'0,"5"9"-960"16,-5-9-256-16,5 12 0 0,-1-2 1664 0,-4-10 272 15,5 10 64-15,-5-10 16 0,0 0-880 0,7 11-176 16,-7-11-48-16,0 0 0 0,6 9 128 0,-6-9 32 16,0 0 0-16,0 0 0 0,0 0-384 0,0 0-80 15,0 0-16-15,0 0 0 0,0 0 16 0,0 0 0 16,0 0 0-16,0 0 0 0,3-14 208 0,-3 2 32 0,-1 2 16 0,-2-4 0 15,-2 3-208-15,1-1-32 0,0-4-16 0,0 2 0 16,0-2-160-16,0-1-48 0,-1 0 0 0,1-2 0 16,0-1-224-16,0 2-48 0,2-1-128 0,0 0 192 15,1 0-64-15,0 2-128 0,2 0 176 0,0 1-176 16,1 3 0-16,0-1 0 0,1 3-240 0,1 0 80 31,1 0-224-31,1 3-64 0,1 2 0 0,1-2 0 16,0 2-512-16,2 2-96 0,2 0-32 0,-1 2 0 0,0 0-1968 15,1 2-400-15,-1 0-64 0</inkml:trace>
  <inkml:trace contextRef="#ctx0" brushRef="#br1" timeOffset="-61890.98">13769 7915 22975 0,'0'0'1024'0,"0"0"192"0,0 0-960 0,0 0-256 16,11 3 0-16,0-2 0 0,-11-1 1232 0,11 0 208 15,1 0 32-15,-1-2 16 0,-2-3-800 0,1-2-176 16,1 1-16-16,-2-1-16 0,0 2-480 0,1-2 128 15,1-1-128-15,-1 2 0 16,1-5-288-16,-1 1-96 0,-2 1-32 0,1-2 0 0,1 4 416 0,0-1-160 16,-3 0 160-16,0-1 0 0,-1-2 192 0,0 2 160 15,-3 2 32-15,-3 7 0 0,4-10 608 0,-4 10 128 16,0 0 32-16,0 0 0 0,-2-10-432 0,-2 3-80 16,4 7 0-16,-9-3-16 0,-2 1-464 0,0 4-160 15,-4 1 0-15,1 3 144 0,0 1-144 0,-1 1-272 16,1 3 64-16,1 2 16 0,1 2 48 0,-1 4 16 15,-3 2 0-15,3-1 0 0,0 0 128 0,2 0 0 0,-1 0 0 16,5 9 128-16,6 8-128 0,0-5 0 0,-3-3 0 16,-5-7-128-16,-7-8 128 0,4 2 0 0,6 1 0 0,5 2 0 15,4 5 0-15,-3-7 0 16,-3-8 0-16,3-9 0 0,3 9 0 0,3 0 0 0,-6-9 0 0,13 5-192 31,1-1-384-31,2-4-64 0,-2-2-32 0,4-1-9312 0,2 1-1872 0</inkml:trace>
  <inkml:trace contextRef="#ctx0" brushRef="#br1" timeOffset="-61529.63">14274 7532 21183 0,'0'0'1888'0,"0"0"-1504"16,0 0-384-16,0 0 0 0,0 0 3392 0,-6 11 624 16,1 0 112-16,2 0 32 0,3 2-3328 0,-1 0-672 15,-1 0-160-15,4 3 0 0,2 2 0 0,0 3 0 16,-1 3 0-16,1-1 0 0,0 1-192 0,0 2 192 0,-2-2-160 0,1 5 160 15,4 2-128-15,-1 1 128 0,-2 0 0 0,0-4-144 16,0 0 144-16,-1 0 0 16,-1-3-144-16,0 1 144 0,-2 0-128 0,-2 0 128 0,-1-3-160 15,0-4 160-15,0 2-400 0,2-7 16 0,-2 2 0 0,1-6 0 32,-1 1-1696-32,-2-2-336 0,-3-2-64 0,8-7-16 0</inkml:trace>
  <inkml:trace contextRef="#ctx0" brushRef="#br1" timeOffset="-61335.37">14062 7970 31103 0,'0'0'1376'0,"0"0"288"16,0 0-1344-16,0 0-320 0,0 0 0 0,0 0 0 16,5-9 816-16,0 0 80 0,2 0 32 0,2 2 0 0,3 1-416 0,3-1-96 15,5 1-16-15,1 1 0 0,-2 2-272 0,3-4-128 16,2 2 0-16,2 3 128 0,1 0-384 0,2 0-96 15,-2-2-16-15,1-1 0 16,-5-1-656-16,-2 2-128 0,-1-1-16 0,-3 1-8416 16,-3 0-1680-16</inkml:trace>
  <inkml:trace contextRef="#ctx0" brushRef="#br1" timeOffset="-60943.97">14593 7955 26719 0,'0'0'2368'0,"0"0"-1888"0,0 0-480 0,0 0 0 16,0 0 2608-16,0 0 416 0,0 0 96 0,10 0 16 15,-1-3-2624-15,1-4-512 0,0 1-128 0,1 1-16 16,2-1 0-16,3 0 0 0,0-1 0 0,1-3 0 31,-2-2-320-31,1 1-64 0,-2-2-16 0,1 1 0 16,-2 1 96-16,-2 2 0 0,0 1 16 0,-2-2 0 0,-1 0 432 0,-3 0 0 0,-4-1 0 0,-1 11 0 15,0-11 240-15,0 11 16 0,-5-8 16 0,5 8 0 16,-8-9-144-16,-4 5-128 0,-2 2 192 0,-1 4-192 16,0 1 0-16,-2 2 0 0,-2 2 0 0,-1 1-192 15,2 1 64-15,1 2 128 0,0 2-208 0,0 4 80 16,0 0 128-16,1 6 0 0,1 1-144 0,0 1 144 16,1-1 0-16,1 0 0 0,1 0 160 0,2 1-160 0,-1-1 480 0,4 1-16 15,1-3 0-15,4-1 0 0,1-3-464 0,1-2-256 16,1-2 16-16,4 1 16 0,3-1 688 0,2-1 144 15,-1-5 32-15,3-2 0 16,2-2-880-16,3-1-160 0,2-3-48 0,3-1 0 16,3-2-2608-16,1-1-528 0</inkml:trace>
  <inkml:trace contextRef="#ctx0" brushRef="#br1" timeOffset="-60360.13">15583 7206 10127 0,'0'0'448'0,"0"0"96"0,0 0-544 0,0 0 0 16,0 0 0-16,0 0 0 0,0 0 3552 0,0 0 608 15,0 0 112-15,-5 9 16 0,5-9-2976 0,-9 12-608 16,0-1-112-16,-2 0-16 0,0 1-112 0,0 4-16 16,1 3 0-16,-3-1 0 0,-5-2-256 0,1 2-64 15,0 3-128-15,0 3 192 0,-2 6 320 0,5 6 48 16,4 7 16-16,-7-1 0 0,-9-6 208 0,2-2 48 15,5 1 16-15,0 1 0 0,1 2-208 0,5-2-64 16,1-1 0-16,2 3 0 0,-2 2-80 0,-1 5-32 16,-1 8 0-16,1-2 0 0,4-4-80 0,0-8-32 15,-1-1 0-15,3-3 0 0,-1-5-352 0,3 0 0 0,1-5 0 0,0 0 0 16,1-1 0-16,2 1-288 0,2-1 48 0,2-1 16 16,1-3-32-16,1 4 0 0,1 5 0 0,5-4 0 31,1-7-992-31,4-5-208 0,4-2-32 0,5-2-16 15,1-3-1200-15,8-1-240 0,5 1-64 0,-1-1 0 0</inkml:trace>
  <inkml:trace contextRef="#ctx0" brushRef="#br1" timeOffset="-49174.99">15888 7915 2751 0,'0'0'256'0,"0"0"-256"16,0 0 0-16,0 0 0 0,7-6 1792 0,-7 6 304 15,0 0 64-15,0 0 16 0,0 0-736 0,-11 0-144 16,1 0-16-16,1-3-16 0,0 1-624 0,0 0-112 15,1 1-16-15,-3 0-16 0,-3 0 336 0,1 1 80 16,3 0 16-16,-1-2 0 0,2 0 192 0,-1 0 32 16,-1 2 16-16,1 0 0 0,-2-1-272 0,2 0-64 0,-1 1-16 0,2 0 0 15,0-2-176-15,9 2-48 0,-8-2 0 0,8 2 0 16,0 0-256-16,-8 0-48 0,8 0-16 0,0 0 0 16,-9 2-272-16,9-2 0 0,-8 7 128 0,8-7-128 15,-9 4 0-15,9-4 0 0,-8 9 0 0,2-3 0 16,1 1 0-16,5-7 0 0,-6 8 0 0,6-8 0 15,-6 8 192-15,6-8-32 0,0 0 0 0,0 0 0 16,0 0 96-16,0 0 0 0,0 0 16 0,0 0 0 16,0 0-16-16,-5 7 0 0,5-7 0 0,0 0 0 15,0 0-256-15,-4 10 0 0,4-10 128 0,-3 11-128 16,1 2 0-16,0 0 0 0,1 0 0 0,0 0 0 16,-3 2 0-16,1-1 0 0,2 2-160 0,0-2 160 15,-2-1 0-15,2 1 0 0,-1 0-144 0,2-5 144 0,-1-2 0 16,1-7 0-16,0 0 0 0,3 11 0 0,-3-11 0 0,0 0 128 15,0 0-128-15,0 0 0 0,0 0 144 0,10 6-144 16,0-3 128-16,-10-3-128 0,12 0 0 0,-1 0 0 16,0-4 128-16,1 2-128 0,0-1 0 0,0 0 0 15,-1-1 0-15,-11 4 0 0,12-2 0 0,-2-1 0 16,1 2 0-16,-11 1 0 0,12-4 0 0,-12 4 0 16,10-5 0-16,-10 5 0 0,11-5 0 0,-4-2 0 15,-7 7 128-15,7-9-128 0,-3 0 0 0,-4 9 0 16,0-12 0-16,1 2 0 0,0 2 0 0,1 0 0 15,-2-1 0-15,0 1 0 0,0-4 0 0,-2 2 128 16,1 1-128-16,1 1 0 0,3 0 0 0,-3 8 128 16,-2-9-128-16,2 9 0 0,0 0 0 0,0 0 0 15,0 0 0-15,0 0 0 0,0 0 0 0,0 0 128 16,0 0-128-16,0 0 192 0,0 0 16 0,0 0 16 0,9 6 0 0,-9-6 0 16,6 11 0-16,-1-1 0 0,-1 1 0 0,0 0 0 15,-2 1-48-15,1 1-16 0,-2 2 0 0,3-2 0 16,0 0-160-16,-1 1 0 0,-3-2 0 0,2-1 0 15,2 0 0-15,1 1 0 0,-1-5 0 0,3 1 0 16,1 0 0-16,-2-1 0 0,-6-7 0 0,8 7 0 16,0-3-416-1,-8-4-64-15,0 0-16 0,10 2 0 0,-10-2-2512 0,11-2-496 0,-11 2-96 16,11-13-32-16</inkml:trace>
  <inkml:trace contextRef="#ctx0" brushRef="#br1" timeOffset="-48739.54">16002 7998 12895 0,'0'0'1152'0,"0"0"-928"16,0 0-224-16,-7 5 0 0,2 4 5072 0,1-1 976 16,4-8 192-16,-2 13 32 0,-1-1-5184 0,2-2-1088 15,1-10-144-15,0 13-64 0,0-4 208 0,0 0 0 16,0-9 0-16,2 9 0 0,-2-9-128 0,3 11 128 15,-3-11-208-15,0 0 80 0,0 0 128 0,0 0-128 16,0 0 128-16,10 2-128 0,-10-2 128 0,11-2 176 16,-11 2-48-16,8-8 0 0,-2-1 144 0,1 1 32 15,-2-5 0-15,0 1 0 0,-1 1-32 0,-1-3 0 16,-2-1 0-16,1 0 0 0,1 2-64 0,0-2-16 16,-1 0 0-16,1-3 0 0,-1 1-192 0,2-1 0 15,0 2 0-15,2 3 0 0,-1 3 0 0,0 1 0 0,1 1 0 0,2 1 0 16,-8 7-192-16,12-3 192 0,-2 0-192 0,1-1 192 15,-1 4 0-15,2 0 0 0,0 1 0 0,1-1 0 16,1 0 0-16,1 3 0 0,0 0 160 0,-1 2-32 16,1 1-128-16,0 3 144 0,1 4-144 0,-2-2 160 15,0-1-160-15,-1 2 0 0,0 0 0 0,-3 1 0 16,-2 2 0-16,0 1 0 0,-2 0 0 0,1-1 0 16,-2 1 0-16,-1-2 0 0,0 2 0 0,0-4 0 15,1 2-416-15,-1-3-16 16,0-2 0-16,-4-9 0 0,0 0-832 0,7 6-160 0,-7-6-48 15,0 0-8256-15,8 5-1648 0</inkml:trace>
  <inkml:trace contextRef="#ctx0" brushRef="#br1" timeOffset="-48184.26">16724 7932 19343 0,'0'0'1728'0,"0"0"-1392"16,0 0-336-16,0 0 0 0,0 0 2000 0,4-7 336 15,-4 7 64-15,0 0 16 0,0 0-1904 0,0 0-368 16,4-10-144-16,-4 10 0 0,-1-10 128 0,-1 0-128 16,2 10 0-16,-2-8 0 0,2 8 256 0,-7-8-48 0,1 1-16 0,-1 1 0 15,7 6 272-15,-9-5 48 0,-1-1 16 0,0 3 0 16,0 0 256-16,1 2 48 0,9 1 16 0,-12 0 0 15,0 2-192-15,2 2-32 0,1 1-16 0,1 2 0 16,-2 1-272-16,0 1-48 0,0 1-16 0,1 3 0 16,1 3-272-16,2 1 0 0,0 0 0 0,2 1 0 15,2 0 0-15,1 1 0 0,-1-1 0 0,2-1 0 16,0-2 0-16,2 1 0 0,-1-3-160 0,1-1 160 16,0-2-176-16,0 1 48 0,4-1 0 0,-6-10 0 15,0 0 128-15,0 0-208 0,6 8 80 0,-6-8 128 16,0 0-144-16,8 4 144 0,-8-4 0 0,0 0 0 0,0 0 0 15,0 0 0-15,12-4 0 0,-3-1 144 0,-9 5 192 16,9-8 48-16,-1 0 0 0,0 2 0 0,-1-2 176 0,1 0 32 16,-1-1 16-16,-1-2 0 0,2 1-288 0,0-4-48 15,-2-1-16-15,1 1 0 0,-1 0-256 0,1-2 128 16,-1-6-128-16,0-2 0 0,-1 0 144 0,-1-1-144 16,-2 0 0-16,0-1 144 0,-2 2-144 0,0 0 0 15,0-2 0-15,-3 1 0 0,-2-2 160 0,1 2-160 16,0 0 192-16,0 1-192 0,0 0 224 0,0 3-64 15,0 0-16-15,1 3 0 0,-3 2-144 0,4 2 0 16,-2 1 144-16,1 5-144 0,3 8 0 0,-2-7-192 16,-1 0 32-16,3 7 0 15,0 0-688-15,0 0-144 0,0 0-32 0,0 0-10656 16,0 0-2144-16</inkml:trace>
  <inkml:trace contextRef="#ctx0" brushRef="#br1" timeOffset="-47642.82">17126 7809 24879 0,'0'0'2208'0,"0"0"-1760"15,0 0-448-15,0 0 0 0,0 0 2624 0,-8 6 448 16,8-6 96-16,-5 8 16 0,5-8-2800 0,-4 10-544 16,4-10-112-16,-3 11-32 15,3-11 176-15,0 15 128 0,0-2-192 0,3 0 192 0,-3-13-336 0,0 0 32 16,5 11 16-16,-5-11 0 0,6 14 288 0,1-2-192 15,-7-12 192-15,0 0-160 0,0 0 288 0,0 0 48 16,0 0 16-16,0 0 0 0,0 0 336 0,0 0 80 16,0 0 16-16,9-7 0 0,-2 1-96 0,0-4-16 15,1 0 0-15,1 0 0 0,-1 0-320 0,0-2-64 16,0 0 0-16,1 0-128 0,0-1 0 0,2 0 0 16,-1-1 0-16,0 1-192 0,-1 2-48 0,2 0 0 0,-1 3 0 0,1 3 0 15,-2-2 32-15,0 3 0 0,-9 4 0 0,10-1 0 16,-10 1 208-16,0 0 0 0,13 5 0 0,-2 2 0 15,-11-7 0-15,9 11 208 0,0-1-32 0,-1 0-16 16,0 0 96-16,0 3 0 0,-1-2 16 0,4 2 0 16,1 1-144-16,-2 1-128 0,-1-1 192 0,-1-1-192 15,0 0 0-15,1-1 0 0,1-3 0 0,1 0 0 16,-1-3 0-16,1 1-176 0,-1 0 0 0,-1-1 0 16,-9-6-1680-1,9 8-352-15,-9-8-64 0,8 6-12368 0</inkml:trace>
  <inkml:trace contextRef="#ctx0" brushRef="#br1" timeOffset="-47210.87">17754 7771 17503 0,'0'0'768'0,"0"0"176"0,-10 4-752 0,-1 0-192 16,1 2 0-16,1-2 0 0,-1 0 4160 0,10-4 784 15,-10 4 176-15,0 2 16 0,2 1-4144 0,-1-1-832 16,0 2-160-16,1 0 0 16,0 0-384-16,0 2-48 0,2 3 0 0,-1 3 0 15,1-3-16-15,0 1-16 0,1 2 0 0,0-3 0 0,1-1 464 0,1-1-144 16,2 1 144-16,1-12 0 0,0 13 0 0,1-1 0 16,-1-12 0-16,4 10 176 0,-4-10 48 0,0 0 16 0,12 7 0 0,0-3 0 15,-1-3-64-15,1-1-16 16,1-1 0-16,0-2 0 0,0-1-160 0,2-1 0 15,-1-1 0-15,0-1 0 0,-1-3 0 0,0-1-144 0,0 1 144 0,0-1 0 16,-1 0 0-16,0 0 0 0,-2 2 0 0,0 0 0 16,-3-5 0-16,0 2 0 0,-3-1 144 0,-2 1-144 15,0-1 416-15,-1 0 0 0,-1-1 0 0,0-2 0 16,-3-1-32-16,1 3-16 0,-1 1 0 0,-1 2 0 16,-2 2-176-16,-1 3-16 0,1 0-16 0,-2 1 0 15,-1-1-160-15,0 2 0 0,-1 1 0 0,1 3 128 16,0 0-128-16,0 1-192 0,0 3 32 0,1-1 16 15,-1 1-464-15,9-4-96 0,-8 6 0 16,8-6-16-16,0 0-2000 0,-4 8-400 0</inkml:trace>
  <inkml:trace contextRef="#ctx0" brushRef="#br1" timeOffset="-46923.17">18116 7475 28559 0,'0'0'2544'0,"0"0"-2032"16,0 0-512-16,0 0 0 0,0 0 1824 0,-2 10 272 16,1 2 48-16,-1 1 16 0,1 3-1792 0,1-1-368 15,1 1 0-15,1 1 0 0,-1-1-128 0,1 2 128 0,2 1 0 0,2 1 0 16,-1-1 0-16,-1 5 0 0,-3-1-144 0,2-2 144 15,1 1 0-15,-1 1 0 0,0-1 0 0,-2 1 0 16,1 1-224-16,-2-2 64 0,0 0 16 0,0-1 0 31,-2-3-512-31,1-2-112 0,1-3 0 0,0-1-16 16,0 1-368-16,1-3-64 0,-1-10 0 0,0 0-7680 0,0 0-1520 0</inkml:trace>
  <inkml:trace contextRef="#ctx0" brushRef="#br1" timeOffset="-46727.79">17844 7691 12895 0,'0'0'1152'0,"0"0"-928"15,0 0-224-15,10-5 0 0,2 2 6160 0,4-2 1200 16,6 4 224-16,-1-2 48 0,1-1-6096 0,3 0-1216 16,3 1-320-16,1 0 0 0,0 0 176 0,-1 1-176 15,-1 0 192-15,-1 1-192 16,0-2-464-16,-2 1-208 0,-1-1-32 0,-3 2-16 15,0 1-1968-15,-2-1-400 0,1 1-80 0,-4-2-6240 16,0 2-1264-16</inkml:trace>
  <inkml:trace contextRef="#ctx0" brushRef="#br1" timeOffset="-46248.03">18775 7739 14735 0,'0'0'1312'0,"0"0"-1056"0,0 0-256 0,-8 8 0 16,1 1 3008-16,1-2 560 0,-2 1 96 0,0 0 32 15,-1-2-3104-15,-1 2-592 0,-3 1-160 0,0 0-16 16,-2 2 176-16,1-1-128 0,0 0 128 0,1 1-128 15,-2-1 128-15,4 2 128 0,0 0-128 0,3-2 176 16,3 2 112-16,5-12 32 0,-4 9 0 0,4-9 0 16,0 0-96-16,4 10-16 0,3 0 0 0,0-3 0 0,3 0-16 15,0-1 0-15,0 1 0 0,2-3 0 0,0-1-192 0,0-2 0 16,1-1 0-16,0 1-160 0,1 0 160 16,2-2 0-16,1-3 0 0,1 0 0 0,-1 0 0 0,1 0 224 15,0-5-48-15,1 2-16 0,-2-3 352 0,-1 0 80 16,1-3 16-16,-1 1 0 0,-2 0-32 0,-2-1 0 15,-1 0 0-15,-4 0 0 0,0-1-320 0,-3-2-64 16,-2-1 0-16,-2 2-16 0,-1 0-176 0,-3-2 0 16,-1 1 144-16,-2 1-144 0,-3 1-176 0,-2 1-96 15,-1 0-32-15,0 2 0 0,-1 2 0 0,1 1 0 16,1-1 0-16,0 3 0 0,2 2 304 0,1 1 0 16,0 1 0-16,9 2 0 0,-9-2 0 0,9 2 0 15,0 0 0-15,0 0 144 16,0 0-2000-16,0 0-416 0,0 0-80 0,0 0-10192 0</inkml:trace>
  <inkml:trace contextRef="#ctx0" brushRef="#br1" timeOffset="-45888.03">19088 7998 22399 0,'0'0'992'16,"0"0"208"-16,0 0-960 0,-2 10-240 0,2-10 0 0,0 0 0 16,0 0 784-16,0 0 112 0,0 0 32 0,0 0 0 15,0 0 64-15,0 0 16 0,0 0 0 0,0 0 0 0,0 0-80 0,0 0-16 16,0-9 0-16,-1 0 0 16,-3 0-48-16,0-2-16 0,0-1 0 0,2-1 0 0,-2 0 64 0,-1-1 16 15,-4-3 0-15,1 1 0 0,0-3-336 0,0 2-64 16,-1-1-16-16,2 1 0 0,1-1-240 0,-1 1-48 15,1 1-16-15,2 0 0 0,0-1-208 0,3 3 0 16,1-2 0-16,0 2 0 0,0 0 0 0,4-1 0 16,2 1 0-16,1 0 0 0,1 1-144 0,-1 1 144 15,2-2 0-15,2 3-144 0,1 3 144 0,-2 2-160 16,-3 2 160-16,0 0-160 0,4 1-96 0,-11 3 0 16,12 3-16-16,-1 2 0 15,0 3-1840-15,-1 2-352 0,-1 2-80 0,-1 0-12688 0</inkml:trace>
  <inkml:trace contextRef="#ctx0" brushRef="#br1" timeOffset="-45410.24">19408 7806 30111 0,'0'0'1344'0,"0"0"256"0,0 0-1280 0,0 0-320 0,0 0 0 0,0 0 0 16,10-7 256-16,-10 7-32 0,9-6 0 0,-9 6 0 15,6-9-224-15,-1 0-208 0,-1 0 32 0,-4 9 16 16,0 0-416 0,3-10-64-16,-3 0-32 0,0 10 0 0,-4-9 0 0,-1 2 0 0,-4 1 0 0,1 2 0 15,-1 0 1008-15,0 1 208 0,-2-1 32 0,1 3 16 16,-1 1 288-16,1 0 48 0,-2 0 16 0,2 3 0 0,-2 1-128 0,2 1-32 16,0 1 0-16,1 0 0 0,-1-1-224 0,-1 3-48 15,2-1-16-15,2 4 0 0,0 2-496 0,2 0 0 16,-2 0 0-16,2 0 0 0,0 1 0 0,2-1 0 15,1-2 0-15,0 2-160 0,2 0 160 0,2-4 0 16,-2-9 0-16,4 12-128 0,-1 0 128 0,3-2 0 16,-6-10 0-16,7 6 0 0,-7-6 0 0,12 8 0 15,0-1 0-15,0-5 0 0,-1 0 0 0,4-2 0 16,-1-2 0-16,2-3 128 0,1 0-128 0,0 0 128 16,0-2-128-16,-2-1 128 0,1-3 48 0,0 0 16 15,-2 0 0-15,0-1 0 0,-1 1 256 0,0 0 64 16,-1-1 16-16,-2-2 0 0,1-2 64 0,-3-1 16 15,-2-1 0-15,2 1 0 0,0-1-208 0,-2-2-32 0,0-2-16 0,-1 0 0 16,0-2-352-16,0-2 144 0,-1-4-144 0,0-1 0 16,0-3 0-16,-1 1-272 0,-3 3 16 0,0 4 16 31,-2 3-720-31,1 5-160 0,1 1-32 0,-1 2 0 16,-2 4-2144-16,0 0-432 0</inkml:trace>
  <inkml:trace contextRef="#ctx0" brushRef="#br1" timeOffset="-45001.93">19734 7796 24879 0,'0'0'2208'0,"0"0"-1760"0,11 1-448 0,1 1 0 0,-1-2 2016 0,4-2 320 15,0 1 64-15,1-1 16 0,-2 1-1856 0,1-6-368 16,0 2-192-16,0-1 192 0,-1-3-192 0,-1 1 0 16,0 0 0-16,-1-1-176 0,-2-2-48 0,-1 2-16 15,-1 1 0-15,0-2 0 0,-3 0 240 0,-1 0 0 16,-3-1 0-16,-1 2 0 0,0-2 208 0,-2 2 144 16,-2 0 32-16,-1 2 0 0,-1 2-64 0,0 1-16 15,-3 3 0-15,-2 1 0 0,0-1-304 0,0 1 0 16,1 2 0-16,-1 2-144 0,2 0 144 0,0 4-160 15,1-2 160-15,0 1-160 0,-1 5 160 0,3-1 0 16,2 2 0-16,0 0 0 0,-1 4 224 0,0 0 32 0,-1 3 0 0,2-1 0 16,2 0 128-16,-1 0 16 0,2 3 16 0,0-2 0 15,1 1-272-15,0 0-144 0,1 0 160 0,1-3-160 16,1-5 0-16,1 0 0 0,0 0 0 0,1-1-160 31,2-3-352-31,0-1-80 0,3-2-16 0,-1-2 0 16,-9-4-352-16,14 0-64 0,-1-3 0 0,0-1-8736 0,-1-1-1744 0</inkml:trace>
  <inkml:trace contextRef="#ctx0" brushRef="#br1" timeOffset="-44663.41">20118 7900 20271 0,'0'0'1792'0,"1"12"-1424"15,-1-12-368-15,-1 10 0 0,1-10 3520 0,0 10 640 16,0-10 128-16,1 13 32 0,-1-13-3440 0,0 0-688 16,0 0-192-16,0 0 0 0,0 0 0 0,8 7 0 15,-8-7 0-15,0 0 0 16,0 0-432-16,0 0-144 0,0 0-16 0,0 0-16 0,0 0 464 0,4-9 144 16,1 0 0-16,-5 9 0 0,-1-12 512 0,1-1 192 15,2-5 64-15,1-1 0 0,-2 1 32 0,0 0 16 16,-1-2 0-16,3 3 0 0,2-3-240 0,0 1-64 15,1 1 0-15,-1 2 0 0,-1-2-128 0,1 3-48 0,0 0 0 0,3 1 0 16,0 1-336-16,0 0-128 0,-2 0 0 0,3 0 0 16,3 5-208-16,0-3-48 0,-3 4 0 15,1 0 0 1,0 2-1328-16,0-2-272 0,-1 2-48 0,0 4-8720 0,-9 1-1760 0</inkml:trace>
  <inkml:trace contextRef="#ctx0" brushRef="#br1" timeOffset="-44325.2">20500 7747 23039 0,'0'0'2048'0,"0"0"-1648"0,0 0-400 0,10-4 0 16,-1-3 2256-16,2 0 368 0,0-1 80 0,1 0 16 15,0 2-2416-15,0-2-496 0,-2-1-80 0,2 0-32 16,-2-2-304-16,1 0-64 0,-2 0-16 0,-1 1 0 15,-3-1-176-15,0 2-32 0,0 1-16 0,-5 8 0 0,3-9 528 0,-3 9 128 16,5-8 0-16,-5 8 16 0,0 0 944 0,-4-5 176 16,4 5 32-16,0 0 16 0,-9-4-224 0,0 4-64 15,0 0 0-15,-2 3 0 0,0 1-384 0,-1 2-64 16,-1 1-32-16,1-1 0 0,0 2-160 0,1 0 0 16,0 1 144-16,2 3-144 0,0 0 0 0,0 1 0 15,0 1 0-15,0 0 0 0,1 1-192 0,0 0 32 16,1 5 16-16,0-4 0 0,-3-1 144 0,4 3-192 15,1 1 192-15,-1-1-192 0,1 0 192 0,1-2 0 16,3-1 0-16,0 0 0 0,2 2-240 0,2-3-16 0,2-2 0 0,1-2-8608 16,1-1-1728-16</inkml:trace>
  <inkml:trace contextRef="#ctx0" brushRef="#br1" timeOffset="-43677.78">21122 7743 9215 0,'0'0'816'16,"0"0"-656"-16,-11-1-160 0,2 1 0 16,0-1 3712-16,0 1 704 0,-2 1 128 0,0 2 48 0,-2 2-3984 0,-1-4-800 15,0 2-144-15,-2 1-48 0,1 1 384 0,-1 1 240 16,2-2-48-16,-3 4 0 0,-3 1-192 0,2 2 0 15,1-1-192-15,2 2 192 0,-2 1 704 0,1-3 240 16,2 1 48-16,1 1 16 0,1 1-256 0,1 0-48 16,1 1-16-16,2-1 0 0,3-3-432 0,1 3-96 15,0-2-16-15,3 1 0 0,1 1-144 0,0 1 160 16,-2 2-160-16,4-1 160 0,0-2-160 0,4-1 0 16,0-2 0-16,2 0 0 0,0 0-304 0,1-3 16 15,1-1 0-15,1-2 0 0,-2-1 32 0,1 0 0 16,1-3 0-16,-1 2 0 0,-10-2 256 0,13 0 0 15,0-2 0-15,-1-3 0 0,-2 0 480 0,0 0 48 16,-3-2 16-16,2 1 0 0,2-1 80 0,-1-1 16 16,-1-3 0-16,-1-1 0 0,0-1-272 0,0-1-48 0,-2-1-16 15,1 0 0-15,-1-1-48 0,0-2-16 16,-1-1 0-16,-1 3 0 0,0 0 112 0,0 2 32 0,0 1 0 0,-2-1 0 16,-1 1-112-16,2 0-16 0,1 2 0 15,-1-1 0-15,-3 0-112 0,1 0-16 0,2 1-128 0,-1-1 192 16,-1 0-192-16,-1 1 0 0,-1-2 0 0,0 1 0 15,0 1 304-15,-1 1-48 0,1-1 0 0,1 0 0 16,0-1-48-16,0-2-16 0,-1 1 0 0,-1 0 0 16,1 1 48-16,0-1 0 0,-1 1 0 0,1 0 0 15,-3-3-240-15,2 0 176 0,-1 0-176 0,-1 0 160 16,-1 2-160-16,0 0 0 0,-1 0 0 0,1 2 0 16,-1-1-176-16,-1-3 48 0,1 2 0 0,0 4 0 15,1-1-16-15,0 3 0 0,-2 1 0 0,2-1 0 16,0-2-32-16,0 3 0 0,0 2 0 0,5 4 0 15,0 0 32-15,0 0 0 0,-7-5 0 0,7 5 0 0,-4-7-32 0,4 7 0 16,0 0 0-16,0 0 0 0,-4-6-80 0,4 6 0 16,0 0-16-16,0 0 0 15,0 0-624-15,-5-6-112 0,5 6-16 0,0 0-14640 16</inkml:trace>
  <inkml:trace contextRef="#ctx0" brushRef="#br1" timeOffset="-42758.82">20876 6968 22975 0,'0'0'1024'0,"0"0"192"16,0 0-960-16,0 0-256 0,0 0 0 0,0 0 0 0,0 0 864 0,0 0 128 15,0 0 32-15,0 0 0 0,0 0-512 0,7 7-112 16,-7-7-16-16,8 8 0 0,-3 1 112 0,1-1 16 16,-6-8 0-16,10 11 0 0,-1-1-336 0,1 1-176 15,1-1 192-15,0 3-192 0,1 1 448 0,2 1-32 16,3-2 0-16,3 1 0 0,1 3-192 0,2 0-32 16,2 1-16-16,2 3 0 0,5 3-176 0,-1 6 0 15,2 2 0-15,-2 3 0 0,0 2 0 0,-1 3 0 16,-1 5 0-16,-3 0 0 0,-3 1 0 0,-2-2 0 15,-4-1 0-15,-2-1 0 0,-2-3 128 0,-3 1-128 16,-4-3 128-16,-2 3-128 0,-4-1 272 0,-1 4-16 16,-2 4-16-16,0-2 0 0,-1-2-112 0,-4-4-128 15,-1-4 176-15,-2-2-176 0,-2-3 0 0,-2-2 0 16,-4 0 0-16,0-4 0 0,-3 3 0 0,-1-8 0 0,1 5 0 16,3-6 0-1,-1 1-272-15,1 0-112 0,-1-5-32 0,2-2-14192 0</inkml:trace>
  <inkml:trace contextRef="#ctx0" brushRef="#br1" timeOffset="-41305.63">22281 7562 13823 0,'0'0'1216'0,"0"0"-960"15,0 0-256-15,0 0 0 0,0 0 2032 0,0 0 352 16,5-5 80-16,-5 5 16 0,0 0-1744 0,0 0-352 16,0 0-64-16,0 0 0 0,-8-3-48 0,-1-1 0 15,-3 3 0-15,2 0 0 16,1 0-784-16,-1 1-144 0,0 0-48 0,2-2 0 16,8 2 64-16,0 0 0 0,-10-2 0 0,10 2 0 0,0 0 1216 0,0 0 256 0,-8 0 64 0,8 0 0 15,0 0 560-15,0 0 112 0,0 0 32 0,0 0 0 16,0 0-464-16,0 0-96 0,0 0-16 0,0 0 0 15,-8 4-416-15,8-4-96 0,0 0 0 0,0 0-16 16,0 0-192-16,-9 5-48 0,9-5 0 0,-9 5 0 16,0 0-256-16,0 2 0 0,-1-1 0 0,3 2 0 15,-1-1 0-15,-1 0 0 0,-3 0 0 0,1-1 0 16,1 4 0-16,0-1 0 0,-1 0 0 0,2 1 0 16,0-2 208-16,1 0-64 0,0-2-16 0,2 1 0 15,-1 1 0-15,7-8 0 0,-5 8 0 0,1-1 0 16,0 1-128-16,4-8 0 0,-2 8 144 0,2-8-144 15,0 0 0-15,-2 8 128 0,2-8-128 0,0 0 0 16,0 0 0-16,4 9 0 0,-4-9 0 0,0 0 0 16,11 6 0-16,0 0 0 0,1-1 0 0,-1-4 0 15,-11-1 0-15,14 3-160 0,-2-1 160 0,1 1-160 0,-2 1 160 0,2 2 0 16,2 2-144-16,-3 0 144 0,-2 0 0 0,0 1 0 16,2-1 0-16,-3 4 0 0,-2 2-144 0,-1 0 144 15,-1 2 0-15,-1-2 0 0,-4 3 0 0,-1 1-128 16,-2-1 128-16,0 0 0 0,-1 0 0 0,-3-1-128 15,-1-2 128-15,0 1 0 0,-1-1 0 0,2 0 0 16,-3 1 0-16,1-4 0 0,-1 0-208 0,1-3 64 16,-2-2 16-16,1 2 0 15,-2-2-752-15,2 1-144 0,-1-3-16 0,1-1-13552 0</inkml:trace>
  <inkml:trace contextRef="#ctx0" brushRef="#br1" timeOffset="-40914.1">22318 7875 23039 0,'0'0'1024'0,"0"0"192"0,8-6-960 0,1 0-256 0,2 2 0 0,-1 0 0 16,2-1 2784-16,2 0 512 0,4 0 96 0,3-2 32 15,-1-2-2720-15,-1 0-560 0,0 0-144 0,2-1 0 16,1 0 0-16,0 1-224 0,-4-1 32 0,0-1 16 15,-1 1-256-15,-1 1-48 0,-2 0-16 16,-1 1 0-16,-2-5 320 0,-2 2 176 0,-3 1-192 0,0 1 192 16,-4 0 0-16,-2 1 0 0,0 8 0 0,-4-11 144 15,-2 2 32-15,-2-2 0 0,-1 3 0 0,-2 4 0 0,0 3-176 0,-2 1 0 16,-2 0 0-16,1 2 0 0,0 2 0 0,-2 0 0 16,-2 4 0-16,2 0-176 0,3 2 176 0,3 3-160 15,-2 1 160-15,3 2-160 0,1 2 160 0,0 3 0 16,2 1 0-16,0 3 0 0,1 0 192 0,0 2 0 15,0 1 16-15,-3-1 0 0,-1 0-208 0,2-3 128 16,3-2-128-16,0 0 0 0,-1-1 128 0,3-4-128 16,0-3 0-16,4-1 0 0,2 0 0 0,-1-2-192 15,1-2 16-15,-4-9 0 16,10 4-1664-16,0 0-336 0,3-4-64 0,0-3 0 0</inkml:trace>
  <inkml:trace contextRef="#ctx0" brushRef="#br1" timeOffset="-40639.63">22861 7402 21183 0,'0'0'944'0,"0"0"192"0,-9 2-912 0,1 5-224 0,3 5 0 0,-1 1 0 16,2 2 3664-16,3 0 688 0,1 2 144 0,1 3 32 15,1 5-3696-15,0 1-832 0,2-1 0 0,1 1 0 16,1 3-128-16,0-4 128 0,1 2-160 0,-1 2 160 16,-2-2-640-16,-1 0-16 0,-3 1-16 0,2-2 0 15,2-1-464-15,-1-1-80 0,-3-4-32 0,-1 0 0 16,-2-2 224-16,-1-3 64 0,0-2 0 0,-1 1 0 0,-4 0 592 0,4-4 128 16,2-1 32-16,3-9 0 15,-8 8-1456-15,8-8-304 0</inkml:trace>
  <inkml:trace contextRef="#ctx0" brushRef="#br1" timeOffset="-40465.83">22576 7683 15663 0,'0'0'1392'0,"0"0"-1120"16,0 0-272-16,6-6 0 0,-6 6 5936 0,8-11 1120 15,1 4 240-15,1 0 32 0,3 2-5600 0,0 0-1136 0,0-1-208 16,3 1-64-16,2 1 64 0,3 0 0 15,1-1 0-15,5 1 0 16,6 0-704-16,2 2-144 0,3-1-32 0,2 2-12432 0,4-3-2480 0</inkml:trace>
  <inkml:trace contextRef="#ctx0" brushRef="#br2" timeOffset="-8873.8">12933 4605 4607 0,'0'0'192'0,"0"0"64"15,0 0-256-15,0 0 0 0,0 0 0 0,0 0 0 16,0 0 2624-16,0 0 464 0,0 0 112 0,0 0 0 0,0 0-1664 0,0 0-352 15,0 0-64-15,0 0-16 0,0 0-48 0,0 0-16 16,0 0 0-16,0 0 0 0,0 0 16 0,0 0 0 16,0 0 0-16,0 0 0 0,0 0-32 0,0 0-16 15,0 0 0-15,0 0 0 0,0 0-224 0,0 0-32 16,0 0-16-16,0 0 0 0,0 0-320 0,0 0-64 16,0 0-16-16,0 0 0 0,0 0-144 0,0 0-48 15,0 0 0-15,0 0 0 0,0 0-16 0,0 0 0 16,0 0 0-16,0 0 0 0,0 0 224 15,0 0-176-15,0 0 0 0,0 0 48 0,0 0 16 16,0 0 0-16,0 0 0 0,0 0 0 0,0 0 0 16,0 0 0-16,12 2 0 0,-12-2 48 0,0 0 16 15,0 0 0-15,0 0 0 0,0 0 80 0,10 1 0 0,-10-1 16 0,0 0 0 16,0 0-160-16,8 6-48 0,-8-6 0 0,0 0 0 16,5 13-64-16,0-3-128 0,-1-1 176 0,-4-9-176 15,4 9 128-15,-4-9-128 0,0 0 0 0,7 9 0 16,-1-1 0-16,-6-8 0 0,9 6 128 0,-1 0-128 15,-8-6 160-15,12 5-32 0,0-3 0 0,-2 1 0 16,-1-2 80-16,2-1 16 0,-1 0 0 0,2 2 0 16,-12-2 32-16,10 3 16 0,-10-3 0 0,11 3 0 15,-11-3-32-15,7 11-16 0,-1 0 0 0,-1 1 0 16,1-5-224-16,-6-7 144 0,6 6-144 0,0 3 128 16,2-1-128-16,1 1 0 0,0 2 0 0,2-6 128 15,0-3-128-15,1 2 128 0,-2 0-128 0,2 1 128 16,1 1-128-16,0-2 0 0,2 2 0 0,-1-3 0 0,-4 1 0 15,1-1 0-15,-1 0 0 0,-10-3 0 0,13 5 0 0,-1 2 0 16,-2-1 0-16,-2 2 0 0,0-1 128 0,-1 0-128 16,-1 4 0-16,1-1 128 0,-1 1-128 0,1-1 0 15,1 1 0-15,-3 0 128 0,0 2-128 0,0-2 0 16,0-2 0-16,2 1 128 0,-2 1-128 0,2 1 0 16,-1 1 0-16,1-4 0 0,0-1 0 0,1-2 0 15,1-2 128-15,2 1-128 0,-1 0 0 0,2 1 0 16,1-1 0-16,-1 0 0 0,1-2 0 0,0 1 128 15,0-1-128-15,0 1 128 0,1-2 0 0,2 2 0 16,1-3 0-16,-3 4 0 0,-2-1 0 0,1 1-128 16,1 0 192-16,2 1-64 0,0 0-128 0,-1 1 128 15,1-2-128-15,2 0 128 0,2-1-128 0,-2 0 0 16,-1 0 0-16,1-2 0 0,2-2 0 0,-1 2 128 0,0-1-128 16,-1 2 0-16,1 1 160 0,0-3-160 0,-1 0 192 0,0 3-192 15,0-4 0-15,1 3 0 0,-1 1 0 16,1-2 0-16,0 2 0 0,-1 3 0 0,0-1 0 0,0-1 0 15,1 1 0-15,-1-2 0 0,-2 1 0 0,2 0 0 16,3-1 0-16,0 1 0 0,-1 0 0 0,3-2 0 16,0 0 0-16,-1-1 0 0,-1 1 0 0,0-2 0 15,0 2 0-15,-2-1 0 0,1 5 0 0,-1-2 0 16,0-1 0-16,0 0 0 0,1 0 0 0,-1 1 0 16,1 1 0-16,-1 2 0 0,2 0 0 0,-1 0 0 15,-1-2 0-15,4 1 0 0,1-1 0 0,1 2 0 16,-3 0 0-16,3 0 0 0,0 0 0 0,0 2 0 15,-2-1 0-15,2-1 0 0,0-1 0 0,1-1 0 16,-4-3 128-16,0 1-128 0,0 0 0 0,0 0 0 0,-1-1 0 0,0 1 0 16,-1 0 0-16,0-1 0 0,1-3 144 0,2 1-144 15,-4 2 0-15,1 1 144 0,-2-3-144 0,0 4 0 16,2-1 0-16,-2 1 0 0,-2 1 0 0,-1 0 0 16,1 3 0-16,0-2 0 0,0 1 0 0,1-1 0 15,0 0 0-15,0 1 0 0,-2-2 0 0,0 1 0 16,1-3 0-16,0 1 0 0,-1-3 0 0,0 0 0 15,-1 0 0-15,2-2 0 0,-2 0 128 0,-1 2-128 16,0 0 0-16,-1 0 128 0,-1-4-128 0,1 2 0 16,-1-1 0-16,-11 1 0 0,10 0 0 0,-10 0 0 15,12 1 0-15,-2 1 128 0,-10-2-128 0,11 0 0 16,-11 0 0-16,10 0 0 0,-10 0 0 0,10 0 0 0,-10 0 0 16,10 1 0-16,-10-1 0 0,0 0 0 0,10 0 0 15,-10 0 128-15,9-1-128 0,-9 1 0 0,0 0 0 0,9-3 128 16,-9 3-128-16,0 0 0 0,0 0 0 0,12-4 0 15,-12 4 0-15,8-5 128 0,-8 5-128 0,0 0 0 16,0 0 0-16,0 0 0 0,0 0 0 0,0 0 0 31,0 0 0-31,5-7 0 0,-5 7 0 0,0 0 0 0,0 0 0 0,0 0 0 0,4-9 0 0,-4 9 0 16,0 0 0-16,0 0 0 0,1-9 0 0,-1 9 0 16,0 0-256-16,3-9-48 0,-3 9 0 0,0 0 0 15,4-9-1424-15,-4 9-272 0,8-9-64 16,-1 2-10960-16,3-2-2192 0</inkml:trace>
  <inkml:trace contextRef="#ctx0" brushRef="#br2" timeOffset="-7677.88">15665 5515 6447 0,'0'0'576'0,"0"0"-576"0,-11-1 0 0,11 1 0 15,-8-3 3312-15,8 3 544 0,0 0 112 0,0 0 32 16,0 0-3232-16,0 0-640 0,0 0-128 0,0 0 0 16,0 0-128-16,0 0-16 0,0 0 0 0,0 0 0 15,0 0-192-15,6-7-48 0,1 0 0 0,-7 7 0 16,0 0 384-16,9-6 0 0,-2-1 128 0,-7 7-128 15,0 0 1296-15,0 0 176 0,0 0 48 0,0 0 0 16,0 0 80-16,0 0 32 0,0 0 0 0,0 0 0 16,0 0-624-16,0 0-128 0,0 0-32 0,0 0 0 0,-6-6-448 0,6 6-80 15,0 0-32-15,0 0 0 0,-6-6-288 0,6 6 0 16,0 0 0-16,-9-2 0 0,9 2 0 0,-9-3 0 16,9 3 0-16,-10 0 0 0,1 1 0 0,9-1 0 15,-10 4 0-15,-1 3 0 0,1 3 0 0,1-3 0 16,0-1 0-16,1 6 0 0,0 0 0 0,2-1 0 15,-1 1 0-15,2-3 0 0,5-9 128 0,-5 11-128 16,1-2 192-16,4-9-192 0,0 0 320 0,1 10-32 16,-1-10-16-16,0 0 0 0,7 8-112 0,-7-8-32 15,9 7 0-15,-9-7 0 0,10 5-128 0,-10-5 160 16,11 4-160-16,-11-4 160 0,10 0-160 0,-10 0 128 16,10-3-128-16,-10 3 128 0,12-2-128 0,-1 0 0 15,-2-3 0-15,0 1 128 0,-9 4-128 0,10-6 0 0,-2-2 144 16,0 1-144-16,0 1 0 0,-2-1 144 0,0 1-144 0,-1-3 0 15,-1 1 192-15,-4 8-192 0,4-12 192 0,-2 2-192 16,1 0 272-16,-3 10-48 0,4-9-16 16,-2 0 0-16,-2-1 0 0,0 2 0 0,0 8 0 0,0 0 0 15,0 0-208-15,0 0 176 0,-5-5-176 0,5 5 160 16,-9-4-160-16,1 1 0 0,8 3 0 0,-9 2 0 16,0-1 0-16,9-1 0 0,-12 4 0 0,3 0 0 15,0 0 0-15,9-4 0 0,-11 4 0 0,2 1 0 16,1 1 0-16,2 2 0 0,6-8 0 0,-7 9 0 15,7-9 0-15,-5 11 0 0,5-11 0 0,0 0 0 16,-2 10 0-16,2-10 0 0,0 10 0 0,0-10 0 16,0 0 128-16,4 11-128 0,-4-11 0 0,7 8 128 0,-7-8-128 15,7 9 0-15,-7-9 0 0,8 9 0 0,-8-9 0 0,9 6 0 16,-9-6 0-16,12 6 0 0,-12-6 0 0,11 2 0 16,-11-2 0-16,12 0 0 0,-12 0 0 0,12-4 0 15,-2 0 0-15,-10 4 0 0,8-5 128 0,-8 5-128 16,9-6 0-16,-2-1 128 0,-7 7-128 0,5-10 160 15,-1 1-160-15,-4 9 160 0,-2-8-160 0,2 8 160 16,-1-9-160-16,-1 0 160 0,-2 2-160 0,4 7 0 16,-7-8 0-16,-1 3 128 0,-1 4-128 0,0 1 0 15,0 0 0-15,0 2 0 0,-2 2-128 0,1 0 128 16,1 0-160-16,0 0 160 0,-2 1-128 0,2-2 128 16,0 2 0-16,0 2-144 0,0-2 144 0,1 1 0 15,-1 2 0-15,1 1 0 0,0-2 0 0,2 2 0 0,0 1-144 16,1 1 144-16,5-11 0 0,-5 9 0 15,2 0 0-15,3-9 0 0,0 0 0 0,0 12 0 0,0-12 0 0,0 0 0 16,3 10 0-16,-3-10 0 0,0 0 0 0,8 7 0 16,-8-7 0-16,0 0 0 0,0 0 0 0,12 2 0 15,-12-2 0-15,11-4 0 0,-3 2 0 0,0-3 0 16,-8 5 0-16,9-7 0 0,-1-2 128 0,0 0-128 16,-2 0 0-16,1 0 0 0,-1-1 0 0,-1 1 128 15,-1-1-128-15,2 1 0 0,-1 0 0 0,-1 1 0 16,-4 8 0-16,2-11 0 0,0 2 0 0,-2 9 0 15,0 0 0-15,0 0 0 0,-3-9 0 0,3 9 0 16,0 0 0-16,-6-4 0 0,6 4 0 0,-10-1 0 16,10 1-192-16,-9 0 16 0,0 1 16 0,9-1 0 15,-9 4-432-15,9-4-96 0,-9 7-16 0,9-7-10576 16,-8 6-2128-16</inkml:trace>
  <inkml:trace contextRef="#ctx0" brushRef="#br2" timeOffset="5548.28">16475 5390 5519 0,'0'0'496'0,"0"0"-496"16,0 0 0-16,0 0 0 0,0 0 2944 0,0 0 512 16,0 0 80-16,0 0 32 0,0 0-2496 0,0 0-496 15,0 0-112-15,11-4-16 0,-2-1-176 0,0 0-32 16,0 0-16-16,-9 5 0 0,8-4-224 0,-8 4 0 15,8-7 128-15,-8 7-128 0,0 0 0 0,0 0 144 16,3-8-144-16,-3 8 128 0,0 0 384 0,0 0 80 16,0 0 16-16,-6-5 0 0,-2 3 336 0,8 2 64 15,-10 0 16-15,1 1 0 0,-1-1 112 0,1-1 16 0,0-5 16 0,0 5 0 16,9 1-208-16,-10 3-64 0,0-2 0 0,1 3 0 16,0 1-432-16,0 2-80 0,-1-2-32 0,2 1 0 15,1 2-352-15,2 1 0 0,0 2 0 0,1-1 0 16,0 4 0-16,0 1 0 0,-1 2 0 0,-2 0 0 15,1 2 0-15,1 2-160 0,-1-3 160 0,1-1 0 16,0 0 0-16,2-2 0 0,2 0 0 0,0 0 0 16,0 0 0-16,-1-2-128 0,1 0 128 0,2-2 0 15,1-2 0-15,1 1 0 0,3-1 160 0,-1-1-32 16,-5-8 48-16,10 11 16 0,-1-2 0 0,-9-9 0 16,10 10-192-16,-1-2 0 0,0-1 144 0,1-1-144 15,3-1 0-15,-1-2 144 0,-2-4-144 0,3-1 0 0,2-2 176 0,-1 2-176 16,-1-3 160-16,0-1-160 0,2 0 128 0,-2-5-128 15,-2 1 0-15,1 1 144 0,-1-2-144 0,-2 2 128 16,0-4-128-16,-1 0 128 0,-2-1-128 0,1 0 0 16,-2-1 144-16,0 0-144 0,-1-2 0 0,-1 0 144 15,-1 1-144-15,-1-1 0 0,-1 0 144 0,0-1-144 16,-1 0 0-16,-1 1 144 0,-2 0-144 0,-2-2 0 16,1-1 0-16,0 1 128 0,-2 5-128 0,1 0 0 15,-3 1 0-15,1 3 0 0,0 5 0 0,2 3 0 16,-2-4 0-16,8 6 0 0,0 0-224 0,0 0 80 15,-11 6 16-15,4-2 0 16,7-4-352-16,0 0-64 0,-7 9-16 0,7-9 0 16,-4 9-1760-16,4-9-368 0,0 0-64 0,-2 12-10192 0</inkml:trace>
  <inkml:trace contextRef="#ctx0" brushRef="#br2" timeOffset="6118.81">16616 5414 12543 0,'0'0'560'0,"0"0"112"0,0 0-544 0,9-3-128 0,-9 3 0 0,10-4 0 15,0 0-128-15,-1-2-64 0,0 0-16 0,-1 3 0 16,-1-1-80-16,-7 4-16 0,11-4 0 0,-11 4 0 16,9-5 304-16,-9 5 0 0,0 0 0 0,0 0 144 15,0 0 1024-15,0 0 208 0,0 0 32 0,0 0 16 0,0 0 512 0,0 0 112 16,0 0 0-16,0 0 16 0,0 0-336 0,0 0-80 15,0 0-16-15,4 10 0 0,-1 2-608 0,-3-12-128 16,0 0-32-16,1 9 0 0,-1 3-448 0,0 2-96 16,0-2 0-16,0 1-16 0,0 0-48 0,0 1-16 15,0-1 0-15,0 1 0 0,1 1-64 0,2 0-16 16,-2 1 0-16,2-2 0 0,-1 1-160 0,1-2 192 16,1 0-192-16,0-1 192 0,0-1-192 0,2-3 192 15,-6-8-192-15,9 8 192 0,-1-2 48 0,-8-6 16 16,13 3 0-16,-1-3 0 0,-12 0-48 0,13-1 0 15,0-2 0-15,-1-1 0 0,-2 0-64 0,3-2-16 16,0-3 0-16,0 1 0 0,0 0-128 0,0-1 0 16,0 0 144-16,-1 0-144 0,0-2 0 0,-3 1 0 0,-1-2 0 0,1 0 128 15,0 1-128-15,-1 0 0 0,-2 1 0 16,1-1 128-16,-1 1-128 0,1 1 0 0,-1-3 0 0,0 3 0 16,-6 9 0-16,2-8 0 0,-2 8 0 0,0 0 0 15,0 0 0-15,0 0 0 0,0 0 0 0,0 0 0 16,0 0 0-16,0 0 0 0,0 0 0 0,0 0-128 15,0 0 128-15,2 12 0 16,-2-2 0-16,1 1-128 0,3 0 128 0,0 1 0 0,-2-1 0 16,2 0 0-16,1-2 0 0,1 2 0 0,-1-1 0 0,1 1 128 15,2-1-128-15,0 2 0 0,-2 0 0 0,1-1 128 16,1 1-128-16,-2 0 0 0,2-2 0 0,-1-1 0 16,-7-9-288-16,9 13-80 0,-3-1-16 0,2-1 0 15,1-4-2240-15,0 0-448 0,-9-7-80 0,0 0-32 0</inkml:trace>
  <inkml:trace contextRef="#ctx0" brushRef="#br2" timeOffset="6473.55">17197 5214 26719 0,'0'0'2368'0,"0"0"-1888"15,0 0-480-15,3-9 0 0,-3-3 1312 0,3 3 160 0,-3 9 48 0,0 0 0 16,0 0-752-16,0 0-160 0,0 0-32 0,0 0 0 16,10 1-192-16,-10-1-64 0,8 12 0 0,-3 0 0 15,0 0-320-15,-1 3 0 0,0 6 0 0,-1-1 0 16,-2 1 0-16,2 2 0 0,-1 1 0 0,-1 0-128 15,-1 4 128-15,2-4 0 0,0 3 0 0,0-3 0 16,-2 0 0-16,1 1 256 0,2-3-64 0,-1-1-16 16,1-2 16-16,1-1 0 0,1-3 0 0,0-1 0 15,2 0-192-15,-1 1 160 0,1-2-160 0,1-5 160 16,-1-2-480 0,-7-6-80-16,9 7-32 0,1-3 0 0,-1-2-2752 0,-9-2-544 0</inkml:trace>
  <inkml:trace contextRef="#ctx0" brushRef="#br2" timeOffset="6730.95">17191 5410 30639 0,'0'0'1344'0,"0"0"304"0,-9 0-1328 0,9 0-320 15,-12 6 0-15,3-1 0 0,9-5 496 0,0 0 16 16,0 0 16-16,0 0 0 0,0 0-16 0,0 0-16 15,0 0 0-15,14 2 0 0,1-4-128 0,3-1-32 16,1-4 0-16,3-1 0 0,3-1-208 0,1-3-128 16,2-2 160-16,0 2-160 0,1 3 0 0,-2 3 0 15,-2 2 0-15,0-3 0 0,-2 2 0 0,0 4-160 16,-3-2 0-16,0 2 0 16,-3-1-768-16,-3 2-160 0,-2 3-16 0,-12-3-13440 0</inkml:trace>
  <inkml:trace contextRef="#ctx0" brushRef="#br2" timeOffset="7294.73">17608 5412 28559 0,'0'0'2544'16,"-7"12"-2032"-16,2 4-512 0,4-1 0 15,1 6 1536-15,4-1 192 0,0-1 64 0,0 2 0 16,1 0-1296-16,-1 1-256 0,0-1-48 0,0 1-16 0,-2 4-176 0,1-1 192 16,-1 1-192-16,1 3 192 0,-3-4-192 0,1 1 0 15,3-3 0-15,-4 1 0 0,-2-2 0 0,-2-1 0 16,0-2 0-16,0 1 0 0,0-2 0 0,0-4 0 16,0-1 0-16,0-2 0 0,4-11 256 0,-4 8 0 15,4-8 16-15,0 0 0 0,0 0 432 0,0 0 64 16,0 0 32-16,0 0 0 0,0 0-320 0,-2-15-64 15,-1-3-16-15,2-3 0 0,1-4-224 0,-1-1-48 16,-1-2-128-16,1-4 192 0,1-7-336 0,-1 1-80 16,-1-1-16-16,1 2 0 0,-2 0-96 0,2 2-32 15,0-3 0-15,1 0 0 0,0-1 176 0,1 4 16 16,0 2 16-16,2 3 0 0,1 2 160 0,0 3 0 0,0 0 0 16,1 4 0-16,0 2 0 0,2 2 0 0,1 4 128 0,2 0-128 15,2 1 0-15,1 1 0 0,2 5 0 0,1 2 0 16,0 3 0-16,1 1 0 0,1 4-160 0,0 0 160 15,-4 3-160-15,3 5 160 0,0 1-128 0,-1 4 128 16,-2 3-160-16,-1-1 160 0,-1 5-192 0,-3-1 192 16,-2 3-144-16,-2 2 144 0,-1-2 0 0,-4 0-144 15,-1 0 144-15,-2 1 0 0,-2-6 0 0,0 1 0 16,-3-4 0-16,0 1 0 0,-1-2 0 0,0-2 128 16,-2 0 80-16,1-1 32 0,-1-1 0 0,0-1 0 15,-2-4-64-15,1-2-16 0,0-1 0 0,-1 1 0 16,0-1-160-16,0-4 128 0,-1-2-128 0,1-4 128 15,0-5-304-15,0 1-64 0,0 0-16 0,1-1 0 16,0-1-1424-16,2-2-304 0,1-6-48 0,2 2-8288 16,2 4-1664-16</inkml:trace>
  <inkml:trace contextRef="#ctx0" brushRef="#br2" timeOffset="7848.7">18028 5257 13823 0,'0'0'1216'0,"-8"0"-960"0,0-2-256 16,8 2 0-16,-8 6 3824 0,3 2 720 0,0 0 128 0,5-8 48 15,0 0-3760-15,0 0-736 0,-1 10-224 0,1-10 0 16,0 15 0-16,1-4 0 0,0 0 0 0,-1-1 0 15,-2 1 0-15,0 0 0 0,2 4 0 0,0-1 0 16,0 2 0-16,-1-1 0 0,-3-2 0 0,3 4 0 16,3-5 384-16,0 1-32 0,-2-1 0 0,0 1 0 15,0-5 224-15,1-1 32 0,-1-7 16 0,7 10 0 16,2-4-80-16,-2-1-16 0,3 0 0 0,0-2 0 16,2 0-272-16,1-5-48 0,1 0-16 0,2 0 0 15,-2 2-48-15,2-1-16 0,-2-3 0 0,0 0 0 16,1-2-128-16,-1-2 0 0,0-2-160 0,0-1 160 15,-1 1-208-15,-2-1 48 0,0 0 16 0,-2-2 0 16,0-2 144-16,-1 1 0 0,-3-2 0 0,0 2 0 0,-1-2 0 16,-1 3 144-16,-2-2-144 0,0 3 0 15,-1 3 192-15,-1-2-64 0,0-2 0 0,-1 7-128 0,2 6 256 0,0 0-48 16,0 0-16-16,0 0 0 0,0 0-32 0,0 0-16 16,0 0 0-16,0 0 0 0,0 0-144 0,0 0 0 15,2 11 0-15,-1 4 0 0,0 2 0 0,-1-4 0 16,0 5-128-16,0 2 128 0,0-1 0 0,0 2-144 15,0 0 144-15,2 0 0 0,-1 0 0 0,-1 1 0 16,0-3 0-16,3 1 0 0,-1-1 0 0,2 0 0 16,0-2 0-16,1-3 0 0,0 0-144 0,2-1 144 15,1-1 0-15,2 0-144 16,1-4-416-16,-1-1-80 0,0 0 0 0,2-3-16 16,-1-2-656-16,-1-2-128 0,0-1-32 0,1-1-8192 15,-2-2-1664-15</inkml:trace>
  <inkml:trace contextRef="#ctx0" brushRef="#br2" timeOffset="8147.42">18628 5051 30399 0,'0'0'2704'15,"0"0"-2160"-15,0 0-544 0,0 0 0 16,0 0 2368-16,-3 13 384 0,2 2 64 0,2 0 0 16,2 3-2336-16,0 5-480 0,0 1 0 0,1 6-176 0,0 3 176 0,0 0-160 15,-2-1 160-15,1 5-160 0,0-1 160 0,-2-2 0 16,-1 0-144-16,0-1 144 0,-1-5 0 0,-1 0 0 16,-2-2-144-16,0-4 144 0,1-1 0 0,-1-2 0 15,-2-6 0-15,3 2 0 0,0 0 0 0,0-4 0 16,3-11-128-16,-1 10 128 15,1-10-624-15,0 0-64 0,0 0-16 0,0 0-10576 16,0 0-2128-16</inkml:trace>
  <inkml:trace contextRef="#ctx0" brushRef="#br2" timeOffset="8394.2">18330 5303 13823 0,'0'0'1216'0,"0"0"-960"0,0 0-256 0,0 0 0 16,0 0 5344-16,0 0 1024 0,0 0 208 0,0 0 32 16,0 0-5280-16,0 0-1072 0,0 0-256 0,13-3 0 15,4 1 176-15,-1-1-32 0,0-1 0 0,2 0 0 16,0-2 0-16,2-1 0 0,0 2 0 0,4-2 0 16,2 0-144-16,0 0 160 0,-1 1-160 0,0 0 160 15,-1 2-160-15,0 2 0 0,-1-2 0 0,-1 1 0 31,-1 1-336-31,0-1-112 0,-1 0 0 0,-2 2-16 0,0 1-3312 0,1-2-672 0</inkml:trace>
  <inkml:trace contextRef="#ctx0" brushRef="#br2" timeOffset="11963.94">19110 5601 2751 0,'0'0'256'0,"0"0"-256"0,0 0 0 0,0 0 0 15,0 0 2624-15,-9 4 496 0,9-4 80 0,0 0 32 16,0 0-2464-16,0 0-512 0,0 0-80 0,0 0-32 15,-8 7-144-15,8-7 128 0,0 0-128 0,0 0 128 16,0 0 160-16,0 0 32 0,0 0 0 0,0 0 0 16,0 0 512-16,5 12 128 0,-5-12 0 0,7 11 16 15,-7-11 112-15,10 9 32 0,-1 3 0 0,-1-1 0 16,0 0-304-16,0-2-64 0,0 2-16 0,1-2 0 16,-2 0-288-16,3 0-64 0,-1-1-16 0,0 2 0 15,-1 0-80-15,-3 1-16 0,-5-11 0 0,4 16 0 16,-2 2-272-16,-2-1 0 0,-2-1 0 0,-2 1 0 15,-1 0 0-15,-3 0 0 0,-3-3 160 0,1 0-160 0,-2-1 0 16,2-2 0-16,-1 2 0 0,0-4 0 0,-2 1 0 0,0 0 0 16,0-3-144-16,1 0 144 15,0-1-800-15,2 1-48 0,-2-3-16 0,0 1-10992 16</inkml:trace>
  <inkml:trace contextRef="#ctx0" brushRef="#br2" timeOffset="12547.06">19801 5342 4607 0,'0'0'192'0,"0"0"64"0,0 0-256 0,0 0 0 16,0 0 0-16,0 0 0 0,0 0 3200 0,0 0 576 15,0 0 128-15,2-9 32 0,-2 9-1936 0,4-9-384 16,-1 0-80-16,-3 9 0 0,5-10-624 0,-5 10-112 16,0 0-32-16,3-10 0 0,-2-3-448 0,-1 3-112 15,-2 3-16-15,2 7 0 0,-3-8-64 0,3 8-128 16,-7-6 176-16,1 2-176 0,-2 1 192 0,0-1-64 15,0 0 0-15,-1 4-128 0,-1 3 288 0,-1 2-48 16,0 2-16-16,-1 0 0 0,-1 0-48 0,1 1-16 16,0 0 0-16,2 5 0 0,1-3 16 0,0 2 0 15,-2 0 0-15,5 1 0 0,2 0 80 0,-1 1 32 16,-1 0 0-16,1 3 0 0,1 0-80 0,0 3-16 0,-2-2 0 16,1 2 0-16,1-1-192 0,1 1 0 0,1-1 128 0,0-2-128 15,1 3 0-15,1-2 0 0,1 0 0 0,2-5 0 16,1-2 0-16,2-1 0 0,2 1 0 0,3-4 0 15,0 0-272-15,2-2 0 0,0-1 0 0,3-3 0 32,2-1-912-32,1 0-176 0,-3-2-48 0,1-1-11056 0</inkml:trace>
  <inkml:trace contextRef="#ctx0" brushRef="#br2" timeOffset="12907.74">20019 4976 31615 0,'0'0'1408'0,"0"0"272"0,-6-7-1344 0,6 7-336 16,0 0 0-16,0 0 0 0,0 0 400 0,0 0 16 15,0 0 0-15,0 0 0 0,0 0-416 0,0 0 0 16,0 0 0-16,-2 10 0 0,2-10 0 0,0 15 0 16,0-2 0-16,2 0 0 0,0 0 0 0,0 3 0 15,0-2 0-15,0 3-176 0,-1-4 176 0,1 4 0 16,-2 1 0-16,0 3 0 0,0 2 0 0,0 4-128 16,-2 0 128-16,1 2 0 0,-1-1 0 0,-1 2 0 15,0 0 0-15,1 0 0 0,-2 0 0 0,1-4 0 0,-1 0 128 16,3-2-128-16,1-5 0 0,1 2 144 0,2-6-144 0,1-1 0 15,1-2 0-15,0-2-224 0,-5-10 16 0,9 8-9488 16,2 0-1888-16</inkml:trace>
  <inkml:trace contextRef="#ctx0" brushRef="#br2" timeOffset="13387.32">20418 5352 15663 0,'-3'-11'688'0,"3"11"144"16,0 0-656-16,0 0-176 0,-4-7 0 0,4 7 0 0,-4-8 2784 0,1 0 528 15,2 1 96-15,1 7 32 0,-4-7-2752 0,4 7-560 16,-5-6-128-16,5 6 0 0,0 0 0 0,0 0 0 16,-9 9 0-16,1-1 0 0,2 1 0 0,-1-2-192 15,-2 4 32-15,0 2 16 0,-2 3 144 0,1 1 0 16,-2-2 0-16,0 0 0 0,1-1 0 0,-1 0 224 15,2-2-48-15,-1 2-16 0,1 3 192 0,2-5 32 16,0-2 16-16,3 2 0 0,1 1-16 0,3-4 0 16,1-9 0-16,0 0 0 0,6 8-128 0,2-3-16 15,-8-5-16-15,13 4 0 0,1-2-224 0,1-4 0 16,-2-2 0-16,0 2 0 0,1-3-160 0,-1-2-80 16,-1 0-16-16,0 0 0 0,-1 0 112 0,0-1 16 0,-3-1 0 0,-2 0 0 15,-1 1 128-15,1 2 0 0,-3-5 0 0,1 2 128 16,-1-1 48-16,0-1 16 0,-1-2 0 0,1 4 0 15,-2 1 0-15,-1 8 0 0,4-9 0 0,-4 9 0 16,5-9-192-16,-5 9 0 0,7-6 0 0,-7 6 128 16,0 0-128-16,0 0 192 0,0 0-192 0,10 5 192 15,-10-5 0-15,9 10 0 0,-3-1 0 0,-1 3 0 16,0 1-192-16,-1 3 192 0,-3-2-192 0,2 3 192 16,-2-4-192-16,2 0 0 0,-2 3 0 0,0-3 128 15,2 0-320-15,1 0-64 0,0-3 0 0,1-1-16 16,-5-9-2112-16,8 8-432 0,-8-8-64 0,10 7-8672 15</inkml:trace>
  <inkml:trace contextRef="#ctx0" brushRef="#br2" timeOffset="13869.44">20905 5184 26207 0,'0'0'1152'0,"-9"5"256"0,-3-1-1136 0,-1 4-272 16,0 3 0-16,-1 0 0 0,-3 1 384 0,0 0 0 16,0-2 16-16,0 2 0 0,0 0-400 0,3-2 0 15,-1-1 128-15,1 0-128 0,-2 6 0 0,2-6 0 16,1-1 0-16,3 1 128 0,0 1-128 0,3-2 0 0,-1-1 0 0,1-2 0 15,7-5 0-15,0 0 128 0,-6 5-128 0,6-5 128 16,0 0-128-16,0 0 0 0,0 0 0 0,0 0 0 16,0 0 0-16,0 0 0 0,0 0 0 0,0 0 0 15,0 0 0-15,10-3 0 0,2-1 0 0,-2 2 0 16,-10 2 0-16,12-1 128 0,0-1-128 0,-12 2 0 16,12 0 0-16,-1 0 0 0,2 0 0 0,-1 3 0 15,0 2 0-15,1 0 0 0,0 0 0 0,0 1 0 16,0-2 0-16,-3 2 0 0,-2 3 0 0,0-2 0 15,-1 2 0-15,-2 1 0 0,-1 1 0 0,-3-3 0 16,-1-8 0-16,-3 11 0 0,1 0 128 0,-2-1-128 16,-3-1 240-16,0 0-48 0,-3-1 0 0,1 3 0 0,0-1 0 0,1 2-16 15,1-4 0-15,-1-2 0 0,0-1-176 0,0-1 0 16,0 0 0-16,-1 3 0 0,-1-1 0 0,1-2 0 16,9-4 0-16,-8 5-176 15,8-5-1920-15,0 0-384 0,-17-1-80 16,17 1-7936-16</inkml:trace>
  <inkml:trace contextRef="#ctx0" brushRef="#br2" timeOffset="14369.58">21097 5166 19343 0,'0'0'1728'0,"0"0"-1392"0,0 0-336 0,0 0 0 15,-8 8 1264-15,1-2 176 0,7-6 32 0,-9 8 16 16,0 0-1216-16,0 1-272 0,-3 3 0 0,3-2 0 16,0-3 0-16,0 3 0 0,-2 3 0 0,1 0 0 15,0-1 0-15,1-3 0 0,2-2 128 0,7-7-128 16,-9 5 0-16,9-5 0 0,-8 5 0 0,8-5 0 15,-6 5 256-15,6-5 0 0,0 0 16 0,0 0 0 16,0 0-48-16,0 0-16 0,0 0 0 0,0 0 0 16,0 0-80-16,0 0 0 0,0 0-128 0,11 3 192 15,1-1-192-15,-2-2 0 0,1 0 0 0,-1 0-160 0,1 0-128 0,-11 0-32 16,11 6 0-16,0-4 0 16,-1 2-96-16,1 3-32 0,-2-3 0 0,-1 1 0 0,-8-5 192 0,10 8 48 15,-1-1 0-15,-1 5 0 0,-1-4 352 0,0 0 80 16,-7-8 16-16,8 10 0 0,-3 1 16 0,-1-1 16 15,-2-1 0-15,-1 3 0 0,0-3-80 0,-1 2 0 16,-2-1-16-16,2 2 0 0,1-2-48 0,0 1-128 16,-2 0 192-16,0 1-64 0,-2 0-128 0,-1 0 192 15,-2-3-192-15,-2 1 192 0,0 2-192 0,-1 1 128 16,-2 0-128-16,1 0 128 0,-2-3-128 0,1 2 0 16,-1 0 0-16,0-2 0 0,2-1-128 0,-1-2-64 15,11-7-16-15,-10 1 0 16,1-2-2016-16,9 1-400 0</inkml:trace>
  <inkml:trace contextRef="#ctx0" brushRef="#br2" timeOffset="14745.96">21642 4943 6447 0,'0'0'576'0,"0"0"-576"0,0 0 0 0,0 0 0 0,0 0 4368 0,0 0 768 15,0 0 160-15,0 12 16 0,0-1-3664 0,1 1-752 16,0 0-128-16,1-2-48 0,-2-10-96 0,0 16-32 15,0 0 0-15,0 1 0 0,0 2-320 0,0 1-64 16,-2 1-16-16,1 1 0 0,-2 0-192 0,1 3 0 16,-1 1 0-16,2 1 0 0,1 0 0 0,0 2 176 15,0-3-176-15,-1 0 160 0,-1-2-32 0,2-2 0 16,0-1 0-16,2 0 0 0,-2 2-128 0,2-2 0 16,1-3 0-16,1-2 128 0,0-2-128 0,-2 1 0 15,1-5 0-15,1-1 0 16,1 0-1968-16,3-2-416 0</inkml:trace>
  <inkml:trace contextRef="#ctx0" brushRef="#br2" timeOffset="15315.44">22078 5214 12895 0,'0'0'1152'15,"0"0"-928"-15,0 0-224 0,0 0 0 16,0 0 2496-16,0 0 448 0,0 0 80 0,0 0 32 0,0 0-1760 16,0 0-336-16,0 0-80 0,0 0-16 0,-6-6-96 0,6 6-32 15,-9-3 0-15,9 3 0 0,-12-1-464 0,2 5-80 16,1-2-32-16,-1 3 0 0,0 2-160 0,1-1 0 15,-2 0 0-15,1 4 128 0,0 3-128 0,-1-1 0 16,1 0 0-16,1 1 0 0,-1-2 128 0,3 2 0 16,0 2 0-16,2-1 0 0,1 0 336 0,1 1 64 15,2-1 16-15,1 0 0 0,3 0-208 0,1-1-32 16,-1 0-16-16,3-3 0 0,-2-1-288 0,2-1 160 16,3-3-160-16,2-1 128 0,0-1 0 0,2-1 0 15,-1-2 0-15,1-1 0 0,2 0-272 0,-1-6-64 16,0 1-16-16,-1-1 0 0,-1 2 32 0,0 0 16 15,-2-4 0-15,-1-1 0 0,-1 1 176 0,0 0 0 0,-3-1 0 16,0 1 0-16,1 0 192 0,-2-1 0 0,-1 1 16 0,-3 9 0 16,4-9-32-16,-4 9-16 0,4-6 0 0,-4 6 0 15,0 0-160-15,0 0 192 0,0 0-192 0,0 0 192 16,0 0-32-16,0 0 0 0,0 0 0 0,3 14 0 16,-3 0 32-16,1 1 0 0,3-6 0 0,-1 1 0 15,-1 1-192-15,0-1 160 0,-1-1-160 0,-1 0 160 16,0-9-160-16,0 12 0 0,2 0 0 0,2-2 0 15,-4-10 0-15,6 9-192 0,-2 0 32 0,-4-9 16 16,7 8-1456-16,1-1-304 16,-8-7-48-16,0 0-16 0,11 4-1664 0,-11-4-336 0</inkml:trace>
  <inkml:trace contextRef="#ctx0" brushRef="#br2" timeOffset="15867.49">22290 4922 11967 0,'0'0'1072'0,"0"0"-864"16,0 0-208-16,0 0 0 0,-9 1 5056 0,9-1 960 16,0 0 192-16,0 13 32 0,2-2-5072 0,1 2-1008 15,-3 3-160-15,4-2 0 0,1 3-144 0,1 2 144 16,1 4 0-16,1 3 0 0,0 1-160 0,-2 6 160 15,-1-2-128-15,2 2 128 0,-1-2 0 0,0 0 0 16,-4 2 0-16,1-7 0 0,2 4 0 0,-1-5 0 16,0-6 0-16,-2-1 128 0,1-2-128 0,-2-3 0 0,1-1 0 0,2-2 0 15,1-1 208-15,-5-9-16 0,0 0-16 0,5 7 0 16,-5-7 224-16,0 0 48 0,0 0 16 0,0 0 0 16,12-1-144-16,-12 1-48 0,5-8 0 0,1-1 0 15,1-2-112-15,-1-2-32 0,0-4 0 0,0-2 0 16,1-5-128-16,-1 1 0 0,1-1 0 0,2-1 0 15,0-2-304-15,0 0 16 0,0 4 0 0,0 4 0 16,1 2 80-16,0 4 16 0,-2 0 0 0,1 4 0 16,-1 2 192-16,1 2 0 0,0 1 0 0,-9 4 0 15,12-4 0-15,-1 2 0 0,0-1 0 0,-1 3-144 16,2 3 144-16,-2 1 0 0,-10-4-144 0,12 5 144 0,-1 0-128 16,-4 1 128-16,0 4-160 0,-1-1 160 0,-6-9-144 0,6 17 144 15,-4 0-128-15,0 0 128 0,-2 2 0 0,0 1-160 16,-2-2 160-16,0 2 0 0,-5-1 0 0,1 1 0 15,-1-1 0-15,-1-3 0 0,-2 1 0 0,1 0 0 16,1-4 0-16,-1 4 0 0,-3-4 0 0,0-3 0 16,1 1 0-16,-2 0 0 0,-2 1 0 0,0-3 0 15,-2-1 0-15,0-1 0 0,0-2 0 0,-2-1 0 16,-1-2 0-16,0-2 0 16,2 0-768-16,1-2-64 0,1-2 0 0,3-1 0 15,1-2-1856-15,2-2-368 0</inkml:trace>
  <inkml:trace contextRef="#ctx0" brushRef="#br2" timeOffset="16287.4">22768 5368 15663 0,'0'0'1392'0,"11"-1"-1120"0,-11 1-272 0,13-3 0 16,1-1 2496-16,-1 0 448 0,-1 2 96 0,-1-1 16 16,0-1-2224-16,-1 2-432 0,1 0-80 0,2 0-32 15,0-2 64-15,0 4 16 0,-1-3 0 0,-1-1 0 16,1-1-368-16,0 0 144 0,-2-2-144 0,-1 1 0 16,-1-3 0-16,0-2 0 0,-2-1 0 0,0 3 0 0,-6 9 304 0,4-9 0 15,0-3 0-15,-4 12 0 0,0 0 128 16,0 0 16-16,-7-5 16 0,0 0 0 0,7 5-144 0,-11-4-16 15,-4 1-16-15,2 2 0 0,0 1-288 0,-2 4 0 16,-4 3 128-16,2 0-128 0,4 1 0 0,-1 1 0 16,-2 1 0-16,3 1 0 0,2 1 160 0,2 1-32 15,3 3 0-15,-1-1 0 0,-3 0 48 0,4-1 0 16,-1-1 0-16,1 3 0 0,-2-1-176 0,2 1 0 16,0 0 144-16,2-3-144 0,3 0 128 0,0 0-128 15,-1 1 128-15,6-1-128 0,4-1 128 0,1 0-128 16,-1 1 128-16,4-3-128 0,4-2 128 0,3 0-128 15,3-1 128-15,3 1-128 16,2-4-1168-16,2-1-304 0,0-2-64 0,-1-2-12480 0</inkml:trace>
  <inkml:trace contextRef="#ctx0" brushRef="#br2" timeOffset="16630.98">23164 4896 13823 0,'0'0'608'0,"0"0"128"0,0 0-592 16,0 0-144-16,0 0 0 0,0 0 0 0,0 0 3008 0,0 0 560 15,-1 14 112-15,1-1 32 0,0-1-2832 0,1 0-560 16,2-2-128-16,2 3 0 0,0 3 192 0,2 5 32 16,1 0 16-16,2 1 0 15,1 1-288-15,0 3-144 0,4 0 160 0,0 4-160 0,2 2 288 0,-1 2-32 16,0 2-16-16,-3-3 0 0,-2-2 16 0,0 0 16 16,-2 1 0-16,-4-2 0 0,-2-2-272 0,-1-2 0 15,4 2 128-15,-4-7-128 0,-3-3 0 0,1-2 0 16,1-2 0-16,-1 0-9360 15,-2-3-1856-15</inkml:trace>
  <inkml:trace contextRef="#ctx0" brushRef="#br2" timeOffset="17252.27">23811 5519 19343 0,'0'0'1728'0,"0"0"-1392"0,0 0-336 0,0 0 0 16,0 0 2992-16,0 0 528 0,0 0 96 0,0 0 32 15,0 0-2816-15,11 7-576 0,-1-1-96 0,0 3-32 16,0 6-128-16,0-1 160 0,0 3-160 0,1 3 160 16,-2 3-160-16,1 2 0 0,2 1 0 0,-3 3 0 15,-2-1 0-15,-2 1 0 0,-1-4 0 0,-3 2 0 16,-2 2-176-16,-3-3 48 0,0-3 0 0,-4-2 0 16,-1-1-32-16,-1-2 0 0,-3-1 0 0,-3-4 0 15,-1-1 160-15,0-3-160 0,1-1 160 0,-1-3-160 16,-1-3-1824-16,0-2-384 0</inkml:trace>
  <inkml:trace contextRef="#ctx0" brushRef="#br2" timeOffset="18665.32">24836 5255 5519 0,'0'0'496'0,"0"0"-496"16,0 0 0-16,0 0 0 0,0 0 3264 0,0 0 576 16,0 0 96-16,0 0 32 0,0 0-2880 0,-1-10-560 15,1 10-112-15,-2-11-32 0,2-2-240 0,-1 2-144 16,0 2 160-16,1 9-160 0,-4-9-224 0,4 9-144 15,-8-7-16-15,0 2-16 16,-1 0-512-16,-2 2-112 0,0 2 0 0,-2 4-16 0,0 1 1040 0,-2 1 0 16,0 0 0-16,-1 4 144 0,-1 4 736 0,0 2 144 15,2 0 16-15,-1 2 16 0,-1-1 224 0,1-1 32 16,1-1 16-16,2 2 0 0,2 5-320 0,-1 1-64 16,2 2-16-16,1-2 0 0,1 0-512 0,3 2-96 0,1-3-32 15,4 1 0-15,3-1-288 0,-1-2 128 0,1-2-128 0,3-1 0 16,5 1 0-16,0-4 0 0,4-3 0 0,-1 2 0 31,-1-2-400-31,1-3-192 0,1-2-48 0,3-4-11968 0</inkml:trace>
  <inkml:trace contextRef="#ctx0" brushRef="#br2" timeOffset="18948.74">25074 4929 12895 0,'0'0'1152'0,"-10"22"-928"16,5-8-224-16,1 4 3712 0,3 2 704 15,1 2 144-15,0 2 32 0,0 2-3680 0,0 1-720 16,1 0-192-16,0 5 0 0,2 2 272 0,-1-1 32 15,0 1 0-15,2-1 0 0,2-2-176 0,-1-1-128 16,-2-2 144-16,1-2-144 0,0 0 0 0,0-3-336 16,-2 1 48-16,2-7 16 15,0-2-1104-15,-1 2-224 0,-5-5-32 0,2 1-16 16,0-1-416-16,0-1-96 0,0-11-16 0</inkml:trace>
  <inkml:trace contextRef="#ctx0" brushRef="#br2" timeOffset="19433.5">25381 5317 31263 0,'0'0'1392'0,"0"0"272"0,-3-8-1328 0,3 8-336 0,-6-7 0 0,6 7 0 16,0 0 448-16,-9 0 0 0,-2 0 16 0,2 2 0 15,0 2-464-15,0 0 0 0,0 1 0 0,-2 2 0 16,1 3 0-16,-1 1 0 0,0-1 0 0,-2 2-160 16,-1-1 160-16,1 1 0 0,-1 1-144 0,1 2 144 0,0-1 0 0,1 2 0 15,1-3 0-15,1 2 0 0,3-2 0 0,1 0 0 16,1 0 0-16,3-2 0 0,0-2 128 0,2-1-128 16,0-8 0-16,0 0 128 0,9 8-128 0,-1-3 128 15,-8-5-128-15,13 1 128 0,0-2-128 0,0 1 0 16,-1-5 0-16,0-1-176 0,0 0-128 0,-2-1-16 15,0 1-16-15,-2-1 0 0,-1-3 192 0,-1 1 144 16,-1 0-192-16,1 1 192 0,-2-1 0 0,1-1 128 16,-1 1 0-16,0 0 16 0,-2-4-16 0,1 4-128 15,-1 1 192-15,-2 8-64 0,0 0-128 0,0 0 0 16,0 0 0-16,0 0 0 0,0 0 0 0,0 0 0 16,0 0 0-16,0 0 0 0,8 5 0 0,-8-5 0 15,0 0 192-15,4 13-64 0,-1 1 144 0,-1 0 32 0,0 0 0 16,-2 2 0-16,0-3-304 0,0 1 0 0,-2-1 0 0,2-1 0 15,0 2 0-15,3 1 0 0,0-2 0 0,1-3 0 16,-4-10-144-16,7 11-96 0,4-4-16 0,1 1 0 31,-1-1-3056-31,2-1-608 0</inkml:trace>
  <inkml:trace contextRef="#ctx0" brushRef="#br2" timeOffset="19866.49">25803 5234 29663 0,'0'0'1312'0,"-9"4"272"0,-1 0-1264 0,-1 5-320 16,-2 0 0-16,1 1 0 0,1 1 240 0,-1-2-16 15,-1 1 0-15,-1 1 0 0,-3 2 48 0,-2 0 16 16,0-2 0-16,-2 4 0 0,-3 0-144 0,5 0-16 15,2-4-128-15,1 1 192 0,2-3-192 0,2 0 0 16,4-3 128-16,3 0-128 0,5-6 0 0,0 0 176 16,0 0-176-16,0 0 160 0,0 0-160 0,0 0 0 15,0 0 0-15,0 0 0 0,13-2 0 0,-1-1 0 16,-2-1 0-16,-10 4 0 0,11-3 0 0,-11 3 0 16,13 2 0-16,-3 2 0 0,-2 0 0 0,-1 5 0 15,-1-4 0-15,-1 3-176 0,-2 2 176 0,0-1-160 16,2 2 160-16,-1-2-160 0,0 3 160 0,1-2 0 15,1-1 0-15,1-1 0 0,-3 0 0 0,0 0 0 0,-4-8 0 0,6 9 0 16,1-1 0-16,-7-8 0 0,4 7 0 0,-4-7 0 16,1 12 0-16,-1-1 0 0,-3-2 0 0,1-1 0 15,-2 1 0-15,-3-3-128 0,-2 1 128 0,-1 3 0 16,-3 2-128-16,1 0 128 0,0 1-128 0,-2-3 128 16,-4-2-320-16,2-2 32 0,4 1 0 0,2-2 0 31,-2-2-2064-31,12-3-400 0</inkml:trace>
  <inkml:trace contextRef="#ctx0" brushRef="#br2" timeOffset="20287.04">26099 5272 33231 0,'0'0'1472'0,"-13"0"304"0,-4 2-1424 16,0 2-352-16,0 3 0 0,0 2 0 0,0 0 464 0,3 1 32 15,0 1 0-15,-1-2 0 0,1-1-496 0,1 1 0 16,0-1 0-16,1 1 0 0,3-3 0 0,3-1 0 16,6-5 0-16,0 0 0 0,-8 6 0 0,8-6-160 15,0 0 160-15,0 0-192 0,0 0 192 0,0 0 0 16,0 0 128-16,0 0-128 0,0 0 0 0,0 0 0 15,0 0 0-15,0 0 0 0,0 0 0 0,0 0 0 0,10 2 0 0,1 1 0 16,-1 1 0-16,0 1 0 0,2 0 0 0,0 2 0 16,0-1-192-16,2-1 32 0,3 3 16 0,1 3 0 31,2-5-304-31,1 3-64 0,2 2-16 0,1 1 0 16,-2-3-256-16,0 1-48 0,-1 0-16 0,-3 2 0 15,-4 1 336-15,-2-4 80 0,-2-1 16 0,-3 1 0 0,-4 2 288 0,-3-2 128 0,-2 0-128 0,-2 0 128 16,-2 0 0-16,-1-1 0 0,0 1 192 0,-3-1-64 15,0 0-128-15,-2-2 0 0,0 1 0 0,1-1 128 16,-4 0-448 0,5-1-96-16,10-5-16 0</inkml:trace>
  <inkml:trace contextRef="#ctx0" brushRef="#br2" timeOffset="20563.46">26391 5840 33855 0,'0'0'1504'0,"1"12"304"0,-1 1-1440 0,2 2-368 15,-1 0 0-15,-1 2 0 0,0 1 0 0,1 0 144 0,1-2-144 0,-1-1 0 16,-1-2 0-16,-1 2 0 0,-1-2-192 16,0 0 48-1,-2 0-1456-15,-1-1-304 0,-2-1-48 0,-1-3-11008 0</inkml:trace>
  <inkml:trace contextRef="#ctx0" brushRef="#br2" timeOffset="21029.51">26901 5118 27119 0,'0'0'1200'0,"0"0"256"0,0 0-1168 0,0 0-288 0,0 0 0 0,3 11 0 16,-1 1 688-16,-1-3 80 0,-2 2 0 0,1 0 16 15,-2 2-256-15,0 3-48 0,1 4-16 0,0 6 0 16,-3 8-304-16,0-3-160 0,0-1 160 0,1 1-160 16,-1 0 0-16,2 2 0 0,-1-4 0 0,2 1 0 15,1-3 0-15,0-2 0 0,0-3 0 0,2 2 0 16,4-1 0-16,-1-3 128 0,-1-5-128 0,1 1 0 15,2-2-208-15,-1 1-96 0,1-4-16 0,-1-3-8960 16,-6-8-1792-16</inkml:trace>
  <inkml:trace contextRef="#ctx0" brushRef="#br2" timeOffset="21540.74">27296 5403 9215 0,'-9'3'816'0,"-2"1"-656"16,-3-3-160-16,1 2 0 0,1-1 4192 0,1 2 800 15,-1 0 176-15,0 0 16 0,0-1-4096 0,1 0-832 16,0 3-256-16,-2-4 128 0,-3 4-128 0,2 0 0 15,1 2 0-15,-1 4 0 0,-2-1 0 0,2 0 0 16,1-2 0-16,1 1-128 0,-1 2 128 0,0 1 0 0,3-4 0 0,2-1 0 16,1 0 0-16,2 0 0 0,5-8 0 0,0 0 128 15,0 0-128-15,0 9 128 0,0-9-128 0,6 8 128 16,2-2-128-16,3-2 0 0,-1 1 0 0,2-5 128 16,1 0-128-16,4 0 0 0,2 0 128 0,2-2-128 15,0 2 144-15,4-2-144 0,1 0 192 0,0-2-192 16,0-1 144-16,-1-2-144 0,-3 1 0 0,-2-1 144 15,-3 1 64-15,-2-1 16 0,-2 1 0 0,-1 0 0 16,-2 0 160-16,-2-1 48 0,-3 1 0 0,-5 6 0 16,0 0-176-16,0 0-16 0,0 0-16 0,0 0 0 15,0 0-224-15,0 0 128 0,0 0-128 0,0 0 0 16,0 0 160-16,0 0-160 0,-9 0 160 0,9 0-160 16,-5 9 272-16,0 3-32 0,0-1-16 0,1 2 0 0,0 0 80 15,0 2 16-15,0-2 0 0,0 2 0 0,-1 2-192 0,1-1-128 16,1-3 192-16,2 1-192 0,0 1 0 0,3-2 0 15,-2-13 0-15,7 13 0 16,-1-3-1296-16,4-2-368 0,-1-1-80 0,2-2-7600 16,1-5-1504-16</inkml:trace>
  <inkml:trace contextRef="#ctx0" brushRef="#br2" timeOffset="22101.66">27584 5182 11055 0,'0'0'976'0,"0"0"-784"0,0 0-192 0,0 13 0 15,0 0 5232-15,0 5 992 0,1 1 208 0,2 1 32 16,0 0-5216-16,-2 2-1056 0,-1 4-192 0,0 1 0 15,-1-3 0-15,1 2 0 0,0 0 0 0,0-1 144 16,-2-1-144-16,4-3 0 0,0-1-192 0,1-5 192 16,-1 1 0-16,1-3 0 0,1-1 0 0,0-2 0 15,0-2 0-15,1 0 0 0,0 0 0 0,-5-8 0 16,0 0 128-16,0 0-128 0,0 0 128 0,8 5-128 16,-8-5 176-16,0 0-48 0,10 4-128 0,-10-4 192 15,12-3-48-15,-12 3-16 0,11-5 0 0,-2 0 0 0,-1-2-128 0,-1 1 0 16,2-5 144-16,3 0-144 0,1-2 0 0,0 0 144 15,0-2-144-15,2 1 0 0,-2-2 0 0,0 2 0 16,-2 1 0-16,1 2-144 0,-1 5 144 0,-1-1-128 16,0 2 128-16,1 3-128 0,-3 0 128 0,1 2 0 15,-9 0 0-15,12 0 128 0,-1 4-128 0,1-1 0 16,-12-3 0-16,10 4 0 0,-2 3 0 0,-8-7-160 16,7 8 160-16,-1 3 0 0,0-1-144 0,-3 1 144 15,0-1 0-15,0 2-144 0,-2-3 144 0,-1 1 0 16,-1 1 0-16,-2-1 0 0,0 1 0 0,0-2 0 15,-1 0 0-15,0 1-128 0,-1-3 128 0,-2 2 0 16,0-1 160-16,0-2-160 0,-1 1 128 0,-3-5-128 0,-2 2 0 0,-1 0 0 16,0 1 0-16,-2-1 0 15,-1 2-176-15,-2-4 176 16,-4-3-560-16,0-2 16 0,-3 1 0 0,1-1 0 16,0 2-624-16,3-2-128 0,3-1-32 0,0 0-7600 0,4-2-1520 0</inkml:trace>
  <inkml:trace contextRef="#ctx0" brushRef="#br2" timeOffset="22536.73">28096 5594 18431 0,'0'0'1632'0,"10"2"-1312"16,-10-2-320-16,14 3 0 0,0-3 3008 0,1 0 512 16,-2 0 128-16,1-3 0 0,2 2-2848 0,-1 0-576 15,0-1-224-15,-4-2 176 0,0 0-176 0,-1 0 0 16,2-1 0-16,-3 0 0 16,-9 5-512-16,8-6 0 0,0-2 16 0,-3 1 0 0,-5 7 224 0,2-9 32 15,2 1 16-15,-4 8 0 0,0-10 384 0,0 10 80 16,-1-11 16-16,-3 5 0 0,-4 1 160 0,2 1 32 15,6 4 16-15,-9-4 0 0,0 1-112 0,1-2-32 16,-4 1 0-16,2 3 0 0,-1 1-192 0,-1 4-128 16,1-4 128-16,-1 4-128 0,-1 1 128 0,1 0-128 15,2 0 128-15,1 3-128 0,0 3 224 0,2 0-32 0,0 2 0 0,1 2 0 16,-3-1-64-16,2 0-128 0,1-1 176 0,-1 3-176 16,-1 0 128-16,3-1-128 0,0 1 0 0,1-2 0 15,2-1 128-15,0 0-128 0,2 0 0 0,3 2 0 16,1-5 0-16,1 1 128 0,1-4-128 0,4 1 0 15,1 0 0-15,4-4-192 0,3-3 0 0,1 1 0 32,2 0-2624-32,4-1-512 0,2 1-96 0</inkml:trace>
  <inkml:trace contextRef="#ctx0" brushRef="#br2" timeOffset="22883.44">28559 5161 33695 0,'0'0'1488'0,"0"0"304"0,0 0-1424 0,0 0-368 15,0 0 0-15,0 0 0 0,0 13 560 0,3 0 32 16,-1 1 16-16,1 0 0 0,0 5-352 0,-1 2-64 15,1 1 0-15,-1 3-16 0,0 3 0 0,-1 2 0 16,0-2 0-16,2 3 0 0,0 0-176 0,1 2 0 16,1-7 0-16,0 1 0 0,0 1 0 0,0-2 0 15,3-3 144-15,1 1-144 0,2 0 192 0,-1 0-16 16,-1-5-16-16,2 2 0 0,-1-1-160 0,2-1 192 16,-2-4-192-16,1 0 192 0,-3-4-192 0,1-1 0 0,-1-2 0 0,-1 0 0 31,0 0-1600-31,-7-8-384 0,0 0-96 0</inkml:trace>
  <inkml:trace contextRef="#ctx0" brushRef="#br2" timeOffset="35768.49">12954 4611 1839 0,'0'0'160'0,"0"0"-160"0,0 0 0 0,0 0 0 15,0 0 1744-15,0 0 320 0,0 0 64 0,0 0 16 16,0 0-1520-16,0 0-304 0,6-6-64 0,-6 6-16 16,8-6 256-16,-8 6 48 0,7-8 16 0,-7 8 0 15,6-7-96-15,-6 7-16 0,0 0 0 0,0 0 0 16,9-6-64-16,-9 6 0 0,0 0-16 0,0 0 0 16,0 0 272-16,0 0 48 0,0 0 16 0,0 0 0 15,0 0-192-15,0 0-48 0,0 0 0 0,4 6 0 16,-4-6 128-16,0 0 32 0,0 0 0 0,0 0 0 15,-4 7-624-15,4-7 0 0,0 0-192 0,0 0 64 16,-6-4 592-16,6 4 128 0,0 0 32 0,-9-3 0 0,1 3 64 0,8 0 16 16,-11 0 0-16,2 0 0 15,0 2-144-15,0 0-32 0,-1 2 0 0,-1 1 0 0,-1 1-176 0,1 2-32 16,-2-1-16-16,0 2 0 0,-2-2-176 0,0 2-128 16,-1 2 144-16,0-1-144 0,-1-3 128 0,0 2-128 15,-2 0 0-15,1 2 0 0,-1-3 128 0,1 4-128 16,0-2 0-16,1-3 0 0,3 0 352 0,-1-1-32 15,1-1 0-15,2 0 0 0,2-1 16 0,-1 0 0 16,0 1 0-16,0-2 0 0,2 1-144 0,0-1-48 16,-2 3 0-16,4-1 0 0,7-5-144 0,0 0 0 15,0 0 0-15,-10 6 128 0,10-6-128 0,-7 3 0 16,7-3 0-16,0 0 128 0,-9 4-128 0,9-4 0 16,0 0 0-16,0 0 0 0,0 0 0 0,0 0 0 0,0 0 0 0,0 0 0 15,0 0 0-15,0 0 0 16,0 0 0-16,0 0 0 0,0 0 0 0,7-6 0 0,0-1 0 0,3 1 0 15,5 1 0-15,-4-2 0 0,-2 1 0 0,3 0 0 16,3 1 128-16,2 0-128 0,1-2 128 0,3 0-128 16,-1 0 0-16,4-1 0 0,1 0 128 0,-1-1-128 15,0 1 128-15,-1 2 0 0,1-2 0 0,-2 0 0 16,-2 3-128-16,-2-1 0 0,0-2-192 0,-1 3 192 16,-1 1 0-16,-2 0 0 0,-1 0 0 0,0 0 0 15,0 0 0-15,-1-1 0 0,0 3 0 0,-2-1 0 16,0 0 0-16,-10 3 0 0,10-3 0 0,-10 3 0 15,0 0 0-15,0 0 0 0,0 0 0 0,0 0 0 16,0 0 0-16,0 0 0 0,0 0 0 0,-3 11 0 0,3-11 0 16,-8 10 0-16,-1-1 0 0,-1 2 0 0,-2-2 0 0,0 1 0 15,-1-1 0-15,1 4 0 0,1 1 0 0,-2-4 0 16,-6-6 0-16,1 1 0 0,0 2 128 0,-2 0 0 16,-1 1 0-16,1 0 0 0,-3-1 0 0,1 3 0 15,0-2 0-15,1 1 0 0,2 0-128 0,0-2 0 16,1-1 144-16,4-1-144 15,2 1-400-15,2-4-160 0,-2 3-16 0</inkml:trace>
  <inkml:trace contextRef="#ctx0" brushRef="#br2" timeOffset="50080">11144 4647 11455 0,'0'0'512'0,"-9"7"96"0,9-7-480 0,-10 0-128 16,-1-2 0-16,11 2 0 0,0 0 1408 0,0 0 272 16,-9-5 48-16,3 1 16 0,6 4-832 0,0 0-160 15,0 0-48-15,-6-6 0 0,6 6-240 0,-7-8-48 16,0 1-16-16,7 7 0 0,0 0 224 0,-9-5 32 16,0 2 16-16,9 3 0 0,-9-2-16 0,-3 2 0 0,-1 0 0 15,-1 2 0-15,-1 2-160 0,-2 2-48 0,-1-3 0 0,0 4 0 16,-2-3-208-16,1 0-48 0,-4-3-16 0,1 0 0 15,0 1 64-15,3-1 16 0,0 2 0 0,1-3 0 16,-2-3 128-16,4 2 48 16,0-1 0-16,2 1 0 0,-1-1 128 0,2-2 16 0,1-2 16 0,2 2 0 15,1-1-64-15,0 1-16 0,0-2 0 0,0 1 0 16,-1 1-112-16,10 4-16 0,-9-3-16 0,0 0 0 16,0 1-176-16,9 2-48 0,-12 1 0 0,2 2 0 15,1-1-144-15,0 1 0 0,-2-2 0 0,11-1 128 16,-9 4-128-16,1 1 0 0,0 2 0 0,8-7 0 15,-9 0 0-15,9 0 0 0,0 0 0 0,0 0 0 16,0 0 0-16,0 0 0 0,0 0 0 0,0 0 0 16,12-3 0-16,-2 3 0 0,1-4 0 0,2 4 0 0,4 0-144 0,2 0 144 15,1-2 0-15,2 2 0 0,2 0 0 0,0 2 0 16,1 2 0-16,1 0 0 0,2-1 0 0,-1 1-128 16,0 1 128-16,2 2 0 0,2-1 0 0,-2 1 0 15,-4-4 0-15,0 1 0 0,-1-4 0 0,1 0 0 16,0 0 0-16,-3 0 0 0,-2 0 0 0,-1 0 0 15,-2 3 0-15,-3-3 0 0,-1 0 0 0,-2 0 0 16,-11 0 0-16,0 0 0 0,10-4 0 0,-10 4 0 16,0 0 0-16,0 0 0 0,0 0 128 0,0 0-128 15,0 0 0-15,0 0 144 0,0 0-144 0,-10 5 192 16,-2 1-192-16,2-4 192 0,-1 2-32 0,1 0 0 16,-2 0 0-16,0-2 0 0,1 0-160 0,-2-2 192 15,-2 0-192-15,0 0 192 0,-2 1-192 0,2 3 160 0,2-4-160 0,-2 0 160 16,-6-3-160-16,0 2 0 0,1 1 0 0,1 0 0 15,-2-1 0-15,1 1 0 0,0 0 128 0,0 0-128 16,2-2 0-16,-1 0 0 0,1-1 0 0,0 2 0 16,1 0 0-16,3 2 0 0,1 2 0 0,0-3 0 15,1-3 0-15,1 0 0 0,1 2 0 0,1 0 0 16,9 1 0-16,0 0 0 0,0 0 0 0,0 0 0 16,0 0 0-16,0 0 0 0,0 0 0 0,0 0 0 15,0 0-256-15,0 0 32 0,14 0 0 0,2 0 0 16,1-2-160-1,2 1-16-15,1-1-16 0,1 2 0 0,0 0 224 0,0 0 32 0,-1-3 16 0,1 2 0 16,-1 1 144-16,-1-2 0 0,2 1-144 0,-3-2 144 0,-2 1 0 16,0 0 0-16,-2 2 0 0,-3 0 0 0,-11 0 0 0,0 0 0 15,0 0 0-15,10 0 0 0,-10 0 0 0,0 0 0 16,0 0 0-16,0 0 0 0,0 0 144 0,0 0-144 16,0 0 160-16,0 0-160 0,0 0 144 0,-9-2-144 15,-2-1 128-15,1 3-128 0,0 2 128 0,-1 1-128 16,1-1 128-16,-2 3-128 0,-1-2 0 0,0 1 0 15,1-2 0-15,0 2 0 0,-1 0-192 0,2 1 192 16,-1 3-192-16,1-2 192 16,1-2-944-16,0 3-64 0,-1 1-16 0,2 1 0 15,0 1-2496-15,-1-2-512 0</inkml:trace>
  <inkml:trace contextRef="#ctx0" brushRef="#br2" timeOffset="109358.08">10823 4807 6447 0,'0'0'576'0,"0"0"-576"0,0 0 0 0,0 0 0 16,7-6 1856-16,-7 6 256 0,0 0 48 0,0 0 16 15,0 0-1152-15,0 0-240 0,0 0-32 0,10 0-16 0,-10 0-288 0,11 0-48 16,-11 0-16-16,0 0 0 0,10 5 80 0,1-1 16 16,0-4 0-16,1 0 0 0,1 0-96 0,0 0-32 15,0 0 0-15,2 0 0 0,0-5 80 0,2 2 16 16,0 1 0-16,3-1 0 0,2-1 32 0,0 0 16 16,-2 2 0-16,-1-1 0 0,1 2-64 0,-1 1-16 15,0-2 0-15,-3 4 0 0,1 2-128 0,-1-2-32 16,0 2 0-16,-1 3 0 0,4 0 16 0,-1-1 0 15,-1-2 0-15,1-1 0 0,3 1 80 0,1 2 16 16,3-4 0-16,1 2 0 0,0-1 0 0,1-1 0 16,2 2 0-16,1 0 0 0,1 3-128 0,-2-1-32 15,-2 2 0-15,-1-2 0 0,-2 0-32 0,1 2-16 16,-3-1 0-16,0 2 0 0,-1-1 0 0,0 0 0 16,-2 0 0-16,0 1 0 0,-1-1 32 0,1 0 0 0,0 1 0 15,1-1 0-15,3-2-64 0,0 1 0 0,1-1 0 0,0 1 0 16,0 1 48-16,-1-5 0 0,1 1 0 0,1 2 0 15,-1-5 64-15,1 4 16 0,1-2 0 0,-1-1 0 16,0 1 0-16,-2 0 16 0,-1-1 0 0,2 2 0 16,-3 0-144-16,-2 1-128 0,1-1 192 0,-2 3-192 15,-1 0 128-15,0 3-128 0,-1-1 0 0,-1 1 0 16,1-1 128-16,-2 2-128 0,-1-1 0 0,0-1 0 16,0 0 0-16,0 2 128 0,0-2-128 0,2 3 0 15,0-5 128-15,1 3-128 0,0-3 0 0,-2 0 0 16,-1-1 144-16,1 0-144 0,2-1 0 0,1 0 144 15,-1 0-144-15,1 3 0 0,-2-1 144 0,1-1-144 0,-1-3 192 0,0-1-48 16,-1 0 0-16,-1 3 0 16,-1 3 16-16,0 0 0 0,-2 1 0 0,2 0 0 0,-3 3-160 0,0 1 128 15,0 2-128-15,0-2 128 0,-1 0-128 0,0 0 0 16,-2 2 0-16,2-2 128 0,0-2-128 0,1 1 0 16,-1-3 144-16,0 2-144 0,-2-2 0 0,2 0 0 15,0-1 0-15,0 0 0 0,0 1 0 0,1-3 144 16,1 2-144-16,-2 1 0 0,-8-9 128 0,7 9-128 15,0 2 0-15,0 1 0 0,-2-3 0 0,0 0 0 16,-5-9 128-16,8 13-128 0,-1 1 0 0,-2-1 0 16,-1-1 0-16,2 0 0 0,0-2 0 0,0 1 0 15,1 0 0-15,-1 0 0 0,1-2 128 0,0 0-128 16,3 0 0-16,-1 3 0 0,0-2 128 0,0 2-128 16,0-4 0-16,-1 2 0 0,-3 2 0 0,2 0 0 15,2-2 0-15,-1 2 0 0,-8-12 128 0,10 10-128 0,2 1 0 0,-2 0 0 16,-2 2 144-16,1 0-16 0,2-1-128 0,-2 4 192 15,0-2-192-15,-1 2 0 0,-1-2 128 0,1 2-128 16,0-2 0-16,3-1 0 0,-1-1 0 0,0 1 0 16,2 1 0-16,-1-1 0 0,-2-5 128 0,1 0-128 15,1 0 0-15,0 0 144 0,1-2-144 0,0 2 128 16,-2 0-128-16,2 2 0 0,0-2 0 0,-2 1 0 16,-2-1 128-16,2 1-128 0,3-1 0 0,-1 2 128 15,0 3-128-15,0-3 0 0,-1-1 0 0,4 2 128 16,0 0-128-16,1 1 0 0,-2-1 0 0,2 1 0 15,2-2 0-15,0 1 0 0,-2-3 128 0,1 1-128 16,0 0 0-16,1-1 0 0,2-2 144 0,1 1-144 0,-1-1 128 0,0 3-128 16,-2-5 128-16,2 3-128 0,-1-2 192 0,1 3-16 15,-3-2-16-15,1 1 0 0,-1 0-160 0,0 0 128 16,-1 1-128-16,1 1 128 0,1-1-128 0,0-1 0 16,0-2 144-16,-1 1-144 0,0 0 128 0,2-1-128 15,1 0 160-15,1 2-160 0,0-5 0 0,1 3 0 16,0-1 0-16,-1 0 0 0,-2 1 0 0,0 1 0 15,3-1 0-15,0 0 0 0,1 2 0 0,-3-4 0 16,0 1 0-16,0 2 0 0,-1-1 0 0,1 0 0 16,-1 2 0-16,0-1 0 0,-3 1 0 0,1-1 0 15,-1-1 0-15,0 1 0 0,-1 0 0 0,2-2 0 16,-1 1 0-16,1-1 0 0,-1 0 0 0,0-1 0 16,1 0 0-16,0 0 0 0,-2 0 0 0,2 1 0 0,1 0 128 15,-2-2-128-15,-2 2 128 0,2 0-128 0,2 0 176 0,-1 1-176 16,-3-1 0-16,2 1 0 0,-1-1 0 0,1 0 0 15,1 0 128-15,-1-1-128 0,-1-2 0 0,1 0 0 16,0 0 0-16,-1 2 0 0,0-3 0 0,-1 0 0 16,0 0 144-16,1 0-144 0,-1 1 0 0,-1 1 144 15,-3-2-144-15,2 0 0 0,0 0 0 0,0 1 0 16,-1 2 0-16,1-3 0 0,-2 1 0 0,1 2 0 16,1-2 0-16,-1 3 0 0,0 0 0 0,1 0 0 15,-1-3 0-15,1 1 0 0,0 2 0 0,1-1 0 16,0 0 0-16,0-2 0 0,1 1 0 0,1 1 0 15,-1 1 0-15,0-1 0 0,-1-1 0 0,0 1 0 16,0-1 0-16,-1 2 0 0,0-1 0 0,1 0 0 16,1-3 0-16,0 0 0 0,1 0 0 0,-1 0 0 0,1-3 0 0,-1 2 0 15,-1-1 128-15,1 1-128 16,-2-2 0-16,0 1 0 0,-2-1 144 0,1 2-144 0,-1 0 0 16,-10 1 0-16,12-2 0 0,-2 0 0 0,-10 2 0 0,12 0 0 15,-2-3 0-15,-10 3 0 0,12-3 0 0,-2 1 0 16,-10 2 0-16,11-1 128 0,-2-3-128 0,-9 4 0 15,0 0 0-15,10-3 128 0,0-3-128 0,-10 6 128 16,7-6-128-16,-7 6 128 0,8-7-128 0,0 0 0 16,-8 7 0-16,8-7 0 0,-8 7 0 0,8-7 0 15,-2 0 0-15,-6 7 128 0,7-8-128 0,-7 8 0 16,9-6 0-16,-9 6 0 0,0 0 0 0,6-8 0 16,-6 8 0-16,0 0 0 0,10-7 0 0,-10 7 0 15,0 0 0-15,0 0 0 0,0 0 0 0,0 0 0 16,5-9 0-16,-5 9 0 0,0 0 128 0,4-9-128 0,-4 9 128 0,0 0-128 15,1-9 128-15,-1 9-128 0,-1-9 128 0,1 9-128 16,0 0 160-16,0 0-32 0,-6-8-128 0,6 8 192 16,-6-5-192-16,6 5 176 0,0 0-176 0,0 0 160 15,-12-3-160-15,12 3 0 0,-9 0 0 0,9 0 0 16,-10 6 0-16,0 0 0 0,10-6 0 0,-7 7 0 16,-1 0 0-16,1 1 0 0,1 0 0 0,1 0 0 15,-1 1-144-15,2-1 144 0,-1 0 0 0,5-8 0 16,-5 10 0-16,1 0 0 0,4-10 0 0,-4 12 0 15,4-12 0-15,-4 12 0 0,0-3 0 0,4-9 0 16,-4 10 0-16,3 1 0 0,1-11 0 0,1 10 0 16,-1-10 0-16,0 0 0 0,0 0 0 0,7 12 0 0,-7-12 0 15,10 11 0-15,-10-11 0 0,12 3 0 16,-12-3 0-16,13 0 0 0,-1-2 128 0,0-2-128 0,-2 3 0 0,1-5 128 16,-1 2-128-16,0 1 0 0,1-1 128 0,1 0-128 15,-1-1 0-15,1 1 0 0,0-3 128 0,-1 1-128 16,1-1 0-16,-1-2 0 0,-4 0 128 0,3 1-128 15,-1 1 0-15,-1 1 0 0,-3-3 0 0,1 2 128 16,2 1-128-16,-8 6 0 0,4-9 0 0,-4 9 128 16,-1-12-128-16,1 12 0 0,-3-9 0 0,3 9 128 15,-8-8-128-15,8 8 0 0,-6-7 0 0,-2 5 0 16,-3 2 0-16,2 0 0 0,-1 0 0 0,1 1 0 16,0 0 0-16,0 3-160 0,-2 2 160 0,3 0 0 15,8-6 0-15,-9 8-128 0,1-2 128 0,2 1 0 0,6-7 0 16,-7 9 0-16,1-1 0 0,6-8-128 0,-5 10 128 0,1 2 0 15,4-12 0 1,-4 11 0-16,0-1 0 0,4-10-128 0,0 0 128 0,0 0 0 0,0 0 0 0,0 12 0 16,0-12 0-16,0 0 0 0,0 0 0 0,8 7 128 15,-8-7-128-15,10 3 0 0,-10-3 0 0,12-3 128 16,-12 3-128-16,12-2 0 0,-2 1 0 0,0-3 128 16,-10 4-128-16,12-3 0 0,-12 3 0 0,12-4 0 15,-3 0 0-15,0 2 0 0,0-2 0 0,-9 4 0 16,11-5 0-16,-11 5 0 0,8-7 0 0,-1 3 0 15,1-2 0-15,-8 6 0 0,5-10 0 0,-5 10 128 16,4-10-128-16,-4 10 0 0,-1-10 0 0,-2-1 128 16,3 11-128-16,-5-8 0 0,-1 2 0 0,-2 1 0 15,-3 2 0-15,1 2 0 0,0-1 0 0,-3 4 0 0,-4 2 0 0,2-1 0 16,2 1-128-16,-1 2 128 16,0 0 0-16,-1 1-128 0,1-1 128 0,1 2 0 0,1 1 0 0,2-1 0 15,0 1 0-15,3-2 0 0,0 0-128 0,2 1 128 16,5-8-128-16,0 0 128 0,-4 12 0 0,4-12-128 15,0 0 128-15,1 12 0 0,-1-12 0 0,0 0 0 16,0 0 0-16,12 8 0 0,-2-2 0 0,1-2 0 16,-11-4 0-16,14 3 0 0,-1-3 0 0,2-6 0 15,-1 2 0-15,0 2 0 0,-2-1 0 0,1 1 0 16,0-4 0-16,-1 1 0 0,-2 3 0 0,1-5 0 16,-1 3 0-16,-1-1 128 0,-9 5-128 0,8-7 0 15,-8 7 0-15,5-10 128 0,-5 10-128 0,4-10 0 16,-5-1 0-16,-2 2 128 0,-1 1-128 0,-2 2 0 15,-3 0 128-15,-2 3-128 0,0-4 0 0,-2 3 144 0,-2 1-144 0,1 2 0 16,0 1 0-16,-1 1 0 0,1 2 0 0,0 0-192 16,0 1 192-16,1 0 0 0,2-1 0 0,0 3-144 15,1-1 144-15,1 1 0 0,0 1 0 0,2-1-128 16,1 1 128-16,6-7 0 0,-7 9 0 0,7-9-128 16,-5 11-32-16,5-11 0 0,0 0 0 0,0 11-13312 15,0-11-2656-15</inkml:trace>
  <inkml:trace contextRef="#ctx0" brushRef="#br2" timeOffset="181048.46">16548 6408 11967 0,'0'0'528'0,"0"0"112"0,-6-4-512 0,6 4-128 16,-7-6 0-16,7 6 0 0,-6-4 2944 0,6 4 576 15,0 0 96-15,0 0 32 0,0 0-2208 0,0 0-432 16,-6-5-96-16,6 5-16 0,0 0-320 0,0 0-64 16,0 0 0-16,0 0-16 0,8 13-320 0,1-1-176 15,-2-2 192-15,-2-2-192 0,-5-8 128 0,7 10-128 16,-2 1 0-16,-5-11 0 0,0 0 144 0,0 0-144 16,-2 14 0-16,1 4 144 0,0 1 48 0,1-1 16 15,1 1 0-15,-1 2 0 0,0 0 64 0,0 0 16 16,-1-3 0-16,0 3 0 0,-1 0-96 0,0-2-32 15,-2-2 0-15,1 0 0 0,2-2-160 0,-1-2 0 0,0-2 0 16,2-11 128 0,0 0-640-16,0 0-128 0,0 0-16 0,0 0-8784 0,0 0-1760 0</inkml:trace>
  <inkml:trace contextRef="#ctx0" brushRef="#br2" timeOffset="181245.29">16578 6162 28735 0,'0'0'1280'0,"0"0"256"0,-4-9-1232 0,4 9-304 0,0 0 0 0,0 0 0 16,0 0 352-16,0 0 16 0,0 0 0 0,0 0 0 0,0 0-368 0,0 0 0 16,0 0 0-16,0 0 0 0,7 12-176 0,-1-3-96 15,-6-9-32-15,8 8-8416 16,-8-8-1696-16</inkml:trace>
  <inkml:trace contextRef="#ctx0" brushRef="#br2" timeOffset="181677.7">16702 6531 9215 0,'0'0'816'0,"0"0"-656"16,0 0-160-16,3 10 0 0,-1 2 3264 0,-2-12 608 15,0 0 128-15,3 9 32 0,-3-9-3088 0,4 12-624 0,-4-12-112 0,4 13-16 16,-1 0 64-16,1-3 32 0,-4-10 0 0,7 10 0 16,-7-10-16-16,8 9 0 0,-8-9 0 0,8 5 0 15,-8-5 64-15,0 0 16 0,11 0 0 0,0-1 0 16,-11 1-160-16,11-4-16 0,-3-2-16 0,0 0 0 16,-8 6-160-16,9-10 128 0,-2-1-128 0,-2-1 128 15,0 1-128-15,0-1 160 0,2 0-160 0,-1 0 160 16,1-2 208-16,1 1 32 0,2-4 16 0,-1 0 0 15,-2-1-32-15,3 1 0 0,1 1 0 0,-1 3 0 16,2 0-192-16,-2 4-64 0,-1 3 0 0,3 0 0 16,0 2-128-16,0 3 160 0,-1 0-160 0,2 1 160 15,0 0-160-15,2 1 0 0,-2-1 0 0,0 1 0 16,0-1 0-16,0 4 0 0,-1 5 0 0,-1 1 128 0,1 0-128 16,-1 3 0-16,-4 0 0 0,1 4 0 0,0 1 0 15,0-1 128-15,0-2-128 0,-1 0 0 0,0 4 0 0,0-5 0 16,-1 1 0-16,-1-1 0 0,0-1 128 0,-1-3-128 15,-1 0 0-15,0 2 128 0,-2-1-128 0,-1-11 0 16,-1 10 0-16,-1-1 0 16,2-9-1792-16,-2 11-256 0,2-11-32 0,0 0-10336 15</inkml:trace>
  <inkml:trace contextRef="#ctx0" brushRef="#br2" timeOffset="182478.37">17455 6438 19519 0,'0'0'864'0,"0"0"176"0,0 0-832 16,0 0-208-16,0 0 0 0,0 0 0 0,10 7 976 0,-10-7 160 15,5 9 16-15,0 0 16 0,0 3-224 0,2 0-48 16,-3-1-16-16,0 4 0 0,-1 2-496 0,0 1-112 16,-4 0-16-16,1 2 0 0,0 1-80 0,-2-2-32 15,0 1 0-15,-2 0 0 0,0 4 0 0,-1 3 0 16,0-2 0-16,3 0 0 0,5 2 288 0,-4-2 48 15,-7-2 16-15,0 0 0 0,0 1 256 0,2-3 48 16,0-4 16-16,1-2 0 0,0-6-304 0,0-3-48 16,5-6-16-16,0 0 0 0,-8 4-176 0,8-4-32 15,0 0-16-15,0 0 0 0,0 0-224 0,-1-17 144 0,-2-8-144 0,2 1 128 16,1-5-128-16,-2 0 0 0,1 3 0 0,2 0 0 16,3-1-144-16,2-1-64 0,-3 0-16 0,3 0 0 15,0-2-32-15,-1 0 0 0,-2-1 0 0,2 1 0 16,2 3 112-16,1 2 16 0,1 0 0 0,1 3 0 15,1 1 0-15,2 5 0 0,4 1 0 0,-2 2 0 16,0 1 128-16,-1 3 0 0,2 4 0 0,-1 1 0 16,-2-1 0-16,3 3 0 0,0 4 0 0,-2 2 0 15,0 1 0-15,-1 0-160 0,-1 1 160 0,-2 2 0 16,-2 1-160-16,0 3 160 0,-1 0-128 0,-2 4 128 16,-1-5 0-16,-2 4 0 0,1-1 0 0,-3 0 0 15,-1 2 0-15,1-2 0 0,-3-1 0 0,-1 0 0 0,-1 0 0 0,0-1 0 16,-2-1 0-16,-1-1 0 0,0-1 0 0,-1 0 144 15,-1-1-144-15,-1-1 160 0,1-1 32 0,0-2 16 16,-1 1 0-16,-1-2 0 0,1-1-64 0,-1-2-16 16,-1-1 0-16,-1 1 0 0,-2 0-128 0,3 1 0 15,-1-1 144-15,1 0-144 0,-2 0-224 0,1-1-112 16,-2-1-32-16,3-1 0 16,3-1-2656-16,10 4-544 0</inkml:trace>
  <inkml:trace contextRef="#ctx0" brushRef="#br2" timeOffset="183014.26">17900 6390 15663 0,'0'0'1392'16,"0"0"-1120"-16,-5 11-272 0,0-1 0 0,-2 3 1696 0,2-4 288 0,0 2 48 0,-1 0 16 15,3 1-1232-15,3-12-240 0,0 0-64 0,0 0 0 16,-4 9 224-16,4-9 32 0,0 0 16 0,1 12 0 16,-1-2-336-16,1-1-80 0,-1-9-16 0,3 12 0 15,-1-1-352-15,2-1 144 0,-1 3-144 0,0-4 0 16,-1 2 240-16,-2-11-64 0,5 10-16 0,2-2 0 0,-2 1-160 0,2-1 128 15,0-2-128-15,3 0 128 0,-10-6 0 0,14 1-128 16,-1 0 192-16,0-1-64 0,-1 0 0 0,-2-1 0 16,-10 1 0-16,12-4 0 0,-2 0 16 0,1-2 0 15,-1 0 0-15,1 0 0 0,-2-3-144 0,0 0 160 16,-1-2-160-16,0 1 160 0,-2 1-160 0,-1-1 0 16,-1 0 0-16,0 0 128 0,0-3-128 0,0-1 0 15,0 0 144-15,0 5-144 0,0-1 0 0,-4 10 0 16,4-7 0-16,-4 7 0 0,0 0 0 0,0 0 144 15,2-8-144-15,-2 8 0 0,11 19 368 0,-9-13-48 16,-2-6 0-16,0 0 0 0,0 0-16 0,0 0-16 16,-5 8 0-16,1 2 0 0,1 2-288 0,2 1 0 15,1 0 0-15,0 4 0 0,1-1 0 0,2 1 0 0,1 0 0 16,0-4 0-16,-2 1 0 0,2-1 0 0,2 0 0 0,-1 0 0 16,0 0-160-16,2-1 160 0,-1 0-160 0,2-6 160 31,-8-6-832-31,12 7-64 0,-12-7 0 0,11 1-16 15,0 3-528-15,-11-4-96 0,10-5-32 0,-10 5-6544 0,9-4-1296 0</inkml:trace>
  <inkml:trace contextRef="#ctx0" brushRef="#br2" timeOffset="183333.68">18403 6180 30063 0,'0'0'1328'0,"0"0"272"0,0 0-1280 0,0 0-320 16,4 13 0-16,0-1 0 0,-4-12 240 0,5 13-32 16,1 1 0-16,-3 6 0 0,1 6 112 0,-1 1 32 15,1 9 0-15,-2-5 0 0,1-2-160 0,0-3-16 16,-1-2-16-16,2 2 0 0,0-3-160 0,1 0 128 15,-1-2-128-15,-1-5 128 0,-3-16-128 0,2 10 0 16,0 3 0-16,0 1 0 0,1 2 0 0,-2-3 128 16,-2 1-128-16,0 2 0 0,1-7 0 0,0-9 0 15,0 12 0-15,0-2 0 16,0-10-544-16,0 12-192 0,0-12-32 0,0 0-13152 0</inkml:trace>
  <inkml:trace contextRef="#ctx0" brushRef="#br2" timeOffset="183533.58">18282 6338 36511 0,'0'0'1616'0,"0"0"336"0,0 0-1568 0,0 0-384 0,12 4 0 0,-1 0 0 15,3-2 144-15,1 1-144 0,1-6 160 0,2 2-160 16,0-2 0-16,2 1 0 0,1-2 0 0,2-1 0 0,3-2 0 0,-1-2 0 15,-3-3 0-15,3 5 0 16,1 1-1344-16,-1 4-352 0,-2 0-80 0</inkml:trace>
  <inkml:trace contextRef="#ctx0" brushRef="#br2" timeOffset="184546.81">19045 6630 25391 0,'0'0'1120'0,"0"0"240"0,0 0-1088 0,0 0-272 16,0 0 0-16,0 0 0 0,9 12 224 0,-3-2-16 15,-6-10 0-15,4 11 0 0,-4-11 48 0,0 0 16 16,0 0 0-16,7 13 0 0,-1-2-128 0,1 1-16 16,-7-12-128-16,8 8 192 0,-1 1-64 0,0 0-128 15,-7-9 176-15,6 15-176 0,0-2 128 0,-2 0-128 16,-2 0 0-16,2 2 0 0,-1 4 384 0,-2-1 32 16,-1-4 0-16,-3 0 0 0,-2-1 64 0,0 1 16 0,0-1 0 0,0 1 0 15,-1 2-272-15,-1-1-48 0,-3-3-16 0,3 0 0 16,0 1-160-16,1-4 160 0,-2-1-160 0,0-2 160 15,0 1-320-15,0-1-64 0,8-6-16 0,-10 4 0 32,1-1-848-32,9-3-160 0,0 0-32 0,-9-6-7200 0,1 1-1440 0</inkml:trace>
  <inkml:trace contextRef="#ctx0" brushRef="#br2" timeOffset="185941.94">20162 6183 6447 0,'0'0'576'0,"0"0"-576"0,0 0 0 0,0 0 0 16,0 0 1744-16,-9-5 240 0,9 5 64 0,0 0 0 15,0 0-544-15,-11-10-96 0,1 4-32 0,5-4 0 16,5 10-208-16,-2-10-32 0,2 10-16 0,-2-13 0 16,-1 3-480-16,2-3-80 0,2 1-32 0,-1 12 0 15,-4-12-272-15,2 1-48 0,0 0-16 0,2 11 0 16,-5-14-16-16,0 2-16 0,5 12 0 0,-4-12 0 15,0 3-16-15,0 0 0 0,4 9 0 0,0 0 0 16,0 0 0-16,0 0 0 0,-10-4 0 0,1 4 0 16,9 0 96-16,-11 7 16 0,0 1 0 0,0 3 0 15,1 2-64-15,-1 2 0 0,0 3 0 0,-1 3 0 0,0-4-64 0,3 8-128 16,2 5 176-16,-3-6-176 0,-4-5 256 0,-1 1-48 16,2 7-16-16,2 4 0 0,-2 3 64 0,1 0 16 15,0 1 0-15,2 0 0 0,-1-4-64 0,2 1-16 16,0-5 0-16,2 0 0 0,4 1-192 0,-1-5 176 15,1-2-176-15,2-1 160 0,2-3-160 0,-1-2 0 16,0 0 144-16,1-1-144 0,2-1 0 0,0 0 0 16,-3-13 0-16,2 10-192 15,-2-10-480-15,8 12-96 0,1-1-32 0,0-2-12400 0</inkml:trace>
  <inkml:trace contextRef="#ctx0" brushRef="#br2" timeOffset="186199.98">19682 6404 21183 0,'0'0'1888'0,"9"13"-1504"0,4 3-384 0,-5-8 0 16,-8-16 1664-16,0 8 256 0,11-5 48 0,3 2 16 15,3 2-1296-15,1-2-256 0,2 3-48 0,-1 0-16 16,0-1-80-16,0 1-16 0,-1 0 0 0,1-1 0 16,0-1-272-16,1-1 128 0,-2 0-128 0,2 3 0 15,-1 4-1072-15,1-4-320 0,-5-5-64 0,0 1-16 0</inkml:trace>
  <inkml:trace contextRef="#ctx0" brushRef="#br2" timeOffset="186597.04">20111 6483 16575 0,'0'0'736'0,"0"0"160"0,0 0-720 0,0 0-176 16,0 0 0-16,0 0 0 0,0 0 1760 0,0 0 320 15,0 0 64-15,0 0 16 0,8 2-1392 0,-8-2-288 16,0 0-48-16,10 3-16 0,1-4-192 0,-2-1-32 16,-9 2-16-16,12-5 0 0,2 1-176 0,0-1 0 15,1 1 0-15,-1-2 128 0,2 0-128 0,-1 0 0 16,1-2 0-16,-3 0 0 0,0 0 0 0,1 0 0 15,1-1 0-15,-1 3 0 0,-1 1 128 0,-1-2-128 0,1 1 128 0,-3-1-128 16,-2-1 256-16,-1 0-16 0,-3-1-16 0,-4 9 0 16,0 0 96-16,0 0 32 0,0 0 0 0,0 0 0 15,0 0-160-15,-7-6-16 0,-2 2-16 0,0 3 0 16,0 1-160-16,0 1 0 0,-2 1 0 0,1 2 128 16,-2 2-128-16,0-1 0 0,-1 1 0 0,0 1 0 15,0 2 0-15,-1-1 0 0,1 2 0 0,-3 5 0 16,-2 3 0-16,0 1 0 0,-2 4 0 0,3-5 0 15,1 1 0-15,2 1 0 0,0-1 0 0,2 0 0 16,4-1 0-16,0-1 0 0,1-1 0 0,1-1 0 16,4-2 0-16,0-1 0 0,2-12 0 0,4 13 0 15,2-1 0-15,0-2 0 0,2-3-160 0,1-2 160 16,1 0-704-16,3-2-32 16,3-3-16-16,0 0-7504 0,-2 0-1488 0</inkml:trace>
  <inkml:trace contextRef="#ctx0" brushRef="#br2" timeOffset="187068.37">20644 6411 7359 0,'0'0'656'0,"0"0"-528"16,0 0-128-16,0 0 0 0,-9-3 2688 0,-1 3 512 15,-3 2 112-15,0 0 16 0,1 1-1856 0,-1 1-352 16,-3 1-80-16,2 3-16 16,0 2-448-16,-1 2-80 0,1 1-32 0,0-3 0 0,1 2-272 0,1 0-64 0,1 0-128 0,2 2 192 15,0-1-192-15,3 0 144 0,-1 0-144 0,2 0 128 16,0 0-128-16,1 0 160 0,0-1-160 0,1 0 160 16,1-2 64-16,2 1 16 0,0-11 0 0,2 10 0 15,-2-10-240-15,7 9 176 0,-7-9-176 0,10 7 160 16,2-3-16-16,0-3 0 0,1-2 0 0,0-2 0 15,0-2 0-15,1-1 0 0,0-1 0 0,2-1 0 16,-2-1-144-16,1 0 160 0,-2-4-160 0,-1 2 160 16,-3 1-160-16,1 1 128 0,-1-3-128 0,-1 1 128 15,-3 2-128-15,1-1 0 0,0-1 0 0,-1 2 128 16,-5 9-128-16,7-6 0 0,-7 6 0 0,0 0 0 0,11-4 0 0,-11 4 0 16,10 4 0-16,-4 2 0 0,-6-6 208 0,5 12 16 15,-1 1 0-15,-1-3 0 0,-3 4 128 0,0-4 32 16,0 0 0-16,0 2 0 0,-3 0-256 0,3 1-128 15,3-1 160-15,-2-2-160 0,-1-10 176 0,1 10-176 16,-1-10 192-16,8 10-192 0,0-3 0 0,3 0 0 16,-1-2-240-16,-10-5 80 15,0 0-528-15,13 1-96 0,-1 2-32 0,-12-3-7808 16,8-6-1552-16</inkml:trace>
  <inkml:trace contextRef="#ctx0" brushRef="#br2" timeOffset="187346.08">20899 6171 11967 0,'0'0'1072'0,"-2"14"-864"0,0-1-208 0,0 3 0 16,2 1 4256-16,3 3 800 0,0 2 176 0,0 3 16 15,3 1-4192-15,0 1-848 0,-1-5-208 0,2 4 0 16,1 0 0-16,-2 2 0 0,1-5 128 0,-1 1-128 16,2 0 0-16,-1 0 0 0,-2-5 0 0,0 1 0 15,0-3-400-15,-1-1-128 0,-1-3-32 0,-1-2 0 16,0 1-976-16,-2-2-192 0,0-10-32 0,0 0-16 16,0 0-1648-16,0 0-336 0</inkml:trace>
  <inkml:trace contextRef="#ctx0" brushRef="#br2" timeOffset="187557.67">20700 6476 26655 0,'0'0'1184'0,"-5"-8"240"0,-1 2-1136 0,6 6-288 16,0 0 0-16,6-7 0 0,-6 7 544 0,7-8 48 15,-1 2 16-15,3 2 0 0,3-1-48 0,1 1-16 16,0 0 0-16,4 0 0 0,4 3-304 0,0-1-64 15,1-3-16-15,0 3 0 0,2 0-160 0,-1 1 0 16,-1 0 0-16,0 1 0 16,1-2-320-16,-1 1-80 0,0 0-32 0,-1 1 0 15,0-1-1936-15,-2-1-384 0,-2 1-64 0</inkml:trace>
  <inkml:trace contextRef="#ctx0" brushRef="#br2" timeOffset="187969.67">21200 6394 12383 0,'0'0'544'0,"0"0"112"0,0 0-528 15,0 0-128-15,0 0 0 0,0 0 0 0,0 0 432 0,5 9 48 0,-5-9 16 0,0 0 0 16,3 11-32-16,-2-1 0 0,-1-1 0 0,-1 0 0 16,-5-1 688-16,6-8 144 0,-1 13 32 0,-3 0 0 15,-1 1 48-15,-2 1 16 0,2-1 0 0,-1 1 0 16,-2-1-208-16,1-1-32 0,2 0-16 0,3 0 0 16,-1 0-512-16,2 0-112 0,-1-3 0 0,4 0-16 15,-2-10-240-15,2 9-64 0,-2-9 0 0,7 8 0 16,1-1-192-16,-1 0 128 0,-7-7-128 0,11 2 0 0,-1-2 128 0,1 0-128 15,0-1 0-15,1-1 144 0,-1-1-144 0,0-1 0 16,2-4 0-16,-1 0 128 0,-2 1-128 0,1-3 0 16,-3 0 144-16,0 0-144 0,-1-1 128 0,0 2-128 15,-1-4 128-15,1 1-128 0,-2 1 0 0,0-1 0 16,-2-1 0-16,1 2 128 0,0 4-128 0,-4 7 0 16,0 0 0-16,0 0 0 0,0 0 0 0,0 0 0 15,0 0-176-15,0 0 176 0,0 0 0 0,0 0 0 16,0 0-128-16,0 0 128 0,0 0 0 0,4 9 0 15,-4-9 0-15,4 11 0 0,-2 1 128 0,1 0 32 16,-2-2 0-16,2 2 0 0,-1 1 32 0,1-3 16 0,0 2 0 16,0-1 0-16,1-1-208 0,2 2 176 0,0 1-176 0,2-4 160 15,-8-9-336-15,8 9-64 0,-8-9-16 0,12 9 0 32,2 6-1056-32,-2-6-224 0,-5 0-32 0,-7-9-11744 0</inkml:trace>
  <inkml:trace contextRef="#ctx0" brushRef="#br2" timeOffset="188313.33">21537 6666 11967 0,'0'0'528'16,"0"0"112"-16,0 0-512 0,0 0-128 0,0 0 0 0,0 0 0 15,4 14 2368-15,-4-14 448 0,6 10 96 0,-6-10 16 16,0 0-2144-16,0 0-416 0,10 6-96 0,-10-6-16 0,0 0-128 0,0 0-128 15,10 3 144-15,-10-3-144 0,0 0 464 0,0 0 0 16,10-3 0-16,-10 3 0 0,5-7 512 0,-5 7 112 16,1-12 0-16,0 1 16 0,1 1-80 0,0 0-32 15,0-2 0-15,0-1 0 0,-1-1-288 0,2-2-64 16,0-2-16-16,1-2 0 0,0 1-368 0,-1-2-64 16,1-3 0-16,0 2-16 0,-1-4-48 0,1 2-128 15,1 2 192-15,0 3-64 0,-1 4 64 0,0 2 16 16,0-2 0-16,0 2 0 0,0 1-80 0,1 0 0 15,0 4-128-15,-5 8 192 0,7-5-192 0,-7 5-128 16,9-5 128-16,-1 0-208 16,-8 5-672-16,13 0-128 0,0 5-16 0,0-2-16 15,-2-1-2368-15,1 5-480 0,1 4-80 0,0 0-32 0</inkml:trace>
  <inkml:trace contextRef="#ctx0" brushRef="#br2" timeOffset="189170.81">21896 6549 4607 0,'0'0'400'16,"0"0"-400"-16,0 0 0 0,0 0 0 15,0 0 2128-15,0 0 352 0,0 0 64 0,10 7 16 16,-10-7-1344-16,11 5-256 0,-11-5-48 0,10 4-16 0,-10-4 192 0,12 2 16 15,-2 0 16-15,1-1 0 0,-1 0-288 0,1-1-64 16,-1 0-16-16,2-2 0 0,0 0-480 16,1 0-80-16,0-2-32 0,0 0 0 0,0 1 32 0,2-1 16 15,2-2 0-15,2-1 0 0,-1-2 0 0,0 0 0 16,-1 0 0-16,1-1 0 0,1 3-48 0,-4 1-16 16,0-1 0-16,-4 1 0 0,-3 0 0 0,1-1 0 15,2 0 0-15,-4 2 0 0,-7 5 48 0,7-7 16 16,-1-1 0-16,-6 8 0 0,-5-6-32 0,0-2-16 15,1 2 0-15,-1 0 0 0,-3 2-160 0,-1 1 128 16,-3-3-128-16,-2 5 128 0,-2 1-128 0,-2 1 0 16,-3 2 0-16,2 2 0 0,2 2 0 0,-2 0 0 15,1 0-144-15,0 1 144 0,-2 2 0 0,3 1 0 0,3 0-128 0,1 1 128 16,-1 1 0-16,1 2 0 0,0-2 0 0,1 4 0 16,1 3 0-16,2-3 0 0,0-2 0 15,3 0 0-15,-1 4 160 0,2-5-16 0,1 0 0 0,1 2 0 16,2 0-144-16,2-3 0 0,2 0 0 0,2 1 128 15,2-4-128-15,1 0 0 0,-8-10 0 0,11 10 128 32,1-1-1344-32,1-2-256 0,0-4-64 0</inkml:trace>
  <inkml:trace contextRef="#ctx0" brushRef="#br2" timeOffset="189643.57">22545 6363 5519 0,'0'0'496'0,"-10"2"-496"16,-3 1 0-16,1 1 0 0,-1 1 3984 0,0 0 704 15,0 0 144-15,0-1 32 0,0 2-4160 0,-3-1-832 16,-1-1-176-16,-1 0-16 0,0 0 144 0,1-1 48 16,4-1 0-16,-2 3 0 0,1-1 128 0,2 1 224 15,2-1-48-15,1 0-16 0,0 1 176 0,9-5 48 16,0 0 0-16,0 0 0 0,0 0-160 0,0 0-32 16,0 0 0-16,6 8 0 0,6-4 0 0,-2-1 0 0,-10-3 0 0,13 2 0 15,2-1-192-15,0 2 128 0,2 0-128 0,0 1 0 16,-1-2 0-16,0 2 0 0,-1 0 0 0,-1 2 0 15,0 1 0-15,0 1 0 0,0 0 0 0,-1 1 0 16,-1 0 144-16,0 1-144 0,-2-2 128 0,-1 1-128 16,-1 2 144-16,-1-3-144 0,-7-8 160 0,6 13-160 15,-1-3 128-15,-1 3-128 0,-1-3 0 0,-2 1 0 16,-1-11 128-16,1 10-128 0,-1-10 0 0,0 15 0 16,0-1 0-16,0-1 0 0,-1 0 0 0,0-2 0 15,1-11 0-15,-3 11 0 0,-2 1-208 0,0-3 64 16,5-9-560-16,-8 8-96 0,8-8-32 15,-8 6 0-15,0 1-1536 0,8-7-320 0</inkml:trace>
  <inkml:trace contextRef="#ctx0" brushRef="#br2" timeOffset="190018.33">22841 6742 11967 0,'0'0'1072'0,"0"0"-864"0,0 0-208 0,1 11 0 16,3 0 3984-16,0 4 752 0,-1-4 160 0,1 2 32 15,1 0-4016-15,0 0-784 0,-1 2-128 0,1-1 0 16,1 2 0-16,0-2-128 0,1 0 128 0,-1 2 0 16,-1 1 0-16,1-1 0 0,-3 1 0 0,0-4 0 15,-3 1 0-15,0-1 0 0,0 0 0 0,-4-1 0 16,-2 0 0-16,-4-2 0 0,1-2 0 0,-1-2 0 15,0 2-1536-15,-2-1-240 0,-3-3-48 0</inkml:trace>
  <inkml:trace contextRef="#ctx0" brushRef="#br2" timeOffset="191197">23801 6455 12895 0,'0'0'1152'0,"0"0"-928"0,0 0-224 0,-11 3 0 16,1 0 2368-16,1-2 448 0,9-1 64 0,-9 0 32 15,9 0-1664-15,-11-1-336 0,1 1-64 0,1 0-16 16,9 0-448-16,-11 0-112 0,1 0-16 0,-1 1 0 15,1 0-256-15,1-2 0 0,-2 1 0 0,2 0 0 16,0 1 0-16,0-2 0 0,0 0 0 0,9 1 0 16,-11 0 0-16,1 1 160 0,-2-1-160 0,2 2 128 0,-1 1 0 0,2 0-128 15,0 1 192-15,0 1-64 0,0 0 240 0,-2 1 32 16,0 2 16-16,2 0 0 0,1 1-48 0,1 2-16 16,-1-1 0-16,3 1 0 0,1-1-352 0,4 0 0 15,3 1 0-15,-1 1 128 0,1-3-128 0,1 0 0 16,1 3 128-16,2-5-128 0,-1 1 144 0,2 1-144 15,1-1 192-15,2-1-192 0,-11-7 0 0,13 5 0 16,0 0 0-16,0-1 0 0,-2-1 0 0,2-1 0 16,2-2 0-16,-1 0 0 0,1-1 0 0,0-2 0 15,3-1 0-15,1-1 0 0,-1 0 0 0,0-2-144 16,0 1 144-16,1 1 0 0,-2-3 0 0,-2 0 0 16,0 2 0-16,-2-1 0 0,-2-1 0 0,1 2 0 15,-1-3 0-15,-4 2 0 0,-1-2 0 0,-6 9 0 0,5-11 0 0,-3 2 0 16,-2 9 128-16,0-10-128 0,0 0 128 0,-1 0-128 15,-3 3 128-15,4 7-128 0,-1-10 160 0,0 1-160 16,1 0 304-16,0 1-48 0,0 8 0 0,0 0 0 16,0 0 64-16,0 0 0 0,0 0 0 0,0 0 0 15,0 0-320-15,0 0 0 0,-10 6 128 0,10-6-128 16,-3 10 0-16,-1 6 0 0,0 5 0 0,4-8 0 16,0-13 128-16,0 0-128 0,4 9 144 0,0 1-144 15,-1 1 128-15,3 2-128 0,-2-2 0 0,-1 2 144 16,1 2-144-16,4-1 0 0,3 2 0 0,0-2 0 15,1-1 0-15,0 0 0 0,-2-2 0 0,3 0 0 16,2 1 0-16,-1-3 0 0,-1-5 0 0,-1 3 0 16,0-1-400-1,-2 1-112-15,0-1-32 0,-10-6 0 0,0 0-1536 0,11-3-304 0,-11 3-64 0,8-3-16 0</inkml:trace>
  <inkml:trace contextRef="#ctx0" brushRef="#br2" timeOffset="191573.68">24295 6252 29711 0,'0'0'1312'0,"0"0"288"0,0 0-1280 0,0 0-320 0,0 0 0 0,6 13 0 16,-2 0 176-16,-1-1-32 0,-2 1 0 0,0 2 0 16,1 2-144-16,-1 3 160 0,0 1-160 0,1 2 160 15,-1 3-160-15,2-1 0 0,0-1 0 0,3 2 128 16,-1-2-128-16,0 1 0 0,0-3 0 0,1-1 0 15,-1 0 0-15,0-1 0 0,-4-6 0 0,2 3 0 16,1 0 0-16,0 1 0 0,-3-4 0 0,0-1 128 16,-1-2-128-16,2-2 0 0,-2-9 0 0,1 9 0 15,-1-9-480-15,0 0-128 0,4 9-32 0,-4-9-12384 16</inkml:trace>
  <inkml:trace contextRef="#ctx0" brushRef="#br2" timeOffset="191828.25">24678 6274 25791 0,'0'0'2304'0,"0"0"-1856"16,0 0-448-16,0 0 0 0,-5 13 1680 0,1-1 240 15,1 1 64-15,2 1 0 0,0 1-1632 0,1 3-352 16,0 4 0-16,0-1 0 0,0 2 0 0,0 2 0 0,0 0 0 0,1 0 0 15,-1-1 0-15,0 2 0 0,0-3 192 0,0-3-192 16,0 0 0-16,-1-3-176 16,-3-1 0-16,1 1 0 15,1-4-272-15,-2 1-64 0,-3 2-16 0,1-3 0 16,-1-6-560-16,7-7-128 0,-8 7 0 0,8-7-7104 0,-9 9-1424 0</inkml:trace>
  <inkml:trace contextRef="#ctx0" brushRef="#br2" timeOffset="192068.57">24145 6536 10127 0,'0'0'448'0,"0"0"96"16,0 0-544-16,0 0 0 0,0 0 0 0,0 0 0 0,0 0 5728 0,9-5 1040 15,4 0 208-15,3 1 32 0,2 0-5520 0,1-1-1104 16,2-2-208-16,4-2-48 0,2-1 0 0,5-1 16 15,2-1 0-15,1 2 0 0,0 3-144 0,2 2 0 16,-1 1 0-16,1 3 0 16,0-2-304-16,-3 3-80 0,-5 3-32 0,-3 1 0 15,-1 0-784-15,-4 1-144 0,-6 0-48 0,0 1-12704 0</inkml:trace>
  <inkml:trace contextRef="#ctx0" brushRef="#br2" timeOffset="193032.29">24901 6724 11055 0,'0'0'480'0,"0"12"112"0,0-12-464 0,3 10-128 15,-3-10 0-15,2 12 0 0,-2-12 3424 0,4 10 672 16,-4-10 128-16,0 0 16 0,9 7-2736 0,-9-7-544 16,0 0-128-16,0 0 0 0,0 0-384 0,12-3-64 15,-2 0 0-15,-10 3-16 0,8-9-128 0,0 2-32 16,0 0 0-16,-4-2 0 0,-3-3 224 0,-1 0 32 15,-1-2 16-15,-2 1 0 0,1 0 256 0,2 0 48 0,2 1 16 16,-1-3 0-16,-1-2-336 0,-1-3-64 0,0 1-16 0,1-2 0 16,2 2-32-16,0 1-16 0,-4-1 0 0,4-1 0 15,0 1-144-15,2 3-48 0,-1 2 0 0,1 0 0 16,-2 5-144-16,2 0 0 0,3 4 0 0,1-2 0 16,0 4 0-16,-8 3 0 0,0 0 0 0,10 1 0 15,2 1-192-15,-1 1 192 0,0 4-192 0,-1-1 192 16,1 1-368-16,-2 0 48 0,-3 1 16 0,2 4 0 31,0-2-1632-31,1 4-336 0,-1-7-64 0,1 1-11984 0</inkml:trace>
  <inkml:trace contextRef="#ctx0" brushRef="#br2" timeOffset="193292.49">25287 6635 21183 0,'0'17'944'0,"-1"-6"192"0,1-11-912 0,-4 7-224 16,4-7 0-16,-4 11 0 0,4-11 2384 0,-5 12 432 16,1-6 96-16,1 2 16 0,3-8-2112 0,0 0-432 15,-1 12-64-15,1-12-32 0,0 0-288 0,0 0 0 16,2 13 0-16,-2-13 0 0,6 13 0 0,-6-13-192 15,0 0 16-15,6 11 16 16,-6-11-544-16,9 11-128 0,-9-11 0 0,0 0-16 16,0 0-1200-16,12-1-256 0</inkml:trace>
  <inkml:trace contextRef="#ctx0" brushRef="#br2" timeOffset="193456.41">25333 6373 17503 0,'0'0'768'0,"0"0"176"0,-4-8-752 0,4 8-192 15,0 0 0-15,0 0 0 0,0 0 4176 0,0 0 816 0,0 0 144 0,0 0 48 16,0 0-6880-16,0 0-1376 0</inkml:trace>
  <inkml:trace contextRef="#ctx0" brushRef="#br2" timeOffset="194079.74">25593 6230 9215 0,'-6'-5'816'16,"6"5"-656"-16,0 0-160 0,0 0 0 0,0 0 4512 0,0 0 864 15,-7 11 192-15,3 4 16 0,3 0-4432 0,0 4-880 16,-1-1-272-16,1 0 128 0,0 0 16 0,0 3 0 0,1 1 0 0,0 4 0 16,-2 3 32-16,1-3 0 0,-2 1 0 0,-1 1 0 15,-2-2-176-15,-1-1 0 0,2-1 0 0,-1-1 0 16,-2-2 320-16,0-2 64 0,3 2 32 0,-2-3 0 15,1 0 176-15,2-6 48 16,4-12 0-16,2 11 0 0,-2-11 64 0,0 0 0 16,0 0 16-16,0 0 0 0,0 0-192 0,0 0-32 0,0 0-16 0,11-4 0 15,-2 1-288-15,0-3-64 0,-1-1-128 0,0-2 192 16,-2-2-192-16,2-2 128 0,1 0-128 0,0-1 0 16,-1-3 0-16,1 0 0 0,0-2-176 0,2 0 176 15,-1 1-320-15,1 1 64 0,-1 3 16 0,1 1 0 0,-1 1 240 16,2 0-144-16,-2 3 144 0,2 3-128 15,1-1 128-15,0 5-160 0,-1-2 160 0,-1 2-160 0,2 1 160 16,-1 1-128-16,-1 0 128 0,-1 1-128 0,0 5 128 0,0-4 0 16,-10-2 0-16,10 8-128 0,-2 0 128 0,-2 1-128 15,-2 0 128-15,-1 4-128 0,-2 0 128 0,1 0 0 16,-1 0-144-16,-1-1 144 0,-1 0-128 0,-1-1 128 16,0 0-160-16,-1 1 160 0,-1 1 0 0,0-4-144 15,-1 0 144-15,-2 0 0 0,1 0 0 0,-1-2 0 16,1 0 0-16,-2 0 0 0,-1-1 0 0,0 4 0 15,0-3 0-15,-2 0 0 0,1-3 0 0,-2-2 0 16,-1 1 0-16,0 0 0 0,-1 1 0 0,-2-2-128 16,-1 2 128-16,3-4-192 15,1 1-368-15,0 1-80 0,0-2 0 0,2 0-16 16,11 0-784-16,0 0-160 0,-9 0-16 0,9 0-7424 0,0 0-1488 0</inkml:trace>
  <inkml:trace contextRef="#ctx0" brushRef="#br2" timeOffset="194629.71">26090 6540 28511 0,'0'0'1264'0,"0"0"256"0,0 0-1216 0,-8 4-304 16,8-4 0-16,-8 6 0 16,-1-2 384-16,9-4 0 0,0 0 16 0,0 0 0 0,-8 9-64 0,3-1-16 15,1 1 0-15,4-9 0 0,-9 10-192 0,3-1-128 16,0 0 160-16,1 0-160 0,0 0 0 0,-2 0 0 16,7-9 0-16,-7 11 0 0,0-4 272 0,7-7-32 15,0 0-16-15,-6 11 0 0,0-3 48 0,6-8 16 16,0 0 0-16,0 0 0 0,0 0-96 0,0 0-32 15,0 0 0-15,7 8 0 0,-7-8-32 0,0 0 0 16,13 5 0-16,-3-3 0 0,-10-2-128 0,11 2 0 16,-1-4 0-16,1 0 0 0,-11 2 144 0,11-4-144 15,-3-1 160-15,1 1-160 0,-9 4 160 0,12-3-160 16,-12 3 160-16,13-4-160 0,-1 2 160 0,0-2-160 0,-2-2 160 16,-10 6-160-16,0 0 0 0,0 0 128 0,9-3-128 0,-9 3 0 15,11-3 0-15,-11 3 0 0,11-3 0 0,-11 3 0 16,11-1 0-16,-11 1 0 0,0 0 128 0,0 0-128 15,10 4 128-15,-10-4-128 0,9 5 176 0,-9-5-176 16,9 8 208-16,-2 1-64 0,-7-9-16 0,9 11 0 16,0-1 64-16,2 0 0 0,-1 2 0 0,0-1 0 15,2-5-64-15,-1 1 0 0,-11-7 0 0,13 7 0 16,-2 1-128-16,0-1 0 0,-1-2 0 0,-10-5 0 16,12 5 0-16,-12-5 0 0,12 5-144 0,-12-5 144 15,0 0-656-15,11 0-32 0,-1-1 0 0,-10 1 0 16,0 0-2944-16,7 4-592 0</inkml:trace>
  <inkml:trace contextRef="#ctx0" brushRef="#br2" timeOffset="194892.7">26557 6399 23951 0,'9'-32'1056'0,"-5"19"224"0,-2 6-1024 0,-2 7-256 15,0 0 0-15,0 0 0 0,0 0 2192 0,0 0 384 16,0 0 80-16,0 0 16 0,0 0-2032 0,8 12-416 16,-3 2-80-16,1 2-16 0,-1 1-128 0,-1 2 0 15,-2 1 0-15,0 2 128 0,-4 0-128 0,4 2 192 0,2 0-192 0,-2-1 192 16,-2-3-192-16,1 0 0 0,2 0-192 0,-2 0 192 16,-1 3 0-16,2-6 0 0,-1 2 0 0,0-5 0 15,1-1 0-15,-1-2 0 0,2 1 0 0,0-3 0 31,-3-9-608-31,4 11 0 0,-6 0 0 0,2-11-9152 0,11 0-1824 0</inkml:trace>
  <inkml:trace contextRef="#ctx0" brushRef="#br2" timeOffset="195101.43">26403 6548 28623 0,'0'0'1264'0,"0"0"272"15,0 0-1232-15,0 0-304 0,5 14 0 0,0-5 0 16,-5-9 848-16,0 0 112 0,11 3 32 0,0-8 0 0,3-7-336 0,-1 2-64 16,0 3-16-16,0 1 0 0,-2-2-304 0,2 1-64 15,2-2-16-15,0 3 0 0,1 0-192 0,-3 5-192 16,-3 2 48-16,5-2 0 16,6-8-432-16,-6 4-96 0,-4-1-16 0,-1 5-9104 15,1 2-1808-15</inkml:trace>
  <inkml:trace contextRef="#ctx0" brushRef="#br2" timeOffset="195476.2">26855 6599 30527 0,'0'0'1344'0,"0"0"288"0,0 0-1312 0,0 0-320 16,0 0 0-16,0 0 0 0,0 0 704 0,0 0 64 16,11-3 0-16,-2 0 16 0,-9 3-512 0,9-3-96 0,0-1-32 0,0 1 0 15,-9 3-144-15,12-4 0 0,-2 2 0 0,1 2 0 16,-11 0-176-16,12-6-64 0,-2 2-16 0,-10 4 0 15,10-4 256-15,1 2-176 0,-2-2 176 0,-1 0-160 16,-8 4 160-16,8-5 0 0,-8 5 0 0,7-7 0 16,0 1 352-16,-7 6 0 0,0 0 0 0,1-9 0 15,-1 1-48-15,0 8-16 0,-5-7 0 0,-1 2 0 16,-4 4-288-16,0 1 0 0,-3 0 128 0,0 5-128 16,0-1 0-16,-2 2 0 0,1 2 0 0,0 1 0 15,1 2 0-15,1-1 0 0,2 1 0 0,0 0 0 16,1 1 0-16,3 4 0 0,2 3 0 0,0-2 0 15,1-2 240-15,1-5-16 0,2-10 0 0,-1 11 0 16,-1-1-96-16,2 0 0 0,0-10-128 0,3 16 192 0,1-2-192 16,1-1 0-16,-5-13 0 0,6 13 0 0,-6-13 0 0,10 13-288 15,-1 1 64-15,1-4 16 16,1-5-496-16,0 0-112 0,1 1-16 0,1-4 0 16,1 2-640-16,2 0-128 0,2 0-16 0,2-4-11264 15</inkml:trace>
  <inkml:trace contextRef="#ctx0" brushRef="#br2" timeOffset="196008.05">27482 6431 15663 0,'0'0'1392'0,"0"0"-1120"0,-9 0-272 0,9 0 0 16,-10 6 3520-16,1-2 640 0,-2 0 128 0,2 1 16 16,0 0-3472-16,-1 2-688 0,-2-2-144 0,-1-2 0 15,-3 1 0-15,-1-2 0 0,-2 2 0 0,-1 1 0 16,-1-1 0-16,0 0 0 0,1 0 0 0,1 0 0 16,2 0 0-16,2-2 0 0,-1 2 128 0,4 0-128 15,3 0 224-15,9-4-32 0,-9 3-16 0,9-3 0 16,0 0 192-16,0 0 32 0,0 0 16 0,0 0 0 15,14 5 16-15,-1 2 0 0,-2-5 0 0,2 5 0 16,3-2-304-16,0 0-128 0,1 0 0 0,2 2 128 16,0 2-128-16,-1 0 0 0,1-1 0 0,-1 1 0 0,0-1 0 0,0 0 0 15,-2-1 0-15,0 3 0 0,-2-3 0 0,-1 3 0 16,-2-1 0-16,-2 1 0 0,-3-3 0 0,-6-7 0 16,7 10 0-16,-2 0 0 0,-1 1 0 0,-4-11 0 15,2 13 0-15,-2-13 0 0,0 12 192 0,0-12-64 16,-2 14 0-16,-2-2 0 0,-1-2 144 0,5-10 32 15,-5 15 0-15,-1-4 0 0,0 1-96 0,1-2-16 16,5-10 0-16,-8 12 0 0,-1-1 0 0,1 2 0 16,1-3 0-16,1-1 0 0,6-9 16 0,-11 8 0 15,2-3 0-15,9-5 0 0,-10 5-48 0,1 1-16 16,-2-2 0-16,11-4 0 0,-10 0-144 0,1-2 0 16,0 0 0-16,9 2 0 0,-11-4 0 0,2 1-144 15,0 1 0-15,9 2 0 16,-11-4-688-16,2-2-144 0,0 0-32 0,3 1-9936 0,0-7-2000 0</inkml:trace>
  <inkml:trace contextRef="#ctx0" brushRef="#br0" timeOffset="29075.75">15487 9844 14735 0,'0'0'640'0,"0"0"160"0,0 0-640 0,0 0-160 0,0 0 0 0,0 0 0 16,0 0 2448-16,0 0 464 0,0 0 96 0,0 0 0 16,0 0-2096-16,0 0-416 0,0 10-96 0,0-2-16 15,0-8-256-15,0 0-128 0,0 0 0 0,2 13 128 16,1-1 48-16,-3-12 0 0,0 0 0 0,0 0 0 16,-1 15 352-16,1 0 80 0,0-1 16 0,0 6 0 15,0-2 208-15,-2 7 32 0,4-1 16 0,-2 5 0 16,0 4-240-16,0-3-32 0,1 4-16 0,-1-1 0 15,-1 1-192-15,-1 0-32 0,1-3-16 0,1-1 0 16,0-1-16-16,0 1 0 0,-1-4 0 0,1 2 0 16,0-1 16-16,0 0 0 0,0 1 0 0,2-2 0 15,2-1-224-15,-1-2-128 0,-2-1 128 0,2-1-128 0,0-3 128 16,-1-1-128-16,-1-2 160 0,2-1-160 16,0 0 144-16,-1-5-144 0,-2 1 128 0,0-10-128 0,0 7 128 0,0-7-128 15,0 0 128-15,0 0-128 0,3 11 128 0,-3-11-128 16,0 0 128-16,0 0-128 0,0 0 336 0,0 0-16 15,0 0 0-15,0-9 0 0,1-2-128 0,2 1-16 16,-1-3-16-16,1-2 0 0,1 0-160 0,0-2 160 16,0 0-160-16,1 1 160 0,0-5-160 0,2 1 128 15,-2-1-128-15,1 1 128 0,1 1-128 0,1 2 0 16,0 0 0-16,-1 1 0 0,0 0 0 0,1 2 0 16,-2 1 0-16,1 0 0 0,-1 1 0 0,2 0 0 15,0-1 0-15,0 2 0 0,0 0 0 0,1 2 0 16,1-4 0-16,-1 3 0 0,0-3 0 0,3 1 0 15,0 0 0-15,0 0 0 0,-1 2-128 0,2 1 128 0,-1-2 0 0,1 5 0 16,0 2 0-16,1 3 0 0,0 2 0 0,0 4 0 16,-1 6-176-16,0-2 176 0,-1 3-128 0,-1 3 128 15,-1 0 0-15,-1 0-128 0,0 1 128 0,-3-1 0 16,-3 1 0-16,1 0 0 0,1 1 0 0,-1 0 0 16,0 0 0-16,0 1 0 0,-2 0 0 0,1 0 128 15,0 1-128-15,-1-2 0 0,1-2 0 0,-1 1 128 16,2-3-128-16,-1 1 128 0,-3-1-128 0,1 0 128 15,2-1-128-15,-1 0 0 0,-2-12 0 0,3 13 0 16,-3-1 0-16,-1-1-208 0,1-11 16 0,0 0 16 16,-3 9-656-1,3-9-128-15,0 0-16 0,0 0-16 0,0 0-2528 0,0 0-496 0,0 0-96 16,-13 8-32-16</inkml:trace>
  <inkml:trace contextRef="#ctx0" brushRef="#br0" timeOffset="29504.73">16210 10222 19343 0,'0'0'1728'0,"0"0"-1392"0,0 0-336 0,0 0 0 16,0 0 3456-16,0 0 608 0,0 0 128 0,0 0 32 16,0 0-3072-16,0 0-592 0,0 0-128 0,0 0-32 15,0 0-240-15,0 0-160 0,0 0 192 0,0 0-192 16,0 0-128-16,0 0-144 0,0 0-32 0,8-5 0 16,-8 5-336-16,0 0-64 0,9-4 0 0,-9 4-16 15,0 0-208-15,0 0-32 0,0 0-16 0,0 0 0 16,0 0-1968-16,0 0-384 0,11 4-64 0</inkml:trace>
  <inkml:trace contextRef="#ctx0" brushRef="#br0" timeOffset="29804.68">16218 10608 32255 0,'0'0'1424'0,"0"0"304"0,0 0-1392 0,0 0-336 0,0 0 0 0,0 0 0 15,0 0 2048-15,0 0 320 0,0 0 80 0,8-6 16 16,-8 6-2112-16,9-3-352 0,-9 3-208 0,11-2 16 16,-11 2-1968-16,0 0-400 0,11-1-64 0</inkml:trace>
  <inkml:trace contextRef="#ctx0" brushRef="#br0" timeOffset="35150.58">17772 9940 9215 0,'0'0'816'0,"0"0"-656"0,0 0-160 0,0 0 0 16,0 0 1952-16,0 0 352 0,0 0 80 0,0 0 16 16,0 0-1584-16,0 0-320 0,0 0-64 0,0 0-16 15,0 0-256-15,0 0-160 0,7-9 192 0,-7 9-192 16,2-8 0-16,-2 8 0 0,2-12 0 0,-2 12 0 15,1-9 128-15,-1 9-128 0,-3-10 0 0,1 2 0 16,2 8 0-16,0 0 0 0,0 0 0 0,-4-9 0 16,-1 0 480-16,-1 2-16 0,6 7 0 0,-7-5 0 15,-2 2 224-15,9 3 32 0,-12-1 16 0,1 0 0 16,0 0-288-16,0 1-48 0,2 0-16 0,-1 1 0 16,-1 0-160-16,1 2-32 0,-1 1-16 0,1 0 0 15,-1 1-48-15,-2 1 0 0,-1 0 0 0,1 0 0 0,0-2-128 0,1 2 0 16,1 1 0-16,-1 0 0 0,0-1 0 0,-1 3 0 15,-1 2 0-15,2 0 0 0,2 1 0 0,0 1 0 16,1 0 0-16,1 1 0 0,1 2 416 0,0 1 48 16,1-1 16-16,0-1 0 0,1 1-48 0,0 0-16 15,0 1 0-15,0 1 0 0,1 1-272 0,0 2-144 16,0 0 160-16,0-3-160 0,0 1 128 0,0 2-128 16,0-3 0-16,0 1 0 0,-1 0 0 0,0 0 0 15,0 1 0-15,1-3 0 0,-3 2 0 0,2 1 0 16,-2-1 0-16,0 2 0 0,-1 1 128 0,0 2-128 15,-2 1 0-15,0-2 0 0,1-2 224 0,0 1-48 16,1 0-16-16,1 0 0 0,-3 1 0 0,4-4 0 0,-1 1 0 16,1-2 0-16,-2 0-160 0,2-1 160 0,-1 0-160 0,-1-3 160 15,0-1-160-15,1 2 0 0,-3-1 0 16,3-1 128-16,-1-1-128 0,0-2 0 0,-1 1 0 0,1-1 0 16,-1-1 0-16,-2 0 0 0,1-2 0 0,0-1 128 15,0 1-128-15,1-3-256 0,-1-2 64 0,1 1 16 31,9-3-304-31,-11 1-64 0,1-1-16 0,-1-1 0 16,1 0-608-16,0-3-128 0,0 0-32 0</inkml:trace>
  <inkml:trace contextRef="#ctx0" brushRef="#br0" timeOffset="36059.21">16961 10037 4607 0,'0'0'192'16,"-9"2"64"-16,0 0-256 0,1 0 0 0,0-2 0 0,8 0 0 16,-7 1 3088-16,7-1 576 0,0 0 112 0,0 0 32 15,-8 3-2736-15,8-3-560 0,0 0-96 0,0 0-32 16,0 0 32-16,0 0 0 0,0 0 0 0,0 0 0 0,13 0-144 15,-3 0-16-15,-10 0-16 0,11-1 0 0,0-1 112 0,-11 2 32 16,0 0 0-16,13 0 0 0,-1 0 192 0,-12 0 64 16,9 4 0-16,-9-4 0 0,11 2-96 0,-11-2-16 15,13 0 0-15,-1 1 0 0,-12-1 208 0,13-3 32 16,0-1 16-16,-2 3 0 0,1-1-176 0,0-1-32 16,0-1-16-16,-1 0 0 0,2 0-240 0,-1 2-64 15,0-2 0-15,1 1 0 0,0 2-128 0,0 1-128 16,-1 1 144-16,1 6-144 0,-2-1 0 0,2 1 0 15,0 0 0-15,1 1 0 0,-3-1 0 0,2 1 0 16,0 1 0-16,0 1 0 0,2 1 0 0,-2-1 0 16,0 0 0-16,0 1 0 0,0 1 0 0,-1-3 0 0,-1-1 0 0,1 3 0 15,1 4 0-15,-1-2 0 16,-2 1 0-16,2 2 0 0,0-1 0 0,-1 1 144 0,1 2-144 0,-1 0 192 16,-1 1-192-16,-2-1 0 0,-2 1 0 0,1 1 0 15,-2 2 0-15,-1-2 128 0,-1 1-128 0,-1 1 0 16,1 1 0-16,-1 1 0 0,0-5 128 0,0 5-128 15,0-9 0-15,0 2 0 0,1 0 0 0,1-2 128 16,0-2-128-16,1-2 0 0,0 1 144 0,0-1-144 16,-1 0 240-16,1-2-32 0,1 2 0 0,-1-1 0 15,-1 3 16-15,0-4 0 0,2 1 0 0,-1 1 0 16,1 1-64-16,-2 0-16 0,-2-2 0 0,1 1 0 16,1-1-144-16,1-1 160 0,-5-9-160 0,6 9 160 15,0-1-160-15,0 0 0 0,-6-8 0 0,8 6 0 0,-8-6 0 16,9 7 128-16,0-3-128 0,-9-4 0 0,9 1-160 0,1 2-112 15,-1-3-32-15,0 0 0 16,-9 0-544-16,12 1-112 0,-12-1-32 0,0 0 0 16,0 0-1648-16,10 5-336 0,-10-5-64 0,8 4-16 0</inkml:trace>
  <inkml:trace contextRef="#ctx0" brushRef="#br0" timeOffset="38707.18">18307 10376 8287 0,'0'0'736'0,"0"0"-592"0,0 0-144 0,0 0 0 16,0 0 3088-16,0 0 592 0,0 0 112 0,0 0 32 15,0 0-2656-15,0 0-528 0,0 0-96 0,0 0-32 16,0 0-352-16,0 0-160 0,0 0 128 0,0 0-128 15,0 0 0-15,0 0 0 0,10 9 0 0,-10-9 0 16,11 4 320-16,-11-4 0 0,10 2-16 0,1-2 0 16,-11 0 448-16,11 0 80 0,0 0 32 0,0-2 0 0,-11 2-336 0,13-2-64 15,0 1-16-15,1 0 0 0,-1-2 0 0,0 2-16 16,1-2 0-16,3 1 0 0,2-1-176 0,1 2-16 16,0-2-16-16,0 0 0 0,4 2-16 0,1-1 0 15,-1-2 0-15,1 1 0 0,-1 2-80 0,0-3-128 16,0 2 176-16,-1 1-176 0,0 1 128 0,0 0-128 15,0-5 0-15,2 4 0 0,1-2 0 0,0 0 0 16,2 0 0-16,0-1 0 0,1 1 176 0,1 0-176 16,-3 1 160-16,2-2-160 0,0 0 256 0,-2 3-64 15,-1-2 0-15,-1 3 0 0,-3 0-192 0,-1 0 176 16,0 0-176-16,-3 3 160 0,-2-3-160 0,-1 0 160 16,0 0-160-16,-1 1 160 0,1 0-160 0,-1 1 0 0,2-1 0 15,-2 0 128-15,0-1-128 0,1 0 0 0,0-1 0 0,2 0 0 16,-3-2 0-16,2 2 128 0,1-3-128 0,-3 1 0 15,-2 1 128-15,1-1-128 0,3-1 0 0,-3 1 128 16,-13 3-128-16,12-2 192 0,-1-2-192 0,-11 4 192 16,0 0-16-16,9-3 0 0,-9 3 0 0,0 0 0 15,0 0 80-15,0 0 0 0,0 0 16 0,0 0 0 16,0 0-48-16,0 0-16 0,0 0 0 0,0 0 0 16,0 0-80-16,0 0-128 0,0 0 176 0,0 0-176 15,0 0 144-15,-2-9-144 0,2 9 0 0,0 0 144 16,-5-6 0-16,2-1 0 0,3 7 0 0,-5-8 0 15,-2 3 16-15,7 5 0 0,0 0 0 0,-9-4 0 16,0 0-160-16,9 4 192 0,-9-2-192 0,0 2 192 0,-2-3-192 0,1 3 128 16,-1 0-128-16,2 3 128 0,0-2 0 15,-1 2 0-15,-1-2 0 0,2-1 0 0,1-1 128 0,-1 1 0 16,-1 0 16-16,1-2 0 0,0 0-80 0,1-2 0 16,8 4-16-16,-11-3 0 0,1-1-176 0,1 2 128 15,1-4-128-15,0 3 128 0,0-1-128 0,8 4 128 16,-9-6-128-16,1 2 128 0,8 4-128 0,-6-6 0 15,1-2 0-15,2-2 0 0,3 10 128 0,0-9-128 16,0-2 0-16,3 5 128 0,-3 6-128 0,5-7 0 16,0 1 0-16,-5 6 0 0,5-8 0 0,-5 8 0 15,7-7 0-15,-7 7 0 0,0 0 0 0,9-2 0 16,-9 2 0-16,12 0 0 0,-12 0 0 0,11 2 0 16,0 1-224-16,-1-2 80 0,1-1-48 0,0 0 0 15,1 0 0-15,1 0 0 0,0 0 192 0,0 0-192 0,-1 3 192 16,0-1-192-16,-2 4 192 0,-10-6 0 0,11 6 0 0,-4 1-128 15,1-1 128-15,0 1 0 0,-8-7 0 0,5 13-128 16,-1-3 128-16,0-1 0 0,-4-9 0 0,4 12 0 16,-1-2 0-16,-2 2 0 0,0-1 0 0,-1-1 0 15,-1 0 0-15,0 2 0 0,-1-3 0 0,2 3 128 16,-2-3-128-16,-1 2 0 0,2-1 0 0,0 0 0 16,-2 0 0-16,0 0 0 0,3-10 0 0,-1 12 0 15,-2-2 0-15,1 1 0 0,-1-2 0 0,1 1 0 16,-1 1 160-16,-1-2-32 0,-1-1-128 0,0 1 192 15,1 1-192-15,4-10 128 0,-6 11-128 0,1-2 0 16,5-9 0-16,-6 9 128 0,-1-3-128 0,7-6 0 16,0 0 0-16,-6 11-128 0,6-11 128 0,-7 6-208 15,7-6-464-15,0 0-96 0,0 0 0 0,0 0-16 16,0 0-2048-16,0 0-416 0,0 0-80 0</inkml:trace>
  <inkml:trace contextRef="#ctx0" brushRef="#br0" timeOffset="40354.48">20269 9811 15663 0,'0'0'1392'0,"0"0"-1120"16,0 0-272-16,0 0 0 0,0 0 1664 0,0 0 288 15,0 0 48-15,0 0 16 0,0 0-1056 0,9-5-224 16,-9 5-32-16,0 0-16 0,0 0-176 0,9-5-16 0,-9 5-16 0,0 0 0 15,0 0-320-15,0 0-160 0,11 4 160 0,-11-4-160 16,0 0 256-16,5 7-64 0,-5-7 0 0,2 13 0 16,1-2 256-16,-2-1 32 0,-1-10 16 0,-1 16 0 15,0 1-112-15,1 0 0 0,0-2-16 0,0 2 0 16,-2 0 272-16,2 4 64 0,-1 3 16 0,1-2 0 16,1-1-112-16,2-3-32 0,0-2 0 0,-1 2 0 15,1 0-80-15,1 0-32 0,2-2 0 0,1 0 0 16,-2-1-144-16,2 1-16 0,0-4-16 0,0-1 0 15,-1 1-96-15,1-1-32 0,-1-1 0 0,2-1 0 16,0-1-160-16,0 0 0 0,0-3 144 0,0 0-144 16,1 0 0-16,0-1 144 0,0-1-144 0,1-2 0 15,2 1 240-15,1-1-64 0,1-4-16 0,2 2 0 16,1-2 32-16,3 1 16 0,2-4 0 0,0 3 0 0,0-1-208 0,0-2 176 16,0 1-176-16,1 0 160 0,0-1-160 0,0 0 0 15,0 4 144-15,-1-5-144 0,0 1 0 0,-2-1 128 16,-4-1-128-16,1 0 0 0,-1 1 0 0,0-2 0 15,-3-2 0-15,0-1 128 0,-1-2-128 0,-1 1 128 16,1-1-128-16,0 1 128 0,-2 0-128 0,1-3 0 16,0-2 128-16,1-2-128 0,-2 2 0 0,2-2 0 15,0-1 0-15,0 2 128 0,-1 1-128 0,1 1 0 16,1 1 0-16,-1-2 128 0,-3 1-128 0,0 3 0 16,2-1 0-16,-2 3 0 0,-3 3 0 0,1 1 0 15,-7 8 0-15,6-9 0 0,-6 9 0 0,6-7 0 16,-6 7 0-16,0 0 0 0,0 0 0 0,0 0 0 15,-2-11 0-15,2 11 0 0,0 0 192 0,0 0-48 0,0 0 0 0,-5-10 0 16,-2 1-144-16,2 2 192 0,5 7-192 0,0 0 192 16,-10-5-192-16,1 4 0 0,9 1 0 0,-11-3 0 15,2 6 0-15,9-3 0 0,-9 2 0 0,0 3 0 16,-2 2-160-16,2 1 160 0,0 0 0 0,3-1-144 16,-1 1 144-16,2 1 0 0,0-1 0 0,0 3 0 15,-2 0 0-15,2 1 0 0,1-2 0 0,0 1-128 16,-1-2 128-16,1 3 0 0,1 2 0 0,1-2 0 15,-2 0 0-15,0 1 0 0,1 0 0 0,1-2 0 16,-1 4 0-16,0-1 0 0,2 2 0 0,0 1 0 16,-2 0 0-16,1-1 0 0,0 1 0 0,1 2 0 15,0 0 0-15,-2 2 0 0,0-3 0 0,2 2 0 16,0-2 0-16,0 2 0 0,-1-3 0 0,1-2 0 0,0 2 0 16,-1 2 0-16,1-3 128 0,0 3-128 0,-1-2 128 0,1 1-128 15,1 0 160-15,0-3-160 0,-1 0 144 0,-1 5-144 16,2-2 128-16,-1 2-128 0,0-2 128 0,0 1-128 15,1 0 128-15,0 0-128 0,-3 22 416 16,2-23-240-16,1 1 0 0,-2 1-176 0,2 1 0 16,-2 0 0-16,-1-2 0 0,1 2 0 0,-1-1 0 15,-1-1 0-15,1 1 0 0,1-1 0 0,-1 1 0 16,-2-3 0-16,1 2 0 0,1-2 0 0,2 0 0 16,-3 0 0-16,2-1 0 0,-1-1 0 0,0 1 0 15,1 0 128-15,-1-2-128 0,-2 0 144 0,1-1-144 16,1 1 160-16,1-1-160 0,-1 1 144 0,1-4-144 15,-2 3 128-15,1 0-128 0,-1-2 0 0,0 2 128 0,-1 0-128 0,1-3 0 16,0 2 128-16,0 2-128 0,-2-1 0 0,1-2 128 16,1-1-128-16,-1 2 0 0,-3 0 0 0,1-2 0 15,2 2 0-15,-2-3 128 0,-2 0-128 0,0 0 128 16,1 0-128-16,1-1 128 0,-3 0-128 0,0-1 128 16,0-2-128-16,0 0 0 0,10-5 0 0,0 0 0 15,-13 4 0-15,13-4 160 0,0 0-32 0,-9-1-128 16,0-2 288-16,9 3-48 0,-6-8-16 0,0 0 0 15,2 1-32-15,2-3-16 0,-1 0 0 0,1-2 0 16,0-1-176-16,1-1 160 0,0-2-160 0,-1 1 160 16,2-1-160-16,0 3 0 0,0-4 0 0,3 4 0 15,0-3 0-15,1 3 0 0,-1-1 0 0,3 1 0 16,-2-5 0-16,1 2 0 0,3 0 0 0,-2 1 0 0,-1 0 0 0,2 1 0 16,-1 1 0-16,1 0 0 15,-1 0 0-15,2 0 0 0,1 0 0 0,2 2 0 0,-1 1 0 0,2 1 0 16,-2-2 0-16,3 4 0 0,2 0 0 0,-1 2 0 15,-1-2 0-15,3 1 0 0,2-3 0 0,0 2 0 16,-2 1 176-16,1-1-176 0,0-1 128 0,1 2-128 16,0-2 0-16,1 1 144 0,-1 0-144 0,0 0 0 15,2-1 0-15,-2 0 0 0,0 2-128 0,2-2-16 16,2 0 0-16,0-1 0 16,2 0-1664-16,2 4-336 0,2 0-64 0,2-1-10528 15,2 4-2096-15</inkml:trace>
  <inkml:trace contextRef="#ctx0" brushRef="#br0" timeOffset="123084.29">3095 12026 12895 0,'0'0'1152'0,"0"0"-928"16,0 0-224-16,0 0 0 0,0 0 2160 0,0 0 384 15,0 0 80-15,7-9 0 0,-7 9-2064 0,5-9-432 16,-5 9-128-16,5-9 0 0,-5 9 0 0,4-11 128 15,-4 11-128-15,0 0 0 0,0 0 128 0,1-10-128 16,-1 10 0-16,0 0 128 0,0 0 416 0,0 0 80 16,0 0 16-16,0 0 0 0,0 0 400 0,0 0 96 0,0 0 16 0,0 0 0 15,-2 9-384-15,-1 3-64 0,3-12 0 0,0 13-16 16,1 0-176-16,1 0-48 0,-2 0 0 0,0 2 0 16,1 4 80-16,0 4 16 0,-1 1 0 0,0 3 0 15,0 4-112-15,0 3 0 0,-1-2-16 0,0 1 0 16,-3 4-160-16,0-1-16 0,0 0-16 0,-1-1 0 15,-1-3-240-15,1 2 128 0,3-1-128 0,-2 0 0 16,-2-1 0-16,3-1 128 0,-1-3-128 0,2-2 0 16,2 0 0-16,2-5 0 0,-2 1 0 0,1-4 0 15,2-3-304-15,0-2-96 0,1-3-32 0,-1-2 0 16,-3-8-2592-16,0 0-528 0,0 0-96 0</inkml:trace>
  <inkml:trace contextRef="#ctx0" brushRef="#br0" timeOffset="123475.35">3117 12383 27007 0,'0'0'1200'0,"0"0"240"0,0 0-1152 0,0 0-288 0,0 0 0 0,0 0 0 15,0 0 752-15,0 0 80 0,0 0 32 0,0 0 0 16,0 0-64-16,0 0-16 0,0 0 0 0,0 0 0 16,0 0-368-16,0 0-80 0,0 0-16 0,12 3 0 15,-12-3-320-15,10 4 144 0,-10-4-144 0,11 0 0 16,-11 0 272-16,13 1-48 0,-1 0-16 0,-1 1 0 15,1-2 16-15,1 0 0 0,0 0 0 0,0 0 0 16,0-2-96-16,2 2-128 0,-1-1 176 0,0 0-176 16,-1 1 144-16,4 1-144 0,1-2 0 0,-2 1 144 15,-4 0-144-15,1-3-256 0,2 1 64 0,1 0 16 16,-2 2-720-16,-2 0-160 0,-3 0-32 0,0-4-8832 16,1 2-1792-16</inkml:trace>
  <inkml:trace contextRef="#ctx0" brushRef="#br0" timeOffset="123806.79">3494 11957 12895 0,'0'0'1152'0,"0"0"-928"15,0 0-224-15,0 0 0 0,0 0 2592 0,0 0 480 0,0 0 80 0,8 6 32 16,0 4-1760-16,-3 0-336 16,-4 2-80-16,2 1-16 0,1 1-368 0,-3 2-80 0,-4 2-16 0,1 4 0 15,-1 2-144-15,-1-1-48 0,0-1 0 0,0 3 0 16,-1 0-112-16,1 2-32 0,0-1 0 0,0 4 0 16,2 0 160-16,1 2 32 0,-3-1 0 0,0-1 0 15,0 0-48-15,2-3 0 0,5 2 0 0,-3 2 0 16,-3-2-176-16,3 1-32 0,2 1-128 0,-2-1 192 15,-3-2-192-15,-1-1 0 0,0-1 0 0,2 1 0 16,-2 1-416 0,-1-4-128-16,-3 0-32 0,3-4 0 0,3-4-2112 0,-3-1-416 0</inkml:trace>
  <inkml:trace contextRef="#ctx0" brushRef="#br0" timeOffset="125929.07">3686 12439 8287 0,'0'0'736'0,"0"0"-592"0,0 0-144 0,0 0 0 16,-10-5 3744-16,10 5 720 0,-7-4 144 0,7 4 16 15,-9-1-2832-15,9 1-576 0,0 0-128 0,0 0 0 16,0 0-416-16,0 0-80 0,-7 6-16 0,7-6 0 0,-4 11-352 0,3-1-80 16,2 1-16-16,3-1 0 0,1 1-128 0,2 0 0 15,-1-2 0-15,1 3 0 0,-1 0 0 0,2 2 0 16,0 1 0-16,1 0 0 0,-1 1 0 0,-2 1 0 16,2 2 176-16,0-2-176 0,0 6 160 0,0-1-160 15,0-1 160-15,-3-1-160 0,-1 0 128 0,0-1-128 16,2 0 0-16,-2-1 144 0,-1-1-144 0,-1-5 0 15,2-1 0-15,0-1 128 0,-4-10-128 0,7 6-224 16,-7-6 48-16,9 4 16 16,0-4-1696-16,-9 0-352 0,10-5-64 0,-1-2-9504 0</inkml:trace>
  <inkml:trace contextRef="#ctx0" brushRef="#br0" timeOffset="126214.65">4128 12334 11967 0,'0'0'1072'0,"0"0"-864"0,0 0-208 0,0 0 0 15,0 0 3296-15,0 0 608 0,0 0 128 0,0 0 32 16,-8 9-2784-16,1 3-544 0,2-1-112 0,0 2-32 16,0 2 176-16,-2 0 16 0,-1 2 16 0,2 3 0 15,1 1-304-15,-3 1-64 0,-3 1-16 0,2 2 0 16,3 3-224-16,-2 0-64 0,-3 2 0 0,2 0 0 15,-1-2-128-15,-2 3 128 0,2 1-128 0,-3 2 128 16,-2 2-128-16,1 1 0 0,3-1 0 0,-2-4 0 0,-3-1 0 16,2-1 0-16,5-1 0 0,0 0 0 0,0-4 0 15,3-2 0-15,0-1 0 0,1-1 0 16,-1-1-576-16,2-1-128 0,2 1-48 0,2-5-8816 16,2-3-1760-16</inkml:trace>
  <inkml:trace contextRef="#ctx0" brushRef="#br0" timeOffset="127565.29">4360 12506 5519 0,'0'0'496'0,"0"0"-496"15,0 0 0-15,0 0 0 0,0 0 2528 0,0 0 416 16,0 0 64-16,0 0 32 0,0 0-2432 0,0 0-480 16,0 0-128-16,0 0 0 0,0 0 336 0,0 0 48 15,0 0 16-15,0 0 0 0,0 0 704 0,6 9 144 0,-6-9 32 16,0 0 0-16,8 10 0 0,-4 1 0 0,-4-11 0 0,2 14 0 15,0 1-384-15,0 3-64 0,4 3 0 0,-2 3-16 16,-4 4-240-16,1 0-64 0,1 1 0 0,-2 4 0 16,-1 2 0-16,0 1-16 0,1-3 0 0,-1 1 0 15,-1-7-192-15,1 2-48 0,0-3 0 0,-2-1 0 16,0-3-16-16,1-1-16 0,-1-2 0 0,2 2 0 16,0-2-224-16,-2-5 176 0,-1-4-176 0,4-10 160 15,-3 12-160-15,3-12 160 0,0 0-160 0,0 0 160 16,0 0 16-16,0 0 0 0,0 0 0 0,-7-9 0 15,1-2 16-15,0 1 0 0,-1-3 0 0,2-5 0 16,0-1-64-16,0-1-128 0,0 0 192 0,-1-2-64 16,1-2-128-16,0-3 0 0,1-2 144 0,1 1-144 15,-1-2 0-15,3-2 0 0,0-4 0 0,2-1 0 0,2 1 0 16,-1-1 0-16,1-2 0 0,1 5 0 0,2 3 0 0,1 2-160 16,-2 3 160-16,3 0 0 0,2 3-160 0,2 2 160 15,-1 0-128-15,0 2 128 0,2 0-144 0,0 2 144 16,0 2-160-16,0 2 160 0,-3 1-144 0,3 3 144 15,2-2-128-15,1 6 128 0,-3 1-176 0,0 4 176 16,0 2-208-16,1 3 80 0,1 4-128 0,-2 1 0 16,-3 1-16-16,2 2 0 0,-2 1 32 0,1 2 16 15,-2-3 0-15,-1 2 0 0,1 1 224 0,-3 0 0 16,0-1-160-16,-1 2 160 0,0-1 0 0,-2 0 0 16,-5-1 0-16,-2 2 0 0,-2 0 0 0,-1 1 0 15,1 1 0-15,-3-1 0 0,-2-1 176 0,2 0-48 16,-1-2-128-16,-2 1 192 0,-1-2-192 0,-1-3 0 0,-1-1 0 0,-2 1 0 15,-2 2 0-15,0-3 0 0,5-2 0 0,-2 0 0 16,-2-2-176-16,3 1-128 0,2-6-16 0,1 0-16 31,0-1-688-31,0 0-144 0,1-2-32 0,3-2-8112 0,8 4-1632 0</inkml:trace>
  <inkml:trace contextRef="#ctx0" brushRef="#br0" timeOffset="128113.55">4978 12445 19343 0,'0'0'1728'0,"-3"-7"-1392"16,3 7-336-16,0-10 0 0,-3 2 2208 0,5-1 368 16,2 0 80-16,-4 9 16 0,-2-11-1840 0,2 3-352 15,0 8-80-15,0 0-16 0,0-6-208 0,0 6-48 16,0 0-128-16,0 0 192 0,-8-4-192 0,-1 5-192 16,-4 2 48-16,3 3 0 0,1 2-192 0,-2 1-48 15,-2 4 0-15,0 0 0 0,0 3 256 0,1 1 128 16,1 1-160-16,-1 0 160 0,0 1 240 0,3 0 144 0,1 1 16 0,2-1 16 15,1 0 176-15,1 1 48 0,1 1 0 0,3 0 0 16,0 0-352-16,1 0-64 0,2-3-16 16,1 0 0-16,0-3-208 0,1-1 0 0,0-2 0 0,3-2 0 15,0-1 0-15,4-2 0 0,-2-1 0 0,4-4 0 16,3-2-336-16,2-2 32 0,0-3 16 0,2-3 0 31,2-1-112-31,2-1-32 0,0-2 0 0,1-2 0 0,-1-1 192 0,0-2 48 0,-3 2 0 0,-1-2 0 16,-4 0 192-16,-3-3 128 0,-1 3 0 0,-1-2-128 15,-4-1 656-15,-3 3 32 0,-1-1 0 0,-2 2 0 16,0 1-112-16,-2 2 0 0,-3-2-16 0,-1 2 0 16,0 0-272-16,-2 2-48 0,-5-1-16 0,1 1 0 15,-2 0-224-15,-1 2 128 0,-4-1-128 0,1 4 0 0,-1 1 0 16,2 1 0-16,-1-1 0 0,1 3-160 16,0 0-288-16,2 2-64 0,3 0-16 0,-1 2 0 15,0 1-1600-15,1 2-320 0,10-5-64 0</inkml:trace>
  <inkml:trace contextRef="#ctx0" brushRef="#br0" timeOffset="129103.46">5564 12047 2751 0,'-11'3'128'0,"1"-2"16"0,0 0-144 0,2 2 0 16,8-3 0-16,-8 10 0 0,-1 5 6944 0,4 1 1360 15,1 4 272-15,1 2 48 0,1 4-6896 0,2 4-1392 16,2 2-336-16,2 3 0 0,2 4 176 0,-1 1-48 15,-1 1 0-15,-2 0 0 0,1 0 0 0,0-3-128 0,-1-1 192 0,-1 4-64 16,-1-3-128-16,-1-3 0 16,-1-4 144-16,-1-1-144 0,0-1 0 0,-2-3 144 0,-1-3-144 0,-1-3 0 15,2-4-192-15,1-3-160 0,1-3-32 0,3-10 0 32,-7 5-480-32,7-5-96 0,0 0-32 0,0 0 0 15,-10-5-2896-15,4-4-576 0</inkml:trace>
  <inkml:trace contextRef="#ctx0" brushRef="#br0" timeOffset="129277.77">5344 12559 10127 0,'-7'-6'896'0,"7"6"-704"0,0 0-192 0,-3-8 0 16,3 8 3984-16,0 0 768 0,0 0 160 0,0 0 16 15,5-9-3024-15,3 0-624 0,1 2-112 0,2 2-16 16,2 2-576-16,0-1-128 0,2 3 0 0,0 0-16 16,4-3-304-16,-1 1-128 0,2 1 128 0,0 0-128 15,4 1 0-15,-3 1 0 0,-3-1 0 0,-1-2 0 16,0 1-304-16,-1-1-144 0,-2-1-16 0,-1 1-16 15,-3 1-2256-15,-10 2-448 0,8-13-80 16,-8 13-7696-16</inkml:trace>
  <inkml:trace contextRef="#ctx0" brushRef="#br0" timeOffset="129719.45">5730 11986 32543 0,'0'0'1440'0,"0"0"288"0,0 0-1376 0,0 0-352 16,0 0 0-16,0 0 0 0,1 14 288 0,2 3-16 16,-1 1 0-16,2 3 0 0,0 4-272 0,-1 2 0 0,-2 3 0 0,2 4 0 15,1 4 160-15,-2 1-160 0,1-1 128 0,-2 0-128 16,0 2 144-16,1-5-144 0,-1-1 160 0,0-3-160 16,-1-1 272-16,3-1-32 0,0-3-16 0,-1-4 0 15,-1-2-32-15,1-6-16 0,-1-3 0 0,-1-11 0 16,1 11 32-16,-1-11 16 0,0 0 0 0,0 0 0 15,0 0-32-15,0 0 0 0,0 0 0 0,-1-13 0 16,0 2-32-16,-1-4-16 0,1 0 0 0,1-1 0 16,3 2-144-16,-1 1 0 0,1 0 0 0,1 1 0 15,1 3 0-15,-5 9-144 0,0 0 144 0,11-4-160 16,-1 0 160-16,0 5 0 0,1 2 0 0,-1 3 0 16,1 1 0-16,-1-1 256 0,1 1-48 0,0-1 0 15,1 1 112-15,0-2 32 0,-12-5 0 0,13 7 0 16,-3-1-176-16,-1 1-48 0,-9-7 0 0,12 5 0 0,-1-1-128 0,-11-4 0 15,9 4 0-15,-9-4 0 16,10 4-544-16,-10-4-144 0,8 7-16 0,-2 1-16 16,-6-8-880-16,0 0-192 0,6 11-16 0,-2-2-16 15,-4-9 352-15,0 0 80 0,0 13 16 0,0-13 0 16,0 0 432-16,0 0 96 0,0 0 16 0,0 0 0 16,0 0-96-16,0 0-16 0,0 0 0 0</inkml:trace>
  <inkml:trace contextRef="#ctx0" brushRef="#br0" timeOffset="130035.53">6184 12562 8287 0,'0'0'736'0,"10"5"-592"16,0-2-144-16,1-1 0 0,-1-2 5056 0,2 0 992 0,1-2 192 0,1-2 32 15,1 0-4208-15,-1-1-848 16,0-3-160-16,1 1-32 0,-2 1-432 0,0-5-80 0,0 0 0 0,0 0-16 16,-1 1-496-16,-1-2-208 0,0 0 16 0,-2-3 0 15,-1 0-96-15,-2 2-16 0,-2-4 0 0,-1 3 0 16,-1 2 96-16,-2-1 16 0,-1 3 0 0,-3-1 0 15,-1 4 192-15,-2 1 0 0,1 2 144 0,-3 4-144 16,-2 3 336-16,2 2-16 0,-1-2-16 0,-2 5 0 16,-1 2 0-16,0 2 0 0,0 0 0 0,0 1 0 15,1 2 96-15,2 1 32 0,1 1 0 0,1 1 0 16,0 2-160-16,1 2-16 0,2-3-16 0,1 5 0 16,2-1-240-16,-1 1 128 0,-1 2-128 0,0-3 0 15,0 0 0-15,2-3 0 0,-1-3 0 0,3 0 0 16,3-1 0-16,1-3-256 0,-4-13 48 0,8 10 16 15,-1-2-384-15,4-3-64 0,-1-2 0 0,2-2-16 16,0-1-1392-16,-1-4-288 0,2-5-48 0</inkml:trace>
  <inkml:trace contextRef="#ctx0" brushRef="#br0" timeOffset="130466.93">6596 12245 42735 0,'-17'3'1888'0,"6"2"400"0,-1 3-1840 0,2 2-448 16,0 2 0-16,-1 2 0 0,2 1-192 0,0-1-128 0,-2 0-16 0,1 2-16 16,-2-3 160-16,2 1 16 0,-1 1 16 0,1-2 0 31,0 0-512-31,0-2-96 0,1 0-32 0,3-1 0 15,-1-2-256-15,1-3-48 0,6-5-16 0,0 0 0 16,-5 7 480-16,5-7 80 0,0 0 32 0,0 0 0 0,0 0 528 0,0 0 0 0,0 0 0 0,0 0 0 16,10-1 256-16,2-1 48 0,-2 1 16 0,2 1 0 15,1 1 80-15,1 1 32 0,3 0 0 0,0 2 0 16,-1 0-432-16,2 4 128 0,0-2-128 0,1 3 0 16,-1 2 0-16,0 2 0 0,-2-1 0 0,-3 1 0 15,-3 0 0-15,-1 0 0 0,-1 1 0 0,0 2 0 16,-2 2 224-16,-2 0 64 0,-2-1 16 0,-2-1 0 0,0-3 208 0,-3 0 32 15,-2 4 16-15,1 0 0 0,4-3-304 0,-1 0-48 16,-3 1-16-16,1-1 0 0,0 1-192 0,-2-2 0 16,-3 0 0-16,3-2 0 15,3 1-448-15,-2-3-128 0,4-9-16 0,-4 8-16 16,4-8-2320-16,0 0-464 0,0 0-80 16,0 0-9264-16</inkml:trace>
  <inkml:trace contextRef="#ctx0" brushRef="#br0" timeOffset="130653.7">6873 12482 28559 0,'0'0'2544'0,"0"0"-2032"16,0 0-512-16,0 0 0 0,0 0 2528 0,3 15 416 0,-1-4 64 0,2 4 32 16,2 0-2192-16,-1 1-432 0,0-2-96 0,-1 5 0 15,0 0-64-15,0 1-16 0,1-2 0 0,-2 0 0 31,0 1-544-31,0-4-96 0,0-3-32 0,-2-3 0 16,-1-9-2384-16,0 0-464 0,0 10-112 0</inkml:trace>
  <inkml:trace contextRef="#ctx0" brushRef="#br0" timeOffset="130816.28">6805 12283 29487 0,'0'0'2624'0,"0"0"-2112"0,0 0-512 0,0 0 0 0,0 0 2560 0,0 0 384 16,0 0 96-16,11 5 16 0,-11-5-2544 0,12 7-512 16,-1-2 0-16,0 0-208 15,-1 0-2464-15,-10-5-480 0</inkml:trace>
  <inkml:trace contextRef="#ctx0" brushRef="#br0" timeOffset="131191.37">7333 12413 18431 0,'0'0'1632'0,"0"0"-1312"15,-11 0-320-15,2 0 0 0,9 0 5584 0,0 0 1056 16,-11 2 208-16,11-2 32 16,-10 1-5984-16,-1 0-1184 0,1-1-240 0,-1 3-48 15,0 1-240-15,-2 1-32 0,-3 1-16 0,0 2 0 16,1 1-752-16,-1 2-160 0,0-1-16 0,1 1-16 15,-1 2 880-15,2-3 176 0,1-2 48 0,2 0 0 0,1-2 1168 0,10-6 240 0,-7 7 64 0,7-7 0 16,0 0-16-16,0 0 0 0,0 0 0 0,0 0 0 16,0 0-304-16,0 0-48 0,0 0-16 0,13 6 0 15,2-3-256-15,-1 1-128 0,-1 0 128 0,1-2-128 16,2 1 0-16,2 1 0 0,2 1 0 0,-1 0 0 16,1-1 0-16,0 0 0 0,-1 1-160 0,-2-2 160 15,-1 0 0-15,-2 0 0 0,0 1-128 0,-2 0 128 16,-12-4 0-16,12 7 256 0,-2 1-48 0,-2-2-16 15,-8-6 320-15,0 0 48 0,8 13 16 0,-2-1 0 16,0 1-320-16,-1 0-48 0,-1 1-16 0,0-3 0 0,-4-11-352 16,1 13-80-16,-1-13-16 0,0 13 0 15,0 0-2656-15,-1-3-544 0</inkml:trace>
  <inkml:trace contextRef="#ctx0" brushRef="#br0" timeOffset="131865.94">8614 12263 21183 0,'0'0'1888'0,"0"0"-1504"0,0 0-384 0,0 0 0 0,-7-5 3216 0,7 5 576 16,-4-4 112-16,4 4 32 0,0 0-3072 0,0 0-608 15,-5-5-128-15,5 5-128 0,0 0 0 0,-8 0 0 16,8 0 0-16,-9 3 0 0,0 1-240 0,0 1 16 16,-3 1 0-16,0 3 0 0,1-1 48 0,-2 3 16 15,-3 0 0-15,-2 4 0 0,-2-1 368 0,1 0 80 16,-2 2 16-16,0-2 0 0,-1-1 144 0,2-1 48 15,4 0 0-15,2-2 0 0,1-1-128 0,3-1-32 16,1-1 0-16,2-1 0 0,7-6-336 0,0 0 0 16,0 0 0-16,5 7 0 0,-5-7 0 0,8 6-320 15,1 0 64-15,2 0 16 0,2 1 32 0,0-1 0 16,0 1 0-16,0 0 0 0,0 0 208 0,0 1-144 16,0 0 144-16,1-1-128 0,1 1 128 0,-2 0 0 0,-2-1 0 15,1 0 0-15,-1 1 0 0,-1 1 0 0,-1 2 0 0,-1-2 0 16,-8-9 192-16,8 12-48 0,0-1 0 15,-2 0 0-15,-6-11 160 0,5 15 16 0,-1 2 16 0,-1 0 0 16,-1-4-112-16,-2 2-32 0,-1 0 0 0,-2 0 0 16,1 0-192-16,-2 1 128 0,-3 1-128 0,1 0 0 15,-2-1 0-15,-2-1 0 0,-3 0 0 0,0-1-160 32,-2 0-352-32,1-1-64 0,-2-1 0 0,1 0-16 15,-2-1-1520-15,1-3-320 0,-2-1-48 0,1-2-6880 0,2-2-1392 0</inkml:trace>
  <inkml:trace contextRef="#ctx0" brushRef="#br0" timeOffset="132512.19">8749 12579 26719 0,'0'0'1184'0,"0"0"240"0,0 0-1136 0,-1 13-288 16,2 0 0-16,2 1 0 0,-1 1 1952 0,2-1 336 16,3 0 64-16,-3 1 16 0,-2-1-2000 0,1 3-368 15,1 0-128-15,-1 4 0 0,-2 3 128 0,-1 1 0 0,-1 0 0 0,-1 2 0 16,0-2 0-16,-2 1-128 0,-4-1 128 0,4 0 0 15,1-3 0-15,-1 0 0 0,-3-1 0 0,1-1 176 16,4-1 224-16,-1-1 48 0,-1 1 16 0,0-4 0 16,0-2-32-16,2-1-16 0,2-12 0 0,-3 10 0 15,-1 0-160-15,4-10-16 0,0 0-16 0,0 0 0 16,0 0-32-16,0 0 0 0,0 0 0 0,-7-10 0 16,1 0-192-16,1-3 0 0,0-1 128 0,1-5-128 15,0 0 0-15,0-2 128 0,-1-5-128 0,1 0 0 16,1-4 128-16,1-3-128 0,-2-5 0 0,1-1 144 15,1-1-144-15,0-3-176 0,1-7 48 0,2 3 0 16,2 2 128-16,2 0-208 0,3 4 80 0,1 3 128 16,0 5 0-16,2 1 0 0,0 4 0 0,1 2 0 0,1 0-160 0,4 3 160 15,3 1 0-15,2 3-144 0,3 4 144 0,1 2-128 16,0 4 128-16,1 1-128 0,1 2 128 0,-2 4-192 16,-3 1 192-16,-2 3-192 0,-1 3 192 0,-4 3-192 15,-1 1 192-15,-2 3-192 0,-3 0 192 0,-2 2-208 16,-1 2 80-16,-3 2 128 0,-2 3-160 0,-1 0 160 15,1-4 0-15,-4 2-144 0,0 1 144 0,-2-5 0 16,-1 1 128-16,-2 0-128 0,1-1 256 0,-2 2-32 16,0 0 0-16,0-1 0 0,0-2-16 0,-1 6 0 15,-1-3 0-15,-2 2 0 0,0-2-208 0,-2 3 0 16,-4-3 0-16,1 0 0 0,1-2 0 0,-1-3 0 16,-2 1 0-16,0-1 0 0,1-2-160 0,0-2-128 0,2-3-32 15,2-1 0 1,1-1-304-16,2-3-64 0,2-4-16 0,0-1 0 15,0-3-1600-15,3-1-336 0,2-2-64 0</inkml:trace>
  <inkml:trace contextRef="#ctx0" brushRef="#br0" timeOffset="133137.11">9546 12441 25743 0,'0'0'1136'0,"0"0"240"0,0 0-1104 0,-1-8-272 15,-2-3 0-15,3 11 0 0,0 0 816 0,0 0 96 16,-4-7 32-16,4 7 0 0,0 0-432 0,-7-4-96 15,0 0-16-15,7 4 0 0,0 0-112 0,-9-3-32 16,-1 1 0-16,1 2 0 0,0 1 32 0,-1 1 0 16,-1 1 0-16,1 2 0 0,-2-1-48 0,0 3-16 15,-2 2 0-15,0-3 0 0,-1 3-224 0,2 2 144 16,2 1-144-16,-1 1 128 0,-2 0 64 0,0 2 0 16,3-2 0-16,0 4 0 0,0 0 320 0,0 0 64 15,1-1 0-15,2 1 16 0,1 0-96 0,3 1-32 16,2 0 0-16,1-2 0 0,-1-3-144 0,2 0-16 0,3 0-16 15,2-3 0-15,0 1-288 0,3-2-176 0,-8-9 32 0,14 7 0 32,0-4-272-32,-3 0-48 0,0-3-16 0,-1-1 0 15,1-2-80-15,0-1-16 0,2-1 0 0,0 0 0 0,2-2 320 0,-1-2 64 0,2-3 16 0,-1-1 0 16,1-2 432-16,-2-1 64 0,-2 0 32 0,0 2 0 16,-2-2 32-16,1 1 0 0,-4-2 0 0,1 4 0 15,0-1 64-15,-1 2 32 0,-2 3 0 0,0 1 0 16,-1-3-224-16,-4 11-32 0,0 0-16 0,0 0 0 15,0 0-208-15,0 0 0 0,0 0 0 0,0 0 0 16,0 0 0-16,0 0-128 0,8 7 128 0,-2 1 0 16,-6-8 0-16,8 11 192 0,-1 1 0 0,-1-1 0 15,-1 0 240-15,1-3 32 0,-6-8 16 0,6 16 0 0,1-3-160 16,-2 0-48-16,0-1 0 0,0 1 0 16,0 4-144-16,1-2-128 0,-2-2 192 0,1 0-192 0,0 0 0 0,0-2-272 15,-5-11 16-15,8 10 16 16,1-1-1728-16,-9-9-336 0,9 8-80 0,0-1-8576 15,-9-7-1712-15</inkml:trace>
  <inkml:trace contextRef="#ctx0" brushRef="#br0" timeOffset="133636.81">10162 12413 14735 0,'0'0'1312'0,"0"0"-1056"0,0 0-256 0,6-8 0 16,-6 8 2816-16,0 0 512 0,0 0 112 0,0 0 16 16,0 0-2752-16,0 0-528 0,0-9-176 0,0 9 0 15,0 0 160-15,0 0-160 0,-9-2 192 0,-1 0-192 0,1 2 0 0,0 0 0 16,-1 0 0-16,-1 3 0 0,0 0 128 0,-1 1 32 16,-1-1 0-16,-2 3 0 15,1 3 656-15,0-3 128 0,-1 1 16 0,1 3 16 0,0 1 64 0,1 0 16 16,0 1 0-16,-2 4 0 0,-2 1-272 0,2 1-48 15,0 0-16-15,4 3 0 0,2 1-272 0,1 2-64 16,3-2-16-16,2 1 0 0,2-3-368 0,-1-1 128 16,2 2-128-16,2 0 0 0,0-1 0 0,1-1 0 15,-1 0 0-15,4-4 0 0,3 0 0 0,1-2 0 16,2-2 0-16,1-2 0 0,0-2-128 0,1-1-112 16,1-2-16-16,0-1 0 15,1-2-512-15,0-1-128 0,-1-2 0 0,2-4-16 16,3 0-1792-16,-2-1-368 0,-2-4-64 0,-1 2-9376 0</inkml:trace>
  <inkml:trace contextRef="#ctx0" brushRef="#br0" timeOffset="134083.7">10276 12615 31791 0,'0'0'1408'0,"0"0"288"0,0 0-1360 0,0 0-336 0,10 0 0 0,1 0 0 16,0 0 320-16,1 0-16 0,0 0 0 0,0 0 0 15,-1-2-32-15,1 0 0 0,0 0 0 0,-2-1 0 16,-10 3-144-16,15-5-128 0,-1-2 144 0,-1 1-144 16,-1-2 128-16,-2 0-128 0,-1 1 0 0,-1-1 0 0,-3 0 416 0,2-1-16 15,-1 1 0-15,0 0 0 0,-2-1 288 0,-1 1 48 16,1-2 16-16,-4 1 0 0,-1-2-160 0,0 3-16 15,-1-2-16-15,-1 1 0 0,-3-2-304 0,1 2-64 16,0 0-16-16,-4 4 0 0,-3 2-176 0,0 3 0 16,1 0-192-16,-4 3 192 0,-2 2-240 0,3 0 80 15,1 2 16-15,0 1 0 0,-1 2 144 0,0 2 0 16,1 0-144-16,2 1 144 0,0 1-128 0,2 3 128 16,1 2-160-16,1 1 160 0,-1 1 0 0,0 0 208 15,-1 3-16-15,1 4 0 0,0 2 80 0,0 1 16 16,2 0 0-16,-1-3 0 0,2-1-32 0,0-2-16 15,1-2 0-15,3-3 0 0,1-2 16 0,4-2 0 16,1-3 0-16,1 0 0 0,2-5-256 0,4 1 0 0,3-4 0 16,4-2 0-16,2-3-208 0,2-2-96 0,3 0-16 15,1-1 0 1,-2-2-1440-16,3 0-288 0,4-3-64 0,-1-1-14480 0</inkml:trace>
  <inkml:trace contextRef="#ctx0" brushRef="#br0" timeOffset="148825.75">12391 12012 13823 0,'0'0'1216'0,"0"0"-960"0,0 0-256 0,0 0 0 15,0 0 2224-15,0 0 400 0,0 0 64 0,10-4 32 16,-2-1-1984-16,1 1-400 0,0 4-80 0,0-3 0 15,-9 3 208-15,11-1 48 0,-1-1 16 0,-10 2 0 16,9 6 48-16,-1-4 0 0,1 2 0 0,-9-4 0 16,0 0 80-16,8 11 32 0,-3-1 0 0,-1 1 0 15,-1-1 144-15,-1 2 16 0,-2 2 16 0,2 2 0 16,0 1-256-16,-2 3-48 0,-1 5-16 0,0-1 0 16,1-3-16-16,0 1 0 0,1-1 0 0,0 1 0 15,0-1-16-15,1-2-16 0,-4-6 0 0,1 2 0 16,1 5-176-16,0 4-16 0,1-1-16 0,-1 1 0 15,-2-3-64-15,1 2-16 0,-2-1 0 0,0 0 0 16,-1-1-208-16,2-1 176 0,-2-1-176 0,1 0 160 16,-1-5 0-16,2 0 0 0,-1-1 0 0,2-3 0 0,1-10 16 0,-3 14 0 15,1-5 0-15,2-9 0 0,0 0 16 0,0 0 16 16,0 0 0-16,-4 10 0 0,4-10-208 0,0 0 176 16,0 0-176-16,0 0 160 0,0 0 16 0,0 0 0 15,0 0 0-15,0 0 0 0,0 0-48 0,0-6 0 16,1-5 0-16,0 2 0 0,1-1-128 0,-1-1 128 15,2 0-128-15,0-1 128 0,1 0-128 0,0 2 0 16,0-3 0-16,1 1 0 0,2 2 0 0,-1-1 0 16,1 1 0-16,1 1 0 0,0 1 0 0,-1-3 0 15,4 2 0-15,-1 0 0 0,1 1 0 0,-1-1 0 16,-2 0 0-16,0 1 0 0,1 2 0 0,0 2 0 16,2-3 0-16,-2 2 0 0,-9 5 0 0,10-5 128 15,-1 2-128-15,-9 3 0 0,12-2 0 0,0-1 0 0,-1 0 0 0,2 1 0 16,3-1 0-16,0 2 0 0,-1 0 0 0,0-1 0 15,0 1 0-15,1 1 0 0,-2 1 128 0,1 2-128 16,-1 0 0-16,0 2 0 0,-1-1 0 0,0 2 0 16,-1 3 0-16,0 2 0 0,0 2 0 0,-2 0 0 15,-1 1 0-15,0 2 192 0,-1 1 0 0,0 1 0 16,-3-1 64-16,2 0 0 0,-2 1 16 0,0 0 0 16,-1-1-48-16,1-2-16 0,0-1 0 0,-1 0 0 15,0-1-80-15,-1-1-128 0,-3-12 176 0,4 12-176 16,0-2 176-16,-4-10-176 0,0 0 160 0,4 11-160 15,-4-11 0-15,0 0 0 0,0 0 0 0,0 0 0 16,4 10 0-16,-4-10-288 0,0 0 32 0,0 0 16 16,0 0-464-16,0 0-112 0,0 0-16 0,0 0 0 15,0 0-1888-15,-6 12-384 0,2 2-80 0</inkml:trace>
  <inkml:trace contextRef="#ctx0" brushRef="#br0" timeOffset="150761.19">14035 12074 5519 0,'0'0'496'0,"0"0"-496"0,0 0 0 0,0 0 0 16,5-9 3648-16,-5 9 624 0,0 0 128 0,8-8 16 16,-5 1-3264-16,-3 7-672 0,0 0-128 0,0 0-32 15,7-11-144-15,-7 11-48 0,0 0 0 0,0 0 0 16,7-9-128-16,-7 9 0 0,0 0 0 0,0 0 0 0,0 0 0 0,0 0 128 16,0 0-128-16,0 0 192 0,0 0 272 0,0 0 64 15,0 0 16-15,0 0 0 0,0 0 144 0,0 0 16 16,0 0 16-16,0 0 0 0,0 0 48 0,0 0 16 15,0 0 0-15,0 0 0 0,0 0-208 0,0 0-32 16,0 0-16-16,-3-8 0 0,-2-2-272 0,-1 5-48 16,6 5-16-16,-9-2 0 0,0 4-192 0,-1 1 0 15,1 4 0-15,1-1 0 0,0 1 0 0,-1-2 0 16,-2 3 0-16,1 1 0 0,1 0 0 0,-2 2 0 16,0 0 0-16,-1 1 0 0,-1 1 0 0,0-1 0 15,-1-2 0-15,-1 5 0 0,0-2 0 0,-2-2 144 16,0 1-144-16,-2 3 128 0,1-1 128 0,0 2 32 15,0-1 0-15,2 2 0 0,4-1 16 0,2-3 0 16,-1 0 0-16,4-1 0 0,0-1 112 0,2 2 32 0,0-1 0 0,1 1 0 16,1 0-256-16,1 3-32 0,-4-6-16 0,5 3 0 15,2 2-144-15,-1 0 0 0,-1 5 0 0,1-3 0 16,3 2 0-16,1 2 0 0,-3 1 0 0,0 1 0 16,-2 1 0-16,2 2 0 0,2-1 0 0,-1-4 0 15,1-4 0-15,0 0 0 0,-2-4 0 0,4 1 0 16,3 2 320-16,1-3-32 0,-1 0 0 0,2-1 0 15,1-2 80-15,2-1 16 0,1 0 0 0,2-2 0 16,1-1-112-16,1 1-16 0,0-4 0 0,2 0 0 16,-1 0-80-16,1 0-32 0,-2-2 0 0,-1-1 0 15,-1-1-144-15,-1-1 0 0,1 1 0 0,-2-2 128 16,-1 1-128-16,-1 1 0 0,0-1 0 0,-2 1 0 16,-10 1-576-16,12-7 16 0,-4 1 0 0,1 1 0 15,-1-1-1408-15,1 0-272 0,0-2-64 0,0-1-16 16,2 0-208-16,-4-3-32 0,0 0-16 0,2-1-8784 15</inkml:trace>
  <inkml:trace contextRef="#ctx0" brushRef="#br0" timeOffset="151279.79">13636 12531 10127 0,'0'0'896'0,"0"0"-704"15,5-10-192-15,3 4 0 0,1 1 3648 0,4 1 688 16,2-3 144-16,5 1 16 0,1 1-3072 0,0 1-608 16,0 0-128-16,-1 1-32 0,0 2-32 0,0 0-16 15,-4-1 0-15,1 2 0 0,0 2-352 0,-1-1-80 16,-3-1-16-16,1 1 0 0,1 2-160 0,-1-1 192 16,-2 0-192-16,1-2 192 0,0 2-192 0,-1 0 192 15,-2-2-192-15,0 0 192 0,-10 0-192 0,14-2 0 16,-1 0 0-16,-2 0 0 0,-11 2 0 0,12-2-176 15,-3-1 48-15,-9 3 0 16,11-1-720-16,-11 1-144 0,10 0-32 0</inkml:trace>
  <inkml:trace contextRef="#ctx0" brushRef="#br0" timeOffset="152360.91">14684 11923 14047 0,'0'0'624'0,"0"0"128"0,0 0-608 0,0 0-144 0,0 0 0 0,0 0 0 16,0 0 1312-16,0 0 224 0,0 11 64 0,0-11 0 16,0 0-304-16,0 0-48 0,0 0-16 0,0 0 0 15,4 10-96-15,-4-10-32 0,0 0 0 0,8 8 0 16,-2 0-368-16,2-2-80 0,2 1-16 0,1 0 0 15,-2 0-192-15,0 1-64 0,0 2 0 0,0 2 0 16,0 0-96-16,0 2-32 0,1 2 0 0,-1 3 0 16,1 1-80-16,-3 1-32 0,-3-1 0 0,1 5 0 15,1 1 48-15,1 2 0 0,-2 0 0 0,0 1 0 16,-1 0-48-16,0-3 0 0,-1 0 0 0,1-3 0 16,-3 0 144-16,0-3 32 0,-1 1 0 0,0 0 0 15,3 0 64-15,-2 0 32 0,-1 0 0 0,0 1 0 16,-2-1-80-16,-2 1-16 0,0 1 0 0,0-2 0 0,1 1-48 15,1 1-16-15,-4-1 0 0,0 0 0 0,-2 0-256 0,0 0 128 16,-1 0-128-16,0 1 0 0,1-4 128 0,-1-1-128 16,-1-1 0-16,0-1 0 0,1 0 0 0,1-2 0 15,1-1 0-15,-1-4 0 0,-3-1-320 0,4-2-64 16,7-6 0-16,0 0-16 16,-11 6-624-16,11-6-112 0,0 0-16 0,0 0-16 15,-9-6-2080-15,3 0-400 0</inkml:trace>
  <inkml:trace contextRef="#ctx0" brushRef="#br0" timeOffset="152863.68">14900 12443 28095 0,'0'0'1248'16,"0"0"256"-16,0 0-1200 0,0 0-304 0,0 0 0 0,0 0 0 0,0 0 768 0,0 0 80 15,0 0 32-15,0 0 0 0,8 7-192 0,1-3-48 16,2-2 0-16,0 1 0 16,1-2-272-16,0-1-64 0,1 0-16 0,-1 0 0 15,2 0-112-15,0 0-32 0,-1-1 0 0,0-2 0 0,2 1 256 0,-2-1 48 16,-2 0 16-16,1 1 0 0,0-1 112 0,-2-1 0 16,1 0 16-16,-1 2 0 0,1-3-80 0,-1 1-32 15,-1 0 0-15,2 0 0 0,2-1-160 0,0-1-16 16,1 0-16-16,0 1 0 0,-1 1-144 0,2-1-16 15,0-1-128-15,0 4 192 0,-4-5-192 0,2 5 0 16,1-1 0-16,-1 2 0 0,0-1 0 0,-2 2 0 16,-11 0 0-16,13 0 0 0,-1-1-240 0,-12 1-32 15,12 0-16-15,-12 0 0 16,13-1-224-16,-3 0-64 0,-10 1 0 0,9-3 0 16,-9 3-192-16,0 0-32 0,8-7-16 0,-8 7 0 15,7-6-1424-15,-7 6-304 0,6-9-48 0,-1 0-10800 0</inkml:trace>
  <inkml:trace contextRef="#ctx0" brushRef="#br0" timeOffset="153344.94">15656 11870 13823 0,'0'0'1216'0,"0"0"-960"15,0 0-256-15,0 0 0 0,0 0 2176 0,0 0 384 16,0 0 64-16,0 0 32 0,0 0-1248 0,0 0-256 15,-9 1-64-15,9-1 0 0,0 0 128 0,-8 5 0 16,8-5 16-16,-7 8 0 0,1 0-416 0,1 1-96 16,-1-1-16-16,-1 2 0 0,-1 3-384 0,0-1-96 15,1 1-16-15,-2 1 0 0,-2 2-208 0,1 1 128 16,-2 1-128-16,-1 2 0 0,-1-1 128 0,-2 5-128 16,0 1 0-16,1 3 144 0,-1 0 176 0,3 3 16 0,-1 3 16 15,2 2 0-15,0 1 240 0,2-1 48 0,1 1 16 16,1-3 0-16,3 0-80 0,2-2 0 0,2 3-16 0,3-3 0 15,5 0-160-15,3 1-16 0,2-2-16 0,2 2 0 16,2-1-192-16,1 1-48 0,1-3 0 0,-1-1 0 16,-1 1-128-16,-1-3 0 0,0-2 0 0,-1-1 0 31,0 0-320-31,1-2-80 0,-4 2-32 0,0-2 0 0,-2-3-1360 16,0 1-256-16,0-1-64 0,-1 2-14096 0</inkml:trace>
  <inkml:trace contextRef="#ctx0" brushRef="#br0" timeOffset="166772.91">22158 12359 13823 0,'0'0'1216'0,"0"0"-960"15,0 0-256-15,-7-6 0 0,1 1 2800 0,6 5 512 16,0 0 96-16,0 0 32 0,0 0-2608 0,0 0-512 16,0 0-96-16,0 0-32 0,0 0 240 0,0 0 32 15,5-8 16-15,-5 8 0 0,8-8 192 0,2 3 32 16,2 0 16-16,0 1 0 0,-2 3 0 0,1-2 0 16,-1 2 0-16,1 5 0 0,-11-4-112 0,11 5-32 15,-3 2 0-15,1 0 0 0,0 4-64 0,-1-3 0 16,-8-8-16-16,0 0 0 0,12 17-176 0,-3 2-16 15,-2 3-16-15,0-2 0 0,3-2-64 0,-5 3-16 0,-1 0 0 16,1-2 0-16,1-2-64 0,1 3-16 0,-1-4 0 0,2-1 0 16,0 1-128-16,0-1 160 0,-2 0-160 0,1-1 160 15,-1-2-160-15,1-2 0 0,-7-10 0 0,8 12 0 16,0 0 0-16,-8-12 0 0,5 11 0 0,-5-11 0 31,0 0-448-31,4 12 0 0,-4-12-16 0,4 11 0 16,-4-11-432-16,6 14-96 0,2 6-16 0,-4-13 0 15,-4-7-320-15,0 0-64 0,0 0-16 0,0 0 0 0,-3-5-672 16,3 5-144-16,0 0-16 0</inkml:trace>
  <inkml:trace contextRef="#ctx0" brushRef="#br0" timeOffset="167170.68">22644 12283 25967 0,'0'0'1152'0,"0"0"240"0,0 0-1120 0,0 0-272 16,-5-5 0-16,5 5 0 0,0 0 432 0,0 0 16 15,0 0 16-15,0 0 0 0,0 0 48 0,0 0 16 16,0 0 0-16,0 0 0 0,0 0-176 0,0 0-32 15,3 11-16-15,-3 1 0 0,-2 1-144 0,1 2-32 16,0 3 0-16,-4 0 0 0,-2 0 16 0,-1 3 0 0,0 1 0 0,-1 3 0 16,-1 1 80-16,-2 3 16 0,-1 1 0 0,-1 2 0 15,-1 5 176-15,0 1 32 0,-4 1 16 0,1 3 0 16,-1-1-32-16,-2 5-16 0,-4-3 0 0,2 0 0 16,0 0-208-16,1 0-32 0,-3-3-16 0,5 0 0 15,3-1-160-15,2-2 0 0,0-4 144 0,2-6-144 16,0-1 176-16,2 1-48 0,5-7 0 0,0 0 0 31,3-6-432-31,3-2-80 0,2-2-32 0,-2-10 0 0,0 0-1568 0,0 0-320 0,0 0-64 16,0 0-10976-16</inkml:trace>
  <inkml:trace contextRef="#ctx0" brushRef="#br0" timeOffset="169315.97">22239 12172 14047 0,'0'0'624'0,"0"0"128"0,0 0-608 0,0 0-144 0,1-8 0 0,-1 8 0 15,0 0 272-15,0 0 32 0,0 0 0 0,0 0 0 16,0-9-96-16,0 9-16 0,0 0 0 0,0 0 0 16,7-8 704-16,-7 8 144 0,0 0 32 0,7-6 0 15,4-1 144-15,-11 7 48 0,5-6 0 0,3 1 0 16,2-1-240-16,-1 0-64 0,-2-2 0 0,3 0 0 16,2-1-256-16,-1 1-64 0,-2-1-16 0,0 1 0 15,0 0-384-15,0 1-80 0,0-1-16 0,-1 0 0 16,-1 0-144-16,-7 8 0 0,7-9 0 0,1 1 0 0,-1-1 0 0,-7 9 0 15,0 0 0-15,6-9 0 16,1 0 0-16,-7 9 0 0,0 0 0 0,0 0 0 0,5-9 0 0,-5 9 0 16,0 0 0-16,0 0 0 0,0 0 0 0,0 0 0 15,0 0 0-15,0 0 0 0,0 0 0 0,0 0 0 16,0 0 0-16,0 0 0 0,8 6 0 0,-8-6 0 16,6 11 0-16,0-5 0 0,-6-6 0 0,0 0 160 15,6 12-160-15,-6-12 160 0,7 10-160 0,-2-1 192 16,-5-9-192-16,5 12 192 0,-5-12-192 0,0 0 128 15,0 0-128-15,7 12 128 0,-7-12-128 0,6 9 0 16,-6-9 0-16,0 0 0 16,0 0-400-16,0 0-112 0,0 0-32 0,0 0 0 15,0 0-2144-15,10 9-448 0</inkml:trace>
  <inkml:trace contextRef="#ctx0" brushRef="#br0" timeOffset="169843.96">23012 12399 16463 0,'0'0'720'0,"0"0"176"0,0 0-720 0,0 0-176 16,0 0 0-16,0 0 0 0,0 0 656 0,0 0 112 0,0 0 0 0,12 0 16 16,-1 1 96-16,1-2 16 0,0 0 0 0,0-1 0 15,1 1-64-15,0-2 0 0,1 1 0 0,0-2 0 16,1 1 112-16,0 3 16 0,2-5 0 0,2 4 0 15,-1-3-240-15,1 1-32 0,23-2 656 16,-21 2-1056-16,0 2-80 0,-2 0-16 0,1 1 0 16,1 1-192-16,-2-1 0 0,-3 0 0 0,0 1 0 15,-2 1 592-15,-1-1 128 0,-13-1 32 0,13 3 0 16,-1-1-2432 0,-2 1-496-16,-10-3-80 0,0 0-6656 0,0 0-1328 0</inkml:trace>
  <inkml:trace contextRef="#ctx0" brushRef="#br0" timeOffset="170447.81">23072 12554 24591 0,'0'0'1088'0,"0"0"224"0,0 0-1056 0,0 0-256 15,0 0 0-15,0 0 0 0,0 0 752 0,0 0 80 16,10-1 32-16,1-1 0 0,0 1-416 0,1 1-64 16,1-1-32-16,2 1 0 0,0-5-32 0,2 1-16 15,3 0 0-15,2 1 0 0,3 2-80 0,1 0-16 16,-3 1 0-16,3-2 0 0,2 1-64 0,0 1-16 15,1 0 0-15,-2 1 0 0,-1 1-128 0,-1-1 0 16,-3 3 0-16,-1-4 0 0,-2 0-224 0,-1 0-80 16,-3-3-16-16,1 1 0 15,0-1-384-15,-3 0-96 0,-2 2-16 0,0-2-7616 16,-11 3-1520-16</inkml:trace>
  <inkml:trace contextRef="#ctx0" brushRef="#br0" timeOffset="174107.96">24190 12240 15375 0,'0'0'672'0,"0"0"160"0,11-3-672 0,-1-1-160 0,-10 4 0 0,12-1 0 16,-3 0 1680-16,-9 1 304 0,12-5 64 0,-12 5 16 16,10-2-592-16,-10 2-128 0,0 0-32 0,0 0 0 15,0 0-352-15,0 0-80 0,0 0-16 0,6 11 0 16,-5 2-208-16,-1 0-32 0,-1 0-16 0,-1 1 0 15,0 2-64-15,0-3-16 0,1 1 0 0,0 2 0 16,-2-3-48-16,1 0-16 0,-2-3 0 0,2 1 0 16,1-2-16-16,0 1 0 0,1-10 0 0,-2 7 0 15,2-7-16-15,0 0-16 0,0 0 0 0,0 0 0 16,4 10-112-16,2-6-32 0,-6-4 0 0,0 0 0 16,7-8 16-16,1-5 0 0,0 2 0 0,0-1 0 15,1-1 0-15,0-5 0 0,-1-1 0 0,1 1 0 16,0 0-288-16,-1-3 0 0,0 0-128 0,0 1 128 0,-2 4-176 0,1-1 176 15,-1-4-192-15,-1 5 192 0,-1 7 0 16,-4 9-128-16,0 0 128 0,0 0 0 0,6 13 0 0,0 0-160 16,1-3 160-16,-2 1-128 0,-1-1 128 0,2 1-128 15,5-1 128-15,-2 2-128 0,0-4 128 0,-1-2 0 16,0 1 0-16,6-3 0 0,5 0 0 0,-3 0 0 16,-7-1 0-16,-1 0 0 0,-8-3 128 0,0 0-128 15,0 0 128-15,12 1-128 0,-12-1 192 0,10 0-16 16,-10 0-16-16,9-2 0 0,-9 2-16 0,11-4 0 15,-3 0 0-15,2 1 0 0,0-1-144 0,2-1 160 16,-4 1-160-16,2-1 160 0,1 1-160 0,1 0 0 16,-1-1 0-16,1 1 128 0,0 0-128 0,1 2-272 15,1-5 64-15,-1 2 16 0,-1 0 192 0,0 1 240 0,1-1-48 0,-2 1-16 16,-11 4-176-16,13-10 0 16,0-6 0-16,-2 2 0 0,1 7 144 0,-2 9-144 0,2 11 160 0,-2-1-160 15,1-5 0-15,-1 2 128 0,-10-9-128 0,12 9 0 16,-2 1 0-16,-1 3-128 0,-1-1 128 0,-1 0-208 15,-3 1 208-15,0 1 0 0,1 2-160 0,-1-2 160 16,-2 0 0-16,1 1 0 0,1-1 0 0,0-1 0 16,-2-1 0-16,4-3 0 0,-6-9 0 0,6 9 0 15,-6-9-128-15,0 0-16 0,7 9 0 0,-7-9 0 16,0 0-512-16,10 3-112 16,-10-3 0-16,17 0-16 0,5-1-688 0,-4 1-144 15,-7-2-32-15,-11 2-9136 0,0 0-1824 0</inkml:trace>
  <inkml:trace contextRef="#ctx0" brushRef="#br0" timeOffset="174530.44">25617 12108 12895 0,'0'0'1152'0,"0"0"-928"0,0 0-224 0,0 0 0 16,0 0 3328-16,0 0 608 0,0 0 128 0,0 0 32 15,0 0-2752-15,0 0-528 0,0 0-112 0,-5 9-32 16,-2 2-80-16,-3 3-16 0,-7 6 0 0,2-1 0 16,5-4-208-16,-1 0-48 0,-2 1-16 0,0 2 0 15,-1 2 48-15,-2-1 16 0,-1 1 0 0,-1 1 0 16,0 1-112-16,1-3 0 0,0 1-16 0,1-2 0 16,1-1-240-16,0-1 0 0,2-3 128 0,2 0-128 15,-1-3 0-15,3 1 0 0,4-2 128 0,5-9-128 16,0 0-384-16,0 0-128 0,0 0-32 0,0 0 0 15,0 0-1744-15,-8-5-336 0,1-2-80 0,5-1-16 0</inkml:trace>
  <inkml:trace contextRef="#ctx0" brushRef="#br0" timeOffset="174753.48">25357 12194 32767 0,'0'0'1456'0,"0"0"288"0,0 0-1392 0,0 0-352 15,6 12 0-15,-3 0 0 0,1-3 784 0,2 3 96 16,-1-1 16-16,1 1 0 0,1 0-432 0,1-2-80 16,-1 3 0-16,3 0-16 0,0-1-368 0,3 0 144 15,3 1-144-15,-2-1 0 0,-1-1 0 0,8 2 0 16,9-2 0-16,-3-1 0 0,-6 1-224 0,-1 0 0 0,-2-2 0 0,-2-1 0 31,-2 0-448-31,-1-1-96 0,-1 0 0 0,-2-1-16 16,-10-6-1568-16,11 2-304 0,-11-2-64 0,0 0-16 0</inkml:trace>
  <inkml:trace contextRef="#ctx0" brushRef="#br0" timeOffset="175062.81">26331 12063 25791 0,'0'0'1152'0,"0"0"224"0,0 0-1104 0,0 0-272 16,3 10 0-16,-1 2 0 0,0 1 2416 0,-1 9 416 16,0 11 96-16,1-3 16 0,-2-6-2368 0,1 1-576 15,-1-1 0-15,0-2 0 0,-3 0 0 0,1 0 0 16,0-1-192-16,0 2 64 0,-2-3 128 0,0-2 0 15,-1 0 0-15,0-1 0 0,1 0 0 0,-2-4-240 16,1 0 64-16,0-2 16 16,0-2-416-16,1-1-96 0,4-8-16 0,-7 6 0 15,1-1-1456-15,6-5-288 0,-9 2-64 0</inkml:trace>
  <inkml:trace contextRef="#ctx0" brushRef="#br0" timeOffset="175264.49">26061 12335 28559 0,'0'0'2544'15,"15"1"-2032"-15,8 3-512 0,-3-1 0 0,-5 1 2752 0,1-2 448 0,2 2 80 0,2 0 32 16,-1-1-2608-16,2 1-528 0,0-2-176 0,1 1 0 16,-1 0 0-16,1-2 0 0,2-1 0 0,0 0 0 15,1-1-1168-15,0-2-304 0,0-1-48 0,-2-1-16 16,-2-2-2000-16,-3-2-416 0,6-5-80 15,-6 1 0-15</inkml:trace>
  <inkml:trace contextRef="#ctx0" brushRef="#br0" timeOffset="175802.45">26911 11827 6447 0,'0'0'272'0,"0"0"80"0,0 0-352 0,0 0 0 15,0 0 0-15,0 0 0 0,-6 14 5824 0,1 3 1088 16,-1 1 208-16,2 2 48 0,2 1-5648 0,1 2-1136 16,-2 0-240-16,2 4-144 0,-1-3 576 0,1 5 16 15,-2 2 0-15,3 10 0 0,2 7-144 0,-2-6-48 16,-2-10 0-16,1-7 0 0,-1-7-144 0,0 3-16 16,1 7-16-16,0-2 0 0,-2-4 432 0,0-7 96 0,-1 0 16 0,1-2 0 15,-4-5 0-15,7-8 0 0,-8 10 0 0,3-1 0 16,1 0-576-16,4-9-192 0,0 0 144 0,-4 7-144 15,4-7 384-15,0 0 0 0,0 0 0 0,0 0 0 16,0 0-192-16,0 0-64 0,0 0 0 0,0 0 0 16,11-12 96-16,-1 0 16 0,0-1 0 0,1 0 0 15,-2-5-80-15,1 0-16 0,0-3 0 0,0-1 0 16,2 0-144-16,1 1 0 0,0 0 0 0,0 4 0 16,0 4-160-16,0 1 160 0,0 2-208 0,1 2 80 15,1 5 128-15,-1 3 0 0,0 3 0 0,3 1 0 16,3 1 0-16,-2 0 0 0,-2 4 0 15,-2 2 0-15,0-1 0 0,1 1-192 0,0-1 64 0,0 2 0 16,-1 1 128-16,0 0 0 0,-1 0 0 0,1 1 0 0,-3 1 0 0,0-1 0 16,-5 0 0-16,-1 2 0 0,1-2 0 15,-2 1 0-15,-3-1 0 0,-1 0 0 0,-1 2 0 0,-2 0 144 16,0-1-16-16,1 0-128 0,-5-1 208 0,-1-1-64 16,-1 0-16-16,0-1 0 0,-1-2 0 0,-1 1-128 15,1-2 192-15,-2-3-64 0,-1-2-128 0,-3-1 0 16,-3-1 0-16,-3-2 128 0,-3 0-128 0,0-6 0 15,-2-1 0-15,-1-1 128 0,1-1-304 0,1-1-64 16,0-2-16-16,0-1 0 16,-2-1-1488-16,0-3-304 0,-4-1-64 0</inkml:trace>
  <inkml:trace contextRef="#ctx0" brushRef="#br0" timeOffset="183882.41">25166 12688 6447 0,'0'0'272'0,"0"0"80"0,-8-7-352 0,-1 3 0 16,-2 1 0-16,1 2 0 0,1-1 3264 0,-3 2 592 15,-4 0 112-15,1 0 32 0,-1 0-2336 0,-2 3-480 16,-6 0-96-16,2 1 0 0,0-1-736 0,0 1-144 15,-2-4-16-15,4 4-16 0,-1 0 112 0,1 8 32 16,2 7 0-16,0-4 0 0,-1-6 176 0,0-10 32 0,-1-15 16 0,1 6 0 16,0 6-32-16,0 0-16 0,-3 1 0 0,-2 2 0 15,-2 1-32-15,-1 1 0 0,-3 2 0 0,0-2 0 16,-1 0-272-16,1 2-48 0,2 0-16 0,1 0 0 16,1 1-128-16,4 0 0 0,3-4 144 0,5 3-144 15,2-3 192-15,2 1-16 0,10-1-16 0,0 0 0 16,0 0-160-16,0 0 0 0,0 0 0 0,0 0 0 15,0 0-160-15,8-8-16 0,3 1 0 0,4 0 0 16,0 1 176-16,8 0 0 0,4 2 128 0,2-2-128 16,1-1 0-16,2 1 0 0,2 5 0 0,0-2 0 15,0-2 0-15,-2 0 0 0,-2-1 0 0,-1 2 0 16,0 0 0-16,-3 2 0 0,0-6 0 0,-1 2 0 16,-2 2 0-16,-1-2 0 0,-2 1 0 0,-2 0-128 0,0 2 128 15,-3-2 0-15,-5 4 128 0,-10 1-128 0,0 0 0 0,0 0 0 16,0 0 0-16,0 0 0 0,0 0 176 0,0 0-48 15,-12-7 0-15,-1 3 0 0,-2 0 128 0,-4 2 0 16,-1-1 16-16,-1 2 0 0,-3 0 0 0,0-1 0 16,-3 5 0-16,-1 0 0 0,-6-1-112 0,0 1-32 15,-3-1 0-15,0 2 0 0,-2 0-128 0,1 1 0 16,0 1 0-16,3 0 128 0,1 2-128 0,4-1 0 16,5-4 0-16,4 0 0 0,3 1-336 0,4 0 0 15,2 0 0-15,3 1 0 16,2 2-736-16,7-7-144 0,-6 7-16 0,6-7-12784 0</inkml:trace>
  <inkml:trace contextRef="#ctx0" brushRef="#br0" timeOffset="184906.98">27022 12868 19983 0,'-15'0'880'0,"4"2"192"0,-2-1-864 0,-1 0-208 0,-2 2 0 0,2-1 0 0,-2 1 1040 0,2 1 176 15,1 0 16-15,0-2 16 0,0 1-880 0,0 1-176 16,0-3-48-16,1 4 0 0,0-2-144 0,0 0 0 15,-1-2 0-15,3 2 128 0,10-3-128 0,-9 2 0 16,0 1 0-16,9-3 0 0,0 0 144 0,0 0 0 16,0 0 0-16,0 0 0 0,10 2 80 0,3 0 16 15,3-1 0-15,3 0 0 0,2-1-112 0,3 0 0 16,0 0-128-16,4 0 192 0,0 0-64 0,4 0 0 16,0-1-128-16,5 1 192 0,2 0-192 0,-1 1 0 15,-2-2 128-15,3 1-128 0,0 0 160 0,-1 0-16 16,-4-1 0-16,-1-1 0 0,-3 1 208 0,-4 0 32 15,-3 0 16-15,-2-1 0 0,-3 1-64 0,-2-2-16 16,-3 1 0-16,-13 2 0 0,11-3-96 0,-11 3-32 16,0 0 0-16,0 0 0 0,0 0 112 0,0 0 16 0,0 0 0 15,-12-5 0-15,-3 1-128 0,-3 0-32 0,-3 1 0 0,-3 0 0 16,-5 0-160-16,-4 3 0 0,-2-4 144 0,-1 3-144 16,-2 1 0-16,-1 2 0 0,-3 1-160 0,2 0 160 15,-1 0 0-15,3 1 0 0,1 0 128 0,1-1-128 16,4-1 0-16,0 4 0 0,1 5 0 0,0-8 0 15,0-9 384-15,3 0 48 0,3 5 0 0,5 0 0 16,4-1-32-16,3 2 0 0,2-1 0 0,11 1 0 16,0 0-192-16,0 0-32 0,0 0-16 0,12-1 0 15,4 1-160-15,2-2 0 0,2 2 0 0,2-2-176 16,3 1 16-16,1 1 0 0,-2 1 0 0,2 1 0 16,1-2 160-16,-1 0 0 0,-2 0 0 0,2 0 0 15,3-2 0-15,0 2-128 0,0 0 128 0,-2 0-192 0,-4 0-16 0,-2 2-16 16,-3-2 0-16,-1 3 0 15,-1 0-1760-15,-3 1-368 0</inkml:trace>
  <inkml:trace contextRef="#ctx0" brushRef="#br3" timeOffset="207565.33">3207 14525 20495 0,'0'0'448'0,"0"0"80"0,17-10 32 0,-17 10 32 0,0 0-464 0,5-9-128 0,1 1 0 0,-6 8 0 16,6-7 1072-16,-6 7 192 0,0 0 32 0,9-5 16 15,-9 5-96-15,11-1 0 0,-11 1-16 0,0 0 0 16,11 8-304-16,-3 0-48 0,-3 2-16 0,1-1 0 15,0 3-320-15,-1 1-64 0,-1 0 0 0,0 0-16 16,0 0-240-16,1 3-64 0,0 1 0 0,2 1 0 16,0 4 16-16,3 0 0 0,2 3 0 0,-2 2 0 15,-2 2 304-15,2 1 64 0,3 3 16 0,0 0 0 16,0 7 48-16,-1 0 16 0,-1-1 0 0,-4 0 0 16,-1 3-288-16,-1 0-64 0,-1-5-16 0,0 5 0 15,-2-1-224-15,0-1 0 0,-5-5 0 0,3-1 0 0,1 0 0 16,-2-5 0-16,-3-6 0 0,1-2 0 0,2 0-208 15,1-4-96-15,0-5-16 0,4-2 0 16,-4-10-768-16,0 0-176 0,0 0-16 0,0 0-16 16,0 0-2400-16,5-9-464 0,1-9-112 0,-3-8-16 0</inkml:trace>
  <inkml:trace contextRef="#ctx0" brushRef="#br3" timeOffset="207882.83">3185 14557 24879 0,'-10'-6'1088'0,"10"6"256"0,-6-6-1088 0,1 2-256 0,5 4 0 0,0 0 0 15,-6-7 1680-15,6 7 288 0,0 0 48 0,0 0 16 16,0 0-1232-16,0 0-240 0,0 0-48 0,0 0-16 15,9-6-224-15,4-1-32 0,2 1-16 0,5-2 0 16,1 0 64-16,4 0 16 0,3-5 0 0,5 3 0 16,2 1 48-16,0 1 16 0,-1 0 0 0,1 0 0 15,2 4-192-15,-3-1-48 0,-6 1 0 0,1 2 0 16,-1 0-128-16,-2 2 0 0,-3 0 0 0,-1 0 0 16,-1 2 0-16,0-1 0 0,0-1 0 0,-2 1 0 15,0 2-592-15,0 1 0 16,2-2 0-16,-4 2 0 0,-3 2-2288 0,1-3-464 0,0 1-96 0</inkml:trace>
  <inkml:trace contextRef="#ctx0" brushRef="#br3" timeOffset="208248.28">3532 15072 33519 0,'0'0'1472'0,"0"0"320"0,0 0-1424 0,0 0-368 0,-8-4 0 0,8 4 0 16,0 0 496-16,0 0 16 0,5-7 16 0,3 1 0 15,1-1-528-15,2 2 0 0,-1 0 0 0,0 1-192 16,1 0 192-16,1 0 0 0,1 0 0 0,0 1 0 16,0 2 0-16,2-3 0 0,2 2 0 0,-1-2 0 15,-2 2 0-15,3 1-144 0,3-3 144 0,-1 2 0 16,0-1 0-16,-1-1-128 0,0-2 128 0,3 2 0 16,1-3-128-16,0 1 128 0,2-1-128 0,-1-2 128 15,-1 2-704-15,-1 2-64 16,-3 0-16-16,1 1-8992 0,-1 0-1792 0</inkml:trace>
  <inkml:trace contextRef="#ctx0" brushRef="#br3" timeOffset="208631.84">3524 15430 35935 0,'0'0'3200'0,"0"0"-2560"0,0 0-512 0,0 0-128 15,0 0 624-15,0 0 96 0,0 0 32 0,0 0 0 16,10 3-752-16,2-3 0 0,0-4-160 0,0 2 32 15,-3 0 128-15,4 1 0 0,1-2 0 0,0 2 0 16,1-2 0-16,-1 2 0 0,2-1 128 0,-1 1-128 16,1 0 0-16,1 0 0 0,0-1-192 0,1 0 64 15,2-2 128-15,-1 0 0 16,1 1 0-16,3-3 0 0,5-2 0 0,-1 0 0 0,-1 0 0 0,0 2 128 16,-1-3-128-16,0 1 128 0,0 0-128 0,-1 0 128 15,0 2-128-15,-1-1 0 0,1 1 0 0,-3 0 0 16,-4 2-1296-16,-1 0-240 15,0 1-32-15</inkml:trace>
  <inkml:trace contextRef="#ctx0" brushRef="#br3" timeOffset="209089.1">4435 15147 14735 0,'0'0'640'0,"2"13"160"15,-8-2-640-15,2 2-160 0,4-2 0 0,0 4 0 0,-2 0 3280 0,1 1 624 0,1 0 128 0,2-2 32 16,1 2-3456-16,-3-6-608 0,0-10-288 0,-2 11 32 15,2-11 256-15,2 10 0 0,-2-10 0 0,0 0 0 16,0 0 208-16,0 0 112 0,0 0 0 0,0 0 16 16,0 0 448-16,0 0 96 0,0 0 16 0,0 0 0 15,1-9-416-15,0-2-80 0,3 0-16 0,-2-2 0 16,-4 0-128-16,1 0-48 0,1-4 0 0,-1 0 0 16,-2 0 64-16,0 0 16 0,2-3 0 0,-1 2 0 15,-2 0-96-15,0 1-32 0,1 1 0 0,2-1 0 16,2 3 32-16,-1 2 16 0,-1-2 0 0,1 2 0 15,2 2 64-15,1-2 16 0,0 1 0 0,-1 1 0 16,2 0 16-16,3 0 0 0,0 3 0 0,0 0 0 16,-2 1-304-16,-5 6 0 0,12-6 0 0,1 5 0 0,0-2 0 0,-1 2 0 15,-12 1-208-15,13 1 80 16,0 2-656-16,-1 1-128 0,-12-4-32 0,13 8-15504 16</inkml:trace>
  <inkml:trace contextRef="#ctx0" brushRef="#br3" timeOffset="209469.08">4789 15135 23951 0,'0'0'2128'0,"0"0"-1696"0,-2 11-432 15,1 1 0-15,0 1 1920 0,2-2 288 0,2 0 64 0,-1 1 16 16,1-1-1872-16,1 1-416 0,0-2 0 0,0 2 0 15,-4-12 0-15,6 12 0 0,-1 1 0 0,0-1 0 16,-1-5-176-16,-4-7 0 0,4 14 0 0,-4-14 0 16,4 10 176-16,-4-10 0 0,0 0-144 0,0 0 144 15,0 0 0-15,0 0 192 0,0 0-32 0,0 0 0 16,-1-10 624-16,-2-1 128 0,-1 1 32 0,2-3 0 16,0-3 16-16,1 2 16 0,0-5 0 0,0 2 0 15,-1-1-336-15,2 0-80 0,0 0-16 0,2 1 0 16,-2 1-256-16,2-2-48 0,2 1-16 0,0 3 0 15,-1 1-224-15,-1 2 176 0,5-1-176 0,-2 3 160 16,0 1-160-16,0 2 0 0,2-1 0 0,1 2 0 0,0-1-176 0,-8 6-64 16,9-6-16-16,1 3 0 15,2 0-1632-15,0 2-336 0,-1-3-64 0,4 1-16 16,3 3-1136-16,-1-3-224 0,5 2-48 0,-4-1-16 0</inkml:trace>
  <inkml:trace contextRef="#ctx0" brushRef="#br3" timeOffset="209885.36">5353 15006 21183 0,'0'0'944'0,"0"0"192"0,0 0-912 0,0 0-224 16,0 0 0-16,0 0 0 0,0 0 2208 0,0 0 400 16,0 0 80-16,-3 12 0 0,0-3-2112 0,3-9-416 15,-6 11-160-15,1-1 0 0,1 1 0 0,-1 0 0 16,-2 1 0-16,1 1 0 0,-2 1 0 0,2 2 0 15,-1 0-160-15,2 3 160 0,0 2 0 0,-1-1 0 0,0-2 0 0,1 1 0 16,1 2 0-16,1 1 0 0,1-1 128 0,2 0-128 16,0-4 448-16,2-1 0 0,1-4 0 0,2-1 0 15,0 1 0-15,3-3 0 0,1-2 0 0,2-2 0 16,-1 0-256-16,3-2-32 0,1-5-16 0,2 0 0 16,-2-1-144-16,3-3 128 0,3-5-128 0,1-3 128 15,2 0-128-15,1-1 0 0,-2 1 144 0,3-2-144 16,2-3 0-16,-2 2 0 0,-6-3 0 0,1 3 128 15,-2 2-128-15,-2-2 192 0,-3 0-64 0,0 2 0 16,-3 0 240-16,-3 2 48 0,-5 0 16 0,1 0 0 16,-3 2 80-16,-1-1 0 0,-3 2 16 0,-1 2 0 0,-2-2-176 15,-1 1-32-15,-1 2-16 0,-1 2 0 0,-1 0-304 0,-2 1 160 16,-1 1-160-16,0 0 128 0,-1 2-128 16,1 1 0-16,-2 0 0 0,3 1-176 15,3 2-288-15,-1 0-64 0,0-2-16 0,1 2 0 16,10-3-1616-16,0 0-320 0,-10-3-64 0,10 3-7248 15,0 0-1440-15</inkml:trace>
  <inkml:trace contextRef="#ctx0" brushRef="#br3" timeOffset="210336.04">6030 15229 31439 0,'0'0'1392'0,"0"0"288"0,0 0-1344 0,0 12-336 0,1-2 0 0,-1-10 0 16,0 14 512-16,3-1 16 0,-1-2 16 0,-2-11 0 16,0 0-240-16,0 0-48 0,4 15-16 0,-1-2 0 15,-3-13-240-15,0 0 0 0,0 0 0 0,2 9 0 16,-2-9 128-16,0 0-128 0,0 0 0 0,0 0 0 15,0 0 224-15,0 0-48 0,0 0-16 0,0 0 0 16,0 0 784-16,0 0 144 0,0 0 48 0,0 0 0 16,-2-13 64-16,2 1 16 0,1 2 0 0,2-3 0 15,1-2-496-15,-2-2-80 0,1 0-32 0,-1-2 0 0,1 2-304 16,1-3-64-16,0 5-16 0,1-5 0 0,-1 3-224 0,0 1 144 16,-2 2-144-16,2 2 128 0,0 1 0 0,0 0-128 15,0 2 192-15,0 0-64 0,-1-1 64 0,2-1 0 16,4 2 0-16,-1 0 0 0,1-2-16 0,0 1 0 15,1 0 0-15,1-3 0 0,1-1-176 0,1 4 160 16,0-3-160-16,1 3 160 0,2-2-160 0,1 4 0 16,0 2 0-16,1-1 0 0,-1 3-288 0,-3 3 16 15,-1 1 0-15,0 1 0 16,2 4-2032-16,-2 3-416 0,-2 4-80 0,0 0-15552 0</inkml:trace>
  <inkml:trace contextRef="#ctx0" brushRef="#br3" timeOffset="211064.74">3856 15819 13823 0,'0'0'1216'0,"0"0"-960"0,0 0-256 0,0 0 0 16,0 0 4976-16,0 0 944 0,0 0 192 16,-5 14 32-16,1 2-5088 0,2-1-1056 0,0 1-144 0,4 0-64 15,-1-1 208-15,0-1 0 0,-1 2 0 0,0 0-144 16,0 1 144-16,0 1 0 0,-2 2 0 0,0 0 0 16,2 0 0-16,-1 3 0 0,-4-2 0 0,0 3 0 15,-1 1 192-15,0 2-48 0,-2-1 0 0,-1 4 0 16,0 0 128-16,0 6 32 0,0 7 0 0,-2-2 0 15,-2-1-96-15,3-1-16 0,1-2 0 0,2-3 0 16,2-3-192-16,0-4 0 0,1 0 0 0,1-4 0 16,2-2 176-16,1-2-176 0,1 0 192 0,2-4-192 15,1 0 288-15,0-2-48 0,-1-3-16 0,1-1 0 16,2 0-96-16,-1-1 0 0,-5-8-128 0,6 8 192 16,1 0-64-16,1-2 0 0,-8-6-128 0,11 6 192 0,1-2-192 0,0-1 144 15,0 3-144-15,1-5 128 0,0 0-128 0,5-1 0 16,5 0 0-16,-2-1 128 0,-3 0-128 0,3-3 0 15,4-1 0-15,1 1 0 0,2 0 0 0,-2 1 0 16,-3 0 0-16,-1 0 0 16,0-1-336-16,-2 0-112 0,-2-1 0 0,0 1-16 15,-1 0-2512-15,-2 1-496 0,-2 3-112 0</inkml:trace>
  <inkml:trace contextRef="#ctx0" brushRef="#br3" timeOffset="211545.91">4546 16394 23039 0,'0'0'2048'0,"0"-10"-1648"0,1 0-400 0,-2 1 0 15,0 0 2320-15,1 9 384 0,0 0 80 0,-3-8 16 16,3 8-2288-16,0 0-512 0,0 0 0 0,-9-4 0 15,1 4-192-15,-1 0-16 0,-3 3-16 0,2 1 0 16,1 1 16-16,-2 1 0 0,-2 2 0 0,0 2 0 16,3 1 208-16,1 3-176 0,1 2 176 0,0 2-160 15,-1 3 160-15,5 0 0 0,5 1 0 0,1 2 0 16,-4-1 208-16,5-1 80 0,5 0 16 0,0-1 0 16,-2 0-48-16,3-1-16 0,3-5 0 0,1 1 0 0,0-2-240 0,1-1 128 15,3-1-128-15,2-3 0 0,-1-5 128 0,0 1-128 16,0-3 0-16,2-2 0 0,1-3 0 0,0-1 0 15,-2-3-176-15,1-2 176 0,-1-1 0 0,1-2 0 16,-2-1 0-16,0-2 0 0,-2-2 0 0,-2 0 0 16,1-2 0-16,-2 1 0 0,-3-1 0 0,1-2 160 15,-1 0-160-15,-6 1 160 0,-4 2-32 0,1-3-128 16,1 2 192-16,-2 0-64 0,-3 2 224 0,-1 0 32 16,0-2 16-16,-2 5 0 0,0 3-144 0,1 3-16 15,-3 2-16-15,-1 5 0 0,9 1-224 0,-12 1 0 16,-1 0 0-16,0 3-160 15,0 1-240-15,2 3-48 0,-1-1-16 0,1-1 0 16,1-1-528-16,1-1-96 0,9-4-32 0,-9 3 0 16,0-3-2128-16,9 0-416 0</inkml:trace>
  <inkml:trace contextRef="#ctx0" brushRef="#br3" timeOffset="212093.16">5571 16229 16575 0,'0'0'736'0,"0"0"160"15,0 0-720-15,0 0-176 0,0 0 0 0,0 0 0 16,-11 0 3792-16,11 0 736 0,0 0 144 0,-10 2 16 15,-2-2-4176-15,2 1-832 0,1 1-160 0,0 1-32 16,-2 0-176-16,1-1-16 0,-1 2-16 0,-1 0 0 0,1-1 512 0,-2 2 208 16,0 1-176-16,1 1 176 0,0-1 0 0,-1 2 192 15,-1 3-16-15,-1 0 0 0,1 1 80 0,0 0 0 16,-1-2 16-16,2 1 0 0,2 2 160 0,0-3 16 16,2-1 16-16,3-2 0 0,6-7-128 0,0 0-16 15,-7 9-16-15,7-9 0 0,-4 12-112 0,4-12-32 16,0 0 0-16,3 13 0 0,1-1-160 0,0-1-176 15,2 1 48-15,1-2 0 0,-1 3-32 0,2 1 0 16,0-5 0-16,1 1 0 0,0-1 32 0,2-1 0 0,-2-1 0 16,1-1 0-16,2-2 128 0,0 0 0 0,-1 0-144 0,1-2 144 15,0 1 0-15,-1 0-144 0,-11-3 144 0,14 4 0 16,-4-1 128-16,-10-3 144 0,13 6 32 16,-3-1 0-16,-10-5 112 0,11 8 32 0,-1-2 0 0,-3 2 0 15,-7-8-128-15,4 13 0 0,1-4-16 0,-2 2 0 16,-6 0-304-16,-1 1 128 0,-1-1-128 0,0 2 0 15,-1-3 0-15,-1 0 0 0,-4 1 0 0,-1 1 0 16,-1 1 0-16,-1-3 0 0,-3 0 0 0,1 1 0 16,1 1 0-16,-2-2 0 0,-1-2 0 0,-2 1 0 15,-1 1-336-15,0-2-32 0,2-3 0 0,-2-1 0 16,0 2-464-16,3-6-80 0,5-3-32 0,1-1-8656 16,3 0-1744-16</inkml:trace>
  <inkml:trace contextRef="#ctx0" brushRef="#br3" timeOffset="212636.13">6081 16131 20271 0,'0'0'1792'0,"0"0"-1424"15,0 0-368-15,0 0 0 0,0 0 3936 0,2-9 720 16,-2 9 144-16,0 0 16 0,0 0-3840 0,0 0-768 0,0 0-208 0,0 0 0 16,0 0 0-16,0 0 0 0,0 0-160 0,-12 4 160 15,-2 1-384-15,-3 2 48 16,-1 1 0-16,0 2 0 0,-2 2 336 0,1 2-144 0,-1 2 144 0,0 1 0 16,1 0 0-16,1-1 0 0,2 0 160 0,2-4-32 15,1 1 320-15,1-1 80 0,1-3 16 0,2-1 0 16,9-8-128-16,-6 8-32 0,6-8 0 0,0 0 0 15,0 0-240-15,0 0-144 0,0 0 160 0,0 0-160 16,2 11 0-16,-2-11-208 0,9 4 16 0,2 0 0 16,-11-4 16-16,16 3 16 0,-1 0 0 0,2-3 0 15,0 0 160-15,1 0-192 0,1 0 192 0,0 0-192 16,2 0 192-16,1 0 0 0,0 0 0 0,1 1 0 16,0 0 0-16,-3 2 0 0,-5 1 0 0,2 1 0 15,1 0 0-15,-2 2 0 0,-4-1 0 0,-2 3 0 0,-1 0 0 16,-1 2 0-16,0 1 128 0,-3-1-128 0,-1 1 0 0,-1 1 0 15,-2-3 0-15,-1 1 0 0,0 1 240 0,0-1 16 16,0 0 16-16,-3 1 0 0,-2 1-16 0,0-2 0 16,-2 0 0-16,1 0 0 0,-1 1-64 0,0 0 0 15,-4-2-16-15,1 2 0 0,2 0-176 0,-3 1 160 16,0-1-160-16,-2-2 160 0,-2 2-160 0,1-1 0 16,-3 0-192-16,0-1 192 15,-1 2-688-15,1-2-16 0,0 0 0 0,0-1 0 16,-1 0-1840-16,1-1-368 0,0-2-80 0</inkml:trace>
  <inkml:trace contextRef="#ctx0" brushRef="#br3" timeOffset="214698.14">3950 17305 23039 0,'0'0'2048'0,"0"0"-1648"0,-10-1-400 0,10 1 0 16,0 0 1936-16,-8-2 304 0,-4 0 64 0,3 0 16 16,0 1-1760-16,9 1-368 0,0 0-64 0,0 0 0 15,-12-3-128-15,12 3 0 0,0 0 0 0,-10 3 128 16,-1 1-128-16,4-1 0 0,7-3 0 0,-10 7 0 15,1 4 0-15,2 3 0 0,0 2 192 0,-1 3-64 16,0-2 128-16,-1 4 16 0,0 8 16 0,1-2 0 0,2 4-32 0,1 1 0 16,-2 0 0-16,2 2 0 0,0 3-256 15,1-3 0-15,1-4 0 0,2 1 0 0,-1-1 0 0,4 0 0 16,2-4 128-16,0 0-128 0,1 1 0 0,1-3 0 16,3 2-208-16,1-3 80 0,-3-3 128 0,1-4 0 15,3-5-144-15,0-2 144 0,2-3 0 0,0-2 208 16,1 0-16-16,1-6-16 0,3-3 144 0,3-4 48 15,0 1 0-15,3-4 0 0,-1-2-176 0,2-6-48 16,0-2 0-16,1 0 0 0,1 0-144 0,-2 0 128 16,-4 1-128-16,-2-3 128 0,0 2-128 0,-3 3 160 15,-1 0-160-15,-3 0 160 0,-3-1 96 0,-2 1 0 16,0-2 16-16,-3-3 0 0,-3-2 112 0,-1 0 0 16,0-1 16-16,-1 1 0 0,-3 0-112 0,-3-4-32 15,0 0 0-15,-2 2 0 0,-2 2-256 0,-2 3 0 0,-3 1-128 16,1 1 128-16,-1 3 0 0,-2-1 0 0,-2 4 0 0,1-1 0 15,-1 2 0-15,-1 1 0 0,0 1 0 0,2 3 0 16,1 1 0-16,-1 3-192 0,2 0 16 0,2 1 16 31,-3 0-416-31,2 4-96 0,3 1-16 0,0 2 0 16,-3-1-1776-16,6 2-352 0,2 3-80 0</inkml:trace>
  <inkml:trace contextRef="#ctx0" brushRef="#br3" timeOffset="-214168.26">4517 17221 21183 0,'-9'0'1888'0,"9"0"-1504"15,0 0-384-15,0 0 0 0,-11 3 3376 0,11-3 592 16,0 0 128-16,-6 8 32 0,1 0-3344 0,5 2-656 16,4 0-128-16,-1 1 0 0,-3-11 0 0,2 16-160 15,1 2 160-15,1 1-128 0,1 1 128 0,-1 2-208 16,-2-1 80-16,0 2 128 0,-2 2 0 0,0 1 0 16,-2 2 0-16,4 0 0 0,0 0 0 0,1-1 0 15,-2-2 144-15,1 0-16 0,-2-1 192 0,0-3 32 0,0-1 16 0,1-3 0 16,-1-2-48-16,0-2-16 0,0 2 0 0,1 0 0 15,-1-5-144-15,0-1-32 0,-1-1 0 0,1-8 0 16,0 0-128-16,0 0 0 0,0 0 144 0,0 0-144 16,0 0 0-16,0 0 0 0,0 0 0 0,0 0 0 15,10-8 0-15,-2-3 0 0,-1 0 0 0,-2-1 0 16,0-1 0-16,4-2 144 0,0-2-16 0,0 1-128 16,1 1 192-16,0 2-192 0,0 1 192 0,2 2-192 15,0-2 0-15,0 6 0 0,-1 2 0 0,1 3 0 16,0 1 0-16,1 2-144 0,-1 1-16 0,1 1 0 15,0 1 160-15,0-1 0 0,0 1 0 0,0 1 0 16,-1 1-192-16,-1 0 64 0,0-2 0 0,-1 1 0 16,-1 1 128-16,-9-7 0 0,12 6-144 0,-12-6 144 0,12 9 0 15,-4-1 0-15,-8-8 0 0,5 12 0 0,-1-2 288 0,-3 1-32 16,-1-2 0-16,-1 1 0 0,-3 0 0 0,0 0-16 16,0 2 0-16,-3-1 0 0,-2 1-240 0,0 4 0 15,1 2 0-15,-1 0 0 0,-1-2 0 0,-1 1 0 16,1 4 0-16,0 0 0 0,-1-1 0 0,1-4 0 15,-2-2 0-15,1-1 0 0,2 1-208 0,-1-8-96 16,-2-2-16-16,2-1 0 0,1 3 608 0,-2-6 112 16,-2-8 32-16,-1 2 0 0,0 1-608 0,-1-5-112 15,1-7-32-15,-1 3 0 16,0 1-2016-16,-2 1-416 0,0-2-64 0</inkml:trace>
  <inkml:trace contextRef="#ctx0" brushRef="#br3" timeOffset="-209714.92">5210 17745 30063 0,'0'0'1328'0,"0"0"272"0,0 0-1280 0,2-10-320 0,2 1 0 0,1 0 0 15,2 2 704-15,1-1 64 0,-8 8 0 0,10-5 16 16,-1 1-176-16,0 0-32 0,-9 4-16 0,11-3 0 15,-11 3-240-15,9 1-32 0,-9-1-16 0,10 4 0 16,-10-4-80-16,12 6 0 0,1 6-16 0,-4 0 0 16,-2-2-176-16,-2 2 160 0,-1 1-160 0,0 1 160 15,1 2-160-15,0 2 0 0,-3 0 0 0,0 3 0 16,1 4 0-16,-2 9 128 0,-1 9-128 0,0-3 128 16,-1-3 128-16,-1-5 32 0,0 0 0 0,-3-4 0 15,-3 1 144-15,0-4 16 0,0-2 16 0,0 0 0 16,-1-4-464-16,-1-3-288 0,1-1 32 0,-2 1 16 15,0-3 400-15,-3-4 80 0,0 2 16 0,-7-7-11936 16,-5-3-2384-16</inkml:trace>
  <inkml:trace contextRef="#ctx0" brushRef="#br3" timeOffset="-209507.22">5242 17456 35935 0,'0'0'1600'0,"0"0"320"0,0 0-1536 0,0 0-384 15,0 0 0-15,0 0 0 0,0 0 1280 0,0 0 192 16,12 0 48-16,0 1 0 16,-1 1-1520-16,4 2-544 0,-3-2 16 0,2-1 0 15,0 5-1200-15,1-2-256 0,-1-2-32 0,0 1-13520 0</inkml:trace>
  <inkml:trace contextRef="#ctx0" brushRef="#br3" timeOffset="-209098.55">5796 17607 23951 0,'0'0'2128'0,"0"0"-1696"0,0 0-432 0,-7 4 0 16,7-4 1920-16,0 0 288 0,0 0 64 0,0 0 16 15,0 0-1840-15,0 0-448 0,0 0 0 0,0 0 0 16,13 3 144-16,0-3-144 0,0-4 128 0,0 0-128 16,0 1 0-16,0-1 0 0,-2-2 0 0,1-1 0 0,-3-2-176 0,2 0 176 15,-2-1-128-15,0 1 128 0,-1-1 0 0,-2 0 128 16,0-2 0-16,-1-1 0 0,-1-2-128 0,0 2 0 16,-2 3 0-16,-2 0 128 0,-1-2-128 0,-3-1 144 15,-1 5-144-15,5 8 160 0,-11-5-160 0,1 3 0 16,-2 0 0-16,0 9 0 0,1 5 0 0,-2-1-256 15,-2-2 64-15,2 4 16 0,0 3 176 0,-1 0-128 16,-2-2 128-16,1 3-128 0,-1 1 128 0,3 2 176 16,0-2-48-16,0 3 0 0,0-3 352 0,1 0 64 15,4 2 16-15,3 1 0 0,1-3 16 0,0 2 0 16,2 1 0-16,2-1 0 0,2 4-352 0,2-5-64 16,-1 2-16-16,2 1 0 0,1-3-144 0,2-2 0 0,0-2-160 0,3-2 160 31,2-7-960-31,-2-3-80 0,1 0-32 0,2-3-9168 0,3-1-1856 0</inkml:trace>
  <inkml:trace contextRef="#ctx0" brushRef="#br3" timeOffset="-208781.65">6336 17560 6447 0,'0'0'272'0,"0"0"80"0,0 0-352 0,0 0 0 0,0 0 0 0,0 0 0 16,0 0 5632-16,0 0 1072 0,0 0 208 0,0-10 32 16,0 1-5376-16,0 0-1072 15,0 9-224-15,0-11-32 0,-1 1-112 0,-2 1-128 0,3 9 176 0,-5-9-176 0,-2 3 144 0,1 0-144 16,-3 1 0-16,-2 3 144 0,1 2-144 0,-3 4 160 16,-1-1-160-16,-1 3 160 0,2 6-160 0,0 2 0 15,0 2 0-15,-1 5 0 0,-3 2 384 0,1 3 64 16,3 2 0-16,1-3 0 0,1 1 288 0,0 2 64 15,3-2 16-15,3 1 0 0,1-3-208 0,3 1-32 16,2 2-16-16,3-2 0 0,1 0-288 0,5-2-48 16,0 0-16-16,3-3 0 0,1-3-208 0,3-1-256 15,2-4 48-15,0 0 16 16,2-7-608-16,0-3-112 0,0-3-32 0,1 1-10256 16,0 0-2064-16</inkml:trace>
  <inkml:trace contextRef="#ctx0" brushRef="#br3" timeOffset="-208520.44">6718 17246 26719 0,'8'16'1184'0,"-7"-6"240"0,-3 3-1136 0,-8 4-288 0,-3 5 0 0,4 6 0 15,5-1 3904-15,2 11 704 0,-1 6 160 0,7 1 32 16,5-4-4032-16,-8 2-768 0,-8-4-192 0,1 2-32 16,4 2 80-16,-1-5 16 0,1-2 0 0,0 2 0 15,0 0-672-15,0 4-128 0,2 2-32 0,-1-5 0 16,-1-9-2784-16,0-7-560 0,5 5-112 0,-4-9-32 0</inkml:trace>
  <inkml:trace contextRef="#ctx0" brushRef="#br3" timeOffset="-208343.59">6576 17611 46015 0,'0'0'1024'0,"0"0"192"0,0 0 64 0,10 3 0 0,-10-3-1024 0,17 2-256 0,2 0 0 0,3-2 0 15,6-2 176-15,0 0-16 16,-2-1 0-16,-1 1 0 0,-1-1-160 0,0 0-224 15,-2-3 48-15,0 1 16 16,0-1-2272-16,-2 1-464 0,-3 0-96 0</inkml:trace>
  <inkml:trace contextRef="#ctx0" brushRef="#br3" timeOffset="-208155.17">7112 17667 15663 0,'0'0'1392'0,"2"11"-1120"0,-2 0-272 0,2 1 0 15,-1 0 6400-15,3 1 1216 0,0 3 240 0,-2-2 48 16,1-4-6288-16,0 3-1248 0,-1 3-368 0,1 0 144 16,-1-3 112-16,2 1 0 0,2 2 16 0,-1-2 0 15,-1-4-816-15,0 1-160 0,0-2-48 0,1 1 0 16,-5-10-2432-16,0 0-480 0,0 0-112 0,0 0-11376 16</inkml:trace>
  <inkml:trace contextRef="#ctx0" brushRef="#br3" timeOffset="-208005.35">7301 17310 19343 0,'0'0'1728'0,"0"0"-1392"15,0 0-336-15,0 0 0 0,-12-4 3328 0,2 2 608 16,10 2 112-16,0 0 32 0,0 0-2688 0,0 0-544 16,0 0-96-16,0 0-32 0,0 0-720 0,0 0 0 15,10 6 0-15,-10-6-16272 0</inkml:trace>
  <inkml:trace contextRef="#ctx0" brushRef="#br3" timeOffset="-207691.08">7435 17649 911 0,'0'0'0'0,"1"12"0"0,-1-12 0 0,2 13 0 15,-2-1 9184-15,2-1 1760 0,1 2 336 0,0 0 80 16,-3-13-8928-16,3 15-1792 0,3-2-368 0,-4-2-64 15,1-1-208-15,1 0 0 0,1 0-144 0,2 2 144 16,0-1-272-16,4-2 32 0,-1-1 16 0,-1-2 0 16,-9-6-32-16,11 8-16 0,-11-8 0 0,11 5 0 15,0 0-16-15,-11-5 0 0,0 0 0 0,10 2 0 16,-10-2 416-16,11 0 64 0,-11 0 32 0,9-6 0 0,-9 6 592 0,9-9 112 16,1 1 32-16,0-3 0 0,-3-5-320 0,1 0-48 15,3-2-16-15,0 0 0 0,2-8-256 0,2 2-48 16,0-3-16-16,1 1 0 0,-2 0-448 0,1-4-112 15,-2 1-16-15,4-1 0 16,4-2-464-16,-4 3-112 0,-7 8 0 0,-2 4-16 16,-3 3-1312-16,-1 5-256 0,-1-2-48 0,-3 11-13728 0</inkml:trace>
  <inkml:trace contextRef="#ctx0" brushRef="#br3" timeOffset="-207330.45">8034 17702 23039 0,'0'0'2048'0,"0"0"-1648"0,0 0-400 0,0 0 0 16,0 0 2896-16,10 4 496 0,0-2 112 0,1-4 16 15,-1-7-2272-15,2 0-448 0,2 0-96 0,3-3 0 16,0-2-448-16,3-2-64 0,2-1-32 0,3 0 0 16,1-2-352-16,-1 2-80 0,-2-3-16 0,-2 3 0 15,0 0-80-15,-3 2-16 0,-2-1 0 0,-3 3 0 16,-2 1 384-16,-4-1-144 0,-2 0 144 0,-1-1 0 15,1 5 304-15,-5 9 160 0,-2-12 48 0,-5 6 0 16,-3 0 128-16,-7 5 48 0,-8 2 0 0,2 3 0 16,2 3-368-16,2-1-80 0,2 3-16 0,2 7 0 15,-2 4 160-15,1 2 16 0,2-1 16 0,1 1 0 16,0-3-224-16,1 2-64 0,0 1 0 0,2 2 0 0,-1-5-128 16,2 2 0-16,2 0 0 0,-1 1 0 0,0 0 0 15,1 2 0-15,1-3 0 0,2 1 0 16,0 1 0-16,3 0 0 0,-1-1 0 0,4 0 0 0,0-1 0 0,2-2-176 15,1-2 48-15,3 7 0 16,3 7-768-16,3-6-160 0,6-8-32 0,4-15-10944 16,6-9-2176-16</inkml:trace>
  <inkml:trace contextRef="#ctx0" brushRef="#br3" timeOffset="-206578.59">9636 17146 31103 0,'0'0'1376'0,"0"0"288"0,0 0-1344 0,6-8-320 0,-6 8 0 16,6-10 0-16,-1 2 1088 0,-1-3 128 0,0 2 48 0,-2 0 0 15,-1 1-816-15,1-5-176 0,-1 0-16 0,-1-1-16 16,0-1-240-16,0-2 0 0,-1 1 128 0,-1-3-128 16,0 1 0-16,-1-2 0 0,-1-2 0 0,0 1 0 15,1 3 128-15,-3 1 0 0,0 2-128 0,-1 0 192 16,1 4 128-16,-1 1 0 0,2 4 16 0,-2 1 0 15,-2 1 48-15,-1 2 16 0,-2 4 0 0,-1 2 0 16,-2 2-96-16,-2 6-32 0,-3 5 0 0,2 4 0 16,-4 4-128-16,-2 4-16 0,-1 8-128 0,4 1 192 15,6 0 32-15,2 1 0 0,2 0 0 0,4 3 0 16,3 1 16-16,1 2 0 0,2 5 0 0,1 2 0 16,2 8-112-16,1-3-128 0,-2-5 176 0,1-2-176 0,-1-3 192 0,-1-4-64 15,-3-3 0-15,2-1-128 0,0-2 144 0,-1-4-144 16,0 0 0-16,-2-3 144 15,0 0-528-15,3-4-128 0,-1-2 0 0,2-2-16 16,0-2-1408-16,2-5-288 0,-1-3-48 0,-1-12-8736 16,0 0-1728-16</inkml:trace>
  <inkml:trace contextRef="#ctx0" brushRef="#br3" timeOffset="-206368.72">9208 17569 14735 0,'0'0'1312'0,"0"0"-1056"0,0 0-256 0,0 0 0 15,0 0 6800-15,13 7 1312 0,0-4 256 0,3-1 48 32,1 2-7200-32,4-1-1456 0,2-6-272 0,10 2-64 0,7 0 192 0,-2-6 32 0,-5-6 16 0,2 0 0 31,3 2-864-31,-3 0-160 0,-1 0-48 0,0-3-10112 0,-2-2-2048 0</inkml:trace>
  <inkml:trace contextRef="#ctx0" brushRef="#br3" timeOffset="-205962.93">9923 17408 11967 0,'0'0'528'0,"0"0"112"0,-10 8-512 0,1-1-128 0,2 1 0 0,-1 3 0 16,1 6 5504-16,1-2 1088 0,-1-2 192 0,-1 0 64 15,-1-2-5248-15,3-5-1024 0,6-6-224 0,-8 13-32 0,-1 4-48 0,1 3 0 16,1-1 0-16,1 4 0 0,-2 1-272 0,3 1 0 15,0 1 128-15,1 3-128 0,1-2 0 0,0 1 0 16,2-1 128-16,1 0-128 0,0 1 0 0,3-2 160 16,-1-3-160-16,4-1 128 0,3-2 144 0,1-3 32 15,1-8 0-15,2-1 0 0,2-2-112 0,4-2-32 16,1-1 0-16,1-7 0 0,1-2-160 0,2-4 0 16,-1 0 0-16,3-7 0 0,0-3-256 0,-2 1 32 15,-7-2 0-15,0 2 0 16,0-4-384-16,0 1-80 0,-3 0-16 0,0 0 0 15,-1-4 0-15,-2 1-16 0,-3 0 0 0,-2 2 0 0,1-1 496 0,-1 5 224 16,0 6-192-16,-1 0 192 0,0-2 0 0,-1 1 0 16,-2 2 0-16,0 6 128 0,-2 6 384 0,0 0 64 15,0 0 0-15,0 0 16 0,0 18 272 0,0 3 48 0,0-4 16 0,0 2 0 16,0-3 96-16,1 2 0 0,0 2 16 0,-1 1 0 16,0-3-464-16,0 3-112 0,-1 2-16 0,0 3 0 15,1-2-256-15,0-2-48 0,1 1-16 0,-1-3 0 16,0-2-128-16,1-2 0 0,1-4-160 0,0 2 160 31,2-1-1600-31,1-4-208 0,-5-9-48 0,0 0-10576 0,10 5-2112 0</inkml:trace>
  <inkml:trace contextRef="#ctx0" brushRef="#br3" timeOffset="-205544.02">10469 17686 27647 0,'0'0'1216'0,"0"0"256"0,-11 11-1168 0,4 0-304 16,1 0 0-16,1 1 0 0,-1-3 2816 0,0 2 496 15,3 0 96-15,0 1 32 0,0 0-2864 0,2 1-576 16,0 3 0-16,1-2-192 0,1-1-144 0,0-1-48 16,-1-1 0-16,0-3 0 0,2 1 256 0,-2-9 128 15,0 0-160-15,4 10 160 0,-4-10 0 0,0 0 288 16,9 2-32-16,-9-2-16 0,13-5 192 0,-2-3 32 15,1-1 16-15,1-4 0 0,0 0 128 0,2-3 32 16,-1 1 0-16,0-4 0 0,-1-2-208 0,0 2-48 16,0 2 0-16,0-3 0 0,0-2-96 0,2 1-32 0,-1-3 0 15,-1 1 0-15,-1 3-256 0,0 1 0 0,-2 5 0 0,0 2 0 16,0 4 0-16,-1 2 0 0,-1 1 0 0,-8 5 0 16,10 2 160-16,0 0-32 0,2-1 0 0,0 4 0 15,-2 2 112-15,2-1 16 0,0 2 0 0,0 1 0 16,-1 5-256-16,2 3 0 0,0 3 0 0,-1 0 0 15,-3 0 0-15,0 1 0 0,0 3 0 0,-2-1 0 16,-3-2-176-16,-2 0 176 0,-3 1-160 0,0 0 160 16,-3 0-1536-1,3-2-192-15,1 0-64 0,0-4 0 0,0 0-816 16,1-4-160-16,-1-12-48 0,0 0-7216 0,6 9-1440 0</inkml:trace>
  <inkml:trace contextRef="#ctx0" brushRef="#br3" timeOffset="-205161.07">11333 17601 7359 0,'0'0'656'0,"0"0"-528"16,0 0-128-16,0 0 0 0,0 0 7696 0,0 0 1520 15,0 0 288-15,0 0 64 0,0 0-7968 0,-6-4-1600 16,-1-1-288-16,2-1-80 0,5 6 368 0,-4-9-176 16,0-1 176-16,2-1-128 0,-1 2-112 0,0-1-16 15,1 1 0-15,2 9 0 0,0 0 0 0,0 0-16 0,-11-4 0 0,2 4 0 16,9 0 272-16,-10 6 0 0,-2 2-128 16,0 1 128-16,1-1 336 0,0 6 128 0,3 7 32 0,0-4 0 15,2-2 112-15,1-1 32 0,0 0 0 0,1 1 0 16,0-1 0-16,1 2 0 0,2 3 0 0,1-2 0 15,2 1-464-15,2-3-176 0,-1-1 128 0,1 2-128 32,1-2-272-32,0 0-144 0,0-4-32 0,2 0 0 15,-1-2-448-15,2-3-112 0,-8-5-16 0,12 3 0 16,0-3-1728-16,1-3-368 0,0-1-64 0,2-4-11200 0</inkml:trace>
  <inkml:trace contextRef="#ctx0" brushRef="#br3" timeOffset="-204904.99">11786 17144 26719 0,'0'0'2368'0,"0"0"-1888"16,-3 15-480-16,-1 2 0 0,0 4 3584 0,2 1 608 15,-1 3 128-15,0 5 32 0,-1 3-3264 0,3 4-640 16,-1 2-128-16,0 1-16 0,0 1 80 0,0-2 0 16,1 0 16-16,1-2 0 0,-1-3-400 0,-1-1 128 15,0-3-128-15,-1 0 0 16,1-5-1344-16,0 0-336 0,1-4-80 0,0-3-16 16,-1-2-1792-16,1-3-352 0,-3-4-80 0</inkml:trace>
  <inkml:trace contextRef="#ctx0" brushRef="#br3" timeOffset="-204702.07">11654 17293 34095 0,'0'0'3024'0,"0"0"-2416"0,0 0-480 0,0 0-128 15,6 13 3008-15,1-1 576 0,-1-2 112 0,2-1 16 16,0 2-2784-16,3-1-560 0,-1-1-112 0,2 3-32 15,2 0-224-15,2 1 0 0,1 1 0 0,1-1 0 16,1-5-560-16,2 4-96 0,0-3-32 0,3-1-13200 16,-1-4-2624-16</inkml:trace>
  <inkml:trace contextRef="#ctx0" brushRef="#br3" timeOffset="-204515.47">12208 17464 36111 0,'3'13'1600'0,"-3"-13"320"0,2 10-1536 0,1 5-384 16,1 3 0-16,0 3 0 0,0 0 1360 0,-1 2 192 16,0-1 48-16,1 0 0 0,1 1-976 0,-2-3-192 15,-1 0-48-15,1-2 0 0,-2-1-192 0,-2-1-64 16,0-3 0-16,-2-4 0 16,-1 0-1936-16,0 0-400 0,4-9-80 0,0 0-9280 15,-9 3-1856-15</inkml:trace>
  <inkml:trace contextRef="#ctx0" brushRef="#br3" timeOffset="-204349.77">12307 17156 22111 0,'0'0'976'0,"0"0"208"16,0 9-944-16,0-9-240 0,0 0 0 0,0 0 0 15,-1 11 1904-15,1-11 336 0,0 0 64 0</inkml:trace>
  <inkml:trace contextRef="#ctx0" brushRef="#br3" timeOffset="-203876.64">12587 17438 44287 0,'0'0'1968'0,"0"0"400"0,0 0-1904 0,-9 0-464 15,9 0 0-15,-11 4 0 16,-3 0-240-16,1 3-144 0,0 4-16 0,0 1-16 16,0-1-224-16,2 2-64 0,0 6 0 0,2 0 0 15,0-1 112-15,1 2 16 0,2-2 0 0,0 2 0 0,1 1 384 0,0-4 192 0,0-4-192 0,1 0 192 16,1 0 0-16,2-2 0 0,0 2 0 0,-1-2 0 15,2-11-240-15,3 10 80 0,1-1 16 0,1 2 0 16,0-3 144-16,2 2-160 0,1 2 160 0,2-2-160 16,0-1 160-16,3 3-192 0,2 3 192 0,2-4-192 15,1-3 32-15,0 4 0 0,1-2 0 0,1-1 0 16,1-2 160-16,0-3-160 0,-3-3 160 0,-1 0-160 16,-1-3 320-16,-3-2 64 0,-1-3 16 0,-1-2 0 15,0-1 144-15,-2-3 16 0,-2-4 16 0,-1 0 0 16,-1 0-416-16,0-3-224 0,-2 0 32 0,-3-4 0 15,-3-2-192-15,-3 0-16 0,-3-7-16 16,-2-1 0-16,0 1 256 0,-2 1 160 0,0 2-192 0,-4 3 192 0,-3 1 0 0,1 5 0 16,-2 5 0-16,0 5 0 0,1 0 640 0,1 6 96 15,-2 4 16-15,1 2 0 0,2 3-128 0,1 0-32 16,3-2 0-16,2 2 0 16,4 4-864-16,3 1-176 0,5-9-48 0,-4 16 0 15,3-3-2800-15,1 1-560 0</inkml:trace>
  <inkml:trace contextRef="#ctx0" brushRef="#br3" timeOffset="-203411.17">13041 17528 23951 0,'0'0'2128'0,"0"0"-1696"0,0 0-432 0,-3 11 0 16,3-11 3648-16,-2 15 656 0,-2-6 128 0,0 1 32 16,0 0-3504-16,0 0-704 0,4-10-256 0,-5 12 176 15,1-1 0-15,1 1 0 0,1 0 0 0,-1 0 0 16,1-2-176-16,-1 0 0 0,2 1 0 0,1-3 0 16,0-8 160-16,1 13 48 0,0-4 16 0,-1-9 0 15,0 0 224-15,0 0 64 0,0 0 0 0,6 8 0 16,-6-8 32-16,0 0 16 0,0 0 0 0,0 0 0 15,0 0-352-15,0 0-64 0,9-4-16 0,0 0 0 16,0-3-128-16,-1 1 0 0,-2-1 0 0,2-2-176 16,1-1 176-16,2-3-128 0,0-4 128 0,1 0-128 0,0-4-64 0,2-1 0 15,1-2 0-15,-2 0 0 0,-2 0 192 16,2 3 0-16,0 2 128 0,2 0-128 0,-1 0 336 0,0 3 0 16,1 1 0-16,0 2 0 0,2 2-64 0,-1 3-16 15,0 2 0-15,-1 1 0 0,0 3-256 0,0 0 0 16,1 0 128-16,0 6-128 0,-1 0 0 0,2 1 0 15,1 1 0-15,1 4 0 0,-1 8 0 0,0 2 0 16,0 1 0-16,-1 6 0 0,-1 6 176 0,-3-1-32 16,-1 1 0-16,-2-2 0 0,-3 0-16 0,-2-2-128 15,-1-1 192-15,-2-6-64 16,-3-1-1216-16,1-5-256 0,0 1-64 0,-1-10-18624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57:37.9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 6490 18431 0,'-33'-5'1632'0,"11"3"-1312"16,-3-1-320-16,-1 0 0 0,0 2 1616 0,1-1 256 15,2-1 48-15,2 0 16 0,3-1-1040 0,3 2-224 16,1 1-32-16,14 1-16 0,0 0-416 0,0 0-80 16,0 0 0-16,0 0-128 0,0 0 128 0,0 0-128 15,0 0 0-15,0 0 0 0,0 0 128 0,0 0-128 16,0 0 192-16,0 0-192 0,0 0 128 0,0-30-128 16,16 27 0-16,2 0 0 0,4-1 0 0,3 0 0 15,1 2 0-15,5-3 0 0,4-4 0 0,3 2 0 16,0-2 0-16,0 2 0 0,1-2 0 0,-1 1 128 0,-2 1-128 0,2-1 160 15,0 0 48-15,0-2 16 0,-2 0 0 0,3 4 0 16,3 2 224-16,-16 1 32 0,3-1 16 0,3 1 0 16,5 0-208-16,1 0-32 0,-1-1-16 0,3 2 0 15,-3-2-240-15,30 0 0 0,-12 0 0 0,-10 3 0 16,-7-1 0-16,-3 0 0 0,2 2 128 0,-7 0-128 16,-4 0 0-16,-1 2 0 0,-1 0 128 0,-1-2-128 15,-1-2 0-15,-3 2 144 0,0 3-144 0,-3-3 128 16,0-3-128-16,-3 3 0 0,-1-2 0 0,0 1 128 15,-1-2 80-15,-2 0 16 0,-9 3 0 0,0 0 0 16,11-2 32-16,-11 2 16 0,6-5 0 0,-6 5 0 16,0 0-144-16,0 0-128 0,0 0 192 0,0 0-192 0,0 0 176 0,0 0-176 15,0 0 160-15,-5-8-160 0,-4 1 128 16,1 3-128-16,8 4 0 0,-9-1 144 0,-1-4-144 0,10 5 0 16,-12-2 0-16,12 2 0 0,-9-3 0 0,0 0 128 15,0-4-128-15,9 7 0 0,0 0 192 0,-8-5-32 16,-3-3-16-16,4 1 0 0,1-1 256 0,0 1 48 15,-5-1 16-15,4 2 0 0,-1 2-48 0,0-3-16 16,0 1 0-16,-1 1 0 0,-3-1-128 0,3 3-16 16,9 3-16-16,-13-3 0 0,-4 2-240 0,5 1 0 15,3 0 0-15,-1 0 0 0,-5 0 0 0,4 0 0 16,2-2 0-16,-1 2 0 0,1 0 0 0,9 0 0 16,0 0 0-16,-9-4 0 0,9 4 0 0,-8-3 0 15,8 3 0-15,0 0 0 0,-5-8 128 0,5 8-128 16,0 0 0-16,0-8 0 0,0 8 0 0,5-9 0 0,-5 9 0 15,7-7 0-15,-7 7 0 0,13-4 0 16,0 0-160-16,-1 2 160 0,-12 2 0 0,13 2-160 0,1 0 160 0,-3 0 0 16,-11-2-144-16,0 0 144 0,13 4 0 0,0 1-144 15,1 2 144-15,-2-2 0 0,-3 0 0 0,1 2 0 16,2-1 0-16,0 1-128 0,-12-7 128 0,13 8 0 16,0-2 0-16,-1 1 0 0,-3-1 0 0,1 1 0 15,0-3 0-15,-10-4 0 0,11 2 0 0,-11-2 0 16,10 7 0-16,-2-1 0 0,-8-6 0 0,8 7 0 15,-8-7 0-15,0 0 0 0,0 0 0 0,5 10 0 16,-5-10 0-16,0 0 0 0,2 12 0 0,-2 0 0 16,0-12 0-16,-3 13 0 0,-2-1 0 0,1-1 0 15,1 1 0-15,-1-1 0 0,-4-4 0 0,3 2 0 0,5-9 0 16,-5 10 0-16,-3-1 0 0,0-1 0 0,2-2 0 0,-1 2 0 16,1-2 0-16,-3 4 0 0,-2-4 144 0,1 2-144 15,2-2 192-15,-1 3-192 0,-2-1 144 0,2 1-144 16,0 2 0-16,0-1 144 0,-3 2-144 0,3 0 0 15,3 1 0-15,-2 0 0 0,-3 0 0 0,1 3 0 16,1-2 0-16,-2 2 0 16,-2-1-496-16,-1 3-176 0,-3 1-32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58:22.9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2613 7043 17503 0,'0'0'1552'0,"-4"-6"-1232"16,4 6-320-16,-3-8 0 0,3 8 1152 0,-1-8 160 16,1 8 32-16,0 0 16 0,0 0-816 0,0 0-160 15,0 0-48-15,0 0 0 0,0 0-208 0,0 0-128 16,0 0 128-16,0 0-128 0,0 0 0 0,0 0 0 15,0 0 0-15,6 9 0 0,-6-9 0 0,0 0 0 0,9 7 0 0,-9-7 0 16,10 4 224-16,-10-4 80 0,13 2 16 0,0-2 0 16,0-4 208-16,1 0 48 0,2-1 16 0,-1 1 0 15,0 2-80-15,0-4-32 0,5 3 0 16,-1-1 0-16,2 1-224 0,0 2-64 0,-1 1 0 0,2 4 0 16,1-3-192-16,1 4 0 0,-1-2 128 0,1 1-128 15,-1-2 0-15,-1 2 0 0,-2 1 0 0,-1-1 0 16,1 4 0-16,0-5 0 0,-2 1 128 0,0-3-128 15,0 0 128-15,2-1 0 0,1-1-128 0,0 0 192 16,-2 1 0-16,2-3 0 0,1 2 0 0,2-1 0 16,-3 1-192-16,1 1 176 0,0-2-176 0,0 2 160 15,0 0-160-15,-2 2 0 0,-3-2 0 0,0 3 0 0,0 1 0 16,-2 0 0-16,0-2 0 0,2 2 0 0,1 0 0 0,-3-1 0 16,-2-1 0-16,-1 1 0 0,0-1 0 0,0 0 128 15,-1-2-128-15,0 1 0 0,-11-1 128 16,13 3-128-16,-1-3 0 0,-2 0 128 0,-1-4 80 0,2 1 16 15,-2-1 0-15,1 0 0 0,-1-1 160 0,0 1 16 16,1-2 16-16,-1-1 0 0,1-2-96 0,0 0-32 16,1-2 0-16,-1 1 0 0,1 0-96 0,-3 1 0 15,-3 1-16-15,1-1 0 0,2 1-32 0,-1 1 0 16,-7 7 0-16,4-9 0 0,-2 1 48 0,-2-1 16 16,-1 0 0-16,1 9 0 0,0 0-16 0,-3-9 0 15,1 1 0-15,-4 0 0 0,-1-1 0 0,0-1 0 16,2-1 0-16,0 2 0 0,-1-1 64 0,1-1 16 15,0 2 0-15,0-4 0 0,-2 0-64 0,2 1-16 16,-1 2 0-16,0-1 0 0,0 2-32 0,-1 3-16 0,-2 1 0 0,1 1 0 16,1 1-16-16,-1-1 0 0,-3 3 0 0,2 1 0 15,0 0-128-15,1 3 0 0,0 0 0 0,-1 3 0 16,0-4 0-16,1 3 0 0,2 3 0 0,1 0 0 16,-2 0 0-16,7-8 0 0,-3 12 0 0,3-12 0 15,0 0 0-15,-1 11 0 0,1 1 0 0,0-12 0 16,7 13 0-16,-1-2 0 0,-1 2 0 0,2-3 0 15,1-2 0-15,0 0 0 0,-1 0 0 0,3 1 0 16,-1 0 0-16,1 1 0 0,1 1 0 0,0-1 0 16,4 0 0-16,-2 0 0 0,0 0 0 0,1-1 0 15,0 0-128-15,1 2 128 0,0-1 0 0,0-1 0 0,-2 2 0 16,0-3 0-16,1 2-144 0,-2 2 144 0,-6-4 0 16,0 1 0-16,0-2 0 0,-2 3 0 0,-4-10 0 0,1 11 0 15,-1-11 0-15,0 13 0 0,-2-1 0 0,-4 0 0 16,-1-2 0-16,-1 1 0 0,-1-1 0 0,-2 1 0 15,-2-1 0-15,0 2 0 0,-1-3 0 0,-2 1 128 16,1-5-128-16,0 3 0 0,1 3 160 0,0-1-160 16,-1 1 160-16,1-2-160 0,0-3 128 0,0 1-128 15,1-1 0-15,0 2 0 0,-1 3 0 0,1 0 0 16,0-2 0-16,1 2-160 16,1-3-480-16,-1 1-80 15,0 0-32-15,2 0-10864 0,1 0-2176 0</inkml:trace>
  <inkml:trace contextRef="#ctx0" brushRef="#br0" timeOffset="10127.25">6727 9818 4079 0,'0'0'176'0,"0"0"48"0,0 0-224 0,0 0 0 0,0 0 0 0,0 0 0 16,0 0 0-16,0 0 0 0,0 0 0 0,0 0 0 16,0 0 0-16,0 0 0 0,0 0 0 0,0 0 0 15,0 0 976-15,0-10 160 0,1 0 16 0,-1 10 16 16,0 0 368-16,0 0 80 0,3-10 16 0,-3 10 0 15,0 0-560-15,4-11-112 0,-4 11-32 0,0 0 0 16,0 0-176-16,0 0-48 0,0 0 0 0,0-9 0 16,0 9-32-16,0 0-16 0,-7-9 0 0,7 9 0 0,-10-4-224 15,1-1-48-15,0 3-16 0,9 2 0 0,-8 0-160 0,8 0-16 16,-9-6-16-16,9 6 0 0,0 0 192 16,0 0 32-16,-8-4 16 0,8 4 0 0,-9-5 128 0,2 0 32 15,7 5 0-15,-6-7 0 0,6 7-176 0,-7-5-16 16,7 5-16-16,-7-4 0 0,-4-3-32 0,2 4 0 15,1-1 0-15,8 4 0 0,-10-3-80 0,-2 0 0 16,-2 2-16-16,2 0 0 0,1 0-112 0,1 1 0 16,-2 0-128-16,2 0 192 0,1 0-64 0,0 1-128 15,-2-1 176-15,2 0-176 0,0 0 192 0,0 0-64 16,-2-1 0-16,1 1-128 0,-2 0 352 0,2 0-32 16,-1-3-16-16,0 6 0 0,-2-2-48 0,1 0 0 15,0-1 0-15,0 0 0 0,-2 3-128 0,-2-1-128 16,-1 1 144-16,2-2-144 0,0-1 128 0,-1 4-128 0,-4 1 0 0,0-2 0 15,2 0 128-15,-1-2-128 0,-2 1 0 0,1 0 144 16,1 0-144-16,-2 1 0 0,-1-3 0 0,-1 1 128 16,1 2-128-16,1 0 0 0,2-2 0 0,-1-1 0 15,1 0 0-15,-1 2 0 0,1 1 0 0,-1-3 0 16,1-3 192-16,-1 3-64 0,0-1 0 0,1 1 0 16,-3 1 80-16,0-1 16 0,-2 0 0 0,2 3 0 15,0 1-96-15,-2 2 0 0,0-4-128 0,-1 3 192 16,0-1-192-16,-1 1 176 0,-3 0-176 0,2 1 160 15,2-3-160-15,2 1 0 0,-1 0 0 0,3-1-176 16,0 0 176-16,2-1 0 0,-1 2 0 0,1-3 0 16,-2 1 0-16,0 2 0 0,1-4 0 0,0 0 0 0,-4 0 0 0,2 1 0 15,0 1 0-15,0 0 128 0,-2-4-128 0,1 2 0 16,-1-1 0-16,-1 1 0 0,1 0 0 0,-1 0 0 16,-1-1 0-16,0 1 0 0,1 2 0 0,0 1 0 15,-2-3 0-15,0 3 0 0,0-1 0 0,-1 1 0 16,0-1 0-16,1 1 0 0,-2 1 128 0,1 0-128 15,2-1 160-15,-2-3-160 16,1 1 256-16,1-1-64 0,2 0 0 0,-1 0 0 0,-3-1 64 0,3-2 0 16,4 0 0-16,-1 2 0 0,-1-3 0 0,-1 0 16 15,3-2 0-15,0 0 0 0,1 3 0 0,-3-4 0 16,0 3 0-16,2-1 0 0,0-2-32 0,-1 2-16 16,-3 0 0-16,2 1 0 0,-1 1-32 0,0 1 0 15,-4-2 0-15,1 1 0 0,-3 2-192 0,2 1 144 16,1-3-144-16,-2 2 128 0,-2 1-128 0,2 0 0 15,2 0 144-15,0 0-144 0,-2-1 0 0,3-1 0 0,1 2 0 0,0-2 128 16,1-1-128-16,-1 2 0 0,0 0 0 0,-1-1 0 16,-1 4 0-16,-2-2 0 0,-2 0 0 15,-1 0 0-15,1-2 0 0,-3 2 0 0,-1 0 0 0,2 0 0 16,2 2 0-16,1-1-192 0,-1 0 32 0,1 4 0 31,1-1-1392-31,2 2-288 0,-1-2-48 0,1-1-15104 0</inkml:trace>
  <inkml:trace contextRef="#ctx0" brushRef="#br0" timeOffset="132682.57">22964 11705 4607 0,'0'0'400'15,"0"0"-400"-15,0 0 0 0,0 0 0 0,0 0 832 0,4-10 96 16,-2 2 16-16</inkml:trace>
  <inkml:trace contextRef="#ctx0" brushRef="#br0" timeOffset="135182.57">23150 11705 11967 0,'-9'-10'528'0,"4"3"112"0,0 1-512 0,-1-1-128 0,1 1 0 0,5 6 0 15,-4-8 2592-15,4 8 480 0,0-10 112 0,3 0 16 16,1 1-2400-16,1-1-480 0,1-2-80 0,2-1-32 15,0 3-208-15,0-1 144 0,0 2-144 0,0 0 128 16,-1 3-128-16,1-5 0 0,-3 3 0 0,2 3 0 16,-7 5 384-16,5-6 32 0,-5 6 16 0,4-10 0 15,-4 10 528-15,0 0 96 0,-1-6 32 0,1 6 0 16,0 0-16-16,0 0 0 0,-11-3 0 0,2 3 0 16,0 2-304-16,1-1-48 0,0 3-16 0,8-4 0 0,-10 5-192 0,10-5-32 15,-9 3-16-15,9-3 0 16,0 0-160-16,-8 5-48 0,8-5 0 0,0 0 0 15,-6 5-32-15,6-5-16 0,0 0 0 0,-7 7 0 0,7-7-208 0,-5 9 144 16,5-9-144-16,-5 10 128 0,-1 1-128 0,2-1 160 16,-1-1-160-16,0 2 160 0,0-4 16 0,1 2 0 15,-1 2 0-15,1-1 0 0,-1 2 32 0,-1 0 16 16,0 0 0-16,1 1 0 0,-1 0 32 0,1 0 16 16,0 1 0-16,1 0 0 0,-1-1 80 0,0 0 16 15,-1 2 0-15,1-1 0 0,1-1-64 0,-1 3-16 16,0-2 0-16,1 3 0 0,0-1-288 0,0 1 0 15,-1-3 128-15,1 3-128 0,0 1 0 0,0 3 160 16,0 0-160-16,0 4 128 0,2-2-128 0,0 2 192 16,1 2-192-16,-1 2 192 0,-2-2-192 0,1 1 192 0,0 2-192 15,1 0 192-15,-2 1-192 0,1 2 160 0,1-5-160 16,-1 2 160-16,0-1-160 0,1 1 192 0,1-3-192 0,-2-1 192 16,0 0-48-16,1-1 0 0,-2 0 0 0,1 0 0 15,2 1-16-15,0-3-128 0,1 3 192 0,0-2-64 16,2-6-128-16,1 2 128 0,-2 1-128 0,0 1 128 15,1 0-128-15,-1 1 0 0,0 3 0 0,1-2 128 16,-1 2-128-16,-1-3 0 0,-3 3 0 0,2-2 128 16,0 1-128-16,-1 1 0 0,-1-3 0 0,-1 2 0 15,0 0 128-15,-2 0-128 0,0 2 0 0,-1-1 128 16,1-1-128-16,1 0 128 0,0-2-128 0,-1-2 128 16,1 1-128-16,0-4 192 0,1 2-192 0,3-2 192 0,2-1-192 15,0-1 128-15,-1-1-128 0,2 4 128 0,0-6-128 0,-1 0 0 16,1-2 0-16,0 1 0 15,1-1 128-15,2 2-128 0,-2-7 0 0,-2 5 128 16,-1-1-128-16,0-10 0 0,0 0 0 0,3 12 0 0,-1-2 0 16,1 1 0-16,1-1 0 0,0 0 0 0,-4-10 0 0,1 12 0 15,-1 0 128-15,0 0-128 0,0-12 0 0,3 13 128 16,-2-2-128-16,2 1 128 0,-3-12-128 0,3 9 0 16,-3-9 0-16,6 12-176 0,-6-12 176 0,8 9 0 15,-8-9 0-15,0 0 0 0,7 8 0 0,1 0 0 16,-8-8 0-16,11 5 128 0,-11-5-128 0,0 0 0 15,11 5 0-15,-11-5 128 0,12 3-128 0,-12-3 176 16,12 4-176-16,-12-4 192 0,10 5-192 0,-10-5 0 16,0 0 0-16,11 6-176 0,-1 0 176 0,-10-6 0 15,8 10 128-15,-2-2-128 0,-6-8 0 0,8 6 0 16,-8-6 0-16,12 4-128 0,-12-4 128 0,12 4 0 0,-2 0 0 16,-10-4 0-16,12 0 0 0,-2 0 0 15,-10 0 0-15,12-4 0 0,-2 2 0 0,-10 2 0 0,12 0 0 0,-1 0 128 16,-11 0-128-16,11 0 0 0,-11 0 0 0,13 2 0 15,-2-2 0-15,1 0 0 0,-1 0 0 0,1 0 0 16,0 0 0-16,1 0 0 0,1-1 0 0,2 0 0 16,-1 1 0-16,5-2 0 0,1 0 0 0,1-1 128 15,3 1-128-15,0-1 0 0,-1 0 0 0,2 2 0 16,3 0 0-16,0-2 0 0,-2 0 0 0,1 2 0 16,0-1 0-16,1 0 0 0,0 1 0 0,-1 0 128 15,1-2-128-15,2-1 0 0,3 0 0 0,1 2 0 16,1-1 0-16,1-1 0 0,2 0 0 0,3-1 0 15,2 1 0-15,1 0 0 0,-1-1 0 0,-1 1 128 0,-2 1-128 16,0 1 0-16,-3-1 0 0,1 2 0 0,2 0 0 0,-1 1 0 16,2 0 0-16,-2 2 0 0,2 1 0 0,-2-1 0 15,-1 1 0-15,-1 0 0 0,-4 1 0 0,-1-1 0 16,-2 3 0-16,2-4 0 0,-1 2 0 0,3-2 0 16,3 0 0-16,1-2 0 0,3-1 0 0,2 0 128 15,5 1-128-15,0-2 0 0,-2-2 0 0,-3-1 0 16,-3 1 0-16,-3-1 128 0,-2 1-128 0,1 0 0 15,-2-2 0-15,0 2 128 0,2 1-128 0,-2 2 0 16,-3 1 0-16,1 0 0 0,0 1 0 0,-5 0 0 16,1-2 0-16,-3 2 0 0,-1 2 0 0,-3 1 0 15,-3 0 0-15,0 0 0 0,-4-3 0 0,0 2 0 0,-2 1 0 0,-2-2 0 16,0-2 0-16,-11 0 0 16,10 4 0-16,-1-1 128 0,-9-3-128 0,0 0 0 0,0 0 0 0,10 4 0 15,-10-4 0-15,0 0 128 0,0 0-128 0,0 0 0 16,0 0 0-16,0 0 128 0,0 0-128 15,0 0 0-15,0 0 0 0,0 0 144 0,0 0-144 0,0 0 0 16,0 0 144-16,-10 0-144 0,10 0 0 16,-9-4 144-16,3-3-144 0,1-2 0 0,1 0 144 0,1-2-144 15,-1 0 128-15,2-2-128 0,-1 0 128 0,2-6-128 16,-2 1 128-16,2-1-128 0,-1 0 128 0,2-1-128 16,2-4 0-16,-2-1 128 0,0-1-128 0,1 0 0 15,2 0 0-15,-1 0 144 0,2-1-144 0,0-1 0 16,-1 1 128-16,-1-3-128 0,1-1 0 0,-1 1 0 15,2 4 160-15,0-3-160 0,2-1 128 0,0 0-128 0,-1 2 0 16,0-2 0-16,1 0 0 0,-1 1 0 0,-1-3 0 0,0 1 0 16,0-6 0-16,1 4 0 0,0-1 0 0,2 2 0 15,-1 0 0-15,1 0 0 0,-1 0 128 16,1 4-128-16,-2 2 128 0,1 3-128 0,0 1 0 0,-1 1 0 16,-1 0 0-16,1 0 0 0,0 0 0 0,-1-1 0 15,0-1 0-15,-1 1 0 0,-1-1 0 0,2 0 0 16,-1-3 0-16,-2 1 0 0,-2 0 0 0,1-1 0 15,0 0 0-15,0-1 0 0,-3 1 0 0,2 0 0 16,0-2 0-16,-1 2 0 0,1-2 0 0,0 3 0 16,-1 1 0-16,1 2 0 0,-2 0 0 0,2 2 0 15,0 2 0-15,-1-1 0 0,1 2 0 0,1 0 0 16,-1 0 0-16,1 1 0 0,0 2 0 0,0 1 0 0,-1 0-144 16,-1 1 144-16,1 0 0 0,0 3 0 0,-1-3 0 0,1 3 0 15,0 1 0-15,1 8-128 0,-3-7 128 0,1-3 0 16,-2 4 0-16,0-2 0 0,0 2 0 0,4 6 0 15,-5-7 0-15,-1 1 0 0,1 0 0 0,5 6 0 16,0 0 0-16,-5-5-128 0,0-1 128 0,1-1 0 16,4 7 0-16,-5-9 0 0,-1 2 0 0,6 7 0 15,0 0 0-15,-6-5 0 0,-1 1 0 0,7 4 0 16,0 0 0-16,-7-4 0 0,7 4 0 0,-10-1 0 16,1-2 0-16,1 1 0 0,1 1 0 0,-3-2 0 15,1 3 0-15,-1-1 0 0,0-1 0 0,-2 2 0 16,0 0 0-16,-1 0-128 0,-1 0 128 0,-2 0 0 15,-2 0 0-15,0 0 0 0,-1-1 0 0,1 1 0 0,0 0 0 16,0 0 0-16,-2 0 0 0,0 0 0 0,1 0 0 0,-1-3 0 16,-2 1 0-16,-1 1 0 0,-1-2 0 0,2 2 0 15,0-1 0-15,1 0 0 0,-1-2 0 0,0 1 0 16,0 2 0-16,-3 0 0 0,-1-1 0 0,-3 1 0 16,-4-2 0-16,-2 3 0 0,-3 3 0 15,-3-2 0-15,-4-1 0 0,0 3 0 0,-2 1 0 0,2 0 0 16,1-2 0-16,0 1 0 0,-1 1 0 0,-3 1 0 15,-4 3 0-15,-3-3 0 0,-1-1 0 0,-1 0 0 16,0 0 0-16,2 1 0 0,3-1 0 0,1-1 0 16,1-2 0-16,-3 1 0 0,-2 1 0 0,2-2 0 15,-2 2 0-15,0 1 0 0,-1 1 0 0,3 3 0 16,2 1 0-16,2-5 0 0,4-1 0 0,-1-2 0 0,-1-1 0 16,0 0 0-16,-1 0 0 0,1 0 0 0,0 0 0 15,4 3 0-15,3-1 0 0,2 1 0 0,3-1 0 16,2 0 0-16,3-1 0 0,3 0 0 0,-1 1 0 15,2 0 0 1,0 1-528-16,2 1-208 0,-1 1-32 0,1 3-16 16,3 1-2224-16,2 1-432 0,2 2-80 0</inkml:trace>
  <inkml:trace contextRef="#ctx0" brushRef="#br0" timeOffset="137280.2">26159 11601 23951 0,'-16'-19'1056'0,"3"9"224"0,-4 3-1024 0,3 0-256 0,2 1 0 0,2-1 0 15,0 2 944-15,3 1 128 0,7 4 16 0,0 0 16 16,-8-3-912-16,8 3-192 0,0 0 0 0,0 0 0 16,0 0 0-16,0 0 0 0,0 0 0 0,0 0 0 0,0 0 256 0,0 0 96 15,0 0 16-15,3 9 0 0,-3-9 128 0,5 12 16 16,2 0 16-16,-4 0 0 0,-1-2 48 0,0 3 0 16,0-4 0-16,-2 3 0 0,-3 0 128 0,2 1 48 15,1 1 0-15,-2 3 0 0,-1 4-64 0,0 0-16 16,2 2 0-16,-1 3 0 0,1 3-128 0,0 0-32 15,-1-1 0-15,2 2 0 0,2 4-80 0,0-3-32 16,1 5 0-16,1 0 0 0,0 2-208 0,0 0-32 16,0-2-16-16,-1 2 0 0,3 0-16 0,-2 1 0 15,-2-1 0-15,2 0 0 0,0 1 128 0,0-1 0 16,-1-3 16-16,-2 1 0 0,-1 1 16 0,-1 2 0 16,-2 4 0-16,-1-1 0 0,-4-3 16 0,3 1 0 15,1 2 0-15,0-2 0 0,0-1-32 0,3 0 0 16,0-3 0-16,3-1 0 0,2-1 32 0,-1-2 0 0,-1 1 0 15,2-3 0-15,3 1-80 0,-3 1-16 0,-4-6 0 16,2 1 0-16,4 2-80 0,-4 1 0 0,1 0-128 0,-2-2 192 16,-1 0-192-16,1-1 144 0,2-3-144 0,0-1 128 15,-3-1-128-15,0 2 0 0,0-6 0 0,0 1 128 16,0 0-128-16,1 0 0 0,-1-3 144 0,0 0-144 16,0-1 128-16,0 2-128 0,0-4 128 0,0 0-128 15,-1 4 0-15,-1-2 144 0,0-2-144 0,0 2 0 16,1 0 192-16,-2-2-192 0,3-13 192 0,-3 11-192 15,0 1 176-15,-1 1-176 0,-1 3 160 0,0-7-160 16,5-9 160-16,-10 9-160 0,4 3 160 0,-1-4-160 0,1-1 144 16,6-7-144-16,-5 8 128 0,5-8-128 0,-12 5 128 0,3 1-128 15,9-6 0-15,-7 6 128 0,7-6-128 16,0 0 128-16,0 0-128 0,-7 5 128 0,-1-1 0 0,8-4-128 16,0 0 192-16,0 0-64 0,0 0-128 15,0 0 0-15,-8 4 144 0,8-4-144 0,0 0 0 0,0 0 128 16,0 0-128-16,0 0 0 0,0 0 0 15,0 0 128-15,0 0-128 0,0 0 0 0,0-8 0 0,0 8 128 16,6-6-128-16,-6 6 0 0,8-5 0 0,-8 5 128 16,13-4-128-16,0 1 0 0,0 2 0 0,2-1 128 15,0 1-128-15,1 2 0 0,0 2 0 0,2 0 0 16,1-1 0-16,4 2 0 0,-1 3 0 0,1-5 0 16,-1 4 0-16,3-1 0 0,1-4 0 0,2 3 0 15,0-1 0-15,4-1 0 0,0-2 0 0,5 0 0 16,2-2 0-16,2 0 0 0,4 1 0 0,3 0 0 0,2-2 0 15,-1 3 128-15,-2 0-128 0,-1 0 0 0,-1 1 0 0,2 1 0 16,1-4 0-16,3 4 0 0,1 0 0 0,3 3 128 16,1 2-128-16,0 2 0 0,-5 2 0 0,-1-1 0 15,-2 3 0-15,-1-1 0 0,0-3 0 0,2 0 0 16,5 0 0-16,1-2 0 0,1-1 0 0,0-1 0 16,-3 1 0-16,-3-1 0 0,-5-3 0 0,0 0 0 15,-4-2 0-15,4 0 0 0,2-3 0 0,-3 2 128 16,-1-2-128-16,0 1 0 0,-3-1 128 0,1 0-128 15,-3 2 0-15,-3 1 128 0,-3-1-128 0,-2 1 0 16,-1 0 0-16,-4 0 0 0,-3 0 0 0,-2 0 0 16,-2 0 0-16,-1 0 128 0,-2 0-128 0,0 1 0 15,-2 0 0-15,0 1 0 0,-1-2 0 0,-2 0 0 0,-10 0 0 0,13 0 0 16,-1-2 0-16,-2 2 0 0,-10 0 0 0,0 0 0 16,12 3 0-16,-3-3 128 0,-9 0-128 0,9-3 0 15,0 1 128-15,-9 2-128 0,11-4 0 0,-1 1 144 16,1-3-144-16,-4 2 0 0,-7 4 128 0,10-5-128 15,-3-2 0-15,1 2 0 0,1 1 128 0,-1 0-128 16,-8 4 0-16,13-8 0 0,0-1 0 16,-2 0 0-16,-6 1 128 0,1 0-128 0,2-1 0 0,-1-1 0 15,-3-2 128-15,0 0-128 0,-1-2 128 0,1 1-128 16,2 1 192-16,-2-3-192 0,-2 0 192 0,2-4-64 16,-3-1 0-16,2-3-128 0,-2-5 176 0,2 2-176 15,-1-4 160-15,2-1-160 0,0-3 144 0,0-2-144 0,-1-2 128 16,1-4-128-16,1-2 0 0,-1-3 0 0,0-1 128 15,1-2-128-15,1 0 0 0,2 2 0 0,-4 0 0 16,0 2 0-16,0 2 0 0,-1 2 0 0,-2 1 0 0,0 1 0 16,1-3 0-16,-1 4 0 0,-1 0 0 0,0 1 0 15,0 2 0-15,0-1 0 0,-1 1 0 16,1-1 0-16,0 2 0 0,1 1 0 0,-1-1 0 0,1 0 0 16,-1 0 0-16,0-2 0 0,0-2 0 0,1 3 0 15,2-2 0-15,-2 3 0 0,1 1 0 0,-1 0 0 16,-1-1 0-16,0 3 0 0,0 2 0 0,1 4 0 15,1 0 0-15,-2 3 0 0,-3-1 0 0,0 5 0 16,1 2 0-16,-1-2 0 0,2 1 0 0,-3 3 0 16,0 0 0-16,0 2 0 0,0 0 0 0,0 1 0 0,-1 2 0 15,1 0 0-15,0-1 0 0,2-1 0 0,-1 3 0 16,0 0 0-16,2-1 0 0,1 10 0 0,-2-11 0 0,0 1 0 16,1-1 0-16,0 4 0 15,-2-3-128-15,3 3 128 0,0-2-160 0,3-1 160 0,1 4 0 0,-4 6 0 16,1-7 0-16,-1 7 0 0,4-7 0 0,-4 7 0 15,0 0 0-15,0 0-192 0,0-7 192 0,0 7 0 16,0 0 0-16,0 0-144 0,0 0 144 0,0 0 0 16,0 0 0-16,0 0 0 0,0 0 0 0,0 0 0 15,0 0 0-15,0 0-128 0,0 0 128 0,-9 5 0 16,0-3 0-16,9-2 0 0,-11 1 0 0,1 0 0 16,-3-1 0-16,2 0 0 0,2 0 0 0,-1 0 0 15,-3-2 0-15,-2 3 0 0,-3 1 0 0,0 0 0 16,-1-1 0-16,0 2 0 0,-5 1 0 0,0 2 0 0,-1-2 0 0,-1 1 0 15,-3-1 0-15,0 1 0 0,1-1 0 0,-3 0 0 16,-3-1 0-16,-4-2 0 0,-5-1 0 0,-3 1 0 16,-1 2 0-16,-5 1 0 0,-5 1 0 0,1-1 0 15,1 3 0-15,1-2 0 0,2-1 0 0,-5 1 0 16,-7-3 0-16,-4 2 0 0,-3 2 0 0,3-2 0 16,4 2 0-16,4-1 0 0,1-2 0 15,-2-2 0-15,-3-2 0 0,-1 1 0 0,-2 0 0 0,4 1 0 16,1 2 0-16,5-3 0 0,3-2 0 0,1 1 0 15,0-1 0-15,-2-2 0 0,-1-2 0 0,0 1 0 16,0 3 0-16,2 2 0 0,2 0 0 0,4 0 0 16,1-3 0-16,1 2 0 0,1-2 0 0,-1 0 0 15,-1-2 0-15,1 1 0 0,1 2 0 0,0-1 0 0,2-1 0 16,3 2 0-16,2 2 0 0,2-3 0 0,2 2 0 0,2-1 0 16,4 1 0-16,0 1 0 0,1-3 0 0,0 1 0 15,1 1-192-15,0-2 64 16,1 3-1104-1,1 0-224-15,3 0-32 0,4 3-13680 0,3-3-2752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51:33.7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15377 3127 20271 0,'0'0'896'0,"0"0"192"0,0 0-880 0,0 0-208 16,0 0 0-16,0 0 0 0,0 0 1680 0,0 0 304 15,11 5 48-15,-3 0 16 0,-1 2-832 0,-1 2-144 16,-2 4-48-16,-1 0 0 0,-1 1 0 0,-1 2 0 15,-2 2 0-15,2 2 0 0,0 2-816 0,-1 0-208 16,2 2 0-16,0 4 0 0,1 4 864 0,-2 0 128 16,-2 3 32-16,2 3 0 0,7 4-832 0,-3 6-192 15,-2-1 0-15,-1-1 0 0,0-2 0 0,-1-4 0 16,2 2 0-16,-2-8 0 0,-1-1 0 0,0-1 0 16,0-6 0-16,0 0 0 0,0-3 864 0,0-3 128 15,0 1 32-15,-1-1 0 16,1-6-1648-16,0-2-320 0,-2-4-64 0,2-8-16 15,-11 0-1632-15,0-3-336 0,5-3-64 0,2 0-16 0</inkml:trace>
  <inkml:trace contextRef="#ctx0" brushRef="#br0" timeOffset="824.21">15373 3100 16575 0,'0'0'368'0,"0"0"80"0,0 0 0 0,0 0 16 0,0 0-464 0,4-10 0 16,-4 10 0-16,3-10 0 0,0 1 912 0,-1 1 96 15,-2 8 16-15,4-10 0 0,-4 10 816 0,4-10 160 16,-4 10 48-16,5-9 0 0,-1 2-832 0,5 0-144 15,7 7-48-15,0 0 0 0,-6-4 0 0,-1 1 0 16,0 1 0-16,2-1 0 0,-2 2-816 0,1 1-208 0,-1 0 0 0,-9 0 0 16,6-8 864-16,-6 8 128 0,13-4 32 0,0 3 0 15,1 2-832-15,3 3-192 16,2 4 0-16,2-2 0 0,-5 1 0 0,0 0 0 0,-1 0 0 0,0 1 0 16,-1 0 0-16,-2 2 0 0,-1 1 0 0,1 2 0 15,-1 3 0-15,0-1 0 0,1 6 0 0,-2 2 0 16,0 5 864-16,-3 1 128 0,1-6 32 0,0 2 0 15,-3-3-832-15,0 0-192 0,1 2 0 0,-2-4 0 16,-3 3 0-16,-1-5 0 0,0 1 0 0,-5-4 0 16,-6-5 0-16,0 2 0 0,-1 1 0 0,1 3 0 15,2-1 0-15,0 1 0 0,0-2 0 0,-1 1 0 16,-2-1 0-16,0-1 0 0,0-1 0 0,1-2 0 0,-2-2 0 0,0 0 0 16,1-2 0-16,-1-1 0 0,-2-1 0 0,2-1 0 15,-1 0 0-15,1-3 0 0,0-2 0 0,0 0 0 16,-3-2 0-16,1-1 0 15,2-2-768-15,-2-1-208 0,0-3-48 0,0 1 0 0,4 1 832 0,0 1 192 16,1-1 0-16,2 4 0 0,1 1 0 0,7 4 0 16,0 0 0-16,0 0 0 0,0 0 0 0,0 0 0 15,0 0 0-15,0 0 0 0,12 4 0 0,4 3 0 16,3 2 0-16,-4-3 0 0,-15-6 768 0,15 9 208 16,6 4 48-16,-1 2 0 0,-3-4-832 0,0 3-192 15,-2 1 0-15,0 6 0 0,-1 9 0 0,-1-1 0 16,1-8 0-16,-2 1 0 0,0-3 0 0,-2 0 0 15,1-1 0-15,0 0 0 0,-3-2 0 0,0-1 0 16,0-2 0-16,0 2 0 0,-2-2 0 0,2-4 0 0,-8-9 0 0,7 9 0 16,-7-9 0-16,0 0 0 0,0 0 0 0,9 7 0 31,-9-7-768-31,0 0-208 0,0 0-48 0,0 0 0 16,9 6-2448-16,-9-6-496 0,0 0-112 0,0 0-16 0</inkml:trace>
  <inkml:trace contextRef="#ctx0" brushRef="#br0" timeOffset="1398.16">15973 3848 16575 0,'0'0'736'0,"0"0"160"0,0 0-720 0,0 0-176 16,0 0 0-16,8-7 0 0,1 1 1664 0,5 5 320 15,7 6 48-15,-4-4 16 0,-4-2-832 0,0-3-144 16,-1 1-48-16,0-5 0 0,-2 1 832 0,1-8 144 15,-5-10 48-15,3 5 0 0,2 4-1648 0,-1 4-400 16,1 0 0-16,0 2 0 0,0-2 896 0,-2 1 112 16,-1 0 16-16,0-2 0 0,-2 3-832 0,-1 1-192 0,0-1 0 0,-5 10 0 15,3-9 0-15,-3 9 0 0,0 0 0 0,-1-9 0 16,-2-3 0-16,-1 5 0 0,-1-2 0 0,5 9 0 16,-10-6 0-16,-1 2 0 0,1 2 0 0,-2 0 0 15,-1 1 0-15,-1 1 0 0,-1 3 0 0,0 2 0 16,-1 3 0-16,-1 4 0 0,0 3 0 0,0 2 0 15,0 0 0-15,0 4 0 0,-1 4 0 0,0-2 0 16,1-1 0-16,2 2 0 0,1-2 0 0,2 3 0 16,2-2 0-16,7 2 0 0,9 1 0 0,-1-1 0 15,-3-6 864-15,1 2 128 0,0-6 32 0,-5-2 0 16,-6-4-832-16,5 0-192 0,8 1 0 0,1-1 0 16,-6-9 0-16,13 11 0 0,2-3 0 0,3-3 0 15,1-1-768-15,1-4-208 0,0-4-48 0,2 1 0 16,1-2-816-16,2-1-160 0,1-2-48 0,1 0-8192 15,5 1-1632-15</inkml:trace>
  <inkml:trace contextRef="#ctx0" brushRef="#br0" timeOffset="1970.89">16578 3669 16575 0,'0'0'368'0,"0"0"80"0,0 0 0 0,0 0 16 0,-9 4-464 0,-1-3 0 16,-2 1 0-16,0 2 0 0,2-2 1728 0,-2 0 256 15,-2-2 64-15,-1 0 0 0,0-2-832 0,0 1-144 16,1 0-48-16,0 2 0 0,-1 2 0 0,5 0 0 16,10-3 0-16,-13 2 0 0,-4-2 0 0,1 4 0 15,4-2 0-15,-1 5 0 0,-1 3-816 0,1 2-208 0,1 0 0 0,2 1 0 16,-2 1 0-16,2 2 0 0,1 1 0 0,2 1 0 16,0 0 864-16,2-3 128 0,3 0 32 0,0-2 0 15,1 2-832-15,1-4-192 0,3 0 0 0,1-3 0 16,1-2 0-16,1 1 0 0,3-3 0 0,2 1 0 15,1-3 0-15,1-2 0 0,2-1 0 0,1-2 0 16,-2 0 0-16,1-3 0 0,-2 0 0 0,0-1 0 16,0 1 0-16,-2-1 0 0,0 1 0 0,-2-2 0 15,-1-1 0-15,0-2 0 0,-1 2 0 0,0-1 0 16,-2-2 864-16,0 0 128 0,-1 1 32 0,0-1 0 16,-1-1-832-16,-1 1-192 0,-2 2 0 0,0-1 0 15,2 5 0-15,-2 6 0 0,-2-11 0 0,2 11 0 0,0 0 0 16,0 0 0-16,0 0 0 0,0 0 0 0,0 0 0 15,0 0 0-15,11 8 0 0,-3 4 0 0,-3 1 0 0,0 1 0 16,-1-1 0-16,5 4 0 0,6 5 0 0,-4 2 0 16,-3-6 0-16,0 2 0 0,0-2 0 0,-2-1 0 15,-1 0 0-15,2 0 0 0,-3 2 0 0,-2-2 0 16,0 3 0-16,-1 2 0 0,-1 0 0 0,0 3 0 16,0 2 0-16,0 2 0 0,0-3 0 0,-1 4 0 15,-1 5 0-15,1-4 0 0,-1-3 0 0,-1-6 0 16,0 0 0-16,-1-2 0 0,-1-1 0 0,-5-4 0 15,-5-6 0-15,1 1 0 0,0 2 0 0,-1-2 0 16,0 1 0-16,-1 1 0 0,-1-2 0 0,-1-1 0 16,-2 0 0-16,1-1 0 0,1-1 0 0,-2-2 0 0,-2-1 0 0,0-3 0 15,1-4 0-15,1-1 0 0,1-6 0 0,4 3 0 32,5 4-2416-32,-2-9-528 0,-3-5-96 0,0-3-12720 0</inkml:trace>
  <inkml:trace contextRef="#ctx0" brushRef="#br0" timeOffset="2406.44">16710 3888 23951 0,'0'0'512'0,"0"0"128"0,6 11 0 0,-6-11 64 0,0 0-576 0,4 9-128 16,-4-9 0-16,0 0 0 0,0 0 1664 0,3 10 320 16,-3-10 48-16,0 0 16 0,5 9 0 0,-5-9 0 15,0 0 0-15,0 0 0 0,0 0-832 0,0 0-144 16,0 0-48-16,0 0 0 0,0 0-816 0,0 0-208 15,-4-9 0-15,1-1 0 0,1 1 864 0,1 0 128 16,1 9 32-16,-3-13 0 0,-1 0-832 0,1-1-192 16,2 3 0-16,1-2 0 0,0 0 0 0,0-3 0 15,0-2 0-15,1-2 0 0,1-1 0 0,0-1 0 0,2-5 0 16,0 1 0-16,1 0 0 0,1 0 0 0,0 3 0 16,2 5 0-16,0-1 0 0,1 3 0 0,0 2 0 0,3 2 0 15,2 1 0-15,2 4 0 0,-1-4 0 0,2 6 0 16,3 1 0-16,-2 3 0 0,0-1 0 0,1 2 0 31,-2 0-1600-31,6 6-352 0,6 4-80 0,-8-3-16 16,-21-7-816-16,13 6-160 0,-2 6-48 0,0 0 0 0</inkml:trace>
  <inkml:trace contextRef="#ctx0" brushRef="#br0" timeOffset="2791.2">17084 3787 23951 0,'0'0'512'0,"0"0"128"0,0 0 0 0,0 0 64 0,0 0-576 0,-1 10-128 0,1-10 0 0,0 0 0 15,0 0 848-15,0 0 144 0,0 0 32 0,0 0 0 0,0 0 0 0,0 0 0 16,11 3 0-16,-11-3 0 0,11-3 0 0,2 4 0 16,2 7 0-16,0-4 0 0,-3-5-832 0,-2-3-192 15,2 1 0-15,-4-10 0 0,-5-10 864 0,4 3 128 16,2 6 32-16,2-2 0 0,-1 2-832 0,0-1-192 16,-1 1 0-16,-1 2 0 0,-1 2 0 0,-1 0 0 15,0-1 0-15,-3 1 0 0,0-1 0 0,-2 2 0 16,1-1 0-16,-2 10 0 0,-4-11 0 0,0 2 0 15,0 3 0-15,4 6 0 0,-9-7 0 0,1 7 0 16,0 0 0-16,-2 0 0 0,-1 4 0 0,-4 1 0 16,-1 2 0-16,3 1 0 0,0 5 0 0,1 0 0 15,2 2 0-15,1 1 0 0,0 0 0 0,1 1 0 16,-1-2 0-16,3 3 0 0,2 1 864 0,2 4 128 0,4 5 32 16,-3-5 0-16,-3-9-832 0,6 3-192 0,5 5 0 0,-1-3 0 15,-6-9 0-15,2 2 0 0,3 0 0 0,2-2 0 16,-1 2 0-16,2-6 0 0,0-2 0 0,4 0 0 15,-2 0 0-15,3-3 0 0,2-2 0 0,0 0 0 32,1-2-1600-32,2-1-352 0,2 0-80 0,-1-1-16 0,2-3-1632 15,0-3-336-15,6-6-64 0,-1 0-16 0</inkml:trace>
  <inkml:trace contextRef="#ctx0" brushRef="#br0" timeOffset="3257.18">17770 3415 31327 0,'0'0'688'0,"0"0"144"0,0 0 16 0,0 0 48 0,2 9-720 0,-2-9-176 16,0 0 0-16,0 0 0 0,-9-4 848 0,1 2 144 16,8 2 32-16,-10-4 0 0,-2 4 0 0,0 0 0 15,-1 1 0-15,-1 2 0 0,-2-1-832 0,-2 1-192 16,-1 1 0-16,-4 1 0 0,0 1 0 0,0 4 0 15,-2-3 0-15,1 1 0 0,2-1 0 0,3 1 0 16,2-2 0-16,2 1 0 0,2-1 0 0,3 1 0 16,1-2 0-16,9-5 0 0,-8 5 0 0,8-5 0 15,0 0 0-15,0 0 0 0,0 0 0 0,6 8 0 16,3-3 0-16,2-2 0 0,-2-2 0 0,1-1 0 0,1 0 0 0,2 3 0 16,1-1 0-16,2 1 0 0,2-1 0 0,0 1 0 15,2-2 0-15,-2 1 0 0,-2-2 0 0,1 2 0 16,0 2 0-16,-2 1 0 0,1 1 0 0,-2 0 0 15,-1-2 0-15,-1 4 0 0,-1 0 0 0,-2 2 0 16,-9-10 0-16,8 13 0 0,-3 0 0 0,-1 2 0 16,-3-2 0-16,-1 1 0 0,-1 2 0 0,-2-1 0 15,-1 2 864-15,-1-4 128 0,0 0 32 0,-2 0 0 16,-2-1-832-16,0 0-192 0,-1-1 0 0,-1 1 0 16,-1-1 0-16,1-1 0 0,-2-1 0 0,0 0 0 15,-3-1 0-15,0 0 0 0,-1-1 0 0,2-1 0 16,-1-1-768-16,3-1-208 15,0-1-48-15,3-2 0 0,0-1-2448 0,10 0-496 0,-14-5-112 0,14 5-16 0</inkml:trace>
  <inkml:trace contextRef="#ctx0" brushRef="#br0" timeOffset="3723.89">18183 3450 27647 0,'0'0'608'0,"0"0"128"0,0 0 32 0,0 0 0 0,0 0-624 0,0 0-144 0,0 0 0 0,0 0 0 16,0 0 848-16,0 0 144 16,0 0 32-16,0 0 0 0,0 0-832 0,0 0-192 0,0 0 0 0,-8-6 0 15,-1 4 864-15,-3 1 128 0,-2 1 32 0,-2 3 0 16,-1 1-832-16,-1 2-192 0,-3 1 0 0,2-1 0 15,0 1 864-15,2-1 128 0,4-1 32 0,-1 2 0 16,0-2-832-16,-1 2-192 0,2-1 0 0,4 1 0 16,9-7 0-16,-8 6 0 0,8-6 0 0,-6 7 0 15,6-7 0-15,0 0 0 0,0 0 0 0,-1 11 0 16,3 3 0-16,-2-14 0 0,0 0 0 0,0 0 0 16,0 0 0-16,11 10 0 0,-1-2 0 0,2-2 0 15,-2-2 0-15,1 1 0 0,-1 2 0 0,3-1 0 16,1 1 0-16,2 1 0 0,1 1 0 0,0 0 0 15,-1 0 0-15,-1-1 0 0,1 2 0 0,-2 3 0 0,-1 0 0 16,-1 2 0-16,-2-1 0 0,-2 1 0 0,0-1 864 0,-4 0 128 16,-3 2 32-16,-1-1 0 0,-1 4-832 0,-3-4-192 15,-2 1 0-15,-4 0 0 0,0-2 0 0,0 4 0 16,-2-6 0-16,0 2 0 0,-1-1 0 0,-1 0 0 16,-4-1 0-16,-1 0 0 15,2-3-768-15,2 0-208 0,2 0-48 0,-3-2-10912 16,-1-5-2192-16</inkml:trace>
  <inkml:trace contextRef="#ctx0" brushRef="#br0" timeOffset="3963.59">18408 3661 35007 0,'0'0'768'0,"2"21"176"0,2 8 16 0,-2-11 16 0,-2-18-784 0,4 16-192 0,0 2 0 0,-1-1 0 16,-1 0 1680-16,1-1 304 0,0-3 48 0,-1 1 16 15,-1-1-1648-15,-1 0-400 0,0-2 0 0,2 0 0 32,-2-11-736-32,0 12-224 0,-2 0-64 0,2-4 0 0,0-8-816 0,0 0-160 0,0 0-48 15,0 0-8192-15,0 0-1632 0</inkml:trace>
  <inkml:trace contextRef="#ctx0" brushRef="#br0" timeOffset="4143.42">18583 3359 38703 0,'-25'-17'848'0,"15"10"176"0,2 4 48 0,3 3 16 0,5 0-880 0,0 0-208 15,0 0 0-15,0 0 0 0,0 0 0 0,0 0 0 16,-7 9 0-16,7-9 0 0,0 0 0 0,0 0 0 15,0 0 0-15,8 11 0 16,-8-11-4048-16,12 10-864 0,-12-10-160 0,18 14-48 0</inkml:trace>
  <inkml:trace contextRef="#ctx0" brushRef="#br0" timeOffset="4564.54">18933 3609 35007 0,'0'0'768'0,"0"0"176"0,0 0 16 0,0 0 16 0,0 0-784 0,0 0-192 0,0 0 0 0,-16-1 0 16,16 1 864-16,0 0 128 0,-9-1 32 0,-2-6 0 16,0 2-832-16,-1 1-192 0,-1 0 0 0,0 2 0 15,0 3 0-15,-3 1 0 0,-1 1 0 0,-1 0 0 16,0 1 0-16,-2 1 0 0,-2 0 0 0,0 4 0 16,-2 3 0-16,2 2 0 0,1-2 0 0,2 0 0 15,2-3 0-15,4 1 0 0,1 3 0 0,4 0 0 16,3 2 0-16,2-1 0 0,2 0 0 0,1-1 0 15,1-2 0-15,3-1 0 0,2 1 0 0,1-1 0 16,5-1 0-16,1 0 0 0,4-1 0 0,1 1 0 16,1-2 0-16,-1-2 0 0,1-1 0 0,1 0 0 0,1 0 0 15,0-4 0-15,0 0 0 0,-1-3 0 0,3 1 0 0,-3-1 0 16,1-2 0-16,0-2 0 0,0-2 0 0,1-1 0 16,-1-2 0-16,-1 0 0 0,-3 2 864 0,-2-2 128 15,0-1 32-15,-4-1 0 0,-2-3-832 0,-1 0-192 16,-3-3 0-16,-3 3 0 0,-6-5 864 0,0 1 128 15,0 2 32-15,-1 2 0 0,-2-2-832 0,-3 5-192 16,-2 1 0-16,0 3 0 0,-1 3 0 0,2 2 0 16,-2 1 0-16,2 3 0 0,1-2 0 0,1 2 0 15,-1-2 0-15,10 3 0 16,-10 0-2416-16,10 0-528 0,-9 0-96 0,9 0-8768 16,0 0-1760-16</inkml:trace>
  <inkml:trace contextRef="#ctx0" brushRef="#br0" timeOffset="4982.35">19260 3588 27647 0,'0'0'608'0,"5"15"128"0,0 0 32 0,-1 4 0 0,0 0-624 0,-1 1-144 0,-2-1 0 0,0-2 0 16,-1 0 1664-16,0-2 320 0,-1-2 48 0,0 1 16 15,-2 0-832-15,0-1-144 0,1-2-48 0,2-11 0 16,-4 10 0-16,4-10 0 0,-5 8 0 0,5-8 0 16,0 0-816-16,0 0-208 0,0 0 0 0,0 0 0 15,0 0 864-15,0 0 128 0,0 0 32 0,4-13 0 0,0-3-832 0,1-1-192 16,0-1 0-16,1-3 0 0,1-4 0 0,0 1 0 16,-1-6 0-16,2 0 0 0,0-2 0 0,0 2 0 15,-2 3 0-15,2 5 0 0,1 5 0 0,0 5 0 16,0 4 0-16,3 7 0 0,1 1 0 0,1 4 0 15,-2-1 0-15,1 3 0 0,0-1 864 0,1 6 128 16,2-1 32-16,0 2 0 0,-1-2-832 0,2 3-192 16,2 3 0-16,1-2 0 0,0 2 0 0,0 0 0 15,-1-2 0-15,-3-1 0 0,-6-5 0 0,2 2 0 16,1 1 0-16,0 0 0 0,1-1 0 0,1-1 0 16,-4 1 0-16,2 1 0 15,1-2-1088-15,-3 0-272 0,0-1-48 0,-3 1-16 16,-3 0-2608-16,1 1-512 0,5 2-96 0,-11-12-32 0</inkml:trace>
  <inkml:trace contextRef="#ctx0" brushRef="#br0" timeOffset="7265.42">16749 4986 20271 0,'0'0'448'0,"0"0"80"0,0 0 32 0,0 0 16 16,0 0-576-16,0 0 0 0,0 0 0 0,0 12 0 0,0-12 1744 0,-5 14 240 16,-1 0 64-16,0 2 0 0,-2 0 0 0,0 3 0 15,-1 3 0-15,0 3 0 0,-3 1-832 0,1 7-144 16,-2 5-48-16,-2-1 0 0,0 5-816 0,-2-3-208 16,0-1 0-16,-4 1 0 0,-1-2 864 0,-1-5 128 15,0 0 32-15,0-1 0 0,-2-4-832 0,3-1-192 16,2-1 0-16,-2-3 0 0,-2 2 0 0,4-9 0 15,0-2 0-15,4-2 0 16,3-1-1600-16,2-3-352 0,0-6-80 0,3-5-14752 0</inkml:trace>
  <inkml:trace contextRef="#ctx0" brushRef="#br0" timeOffset="7492.38">16367 5075 27647 0,'0'0'608'0,"0"0"128"0,0 0 32 0,0 0 0 0,0 14-624 0,2-1-144 0,2-1 0 0,0 2 0 16,0 3 1664-16,4 3 320 0,2-3 48 0,3 3 16 15,1 1-832-15,0 0-144 0,3-4-48 0,0 4 0 16,1 4 0-16,0 1 0 0,2 1 0 0,-1-2 0 16,0 1-816-16,-2-3-208 0,-3 1 0 0,-1-4 0 15,-1-2 0-15,-2-3 0 0,-2 0 0 0,0-1 0 16,1-1-768-16,-1-2-208 0,-8-11-48 0,8 7-10912 15,-1 0-2192-15</inkml:trace>
  <inkml:trace contextRef="#ctx0" brushRef="#br0" timeOffset="8152.16">17575 4960 20271 0,'0'0'448'0,"0"0"80"0,0 0 32 0,0 0 16 0,0 0-576 0,0 0 0 16,0 0 0-16,0 0 0 0,0 0 1744 0,0 0 240 16,0 0 64-16,0 0 0 0,0 0-832 0,0 0-144 15,0 0-48-15,-7-3 0 0,7 3 0 0,-12 2 0 16,-1-1 0-16,0 3 0 0,0 1-816 0,-2 2-208 15,-2-1 0-15,1 5 0 0,-1 2 864 0,-2 0 128 16,-4 0 32-16,-1 4 0 0,1 1-832 0,-1 3-192 16,1 3 0-16,3 5 0 0,2-1 0 0,1 4 0 15,4-1 0-15,4 2 0 0,1 2 864 0,3 2 128 16,1-5 32-16,2 2 0 0,2 0-832 0,3-4-192 0,1-6 0 0,2-4 0 16,1 1 0-16,4-5 0 0,1-2 0 0,1 2 0 15,0-2 0-15,4-5 0 0,1-2 0 0,4-2 0 16,5-5 0-16,-1-1 0 0,-1-2 0 0,4-1 0 15,2-1 0-15,2-1 0 0,-2-2 0 0,-2 0 0 32,-5-1-1600-32,-1-2-352 0,-4 0-80 0,-3-1-9296 0,-3 0-1856 0</inkml:trace>
  <inkml:trace contextRef="#ctx0" brushRef="#br0" timeOffset="8452.74">17190 5339 31327 0,'0'0'688'0,"0"0"144"0,10-5 16 0,0 1 48 0,1-2-720 0,-1 2-176 16,1 1 0-16,0 1 0 0,1-1 1664 0,1-1 320 15,2 0 48-15,-1 3 16 0,0 3-832 0,2 1-144 16,-1-3-48-16,1 0 0 0,0-1-816 0,2-1-208 16,3 0 0-16,-4 1 0 0,-4 1 0 0,1 0 0 15,4 1 0-15,2-4 0 0,-2-3 0 0,2-3 0 16,-1-3 0-16,1 3 0 16,-2 0-2416-16,-1 2-528 0,-4 1-96 0,0-1-32 0</inkml:trace>
  <inkml:trace contextRef="#ctx0" brushRef="#br0" timeOffset="9187.25">18266 4784 31327 0,'0'0'688'0,"0"0"144"0,0 0 16 0,0 5 48 0,2 12-720 0,-2 0-176 16,-2 1 0-16,1 3 0 0,-3 4 848 0,-1 2 144 15,0 2 32-15,-2 4 0 0,1-1 0 0,-1 2 0 16,-1 3 0-16,2-2 0 0,1 0 0 0,-2 1 0 15,-1 2 0-15,3 1 0 0,0-3-832 0,-2-1-192 16,0 0 0-16,3-4 0 0,1-3 0 0,2-2 0 16,2-8 0-16,0 0 0 15,1-5-768-15,0 0-208 0,1-5-48 0,-3-8 0 16,0 0-816-16,0 0-160 0,10-1-48 0,-10 1 0 0</inkml:trace>
  <inkml:trace contextRef="#ctx0" brushRef="#br0" timeOffset="9517.94">18598 4750 20271 0,'0'0'448'0,"0"0"80"0,-10 5 32 0,1 3 16 0,1 2-576 0,2-2 0 0,-2 3 0 0,-1 2 0 0,0 5 1744 0,1 2 240 16,0 4 64-16,-1 5 0 0,0-2-832 0,0 7-144 15,-2 0-48-15,4 1 0 0,-3 2 832 0,1 2 144 16,0 0 48-16,0-2 0 0,0 0-1648 0,0-1-400 16,0-2 0-16,1-1 0 0,3 3 896 0,-1-6 112 15,0-4 16-15,1-3 0 0,0-3-832 0,1-2-192 16,0-5 0-16,1-1 0 15,2-3-768-15,1-9-208 0,0 0-48 0,0 0 0 16,0 0-1632-16,0 0-336 0,0 0-64 0,0 0-16 0</inkml:trace>
  <inkml:trace contextRef="#ctx0" brushRef="#br0" timeOffset="10148.84">18289 4863 31327 0,'0'0'688'0,"-12"-7"144"16,12 7 16-16,-4-9 48 0,1-1-720 0,3 0-176 0,2 0 0 0,0-1 0 15,3-1 848-15,2 1 144 0,2-4 32 0,4-2 0 0,3-1 0 0,2-1 0 16,3 0 0-16,2 0 0 0,3 0-832 0,4-1-192 16,3 1 0-16,2 1 0 0,3 2 864 0,0 1 128 15,0 3 32-15,-1 3 0 0,3 0-832 0,-5 5-192 16,-1 4 0-16,0 1 0 0,-2 6 0 0,1 4 0 15,-2 4 0-15,0 4 0 0,1 4 0 0,-4 3 0 16,-3 4 0-16,-5 0 0 0,-6 0 0 0,-2 1 0 16,-3 1 0-16,-4 1 0 0,-5 0 0 0,-3 1 0 15,-1-4 0-15,-5-1 0 0,-5 0 0 0,-3-1 0 16,-1-5 0-16,-2-2 0 0,-3-2 0 0,-1 0 0 16,0-2 0-16,-1 0 0 0,-1-4 0 0,0-3 0 15,0 0 0-15,-4 0 0 0,-3-4 0 0,-1 1 0 16,-4-2 0-16,2-1 0 0,1-2 0 0,2 0 0 0,3-1 0 0,5-2 0 15,0-5 0-15,5 3 0 0,0-1 0 0,6-3 0 16,2 3 0-16,0 3 0 0,0 1 0 0,3 1 0 16,9-1 0-16,0 0 0 0,0 0 0 0,0 0 0 15,3 11 0-15,5-2 0 0,5-1 0 0,2 2 0 16,5 6 864-16,2-3 128 0,3 0 32 0,5 0 0 16,4 0-832-16,4-1-192 0,1-2 0 0,1 0 0 15,-1 2 864-15,0-1 128 0,-1-2 32 0,0-1 0 16,0-3-832-16,-2 0-192 0,0 1 0 0,-4 4 0 15,-2 0-768-15,0 2-208 16,-1-2-48-16,-2 3 0 0,-3-2-816 0,-4 2-160 0,-1-4-48 0,-6 3-16384 16</inkml:trace>
  <inkml:trace contextRef="#ctx0" brushRef="#br0" timeOffset="12264.33">16324 6660 27647 0,'0'0'608'0,"0"0"128"0,0 0 32 0,0 0 0 0,0 0-624 0,0 0-144 16,0 0 0-16,0 0 0 0,0 0 848 0,0 0 144 16,0 0 32-16,6 9 0 0,3 0 816 0,-2 2 160 15,0-1 48-15,0 6 0 0,4 1-1648 0,2 0-400 16,1 0 0-16,2 2 0 0,-1-2 896 0,2 3 112 16,0-3 16-16,0 2 0 0,-2-3-832 0,-1-1-192 15,2 1 0-15,-5 0 0 0,0 1 0 0,-1-2 0 16,-1 0 0-16,0-2 0 15,1 0-768-15,-3 0-208 0,-1-3-48 0,-1-3 0 16,-5-7-1632-16,0 0-336 0,0 0-64 0,0 0-11072 0</inkml:trace>
  <inkml:trace contextRef="#ctx0" brushRef="#br0" timeOffset="12540.26">16865 6587 31327 0,'0'0'688'0,"-8"8"144"0,0 2 16 0,-1 5 48 0,0 3-720 0,-1 3-176 0,-2 1 0 0,0 4 0 16,2 3 848-16,1 4 144 0,-6 4 32 0,6-7 0 0,-1 5 0 0,-7 25 0 15,0-6 0-15,0-2 0 16,0-3 0-16,6-15 0 0,1 3 0 0,-8 19 0 0,-1-7-832 15,3 1-192-15,-1-3 0 0,0-4 0 0,-2 1 0 0,2-2 0 16,3-4 0-16,2-3 0 16,2-8-2416-16,2-2-528 0,2-4-96 0,2-6-12720 15</inkml:trace>
  <inkml:trace contextRef="#ctx0" brushRef="#br0" timeOffset="13136.65">17652 6431 20271 0,'0'0'448'0,"0"0"80"16,0 0 32-16,7-12 16 0,-2 0-576 0,0 2 0 0,0 0 0 0,1 4 0 0,0-3 928 0,-6 9 80 15,8-7 16-15,-8 7 0 0,8-7 816 0,-2 0 160 16,0-3 48-16,-6 10 0 0,0 0-832 0,0 0-144 16,0 0-48-16,0 0 0 0,2-11 0 0,-2 11 0 15,0 0 0-15,0 0 0 0,-1-9 0 0,1 9 0 16,0 0 0-16,-9-4 0 0,0 1-816 0,0 5-208 16,-2 2 0-16,-1 1 0 0,-2 0 0 0,-3 3 0 15,-4 5 0-15,-1-1 0 0,-1 2 0 0,-3 3 0 16,-2 3 0-16,2 3 0 0,1 1 0 0,1 0 0 15,-6 2 0-15,2 0 0 0,2 3 0 0,4-2 0 16,2 1 0-16,3-2 0 0,2-1 0 0,6 2 0 16,2-1 0-16,5 0 0 0,0 2 864 0,5-2 128 15,1 0 32-15,4-3 0 0,1-2-832 0,2-1-192 0,4-1 0 0,2-1 0 16,0-1 0-16,2 2 0 0,3-6 0 0,1 0 0 31,-4-3-768-31,5-2-208 0,4-2-48 0,1 1 0 0,1 0 832 0,-1-1 192 0,-1-2 0 0,0-1 0 31,-4-1-1680-31,0-4-304 0,-2 0-48 0,-1 1-16 16,-2 0 0-16,0-1 0 0,-4 0 0 0,-2-2-11456 0</inkml:trace>
  <inkml:trace contextRef="#ctx0" brushRef="#br0" timeOffset="13439.79">17308 6810 31327 0,'0'0'688'0,"0"0"144"0,0 0 16 0,0 0 48 0,0 0-720 0,0 0-176 16,0 0 0-16,14 3 0 0,1-3 1664 0,2 0 320 15,2 2 48-15,2-2 16 0,0-4-832 0,1 2-144 16,3-2-48-16,2 0 0 0,5 1-816 0,-2 1-208 16,-2-2 0-16,0 0 0 0,-4-3 0 0,-1 2 0 15,-4-2 0-15,-1 4 0 16,-2 0-768-16,-2-1-208 0,-1-1-48 0,2 0-10912 16,-3-2-2192-16</inkml:trace>
  <inkml:trace contextRef="#ctx0" brushRef="#br0" timeOffset="13946.28">18351 6159 23951 0,'0'0'1056'0,"0"0"224"0,0 0-1024 0,0 0-256 0,0 0 0 16,0 0 0-16,-4 11 1696 0,2 1 288 0,0 1 48 0,2 0 16 15,-1 1-832-15,0 4-144 0,-2 4-48 0,2 6 0 16,-1 6 832-16,0 3 144 0,-2 4 48 0,-1 2 0 15,0-1-1648-15,-1-1-400 0,0-2 0 0,-2 1 0 16,0-3 0-16,0 0 0 0,2 1 0 0,-2-6 0 16,0-2 0-16,0-1 0 0,2-2 0 0,1 1 0 15,-1-5 0-15,2-3 0 0,3-5 0 0,0-3 0 16,1-12-2368 0,0 0-576-16,0 0-96 0,0 0-12720 0</inkml:trace>
  <inkml:trace contextRef="#ctx0" brushRef="#br0" timeOffset="14217.73">18633 6145 27647 0,'0'0'608'0,"0"0"128"0,-8 7 32 0,0 0 0 0,0 2-624 0,-1 3-144 16,-1 3 0-16,-1 3 0 0,1 4 1664 0,-2 4 320 15,-1 7 48-15,1 3 16 0,2 2-832 0,-1 4-144 16,0 2-48-16,0-1 0 0,1-3 0 0,-1 0 0 16,2-4 0-16,0-2 0 0,1 0-816 0,1 0-208 15,1-4 0-15,0-3 0 0,1-2 0 0,-1-3 0 16,1-2 0-16,1-1 0 0,0-5 0 0,0 2 0 16,2-2 0-16,-2 1 0 15,0-6-2416-15,4-9-528 0,0 0-96 0,0 0-32 0</inkml:trace>
  <inkml:trace contextRef="#ctx0" brushRef="#br0" timeOffset="14758.01">18435 6236 23951 0,'-3'-11'1056'0,"3"11"224"0,0 0-1024 15,0 0-256-15,3-10 0 0,0 1 0 0,3-2 880 0,0 1 112 16,2 4 32-16,0-1 0 0,-8 7 816 0,12-7 160 16,1-1 48-16,4 0 0 0,2-1-832 0,3 0-144 15,3 1-48-15,1 1 0 0,2 1-816 0,-1 2-208 16,-2-3 0-16,1 3 0 0,0 2 0 0,0 1 0 15,-1 1 0-15,-1 2 0 0,-1 3 0 0,-1 2 0 16,-3-1 0-16,1 2 0 0,-3 1 0 0,-2 2 0 16,-2-1 0-16,-1 5 0 0,0 0 0 0,-4 3 0 15,-2-1 0-15,-2 3 0 0,-4-4 864 0,0 4 128 16,-1-4 32-16,0 2 0 0,-6 2-832 0,1-1-192 0,-2 2 0 0,-3 1 0 16,-2-3 0-16,-1 2 0 0,-3-1 0 15,-1 4 0 1,-4-1-768-16,-2 0-208 0,-3-3-48 0,-3 1 0 0,-2 0 832 0,-1 0 192 0,-4-1 0 15,2-1 0-15,-2 1 0 0,3-2 0 0,2-2 0 0,4-3 0 16,6-2 0-16,4-3 0 0,2-1 0 0,5 1 0 16,4 1 0-16,2-2 0 0,1 3 0 0,4-10 0 15,1 13 768-15,5-4 208 0,1 1 48 0,4 3 0 16,1 2 0-16,2 0 0 0,4 2 0 0,7-4 0 16,4-2-832-16,2-1-192 0,0 0 0 0,3 2 0 15,1 0 864-15,-1 0 128 0,0-5 32 0,0 3 0 16,0-1-832-16,1-1-192 0,0-3 0 0,0 1 0 15,1 3 0-15,-4 3 0 0,-2-3 0 0,0 4-14704 16,-2 0-2976-16</inkml:trace>
  <inkml:trace contextRef="#ctx0" brushRef="#br0" timeOffset="113689.14">16456 8879 14735 0,'-16'-12'1312'0,"8"8"-1056"15,8 4-256-15,-9-2 0 0,9 2 3136 0,0 0 560 16,0 0 112-16,0 0 32 0,0 0-2240 0,0 0-448 16,0 0-96-16,0 0 880 0,0 0-1088 15,0 0 0-15,0 0 0 0,0 13-496 0,0-3-96 16,0-10-32-16,4 12 0 0,0 0-224 0,1 1 0 16,0 2 0-16,2-2 0 0,1 2 128 0,1 2-128 0,0 2 0 0,1 3 144 15,2-2 48-15,0 1 16 0,-2-2 0 0,1 1 0 16,-1-1 160-16,0 0 16 0,1 0 16 0,1-3 0 15,-1-1 64-15,0 0 16 0,-1-1 0 0,-1-1 0 16,0 0-224-16,1 0-32 0,-3 2-16 0,1-2 0 16,-1-2-208-16,-1 0 0 0,-1-1 0 0,2 1 0 31,-3-1-1104-31,0 1-272 0,-4-11-48 0,0 0-16 0,0 0-1824 0,6 7-352 0,-6-7-80 0</inkml:trace>
  <inkml:trace contextRef="#ctx0" brushRef="#br0" timeOffset="113982.23">16904 8889 12895 0,'0'0'576'0,"0"0"112"0,-1-10-560 0,1 10-128 16,-4-12 0-16,4 12 0 0,-5-10 3456 0,5 10 672 16,0 0 128-16,0 0 32 0,0 0-2624 0,-13-4-512 15,13 4-96-15,0 0-32 0,-11 6-496 0,1 3-96 16,1 2-32-16,3 5 0 0,1 4-192 0,-1 8-32 15,-2-3-16-15,-1 6 0 0,-2 4-32 0,-1 4-128 16,1 2 192-16,-2 2-64 0,0-2-128 0,0-2 192 16,0 2-192-16,-2 4 192 0,1 2 64 0,0 0 32 15,-2 3 0-15,0-1 0 0,-1-2 32 0,-1-1 16 16,0-4 0-16,1-2 0 0,1-1 64 0,2-1 16 16,-3-1 0-16,0-1 0 0,0-2-624 0,0-1-128 0,1-5-32 0,2-3 0 31,2-7-2512-31,2-2-496 0,-2 0-96 0,12-16-32 0</inkml:trace>
  <inkml:trace contextRef="#ctx0" brushRef="#br0" timeOffset="114582.11">16522 8644 911 0,'0'0'0'0,"0"0"0"16,0 0 0-16,0 0 0 0,0 0 5072 0,0 0 944 16,0 0 176-16,0 0 32 0,0 0-4032 0,10 0-800 0,-10 0-176 0,12-2-16 15,-1-2-240-15,-2-2-32 0,0 0-16 0,0-1 0 16,0 1-416-16,0-1-96 0,-1 0-16 0,2-4 0 15,1-2-224-15,-1-3-160 0,1 0 192 0,-1-3-192 16,1-2 192-16,0 1-192 0,0-3 192 0,1 0-192 16,-1-1 128-16,-2 1-128 0,-1 2 0 0,0 2 0 15,0 0 160-15,0 1-160 0,-2 1 128 0,1 3-128 16,-2 2 288-16,0 2-32 0,2 1 0 0,-1 2 0 16,-6 7 192-16,8-4 16 0,-8 4 16 0,0 0 0 15,0 0-240-15,0 0-48 0,10 1-16 0,-2 6 0 16,-1 2-176-16,-2 4 0 0,-1 0 0 0,0 1 0 15,1-1 160-15,-4 3-160 0,-1 2 192 0,4 3-192 16,3 1 368-16,-2-1-48 0,-4 0 0 0,2-4 0 0,-2 0-48 0,2-1-16 16,-1-2 0-16,0 2 0 0,-2-3-256 0,1 0 128 15,2-3-128-15,-2 2 0 0,-1-2 0 0,0-10 0 16,3 9 0-16,-3-9 0 16,5 12-1728-16,1-4-368 0,1 0-64 0,-7-8-8144 15,9 8-1616-15</inkml:trace>
  <inkml:trace contextRef="#ctx0" brushRef="#br0" timeOffset="115603.36">17492 8865 12895 0,'0'0'576'0,"-5"7"112"0,5-7-560 0,0 0-128 16,-5 8 0-16,5-8 0 0,0 0 3008 0,0 0 560 15,0 0 112-15,0 0 32 0,0 0-2192 0,10 7-432 0,0-7-96 0,3 0-16 16,2-5-416-16,-1 1-96 0,0 1-16 0,2 0 0 15,0-1-144-15,1 2-48 0,1-1 0 0,0-1 0 16,0 2-256-16,-1-2 128 0,2 4-128 16,-2 0 0-16,0-1 144 0,-2 1-144 0,0 1 0 0,-1 3 144 31,0-3-848-31,2 4-160 0,0-5-32 0,-1 0-16 16,1-2-80-16,-1-1-16 0,0 2 0 0,2 1 0 15,1 0 448-15,-2 0 96 0,-3 0 16 0,-2-3 0 0,-1 3 80 0,-10 0 32 0,11-2 0 0,0 0-10064 16</inkml:trace>
  <inkml:trace contextRef="#ctx0" brushRef="#br0" timeOffset="115935.1">17525 9091 25791 0,'0'0'1152'0,"-11"4"224"0,3 0-1104 0,8-4-272 15,-5 8 0-15,5-8 0 0,0 0 1008 0,3 10 144 0,-3-10 16 16,6 11 16-16,1-3-928 0,1-2-256 15,-8-6 0-15,13 5 0 0,1 1 128 0,2-4-128 0,-1 0 128 0,3-1-128 16,1-1 176-16,0-1-48 0,1-1-128 0,1 0 192 16,0-1-192-16,-1-1 0 0,3-4-144 0,0 2 144 31,1-3-432-31,0 1 16 0,2-3 0 0,-1 2-8352 0,-3 0-1680 0</inkml:trace>
  <inkml:trace contextRef="#ctx0" brushRef="#br0" timeOffset="117631.36">18697 8249 29375 0,'-13'-2'1296'0,"13"2"272"0,-10 4-1248 0,10-4-320 15,-9 5 0-15,9-5 0 0,-2 10 128 0,2-10-128 16,-3 12 192-16,2 1-192 0,1 3 320 0,0-3-64 16,-1-2 0-16,-1 8 0 0,1 0 0 0,0 5-16 15,-2-5 0-15,7 12 0 0,5 7 256 0,-5-8 48 16,-9-13 16-16,1 4 0 0,3 8 64 0,3 5 16 16,6 1 0-16,-8-3 0 0,-9-7-64 0,5 1-16 15,9 8 0-15,-7-1 0 0,-10-3 32 0,5 0 16 16,10 4 0-16,-1 1 0 0,-2 0-32 0,-1-4 0 15,-3-5 0-15,3-3 0 0,2-3-96 0,1 1-32 16,-1-6 0-16,-5-6 0 0,-8-13-240 0,12 4-48 0,0 0-16 0,0 0 0 16,0 0-16-16,0 0-128 0,0 0 192 0,7-7-64 15,1-3 0-15,-2-2 0 0,1-2 0 16,-1-3 0-16,-1-1-128 0,3-3 160 0,-1-3-160 16,-1-3 160-16,1 0-160 0,-1 2 0 0,1-1 0 0,1 2 128 15,-1 3-128-15,1 6 0 0,0 0 0 0,0 5 0 16,0 1 0-16,-8 9 0 0,9-3 0 0,-9 3 0 15,0 0-192-15,12 0 192 0,-12 0-160 0,11 7 160 16,-2-1-128-16,-1 3 128 0,0 0 0 0,0 3-144 16,2 3 144-16,-1 0 0 0,-1-2 0 0,0-1 0 15,0 1-144-15,0 1 144 0,0 2-160 0,1 2 160 16,0-3 0-16,1 7 192 0,1 1-16 0,-1-1 0 16,-1-3-176-16,0-2 0 0,0-2 0 0,-1 0 0 15,-1-4 0-15,1 0 0 0,1-2 0 0,-9-9 0 0,0 0-176 16,0 0-64-16,10 17-16 0,-2-7 0 15,-3-3-1984-15,-5-7-384 0,2-9-96 0,-2 9-14208 16</inkml:trace>
  <inkml:trace contextRef="#ctx0" brushRef="#br0" timeOffset="118353.01">19831 8059 16575 0,'0'0'1472'0,"6"-9"-1168"16,0 0-304-16,-1 2 0 0,-5 7 1424 0,6-5 240 15,-6 5 32-15,0 0 16 0,6-8-1136 0,-6 8-240 16,2-6-32-16,-2 6-16 0,0 0 96 0,0 0 32 15,0 0 0-15,-8 3 0 0,-1 1 144 0,-1 2 16 16,-1-1 16-16,0 3 0 0,-2 1 64 0,0 2 16 16,-3-1 0-16,3 8 0 0,2 7 288 0,-8-6 64 15,-12-7 16-15,7 6 0 0,11 10-144 0,-6 2-48 0,-10-3 0 0,0-1 0 16,2-3 144-16,3 7 32 0,3 7 0 0,3 6 0 16,-1 5-416-16,2 2-80 0,1-3-16 0,0-7 0 15,-1-5-352-15,3 2-160 0,2 3 128 0,3-2-128 16,1 4 128-16,6-2-128 0,3 3 0 0,2 1 128 15,1 3 16-15,0-2 0 0,-1-11 0 0,3-2 0 16,0-3-16-16,3-2 0 0,3-6 0 0,1-1 0 16,0-1-128-16,1 1 0 0,2-6 144 0,2 2-144 15,3-3 0-15,0-1-240 0,-1-2 48 0,-1-2 0 16,-1-6-304-16,1 4-48 16,2 0-16-16,1-1 0 0,1-3-1152 0,-1 0-224 15,-2 1-48-15,-1-2-16 0,1-2-704 0,-2 1-144 0,-2-3-32 0,-2-1 0 16</inkml:trace>
  <inkml:trace contextRef="#ctx0" brushRef="#br0" timeOffset="118660.65">20252 8561 35007 0,'0'17'1552'0,"-1"-7"320"0,-1-5-1488 0,-8-1-384 0,-7-9 0 0,4 6 0 15,4 6 160-15,1 5-32 0,0-2-128 0,-2 3 192 16,-5 1 256-16,1 5 32 0,1 0 16 0,0 1 0 16,-3-1 0-16,2 4 0 0,0 1 0 0,-1 2 0 15,-2 2 16-15,2 2 0 0,-1 0 0 0,-1 0 0 16,1 2-176-16,2 0-16 0,1-4-16 0,1 1 0 15,2-2-160-15,1-3-16 0,2-5-128 0,2-2 192 16,1-1-336-16,0-3-80 0,2-3-16 0,2-10 0 31,-2 8-1728-31,5 1-336 0,1 2-80 0</inkml:trace>
  <inkml:trace contextRef="#ctx0" brushRef="#br0" timeOffset="118884.85">19922 8668 47167 0,'0'9'1040'0,"-1"0"224"0,1-9 32 0,1 12 16 0,2 1-1056 0,2 0-256 16,3 1 0-16,2 2 0 0,2 1-176 0,2-2-80 16,1 2-32-16,3 3 0 0,-1-2 288 0,2 0 0 15,1 1 0-15,-1-1 0 0,5-4 192 0,-1 6 0 16,1-2 0-16,2 0 0 15,3 1-1280-15,-2-5-256 0,-1-2-48 0,0 5-16 16,2 7-1728-16,-6-12-368 0,-4-15-64 0</inkml:trace>
  <inkml:trace contextRef="#ctx0" brushRef="#br0" timeOffset="119323">20359 7992 31327 0,'-9'-14'1392'0,"9"14"272"0,2 13-1328 0,-2-13-336 0,0 0 0 0,0 0 0 16,4-9 1296-16,-4 9 192 0,8-7 48 0,-8 7 0 15,12 4-944-15,0 2-176 0,-1-1-32 0,1 1-16 0,0 2-96 0,1 3-16 16,-1 2 0-16,1 1 0 0,1 2-256 0,0 1 160 16,2 1-160-16,2 1 128 0,2 5 0 0,1 1-128 15,-2-2 192-15,2 3-64 0,5 1 128 0,-5 3 0 16,-4 3 16-16,0 0 0 0,1 3 304 0,0 2 48 16,1-2 16-16,1 7 0 0,4 10-64 0,-6-10 0 15,-6-11 0-15,1 2 0 0,-3 3-192 0,-1-1-64 16,-2-2 0-16,-2 3 0 0,-1 0-64 0,0 1 0 15,-3-1-16-15,-2 6 0 0,-2 8-80 0,-1-2-16 16,1-5 0-16,-4-1 0 0,-2-1-144 0,-4-7 0 16,-3-3 144-16,-1-2-144 0,0 0 128 0,0 1-128 15,-3-4 160-15,0-1-160 16,0 0-304-16,1-1-144 0,-2 0-48 0,-1-2 0 16,-2-2-2896-16,2-2-576 0</inkml:trace>
  <inkml:trace contextRef="#ctx0" brushRef="#br1" timeOffset="139123.47">3896 3708 31327 0,'-15'-15'2784'0,"9"4"-2224"16,0 3-560-16,6 8 0 0,0 0 1744 0,0 0 240 15,0 0 64-15,0 0 0 0,0 0-1712 0,10 6-336 0,1-2 0 0,1 1 0 16,0 1 0-16,1 1 0 0,1-1 0 0,2 2 128 16,2 0 208-16,3 1 48 0,1 0 0 0,3 3 0 15,2 1-80-15,-1 3-16 0,-1 3 0 0,1-2 0 16,-1 3-96-16,0-1 0 0,-2 0-16 0,2 1 0 16,0-1-48-16,-1 4-128 0,3 6 192 0,3-8-64 15,2-6 112-15,10 2 16 0,7 8 0 0,1 1 0 16,-3-5 32-16,0 2 16 0,-2 2 0 0,-2 8 0 15,-1 10-96-15,2-5-16 0,3-7 0 0,2-1 0 16,0 1-16-16,7-2-16 0,7-6 0 0,-1 10 0 16,-2 10-160-16,-2-7 0 0,-6-8 0 0,1 4 0 15,2 8 0-15,2 0 0 0,3-1 0 0,3 1 0 16,1-4 0-16,-3 12 0 0,-3 11 0 0,-4-9 0 0,0-7 128 0,3-3 0 16,3-3 0-16,7 2 0 0,7 1 64 15,-4-3 16-15,-5 5 0 0,-3 4 0 0,-4 5-32 0,5-4-16 16,3-7 0-16,9 2 0 0,7 1 0 0,-5-3 0 15,-8-1 0-15,-3 0 0 0,-2-2 32 0,7 1 16 16,4 3 0-16,1 8 0 0,-4 5-208 0,-3-3 0 16,-5 1 0-16,1-2 0 0,1-7 0 0,6-3 0 15,6-4 0-15,2 1-160 0,-1 5 160 0,-3 2 224 16,-4 5-48-16,1 1-16 0,2 0-160 0,5 0 0 16,2 2 0-16,-1-1 128 0,-4-2-128 0,-2 1 0 15,0-5 144-15,1 6-144 0,5 1 0 0,0 0 144 16,-3 1-144-16,-3 3 0 0,-6 2 128 0,0-4-128 15,1-7 0-15,5 0 0 0,1 0 192 0,1 2-192 0,-2 2 192 16,-4 0-192-16,0-2 192 0,3 2-192 0,0 0 192 0,5 1-192 16,3 0 208-16,-4 0-64 0,-5-3-16 0,-3 3 0 15,0 3-128-15,6 5 128 0,8 2-128 0,-3-5 128 16,-4-10-320-16,-6 0-64 0,-3 0 0 0,-1 2-16 16,2-3 592-16,0 3 112 0,0-1 16 0,1 4 16 15,-1-2-464-15,-3 0 128 0,-5-1-128 0,0-2 0 16,0-3 0-16,6-1 0 0,3 0 0 0,1-4 0 15,0-2 0-15,-3-1 128 0,-4-2-128 0,3 1 0 16,2 3 0-16,1-1 128 0,-1-4-128 0,-1 1 0 16,-2 2 0-16,-3-3 128 0,-7 4-128 0,0-3 0 15,-1-4 0-15,1 0 0 0,0-2 0 0,1 4 0 16,1-4 0-16,-5 1 128 0,-3-1-128 0,-6 1 0 16,-3 1 0-16,-2 2-192 0,-2 2 48 0,-1 0 0 15,-4-1-464-15,0 0-96 0,-4 1 0 0,-6 5-16 16,-6 8-1072-16,2-7-224 0,4-10-32 0,-2 4-16 15,-3 8-352-15,-4-5-64 0,-5-6-16 0</inkml:trace>
  <inkml:trace contextRef="#ctx0" brushRef="#br1" timeOffset="148665.6">21351 8749 13823 0,'0'0'1216'0,"0"0"-960"0,16-2-256 0,-2 0 0 16,0-1 1920-16,1 2 352 0,0-3 64 0,4 1 16 16,-1 3-1696-16,0-2-336 0,0 0-64 0,3 1 0 15,1 2 112-15,4-1 16 0,-1 0 16 0,4 0 0 16,3 0 32-16,2 0 0 0,0 0 0 0,0 0 0 15,0 0-304-15,0-1-128 0,-1 0 128 0,-2-1-128 16,-4 2 128-16,1 0-128 0,-2-2 128 0,-2 0-128 16,-3 2-304-16,0 0-144 0,-3 0-16 0,1 0-7136 15,-1 2-1424-15</inkml:trace>
  <inkml:trace contextRef="#ctx0" brushRef="#br1" timeOffset="149114.75">21175 8975 22751 0,'0'0'1008'0,"9"-2"208"0,-9 2-976 0,13 0-240 0,1 0 0 0,2-4 0 16,1 1 304-16,1 1 16 0,2 0 0 0,1 2 0 16,1-1 48-16,0 0 16 0,0-1 0 0,2 2 0 15,-1 2-256-15,-1 0-128 0,-1 2 128 0,1-6-128 16,1-4 0-16,0 4 0 0,0 3 0 0,2-3 0 0,0-5 0 0,2 3 0 16,2 3 0-16,0-3 0 0,-3 1 0 0,1-2 0 15,3 4 0-15,-1-2 0 16,-3 2-288-16,0 0-128 0,0-2-32 0,-2 2-10432 15</inkml:trace>
  <inkml:trace contextRef="#ctx0" brushRef="#br1" timeOffset="150052.12">22792 8673 17503 0,'0'0'1552'0,"0"0"-1232"16,0 0-320-16,0 0 0 0,0 0 1504 0,0 10 240 15,0-10 48-15,0 0 16 0,2 12-1248 0,-1-1-256 16,-1-11-48-16,2 11-16 0,3 1 400 0,-2 0 64 16,-3-4 32-16,1 1 0 0,-1-9-16 0,4 14 0 15,0 0 0-15,0 2 0 0,0 2 96 0,-2-1 16 16,-2 3 0-16,0-5 0 0,0-3-112 0,0 1-16 15,0 1 0-15,-2 1 0 0,-2-5-192 0,4-10-32 0,-2 12-16 0,2-12 0 16,0 0-48-16,0 0-16 0,0 0 0 0,0 0 0 16,0 0-32-16,0 0-16 0,0 0 0 0,8-5 0 15,0-6-352-15,-1 0 144 0,-2-4-144 0,1 0 0 16,1 0 128-16,-1 2-128 0,1-2 0 0,1 0 0 16,-2 0 0-16,3 2 0 0,3 0 0 0,-4 1 0 15,-2 3 0-15,-6 9 0 0,8-9 0 0,-8 9 0 16,0 0 0-16,0 0 0 0,0 0 0 0,11 2 0 15,-4 6 0-15,0 4 0 0,-3-2 0 0,0 3 0 16,0 0 128-16,0 2-128 0,1 0 192 0,0 1-192 16,2-3 128-16,-2 1-128 0,-1-1 0 0,1-4 0 15,3 1 176-15,-8-10-176 0,0 0 160 0,11 7-160 16,0-1 128-16,-11-6-128 0,9-2 0 0,0-4 144 16,-1-2 80-16,0-3 16 0,-2 2 0 0,2-4 0 15,0-2-80-15,0-2-16 0,-2 0 0 0,1-1 0 0,1-1-144 0,-1 2 0 16,1-2 144-16,1-1-144 0,1-2 0 0,-1 3 0 15,0-1 0-15,1 2 0 0,3-3 0 0,-1 5 0 16,-2 3 0-16,1 3 0 0,-1 5-144 0,2 2 144 16,0 2-160-16,1 1 160 0,0 0 0 0,2 2 0 15,1 1 0-15,1 1 0 0,-1 1 0 0,2 0 0 16,1 2 0-16,1-1 0 0,-2 2 224 0,-1 1-64 16,0 0-16-16,0 2 0 0,-1-5 96 0,-1 6 16 15,1 0 0-15,1 1 0 0,0 1-32 0,-3 2 0 16,-6-5 0-16,0 2 0 0,0 1-224 0,0-1 176 15,-1 0-176-15,0 0 160 0,-1-2-160 0,1 1 0 16,-1-1 0-16,2 0 0 0,0-3 0 0,-8-8 0 0,0 0 0 0,0 0 0 31,0 0-576-31,0 0-128 0,0 0-48 0,0 0 0 16,0 0-2656-16,0 0-544 0,0 0-96 0</inkml:trace>
  <inkml:trace contextRef="#ctx0" brushRef="#br1" timeOffset="150780.4">24433 8480 13823 0,'0'0'608'0,"0"0"128"0,8-4-592 0,-8 4-144 15,0 0 0-15,0 0 0 0,6-3 2992 0,-6 3 560 16,0 0 112-16,0 0 32 0,0 0-2112 0,0 0-432 16,-8 12-64-16,-1 1-32 0,-4 2-32 0,2 0-16 15,0 2 0-15,1-1 0 0,-6 2-144 0,2 0-32 16,-1 3 0-16,2-4 0 0,-2 0-144 0,-1 1-48 16,2 1 0-16,-1 3 0 0,0-4-272 0,0 0-64 15,0 2-16-15,-1-3 0 0,2 0-112 0,-2 0-32 16,3 0 0-16,1-2 0 0,1-2-144 0,0-1 0 15,2-3 0-15,1 0 128 16,2-2-464-16,6-7-112 0,-7 6 0 0,7-6-16 16,0 0-2160-16,0 0-448 0,0 0-64 0,-2-13-32 0</inkml:trace>
  <inkml:trace contextRef="#ctx0" brushRef="#br1" timeOffset="151089.26">24144 8522 21183 0,'0'0'944'0,"0"0"192"0,-3-11-912 0,3 11-224 0,-5-9 0 0,5 9 0 15,0 0 3568-15,0 0 656 0,0 0 144 0,0 0 32 16,0 0-3424-16,0 0-672 0,0 0-144 0,0 0-32 16,0 0-128-16,9 4 0 0,-9-4 144 0,12 9-144 15,-1 3 0-15,0 1 0 0,-2 0 0 0,3 1 0 0,-2 2 128 0,0 2-128 16,1 0 128-16,1 3-128 0,-2 0 352 0,2-1 0 15,0-3 0-15,-2 1 0 0,0 1 144 0,1 0 16 16,-3-1 16-16,2-1 0 0,-1 1-240 0,0-3-48 16,0 1-16-16,1-1 0 0,-3-1-224 0,3-1 128 15,-1-2-128-15,0-1 0 0,-1 0 0 0,1-3 0 16,0-3 0-16,1 1 0 16,1 0-384-16,-11-5-192 0,9 7-16 0,-9-7-16 15,12 0-1888-15,-12 0-384 0,10-1-80 0</inkml:trace>
  <inkml:trace contextRef="#ctx0" brushRef="#br1" timeOffset="151591.97">25218 8386 22111 0,'0'0'1968'0,"0"0"-1584"15,0 0-384-15,0 0 0 0,0 0 3616 0,0 0 640 16,0 0 128-16,-1 11 32 0,3 2-3536 0,-1 2-704 15,-1 3-176-15,3 5 0 0,0 1 192 0,-1 5 16 16,0 4 0-16,0-3 0 0,-2 1-208 0,1-2 128 16,2-1-128-16,-2 4 0 0,1 0 0 0,-1-3 0 15,0 0 0-15,-1-5 0 0,0 0 0 0,0-1 0 0,0 1 0 0,0-3 0 32,3-4-640-32,-1-2 0 0,1 0-16 0,0-2 0 15,-1-2-1904-15,-2-11-384 0,3 12-80 0,-3-12-16 0</inkml:trace>
  <inkml:trace contextRef="#ctx0" brushRef="#br1" timeOffset="151797.66">25137 8699 11055 0,'0'0'976'0,"0"0"-784"0,0 0-192 0,0 0 0 15,0 0 6976-15,0 0 1344 0,0 0 256 0,13 8 64 16,0-3-6784-16,-1-1-1344 0,0-1-288 0,1 0-48 15,2 1 176-15,1 0 32 0,-1 0 16 0,4 0 0 0,0-1-400 0,2-3 0 16,3-3 128-16,0 2-128 16,2-1-640-16,2 1-144 0,-1-1-48 0,-1-2 0 15,0-2-2032-15,-1 0-400 0,0-3-96 0</inkml:trace>
  <inkml:trace contextRef="#ctx0" brushRef="#br1" timeOffset="152362.53">25964 7999 6447 0,'0'0'576'0,"-8"8"-576"0,-1 1 0 0,1 6 0 15,1 5 8080-15,2 5 1520 0,1 1 288 0,2 4 64 16,-2 1-8144-16,2 3-1616 0,2 0-336 0,0 2-64 15,-1 4 208-15,1-1 0 0,1 4 0 0,1 1 0 16,0 0 144-16,1-1-144 0,-2-1 0 0,2-4 144 16,-1-6-144-16,1-2 0 0,-2-1 144 0,2-3-144 15,-1 0 240-15,1-5-32 0,0-4 0 0,-1-1 0 16,1 1 304-16,1-7 64 0,0-2 16 0,-4-8 0 16,0 0 64-16,0 0 16 0,6 8 0 0,-6-8 0 15,0 0-272-15,0 0-48 0,13 0-16 0,-2-4 0 16,-2-4-160-16,1-4-48 0,1-1 0 0,0-4 0 0,1-1-128 15,1-1 0-15,2-6 0 0,1-1 128 0,4-4-256 16,-3 1-64-16,-3 2-16 0,3-1 0 0,0 2-48 0,0 3 0 16,-2 1 0-16,-2 5 0 0,-3 2 256 0,2 6 0 15,-1 0 0-15,1 5 0 0,-3-4-192 0,2 6 192 16,-11 2-208-16,13 4 80 0,-3 2 128 0,1 1-160 16,-11-7 160-16,13 10-160 0,-2 2 160 0,1 3-128 15,0 2 128-15,0 2-128 0,-3 0 128 0,0 5 0 16,-1-5 0-16,-2 5 0 0,-1-2 0 0,-1 1 0 15,-1 2 0-15,-2-1 0 0,1-2-160 0,-2 0 160 16,-3-1-192-16,-1 0 192 0,0-3 0 0,1 1 0 16,-3 2 0-16,-1-4 0 0,-2-2 272 0,0 0-32 15,-1 1-16-15,-1 1 0 0,-2-3 16 0,0 2 0 16,0-6 0-16,-1-1 0 0,-3-2-48 0,0-6-16 16,0-3 0-16,-1-1 0 0,-2 0-32 0,-1-2 0 0,-1-3 0 0,-1-1 0 31,-2 1-1248-31,-1-5-256 0,-4-5-48 0,-1-4-19008 0</inkml:trace>
  <inkml:trace contextRef="#ctx0" brushRef="#br1" timeOffset="163418.73">30421 646 17503 0,'-10'-11'1552'0,"-5"1"-1232"16,-2 2-320-16,-1-3 0 0,0-1 5632 0,-1-1 1088 15,3 2 192-15,-1 3 64 0,-2 3-5456 0,2-1-1088 16,0-1-224-16,0-4-32 0,-2-3 32 0,-1 3 16 16,1 0 0-16,-1 2 0 0,1 0-96 0,-3 1-128 15,-5 3 176-15,0 4-176 16,-4-2-256-16,-6 6-144 0,-6 3-48 0,-5 3 0 16,-3 6-608-16,-1 4-128 0,-1 2-32 0,-1 1 0 15,-1-1 0-15,-6-1 0 0,-7-1 0 0,-5-1 0 0,-5-2 768 0,4 1 160 16,2 0 32-16,0 1 0 0,-1-2 256 0,-9 0 0 15,-6 2 176-15,-1-3-176 0,2 4 384 0,3-1-48 16,5-1 0-16,-7 4 0 0,-8 5-80 0,1 0-32 16,3 0 0-16,5 8 0 0,5 6-224 0,-9 5 0 0,-9 3 0 15,3 4 0-15,2 1-144 0,5 4 144 0,3-1 0 0,-4 2-144 16,-6 4 144-16,3 9 0 0,2 11 0 0,6 2 0 16,7-3 0-16,-1 3 0 0,-4 4 0 0,0 7 128 15,-2 9-128-15,7-5 0 0,7 0 128 0,2 2-128 16,0 2 0-16,2 2 128 0,1-3-128 0,2 0 0 15,5-3 128-15,4 5-128 0,7 6 160 0,7-7-160 16,3-7 128-16,5 7-128 0,2 3 0 0,4-2 144 16,3-1-144-16,1-4 192 0,1 0-192 0,4 0 192 15,6 3-192-15,3-2 192 0,1-3-192 0,6-2 192 16,1-2-192-16,5 4 192 0,4 1-192 0,6-5 192 16,2-7-64-16,5-2 0 0,3-1 0 0,2 3 0 15,3 2 0-15,7-3-128 0,3-5 192 0,6-5-64 0,3 1 64 16,6-3 0-16,5 0 0 0,1 0 0 15,2-2-192-15,1-3 160 0,2-5-160 0,6-6 160 0,6 2-160 0,4-3 160 16,3 1-160-16,0 2 160 0,-5 1-32 0,9-4-128 16,5-5 192-16,4 1-64 0,1-2-128 0,-1-5 0 15,-5 1 0-15,8 1-176 0,7 0 176 0,-5 2 0 16,-9 1 0-16,0-2 0 0,1-2 0 0,4-2 0 16,4-1 0-16,-8-4 0 0,-7-6 0 0,0-3 0 15,3-3 0-15,5-2 128 0,3 0-128 0,-7-3 192 16,-7-3-64-16,5 0 0 0,3-2-128 0,2-2 0 15,2 1 0-15,-4-2-128 0,-6-1 128 0,5 0 128 16,2 0-128-16,2 0 176 0,2-4-176 0,-7 3 128 16,-9 1-128-16,2-4 128 0,2-2-128 0,1-2 160 0,-1 4-160 15,-6 0 160-15,-9-2-160 0,-3-3 0 0,-1 1 0 16,0 0 128-16,2 2-128 0,2-2 0 0,1 1 0 0,-7 1 0 16,-8-1 0-16,-3-2 0 0,-5-4 176 0,2 2-176 15,2 0 0-15,1 1 128 0,-2-1-128 0,3 0 0 16,2 0 128-16,-3 0 0 0,-9-2-128 0,-2-2 192 15,-4 0-48-15,-1-5-16 0,0-2 0 0,-2-1 0 16,1-2-128-16,2-1 0 0,4 0 0 0,-2-3 0 16,-4-1 128-16,2-5-128 0,2-1 128 0,-3-2-128 15,-4-1 160-15,-2 0-160 0,-1 0 192 0,-1 0-192 16,0 0 224-16,2-2-64 0,2 1-16 0,5-3 0 16,4-3-144-16,2-1 128 0,1-1-128 0,1 0 128 15,2-3-128-15,-2-1 0 0,-1-4 0 0,-3 1 0 16,-3 1 0-16,2 0 0 0,0 1 0 0,1 1 0 15,1-2 0-15,-18 19 0 0,6-7 0 0,2 1 0 0,1-5 240 0,0-3 16 16,-1-6 0-16,0 0 0 0,-2-1-48 0,24-38 0 16,-11 13 0-16,-9 7 0 0,-3 6 80 0,-5-1 16 15,0-2 0-15,-1 0 0 0,-1 1-144 0,2 0-32 16,-1-2 0-16,-1 2 0 0,-1 2-128 0,0-1 0 16,-1-3 0-16,1-2-176 0,0-4 176 0,-2-1-128 15,1 5 128-15,-3-1-128 0,-3 3 128 0,-1 5 0 16,0 4 0-16,-1-4 0 0,-11 32 0 0,-5 22 128 15,0 0 0-15,0 0 0 0,0 0 112 0,0 0 16 16,0 0 16-16,0 0 0 0,0 0 128 0,0 0 32 16,0 0 0-16,0 0 0 0,0 0-576 0,0 0-112 15,0 0-32-15,0 0 0 0,0 0 160 0,0 0 128 0,0 0-192 0,0 0 192 16,-4-1252-192-16,-4 1185 64 16,4 0 128-16,-1 3-208 0,-2 3 208 0,2-2 0 0,0-3 0 0,-3-1 0 15,-1-2 0-15,-3 4 0 0,-1 4 0 0,0 4 0 16,-1 0 0-16,-2 0 0 0,-1-2 0 0,-1-1 0 15,-2-1 0-15,-2 0-144 0,-4 2 144 0,-1 2-128 16,-1 2 0-16,1 2 0 0,-2-1 0 0,3 1 0 16,2-6 128-16,1 2 0 0,3-7 0 0,-1 5 0 15,0 4 0-15,1 1 0 0,1 2 0 0,0-2 0 16,0 1 0-16,-2-2 0 0,-1 1 128 0,-4-2-128 16,-3-2 0-16,12 26 128 0,-4-1-128 0,-3-3 0 15,-5-2 128-15,-1-1-128 0,0-4 160 0,0 0-160 16,0 0 0-16,-24-40 0 0,10 10 0 0,6 10 0 15,4 10 0-15,1 3 0 0,-1 3 0 0,-2 4 0 0,0 3 0 0,-2 1 0 16,-2-4 0-16,-2 0 0 0,-2 2 0 0,1 0 0 16,1-2 0-16,3 2 144 0,1 2-144 0,2 5 0 15,-1 4 0-15,-1 2 0 0,-2 0 0 0,-6 2 0 16,-3 4 0-16,-7 0 0 0,-8 0 0 0,4 2 0 16,4 2 0-16,2 2 0 0,1-2 0 0,-6 1 192 15,-6 0-32-15,-7 3 0 0,-5 1-160 0,2 0-176 16,3 2 48-16,3 1 0 0,2 1 128 0,-4 1 0 15,-8 0 0-15,-1 4 128 0,-4 4-128 0,6 3 0 16,6-3 0-16,2 2 0 16,-2 2-512-16,-6 3 0 0,-9 0-16 0,2 7 0 15,1 1-2480-15,0 5-480 0,-6 1-96 0</inkml:trace>
  <inkml:trace contextRef="#ctx0" brushRef="#br1" timeOffset="166409.2">28688 1379 8511 0,'0'0'384'0,"0"0"64"0,0 0-448 0,0 0 0 15,0 0 0-15,0 0 0 0,0 0 1968 0,0 0 288 16,0 0 64-16,0 0 16 0,0 0-432 0,0 0-96 16,7-10-16-16,-7 10 0 0,0 0-384 0,8-5-96 15,-1 0-16-15,3 1 0 0,0 2-496 0,2-1-96 16,-1-1-32-16,5 3 0 0,4-2 48 0,-2 1 16 16,-1-1 0-16,4-1 0 0,6 0-160 0,-1 1-16 15,0 1-16-15,-1 1 0 0,0-2-192 0,-3-1-32 16,-2 3-16-16,-1 1 0 0,-2-2-96 0,-1 2-16 0,-2 3 0 0,0 2 0 15,-5 0-192-15,-1 2 128 0,-8-7-128 0,6 9 0 16,-5 4 0-16,-2-1 0 0,-5-2 0 0,0 2 0 16,-3 0 0-16,-2 1 0 0,-2 0 0 0,-1-1 0 15,-2-2 0-15,-2 3 0 0,1 1 0 0,0-1 0 16,-1-1 128-16,1 0-128 0,-1 0 0 0,2-2 0 16,0-3 0-16,5-1 0 0,0 2 0 0,3-2 0 15,8-6 0-15,-6 7 0 0,6-7 0 0,0 0 0 16,-7 8 0-16,7-8 0 0,0 0 0 0,0 0 0 15,6 13 0-15,-6-13-128 0,7 9 128 0,2 0 0 16,1-1-128-16,-10-8 128 0,11 5 0 0,2 2 0 16,0-1 0-16,0 2-128 0,-1 1 128 0,0-2 0 15,0-1 0-15,-1 2 0 0,1 1-128 0,-1 0 128 0,-1 2 0 0,0 0 0 16,0 2 0-16,-4-1 0 0,-1 1 0 16,-1-1 0-16,-1 0 0 0,-2 1 0 0,0 0 0 0,-1 1 0 15,-1-2 0-15,-3 0 0 0,-1-1 128 0,-2 1-128 16,1-2 176-16,1 2-176 0,-2-1 160 0,-1 0-160 15,1-3 128-15,-1 3-128 0,-1-1 0 0,-1 0 0 16,0 0 0-16,0-1 0 16,-1-1-592-16,-1-1-208 0,-1 1-32 0,2-1-14864 15</inkml:trace>
  <inkml:trace contextRef="#ctx0" brushRef="#br1" timeOffset="166672.54">29682 1453 25743 0,'0'0'1136'0,"0"0"240"0,0 0-1104 0,0 0-272 0,0 10 0 0,0 3 0 16,-2 3 576-16,1 0 64 0,-1-2 16 0,-1-1 0 15,-1 4 240-15,-1 3 32 0,-3-2 16 0,0 3 0 16,-1 2-352-16,0-1-64 0,0-1-16 0,0 1 0 15,0-3-352-15,-2-1-160 0,1 0 128 0,1-1-128 16,-1-3 144-16,1 2-144 0,-1-4 160 0,2-2-160 16,-1 1 0-16,2-5 0 0,1 1 0 0,-2-2 0 15,8-5-1536-15,-10 2-416 0,10-2-80 0</inkml:trace>
  <inkml:trace contextRef="#ctx0" brushRef="#br1" timeOffset="166861.24">29379 1604 9215 0,'0'0'816'0,"0"0"-656"16,-9 1-160-16,9-1 0 0,0 0 4256 0,0 0 816 16,0 0 176-16,-1 10 16 0,1 0-2816 0,0-10-560 15,9 10-112-15,3 2-32 0,-1 0-640 0,4 0-128 16,3-2-16-16,2-1-16 0,0 4-560 0,3 2-128 16,-3-5 0-16,3 0-16 0,0 1-240 0,-2 1 0 15,-1-6 0-15,-2 1 0 16,0-1-2048-16,3 1-384 0,-2-1-96 0,0-2-12128 0</inkml:trace>
  <inkml:trace contextRef="#ctx0" brushRef="#br1" timeOffset="167093.1">30197 1379 21183 0,'0'0'944'0,"0"0"192"0,0 0-912 0,0 0-224 0,0 0 0 0,0 0 0 16,-2 11 2368-16,2 1 416 0,0-12 96 0,2 17 0 16,-1 1-1776-16,0 3-352 15,1 3-80-15,0 2-16 0,2 1-464 0,-1 3-192 0,-1 0 176 0,1 0-176 16,0 0 0-16,-1-1 128 0,-1-3-128 0,2-3 0 16,1-2 0-16,-1-1-192 0,-2-2 48 0,2 0 0 15,-2-7-1680-15,0-1-336 0,-1-10-64 0</inkml:trace>
  <inkml:trace contextRef="#ctx0" brushRef="#br1" timeOffset="167281.24">30092 1615 7359 0,'0'0'656'0,"0"0"-528"16,-7-4-128-16,7 4 0 0,0 0 5024 0,0 0 976 15,0 0 192-15,0 0 32 0,0 0-4096 0,0 0-816 16,11-3-160-16,1 0-48 0,2 2-352 0,-1-4-80 15,2-2-16-15,0-2 0 0,2 0-656 0,2 1 0 16,-1 3 0-16,1-1 0 16,1-5-2480-16,2 2-528 0,3 3-96 0,0-4-9776 0</inkml:trace>
  <inkml:trace contextRef="#ctx0" brushRef="#br1" timeOffset="167754.26">30699 1255 5519 0,'5'-8'496'0,"1"-2"-496"0,0 2 0 0,0 0 0 16,1-1 4096-16,0 1 704 0,0 0 160 0,-1 2 32 16,1-2-2496-16,1 1-512 0,2-1-80 0,-1 1-32 15,-1-1-352-15,3 0-80 0,0-1-16 0,1 0 0 16,0 1-432-16,1-1-96 0,0-2 0 0,1 5-16 16,2 2-400-16,0 0-80 0,-2-1-16 0,-1 1 0 15,-1 3-128-15,-2 1-48 0,-10 0 0 0,14 3 0 0,1 1-208 0,-2 3 144 16,-3 2-144-16,2 3 128 0,-2 1 0 0,-2 5-128 15,-3 6 192-15,1 2-64 0,-1 1-128 0,-5-1 128 16,-4 3-128-16,-3 1 128 0,1 1-128 0,1-4 0 16,-1 2 144-16,-3 2-144 0,-4 2 128 0,3-3-128 15,-1-4 128-15,4 0-128 0,1-2 0 0,-1-5 144 16,-6 1-144-16,0-2 0 0,1-1 0 0,-1-2 0 16,0-1 0-16,0-1 0 0,1-4 0 0,0-3 0 15,-1-2 0-15,1 0-192 0,1-1 192 0,3-3 0 16,-1-2 0-16,9 2-144 0,-11-5 144 0,5-4-128 15,-1 0 128-15,3-2-128 0,2 0 128 0,2 2-208 16,2-3 80-16,2 4 128 0,-4 8-192 0,11-5 192 0,3 2-192 16,-1 4 192-16,0 6 0 0,4 0 208 0,3-1 0 0,2 4 0 15,1 5 304-15,-1-1 48 0,-1 1 16 16,1-1 0-16,5 4-128 0,-1-2-32 0,-2-1 0 0,1 1 0 16,0-2-208-16,-3-1-32 0,-2-1-16 0,-1 0 0 15,2 0-288-15,-4 1-64 0,-1-3-16 0,-3 3 0 31,-2 0-2432-31,-3 0-496 0,-3 0-80 0</inkml:trace>
  <inkml:trace contextRef="#ctx0" brushRef="#br1" timeOffset="169113.87">26978 3389 16703 0,'0'0'736'0,"0"0"160"0,0 0-720 0,0 0-176 0,-8 5 0 0,8-5 0 16,0 0 720-16,-5 11 112 0,-3-5 32 0,8-6 0 16,-7 9 32-16,1 2 0 0,-1 0 0 0,2 1 0 15,0 1-448-15,0 0-96 0,-2-1-16 0,2 2 0 16,1 1-16-16,2-1 0 0,-1 0 0 0,2 1 0 15,-1-4 144-15,0 2 32 0,-1-1 0 0,2 1 0 0,-1 0-304 0,2 2-48 16,-1-1-16-16,0-1 0 0,0-1-128 0,-1-2 0 16,2-10 144-16,2 12-144 0,0-2 256 0,-2-10-32 15,0 0 0-15,11 7 0 0,-1-2 160 0,0-2 16 16,1-5 16-16,1 1 0 0,-1 0-48 0,1-5-16 16,1 3 0-16,1-3 0 0,1 1-352 0,0 1 128 15,0 0-128-15,0 2 0 16,4-5-400-16,-4 3-160 0,-2 2-16 0,2-4-8400 15,-1 3-1680-15</inkml:trace>
  <inkml:trace contextRef="#ctx0" brushRef="#br1" timeOffset="169411.83">27381 3312 4607 0,'0'0'400'0,"0"0"-400"0,0 0 0 0,-8 7 0 15,8-7 4032-15,-9 9 736 0,0 4 144 0,1-2 16 16,1 2-3280-16,1 2-672 0,1 0-128 0,-3 5-16 16,-1 2-144-16,-2 4-32 0,-1 3 0 0,-1 4 0 15,2 3-144-15,-2 3-48 0,-3-2 0 0,2 2 0 16,2 5-272-16,1 2-48 0,1-7-16 0,-2 1 0 15,-1-3-128-15,2-1 0 0,1-6 144 0,1-2-144 16,0-4-272-16,1 0-128 0,2-2-32 0,1-1-8208 16,1-3-1632-16</inkml:trace>
  <inkml:trace contextRef="#ctx0" brushRef="#br1" timeOffset="170148.02">27913 3621 11055 0,'0'0'976'0,"0"0"-784"0,-4 9-192 0,-2-1 0 16,6-8 3376-16,-10 9 624 0,-2 3 128 0,1 2 32 16,-1 0-2736-16,-3 2-528 0,-4-2-128 0,1 1 0 15,-1 0-176-15,-1 4-16 0,-4-1-16 0,-1 2 0 16,1 0-416-16,-1 1-144 0,3-1 0 0,-2-1 144 15,1 0-288-15,2-4-64 0,3 0-16 0,1-2 0 16,0-2-368-16,2 1-80 0,2-4-16 16,2-3-7824-16,0-1-1552 0</inkml:trace>
  <inkml:trace contextRef="#ctx0" brushRef="#br1" timeOffset="170358.39">27566 3768 12895 0,'0'0'1152'0,"0"0"-928"16,0 0-224-16,12 9 0 0,-1 4 4128 0,1 1 784 16,1-3 144-16,1 1 48 0,1 0-3632 0,2-1-704 15,1 1-160-15,1 1-32 0,1 2 32 0,-2-2 0 16,-2 0 0-16,1-2 0 0,1 2-368 0,0-2-80 16,-1-1-16-16,-1 1 0 0,-2-2-144 0,1 1-256 15,-2-2 64-15,-2 0 16 16,-1-3-1984-16,0 0-400 0,-1-1-64 0,0-1-10464 0</inkml:trace>
  <inkml:trace contextRef="#ctx0" brushRef="#br1" timeOffset="170561.3">28047 3815 10127 0,'0'0'448'0,"0"0"96"15,0 0-544-15,0 0 0 0,0 0 0 0,0 0 0 16,0 0 4640-16,0 0 816 0,10 0 176 0,-10 0 16 16,13 0-3920-16,-1 0-768 0,0 0-176 0,0 0-16 0,-1-2-512 0,2-1-112 15,0-1-16-15,3 2 0 16,1-2-752-16,-1 0-144 0,-1-2-48 0</inkml:trace>
  <inkml:trace contextRef="#ctx0" brushRef="#br1" timeOffset="171111.68">28727 3339 5295 0,'0'0'224'0,"0"0"64"0,0 0-288 0,0 0 0 0,0 0 0 0,0 0 0 16,0 0 400-16,0 0 32 0,0 0 0 0,0 0 0 16,0 0 1408-16,0 0 272 0,0 0 64 0,0 0 16 15,0 0 256-15,0 0 48 0,0 0 16 0,0 0 0 16,0 0-752-16,0 10-160 0,0-10-16 0,2 10-16 16,-4-1-336-16,2-9-64 0,-1 11-16 0,0-1 0 15,-2 0-624-15,1 0-128 0,-1-1-16 0,-1 2-16 16,-1 2-368-16,0 0 144 0,-3 2-144 0,-1-1 0 15,-3 0 128-15,2 1-128 0,-1-1 0 0,1-1 0 16,-2 2 0-16,2-2 0 0,0-2 0 0,3 0 0 16,-1-3 0-16,8-8 0 0,0 0 0 0,0 0-144 15,-5 9 144-15,5-9 0 0,0 0 0 0,0 0 0 16,0 0 0-16,0 0 0 0,0 0 0 0,0 0-128 0,13 2 0 0,-3 2 0 16,-10-4 0-16,13 4 0 0,-1-1 128 0,-1 1 0 15,0-2-144-15,1 3 144 0,-1 2 0 0,1 1 0 16,1 0 0-16,2-2 0 0,-1-1-144 0,1 1 144 15,1-3 0-15,-4 3 0 0,-12-6 0 0,12 6 0 16,2 1 0-16,-1-2 0 0,-4 1 0 0,-1 2 0 16,-2 3 0-16,1-2 0 0,-2 1 0 0,-2 2 0 15,-5 1 0-15,0 3 0 0,-1-1 0 0,-2 2 0 16,-5 2 0-16,-2-1 144 0,0 0-144 0,-2 2 128 16,-3-3-128-16,-1 1 128 0,-2-5-128 0,2 0 0 15,0-1 0-15,-1-1-176 0,1 1-64 0,1-3-16 16,1-2 0-16,1-3-9728 0,0-3-1968 15</inkml:trace>
  <inkml:trace contextRef="#ctx0" brushRef="#br1" timeOffset="171356.97">28804 3349 25791 0,'0'0'2304'0,"0"0"-1856"0,0 0-448 0,0 0 0 16,0 0 2656-16,0 0 432 0,0 0 96 0,0 0 16 15,0 0-1840-15,11-2-352 0,-11 2-80 0,15-2-16 16,4-1-496-16,2 0-96 0,2-1-32 0,3 2 0 0,0 2-288 0,3-1 0 16,-1-5 128-16,4 2-128 15,-2 1-352-15,4-4-128 0,2 1-32 0,8-1 0 16,6 0-2592-16,3 1-528 0,1-2-96 0</inkml:trace>
  <inkml:trace contextRef="#ctx0" brushRef="#br1" timeOffset="172248.96">30872 5715 6447 0,'-13'4'576'0,"5"1"-576"16,2 3 0-16,-1-2 0 0,7-6 2640 0,-9 5 432 15,2 1 64-15,7-6 32 0,0 0-1280 0,0 0-256 16,0 0-48-16,0 0-16 0,0 0 112 0,10 6 32 16,-10-6 0-16,14 3 0 0,4-6-496 0,3 2-112 15,4 0-16-15,-3-3 0 0,-4-3-512 0,4 1-96 16,3-2-32-16,1 1 0 0,-1 2-256 0,-2 0-48 16,0 0-16-16,-2-1 0 0,-3 1-384 0,-1 1-96 15,-2 0-16-15,0 2 0 16,-2 2-1584-16,-2-3-320 0,1 2-64 0,1 0-16 15,2-1 912-15,-4 2 176 0,-11 0 48 0,13-4-9072 0</inkml:trace>
  <inkml:trace contextRef="#ctx0" brushRef="#br1" timeOffset="173739.04">31447 5470 17503 0,'0'0'1552'0,"0"0"-1232"0,0 0-320 0,0 0 0 15,0 0 912-15,-7-4 128 0,7 4 32 0,0 0 0 16,0 0-880-16,0 0-192 0,0 0 0 0,0 0 0 0,0 0 128 0,0 0 0 16,0 0 16-16,0 0 0 0,6-9 368 0,-1 2 80 15,-5 7 16-15,0 0 0 0,0 0 176 0,0 0 48 16,0 0 0-16,10-4 0 0,1 0 480 0,-11 4 96 15,0 0 32-15,0 0 0 0,0 0-448 0,13-2-96 16,1-2 0-16,-2 2-16 0,-12 2-304 0,12-1-64 16,1 0-16-16,0 0 0 0,1-1-240 0,0 1-32 15,-1 1-16-15,2 0 0 0,-1 0-208 0,-1 1 128 16,-1-1-128-16,0 3 0 0,-1 2 128 0,0-2-128 16,-11-3 0-16,10 2 0 0,-10-2 0 0,0 0 128 15,0 0-128-15,0 0 0 0,9 4 160 0,-9-4-16 16,0 0 0-16,0 0 0 0,0 0 16 0,0 0 0 15,0 0 0-15,0 0 0 0,0 0 128 0,0 0 32 16,0 0 0-16,0 0 0 0,0 0-320 0,0 0 0 16,0 0 128-16,11 0-128 0,-11 0 0 0,10-5 0 0,-10 5 0 15,11-1 0-15,-11 1 192 0,0 0-192 0,0 0 192 0,11 0-192 16,-11 0 0-16,11 2 0 0,-11-2-160 0,0 0 160 16,0 0-144-16,9 7 144 0,-3-1 0 0,-6-6 0 15,0 0 0-15,0 0 0 0,0 0 0 0,0 0 0 16,0 0 0-16,0 0 0 0,0 0 0 0,0 0 0 15,0 0 0-15,0 0 144 0,0 0-144 0,0 0 128 16,0 0 128-16,0 0 0 0,0 0 16 0,0 0 0 16,0 0-144-16,0 0-128 0,0 0 144 0,0 0-144 15,0 0 128-15,0 0-128 0,-9 3 0 0,9-3 144 16,0 0-144-16,0 0 0 0,-9 4 0 0,9-4 0 16,0 0 0-16,0 0 0 0,0 0 0 0,0 0 0 0,0 0 0 0,0 0 0 15,0 0 0-15,0 0 0 0,0 0 0 16,0 0 0-16,0 0 0 0,0 0 0 0,0 0 128 0,0 0-128 15,0 0 128-15,0 0-128 0,0 0 0 0,0 0 128 16,0 0-128-16,0 0 0 0,0 0 0 0,0 0 0 16,0 0 0-16,0 0 0 0,0 0 0 0,0 0 0 15,0 0 0-15,0 0 0 0,0 0 0 0,0 0 0 16,0 0 0-16,0 0 0 0,0 0 0 0,0 0 0 16,0 0 0-16,0 0 0 0,-4 8 0 0,4-8 0 15,0 0 0-15,0 0 0 0,0 0 192 0,0 0-64 16,0 0 0-16,0 0 0 0,0 0-128 0,0 0 160 15,0 0-160-15,0 0 160 0,0 0-160 0,0 0 0 16,0 0 0-16,0 0 128 0,0 0-128 0,0 0 0 16,0 0 0-16,0 0 0 0,0 0 0 0,0 0 0 0,0 0 0 0,5 8 128 15,-5-8-128-15,0 0 0 0,0 0 0 0,0 0 0 16,0 0 0-16,0 0 0 0,0 0 0 0,0 0 0 16,0 0 0-16,7 6 0 0,-7-6 128 0,0 0-128 15,0 0 0-15,0 0 0 0,0 0 144 0,0 0-144 16,-1 9 0-16,1-9 144 0,-6 11-144 0,6-11 0 15,0 0 128-15,-3 7-128 0,3-7 0 0,-4 8 0 16,4-8 0-16,0 0 0 0,0 0 0 0,0 0 0 16,0 0 0-16,0 0 0 0,0 0 128 0,0 0-128 15,0 0 0-15,1 11 0 0,-1-11 128 0,0 9-128 16,0-9 0-16,0 0 0 0,0 0 0 0,-4 10 0 16,0-2 0-16,-2 0 0 0,-2 0 0 0,0-1 0 15,1-1 0-15,0 0 0 0,-3-3 0 0,10-3 0 0,-7 5 0 0,7-5 0 16,0 0 0-16,-8 5 0 0,8-5 0 15,0 0 0-15,-11 3 0 0,11-3 0 0,0 0 0 0,-9 4 0 16,9-4 0-16,0 0 0 0,-9 0 0 0,9 0 0 16,0 0 0-16,0 0 0 0,-9-3 128 0,9 3-128 15,-9-2 0-15,9 2 0 0,0 0 0 0,0 0 0 16,0 0 0-16,0 0 0 0,0 0 0 0,0 0 0 16,0 0 0-16,0 0 0 0,0 0 0 0,0 0 0 15,0 0 0-15,0 0 0 0,8-4 0 0,-8 4 0 16,0 0 0-16,11-3-144 0,-11 3 144 0,13-1 0 15,-1-3 0-15,-1 4-128 0,-11 0 128 0,11 1 0 16,-11-1 0-16,12 3 0 0,-1-3 0 0,-11 0 0 16,13 0 0-16,-13 0 0 0,10 2 0 0,-10-2 0 0,10 4 0 15,-10-4 0-15,0 0 0 0,11 3 0 0,-11-3 0 0,0 0 0 16,10 6 0-16,-10-6 0 16,7 8 0-16,-7-8 0 0,4 11 0 0,-4-11 0 0,0 0 0 0,0 10 0 15,-2 1 0-15,0-2 0 0,2-9 0 0,-4 10 0 16,0-2 0-16,4-8 0 0,-5 8 0 0,0 0 0 15,-1-1 0-15,6-7 144 0,-5 8-16 0,5-8-128 16,-6 9 0-16,6-9 0 0,0 0 0 0,-7 7-192 16,2 1 192-16,5-8 0 0,0 0 0 0,-7 9 0 15,2 0 0-15,1-1 0 0,-1 0 0 0,5-8-144 16,-3 10-16-16,3-10 0 0,0 0 0 0,-2 12 0 16,0-2 160-16,2-10 0 0,0 0 0 0,0 0 0 15,0 0 0-15,3 11 0 0,-3-11 0 0,0 0-192 0,3 11 192 0,-3-11 0 16,0 0 160-16,1 13-160 0,2-1 0 15,-3-12 0-15,1 10 0 0,-1 1 0 0,0 1 0 0,0-1 0 16,0-11 0-16,0 13 0 0,1-2 0 0,-1-11-160 16,0 0 160-16,-1 12-128 0,1-1 128 0,-1 0 0 15,-2-2 0-15,3-9 0 0,-5 9 0 0,0-1 0 16,-1 0 0-16,6-8 0 0,-5 7-304 0,-1 1-16 16,-1-1-16-16,-1-3 0 15,-1-2-640-15,9-2-128 0,-9 0-32 0,0-1 0 16,-2-3-2640-16,2-1-512 0,-2-7-128 0,8-1 0 0</inkml:trace>
  <inkml:trace contextRef="#ctx0" brushRef="#br1" timeOffset="174209.23">31864 5566 12895 0,'0'0'576'0,"0"0"112"0,0 0-560 0,0 0-128 0,0 0 0 0,0 0 0 16,3-10 3600-16,1 1 688 0,0-1 144 0,-4 10 32 15,5-9-2112-15,1 2-432 0,2-1-64 0,1 0-32 16,-1-1-656-16,3 0-128 0,-1-2-16 0,3 2-16 16,1 3-560-16,1 0-128 0,-1 0 0 0,-1 1-16 15,0 1-112-15,-1-2 0 0,-4 3-16 0,3-1 0 16,4 4 16-16,-4 1 16 0,-11-1 0 0,15 4 0 0,-1 0-208 0,-2 1 176 15,-3 0-176-15,0 2 160 0,0 1 32 0,0-1 0 16,-1 1 0-16,-1 3 0 0,-3 2-32 0,0-3 0 16,-2 1 0-16,1 0 0 0,-3 0-160 0,0 2 0 15,-3-4 0-15,-1 3 128 0,-1-1-128 0,-3 1 0 16,-2 0 0-16,1 0 0 0,0 1 0 0,-2 1 0 16,-1 2 0-16,-1-1 0 0,0 1-432 0,-1 1 48 15,-2-2 0-15,1 2 0 0,-1 0 0 0,3 0 16 16,3-1 0-16,2-3 0 0,1-3 368 0,3 1-176 15,4-1 176-15,-1 1-128 0,-2-1 128 0,3-10 0 16,6 12 0-16,-1-2 0 0,-5-10 0 0,9 11 0 16,-1-5 0-16,1-1 0 0,-9-5 0 0,14 4 128 15,1 0-128-15,-1-1 0 0,0-2 0 0,1 0 0 0,-2-1 0 16,0 0 0 0,0 2-576-16,-2-2-48 0,-11 0 0 0,13 2 0 15,-1-2-2320-15,-12 0-448 0,0 0-112 0</inkml:trace>
  <inkml:trace contextRef="#ctx0" brushRef="#br1" timeOffset="174554.8">32623 5526 13823 0,'0'0'1216'0,"0"0"-960"16,0 0-256-16,0 0 0 0,0 0 1456 0,0 0 240 16,0 0 48-16,0 0 16 0,8 6-416 0,-8-6-96 15,0 0-16-15,-2 11 0 0,-1 2-128 0,-4 1-16 16,-1 0-16-16,-1 3 0 0,0-1-576 0,0 2-112 15,-2 1-32-15,1 0 0 0,0 1 320 0,-2-1 64 16,-3-2 16-16,2 3 0 0,2-1-432 0,0-1-64 16,0-2-32-16,0-2 0 0,2 1-224 0,1-6 0 15,0-1 0-15,2 0 0 16,1-2-752-16,5-6-192 0,0 0-32 0</inkml:trace>
  <inkml:trace contextRef="#ctx0" brushRef="#br1" timeOffset="174773.33">32405 5624 29247 0,'0'0'1296'0,"0"0"272"0,0 0-1248 0,7 11-320 0,-1-2 0 0,1-1 0 16,-7-8 240-16,10 8-16 0,-1 0 0 0,2 2 0 15,-1 1 256-15,2 2 48 0,0 1 16 0,1 0 0 16,0-1-336-16,0 2-64 0,-2-5-16 0,-1 3 0 15,-3 2-128-15,-1-1 0 0,-2 0-192 0,1-1 192 16,-1-5-3088-16,1 3-496 0,0 2-112 0,-5-13-16 0</inkml:trace>
  <inkml:trace contextRef="#ctx0" brushRef="#br1" timeOffset="175102.75">33060 5463 18431 0,'0'0'1632'0,"0"0"-1312"0,0 0-320 0,0 0 0 15,0 0 3392-15,0 11 592 0,0-11 128 0,-2 10 32 16,4 2-3280-16,-1-4-656 0,-1-8-208 0,1 11 128 16,1 1 256-16,-1 0 64 0,0 0 16 0,-1 2 0 15,0 0-320-15,0 2-144 0,-1 1 128 0,-2 1-128 16,-1 0 0-16,-1 1 0 0,0-1 0 0,-3 0 0 16,-2 3-320-16,1-2-80 15,2-2-32-15,-2-1 0 0,-2-2-1616 0,2-2-320 0,3-1-64 0,-1-4 0 16</inkml:trace>
  <inkml:trace contextRef="#ctx0" brushRef="#br1" timeOffset="175291.43">32854 5669 4607 0,'0'0'400'0,"0"0"-400"16,0 0 0-16,0 0 0 0,14 4 6848 0,-1-3 1280 15,0-2 256-15,1 0 48 0,1 1-6688 0,0-4-1328 16,2 0-272-16,0 0-144 0,0-1 0 0,3 0 128 16,2-1-128-16,-2 1 0 15,-6 1-1584-15,-6 0-352 0,0 0-80 0</inkml:trace>
  <inkml:trace contextRef="#ctx0" brushRef="#br1" timeOffset="175711.23">33314 5361 21183 0,'0'0'1888'0,"0"0"-1504"0,0 0-384 0,0 0 0 15,0 0 2048-15,0 0 352 0,8-3 64 0,-8 3 16 16,10 0-1152-16,1-2-240 0,-11 2-32 0,11-2-16 15,1 0-400-15,0 0-64 0,1-1-32 0,0 1 0 16,-3-1-288-16,1 3-48 0,0 4-16 0,0-3 0 16,-1-3 0-16,1 0-16 0,-1 2 0 0,2 3 0 0,0 1 128 0,-2 0 16 15,0-2 16-15,1 2 0 0,-11-4-96 0,12 3-32 16,-12-3 0-16,9 8 0 0,-3-1-48 0,-6-7-16 16,3 12 0-16,-2 1 0 0,-1-4-144 0,-1 2 0 15,0-1 0-15,-2 3 0 0,-2 0 128 0,1 4-128 16,-1-2 0-16,-2 3 128 0,-1 1-128 0,0 2 128 15,1 0-128-15,-2 1 128 0,-2 4 64 0,2 2 16 16,0-1 0-16,1 2 0 0,-1-1 240 0,0 1 32 16,-2 0 16-16,1 2 0 0,1 3-240 0,-2 0-64 15,0-7 0-15,0-1 0 0,1 0-64 0,1-6 0 16,-2-3-128-16,3 0 192 0,3-2-448 0,0 0-112 16,0-2-16-16</inkml:trace>
  <inkml:trace contextRef="#ctx0" brushRef="#br1" timeOffset="191183.37">23472 9179 5519 0,'0'0'496'0,"0"0"-496"16,0 0 0-16,11-3 0 0,-11 3 2048 0,10-4 304 15,-10 4 64-15,0 0 16 0,0 0-832 0,0 0-176 16,0 0-16-16,0 0-16 0,7-6-304 0,-7 6-48 0,0 0-16 0,0 0 0 16,0 0-128-16,0 0-16 0,0 0-16 0,0 0 0 15,0 0-224-15,0 0-32 0,0 0-16 0,0 0 0 16,0 0-48-16,-10-3-16 0,10 3 0 0,-11 0 0 15,-4 0 608-15,2 1 112 0,0-1 32 0,-1 0 0 32,-2 0-1280-32,-1 4-464 0,0-4 16 0,2 3 0 0,-1 1 912 0,-1-2 192 0,-2 2 48 0,-4 0 0 15,0 0-192-15,-1 1-16 0,0 2-16 0,-2-1 0 16,0 1-192-16,-2-1-32 0,-2 0-16 0,0-1 0 16,2-2 48-16,0 0 16 0,1 1 0 0,1-1 0 15,1-2-128-15,4 2-32 0,1-2 0 0,2 2 0 16,0-1-144-16,4-2 0 0,2-2 144 0,1-1-144 15,1 2 128-15,10 1-128 0,0 0 128 0,0 0-128 0,-8-4 0 0,8 4 144 16,0 0-144-16,0 0 0 0,0 0 128 0,0 0-128 16,0 0 0-16,15-3 0 0,2 1 0 0,1 0 0 15,1 1 0-15,6 0 0 0,2 0 0 0,5-1 0 16,0 0 0-16,2 0-144 0,0 1 144 0,-1 0 0 16,-1-3 0-16,1 1 0 0,-2 2 0 0,-2-2-160 15,0 1 160-15,-2-2 0 0,-1 0-176 0,-1 1 176 16,-3 1-160-16,-1 0 160 0,0 0 0 0,-3-1 0 15,-4 0-128-15,-1 1 128 0,-2 1 0 0,-11 1 0 16,0 0 0-16,0 0 0 0,0 0 0 0,0 0 0 16,0 0 0-16,0 0 0 0,0 0 192 0,0 0-64 15,-9 0 0-15,-2 0-128 0,-3-3 192 0,-2 2-64 16,1 1 0-16,-4 1-128 0,-2-1 160 0,2 1-160 16,-1-1 128-16,-1 0-128 0,-1 0 176 0,0 3-48 15,0-1-128-15,-1 0 192 0,-4-2-48 0,0 0-16 0,-2-2 0 0,-1 2 0 16,0 3 0-16,-1-2-128 0,0-1 192 0,1 0-64 15,4 2-128-15,2-2 0 0,3 0 0 0,3-2 128 16,0 1-128-16,5 0 0 0,4-1 0 0,9 2 0 16,0 0 0-16,0 0 0 0,0 0 0 0,0 0-176 31,0 0-1280-31,0 0-256 0,12 2-48 0,3-1-9632 0,5 0-1920 0</inkml:trace>
  <inkml:trace contextRef="#ctx0" brushRef="#br1" timeOffset="191895.87">26434 9262 1839 0,'0'0'0'0,"0"0"160"0,-10-1-160 0,1 0 0 0,1-2 0 0,8 3 0 15,-11-3 5248-15,2 3 1024 0,0 3 208 0,0-2 48 16,9-1-4864-16,-12 0-960 0,-1 2-192 0,1 0-32 15,1-1 0-15,-2 1 0 0,-4-1 0 0,0 2 0 16,-3-2 224-16,-1 2 64 0,-3-1 0 0,-4 1 0 16,0-1 32-16,-2 2 16 0,-2-1 0 0,0 1 0 0,-2-2-224 0,3 2-32 15,1-1-16-15,2 0 0 0,1-3-96 16,2 0-32-16,3 0 0 0,2 0 0 0,2 0 48 0,2 1 16 16,2 0 0-16,2-1 0 0,3-1-256 0,9 1-48 15,-9 0-16-15,9 0 0 0,0 0-160 0,0 0 0 16,0 0 0-16,0 0 128 0,12 3-128 0,1-2 0 15,1-1 144-15,2 1-144 0,1-1 0 0,1 1 144 16,-1-1-144-16,1 2 0 0,0-2 0 0,3 1 0 16,1 0 0-16,-1 1 0 0,-1-1 128 0,2-1-128 15,3-3 0-15,0 1 0 0,-1 0 0 0,0 1 0 16,-3 1 128-16,0-1-128 0,-1-2 192 0,1 2-32 16,-1 0 0-16,-2-1 0 0,-4-2-160 0,-1 2 192 15,-1-1-192-15,-12 3 192 0,11-1-192 0,-11 1 160 16,0 0-160-16,0 0 160 0,0 0-160 0,0 0 0 0,0 0 0 0,0 0 0 31,0 0-448-31,0 0-32 0,0 0 0 0,0 0 0 16,0 0-2592-16,-11 0-528 0</inkml:trace>
  <inkml:trace contextRef="#ctx0" brushRef="#br2" timeOffset="-206281.29">20944 6822 13823 0,'0'0'608'0,"0"0"128"0,0 0-592 0,0 0-144 15,0 0 0-15,0 0 0 0,0 0 1344 0,0 0 224 16,-9-3 48-16,1 2 16 0,-1-1-656 0,0 1-128 16,0 1-16-16,0 0-16 0,-2 0-416 0,0-2-80 15,-1 0 0-15,-1 2-16 0,-4 2-32 0,-1 0 0 16,-2-2 0-16,-1 0 0 0,-2 0-144 0,-1 3-128 15,0 1 144-15,-3-3-144 0,0 0 128 0,-2 1-128 16,-1-2 0-16,0 3 0 0,0 4 304 0,2 1-48 16,0 6 0-16,5 4 0 0,3 7 256 0,-1-4 64 0,-1-9 0 0,3-2 0 15,-2 1-128-15,-3-9 0 16,-2-8-16-16,0 3 0 0,0 6-288 0,4 1-144 0,2 0 160 0,5 1-160 16,2 1 128-16,1 2-128 0,2 1 0 0,-1-2 0 15,1-3 256-15,2 2-64 0,8-6 0 0,-8 7 0 16,2 0 48-16,2 7 0 0,4 5 0 0,1-3 0 15,-2-3-32-15,1-3 0 0,0 1 0 0,-2-4 0 16,0 1-208-16,2 3 128 0,0-2-128 0,2 1 0 16,-2 2 128-16,2 0-128 0,0-1 0 0,1 2 0 15,-2 2 0-15,1 0 0 0,-1 4 0 0,1 2 0 16,1-2 0-16,-2 5 0 0,-3 0 0 0,0 5 0 16,2 6 128-16,-1-5-128 0,0-2 0 0,0 0 0 0,-1-6 272 15,-2 2-32-15,-3-2-16 0,1-8 0 0,6-14 144 16,-6 12 16-16,-2 3 16 0,3 0 0 0,1 2-48 0,1 1-16 15,2-5 0-15,0 4 0 0,1-4-144 0,0 2-16 16,0 0-16-16,0-2 0 0,-2-2-160 0,1 2 0 16,0-3 144-16,-1 2-144 0,-2 0 0 0,2 0 0 15,-1-2 0-15,3-10 128 0,-4 9-128 0,4-9 144 16,-6 8-144-16,6-8 160 0,-5 9 176 0,5-9 48 16,-7 7 0-16,7-7 0 0,0 0 80 0,0 0 32 15,0 0 0-15,0 0 0 0,-8-2-80 0,8 2-16 16,-5-5 0-16,1-3 0 0,0 2-112 0,2-2-32 15,-1-1 0-15,2 1 0 0,-2-1-64 0,1 1-32 16,-4-1 0-16,4-2 0 0,-1 1-160 0,-1 0 0 16,0 0 144-16,-1 0-144 0,0 1 0 0,0 1 128 0,-1-1-128 15,1 0 0-15,0-2 0 0,-2 1 128 16,1-2-128-16,1 2 0 0,-1 1 0 0,3 0 0 0,-3-1 0 0,2 1 0 16,2 0 0-16,1 0 0 0,-1 0 0 0,1 0 0 15,0-2 0-15,1 4 0 0,0 0 0 0,0 7 0 16,0 0 0-16,0 0 0 0,0 0-144 0,0 0 144 15,0 0 0-15,0 0-176 0,0 0 176 0,0 0-128 16,10 7 128-16,-1 0-128 0,-1 0 128 0,-1 2-128 16,-1 1 128-16,-1 2 0 0,0 0 0 0,1 2-128 15,-2 2 128-15,-2-2 0 0,-2 2-144 0,2-1 144 16,-1 2 0-16,0-2 0 0,-1-2 0 0,0 0 0 16,0 0 0-16,0 0 0 0,0-13 0 0,-1 10 0 15,1 1 0-15,0-11 0 0,0 10 0 0,0-10 0 16,0 0 0-16,0 0 0 0,0 0 0 0,0 0 128 0,0 0 16 0,12 5 0 15,-1-7 0-15,2 1 0 0,3 1 160 0,0-7 16 16,-1-6 16-16,2 0 0 0,1-4 16 0,2 1 0 16,0-1 0-16,0 2 0 0,3 0-176 0,-3 0-48 15,1-4 0-15,0 4 0 0,-1-3-128 0,-2 1 0 16,-4-2 144-16,1 1-144 0,-2-1-192 0,-3 0-96 16,-2 0-32-16,0 2-13312 15,0-1-2656-15</inkml:trace>
  <inkml:trace contextRef="#ctx0" brushRef="#br2" timeOffset="-203671.97">16101 9712 19055 0,'0'0'832'0,"0"0"192"0,0 0-816 0,0 0-208 0,0 0 0 0,0 0 0 15,0 0 960-15,0 0 160 0,0 0 32 0,0 0 0 16,0 0-736-16,14 0-144 0,-1 0-16 0,0-4-16 16,4 5 16-16,3-2 0 0,2-2 0 0,4 2 0 15,4 1-256-15,9 0 0 0,9 0 0 0,2 3 0 16,-2 2-384-16,-2-8 16 0,-4-6 16 0,-1 1 0 15,1 2-224 1,1 2-32-16,1 0-16 0,2 1 0 0,2 0 304 0,-1 0 48 0,-1-1 16 0,-2 1 0 16,-2 0 256-16,-3 1 0 0,-4 2 0 0,-1 7 144 0,-1 4-144 15,-6-4 192-15,-5-16-192 0,-2 5 192 0,-2 4 32 0,-2 0 16 16,-3 1 0-16,-3 4 0 0</inkml:trace>
  <inkml:trace contextRef="#ctx0" brushRef="#br2" timeOffset="-198911.85">11939 10205 14911 0,'0'0'656'0,"0"0"144"0,0 0-640 0,0 0-160 16,0 0 0-16,0 0 0 0,0 0 816 0,0 0 128 0,0 0 16 15,0 0 16-15,0 0-624 0,0 0-128 16,0 0-32-16,0 0 0 0,0 0-192 0,0 0 0 0,0 0 128 0,0 0-128 16,0 0 0-16,0 0 0 0,0 0 0 0,0 0 0 15,0 0 352-15,0 0 32 0,0 0 0 0,0 0 0 16,0 0 448-16,0 0 80 0,0 0 32 0,0 0 0 15,0 0-176-15,0 0-16 0,0 0-16 0,0 0 0 16,0 0-128-16,0 0-32 0,0 0 0 0,0 0 0 16,0 0-208-16,0 0-48 0,0 0-16 0,0 0 0 15,0 0-112-15,0 0 0 0,0 0-16 0,0 0 0 16,0 0-176-16,0 0 160 0,0 0-160 0,0 0 160 16,0 0-160-16,-5 8 192 0,5-8-192 0,-6 10 192 15,0 0-192-15,6-10 128 0,-3 11-128 0,-1-1 128 16,0 1 64-16,0-1 0 0,4-10 0 0,-5 12 0 15,5-12 112-15,-4 12 16 0,4-12 16 0,-4 9 0 0,4-9 64 0,0 0 16 16,0 0 0-16,0 0 0 0,0 0-160 0,0 0-16 16,0 0-16-16,0 0 0 0,0 0-80 0,0 0-16 15,0 0 0-15,0 0 0 0,0 0-128 0,0 0 0 16,0 0 144-16,0 0-144 0,0 0 128 0,0 0-128 16,0-9 128-16,0 0-128 0,0-1 128 0,1 1-128 15,0 0 128-15,2 0-128 0,-2-1 160 0,1-1-32 16,-1 2-128-16,2 1 192 0,-1 0-64 0,-2 8-128 15,3-10 176-15,-1 2-176 0,-2 8 0 0,0 0 0 16,0 0 0-16,0 0 0 0,0 0 0 0,0 0-144 16,0 0 144-16,0 0-128 0,0 0 128 0,0 0 0 15,11 7-144-15,-11-7 144 0,0 0 0 0,8 7 0 16,-3 1-144-16,-1 1 144 0,-2 3 0 0,-2-12 0 0,3 9 128 16,-3-9-128-16,4 11 256 0,-4-11-32 15,4 10-16-15,-2-1 0 0,-2-9-64 0,0 9-16 0,0-9 0 0,0 0 0 16,4 11-128-16,-4-11 128 0,0 0-128 0,0 0 128 15,0 0-128-15,0 0 128 0,0 0-128 0,0 0 128 16,0 0-128-16,0 0 0 0,9 0 0 0,-9 0 0 16,0 0 0-16,8-5 0 0,0-2 0 0,-1-1 0 15,-3-1 128-15,1 0-128 0,-1 0 128 0,0 1-128 16,-1 0 128-16,0 0-128 0,0-2 128 0,-1 1-128 16,0 0 192-16,-2 9-32 0,0-9-16 0,0 9 0 15,-3-8-144-15,3 8 0 0,-5-7 0 0,5 7 0 16,0 0 0-16,0 0 0 0,-9-2 0 0,9 2 0 15,0 0 0-15,0 0 0 0,0 0-128 0,0 0 128 16,-9 2 0-16,9-2-144 0,0 0 144 0,-7 11 0 0,0-1-176 0,4 2 176 16,1 0-160-16,1 1 160 0,0 1-144 0,-1 0 144 15,1 2-128-15,-2 0 128 0,2-2 0 0,-1-1 0 16,-4 0 0-16,4-1-128 0,0 1 128 0,1-1 0 16,1-12 0-16,-3 10 0 0,3-10 144 0,-1 9-144 15,1-9 192-15,0 0-192 0,0 0 208 0,0 0-64 16,0 0-16-16,0 0 0 0,0 0 48 0,0 0 0 15,0 0 0-15,7-8 0 0,-7 8 0 0,4-11 0 16,1-1 0-16,-3 3 0 0,-2-4-48 0,0 1-128 16,-1 0 192-16,2 2-64 0,-1-2-128 0,0 0 0 15,-2 1 0-15,1-2 128 0,-1-1-128 0,1 3 0 16,0-1 0-16,1 0 0 0,0 3 0 0,-2-1 0 16,0 2 0-16,2 8 0 0,-2-7 0 0,2 7 0 0,0 0 0 0,0 0 0 15,0 0 0-15,0 0 0 0,0 0 0 0,0 0 0 16,0 0-176-16,0 0 176 0,0 0-128 0,-4 9 128 15,4-9-144-15,-1 12 144 0,1-1-160 0,1-1 160 16,2-1 0-16,0 2-144 0,-1-4 144 0,2 4 0 16,-4-11 0-16,5 10 0 0,-5-10 0 0,7 11 0 15,-3-3 0-15,-4-8 0 0,0 0 0 0,0 0 0 16,2 10 0-16,-2-10 0 0,0 0 0 0,0 0 128 16,0 0 16-16,0 0 16 0,0 0 0 0,0 0 0 15,0 0 96-15,0 0 0 0,0 0 16 0,0 0 0 16,0 0-80-16,0 0 0 0,-1-10-16 0,1 0 0 15,0 1-32-15,0 0 0 0,0-1 0 0,0 1 0 0,1-3-144 16,-2 1 0-16,-3 1 144 0,2 1-144 0,0 0 0 0,1 1 0 16,0 0 0-16,1 8 128 0,-3-6-128 0,3 6 0 15,0 0 0-15,0 0 0 0,-5-4 144 0,5 4-144 16,0 10 192-16,0-10-192 0,0 0 0 0,0 0 0 16,0 0 0-16,0 0 0 0,0 0 0 0,0 0 0 15,0 0 0-15,0 0 0 0,0 0 0 0,1 12 0 16,1-3 0-16,-2-9 0 0,0 0 0 0,0 0 0 15,0 0 0-15,0 0 0 0,0 0 0 0,0 0 0 16,-2 10 0-16,2-10 0 0,0 0 0 0,-1 11 0 16,1-11 0-16,-3 9 0 0,3-9 128 0,0 0-128 15,-2 9 0-15,2-9 0 0,-4 9 0 0,4-9 0 16,0 0 0-16,-3 11 0 0,3-11 0 0,-4 9 0 16,4-9 0-16,0 0 0 0,0 0 0 0,-5 8 0 15,5-8 0-15,0 0 0 0,0 0 0 0,0 0 0 0,0 0 0 0,0 0 0 16,0 0 208-16,0 0-64 0,0 0-16 0,0 0 0 15,0 0 32-15,-4-7 0 0,0-1 0 0,4 8 0 16,0-9-160-16,0-1 192 0,0 2-192 0,0 8 192 16,2-9-192-16,-2 9 0 0,2-9 0 0,-2 9 0 15,0-7 0-15,0 7 0 0,0 0 0 0,0 0 0 16,0 0 0-16,0 0 0 0,4 8 0 0,-4-8-176 16,0 0 176-16,0 0-192 0,0 0 192 0,0 0-192 15,3 12 192-15,-2-2-128 0,-1-10 128 0,3 13-128 16,-1-4 128-16,-2-9 0 0,0 0 0 0,3 12 0 15,-3-12 0-15,5 10 0 0,-5-10 0 0,5 7 0 16,-5-7 0-16,0 0 0 0,0 0 0 0,0 0 128 0,0 0-128 0,0 0 0 16,0 0 128-16,0 0-128 0,0 0 128 0,0 0-128 15,0 0 128-15,0 0-128 0,0 0 0 0,0 0 0 16,0 0 0-16,0 0 128 0,0 0-128 0,0 0 128 16,2-10-128-16,-1 0 128 0,1 0-128 0,0 2 192 15,-4-4-64-15,1 5 0 0,1 7 48 0,0-10 16 16,0 3 0-16,0 7 0 0,0 0-192 0,0 0 0 15,0 0 0-15,0 0 0 0,0 0 0 0,0 0 0 16,0 0 0-16,0 0 0 0,0 0-176 0,0 0 176 16,0 0-128-16,0 0 128 0,-5 9 0 0,1 0-128 15,4-9 128-15,-7 8 0 0,7-8 0 0,-5 10 0 16,5-10 0-16,-4 8-128 0,4-8 128 0,0 0-160 16,-1 9 160-16,1-9-160 15,0 0-1856-15,0 0-368 0,12 7-80 0</inkml:trace>
  <inkml:trace contextRef="#ctx0" brushRef="#br2" timeOffset="-194553.62">11886 8835 4607 0,'0'0'400'0,"0"0"-400"15,-9 7 0-15,2 1 0 0,7-8 1680 0,-7 3 256 16,-1-2 48-16,8-1 16 0,0 0-224 0,0 0-48 16,0 0-16-16,0 0 0 0,-7-2-272 0,7 2-48 0,0 0-16 0,0 0 0 15,-1-11-544-15,1 11-128 0,0 0 0 0,5-9-16 16,0 0-192-16,-5 9-48 0,6-8 0 0,-6 8 0 16,6-7-128-16,-6 7-16 0,0 0-16 0,0 0 0 15,0 0-112-15,0 0-32 0,0 0 0 0,0 0 0 16,0 0-144-16,0 0 160 0,0 0-160 0,0 0 160 15,0 0 64-15,0 0 16 0,0 0 0 0,0 0 0 16,0 0 400-16,0 0 64 0,0 0 32 0,0 0 0 16,0 0-160-16,0 0-16 0,0 0-16 0,0 0 0 15,0 0-96-15,0 0-32 0,0 0 0 0,0 0 0 16,0 0-64-16,0 0-16 0,0 0 0 0,0 0 0 16,0 0-32-16,0 0-16 0,0 0 0 0,-6 7 0 15,6-7-112-15,-7 9-32 0,0-1 0 0,2 0 0 0,5-8-144 0,-5 10 0 16,0-2 144-16,5-8-144 15,-4 10 0-15,1 1 0 0,3-11 0 0,0 0 0 0,0 0 0 0,0 0 0 16,0 0 0-16,0 0 128 0,0 0-128 0,0 0 0 16,2 12 128-16,-2-12-128 0,0 0 176 0,2 11-48 15,-2-11 0-15,0 0 0 0,3 12 48 0,-3-12 0 16,0 0 0-16,5 11 0 0,-5-11-176 0,0 0 192 16,0 0-192-16,12 0 192 0,-2-2-192 0,-10 2 0 15,11-5 144-15,-4 1-144 0,-7 4 0 0,8-6 128 16,-8 6-128-16,8-6 0 0,-8 6 144 0,9-7-144 15,-2-4 192-15,-3 2-192 0,-4 9 320 0,4-9-32 16,-4 9-16-16,3-9 0 0,-3 9 0 0,3-11 0 16,-3 11 0-16,1-10 0 0,-1-2-64 0,0 12-16 15,0-10 0-15,0 10 0 0,-1-12-192 0,1 12 144 16,-5-9-144-16,5 9 128 0,0 0-128 0,0 0 0 0,-8-7 0 0,8 7 0 16,0 0 0-16,0 0 0 0,-12-2 0 0,3 2 0 15,9 0 0-15,-10 2 0 0,10-2 0 0,-11 6 0 16,2-1 0-16,3 0 0 0,6-5 0 0,-8 8 0 15,3 2 0-15,-1 1 0 0,3-1 0 0,3-10 0 16,-3 12 0-16,2 0 0 0,-1-1 0 0,2 0 0 16,0-11 0-16,3 14 0 0,0-4 0 0,-3-10 0 15,0 0 0-15,6 10 0 0,-6-10 0 0,9 6 0 16,-9-6 0-16,12 5 0 0,0-1 0 0,-2-4 0 16,1-6 128-16,-2 1-128 0,-9 5 0 0,13-3 128 15,-2-1-128-15,0 0 0 0,-3-1 0 0,-8 5 0 16,10-7 128-16,-2 2-128 0,-8 5 128 0,8-4-128 0,-8 4 0 0,0 0 0 15,0 0 0-15,0 0 0 0,6-6 0 0,-6 6 0 16,0 0 128-16,0-9-128 0,0 9 0 0,0 0 0 16,0 0 0-16,-5-8 0 0,5 8 0 0,0 0 0 15,0 0 0-15,-10-4 0 0,0 1 144 0,10 3-144 16,0 0 160-16,0 0-160 0,-10-4 128 0,10 4-128 16,0 0 0-16,-9 6 144 0,9-6-144 0,-7 7 0 15,7-7 0-15,-6 11 0 0,1 1 0 0,5-12 0 16,0 0 0-16,-3 11 0 0,-1 1 0 0,2 0 0 15,2-12 0-15,0 0 0 0,0 0 0 0,0 9 0 16,0-9 0-16,0 0 0 0,0 0 0 0,0 0 0 16,0 0 0-16,10-3 0 0,-10 3 0 0,10-5 0 15,0-1 128-15,-4-4-128 0,-1 1 0 0,2-2 160 16,-2 0-160-16,0 1 160 0,-2 1-160 0,-1 1 128 0,-2 8-128 0,4-12 128 16,-2 2-128-16,-2 10 128 0,0 0-128 0,0 0 128 15,1-12-128-15,0 4 0 0,-1 8 0 0,0 0 0 16,0 0 0-16,0 0 0 0,-9-5 0 0,9 5 0 15,-10-3 0-15,10 3 0 0,0 0 0 0,-9-2 128 16,9 2 0-16,-10-3 0 0,10 3 0 0,-9-3 0 16,9 3 0-16,-9 0 0 0,9 0 0 0,0 0 0 15,0 0-128-15,0 0 0 0,0 0 0 0,0 0-13888 32,0 0-2800-32</inkml:trace>
  <inkml:trace contextRef="#ctx0" brushRef="#br2" timeOffset="-184363.25">12066 10296 18767 0,'0'0'832'0,"0"0"176"0,0 0-816 0,-9 5-192 15,9-5 0-15,-9 5 0 0,9-5 544 0,-9 6 64 16,9-6 16-16,-8 5 0 0,-1 0-432 0,9-5-64 16,0 0-128-16,0 0 176 0,-11 4-176 0,11-4 0 15,0 0 0-15,0 0 0 0,0 0-192 0,0 0-32 16,0 0 0-16,0 0 0 15,0 0-256-15,0 0-48 0,0 0-16 0,0 0 0 16,0 0-352-16,0 0-64 0</inkml:trace>
  <inkml:trace contextRef="#ctx0" brushRef="#br2" timeOffset="-183146.75">11936 9850 3679 0,'-14'11'160'0,"8"-6"32"0,-2 0-192 0,-1-1 0 15,0 1 0-15,2 0 0 0,7-5 2960 0,0 0 560 16,-7 6 96-16,7-6 32 0,0 0-2640 0,0 0-528 0,0 0-96 0,0 0-32 31,0 0-608-31,0 0-128 0,7-12-32 0,1 0 0 16,-1 0-944-16,-2 1-192 0,0-1-48 0</inkml:trace>
  <inkml:trace contextRef="#ctx0" brushRef="#br2" timeOffset="-182920.63">11926 9134 11967 0,'0'0'528'0,"0"0"112"15,-6-2-512-15,6 2-128 0,0 0 0 0,0 0 0 16,0 0 2784-16,0 0 528 0,0 0 96 0,0 0 32 16,0 0-2864-16,0 0-576 0,0 0 0 0,0 0-192 15,0 0-176-15,0 0-32 0,0 0-16 0,0 0 0 16,0 0-16-16,0 0 0 0,0 0 0 0,0 0 0 16,0 0-368-16,0 0-80 0,0 0-16 0</inkml:trace>
  <inkml:trace contextRef="#ctx0" brushRef="#br2" timeOffset="-182770.85">11877 9132 6447 0,'0'0'576'0,"0"0"-576"16,0 0 0-16,0 0 0 0,0 0 1856 0,0 0 256 15,1-15 48-15,-1 5 16 0,0 1-1088 0,1 0-192 16,2-7-64-16,-3 3 0 0,-1 1-480 0,-1 1-96 16,1-4-32-16,0 2 0 0,0-1-224 0,-2-2-208 0,0-1 32 0,1 2 16 31,0 2-1360-31,1 1-272 0</inkml:trace>
  <inkml:trace contextRef="#ctx0" brushRef="#br2" timeOffset="-182688.59">11908 8749 9327 0,'7'-15'400'0,"-2"5"112"0,-3-1-512 0,1 2 0 0,0-1 0 0,1-1 0 15,-2 2 640-15,-2 9 48 0,3-9 0 0,-3 9-5536 16</inkml:trace>
  <inkml:trace contextRef="#ctx0" brushRef="#br2" timeOffset="-172342.12">11860 8870 3679 0,'0'0'320'0,"0"0"-320"15,0 0 0-15,0 0 0 0,0 0 2112 0,0 0 336 16,0 0 80-16,0 0 16 0,0 0-1776 0,0 0-336 15,0 0-80-15,0 0-16 0,0 0 80 0,0 0 16 16,0-9 0-16,0 9 0 0,0 0 176 0,0 0 32 16,6-7 16-16,-6 7 0 0,13-4-112 0,-5-5-32 15,-2-3 0-15,0 3 0 0,2 4 16 0,-8 5 0 16,9-5 0-16,-9 5 0 0,8-5 144 0,-8 5 32 16,12 2 0-16,-12-2 0 0,0 0 128 0,0 0 48 0,6 1 0 0,-6-1 0 15,0 0-192-15,-3 6-48 0,3-6 0 0,0 0 0 16,-11-6-320-16,2 3-80 0,9 3-16 0,0 0 0 15,0 0-32-15,0 0 0 0,0 0 0 0,0 0 0 16,0 0-16-16,0 0-16 0,0 0 0 0,0 0 0 16,0 0-160-16,0 0 0 0,0 0 0 0,0 0 128 15,0 0-128-15,0 0 0 0,-7 6 0 0,7-6 0 16,-8 11 0-16,2-1 0 0,-1 2 0 0,1-3 128 16,-1 1-128-16,1-5 0 0,6-5 0 0,-8 8 0 15,8-8 0-15,-5 12 0 0,-1-3 0 0,6-9 0 16,0 0 0-16,0 0 0 0,0 0 0 0,0 0 0 15,0 0 128-15,0 0-128 0,0 0 128 0,0 0-128 16,0 0 128-16,12-2-128 0,-12 2 128 0,11-6-128 0,-4-1 128 0,1 0-128 16,0 0 128-16,-1 2-128 0,-7 5 192 0,6-9-64 15,1 3 0-15,-7 6 0 0,5-8 0 0,-5 8 0 16,5-7 0-16,-5 7 0 0,0 0-128 0,0 0 0 16,0 0 0-16,0 0 0 0,3-10 0 0,-3 10 0 15,-3-9 0-15,3 9 128 0,0 0-128 0,0 0 0 16,-4-11 0-16,4 11 0 0,0 0 0 0,0 0 128 15,-5-9-128-15,5 9 0 0,0 0 192 0,-8-4-64 16,8 4 0-16,-9 0 0 0,9 0-128 0,-9 5 0 16,9-5 144-16,-8 7-144 0,1-1 0 0,2 4 0 15,1 0 0-15,0-1 0 0,4-9 0 0,-1 13 0 16,4 4 0-16,-3-4 0 0,0-13 0 0,-5 8-128 16,5-8 128-16,0 0 0 0,0 12 0 0,0-12 0 15,0 0 0-15,0 0 0 0,0 0 0 0,0 0 304 0,9 6-48 0,0-2-16 16,1 1 16-16,-10-5 16 0,0 0 0 0,7-7 0 15,-7 7-96-15,5-7-32 0,-5 7 0 0,0 0 0 16,5-10-144-16,-1 2 0 0,-4 8 0 0,4-9-10912 16,0 0-2096-16</inkml:trace>
  <inkml:trace contextRef="#ctx0" brushRef="#br1" timeOffset="-159733.12">16529 11142 3679 0,'0'0'320'0,"0"0"-320"0,0 0 0 0,0 0 0 15,0 0 2256-15,0 0 384 0,0 0 80 0,0 0 16 16,0 0-944-16,0 0-192 0,0-12-48 0,0 6 0 16,0 6 32-16,0 0 0 0,0 0 0 0,0 0 0 15,0 0 0-15,0 0 0 0,-10-7 0 0,10 7 0 16,0 0-400-16,-10-2-80 0,10 2-16 0,0 0 0 15,-9-2-464-15,9 2-112 0,0 0 0 0,0 0-16 16,0 0-80-16,0 0-16 0,-3-7 0 0,3 7 0 16,0 0-80-16,7-6 0 0,-7 6-16 0,10-3 0 15,1 8-96-15,-2-3-16 0,-9-2 0 0,10 3 0 0,-10-3 16 0,15 17 0 16,1 5 0-16,-4-5 0 0,-12-17 64 16,8 8 16-16,2 4 0 0,-2 2 0 0,-1 0 0 0,1 2 0 15,-2 0 0-15,1-1 0 0,-2 0-96 0,3-1-32 16,-3-1 0-16,0 0 0 0,0-3-32 0,1 1-128 15,-1-1 192-15,0-1-64 0,1 0 0 0,2 1 0 16,-1-3 0-16,-1 1 0 0,0 0-128 0,0 0 128 16,1 1-128-16,-1-2 128 0,-1 2-128 0,-5-9 0 15,8 7 0-15,0 1 128 0,-1-1-128 0,-1-1 0 16,-1 1 0-16,2-1 128 0,-7-6-128 0,5 10 0 16,-5-10 0-16,5 10 0 15,-1 0-576-15,-4-10 0 0,4 11 0 0,0 1 0 16,-1-3-32-16,-3-9 0 0,0 0 0 0,5 10 0 15,-1 1-352-15,2-4-64 0,2-1 0 0,-8-6-16 16,0 0-1776-16,12-6-368 0,-1 1-64 0,0-1-9488 0</inkml:trace>
  <inkml:trace contextRef="#ctx0" brushRef="#br1" timeOffset="-159230.85">17131 11089 15663 0,'-1'-8'1392'0,"1"8"-1120"16,0 0-272-16,0 0 0 0,0 0 2016 0,0 0 352 15,-3-9 64-15,3 9 0 0,0 0-1792 0,0 0-384 16,-4-8-64-16,4 8 0 0,0 0 32 0,0 0 16 16,0 0 0-16,0 0 0 0,0 0 16 0,0 0 0 15,0-9 0-15,0 9 0 0,0 0 336 0,0 0 80 16,0 0 16-16,0 0 0 0,0 0 32 0,0 0 16 16,0 0 0-16,0 0 0 0,0 0-112 0,0 0-32 15,0 0 0-15,0 15 0 0,-1 2-16 0,-1-4-16 0,0-3 0 0,-2 1 0 16,-1 5-304-16,-1-2-48 0,1 3-16 0,0 1 0 15,-3 2-192-15,-1-2 176 0,0 2-176 0,0 1 160 16,-2 0 0-16,2 2 0 0,1 0 0 0,-1 4 0 16,-1-1 224-16,-1 4 32 0,-2 0 16 0,3 4 0 15,0-3-128-15,0 3-32 0,-3-2 0 0,3 2 0 16,-2 3-272-16,2-2 128 0,1 0-128 0,-2-2 0 16,-3 1 128-16,2-4-128 0,2-3 0 0,1 2 0 15,0-5 0-15,-1 1 0 0,0-5 0 0,0-1 0 16,0 0-400-16,3-3 16 0,0-4 0 0,2-3 0 15,0-1-528-15,5-8-112 16,0 0 0-16,0 0-16 0,0 0-1840 0,0 0-384 0,0 0-64 0</inkml:trace>
  <inkml:trace contextRef="#ctx0" brushRef="#br1" timeOffset="-158262.39">16669 10851 8287 0,'0'0'368'0,"0"0"80"0,0 0-448 0,0 0 0 15,0 0 0-15,0 0 0 0,0 0 2992 0,0 0 512 0,0 0 96 0,-4 8 32 16,4-8-2512-16,0 0-496 0,0 0-112 0,0 0 0 16,0 0 0-16,0 0 0 15,0 0 0-15,0 0 0 0,0 0-48 0,0 0 0 0,0 0 0 0,12-4 0 16,-12 4 160-16,12-6 16 0,-12 6 16 0,9-11 0 16,-1 5 32-16,0-1 0 0,-2-3 0 0,1 1 0 15,-2 0-96-15,1-2-16 0,1 1 0 0,-2-2 0 16,2 2-224-16,-1-2-48 0,-1-2-16 0,2 1 0 15,1 1-288-15,-2-1 128 0,1-4-128 0,-1 4 0 16,2-2 128-16,0 2-128 0,-2 0 0 0,2 2 0 16,0 0 0-16,-1 2 0 0,-3 1 0 0,-4 8 0 15,6-11 192-15,-6 11-192 0,0 0 192 0,0 0-192 16,0 0 176-16,9-4-176 0,-9 4 160 0,0 0-160 0,0 0 0 16,0 0 0-16,0 0 0 0,11 9 0 0,-2 1 0 15,-9-10 0-15,9 11 0 0,-3-1 0 0,-6-10 0 0,6 14 0 16,-1-1 0-16,1-1 0 0,0 0 0 0,-1-2 0 15,-5-10 176-15,5 12-176 0,-2 0 256 0,1-3-64 16,-1 1-16-16,3 1 0 0,-1-3-176 0,0 1 192 16,0 0-192-16,0-1 192 0,-2-1-192 0,1 1 0 15,-4-8 0-15,4 9 128 0,-1 1-128 0,-3-10 0 16,5 7 0-16,-5-7 0 0,6 11-272 0,-6-11-96 16,0 0-16-16,0 0 0 15,8 6-816-15,-8-6-160 0,9 2-48 0,-9-2 0 16,0 0-2144-16,9 0-432 0,-9 0-96 0,12-6-16 0</inkml:trace>
  <inkml:trace contextRef="#ctx0" brushRef="#br1" timeOffset="-156383.92">17780 11119 14735 0,'0'0'640'0,"0"0"160"16,0 0-640-16,0 0-160 0,0 0 0 0,0 0 0 15,0 0 1264-15,0 0 208 0,0 0 64 0,0 0 0 0,0 0-304 0,0 0-48 16,0 0-16-16,0 0 0 0,12 0-208 0,0-3-64 16,1-2 0-16,1 2 0 0,0 3-544 0,5-1-112 15,1-3-32-15,3 1 0 0,-1 1-208 0,1-1 0 16,2-1 0-16,1 2 0 0,1 0 0 0,1 0-128 16,-2-1 128-16,1-2-208 15,-1-3-240-15,-1 4-32 0,-4 0-16 0,0 2 0 16,0-2-96-16,-2 0-32 0,-1 1 0 0,1 2-6784 15,-2 0-1360-15</inkml:trace>
  <inkml:trace contextRef="#ctx0" brushRef="#br1" timeOffset="-156038.08">17910 11296 24015 0,'0'0'1056'0,"0"0"224"0,0 0-1024 0,0 0-256 16,14 5 0-16,-3-1 0 15,0 0 992-15,0-1 144 0,2-3 16 0,-1 0 16 0,1 0-640 0,3 0-128 16,2-2-16-16,0 1-16 0,1 0-208 0,-1-1-32 16,1 0-128-16,2-1 192 0,1-1-192 0,1 0 0 15,-4 2 0-15,2 0 0 0,0-3-272 0,0 4 0 16,-3-6 0-16,0 5 0 16,-1-1-2096-16,-2 1-432 0,-1-2-80 0</inkml:trace>
  <inkml:trace contextRef="#ctx0" brushRef="#br1" timeOffset="-155245.34">18917 10592 19583 0,'0'0'864'0,"0"0"176"0,0 0-832 0,0 0-208 16,0 0 0-16,3 10 0 0,-3-10 1792 0,0 12 304 15,1 0 64-15,0 1 16 0,0 1-960 0,1 1-192 16,-1-1-48 0,0 3 0-16,-1 4-496 0,2-2-96 0,0 1-32 0,-2 3 0 0,0-2-176 0,0 1-48 15,0 2 0-15,-1-3 0 0,0 2 0 0,-2 1-128 16,-1 0 192-16,2 1-64 0,-1 3 64 0,0 0 16 16,-1 1 0-16,1-2 0 0,-3-1 224 0,2 0 32 0,0-5 16 0,2 1 0 15,-1-1 16-15,2-1 0 0,1-4 0 0,-1-2 0 16,1-1-128-16,0 0-32 0,0-3 0 0,0-1 0 15,0-9-208-15,2 8-128 0,-2-8 160 0,0 0-160 16,0 0 256-16,0 0-32 0,7 7-16 0,-7-7 0 16,0 0-64-16,0 0-16 0,9-5 0 0,-1-2 0 15,-2-1 0-15,-1 0 0 0,1-5 0 0,-1 0 0 16,1-1-128-16,1-2 0 0,-2 1 0 0,3-1 0 16,1 0 0-16,0 1 0 0,-1 2 0 0,1 2 0 15,0 4 0-15,2 0 0 0,-1 2-176 0,1 2 176 16,-11 3-160-16,11-1 160 0,2 0-192 0,0 1 192 15,0 2-144-15,2 2 144 0,-1 0 0 0,0 1-144 16,-1 2 144-16,1-2 0 0,-1-1 0 0,0 2 0 0,0-2 0 16,0 1 144-16,-2 2-144 0,1 1 160 0,-1 1-160 0,-1 0-144 15,-1 2 144-15,-1 0-208 0,-2 1 208 0,2 0 0 16,-3-1 0-16,1 4 0 0,-2 0-192 0,-2-2 48 16,1 1 16-16,-2-1 0 0,-1-2-176 0,1 2-16 15,1-2-16-15,-1-2 0 16,-1-9-368-16,0 0-80 0,0 0-16 0,0 0 0 15,0 0-2016-15,0 0-416 0,0 0-80 0,0 0-16 0</inkml:trace>
  <inkml:trace contextRef="#ctx0" brushRef="#br1" timeOffset="-154747.78">19869 10379 9215 0,'0'0'400'0,"0"0"96"0,0 0-496 0,0 0 0 0,0 0 0 0,0 0 0 15,0 0 4256-15,9-3 752 0,-9 3 160 0,0 0 16 16,0 0-3984-16,10 0-816 0,-10 0-144 0,0 0-48 16,0 0-192-16,0 0 144 0,0 0-144 0,4 10 128 15,-4-10-128-15,-1 12 0 0,-4 1 0 0,-1 0 0 0,0 1 304 0,-2 6 16 16,-1-1 16-16,-2 6 0 0,-2 2 240 0,0 2 64 16,-2 0 0-16,-2-2 0 0,0 4 128 0,-1 2 48 15,-1 1 0-15,1 2 0 0,0 0-384 0,0-1-80 16,1 1-16-16,1 1 0 0,2-1-144 0,1 1-48 15,-2-1 0-15,2 1 0 0,2-3-144 0,0 0 0 16,-1 0 0-16,2-1 128 0,-2 0-128 0,3-2 0 16,4-2 0-16,1-3 0 0,0-1 128 0,1-3-128 15,3-1 0-15,2-2 128 0,2 2-128 0,1-2 0 16,1-3 0-16,1 4 128 0,1-3-128 0,3 0 0 16,4-1 0-16,0 1 0 0,2-2 0 0,2 0-256 15,0-2 64-15,2-2 16 0,0 0-128 0,0-2-16 0,-2-3-16 0,2 2 0 31,0 1-784-31,-1 0-160 0,-2-3-16 0,-1-2-8480 0,-2-2-1680 0</inkml:trace>
  <inkml:trace contextRef="#ctx0" brushRef="#br1" timeOffset="-154343.48">20374 10921 28735 0,'0'0'1280'0,"0"0"256"0,-10 1-1232 0,1-1-304 16,9 0 0-16,0 0 0 0,0 0 576 0,-9 2 64 16,0 0 16-16,9-2 0 0,0 0-80 0,-9 5-32 15,1 0 0-15,1 3 0 0,-1 1-160 0,2 3-16 16,-2-2-16-16,-1 3 0 0,-1 3-16 0,-2 5 0 16,-1 2 0-16,-2 2 0 0,0-1 32 0,-1 0 0 15,-1 2 0-15,-2 2 0 0,-5-2 96 0,2-1 32 0,2-2 0 0,2-1 0 16,0-1-160-16,2-1-16 0,2-3-16 15,2-3 0-15,2-1-304 0,2-3 0 0,1 0 0 0,7-10-144 32,0 0-1280-32,0 0-256 0,-9 5-48 0,9-5-8944 0,0 0-1776 0</inkml:trace>
  <inkml:trace contextRef="#ctx0" brushRef="#br1" timeOffset="-154080.65">19901 11044 10127 0,'0'0'896'16,"0"0"-704"-16,0 0-192 0,0 0 0 16,0 0 4912-16,0 0 944 0,8-4 192 0,-8 4 32 15,12 2-4928-15,-2 3-976 0,-1 2-176 0,0 3 0 0,-1 3-160 16,3 1 160-16,0-1-160 0,1 3 160 0,0 2-128 0,2 0 128 16,3 1 0-16,1-2-144 0,3 1 144 0,3 0 0 15,2 0 0-15,0 2 0 0,-1-3 0 0,-3-1 0 16,-1-1 0-16,-2 0 0 0,1-2 0 0,-1-2 128 15,-3 1-128-15,-2-1 128 0,-1-2-128 0,-1 0 0 16,-3-3 0-16,2 1 0 16,-3-2-528-16,-1-1-128 0,1 0-32 0,-8-4 0 15,0 0-2128-15,9-1-448 0</inkml:trace>
  <inkml:trace contextRef="#ctx0" brushRef="#br1" timeOffset="-153483.78">20562 10385 20607 0,'0'0'912'0,"0"0"192"0,0 0-880 0,0 0-224 16,0 0 0-16,0 0 0 0,0 0 768 0,0 0 128 15,0 0 0-15,-2 10 16 0,-4 1-544 0,0-1-112 0,-2 2-32 0,0-3 0 16,-1 1-224-16,0 2 128 15,0 0-128-15,0-1 0 0,-2 1 0 0,1 1 0 0,-1 2 0 0,2 2 0 16,0 3 144-16,0 1-144 0,1-2 128 0,2-1-128 16,-1-4 528-16,3 0 32 0,2 1 0 0,0-2 0 15,2 0-160-15,2 1-16 0,0-2-16 0,2 0 0 16,0-1-176-16,1 2-48 0,-1-1 0 0,3 0 0 16,-1 0-144-16,1-2 0 0,-1-1 0 0,2 2 0 15,0-2 0-15,1 1 0 0,2-1-192 0,-1-1 192 31,2 1-576-31,1-2 16 0,1-2 0 0,-1 0 0 16,0 0-480-16,-1-1-112 0,0-1 0 0,1-3-6032 0,1 0-1200 0</inkml:trace>
  <inkml:trace contextRef="#ctx0" brushRef="#br1" timeOffset="-153229.37">20736 10576 32303 0,'0'0'1424'0,"-8"4"304"0,8-4-1376 0,-9 8-352 16,2 0 0-16,3 2 0 0,2 1 464 0,-1 2 32 15,0 0 0-15,3 0 0 0,3-1-496 0,-3-2 0 16,-1-1 0-16,2 0 0 0,-1-9-208 0,4 11-48 15,-1-2 0-15,-3-9 0 16,7 8-2368-16,-7-8-464 0,0 0-112 0,0 0 0 0</inkml:trace>
  <inkml:trace contextRef="#ctx0" brushRef="#br1" timeOffset="-153021.49">20680 10490 33343 0,'0'0'1472'16,"0"0"320"-16,0 0-1440 0,0-9-352 0,0 9 0 0,2-8 0 16,-2 8 448-16,0 0 32 0,8-6 0 0,-8 6 0 15,12-7-944-15,-12 7-192 0,0 0-48 0,0 0-9264 16,10-2-1856-16</inkml:trace>
  <inkml:trace contextRef="#ctx0" brushRef="#br1" timeOffset="-152377.78">20904 10415 4607 0,'0'0'400'0,"0"0"-400"16,0 0 0-16,0 0 0 0,0 0 4064 0,0 0 736 15,-3-8 128-15,3 8 48 0,0 0-3520 0,0 0-704 16,-4-8-144-16,4 8-32 0,-1-8-32 0,1 8-16 16,0 0 0-16,0 0 0 0,0 0-528 0,0 0 0 15,0 0 0-15,0 0 0 0,-5-6 0 0,5 6 0 16,0 0 0-16,0 0 0 0,0 0 128 0,0 0-128 16,0 0 0-16,0 0 0 0,0 0 400 0,0 0-16 15,0 0-16-15,0 0 0 0,0 0 192 0,0 0 32 16,0 0 16-16,4 9 0 0,-4-9 80 0,5 13 16 15,0-3 0-15,0 2 0 0,1-2-368 0,-3 3-64 16,1 1-16-16,0 0 0 0,0 0-256 0,0 2 0 16,0-2 128-16,-1 6-128 0,-1 3 0 0,1-1 0 0,1-1 0 0,-2-1 0 15,0 1 0-15,-1-2-192 0,2-2 192 0,-1 0-192 16,-1 0-176-16,1-3-16 0,-2-2-16 0,0 1 0 16,0-2 16-16,0-11 16 0,1 11 0 0,-1-11 0 15,1 8 160-15,-1-8 16 0,0 0 16 0,0 0 0 31,0 0-1488-31,0 0-288 0,0 0-64 0,0 0-16 0</inkml:trace>
  <inkml:trace contextRef="#ctx0" brushRef="#br1" timeOffset="-151656.43">20946 10226 7359 0,'0'0'656'0,"0"0"-528"0,0 0-128 0,0 0 0 16,0 0 2688-16,0 0 496 0,0 0 96 0,0 0 32 16,0 0-1632-16,0 0-320 0,0 0-64 0,0 0-16 0,0 0-464 0,0 0-112 15,0 0 0-15,0 0-16 0,-2 13 0 0,1-2 0 16,1 1 0-16,3-3 0 0,-1 2-160 0,2 0-16 15,0 1-16-15,1 1 0 0,2 2-32 0,1 0 0 16,-1-3 0-16,4 2 0 0,0 1-160 0,1 0-48 16,0 2 0-16,2-1 0 0,2 1 176 0,2 1 16 15,-1 4 16-15,0-1 0 0,-1 1-160 0,2 3-48 16,2 1 0-16,-4 3 0 0,-2 2-128 0,1 2-128 16,2 1 192-16,-1 1-192 0,-4 1 160 0,-1 3-160 15,-2-2 128-15,-1-1-128 0,0 5 192 0,-1-2-64 16,-1-1 0-16,-1 0 0 0,0-2 16 0,-1-1 0 15,-1 0 0-15,0-2 0 0,-1-3-16 0,0 0 0 16,-5 0 0-16,2-3 0 0,-2-2-128 0,-1 0 0 16,-4 0 144-16,-1-1-144 0,-3 0 0 0,-1 2 0 0,-4 0 0 15,-1-3 0-15,-1 2-240 0,0 0-16 0,2-3 0 0,-3 0 0 32,-3-1-416-32,3 0-96 0,0-5 0 0,0-2-16 15,0-1-2592-15,0-4-512 0,-10 0-96 0,5-2-32 0</inkml:trace>
  <inkml:trace contextRef="#ctx0" brushRef="#br1" timeOffset="-149358.56">17445 10233 3679 0,'0'0'320'0,"0"0"-320"0,0 0 0 0,0 0 0 16,0 0 2288-16,0 0 384 0,0 0 80 0,0 0 0 15,0 0-1408-15,0 0-304 0,-8 6-48 0,8-6-16 16,0 0-496-16,0 0-96 0,0 0-32 0,0 0 0 15,0 0-80-15,0 0-16 0,0 0 0 0,0 0 0 0,0 0 192 16,0 0 16-16,0 0 16 0,0 0 0 16,0 0-240-16,0 0-48 0,0 0-16 0,-5 8 0 0,5-8-16 0,-5 10 0 15,5-10 0-15,-5 9 0 0,-2 0 112 16,7-9 32-16,-9 7 0 0,5 2 0 0,-1-1 192 0,0-1 32 16,5-7 16-16,-10 11 0 0,1-1-176 0,3 1-48 15,-1-1 0-15,1-1 0 0,-2 2-160 0,0-1-32 16,0 1-128-16,2 2 192 0,-1 0-192 0,2 1 0 15,0 2 0-15,0-2 0 0,-3-1 0 0,3 1 0 16,-1 2 0-16,4 4 0 0,-2 2 0 0,1-4 0 16,-1 0-128-16,2-2 128 0,0 2 0 0,2-2 0 15,0-3 0-15,0 1 0 0,0 2 0 0,0 1 0 16,0-7 0-16,3 3 0 0,0-1 0 0,1-2 0 16,-4-10 0-16,5 12 0 0,1-1 0 0,2-2 0 15,-1 0 0-15,-1-1 0 0,-6-8 0 0,11 7 0 0,-1 3-144 0,-1-3 144 31,-1 0-832-31,0-2-80 0,1 0-16 0,-1 1 0 16,-8-6-1552-16,9 6-304 0</inkml:trace>
  <inkml:trace contextRef="#ctx0" brushRef="#br1" timeOffset="-148968.08">17608 10471 18431 0,'0'0'1632'16,"0"0"-1312"-16,-4 10-320 0,0 3 0 0,0-2 2624 0,3 0 448 15,0 1 80-15,2 4 32 0,0-1-2544 0,2 1-512 16,-1 0-128-16,1-2 0 0,0-1 0 0,-1 3 0 0,1-2-128 0,-2 0 128 31,1 1-496-31,-1-2-16 0,0-3 0 0,2-1 0 16,-3 0-464-16,0-9-112 0,-3 10 0 0,3-10-6496 0,0 0-1296 0</inkml:trace>
  <inkml:trace contextRef="#ctx0" brushRef="#br1" timeOffset="-148756.96">17659 10322 33407 0,'0'0'1472'0,"0"0"320"0,-5-8-1440 0,5 8-352 16,0 0 0-16,0 0 0 0,0 0 608 0,0 0 48 15,0 0 16-15,0 0 0 16,0 0-1312-16,0 0-256 0,0 0-48 0,0 0-9088 15,0 0-1808-15</inkml:trace>
  <inkml:trace contextRef="#ctx0" brushRef="#br1" timeOffset="-148258.31">17693 10116 2751 0,'0'0'128'0,"0"0"16"16,-12 4-144-16,2 1 0 0,-1 0 0 0,2 1 0 16,1-2 5328-16,8-4 1040 0,0 0 208 0,0 0 32 0,-5 7-4560 0,5-7-928 15,0 0-176-15,0 0-48 0,0 0-128 0,5 12-16 16,2-4-16-16,1 0 0 0,-1-3-192 0,4 0-32 16,1-1-16-16,-1 3 0 0,1-2-48 0,0 1-16 15,-1 1 0-15,3 1 0 0,-3 2-432 0,2-2 0 16,2 2 128-16,-2 2-128 0,-2 1 0 0,1 2 0 15,0 0 0-15,-2 1 0 0,-2 1 0 0,0 1 0 16,-2 0 0-16,0 1 0 0,-2-1 0 0,-1 3 0 16,1-3 0-16,-1 3 0 0,-3-3 0 0,1 0 0 15,1 0 0-15,-2 1 0 0,0-1 0 0,0 0 0 16,0-2 0-16,0 1 128 0,0 0-128 0,0 0 0 16,-3 0 0-16,-2 0 128 0,-2-2-128 0,1 1-144 15,-2-2 144-15,0 1-208 16,0-2-176-16,0-2-48 0,1 0 0 0,-1-5-9888 15,0 0-1984-15</inkml:trace>
  <inkml:trace contextRef="#ctx0" brushRef="#br1" timeOffset="-131123.42">4691 4167 1839 0,'0'0'0'0,"0"0"160"0,0 0-160 0,0 0 0 16,0 0 0-16,0 0 0 0,0 0 3248 0,0 0 608 16,0 0 128-16,-7 8 32 0,7-8-2176 0,-8 4-432 15,8-4-96-15,0 0-16 0,0 0 0 0,0 0 0 16,-10 1 0-16,10-1 0 0,0 0-496 0,0 0-96 15,0 0-32-15,0 0 0 0,0 0-144 0,0 0-16 16,-1-10-16-16,1 10 0 0,0 0-240 0,0 0-64 16,4-9 0-16,-4 9 0 0,4-11 0 0,-4 11 0 15,5-9 0-15,-5 9 0 0,0 0 176 0,0 0 16 16,0 0 16-16,0 0 0 0,0 0 160 0,0 0 16 16,0 0 16-16,0 0 0 0,0 0-16 0,0 0 0 15,0 0 0-15,0 0 0 0,0 0-256 0,0 0-64 0,0 0-16 0,0 0 0 16,0 0-240-16,0 0 176 15,0 0-176-15,0 0 160 0,0 0-160 0,0 0 0 0,0 0 0 0,0 0 0 16,0 0 0-16,0 0 0 0,0 12 0 0,0-12 0 16,0 0 0-16,0 0 0 0,5 10 0 0,-5-10 0 15,5 12 0-15,-5-12 128 0,0 0-128 0,4 12 0 16,1-4 0-16,-5-8 0 0,0 0 0 0,0 0 0 16,0 11 144-16,0-11-144 0,0 0 160 0,-1 11-160 15,1-11 336-15,0 0-16 0,0 0-16 0,0 0 0 16,0 0-48-16,0 0 0 0,0 0 0 0,0 0 0 15,0 0-96-15,0 0-32 0,0 0 0 0,0 0 0 16,0 0-128-16,0 0 0 0,10-1 0 0,-10 1 0 16,12-6 0-16,-3 0 240 0,-2-2-64 0,-7 8-16 15,5-9 48-15,-1 0 16 0,-4 9 0 0,3-9 0 0,-3 9 0 0,0 0 0 16,0-12 0-16,0 12 0 0,0 0 32 0,-3-12 16 16,-1 2 0-16,4 10 0 0,0 0-96 0,0 0-32 15,-8-8 0-15,8 8 0 0,-8-7 80 0,8 7 16 16,-5-9 0-16,5 9 0 0,-6-4-112 0,6 4-128 15,0 0 176-15,0 0-176 0,0 0 0 0,0 0 0 16,0 0 0-16,0 0 0 0,0 0 0 0,0 0 0 16,0 0 0-16,0 0 0 0,5 9 0 0,-5-9-144 15,5 12 144-15,-1 0-128 0,-1 0 128 0,-2-1 0 16,-1 0 0-16,0-11 0 0,2 13 0 0,-2-13 0 16,0 9 0-16,0-9 0 0,0 0 0 0,0 0 0 15,2 12 0-15,-2-12 0 0,0 0 0 0,0 0 0 16,0 0 0-16,0 0 128 0,0 0-128 0,0 0 0 15,0 0 0-15,0 0 0 0,0 0 0 0,0 0 0 0,9-4 0 0,-9 4 128 16,6-11-128-16,1 2 144 0,-2-1-144 0,0 1 160 16,-5 9-160-16,4-12 0 0,0 0 0 0,-1 2 128 15,1 1-128-15,-4 9 0 0,0-8 0 0,0-3 0 16,0 2 0-16,0 9 128 0,-4-9-128 0,4 9 0 16,-4-8 0-16,4 8 128 0,-8-6-128 0,8 6 0 15,-9 0 0-15,9 0 128 0,-12 0-128 0,2 2 0 16,1 2 0-16,9-4 0 0,-11 7 0 0,2-2 0 15,0 2 0-15,2 0 0 0,4 4 0 0,-1-2 0 16,-2-1 0-16,3 2 0 0,1 3 0 0,1-1 0 16,1 0 0-16,0-1 0 0,-1 0 0 0,1 1 0 15,0-1 0-15,1 0 0 0,-1-11 0 0,3 11 0 16,-1-1 0-16,-2-10 0 0,0 0 0 0,5 9 0 0,-5-9 0 0,0 0 0 16,8 6 0-16,-8-6 0 0,11 3 128 0,-11-3-128 15,11-3 0-15,-2 1 128 0,-9 2-128 0,10-6 0 16,-3-1 0-16,0 0 128 0,-7 7-128 0,6-9 0 15,-2 1 144-15,0 0-144 0,0-5 0 0,-1 3 128 16,-3 1-128-16,1 0 0 0,-1-2 0 0,0 3 144 16,0 8-144-16,-1-11 0 0,-2-1 128 0,2 1-128 15,-2 2 0-15,1-1 0 0,-2 2 128 0,4 8-128 16,-4-12 0-16,0 3 0 0,4 9 0 0,0 0 0 16,0 0 0-16,0 0 0 0,-8-8 0 0,8 8 0 15,0 0 0-15,0 0 0 0,-9 4 0 0,9-4 0 16,-8 7 0-16,2 1-144 0,0 2 144 0,3 2 0 15,-1-3-144-15,0 4 144 0,1 1 0 0,-1-1 0 0,-1-1 0 0,1 2 0 16,0 1 0-16,0-1 0 0,-1 0 0 0,2-1 0 16,2-2 0-16,1-11 0 0,-1 12 0 0,1-12 0 15,1 11 0-15,-1-11 0 0,0 0 0 0,0 0 0 16,0 0 0-16,12 2 0 0,-2-4 0 0,-10 2 128 16,11-4-128-16,-2-1 128 0,0-4-128 0,-1 0 128 15,-3 0-128-15,0-2 0 0,0 0 0 0,-1-2 128 16,0 0-128-16,-1 0 0 0,-1 0 0 0,0 2 128 15,-2 1-128-15,-2-2 0 0,0-1 0 0,-1 4 128 16,-1-3-128-16,-1 4 128 0,5 8-128 0,-6-8 128 16,-1 1-128-16,7 7 128 0,-6-7-128 0,6 7 128 15,0 0-128-15,0 0 0 0,0 0 0 0,0 0 0 16,0 0 0-16,0 0 0 0,0 0 0 0,0 0 0 16,0 0 0-16,0 0 0 0,0 0 0 0,1 12 0 0,0-2 0 0,2-1 0 15,-3-9 0-15,4 11 0 0,-4-11 0 0,6 10-320 16,-6-10 48-16,0 0 16 15,8 11-1888-15,-1-2-368 0,-7-9-80 0</inkml:trace>
  <inkml:trace contextRef="#ctx0" brushRef="#br1" timeOffset="-129323.45">5356 4523 6447 0,'0'0'576'0,"0"0"-576"0,0 0 0 0,0 0 0 16,0 0 3840-16,0 0 672 0,0 0 128 0,0 0 32 16,0 0-3792-16,0 0-752 0,0 0-128 0,0 0 0 15,0 0 0-15,0 0 0 0,0 0 0 0,0 0 0 16,0 0 0-16,0 0 0 0,-2-8 0 0,2 8 0 16,0 0 0-16,0 0 0 0,0 0 144 0,0 0-144 0,0 0 752 0,0 0 32 15,2-9 16-15,-2 9 0 0,0 0 240 0,0 0 48 16,0 0 16-16,0 0 0 15,0 0-256-15,0 0-48 0,0 0-16 0,0 0 0 0,0 0-112 0,0 0-32 16,-9 5 0-16,9-5 0 0,-10 7-272 0,4 1-64 16,-1-2-16-16,7-6 0 0,-7 9-288 0,1-2 0 15,2 2 128-15,4-9-128 0,-5 12 0 0,0-2 0 16,0-1 0-16,5-9 0 0,-2 12 0 0,2-12 0 16,-2 11 0-16,2-11 0 0,0 0 0 0,0 0 0 15,-1 10 0-15,1-10 0 0,0 0 128 0,0 0-128 16,0 0 144-16,0 0-144 0,10 0 128 0,0-3-128 15,-2-1 0-15,-8 4 144 0,11-7-144 0,-3 1 0 0,-8 6 144 16,9-7-144-16,-3-1 0 0,-1 0 0 0,-5 8 0 16,6-9 128-16,-6 9-128 0,5-9 0 0,-5 9 0 0,4-9 128 15,-2-1-128-15,-2 10 0 0,2-10 0 0,-2 10 0 16,-2-9 0-16,2 9 0 0,-2-11 128 0,2 11-128 16,-3-9 0-16,-1 3 144 0,4 6-144 0,-5-7 0 15,5 7 192-15,-8-2-192 0,8 2 192 0,-9-2-192 16,9 2 256-16,-9 0-48 0,0 0-16 0,9 0 0 15,-9 6-192-15,1 1 176 0,0 0-176 0,1-1 160 16,1 4-160-16,1-1 0 0,0 0 0 0,-1 1 0 16,1 1 0-16,1-1 0 0,2 2 0 0,-1-3 0 15,3-9 0-15,-3 10 0 0,3-10 0 0,-1 13 0 16,1-13 0-16,-1 10 0 0,1-10 0 0,0 0 0 16,0 0 0-16,0 0 0 0,0 0 144 0,0 0-144 0,0 0 128 15,0 0-128-15,0 0 160 0,10-2-160 16,1 1 144-16,-11 1-144 15,9-7 128-15,-1-2-128 0,-3 0 176 0,0 0-48 0,0 0-128 0,0 0 192 0,-5 9-192 0,4-11 128 16,-4 11-128-16,6-10 0 0,-4 0 0 0,-1 0 128 16,-1 10-128-16,0 0 0 0,-1-9 0 0,1 9 0 15,-2-8 128-15,2 8-128 0,-3-11 0 0,-1 2 0 16,0 1 0-16,0 1 0 0,4 7 176 0,-6-6-176 16,-1 2 192-16,7 4-192 0,-8-4 256 0,8 4-48 15,-9 0-16-15,9 0 0 0,-8 1-64 0,8-1 0 16,0 0-128-16,0 0 192 0,-6 8-192 0,6-8 0 15,0 0 0-15,0 12 0 0,0-12 0 0,2 13-128 16,2-1 128-16,0-2 0 0,-4-10 0 0,4 10 0 16,0 0 0-16,0 0 0 0,-4-10 0 0,4 9 0 0,-4-9 0 15,5 9 0-15,-5-9 0 0,0 0 0 0,7 8 0 0,-7-8 0 16,0 0 0-16,0 0 0 0,0 0 0 0,11 0 0 16,-11 0 0-16,12-3 144 0,-3 0-144 0,-9 3 192 15,0 0-64-15,9-8-128 0,-1 2 192 0,-8 6-64 16,5-10 0-16,-5 10 0 0,6-8 0 0,-6 8 0 15,1-9-128-15,-1 9 0 0,0 0 0 0,0 0 128 16,0 0-128-16,0 0 0 0,0 0-160 0,0 0 160 31,0 0-608-31,0 0-32 0,0 0 0 0,0 0 0 0,0 0-2320 0,-8 8-480 0</inkml:trace>
  <inkml:trace contextRef="#ctx0" brushRef="#br1" timeOffset="-127972.08">5974 5009 10127 0,'0'0'896'0,"0"0"-704"15,0 0-192-15,0 0 0 0,0 0 2528 0,0 0 480 0,0 0 80 0,0 0 32 16,0 0-2048-16,0 0-416 0,10 0-80 16,-10 0 0-16,0 0 256 0,10-2 48 0,-10 2 16 0,12 0 0 15,-3-4 16-15,-9 4 16 0,0 0 0 0,0 0 0 16,0 0-48-16,0 0-16 0,0 0 0 0,0 0 0 15,0 0-224-15,0 0-32 0,0 0-16 0,0 0 0 16,0 0-80-16,0 0 0 0,0 0-16 0,0 0 0 16,0 0-176-16,0 0-16 0,0 0-16 0,0 0 0 15,0 0-144-15,0 0-16 0,-9 0-128 0,9 0 192 16,0 0-192-16,0 0 128 0,0 0-128 0,0 0 0 16,0 0 0-16,0 0 0 0,0 0 0 0,0 0 0 15,0 0 0-15,0 0 0 0,-4 10 0 0,4-10 0 16,0 0 0-16,-1 12 0 0,1-12 0 0,0 9 0 15,0-9 0-15,-3 11 0 0,1-1 0 0,2-10 0 16,0 0 0-16,-2 9 0 0,2-9 0 0,0 0 0 0,0 0 0 0,-3 9 0 16,3-9 0-16,0 0 0 0,0 0 176 0,0 0-16 15,0 0 0-15,0 0 0 0,0 0 96 0,0 0 0 16,0 0 16-16,0 0 0 0,0 0 0 0,0 0 0 16,0 0 0-16,0 0 0 0,0 0-144 0,9-10-128 15,0 2 192-15,0-2-192 0,-1 2 128 0,1 1-128 16,0 2 0-16,1-1 0 0,-2-1 0 0,0 2 0 15,0 0 0-15,-2-2 0 0,0 1 0 0,-6 6 0 16,4-7 0-16,-4 7 0 0,5-6 192 0,-5 6-64 16,-3-7 0-16,3 7-128 0,-2-8 368 0,2 8-48 15,-7-6 0-15,1 0 0 0,6 6-80 0,-11-1-32 16,2 1 0-16,0 1 0 0,1 2-208 0,8-3 0 0,-10 4 128 0,2 1-128 16,1 3 0-16,1-1 0 0,1 0 0 0,5-7 0 15,-2 12 0-15,2-1 0 0,0-11 0 0,0 10 0 16,3 0 0-16,-3-10 0 0,2 11 0 0,-2-11 0 15,7 12 0-15,-2-6 0 0,-5-6 0 0,7 7 0 16,-7-7 0-16,8 6 0 0,-8-6 0 0,10 7 0 16,-10-7 0-16,12 4 0 0,-12-4 0 0,10 2 0 15,-10-2 0-15,9 0 0 0,-9 0 0 0,12 0 0 16,-12 0 0-16,12 0 0 0,-2 0 0 0,-10 0 0 16,0 0 0-16,0 0 0 0,7-9 0 0,-1 1 0 15,-1 0 0-15,-5 8 0 0,4-10 0 0,0 1 0 16,-1-2 192-16,-2 4-48 0,-3-5-16 0,0 3 0 15,1 0-128-15,-2-1 0 0,-1 1 0 0,2 2 0 16,2 7 0-16,-5-10 0 0,-3 3 144 0,-1 0-144 0,-1 7 176 0,1 0-48 16,0 0 0-16,0 3 0 0,-1 1-128 0,1-2 128 15,-1 2-128-15,10-4 128 0,-9 7-128 0,3-1 0 16,6-6 0-16,-7 8 0 0,7-8 0 0,-4 10 0 16,3 0 128-16,1-10-128 0,0 0 0 0,0 13 0 15,-1-6 0-15,1-7 0 0,0 0 0 0,4 12 0 16,-4-12 0-16,0 0 0 0,0 0 0 0,0 0 0 15,7 7 0-15,-7-7 0 16,12 0-1200-16,0-2-272 0,0 0-48 0,1-1-11024 16,2-3-2192-16</inkml:trace>
  <inkml:trace contextRef="#ctx0" brushRef="#br1" timeOffset="-126150.64">7309 6051 10127 0,'0'0'448'0,"0"0"96"16,0 0-544-16,0 0 0 0,0 0 0 0,0 0 0 0,0 0 3344 0,0 0 560 16,0 0 128-16,0 0 0 0,10-6-2384 0,-1 2-496 15,-9 4-80-15,11-2-32 0,-4-3-496 0,-7 5-96 16,8-6-32-16,0 0 0 0,-8 6-416 0,9-5 128 15,-9 5-128-15,9-6 0 0,-1 1 0 0,-8 5 0 16,9-6 0-16,-9 6 0 0,7-9-144 0,-2 1 144 16,0 1 0-16,-5 7 0 0,3-8 0 0,-3 8 256 15,4-8-32-15,-2-4 0 0,-2 4 544 0,0 8 128 16,2-9 0-16,-2 9 16 0,2-8-16 0,-2 8 0 16,2-6 0-16,-2 6 0 0,1-11-208 0,0 5-48 15,-1 6-16-15,0 0 0 0,0 0-112 0,0 0 0 0,1-7-16 0,-1 7 0 16,0 0-320-16,0 0-176 0,0 0 192 0,0 0-192 15,0 0 128-15,0 0-128 0,0 0 0 0,0 0 0 16,0 0 144-16,0 0-144 0,0 0 0 0,0 0 144 16,0 0-144-16,0 0 0 0,0 0 0 0,4 12 0 15,-2 0 144-15,-1-2-144 0,-1-10 160 0,1 12-160 16,-1-12 0-16,3 12 0 0,-3-12 0 0,3 10 0 16,-1 2 128-16,-2-12-128 0,0 0 0 0,3 12 0 15,-3-12 192-15,0 0-48 0,0 0-16 0,4 11 0 16,-2-1 96-16,-2-10 16 0,4 9 0 0,-4-9 0 15,0 0-32-15,0 0 0 0,0 0 0 0,0 0 0 16,0 0-80-16,0 0-128 0,0 0 176 0,0 0-176 16,0 0 208-16,0 0-64 0,0 0-16 0,0 0 0 0,8-6-128 0,-1 0 192 15,-2-1-192-15,0 1 192 0,-2-5-48 0,-1 2 0 16,1-1 0-16,-1-1 0 0,1 1 48 0,1-2 16 16,-1-1 0-16,-1 2 0 0,1-1 48 0,-1 1 16 15,0-4 0-15,-1 4 0 0,0 3-128 0,-1 8-16 16,0 0-128-16,0 0 192 0,0 0-64 0,0 0-128 15,0 0 176-15,0 0-176 0,-10 8 128 0,1 1-128 16,0-1 0-16,1 4 0 0,1 4 0 0,1-2 0 16,-1 0 0-16,2 1 0 0,1-1 0 0,1 0 0 15,1-1 0-15,1 2 0 0,-1-1 0 0,2 0 0 16,2-1 0-16,-1 0 0 0,-1-1 0 0,2 0 0 16,1-3 0-16,0-1 0 0,-3-8 0 0,6 10 0 15,1-1 0-15,-1-5 0 0,-6-4 0 0,12 3 0 0,-2-3 0 16,2 0 0-16,0-4 144 0,0-1-144 0,-1-2 0 0,2-2 144 15,-1-3-144-15,1 1 128 0,0-4-128 0,0 2 128 16,-1-1-128-16,0 0 0 0,-2-2 0 0,-1 0 0 16,-1 1 0-16,-3 0 0 0,-2 0 128 0,-2 2-128 15,-1 0 0-15,-1 2 0 0,-3 2 0 0,-1 4 128 16,-2-4-128-16,-2 5 0 0,-1 1 0 0,-1 3 128 16,-1 3-128-16,1 1 0 0,-1 1 144 0,-1 3-144 15,-1 2 0-15,1 2 0 0,1-2 0 0,0 1 0 16,0-1 0-16,2 2 0 0,1 0 0 0,0-1 0 15,1 1 0-15,1 1 0 0,2-1 0 0,0 0 0 16,0-1 0-16,1-1 0 0,3-1 0 0,1 0 0 16,0-9 0-16,3 10 0 0,-3-10 0 0,6 11-128 15,-6-11 128-15,6 7 0 0,-6-7 0 0,9 6-128 0,-9-6 128 0,13 1-128 16,-1-2 128-16,-1-3-128 0,-4-1 128 0,1-3-128 16,0-3 128-16,0 2-128 0,0 0 128 0,-1 0 0 15,0-2 0-15,-1 0 0 0,0-2 0 0,-2 0 0 16,-2 0 128-16,1 0-128 0,-1-2 0 0,1 5 144 15,-3-3-144-15,-1 2 0 0,-2-2 128 0,1 0-128 16,-2 3 0-16,0 3 0 0,4 7 0 0,-6-6 0 16,1-1 128-16,-1 3-128 0,-2 3 0 0,0 1 128 15,8 0-128-15,-10 7 0 0,1-1 0 0,2 1 0 16,-1 0 0-16,2 3 0 0,-1 1 0 0,1 0 0 16,0-1 0-16,3 2 0 0,-1 1 0 0,0 0 0 15,0 0 0-15,2 1 0 0,1-3 0 0,1-1 0 0,0-10 0 16,-1 12 0-16,1-2 0 0,0-10 0 0,0 0 0 15,0 0 0-15,5 7 0 0,-5-7 0 0,0 0 0 0,9 4 0 16,-9-4 0-16,12-1 160 0,-2-2-160 0,1-2 128 16,-2-2-128-16,0 1 192 0,0-2-192 0,-1-1 192 15,-1 1-64-15,-2-4 0 0,0 0 0 0,0 2 0 16,0 1 32-16,-1-2 0 0,-2 1 0 0,-1 1 0 16,-1 2-160-16,0-2 192 0,0 9-192 0,-1-9 192 15,-1 1-192-15,2 8 0 0,-2-10 144 0,2 10-144 16,0 0 0-16,-6-7 0 0,1 1 0 0,5 6 128 15,-6-5-128-15,6 5 128 0,-7-4-128 0,7 4 128 16,-9 2-128-16,9-2 144 0,0 0-144 0,-9 3 160 16,9-3-160-16,-9 4 0 0,9-4 0 0,0 0 128 15,-9 6-128-15,9-6 0 0,0 0 0 0,-5 8 0 0,5-8 0 0,0 0 0 16,0 0 0-16,0 0 0 0,0 0-320 0,0 0 0 16,10 7 0-16,2-3 0 15,1-3-2496-15,2-2-480 0,5-1-96 0</inkml:trace>
  <inkml:trace contextRef="#ctx0" brushRef="#br1" timeOffset="-124676.5">8938 7012 15023 0,'0'0'656'0,"0"0"160"0,0 0-656 0,0 0-160 0,0 0 0 0,0 0 0 16,0 0 1440-16,0 0 256 0,0 0 48 0,0 0 16 16,0 0-544-16,4-8-128 0,-4 8 0 0,4-10-16 15,-4 10-288-15,7-9-48 0,-3-1-16 0,1 3 0 16,0-6-96-16,3 2-32 0,-2 1 0 0,2 1 0 0,3 2-256 0,-2-1-48 16,-1-1-16-16,-1 3 0 15,1 0 48-15,-8 6 0 0,0 0 0 0,11-1 0 0,-11 1 64 0,0 0 0 16,0 0 16-16,0 0 0 0,0 0 128 0,0 0 32 15,0 0 0-15,0 0 0 0,0 0 16 0,0 0 16 16,-6 7 0-16,6-7 0 0,-7 9-80 0,-3-1 0 16,3-3-16-16,7-5 0 0,0 0 144 0,0 0 16 15,0 0 16-15,-7 6 0 0,7-6-224 0,0 0-64 16,-6 8 0-16,6-8 0 0,0 0-384 0,0 0 0 16,-3 11 0-16,2-1 0 0,1-10 0 0,-2 12 0 15,0-2 0-15,2-10 0 0,0 0 0 0,0 0 0 16,0 0 0-16,0 11 0 0,0-11 0 0,0 0 0 15,0 0 0-15,0 0 0 0,0 0 0 0,0 0 0 16,0 0 0-16,0 0 0 0,10 0 192 0,-10 0-64 0,8-7 0 0,-3-1 0 16,2-2-128-16,-3-1 0 0,-3 1 0 0,2 0 0 15,0-1 224-15,1-1 16 0,-1 1 0 0,0-1 0 16,-1-1-112-16,-1 1-128 0,-1-2 176 0,0 2-176 16,0 2 208-16,0-1-64 0,2 1-16 0,-4 1 0 15,0 2-128-15,2 7 0 0,-5-9 0 0,5 9 128 16,-11-4-128-16,2 4 0 0,0 0 144 0,0 1-144 15,-2 5 0-15,1-2 128 0,0 2-128 0,0 1 0 16,3-1 0-16,7-6 0 0,-8 11 0 0,1-1 0 16,1 0 0-16,2 1 0 0,4-11 0 0,-3 12 0 15,3-1 0-15,0-11 0 0,2 13 0 0,0 2 0 16,2-1 128-16,3 0-128 0,-2 1 128 0,0-1-128 16,0-2 128-16,2-2-128 0,-1-1 128 0,1 0-128 0,-2-1 0 0,2 0 0 15,-7-8 0-15,9 7 0 0,-9-7 128 0,11 3-128 16,1-3 128-16,-3 0-128 0,-9 0 128 0,11-6-128 15,-4-2 128-15,1-2-128 0,0 1 160 0,-1-1-32 16,-1-1-128-16,-1-1 192 0,-1-1-32 0,-1 0-16 16,0 0 0-16,-1-1 0 0,1-5-16 0,-1 4 0 15,0-4 0-15,-2 5 0 0,0 4-128 0,-2-2 192 16,1 1-192-16,-2 2 192 0,3 9-192 0,0 0 128 16,-5-7-128-16,5 7 128 0,-6-3-128 0,6 3 0 15,-11 3 0-15,2 0 0 0,0 0 0 0,9-3 0 16,-9 7 0-16,9-7 0 0,-7 13 0 0,2-4 0 15,5-9 0-15,-4 11 0 0,3 0 0 0,1-11 0 16,-3 12 0-16,3-12 0 0,2 13 0 0,0-2 0 16,-2-11 0-16,0 0 0 0,0 0 0 0,5 12 0 0,-5-12 0 0,0 0 0 15,0 0 0-15,7 7 160 0,-7-7-160 0,0 0 160 16,0 0-160-16,0 0 0 0,0 0 144 0,0 0-144 16,0 0 0-16,0 0 144 0,0 0-144 0,5-7 0 15,-5 7 160-15,3-9-160 0,-3 0 128 0,0-3-128 16,0 0 128-16,0 1-128 0,0-1 0 0,0 2 128 15,1 0-128-15,-1 10 0 0,3-9 0 0,-3 9 0 16,2-9 0-16,-2 9 0 0,0 0 0 0,0 0 0 16,0 0-160-16,0 0-16 0,0 0 0 0,0 0 0 15,0 0-400-15,4 14-64 0,-2 0-32 0,0-1 0 16,1 0-1520-16,-1 0-304 0,-2-13-64 0,7 10-15584 16</inkml:trace>
  <inkml:trace contextRef="#ctx0" brushRef="#br1" timeOffset="-123406.33">10043 7625 16815 0,'0'0'736'0,"0"0"160"0,0 0-704 0,0 0-192 0,0 0 0 0,0 0 0 16,-10 4 768-16,10-4 128 0,0 0 32 0,-5 7 0 16,5-7-416-16,0 0-96 0,0 0-16 0,0 0 0 15,0 0 608-15,0 0 112 0,0 0 32 0,0 0 0 16,0 0-16-16,0 0 0 0,0 0 0 0,11-5 0 15,-1 1-240-15,-2-1-32 0,-8 5-16 0,8-9 0 16,0 1-112-16,-3 0-32 0,-5 8 0 0,4-9 0 16,0 0-320-16,-4 9-64 0,0 0 0 0,-2-9-16 15,2 9-96-15,-5-7-16 0,0 2 0 0,5 5 0 16,-8-4-48-16,0 0-16 0,-1 2 0 0,1 2 0 16,-1 2 0-16,0 2-128 0,0-2 192 0,0 0-64 15,9-2 96-15,-9 5 16 0,1-1 0 0,8-4 0 16,-9 8 144-16,2 1 48 0,7-9 0 0,-6 11 0 0,0-1-240 0,2 1-32 15,1-4-16-15,-1 4 0 0,1 2-144 0,0-1 160 16,0 1-160-16,0 0 160 0,2-2-160 16,2 1 0-16,3 0 0 0,-2-3 128 0,1 3-128 0,1-3 160 15,-4-9-160-15,8 6 160 0,-8-6-160 0,13 3 0 16,0-4 0-16,1-1 0 0,1-3 192 0,-2 1-32 16,-2-1-16-16,1-3 0 0,0 0-16 0,-2-3 0 15,-2 0 0-15,0 1 0 0,0 2 128 0,-3-1 0 16,-2 0 16-16,-1 0 0 0,1-2-112 0,-3 3-32 15,0-2 0-15,0 10 0 0,-4-10 160 0,0 0 32 16,1 4 0-16,-1-3 0 0,-2 1-112 0,1 1-16 16,-2 1 0-16,2 2 0 0,0 1-192 0,5 3 144 15,0 0-144-15,-9 0 128 0,-2 0-128 0,2 3 0 16,0 1 0-16,9-4 0 0,-9 9 0 0,2 0 0 0,1-1 0 0,1 2-176 16,1-2 176-16,-2 4 0 0,1-2 0 0,1 1 0 15,2-1 0-15,2-1 0 0,0-9 0 0,-3 13 0 16,2-2 0-16,1-1 0 0,0-10 0 0,5 9-128 15,-5-9 128-15,10 7 0 0,1-4 0 0,-1 0-128 16,-10-3 128-16,15 0 0 0,-2-3 0 0,0-3 0 16,-2 0 0-16,1-2 0 0,1 1 0 0,-1 1 0 15,-2-3 0-15,-1-2 0 0,-1 2 128 0,-1-1-128 16,-1-1 128-16,1 0-128 0,-3-2 160 0,0 1-160 16,-2 0 224-16,1 0-48 0,-3-1-16 0,0 2 0 15,-1-2-160-15,-2 1 160 0,-1-1-160 0,-2 0 160 16,-2 0 64-16,-1 2 16 0,-2 1 0 0,-1 2 0 15,-1 3-48-15,-1 1-16 0,-2-1 0 0,-1 1 0 0,0 4-176 16,1 2 160-16,-3 2-160 0,5-1 160 0,1 1-160 0,2 1 0 16,1 2 0-16,2-2 0 0,8-5 0 0,-8 8 0 15,1-2 128-15,7-6-128 0,0 0 0 0,-2 11 0 16,2-11 0-16,0 0 0 16,4 10-464-16,-4-10-32 0,7 9 0 0,2-1 0 15,3-2-2128-15,2 1-416 0,4 0-96 0</inkml:trace>
  <inkml:trace contextRef="#ctx0" brushRef="#br1" timeOffset="-122330.14">11139 8318 4607 0,'0'0'192'0,"0"0"64"0,0 0-256 0,-10 6 0 15,-1-5 0-15,2 0 0 0,9-1 4336 0,-9 1 816 16,-2 1 160-16,11-2 48 0,-11-2-3488 0,2 0-688 16,-1-2-144-16,10 4-16 0,0 0-256 0,-9-5-32 0,9 5-16 0,-5-7 0 15,5 7-80-15,-3-12-32 0,2 2 0 0,2 0 0 16,-1 0-112-16,0 10-32 0,4-11 0 0,-4 11 0 15,-1-11-48-15,0 2-16 0,-2 1 0 0,3 8 0 16,0 0 32-16,-6-6 0 0,-1 1 0 0,-3 2 0 16,-3 3-160-16,0 3-16 0,1 1-16 0,3-2 0 15,9-2-240-15,-9 5 0 0,9-5 0 0,-8 7 0 16,1-1 0-16,7-6 0 0,-5 10 0 0,5-10 0 16,-1 13 0-16,1-3 0 0,2 0 0 0,0 3 0 15,-2 0 160-15,0 2-160 0,0 0 160 0,0 1-160 16,-4-2 144-16,2 2-144 0,1-4 128 0,0 1-128 15,-2-1 0-15,2 1 128 0,1-13-128 0,0 0 0 0,3 9 320 16,-3-9 0-16,0 0-16 0,0 0 0 0,0 0-48 0,11 5-16 16,-11-5 0-16,12-3 0 0,1-4 32 0,-2-3 16 15,-6 3 0-15,0-4 0 0,0 1 0 0,2 1 0 16,-3-3 0-16,1 0 0 0,1-1 0 0,0 0 0 16,-4-4 0-16,1 4 0 0,-2 1-32 0,-1 1-16 15,-1-1 0-15,1 1 0 0,0 0-16 0,1 0 0 16,2 2 0-16,-2 1 0 0,-1 8-224 0,0 0 144 15,-3-7-144-15,3 7 128 0,0 0 16 0,-6-6 0 16,6 6 0-16,0 0 0 0,0 0-144 0,-9 6 0 16,0 0 144-16,1 2-144 0,3 1 0 0,-2 1 0 15,-3 3 0-15,2-1 0 0,3 0 0 0,2 1-128 16,0 0 128-16,2-1 0 0,-2-2 0 0,3-10 0 0,2 11 0 0,-2-11 0 16,0 0 0-16,8 10 0 0,-8-10 0 0,10 7 0 15,-2-1 0-15,-8-6 0 0,0 0 0 0,13-1 0 16,-3-3 128-16,-1 0-128 0,-9 4 160 0,11-7-160 15,-2 0 160-15,-3 0-160 0,-2-2 160 0,2 0-160 16,0-3 256-16,-1 2-32 0,-1-2-16 0,1 1 0 16,2 1-16-16,0-2-16 0,-4 1 0 0,1-1 0 15,0-1-48-15,-1 1 0 0,-3 0 0 0,0 5 0 16,0-3-128-16,0 10 0 0,-5-6 144 0,-2 1-144 16,7 5 192-16,-9-6-16 0,-3 3-16 0,1 0 0 15,0 2-32-15,-1 1 0 0,-2 0 0 0,0 0 0 16,-1 0-128-16,0 1 160 0,-4 2-160 0,5-2 160 15,5 1-160-15,0 1 160 0,-2 0-160 0,11-3 160 16,-9 2-160-16,9-2 0 0,0 0 0 0,0 0 0 16,0 0-1040-16,13 8-240 0,6-3-64 0,1 1-12736 15,7-5-2560-15</inkml:trace>
  <inkml:trace contextRef="#ctx0" brushRef="#br1" timeOffset="-121312.98">12954 9554 6447 0,'0'0'576'0,"0"0"-576"0,0 0 0 0,0 0 0 16,0 0 2048-16,0 0 288 0,0 0 64 0,10-1 16 15,-10 1-576-15,9-4-112 0,-9 4-32 0,0 0 0 16,8-5-96-16,-8 5-32 0,7-7 0 0,-7 7 0 16,0 0-512-16,0 0-96 0,6-10-32 0,-1-1 0 15,-2-3-560-15,0 5-112 0,-3 9-32 0,0 0 0 16,3-9-224-16,-3 9 0 0,0 0 0 0,0 0 0 15,3-8 0-15,-3 8 0 0,0 0 0 0,0 0 0 16,0 0 0-16,0 0 0 0,0 0 0 0,0 0 0 16,-9 12 320-16,0 1 128 0,0 2 32 0,-2 1 0 15,0-2-32-15,-1 3 0 0,0 2 0 0,0-2 0 16,1-2-144-16,-1 0-48 0,0-1 0 0,2 2 0 0,-1 0 32 0,5 0 0 16,1-2 0-16,1-1 0 0,1-1-144 0,3-1-16 15,0-11-128-15,4 11 192 0,1 0-192 0,2-3 0 16,2-2 0-16,0-3 0 0,-9-3 0 0,13-2 0 15,0-1 0-15,0-1-160 0,0-2 160 0,0 0 176 16,0-2-48-16,-1 0 0 0,-2-1 288 0,1 0 48 16,-1-3 16-16,1 3 0 0,-5 1 160 0,-1 1 48 15,-1-3 0-15,-4 10 0 0,3-10-64 0,-2 1-16 16,0 0 0-16,-1 9 0 0,-2-9-288 0,2 9-48 16,0 0-16-16,0 0 0 0,-4-8-256 0,4 8 0 15,0 0 0-15,-5-7 0 0,5 7 160 0,0 0-32 16,-8-4 0-16,8 4 0 0,-9-1 0 0,9 1 0 0,-9-3 0 0,9 3 0 15,-9 3 192-15,9-3 48 0,0 0 0 0,-10 3 0 16,10-3-96-16,-9 7-16 0,1 0 0 0,8-7 0 16,-7 6-256-16,7-6 0 0,-6 7 128 0,6-7-128 15,0 0 0-15,0 0-272 0,0 12 48 0,0-12-13728 16,0 0-2736-16</inkml:trace>
  <inkml:trace contextRef="#ctx0" brushRef="#br3" timeOffset="-110243.73">2060 12850 39743 0,'0'0'1760'0,"0"0"352"0,0 0-1680 0,0 0-432 16,0 0 0-16,0 0 0 0,0 0 272 0,0 0-16 15,10 8-16-15,-10-8 0 0,6 14-240 0,-3 1 0 16,1-2-144-16,0 2 144 0,0 3-144 0,0 1 144 16,-1 0-128-16,-1 3 128 0,1 5 0 0,0 0-160 15,-1-1 160-15,-1 5 0 0,1 4 0 0,-1 5 0 16,-1-3 0-16,-1 8 0 0,3 8 0 0,-4-6 0 16,-6-10 0-16,0-4 0 0,-1 1 304 0,0-1 16 15,1 0 0-15,-1-3 0 0,0-3-176 0,1-1-16 0,3-3-128 16,-1-2 192-1,0-4-1424-15,-1-4-304 0,2-2-48 0,5-11-9792 0,0 0-1952 0</inkml:trace>
  <inkml:trace contextRef="#ctx0" brushRef="#br3" timeOffset="-109926.73">1927 12858 40031 0,'-12'-11'1776'0,"6"4"352"0,0-1-1696 0,1 1-432 0,1 1 0 0,4 6 0 0,0 0 240 0,3-8-48 16,0 1 0-16,4 0 0 0,6 0-16 0,0 1-16 16,-1-2 0-16,8 8 0 0,6 6-160 0,-3-7 0 15,-6-19 0-15,3 6 128 0,3 2-128 0,2 2 0 16,1 1 0-16,0 1 0 0,0 3 0 0,0 1 0 15,0 0 0-15,-1 4 0 0,-5 0-160 0,1 0 160 16,-1 0 0-16,0 0-144 0,-3 1 144 0,0 4-128 16,-2-2 128-16,0 1-128 15,-1-1-352-15,1-1-64 0,-1-1-16 0,0 2 0 16,1 1-320-16,-2 0-64 0,0-2-16 0,0 4 0 16,0 0-2368-16,-3-1-496 0</inkml:trace>
  <inkml:trace contextRef="#ctx0" brushRef="#br3" timeOffset="-109631.48">2112 13136 23039 0,'0'0'1024'0,"-9"2"192"0,-3-3-960 0,2 3-256 0,1 4 0 0,9-6 0 16,-7 6 3632-16,7-6 672 0,-5 8 144 0,5-8 32 16,0 0-3568-16,0 0-704 0,0 0-208 0,10 1 0 15,5-1 144-15,2-1-144 0,1-2 128 0,4-2-128 16,3-1 0-16,2-1 128 0,4 1-128 0,1 3 0 0,-1-3 0 0,2-1 0 16,3 4 0-16,-1-1 0 0,-2 2 0 0,-2-1-144 15,-1-1 0-15,-2 3 0 16,-5-2-1456-16,-1 1-304 0,-1 1-48 0,0-3-8448 15,-4 1-1696-15</inkml:trace>
  <inkml:trace contextRef="#ctx0" brushRef="#br3" timeOffset="-109314.14">1918 13746 36399 0,'0'0'1600'0,"0"0"352"0,0 0-1568 0,0 0-384 0,0 0 0 0,13 0 0 16,4 0 256-16,2 0-16 0,3-4-16 0,5-1 0 15,0-5 0-15,4 0 0 0,3-2 0 0,4-1 0 16,5 0-224-16,1-2 0 0,1 0 0 0,-1 2 0 15,2-1-256-15,-2 2-80 0,-4-1-32 0,-2 1 0 16,-4 2-496-16,-3 2-96 16,-3 0-32-16,-4 0 0 0,-4 1-496 0,-2 1-112 0,-1 4 0 0,-2-2-16 15,-4 1-1632-15,1 1-320 0,5-5-64 0,-17 7-16 16</inkml:trace>
  <inkml:trace contextRef="#ctx0" brushRef="#br3" timeOffset="-108859.89">2802 13413 17503 0,'0'0'1552'0,"0"0"-1232"0,0 0-320 0,1 15 0 16,-2-2 1072-16,2 0 144 0,3-2 48 0,1 2 0 16,-1 2-1008-16,-1-1-256 0,1 0 0 0,-2 2 0 15,2 0 512-15,-3 1 48 0,-2-4 16 0,5 1 0 16,2 0 528-16,-2-1 112 0,-4-1 32 0,0-12 0 16,0 0 32-16,3 11 0 0,-3-11 0 0,0 0 0 15,0 0-224-15,0 0-32 0,0 0-16 0,0 0 0 16,0 0-128-16,0 0-32 0,0 0 0 0,-5-13 0 15,-2-4-288-15,2 1-64 0,1 2-16 0,-1-3 0 16,-3-2-336-16,2 1-144 0,0-1 128 0,1 0-128 16,1 1 128-16,0-4-128 0,-1-2 0 0,3 4 128 15,2-1-128-15,0-1 160 0,0-3-160 0,1 0 160 0,3 6-32 16,0-1-128-16,-2 0 192 0,3 1-64 16,3 4-128-16,1 2 0 0,1 3 0 0,-3-3 0 0,0 3 0 0,3 0 0 15,5 1 0-15,-2 1-176 0,-2-1 176 0,2 4-208 16,1 0 80-16,-1 1 128 15,0 4-480-15,0 0 32 0,-2 0 0 0,2 1 0 16,0 5-1984-16,-2-4-384 0,-11-2-64 0</inkml:trace>
  <inkml:trace contextRef="#ctx0" brushRef="#br3" timeOffset="-108449.93">3188 13464 23039 0,'0'0'1024'0,"0"0"192"0,0 13-960 0,0 0-256 0,0 0 0 0,0 0 0 15,-2 0 1312-15,2 0 224 0,2 2 32 0,-2-5 16 16,0-10-880-16,0 12-192 0,0-12-16 0,4 12-16 16,-4-12 0-16,3 10 0 15,-3-10 0-15,0 0 0 0,0 0-32 0,0 0 0 0,0 0 0 0,0 0 0 16,0 0 272-16,0 0 48 0,0 0 16 0,0 0 0 15,7-8-160-15,-3-4-48 0,-4 1 0 0,1-2 0 16,0 0-96-16,1-2-32 0,-4 0 0 0,2-4 0 16,0 1 48-16,0-1 0 0,0-1 0 0,0 0 0 15,-1 0-48-15,1-3 0 0,1 4 0 0,1-1 0 16,-1-1-192-16,2 1-32 0,1 0-16 0,-1 2 0 0,0 0-208 16,0 4 0-16,2 4 0 0,0-3 0 0,2 1 0 0,-2 3-128 15,0 3-16-15,2-1 0 16,0 1-320-16,3 0-64 0,-3 1-16 0,5 1 0 15,2 0-464-15,-1 2-80 0,1-1-32 0,-1 1 0 16,0-1-640-16,2 3-128 0,3 5-32 0,-1 0 0 16,-1-2-32-16,0 2-16 0,-2 3 0 0,0-1 0 15,-1-1-1168-15,-1 1-224 0</inkml:trace>
  <inkml:trace contextRef="#ctx0" brushRef="#br3" timeOffset="-108066.08">3598 13301 22511 0,'0'0'992'0,"0"0"224"0,0 0-976 0,0 0-240 15,0 0 0-15,4 9 0 0,-4-9 1280 0,0 0 192 16,5 11 64-16,-2-4 0 0,-3-7-848 0,-1 11-176 0,-2-1-16 0,0 2-16 16,1 1-320-16,-5 0-160 0,-2 1 160 0,0 1-160 15,0 0 0-15,-1 4 0 0,-2-2-128 0,3 1 128 16,2-1-256-16,1 1 48 0,0-6 16 0,5 1 0 16,2 0 192-16,2-1 0 0,1-6 192 0,0 2-192 15,0 1 384-15,2-2-16 0,2-1-16 0,1-2 0 16,0 0-192-16,2-1-32 0,2-1-128 0,0 0 192 15,1-2-192-15,2 1-192 0,2 1 48 0,-2-2 0 16,-3-2-176-16,1-1-16 0,0 1-16 0,1-2 0 16,0-2 352-16,0 0 0 0,-1-2-144 0,0 0 144 15,0-1 144-15,-3 0 96 0,-2-1 16 0,0-3 0 16,2 0 560-16,-3 0 112 0,-3-2 32 0,-1 2 0 0,-2-5-176 16,-2 0-16-16,-2-2-16 0,-2-1 0 0,-3 3-320 15,1 0-64-15,-1-2-16 0,0 2 0 0,-4-2-352 0,2 2 0 16,0 0 0-16,-2 0 0 0,0-2 0 0,0 3 0 15,2-1-160-15,0 4 160 0,0 0-128 0,0 5 128 16,1 3 0-16,1 5 0 0,7 1-368 0,-10 1 48 16,0 1 0-16,0 4 0 15,10-6-640-15,-9 10-112 0,2 1-16 0,0 2-8896 16,0 0-1760-16</inkml:trace>
  <inkml:trace contextRef="#ctx0" brushRef="#br3" timeOffset="-107665.29">4171 13583 21183 0,'0'0'1888'0,"0"0"-1504"0,0 0-384 0,0 0 0 15,-4 10 2944-15,4-10 528 0,-6 9 112 0,6-9 0 16,0 0-2368-16,0 0-496 0,0 0-80 0,0 0-32 16,0 0-96-16,0 0-32 0,0 0 0 0,0 0 0 15,-6-2-160-15,6 2-16 0,-3-11-16 0,1 2 0 16,-2-1 96-16,0-1 32 0,1 2 0 0,1-4 0 16,-2 0 160-16,0-1 16 0,-1-3 16 0,1 1 0 15,0-3-288-15,0-1-48 0,0-1-16 0,1 2 0 0,1-4 64 16,0 4 16-16,1-1 0 0,2 3 0 0,2 2 128 0,1-1 32 15,-1 3 0-15,3 0 0 0,5 3-144 0,3 10-32 16,2 6 0-16,1 1 0 0,-2-3-320 0,3-3 0 16,2-2-192-16,0-7 64 0,-1-8-64 0,2 3 0 15,1 6 0-15,-1 4 0 16,-3 1-432-16,2 0-80 0,1-1-32 0,-3-1 0 16,-5 3-2368-16,-1 0-480 0,-1 1-80 0,-11 0-32 0</inkml:trace>
  <inkml:trace contextRef="#ctx0" brushRef="#br3" timeOffset="-83433.83">4722 4372 9215 0,'0'0'400'0,"0"0"96"0,0 0-496 0,3-7 0 0,-3 1 0 16,0 6 0-16,0 0 912 0,0-7 96 0,0 1 16 0,0 6 0 16,0 0-832-16,0 0-192 0,0 0 0 0,0 0 0 15,0 0 864-15,-3-7 128 0,3 7 32 0,-1-6 0 16,1 6 0-16,-2-7 0 0,0-1 0 15,2 8 0-15,0 0 0 0,-1-6 0 0,-1-2 0 16,2 8 0-16,-1 12 0 0,1-12 0 0,0 0 0 0,0 0 0 0,0 0-832 16,0 0-192-16,0 0 0 0,0 0 0 0,0 0 864 0,0 0 128 15,0 0 32-15,0 0 0 0,0 0-832 16,0 8-192-16,1 1 0 0,2-1 0 0,-3-8 0 16,1 7 0-16,0 1 0 0,-1-8 0 0,3 8 864 15,-2 1 128-15,1 2 32 0,-1-2 0 0,0 3-832 16,-1-1-192-16,0 1 0 0,2 2 0 0,-1 1 0 0,-1 0 0 15,-3 2 0-15,2 0 0 0,1 0 0 0,-1 1 0 16,-2 2 0-16,0 1 0 0,2 1 0 0,0-1 0 16,0-3 0-16,-1 3 0 0,1 0 0 0,0 1 0 15,-1 3 0-15,2 2 0 0,0 2 0 0,0-3 0 16,2-7 0-16,-2-2 0 0,0-1 0 0,1-4 0 16,0-3 0-16,1 0 0 0,-2-2 0 0,0-7 0 0,1 6 0 15,-1-6 0-15,0 0 0 16,0 0 0-16,0 0 0 0,0 0 0 0,0-6 0 0,0-1 0 0,-1-3 0 0,-1-2 0 15,1-2 864-15,0-3 128 0,-2 1 32 0,0-1 0 16,1-1-832-16,-1 1-192 0,-1-1 0 0,0 1 0 16,-1-2 0-16,0 2 0 0,-2 0 0 0,2 1 0 15,-1-5 0-15,0 1 0 0,1 2 0 0,-1-2 0 16,-1-1 0-16,2 2 0 0,1 2 0 0,0-3 0 16,0 1 0-16,0 1 0 0,2 2 0 0,-1 0 0 15,1 2 0-15,-1-4 0 0,-1 1 0 0,0 2 0 16,3-2 0-16,0 4 0 0,-1-4 0 0,1 3 0 15,1 2 0-15,0 1 0 0,0-1 0 0,1-1 0 16,2-3 0-16,-2 7 0 0,-1 9 0 0,0 0 0 0,0-6 0 16,0 6 0-16,0 0 0 0,0 0 0 0,3-10 0 0,-3 10 0 15,0 0 0-15,0 0 0 0,0 0 0 0,0 0 0 16,0 0 0-16,8 6 0 0,-2 0 0 0,-1 1 0 16,1-1 0-16,-1 3 0 0,0-1 0 0,-5-8 0 15,5-5 0-15,-5 5 0 0,5 17 0 0,1 0 0 16,-3-7 0-16,1 1 0 0,0-1 0 15,0 2 0-15,-2-3 0 0,-1 3 0 0,1 1 0 16,1-1 0-16,-2-2 0 0,1 2 0 0,-1 2 0 0,2 2 0 16,-2-2 0-16,1 0 0 0,1 2 0 0,0 1 0 15,-1 1 0-15,1 2 0 0,-2-2 0 0,2 2 0 16,1-1 0-16,-2 2 0 0,1-1 0 16,0 3 0-16,0-1 0 0,1 3 0 0,0 1 0 0,-1 0 0 15,-1-1 0-15,1 0 0 0,0-2 0 0,-2 1 0 0,0-2 0 16,1-1 0-16,-1-2 0 0,0-2 0 15,1-4 0-15,-1 0 0 0,-1-1 0 0,0-3 0 0,0-9 0 16,0 0 0-16,0 0 0 0,0 0 0 0,0 0 0 0,0 0 0 16,0 0 0-16,0 0 0 0,0 0 0 0,0 0 0 15,-1-10 0-15,1-1 0 0,-2 1 0 16,2-2 0-16,-1-2 0 16,0-1 0-16,-2 4 0 0,2-2 0 0,-1-7 0 0,1-1 0 0,-2-5 0 15,1 0 0-15,-1 2 0 16,1-2 0-16,-1 0 0 0,2 0 0 0,1 2 0 15,0-5 0-15,-2 1 0 0,1 2 0 0,0 2 0 0,0-1 0 0,1 0 0 0,0 0 0 16,0 2 0-16,0-2 0 0,0 0 0 0,1 4 0 16,0 4 0-16,0 1 0 0,1-3 0 0,-1 0 0 0,0-2 0 0,1 0 0 15,-1 5 0-15,0-1 0 0,2 2 0 16,-2 2 0-16,0 1 0 0,2 3 0 0,0 0 0 0,-2 1 0 16,0 1 0-16,1 1 0 0,-2 6 0 0,1-5 0 15,-1 5 0-15,0 0 0 0,0 0 0 16,0 0 0-16,0 0 0 0,0 0 0 0,0 0 0 15,0 0 0-15,0 0 0 0,0 0 0 0,0 0 0 0,-3 7 0 16,1 4 0-16,0 1 0 0,0-2 0 16,0 2 0-16,1 1 0 0,1 0 0 0,0 0 0 0,0-1 0 15,-1-1 0-15,1-3 0 0,0 1 0 0,0-9 0 16,0 0 0-16,-3 8-17152 0</inkml:trace>
  <inkml:trace contextRef="#ctx0" brushRef="#br3" timeOffset="-79576">5972 13116 8287 0,'0'0'736'0,"0"0"-592"0,-7 4-144 0,7-4 0 16,0 0 3744-16,0 0 720 0,0 0 144 0,0 0 16 15,0 0-2816-15,0 0-560 0,0 0-112 0,0 0-32 16,0 0-128-16,0 0-16 0,0 0-16 0,0 0 0 16,0 0-256-16,0 0-48 0,0 0-16 0,0 0 0 15,0 0 64-15,0 0 16 0,0 0 0 0,0 0 0 0,0 0-128 0,0 0-32 16,0 0 0-16,0 0 0 15,0 0-16-15,0 0 0 0,-3 12 0 0,0-2 0 0,3-10 80 0,-1 13 16 16,0-1 0-16,1 0 0 0,1-1-48 0,2 1 0 16,-3-12 0-16,5 14 0 0,1 1-192 0,2 2-64 15,0 2 0-15,0 2 0 0,0-4-176 0,-1 3-144 16,1-1 192-16,1 2-192 0,1 0 128 0,-4 0-128 16,-1 1 0-16,2-1 0 0,1 0 128 0,-2-2-128 15,-2-2 0-15,0-1 0 0,0 1 0 0,-2-3 0 16,1-1 128-16,1 0-128 0,0 0 0 0,0-4 0 15,1-1 0-15,-5-8 0 0,0 0 0 0,3 12 0 16,-3-12 0-16,0 0 0 16,0 0-384-16,0 0-144 0,9 5-32 0,-9-5 0 15,0 0-2112-15,0 0-416 0,10 4-96 0,-10-4-13648 0</inkml:trace>
  <inkml:trace contextRef="#ctx0" brushRef="#br3" timeOffset="-79154.93">6383 13076 21183 0,'0'0'944'0,"0"0"192"15,0 0-912-15,0 0-224 0,0 0 0 0,0 0 0 0,0 0 2432 0,0 0 432 16,0 0 80-16,0 0 32 0,0 0-2176 0,0 0-432 16,0 0-96-16,0 0-16 0,8 7-64 0,-8-7-32 15,0 0 0-15,0 0 0 0,2 13 128 0,-2-1 32 16,-1 0 0-16,0 0 0 0,-2-2 288 0,-1 4 64 16,-1 6 16-16,-1 1 0 0,-2-2-48 0,0 6 0 15,-1 5 0-15,0 0 0 0,-2 0-64 0,1 0-32 16,-3 1 0-16,-2 2 0 0,-2 1-144 0,-1 2-16 15,0 2-16-15,-3 3 0 0,-1-2-160 0,1 1-16 16,0 2-16-16,-1 0 0 0,-3-1-32 0,1 1 0 16,0-2 0-16,3 0 0 0,2-1-16 0,0-4-128 15,4-3 192-15,0-2-64 0,4-1-128 0,0-4 0 0,1-2 0 16,2-4 0-16,1-4-368 0,4-2 0 0,0-2 0 0,3-11 0 31,-4 9-1552-31,4-9-304 0,0 0-64 0,0 0-8976 0,0 0-1808 0</inkml:trace>
  <inkml:trace contextRef="#ctx0" brushRef="#br3" timeOffset="-78210.41">6787 13358 27935 0,'0'0'1232'0,"0"0"256"0,0 0-1184 0,0 0-304 0,0 0 0 0,0 0 0 16,0 0 688-16,0 0 80 0,0 0 0 0,0 0 16 15,0 0-112-15,0 0-32 0,0 0 0 0,0 0 0 16,0 0-320-16,9-6-80 0,-2-1-16 0,1 2 0 16,1 1 16-16,-9 4 0 0,13-2 0 0,0 0 0 15,-1 2 48-15,1 0 16 0,0 0 0 0,1 0 0 16,0 0 208-16,2-1 32 0,0 1 16 0,2-3 0 16,1 3 96-16,1-2 32 0,0-3 0 0,2-1 0 15,2 4-192-15,0-3-48 0,-2-2 0 0,3 2 0 16,2 0-256-16,-2 2-64 0,-2-3-128 0,2 2 192 15,0 1-192-15,-3 0 0 0,-2 1 0 0,-1 1 0 16,0 1-288-16,-3-2-48 0,-1-2-16 0,-2 2 0 16,-1 0-1856-16,-1 0-368 0,0-1-80 15,-11 3-12896-15</inkml:trace>
  <inkml:trace contextRef="#ctx0" brushRef="#br3" timeOffset="-77442.66">7805 13056 6447 0,'0'0'272'0,"0"0"80"0,0 0-352 0,0 0 0 0,0 0 0 16,0 0 0-16,0 0 4704 0,0 0 864 0,0 0 192 0,0 0 16 15,0 0-3872-15,0 0-784 0,0 0-160 0,0 0-16 16,0 0-112-16,0 0-32 0,-7 5 0 0,7-5 0 16,0 0-160-16,0 15-48 0,0-4 0 0,2 1 0 15,-2-12-160-15,7 10-48 0,-1 4 0 0,1-1 0 16,1-3 32-16,-1 0 0 0,0 1 0 0,1 1 0 16,0-1 16-16,-2 1 0 0,2 1 0 0,1 0 0 15,1 4 96-15,1 3 32 0,-1 3 0 0,1-1 0 16,-1 2-176-16,1-2-48 0,-2 0 0 0,0-1 0 15,0-2-128-15,0 1-16 0,-1-2-16 0,1-1 0 16,0 0-176-16,0-1 0 0,-1-4 0 0,1-1-176 16,-1 1 176-16,0-3-128 0,-2-2 128 0,1-1-128 15,-7-6-1344-15,0 0-272 0,0 0-48 16,0 0-10016-16,10 0-2000 0</inkml:trace>
  <inkml:trace contextRef="#ctx0" brushRef="#br3" timeOffset="-77016.91">8363 13040 34095 0,'0'0'1504'0,"0"0"320"0,-7 7-1456 0,0-1-368 0,7-6 0 0,-7 7 0 16,0-2 0-16,7-5 0 0,-6 11 0 0,1-1 128 16,-3-6-128-16,8-4 0 0,-5 9 0 0,5-9 0 15,-5 7 0-15,-2 2 0 0,0 1 0 0,0 1 0 16,1-4 0-16,-1 4 0 0,-2 3 0 0,1 0 128 16,2 0 240-16,-5 1 48 0,-2 5 16 0,-1 2 0 15,-1 7 208-15,0-1 64 0,-1 6 0 0,2 0 0 16,-2 0-192-16,1 1-16 0,-1 2-16 0,2 0 0 15,1 3-160-15,1 1-48 0,0 0 0 0,0-4 0 16,2 3-32-16,-1-1-16 0,2-3 0 0,0-2 0 16,-1-3-224-16,1-1 0 0,1-1 0 0,0-3 0 15,1-2 0-15,0-2 0 0,-1-1 0 0,1-3-160 16,1-1-288-16,-1 0-64 0,1-2-16 0,1 0 0 16,-1-2-400-16,2 0-80 0,-1-1-16 0,1-3 0 15,4-9-1920-15,0 0-384 0,0 0-64 0</inkml:trace>
  <inkml:trace contextRef="#ctx0" brushRef="#br3" timeOffset="-76422.97">7970 12744 28735 0,'-13'-2'1280'0,"5"4"256"16,-1 0-1232-16,0 2-304 0,-2 0 0 0,11-4 0 16,-9 5 304-16,9-5 0 0,-9 6 0 0,9-6 0 15,0 0-304-15,-5 9 0 0,-1 1 0 0,6-10 0 16,-2 10 0-16,2-10 0 0,0 0-160 0,1 10 160 0,-1-10 0 0,0 0 288 16,0 0-48-16,0 0-16 0,11 7 128 0,-11-7 32 15,10 1 0-15,-10-1 0 0,12 0 224 0,-12 0 48 16,10-5 16-16,-1-2 0 0,-1 1-48 0,0-1-16 15,-2-2 0-15,2 0 0 0,0 0-176 0,0-3-48 16,-2 2 0-16,0-3 0 0,0 0-384 0,1 0 128 16,-1-2-128-16,1 1 0 0,-1-2 0 0,1 3 0 15,-1 2 128-15,1-1-128 0,-1 0 0 0,1 0 0 16,-1 1 0-16,1 0 0 0,-1 2 0 0,2 1 0 16,0 2 0-16,-8 6 0 0,10-7 0 0,0 5 0 15,-1 2 0-15,-2 0 0 0,-7 0 144 0,11 5 0 16,-3 1 0-16,1 4 0 0,0 1 128 0,-1 0 32 15,-2 0 0-15,1 1 0 0,1 0 96 0,0 1 32 0,-1 0 0 0,0 1 0 16,-3-3-176-16,1 1-16 0,3-1-16 0,-3-2 0 16,-5-9-96-16,5 12 0 0,2-1-128 15,-3-1 192-15,-4-10-192 0,0 0 0 0,0 0 0 0,4 12 0 32,-4-12-1296-32,5 10-304 0,-5-10-64 0,0 0-15456 0</inkml:trace>
  <inkml:trace contextRef="#ctx0" brushRef="#br3" timeOffset="-71751.8">5267 4575 24351 0,'0'0'1088'0,"0"0"208"0,-5-7-1040 0,1-1-256 0,1-1 0 0,3 1 0 16,3 0 912-16,1-3 128 0,0 1 32 0,2 1 0 15,2-3-288-15,0 2-48 0,-3-2-16 0,2 3 0 16,-1 2-464-16,1 1-80 0,-2-1-32 0,-1 0 0 15,-2-3-144-15,1 4 0 0,-3 6 0 0,3-11 0 16,-3 1 0-16,0 1 160 0,0-2-160 0,-2 1 160 16,0 1 192-16,0-4 32 0,2-5 16 0,0-1 0 0,-1-1 272 0,1-3 48 15,3-4 16-15,-1 1 0 0,0 1-176 16,0 2-48-16,1-1 0 0,-1 3 0 0,2-3-144 0,-1 1-48 16,-2 3 0-16,2 1 0 0,1 0-192 0,0 2-128 15,-2-3 160-15,1 3-160 0,-2 0 128 0,0-1-128 16,2 4 0-16,-2-1 0 0,-1 6 0 0,-1-4 128 15,4 0-128-15,-3 3 0 0,-2 1 0 0,1 0 0 16,1-2 0-16,-1 1 0 0,-1-1 0 0,1 5 0 16,0-3 128-16,1 9-128 0,-3-10 0 0,1 4 128 15,2 6-128-15,0 0 0 0,0 0 0 0,0 0 128 16,-6-5-128-16,6 5 0 0,0 0 0 0,0 0 0 16,0 0 0-16,0 0 0 0,0 0 0 0,0 0-128 0,0 0 128 15,0 0-160-15,2 11 160 0,-2-11 0 0,0 0 0 0,0 0 0 16,0 0 0-16,0 0 0 0,0 0 0 0,0 0 0 15,0 0 0-15,0 0 0 0,0 0 0 0,6 12 0 16,-6-12 0-16,5 9 0 0,-1 2 0 0,-4-11 0 16,3 13 0-16,0-1 0 0,-3-1-144 0,0 0 144 15,1 2 0-15,-1-3 0 0,1 2 0 0,-2 0 0 16,0-1 0-16,-1 1 0 0,0 0 0 0,-1-2 0 16,3-10 0-16,-3 13 0 0,2-2 0 0,1-11 0 15,0 0 0-15,-5 9 0 0,5-9 0 0,0 0 0 16,0 0 0-16,0 0-224 0,0 0 48 0,0 0-11312 15,0 0-2272-15</inkml:trace>
  <inkml:trace contextRef="#ctx0" brushRef="#br3" timeOffset="-71078.93">6047 4970 2751 0,'-11'-1'128'0,"11"1"16"0,0 0-144 0,0 0 0 15,0 0 0-15,0 0 0 0,0 0 3792 0,0 0 736 16,0 0 144-16,0 0 16 0,-4 9-3744 0,4-9-752 16,0 0-192-16,0 0 0 0,0 0 0 0,0 0 128 15,0 0-128-15,0 0 128 0,0 0 80 0,0 0 16 16,0 0 0-16,0 0 0 0,0 0 704 0,0 0 144 16,0 0 16-16,0 0 16 0,12 0-336 0,-12 0-64 15,0 0 0-15,0 0-16 0,5 11-160 0,-3 0-16 16,-4 2-16-16,0 0 0 0,-1 0-240 0,2 3-32 15,-1-2-16-15,2 2 0 0,-1-5-80 0,2 0-128 16,3 1 176-16,-1-3-176 0,-3-9 0 0,0 0 0 0,6 9 0 0,-6-9 0 16,10 7 0-16,-10-7 0 0,10 1 0 0,-10-1-13248 15</inkml:trace>
  <inkml:trace contextRef="#ctx0" brushRef="#br3" timeOffset="-70244.52">7689 5167 2751 0,'0'0'128'0,"0"0"16"0,0 0-144 0,0 0 0 15,0 0 0-15,0 0 0 0,0 0 4480 0,0 0 880 16,0 0 160-16,0 0 48 0,0 0-3888 0,-11-1-768 16,11 1-144-16,-12 0-48 0,12 0 32 0,0 0 0 15,-12 3 0-15,12-3 0 0,-10 5 48 0,10-5 16 16,0 0 0-16,-9 6 0 0,9-6-128 0,0 0-32 16,-8 8 0-16,8-8 0 0,0 0-128 0,0 9-16 15,0-9-16-15,0 0 0 0,1 11 16 0,0-2 0 16,-1 0 0-16,0-9 0 0,2 10-64 0,-2 2-16 15,0 2 0-15,0 5 0 0,-2-4-160 0,0 5-16 16,-2 1-16-16,0 2 0 0,0 1-32 0,1 2 0 0,2 1 0 0,-2 2 0 16,1 2 80-16,-2 0 16 0,1-1 0 0,-2 4 0 15,0-2 48-15,0 0 16 0,1 1 0 0,0-1 0 16,0-2-112-16,1 3-32 0,-2-4 0 0,1-3 0 16,0-6-96-16,2 1-128 0,0-5 176 0,1 0-176 15,1-3 144-15,1 0-144 0,-1-13 0 0,2 9 144 16,-2-9-320-16,0 0-64 0,0 0-16 0,0 0 0 31,0 0-2224-31,0 0-448 0,0 0-80 0</inkml:trace>
  <inkml:trace contextRef="#ctx0" brushRef="#br3" timeOffset="-69562.78">8970 6916 22623 0,'0'0'1008'0,"-6"-7"208"0,4-1-976 0,2 8-240 16,0 0 0-16,-3-9 0 0,2 0 992 0,1 9 160 15,-3-9 16-15,3 9 16 0,-4-9-384 0,2 0-80 16,2 9-16-16,0 0 0 0,-2-10-320 0,2 10-64 16,0 0 0-16,0 0-16 0,0 0-112 0,0 0-32 15,0 0 0-15,8 8 0 0,0 4 112 0,0 5 32 16,-3 2 0-16,2 4 0 0,0 1 48 0,1 2 16 15,-1 3 0-15,-2-4 0 0,0 1-176 0,0-1-16 16,-2-2-16-16,-2 1 0 0,1-1-160 0,-1 1 0 0,0 2 0 16,-1-5 0-16,-1 1 0 0,0-1 128 0,1 1-128 0,0 0 0 31,0 1-320-31,0 0-128 0,0-3-48 0,1-1-14240 0</inkml:trace>
  <inkml:trace contextRef="#ctx0" brushRef="#br3" timeOffset="-68886.38">10070 7600 15663 0,'0'0'688'0,"0"0"144"0,0 0-656 0,-4-8-176 0,-1 0 0 0,5 8 0 15,0 0 2192-15,-2-10 416 0,2 10 80 0,0-9 0 16,0 9-1584-16,4-11-320 0,0 2-64 0,-4 9-16 16,0 0 80-16,7-5 16 0,-7 5 0 0,9-4 0 15,-9 4-192-15,10 3-32 0,-2 2-16 0,-1 5 0 16,-2-2-176-16,0 4-16 0,-1 0-16 0,1 3 0 16,-2 5-144-16,-1 2-16 0,1 1-16 0,-2 1 0 15,1 1-176-15,-2-1 160 0,-2 1-160 0,1 4 160 0,-2 0-160 16,2 6 192-16,-3 4-192 0,0 0 192 0,0 0-48 0,3 3 0 15,-3-2 0-15,2 3 0 0,-1 2 240 0,-1 2 64 16,0-1 0-16,0 4 0 0,0 1-176 0,2 4-16 16,-1-2-16-16,1 1 0 0,-2-8-112 0,1-4-128 15,2-5 176-15,-1-5-176 0,1-4 240 0,1-2-64 16,3-5-16-16,-1-2 0 0,1-2-32 0,0-4-128 16,-1-2 192-16,-2-11-64 0,0 0-128 0,0 0 0 15,0 0-192-15,0 0 192 16,0 0-2368-16,8-8-336 0,-3-5-80 0</inkml:trace>
  <inkml:trace contextRef="#ctx0" brushRef="#br3" timeOffset="-68171.13">11097 8274 8511 0,'-8'12'384'0,"3"-4"64"0,-1-1-448 0,-1 2 0 16,-2 2 0-16,3-3 0 0,6-8 1424 0,-7 8 192 16,7-8 48-16,-8 9 0 0,2-4-704 0,-1 0-128 15,-1-1-16-15,8-4-16 0,-7 0-384 0,7 0-80 16,-10-1-16-16,10 1 0 0,0 0-320 0,0 0 0 16,-9-3 0-16,9 3-128 15,-9-4-448-15,9 4-96 0,-9-2-16 0,9 2 0 0,0 0 256 0,0 0 48 0,0 0 16 0,0 0 0 31,0 0-336-31,-10 0-64 0,0-3 0 0,10 3-16 0,-7 3 784 0,7-3 352 0,0 0-32 0,0 0 0 16,0 0 1472-16,0 0 304 0,-11 2 48 0,11-2 16 16,0 0-80-16,-6 7-16 0,6-7 0 0,0 0 0 15,0 0-528-15,-4 9-128 0,-1-1 0 0,5-8-16 16,-3 10-304-16,0 2-64 0,2-2-16 0,0 2 0 16,-1 0-400-16,1 2-80 0,1 6-16 0,-1 0 0 15,-2 8-256-15,3 1-64 0,0 3-16 0,0-2 0 16,0 4-176-16,0-1 160 0,2-1-160 0,-2-2 160 0,0-1-32 15,0 2-128-15,0 2 192 0,-2-3-64 0,1-4 48 0,-2 0 0 16,-1-4 0-16,2 0 0 0,-1-2-176 0,1-2 192 16,-1 0-192-16,0-3 192 0,1-5-192 0,2-10 0 15,0 0 0-15,0 0 0 16,0 0-272-16,0 0-144 0,14-6-32 0,2-5-11392 16,-1-3-2304-16</inkml:trace>
  <inkml:trace contextRef="#ctx0" brushRef="#br3" timeOffset="-66799.72">13023 9322 16927 0,'0'0'752'0,"-8"9"144"16,8-9-704-16,-7 8-192 0,1-1 0 0,6-7 0 15,0 0 1392-15,0 0 240 0,0 0 48 0,0 0 16 16,0 0-448-16,0 0-96 0,0 0 0 0,0 0-16 16,5-12-640-16,3 3-128 0,0 1-32 0,-8 8 0 0,9-7-112 0,-9 7-32 15,12-3 0-15,-4 0 0 0,-8 3 272 0,0 0 48 16,7 6 16-16,-1 5 0 0,-1-2 112 0,-1 4 32 16,-6 1 0-16,2 6 0 0,3 3-416 0,-4 0-96 15,-3 0-16-15,1 4 0 0,2 1-144 0,-2-3 0 16,-1-5 0-16,0 1 0 0,1-1 0 0,-1-3 160 15,0-4-160-15,1-1 160 0,0-2 144 0,3-10 16 16,0 0 16-16,0 0 0 0,-5 8 128 0,5-8 32 16,0 0 0-16,0 0 0 0,0 0-128 0,-6-4-32 15,1-3 0-15,5 7 0 0,-4-10-128 0,0 0-16 16,0 0-16-16,0 0 0 0,1-2-176 0,-1 0 0 16,0 1 0-16,2 0 128 0,-1 0-128 0,1 1 0 15,0 0 0-15,1 0 0 0,0-3 0 0,-1 3 0 16,2 10 0-16,0 0 0 0,-1-11 0 0,1 2 0 0,0 9 0 0,3-10 0 15,-3 10 0-15,4-10 0 0,0 1 0 0,-1-2 0 16,-3 11 0-16,4-9 0 0,-1 0 0 0,-3 9 0 16,4-12 0-16,0 3 0 0,0 0 0 0,-4 9 0 15,4-8-144-15,-4 8 144 0,0 0 0 0,0 0 0 32,0 0-560-32,0 0 0 0,0 0 0 0,0 0-16144 0</inkml:trace>
  <inkml:trace contextRef="#ctx0" brushRef="#br3" timeOffset="-44129.66">4579 15538 12095 0,'0'0'528'0,"0"0"112"0,0 0-512 0,0 0-128 0,0 0 0 0,0 0 0 16,0 0 1440-16,0 0 256 0,0 0 48 0,0 0 16 15,0 0 288-15,0 0 48 0,7 6 16 0,-7-6 0 16,0 0-192-16,0 0-16 0,0 0-16 0,0 0 0 15,0 0-368-15,0 0-80 0,0 0-16 0,0 0 0 16,0 0-768-16,0 0-144 0,0 0-48 0,0 0 0 16,0 0 240-16,-10-3 64 0,1 2 0 0,-8 1 0 15,-9 1-544-15,5 3-96 0,7-3-128 0,-1-1 176 16,-2-4-16-16,0 3 0 0,3 2 0 0,-3 3 0 16,-2 0 160-16,-1 1 16 0,2 2 16 0,-3-1 0 15,1-1-16-15,0 2 0 0,-1 0 0 0,1-1 0 16,1 1-32-16,-2-1-16 0,-1 1 0 0,-1-1 0 15,1 1-32-15,0-1-16 0,-3 1 0 0,7 2 0 0,5 1-64 16,-7-2-16-16,-10-3 0 0,3-1 0 16,1 0-160-16,3 1 160 0,2-1-160 0,0 0 160 0,0-1-32 0,1 2-128 15,1 0 192-15,1 0-64 0,-1 1-128 0,5 0 128 16,1 1-128-16,0-2 128 0,1 0-128 0,2 0 0 16,1 2 0-16,9-7 128 0,0 0-128 0,-7 6 128 15,7-6-128-15,0 0 128 0,0 0-128 0,-4 11 0 16,4-11 0-16,0 13 128 0,0-13-128 0,0 0 0 15,7 10 0-15,-7-10 0 0,0 0 160 0,13 11-160 16,1-1 192-16,0-2-192 0,1-2 240 0,0 1-64 16,4-2-16-16,-1 0 0 0,-1-2-16 0,2 0 0 15,4-1 0-15,0 1 0 0,-1-5-144 0,3 4 160 16,1 0-160-16,3 4 160 0,2 1-160 0,0 5 0 16,2 4 0-16,-6-8 128 0,-5-10-128 0,1 5 0 15,-3 5 0-15,4 5 0 0,1 4 0 0,-3-8 0 0,-3-9 0 0,2 0 0 16,3 1 160-16,-1 4-160 0,-1-3 192 0,1 3-192 15,0 0 224-15,2-1-64 0,0-1-16 0,-3 2 0 16,-1-3-144-16,1 2 160 0,-1-1-160 0,-2 1 160 16,-2-1-160-16,-1-1 0 0,-2 1 0 0,-1 1 128 15,-1 1-128-15,-2-1 0 0,-10-4 0 0,11 6 128 16,-2-1-128-16,-9-5 0 0,0 0 0 0,5 8 0 16,-5-8 0-16,0 0 128 0,1 11-128 0,-1-11 0 15,-2 9 144-15,2-9-144 0,-8 8 160 0,-1 0-160 16,-2-1 144-16,1 0-144 0,-3-2 128 0,0 0-128 15,-4 0 128-15,-3 3-128 0,0-1 0 0,-7-1 128 16,-4 2-128-16,1 1 0 0,3 0 0 0,-3 2 128 0,-3 1-128 16,3 2 0-16,2-2 0 0,0 1 0 0,1 1 0 0,-1 2 0 15,-2-1 0-15,0 4 0 0,0 1 0 0,-1 0 0 16,-3-3 0-16,0 0 0 0,-1 0-128 0,4 0 128 16,1-2 0-16,3 0 0 0,-1-1 0 0,3-1 0 15,5-4 0-15,0 3 0 0,2-3 0 0,2 0 0 16,3-1 0-16,3 0 0 0,-1 1 0 0,3-2 0 15,8-7 0-15,-7 6 0 0,0 1 0 0,7-7 0 16,-5 10-128-16,1-2 128 0,4-8 0 0,-3 12 0 16,3-12 0-16,-1 11 0 0,2 1 0 0,-1-12-144 15,4 10 144-15,0 1 0 0,1-2 0 0,2 0 0 16,-7-9 0-16,10 11 0 0,1-2 0 0,0 1 0 16,2 1 0-16,-1-4 0 0,0 0 0 0,4-2 0 15,3-1 176-15,3-1-176 0,-1 1 256 0,10-3-48 0,10-1-16 0,-1 0 0 16,-2 1-192-16,-1-2 176 0,-2 0-176 0,-1 1 160 15,-3-3-160-15,0 3 0 0,2-1-192 0,1 1 192 16,2 0 256-16,2 1 192 0,1-1 16 0,8 0 16 16,9-1-480-16,-5 1-320 0,-8-2 64 0,-4 2 0 15,-4 0 256-15,-2 0 0 0,-4-1 0 0,-2 0 0 16,-1-1 256-16,0 1 16 0,2 0 0 0,-4 0 0 16,-2-1-448-16,3-2-80 0,0-5-32 0,-3 3 0 15,-2 3-32-15,-1-2 0 0,1 1 0 0,-2 1 0 16,-4 2-1536-1,-3 0-320-15,-11 1-64 0,0 0-19600 0</inkml:trace>
  <inkml:trace contextRef="#ctx0" brushRef="#br3" timeOffset="-41859.47">4074 17133 1839 0,'0'0'0'0,"0"0"160"0,0 0-160 0,0 0 0 15,1-5 0-15,2-1 0 0,-3 6 3744 0,0 0 720 16,0 0 144-16,0 0 16 0,0 0-2240 0,0 0-448 16,0 0-80-16,0 0-32 0,0 0-160 0,0 0-48 15,0 0 0-15,0 0 0 0,0 0-336 0,0 0-64 16,0 0 0-16,0 0-16 0,0 0-416 0,-9 11-80 15,0-1 0-15,1 1-16 0,-1-2-192 0,0 1-48 16,-3 1 0-16,0 0 0 0,1 2-320 0,-3 0-128 16,-1-2 0-16,4 1 144 0,6 1-144 0,-1 0 0 0,-5 0 0 0,3 1 0 15,3 0 0-15,1-1 0 0,2-2 0 0,2-11 0 16,-6 13-192-16,4-1 192 0,3 2-192 16,0-1 192-16,-1-13-208 0,2 14 80 0,-1-3 128 0,-1-11-208 15,0 0-48-15,5 10 0 0,-5-10 0 0,0 0 0 31,0 0-320-31,13 5-80 0,-1 1-16 0,-2-6 0 16,0-6-576-16,-1 1-112 0,-1-1-32 0,2-2-12880 0</inkml:trace>
  <inkml:trace contextRef="#ctx0" brushRef="#br3" timeOffset="-41599.04">4120 16862 15663 0,'0'0'1392'0,"0"0"-1120"16,0 0-272-16,0 0 0 0,0 0 3136 0,0 0 576 15,0 0 128-15,0 0 0 0,0 0-2320 0,0 0-480 16,0 0-80-16,0 0-32 0,0 0-528 0,5 9-96 15,-5-9-32-15,5 10 0 0,-5-10-464 0,5 11-80 16,-5-11-32-16,4 10 0 16,-4-10-2320-16,0 0-480 0</inkml:trace>
  <inkml:trace contextRef="#ctx0" brushRef="#br3" timeOffset="-41138.97">4251 17206 11967 0,'0'0'1072'0,"0"0"-864"15,0 0-208-15,0 0 0 0,0 0 4160 0,0 0 768 16,0 0 176-16,0 0 16 0,0 0-2944 0,0 0-576 15,0 0-128-15,0 0-32 0,0 0-304 0,0 0-64 16,2 10-16-16,-2-10 0 0,0 0-432 0,0 0-96 16,9 7-16-16,0-3 0 0,-9-4-192 0,14 1-32 0,-1-1-16 0,0 0 0 15,0-1-144-15,0-1-128 0,2 1 144 0,0 0-144 16,2 1 0-16,-2-2 0 0,-5 0-176 0,5 0 176 31,3 1-1520-31,-5 2-176 0,-13-1-32 0,12 0-16 16,2 2-1392-16,-14-2-256 0</inkml:trace>
  <inkml:trace contextRef="#ctx0" brushRef="#br3" timeOffset="-40847.63">4218 17358 33055 0,'0'0'1472'0,"0"0"288"0,0 0-1408 0,0 0-352 16,0 0 0-16,0 0 0 0,9 8 976 0,-9-8 128 16,9 7 32-16,-9-7 0 0,0 0-336 0,0 0-64 15,10 6-16-15,-10-6 0 0,0 0-384 0,12 4-80 16,-12-4 0-16,12 3-16 0,-2-5-240 0,2 0 0 15,-2-1 0-15,2 1 0 16,1-1-608-16,-1 2-64 0,-2-1-16 0,5 2 0 16,3-5-2480-16,-4 0-496 0,-3-2-112 0</inkml:trace>
  <inkml:trace contextRef="#ctx0" brushRef="#br3" timeOffset="-40524.49">4785 17021 18431 0,'0'0'816'0,"0"0"160"0,0 0-784 0,-2 11-192 16,1 0 0-16,1 2 0 0,-1 0 4288 0,1 1 832 16,1 1 144-16,0 0 48 0,-2 2-3936 0,1 3-784 15,-1 1-144-15,-2 2-48 0,-1 2 48 0,0 0 16 16,0-2 0-16,0 2 0 0,-1-2-288 0,0 1-176 16,0-1 192-16,0-1-192 15,-2-1-352-15,1-3-176 0,-1-1-48 0,1-5-11216 16,6-12-2256-16</inkml:trace>
  <inkml:trace contextRef="#ctx0" brushRef="#br3" timeOffset="-39593.96">4021 15411 16575 0,'0'0'736'0,"0"0"160"0,0 0-720 0,0 0-176 0,4-8 0 0,-4 8 0 16,2-7 2784-16,-2 7 528 0,4-10 96 0,-4 10 32 15,5-9-2416-15,1 1-496 0,-6 8-80 0,5-9-32 16,-1 0 320-16,0-1 64 0,-2 1 16 0,2 0 0 16,1 0 16-16,1-1 0 0,-1-3 0 0,0 2 0 15,1-2-272-15,1 3-48 0,-1-3-16 0,1-2 0 16,0 1-192-16,-1 0-48 0,1-1 0 0,-2 0 0 16,-1 2-112-16,0-3-16 0,0 3-128 0,-1 1 192 15,0-1 0-15,-2 1 0 0,-1-1 0 0,2 2 0 16,-1 0 0-16,0 2-16 0,1-3 0 0,-1 3 0 15,-1 9-48-15,2-9 0 0,0 3 0 0,-2 6 0 0,4-11-128 0,-4 11 0 16,0 0 144-16,0 0-144 0,0 0 0 0,13-1 0 16,0 2 0-16,-2 3 0 0,-11-4-176 0,15 13 176 15,-1-2-208-15,-1 4 80 0,-2 0 128 0,0 0-128 16,2 2 128-16,-1 0-128 0,-1 3 128 0,-1-1 0 16,0-1 0-16,1 3 0 0,-2 0 0 0,-1-1 0 15,0-3 0-15,-1-3 0 0,1-1 0 0,1-1 0 16,-1-2 0-16,3-3 128 0,0-1 32 0,-1-1 16 15,-10-5 0-15,0 0 0 0,11 6 208 0,-11-6 32 16,0 0 16-16,0 0 0 0,11 2-112 0,-1-2-32 16,2-2 0-16,-12 2 0 0,0 0 0 0,8-12 0 15,3 0 0-15,-1 2 0 0,-3-2 48 0,-1-2 16 16,-1-5 0-16,0 0 0 0,-1 1-96 0,-1-3-32 0,-2 0 0 16,3 0 0-16,1 0-224 0,-1-2 176 0,-2-1-176 15,1-1 160-15,1 1-160 0,1-1 0 0,2-1 0 0,-1 0 0 16,-2 0 0-16,4 0-144 0,1-2 144 0,2 5-160 31,0 5-352-31,1-1-80 0,0 1-16 0,1 5 0 16,1 1-2592-16,3 3-512 0,1 3-96 0</inkml:trace>
  <inkml:trace contextRef="#ctx0" brushRef="#br3" timeOffset="-37170.46">6276 15433 9215 0,'0'0'400'0,"7"-7"96"0,-2-1-496 0,-5 8 0 15,5-9 0-15,-5 9 0 0,7-6 3536 0,-7 6 624 16,0 0 112-16,0 0 16 0,0 0-2960 0,0 0-608 15,0 0-112-15,0 0-32 0,0 0 368 0,0 0 64 16,0 0 16-16,0 0 0 0,0 0-480 0,-11 6-96 0,2-2 0 0,0 1-16 16,0 2-112-16,1 1-32 0,0 0 0 0,0 1 0 15,0 1 288-15,-1 2 48 0,-5-2 16 0,2 3 0 16,2 2 0-16,-3 0 16 0,-3 0 0 0,2 4 0 16,2 1-208-16,0 1-32 0,1 1-16 0,-1 4 0 15,1 0-80-15,1 8-32 0,-2-2 0 0,2 6 0 16,1 3-128-16,0 2-32 0,2 1 0 0,2-1 0 15,0 0-128-15,2-1 0 0,3-3 144 0,3 0-144 16,2-1 0-16,3 0 0 0,-2-1 0 0,3 2 128 16,3-1-128-16,0-1 0 0,1-1 0 0,0-1 0 15,-3 1 0-15,6-2 0 0,4-3-128 0,0-1 128 16,0 0-576-16,1-4-48 0,1-4 0 0,0-2 0 16,-2-1-1360-16,1-3-256 0,1-3-64 0</inkml:trace>
  <inkml:trace contextRef="#ctx0" brushRef="#br3" timeOffset="-36562.56">6460 16078 11055 0,'0'0'976'0,"0"0"-784"16,0 0-192-16,0 0 0 0,0 0 3328 0,0 0 640 16,8-6 112-16,-8 6 16 0,8-6-2560 0,-8 6-528 15,0 0-112-15,10-2 0 0,-10 2 80 0,13 0 32 16,1 2 0-16,-2 2 0 0,-1 1-48 0,0 5-16 16,2-3 0-16,0 4 0 0,-1 2-272 0,4 1-48 15,1 2-16-15,0 2 0 0,-4 3-336 0,1-3-64 16,-1 3-16-16,1-1 0 0,2 0-192 0,-2 0 0 15,1-2 0-15,-1 1 0 0,2-3 0 0,-2-1 0 16,0 2 0-16,1 1 0 0,-2-5 0 0,-2 0 0 0,0-2 0 16,-1-2-160-1,1-2-384-15,-1 0-80 0,-10-7-16 0,11 4 0 16,-11-4-2800-16,11-1-560 0</inkml:trace>
  <inkml:trace contextRef="#ctx0" brushRef="#br3" timeOffset="-36246">7080 15967 16575 0,'0'0'1472'16,"0"0"-1168"-16,0 0-304 0,0 0 0 15,0 0 1872-15,11-5 320 0,-11 5 64 0,10-1 16 0,-10 1-1072 0,0 0-224 16,7 9-32-16,-5 4-16 0,-2 0 304 0,-1 1 64 15,-3 3 16-15,0 3 0 0,-1 2-192 0,-1 3-32 16,-4-1-16-16,1 6 0 0,-2 2-192 0,-1 3-48 16,-1 1 0-16,-1 5 0 0,-3 2-640 0,1 2-192 15,0-1 0-15,-1-1 0 0,0-3 0 0,0 2 128 16,-1-2-128-16,1-1 0 0,-1-1 0 0,0 1 0 16,-1-2-192-16,3-1 64 15,-1-3-400-15,2 1-80 0,1-3-16 0,2-2 0 16,3-2-1440-16,1-5-304 0,0-1-48 0,4-7-7136 15,3-2-1440-15</inkml:trace>
  <inkml:trace contextRef="#ctx0" brushRef="#br3" timeOffset="-35472.9">7511 15470 11055 0,'0'0'976'0,"0"0"-784"0,0 0-192 0,0 0 0 15,0 0 2640-15,0 0 496 0,0 0 80 0,0 0 32 16,0 0-2128-16,0 0-416 0,0 0-96 0,0 0-16 16,0 0 96-16,0 0 16 0,0 0 0 0,0 0 0 15,0 0-32-15,0 0 0 0,0 0 0 0,0 0 0 16,0 0-144-16,0 0-16 0,-9 10-16 0,1-1 0 0,0 0-240 0,0 1-32 15,2 2-16-15,-2-2 0 0,1 0-208 16,-1 0 176-16,-1 2-176 0,3-3 160 0,-1 1-160 0,1 1 0 16,-1-2 0-16,1-1 0 0,-1 0 0 0,2 1 128 15,0 1-128-15,0 2 128 0,-1-2-128 0,2 3 0 16,2-2 0-16,-1 0-176 0,1 0 0 0,0-1 0 16,2 1 0-16,2-1 0 0,0 2-160 0,1 0-48 15,-1-2 0-15,2 2 0 16,0-2-16-16,3 2-16 0,-1 1 0 0,2 1 0 0,0-5 32 0,0 3 16 15,1-1 0-15,0-4 0 16,0-1-240-16,0-1-48 0,-1 1-16 0,3 1 0 16,-1-2-416-16,0-2-96 0,1-3-16 0</inkml:trace>
  <inkml:trace contextRef="#ctx0" brushRef="#br3" timeOffset="-35186.67">7757 15693 11967 0,'0'0'1072'0,"0"0"-864"0,0 0-208 0,0 0 0 0,0 0 3248 0,0 0 592 15,0 0 128-15,0 0 32 0,0 0-2400 0,0 0-496 16,0 0-80-16,1 11-32 0,-1-11-480 0,0 0-112 16,0 0-16-16,-5 10 0 15,-1-2-672-15,6-8-144 0,-3 11-16 0,3-11-16 16,0 0-2480-16,-8 6-512 0</inkml:trace>
  <inkml:trace contextRef="#ctx0" brushRef="#br3" timeOffset="-34978.14">7723 15520 16575 0,'0'0'1472'0,"0"0"-1168"0,0 0-304 0,0 0 0 0,0 0 2464 0,13-1 432 0,-2 1 96 0,-11 0 16 31,10-3-3008-31,-10 3-432 0,0 0-160 0,11-4-48 16,-11 4-2080-16,0 0-416 0</inkml:trace>
  <inkml:trace contextRef="#ctx0" brushRef="#br3" timeOffset="-34564.67">7864 15437 17503 0,'0'0'1552'0,"0"0"-1232"16,0 0-320-16,0 0 0 0,9-3 2576 0,-9 3 464 16,12-1 96-16,-12 1 0 0,0 0-1936 0,10 2-400 15,-10-2-80-15,9 6-16 0,-2 0-192 0,-7-6-32 0,0 0-16 16,10 13 0-16,0 3-192 0,-3-3-32 16,0-2-16-16,-1 3 0 0,1 0-224 0,-1 0 176 0,0-1-176 0,-1 2 160 15,1-1-32-15,1 2-128 0,-2-1 192 16,0 1-64-16,2-2-128 0,-2 2 0 0,0 1 144 0,0-3-144 15,1 3 0-15,-1-1 0 0,-2-2 0 0,-2 2 0 16,0 1 0-16,-1 2-128 0,0 1 0 0,0-1 0 31,-1-4-240-31,0-1-32 0,-1-4-16 0,0 1 0 16,-2 1-320-16,4-12-64 0,-7 9-16 0,1 0-12944 0</inkml:trace>
  <inkml:trace contextRef="#ctx0" brushRef="#br3" timeOffset="-33937.1">8547 16191 29535 0,'0'0'1312'0,"0"0"272"16,0 0-1264-16,0 0-320 0,0 0 0 0,0 0 0 0,0 0 1040 0,0 0 160 16,0 0 16-16,0 0 16 0,0 0-752 0,0 0-160 15,0 0-16-15,7-6-16 0,-7 6 240 0,8-7 48 16,-8 7 16-16,0 0 0 0,11-2 16 0,0-1 0 16,-1 2 0-16,1 1 0 0,-1 1-288 0,3 2-64 15,1-1-16-15,3 1 0 0,0 1-240 0,5-3 144 16,4 2-144-16,3-1 128 0,4-2-128 0,1 0 0 15,-3 0 0-15,2 0 0 0,-1 0 0 0,-2 0 128 16,-3 0-128-16,0 0 0 0,-3 0 0 0,-2 0 0 16,-2 0 0-16,-2 0 0 0,-1 0 0 0,3 0 0 15,-3 2-192-15,-3-2 192 16,-2-4-2528-16,-2 0-384 0</inkml:trace>
  <inkml:trace contextRef="#ctx0" brushRef="#br3" timeOffset="-32028.55">9713 15957 21071 0,'0'0'928'0,"0"0"208"16,0 0-912-16,0 0-224 0,0 0 0 0,-3-8 0 15,-1 0 1600-15,4 8 256 0,0 0 64 0,0 0 16 16,0 0-400-16,0 0-64 0,0 0-32 0,0 0 0 0,0 0-352 0,0 0-80 16,0 0-16-16,11 5 0 0,-2 2-144 0,0 2-16 15,-1 0-16-15,1 3 0 0,1 1-64 0,2 1-16 16,1 2 0-16,0 1 0 0,-3 2-224 0,4 2-32 15,0 1-16-15,4-2 0 0,2 0-176 0,-3 0-32 16,-3 3-16-16,2-3 0 0,2 1-240 0,-1 0 176 16,-3 0-176-16,-1-4 160 0,-2 2-160 0,0-3 0 15,-2-2 0-15,1 1 128 0,-3-1-128 0,0 0-272 16,-1-3 64-16,0-1 16 16,-6-10-496-16,0 0-80 0,5 12-32 0,-5-12 0 15,0 0-1808-15,0 0-352 0,0 0-80 0,0 0-12464 0</inkml:trace>
  <inkml:trace contextRef="#ctx0" brushRef="#br3" timeOffset="-31690.2">10235 15975 8287 0,'0'0'368'0,"0"0"80"0,0 0-448 0,0 0 0 0,0 0 0 16,0 0 0-16,3-6 3600 0,-3 6 640 0,0 0 128 0,0 0 32 16,0 0-2640-16,0 0-528 0,0 0-96 0,0 0-32 15,0 0 400-15,0 0 80 0,0 0 16 0,0 0 0 16,-4 11-352-16,0 1-64 0,0-2-16 0,-1 2 0 0,-1 1-272 16,-1 3-64-16,1 1-16 0,-4 1 0 0,0 0-192 0,0 2-48 15,-1 2 0-15,-1 4 0 16,-1 3-240-16,-1 3-48 0,-2 5-16 0,-1 5 0 0,-2 1-112 0,-2 1-32 15,0 2 0-15,0-2 0 0,-1-2-128 0,1-2 0 16,0-1 0-16,3-1 0 0,0-4 0 0,1-2-144 16,3 1 144-16,1 0-160 15,0-9-544-15,3 1-128 0,4-1 0 0,1-4-16 16,1-1-2544-16,1-5-512 0</inkml:trace>
  <inkml:trace contextRef="#ctx0" brushRef="#br3" timeOffset="-30931.74">9812 15544 5519 0,'0'0'240'0,"0"0"64"0,0 0-304 0,0 0 0 16,0 0 0-16,0 0 0 0,0 0 3008 0,0 0 528 15,0 0 112-15,0 0 32 0,0 0-1968 0,0 0-400 16,0 0-80-16,0 0-16 0,0 0 304 0,0 0 48 0,6 9 16 0,-6-9 0 16,0 0-464-16,8 5-96 0,-8-5 0 0,0 0-16 15,12 4-368-15,-2-4-80 0,-10 0-16 0,11 0 0 16,-11 0-160-16,11-5-48 0,0 1 0 0,1 0 0 16,1-4-48-16,-3 1-16 0,-2 1 0 0,0-2 0 15,0 0 48-15,1-4 16 0,0 2 0 0,-1 2 0 16,-1-4-96-16,1 2-32 0,-1 0 0 0,-1 1 0 15,0 1-48-15,-1-1-16 0,0-1 0 0,0 3 0 16,-5 7-144-16,5-7 0 0,-5 7 0 0,0 0 0 16,8-6 0-16,-8 6 0 0,0 0 0 0,0 0 0 15,9-6 0-15,-9 6 0 0,0 0 0 0,0 0 0 16,0 0 0-16,0 0 0 0,0 0 0 0,0 0 0 16,0 0 0-16,0 0 0 0,0 0 0 0,9 8 0 0,-1 3 240 0,-1-1-48 15,-2 2 0-15,-1 1 0 0,0 0 48 0,0 1 0 16,1-1 0-16,-1 2 0 0,0 0-48 0,0-2 0 15,0 0 0-15,0-1 0 0,-1 0-192 0,1-3 144 16,0 0-144-16,0 3 128 0,-4-12-128 0,4 9 0 16,-4-9 0-16,5 9 0 0,-5-9-128 0,0 0-128 15,0 0 0-15,0 0-16 16,7 7-1520-16,-7-7-320 0,0 0-48 0,0 0-13760 0</inkml:trace>
  <inkml:trace contextRef="#ctx0" brushRef="#br3" timeOffset="-30143.69">10646 15335 18655 0,'0'0'832'0,"0"0"160"0,0 0-800 0,0 0-192 0,7-9 0 0,-7 9 0 16,0 0 896-16,0 0 144 0,4-12 32 0,-4 12 0 16,0 0-560-16,0 0-96 0,0 0-32 0,0 0 0 15,0 0 64-15,0 0 16 0,0 0 0 0,0 0 0 16,0 0 128-16,0 0 32 0,-3 10 0 0,0 0 0 16,-1-3 144-16,1 3 48 0,-1-1 0 0,-2 1 0 15,0 2-432-15,1 2-96 0,-1 1-16 0,0 0 0 0,-2 1-272 0,2 1 0 16,-1 2 0-16,1 0 0 15,-1-1 0-15,1 1 0 0,0 2 0 0,1 0 0 0,1-3 0 0,2 1 0 16,0-4 0-16,1 2 0 0,0-1 192 0,1 1-32 16,1 1 0-16,0 0 0 0,-1-2-160 0,3 1 0 15,-2 0 0-15,1-2 0 0,0 0 0 0,2-1 0 16,1 2-192-16,0-3 192 16,-1-3-448-16,2-1 16 0,-6-9 16 0,7 11 0 15,-7-11-464-15,8 6-80 0,-8-6-32 0,11 4-7440 16,-1-4-1488-16</inkml:trace>
  <inkml:trace contextRef="#ctx0" brushRef="#br3" timeOffset="-29863.36">10842 15537 29535 0,'0'0'1312'0,"0"0"272"0,0 0-1264 0,0 0-320 0,0 0 0 0,0 0 0 16,0 0 560-16,9 7 48 0,-9-7 16 0,6 7 0 16,0 1-112-16,-6-8-32 0,2 11 0 0,1-1 0 15,-3-10-224-15,2 13-32 0,-2-1-16 0,-2-2 0 0,2-10-208 0,-4 11 0 16,-1-2 0-16,5-9 0 15,-6 6-768-15,6-6-112 0,-6 8-16 0,-1-1-8688 16,7-7-1744-16</inkml:trace>
  <inkml:trace contextRef="#ctx0" brushRef="#br3" timeOffset="-29666.89">10807 15334 16575 0,'0'0'1472'0,"0"0"-1168"16,0 0-304-16,0 0 0 0,0 0 2720 0,0 0 480 15,0 0 112-15,0 0 16 0,0 0-2688 0,0 0-640 0,10-4 0 16,-10 4 0 0,10-7-304-16,-10 7-96 0,0 0-32 0,8-5-7744 15,-8 5-1552-15</inkml:trace>
  <inkml:trace contextRef="#ctx0" brushRef="#br3" timeOffset="-29152.32">10990 15275 20159 0,'0'0'896'0,"0"0"176"0,0 0-864 0,0 0-208 16,0 0 0-16,0 0 0 0,0 0 976 0,0 0 160 15,0 0 16-15,0 0 16 0,0 0-272 0,0 0-64 16,0 0-16-16,0 0 0 0,7 9-272 0,-1 0-48 0,-6-9-16 0,7 12 0 16,-1 1-304-16,0 0-176 15,-1-1 192-15,0-2-192 0,0 3 144 0,0 3-144 0,1-2 0 0,0-1 144 16,1 2-144-16,1 0 0 0,-2-2 144 0,2 0-144 15,0 2 144-15,1-2-144 0,1-3 192 0,1 2-192 16,-1-2 208-16,1 2-64 0,-1 0-16 0,0 1 0 16,2-2-128-16,0 1 0 0,-4 1 0 0,-2-1 128 15,-1 1-128-15,1 0 0 0,-2 0 0 0,-3-1 0 16,-2 0-320-16,-1-1 16 0,1 1 0 0,-2 0 0 16,-2-2-432-16,0 1-96 15,-4-2 0-15,0-1-16 0,0-2-1344 0,-2 2-272 0</inkml:trace>
  <inkml:trace contextRef="#ctx0" brushRef="#br3" timeOffset="-28240.97">11207 15027 6447 0,'0'0'576'0,"0"0"-576"0,0 0 0 0,0 0 0 16,0 0 3104-16,0 0 512 0,0 0 96 0,0 0 32 15,11 4-1952-15,-11-4-400 0,11 4-80 0,-1 3-16 16,1 0 32-16,-2 4 0 0,-1 1 0 0,1 2 0 16,0 3-336-16,3 2-64 0,-1 2-16 0,2 4 0 15,2 4-464-15,0 3-112 0,0 4-16 0,0 3 0 16,2 4-320-16,-1 2 144 0,0 2-144 0,-1-2 0 15,2 1 0-15,3 0 0 0,1 0 0 0,-2 3 0 16,-4 2 0-16,0 1 0 0,2 0 0 0,3 2 0 0,-3-5 0 16,-2 0 0-16,1-4 0 0,-3 1 0 0,0-6 384 0,-4-1-48 15,-2-1 0-15,-1 0 0 0,2-3 240 0,-4 2 64 16,-4 1 0-16,0-3 0 0,0-3-272 0,-3-2-48 16,-1-1-16-16,-1-4 0 0,0 0-304 0,-4-2 160 15,-2-3-160-15,1-3 128 0,0-2-320 0,-3 0-64 16,-4-2 0-16,-3-3-16 15,-1-1-1664-15,-2-1-336 0,-5-2-64 0,5 0-12128 0</inkml:trace>
  <inkml:trace contextRef="#ctx0" brushRef="#br3" timeOffset="12608.27">12456 16113 12895 0,'0'0'1152'15,"0"0"-928"-15,0 0-224 0,0 0 0 0,0 0 1952 0,0 0 352 16,0 0 64-16,0 0 0 0,0 0-1456 0,0 0-288 16,0 0-64-16,0 0-16 0,0 0 288 0,0 0 48 15,13-1 16-15,0-4 0 0,0 1-16 0,2 0 0 16,4 0 0-16,2 0 0 0,5-1-496 0,0 1-112 15,0 0-16-15,4 1 0 0,2-3 128 0,1 2 0 16,-2-1 16-16,2 1 0 0,1-1 112 0,-2-1 0 16,1 0 16-16,2-1 0 0,3 1-208 0,2-1-64 15,5-2 0-15,-1 5 0 0,-1 2-256 0,1 0 0 16,1 1 0-16,-4 2 0 0,-1 1 288 0,-3 0-48 16,-1 0-16-16,-1-2 0 0,1-2 32 0,1 1 16 15,-1 0 0-15,3-1 0 0,4 2-96 0,-1 0-32 16,-3-1 0-16,-1 1 0 0,0 1-144 0,-3 1 192 15,-4-2-192-15,-2 1 192 0,0 0-192 0,-5-1 160 0,-1 0-160 0,-3-1 160 16,0 0-160-16,0-1 192 0,-2 0-192 0,-1-1 192 16,-3 2 16-16,0-2 16 0,0 1 0 0,-3 0 0 15,-11 2-48-15,11-4-16 0,-1 2 0 0,-1-1 0 16,-9 3 32-16,7-6 16 0,-7 6 0 0,4-8 0 16,-3 1 48-16,-1-2 0 0,0 0 0 0,-1 0 0 15,1 9 32-15,-3-9 16 0,-1-3 0 0,-1 2 0 16,-3-2-48-16,0 3 0 0,2-3 0 0,-1 0 0 15,-1-1-16-15,1 0-16 0,-3 0 0 0,1 2 0 16,0 0 112-16,0 3 32 0,-1-2 0 0,-1 1 0 16,1 1-96-16,-2 3-16 0,-1 1 0 0,0 1 0 15,0 1-256-15,-1 0 0 0,-1 4 0 0,0-2-144 0,0 0 144 16,0 0 0-16,-4 0-144 0,4 0 144 0,2 1 0 0,1 0 0 16,0-2 0-16,2 0 0 0,10 1 0 0,-9-4 0 15,9 4 0-15,0 0 0 0,0 0 0 0,0 0 160 16,6-12-160-16,1 3 160 0,1 2-160 0,2 1 0 15,2 1 144-15,1 1-144 0,1 0 0 0,-1 2 0 16,1 5 0-16,2 0 0 0,0 1-192 0,1 1 64 16,0 1 0-16,1 1 0 0,0-1 128 0,0 1 0 15,-2-1 0-15,0 1 0 0,-1 1 0 0,1 1 0 16,-2-3 0-16,1 3 0 0,-2-1 0 0,0 1-128 16,-2 3 128-16,-1-1-128 0,-3 0 128 0,0 0 0 15,-1 2 0-15,0 2 0 0,-5 4 0 0,2-1 144 16,-1-1-144-16,-2 0 0 0,-4 2 192 0,0 0-64 15,0 0 0-15,-1 1-128 0,-1 2 0 0,-2-4 0 16,0 2 0-16,0-1 0 0,-1 1 192 0,0-1-64 0,0 1 0 0,1-6-128 16,0 2 176-16,0-2-176 0,-1 2 160 0,0-3-160 15,0 1 256-15,0 2-32 0,0-3-16 0,0 0 0 16,0 1-80-16,-1 2-128 0,0-3 176 0,0 1-176 16,-1-1 0-16,1 7 0 0,-2 6 0 0,0-2 0 31,-1-10-688-31,-1-1-32 0,-2-4-16 0,1 0-13056 0,0-4-2608 0</inkml:trace>
  <inkml:trace contextRef="#ctx0" brushRef="#br3" timeOffset="16005.4">15939 15470 30239 0,'0'0'1344'0,"0"0"256"0,0 0-1280 0,0 0-320 0,0 0 0 0,0 0 0 15,8-7 768-15,-8 7 64 0,8-9 32 0,-8 9 0 16,0 0-352-16,8-7-64 0,-8 7 0 0,0 0-16 16,0 0-144-16,0 0-32 0,0 0 0 0,0 0 0 15,0 0 16-15,0 0 0 0,0 0 0 0,-7-5 0 16,7 5 160-16,-10-5 16 0,-2 1 16 0,-1 1 0 15,-4 2-272-15,-8-1-64 0,-7 1-128 0,-1 1 192 16,3 3 496-16,0 1 80 0,-1 0 32 0,1-4 0 0,-1-7-352 0,-1 4-80 16,2 6-16-16,-1 4 0 0,0-1-224 0,-3 3-128 15,-3-2 128-15,-1 2-128 0,1 1 0 0,0 2 0 16,3 0 0-16,2 0 0 0,0-1 0 0,5 1 144 16,2 0-144-16,4-4 0 0,2-1 128 0,2 1-128 15,4-1 0-15,2-1 0 0,2 2 0 0,9-8 0 16,0 0 128-16,-4 8-128 0,4 2 192 0,4-1 0 15,2-1-16-15,1-1 0 0,4-1 48 0,3 1 16 16,2-2 0-16,5 0 0 0,5 0-240 0,8 3 144 16,6-5-144-16,2 1 128 0,-2-2 0 0,-1-2 0 15,-1 4 0-15,-3-4 0 0,-2 2 0 0,-2-1 0 16,0 0 0-16,-2 1 0 0,-2 0-128 0,1 1 128 0,-1-1-128 16,1 2 128-16,-2-2-128 0,5 0 0 15,3 1 0-15,-3-1-176 0,-7 2 176 0,-5-1 176 0,-4 1-48 0,-1-3 0 16,-1 2 96-16,-3-1 16 0,-10-2 0 0,8 7 0 15,-8-7-96-15,0 0-16 0,5 6 0 0,-2 1 0 16,-3-7 0-16,0 0 0 0,-7 10 0 0,0-3 0 16,-4 1-128-16,-2 1 192 0,-1-1-192 0,-7 1 192 15,-6 0-192-15,-3 1 0 0,0 1 0 0,2 4 0 16,1 9 0-16,1-3 0 0,0-4-160 0,1 1 160 16,1-4 0-16,1 2-144 0,0-4 144 0,-1 1 0 15,1 0 0-15,-1 0 0 0,-1-2 0 0,-1 2 0 16,0-1 0-16,-1 1 0 0,-3-2 0 0,-1-2 0 15,-5-3 0-15,5 2 0 0,4 4 0 0,1-2 0 16,0 3 0-16,2 0 0 0,1 2 0 0,2-1-128 0,1 2 128 16,2-2 0-16,2 2 0 0,1-1-128 0,-1 2 128 0,3 0-128 15,0 1 128-15,1 1-128 0,2-1 128 0,-1 0-128 16,1 2 128-16,5 2-128 0,3 8 128 0,0-10 0 16,-5-14-144-16,7-6 144 0,-2 13 0 0,3 4 0 15,4 1 0-15,2 1 0 0,1-6 0 0,2-4 0 16,0 1 0-16,2-5 0 0,1-5 256 0,5 6-48 15,5 4 0-15,1-2 0 0,4-4-208 0,6-2 0 16,6 1 0-16,4-4 0 0,5-6 128 0,-1 2-128 16,-1 2 176-16,-2 1-176 0,-2-1 128 0,-2 0-128 15,-5 0 0-15,0-1 0 0,-1-2 128 0,-1 0-128 16,0-2 0-16,1 3 0 0,1 0 0 0,-2 2 0 16,-4-3 0-16,-1 2 0 0,-1 1-192 0,-1-1-112 0,-5 1-16 15,-1 1 0 1,-2 1-960-16,-2 1-192 0,-3 1-32 0,-1 0-16 15,-13-1-1232-15,11 0-256 0,-11 0-64 0</inkml:trace>
  <inkml:trace contextRef="#ctx0" brushRef="#br3" timeOffset="20457.21">17420 15826 15839 0,'0'0'704'0,"0"0"128"0,0 0-656 0,0 0-176 0,0 0 0 0,0 0 0 16,0 0 528-16,0 0 80 0,7 7 16 0,-7-7 0 15,0 0-368-15,0 0-80 0,0 0-16 0,0 0 0 16,0 0 352-16,0 0 64 0,0 0 0 0,0 0 16 16,0 0-16-16,0 0-16 0,0 0 0 0,0 0 0 15,0 0 208-15,0 0 32 0,8 5 16 0,-8-5 0 16,0 0 400-16,7 5 64 0,3 1 32 0,-1 0 0 16,0 1-352-16,3 0-80 0,1 1-16 0,0 1 0 15,0 2-416-15,0-1-96 0,1 2-16 0,0 2 0 16,1 3-128-16,0 3-16 0,1 1-16 0,-2 2 0 15,-1 2-176-15,0 0 128 0,-1 1-128 0,0 2 128 0,-2-3-128 0,1 0 0 16,-1 0 0-16,-1-3 0 0,-1-1 0 0,0 1 128 16,0-4-128-16,0 2 0 0,-1-2 192 0,1-4-32 15,1 2-16-15,-1-4 0 0,-1-1-144 0,-1-1 0 16,-6-10 144-16,8 5-144 16,-8-5-1728-16,0 0-400 0,0 0-96 0</inkml:trace>
  <inkml:trace contextRef="#ctx0" brushRef="#br3" timeOffset="20746.59">17924 15812 22111 0,'0'0'1968'0,"-7"12"-1584"0,-2-2-384 0,2 3 0 15,1 3 2752-15,-1 2 448 0,3 4 112 0,2 0 16 16,-1 3-2624-16,-1 3-512 0,0-1-192 0,-1 2 144 16,-1 2 176-16,-1 3 48 0,-1 1 0 0,0 6 0 15,1 2-144-15,-2 6-32 0,-2 5 0 0,2 2 0 16,-3-2-192-16,-1 0 176 0,0-5-176 0,-1 0 160 16,-2-5-160-16,2 0 0 0,-2-5-160 0,2-1 160 15,2-1-256-15,0-7 64 0,2-6 0 0,1-1 0 16,2-4-160-16,3-6-32 0,4-13 0 0,-1 8-9936 15,1-8-2000-15</inkml:trace>
  <inkml:trace contextRef="#ctx0" brushRef="#br3" timeOffset="21593.71">18397 15085 11967 0,'0'0'1072'0,"0"0"-864"0,0 0-208 0,0 0 0 16,0 0 2288-16,0 0 400 0,-5 7 96 0,-1 1 16 16,6-8-1648-16,-6 11-336 0,-3-1-64 0,1-3-16 15,0 0-448-15,0 0-96 0,-1-1 0 0,-1 4-16 16,-1-3-32-16,1 5 0 0,-1 0 0 0,1 1 0 16,-3 0 256-16,0 4 48 0,0 1 16 0,1 2 0 15,-1-1 48-15,0 2 16 0,1 0 0 0,2 1 0 16,-2-2 128-16,3-1 32 0,1 2 0 0,3 0 0 15,0-1-352-15,1-1-64 0,1 1-16 0,1-1 0 16,-1-4-128-16,3 0-128 0,3 0 144 0,2-2-144 16,0-2 0-16,3 2 0 0,0-1-128 0,2-1 128 15,2-4-512-15,1 1 0 0,0-1 0 0,3-1 0 16,-2 2-400-16,0-1-80 0,1-4-16 0,0 1 0 16,1 0-208-16,0-4-32 0,0 0-16 0,1 0 0 15,-1-4-1296-15,0 3-272 0,-1-2-48 0</inkml:trace>
  <inkml:trace contextRef="#ctx0" brushRef="#br3" timeOffset="21842.07">18571 15375 28559 0,'0'0'2544'0,"0"0"-2032"0,-7 12-512 0,1 0 0 16,1 0 2656-16,4-1 432 0,2 2 96 0,3-1 16 31,3 0-2992-31,-1-1-592 0,-1 1-112 0,1 0-16 16,-1-2-112-16,1 0-16 0,0 1 0 0,-1-4 0 15,-5-7-1888-15,9 8-384 0,-1-2-80 0,-8-6-9936 0</inkml:trace>
  <inkml:trace contextRef="#ctx0" brushRef="#br3" timeOffset="22021.85">18642 15207 19343 0,'0'0'1728'0,"0"0"-1392"16,0 0-336-16,0 0 0 0,0 0 3520 0,0 0 640 15,-9 0 128-15,9 0 32 16,0 0-4496-16,0 0-896 0,0 0-176 0,0 0-12960 0</inkml:trace>
  <inkml:trace contextRef="#ctx0" brushRef="#br3" timeOffset="22429.68">18706 15091 28559 0,'0'0'2544'0,"0"0"-2032"0,0 0-512 0,0 0 0 15,0 0 928-15,0 0 96 0,0 0 0 0,10-5 16 16,1 1-1040-16,-11 4 0 0,11-3-176 0,1 3 16 0,-2 2 288 0,-10-2 48 16,12 4 16-16,-1 2 0 15,-1 2-368-15,-2 1-64 0,1 1-16 0,-1 1 0 16,-2-1 256-16,1 3 0 0,-1-1 0 0,1 5-144 0,-3 0 144 0,0 1 0 16,0-1 0-16,0 3 0 0,-1 1 160 0,1-2-32 15,0 5-128-15,-1-5 192 0,-3 1-192 0,0-1 0 16,0 2 0-16,1-3 0 0,1 1 256 0,-1-4-64 15,-1 2 0-15,0 0 0 0,1-5-192 0,0 1 0 16,1 0 0-16,-2 0 0 0,0-1 0 0,0-2-256 16,1-1 48-16,-1-9 16 15,-3 12-2176-15,0-1-448 0,-7 2-64 0,-1 0-32 0</inkml:trace>
  <inkml:trace contextRef="#ctx0" brushRef="#br3" timeOffset="22879.64">19316 16019 13823 0,'0'0'608'0,"0"0"128"0,0 0-592 0,0 0-144 15,0 0 0-15,0 0 0 0,0 0 4480 0,13 2 880 16,0-2 160-16,4-2 48 0,0 2-3808 0,2-4-752 16,2 2-160-16,3-2-16 0,2 0-352 0,4-1-64 15,2 1-16-15,2-1 0 0,-2-1-400 0,0 4 0 16,2-5 0-16,-3 3 0 15,-3 2-1472-15,-2-1-208 0,-3-1-48 0,-2 3-8512 16,-3 0-1680-16</inkml:trace>
  <inkml:trace contextRef="#ctx0" brushRef="#br3" timeOffset="23515.36">20363 15877 20495 0,'0'0'896'0,"0"0"208"0,-9 3-880 0,9-3-224 0,-11 0 0 0,11 0 0 16,-8 2 704-16,8-2 80 0,-9 4 32 0,9-4 0 15,0 0-560-15,0 0-96 0,0 0-32 0,0 0 0 16,0 0 976-16,0 0 192 0,0 0 48 0,0 11 0 16,0-11-208-16,7 13-48 0,-1-4 0 0,2 3 0 15,0-1-192-15,0 4-32 0,1 0-16 0,0 2 0 16,-1-1-336-16,1 5-80 0,1-2-16 0,0 1 0 0,-1-2-224 0,0 0-32 16,0-1-16-16,0 0 0 0,1 0-144 0,0 0 0 15,-3-1 0-15,1-3 128 0,1 0-128 0,-1 0 0 16,0-1 0-16,1-3 0 15,-1-1-528-15,0 0-48 0,0-2 0 0,-8-6 0 16,0 0-2656-16,10 1-544 0</inkml:trace>
  <inkml:trace contextRef="#ctx0" brushRef="#br3" timeOffset="23796.31">20854 15846 10127 0,'0'0'896'0,"0"0"-704"0,-8 6-192 0,2 2 0 16,-1 0 5248-16,0 4 1008 0,-3-3 208 0,5 1 32 15,1 1-5120-15,-1 2-1024 0,-3 1-208 0,2 2-144 16,2 2 304-16,-1 3-48 0,-4 2-16 0,-1 2 0 16,1 5-112-16,-1 1 0 0,-3 2-128 0,1 4 192 15,-1 2-192-15,0 5 128 0,-1 3-128 0,-3 3 0 16,-2-1 288-16,1-1-32 0,1-2-16 0,0 0 0 15,-1-3-48-15,1-4-16 0,1-2 0 0,1-1 0 16,0-1-176-16,4-3 0 0,-1 0 0 0,3 0 0 16,0 0-1920-1,1-5-256-15,1-7-48 0,2-6-16 0</inkml:trace>
  <inkml:trace contextRef="#ctx0" brushRef="#br3" timeOffset="25129.6">20446 15490 6447 0,'0'0'576'0,"0"0"-576"0,-5 10 0 0,5-10 0 16,-7 8 3120-16,7-8 512 0,0 0 96 0,0 0 32 15,0 0-2912-15,0 0-576 0,-5 8-112 0,5-8-32 16,0 0 416-16,0 0 80 0,0 0 16 0,0 0 0 15,0 0-64-15,0 0 0 0,9-4 0 0,-1-2 0 16,1-1 464-16,-9 7 96 0,8-9 16 0,0 3 0 16,0 0-48-16,0 0 0 0,-2-3 0 0,2 0 0 15,0 1-384-15,1-1-80 0,1-2 0 0,1 1-16 16,-2-2-384-16,3-1-80 0,1 0-16 0,-2-1 0 16,0-2-144-16,1 3 0 0,1 1 144 0,-2 0-144 15,-2 1 0-15,-2 0 128 0,-7 11-128 0,6-9 0 0,2 3 0 16,-8 6 0-16,0 0 0 0,0 0 0 0,0 0 0 0,0 0 0 15,0 0 0-15,7 7 128 0,-1 3-128 0,1-3 144 16,-7-7-144-16,6 12 160 0,-2-1-160 0,0-1 160 16,0-2-160-16,1 0 160 0,-5-8-160 0,4 10 192 15,-4-10-192-15,8 12 192 0,1-2-192 0,-1-2 0 16,-8-8 144-16,8 9-144 0,-8-9 0 0,8 11 0 16,-2-1 0-16,1-2 128 0,-1 0-256 0,-6-8-64 15,0 0 0-15,8 9 0 16,-1-3-528-16,-7-6-112 0,0 0-32 0,9 7 0 15,-1-3-2336-15,-8-4-480 0,0 0-96 0,0 0 0 0</inkml:trace>
  <inkml:trace contextRef="#ctx0" brushRef="#br3" timeOffset="25581.43">21277 14999 11967 0,'0'0'528'0,"0"0"112"16,0 0-512-16,0 0-128 0,0 0 0 0,0 0 0 0,0 0 1024 0,0 0 192 16,0 0 16-16,0 0 16 0,0 0-96 0,0 0-32 15,0 0 0-15,0 0 0 0,0 0-176 0,-9 10-48 16,-2-1 0-16,1 2 0 0,1-1-96 0,-2 2-32 16,-2-1 0-16,0 5 0 0,0-2-400 0,1 5-96 15,1 0-16-15,-1 2 0 0,-1 0 96 0,1 4 16 16,0-1 0-16,3 3 0 0,0 0 224 0,1 3 48 15,3 0 16-15,1 1 0 0,0-1-176 0,0-2-32 16,2 0-16-16,0-2 0 0,4-1-304 0,-1-1-128 16,-1-2 0-16,4-5 128 0,1 0-128 0,0-2 0 0,1-2 0 15,0 0 0-15,2-1-128 0,1 0-64 0,1-6-16 16,2 2 0 0,0-3-752-16,2-1-160 0,2-1-32 0,0-2-7664 0,-2 2-1536 0</inkml:trace>
  <inkml:trace contextRef="#ctx0" brushRef="#br3" timeOffset="25896.59">21468 15338 15663 0,'0'0'688'0,"0"0"144"0,0 0-656 0,0 0-176 16,0 0 0-16,-8 7 0 0,2 1 4768 0,6-8 928 16,-4 11 176-16,3 2 32 0,-1 0-4816 0,2 1-1088 15,2-1 0-15,-1 3 0 0,0-3-208 0,2 0 48 16,0-2 16-16,-1 1 0 15,3 0-544-15,-2 0-96 0,-3-12-32 0,4 10 0 16,-4-10-576-16,1 9-112 0,-1-9-32 0,0 0-7328 16,0 0-1472-16</inkml:trace>
  <inkml:trace contextRef="#ctx0" brushRef="#br3" timeOffset="26082.6">21442 15189 29135 0,'0'0'1280'0,"0"0"288"0,0 0-1248 0,0 0-320 0,0 0 0 0,0 0 0 15,0 0 896-15,0 0 112 0,0 0 16 0,0 0 16 32,0 0-1360-32,0 0-256 0,0 0-64 0,0 0-16 0,0 0-1888 0,8-7-368 0</inkml:trace>
  <inkml:trace contextRef="#ctx0" brushRef="#br3" timeOffset="26560.76">21613 15068 13823 0,'0'0'608'0,"0"0"128"0,0 0-592 0,0 0-144 0,0 0 0 0,0 0 0 15,0 0 3232-15,0 0 608 0,0 0 128 0,0 0 32 16,0 0-2976-16,0 0-576 0,0 0-128 0,0 0-32 16,0 0 224-16,0 0 64 0,7 7 0 0,-7-7 0 15,9 10 32-15,0-4 16 0,0 2 0 0,-1 0 0 16,0 0-176-16,1 1-16 0,0 1-16 0,1-1 0 16,-1 3-272-16,3 0-144 0,1 2 160 0,-1 0-160 15,-3 2 160-15,3 2-160 0,3 3 160 0,-2 0-160 16,-3-1 0-16,0 2 0 0,2 1 0 0,-2 2 0 15,-2-2 144-15,-2 2-144 0,0 0 128 0,-2-2-128 0,-2 2 0 0,-2-3 0 16,-4 1 0-16,-4 0 0 16,-2 0-128-16,-3 0-128 0,-4-2 0 0,-4-2-16 15,-4 1-368-15,3-1-64 16,-1-2 0-16,-3 0-14096 0</inkml:trace>
  <inkml:trace contextRef="#ctx0" brushRef="#br3" timeOffset="40752.47">16967 15066 16575 0,'0'0'1472'0,"0"0"-1168"0,0 0-304 0,0 0 0 16,0 0 2352-16,0 0 400 0,0 0 96 0,0 0 16 15,9 12-1680-15,-3-1-336 0,-3 3-64 0,1 4-16 16,-6-4 160-16,0 6 32 0,-2 3 0 0,0 4 0 16,-1 1-448-16,1 4-64 0,0 0-32 0,1 6 0 15,2 5 64-15,1 4 16 0,0 4 0 0,0 2 0 16,-1 2 336-16,1 6 80 0,1 6 16 0,0 2 0 16,1 1-96-16,-1-1-32 0,0 0 0 0,2-2 0 0,-1-5-544 0,0-2-96 15,-2-4-32-15,-2-1 0 0,1-7-128 0,0-3 192 16,1-3-192-16,1-5 192 15,3-4-1104-15,-1-4-224 0,-2-6-32 0</inkml:trace>
  <inkml:trace contextRef="#ctx0" brushRef="#br3" timeOffset="41682.5">22011 15021 19343 0,'0'0'1728'0,"0"0"-1392"0,0 0-336 0,0 0 0 0,0 0 3744 0,0 0 672 16,0 0 144-16,0 0 32 0,0 0-3824 0,0 0-768 15,0 0-160-15,1 15-32 0,4 6 432 0,-1 0 80 16,0 0 0-16,0 1 16 0,-1-4-336 0,2 7 0 16,1 8 0-16,1 7 0 0,-1 7 0 0,2 4 176 15,0 0-16-15,-2 2 0 0,0 2 192 0,-2 0 32 16,-2 1 16-16,-2 1 0 0,-1 2 272 0,0 2 48 15,-1 3 16-15,2-4 0 0,-2-5-160 0,0-4-48 16,1-5 0-16,0 1 0 0,-1-1-272 0,1-6-64 16,-1-2-16-16,-2-3 0 0,0-1-176 0,2 5 0 15,5 4 0-15,-2-11 0 16,-2-17-2112-16,2 1-288 0,2 1-64 0</inkml:trace>
  <inkml:trace contextRef="#ctx0" brushRef="#br3" timeOffset="47665.59">22792 15809 9215 0,'0'0'816'0,"0"0"-656"15,-10-1-160-15,10 1 0 0,0 0 3392 0,0 0 656 16,-10-2 128-16,10 2 32 0,0 0-2336 0,0 0-464 16,0 0-80-16,0 0-32 0,0 0-656 0,0 0-144 15,0 0-32-15,0 0 0 0,0 0-288 0,0 0-176 16,0 0 192-16,10-6-192 0,0 0 176 0,1 1-176 15,1 1 160-15,0 2-160 0,-2-2 416 0,2 2-16 16,2-2 0-16,1 1 0 0,-2 1 176 0,0-1 48 16,-2 2 0-16,5-3 0 0,2 3-176 0,2-1-16 15,-1-2-16-15,4 2 0 0,-1-2-272 0,1 3-144 0,1-1 160 0,0 2-160 16,1 0 0-16,1 0 0 0,0 0 0 0,3 0 0 16,1 0 0-16,3 0 0 0,1 0 0 15,2 0 0-15,2 0 0 0,-2-2 0 0,-2-1 0 0,0-1 0 16,0 0 288-16,-3 0-32 0,-2 0-16 0,-3 2 0 15,-2-1-32-15,-2 2 0 0,-3 0 0 0,0 1 0 16,-3 1-16-16,0 3 0 0,-3-3 0 0,0 2 0 16,-1 1-192-16,-2-2 0 0,-10-2 0 0,15 3-160 15,-2-2 160-15,1 0 0 0,-1-1 128 0,0 0-128 16,-1 0 0-16,-2 0 0 0,1-1 0 0,-11 1 128 16,10-1-128-16,-10 1 0 0,12-4 128 0,-12 4-128 15,9-4 192-15,-9 4-16 0,0 0-16 0,0 0 0 16,0 0 96-16,0 0 0 0,0 0 16 0,0 0 0 0,0 0-80 0,0 0 0 15,0 0-16-15,0 0 0 0,-8-4-176 0,8 4 0 16,-10-1 144-16,-1-3-144 0,1 3 0 16,1-1 0-16,1-2 0 0,-1 2 128 0,-2-1 0 0,1-1 16 15,0-1 0-15,-1 0 0 0,-1-2-144 0,1 2 160 16,-1 0-160-16,2-2 160 0,-1 2 288 0,1 0 64 16,-1 0 16-16,1 1 0 0,-1-1-352 0,2 1-176 15,1 0 160-15,1 1-160 0,7 3 0 0,-10-1 0 16,1 1 0-16,9 0 0 0,-10 1 0 0,1 2 0 15,1-1 0-15,8-2-160 0,-8 4 160 0,8-4 0 16,-2 13 0-16,0-5-128 0,2-8 128 0,0 0 0 16,0 0 160-16,0 0-160 0,5 7 0 0,1-1 0 0,-6-6-208 15,9 4 64-15,-9-4 16 0,13 3 0 0,-1-1 0 0,-1 0 0 16,1-2 0-16,0 1 0 0,-2 0 0 16,1 2 0-16,0-2 0 0,1 3 0 0,-1-1 0 0,-1-1 0 15,-10-2 128-15,12 4-128 0,-2 0 128 0,-1 1-128 16,-9-5 128-16,12 4 0 0,-2 0 0 0,0 1 0 15,-10-5 0-15,11 6 0 0,-2-3 0 0,-9-3 0 16,13 3 0-16,-1-2 0 0,-12-1 0 0,12 2 0 16,-12-2 0-16,10 2 0 0,-10-2 0 0,11 2 0 15,-11-2 0-15,10 5 0 0,-10-5 0 0,0 0 128 16,0 0-128-16,5 10 0 0,-5-10 0 0,2 13 0 16,-2 0 0-16,-2-2 0 0,0-1 0 0,-2 2 0 15,-1 1 160-15,-1-1-32 0,0-1-128 0,-3 4 192 16,-4 2-32-16,1-2-16 0,0-2 0 0,1-1 0 0,-2 0-16 0,1-2 0 15,0-1 0-15,0-1 0 0,-1 0-128 0,3 0 0 16,-1-4 0-16,2-6 0 16,0-7-1088-16,0 3-160 0,-3 2-32 0,3 3-11008 15,0-2-2192-15</inkml:trace>
  <inkml:trace contextRef="#ctx0" brushRef="#br3" timeOffset="51327.21">25116 15125 3679 0,'0'0'160'0,"0"0"32"0,9-3-192 0,-9 3 0 16,0 0 0-16,9-1 0 0,2-3 2992 0,-11 4 544 15,9-4 112-15,-9 4 32 0,10-4-1344 0,-10 4-272 16,0 0-48-16,0 0-16 0,11-1-528 0,-11 1-96 0,0 0-32 0,0 0 0 15,0 0-512-15,0 0-96 0,0 0-32 0,0 0 0 16,0 0-208-16,0 0-48 0,0 0-16 0,0 0 0 16,0 0-176-16,0 0-16 0,0 0-16 0,0 0 0 15,0 0 192-15,0 0 32 0,0 0 16 0,-7 7 0 16,7-7 176-16,0 0 48 0,-8 3 0 0,8-3 0 16,-10 3-64-16,1 0-16 0,0 1 0 0,9-4 0 15,-9 0-224-15,0 2-32 0,-1 2-16 0,0-3 0 16,0 2-128-16,-2 0-16 0,-1 1-16 0,0-1 0 15,-2 1-176-15,-2 2 0 0,-2-2 0 0,-1 1 128 16,-1 0-128-16,1 0 128 0,-1-2-128 0,0 1 128 16,1 0 112-16,2-2 16 0,0 3 0 0,1 1 0 15,0-5 112-15,3 0 16 0,-1-1 16 0,2 0 0 16,-1-1-128-16,1 1-16 0,0 3-16 0,0-3 0 16,-2 0-240-16,1 2 0 0,0 1 0 0,-1 1 0 0,1-3 0 0,0 2 176 15,-1 0-32-15,4 1 0 0,0 0-144 0,-1-2 0 16,-2-5-160-16,2 3 160 0,3 3 0 0,9-3 0 15,-9 6 0-15,9-6 0 0,-6 7 0 0,6-7 0 16,0 0 192-16,0 0-192 0,0 0 192 0,4 13-192 16,-4-13 192-16,7 10-192 0,4-2 208 0,1 0-64 15,-1 2-16-15,4-5 0 0,2 1-128 0,1-2 0 16,-3-1 0-16,4 3 0 0,-1 0 0 0,0 1 0 16,-1-1 0-16,0 2 0 0,-1 1 0 0,1-2 0 15,-2-5 0-15,1 4 0 0,-2 0 0 0,1-2 0 16,-1 0 0-16,2 1 0 0,-1-1 176 0,0 1-48 15,2-2-128-15,-2 1 192 0,0-2-192 0,-2 2 0 0,0-2-192 0,0-1 192 16,0 1 0-16,-3 2 0 0,-10-4 0 0,11 8 0 16,-11-8 0-16,10 7 0 0,-10-7 0 0,9 6 144 15,0 2-144-15,-9-8 0 0,0 0 0 0,4 10 0 16,-1 1 0-16,-3-11 0 0,0 0 0 0,0 10 0 16,1 1 0-16,-1-11 0 0,-1 9 0 0,-3-1 0 15,-1 0 0-15,5-8 0 0,-2 9 0 0,-2-2 0 16,-3 1 0-16,0 0 0 0,7-8 0 0,-8 9 0 15,-1-1 0-15,0 0 0 0,-1 0 0 0,-2 1 0 16,-1 1 0-16,0-2 0 0,-2 4 0 0,1-2 0 16,-2 3 0-16,1-1 0 0,-2 1 0 0,0 0-176 15,1 0 176-15,1 3 0 0,-1-3 0 0,2 1-128 16,1-1 128-16,-2 3 0 0,0-3 0 0,-1 4 0 16,-1 0 0-16,0 0 0 0,-2-2 0 0,-1 0 0 0,-1 0 0 15,0 1 0-15,0-2 0 0,2 1 0 0,1-1 0 0,1 0 0 16,1-1 0-16,4-1 0 0,3 0 0 0,4-2 0 15,5-10 0-15,-1 11 0 0,1-2 0 0,0-9 0 16,7 10 0-16,3 1 0 0,-3-2 0 0,1 0 0 16,0-1 0-16,1 2 0 0,0-1 0 0,2 2 0 15,-1-1 0-15,4 2 128 0,5 4-128 0,-4-6 0 16,-3-5 0-16,1 3 0 0,4-1 0 0,3 2 144 16,2 2-16-16,-1-4-128 0,0-7 272 0,1 1-48 15,2 4-16-15,3-3 0 0,0-1-208 0,4 0 0 16,3-1-192-16,8-1 192 0,6 1 128 0,-2-1 144 15,-7-1 32-15,-1 2 0 0,-5 0-304 0,-1-2 0 0,-5-1 0 16,-2 2 0-16,-6 1 0 0,0-4-320 0,-5-2 32 16,0 2 16-16,-1 1 272 0,-1 0 192 0,-1-1-16 0,-2 2-16 31,-9 2-544-31,10-4-128 0,-10 4 0 0,9-4-16 16,-9 4-1568-16,0 0-304 0,8-5-64 0,-8 5-15840 0</inkml:trace>
  <inkml:trace contextRef="#ctx0" brushRef="#br3" timeOffset="53254.02">26031 14958 1839 0,'0'0'160'0,"0"0"-160"0,0 0 0 0,0 0 0 15,0 0 3744-15,0 0 720 0,0 0 144 0,12-2 16 16,-2-1-3072-16,-10 3-608 0,0 0-128 0,0 0-32 0,10-3 112 0,-10 3 32 15,0 0 0-15,0 0 0 16,0 0 0-16,0 0 0 0,0 0 0 0,0 0 0 0,0 0-128 0,0 0-32 16,0 0 0-16,0 0 0 0,-8 7-224 0,1-1-48 15,2 2-16-15,0 3 0 0,-3-4 16 0,0 5 0 16,0 2 0-16,-2 1 0 0,-2 3-160 0,2 0-16 16,-1 2-16-16,0 2 0 0,-2 2-80 0,0 3-16 15,-2 6 0-15,1 3 0 0,-2 3-48 0,1 4-16 16,-2 3 0-16,1-2 0 15,2-1-144-15,-1-2 0 0,1 0 144 0,2-3-144 0,2 1 464 0,1 0 32 16,1 0 0-16,3-1 0 0,-1 1-288 0,4-2-48 16,2 1-16-16,2-1 0 0,1 1 64 0,4-3 16 15,2-1 0-15,2-2 0 0,0-1-224 0,1-4 0 0,1 1 0 0,1-2 0 16,0-3 0-16,2-1 0 0,1-1 0 0,1-3 0 16,0 1-224-16,2-2-32 0,-1 1-16 0,4-5 0 31,0 0-464-31,-1 0-96 0,-1-1 0 0,0-2-16 15,-1 2-2272-15,-3-4-448 0,1 1-80 0,-4-4-32 0</inkml:trace>
  <inkml:trace contextRef="#ctx0" brushRef="#br3" timeOffset="53654.77">26287 15626 21183 0,'0'0'1888'0,"0"0"-1504"15,0 0-384-15,0 0 0 0,0 0 2560 0,0 0 432 16,0 0 80-16,0 0 32 0,9 5-1920 0,0 3-384 16,-1 2-80-16,0 1-16 0,-2-2-80 0,2 2-32 0,-1 4 0 0,0 2 0 15,3 0-368-15,0 2-80 0,2 2-16 0,-1 4 0 16,1 1-128-16,1 0 0 0,2-4 0 16,-1 0 0-16,2-1 144 0,0 0-144 0,1 0 160 0,-1-3-160 15,-2 0 128-15,2-1-128 0,1-2 0 0,-3-2 144 16,-2-2-144-16,0 1 0 0,0 0 0 0,-2-4 0 31,-2 0-288-31,0-2-144 0,-8-6-16 0,7 5-16 16,-7-5-2208-16,0 0-432 0,0 0-96 0,0 0 0 0</inkml:trace>
  <inkml:trace contextRef="#ctx0" brushRef="#br3" timeOffset="53939.99">26854 15619 30399 0,'0'0'1344'0,"0"0"288"0,0 0-1312 0,-9 3-320 16,0 3 0-16,1 1 0 0,0 1 2112 0,0 5 368 15,-1 2 64-15,0 1 16 0,-3 5-2256 0,2 1-448 16,-1 5-96-16,0 3-16 0,-6 7 256 0,0 1-144 16,-1-2 144-16,-2 5-128 0,-2 3-32 0,0-1 0 15,-1-3 0-15,1 1 0 0,-1 0 160 0,1-4-128 16,1-3 128-16,3-2-128 0,1 0 128 0,1 0 0 15,3 4 0-15,1-5 128 0,0-3-128 0,3-3 0 16,2 0 128-16,0-3-128 0,2-1 0 0,0-1 0 16,2-3 0-16,2-4 0 15,-1-2-864-15,2-11-192 0,3 12-32 0,-3-12-16 16,0 0-2032-16,8 7-384 0,-8-7-96 0,12 0-16 0</inkml:trace>
  <inkml:trace contextRef="#ctx0" brushRef="#br3" timeOffset="54757.85">27136 15154 19343 0,'0'0'848'0,"0"0"192"15,0 0-832-15,0 0-208 0,0 0 0 0,10-2 0 0,-10 2 640 0,10-1 96 16,-10 1 16-16,0 0 0 0,11-1-368 0,-11 1-64 16,0 0 0-16,10 1-16 0,-10-1 48 0,0 0 16 15,0 0 0-15,0 0 0 0,0 0 80 0,0 0 32 16,0 0 0-16,2 13 0 0,-4-5-48 0,0 2-16 15,2-10 0-15,-4 12 0 0,0-1-256 0,-1 0-160 16,-2 0 192-16,3 0-192 0,2 1 128 0,-2 1-128 16,0 2 0-16,1 0 0 0,3-4 192 0,0 3-32 15,-2 0 0-15,-1 1 0 0,0 0 32 0,2 0 16 16,1-1 0-16,0 0 0 0,-1-1-208 0,1 2 0 16,2-6 0-16,1 1 0 0,-3-10 0 0,0 12-256 0,1 0 48 0,-1-12 16 31,8 6-352-31,-8-6-64 0,8 7-16 0,1-3 0 15,-9-4-16-15,13 2-16 0,-1 0 0 0,0-2 0 16,-2-2-1584-16,0 0-320 0</inkml:trace>
  <inkml:trace contextRef="#ctx0" brushRef="#br3" timeOffset="54999.1">27224 14936 36623 0,'0'0'1616'0,"-5"-7"352"0,0 4-1584 0,5 3-384 16,-7-6 0-16,7 6 0 0,0 0 288 0,0 0-32 16,0 0 0-16,0 0 0 0,0 0-400 0,0 0-96 15,0 0-16-15,0 0 0 16,7 9-416-16,-7-9-96 0,0 0 0 0,0 0-16 15,5 11-2304-15,-5-11-464 0,-4 10-96 0</inkml:trace>
  <inkml:trace contextRef="#ctx0" brushRef="#br3" timeOffset="55425.95">27004 14903 3679 0,'0'0'320'0,"1"-7"-320"15,2-4 0-15,-1 2 0 0,-2 9 1664 0,0 0 256 0,0 0 48 0,3-9 16 16,-3 9-2160-16,0 0-416 0,0 0-96 0,0 0-16 16,0 0 704-16,-10 1 0 0,-1 4 128 0,2 2 0 0,0-1 1632 15,0 4 336-15,0-3 64 0,2 5 16 0,2 1-32 16,0 0 0-16,-2 2 0 0,1-1 0 0,2 2-832 0,-1 3-160 16,-1-2-48-16,1 4 0 0,0-2-784 0,0 4-176 15,1-4-16-15,0 5-128 0,-1 2 0 0,1 0 0 16,0 1 0-16,0-2 0 0,1 1 0 0,1 3 0 15,0 3 0-15,1-3-144 0,1-3-112 0,0-1-32 16,0-2 0-16,1 1 0 0,3-2-96 0,0-1 0 16,-1-6-16-16,2 0 0 15,2-1-1136-15,-1-2-240 0,1 0-32 0,2-3-16 0</inkml:trace>
  <inkml:trace contextRef="#ctx0" brushRef="#br3" timeOffset="55817.07">27439 14862 13823 0,'0'0'1216'0,"-9"2"-960"0,0 1-256 0,0 2 0 16,1 3 4400-16,2 1 832 0,2-1 160 0,0 2 48 15,1 1-4368-15,2 0-880 0,0 0-192 0,1-1 0 0,1 2 0 0,0 1-160 16,-1-1 160-16,3 0-208 0,1 1 16 0,0-2 16 16,-3 5 0-16,2 2 0 0,-2-1-80 15,0 3 0-15,0 1-16 0,2 2 0 0,1 3 272 0,-1-1 0 16,-1 0 0-16,2-2 0 0,0 3-160 0,0 2 160 15,0 0-128-15,1 1 128 0,0-2 0 0,-1 1 0 16,0-5 0-16,-1 3 0 0,-2-2 0 0,-1-5 0 16,-1 1 0-16,-1 1 0 0,0-2 0 0,-1-4 0 15,1-2 0-15,-1-2 0 16,-1 1-800-16,0-1-80 0,-1-4-16 0,1 0-7760 16,4-7-1568-16</inkml:trace>
  <inkml:trace contextRef="#ctx0" brushRef="#br3" timeOffset="56179.92">27701 15680 37663 0,'17'-2'1664'0,"-6"-2"352"0,-11 4-1616 0,13-1-400 15,1-1 0-15,3 2 0 0,3-2 176 0,1 0-48 16,-1 1-128-16,1 0 192 0,0-1-192 0,0 2 0 15,-2 0-192-15,0-1 192 16,-1 0-592-16,-1 0-16 0,-1-1 0 0,-1 1 0 16,0 0-1600-16,-1-1-320 0,0 1-64 0,1 0-16 15,-2 1-976-15,0 0-208 0,2 1-48 0,-15-1 0 0</inkml:trace>
  <inkml:trace contextRef="#ctx0" brushRef="#br3" timeOffset="56553">28342 15637 20271 0,'0'0'1792'16,"0"0"-1424"-16,0 0-368 0,0 0 0 0,7 8 4160 0,1 1 768 16,0 2 160-16,1 2 32 0,0 1-4256 0,0 4-864 15,0 3-128-15,2 1-64 0,1 3 192 0,-1 4 144 16,1 2-16-16,1 2-128 15,1-1-240-15,1-4-144 0,-2 0-48 0,0-3 0 16,0-1-16-16,0-4 0 0,-1-1 0 0,-1-1 0 0,0-1 224 0,-1 0 32 16,-1-4 16-16,-1-1 0 15,-1-3-1456-15,-1 0-288 0,-6-9-64 0,9 4-11408 0</inkml:trace>
  <inkml:trace contextRef="#ctx0" brushRef="#br3" timeOffset="56780.43">28764 15703 18431 0,'0'0'1632'0,"-14"6"-1312"0,-3 3-320 0,0 6 0 16,-2 3 5344-16,2 5 992 0,2 6 208 0,2 2 48 16,1 3-5504-16,-1 3-1088 0,-1 2-256 0,2 0-16 15,-1-1-64-15,1-2-16 0,0-2 0 0,2-1 0 31,0-2-304-31,-1 0-64 0,-1-2-16 0,1-4 0 16,-1-1-160-16,2 0-16 0,-1-3-16 0,1-2 0 0,-2 0 32 16,2-4 0-16,-1 0 0 0,1-5-8608 0,1-3-1712 0</inkml:trace>
  <inkml:trace contextRef="#ctx0" brushRef="#br3" timeOffset="57273.03">28472 15430 19343 0,'0'0'848'0,"0"0"192"0,-5-5-832 0,5 5-208 0,0 0 0 16,0 0 0-16,0 0 1552 0,0 0 272 0,0 0 48 0,0 0 16 16,2-9-1600-16,1 2-288 0,-3 7 0 0,0 0-208 15,5-12 208-15,2 3 240 0,-1-1-48 0,1 0-16 16,-2-2 592-16,1-1 112 0,2 0 16 0,0 0 16 16,0 1 144-16,0 0 32 0,0-1 0 0,-1-1 0 15,0 2-512-15,-1 2-112 0,1-2-16 0,1 1 0 16,-2 0-192-16,1 3-64 0,-2 0 0 0,1 2 0 15,-6 6-192-15,8-7 0 0,-8 7 0 0,9-4 0 16,-9 4 0-16,0 0 0 0,11 1-192 0,-2 5 192 16,0 2-144-16,-1 2 144 0,-2-1 0 0,0 3-144 15,-1 5 144-15,0 0 176 0,0-3-48 0,1 2 0 16,-3-1 64-16,1 1 0 0,0 0 0 0,0-2 0 16,0 0-192-16,1-1 192 0,-1-1-192 0,1 0 192 0,-5-12-192 15,7 13 0-15,1-3 144 0,0 1-144 0,-8-11 0 0,7 6 0 16,-7-6-192-16,10 7 64 15,-10-7-528-15,10 1-112 0,0-1 0 0,2-1-16 16,-1 1-2240-16,-2-5-448 0,-9 5-96 0,15-14-16 0</inkml:trace>
  <inkml:trace contextRef="#ctx0" brushRef="#br3" timeOffset="57770.9">29087 14902 24351 0,'0'0'1088'0,"0"0"208"16,0 0-1040-16,0 0-256 0,0 0 0 0,0 0 0 15,9-6 0-15,-9 6 0 0,0 0 0 0,0 0 0 0,0 0-160 0,0 0-96 16,0 0 0-16,0 0-16 0,0 0 128 0,0 0 144 15,0 0-208-15,0 0 80 0,0 0 128 0,-2 11 0 16,-3 1 0-16,-2 1 0 0,-1-1 576 0,0 1 160 16,-1 1 32-16,0 2 0 0,0-1-112 0,-1 4-16 15,-2 2 0-15,1-1 0 0,2 3-448 0,0-1-192 16,0 0 176-16,1 0-176 0,2 0 176 0,-1 6-176 16,1-5 192-16,-2 3-192 0,0-2 128 0,0-2-128 15,0-1 0-15,2 0 0 0,-1 1 0 0,3-5 0 16,2 0 0-16,1-2 0 0,1 2-208 0,2-4-112 15,3-2 0-15,3-1-16 16,3-2-752-16,2 0-128 0,1-2-48 0,0-2 0 0</inkml:trace>
  <inkml:trace contextRef="#ctx0" brushRef="#br3" timeOffset="58039.46">29257 15177 33807 0,'0'0'1488'0,"-5"9"320"0,-1 3-1440 0,4 1-368 0,3 1 0 0,2 5 0 15,-1-2 144-15,1 2-144 0,-1-2 192 0,2 3-192 0,0-5 0 0,1 1 0 16,2-3 0-16,-1-1 0 15,0-1-496-15,-1 1-144 0,0-3-48 0,0 2 0 16,-5-11-864-16,7 9-176 0,-7-9-48 0,0 0 0 16,0 0-464-16,10 5-80 0,-10-5-32 0,0 0 0 0</inkml:trace>
  <inkml:trace contextRef="#ctx0" brushRef="#br3" timeOffset="58213.59">29315 15008 30399 0,'0'0'2704'0,"0"0"-2160"0,0 0-544 0,0 0 0 15,0 0 2480-15,0 0 384 0,0 0 80 16,0 0 0 0,0 0-2944-16,11 0-736 0,-11 0-80 0,10-2-16 15,1 1-1216-15,-11 1-256 0,0 0-64 0</inkml:trace>
  <inkml:trace contextRef="#ctx0" brushRef="#br3" timeOffset="58690.75">29424 14856 12895 0,'0'0'1152'0,"0"0"-928"16,0 0-224-16,0 0 0 0,9-2 3408 0,-9 2 640 15,10 0 128-15,1 0 32 0,-1 1-3232 0,-10-1-640 0,10 4-128 0,-10-4-16 16,12 4 64-16,-3 1 0 0,-9-5 16 16,8 12 0-16,-1 0-144 0,-1-1-128 0,-1 1 144 0,1 1-144 15,0 1 0-15,2 2 0 0,0 1 0 0,1 1 0 16,-1 1 0-16,2-1 0 0,1 0 0 0,2 2 0 15,0-1 0-15,-2 1 224 0,0-2-16 0,-1 2 0 16,1-1-32-16,-1 3-16 0,-2-1 0 0,-2 1 0 16,0-1-304-16,-2 0-64 0,-4 1-16 0,-3-1 0 31,-2 3-672-31,-4-2-144 0,-4-3-32 0,-3 1-11296 0</inkml:trace>
  <inkml:trace contextRef="#ctx0" brushRef="#br3" timeOffset="59709.28">29673 14550 21183 0,'0'0'1888'0,"0"0"-1504"0,0 0-384 0,0 0 0 15,-3 11 2128-15,3-1 368 0,3 3 64 0,3 0 0 0,3 1-2336 0,3 3-480 16,0 2-80-16,3 1-32 0,5 3 176 0,1 1 48 16,0 5 0-16,3 1 0 15,6 0 144-15,-2 3 0 0,-2-1-144 0,-1 5 144 0,-1 3 0 0,0 2-176 16,-3 1 176-16,-4 2-128 0,-3 1 128 0,-2 4 0 16,-2-1 0-16,-1 5 0 0,-3 2 0 0,-1-3 256 15,-1-2-64-15,0-1-16 0,-2-4 384 0,-1-1 80 16,1-3 0-16,-4 2 16 0,-1-1-112 0,-3 1-32 15,-1 2 0-15,-1-3 0 0,0-4-224 0,-1 1-48 16,-3-3-16-16,-1-1 0 0,0-4-224 0,-1-2 176 16,-2-2-176-16,0-2 160 0,1-1-160 0,-1-4 160 15,0-3-160-15,1 1 160 0,-4-5-160 0,4 0 192 16,2-2-192-16,0-6 192 16,-2 2-640-16,2-4-112 0,0-4-16 0,2 0-9376 15,-4-4-1872-15</inkml:trace>
  <inkml:trace contextRef="#ctx0" brushRef="#br3" timeOffset="60413.87">30073 14658 21183 0,'0'0'1888'0,"0"0"-1504"16,0 0-384-16,0 0 0 0,0 0 2576 0,0 0 448 16,0 0 96-16,8-8 16 0,1 2-2448 0,-1-1-496 15,-1 1-192-15,3-1 176 0,-1 3-176 0,0-1 192 16,-1-1-192-16,2-1 192 0,1 1-192 0,-1-1 0 16,-1 2 0-16,1-2 0 0,1 2-192 0,-1-1 192 0,-1 1-160 0,-9 5 160 15,12-6 0-15,-1 2 208 16,0 2-16-16,0 0 0 0,-1 2 176 0,2 0 16 0,1 0 16 0,1 3 0 15,-1-2 0-15,3 2 0 0,2 0 0 0,1 1 0 16,-4-1-192-16,1 1-32 0,-3-1-16 0,1 1 0 16,-1 2-160-16,0 1 0 0,-2-1 0 0,-1 2 0 15,-1 0 0-15,-2 2 0 0,-6 2 0 0,2 1 0 16,-1 2 0-16,-2 2 0 0,-5 1 0 0,1 1 0 16,0 0 0-16,-2-1 0 0,-5 1 0 0,0 0 0 15,-2-1 0-15,1 0 0 0,1 0 0 0,0-1 0 16,-5 0 0-16,0-2 0 0,2-4 0 0,-2 0 0 15,-1-2 0-15,2 0-144 0,0-2 144 0,1-1 0 16,0-2-176-16,-1-1 176 0,1-1-160 0,0 0 160 0,-1-2 0 16,2 1 0-16,2-2 0 0,0-3 0 0,2-2 0 0,3 0 0 15,-1-1 128-15,3 0-128 0,4 7 160 0,-2-12-32 16,0 0 0-16,4 3 0 0,-2 9 0 0,5-8-128 16,1 2 192-16,-6 6-64 0,11-2 64 0,2 1 0 15,1 4 0-15,0 1 0 0,1 2 96 0,2 1 32 16,0 0 0-16,2 5 0 0,2 1-128 0,3 0 0 15,0 0-16-15,1 2 0 0,-3 0-176 0,0 2 0 16,-1-3-192-16,1 1 192 16,2-1-496-16,-5 1 32 0,-4-2 0 0,-2 0-10976 15,-1-3-2192-15</inkml:trace>
  <inkml:trace contextRef="#ctx0" brushRef="#br3" timeOffset="69716.08">25119 13261 9215 0,'0'0'816'0,"0"0"-656"16,0 0-160-16,0 0 0 0,0 0 2496 0,0 0 448 16,0 0 112-16,0 0 16 0,0 0-1664 0,0 0-336 15,0 0-64-15,0 0-16 0,-5-8-112 0,-1 3-32 0,6 5 0 0,0 0 0 16,0 0-336-16,-6-3-64 16,-3-2 0-16,9 5-16 0,-9-1-80 0,-1-2-16 0,0 2 0 0,1 2 0 15,9-1 64-15,-9 5 16 0,-4 2 0 0,1-3 0 16,0-4 32-16,0 5 0 0,-1 4 0 0,-1 1 0 15,-3 2-112-15,-1 0-16 0,0 3 0 0,1 2 0 16,0-2-320-16,1-1 144 0,0 0-144 0,2 1 0 16,0 0 128-16,2-2-128 0,2-1 0 0,0-1 0 15,3-4 128-15,0 1-128 0,1 0 144 0,6-8-144 16,-4 8 256-16,4-8-32 0,0 0-16 0,0 9 0 16,0-9-208-16,0 0 128 0,0 0-128 0,0 0 0 15,8 9 0-15,-1-2 0 0,-7-7 0 0,12 5 0 16,1-1 0-16,0-2 0 0,2 1 0 0,-1 1 0 15,1 1 0-15,2-2-192 0,2 1 192 0,-4 0-160 0,0 1 160 0,2 1 0 16,3 2 0-16,-1-1-128 0,-6 0 128 0,0 3 0 16,-3-3 0-16,5 1 0 0,2 3 0 0,-3-4 0 15,-4 1 0-15,1 0 128 0,-1-1-128 0,-1 0 0 16,-1 3 0-16,-1 0 0 0,-3-1 0 0,-1 2 0 16,1 0 160-16,-1 0-160 0,-3-11 0 0,-3 13 0 15,-1-1 0-15,-1-2 0 0,0 2 0 0,-3-3 0 16,-2 3 0-16,-2-1 0 0,-2 2 0 0,-1 2 0 15,0 0 0-15,-4 2-160 0,-1-2-48 0,-1 0-16 16,0-2 0-16,0 0 0 16,0 0-288-16,2-1-48 0,-1-1-16 0,3-2 0 15,1 0 64-15,2-3 16 0,1-3 0 0,3-2 0 0,10-1 176 0,-11-2 48 16,3-4 0-16,3 0 0 16,1-3-432-16,3 0-64 0,-2-2-32 0,5-2-7392 0,0-1-1472 0</inkml:trace>
  <inkml:trace contextRef="#ctx0" brushRef="#br3" timeOffset="70316.08">25286 13450 14159 0,'0'0'624'0,"0"0"144"0,0 0-624 0,5-7-144 0,-5 7 0 0,0 0 0 16,5-8 512-16,-5 8 64 0,4-6 0 0,-4 6 16 15,0 0 144-15,0 0 32 0,4-8 0 0,-4 8 0 0,0 0 336 0,0 0 80 16,4-6 16-16,-4 6 0 0,0 0 336 0,0 0 80 16,0 0 16-16,0 0 0 0,0 0-224 0,0 0-64 15,-2 13 0-15,1 0 0 0,-1 0-256 0,-1-3-64 16,0 3-16-16,2 1 0 0,0-1-496 0,-1 3-112 16,1-2-16-16,0 5 0 0,0 0-384 0,1 0 0 15,-2-4 128-15,2 3-128 0,0 2 0 0,3 1 0 16,1 0-160-16,1 5 160 0,-1 2 0 0,-2-3 0 15,1-8 0-15,0-1 0 0,1-2 160 0,-2-5 128 16,-2-9 32-16,0 0 0 0,0 0-128 0,0 0 0 16,0 0-16-16,0 0 0 0,0 0-48 0,12 4 0 15,-12-4 0-15,13 3 0 0,-1-4-128 0,-1-1 160 16,0-4-160-16,1-2 160 0,-1-1-160 0,1-3 0 0,0 2 0 16,1-1 0-16,0 1 0 0,0-1 0 0,-1-3 0 0,1 0 0 31,1-2-176-31,-2 2 176 0,-3-2-128 15,0 2 128-15,1-2 0 0,0 2 0 0,-3 1 0 0,0-2 0 0,-1 0 0 0,-2 2 0 0,-1 0 0 0,1 2 0 16,-3-2 0-16,-1 3 0 0,-2-2 0 0,2 1 128 16,1 2-128-16,-1 9 0 0,-1-9-128 0,1 9 128 15,0 0 0-15,0 0-160 0,0 0 160 0,0 0 0 16,0 0-128-16,0 0 128 0,0 0 0 0,0 0 0 16,0 0 0-16,2 13 0 0,2 2 0 0,0 2 0 15,0 3 0-15,0 0 0 0,-2 0 0 0,0 0 0 16,-2 3 0-16,1 1 0 0,0 1 0 0,2-3 0 15,0-1 0-15,0-1 0 0,1-3 128 0,0-3-128 0,-1-2 0 16,-3-12 0-16,4 13 0 0,0-3 0 0,-4-10-384 16,0 0 16-16,0 0 16 0,0 0 0 15,0 0-512-15,9-4-96 0,-9 4-32 0,6-9 0 16,0 0-2224-16,-1-3-448 0,-1-3-96 0</inkml:trace>
  <inkml:trace contextRef="#ctx0" brushRef="#br3" timeOffset="71103.42">25747 13533 23039 0,'0'0'2048'0,"0"0"-1648"15,0 12-400-15,-1 0 0 0,1-12 1792 0,-1 13 288 16,-1 0 48-16,2 0 16 0,0 0-1312 0,0 0-272 16,0-3-48-16,3 2-16 0,-1 1-80 0,1-1-16 0,0-2 0 0,-1-1 0 15,-2-9-112-15,5 12-32 0,-5-12 0 0,4 10 0 16,-4-10 192-16,0 0 16 0,6 12 16 0,-3-3 0 15,-3-9 128-15,0 0 32 0,0 0 0 0,0 0 0 16,0 0-64-16,0 0 0 0,7-9 0 0,0 0 0 16,-1-1-224-16,-1-1-48 0,-1-1-16 0,1-1 0 15,2 0-128-15,-2-1-32 0,0-3 0 0,1 0 0 16,-1-2-128-16,1 2 0 0,1-2 0 0,-1 1 0 16,0 0 0-16,0 0 0 0,2 1 0 0,0 1 0 15,0 0 0-15,1 3 0 0,1 0 0 0,-1 4 0 16,-2 0 0-16,1 3-176 0,1-1 176 0,-2 2-128 15,3 0 128-15,-10 5 0 0,11-3 0 0,-11 3-128 16,12 3 128-16,-3 2-160 0,-9-5 160 0,11 13-160 0,-4 1 160 0,1 1-128 16,-1-1 128-16,-2 0-128 0,-1 1 128 0,0-2 0 15,1-2 0-15,-1 1 0 0,-3 1 0 0,3-2 0 16,1 2 0-16,-1 0 128 0,-2-4-128 0,-1 0 192 16,2 0-64-16,-3 0 0 0,-3 0-128 0,3-9 144 15,4 11-144-15,-4-11 160 0,0 0-160 0,0 0 128 16,0 10-128-16,0-10 128 0,2 9-128 0,-2-9 128 15,0 0-128-15,4 11 128 0,-4-11-128 0,3 9 128 16,-3-9-128-16,1 10 128 0,2 1-128 0,-3-11 0 16,0 0 144-16,0 0-144 0,0 0 128 0,0 0-128 15,0 0 160-15,0 0-160 0,0 0 272 0,0 0-32 16,0 0-16-16,0 0 0 0,0 0-32 0,0 0 0 16,0 0 0-16,6-11 0 0,-2 1-192 0,-1 1 176 15,0-2-176-15,0 2 160 0,3 0-160 0,-2-1 128 0,-2-1-128 0,2-2 128 16,1 0-128-16,-2 0 128 0,-1-1-128 0,2 1 128 15,2 1-128-15,-1 1 0 0,0 0 0 0,0 2 0 16,0 0 0-16,1 1 0 0,-1 0-144 0,-5 8 144 16,6-5 0-16,2-2 0 0,0 1-128 0,-8 6 128 15,0 0-128-15,11 0 128 0,-1 0-192 0,-10 0 192 16,10 1-144-16,-10-1 144 0,12 5 0 0,-1-1-144 16,-11-4 144-16,11 8 0 0,-2 0 0 0,-1 0 0 15,0 1 0-15,0 0 0 0,-2 1 0 0,1 2 128 16,-1 0-128-16,1-1-128 0,-1 1 128 0,1 2-192 15,-2 2 192-15,0 1 0 0,-1 0 0 0,2 0 0 16,-1 1 0-16,-1-2 0 0,-2-2 0 0,1-2 0 0,-3-12 0 16,1 18 0-16,0-1 0 0,1-3 128 0,-2-14-128 15,0 0 0-15,0 0 0 0,0 0 128 0,0 0-128 0,0 0 0 16,0 0-176-16,6 12 176 16,1-4-688-16,-7-8-32 0,2-12-16 0,1-2 0 15,0 0-3152 1,-1-1-624-16</inkml:trace>
  <inkml:trace contextRef="#ctx0" brushRef="#br3" timeOffset="71988.22">27381 13282 17903 0,'0'0'784'0,"0"0"176"0,0 0-768 0,0 0-192 16,1-10 0-16,-1 10 0 0,3-7 240 0,-3 7 0 15,3-8 0-15,-3 8 0 0,0 0 272 0,0 0 48 16,0 0 16-16,0 0 0 0,0 0 64 0,0 0 32 0,0 0 0 0,0 0 0 15,0 0 96-15,0 0 32 0,0 0 0 0,0 0 0 16,0 0 512-16,0 0 96 0,0 0 32 0,0 0 0 16,-6 8-432-16,6-8-96 0,0 0-16 0,-8 7 0 15,2 3-432-15,-1-4-80 0,-1 1-32 0,2-1 0 16,-2 1-160-16,0 0-48 0,-1 6 0 0,0-2 0 16,-2-1-144-16,0 2 160 0,-1 1-160 0,-1 0 160 15,0 0-160-15,1 0 0 0,0-1 144 0,2 0-144 16,0 1 0-16,2 0 144 0,0-5-144 0,1-1 0 15,1 1 128-15,6-8-128 0,0 0 0 0,0 0 0 16,0 0 0-16,0 0 128 0,6 8-128 0,4-3 0 16,-10-5 176-16,13 0-176 0,0 0 160 0,1-1-160 15,2 0 0-15,-2 1 128 0,-1 1-128 0,0 2 0 0,1-3 0 0,1 0 0 16,-1 0 0-16,0 1 0 16,1 0 0-16,-2 2 0 0,-2-1 0 0,1 4 0 0,0-4 0 0,-2 2 0 15,-10-4 0-15,0 0 0 0,12 4 0 0,-3 1-128 16,-9-5 128-16,0 0 0 0,8 8 0 0,-8-8-192 15,4 11 192-15,-4-11-160 0,0 0 160 0,-1 15 0 16,-2-2-144-16,-1-1 144 0,-2 0 0 0,-2-3 0 16,0 1 0-16,-1 3 0 0,-3 2 0 0,-1-1 0 15,-3 0 0-15,0 3 0 0,-1 0-192 0,-2-2 192 16,0-2-160-16,-2-2 160 0,0 1-352 0,1-2 32 16,1 1 0-16,2-3 0 15,3-4-576-15,2 0-128 0,0-2 0 0,4-2-16 16,8 0-560-16,0 0-96 0,-5-8-32 0,3-1-6592 0,2 9-1344 0</inkml:trace>
  <inkml:trace contextRef="#ctx0" brushRef="#br3" timeOffset="72765.83">27978 13407 18655 0,'0'0'832'0,"6"-9"160"0,-2-2-800 0,0 1-192 16,0-2 0-16,0 2 0 0,0-2 768 0,-2 1 128 15,1 0 0-15,-2 0 16 0,-1 3-112 0,0 8-32 16,0-7 0-16,0 7 0 0,-1-7 256 0,1 7 64 16,0 0 0-16,-5-5 0 0,5 5-320 0,-9 0-64 15,9 0-16-15,-11 0 0 0,1 0-112 0,-1 5 0 16,1 2-16-16,-2-1 0 0,-1 2 112 0,-1 1 32 16,-2 0 0-16,-1 3 0 0,-2 1-256 0,-1 0-64 15,-1 0 0-15,2 0 0 0,-1 1-160 0,3 1-32 16,-2-1-16-16,2-1 0 0,1 4 16 0,4-1 0 15,3-2 0-15,0 2 0 0,-1 2-64 0,1-2-128 0,2-1 192 16,3 0-64-16,4-2-128 0,3 0 0 0,-2-3 0 0,3-1 0 16,-4-9 0-16,8 11 0 0,0-5 0 0,2-3 128 15,0-2-128-15,4-1 0 0,1-4 0 0,2-1 0 16,1-2 192-16,1 0-32 0,0-3-16 0,1 3 0 16,-2-6 48-16,0 0 16 0,0 0 0 0,1 2 0 15,-4-2-80-15,1 3 0 0,-2-2-128 0,-1 0 192 16,-1 0-192-16,-1 1 0 0,-1-2 0 0,0 1 0 15,0 2 0-15,-1-1 0 0,-2 2 0 0,0 0 0 16,0-3 0-16,-1 6 0 0,1-2 0 0,-2 1 0 16,0 1 0-16,-5 6 0 0,0 0 0 0,0 0 0 0,0 0 0 15,0 0 0-15,0 0 0 0,0 0 0 16,0 0 0-16,0 0 0 0,0 0 0 0,-5 11 0 16,0 1 0-16,-3 0 0 0,0 1 0 0,0 3 0 0,-1-1 0 0,0 1 0 15,1-2 0-15,-2 3 0 0,-1 1 0 0,1 2 0 16,-1 0 0-16,0 0 0 0,-1 3 0 0,0-1 0 15,0 1 0-15,-1 1 0 0,0 0 0 0,0 1 0 16,2-4 0-16,0 1 0 0,1 2 0 0,4 2 0 16,4 5 0-16,-3-5 0 0,-6-8 144 0,3 3-144 15,6 0 128-15,2 1-128 0,1 0 224 0,4-1-32 16,-1 0-16-16,3-1 0 0,-1-1-176 0,2 1 0 16,1-5 0-16,2 0 128 0,-1-1-128 0,2 0-144 15,-2-2 144-15,5-3-208 16,-2-3-224-16,1-3-32 0,2-1-16 0,-1-1 0 15,1-1-480-15,2 0-80 0,2 1-32 0,-2-3 0 16,-1-3-1696-16,1-1-352 0,0 0-64 0</inkml:trace>
  <inkml:trace contextRef="#ctx0" brushRef="#br3" timeOffset="73487.97">28537 13511 15663 0,'0'0'1392'0,"0"0"-1120"16,0 0-272-16,0 0 0 0,0 0 1872 0,0 0 320 0,0 0 64 0,0 0 16 16,12 3-1376-16,-2-3-256 0,-10 0-64 0,12-3-16 15,0 2 336-15,-1-1 64 0,1 0 0 0,0 0 16 16,0 1-16-16,1 0 0 0,1 0 0 0,0-1 0 16,1 1-224-16,0 0-48 0,2-2-16 0,2-1 0 15,-1 0-176-15,0-1-48 0,0 1 0 0,2-2 0 16,-1-2-80-16,1 0-32 0,-3-2 0 0,-1 0 0 15,-1 1-336-15,-2 0 0 0,-1-3 0 0,0 2 0 16,-1 0 144-16,-1-1 64 0,-5-1 16 0,0 2 0 16,0 0-224-16,0-1 0 0,-2 1 0 0,0 1 0 15,-3-2 0-15,0 2 0 0,-3 0 0 0,-1 2 0 16,-2 1 0-16,-2 1 0 0,-3 1 0 0,-2 1 0 16,-4 0-192-16,0 5 32 0,0 2 0 0,-2 1 0 0,-3 4 160 0,-2-1-192 15,0 4 192-15,-1 3-192 0,0 3 192 0,0 2-128 16,0 0 128-16,5-1-128 0,4 1 128 0,2-1 0 15,1 2 0-15,3-1 0 0,3 1 320 0,1-1 64 16,1 0 0-16,3 0 0 0,0-1-64 0,2-1-16 16,3-1 0-16,1-2 0 0,1-2-160 0,3-3-16 15,2 3-128-15,2-1 192 0,0-2-192 0,2-2 0 16,4-3 0-16,2-1 0 0,-1 0-160 0,2 0-128 16,-1-5-32-16,1-2 0 15,1 1-432-15,-1-2-80 0,-2-4-32 0,2 3 0 16,0-3-448-16,-1-1-96 0,-5-2 0 0,1-2-13280 0</inkml:trace>
  <inkml:trace contextRef="#ctx0" brushRef="#br3" timeOffset="73902.19">29130 13514 13823 0,'0'0'1216'0,"0"0"-960"0,-2 13-256 0,0-3 0 15,2-10 2528-15,0 13 464 0,2-2 80 0,-2-1 32 16,0-10-2224-16,0 13-448 0,-2-1-96 0,2-12-16 0,0 13 416 0,0-1 80 16,0-12 16-16,0 11 0 0,0 0 64 0,0-11 32 15,0 0 0-15,0 0 0 0,0 0 112 0,0 0 32 16,0 0 0-16,0 0 0 0,0 0-32 0,0 0 0 15,9-4 0-15,-9 4 0 0,7-8-224 0,-2-1-48 16,0-2-16-16,1 1 0 0,-2-2-272 0,-1 0-48 16,1-1-16-16,0-1 0 0,0-3-160 0,-1 0-16 15,-2 0-16-15,-1 2 0 0,1-2-32 0,-1-2 0 16,-1-3 0-16,1 3 0 0,0 3 0 0,0-1 0 16,0-6 0-16,0 0 0 0,1 4-32 0,2 2-16 15,0 4 0-15,1 0 0 0,-1 2-144 0,3 2 0 16,1-1 0-16,1 3 0 0,0 2-192 0,3 1 192 15,-1 3-192-15,0 0 192 16,1-2-528-16,-11 3 16 0,13 3 0 0,1-1 0 16,-1 0-1936-16,-1 3-384 0,-4 3-80 0</inkml:trace>
  <inkml:trace contextRef="#ctx0" brushRef="#br3" timeOffset="74435.84">29545 13465 10127 0,'0'0'896'0,"0"12"-704"15,1 2-192-15,-1-3 0 0,0-11 4224 0,0 13 832 16,0-1 144-16,1-1 48 0,2 1-3568 0,-3-12-704 16,4 11-144-16,1-2-16 0,-5-9-512 0,7 10-112 15,-2-2 0-15,0 1-16 0,-5-9 48 0,0 0 16 16,5 10 0-16,-5-10 0 0,0 0 144 0,0 0 16 15,0 0 16-15,0 0 0 0,0 0 432 0,0 0 96 16,0 0 16-16,7-7 0 0,-3 0 0 0,-4 7 16 16,0-12 0-16,0 2 0 0,-2-3-256 0,1 1-48 0,0 0-16 0,0 1 0 15,-2-4-336-15,2 0-80 16,-1-1-16-16,2-5 0 0,-1 2-224 0,2-1 128 0,1-2-128 0,0 1 0 16,2-2 160-16,0 0-160 0,0 3 160 0,1 0-160 15,0 2 160-15,1 1-160 0,-1 4 160 0,1 1-160 16,2 3 144-16,0 1-144 0,0 2 128 0,-8 6-128 15,12 4 0-15,-2-2 0 0,3 2-192 0,-1-1 192 16,-12-3-336-16,13 6 48 0,-1-1 16 0,-2 2 0 16,-10-7-528-1,9 17-96-15,-2 2-32 0,-1-7 0 0,-6-12-2400 16,0 0-464-16,7 12-112 0</inkml:trace>
  <inkml:trace contextRef="#ctx0" brushRef="#br3" timeOffset="74914.42">30075 13322 16575 0,'0'0'1472'0,"4"-8"-1168"16,-4 2-304-16,0-1 0 0,0 7 3504 0,0-6 640 15,0 6 128-15,-1-7 16 0,-2-2-2864 0,3 9-576 16,0 0-112-16,-7-4-32 0,-1-1-192 0,8 5-32 15,-11 5-16-15,1-2 0 0,-2 1-464 0,0 2 128 16,1 2-128-16,-2 1 0 0,-2 0 0 0,1 2-160 16,0 0 32-16,1 2 0 0,1 3 128 0,0-2 128 0,0 1-128 0,2-1 176 15,4-2 304-15,0-1 64 0,2 1 16 0,2 0 0 16,-1 1 48-16,3-1 16 0,1-1 0 0,5 1 0 16,0-1-464-16,1 2-160 0,-1-6 0 0,1 0 144 15,-7-7-144-15,11 9 0 0,4-1 0 0,-1-3 0 16,1-1 0-16,0-1 0 0,1-2 0 0,-1-1 0 15,1-1 0-15,-2-5 0 0,1 1 0 0,0 0 0 16,1-1-176-16,-2-1 176 0,1-1-128 0,-1-1 128 16,0-1 0-16,-1-2 0 0,1 0 0 0,-3-1 0 15,1-1 128-15,-2-2-128 0,-2 3 128 0,-1-4-128 16,-2-2 160-16,-2-4-32 0,-2 4-128 0,-2 1 192 16,-3-2 128-16,0 2 0 0,-3 3 16 0,-1 2 0 15,-2-1-80-15,0 2-32 0,-2 7 0 0,0 3 0 16,-1-4-224-16,-1 5-160 0,-2 2 32 0,0 1 0 15,2-4-160-15,1 5-32 0,0 0 0 0,4 0 0 16,9-3-208-16,-8 10-48 0,0-4-16 0,8-6 0 16,0 0-1584-16,-1 12-320 0,0 0-64 0,1-12-7552 15,0 0-1520-15</inkml:trace>
  <inkml:trace contextRef="#ctx0" brushRef="#br3" timeOffset="75368.39">30263 13349 14735 0,'0'0'1312'0,"0"0"-1056"15,0 12-256-15,0-12 0 0,-4 13 3280 0,3-2 608 0,5 2 112 0,-4-3 32 16,-1-1-2688-16,-2 0-512 0,0 0-128 0,1 1 0 16,-1 0-64-16,2 2-16 0,1-2 0 0,0-10 0 15,0 0-256-15,0 9-48 0,1-1-16 0,-1-8 0 16,0 0 0-16,0 0 0 0,0 0 0 0,5 9 0 15,-5-9 288-15,0 0 64 0,0 0 16 0,8 4 0 16,-8-4 32-16,0 0 0 0,0 0 0 0,12-1 0 16,-3-4-160-16,0-2-32 0,2-1 0 0,-4-1 0 15,-1-3-64-15,0 1 0 0,2-2-16 0,1-4 0 16,-1-3-112-16,1 1 0 0,0-1-16 0,0 0 0 16,-1 1-128-16,0 1-32 0,0-1 0 0,1 5 0 15,0-3-144-15,-1 7 160 0,-8 10-160 0,12-7 160 16,2 5-160-16,-5-5 0 0,-8 0 0 0,-1 7 0 0,13-2 192 0,0 1-64 15,-2 1 0-15,1 2 0 0,-1 3-128 16,2 2 0-16,0-1 0 0,0 4 0 0,0-1 0 0,1 2 0 16,-1 0 0-16,0 2 0 0,-3 1 0 0,2 1-272 15,-1-6 64-15,0 4 16 0,-2-2 320 0,-1 3 64 16,0-3 0-16,1 5 16 0,-1 0-208 0,-2-6 0 16,-6-10 0-16,0 0 0 15,9 9-416-15,-9-9-80 0,7 7-16 0,-7-7 0 16,5 9-1792-16,-2 1-352 0,-3-10-80 0</inkml:trace>
  <inkml:trace contextRef="#ctx0" brushRef="#br3" timeOffset="77226.28">30304 13395 6447 0,'0'0'576'0,"0"0"-576"16,0 0 0-16,0 0 0 0,0 0 3424 0,1-9 576 15,-1 9 112-15,0 0 32 0,3-9-2704 0,-3 9-544 16,2-8-96-16,-2 8-32 0,0 0 144 0,0 0 32 16,0 0 0-16,0 0 0 0,0 0-64 0,0 0-16 15,0 0 0-15,0 0 0 0,0 0-160 0,0 0-16 16,0 0-16-16,7-8 0 0,-2 2-48 0,-5 6-16 0,0 0 0 0,0 0 0 15,0 0 128-15,10-3 32 0,-10 3 0 0,0 0 0 16,6-7-80-16,-6 7-16 0,0 0 0 0,0 0 0 16,0 0-80-16,0 0-16 0,0 0 0 0,0 0 0 15,0 0-288-15,0 0-64 0,0 0-16 0,0 0 0 16,0 0-208-16,0 0 176 0,0 0-176 0,0 0 160 16,0 13-160-16,-2-1 0 0,0 0 144 0,-1-2-144 15,-1 2 128-15,0-4-128 0,0 0 160 0,0 1-160 16,0-1 0-16,1 2 0 0,-1 1 0 0,0 2 0 15,0-4 0-15,1 1 176 0,1-1-176 0,-2 2 160 16,-2-1-160-16,1 2 0 0,1 1 0 0,0-1 0 0,-1-2 0 16,1 0 0-16,0 0 0 0,-1-3 0 15,0 1 0-15,1 0 0 0,0 0-160 0,2 1 160 16,2-9-448-16,-4 9 16 0,4-9 0 0,-7 7 0 16,7-7-176-16,-5 6-32 0,5-6-16 0,0 0 0 15,0 0-1216-15,0 0-240 0,0 0-64 0,0 0-8384 16,0 0-1664-16</inkml:trace>
  <inkml:trace contextRef="#ctx0" brushRef="#br2" timeOffset="89493.12">23844 16916 16575 0,'0'0'1472'0,"0"0"-1168"0,0 0-304 0,0 0 0 16,-3-8 2320-16,3 8 416 0,0 0 80 0,0 0 0 15,0 0-2160-15,0 0-432 0,0 0-96 0,0 0 0 16,0 0 256-16,7-7 64 0,-7 7 16 0,0 0 0 16,0 0 304-16,7-6 64 0,-7 6 16 0,0 0 0 15,0 0-48-15,0 0-16 0,10-1 0 0,-10 1 0 16,0 0-32-16,0 0-16 0,0 0 0 0,9 7 0 15,-4 6-368-15,0 0-80 0,0 1-16 0,-2 3 0 16,-4 1-128-16,-1 2-16 0,1 1-128 0,0-2 192 16,-1 5-192-16,1-3 144 0,0 2-144 0,1-1 128 15,1-1-128-15,-2 1 160 0,-3-2-160 0,1-1 160 16,3 0-160-16,-1-1 0 0,-3-1 0 0,3 0 0 0,1-2 0 0,0 0 0 16,-2-2-160-16,1-1 160 15,0-1-448-15,1-11 0 0,0 0 0 0,-1 13 0 16,1-13-1600-16,-2 9-320 0,2-9-64 0,0 0-7168 15,0 0-1440-15</inkml:trace>
  <inkml:trace contextRef="#ctx0" brushRef="#br2" timeOffset="90003.01">23425 17520 20271 0,'0'0'896'0,"0"0"192"0,0 0-880 0,0 0-208 0,0 0 0 0,0 0 0 15,0 0 1232-15,0 0 208 0,0 0 32 0,0 0 16 0,0 0-160 0,11 1-48 16,-11-1 0-16,13 0 0 0,0-1-144 0,1 0-48 15,0 1 0-15,3-2 0 0,2 2-528 0,0-2-112 16,1 0-32-16,1 1 0 0,-1 0-208 0,3 1-32 16,-1-4-16-16,1 0 0 0,2-3-32 0,1 2-128 15,1 1 192-15,3-5-64 0,3 0-128 0,1 1 128 16,0 0-128-16,1 1 128 0,0-1-128 0,-1 1 0 16,-1 2 144-16,-3 1-144 0,-3-2 0 0,-3 0 128 15,-5 4-128-15,-1-3 0 0,-1 3-224 0,-2-2-112 16,-2 2-32-16,0-1 0 15,-13 3-2352-15,11 3-480 0,-11-3-80 0,0 0-32 0</inkml:trace>
  <inkml:trace contextRef="#ctx0" brushRef="#br2" timeOffset="90798.31">23548 17983 3679 0,'2'-9'160'0,"-2"9"32"0,0 0-192 0,0 0 0 16,0 0 0-16,0 0 0 0,0 0 6960 0,6-6 1344 15,-3-1 272-15,1 0 48 0,-4 7-6896 0,8-8-1360 16,-8 8-368-16,8-9 0 0,-1 0 192 0,-1-1-48 15,-1-2-16-15,2 0 0 0,-1 2 0 0,1-2 0 16,-2-4 0-16,2 2 0 0,-1-2 384 0,1 1 64 16,0 0 0-16,1 0 16 0,-1-4 128 0,-1 2 32 0,2 1 0 0,0 0 0 15,-2-2-304-15,1 2-64 0,-1 0-16 0,1 3 0 16,0 3-368-16,-1-2 128 0,-1 0-128 0,3 2 0 16,0 3 0-16,0 2 0 0,1 1 0 0,-9 4 0 15,0 0-176-15,12-2 176 0,-12 2-208 0,11 2 80 16,-11-2 128-16,12 7-208 0,-2-1 80 0,-2 1 128 15,-8-7-176-15,8 9 176 0,-1 0-128 0,-2 3 128 16,-1 0 0-16,1 1-128 0,0 0 128 0,2 2 0 16,-1 5 0-16,1-2-128 0,-3 0 128 0,1 2 0 15,0 0 0-15,2 0-128 0,0 1 128 0,0 0 0 16,-2 0 0-16,2-1 0 0,-1 3 0 0,3-5 0 16,-1 0 0-16,0-3 0 0,-3 0 0 0,0-2 0 15,2-2 0-15,-1-1 128 0,-2 2-128 0,-4-12 128 0,11 8 0 0,-11-8 0 16,10 8 0-16,-2-2 0 0,-8-6 96 0,0 0 32 15,0 0 0-15,12 3 0 0,-3-1-64 0,-9-2-16 16,12-3 0-16,-3-1 0 0,-9 4-48 0,8-8-128 16,-2 0 192-16,1-2-64 0,-2-1 160 0,0-1 32 15,-1-1 0-15,1-4 0 0,-1 0-48 0,0-3 0 16,-1-1 0-16,2 0 0 0,-1-3 0 0,0 2 0 16,0 1 0-16,1 1 0 0,0-3-144 0,0 3-128 15,0 0 192-15,1 2-192 0,0-3 0 0,-1 1 0 16,1 2 0-16,-1 2 0 0,-1-2 0 0,1 3 0 15,-1-1 0-15,0 4 0 0,-2 3 0 0,1 0-192 16,-2 0 0-16,1 1 0 16,-2 1-800-16,0 7-160 0,0-6-16 0,0 6-16 15,0 0-2976-15,0 0-576 0,0 0-128 0,0 0-32 0</inkml:trace>
  <inkml:trace contextRef="#ctx0" brushRef="#br2" timeOffset="91804.59">25172 16927 13823 0,'0'0'608'0,"0"0"128"0,0 0-592 0,0 0-144 16,0 0 0-16,0 0 0 0,0 0 3968 0,0 0 752 15,0 0 144-15,0 0 48 0,-10 4-4208 0,-1-2-848 16,2 3-176-16,-1 1-16 0,-2-2 144 0,-1 0 48 16,0-1 0-16,-1 3 0 0,-1 0 144 0,0-2 0 0,-2 1 0 15,0 1 0-15,1-1 240 0,-2 1 80 0,-6 2 0 0,1 1 16 16,-2 0 496-16,0 0 80 0,1 1 32 0,0-1 0 16,3 0-96-16,3-3-16 0,1-2 0 0,1 0 0 15,2 0-128-15,1 0-48 0,1-4 0 0,3 3 0 16,0-1-352-16,0 1-80 0,0 1-16 0,2-2 0 15,1 4-208-15,-1-1 0 0,-1 1 0 0,8-6 0 16,-6 7-192-16,6-7 64 0,-5 8 128 0,5-8-208 16,-3 9 208-16,3-9 0 0,0 0 0 0,4 8 0 15,1 1 0-15,2 0 160 0,-7-9-160 0,13 6 192 16,0 2 0-16,0-1 16 0,0-3 0 0,1 1 0 16,2 0-16-16,0 0 0 0,0-1 0 0,1 0 0 15,2 1-48-15,0-2-16 0,1 1 0 0,-1 0 0 0,0 1-128 16,0 3 0-16,1-2 0 0,1 1 0 0,1-1 0 15,-1 1 0-15,-2-1 0 0,1 1 0 0,1-1 0 0,-1 1 0 16,0-2 0-16,0-1 0 0,-1 0 0 0,1 0 0 16,-3 0 144-16,-2 0-144 0,1-2 0 0,-2 1 144 15,-2-2-144-15,0 2 0 0,-2-2 0 0,-10-1 0 16,11 5 0-16,-11-5 0 0,0 0 0 0,9 8 0 16,-9-8 0-16,0 0 0 0,0 0 176 0,0 0-176 15,1 13 160-15,-1-13-160 0,0 0 144 0,-7 13-144 16,-2-1 128-16,-1-2-128 0,-1 1 0 0,-2-5 0 15,-2 1 128-15,-1 1-128 0,0 2 0 0,0-2 0 16,-4-4 0-16,-1 4-176 0,-1 2 32 0,-2 0 0 16,1-2 0-16,-2 3 0 0,-1 3-16 0,1 0 0 15,1-1 0-15,-1 2 0 0,1 2 160 0,2 0-128 0,1-2 128 0,2-2-128 16,-1-1 128-16,2 0 0 0,1 1 0 0,3 0 0 16,1-4 0-16,1 1 0 0,-1 2 0 0,1-1 0 15,0 0 0-15,2-3 0 0,1 4 0 0,0-3 0 16,0 3 0-16,0-3 0 0,-1-3 0 0,4 0 0 15,1 3 0-15,5-9 0 0,0 0 0 0,0 0 0 16,0 9 0-16,0-9 192 0,0 0-32 0,6 8-16 16,2-3-144-16,1 0 160 0,0 3-160 0,2-4 160 15,0-2-32-15,2 2-128 0,2 3 192 0,0-4-64 16,2-2 16-16,0 1 0 0,2 5 0 0,0-3 0 16,2 0-144-16,4 0 0 0,1 0 0 0,4 0 0 15,1-1 0-15,3 1 0 0,1-1 0 0,0 1 0 16,-1 0 0-16,-1-3 0 0,-2-2 0 0,0 1 0 15,-2 0-176-15,-1 1-64 0,-4-1-16 0,0 0 0 16,-2-3-144-16,0 3-48 0,0-3 0 0,0 0 0 16,-2-2-592-16,0 1-128 0,-1 0-32 0,1-1 0 15,-3-4-528-15,-2-1-128 0,-2 4 0 0,0-1-12464 16</inkml:trace>
  <inkml:trace contextRef="#ctx0" brushRef="#br2" timeOffset="92337.78">26070 16821 21183 0,'0'0'1888'0,"0"0"-1504"0,0 0-384 0,0 0 0 15,-10 0 2112-15,1 0 336 0,9 0 80 0,-9 7 16 16,0-2-2128-16,1 1-416 0,1 2 0 0,-1 0-192 15,-2 0 192-15,1 2-128 0,1 2 128 0,-1 0-128 0,0 2 128 0,-2 0 0 16,1 1 0-16,0 2 0 0,-2 2 0 0,0 0 0 16,0-1 0-16,2 1 128 0,-2 4-128 0,0-3 176 15,1 1-176-15,-2 3 192 0,0-3 224 0,0 5 48 16,0 0 16-16,-2 1 0 0,0-1-32 0,2 0 0 16,1 2 0-16,1 0 0 0,1-3 0 0,1 4 0 15,1 2 0-15,3-2 0 0,0-3 0 0,1 0 0 16,2 1 0-16,4-1 0 0,2-2-272 0,1-2-176 15,0 0 192-15,2-1-192 0,2 1 128 0,0-1-128 16,1-1 0-16,1 0 0 0,-1 3 0 0,2-3-144 16,0-1-16-16,1-1 0 15,0 0-224-15,1 0-64 0,0-2 0 0,2 2 0 16,0-2-336-16,-1-2-80 0,1-2-16 0,0 0 0 16,-2-3-208-16,1 0-32 0,1-1-16 0,0-3 0 15,-2-1-288-15,0-1-64 0,0-1-16 0</inkml:trace>
  <inkml:trace contextRef="#ctx0" brushRef="#br2" timeOffset="93025.57">26407 17371 19343 0,'0'0'1728'0,"0"0"-1392"0,0 0-336 0,0 0 0 15,0 0 2672-15,0 0 464 0,9 12 80 0,-1-4 32 16,-8-8-2208-16,10 12-432 0,2 2-96 0,-2 2 0 16,-1-5-80-16,1-2-16 0,-3 2 0 0,4 1 0 15,1-1 16-15,-1 2 0 0,1 2 0 0,1-1 0 0,1 0-176 0,1 3-16 16,-4-6-16-16,3 1 0 0,1 2 0 0,0-4 0 16,-4-1 0-16,2 2 0 0,2-5-96 0,-2 3-128 15,-2-1 176-15,1 0-176 0,0-1 0 0,0-1-176 16,-1-1 0-16,2-1 0 15,0 0-608-15,0-1-128 0,-2-1-32 0,1 0 0 16,1-2-1552-16,-2-2-320 0,0 1-64 0,-1-1-5408 16,-1-1-1072-16</inkml:trace>
  <inkml:trace contextRef="#ctx0" brushRef="#br2" timeOffset="93294.42">27017 17292 17503 0,'0'0'768'0,"0"0"176"0,0 0-752 0,-8 8-192 0,-2-1 0 0,2 4 0 15,1 2 3712-15,1 1 704 0,-1 2 128 0,1 3 48 16,-2 6-3824-16,1 1-768 0,0 0-160 0,-1 2-32 16,-1-1 192-16,0 3 0 0,-2 1 128 0,-1-1-128 15,-1 0 0-15,2 0-128 0,0 3 0 0,-2 0 0 16,-1 0 128-16,1-1-192 0,0 0 192 0,1 1-192 15,0 0 192-15,2-2 0 0,1-3 128 0,1 0-128 16,1-2 0-16,2-4-240 0,0-2 48 0,2-2 0 16,2-2-768-16,0-3-128 0,-2-3-48 0,3-10-12096 15</inkml:trace>
  <inkml:trace contextRef="#ctx0" brushRef="#br2" timeOffset="93631.08">27345 17524 13823 0,'0'0'608'0,"0"0"128"0,0 0-592 0,0 0-144 0,0 0 0 0,0 0 0 15,0 0 5184-15,10 5 992 0,-10-5 208 0,13 3 32 16,0-1-4896-16,1 1-992 0,0-2-192 0,2-1-32 16,0-2-96-16,-1-1-16 0,2 2 0 0,0-2 0 15,1-2-64-15,1 0 0 0,-2-1-128 0,1 4 192 16,1-3-192-16,-2 1 0 0,-1 0 0 0,1-1 0 16,1 1-192-16,0 0-48 0,1 0 0 0,0 4 0 31,1 0-528-31,-1 0-128 0,0 0 0 0,-1 0-16 15,-1 0-1424-15,0 0-288 0,-2-3-48 0,0 1-10144 0</inkml:trace>
  <inkml:trace contextRef="#ctx0" brushRef="#br2" timeOffset="93953.43">28128 17356 35071 0,'0'0'1552'0,"0"0"320"0,0 0-1488 0,0 0-384 15,0 0 0-15,5 10 0 0,-5-10 176 0,6 12-48 0,4-2 0 0,-3 1 0 16,-7-11-256-16,12 13-64 0,-1 0-16 0,-1-3 0 15,0-5 208-15,0 3-144 0,-10-8 144 0,11 11-128 16,1-5-128-16,-3 3 0 0,-9-9-16 0,12 7 0 31,2 1-176-31,-2-3-48 0,-12-5 0 0,14 4 0 16,1 1-144-16,-1-1-16 0,-2 0-16 0,-1-3 0 16,1 0-1824-16,0-1-352 0,-2 0-80 0,1 0-16 0</inkml:trace>
  <inkml:trace contextRef="#ctx0" brushRef="#br2" timeOffset="94251.46">28660 17215 15663 0,'0'0'688'0,"0"0"144"0,0 0-656 0,-6 10-176 15,1 3 0-15,-1-1 0 0,-1-2 4304 0,1 2 832 16,-2 3 176-16,1 0 16 15,1 5-4608-15,-2-3-912 0,-1 2-192 0,0 2-48 0,0 8 256 0,-1 1 176 16,-1 1-208-16,-1 2 80 0,0-1 128 0,1 2-160 16,-4 3 160-16,1-1-160 0,-1 1 160 0,0 0 0 15,-2 4 0-15,0 2 0 0,0 0 0 0,1-4 0 16,2 4 160-16,2-4-160 0,3-4 320 0,1-2-48 16,2-3 0-16,2-5 0 0,1 0-272 0,2-7 160 15,1 0-160-15,1-4 128 16,2-2-640-16,-3-12-128 0,0 0-16 0,5 8-16 15,2-2-2640-15,-7-6-528 0,0 0-96 0,0 0-32 0</inkml:trace>
  <inkml:trace contextRef="#ctx0" brushRef="#br2" timeOffset="95288.53">28377 16953 6447 0,'0'0'576'0,"-4"-8"-576"16,4 8 0-16,-4-7 0 0</inkml:trace>
  <inkml:trace contextRef="#ctx0" brushRef="#br2" timeOffset="95647.36">28338 16928 13823 0,'0'0'1216'0,"0"0"-960"16,0 0-256-16,0 0 0 0,0 0 3328 0,0 0 640 15,0 0 112-15,0 0 16 0,0 0-2720 0,0 0-544 16,0 0-128-16,10 3 0 0,-10-3-512 0,13-4-192 0,-1-3 128 0,0 1-128 16,1 0 0-16,-2 0 0 0,0-2 0 0,-1-2 0 15,1 1 0-15,-2-1 0 0,-3 3 0 0,2-4 0 16,0 2 384-16,-2 1-16 0,-6 8 0 0,7-8 0 16,-7 8 144-16,8-7 16 0,-2-2 16 0,-6 9 0 15,0 0-48-15,9-7-16 0,-1 2 0 0,-8 5 0 16,0 0-272-16,12-4-48 0,-12 4-16 0,10-1 0 15,-10 1-144-15,0 0 0 0,11 1 0 0,-11-1 0 16,9 9 0-16,-3 0 0 0,0 0 144 0,-1 3-144 16,-1 0 0-16,0 1 128 0,-2 1-128 0,1 3 0 15,0 3 0-15,-1-1 144 0,1-5-144 0,1 2 0 16,0 0 160-16,-1-1-160 0,1 0 128 0,0-1-128 0,0-1 192 16,1 0-64-16,1 0 0 0,-1-4 0 0,-5-9-128 15,5 12 0-15,2-3 144 0,0-2-144 0,1-1 0 0,-8-6 0 16,8 8 0-16,-8-8 0 0,0 0-272 0,10 4 16 15,-10-4 16-15,0 0 0 16,0 0-1744-16,12-3-336 0,-3-2-80 0,-9 5-11696 16</inkml:trace>
  <inkml:trace contextRef="#ctx0" brushRef="#br2" timeOffset="96279.27">28838 16616 18431 0,'0'0'1632'0,"0"0"-1312"0,0 0-320 0,0 0 0 0,-5-6 1072 0,5 6 144 16,0 0 16-16,0 0 16 0,0 0-1088 0,0 0-160 16,0 0-144-16,0 0 144 0,8-4 432 0,-8 4 208 15,13 0 32-15,-1 1 16 0,-2 2 336 0,2 2 64 16,0 2 0-16,1 2 16 0,1 1 32 0,0 2 0 16,1 1 0-16,0 1 0 0,2 2-400 0,-3 2-80 15,0 3-16-15,1 1 0 0,0 3-384 0,-2 2-96 16,-2 2-16-16,1 5 0 0,-2 4-144 0,2 1 128 15,0 0-128-15,0-1 128 0,-1-2-128 0,1 1 128 16,1 1-128-16,0-4 128 0,-1-2 128 0,0 2 32 16,-2 1 0-16,-1 3 0 0,-1-3 160 0,0 0 16 0,-2-1 16 0,0-2 0 15,-2-4-176-15,-3 0-48 0,-2 0 0 0,-2 2 0 16,-1-4-256-16,-4 1 128 0,-2-4-128 0,-2 2 0 16,-4 0 0-16,1-1 0 0,-2-3 0 0,0 1 0 15,-1-2-144-15,-1-1 16 0,2-6 0 0,2 0 0 31,-1-2-288-31,3-5-48 0,0 1-16 0,0-6 0 16,1-1-1184-16,3-1-224 0,9 1-48 0,-9-13-8112 0,0 0-1600 0</inkml:trace>
  <inkml:trace contextRef="#ctx0" brushRef="#br2" timeOffset="96905.9">29418 16589 14735 0,'0'0'640'0,"0"0"160"0,0 0-640 0,0 0-160 0,0 0 0 0,0 0 0 16,0-9 3296-16,0 9 624 0,8-9 128 0,-1 2 32 16,-7 7-2672-16,10-6-544 0,1-2-96 0,-1 1-32 15,-1 4-192-15,0-4-32 0,-1 3-16 0,3 0 0 16,-1 2-336-16,0-1-160 0,0 0 160 0,0 1-160 15,0-1 160-15,1 2-160 0,-11 1 160 0,10-1-160 16,1 1 256-16,-11 0-32 0,11 0-16 0,-11 0 0 16,11 5-48-16,-11-5-16 0,10 8 0 0,-10-8 0 15,7 10 144-15,-2-2 32 0,-1 1 0 0,-3 0 0 16,-1-9-128-16,-1 12 0 0,-3 0-16 0,1-3 0 16,-1 0 64-16,-1 0 16 0,-1 0 0 0,-1-1 0 15,1 0-496-15,-3 1-80 0,-3 0-32 0,0 1 0 16,2 1-80-16,-5 1-16 0,-3-5 0 0,0 5 0 15,1-4-112-15,0 0-16 0,-1 1-16 0,3-3 0 0,5 0 464 0,2-1 128 16,0-1 0-16,8-4 0 0,0 0 176 0,0 0 96 16,0 0 32-16,0 0 0 0,0 0 0 0,0 0 0 15,11 9 0-15,0-3 0 0,0 0 16 0,2 0 0 16,0-2 0-16,1 3 0 0,2-1-32 0,0 1 0 16,-1-1 0-16,1 2 0 0,-1 0-160 0,1 1-128 15,0 3 144-15,-1-3-144 0,0 1 0 0,-1-1 0 16,0-1 0-16,1 0 0 0,0 4 0 0,1-6 0 15,0 1 0-15,-1-3 0 16,0 2-384-16,0-3-80 0,1 2-16 0,-3-2 0 16,-3-3-1776-16,1 0-368 0,-1-2-64 0</inkml:trace>
  <inkml:trace contextRef="#ctx0" brushRef="#br2" timeOffset="98749.12">24662 18408 2751 0,'0'0'128'0,"0"0"16"0,0 0-144 0,0 0 0 0,0 0 0 0,8-7 0 16,-8 7 4080-16,7-8 784 0,-7 8 144 0,0 0 48 16,8-6-2688-16,-8 6-512 0,6-7-128 0,-6 7 0 15,0 0-192-15,0 0-16 0,0 0-16 0,0 0 0 16,0 0-432-16,0 0-96 0,0 0-16 0,0 0 0 16,0 0-416-16,3 12-96 0,-1-1 0 0,2 2-16 15,1 0-208-15,-2 0-32 0,-4 4-16 0,1 1 0 16,1 3-48-16,2-2-128 0,-1 0 192 0,0-3-64 15,-1 0 256-15,0 0 64 0,0-1 0 0,1 5 0 16,-4-2-96-16,1-1-16 0,0-2 0 0,0-2 0 0,-1 0-160 16,1 0-48-16,0-4 0 0,1-9 0 0,-2 10 16 0,2-2 0 15,0-8 0-15,0 0 0 0,0 0 32 0,0 0 0 16,0 0 0-16,0 0 0 0,0 0 144 0,0 0 16 16,6-12 16-16,-1 2 0 0,-1-5-48 0,1-1-16 15,-1-4 0-15,1-1 0 0,0-1-128 0,0-3-32 16,-1 0 0-16,2 1 0 0,-1-5-128 0,1 6 0 15,0 3 144-15,0 3-144 0,1 4 0 0,-1 1 0 16,1 3 0-16,0 0-128 0,4 1 128 0,-1 4-192 16,-10 4 192-16,15 2-192 0,-1 0 192 0,0 3-192 15,-1 2 192-15,0-1-192 0,0 0 192 0,0 1-128 16,1 4 128-16,0 1-128 0,-1-3 128 0,-1 1 0 16,-2 1 128-16,-2-1-128 0,-2 0 0 0,0 1 0 0,-6-11 0 15,6 12 0-15,-6-12 0 0,7 9 0 0,-7-9 0 0,4 10 128 16,-4-10 0-16,0 11 0 0,0-11 0 0,0 0 0 15,0 0-128-15,0 0 0 0,-2 10 0 0,2-10 0 16,0 0 0-16,0 0 0 0,0 0 0 0,0 0 128 16,0 0 16-16,8-6 16 0,0-2 0 0,1-3 0 15,0-2 32-15,0-1 16 0,0-2 0 0,3 1 0 16,1-6-208-16,0 2 0 0,-1 1 128 0,1 3-128 16,0 2 0-16,0 2 0 0,-1-2 0 0,0 7 0 15,-2 0-176-15,0 4 176 0,-2-2-160 0,-8 4 160 16,12-1-128-16,-2 1 128 0,-10 0 0 0,11 1-144 15,-11-1 144-15,12 5 0 0,-2 2 0 0,-1-1 0 16,-9-6 0-16,11 13 0 0,-2 0 0 0,0 4-128 0,-1-1 128 0,1 7 0 16,-1 6 0-16,-1-2 0 0,0-2 0 0,-1-1 128 15,2-1-128-15,-1 0 0 0,-1 0 0 16,-1-1 0-16,-1-3-160 0,0 0 160 0,0-4 0 0,-1 0 0 16,-1-4 128-16,2 0-128 0,-1-1 0 0,-3-10 0 15,5 9-128-15,-1-2 128 16,-4-7-1696-16,0 0-224 0,8 4-64 0,-8-4 0 15,0 0-2000-15,9-3-416 0</inkml:trace>
  <inkml:trace contextRef="#ctx0" brushRef="#br2" timeOffset="99215.36">25713 18622 26719 0,'0'0'2368'0,"0"0"-1888"0,0 0-480 0,0 0 0 16,11 2 2336-16,0-2 368 0,1 0 80 0,1 1 16 15,0 2-2560-15,2-3-512 0,-1-3-112 0,-1 2 0 16,-1-3 384-16,-1 2 0 0,1-2 0 0,-1-1 0 16,-4-5 0-16,1 4 0 0,0 1 0 0,0-2 0 15,-2-5 256-15,0 3 0 0,-6 9-16 0,5-11 0 16,-1-2 336-1,-2 1 64-15,0 1 0 0,-2 1 16 0,0-3-192 0,0 2-32 0,0 1-16 0,0 0 0 16,0-2-256-16,0 0-160 0,-2 0 192 0,0 2-192 0,-1 0 0 0,0-1 0 16,0 2-240-16,0 2 80 0,3 7-128 15,0 0-32-15,-9-3 0 0,-2-3 0 0,1 4 176 0,0 4 144 16,-2 6-208-16,0 0 80 0,-1-1 128 0,1 3 0 16,-1 3-144-16,0 3 144 0,0 1 0 0,-1 2 0 15,-2 5 0-15,3-2 0 0,1-1 0 0,1-1 0 16,-2 3 128-16,2-5-128 0,2 0 0 0,4 0 128 15,1 1-128-15,3-1 128 0,1 1-128 0,0-3 192 16,2-2-192-16,1 1 192 0,1-2-192 0,1 1 0 16,0-1-192-16,3-4 192 15,2 0-480-15,2 1 32 0,0-1 0 0,1-3 0 16,0-2-400-16,1 0-80 0,3 0-16 0,2-1 0 16,-1-2-1984-16,0-1-400 0,2-1-64 0,-1-2-32 0</inkml:trace>
  <inkml:trace contextRef="#ctx0" brushRef="#br2" timeOffset="99760.67">26417 18468 11055 0,'0'0'976'0,"0"0"-784"0,0 0-192 0,0 0 0 15,-9-3 5168-15,9 3 976 0,-8-6 208 0,8 6 48 16,-10-6-5360-16,2 2-1040 0,8 4-256 0,-9-2-16 16,0 2 16-16,0 5 16 0,-2 2 0 0,1 0 0 15,-2 1 240-15,-1 4-144 0,-1 5 144 0,1-3-128 16,-2-2 128-16,1 1 224 0,-3 4-48 0,1 0-16 0,3 0 608 0,0 1 128 16,2-4 32-16,-1 2 0 0,1 1-96 0,4-1-32 15,1-2 0-15,1 2 0 0,0-3-480 0,2 1-112 16,2-2-16-16,2 0 0 0,2-3-192 0,1 0 0 15,1-3 0-15,2 1 0 0,-7-7-320 0,13 5 64 16,1-2 0-16,2-3 0 0,-1-3 80 0,2 0 32 16,-1 1 0-16,-1-3 0 0,0 1 144 0,-1-3 0 15,0 1 0-15,0-3 0 0,-1-1 0 0,-2 1 144 16,-2 0-144-16,-1-3 160 0,0 2-16 0,-1-2 0 16,-1-1 0-16,-1 0 0 0,1 0-16 0,-1-2 0 15,0 3 0-15,-2 3 0 0,-1-2-128 0,-1 5 0 16,-1 6 0-16,0 0 0 0,0 0 0 0,0 0 0 0,0 0 0 0,0 0 0 15,0 0 320-15,0 0 48 0,0 0 0 0,0 0 0 16,0 0-208-16,0 0-32 0,0 0-128 0,0 0 192 16,0 0-32-16,3 11-16 0,-3-11 0 0,3 15 0 15,1-2-144-15,0-1 0 0,-4-12 0 0,3 13 0 16,3 0 0-16,-1 0-192 0,-1 0 32 0,0-4 16 16,0 1 144-16,1 1-128 0,0-2 128 0,2 0-128 15,-1-1 128-15,1 0 0 0,-1-2-144 0,-6-6 144 16,8 9-640-1,0-4-64-15,-8-5-16 0,9 7 0 0,-9-7-2128 16,9 3-416-16,-9-3-96 0</inkml:trace>
  <inkml:trace contextRef="#ctx0" brushRef="#br2" timeOffset="100260.53">26703 18602 11055 0,'0'0'480'0,"0"0"112"0,0 0-464 0,0 0-128 15,0 0 0-15,0 0 0 0,0 0 5344 0,0 0 1056 16,0 0 192-16,0 0 64 16,0 0-6336-16,8 12-1248 0,-2-2-256 0,-2 1-48 0,-1-1 848 0,-2 0 192 15,-2 1 16-15,-1-1 16 0,0 2 160 0,-1-2 0 16,-1 1 160-16,0-2-160 0,0 0 1024 0,-1 0 96 15,0-2 32-15,0-1 0 0,5-6 192 0,-6 7 64 0,6-7 0 0,0 0 0 16,0 0-528-16,0 0-112 0,0 0 0 0,0 0-16 16,0 0-352-16,0 0-64 0,11-7-16 0,-2 0 0 15,-1-4-192-15,2 1-128 0,1-1 160 0,-1 1-160 16,-2-3 144-16,-2-2-144 0,1 1 128 0,0-2-128 16,-2-1 288-16,0 1-32 0,0-1 0 0,0 0 0 15,1-4 64-15,-1 1 0 0,-1 2 0 0,0 4 0 16,1 5-160-16,0 1-32 0,0 0 0 0,-5 8 0 15,9-5-128-15,-1 1 0 0,-3-1 0 0,-5 5 0 16,0 0 0-16,12 5-144 0,-1 1 144 0,-1 10-160 16,0 13 160-16,1-3 0 0,-2-11 0 0,0 1 0 15,0-2 0-15,0 1 128 0,1-1 0 0,-3-1 0 16,1 3 0-16,0-3 0 0,-1-2 0 0,-1 1 0 0,1 1-128 16,-2-4-256-16,0 2 64 0,0-3 0 0,0 1-48 0,-5-9-16 15,4 8 0-15,-4-8 0 16,0 0-832-16,0 0-192 0,0 0-16 0,13 1-16 15,-2-1-1648-15,-11 0-336 0,0 0-64 0,10-3-6640 16,1-3-1328-16</inkml:trace>
  <inkml:trace contextRef="#ctx0" brushRef="#br2" timeOffset="100917.9">28000 18410 34495 0,'0'0'1536'0,"0"0"304"0,0 0-1472 0,0 0-368 16,0 0 0-16,0 0 0 0,0 0-240 0,0 0-112 15,0 0-32-15,-7-4 0 16,7 4-64-16,0 0-32 0,-7-2 0 0,7 2 0 0,-12-3 480 0,3 5 208 15,0 0-16-15,-1 1 0 0,0-1 208 0,0 4 48 16,-2-5 0-16,0 4 0 0,0 2 480 0,1-3 96 16,-1-1 32-16,2 3 0 0,-1-2-96 0,3 2-32 15,8-6 0-15,0 0 0 0,0 0-352 0,0 0-64 16,0 0 0-16,0 0-16 0,0 0-304 0,0 0-48 16,0 0-16-16,0 0 0 0,0 0-128 0,8 7 0 15,0-1-160-15,-8-6 160 0,12 4 0 0,-2 1 0 16,-10-5-128-16,12 7 128 0,-12-7-128 0,10 8 128 15,-2-2-208-15,1 5 80 0,0 2 128 0,0 0 0 0,-9-13-144 0,11 6 144 16,-3 5 0-16,0-4 0 0,-8-7 0 16,9 8 0-16,-2-1 0 0,1 1 0 0,-2 1 0 0,-6-9 0 15,0 0 0-15,7 11 0 0,-1-1 0 0,-6-10 0 16,1 11-160-16,0 0 160 0,-1-11 0 0,0 10-144 16,0-10 144-16,-2 13 0 0,-2-2-144 0,0-4 144 15,-1 1 0-15,-1 0 0 0,0 1 0 0,-1-1 0 16,1 0 0-16,-2 1 0 0,-3-1 0 0,2 2 0 15,-1-2-320-15,-1 1 64 0,0-1 16 0,-1 0 0 32,0 0-528-32,2-2-128 0,1 1 0 0,1-2-16 15,8-5-528-15,0 0-96 0,0 0-32 0,0 0-8608 0,-9 0-1728 0</inkml:trace>
  <inkml:trace contextRef="#ctx0" brushRef="#br2" timeOffset="101553.56">28545 18393 7359 0,'0'0'656'0,"0"0"-528"15,0 0-128-15,0 0 0 0,0 0 3664 0,0 0 704 16,0 0 144-16,0 0 32 0,-11 2-2672 0,1 0-528 0,0 2-96 0,-1 1-32 16,-1 1-32-16,1 2-16 0,-2 2 0 0,-2 2 0 15,-2-1-272-15,-1 2-64 0,-1 2-16 0,2-1 0 16,1 0-80-16,0 1-16 0,1-1 0 0,3-2 0 16,5 1 16-16,1 0 0 0,-3-1 0 0,4 1 0 15,-1 0-416-15,5 0-64 0,1-1-32 0,1-2 0 16,1-1-80-16,-2-9-16 0,5 11 0 0,-1-2 0 15,-4-9-128-15,6 7 0 0,2 0 0 0,-8-7 0 16,11 5-144-16,-1-1 144 0,0-1-192 0,2-3 192 16,0 0-144-16,2-3 144 0,1 0 0 0,0-2-144 15,1-3 144-15,0 1 0 0,-1-2 0 0,1-2 0 16,-1 1 0-16,0-3 0 0,-1-2 0 0,-1 1-128 0,0 0 128 16,-1-3-192-16,0-2 192 0,-2 1-192 0,-1 1 576 15,0 4 128-15,-1 0 0 0,-1 1 16 16,-5 3-912-16,-2 9-192 0,4-8-48 0,-4 8 0 0,0 0 624 0,0 0 0 15,0 0 0-15,0 0 0 0,0 0 0 0,0 0 192 16,0 0-192-16,0 0 192 0,4 12-192 0,-3 0 160 16,-2 0-160-16,0 1 160 0,-2 5-160 0,-1 0 0 15,-1-1 144-15,-1 4-144 0,-2 4 0 0,0 0 0 16,-1-3 0-16,0 1 0 0,-2 1-128 0,1 2 128 16,-2-3-128-16,2 3 128 0,1-5 0 0,-2 1 0 15,2-1 0-15,1 1 0 0,2 2 0 0,2-6 0 16,0 0 0-16,1 1 0 0,-1-1 0 0,2-1 0 15,0-4 0-15,2 0 0 0,2 0-384 0,0-4 0 16,-2-9 0-16,4 8 0 16,1 0-768-16,2-3-128 0,-7-5-48 0,10 2 0 15,-1 2-2144-15,2-2-432 0</inkml:trace>
  <inkml:trace contextRef="#ctx0" brushRef="#br2" timeOffset="102238.9">29208 18577 3679 0,'0'0'160'0,"0"0"32"16,0 0-192-16,0 0 0 0,0 0 0 0,0 0 0 0,8-2 7552 0,3-2 1472 0,0 1 304 0,3-1 48 31,-1 2-8000-31,1-1-1600 0,0-2-320 0,2 0-64 0,-2-2 800 0,1-1 144 0,-1-2 48 0,-1 1 0 15,0-2 128-15,3 2 16 0,2 0 16 0,-1-1 0 16,-3-1 96-16,0-1 32 0,1 1 0 0,-2-1 0 16,-3-1-160-16,1 2-16 0,-2 1-16 0,0 0 0 15,-1-2-272-15,-2 3-48 0,-2 2-16 0,0 1 0 16,0-1-304-16,-4 7-64 0,0 0-16 0,0 0 0 16,0 0-144-16,0 0-16 0,-10-5-16 0,-1 5 0 15,1 3 144-15,-2 0 16 0,0 3 16 0,2 0 0 16,-1 2 96-16,2 1 16 0,0 3 0 0,0 4 0 0,-3-1 128 0,3 2 0 15,4 1 0-15,-2 2 0 0,0 2 0 0,0-2 128 16,3 3-128-16,2 1 176 16,-1-4 80-16,3 3 0 0,1-1 16 0,2-1 0 0,0 0 0 0,-2-3 0 15,-1-1 0-15,4-2 0 0,1 0-272 0,1-1 0 16,1-4 0-16,3-2 0 16,2-1-336-16,0-2-128 0,-2 0-32 0,2-3 0 15,1-2-448-15,3-2-80 0,-1 0-32 0,2-1 0 16,-1 2-2784-16,2-6-544 0,7-10-112 0,-4 4-32 0</inkml:trace>
  <inkml:trace contextRef="#ctx0" brushRef="#br2" timeOffset="102626.27">29912 18538 10127 0,'0'0'896'0,"0"0"-704"0,0 13-192 0,-1-1 0 16,-3 0 3936-16,2 1 752 0,2-2 160 0,0 4 16 15,-2-1-3712-15,0 0-768 0,-5 1-128 0,2-1-48 16,0 0-208-16,0-1 0 0,-1-2 0 0,2-1 0 16,2 1 192-16,1-1 0 0,1-10 0 0,-2 11 0 15,2-11 624-15,-1 7 112 0,1-7 32 0,0 0 0 16,0 0 256-16,0 0 48 0,0 0 16 0,0 0 0 16,0 0-480-16,0 0-96 0,10 0 0 0,-10 0-16 15,11-5-240-15,-3-1-64 0,-3-3 0 0,1-1 0 16,2-1 128-16,-3-1 32 0,-3-6 0 0,2 1 0 0,1-1-96 0,-1-1-32 15,-3-3 0-15,2-1 0 0,-1 3-160 0,0-3-16 16,-2-3-16-16,1 2 0 0,1 3-80 0,1 0-16 16,-2-1 0-16,2 3 0 0,0 2 96 0,2 2 16 15,1 1 0-15,0 0 0 0,-3 2-240 0,4 2 0 16,1 0 0-16,0 3 0 0,-1 0 0 0,3 1-240 16,-1 0 32-16,1 2 0 15,1 1-240-15,-1-1-32 0,-1 2-16 0,2 2 0 16,-1 2-1408-16,0 0-272 0,1 2-64 0,-1 1-16 15,2 1-1136-15,-2 0-240 0,0 2-32 0</inkml:trace>
  <inkml:trace contextRef="#ctx0" brushRef="#br2" timeOffset="102996.07">30296 18605 17503 0,'0'0'1552'0,"0"0"-1232"0,0 0-320 0,0 0 0 15,0 0 3760-15,-2 13 688 0,2-13 144 0,0 0 16 16,0 0-3616-16,0 0-736 0,0 0-128 0,0 0-128 16,0 0 256-16,0 0-16 0,0 0-16 0,0 0 0 15,0 0-48-15,0 0-16 0,0 0 0 0,6-9 0 16,-2-1 608-16,-2 1 112 0,-2 0 16 0,2-1 16 0,-2-2 96 0,3-1 16 15,3-4 0-15,-2-1 0 0,-3-2-304 0,1 1-48 16,4-1-16-16,-2 1 0 0,0-1-352 0,-1 2-80 16,3-1-16-16,-1 1 0 0,-1 0-208 0,0 2 0 15,-2 2 0-15,2 1-160 0,1 1 0 0,-1 0 0 16,0 2 0-16,1 0 0 0,2 1 0 0,1-1 0 16,1 3 0-16,3 0 0 0,1 1 0 0,-2 2 0 15,0 0 0-15,1 1 0 16,1-1-1232-16,0 3-240 0,-2 0-48 0,0 2-10320 15,-1 1-2064-15</inkml:trace>
  <inkml:trace contextRef="#ctx0" brushRef="#br2" timeOffset="103411.57">30869 18306 31327 0,'0'0'2784'0,"0"0"-2224"0,0 0-560 0,-10 0 0 15,-2 1 2176-15,3-1 320 0,0 0 64 0,0 3 0 32,0 0-3088-32,-3-1-624 0,-1 1-128 0,-1 1-32 0,-1 0 864 0,0 1 192 0,-2 1 16 0,1 3 16 15,2 3 224-15,1-1-176 0,1-1 176 0,3 1-160 16,2 0 480-16,2 0 112 0,0-1 16 0,5-10 0 16,-4 9 288-16,3 2 64 0,1-1 16 0,0-10 0 15,2 13-432-15,-2-13-96 0,5 11-16 0,2-2 0 16,-7-9-528-16,9 11-128 0,0 2 0 0,2-2-16 15,-2-3 64-15,1-2 16 0,-1-1 0 0,2 1 0 0,-1-4 16 0,2-2 16 16,0-2 0-16,1 2 0 0,0 0 288 0,-2-3 0 16,0 0 0-16,-1 0 0 0,1-1 0 0,-1-6 224 15,1 1-64-15,-4 0-16 0,-7 9 176 0,8-11 16 16,3 0 16-16,-5-1 0 0,-2-2 16 0,0 1 0 16,0 1 0-16,-1-1 0 0,-3-2-112 0,0 0 0 15,0 1-16-15,-2 0 0 0,-3-2-96 0,1 2-16 16,0 1 0-16,0 2 0 0,-1-1-128 0,0 2 0 15,-2-3 0-15,2 5 0 16,5 8-448-16,-4-10-80 0,0 1-16 0,2 2 0 16,2 7-2784-16,0 0-544 0,4-9-112 0,0 2-32 0</inkml:trace>
  <inkml:trace contextRef="#ctx0" brushRef="#br2" timeOffset="103847.28">31143 18395 10127 0,'0'0'896'0,"-1"13"-704"0,0-1-192 0,-1 1 0 15,0-2 4976-15,2 4 960 0,2-5 192 0,1 6 32 16,-2 1-4896-16,1-2-992 0,-4 0-272 0,4-2 0 16,1-4 608-16,-3-9 16 0,2 14 0 0,0-3 0 15,-2-11 224-15,4 10 48 0,-4-10 16 0,0 0 0 16,0 0-64-16,0 0-16 0,0 0 0 0,0 0 0 15,7 9 48-15,-7-9 0 0,0 0 0 0,0 0 0 16,0 0-320-16,0 0-64 0,0 0-16 0,10-1 0 0,-10 1 0 0,8-7 0 16,-1-1 0-16,-1 1 0 0,-2-6-192 0,1-2-32 15,-1 0-16-15,1-2 0 0,1-2-32 0,-1 0 0 16,-1 1 0-16,1-3 0 0,1 1-208 0,1 1 176 16,-3-1-176-16,2 2 160 0,2 1-160 0,0 1 0 15,-2 1 0-15,2-2 0 0,0 2 0 0,1 1 0 16,-1 1 128-16,0 1-128 0,-2 3 0 0,2-1 0 15,0 2 0-15,-8 8 0 0,0 0 0 0,0 0 0 16,0 0 0-16,13 0 0 0,-1 0-144 0,-12 0 144 16,10 5-192-16,2-2 192 0,-2 1-192 0,-10-4 192 15,11 6-192-15,-1-1 192 0,1-1-336 0,0 0 32 16,0 0 16-16,6-3 0 16,9-3-480-16,-5 0-80 0,-8 4-32 0,0-4 0 15,2 1-1920-15,0 0-384 0,-3 0-80 0</inkml:trace>
  <inkml:trace contextRef="#ctx0" brushRef="#br2" timeOffset="105063.31">27166 16892 8287 0,'0'0'736'0,"0"0"-592"15,0 0-144-15,0 0 0 0,0 0 3328 0,0 0 640 16,0 0 128-16,0 0 32 0,0 0-2448 0,0 0-480 16,0 0-112-16,0 0 0 0,0 0-320 0,0 0-48 15,0 0-16-15,0 0 0 0,0 0-288 0,0 0-64 16,0 0-16-16,2 10 0 0,-2-10-96 0,1 12-32 16,-1-12 0-16,-6 11 0 0,-1 1-48 0,1-1-16 15,-1 2 0 1,0-3 0-16,-3 2-144 0,1 0 0 0,2-2 0 0,0 2 0 0,0-2 0 0,1 1 0 0,-1-1 0 0,2-2 0 15,1 0 0-15,4-8 0 0,-4 9 0 0,4-9 0 16,0 10 0-16,0-10-192 0,0 0 32 0,0 0 16 31,0 0-288-31,11 1-48 0,1-1-16 0,-1-1 0 16,1-1-432-16,0-2-96 0,-1 0 0 0,1-1-7168 0,-1-2-1408 0</inkml:trace>
  <inkml:trace contextRef="#ctx0" brushRef="#br2" timeOffset="105287.95">27244 16729 26495 0,'-13'-13'1168'0,"6"6"240"0,1 1-1120 0,-3-1-288 16,-4 0 0-16,2 4 0 0,3-3 176 0,2 2-32 16,-1-1 0-16,7 5 0 0,-5-5-144 0,5 5 0 15,-6-7 0-15,6 7 0 0,0 0 0 0,-7-3 0 16,0-1 0-16,7 4-176 0,0 0 176 0,0 0 0 15,0 0 128-15,0 0-128 0,0 0 208 0,0 0-16 16,14 0-16-16,-14 0 0 0,0 0-304 0,0 0-64 16,0 0-16-16,11 6-11888 0</inkml:trace>
  <inkml:trace contextRef="#ctx0" brushRef="#br2" timeOffset="106187.2">28958 16905 27295 0,'0'0'1216'0,"0"0"240"0,0 0-1168 0,0 0-288 0,0 0 0 0,0 0 0 0,0 0 0 0,0 0 160 15,0 0-160-15,0 0 128 0,0 0-128 0,0 0-144 16,0 0 144-16,0 0-208 0,0 0 208 0,0 0 0 16,0 0 144-16,0 0-144 0,0 0 384 0,0 0 0 15,-4 10-16-15,-2-1 0 0,-3-2 128 0,-1-1 16 16,1 3 16-16,-1 2 0 0,0 0-288 0,-2 1-64 16,-1-3-16-16,2 3 0 0,3 1-160 0,-1 0 0 15,-2 0 0-15,0 0 128 0,1 2-128 0,2 0 0 16,3-2 0-16,0 0 0 0,-1 0 0 0,4-1 0 0,2 0-144 15,1 1 144-15,0-1 0 0,5-2 0 0,3-1 0 0,0 0 0 16,-3-2-288-16,2 1 48 0,0-2 16 16,-8-6 0-1,9 7-240-15,0-2-48 0,2-1-16 0,-11-4 0 16,0 0-1504-16,11 0-288 0,0 1-64 0,-11-1-16 0</inkml:trace>
  <inkml:trace contextRef="#ctx0" brushRef="#br2" timeOffset="106406.33">28924 16756 29535 0,'0'0'1312'0,"0"0"272"15,0 0-1264-15,0 0-320 0,0 0 0 0,0 0 0 0,0 0 496 0,0 0 32 16,0-8 16-16,0 8 0 0,0 0-128 0,0 0-32 15,7-6 0-15,-7 6 0 0,0 0-384 0,0 0-272 16,0 0 32-16,0 0 16 16,0 0-1776-16,0 0-368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1:50.85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29321 8661 6447 0,'0'0'272'0,"0"0"80"0,10-2-352 0,-2-1 0 0,-8 3 0 0,0 0 0 15,8-1 2480-15,-8 1 416 0,6-6 96 0,-6 6 16 16,0 0-1696-16,8-5-336 0,-8 5-64 0,0 0-16 15,0 0-256-15,0 0-64 0,7-5-16 0,-7 5 0 16,0 0-160-16,0 0-16 0,0 0-16 0,0 0 0 0,0 0 32 0,-10-4 16 16,-3 3 0-16,3 1 0 0,10 0 192 0,-10-2 32 15,0 1 16-15,-1 1 0 0,-4 1 96 0,1 2 16 16,0-2 0-16,-2 2 0 0,-1 1-128 0,3 0-32 16,-2-2 0-16,-1 4 0 0,-2-4-224 0,-1 2-64 15,0-1 0-15,1 1 0 0,-2-4 272 0,-1 2 48 16,-2 1 16-16,0-2 0 0,-1-1-288 0,-3 2-64 15,-2-1-16-15,1 1 0 0,-3 0-112 0,-2-1-32 16,-5-1 0-16,1 1 0 0,1-1-16 0,0 0 0 16,2-1 0-16,1 1 0 0,1 0 64 0,2-1 16 15,-1-1 0-15,0 0 0 0,2-2 112 0,0 0 32 16,-1-1 0-16,-2 2 0 0,-2-2-16 0,3 4 0 16,2-3 0-16,-2 2 0 0,-2 1-96 0,2 1-32 0,-1 0 0 15,2 0 0-15,1 1-208 0,3 1 128 0,0-1-128 0,3 2 0 16,-1-1 0-16,0 0 128 0,-1-2-128 0,-1 2 0 15,-1-1 0-15,1 2 128 0,0 0-128 0,-3-3 0 16,-2 1 128-16,2-1-128 0,4-1 0 0,0 1 144 16,0 1 16-16,4 2 0 0,4-2 0 0,-1 0 0 15,1-2 32-15,3 1 0 0,0 0 0 0,2 1 0 16,-1 1-192-16,1-2 128 0,1 0-128 0,0 1 128 16,1 1-128-16,0-2 0 0,1-1 0 0,-1 1 128 15,2 0-128-15,-1 0 0 0,-1 1 144 0,2 1-144 16,0-1 128-16,0-1-128 0,0 0 128 0,9 0-128 15,-11 4 0-15,2-1 144 0,0-1-144 0,9-2 0 16,-9 1 224-16,9-1-64 0,-10 2-16 0,10-2 0 16,0 0-144-16,-8 1 0 0,8-1 0 0,0 0 128 15,-9-1 0-15,9 1 0 0,0 0 0 0,0 0 0 0,0 0 0 0,-8-3 0 16,8 3 0-16,0 0 0 0,0 0-128 0,0 0 0 16,0 0 0-16,0 0 0 0,0 0 0 0,0 0 0 15,-7-4 0-15,7 4 0 0,0 0 0 0,0 0 0 16,-5-6 0-16,5 6 128 0,0 0-128 0,0 0 0 15,0 0 0-15,0 0 0 0,0 0 128 0,0 0-128 16,0-9 0-16,0 9 128 0,5-10-128 0,1 4 160 16,-6 6-160-16,7-8 160 0,1 0-160 0,-1 0 128 15,-1 1-128-15,2-2 128 0,0 2-128 0,1 1 0 16,0-1 0-16,0-1 128 0,0-1-128 0,0-1 0 16,-1 0 0-16,1 3 0 0,1-4 0 0,-1 2 0 15,-2-7 0-15,4 5 0 0,-2 2 0 0,0-2 0 0,-1 1 128 16,1 1-128-16,-1-1 0 0,1 3 0 0,-1 0 0 15,0 1 0-15,0-1 0 0,-1 1 0 0,0-6 0 0,-1 7 0 16,-6 5 0-16,0 0 0 0,8-7 0 0,-8 7 0 16,0 0-128-16,0 0 128 0,0 0 0 0,0 0 0 15,0 0 0-15,0 0 0 0,0 0 0 0,0 0 0 16,0 0 0-16,0 0 0 0,-8 5 0 0,1 3 0 16,-3 3 0-16,0-5 0 0,-3 1 0 0,1 0 0 15,-1 1 0-15,-1 1 0 0,-2 3-144 0,-1-3 144 16,0 2 0-16,0 0 0 0,-1 1 0 0,0 1 0 15,-2 0 0-15,2 0 0 0,1 2 0 0,0-1 0 16,0-1 0-16,3 0-128 0,0 0 128 0,2 0 0 0,1-1 0 16,4 0 0-16,0-2 0 0,4 2 0 0,2-1 0 15,0 1-128-15,0-3 128 0,1-9 0 0,5 11 0 0,1-1 0 16,3 1 0-16,3 0 0 0,0-3 0 0,-2 0 0 16,-10-8 0-16,13 8 0 0,2 0 0 15,-1-1 144-15,-1 1-144 0,1-1 128 0,1-2-128 0,-1 2 0 16,0 0 0-16,2 0 128 0,0-5-128 0,2 1 0 15,-1 0 0-15,1-1 128 0,2 2-128 0,-1 0 0 16,1-1 0-16,2-1-176 16,3 2-1840-16,1-4-368 0,0 0-80 0</inkml:trace>
  <inkml:trace contextRef="#ctx0" brushRef="#br0" timeOffset="22065.52">8558 17191 24879 0,'0'0'1088'0,"0"0"256"0,0 0-1088 0,0 0-256 15,0 0 0-15,0 0 0 0,0 0 704 0,-8-2 96 16,8 2 16-16,-11 4 0 0,0 4-544 0,0 1-96 16,1 2-32-16,-3 4 0 0,-3 2 0 0,-2 2 0 15,-4 3 0-15,-4 3 0 0,-3 3 416 0,-5 2 80 16,-5 2 0-16,-2 3 16 0,-2 2 256 0,2 2 48 0,-2 1 16 0,-2-1 0 15,0 4 80-15,-3 1 16 0,-3-3 0 16,-3 6 0-16,-4 8-304 0,0-2-64 0,2 6-16 0,0-2 0 16,1-3-368-16,4-5-80 0,5-3-16 0,3-7 0 15,3-4-224-15,7 1 0 0,3-6 0 0,1-3 0 16,1-2 0-16,4-2-288 0,2-3 64 0,1-5 16 31,0-3-752-31,4-4-128 0,4-2-48 0,2-4 0 0,2-4-1360 0,9 2-288 16,-9-11-48-16,4-2-6432 0,2-3-1280 0</inkml:trace>
  <inkml:trace contextRef="#ctx0" brushRef="#br0" timeOffset="22376.49">7386 17508 1839 0,'-3'-18'160'0,"0"0"-160"0,-1-2 0 0,1 3 0 0,-1 3 5376 0,-2 1 1024 15,1-3 224-15,1 3 32 0,2 1-4432 0,0 1-896 16,1-2-176-16,2 2-48 0,2 1 176 0,-3 10 16 15,6-9 16-15,-6 9 0 0,8-6-272 0,-8 6-48 16,13 3-16-16,-1 2 0 0,-12-5-112 0,13 13-32 16,1 7 0-16,1-1 0 0,-1 0 0 0,2 3 0 15,1-3 0-15,2 6 0 0,1 1-192 0,1 2-64 16,2-1 0-16,3 2 0 0,-1 2-144 0,2 0-48 16,3 1 0-16,2 3 0 0,0 4-176 0,3 4-32 15,2 0-16-15,1 4 0 0,1 5-160 0,1 0 192 0,-1 2-192 16,1-1 192-16,-1-5-192 0,1 2 0 0,3-2 144 0,4-5-144 15,3 0 0-15,-1-3 0 0,-1 4 0 0,-1-3 128 16,-4-2-128-16,-1-1 0 0,-3-4 0 0,-1-1 0 31,0-3-1968-31,1-2-304 0,-4 1-64 0</inkml:trace>
  <inkml:trace contextRef="#ctx0" brushRef="#br0" timeOffset="31047.76">11886 17817 24127 0,'0'0'1072'15,"0"0"208"-15,0 0-1024 0,0 0-256 0,0 0 0 0,0 0 0 0,0 0 304 0,13 8 0 16,3 0 0-16,-1 1 0 0,1-3 32 0,2 6 16 16,3 6 0-16,1-1 0 0,0 3-352 0,3 1 144 15,0 4-144-15,4 2 0 0,3 0 208 0,0-1-64 16,-1 2-16-16,-1 0 0 0,0-1 0 0,1-3-128 15,-1 0 192-15,1-2-64 0,2-2 32 0,2-5 0 16,0 1 0-16,6-1 0 0,3 1 160 0,3-3 16 16,3 0 16-16,0 0 0 0,0 0-32 0,-1 2 0 0,1-5 0 15,0 3 0-15,-1 0 80 0,6-2 16 0,4 0 0 0,0-3 0 16,3-4-192-16,-1 0-32 0,-1 1-16 0,0-4 0 16,1 2-48-16,3 0-128 0,1 1 192 0,4-3-64 15,3-2-128-15,0-3 0 0,-3-5 0 0,-1-1 0 16,-3 1 128-16,-1 0-128 0,0-1 128 0,-2-3-128 15,0 0 128-15,-3 0-128 0,-1-4 128 0,-2 0-128 16,-5 1 240-16,0-4-48 0,2 4 0 16,-1-8 0-16,-1-1 112 0,3 1 16 0,0-1 0 0,1 0 0 15,-3-1-160-15,-4 0-32 0,-3-2 0 0,-2 0 0 16,-3-4-128-16,-1 3 0 0,-2-1 144 0,-1 3-144 16,-1 5 144-16,-2 1-144 0,-4-2 192 0,-2 3-192 0,1 1 384 15,-4 2-16-15,0-1-16 0,-5 2 0 16,-3 6-48-16,-3-2-16 0,-1-1 0 0,-2 2 0 0,-2 0-128 15,0 0-32-15,-3 3 0 0,-1-3 0 0,-3-1-128 16,1 0 160-16,-2 4-160 0,-2-2 160 0,1 1-160 0,-2 0 128 16,1 1-128-16,2 8 128 0,-3-13-128 0,-1 2 0 15,-2 1 0-15,0 2 0 0,6 8 0 0,-5-8 0 16,-1 2 0-16,-1 1 0 0,7 5 0 0,-8-6 0 16,2 0 0-16,-1-1 0 0,0 3 0 0,7 4 0 15,-10-5 0-15,1 1 0 0,0 0 0 0,1 2 0 16,1 0 0-16,7 2 0 0,-11-2 0 0,11 2 0 15,0 0 0-15,-9 0 0 0,9 0 0 0,-10-1 0 16,-2 1 0-16,3 0 0 0,9 0 0 0,-11 1 0 16,2 1 144-16,9-2-144 0,-12 6 0 0,2-2 0 0,10-4 0 15,-10 2 0-15,0 3 0 0,10-5 0 0,-11 4 0 0,0 0 0 16,1 3 0-16,3-1 0 0,7-6 0 0,-6 9 0 16,-2-1 0-16,8-8 0 0,-8 9 0 0,8-9-128 15,0 0 128-15,0 0 0 0,-6 7 0 0,6-7-128 16,0 0-32-16,0 0 0 0,0 0 0 0,0 0 0 15,0 0-192-15,0 0-32 0,0 0-16 0,11 5 0 32,1 0-96-32,0-2-16 0,1-4 0 0,2 1 0 0,4 2 144 0,-1-3 32 0,-1-3 0 0,0 0 0 15,0 3 80-15,1-2 0 0,0-1 16 0,1 0 0 16,-2 0 240-16,-2 2-192 0,1 2 192 0,-1-3-192 16,0 1 192-16,-2 0 0 0,-1 2 0 0,-1-2 0 15,0-1 0-15,-1 3 128 0,-1 5-128 0,0-2 0 0,-9-3 272 0,11 8-48 16,-2 1-16-16,-1 3 0 0,-2 1 16 0,0 0 0 15,-4-2 0-15,1 4 0 0,-1 0 80 0,0 1 16 16,-2-2 0-16,0-1 0 0,-2 4-48 0,0-4 0 16,-1 2 0-16,1 0 0 0,-2 1-96 15,-2-2-32-15,1 1 0 0,1-1 0 0,0 0-144 0,0-3 0 16,-1-1-192-16,1 2 192 16,-1-2-912-16,1 3-64 15,0 3-16-15,0-2-14624 0</inkml:trace>
  <inkml:trace contextRef="#ctx0" brushRef="#br0" timeOffset="63228.15">24638 1379 27647 0,'-23'-8'2448'0,"0"0"-1952"0,-2-1-496 0,4 4 0 0,7-1 896 0,1 3 96 15,3-1 16-15,10 4 0 0,0 0 112 0,0 0 32 16,-3-10 0-16,3 10 0 16,0 0-1648-16,14-6-320 0,3 1-64 0,5 2-16 0,3 1 720 0,4-2 176 15,3 0 0-15,4 0 0 0,1 0 0 0,5 0 0 16,5-3 0-16,8 0 0 0,7-4 0 0,2 1 0 15,2-1 0-15,-1 2 0 0,0 0 144 0,-3 0-144 16,-2-3 192-16,4-2-192 0,4-2 0 0,1 3 0 0,0 3 0 16,-2 2-192-16,-3-2 192 0,-2 0 0 0,-2 1 192 0,-4 1-192 15,-2 5 0-15,-1 0 0 0,-2-2-192 0,-1 10 48 16,-5 5 272-16,0 5 64 0,-4-1 16 0,-2 4 0 16,-1 4 32-16,-1 2 0 0,-2-2 0 0,0 2 0 15,2 0-112-15,-1 1-128 0,-1 0 176 0,1-2-176 16,-4-3 144-16,-2 1-144 0,-3 1 0 0,1-3 144 15,-3-2-16-15,-5 0 0 0,-3 2 0 16,-2-2 0-16,-2-3-128 0,-3 2 0 0,-2-5 0 0,-1 2 0 16,-1-1 128-16,-6-12-128 0,0 0 128 0,3 10-128 15,-3 1 512-15,0-11 0 0,0 0 16 0,0 0 0 16,0 0-96-16,0 0-32 0,-12-1 0 0,12 1 0 16,-8-10-224-16,3 1-48 0,0 2-128 0,1-7 192 0,4 0-32 15,-2 1-16-15,1 3 0 0,1-3 0 0,1-2-16 16,2 1-128-16,-2 0 192 0,2 1-64 0,1 1-128 0,-1 0 160 15,-1-2-160-15,2 1 160 16,0 2-160-16,0 0 0 0,0-4 0 0,1 4 0 0,-1-3 128 0,0 4-128 16,0-2 0-16,0 1 128 0,-2-1-128 0,1 0 0 15,-2 0 144-15,0 2-144 0,1-4 128 0,-1 4-128 16,-1 10 160-16,0-10-160 0,-1-2 224 0,-1 4-48 16,2 8-16-16,0 0 0 0,0 0-32 0,0 0-128 15,0 0 192-15,0 0-64 0,0 0-128 0,-5 8 0 16,0 1 0-16,1 4 0 0,2 1 0 0,0 0 0 15,4-1-128-15,1 1 128 0,1 2 0 0,3-2 0 0,-3-2 0 16,2 1 0-16,1-1-144 0,1-1 144 0,1 2 0 16,0-3 0-16,-1 0 0 0,0 0 0 15,-2-3 0-15,2 1 0 0,-8-8 0 0,9 10 0 0,-2 2 0 16,-1-2 0-16,1 0 0 0,-7-10 0 0,0 0 0 0,6 11 0 16,-1 1 0-16,-5-12 0 0,0 0 0 0,0 0 0 15,5 10 0-15,-5-10 0 0,0 0 0 0,3 11 0 16,-2-1 0-16,-1-10 0 0,2 12 144 0,-2-12-144 15,0 0 224-15,0 0-32 0,0 0-16 0,0 0 0 16,0 0 16-16,-7 8 16 0,7-8 0 0,-9 8 0 16,9-8 0-16,-9 6 0 0,0-1 0 0,0-1 0 15,9-4-48-15,-12 6-16 0,2-4 0 0,-1 3 0 16,1 1 16-16,-3-1 0 0,-3-1 0 0,-1 2 0 16,0 2-160-16,-2-4 128 0,-4-1-128 15,0-2 128-15,-3 1 160 0,0 1 32 0,0-2 0 0,0 5 0 16,-2-4-64-16,2 5 0 0,1 2 0 0,1 0 0 0,0 0-256 0,3 0 0 15,2 2-176-15,3-1 176 16,3-1-2864-16,1 0-464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4:14.38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18265 15957 2751 0,'0'0'128'0,"0"0"16"0,0 0-144 0,0 0 0 16,0 0 0-16,0 0 0 0,0 0 2560 0,0 0 496 15,-4-9 80-15,4 9 32 0,0 0-1888 0,0 0-384 16,0 0-80-16,0 0-16 0,-6-7 256 0,6 7 48 16,-9-2 16-16,9 2 0 0,0 0-32 0,0 0 0 15,0 0 0-15,0 0 0 0,-10-6-272 0,10 6-64 16,-9-4-16-16,9 4 0 0,0 0-288 0,0 0-64 16,0 0-16-16,0 0 0 0,0 0-144 0,-8-4-32 15,8 4 0-15,0 0 0 0,0 0-64 0,0 0 0 16,-9-1-128-16,9 1 192 0,0 0 0 0,0 0-16 0,-7 4 0 15,7-4 0-15,-7 9-32 0,3 2 0 0,0 0 0 0,0 0 0 16,0 2 48-16,0 1 0 0,1-1 0 0,-3 3 0 16,4-3 0-16,-1 0 16 0,-1 0 0 15,2 0 0-15,0-1 0 0,1-2 0 0,1-10 0 0,-1 12 0 16,1-12 48-16,-2 10 0 0,2-10 0 0,0 0 0 16,0 0-112-16,0 0-16 0,0 0 0 0,0 0 0 15,0 0 0-15,0 0-128 0,0 0 192 0,0 0-64 16,0 0-128-16,0 0 0 0,0 0 0 0,8-4 0 15,-3-2 128-15,-1-3-128 0,-1 0 0 0,1-2 128 16,-2 1-128-16,1 1 160 0,0 0-160 0,-1-1 160 0,0 0-160 0,0 1 192 16,-1-4-192-16,1 2 192 0,-1 1-64 0,-1 1 0 15,-1-4 0-15,1 2 0 0,1 1 48 0,0 0 0 16,-1-2 0-16,0 1 0 0,2 2-176 0,-2 0 192 16,0-1-192-16,0 10 192 0,0 0-192 0,0 0 0 15,0 0 0-15,0 0 0 0,0 0 0 0,0 0 128 16,0 0-128-16,0 0 0 0,0 0 0 0,0 0 0 15,0 0 128-15,-2 11-128 0,1 1 0 16,0 2 192-16,-1 2-192 0,1 2 192 0,0 1-192 0,0 0 0 16,-1-1 144-16,1 1-144 0,0-1 224 0,-1-1-32 15,0 0 0-15,0-2 0 0,2 0-16 0,-1-3-16 16,0-2 0-16,1-10 0 0,-1 10-160 0,1-10 192 16,0 0-192-16,0 0 192 0,0 0-192 0,0 0 192 15,0 0-192-15,0 0 192 0,0 0 0 0,0 0 0 16,0 0 0-16,0 0 0 0,0 0-16 0,0-10 0 0,0 0 0 0,1 0 0 15,-1-3-176-15,1 0 192 0,-1 0-192 16,0 0 192-16,0-1-192 0,-1-2 0 0,0 1 0 0,-1-1 0 16,0 0 128-16,-1-3-128 0,-1-1 0 0,1 2 128 15,1 2-128-15,-1-2 0 0,-1 1 144 0,2 3-144 16,-1-3 0-16,2 4 0 0,1 1 0 0,1 2 128 16,-1-1-128-16,0 11 0 0,3-9 0 0,-3 9 0 15,0 0 0-15,0 0 0 0,0 0 0 0,0 0 0 16,0 0 0-16,-2 11 0 0,0 0 0 0,2 4 0 15,-3 0 0-15,2 5 0 0,0 1 128 0,-1 1-128 16,2-3 128-16,0 5-128 0,2-2 128 0,-1 0-128 0,0-2 128 16,1-1-128-16,-1 0 160 0,1-4-160 0,1-2 192 15,0-1-48-15,-2-2-16 0,-1-10 0 0,3 11-128 0,-3-11 192 16,0 0-192-16,3 10 192 0,-3-10-192 0,0 0 128 16,0 0-128-16,0 0 128 0,0 0-128 0,0 0 128 15,0 0-128-15,0 0 128 0,0 0-128 0,0-8 160 16,-1-2-160-16,0 1 160 0,1-3-160 0,-1 2 128 15,-1-3-128-15,1-2 128 0,0 1-128 0,-1-2 128 16,0-4-128-16,-1 1 128 0,1 1-128 0,0 0 0 16,0-3 0-16,-1 1 0 0,-1 1 0 0,1 2 0 15,1-1 128-15,-1 1-128 0,-1 0 0 0,2 4 0 16,-2 2 0-16,1 2 0 0,3 9 0 0,-2-9 0 16,2 9 0-16,0 0 0 0,0 0 0 0,0 0 0 15,0 0 0-15,-3 10 0 0,2 3 0 0,-1 3 0 16,5 2 0-16,0 2 0 0,1-1 0 0,-1 2 0 0,0 0 0 0,0 1 0 15,-1 0 0-15,1-1 0 0,-1-1 0 0,1-2 0 16,-2 0 0-16,1-2 0 0,-1 0 0 16,0-3 0-16,-1-2 0 0,0 0 0 0,0-2 0 0,0-9 0 15,0 0 0-15,0 0 0 0,0 0 144 0,0 0-144 16,0 0 0-16,0 0 144 0,0 0-144 0,0 0 0 16,0 0 128-16,8-3-128 0,-3-3 0 0,1-5 0 15,-3 1 128-15,1-3-128 0,-1-1 0 0,0-2 0 16,-1 0 128-16,1-2-128 0,1 0 0 0,0-2 0 15,1-1 0-15,-1 2 0 0,-2-1 128 0,1-1-128 16,0 2 0-16,-1 1 0 0,0 3 0 0,-1 0 0 16,1 0 0-16,0 4 0 0,-2 1 0 0,0 10 0 0,0-7 0 0,0 7 0 15,0 0 0-15,0 0 0 0,0 0 128 0,0 0-128 16,0 0 0-16,-7 10 0 0,2 3 144 16,1 4-144-16,0 4 0 0,0 2 144 0,0 2-144 0,0 4 0 15,1-3 0-15,0 1 128 0,2-1 32 0,-1-1 0 16,2 0 0-16,0-2 0 0,0-3-32 0,0 1 0 15,0-2 0-15,0 1 0 0,3-7-128 0,-3 1 160 16,-1 2-160-16,1-4 160 0,0-1-160 0,1 0 0 16,-1-11 144-16,3 10-144 0,-3-10 0 0,0 0-160 15,0 0 16-15,5 8 0 16,-5-8-2064-16,0 0-416 16,8 7-64-16</inkml:trace>
  <inkml:trace contextRef="#ctx0" brushRef="#br0" timeOffset="858.47">18302 16735 16575 0,'0'0'736'0,"0"0"160"0,0 0-720 0,0 0-176 15,0 0 0-15,0 0 0 0,0 0 2640 0,0 0 496 0,-11-3 112 0,11 3 16 16,0 0-2048-16,0 0-384 15,-12 4-96-15,12-4-16 0,-10 6 64 0,10-6 16 0,-9 6 0 0,0 2 0 16,1 1 0-16,1 0 0 0,0 2 0 0,0 2 0 16,-2 0 64-16,0 1 16 0,-3 2 0 0,2 2 0 15,-1 4-224-15,-1-2-32 0,-2-1-16 0,1 2 0 16,-1 5-224-16,-1-2-32 0,0 2-16 0,-2-2 0 16,0 1-176-16,-1 0-32 0,-2-2-128 0,2 1 192 15,0-2-64-15,-1-1 0 0,2-1-128 0,0-2 192 16,2-4-192-16,0 2 0 0,2-3 0 0,3-1 0 15,0-5 0-15,0-1-192 0,10-6 192 0,-9 2-208 32,9-2-1408-32,0 0-288 0,-8-6-48 0,5-3-16 0,1-1 576 0,2-3 112 15,2-2 32-15,0-5 0 0,2 3-704 0,0-4-144 0,-1-1-16 0,0-1-16 16,1-2-240-16,0 0-64 16,-1-3 0-16,0 0 0 0,0-1 1360 0,3 2 272 15,-1 1 48-15,-1 3 16 0,1 2 1520 0,-1 2 304 0,-1 1 64 0,0 3 16 0,1 1 1008 0,-1 3 192 16,1 2 32-16,-4 9 16 0,4-11-432 0,-4 11-64 15,6-8-32-15,-6 8 0 0,9-7-544 0,-9 7-128 16,0 0 0-16,0 0-16 0,0 0-368 0,0 0-80 16,0 0-16-16,0 0 0 0,10 7-144 0,0 5-16 15,0-1-16-15,1 2 0 0,-1 0-288 0,-1 2-48 16,-1 4-16-16,0-1 0 0,2-1-208 0,1 2 128 16,1 2-128-16,-1 1 0 0,2 0 128 0,0 1-128 15,-1-1 0-15,1 1 144 0,0-2-144 0,0-1 0 16,-1-1 0-16,1-2 0 0,-1 3 0 0,-2-3 0 15,1 2-192-15,0-3 192 16,1 0-464-16,-1 2 16 0,-2-4 16 0,2 2 0 16,0-2-432-16,-1 0-96 0,-1 1 0 0,3-5-16 15,-1 1-1136-15,-2-1-208 0,0 2-48 0,1-4-7264 0,-2-2-1440 0</inkml:trace>
  <inkml:trace contextRef="#ctx0" brushRef="#br0" timeOffset="1228.58">18575 17216 17503 0,'0'0'1552'0,"0"0"-1232"16,0 0-320-16,0 0 0 0,0 0 2288 0,0 0 400 16,0 0 64-16,0 0 32 0,0 0-1648 0,0 0-336 15,0 0-64-15,0 0-16 0,0 0 288 0,0 0 48 16,0 0 16-16,0 0 0 0,-1 15-336 0,0-4-64 16,-1 0-16-16,2 0 0 0,2 4-368 0,-2-2-80 15,-2-1-16-15,4 2 0 0,2 2-192 0,0 3 128 16,-2 2-128-16,-1 0 0 0,1 0 0 0,0 1 0 15,2-3 0-15,-2 2 0 0,-2 0 0 0,-2 4-160 16,1-2 0-16,1 1 0 16,3-2-896-16,-3-4-176 0,-2-1-48 0,2-1 0 15,2-3-992-15,-2 0-208 0,-2 0-32 0</inkml:trace>
  <inkml:trace contextRef="#ctx0" brushRef="#br0" timeOffset="1519.53">18461 17433 9215 0,'0'0'816'0,"0"0"-656"16,-11 5-160-16,11-5 0 0,0 0 6080 15,0 0 1168-15,0 0 240 0,0 0 64 0,0 0-5840 16,0 0-1168-16,0 0-224 0,11 6-64 0,-11-6 176 0,0 0 16 15,15 2 16-15,0-1 0 0,-4-1-336 0,4 1-128 16,-1 2 0-16,2-1 0 0,2 1 0 0,-1 0 0 16,-4-2 0-16,0 2-160 15,1 0-240-15,1 1-48 0,-2 0-16 0,0 0 0 16,0-4-432-16,-2 4-96 0,1 1-16 0,-1-1 0 16,-4-4-400-16,-7 0-96 0,8 4-16 0,-8-4-11856 0</inkml:trace>
  <inkml:trace contextRef="#ctx0" brushRef="#br0" timeOffset="1879.08">18757 17537 6447 0,'0'0'576'0,"0"0"-576"0,0 0 0 0,0 0 0 16,0 0 4608-16,9 1 800 0,-9-1 160 0,10-1 48 16,-1-2-3584-16,-1 2-720 0,0-2-144 0,-2-1-16 15,-6 4-464-15,10-5-96 16,-1 1-16-16,-1-1 0 0,-1-4-320 0,2 1-80 0,1 3-16 0,0-2 0 16,-2 1-160-16,0-3 0 0,-1-4 0 0,1 2 128 15,-1 2-128-15,-2 0 0 0,-1 0 0 0,-4 9 0 16,4-9 0-16,-4 9 0 0,2-9 0 0,-2 9 0 15,0 0 0-15,0 0 0 0,-6-11 0 0,1 5 0 16,-4 2 0-16,-2 1 0 0,1 2 0 0,-2 1 0 16,-1 0 304-16,1 1-32 0,-1 2 0 0,1 1 0 15,1 1 256-15,-1 3 48 0,2-2 16 0,-1 3 0 16,1-1-16-16,1 5-16 0,-2 2 0 0,2 3 0 0,1 1-320 16,2 0-64-16,-1-1-16 0,2 1 0 0,1 2-160 15,1-1 0-15,2-3 0 0,0 1 0 16,0 2 0-16,2-2 0 0,0-1 0 0,3-1 0 0,1-1-160 0,2-1 160 15,-1 0 0-15,2-3-144 0,0-2-48 0,1-2 0 16,1 2 0-16,2-2 0 16,1-5-416-16,-1 1-96 0,1-1 0 15,0-2-16-15,1-2-240 0,1-2-32 0,-1 0-16 0,2-1 0 16,-2 0-2032-16,0-3-416 16,2-4-64-16</inkml:trace>
  <inkml:trace contextRef="#ctx0" brushRef="#br0" timeOffset="2378.62">19218 17319 16575 0,'0'0'1472'0,"0"0"-1168"0,-12 9-304 0,2-2 0 16,0 1 4208-16,-1 1 784 0,-2-3 144 0,3 1 48 15,-1 2-4032-15,2 1-784 0,0 1-176 0,-2-1-16 16,0-1 272-16,0 2 48 0,1 2 16 0,-1 0 0 15,-2-1-336-15,3 1-176 0,2 1 192 0,-2 0-192 16,-2-1 0-16,2-2 0 0,2-1 0 0,3-1 0 16,5-9 0-16,-6 9 0 0,6-9 0 0,-5 8 0 15,5-8 0-15,0 0 0 0,-6 8 0 0,6-8 0 16,0 0 0-16,0 0 0 0,0 0 0 0,0 0 0 16,0 0 0-16,0 0-176 0,0 0 176 0,9-4-208 15,-9 4 208-15,11-6 0 0,1 0-160 0,-1 1 160 16,-4-3 0-16,3 3 0 0,-10 5-144 0,13-4 144 0,-2-1 0 0,1 1 0 15,1 3 0-15,-1 1 0 0,-12 0 0 0,13 2 0 16,-3 2 0-16,-1 2 0 0,-1 1 0 0,-1 1 0 16,-3 1 0-16,0 4 0 0,0-1 320 15,-1 1-16-15,1-1-16 0,-1 1 0 0,-3 0 80 0,-1 0 16 16,-2 0 0-16,2-1 0 0,-1-2-128 0,1 1-32 16,-1 0 0-16,2-11 0 0,-6 11-224 0,2-1 0 15,4-10 128-15,-2 12-128 0,-2-4 0 0,4-8 0 16,-4 10 0-16,0-1 0 0,-2-1-224 0,0 0-96 15,6-8 0-15,-6 10-16 16,1 3-480-16,1-1-80 0,-2-4-32 0,3 2 0 16,0 1-608-16,0-1-128 0,3-10-32 0,-2 11 0 15,2-11-80-15,0 0-16 0,0 0 0 0,0 0 0 16,0 0 704-16,0 0 128 0,0 0 16 0,0 0-5504 0,5-13-1104 0</inkml:trace>
  <inkml:trace contextRef="#ctx0" brushRef="#br0" timeOffset="2677.27">19390 17176 38415 0,'0'0'1696'0,"0"0"352"0,-9 0-1632 0,9 0-416 0,0 0 0 0,-8 4 0 16,8-4 176-16,0 0-48 0,-8 5-128 0,8-5 192 15,-6 8 128-15,6-8 32 0,0 0 0 0,-1 13 0 0,1-2-224 0,1 3-128 16,2-1 128-16,0 2-128 0,1 5 0 0,2 1 0 16,-1 5 0-16,3 4 0 0,-3 2 0 0,0 3 0 15,0 1 0-15,0-1 0 0,1-1 0 0,-2 0 0 16,-1-2 0-16,0 1 0 16,-3-1 0-16,0-2-128 0,1-4 0 0,1-1 0 15,0-1-512-15,0-2-80 0,-2-9-32 0,0-1 0 16,-2-1-400-16,1-1-64 0,1-10-32 0,0 0 0 15,0 0-2064-15,0 0-400 0</inkml:trace>
  <inkml:trace contextRef="#ctx0" brushRef="#br0" timeOffset="2868.33">19299 17464 38415 0,'0'0'1696'0,"0"0"352"0,0 0-1632 0,0 0-416 0,0 0 0 16,13-5 0-16,0-3 640 0,1 3 32 0,3 3 16 0,-1-2 0 15,0-5-32-15,2 3 0 0,4 1 0 0,1-2 0 16,1-1-448-16,-1-1-80 0,3 0-128 0,1 1 176 16,-1 2-176-16,0-2-256 0,0-3 64 0,-1 4 16 31,-1-1-1552-31,-2 1-304 0,-2 1-64 0,-4-1-14880 0</inkml:trace>
  <inkml:trace contextRef="#ctx0" brushRef="#br1" timeOffset="7289.23">6107 15910 10127 0,'0'0'896'0,"0"0"-704"15,0 0-192-15,0 0 0 0,-7-4 2432 0,7 4 464 16,0 0 96-16,0 0 16 0,-5-8-2112 0,5 8-432 15,0 0-80-15,0 0 0 0,-3-6 224 0,3 6 48 0,0 0 16 0,0 0 0 16,-1-10-48-16,1 10-16 16,0 0 0-16,0 0 0 0,0 0-192 0,0 0-32 0,0 0-16 0,0 0 0 15,0 0 0-15,0 0 0 0,0 0 0 0,0 0 0 16,0 0 80-16,0 0 0 0,0 0 16 0,0 0 0 16,-8 7 112-16,8-7 32 0,-2 10 0 0,-4 2 0 15,-4 0-16-15,1-2 0 0,1 3 0 0,0 0 0 16,-1 2-96-16,2 0-32 0,1 0 0 0,-1 0 0 15,2 0-224-15,0-1-48 0,0 2-16 0,1-2 0 16,4-1-176-16,-1-1 0 0,-1 0 0 0,2-2 0 16,0-10 0-16,4 10 0 0,-4-10 0 0,7 11 0 15,-7-11 0-15,9 6 0 0,-9-6 0 0,12 4 0 16,-12-4 0-16,11-1 0 0,-2-3 160 0,-1 1-160 16,0-3 352-16,-1-1-32 0,-3-2-16 0,-1 1 0 0,1-3 0 15,2 0 0-15,-1 0 0 0,0-1 0 0,0-1-16 0,0 1 0 16,-1-1 0-16,-1 1 0 0,-3-1-48 15,1 2-16-15,2-1 0 0,-2 0 0 0,-1 0-64 0,1 2-16 16,1-2 0-16,-2 0 0 0,-2 1-144 0,1-1 0 16,0 0 144-16,0 0-144 0,-2 3 128 0,2-1-128 15,1 10 128-15,0-11-128 0,-2 2 128 0,2 9-128 16,-5-11 128-16,5 11-128 0,-5-8 304 0,5 8-16 16,-11-4 0-16,11 4 0 0,0 0-32 0,0 0 0 15,0 0 0-15,-6 10 0 0,-2-1-96 0,3 2-32 16,0-1 0-16,1 3 0 0,1-4-128 15,1 5 0-15,0 1 0 0,1 1 128 0,-2-1-128 0,1 0 0 16,0-2 0-16,1 0 0 0,1-3 0 0,0-10 0 16,0 0 0-16,4 12 0 0,-4-12 0 0,4 10 0 0,-4-10 0 0,0 0 0 15,0 0 0-15,0 0 0 0,0 0 0 0,0 0 0 16,0 0 0-16,0 0 0 0,0 0 0 0,10-2 128 16,0-3-128-16,-10 5 0 0,3-12 0 0,1 0 128 15,-1 0-128-15,0 1 160 0,-3-1-160 0,0-1 160 16,0 0-160-16,0-4 0 0,0 1 144 0,0 3-144 15,1 3 0-15,-1-2 144 0,0 0-144 0,0-1 0 16,-3-1 0-16,2 1 0 0,1 1 0 16,0 2 0-16,-3-2 0 0,2 4 0 0,1 8 0 0,0-9 0 15,0 9 128-15,0 0-128 0,0 0 0 0,3-8 0 16,-3 8 0-16,0 0 0 0,0 0 128 0,0 0-128 16,0 0 0-16,-9 7 0 0,-1 3 128 0,5 5-128 0,3 3 0 15,0 0 0-15,1 2 0 0,0 3 0 0,-1 2 0 16,1 2 0-16,0 1 0 0,-1 0 0 0,0 1 0 0,-1 0 0 15,2-2 0-15,0 0 160 0,-1-2-160 16,2-1 0-16,0-2 144 0,2-4-144 0,-4-2 0 0,1-2 128 16,1-4-128-16,0-10 0 0,0 0 0 0,0 0 128 15,0 0-128-15,0 0 0 0,0 0 0 0,0 0 144 16,0 0-144-16,0 0 0 0,0-9 0 0,0 0-256 16,-1 1 32-16,-1-2 0 15,0 0-496-15,0 0-112 0,2-3 0 16,2 3-16-16,-1 0-2480 0,2 0-512 0</inkml:trace>
  <inkml:trace contextRef="#ctx0" brushRef="#br1" timeOffset="8575.41">7286 15949 5519 0,'0'0'496'0,"0"0"-496"0,0 0 0 0,0 0 0 16,0 0 2368-16,-1-9 368 0,1 9 80 0,0-9 0 15,0 9-992-15,0 0-208 0,-1-8-32 0,1 8-16 16,0 0-336-16,-1-12-64 0,1 2-16 0,0 10 0 15,0-9-384-15,0 9-64 0,-2-11-32 0,2 3 0 16,0-2-272-16,0 10-48 0,-1-11-16 0,1 2 0 16,0 0-16-16,0 0-16 0,0 0 0 0,0 9 0 15,1-9-48-15,-1 9-16 0,2-9 0 0,-2 9 0 16,0 0 112-16,0 0 32 0,0 0 0 0,0 0 0 16,0 0 96-16,0 0 32 0,0 0 0 0,-2 13 0 15,1 2 64-15,-2 5 32 0,-1 2 0 0,2 3 0 16,1 1-256-16,-2 3-48 0,-1 1-16 0,1 1 0 15,1-1-160-15,-1 0-128 0,-1-3 192 0,2-1-192 16,-1-3 208-16,0-3-64 0,0 0-16 0,1-1 0 0,2-2 144 16,0-2 32-16,-1-3 0 0,1-12 0 0,0 10-48 0,0-10-16 15,0 0 0-15,0 0 0 0,0 0-48 0,0 0 0 16,0 0 0-16,10-9 0 0,-3-2-192 0,-1-2 0 16,1-2 0-16,-1-2 0 0,0-3 0 0,-2 2 128 15,-1-4-128-15,3 1 0 0,0-4 0 0,-2 0 128 16,-1 2-128-16,-2-3 0 0,-1 2 128 0,0 1-128 15,-1 3 0-15,-1-1 0 0,0 3 0 0,1 1 128 16,-2 2-128-16,2 3 0 0,-1 3 0 0,1 1 128 16,1 8-128-16,0 0 0 0,0 0 240 0,0 0-48 15,0 0-16-15,0 0 0 0,0 0 128 0,0 0 16 16,0 10 16-16,1 3 0 0,3 0-96 0,-1 2-32 16,-3 0 0-16,0 1 0 0,1 0-80 0,2 1-128 15,-2 0 176-15,2 1-176 0,1-2 128 0,-2 2-128 0,-3-1 0 0,0 0 0 16,-1 0-176-16,1-2-80 0,0 1-32 0,1 0 0 31,0-1-1744-31,0 1-336 0,1-3-80 0,2 0-8992 0,2-4-1792 0</inkml:trace>
  <inkml:trace contextRef="#ctx0" brushRef="#br1" timeOffset="9481.76">8302 15888 11055 0,'0'0'480'0,"0"0"112"0,-9-2-464 0,1 0-128 0,0-2 0 0,8 4 0 16,-10 0 0-16,10 0 144 0,-7-9-144 0,3 2 160 0,1 1 208 0,3 6 32 15,0 0 16-15,-4-9 0 16,0-1-32-16,1 1-16 0,3 0 0 0,0 9 0 0,-1-9 48 0,1 1 16 16,0 0 0-16,0 8 0 0,0 0 640 0,0 0 128 15,-3-6 16-15,3 6 16 0,0 0 240 0,0 0 32 16,0 0 16-16,0 0 0 0,0 0-496 0,0 0-112 15,-8 5-16-15,8-5 0 0,0 0-64 0,0 0-32 16,0 0 0-16,0 0 0 0,-7 9-208 0,7-9-32 16,0 12-16-16,2-2 0 0,1 1-128 0,-1 1-32 15,1 1 0-15,0 2 0 0,-1 4-176 0,1 1-32 16,-1 0-16-16,1 3 0 0,-3 1-160 0,-1-1 128 0,-2 1-128 0,2-2 128 16,1-1-128-16,-3-2 0 0,-2 1 144 15,2-6-144-15,3-1 208 0,0-13-16 16,-2 11-16-16,2-11 0 0,0 0 144 0,0 0 48 15,0 0 0-15,0 0 0 0,0 0-224 0,4-13-144 16,-2-2 192-16,1 1-192 0,-6-3 144 0,2-1-144 0,1-2 0 0,0 1 144 16,-3-1-144-16,1 2 0 0,-2-3 144 0,1 3-144 15,1 2 0-15,0 2 0 0,0 1 0 0,-1 2 128 16,3 11-128-16,0 0 0 0,0 0 0 0,0 0 0 16,0 0 208-16,0 0 32 0,0 0 0 0,-1 11 0 15,1 2 208-15,0 2 32 0,0 2 16 0,0 2 0 16,0 0-48-16,1-1-16 0,0 1 0 0,-1-2 0 15,-2-2-64-15,1 0-16 0,2 0 0 0,0 1 0 16,-2-4-208-16,1 1-144 0,0-2 192 0,0 1-192 16,1 0-240-16,0 1-144 0,5 0-48 15,0 0-12512-15,2-1-2512 0</inkml:trace>
  <inkml:trace contextRef="#ctx0" brushRef="#br1" timeOffset="10876.81">11109 15832 2751 0,'0'0'256'0,"5"-8"-256"16,-5 8 0-16,4-12 0 0,0 3 2928 0,-4 9 528 16,0-9 128-16,0 9 0 0,3-11-1872 0,-3 11-384 15,1-10-80-15,-1 10-16 0,1-8 144 0,-1 8 32 16,-2-8 0-16,2 8 0 0,0 0-256 0,0 0-64 0,-4-6 0 0,4 6 0 15,0 0-208-15,0 0-48 0,0 0-16 0,0 0 0 16,0 0-96-16,0 0-16 0,0 0 0 0,0 0 0 16,0 0-16-16,-6 13-16 0,3 0 0 0,1 4 0 15,2 1-96-15,2 4-32 0,0 3 0 0,2 2 0 16,0 3-32-16,0 2 0 0,-1 0 0 0,-2 1 0 16,1 1-112-16,1-2-16 0,-2 1-16 0,2-6 0 15,-2 1-144-15,1-4-32 0,-1 0 0 0,-1-5 0 16,0 0 64-16,-1-4 16 0,-1 0 0 0,2-4 0 15,0-11-48-15,0 0-16 0,0 0 0 0,0 0 0 16,0 0-32-16,0 0-16 0,0 0 0 0,3-10 0 16,-1-3-160-16,1-3 192 0,-2-2-192 0,1-1 192 15,-2-2-192-15,0 0 160 0,1 0-160 0,-1-4 160 0,0 0-160 16,0 1 0-16,0-2 0 0,-1-1 128 0,-1 1-128 0,0 0 0 16,-1 0 0-16,2 1 0 0,-3 3 0 0,1 3 0 15,1 2 128-15,-1 1-128 0,2 2 0 0,-2 2 0 16,1 3 0-16,-1 0 0 0,3-2 0 0,0 2 0 15,0 9 0-15,0-9 0 0,0 1 0 0,0 8 0 16,0 0 0-16,0 0 0 0,0 0 0 0,0 0 0 16,0 0 0-16,0 0 0 0,0 0 128 0,0 12-128 15,0 2 128-15,0 3-128 0,0 0 128 0,-1 3-128 16,-2 3 0-16,2-2 128 0,1 3 16 0,0 0 0 16,-2 1 0-16,2-1 0 0,2-2 0 0,-1-1 0 15,-1 0 0-15,0-1 0 0,0-3-144 0,0 0 160 0,-3-1-160 16,2 1 160-16,0-4-160 0,-2 1 0 0,-1 2 144 0,0-3-144 15,1 0 0-15,-3 0 144 0,0 0-144 16,-1 1 0-16,1 1 128 0,-2-1-128 0,0 0 0 0,0 2 0 16,0 0 0-16,1-1-144 0,-1 1-16 0,1-2 0 31,5-1-1392-31,2-13-288 0,0 0-48 0,11 6-11104 0,5-9-2208 0</inkml:trace>
  <inkml:trace contextRef="#ctx0" brushRef="#br1" timeOffset="12026.56">13780 15834 3679 0,'0'0'320'0,"0"0"-320"0,0 0 0 0,0 0 0 16,-8 4 2064-16,8-4 352 0,0 0 64 0,0 0 16 16,-7 8-1344-16,-1-2-272 0,-1-2-48 0,9-4-16 15,0 0 400-15,0 0 96 0,-9 2 16 0,9-2 0 16,-8-4-96-16,1 0-16 0,1-1 0 0,2-2 0 15,1-1-64-15,1-1 0 0,-1-1-16 0,0-1 0 16,-1 1-272-16,2-1-48 0,2 1-16 0,0 1 0 16,2 0-336-16,-2 9-64 0,3-11-16 0,-3 11 0 15,4-9 16-15,-4 9 0 0,0 0 0 0,0 0 0 16,0 0-64-16,0 0-16 0,0 0 0 0,0 15 0 16,1 3-64-16,-2 1-32 0,-3 7 0 0,0 2 0 15,0-3-32-15,0 1-16 0,-1-2 0 0,-1 3 0 0,0-1 256 0,2-2 48 16,1-1 16-16,-1-1 0 0,1-1-64 0,2-1-16 15,-1-5 0-15,0 0 0 0,-2 1-160 0,1-2-16 16,3-1-16-16,0 0 0 0,-1-1-80 0,1-12-16 16,-1 12 0-16,1-12 0 0,0 0-128 0,0 0 0 15,0 0 0-15,0 0 0 0,11 0 0 0,-3-5 128 16,0-3-128-16,-1-3 0 0,-1-2 0 0,2-5 0 16,1 0 128-16,0-4-128 0,-2-3 0 0,1 2 0 15,-1 0 0-15,0 0 128 0,-2-3-128 0,0 4 0 16,1 1 0-16,-1 4 0 0,-1 1 0 0,1 4 0 0,-5 12 128 15,4-9-128-15,-4 9 0 0,0 0 0 0,0 0 0 0,4 8 128 16,-2 3 0-16,1 0 0 0,-3 2 0 16,1 3 0-16,2 1 16 0,-1 1 0 0,-3 0 0 0,2 1 0 15,2-1-144-15,0-1 160 0,-1-3-160 0,1 2 160 16,1-4-160-16,2 1 0 0,1-2 0 16,-1 2 0-1,2-5-1264-15,1 1-272 0,2 1-64 0,2 0-16144 0</inkml:trace>
  <inkml:trace contextRef="#ctx0" brushRef="#br1" timeOffset="12910.47">15518 15821 16575 0,'0'0'736'0,"-6"9"160"0,-1-1-720 0,1 0-176 0,-1-2 0 0,2 2 0 15,0-1 1520-15,5-7 272 0,-7 6 48 0,7-6 16 0,-6-4-1200 16,6 4-224-16,0 0-48 0,-10-1-16 15,1 0 400-15,9 1 64 0,-9-5 32 0,9 5 0 16,-9-2-32-16,3 0-16 0,6 2 0 0,-7-4 0 0,1 1 48 0,6 3 16 16,-7-2 0-16,7 2 0 0,0 0-224 0,-8-3-32 15,2 3-16-15,6 0 0 0,0 0-112 0,0 0-32 16,0 0 0-16,0 0 0 0,0 0-144 0,-3 12-16 16,0 1-16-16,3 2 0 0,0 5-96 0,3 2 0 15,-2 4-16-15,2 3 0 0,0 1-16 0,-1 0 0 16,1-1 0-16,-2-2 0 0,-2-1-32 0,1-3-128 15,-1-3 192-15,1-2-64 0,1-2 112 0,-1-3 16 16,-1-3 0-16,1-10 0 0,0 0-64 0,0 0 0 0,0 0 0 16,0 0 0-16,0 0 80 0,0 0 16 15,0 0 0-15,0 0 0 0,0-13-32 0,0 0-16 0,-2-1 0 0,1-3 0 16,0 0-112-16,1-1 0 0,0 0-128 0,0 2 192 16,-2-2-192-16,2 1 0 0,0-2 0 0,0 6 0 15,0 0 0-15,2 4 128 0,-1-1-128 0,-1 10 0 16,0 0 0-16,0 0 0 0,0 0 128 0,0 0-128 15,0 0 144-15,10-4-16 0,-10 4 0 0,11 3 0 16,-1 2 32-16,-2 3 0 0,-3 2 0 16,0 0 0-16,1 2-16 0,-1 0 0 0,-1 1 0 0,1-1 0 15,-1 1-144-15,-1 0 128 0,-1 0-128 0,1 0 128 16,-2 0-128-16,-1 0 0 0,0 0 0 0,0 1 0 16,0 1-304-1,3 0-80-15,-1 3-32 0,3 2 0 0,-1 0-2272 0,4 0-448 0,3 1-80 0</inkml:trace>
  <inkml:trace contextRef="#ctx0" brushRef="#br1" timeOffset="13818.58">17320 15858 8287 0,'0'0'736'0,"0"0"-592"16,0 0-144-16,-9 5 0 0,9-5 2432 0,0 0 464 15,0 0 96-15,0 0 16 0,-11 1-1600 0,11-1-304 16,0 0-64-16,0 0-16 0,-7-9-48 0,1 1-16 15,4-1 0-15,0 1 0 0,4-2-256 0,-1 1-48 16,-1-2-16-16,1 1 0 0,1-1 128 0,0 1 0 16,1-2 16-16,-1 1 0 0,1 1-16 0,-2 1 0 15,-1 9 0-15,3-9 0 0,-3 9-224 0,3-9-48 0,-3 9-16 0,0 0 0 16,0 0-64-16,0 0-16 0,0 0 0 16,0 0 0-16,0 0-80 0,0 0-32 0,0 0 0 0,0 0 0 15,0 0 32-15,0 0 0 0,0 0 0 0,0 17 0 16,-2 1 0-16,2 4 16 0,0 6 0 0,0-1 0 15,0 4-144-15,0 2-16 0,-4 0-16 16,2-1 0-16,0-2-160 0,0-2 0 0,-1-2 144 0,1-2-144 16,0 0 160-16,1-1-32 0,0-4-128 15,-1-1 192-15,0-1-32 0,0-3-16 0,2-2 0 0,0-12 0 16,0 10-144-16,0-10 192 0,0 0-192 0,0 0 192 16,0 0-192-16,0 0 192 0,0 0-192 0,0 0 192 15,3-13-192-15,1-2 0 0,1-4 0 0,-2 0 128 16,-3 2-128-16,1-5 0 0,2-3 0 0,-2 0 0 0,2-1 0 15,-1 1 0-15,1-2 0 0,-1 2 0 0,-2 2 0 16,0 5 0-16,3 2 0 0,0 5 0 0,-3 11 0 16,0 0 0-16,0 0 0 0,0 0 0 0,0 0 0 0,0 0 0 15,7 11 0-15,-1 2 128 0,0 1 48 0,1 2 0 16,-1 1 0-16,-2 2 0 0,-1 0 80 16,1 2 0-16,-2-1 16 0,1 1 0 0,-3-1-80 0,-1-2-32 15,-1-2 0-15,1-1 0 0,0 0-160 0,-1-2 128 16,1-2-128-16,1 0 128 0,0-11-352 0,-3 12-80 15,-2-3-16-15,5-9 0 16,0 0-3200-16,0 0-656 0</inkml:trace>
  <inkml:trace contextRef="#ctx0" brushRef="#br1" timeOffset="14819.18">21228 15953 23839 0,'-17'8'1056'0,"6"-3"224"0,-5-1-1024 0,2 1-256 0,1-2 0 0,1-2 0 15,0-1 384-15,4 0 16 0,8 0 16 0,0 0 0 16,-9-9 224-16,3 0 32 0,1-2 16 0,2 0 0 15,4-1-80-15,2-3-16 0,-1-1 0 0,4 0 0 16,2-2-80-16,1 1 0 0,-4 2-16 0,1 0 0 0,2 0 96 0,1 2 32 16,-2-2 0-16,2 3 0 0,1 0 160 0,-2 3 48 15,-3 0 0-15,-5 9 0 0,0 0-192 16,8-8-48-16,-8 8 0 0,0 0 0 0,0 0-176 0,0 0-32 16,0 0-16-16,0 0 0 0,0 0 0 0,0 0 0 15,-1 13 0-15,-2 3 0 0,-1 1 48 0,2 4 16 16,1 3 0-16,2 6 0 0,0 0-160 0,2 4-16 15,-1 0-16-15,1 0 0 0,-2-1-96 0,-1-2-16 16,0-1 0-16,3 0 0 0,-1-5-128 0,1-1 0 16,1-1 144-16,-1-3-144 0,-1-4 0 0,1-2 0 15,-1-1 0-15,-2-13 0 0,2 8 144 0,-2-8-144 0,0 0 192 0,0 0-192 16,0 0 224-16,0 0-64 0,4-8-16 16,-2-5 0-16,0 0-144 0,-2-1 0 0,-4-2 0 0,0-3 128 15,1-1-128-15,-1-1 0 0,-2 2 0 0,0-3 128 16,1-2-128-16,0 3 0 0,0-1 0 0,0 4 128 15,1-2-128-15,0 2 0 0,0 1 0 0,1 3 128 16,1-2 0-16,2 3 0 0,4 1 0 0,-4 3 0 16,-2-2-128-16,2 11 192 0,0 0-192 0,0 0 192 15,0 0-192-15,0 0 128 0,0 0-128 0,0 0 128 16,4 9-128-16,-1 2 128 0,-2 4-128 0,0-1 128 16,-1-1-128-16,-1 3 0 0,-3 3 144 0,0-4-144 15,2 0 0-15,-1-2 128 0,-2 2-128 0,0-2 0 16,1-1 0-16,1-2 128 0,3-10-128 0,-4 10 0 15,0 0 0-15,4-10-208 0,0 0 16 0,0 0-13872 16,0 0-2768-16</inkml:trace>
  <inkml:trace contextRef="#ctx0" brushRef="#br0" timeOffset="23770.05">18003 16390 19343 0,'0'0'1728'0,"-6"-10"-1392"15,-2 1-336-15,0 2 0 0,8 7 2224 0,0 0 368 0,0 0 80 0,0 0 16 0,-7-7-2080 0,7 7-416 16,0 0-64-16,0 0-128 0,-5-6 0 0,5 6 0 16,0 0 0-16,0 0 0 0,0 0 0 0,0 0-128 15,8-6-16-15,-8 6 0 0,0 0 144 0,0 0 0 16,12 6 0-16,-6-1 0 0,-6-5 0 0,3 11 0 15,1 2 0-15,-4-2 128 0,-2 2 160 0,-1 0 32 16,-3 1 16-16,0 3 0 0,1 2 64 0,-5-4 16 16,0 1 0-16,-2-1 0 0,-3 1-96 0,0-2-32 0,2 1 0 0,0-1 0 15,-2 0-160-15,0-2-128 0,3-1 192 16,1-4-192-16,-2 3 176 0,0-4-176 0,1-1 160 0,0 1-160 16,0-3 128-16,2 0-128 0,0 0 0 0,-1-3 144 15,2 0-144-15,-1-2 128 0,-1 1-128 0,1-3 128 16,-2 0-128-16,2 2 192 0,-2-1-192 0,0-1 192 15,0-1-192-15,-1 1 160 0,-1 0-160 0,0 0 160 16,-1 2-160-16,2-4 0 0,0 1 0 0,2 1 128 16,0 0-128-16,1-1 0 0,-2 0 0 0,3 0 0 15,9 5 0-15,-11-6 0 0,0 3 128 0,2-1-128 16,9 4 0-16,0 0 0 0,-7-7 0 0,7 7 0 0,-5-6 0 16,5 6 0-16,0 0 0 0,-4-7 0 0,4 7 192 15,-3-6-32-15,3 6-16 0,-4-7 0 16,-1 1-16-16,5 6-128 0,0 0 192 0,0 0-64 0,-2-10-128 0,2 10 0 15,-3-6 144-15,3 6-144 0,-3-8 0 0,3 8 144 16,0 0-144-16,3-6 0 0,0-4 224 0,-3 10-64 16,0 0-16-16,2-9 0 0,3 1-144 0,-1 2 0 15,0-1 144-15,-4 7-144 0,4-7 0 0,-4 7 128 16,0 0-128-16,0 0 0 0,8-6 0 0,-8 6 0 16,0 0 0-16,0 0 0 0,6-6 0 0,-6 6 0 15,7-7 0-15,-7 7 128 0,0 0 0 0,8-5 16 16,-3 0 0-16,-5 5 0 0,0 0-144 0,0 0 192 15,0 0-192-15,0 0 192 0,0 0-192 0,0 0 0 16,0 0 0-16,0 0 0 0,0 0 0 0,0 0 0 0,0 0 0 16,0 0 0-16,-4 14 0 0,1 1 0 0,1-1 0 0,-2 0-176 15,-3 1 176-15,1-1-160 0,-2-2 160 16,4 2-160-16,3-1 160 0,0-1 0 0,-1 0 0 0,-2-2 0 16,-2-1 0-16,1 0 0 0,1-1 0 0,4-8 0 15,-8 7 0-15,8-7 0 0,0 0 0 0,0 0 128 16,0 0-128-16,0 0 0 0,0 0 128 0,0 0-128 15,0 0 0-15,-8 3 128 0,0-3-128 0,8 0 0 16,-9-3 0-16,1-1 0 0,2-2 0 0,1 0 128 16,-1-2-128-16,2 2 0 0,1-5 128 0,0 2-128 15,-1-1 0-15,1-1 128 0,1 2-128 0,2-1 0 16,1 0 0-16,2 3 0 0,-1-2 0 0,1 2 128 16,-3 7-128-16,3-8 0 0,-3 8 0 0,2-8 0 0,-2 8 0 15,0 0 0-15,0 0 0 0,0 0 0 0,3-7 0 0,-3 7 0 16,0 0 0-16,6-10 0 0,-2 4 128 15,-4 6 16-15,0 0 0 0,9-4 0 0,-9 4-144 16,0 0 192-16,11-1-192 0,-11 1 192 0,11 4-192 0,-11-4 0 16,11 10 144-16,-1 0-144 0,2 2 0 0,1 3 0 15,0-2 0-15,0-2 0 0,-1 2 0 0,1-1 0 16,1-2 0-16,1 1 0 0,-2-2 0 0,2 0-256 16,2 0 32-16,4-2-11232 15,1-2-2256-15</inkml:trace>
  <inkml:trace contextRef="#ctx0" brushRef="#br0" timeOffset="25800.77">17349 13920 3679 0,'0'0'320'0,"0"0"-320"0,0 0 0 0,0 0 0 16,0 0 2160-16,0 0 352 0,0 0 80 0,3-9 16 16,3 0-2144-16,-6 9-464 0,6-6 0 0,-6 6 0 15,5-7 0-15,2 2 0 0,3 0 0 0,-10 5 0 16,6-9 208-16,-6 9 112 0,7-7 0 0,1 2 16 15,-8 5 688-15,9-7 128 0,-2 2 16 0,-7 5 16 16,10-5-464-16,-10 5-80 0,0 0-32 0,11-3 0 0,-11 3-416 0,10-4-64 16,-10 4-128-16,12-5 176 0,1 3-176 15,-1 0 0-15,1 2 0 0,-3 0 0 0,-1-5 0 16,2 2 0-16,0-1 0 0,1 2 0 0,0-1 0 0,0 1 0 16,-1-2 0-16,2 4 0 0,0 0 0 0,0 0 0 15,-1-4 0-15,0 4 0 0,1 4 0 0,-1-2 0 16,-2 1 0-16,-1 0 0 0,-9-3 0 0,9 3 0 15,-9-3 128-15,12 6-128 0,-3 0 0 0,-9-6 0 16,0 0 0-16,11 3 0 0,-11-3 0 0,0 0 0 16,0 0 0-16,0 0 0 0,9 5 0 0,-9-5 0 15,0 0 0-15,10 5 0 0,-10-5 144 0,0 0 0 16,9 3 0-16,-9-3 0 0,0 0-144 0,11 0 128 16,-11 0-128-16,10 4 128 0,-10-4-128 0,0 0 0 0,0 0 0 0,0 0 0 31,0 0-496-31,0 0-16 0,0 0-16 0,7 6 0 15,-7-6-752-15,0 0-160 0,0 0-32 0</inkml:trace>
  <inkml:trace contextRef="#ctx0" brushRef="#br0" timeOffset="29606.62">18051 13833 2751 0,'0'0'128'0,"0"0"16"0,0 0-144 0,0 0 0 0,0 0 0 0,0 0 0 16,0 0 2864-16,0 0 528 0,0 0 128 0,0 0 0 0,0 0-1952 0,0 0-400 16,0 0-80-16,0 0 0 0,0 0-448 15,0 0-64-15,0 0-32 0,0 0 0 0,0 0-352 0,0 0-64 16,0 0 0-16,0 0-128 0,0 0 160 0,0 0-160 16,-8-4 128-16,8 4-128 0,0 0 320 0,0 0 0 15,0 0-16-15,0 0 0 0,-6-6 336 0,6 6 64 16,0 0 0-16,-9-2 16 0,9 2 96 0,-9 0 16 15,9 0 0-15,0 0 0 0,-9 6-160 0,9-6-32 16,-11 5 0-16,5-1 0 0,6-4-128 0,-8 9-16 16,1-4-16-16,1 1 0 0,1 2-192 0,5-8-32 15,0 0-16-15,-3 11 0 0,0-1-240 0,3-10 128 16,0 0-128-16,3 13 0 0,-3 0 0 0,1-1 0 16,2-2 0-16,1 1 0 0,-4-11 0 0,8 12 0 15,-2-1 0-15,2-2 0 0,0-1 0 0,-2-1 0 0,-6-7 0 0,9 6 0 16,0 1 160-16,1-2-160 0,-10-5 160 15,0 0-160-15,7 7 176 0,1-2-176 0,-8-5 192 16,11 2-192-16,-11-2 304 0,9 0-48 0,-9 0-16 0,10-2 0 16,-2-5 64-16,-1 2 16 0,-7 5 0 15,9-9 0-15,-1 0-64 0,-2 0-16 0,-1-2 0 0,2 1 0 16,-2-1-48-16,0 2 0 0,0-1 0 0,-1-1 0 16,0 2 0-16,-4 9-16 0,2-11 0 0,-2 0 0 15,0 1-16-15,0 10 0 0,-2-11 0 0,2 2 0 16,-1 0 0-16,0 1 0 0,-2-1 0 0,3 9 0 15,-3-8-16-15,3 8 0 0,-6-12 0 0,1 5 0 16,5 7 0-16,-6-7 0 0,1 1 0 0,5 6 0 0,-4-8-16 16,4 8-128-16,0 0 192 0,0 0-64 15,0 0-128-15,0 0 0 0,0 0 144 0,0 0-144 0,-7 5 0 0,0 2 0 16,1-1 0-16,-1 2 0 0,2 0 0 16,-2 1 0-16,-2 1 0 0,0 3 0 0,0 0 0 0,0-1 0 15,2 1 0-15,-1 0 0 0,-1 3 0 0,0-3 128 16,0 1-128-16,3-1 0 0,2 0 192 0,0 0-48 15,0 0 0-15,1-4 0 0,3-9-16 0,4 11-128 16,-4-11 192-16,5 10-64 0,2-1-128 0,-7-9 0 16,10 7 0-16,-10-7 0 0,12 5 0 0,-2-1 0 15,0-1 0-15,-10-3 0 0,10-2 128 0,-10 2-128 16,12-4 0-16,-2 1 128 0,-2-3-128 0,-2 1 0 16,-6 5 144-16,7-8-144 0,-2-2 128 0,-5 10-128 15,5-8 128-15,1 0-128 0,-2-2 128 0,-2-1-128 0,-2 0 128 16,4 0-128-16,0 1 144 0,0-3-144 15,-2 2 192-15,1 0-192 0,-2-1 160 0,-1 1-160 0,0 2 128 0,-1-1-128 16,0-2 0-16,-1 3 0 0,2 9 0 0,-1-10 0 16,-1 2 0-16,-2-3 0 0,-2 3 128 0,6 8-128 15,-6-5 0-15,-1 1 0 0,7 4 0 0,0 0 128 16,-9 0-128-16,1 2 128 0,1 2-128 0,7-4 128 16,-7 6-128-16,7-6 0 0,-5 11 0 0,2 0 128 15,1 1-128-15,2 0 0 0,0-12 0 0,1 14 0 16,2-1 0-16,-1-1 0 0,1 0 0 0,1-1 0 15,1 1 0-15,0 0 0 0,-1-3 0 0,1 1 0 16,-5-10 0-16,7 12 0 0,-3 0 0 0,1-3 0 16,-5-9 0-16,9 9 0 0,-1-2 0 0,0-2 0 0,1-4 0 0,1 0 128 15,1-1-128-15,-3 0 0 0,-8 0 160 16,10-5-160-16,-1-1 192 0,-1-1-192 0,-2-1 192 0,2-1-192 16,-3-1 192-16,1-1-192 0,-2 1 192 0,-1 1-192 15,1-4 192-15,0 2-192 0,-2 1 208 0,-2 1-64 16,0-6-16-16,-2 6 0 0,1-2 0 0,-2 1 0 15,-1 0 0-15,-1 2 0 0,5 8 48 0,-8-8 0 16,-1 2 0-16,2 3 0 0,7 3-32 0,-11-2 0 16,1 0 0-16,1 2 0 0,-1 4-144 0,1-2 192 15,0-2-192-15,0 5 192 0,0-1-192 0,0 1 0 16,0-1 0-16,-2 0 0 0,5 2 0 0,-1 2 0 16,1 0 0-16,-1 2 0 0,1-2 0 0,0 1 0 15,2 2-128-15,2-1 128 0,1 2 0 0,-1-2 0 0,2-10-144 16,2 13 144-16,0-1 0 0,1 0 0 0,-3-12 0 0,2 13 0 15,2-4 0-15,-4-9-128 0,7 10 128 0,-1-2 0 16,-6-8 0-16,8 9 0 0,-8-9 0 0,8 4 0 16,1 0 0-16,-9-4 0 0,0 0 0 0,13-1 0 15,-2-2 0-15,-2-1 0 0,-1-1 0 0,-2-1 0 16,-1-4 128-16,0 1-128 0,1 0 0 0,-1 0 144 16,-1 0-144-16,1 0 0 0,-2 0 144 15,1-2-144-15,-1-2 0 0,0 0 144 0,-3 0-144 0,0 1 0 16,0 3 144-16,0-4-144 0,-1 0 0 0,-1 0 144 15,0 0-144-15,-2 1 0 0,-1 1 0 0,0 0 0 16,-1 1 0-16,0 2 0 0,-2 1 128 0,0 2-128 16,0 1 0-16,8 4 0 0,-10 0 0 0,-1 4 128 0,2-1-128 15,0 2 0-15,-1 2 0 0,1 2 0 0,0-3 0 16,2 5 0-16,0 0 0 0,2 1 0 0,1 0 0 0,0 1 0 16,-1-1 0-16,1 3 0 0,0-2-144 0,2 2 144 15,-1-4 0-15,2 4 0 0,1 0 0 0,0 0 0 16,0-2 0-16,2 0 0 0,2-4-128 0,0 1 128 15,-4-10 0-15,8 11 0 0,0-2 0 0,0-1-128 16,-8-8 128-16,9 6 0 0,0-2 0 0,0-1 0 16,-9-3 0-16,11 2 0 0,-2-2 0 0,-9 0 0 15,11-2 0-15,-1-1 0 0,-10 3 128 0,9-5-128 16,-1 2 0-16,-2-3 0 0,-1-3 128 0,-5 9-128 16,3-9 0-16,-2 1 144 0,-1 8 0 0,-1-11 0 15,0 2 0-15,1 9 0 0,-4-12-144 0,-2 2 0 16,0-2 0-16,-1 3 0 0,1 0 0 0,-2 1 0 15,-2-1 0-15,-2 3 0 0,0 0 0 0,3 1 0 0,1 1 0 16,0 2 0-16,-1-1 0 0,9 3 0 0,-9-1 0 0,9 1 0 16,-8 0 0-16,8 0 0 0,0 0 0 0,0 0 0 15,-5 10-128-15,2 1 128 0,1-1-160 0,2-10 160 16,2 13-128-16,1 0 128 0,0-1 0 0,-1 0-144 16,2-1 144-16,1 0 0 0,-5-11-144 0,10 11 144 15,0-1 0-15,0-3 0 0,-3 0 0 0,1-2 0 16,1 0 0-16,0-3 0 0,-9-2 0 0,13 0 0 15,-1-2 0-15,-2 0 0 0,1-1 0 0,-1-1 0 16,-1 0 0-16,-1-2 0 0,0-5 144 0,1 2-144 16,1-1 128-16,1 1-128 0,-1 1 128 0,-3-1-128 15,-6-2 0-15,2-2 128 0,-2 0-128 0,0 3 0 0,-1-3 0 16,0 2 128-16,-1 0-128 0,0-1 0 0,-2 0 0 0,-1 0 0 16,-1 1 0-16,0 0 128 0,0 2-128 0,-2 3 0 15,-1-1 0-15,2 2 128 0,6 5-128 0,-11-3 0 16,1-1 0-16,-1 4 128 0,2 4-128 0,-1 3 0 15,-2 1 0-15,3 3 0 0,0 1 0 0,1 1-160 16,0-1 160-16,0 1 0 0,-1 2-144 0,1 1 144 16,1-3 0-16,0 3-144 0,2 1 144 0,2-3 0 15,1 0-144-15,2 1 144 0,0-2 0 0,0-1 0 16,-2-1 0-16,2-11 0 0,6 9 0 0,-6-9 0 16,0 0 0-16,6 10 0 0,-6-10 0 0,8 6 0 15,-8-6 0-15,10 3 0 0,-10-3 0 0,11-2 0 16,-3 0 0-16,1-2 0 0,1 0 0 0,-10 4 0 15,7-9 0-15,-1-3 128 0,2 0-128 0,-1 1 0 0,-1-2 0 16,1-2 0-16,-2 1 0 0,-1 1 0 0,0 0 128 0,-3 0-128 16,0-4 0-16,1 2 0 0,-1 1 0 0,-1 0 0 15,-1-3 0-15,-2 3 128 0,0 0-128 0,1 3 0 16,-2-2 0-16,0 1 0 0,-1 2 0 0,-1 2 0 16,0 1 0-16,6 7 0 0,-11 0 128 0,2 3-128 15,9-3 0-15,-11 6 0 0,-1 0 0 16,3 3 0-16,0 4 0 0,1-3 0 0,0 1 0 0,0 2 0 15,2 2 0-15,2 0-192 0,0 0 64 0,1 2 128 16,1 3-176-16,0-5 176 0,1 4-128 0,0-2 128 16,5-2 0-16,0 0 0 0,1-2 0 0,1-2-128 15,2 0 128-15,1-1 0 0,2-3 0 0,-1-2 0 0,-1-2 0 16,2-2 0-16,-1-1 0 0,-1-1 0 0,-9 1 0 16,11-2 0-16,-11 2 0 0,10-4 0 0,-1 0 0 15,2-2 0-15,-4-3 0 0,0 1 128 0,-1 1-128 0,0 0 0 16,-2-4 128-16,-2 1-128 0,1-1 0 0,-2 1 128 15,-1-2-128-15,0 0 0 0,0 1 0 0,-1 0 128 16,-2-2-128-16,-1 0 0 0,-1 0 0 0,-1 1 128 16,-2 2-128-16,1 0 0 0,-1 2 0 0,-1-3 0 15,-1 1 0-15,1 5 128 0,1 2-128 0,-1 2 0 16,-3 1 0-16,2 0 0 0,-1 2 0 0,2 4 0 16,1 1 0-16,0 5-128 0,1 1 128 0,0 1-128 15,1 1 128-15,-1 0-128 0,0 1 128 0,1 0-160 16,2-2 160-16,3 2-160 0,1-1 160 0,0 0 0 15,0-2 0-15,2 0 0 0,4-1 0 0,0-1-128 16,1 0 128-16,-1-2 0 0,1 0 0 0,2-4 0 0,-9-5 0 16,12 4 0-16,-12-4 0 0,10 1 0 0,-10-1 0 0,13-2 0 15,0-6 0-15,-1 3 0 0,-3 0 0 0,0-1 0 16,0-4 0-16,-1 1 128 0,-2 0-128 0,1-2 0 16,-2 1 0-16,2-5 128 0,-2 2-128 0,-1 0 0 15,0 2 0-15,-2 0 0 0,-2-3 0 0,-1 1 128 16,-2 0-128-16,1 1 0 0,-2-1 0 0,0 1 128 15,0 2-128-15,-1 1 0 0,-2 0 0 0,0 1 0 16,-1 0 0-16,0 4 0 0,0 3 0 0,0 1 0 16,0 1 0-16,-1 2 0 0,0 2 0 0,1 4 0 15,-1 3 0-15,4 2-128 0,0 2 128 0,1 3-128 16,0 0 128-16,1 1-192 0,1 1 192 0,0-1-192 0,1 3 192 16,0-3 0-16,-2-1 0 0,5 0-128 0,1-4 128 15,4-2 0-15,0-1 0 0,-1-2 0 0,-1 0 0 16,-5-10 0-16,8 6 0 0,1-1 0 0,-9-5 0 0,11 2 0 15,-11-2 0-15,9-2 0 0,-1-4 0 0,-2-1 128 16,-1 1-128-16,2-2 128 0,-1-1-128 0,0 0 0 16,-3-3 128-16,1-1-128 0,2-1 0 0,-2-2 144 15,-1-2-144-15,1 1 0 0,-1 2 128 0,-2 0-128 16,-1-3 0-16,0-1 0 0,0 2 0 0,0-1 0 16,-2-2 0-16,-1 2 0 0,-1-3 128 0,2 6-128 15,-1 2 0-15,0 0 0 0,-1 2 0 0,4 11 0 16,0 0 0-16,-9-6 0 0,0-1 0 0,0 5 0 15,0 2 0-15,0 2 0 0,0 1 0 0,0 2 0 0,-2 4 0 16,2 3 0-16,-3 2 0 0,2-1 0 0,-2 4-192 0,2 3 192 16,0-3-128-16,4 2 128 0,-2-2 0 15,4 0-144-15,2 0 144 0,-1-1 0 0,0-3 0 16,5 1-128-16,2 2 128 0,1-4 0 0,-5-12 0 16,8 11 0-16,2-2 0 0,-1-1 0 0,-9-8 0 0,12 5-128 15,0-1 128-15,-1-4 0 0,1 0 0 0,0 0 0 16,0-4 0-16,-1 2 0 0,0-5 0 0,-1 2 128 15,2-1-128-15,0-4 0 0,-2 1 0 0,-1-1 0 16,0-1 0-16,-1 1 128 0,-1 0-128 0,1-2 0 16,-2 0 0-16,1 0 0 0,-4-1 0 0,0 0 128 15,0 2-128-15,-2-1 0 0,-1-1 128 0,-1 1-128 16,-2 0 0-16,-1 3 0 0,-2-1 0 0,-1-1 128 16,1-2-128-16,-2 0 0 0,-3 2 128 0,1 0-128 0,-2 1 0 15,2 2 128-15,-1 0-128 0,1 4 0 0,-1 4 0 16,1 3 0-16,-2 1 0 0,2 1 0 15,-1 3 0-15,2-2 0 0,0 2 0 0,3 4-128 0,-1 2 128 0,2 2-192 16,-2-2 192-16,4 4-192 0,-1 2 192 0,4 1-128 16,1-3 128-16,2 3-128 0,-1-2 128 0,2 2 0 15,1-4 0-15,0 3-128 0,2-1 128 0,0 0 0 16,-2-4 0-16,3 0 0 0,1-2 0 0,1-3 0 16,-1-1 0-16,2 0 0 0,0-5 0 0,0 0 0 15,-1-3 0-15,2-1 0 0,0-2 0 0,-1-2 0 16,0-1 0-16,1-2 0 0,-3 1 0 0,0-2 0 15,-1-5 128-15,0 0-128 0,-1 0 0 0,0-2 128 16,-2-2-128-16,0-1 0 0,1 0 0 0,-4 2 144 0,-2-1-144 16,-1 0 0-16,-2 2 128 0,-1-4-128 15,-1 3 0-15,-1 0 0 0,-4 0 128 0,3 1-128 0,-4 2 0 0,-1 2 0 16,-1 2 0-16,0 1 0 0,-2 2 0 0,0 3 0 16,1 3 0-16,1 3 0 0,-1 1 0 0,1 2 0 15,-2 1 0-15,1 2 0 0,1 2-128 0,0 1 128 16,1 1-128-16,2 2 128 0,1 2 0 0,2-1-144 15,-1 0 144-15,3 2-128 0,0 1 128 0,4-4-128 16,3 0 128-16,2 0 0 0,0 0-144 0,2-1 144 16,4-2 0-16,-1-1 0 0,-1-3-144 0,2-1 144 15,3-3 0-15,0-2 0 0,-3 1 0 0,2-2 0 16,0-1 0-16,0-1 0 0,-1-3 0 0,0 0 0 16,-1-1 0-16,1 0 0 0,0-3 0 0,0-1 0 0,-2 0 0 15,0-2 0-15,0 3 0 0,-1-5 144 16,0-1-144-16,-2 0 0 0,0-1 0 0,-1 1 0 0,1 0 0 0,0-1 0 15,-4 0 0-15,-1 0 0 0,-1-2 0 0,-1 2 0 16,-1-2 128-16,-1 1-128 0,-1 2 0 0,-1 1 0 16,0 2 0-16,-1 5 0 0,0-5 0 0,-1 5 0 15,1-1 0-15,-3 6 0 0,0 4 0 0,-1 0 0 16,0 0 0-16,1 2 0 0,1 6 0 0,0-1 0 16,-1 2-128-16,1 4 128 0,2 2-144 0,-1 3 144 15,2 1-192-15,0 1 192 0,2-2-160 0,2 1 160 16,2 2-128-16,2-5 128 0,1 1 0 0,1-2-128 15,1-2 128-15,1-2 0 0,0-2 0 0,0-2 0 16,0-1 0-16,1-1-128 0,0-1 128 0,-1-2 0 16,-7-5-144-16,11 3 144 15,-2-5-1392-15,-1-2-208 0,-8 4-32 0,10-11-17712 0</inkml:trace>
  <inkml:trace contextRef="#ctx0" brushRef="#br0" timeOffset="38183.24">18321 15703 911 0,'0'0'0'0,"0"0"0"0,0 0 0 0,0 0 0 16,0 0 944-16,0 0 96 0,0 0 32 0,0 0 0 16,0 0-688-16,0 0-144 0,0 0-32 0,0 0 0 15,0 0-16-15,0 0 0 0,0 0 0 0,0 0 0 16,0 0 400-16,0 0 80 0,-8 5 16 0,8-5 0 16,-11 0 80-16,11 0 32 0,-10 2 0 0,10-2 0 15,0 0-288-15,0 0-48 0,-10 2-16 0,10-2 0 16,0 0-272-16,0 0-176 0,0 0 192 0,0 0-192 15,0 0 0-15,0 0 0 0,0 0 0 0,0 0 0 0,0 0 224 0,0 0-64 16,0 0-16-16,0 0 0 16,0 0 832-16,0 0 176 0,0 0 16 0,0 0 16 0,0 0 16 0,0 0 0 15,0 0 0-15,0 0 0 0,0 0-528 0,0 0-96 16,0 0-32-16,0 0 0 0,0 0-272 0,0 0-48 16,0 0-16-16,0 0 0 0,10-4-208 0,-10 4 176 15,10-5-176-15,-10 5 160 0,0 0 128 0,0 0 32 16,0 0 0-16,10-3 0 0,-10 3 64 0,0 0 0 15,0 0 16-15,0 0 0 0,0 0-112 0,10 3-32 16,-10-3 0-16,0 0 0 0,0 0-80 0,11 5-32 16,-11-5 0-16,0 0 0 0,0 0 16 0,12 2 0 15,-12-2 0-15,11 2 0 0,0 0 112 0,-11-2 32 16,0 0 0-16,10 0 0 0,-10 0-112 0,11 2-32 16,-11-2 0-16,0 0 0 0,0 0-160 0,11 2 0 15,1-2 144-15,-1 3-144 0,-11-3 0 0,10 1 0 0,-10-1 0 0,10 4 0 16,-10-4 0-16,12 4 0 0,-12-4 0 0,9 3 0 15,-9-3 0-15,11 2 0 0,0-1 0 16,-11-1 0-16,0 0 0 0,0 0 0 0,11 0 0 0,-11 0 0 16,10 2 0-16,-10-2 128 0,0 0-128 0,0 0 0 15,12 1 0-15,-12-1 128 0,0 0-128 16,10 3 0-16,-10-3 0 0,0 0 144 0,0 0-144 0,12 2 0 16,-12-2 128-16,11 4-128 0,-11-4 0 0,0 0 0 15,10 3 0-15,0-1 0 0,-10-2 0 0,11 2 0 16,-11-2 0-16,10 2 0 0,-10-2 0 0,11 0 0 15,-11 0 0-15,13 0 0 0,-3 0 128 0,1 0-128 16,-11 0 0-16,10 0 0 0,-10 0 0 0,11 0 0 0,-1 0 0 16,-10 0 0-16,0 0 0 0,13 0 0 15,0 0 0-15,0 2 0 0,-1-2 0 0,0-2 0 0,-2 0 0 0,0 0 0 16,1 2 0-16,1-1-144 0,-2 0 144 0,2-2-208 16,-2 1 80-16,1 0 128 0,-2-2-144 0,-9 4 144 15,10-1 0-15,1 0 0 0,-11 1 0 0,11-3 0 16,-11 3 0-16,11-1 0 0,-11 1 0 0,0 0 0 15,0 0 0-15,11-1 0 0,-11 1 0 0,12 0 0 16,-12 0 0-16,11-2 0 0,-11 2 0 0,0 0 0 16,11-1 0-16,-11 1 0 0,11-3 0 0,-11 3 0 15,9-2 0-15,-9 2 0 0,0 0 0 0,0 0 0 16,10-4 0-16,-10 4 0 0,0 0 0 0,0 0 0 16,0 0 0-16,0 0 0 0,0 0-128 0,0 0 128 15,0 0 0-15,0 0 0 0,0 0 0 0,0 0 0 0,0 0 0 0,0 0 0 16,11 5 0-16,-11-5 0 0,0 0 0 0,0 0 0 15,0 0 0-15,9-4 0 0,-9 4 0 0,0 0 0 16,9-4 0-16,-9 4 128 0,0 0-128 0,0 0 144 16,3-9-144-16,-3 9 0 0,4-9 0 0,-4 9 0 15,0 0 0-15,0 0 0 0,0 0 0 0,0 0 128 16,-6-10-128-16,6 10 128 0,0 0-128 0,0 0 128 16,0 0-128-16,-9-6 0 0,1 1 0 0,8 5 128 15,0 0-128-15,-6-6 0 0,-2 0 0 0,8 6 0 16,0 0 0-16,-9-5 0 0,9 5 0 0,-9-5 0 15,1 0 0-15,8 5 160 0,-7-4-160 0,7 4 160 16,0 0-160-16,0 0 0 0,-9-7 0 0,9 7 128 16,0 0-128-16,-8-4 0 0,8 4 0 0,-7-1 0 15,7 1 0-15,0 0 0 0,0 0-144 0,0 0 144 0,0 0 0 0,-7-1 0 16,7 1 0-16,0 0 0 0,0 0 0 0,0 0 0 16,0 0 0-16,0 0 0 0,0-11 0 0,0 11 0 15,3-9 128-15,-3 9-128 0,5-9 0 0,-5 9 0 16,9-5 0-16,-9 5 0 0,0 0 0 0,11-5 0 15,-1 1 0-15,-10 4 0 0,0 0 0 0,10 0 0 16,-10 0-128-16,12 0 128 0,-12 0 0 0,11 2-128 16,-11-2 128-16,11 4 0 0,0-2-144 0,-11-2 144 15,11 5 0-15,0-4-144 0,-1 0 144 0,-10-1 0 16,11 4 0-16,0 0 0 0,2-1 0 0,-2-1 0 0,-11-2 0 16,12 3 0-16,1 0 0 0,-2-1 0 15,0 0 0-15,-11-2 0 0,12 5 0 0,-3-1 0 16,-9-4 0-16,0 0 0 0,0 0 0 0,6 9 0 0,-6-9 0 0,2 10-128 15,-2-10 128-15,-4 13 0 0,4-13 0 0,-8 9 0 16,-1 2 0-16,0-3 0 0,-1-2 0 0,1 3 0 16,0-2 0-16,0 1 0 0,0-2 0 0,1 1 176 15,2-2-176-15,-4 1 0 0,0 0 0 0,1-1 0 16,0 1 0-16,1 0 128 0,-1-1-128 0,0 1 0 16,0-2 0-16,-1 1 0 0,3 2 0 0,-1 1 0 15,-3 2 0-15,2-1-176 0,3-5 176 16,6-4-192-16,-9 9-1344 0,1-3-288 0,0-1-48 15</inkml:trace>
  <inkml:trace contextRef="#ctx0" brushRef="#br0" timeOffset="40719.87">17543 13896 1839 0,'0'0'160'0,"0"0"-160"15,0 0 0-15,-9 2 0 0,-2-2 2192 0,2 2 416 16,0-2 80-16,9 0 0 0,0 0-1904 0,-9 1-384 16,1-1-80-16,8 0 0 0,-9 4-320 0,9-4 0 15,0 0 0-15,-9 1 0 0,1 2 0 0,8-3 0 16,-10 2 0-16,0 1 0 0,3-2 320 0,7-1 96 15,0 0 32-15,-10 3 0 0,0-2 608 0,10-1 128 16,-9 0 32-16,9 0 0 0,0 0-48 0,0 0 0 0,0 0 0 0,0 0 0 16,0 0-400-16,-8 0-96 0,8 0-16 0,-8 0 0 15,8 0-288-15,0 0-64 0,0 0-16 0,-8 0 0 16,8 0-96-16,0 0 0 0,-9 1-16 0,9-1 0 16,0 0-32-16,0 0 0 0,0 0 0 0,0 0 0 15,0 0 96-15,0 0 16 0,0 0 0 0,0 0 0 16,0 0 128-16,0 0 16 0,0 0 16 0,12 2 0 15,0-2-160-15,1 0-48 0,1 0 0 0,-1 0 0 16,-1 0-80-16,1 1-128 0,0-2 176 0,3-1-176 16,2 1 160-16,0 1-160 0,-1 0 128 0,0-1-128 15,-1 1 192-15,1 0-64 0,1 0 0 0,-1 0 0 16,-3-3-128-16,1 2 160 0,0 1-160 0,0 0 160 16,-2 0-160-16,1 4 0 0,0-3 0 0,-1 0 128 15,0-1-128-15,0 0 0 0,0 0 144 0,0 0-144 0,0 0 128 0,2 0-128 16,-2-1 128-16,1 0-128 0,2-3 0 15,-1 3 0-15,-1 1 0 0,0 0 128 0,2 0-128 0,-2-2 0 16,-2 2 0-16,-1-2 0 0,1 0 0 0,0 2 0 16,0 0 0-16,-2 0 128 0,-10 0-128 15,10 0 0-15,-10 0 0 0,13 2 0 0,-2 0 0 0,-11-2 0 16,12-2 0-16,-2 0 0 0,-10 2 0 0,10 0 0 16,-10 0 0-16,0 0 0 0,12-2 0 0,-1 2 128 15,-11 0-128-15,10-4 0 0,-10 4 0 0,0 0 0 16,10-3 0-16,-10 3 0 0,0 0 0 0,11-1 0 15,-11 1 0-15,10 0 0 16,-10 0-528-16,0 0-32 0,0 0 0 0,0 0 0 16,0 0-2032-16,0 0-416 0,0 0-64 15,0 0-7360-15</inkml:trace>
  <inkml:trace contextRef="#ctx0" brushRef="#br0" timeOffset="41524.87">17561 13922 6335 0,'0'0'272'0,"0"0"64"0,0 0-336 0,0 0 0 0,0 0 0 0,0 0 0 16,0 0 848-16,0 0 112 0,0 0 0 0,11 5 16 16,-11-5 128-16,0 0 32 0,10-3 0 0,-10 3 0 15,10 0-224-15,-10 0-32 0,11 0-16 0,-11 0 0 16,12 0-128-16,-2 0-32 0,-10 0 0 0,10 0 0 16,-10 0-320-16,11 2-80 0,-11-2-16 0,10 4 0 15,-10-4-288-15,12 2 160 0,-12-2-160 0,13 1 128 16,-1 1-128-16,-12-2 0 0,11 2 0 0,0 0 128 0,-11-2 304 0,12 0 48 15,-12 0 16-15,13 0 0 0,-2 0 96 16,0 0 32-16,-11 0 0 0,13-2 0 0,0 0-192 16,0-1-48-16,1 2 0 0,-1-2 0 0,0-1-240 0,2 2-144 15,-1-1 160-15,0 2-160 0,-1 1 128 0,2 0-128 16,-2 0 0-16,-1-3 0 0,-12 3 128 0,14-1-128 16,0 0 0-16,-1 2 0 0,-2 0 0 0,0 2 0 15,2-6 0-15,0 3 0 0,-13 0 0 16,15 0 0-16,-2-1 0 0,0 0 0 0,0 1 0 0,0 1 0 15,-1-2 0-15,-1 1 0 0,-11 0 0 0,12 0 0 16,-1-2 0-16,-11 2 0 0,11 2 0 0,-11-2 0 0,11 0 0 16,-11 0 0-16,0 0 128 0,12 1-128 0,-2 3 0 15,-10-4 0-15,0 0 0 0,0 0-336 0,10 0 48 16,-10 0 16 0,0 0-256-16,0 0-48 0,0 0-16 0,0 0 0 15,0 0-1584-15,0 0-320 0</inkml:trace>
  <inkml:trace contextRef="#ctx0" brushRef="#br0" timeOffset="42244.25">17617 13958 4607 0,'0'0'400'0,"0"0"-400"0,0 0 0 0,0 0 0 16,0 0 2016-16,0 0 320 16,0 0 64-16,4-8 16 0,-4 8-1008 0,0 0-208 0,0 0-48 0,0 0 0 15,0 0-192-15,5-6-32 0,-5 6-16 0,0 0 0 16,0 0-112-16,7-7-32 0,-7 7 0 0,0 0 0 15,0 0-336-15,10-2-80 0,-10 2-16 0,12-3 0 16,-12 3-144-16,12-1-48 0,-2 0 0 0,-10 1 0 16,12-2 32-16,-2 1 0 0,-10 1 0 0,12-1 0 15,-2 1 144-15,-10 0 16 0,12-3 16 0,-1 2 0 16,-11 1-80-16,13-2-16 0,-2 2 0 0,-11 0 0 16,12 2 48-16,0-1 0 0,0-1 0 0,-1 0 0 15,0 1-64-15,-1-1-16 0,2 2 0 0,-2-1 0 16,-10-1-96-16,13 1 0 0,2-1-128 0,-2 0 192 15,-2 0-192-15,1 0 128 0,1-1-128 0,0 0 0 0,-1-1 256 0,1 1-64 16,1 1 0-16,-1 0 0 0,2 0 0 16,-4 0 0-16,0-3 0 0,2 1 0 0,1 2-192 0,-1 0 0 15,-1 0 128-15,0-3-128 0,0 2 0 0,1 0 0 16,0-1 0-16,-2 0 0 0,0 0 0 0,1 2 0 16,-1 2 0-16,0 0 0 0,-1-2 0 0,1 0 0 15,-1 0 0-15,0 0 0 0,-10 0 0 0,13 0 0 16,-2-4 0-16,-11 4 0 0,12 4 0 0,-2-1 0 15,-10-3 0-15,10 4 0 0,-10-4 0 0,0 0 0 16,12 2-144-16,-12-2 144 16,0 0-496-16,11 3 0 0,-11-3 0 0,0 0 0 15,10 0-608-15,-10 0-128 0,0 0-32 0,0 0 0 16,0 0-1360-16,0 0-256 0</inkml:trace>
  <inkml:trace contextRef="#ctx0" brushRef="#br0" timeOffset="42938.61">17797 13961 4607 0,'0'0'400'0,"0"0"-400"16,0 0 0-16,0 0 0 0,0 0 3264 0,8-7 560 15,1 1 112-15,-9 6 32 0,7-7-2896 0,-7 7-576 16,11-5-112-16,1 2-32 0,-2 0-352 0,1 0 128 16,-11 3-128-16,12-1 0 0,-2 1 0 0,0-2 0 15,2 1 0-15,1 1 0 0,2 3 0 0,-2-1 0 16,-3-2 0-16,0 0 0 0,-10 0 288 0,15 0 96 16,-2 0 0-16,1 0 16 0,-1-1 464 0,-1 1 96 15,-3 0 0-15,3 0 16 0,1 0-240 0,-1 0-48 0,-1-1-16 0,1 1 0 16,0 0-160-16,-2-2-16 0,1 1-16 15,-1 0 0-15,2-1-208 0,0 2-32 16,-1 0-16-16,0-2 0 0,-1-1-224 0,-10 3 0 0,13 0 0 0,-2 0 0 16,-11 0 128-16,11 3-128 0,0-3 0 0,-11 0 0 15,11 1 160-15,0 2-160 0,-11-3 160 0,12 2-160 16,-2 0 192-16,-10-2-64 0,12-2-128 0,-2 1 192 16,1 0 32-16,-11 1 0 0,10 0 0 15,-10 0 0-15,11-2-16 0,-11 2 0 0,10 2 0 0,-10-2 0 16,0 0 0-16,12 2 0 0,-12-2 0 0,0 0 0 15,10 3-208-15,-10-3 0 0,12 3 0 0,-12-3 0 0,0 0 0 0,0 0 0 16,0 0 0-16,12 1 0 0,-2 0 0 16,-10-1 0-16,0 0 128 0,0 0-128 0,0 0 0 0,12 0 0 15,-12 0 0-15,10-1 0 0,-10 1 0 0,0 0 0 16,0 0 0-16,11-4 0 0,-11 4 0 0,10-5 0 16,-2 1 0-16,-8 4 0 0,0 0-256 0,0 0 16 15,9-4 0-15,-9 4 0 16,0 0-656-16,0 0-128 0,0 0-16 15,0 0-16-15,10-3-544 0,-10 3-128 0,0 0 0 0,0 0-9232 0</inkml:trace>
  <inkml:trace contextRef="#ctx0" brushRef="#br0" timeOffset="43864.08">17922 13930 4607 0,'0'0'400'0,"0"0"-400"16,0 0 0-16,0 0 0 0,0 0 3328 0,0 0 592 16,0 0 112-16,0 0 32 0,0 0-2336 0,13 1-448 15,-2 0-112-15,-11-1-16 0,13 3-560 0,-2-2-112 16,1-1-32-16,0 1 0 0,-2 3-304 0,-10-4-144 16,12 0 128-16,0 2-128 0,-2-1 0 0,-10-1 128 15,11 4-128-15,-1-2 0 0,2 0 336 0,-2 0-16 16,-10-2 0-16,12 0 0 0,0 0 160 0,-2 0 32 0,-10 0 0 0,12 0 0 15,0 0 96-15,-1 2 32 0,1-1 0 0,0-1 0 16,0 0-192-16,-1 0-48 16,1 0 0-16,0 0 0 0,-2-1-256 0,1-1-144 0,-1 2 160 0,0 0-160 15,2 2 128-15,0-2-128 0,-2-2 0 0,1 0 144 16,-1 2-144-16,2 0 0 0,-2 2 0 0,1-2 128 16,-1-2 32-16,1 0 0 0,-1 1 0 0,1 1 0 15,-11 0 96-15,13-1 32 0,-3 1 0 0,-10 0 0 16,12-3 16-16,-12 3 0 0,13-1 0 0,-1 1 0 15,-1 0-176-15,0 0-128 0,-11 0 192 0,11-1-192 0,0 1 128 16,1 0-128-16,1-2 0 0,-3 2 0 16,-10 0 0-16,12 0 0 0,0 0 0 0,-2 0 0 0,-10 0 0 0,12 0 0 15,-2 0 0-15,-10 0 0 0,12 2 0 0,-12-2 0 16,0 0 0-16,10 0 0 0,1 1 128 0,-11-1-128 16,0 0 0-16,10 0 0 0,-10 0 0 0,0 0 128 15,0 0-128-15,11-1 0 0,-1-1 176 0,-10 2-176 16,0 0 160-16,10-4-160 0,-10 4 0 0,11-4 128 15,-11 4-128-15,10-2 0 0,-10 2 0 0,11 0 0 16,-11 0 0-16,0 0 0 0,10 1 0 0,-10-1 0 16,0 0 0-16,0 0 0 0,0 0 0 0,0 0 0 15,11 3 0-15,-11-3 0 0,0 0 0 0,0 0 0 16,0 0 0-16,0 0 0 0,0 0 0 0,0 0 0 16,0 0 0-16,0 0 0 0,0 0 0 0,0 0 0 15,0 0 0-15,0 0 0 0,0 0 0 0,0 0-128 16,0 0 128-16,0 0 0 0,0 0 0 0,0 0 0 0,0 0-128 0,0 0 128 15,0 0 0-15,0 0-128 16,0 0 128-16,0 0 0 0,0 0-432 0,0 0 32 0,0 0 0 0,0 0 0 31,0 0-496-31,0 0-112 0,0 9-16 0,0-9 0 16,0 0-1792-16,0 0-352 0</inkml:trace>
  <inkml:trace contextRef="#ctx0" brushRef="#br0" timeOffset="44300.7">18438 13926 2751 0,'0'0'128'0,"0"0"16"0,0 0-144 0,0 0 0 0,0 0 0 0,0 0 0 16,0 0 896-16,0 0 128 0</inkml:trace>
  <inkml:trace contextRef="#ctx0" brushRef="#br0" timeOffset="44820.8">18407 13914 8287 0,'0'0'736'0,"0"0"-592"0,0 0-144 0,0 0 0 0,0 0 2848 16,0 0 544-16,0 0 96 0,0 0 32 0,0 0-2048 0,12 4-384 16,-2 0-96-16,-10-4-16 0,12 1-448 0,-1-1-80 15,-11 0-32-15,11 0 0 0,0 0-96 0,-1 0-32 16,1-1 0-16,-11 1 0 0,11 1-96 0,1 0 0 15,-2 1-16-15,2-1 0 0,1-1 128 0,-1 0 16 16,-12 0 16-16,12 1 0 0,-1 1 192 0,1-1 48 16,-12-1 0-16,13-1 0 0,-2 1 0 0,-1 0 16 15,-10 0 0-15,12 0 0 0,-2 0-32 0,1 1-16 16,-11-1 0-16,10 2 0 0,-10-2-256 0,13 3-48 16,0 0-16-16,-1 1 0 0,-12-4-224 0,13 5 128 15,-1-5-128-15,-1 1 0 0,1-1 128 0,-1 1-128 0,-1 1 0 16,-10-2 144-16,12-2 48 0,-2 1 0 0,-10 1 0 0,12-1 0 15,-2-2 208-15,-10 3 48 0,11-1 16 0,-11 1 0 16,10 1-112-16,-10-1-32 0,12 0 0 0,-2 3 0 16,-10-3-176-16,11 0-144 0,-11 0 192 0,11 0-192 15,0 2 128-15,-1-2-128 0,1-1 0 0,-1 0 0 16,-10 1 0-16,12-3 128 0,-3 1-128 0,1 0 0 16,0-2 192-16,-10 4-192 0,9-5 192 0,0 0-192 15,0 1 224-15,-9 4-64 0,10-5-16 0,0 1 0 16,-3-1 32-16,-7 5 0 0,11-4 0 0,-11 4 0 15,10-4 0-15,-10 4 0 0,12-3 0 0,-12 3 0 16,13-2-176-16,-3-1 0 0,-10 3 144 0,12-3-144 16,-12 3 0-16,12-2 0 0,-12 2 0 0,12-2 128 15,-2 1-128-15,-10 1 0 0,10-1 0 0,-10 1 0 0,0 0 0 16,11 0 0-16,-11 0 0 0,10 1 0 0,-10-1 0 16,11 1 0-16,-11-1 0 0,0 0 0 0,10 0 0 15,-10 0 0-15,0 0 0 0,0 0 0 0,0 0-320 0,0 0 32 16,0 0 0-16,0 0 0 15,0 0-384-15,0 0-80 16,0 0-16-16,0 0 0 0,0 0-1664 0,0 0-320 0,0 0-80 0</inkml:trace>
  <inkml:trace contextRef="#ctx0" brushRef="#br0" timeOffset="45553.35">18831 13971 13407 0,'0'0'592'0,"0"0"128"0,0 0-576 0,0 0-144 16,0 0 0-16,0 0 0 0,0 0 1120 0,0 0 192 15,0 0 32-15,0 0 16 0,0 0-496 0,0 0-96 16,0 0-32-16,0 0 0 0,0 0-416 0,0 0-96 15,6-6-16-15,-6 6 0 0,11-3-208 0,-1 2 144 16,-10 1-144-16,13-4 128 0,-1 1 64 0,-2 3 0 0,1 0 0 0,-11 0 0 16,12 3 336-16,-1-2 80 0,1-1 16 0,0 3 0 15,-2-6 208-15,2 3 32 0,0 0 16 0,-1 0 0 16,0 3-224-16,2-3-32 0,-3-3-16 16,3 2 0-16,3 1-224 0,0 0-64 0,-2-1 0 0,2-1 0 15,-1 2-64-15,0 0-32 0,-1 0 0 0,0 0 0 16,1 0 32-16,-2-2 0 0,0 0 0 0,0 2 0 15,-1 2-128-15,-2 0 0 0,0-2-128 0,0 0 192 16,-1 0-192-16,-9 0 0 0,11-2 0 0,-11 2 0 16,11 0 144-16,-11 0-144 0,12-2 128 0,-2 2-128 15,-10 0 192-15,10-1-32 0,-10 1-16 0,11-1 0 16,-11 1-144-16,9-3 160 0,-9 3-160 0,12-1 160 0,-12 1-160 16,0 0 0-16,9-3 0 0,-9 3 0 0,0 0 0 15,0 0 0-15,10 0 0 0,-10 0 0 0,11 0-144 0,-11 0-16 16,0 0 0-16,0 0-9984 15,6-6-2000-15</inkml:trace>
  <inkml:trace contextRef="#ctx0" brushRef="#br0" timeOffset="53554.98">19857 14291 8287 0,'0'0'368'0,"0"0"80"0,0 0-448 0,13-4 0 0,-13 4 0 0,14-2 0 16,-1 2 1920-16,-2 2 320 0,-11-2 48 0,15 1 16 15,0 0-1776-15,-1-1-336 0,-1-1-192 0,-2 1 192 16,0 1 368-16,2-2 80 0,2-4 0 0,-2 1 16 15,0 3 416-15,0-1 80 0,0 0 0 0,-3 0 16 0,1-3 32 16,2 4 0-16,0 1 0 0,0-3 0 0,-3 1-304 0,2-2-64 16,-2-1-16-16,1 2 0 0,-11 3-256 15,14-1-48-15,0-1-16 0,0 2 0 0,-3 2-176 0,1-1-48 16,-2 0 0-16,2 3 0 0,0 1-144 0,0-1-128 16,-2-4 144-16,0 4-144 0,1 1 320 0,-1-1-48 15,-10-4 0-15,13 3 0 0,-1 1 240 0,-1 0 64 16,-1 0 0-16,-10-4 0 0,12 2-80 0,-2 1-16 15,1 1 0-15,-11-4 0 0,11-2-144 0,1 2-16 16,0 2-16-16,-2-2 0 0,-10 0-112 0,15-3 0 16,-2 2-16-16,0 1 0 0,-2 0 64 0,0 0 16 15,-1-4 0-15,1 4 0 0,-1 4-64 0,0-4-16 0,-10 0 0 16,14-3 0-16,-3 6-176 0,-11-3 0 16,11 1 144-16,-11-1-144 0,11 7 0 0,1-2 0 0,1 1 0 0,-2-3 0 15,-11-3 0-15,11 5 0 0,1-1 0 0,-1 0 0 16,-11-4 0-16,10 1 0 0,0 1 0 0,1-2 128 15,-11 0 32-15,10-2 16 0,-10 2 0 0,13-2 0 16,0 2 64-16,-1-2 16 0,0 0 0 0,-2 1 0 16,-1 2-256-16,-9-1 128 0,12 2-128 0,-1 0 0 15,-11-2 128-15,11 2-128 0,0 2 0 0,-2-1 144 16,0-2-144-16,0 2 0 0,0-1 0 0,0 1 0 16,-9-3 0-16,12 4 128 0,-2-4-128 0,2 1 0 15,-12-1 128-15,13 2-128 0,0-1 0 0,-1-1 128 16,-12 0 80-16,13 6 16 0,0 10 0 0,-2-6 0 0,-4-6-16 15,1 2 0-15,1-4 0 0,-1 1 0 0,-8-3-32 16,11 1-16-16,-4 0 0 0,2-1 0 0,-9 0-160 0,12 0 0 16,-1 3 0-16,-2-3 0 0,-9 0 0 0,12 0 0 15,-2-1 0-15,3 2 0 0,-3-1 0 0,2 0 0 16,0-1 0-16,0 1 0 0,-2-2 0 0,3 2 0 16,1 0 0-16,1-7 0 0,-2-9 0 0,1 4 0 15,0 7 0-15,1 1 0 0,-1 1 128 0,2 1-128 16,-2-1 192-16,2 3-64 0,-2 0-128 0,0 0 160 15,-2-1-160-15,1 1 160 0,2 0-160 0,-1 0 128 16,-1 0-128-16,0 0 128 0,-1 0-128 0,1 0 0 16,0 0 144-16,0-3-144 0,0 3 0 0,0 0 0 15,0-1 0-15,0 0 0 0,0 1 0 0,1 0 0 16,1 0 0-16,-1-2 128 0,0 0-128 0,1-1 0 0,0-1 0 16,1 2 0-16,-2 0 0 0,2 1 0 0,1-3 0 0,-1 2 0 15,-2-1 144-15,2 6-144 16,2 3 192-16,1-5-192 0,0-8 208 0,-4-1-64 0,-2 4-16 0,2 0 0 15,0 1-128-15,1 1 0 0,-3 0 0 0,0 0 0 16,1 2 0-16,1 0 0 0,-1-2 128 0,-1 2-128 16,-2 4 0-16,0-4 0 0,2 0 0 0,-1 3 128 15,-2 1-128-15,2-2 0 0,-1-3 0 0,-1 2 0 16,-10-1 0-16,13 4 0 0,0-2 0 0,-1-2 0 16,-2 1 0-16,2-2 0 0,0-1 0 0,2 2 0 15,-2 2 0-15,0-2 0 0,-2-2 0 0,2-3 0 16,1 5 0-16,0-1 0 0,-1-2 0 0,-1 2 0 15,1 0 0-15,1-1 0 0,-1 2 0 0,-1 0 0 16,-11 0 0-16,15 0 0 0,0 2 0 0,-1-1 0 0,-4-1 0 0,0 0 0 16,1 0 0-16,-1 1 0 0,1 2 0 15,-1-1 0-15,3 2 0 0,-1-4 0 0,-2-2 0 0,1 2 0 16,0 0 0-16,2 0 0 0,1 0 0 0,-3 0 0 16,0 0 0-16,-1 2 0 0,2-2 0 0,-2 0 0 15,-10 0 0-15,12 0 128 0,0 0-128 0,-2 0 0 16,-10 0 0-16,12 0 0 0,-12 0 0 0,13-2 0 15,-3-1 128-15,-10 3-128 0,11-1 0 0,-11 1 128 16,12 0-128-16,-2 0 128 0,-10 0-128 0,10 0 0 16,0-5 0-16,-10 5 128 0,0 0-128 0,10-2 0 15,-10 2 0-15,9 0 0 0,-9 0 144 0,0 0-144 16,0 0 160-16,11 0-160 0,-11 0 176 0,0 0-176 16,0 0 192-16,10-5-192 0,-10 5 224 0,0 0-64 0,9-4-16 0,-9 4 0 15,11-4-144-15,-11 4 192 0,0 0-192 0,11-2 192 16,0-2-192-16,-11 4 0 0,9-4 0 0,-9 4 128 15,9-4-128-15,-9 4 0 0,9-3 0 0,-9 3 0 16,10-5 0-16,-10 5 0 0,0 0 0 0,0 0 0 16,12-1 0-16,-12 1 0 0,0 0 0 15,0 0 0-15,11-3 0 0,-11 3 0 0,0 0 0 0,0 0 0 16,0 0 0-16,0 0-144 0,7-4 144 0,-7 4-208 31,0 0-944-31,11-4-192 0,-11 4-48 0,0 0 0 0,9-5-1424 0,-9 5-304 0,8-5-48 16</inkml:trace>
  <inkml:trace contextRef="#ctx0" brushRef="#br0" timeOffset="56399.89">19278 13926 11967 0,'0'0'528'0,"0"0"112"0,0 0-512 0,0 0-128 0,0 0 0 0,-9 5 0 16,0-3 0-16,9-2 192 0,-9 4-192 0,9-4 192 16,0 0-464-16,-9 6-96 0,9-6-16 0,0 0 0 15,0 0 176-15,0 0 16 0,0 0 16 0,0 0 0 0,0 0 448 0,0 0 96 16,0 0 16-16,0 0 0 0,0 0 768 0,0 0 144 16,0 0 48-16,0 0 0 0,0 0 16 0,0 0 16 15,0 0 0-15,0 0 0 0,0 0-560 0,0 0-112 16,0 0-32-16,-10 5 0 0,10-5-544 0,-7 6-128 15,7-6 0-15,0 0 0 0,-11 3 0 0,11-3 0 16,-9 4 0-16,9-4 0 0,-9 5 128 0,9-5 0 16,-10 1 0-16,10-1 0 0,-10 0 192 0,10 0 16 15,-10-1 16-15,10 1 0 0,0 0 176 0,0 0 48 16,-10-3 0-16,10 3 0 0,-10-5-32 0,10 5 0 16,0 0 0-16,-10-1 0 0,0 1-96 0,10 0 0 0,-12-1-16 15,3 1 0-15,9 0-112 0,-12 5 0 16,2-1-16-16,0 0 0 0,10-4-176 0,-11 4-128 15,-1 1 192-15,1 1-192 0,11-6 208 0,-11 3-64 0,-1 1-16 0,3-3 0 16,9-1 96-16,-11 1 16 0,1-1 0 0,1 0 0 16,9 0 128-16,-11-1 16 0,0 2 16 0,0-1 0 15,1-1 48-15,1 0 0 0,9 1 0 0,-11-3 0 16,1 2-128-16,1 1-32 0,0 4 0 0,0-4 0 16,-2-4-96-16,1 3 0 0,-1 1-16 0,1 0 0 15,1 1-176-15,0-1 128 0,-2-1-128 0,2 1 128 16,1 0-128-16,-2 0 192 0,-1-2-192 15,11 2 192-15,-5 11-64 0,-1-3 0 0,6-8 0 0,-11 1 0 16,2-1 32-16,9 0 0 0,-12 0 0 0,3-1 0 16,9 1-16-16,-12-3 0 0,2 0 0 0,10 3 0 0,-12-2-144 0,-2-6 160 15,-6-6-160-15,5 3 160 0,3 6-32 0,0 2-128 16,-1-1 192-16,1 3-64 0,3 0-128 0,9 1 128 16,-10 0-128-16,1 1 128 0,0-1-128 0,9 0 0 15,-12-1 0-15,3 1 0 0,9 0 0 0,-9 0 0 16,-2 0 0-16,3-3 128 0,8 3-128 0,-9 0 0 15,0 0 0-15,9 0 0 0,-9 3 0 0,9-3 128 16,-9-3-128-16,1 2 128 0,0-2 16 0,8 3 0 16,-9 0 0-16,1-2 0 0,8 2-144 0,-9 0 192 15,9 0-192-15,0 0 192 0,-9-2-192 0,1 2 0 16,-1 2 0-16,9-2 0 0,-9 2 0 0,9-2 0 16,-10 3 0-16,0 1 0 0,10-4 0 0,-10 1 0 15,1 2 0-15,9-3 0 0,-11 2 0 0,4-2 0 0,-1 0 0 16,8 0 0-16,-9 0 0 0,1-2 0 15,0 4 0-15,8-2 0 0,-10 2 128 0,10-2-128 0,-9 1 0 0,1-1 128 16,-1 0-128-16,9 0 0 0,-10 1 0 16,10-1 128-16,-10-1-128 0,2 0 0 0,8 1 144 0,-8 0-144 15,8 0 0-15,-10 0 0 0,1-2 0 0,9 2 128 16,-9 2-128-16,9-2 0 0,-11 0 0 16,3 1 0-16,1 0 0 0,7-1 0 0,-10 3 0 0,10-3 0 15,-10 0 0-15,2 1 0 0,8-1 0 0,-10 1 0 16,1 1 0-16,9-2 0 0,-9 2 0 0,9-2 0 15,-10 0 0-15,10 0 0 0,-10 0 0 0,1 0 0 16,9 0 0-16,-9 0 144 0,9 0-144 0,0 0 0 16,-9 2 0-16,1-2 0 0,-1 0 0 0,0 1 0 0,-1 0 128 15,10-1-128-15,-9 3 0 0,9-3 0 16,-10 2 0-16,10-2 0 0,-9 4 0 0,0 0 0 0,-1-2 0 0,10-2 0 16,0 0 0-16,-9 1 0 0,0-1 0 0,9 0 0 15,-9-3 128-15,9 3-128 0,-10 0 144 0,10 0-16 16,-7-5-128-16,7 5 192 0,-12-3-48 0,3 2-16 15,9 1 0-15,0 0 0 0,-9-2-128 16,1 0 192-16,8 2-192 0,-9-1 192 0,0-2-192 0,9 3 0 16,-9-1 144-16,9 1-144 0,-10 0 0 0,2 0 128 15,0 0-128-15,8 0 0 0,-11 0 0 0,11 0 0 16,-9 1 0-16,2 1 0 0,7-2 0 0,-10 0 0 16,1-3 0-16,9 3 128 0,-9-1-128 0,9 1 0 15,-9-2 0-15,9 2 0 0,-9-2 0 0,1 2 0 16,0-3 0-16,8 3 128 0,-9 3-128 0,0-3 0 15,1 0 0-15,8 0 0 0,-10 0 0 0,2 0 0 0,8 0 0 0,-9 0 0 16,9 0 0-16,-9 0 0 0,9 0 0 0,-9 0 0 16,-1 0 0-16,10 0 0 0,0 0 0 0,-9 0 0 15,-1 1 0-15,10-1 0 0,-11-1 0 0,11 1 0 16,-10 0 0-16,2-3 0 0,8 3 0 0,-9 0 128 16,0 0-128-16,9 0 0 0,-11-2 0 0,2 0 0 15,0 2 0-15,9 0 128 0,-10 0-128 0,1-2 128 16,9 2-128-16,-9 0 0 0,-1 0 0 0,10 0 0 15,-10 0 0-15,10 0 0 0,-9-2 0 0,0 1 128 16,-2 0-128-16,2 1 0 0,9 0 0 0,-9 0 0 16,0-4 0-16,9 4 0 0,-8-3 0 0,8 3 0 15,-10-2 0-15,1-1 144 0,-1 0-144 0,1 2 0 0,-1 1 0 16,-1 0 0-16,2 0 0 0,2 1 0 0,7-1 128 16,-11 3-128-16,2-2 0 0,9-1 0 0,-10 4 0 15,0-1 0-15,1-3 0 0,9 0 0 0,-9 1 0 0,9-1 0 16,-9 3 0-16,1-3 0 0,8 0 0 0,-9 1 0 15,9-1 0-15,-9 1 0 0,0-1 128 0,9 0-128 16,-9 2 0-16,9-2 0 0,-9-2 0 0,9 2 128 16,-10-1-128-16,10 1 0 0,-9 0 128 0,9 0-128 15,-10 0 0-15,2-1 0 0,8 1 0 0,-9 0 0 16,1 1 0-16,8-1 0 0,0 0 0 0,-9 3 0 16,0-3 0-16,9 0 0 0,-8 4 0 0,8-4 0 15,-8 1 0-15,8-1 0 0,0 0 0 0,-8 4 0 16,8-4 0-16,0 0 0 0,-9 0 128 0,9 0-128 15,-8 0 0-15,8 0 0 0,0 0 0 0,-9 0 128 16,3-4-128-16,6 4 0 0,-8-1 144 0,8 1-144 0,-9-2 0 0,9 2 144 16,0 0-144-16,0 0 0 0,-11-2 144 0,11 2-144 15,-7-4 0-15,7 4 0 0,-10-3 0 0,10 3 128 16,0 0-128-16,-9 0 0 0,0-1 0 16,9 1 0-16,0 0 0 0,-9 4 0 0,9-4 0 15,-9 0 0-15,0 1 0 0,9-1 0 0,0 0 0 0,-11 3 0 16,2-3 0-16,9 0 128 0,0 0-128 0,-9 0 128 15,9 0-128-15,-10 0 144 0,1-2-144 0,9 2 160 16,-10 0-160-16,10 0 0 0,-9-1 0 0,9 1 128 16,-9 0-128-16,9 0 128 0,0 0-128 0,-8-1 128 15,1 1-128-15,-3 0 0 0,1 0 0 0,9 0 0 16,0 0 0-16,0 0 0 0,-9 0 128 0,1 0-128 16,-2 2 0-16,1 0 0 0,9-2 0 0,-9-2 0 0,0 2 0 15,9 0 0-15,0 0 0 0,0 0 0 0,-12 2 0 0,1-2 0 16,2-2 128-16,9 2-128 0,-9 2 0 0,9-2 0 15,-9-2 0-15,9 2 0 0,-9 2 0 0,1-2 0 16,0-2 128-16,8 2-128 0,-9 0 0 0,9 0 0 16,-9-1 0-16,9 1 0 0,-10 1 0 0,10-1 0 15,-8-1 0-15,8 1 0 0,-9 0 0 0,9 0 0 16,-9 0 0-16,9 0 0 0,-8-1 0 0,8 1 0 16,0 0 128-16,-8 0-128 0,8 0 0 0,0 0 0 15,-8 2 0-15,8-2 0 0,-8 4 0 0,8-4 0 16,0 0 0-16,0 0 0 0,-9 2 0 0,9-2 0 15,-9 1 0-15,9-1 0 0,0 0 0 0,0 0 0 0,-8 4 0 0,8-4 0 16,0 0 0-16,-8 2 0 0,8-2 0 16,0 0 128-16,-9 3-128 0,9-3 0 0,0 0 0 0,-8 1 0 15,8-1 0-15,0 0 0 0,-7 2 0 0,7-2 0 16,-8 2 0-16,8-2 0 0,0 0 0 0,0 0 0 16,-8 3 0-16,8-3 0 0,0 0 0 0,0 0 0 15,0 0 128-15,-8 2-128 0,8-2 0 16,0 0 128-16,0 0-128 0,0 0 0 0,0 0 144 0,0 0-144 15,0 0 0-15,0 0 128 0,0 0-128 0,0 0 0 16,0 0 0-16,0 0 0 0,0 0 0 0,0 0 0 16,0 0 0-16,0 0 0 0,0 0 0 0,0 0 0 15,-9 0 0-15,9 0 0 0,0 0 0 0,0 0 0 16,0 0 0-16,0 0 0 0,0 0 0 0,0 0 0 16,0 0 0-16,0 0 0 0,0 0 0 0,0 0 0 0,0 0 128 15,0 0-128-15,0 0 128 0,0 0-128 0,0 0 0 16,0 0 0-16,0 0 0 0,0 0 0 0,0 0 0 0,0 0 0 15,0 0 0-15,0 0-128 0,0 0 128 16,0 0 0-16,0 0 0 0,0 0 0 0,0 0 0 0,0 0-128 16,0 0 128-16,0 0-128 0,0 0-32 0,0 0 0 15,0 0 0-15,0 0 0 16,0 0-416-16,0 0-96 0,0 0-16 0,0 0 0 16,0 0-1728-16,0 0-336 0,0 0-80 0,0 0-16 15,0 0-752-15,5-9-160 0</inkml:trace>
  <inkml:trace contextRef="#ctx0" brushRef="#br0" timeOffset="57324.03">16857 13984 2751 0,'0'0'128'0,"0"0"16"0,0 0-144 0,0 0 0 0,0-8 0 0,0 8 0 16,0 0 2448-16,5-9 464 0,-5 9 96 0,0 0 0 15,0 0-1184-15,0 0-240 0,0 0-48 0,0 0-16 16,0 0-512-16,0 0-112 0,0 0 0 0,0 0-16 16,0 0-368-16,0 0-64 0,0 0 0 0,0 0-16 15,0 0 192-15,0 0 32 0,0 0 16 0,0 0 0 16,0 0 224-16,0 0 64 0,0 0 0 0,0 0 0 16,-9-1-192-16,9 1-16 0,0 0-16 0,-9 0 0 15,9 0-320-15,-10 1-64 0,-1-1-16 0,3 2 0 16,8-2-96-16,-9 2-32 0,0 0 0 0,0 0 0 0,0 2-32 15,0 1-16-15,1-2 0 0,0 1 0 0,-1 0-32 16,9-4 0-16,-10 4 0 0,0 0 0 0,0-2 96 0,2 1 16 16,8-3 0-16,-9 1 0 0,9-1 176 0,-10 1 32 15,0-5 16-15,10 4 0 0,-9 0-48 0,9 0-16 16,-9-2 0-16,9 2 0 0,-9-3-80 0,0-1 0 16,0 0-16-16,9 4 0 0,-8-2-96 0,8 2-16 15,-9-7 0-15,9 7 0 0,-9-2-32 0,9 2-16 16,-9-4 0-16,9 4 0 0,-10-2-144 0,10 2 0 15,0 0 0-15,-9 0 128 0,9 0-128 0,0 0 0 16,0 0 0-16,0 0 0 0,0 0 0 0,-7 2 0 16,7-2 0-16,0 0 0 0,0 0 0 0,0 0 0 0,0 0 0 0,0 0 0 15,0 0 0-15,-8 0 0 0,8 0 0 0,0 0 0 16,0 0 0-16,0 0 0 0,-9-3 0 0,9 3 128 16,0 0-128-16,0 0 0 0,0 0 0 0,-8-2 0 15,8 2-160-15,0 0-64 0,0 0-16 0,-8-3 0 31,8 3-496-31,-8 0-96 0,8 0-32 0,0 0 0 16,0 0-1408-16,0 0-288 0,-6 6-48 0,6-6-7040 0,0 0-1408 0</inkml:trace>
  <inkml:trace contextRef="#ctx0" brushRef="#br0" timeOffset="58915.25">16441 13767 20383 0,'0'0'896'0,"0"0"192"0,0 0-864 0,0 0-224 0,0 0 0 0,0 0 0 15,0 0 784-15,0 0 112 0,0 0 32 0,0 0 0 16,0 0-512-16,0 0-96 0,0 0-32 0,0 0 0 16,0 0-128-16,0 0-32 0,0 0 0 0,0 0 0 15,0 0-128-15,-4-7 160 0,-2 2-160 0,6 5 160 16,0 0 272-16,0 0 48 0,0 0 16 0,-7-5 0 0,-1-2 192 15,8 7 32-15,-9-5 16 0,9 5 0 16,0 0-96-16,0 0 0 0,0 0-16 0,0 0 0 0,-11-3-192 16,11 3-48-16,0 0 0 0,0 0 0 0,-13 2 64 0,3-2 16 15,10 0 0-15,0 0 0 0,-10 1 32 0,0-2 0 16,0-2 0-16,10 3 0 0,-9 0-128 0,0 0-32 16,0 0 0-16,9 0 0 0,-9-4-64 0,0 1-16 15,0 3 0-15,1-1 0 0,-1-1-32 0,1 0-16 16,-1-2 0-16,1 2 0 0,0 2-48 15,8 0-16-15,-10-4 0 0,1 2 0 0,-2 1 48 0,2 1 0 16,9 0 0-16,-9 0 0 0,0 0 48 0,9 0 16 16,-11 0 0-16,2 0 0 0,9 0-96 0,-10 0-16 15,1-4 0-15,0 3 0 0,9 1 48 0,-11 0 0 0,2-1 0 16,9 1 0-16,-9 0 0 0,1 0 0 0,0-2 0 16,8 2 0-16,-10 0 0 0,10 0 0 0,-9-4 0 15,1 2 0-15,1-1-64 0,1-1 0 0,6 4 0 0,-8-2 0 16,8 2-128-16,-9 0 128 0,0 0-128 15,9 0 128-15,-9 0-128 0,9 0 0 0,-12 0 0 0,1 0 0 16,1 0 128-16,1 0-128 0,0 1 0 0,0 2 128 16,-1-2-128-16,10-1 0 0,-10 0 0 0,1 0 0 15,0 1 0-15,0 1 208 0,0-1-48 0,9-1-16 16,-10-1 48-16,10 1 0 0,-11-3 0 0,2 0 0 16,9 3-64-16,-10-1-128 0,0 0 192 0,1-2-64 15,0-1 0-15,9 4-128 0,-11-2 192 0,2-1-64 16,-1 2-128-16,1-2 160 0,-1 2-160 0,1 1 160 15,0 1-160-15,0 2 0 0,-1-1 0 0,1 2 0 16,9-4 0-16,-11 1 0 0,1 2 0 0,1 0 0 0,1 1 0 0,8-4 0 16,-12 0 0-16,3 0 0 0,1 1 0 0,8-1 128 15,-10 3-128-15,2-2 0 0,8-1 0 0,-9 0 128 16,0 0-128-16,9 0 0 0,-10-1 128 0,3 1-128 16,-1 2 128-16,8-2-128 0,-9-1 128 0,1 1-128 15,8 0 0-15,-11 4 128 0,2-2-128 0,1 1 0 16,1 0 0-16,7-3 128 0,-9 2-128 0,1 1 0 15,0 1 0-15,8-4 0 0,-9 2 0 0,0 0 0 16,0 0 128-16,9-2-128 0,-10-4 0 0,1 4 0 16,0 2 144-16,9-2-144 0,-9 2 0 0,9-2 128 15,-10-2-128-15,-1 0 0 0,2 0 0 0,9 2 144 16,-9 0-144-16,0-3 0 0,0-1 144 0,1 2-144 0,8 2 0 0,-9-3 144 16,0 0-144-16,-1 2 0 0,1 1 0 0,0 0 0 15,0-1 128-15,9 1-128 0,-9-2 0 0,0 1 128 16,0 1-128-16,9 0 0 0,0 0 0 0,-9 0 0 15,9 0 144-15,-12 0-144 0,0 0 160 0,3-1-160 16,9 1 144-16,-9-3-144 0,-2 1 128 0,2 0-128 16,0 1 0-16,1 0 0 0,8 1 128 0,-10 0-128 15,1-6 0-15,9 6 0 0,-9-1 0 0,9 1 0 16,-11 0 0-16,2-2 0 0,9 2 0 0,-9-2 0 16,0 0 0-16,9 2 0 0,-9-3 0 0,9 3 0 15,-11-1 0-15,3-1 0 0,8 2 128 0,-9 0-128 16,2 0 0-16,7 0 0 0,-11-1 0 0,2 1 128 15,9 0-128-15,-8 3 0 0,8-3 0 0,-10 4 0 0,1-2 0 16,1 2 0-16,-1 0 0 0,1-1 0 0,0-3 0 0,0 0 0 16,-1 2 0-16,9-2 0 0,-10 3 0 15,0-2 0-15,1-1 0 0,0 2 0 0,0 0 0 0,0 1 0 16,0-3 128-16,1 2-128 0,-1 1 0 16,1-2 0-16,-1-2 0 0,0 1 128 0,0 0-128 0,0 3 0 15,-2-1 0-15,2-2 128 0,9 0-128 0,-10 3 0 16,-2 1 0-16,1 0 0 0,2-4 0 0,9 0 0 15,-10 2 0-15,-1 0 0 0,1-1 0 0,1 1 0 16,0 1 0-16,1 1 0 0,8-4 0 0,-10 4 0 16,0-3 0-16,3 0 0 0,-3 1 0 0,10-2 0 15,0 0 0-15,-7 5 0 0,7-5 0 0,0 0 0 16,-13 3 0-16,3-1 0 0,10-2 0 0,0 0 128 16,-10 4-128-16,10-4 0 0,-9 5 0 0,9-5 128 0,-9 2-128 15,9-2 0-15,-9 2 0 0,0 2 0 0,1-1 0 0,8-3 0 16,0 0 0-16,-8 1 0 0,8-1 0 0,-9 3 0 15,9-3 0-15,0 0 0 0,-8 4 128 0,8-4-128 16,0 0 0-16,-8 3 0 0,8-3 0 0,0 0 0 16,0 0 0-16,0 0 0 0,-8 6 0 0,8-6 0 15,0 0 0-15,0 0 0 0,0 0 0 0,0 0 0 16,0 0 0-16,0 0 0 0,0 0 0 0,0 0-176 16,0 0-1104-1,0 0-208-15,0 0-48 0,0 0-16 0,0 0-1984 0,12 2-400 0</inkml:trace>
  <inkml:trace contextRef="#ctx0" brushRef="#br0" timeOffset="62114.48">14418 10875 4607 0,'0'0'400'0,"0"0"-400"0,0 0 0 0,0 0 0 0,0 0 2064 0,0 0 336 16,0 0 64-16,0 0 16 0,0 0-1184 0,0 0-224 15,0 0-48-15,0 0-16 0,0 0-480 0,1-9-80 16,-1 9-32-16,0 0 0 0,0 0-128 0,4-11-32 15,-4 11 0-15,4-9 0 0,-4 9 320 0,0 0 64 16,0 0 16-16,0 0 0 0,0 0 272 0,0 0 48 16,0 0 16-16,0 0 0 0,0 0-224 0,0 0-32 15,0 0-16-15,0 0 0 0,8-5-128 0,-8 5-16 16,0 0-16-16,0 0 0 0,9-5-176 0,-9 5-16 16,0 0-16-16,0 0 0 0,0 0-80 0,10-5-16 15,-10 5 0-15,0 0 0 0,0 0 32 0,9-3 0 16,-9 3 0-16,0 0 0 0,0 0 16 0,0 0 0 15,0 0 0-15,0 0 0 0,0 0-48 0,10-3 0 16,-10 3 0-16,0 0 0 0,10 0-128 0,-10 0-128 0,0 0 192 0,0 0-192 16,0 0 320-16,0 0-32 0,0 0-16 0,9 0 0 15,-9 0 192-15,0 0 48 0,0 0 0 0,0 0 0 16,0 0 112-16,0 0 16 0,0 0 16 0,0 0 0 16,0 0-96-16,0 0-32 0,0 0 0 0,0 0 0 15,0 0-144-15,0 0-48 0,0 0 0 0,-2-10 0 16,2 10-96-16,0 0-32 0,-7-9 0 0,0 1 0 15,7 8-208-15,-7-7 128 0,-2 1-128 0,1 1 0 16,0 1 128-16,1-1-128 0,-2 1 0 0,0 1 0 16,-1-1 192-16,-1 0-64 0,1 0-128 0,-1 2 192 15,0 0-192-15,-2 1 176 0,0 0-176 0,0 1 160 16,-2 0-16-16,3 0 0 0,2-3 0 0,0 3 0 16,-2-1-16-16,0 0 0 0,-1 1 0 0,4-2 0 15,9 2-128-15,-12 0 0 0,-2 0 0 0,1 0 0 0,0 0 128 0,1 0-128 16,-1 0 0-16,-1 0 128 0,-2 2-128 15,3-1 0-15,-3 0 0 0,2 2 0 0,1-3 0 0,-1 2 0 16,-1 0 0-16,2-1 0 0,0 0 0 16,0 1 0-16,0-2 0 0,1 1 0 0,1-1 0 0,-1 1 0 15,0-1 0-15,1 2 0 0,-1-1 0 0,0-1 128 16,0-1-128-16,2 1 0 0,-1 0 128 0,0 0-128 16,-1-2 128-16,0 2-128 0,-1 0 0 0,0 0 0 15,-1-1 128-15,1 0-128 0,0 1 0 0,0-2 0 16,-2 1 144-16,2 0-144 0,0-1 128 0,2 1-128 15,-1 0 128-15,-1 1-128 0,0 0 0 0,0 0 0 16,0 0 0-16,-2 0 0 0,1 0 0 0,1 0 0 0,3 0 0 0,-1-3 128 16,-1 3-128-16,1 0 0 0,0 0 128 0,1 0-128 15,1-1 0-15,0 0 0 0,-2-1 0 0,2 2 0 16,0 0 0-16,-2 0 0 0,1 0 0 0,1 0 0 16,0 0 0-16,0 0 0 0,0 0 0 0,-1 0 128 15,1 0-128-15,1 0 0 0,-1 0 128 0,0 0-128 16,0 0 0-16,0 0 144 0,9 0-144 0,-11-2 0 15,1 0 0-15,0 1 0 0,1 0 0 0,-1 1 0 16,1-4 128-16,-1 1-128 0,-2 1 0 0,2 0 0 16,1 1 0-16,-1 0 0 0,0-3 0 0,1 3 0 15,-2 1 160-15,1 0-160 0,0-3 128 0,-1 2-128 16,-1-1 0-16,2 2 0 0,0 0 0 0,0 0 0 0,1 0 0 16,0 0 0-16,1 0 0 0,-1 2 128 0,0-1-128 15,0 0 0-15,0 1 0 0,0-2 0 0,-2 0 0 0,2 1 0 16,9-1 128-16,-10 2-128 0,-1 1 0 0,2-2 0 15,9-1 0-15,-10 2 0 0,-1-1 0 16,3 0 0-16,8-1 128 0,-9 2-128 0,0-1 0 0,1 0 0 16,8-1 0-16,-9 3 0 0,0-3 0 0,9 0 0 15,-9 1 0-15,9-1 0 0,-9 0 0 0,9 0 0 16,-9 1 0-16,9-1 0 0,-9 2 0 0,9-2 128 16,-9 2-128-16,1 0 0 0,0-1 0 0,8-1 0 15,-9 1 0-15,9-1 0 0,-11 3 0 0,4-1 0 16,7-2 0-16,-10 3 0 0,10-3 0 0,-9 3 0 15,1-2 0-15,8-1 0 0,-9 0 0 0,9 0 0 16,-9 0 0-16,9 0 0 0,-10 1 0 0,10-1 0 0,-9-1 128 16,9 1-128-16,-9 0 0 0,1 0 0 15,-1 0 0-15,9 0 0 0,0 0 0 0,-10 1 0 0,10-1 0 0,-9 2 0 16,9-2 0-16,-10 1 0 0,1-1 0 0,9 0 0 16,-9 1 0-16,9-1 0 0,-11 0 128 0,2 1-128 15,9-1 0-15,-9 3 0 0,0-3 0 0,9 0 0 16,-9 3 0-16,9-3 0 0,-9 2 0 0,9-2 0 15,0 0 0-15,-8 0 0 0,-1 0 0 0,9 0 0 16,0 0 0-16,0 0 0 0,-8-2 144 0,8 2-144 16,-8-2 0-16,8 2 0 0,0 0 0 0,0 0 128 15,-10-2-128-15,10 2 0 0,0 0 0 0,0 0 0 16,-10-2 0-16,10 2 0 0,-9 0 0 0,9 0 0 16,-9 2 0-16,9-2 0 0,0 0 0 0,0 0 0 0,0 0 0 0,-9 4 0 15,9-4 0-15,0 0 0 0,0 0 0 0,0 0 0 16,-9 2 0-16,9-2 0 0,0 0 0 0,0 0 0 15,0 0 0-15,0 0 0 0,0 0 0 0,0 0 0 16,-8 0 0-16,8 0 128 0,0 0-128 0,0 0 0 16,0 0 0-16,0 0 0 0,0 0 0 0,0 0 0 15,0 0 0-15,0 0 0 0,0 0 0 0,0 0 0 16,0 0 0-16,0 0 0 0,0 0 0 0,0 0 0 16,0 0 0-16,0 0 0 0,0 0 0 0,0 0 0 15,0 0 0-15,0 0 0 0,0 0 0 0,0 0 0 16,0 0 0-16,0 0 0 0,-8-2 0 0,8 2 0 15,0 0 0-15,0 0 128 0,0 0-128 0,0 0 0 16,0 0 0-16,-6-6 0 0,6 6 0 0,0 0 0 0,0 0 0 16,0 0 0-16,-7-5 0 0,7 5 0 0,0 0 0 0,0 0 0 15,0 0 0-15,0 0 0 0,0 0 0 0,0 0 0 16,0 0 0-16,0 0 0 0,-8-6 0 0,8 6 0 16,0 0 0-16,0 0 0 0,-6-4 0 15,6 4 0-15,-8-5 0 0,8 5 0 0,0 0 0 0,-8-4 0 16,0 1 0-16,8 3 0 0,0 0 0 0,0 0 0 15,0 0 0-15,0 0 0 0,0 0 0 0,0 0 0 16,0 0 0-16,0 0 0 0,-7-4 0 0,7 4 0 16,0 0 0-16,0 0 0 0,0 0 0 0,0 0 0 15,0 0 0-15,0 0 0 0,0 0 0 0,0 0 0 16,-7-2 0-16,7 2 0 0,0 0 0 0,0 0 0 16,-8-2 0-16,8 2 0 0,0 0 0 0,0 0 0 15,0 0 0-15,0 0 0 0,0 0 0 0,0 0 0 16,-9 2 0-16,9-2 0 0,0 0 0 0,0 0 0 15,0 0 0-15,0 0 0 0,0 0 0 0,0 0 0 16,0 0-368-16,0 0-32 0,0 0-16 16,0 0 0-16,0 0-1312 0,0 0-272 0,0 0-48 0,-6 7-16 15,6-7-816-15,-8 11-144 0,-1-2-48 0</inkml:trace>
  <inkml:trace contextRef="#ctx0" brushRef="#br0" timeOffset="64482.04">12323 6891 12431 0,'0'0'544'0,"0"0"128"0,0 0-544 0,0 0-128 16,0 0 0-16,0 0 0 0,0 0 1312 0,0 0 224 15,0 0 64-15,0 0 0 0,0 0-576 0,0 0-128 16,0 0 0-16,0 0-16 0,-5-8-304 0,5 8-64 16,0 0-16-16,0 0 0 0,0 0-16 0,0 0 0 15,0 0 0-15,0 0 0 0,-10-3 96 0,10 3 0 0,0 0 16 0,-5 11 0 16,3 14 0-16,-4-18 0 0,-4-20 0 0,10 13 0 15,-3 17 80-15,1-4 16 0,-4-6 0 0,6-7 0 16,0 0-96-16,0 0-16 0,0 0 0 0,-9 1 0 16,9-1-80-16,0 0-32 0,-10-1 0 0,10 1 0 15,-10 0-192-15,10 0-32 0,-11-3-16 0,2 3 0 16,9 0-80-16,-12-4-16 0,2 3 0 0,-1 0 0 16,2 2 32-16,-2-1 0 0,-1 0 0 0,0 3 0 15,-1-1-16-15,-3-2 0 0,-2 0 0 0,0 1 0 16,4 2 32-16,-1 1 0 0,1-3 0 0,1 2 0 0,0-2 16 15,1-1 16-15,-1-1 0 0,0-10 0 0,0-9 48 0,0 3 16 16,1 10 0-16,0 1 0 0,1 0-80 16,-1 5-32-16,2-4 0 0,-1 5 0 0,-1 3-160 0,2-1 0 15,-1-1 144-15,1 1-144 0,0-1 0 0,-1-1 0 16,1-3 0-16,-1 3 0 0,1 3 0 0,-1 0 0 16,2-1 0-16,0 0 0 0,-1-2 0 0,-1-2 0 15,0 2 0-15,0 0 128 0,1 2-128 0,1-2 192 16,-2 0-64-16,2-2 0 0,1 0 16 0,-1 2 16 15,0-3 0-15,0 2 0 0,0 1 16 0,0 0 0 16,-2-3 0-16,1 3 0 0,-1 0-48 0,1 0 0 0,-1 0 0 16,1 0 0-16,1-2-128 0,-1-1 160 0,-4 2-160 15,3 2 160-15,2 2-160 0,-1-1 0 0,10-2 0 16,-10 1 0-16,1-1 0 0,-2 12 0 0,1 9 0 0,0-12 0 16,-1-19 0-16,2 3 0 0,0 5 0 15,1 0 0-15,0 1 0 0,-1 0 0 0,0-1 0 16,9 2 0-16,-9 0 128 0,0 2-128 0,0-1 0 15,1 0 128-15,0-1-128 0,8 0 160 0,-10-2-160 0,2 0 160 16,8 2-160-16,-9-1 0 0,9 1 144 0,-9 0-144 16,-1-1 0-16,10 1 0 0,-9-3 0 0,9 3 128 15,-10 0-128-15,2-2 0 0,8 2 0 0,-9-2 0 16,1 0 0-16,8 2 128 0,-10-3-128 0,1 2 0 16,9 1 0-16,-11-2 0 0,1 1 0 0,-1 1 0 15,1 0 0-15,1 0 0 0,0-2 0 0,-1 2 0 16,3 0 0-16,-1 0 0 0,-1 0 0 0,1-2 128 15,0 2-128-15,0 0 0 0,-1-1 0 0,9 1 0 0,-9 3 0 0,9-3 0 16,-9 0 0-16,9 0 0 0,-9 2 0 0,0-2 144 16,-3-2-144-16,3 0 0 0,9 2 128 0,-8 0-128 15,-1 0 0-15,9 0 0 0,-9 0 160 0,0 0-160 16,-1 0 128-16,10 0-128 0,0 0 0 0,-9 4 128 16,0-4-128-16,0 1 0 0,-1 2 0 0,0 0 0 15,3-1 0-15,-3 2 0 0,0-1 0 0,1-2 0 16,0-2 0-16,0 2 0 0,-2 2 0 0,2 1 0 15,0-2 0-15,0 0 0 0,1-1 0 0,-1-1 128 16,0-1-128-16,1 1 0 0,0 2 176 0,8-2-48 16,-10-1-128-16,1 0 192 0,-1-1-192 0,1 1 144 15,0 0-144-15,1-1 128 0,-1 2-128 0,9 0 0 0,-9-1 0 0,0 1 128 16,0 0-128-16,9 0 0 0,-9-1 0 0,0 1 0 16,0 0 0-16,1-2 0 0,-1 0 0 0,9 2 0 15,-11-2 0-15,2 1 0 0,0-4 0 0,9 5 128 16,-9-1-128-16,0 1 0 0,0-3 0 0,9 3 0 15,-11-3 0-15,2 2 0 0,1-1 0 0,8 2 0 16,-9 2 0-16,9-2 0 0,-10 1 0 0,0 1 0 16,10-2 0-16,-10 1 0 0,0 2 0 0,0-3 0 15,1 2 0-15,9-2 0 0,-9 2 0 0,0 0 0 16,-1-2 0-16,1 0 0 0,-1 0 0 0,10 0 0 16,-10 3 0-16,10-3 0 0,-9 4 0 0,0-2 0 15,0 0 0-15,1-2 0 0,8 0 0 0,-9 0 0 16,9 0 0-16,-9 4 0 0,9-4 0 0,-11 2 0 0,2 1 0 15,0-2 0-15,0 0 0 0,9-1 0 16,-9 4 0-16,9-4 0 0,-10 4 0 0,1 0 0 16,-1-1 0-16,10-3 0 0,-9 1 0 0,0 4 0 0,-2-4 0 0,1 1 0 15,1-2 0-15,9 0 0 0,-11 2 0 0,11-2 0 16,-10 2 0-16,1-1 0 0,0-1 0 0,9 0 0 16,-11-1 0-16,3 1 0 0,8 0 0 0,0 0 0 15,-10-2 0-15,1 2 0 0,9 0 0 0,-9 0 0 16,9 0 0-16,-9-1 0 0,9 1 0 0,-8 0 0 15,8 0 0-15,-9 0 0 0,9 0 0 0,-10 1 0 16,10-1 0-16,-9 2 0 0,9-2 0 0,-8 1 0 16,8-1 0-16,-9 1 0 0,2 2 0 0,7-3 0 15,-8 1 0-15,8-1 0 0,-8 2 0 0,8-2 0 16,-9 1 0-16,9-1 0 0,-9 4 0 0,1-3 0 0,0-2 0 0,8 1 0 16,0 0 0-16,-9-2 0 0,1 0 0 0,2-1 0 15,6 3 0-15,-10-2 0 0,1 0 0 0,1 0 0 16,8 2 0-16,-7-3 128 0,7 3-128 0,0 0 0 15,-11-1 0-15,2-1 0 0,0 1 0 0,1 1 0 16,0-2 0-16,8 2 0 0,-9 0 0 0,9 0 0 16,-9 2 0-16,0 1 0 0,0-3 0 0,9 0 0 15,0 0 0-15,-9 0 0 0,1 0 0 0,8 0 0 16,-11 2 0-16,4 1 0 0,7-3 0 0,0 0 0 16,-8 0 0-16,8 0 0 0,-9-1 0 0,1 1 0 15,0 0 0-15,0 0 128 0,-1 0-128 0,9 0 0 16,0 0 0-16,-9-2 0 0,0 0 0 0,9 2 0 15,0 0 0-15,0 0 0 0,-9 2 0 0,9-2 0 0,-9 2 0 16,9-2 0-16,-10 2 0 0,10-2 0 0,-9 4 0 0,9-4 0 16,-8 4 0-16,8-4 0 0,0 0 0 0,0 0 0 15,-6 7 0-15,6-7 0 0,0 0 0 0,0 0 0 16,-8 6 0-16,8-6 128 0,0 0-128 0,0 0 0 16,0 0 0-16,0 0 0 0,0 0 0 0,0 0 0 15,0 0 0-15,0 0 0 0,0 0 0 0,0 0 0 16,0 0 144-16,0 0-144 0,0 0 0 0,0 0 0 15,0 0 0-15,0 0 0 0,0 0 0 0,-6 4-160 16,6-4 16-16,0 0 0 16,-6 9-1392-16,1 0-288 15,5-9-48-15,-2 12-16 0,0 0-1232 0,0-2-240 0,-5 5-48 0,-2-4-16 0</inkml:trace>
  <inkml:trace contextRef="#ctx0" brushRef="#br0" timeOffset="66734.66">9834 6917 6623 0,'0'0'288'0,"0"0"64"16,0 0-352-16,0 0 0 0,0 0 0 0,0 0 0 0,0 0 416 0,0 0 16 16,0 0 0-16,0 0 0 0,0 0-48 0,0 0 0 15,-13-1 0-15,2 1 0 0,11 0-64 0,-10 2-32 16,-2 1 0-16,3-1 0 0,9-2-288 0,0 0 0 16,-9 6 128-16,1-1-128 0,8-5 416 0,-8 6 32 15,8-6 0-15,0 0 0 0,0 0 176 0,0 0 32 16,0 0 16-16,0 0 0 0,0 0 160 0,0 0 16 15,0 0 16-15,0 0 0 0,0 0 112 0,0 0 32 16,0 0 0-16,0 0 0 0,0 0-112 0,0 0-32 16,0 0 0-16,0 0 0 0,0 0-224 0,0 0-64 15,0 0 0-15,0 0 0 0,0 0-128 0,0 0-48 16,0 0 0-16,0 0 0 0,-6-2-208 0,6 2-64 16,0 0 0-16,0 0 0 0,-8-3-128 0,8 3 0 15,0 0 144-15,0 0-144 0,-8-1 256 0,8 1-32 16,0 0 0-16,-8-3 0 0,8 3 160 0,-9-2 16 0,1-2 16 0,8 4 0 15,-6-6-16-15,6 6 0 0,-7-6 0 0,7 6 0 16,-9-3-112-16,1 1-32 0,8 2 0 0,-10-4 0 16,4 1 0-16,-1-2-16 0,-1 4 0 0,8 1 0 15,-10 0-48-15,-1 0-16 0,1 2 0 16,1 0 0-16,-2-2-176 0,1 2 192 0,-1-1-192 0,2 2 192 16,9-3-192-16,-10 0 160 0,0-1-160 0,-1 2 160 15,2 2-160-15,0-3 192 0,9 0-192 0,-11-2 192 16,2 0-64-16,1-1 0 0,1-1 0 0,7 4 0 15,0 0-128-15,-12-2 192 0,-1 2-192 16,2-4 192-16,2 2-32 0,0 2 0 0,0 0 0 0,0 0 0 16,0 2-160-16,1-1 160 0,8-1-160 0,-12 3 160 0,-1-3-160 15,3 0 0-15,1 0 0 0,0 2 128 0,-1 2-128 0,10-4 0 16,-9 0 144-16,0 0-144 0,-1 0 144 16,1 0-144-16,-1 0 192 0,10 0-192 0,-10-2 224 0,1 0-64 15,9 2-16-15,-11-1 0 0,1 0 16 0,1 1 0 16,0-3 0-16,9 3 0 0,-11-1-160 0,2 1 0 15,0 0 144-15,9 0-144 0,-12 0 0 0,2 4 0 16,1-2 0-16,0 2 0 0,0-4 0 0,1 0 0 16,8 0 0-16,-11 3 0 0,2-1 0 0,0 0 0 15,0-2 0-15,1 0 0 0,0-2 0 0,8 2 0 16,-10-1 0-16,-1 0 128 0,2-1-128 0,0 2 128 16,0 0-128-16,0 2 128 0,1-2-128 0,-1 0 176 15,0 0-176-15,0 0 192 0,0 1-192 0,1-1 0 0,-1 0 0 16,1 0 128-16,8 0-128 0,-11 0 0 0,2-1 0 0,0 1 0 15,-1 0 0-15,-1 1 0 0,2-1 0 16,0 0 0-16,0-1 0 0,0 1 0 0,-2-2 0 0,1 2 0 16,-2 0 128-16,3 0-128 0,9 0 0 15,-10 2 128-15,-1-2-128 0,2-2 0 0,-1 1 0 0,1 1 0 16,-1 3 128-16,1-1-128 0,-1-3 0 16,1 2 128-16,9-1-128 0,-9 6 0 0,9-6 0 0,-10 1 0 15,0 0 0-15,1 1 128 0,1-2-128 0,8 0 0 16,-9 3 0-16,1 0 0 0,8-3 128 0,-10 0-128 15,-1 0 0-15,2-1 0 0,0-2 0 0,9 3 128 16,-10 0-128-16,2 0 0 0,8 0 0 0,-9 0 128 16,0-1-128-16,9 1 192 0,-11-1-192 0,3 1 192 15,8 0-192-15,-9 0 0 0,9 0 0 0,-9-2 0 16,0 0 0-16,9 2 0 0,-9 0 0 0,9 0 0 0,-9 1 0 0,9-1 0 16,-8 1 0-16,8-1 0 0,-11 5 0 0,4-1 0 15,7-4 0-15,-11 3 0 0,1-3 0 0,-1 0 0 16,3-1 0-16,8 1 0 0,-10 2 0 0,10-2 128 15,0 0-128-15,-10 0 0 0,-1 0 144 0,3 0-144 16,8 0 160-16,-7 0-160 0,7 0 192 0,-10 0-64 16,1 0-128-16,9 0 192 0,-8-1-192 0,8 1 128 15,-9 1-128-15,9-1 0 0,-10 4 0 0,1-1 128 16,9-3-128-16,-11 4 0 0,1-4 0 0,2 0 0 16,8 0 0-16,-9 1 0 0,0 0 0 0,9-1 0 15,0 0 0-15,0 0 0 0,-11 4 128 0,2-4-128 16,0 0 0-16,1 0 0 0,-1 3 0 0,9-3 128 0,-9 1-128 0,0-1 0 15,0-1 0-15,9 1 128 0,-9 0-128 0,1 0 0 16,0 0 0-16,8 0 128 0,-9-2-128 0,1 1 0 16,0-1 0-16,8 2 0 0,0 0 0 0,-9-3 0 15,-1 2 128-15,2-3-128 0,8 4 0 0,-8-3 144 16,2-1-144-16,6 4 160 0,-8-1-160 0,8 1 160 16,-12-3-160-16,3 2 0 0,0 1 0 0,9 0 0 15,-11-1 0-15,11 1 0 0,-9 0 0 0,0 1 0 16,0 0 0-16,0 1 0 0,9-2 0 0,-9 0 0 15,9 0 0-15,0 0 0 0,-9 0 0 0,9 0 0 16,-11-3 128-16,2 0-128 0,9 3 128 0,-9-1-128 16,9 1 128-16,-9-1-128 0,9 1 0 0,-11-1 128 15,2-2-128-15,1 2 0 0,8 1 144 0,-10 0-144 16,1 0 0-16,0 1 0 0,0 2 0 0,9-3 128 0,-10 1-128 0,1-1 0 16,-1-3 0-16,1 3 0 0,1 3 0 0,0-1 0 15,-1 0 0-15,0-2 0 0,0-2 0 0,0 1 0 16,0 0 0-16,1 2 0 0,8-1 0 0,-12 3 144 15,0-3-144-15,2 0 160 0,1-2-160 16,9 2 0-16,-11-2-160 0,1 1 160 0,-1-1 0 0,4 1 0 16,7 1 0-16,-10-3 0 0,1-1 192 0,1 2-64 15,8 2 0-15,-9-2-128 0,-1 1 176 0,10 1-176 16,-8 1 160-16,8-1-160 0,-10-1 0 0,10 1 128 16,-9 0-128-16,1 0 0 0,8 0 0 0,-9 3 0 15,9-3 0-15,-10 1 0 0,10-1 128 0,-10 4-128 0,1-3 176 16,9-1-176-16,-9 0 0 0,1 2 0 15,8-2 0-15,-8 1-192 0,8-1 192 0,-8 1 0 0,8-1 0 16,-9 0 0-16,1-1 0 0,8 1 0 0,-9-3 0 16,9 3 0-16,-9-1 176 0,9 1-176 0,0 0 160 15,0 0-160-15,-8 5 144 0,8-5-144 0,-8-4 128 16,8 4-128-16,0 0 0 0,-9 2 0 0,9-2 0 0,-9 2 0 16,9-2 0-16,0 0 0 0,-8 3 0 0,8-3 0 15,-10 5 0-15,10-5 0 0,0 0 0 0,-9 5 0 16,1-1 0-16,8-4 0 0,0 0 0 0,-9 4 0 15,9-4 0-15,0 0 0 0,0 0 128 0,0 0-128 16,-9 3 0-16,9-3 0 0,0 0 0 0,0 0 128 16,0 0-128-16,0 0 0 0,0 0 0 0,0 0 0 15,0 0 0-15,-8 0 0 0,8 0 0 0,0 0 0 16,0 0 0-16,0 0 0 0,-8 0 0 0,8 0 0 16,0 0 0-16,0 0 128 0,0 0-128 0,0 0 0 0,0 0 0 0,0 0 0 15,0 0 128-15,0 0-128 0,0 0 0 0,0 0 0 16,0 0 0-16,0 0 0 0,0 0 0 0,0 0 0 15,0 0 0-15,0 0 0 0,0 0 0 0,0 0 0 16,0 0 0-16,0 0 0 0,0 0-256 0,4 9-48 16,0 3 0-16,1-2 0 15,-5-10-2240-15,8 13-448 0,-1 0-80 0</inkml:trace>
  <inkml:trace contextRef="#ctx0" brushRef="#br0" timeOffset="68181.57">7887 4395 9215 0,'0'0'816'0,"0"0"-656"16,0 0-160-16,0 0 0 0,0 0 1376 0,0 0 240 15,0 0 48-15,0 0 16 0,0 0-912 0,0 0-192 16,0 0-48-16,0 0 0 0,0 0 272 0,0 0 48 16,0 0 16-16,0 0 0 0,0 0-272 0,0 0-48 15,0 0-16-15,0 0 0 0,0 0-208 0,0 0-32 16,0 0-16-16,0 0 0 0,0 0 192 0,0 0 48 15,0 0 0-15,0 0 0 0,0 0 192 0,0 0 32 16,0 0 16-16,-9 3 0 0,0 1 32 0,0 0 16 0,0-2 0 0,9-2 0 16,-8 2-432-16,-1 0-96 0,-1 1-16 0,-1 1 0 15,2 2-256-15,0-2 160 0,-2 3-160 0,1-2 128 16,-2-1-128-16,1 1 0 0,0 0 0 16,1 2 0-16,-2-1 0 0,0-2 0 0,2-1 192 0,-2-2-64 15,-2 2 192-15,-1-1 48 0,2 0 0 0,-1 0 0 16,0 1-16-16,-2 0 0 0,0-1 0 0,2-1 0 15,0-1-32-15,1-1-16 0,0 0 0 0,1 1 0 16,-1 1 16-16,0-1 0 0,0 0 0 0,0-1 0 16,1-2-48-16,2 2 0 0,-2 1 0 0,0 0 0 15,-1 0-16-15,1 0-16 0,1 0 0 0,-1 0 0 16,-1-1-48-16,1 1-16 0,0 0 0 0,1 0 0 16,-2 0-48-16,0 0-128 0,-2 0 192 0,2 0-64 0,0 0-128 15,1 0 0-15,-1 0 144 0,2 0-144 0,-1 1 0 16,0-1 144-16,-1-1-144 0,1 1 0 0,2 0 160 0,-2 0-160 15,-1 0 128-15,2 0-128 0,-1-2 160 0,1 1-160 16,0-2 192-16,-1 2-192 0,-1 0 192 16,1 1-64-16,0-1 0 0,2-1-128 0,0 1 208 0,0-2-64 15,0 1-16-15,1 2 0 0,0 1 32 0,0 0 0 16,-2-2 0-16,2 0 0 0,0-3-32 0,0 1-128 16,0 2 192-16,0-2-64 0,-2 3-128 0,2 0 160 15,-1 3-160-15,0-3 160 0,1 0-160 0,-1-3 0 16,-1 2 0-16,1 1 0 0,1 0 0 0,-2 1 128 15,-2-1-128-15,0 0 0 0,2-1 0 0,-1 1 128 16,-2-1-128-16,-1-1 0 0,1 2 128 0,1-2-128 0,-2 0 0 16,2 2 128-16,2-1-128 0,-1 0 0 0,2 0 144 15,-1 1-144-15,2 1 0 0,-1-1 0 0,-2 0 0 16,1 1 128-16,2 0-128 0,0 3 0 16,-1-4 0-16,1 0 0 0,9 0 0 0,-10 2 0 0,3 0 0 0,7-2 0 15,-11 3 0-15,11-3 0 0,-9 0 0 0,9 0 0 16,0 0 0-16,0 0 0 0,-9 0 0 0,9 0 0 15,-9 0 0-15,9 0 144 0,-8 0-144 0,8 0 0 16,0 0 128-16,-8-3-128 0,8 3 0 0,0 0 0 16,-8 0 128-16,8 0-128 0,-9 0 0 0,9 0 0 15,0 0 0-15,0 0 0 0,0 0 0 0,0 0 0 16,0 0 128-16,0 0-128 0,0 0 0 0,0 0 0 16,0 0 0-16,0 0 0 0,0 0 0 0,0 0 0 15,0 0-256-15,0 0-128 0,0 0 0 0,0 0-16 16,0 0-1408-16,12 7-288 15,-2-1-48-15,0 1-9168 0,1-2-1824 0</inkml:trace>
  <inkml:trace contextRef="#ctx0" brushRef="#br0" timeOffset="70471.5">6670 6600 6447 0,'0'0'272'0,"0"0"80"0,0 0-352 0,0 0 0 16,0 0 0-16,0 0 0 0,0 0 2256 0,0 0 384 16,0 0 80-16,0 0 16 0,0 0-1328 0,0 0-272 0,0 0-48 0,0 0-16 15,0 0-368-15,8-5-64 0,-8 5 0 0,0 0-16 16,0 0 32-16,0 0 16 0,0 0 0 0,0 0 0 15,0 0-144-15,0 0-16 0,-6-5-16 0,6 5 0 16,0 0-304-16,0 0-64 0,0 0-128 0,-9-4 192 16,9 4 32-16,0 0 0 0,0 0 0 0,-10 0 0 15,-1-2 240-15,11 2 48 0,-9 2 16 0,9-2 0 16,-10-3 176-16,10 3 48 0,0 0 0 0,0 0 0 16,0 0-48-16,-9-4-16 0,9 4 0 0,-8-5 0 15,8 5-48-15,0 0-16 0,0 0 0 0,0 0 0 16,-9-7-272-16,9 7-48 0,-8-5-16 0,8 5 0 15,0 0-96-15,-10-1 0 0,-1-2-16 0,3 1 0 0,8 2 48 16,-10-3 16-16,1 0 0 0,0 2 0 0,9 1 16 0,-11-1 16 16,1 0 0-16,1-3 0 0,-2 1 0 0,2 0 0 15,0 1 0-15,0 1 0 0,9 1 48 0,-11 0 0 16,2-6 0-16,-1 4 0 0,-2 0-32 0,2 1 0 16,1-2 0-16,-1 2 0 0,1 1-80 0,0 0-16 15,0-1 0-15,0 0 0 0,0 2-64 0,0-1 0 16,0-1-128-16,-2 1 192 0,1 0-192 0,-2 0 144 15,0-2-144-15,2 2 128 0,-1-1 16 0,0 1 0 16,-1-1 0-16,-1-1 0 0,0 1 32 0,0 1 0 16,-2-4 0-16,2 3 0 0,0 1-32 0,2-1 0 15,0 1 0-15,2-3 0 0,-1 2-144 0,1 1 160 16,-1-2-160-16,1 2 160 0,-1 0-160 0,-1-1 0 0,1-2 0 0,1 2 128 16,0 1-128-16,9 0 128 0,-11-1-128 0,1-1 128 15,1 1-128-15,0 1 0 0,-1 0 0 0,1 1 128 16,0 1-128-16,1-2 160 0,8 0-160 0,-10-2 160 15,0 2-160-15,0 2 128 0,10-2-128 0,-10 0 128 16,0 0-128-16,-1 0 160 0,2-2-160 16,0 2 160-16,0 0-160 0,0-1 0 0,0 0 144 15,-1 1-144-15,1 0 0 0,9 0 0 0,-11-1 0 0,0-1 128 16,2 0-128-16,0-1 128 0,-2 0-128 0,2 1 128 16,-1-2-128-16,1 1 144 0,-2 2-144 0,2-3 160 15,0 3-160-15,0 1 128 0,-2 0-128 0,0 0 128 16,-1 0-128-16,0 0 192 0,2 1-192 0,-2 3 192 0,-2 0-192 15,1 0 0-15,1 0 0 0,-1 1 0 0,-4 0 0 16,3 0 0-16,1 1 0 0,1-1 0 0,1 0 0 0,-2-2 0 16,-1 1 0-16,0 1 0 0,1-3 0 15,0 0 0-15,0-1 0 0,1 0 0 0,2 1 0 0,-1-1 0 16,1-1 0-16,-1 0 128 0,1-1-128 0,1-1 0 16,0 1 0-16,-2 1 128 0,-1-1-128 0,2-1 192 15,0 1-192-15,-1 1 192 0,-1 1-192 0,2 1 0 16,-1 0 0-16,0 1 128 0,-2 0-128 0,0-2 0 15,0 1 0-15,-2 4 0 0,0-1 0 0,-2 0 0 16,-2 0 0-16,3 0 0 0,-1-1 0 0,-2 0 0 16,1 2 0-16,2-4 0 0,5 2 0 0,-5-3 0 15,-5 1 0-15,2 2 0 0,0-4 0 0,1 1 128 16,1 0-128-16,-1 0 0 0,0 1 0 0,1-1 0 0,0-1 128 16,0 0-128-16,0 0 0 0,1 0 0 0,1 0 144 0,0 3-144 15,0-1 0-15,0 0 0 0,2-2 0 16,-1 0 128-16,0 1-128 0,-1 2 0 0,0-1 0 0,-1-1 0 15,0-1 0-15,1 0 0 0,-2 0 0 0,1 3 0 16,-1-2 0-16,-1 2 0 0,-2 0 0 0,2-2 0 16,2 1 0-16,-1 1 0 0,-2-3 0 0,1 0 0 15,-2 1 0-15,2-1 0 0,1-1 0 0,0 1 128 16,-1-3-128-16,1 3 0 0,2-1 0 0,2 0 128 16,-1-3-128-16,-2 1 0 0,1 2 128 0,0-3-128 15,2 2 0-15,-1-1 128 0,0-1-128 0,-1 3 0 16,2-1 0-16,-1 2 128 0,0-1-128 0,-2 0 0 15,0 1 0-15,1 0 0 0,-2-2 0 0,0 2 0 16,-2 0 0-16,1 0 0 0,-1-2 0 0,2 2 0 0,1 1 0 0,0-1 0 16,0 0 0-16,-3 0 0 0,0-1 0 0,2 1 0 15,4-1 0-15,-2 1 128 0,0-4-128 0,0 1 0 16,1 0 0-16,0 1 128 0,1 1-128 0,0-5 128 16,-2 2-128-16,2 2 128 0,-1-1-128 0,1 1 128 15,0-1-128-15,0-1 128 0,-2 0-128 0,1 2 0 16,-2-1 128-16,2 0-128 0,1-1 0 0,-1 2 128 15,-1 1-128-15,1-3 0 0,0 2 0 0,-2 0 0 16,-1-1 0-16,0 2 0 0,0 1 0 0,2 0 0 16,-1-3 0-16,0 2 0 0,-2 0 0 0,1 1 0 15,0-2 0-15,0 1 0 0,-1-2 0 0,1-1 0 16,1 1 0-16,1 0 0 0,-2 0 0 0,0 2 0 0,0-2 0 0,3 1 128 16,-1-1-128-16,2 2 0 0,0 0 0 0,0-1 128 15,-1 1-128-15,1 0 0 0,1-2 0 0,0 2 128 16,-1-1-128-16,1 4 128 0,1-1-128 0,-1-1 128 15,-1 0-128-15,1 1 0 0,2 1-128 0,-2 0 128 16,-1 1 0-16,0-1 0 0,0 0 0 0,1 0-128 16,0 1 128-16,-1-2 0 0,-1 1 128 15,1-1-128-15,0-1 0 0,0 0 0 0,-1 0 0 0,1 0-128 16,0 0 128-16,0 0 0 0,0-1 0 0,-1 1 0 16,0 0 0-16,0-2 0 0,-1 1 0 0,2 1 0 15,2-3 0-15,0 1 0 0,1-1 0 0,-1 2 0 16,1 0 0-16,1 1 0 0,-2 1 0 0,1 1 0 0,1 1-272 15,9-3-80-15,-9 7-16 0,2 0 0 16,-1 4-1872 0,3 1-368-16,0-1-80 0,2 4 0 0,1 0-1504 0,-1 4-288 15</inkml:trace>
  <inkml:trace contextRef="#ctx0" brushRef="#br0" timeOffset="76051.34">22400 14327 15375 0,'0'0'672'0,"0"0"160"0,0 0-672 0,0 0-160 0,4-8 0 0,-4 8 0 16,0 0 1312-16,8-6 224 0,-1-2 64 0,-7 8 0 15,9-7-768-15,-1 1-128 0,-2-2-48 0,1 2 0 0,-7 6-144 0,10-6-16 16,-1 1-16-16,0 1 0 0,1 2-176 16,0 0-48-16,-10 2 0 0,14 0 0 0,1 2-128 0,0 0-128 15,4 1 192-15,0-2-192 0,3 4 144 16,2-3-144-16,0 0 0 0,5 1 144 0,2 0 48 16,3-1 16-16,0 1 0 0,4-2 0 0,2-1 16 0,1 0 0 15,-2 0 0-15,-1 0 0 0,0 0 48 0,-3 0 16 16,-1-1 0-16,0-2 0 0,-2-1 32 0,-1 2 16 15,1 0 0-15,0 1 0 0,2 0 80 0,3-1 16 16,1 2 0-16,-1-2 0 0,1 2-208 0,1 0-32 16,0 2-16-16,2 0 0 0,-2 0-176 0,0 1 160 15,1-2-160-15,2 1 160 0,1 0-160 0,2-2 0 16,-1-1 0-16,0 0 0 0,-1 1 0 0,-2 0 0 16,-2 0 0-16,-1 2 128 0,-5 1-128 0,-3-1 0 0,-2-2 0 15,-7 2 0 1,-4-2-528-16,-4 0-144 0,-2-3-32 0,-11 3 0 0</inkml:trace>
  <inkml:trace contextRef="#ctx0" brushRef="#br0" timeOffset="77210.58">20192 14339 3679 0,'0'0'320'0,"0"0"-320"16,0 0 0-16,0 0 0 0,0 0 2128 0,0 0 368 16,0 0 64-16,0 0 0 0,0 0-1408 0,0 0-272 15,0 0-64-15,0 0-16 0,0 0-192 0,0 0-32 0,-10-3-16 0,0 2 0 16,10 1-400-16,-9-1-160 15,9 1 128-15,-9 0-128 0,0 0 160 0,9 0-160 0,-10 0 192 0,0 0-192 16,1-2 208-16,0 2-64 0,9 0-16 0,-10-1 0 16,-1 0 240-16,1-1 32 0,0 1 16 0,-1 1 0 15,2 3-96-15,0-3 0 0,9 0-16 0,-11 0 0 16,1 2-112-16,1 1-32 0,9-3 0 0,-9 0 0 16,0-3-32-16,9 3 0 0,-10-2 0 0,1-1 0 15,0 1 112-15,1-1 16 0,8 3 0 0,-10-3 0 16,0 1 64-16,0 0 32 0,10 2 0 0,-10-2 0 15,1 4-144-15,0 0-16 0,0-2-16 0,9 0 0 16,-11 0-176-16,1 0 0 0,1 0 144 0,1 0-144 0,8 0 0 16,-9 0 128-16,0-2-128 0,9 2 0 0,-11 0 304 0,11 0-16 15,-9-2 0-15,9 2 0 0,0 0-64 0,-9-3-16 16,9 3 0-16,-9-4 0 0,0 2-48 0,9 2-16 16,-10-2 0-16,10 2 0 0,-10-5-16 0,2 4-128 15,8 1 192-15,-8 0-64 0,8 0-128 0,-10 0 0 16,1-4 0-16,1 3 128 0,8 1-128 0,-9 0 0 15,0 0 0-15,9 0 0 0,0 0 0 0,-9 0 0 16,9 0 0-16,-9-3 0 0,9 3 0 0,0 0 0 16,-10-3 0-16,10 3 128 0,-9 0-128 0,9 0 160 15,-8-1-160-15,8 1 160 0,0 0-16 0,0 0 0 16,-7-1 0-16,7 1 0 0,-9-3-144 0,9 3 0 16,0 0 144-16,0 0-144 0,0 0 0 0,0 0 0 15,0 0 0-15,0 0 0 0,0 0 0 0,0 0 0 16,0 0 0-16,0 0 0 15,0 0-368-15,0 0-32 0,0 0-16 0,0 0 0 16,11-6-320-16,-11 6-64 0,0 0-16 0,0 0 0 16,8-7-1680-16,-8 7-320 0</inkml:trace>
  <inkml:trace contextRef="#ctx0" brushRef="#br0" timeOffset="77929.11">18972 13962 11455 0,'0'0'512'0,"0"0"96"16,0 0-480-16,0 0-128 0,0 0 0 0,0 0 0 0,0 0 448 16,0 0 80-16,0 0 16 0,13-1 0 0,-3-2-160 0,2 1-48 15,1 0 0-15,0-2 0 0,-1 2 80 0,1-3 16 16,1 1 0-16,0 0 0 0,1 0-32 0,-1 1 0 15,-1 1 0-15,0-1 0 0,0 0 48 0,-1 1 16 16,-12 2 0-16,12-3 0 0,-1 3-160 0,-11 0-48 16,11-1 0-16,-11 1 0 0,12 4-256 0,-2-3 128 15,-10-1-128-15,12 3 0 0,-12-3 160 0,11 4-160 16,0 0 128-16,-1-2-128 0,1 1 0 0,-1-2 0 16,2-1 0-16,0 0 0 0,-2-1 128 0,1-2-128 15,0 1 128-15,1 0-128 0,-2 1 0 0,2 1 128 16,0 1-128-16,0-1-6144 15,-2-1-1296-15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25:17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10610 7995 4607 0,'-12'-7'400'0,"4"4"-400"16,-1 1 0-16,-1 2 0 0,-2-1 880 0,1 0 80 15,2-2 32-15,1 2 0 0,8 1-176 0,-9-2-48 16,9 2 0-16,0 0 0 0,0 0 32 0,0 0 0 16,0 0 0-16,0 0 0 0,0 0-512 0,0 0-96 15,11 0-32-15,-1 3 0 0,1 1 64 0,0 2 16 16,2-2 0-16,2 2 0 0,0-1 144 0,1-1 48 16,0 1 0-16,1 0 0 0,-2-1 16 0,3 0 0 15,2-1 0-15,2-2 0 0,2 1-32 0,2-4 0 0,1-1 0 0,6 2 0 16,6-3-80-16,1 1-16 0,1 2 0 15,6 0 0-15,6 1 0 0,0 0-16 0,0 1 0 0,-1 0 0 16,0-1-176-16,4-1-128 0,3 0 192 0,2 1-192 16,3 0 208-16,4 0-64 0,2-1-16 0,4-5 0 15,3-4-128-15,3-1 0 0,2-2 0 0,4 3-176 16,3 0 304-16,-1-2 48 0,1-1 16 0,6-2 0 16,8-4 128-16,0-1 16 0,0 1 16 0,1 1 0 15,5 1-352-15,-3 2 0 0,-3 2 0 0,-5 4 128 16,-5 3-128-16,-1 2 0 0,1 1 0 0,2 6 128 15,2 1-128-15,-4-1 176 0,-3 1-176 0,2-1 192 16,2-2-192-16,-1-1-176 0,3 0 48 0,-3-2 0 16,0-2-192-16,6-1-48 0,3-2 0 0,-1 1-6736 15,2-2-1360-15</inkml:trace>
  <inkml:trace contextRef="#ctx0" brushRef="#br0" timeOffset="2247.44">7954 7973 13823 0,'0'0'608'0,"0"0"128"0,0 0-592 0,0 0-144 0,0 0 0 0,-9-3 0 0,1 2 672 0,8 1 96 16,0 0 32-16,-9 0 0 0,9 0-592 0,0 0-208 15,0 0 144-15,-9 3-144 0,1-2 0 0,8-1 0 16,-9 1 0-16,9-1 0 0,0 0 240 0,0 0-48 16,-9-4 0-16,9 4 0 0,0 0 512 0,-7-4 112 15,-1-1 16-15,2 2 0 0,6 3-16 0,-9-3 0 16,0 0 0-16,9 3 0 0,-11 0-384 0,1 0-80 15,-2 0-16-15,3 3 0 0,9-3-80 0,-11 3 0 16,0 0-16-16,0 1 0 0,2 0 208 0,0 2 32 16,-1 2 16-16,0 1 0 0,0 2 80 0,0-1 0 15,-2 2 16-15,0 1 0 0,-2 1-112 0,-1 3-32 16,0 0 0-16,0 1 0 0,-1 1-160 0,-1-1-32 0,-2-2-16 0,1 1 0 16,-1 1 48-16,-1 0 16 0,0 0 0 0,0 2 0 15,-1 2-16-15,0-2 0 0,0 0 0 0,1-1 0 16,3 2-160-16,1-4-128 0,-1 2 144 0,1-3-144 15,2-2 128-15,-1-1-128 0,2-2 0 0,0-1 0 16,1 0 0-16,3-2 0 0,1-4 0 0,8-4 0 31,0 0-1456-31,0 0-272 0,0 0-64 0,0 0-11712 0</inkml:trace>
  <inkml:trace contextRef="#ctx0" brushRef="#br0" timeOffset="2537.35">7343 8039 13823 0,'-14'-10'608'15,"5"3"128"-15,-1 1-592 0,0 1-144 0,-1 1 0 0,5 1 0 0,6 3 3712 0,0 0 704 16,-3-6 128-16,3 6 48 0,0 0-3296 0,0 0-656 16,6-7-128-16,1 4-16 0,-7 3-272 0,14 0-48 15,2 7-16-15,-2 1 0 0,1 0-160 0,-1 3 0 16,2 2 0-16,-1 2 0 0,1 3 0 0,0 0 160 15,-1 0-16-15,2 2 0 0,1 0 64 0,-1-1 16 16,0-1 0-16,3 2 0 0,-1 0 80 0,5-4 16 16,2 1 0-16,1 0 0 0,2-1-48 0,0-2 0 15,-2-1 0-15,2 2 0 0,2-1-128 0,2 0-16 0,-1-1-128 0,0 0 192 16,-2 2-192-16,-2 3 0 0,1 2 0 0,-2 0-10816 16,1 0-2112-1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6:45.7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7697 5324 7359 0,'-10'-15'320'0,"3"6"80"0,-2-1-400 0,0 1 0 0,0 0 0 15,0-2 0-15,-2-2 2336 0,1 1 384 16,-2 2 80-16,2-2 16 0,-1-1-1872 0,1-1-368 16,-2 2-80-16,-1 2-16 0,-1-1-288 0,-1-1-48 0,1 2-16 0,-2 1 0 15,-2 2-128-15,0 1 0 0,0-1 0 0,-3 2 0 16,-4 1-384-16,-1 2 0 0,-1-2 0 0,-1 1 0 31,-2-3-1152-31,-1 0-256 0</inkml:trace>
  <inkml:trace contextRef="#ctx0" brushRef="#br0" timeOffset="931.17">5912 4986 6447 0,'-37'0'576'0,"-10"0"-576"0,-11-1 0 0,-2 2 0 0,-2 0 1216 0,-3 3 144 15,-2 1 32-15,2 5 0 0,1-3-752 0,-3 5-160 16,-3-3-32-16,-2 2 0 0,1 0-272 0,0 4-176 16,1 0 192-16,1 2-192 0,-2 2 0 15,4 0 0-15,-3 2 0 0,1 4 0 0,0 0 0 0,3 1 0 16,3 1 0-16,3 2 0 0,3 1 128 0,0 0-128 16,-2 0 0-16,3 4 0 0,-2 1 256 0,1 1-48 15,0 1-16-15,3-1 0 0,3 7-192 0,2 2 0 16,1 4 0-16,2 1 0 0,0-1 0 0,-1 3 0 15,-1 3 0-15,1 0 0 0,2 1 0 0,0 0 0 16,1-1 0-16,2 6 0 0,2 4 0 0,5 2 0 16,1 0 0-16,2 0 0 0,1-2 0 0,2-1 0 0,2-1 0 15,1 4 0-15,0 3 0 0,1 1 0 16,0 1 0-16,3-2 0 0,3-1 0 0,-1-1 0 0,2 0 0 16,4 1 0-16,3 2 0 0,-1 0 0 0,-3 0 0 0,6-4 0 15,5 0 0-15,0-3 0 0,-3-2 0 0,5 1 0 16,4 1 0-16,3 0 0 0,2-3 0 0,2-1 0 15,2-1 592-15,4-3 32 0,5 1 0 0,5-2 0 16,3 3 224-16,5 1 48 0,2 1 16 0,3-3 0 16,0 0-208-16,5-4-32 0,4-3-16 0,5-1 0 15,4-1-400-15,4 2-64 0,4-1-32 0,2 0 0 16,3-1-160-16,0-1 0 0,0-2 0 0,4-4 0 16,4-3 0-16,4-6 0 0,1-2 0 0,0-4 0 15,-2-2 128-15,6-6-128 0,4-4 128 0,5-1-128 0,3-5 240 16,1 0-48-16,-1 0 0 0,5-6 0 0,2-2 208 15,1 0 48-15,0-2 0 0,-1-2 0 0,-1-3 128 0,7 0 16 16,5-3 16-16,-2 1 0 0,-3-5 80 16,2-2 16-16,3-1 0 0,-3 0 0 0,-4 2-224 0,0-7-32 15,2-2-16-15,2 1 0 0,1 1-160 0,-5-6-16 16,-2-4-16-16,-1 0 0 0,-2-2-240 0,-3-1 176 16,-5-3-176-16,-1 1 160 0,0-1-160 0,-1-1 160 15,0-3-160-15,-7-1 160 0,-4 0-160 0,-4-3 192 16,-2-6-192-16,0-3 192 0,0 2-64 0,-2-1-128 15,-2 0 192-15,-3-1-64 0,-5 2-128 0,-3-5 160 16,-2-3-160-16,0-3 160 0,-1-1-16 0,-3-2 0 16,-3 3 0-16,-2-2 0 0,-2 1 272 0,-5-3 48 15,-6-1 16-15,-3-4 0 0,-3-4 208 0,-2 3 32 16,-3 1 16-16,-3 1 0 0,-2 0-128 0,-3-3-32 0,-4-1 0 0,-3-1 0 16,-3 0-64-16,-2 4-32 0,-3 0 0 0,-4-1 0 15,-4-1-176-15,-3-1-48 0,-2-4 0 0,-4 4 0 16,-3 3-64-16,-3 0 0 0,-3 2-16 0,-3-1 0 15,-1 0-176-15,-3 1 0 0,-3 0 144 0,-4 2-144 16,-3 3 0-16,-5 0 0 0,-7 1 0 0,-2 0 0 16,-3-1 0-16,-2 3 0 0,-3 3-128 0,-3 3 128 15,-4 2 0-15,-5 3-160 0,-6 4 160 0,-3 3 0 16,-4 6-208-16,1-3 64 0,-3 1 16 0,-5 2 0 16,-8 2 128-16,-2 4 0 0,-2 7 0 0,-2 3-128 0,-3 2 128 15,-1-1-128-15,-1 1 128 0,-2 4-128 0,-4 7 128 16,-3 4-128-16,-4 4 128 0,4 1-128 0,5 1 128 15,-3 1-160-15,-5 5 160 0,4 5-160 16,5 2-320-16,-2 2-64 16,-4 5-16-16,3 5 0 0,5 9-2576 0,-2 1-512 0</inkml:trace>
  <inkml:trace contextRef="#ctx0" brushRef="#br0" timeOffset="13992.05">4014 7011 12895 0,'0'0'1152'0,"0"0"-928"0,-6-7-224 0,6 7 0 0,0 0 1760 0,0 0 304 15,-11-4 64-15,11 4 16 0,0 0-1440 0,0 0-304 16,-12 7-48-16,2-2-16 15,0 0-1808-15,0-4-352 0</inkml:trace>
  <inkml:trace contextRef="#ctx0" brushRef="#br0" timeOffset="14898.23">3680 7068 2751 0,'0'0'256'0,"-11"0"-256"16,-1-3 0-16,-2 2 0 0,-2 1 3552 0,3 3 672 0,0-1 128 0,-1 1 16 15,-5-2-3104-15,2 3-624 0,2 0-128 0,-2 1-32 16,-3-1-336-16,1 0-144 0,0-1 128 0,1 1-128 16,-3 1 128-16,3 0-128 0,1-1 128 0,3-1-128 15,-1-2 176-15,2 0-48 0,2-1-128 0,0 3 192 16,11-3 160-16,-9 4 32 0,9-4 0 0,0 0 0 16,0 0 144-16,0 0 48 0,0 0 0 0,0 0 0 15,0 0-288-15,0 0-48 0,0 0-16 0,0 0 0 16,9-6 224-16,2 5 32 0,2 1 16 0,-2 0 0 15,0 1 96-15,2 2 32 0,4 0 0 0,1 1 0 16,0 0-256-16,1 1-48 0,-3-3-16 0,4 2 0 16,2 0-128-16,0 0-32 0,1-1 0 0,-1-1 0 15,0 2-144-15,0-4 160 0,-1-2-160 0,1 0 160 0,0 2-32 0,2 0-128 16,-2-2 192-16,4-1-64 0,1 0-128 0,2 1 192 16,1 1-192-16,-1-2 192 0,-3 0-192 0,4 2 0 15,4 0 0-15,-3 1 128 0,-2-4-128 0,-2 1 0 16,0 3 144-16,-1-2-144 0,-3-1 0 15,-1 2 144-15,-3-2-144 0,1 2 0 0,-3-1 128 0,-3 2-128 16,-1 0 0-16,-1 2 0 0,0-2 128 0,-12 0-128 16,0 0 0-16,13-2 0 0,-3 1 144 0,-10 1-144 15,0 0 0-15,0 0 144 0,0 0-144 0,0 0 0 16,9-4 0-16,-9 4 128 0,0 0-128 0,0 0 0 16,0 0 0-16,0 0 0 0,-8-6 0 0,1 1 0 15,-3 1 0-15,0 1 0 0,-3 2 0 0,-1-3 0 16,-3 3 0-16,0 1 0 0,-1 0 0 0,-1 0 0 15,-2 0 0-15,1 1 0 0,-1-2 0 0,-1 1 0 0,-2 0 0 0,2 0 0 16,1-2 0-16,-1 2 0 0,0-4 0 16,0 2 0-16,1 2 0 0,0 0 0 0,0-3 0 0,1 3 0 15,1 0 0-15,2 0 0 0,3 0 0 16,-1 3 0-16,0-2 0 0,2 2 0 0,1-1 0 0,0 0 0 16,0-2 0-16,3 0 0 0,0 0 0 0,9 0 0 15,-9 1 0-15,9-1 0 0,0 0 0 0,0 0 0 16,0 0 0-16,0 0 0 0,0 0 0 0,0 0 0 15,0 0 0-15,0 0 0 0,12 4 0 0,-1-2 0 16,2 2 0-16,3-2-144 0,1 0 144 0,1-1 0 16,-1-1-160-16,3 2 160 0,2-2-128 0,0 0 128 0,0 1 0 15,4 0 0-15,3-2 0 0,2 0 0 16,2 1 0-16,0 0 0 0,-1 0 0 0,-1-2-128 0,-2 0 128 0,-2-1 0 16,1-1 0-16,-2 2 0 0,0 2 0 0,-1-3 0 15,-2 1 0-15,3 0 0 0,0-2 0 0,-1 2 0 16,-4-1 0-16,0 2 0 0,0-1 0 0,-3 1 0 15,-2 0 0-15,-5 0 0 0,-11 1 0 0,15-3 0 16,-1 0 0-16,-14 3 0 0,0 0 0 0,0 0 0 16,0 0 0-16,0 0 128 0,0 0-128 0,0 0 0 15,-12-1 0-15,1 1 0 0,-5 0 0 0,-1 1 0 16,-1 1 0-16,-2 0 0 0,-2 1 0 0,-3 1-160 16,-1-3 160-16,0 2 0 0,0 1 0 0,-4 0-128 15,-3 1 128-15,0-4 0 0,-3-1 0 0,-3 0 0 0,-6 0-128 16,-2 1 128-16,0 3 0 0,0-2 0 0,0 1-128 15,0 1 128 1,0 0-496-16,4 1-32 0,1 1-16 0,1-4-13168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7:23.4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27600 13504 1839 0,'0'0'0'0,"-3"-9"160"0,-1 2-160 0,2-3 0 0,0 0 0 0,1 0 0 16,1-1 640-16,0-1 112 0,-1 1 16 0,1 0 0 15,0 2-576-15,1 0-192 0,-1-3 0 0,1-1 144 16,1-1-144-16,-1 1 0 0,1 1 0 0,1-1 0 16,0 3 0-16,-2 1 0 0,-1-1 0 0,1 3 0 15,2-4 192-15,0 2 16 0,-3 9 0 0,2-9 0 16,-1 1 240-16,-1 8 64 0,4-10 0 0,-4 10 0 16,6-10-304-16,-6 10-48 0,0 0-16 0,0 0 0 15,0 0-144-15,3-7 0 0,-3 7 0 0,3-9 0 0,-2-1 0 0,2 1 0 16,1 0 0-16,-4 9 0 0,4-9-128 0,2 0 128 15,2-2-160-15,-1 1-3232 16</inkml:trace>
  <inkml:trace contextRef="#ctx0" brushRef="#br0" timeOffset="331.51">27618 12849 6447 0,'0'0'272'0,"-8"2"80"0,0-2-352 0,8 0 0 0,0 0 0 0,0 0 0 15,0 0 1456-15,0 0 208 0,0 0 64 0,0 0 0 16,0 0-1008-16,0 0-192 0,0 0-32 0,0 0-16 15,0 0-336-15,0 0-144 0,0 0 128 0,0 0-128 16,-4 11 0-16,2-1 0 0,0 2 0 0,1 1 0 16,0 1-256-16,-2 3-48 0,-3 3 0 0,1 2 0 15,1 4-240 1,0 4-48-16,-4 0-16 0,1 7 0 16,0 0-160-16,0 6-48 0,-1 2 0 0,0 3-2016 0,1 1-416 0</inkml:trace>
  <inkml:trace contextRef="#ctx0" brushRef="#br0" timeOffset="885.23">27469 12794 1839 0,'0'0'160'0,"0"0"-160"0,0 0 0 0,0 0 0 0,0 0 416 0,3 12 48 15,1 1 16-15,-2 2 0 0,1 2-64 0,1 4-16 16,0 1 0-16,0 6 0 0,0 3-48 0,1 4-16 15,0 4 0-15,0 6 0 0,1 7 544 0,0 4 96 16,2 4 32-16,0 0 0 0,-2 1-368 0,2 0-80 16,1 3-16-16,0 4 0 0,-1 1-48 0,-3 2-16 15,-1-2 0-15,-1 0 0 16,-2-7-736-16,0 1-128 0,-1-3-48 16,2 0 0-16,0-5-48 0,1-1-16 0,-2-4 0 0,2-3 0 0,0-2 496 0,-3-2-144 15,-6-2 144-15,1-6 0 0,1-1 0 0,2-1 0 16,0-2 0-16,0-1 0 0,-4-3 0 0,4-1 0 15,2-2 0-15,-1-1 0 0,-2-1 0 0,0 1-128 16,2 0 128-16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5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5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1:09.63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4241 8662 3679 0,'0'0'320'0,"-12"-1"-320"0,1-1 0 0,0 0 0 16,1 1 800-16,-1 1 96 0,0-1 0 0,-1 1 16 16,1-3-336-16,2 2-80 0,0-2-16 0,9 3 0 15,-10 0 0-15,10 0 0 0,-9-2 0 0,9 2 0 16,0 0 16-16,0 0 0 0,-6-7 0 0,6 7 0 15,0 0 80-15,0 0 32 0,0 0 0 0,0 0 0 16,0 0 48-16,0 0 16 0,0 0 0 0,0 0 0 16,0 0-224-16,0 0-64 0,0 0 0 0,13 4 0 15,-1-1 144-15,0-2 32 0,0 1 0 0,-1 1 0 0,2 0-304 0,2-1-64 16,0 0-16-16,1 0 0 16,-2-1-176-16,2 2 192 0,0 0-192 0,1-3 192 0,-2 0-192 0,3 1 160 15,3-2-160-15,-2 1 160 0,-4-4-160 0,2 1 0 16,1 1 0-16,-2-1 0 0,-3 2 0 0,-3-3 0 15,2 1 0-15,1 1 0 0,0-1 0 0,-2 0 0 16,-11 3 0-16,9-4 128 0,0 2-128 0,-9 2 0 16,0 0 0-16,0 0 128 0,5-7 160 0,-5 7 32 15,-1-9 0-15,1 9 0 0,-11-4 0 0,2 2 0 16,9 2 0-16,-13-3 0 0,-5 3-96 0,1 3-16 16,3-2 0-16,-3 2 0 0,-4-1-80 0,1-1-128 15,1 2 176-15,-1 0-176 0,-1-2 160 0,1 2-160 0,-3-1 128 16,3-1-128-16,-1-1 144 0,1 0-144 15,-1 0 160-15,3 0-160 0,1 0 320 0,-1 0-48 16,0 0 0-16,2 0 0 0,3-1-32 0,0 1-16 0,0 0 0 0,1 0 0 16,2 0-224-16,10 0 144 0,0 0-144 0,-9 1 128 15,1 1-128-15,8-2 0 0,0 0 0 0,0 0 0 32,0 0-688-32,4 10-64 0,2 1-16 0,-6-11 0 0</inkml:trace>
  <inkml:trace contextRef="#ctx0" brushRef="#br0" timeOffset="24578.31">506 9569 13823 0,'0'0'608'0,"-8"-7"128"0,0 1-592 0,0 0-144 15,-1 4 0-15,1-1 0 16,1-1 1984-16,0 2 384 0,7 2 64 0,-8 0 0 0,8 0-1824 0,-9 0-368 16,0 2-80-16,1 2-16 0,0 1-144 0,8-5 0 15,0 0 0-15,0 0 0 0,0 0 0 0,0 0 0 16,0 0 0-16,0 0 0 0,0 0 0 0,0 0 0 16,0 0 0-16,12 7 128 0,2-3 64 0,1-3 16 15,-1-4 0-15,2 3 0 0,1 2 368 0,1-4 64 16,0-3 0-16,2 4 16 0,-1-2 32 0,3-1 0 15,2-1 0-15,2 1 0 0,1 3-128 0,-8 1-32 16,3 0 0-16,3 0 0 0,2 0-272 0,2 1-64 16,1 2-16-16,1-2 0 0,0-1-176 0,27 0 0 15,-10-1 0-15,-3-2 128 0,-2-1-128 0,-1-2 0 0,-4 2 0 0,0 1 128 16,2-1-128-16,-5-2 0 0,-5 1 0 0,-2-1 0 16,-1 0 0-16,-2-1 0 0,-4 1 144 0,-3-1-144 15,-2 2 224-15,-2 0-32 0,-1 1 0 0,-2-1 0 16,-5-3 192-16,-1 2 48 0,-5 6 0 0,5-8 0 15,-3-3-16-15,-2 3 0 0,0 8 0 0,-3-10 0 16,-2 3-80-16,-2 1-16 0,-2-1 0 0,0 4 0 16,0 0-320-16,0-1 144 0,-4 1-144 0,0 1 0 15,0-2 0-15,-2-1 0 0,-1 1 0 0,-3 1 0 16,0-1 0-16,-1 2 0 0,-2-1 0 0,-1-1 0 16,-2-1 0-16,1 1 0 0,3 1 0 0,1-1 0 15,-4 2 0-15,6-1 0 0,2-1 0 0,2 2 0 16,-2-2 0-16,3 1 0 0,3-1 0 0,1 0 0 0,-1 0 0 0,10 4 0 15,-9-2 0-15,9 2 0 0,-7-7 0 0,7 7 0 16,0 0 0-16,-7-6 0 0,7 6 0 0,0 0 0 16,0 0 0-16,0 0 0 0,0 0 0 0,0 0 0 15,7-8 0-15,2 5 0 0,1 2-192 0,3 1 16 16,1 0 0-16,1 1 0 0,-1 1-32 0,3 2-16 16,3 1 0-16,-1-3 0 0,-1 2 64 0,2 0 16 15,2 0 0-15,-1 1 0 0,-3-2 144 0,2 2 0 16,-2-1 0-16,2 1 0 0,-2-1 0 0,-1 0 0 15,-1 1 0-15,-1 2 0 0,-1-3 0 0,1 1 0 16,-2 0 0-16,-1 2 0 0,-1 2 0 0,0-3 0 16,-11-6 0-16,8 12-128 0,-1 0 128 0,0 1 0 15,-3-3 0-15,-2 1 0 0,-2-11 0 0,2 13 224 0,-1-1-48 16,-2-1-16-16,-3 0-16 0,0 0 0 0,0 2 0 0,-1 2 0 16,1 2-16-16,-4-6 0 0,-1 1 0 0,-1 0 0 15,-1 2-128-15,-1 2 128 0,-3-3-128 0,-1 0 128 16,0 4-128-16,-2-5 128 0,-1 1-128 0,2 0 128 15,4 1-128-15,-3-2 0 0,-5-3 144 0,3 1-144 16,4 2-208-16,2 0-112 0,-1 0-32 0</inkml:trace>
  <inkml:trace contextRef="#ctx0" brushRef="#br1" timeOffset="41543.43">17322 10997 26655 0,'0'0'1184'0,"0"0"240"0,-6-5-1136 0,6 5-288 0,0 0 0 0,0 0 0 16,0 0 736-16,0 0 96 0,-5 9 0 0,5-9 16 16,-2 13-528-16,4 3-128 0,2 5 0 0,0 0-16 15,-1 1 112-15,3-1 32 0,-1 1 0 0,0 3 0 16,0 1 0-16,1 2 0 0,0-1 0 0,-1 4 0 15,-1 1-96-15,1 6-16 0,3 0 0 0,-1 5 0 0,-2 4-64 0,-1 5-16 16,0 6 0-16,0 1 0 0,0 1 0 0,1 3 0 16,-3 1 0-16,1 4 0 0,0 2-128 0,-2 3 128 15,-1 3-128-15,3 1 128 0,0 0-128 0,1 1 0 16,-1 1 0-16,2 2 0 0,3 5 0 0,-1 0 128 16,-1 0-128-16,2 3 0 0,1-7 144 0,0 7-144 15,2 3 160-15,0 1-160 0,2-2 288 0,-1 0-32 16,-1 1-16-16,0 4 0 0,2 3-80 0,0-2-16 15,-2-3 0-15,-1-1 0 0,-1 3 16 0,0 1 0 16,-1 4 0-16,0-2 0 0,1-4-32 0,0 3-128 16,0 3 192-16,1-1-64 0,-3-1 0 0,3-4 0 15,0-4 0-15,0 3 0 0,1 6 0 0,-1-5-128 16,1-5 192-16,0-4-64 0,0-3-128 0,-1 3 192 16,1 4-192-16,-1-3 192 0,1-2-192 0,0-6 192 0,1-2-192 15,-2 1 192-15,0 5 0 0,-1-3 0 0,1 0 0 0,-1-3 0 16,-1-3-192-16,0-1 128 0,0-2-128 0,0 4 128 15,-3-2-128-15,-1-4 0 0,-2-2 0 0,1-3 0 16,1-3 0-16,-2-2 0 0,-2-3 144 0,0 0-144 16,0 2 0-16,0-3 0 0,0-4 0 0,0-3 0 15,0-4 0-15,-1 0 144 0,-1-4-144 0,-1-2 0 16,2-4 128-16,1-2-128 0,-2 0 0 0,1-4 0 16,0 1 128-16,-1 0-128 0,2 1 0 0,0 0 0 15,0-3 128-15,0-1-128 0,-1-3 0 0,0-2 0 16,-1-1-320-16,2-2-112 0,0-1-16 15,0 1-17088-15</inkml:trace>
  <inkml:trace contextRef="#ctx0" brushRef="#br1" timeOffset="43414.35">16937 17747 23839 0,'0'0'1056'0,"0"0"224"0,0 0-1024 0,0 0-256 0,0 0 0 0,0 0 0 15,0 0 768-15,0 0 128 0,0 0 0 0,9-7 16 16,0 3-320-16,1 0-64 0,1 1-16 0,2 0 0 15,0 0-256-15,1 2-48 0,6 1-16 0,-2-1 0 16,-1-1 192-16,0-2 48 0,2 2 0 0,1-1 0 16,-1 1 128-16,2 0 16 0,0 2 16 0,3-2 0 15,2 0-80-15,1 2-32 0,1 0 0 0,3 0 0 16,3-1-96-16,2 1-32 0,2-1 0 0,1 1 0 16,0 0-224-16,2 0-128 0,0-1 160 0,1 1-160 15,-2 1 0-15,4-2 128 0,-1-1-128 0,1 0 0 16,1-2 0-16,9 0 128 0,7 0-128 0,0-1 0 15,1-2 208-15,-1 3-48 0,-1 2-16 0,1-2 0 16,3-3 48-16,5 1 0 0,4 0 0 0,0 4 0 0,2-5-192 16,-2 3 192-16,-4 2-192 0,4-3 192 0,1-2-192 0,4 1 0 15,3 0 0-15,-3 4 128 0,-3-1-128 0,-1 2 0 16,0-6 144-16,4 2-144 0,5 0 208 0,1 1-16 16,0 0-16-16,-3 0 0 0,-4 0 144 0,5 0 16 15,6 2 16-15,2-1 0 0,-1 2 0 0,-4-2 0 16,-5 2 0-16,4 0 0 0,2-1-224 0,3 0-128 15,1 2 128-15,-4 0-128 0,-6 0 128 0,1 0-128 16,1-2 128-16,6 1-128 0,4 0 0 0,-3-1 0 16,-7 2 0-16,3-1 0 0,1-3 160 0,3 0-32 15,1-2-128-15,-2 3 192 0,-2 3-192 0,0-2 0 16,0-6 0-16,4 1 0 0,5 2 192 0,-2 4-48 16,-7 2-16-16,0-1 0 0,-1-4 80 0,5 0 16 15,5 3 0-15,-4 2 0 0,-5 2-224 0,0 1 0 0,-1-4 128 0,5 2-128 16,8 2 0-16,-7 0 0 0,-5 0 0 15,-2 1 0-15,-2-5 0 0,4 3 0 0,2 1 0 0,-2 1 0 16,-2 2 0-16,-5-4 0 0,-3 0 0 0,4 0 0 16,2-1 128-16,0 2-128 0,-1 0 0 0,-7 1 0 15,-5 2 128-15,1-3-128 0,2 0 0 0,2-2 0 16,2-2 128-16,-2 4-128 0,1 5 0 0,-8-5 144 16,-3 0 64-16,2 1 16 0,0-3 0 0,4 3 0 15,5-2-80-15,-2 0-16 0,-4 1 0 0,-1 0 0 16,-4 1-128-16,-2-1 0 0,-1-2 0 0,3 0 128 15,3 3-128-15,-2-1 0 0,-1-4 0 0,-4 2 128 16,-3 2-128-16,2-2 0 0,-2-2 0 0,2 0 0 16,0-1 0-16,2 1 0 0,3 0 0 0,-3 1 128 0,-4 1-128 15,-3 0 0-15,-5 2 0 0,-2-1 0 0,-1-3 0 16,3 0 0-16,2 1 0 0,3 3 0 0,-1-3 0 0,1 2 0 16,-4-1 0-16,-1 2 0 0,-2 0 0 0,-4 0 0 15,-4-1 0-15,1-2 0 0,3 0 0 0,3-1 128 16,2 0-128-16,0 3 128 0,-1 0-128 0,-1 0 128 15,0-3-128-15,-5 2 128 0,-4 0-128 0,-3 1 128 16,-2 1-128-16,-2-2 128 0,-1 2-128 0,0-2 0 16,1 0 0-16,1 1 0 0,-1-3 0 0,1 3 0 15,2 2 0-15,1-3 0 0,-2 1 0 0,-2 0 0 16,-4-2 0-16,2 1 0 0,-1 2 0 0,-1-2 0 16,-4 3 0-16,-1-4 0 0,0 2 0 0,-1-1 0 15,-4-2 0-15,1 2 0 0,2 2 0 0,-2-3 0 16,0-2 0-16,1 1 0 0,0 2 0 0,0 1 0 0,2-2 0 0,-1 0 0 15,0 2 0-15,0 0 0 0,2-1 0 0,1 1 0 16,3-2 0-16,-1 4 0 0,-5-2 0 0,-1 1 0 16,1-3-128-16,-2 2 128 0,-1 1 0 0,1 0 0 15,-1-2-224-15,-3 1 32 0,-2-1 0 0,0 2 0 16,1 0-128-16,0 0-32 0,-2-5 0 0,1 2 0 16,0 2-16-16,0-1 0 0,-11-2 0 0,14 3 0 15,-3 1-128 1,0-1-16-16,1-2-16 0,-2-1 0 0,1 1-2288 15,1-1-448-15</inkml:trace>
  <inkml:trace contextRef="#ctx0" brushRef="#br1" timeOffset="55245.82">23734 17206 26143 0,'0'0'1152'0,"0"0"256"0,0 0-1136 0,0 0-272 16,-6-7 0-16,6 7 0 0,-6-8 816 0,6 8 96 15,-3-6 32-15,3 6 0 0,0 0-752 0,-3-7-192 16,3 7 0-16,0 0 0 0,0 0 0 0,0 0 0 16,0 0 0-16,0 0 128 0,0 0 256 0,0 0 32 15,0 0 16-15,0 0 0 0,0 0 240 0,0 0 48 16,0 0 16-16,1 13 0 0,-2 2-32 0,0-2 0 16,-2 1 0-16,0 2 0 0,-2-1-192 0,0 4-32 15,0-1-16-15,-2 3 0 0,2-2-16 0,-1 5-16 16,-2 6 0-16,1-5 0 0,3-1-192 0,-1-2-48 15,0 3 0-15,0 1 0 0,1-5-192 0,0 1 128 0,0 2-128 16,0-1 0-16,1 3 128 0,1-5-128 0,-1-1 0 0,1-1 0 16,-2 1 0-16,1-4 0 0,2-1 0 15,1 1 0-15,-2-1 0 0,2-1-288 0,0-3 32 0,0-11 16 32,0 0-2832-32,0 0-560 0</inkml:trace>
  <inkml:trace contextRef="#ctx0" brushRef="#br1" timeOffset="55901.41">23782 18088 2751 0,'0'0'256'0,"0"0"-256"0,0 0 0 0,0 0 0 16,0 0 3280-16,0 0 624 0,0 0 112 0,0 0 16 16,0 0-2320-16,0 0-480 0,0 0-80 0,0 0-32 0,0 0 48 0,0 0 16 15,0 0 0-15,0 0 0 16,0 0 160-16,-1 13 16 0,-3 0 16 0,-1-1 0 0,-4-3-208 0,0 3-32 15,-2 1-16-15,1 1 0 0,-1 2-416 0,0-2-64 16,-2 3-32-16,0 0 0 0,0 2-416 0,1-5-64 16,0 2-128-16,0 0 176 0,-2 3-176 0,1-2 0 15,0-4 0-15,0 1 0 0,-1 3 0 0,-1 0 0 16,2-1 0-16,0-3 0 0,-1 1-176 0,-3-1-64 16,-1-1-16-16,-2-2 0 15,-3 2-1728-15,2 0-336 0,1-5-80 0,2 0-6880 16,0-3-1392-16</inkml:trace>
  <inkml:trace contextRef="#ctx0" brushRef="#br1" timeOffset="56184.18">23440 18204 13823 0,'0'0'1216'0,"0"0"-960"0,0 0-256 0,0 0 0 15,0 0 5152-15,0 0 992 0,0 0 192 0,7 11 32 16,2 1-5136-16,3-2-1024 0,0 0-208 0,1 1 0 16,0 1 0-16,1-3 0 0,3 1 0 0,0 2-128 15,0 0 128-15,1 1 0 0,-1 0 0 0,0 1-128 16,-2 0 128-16,-1 1 0 0,0-1 0 0,1 2 0 16,-1 2 128-16,-1-2-128 0,0-3 160 0,0 4-160 0,2 3 0 0,-1-1 128 15,2-6-128-15,-1 0 0 0,1 1 0 0,-1-1 0 16,1-4 0-16,0 2 0 15,1-2-1728-15,2 0-352 0,1-1-64 0</inkml:trace>
  <inkml:trace contextRef="#ctx0" brushRef="#br1" timeOffset="57257.77">27511 17344 3679 0,'0'0'320'0,"0"0"-320"16,0 0 0-16,0 0 0 0,0 0 3632 0,0 0 656 15,0 0 128-15,0 0 16 0,0 0-1968 0,0 0-400 16,0 0-80-16,0 0 0 0,0 0-768 0,0 0-160 16,9-1-32-16,-2-2 0 0,-1-2-256 0,1 2-64 15,-7 3-16-15,8-2 0 0,-2-2 48 0,-6 4 16 0,0 0 0 0,0 0 0 16,0 0 48-16,0 0 16 0,0 0 0 0,0 0 0 16,0 0-240-16,0 0-64 0,-1 14 0 0,-1 4 0 15,1 1-304-15,1 1-64 0,-2 0-16 0,-1 1 0 16,0 0 96-16,2 3 16 0,0 4 0 0,1-3 0 15,0-1 32-15,0 1 16 0,2-1 0 0,1 0 0 16,0-3-288-16,0 1 160 0,1 1-160 0,0-1 128 16,-1-1-128-16,1-1 0 0,-3-3 0 0,2 3 0 15,-1-4 0-15,1 1 0 0,0-3 0 0,0 3-176 16,1 1-1136-16,-1 0-224 16,0-2-64-16,-2 2 0 15,-1 2-1216-15,0-2-256 0,1-4-64 0</inkml:trace>
  <inkml:trace contextRef="#ctx0" brushRef="#br1" timeOffset="62810.15">27458 18392 23039 0,'0'0'2048'0,"-10"3"-1648"16,1-2-400-16,9-1 0 0,-10 4 1936 0,10-4 304 16,0 0 64-16,0 0 16 0,1 9-1280 0,-1-9-256 15,0 0-48-15,0 0-16 0,0 0 144 0,7 7 32 16,-1-5 0-16,-6-2 0 0,8 0-128 0,1 2 0 16,-9-2-16-16,11-2 0 0,-1 2-176 0,0-1-16 15,0 0-16-15,0-2 0 0,2 6-112 0,-2-3-32 16,2 0 0-16,0 0 0 0,1 0-176 0,-2 0-32 15,2 1-16-15,2 2 0 0,0-1-176 0,4-1 0 16,0-2 0-16,6 1 128 0,5 3-128 0,-3-2 0 16,-4-2 0-16,-3 1 128 0,-1-3-128 0,-4-1 0 15,0 3 0-15,0 0 0 0,0-3 128 0,-2 1-128 0,-3 0 192 16,-10 3-64-16,11-2-128 0,-11 2 0 0,7-4 0 0,-7 4 0 16,0 0 0-16,0 0 0 0,0 0 128 0,0 0-128 15,0 0 192-15,0 0-64 0,0 0 0 0,0 0 0 16,0 0-128-16,-11 5 160 0,0-1-160 0,1 0 160 15,-2 0-160-15,0 1 160 0,-1-1-160 0,2 3 160 16,-2-2-160-16,-2 1 0 0,-2 2 0 0,-4-1 128 16,-5-1-128-16,2 1 0 0,3 0 0 0,2 3 128 15,2-1-128-15,1 8 0 0,-3 4 0 0,4-3 0 16,-1-4 0-16,2-1 0 0,1-2 0 0,1-1 0 16,0 0 0-16,2 0 0 0,2-3 0 0,1 0 0 15,7-7 0-15,-6 8 0 0,6-8 0 0,-7 10 0 16,2-2 0-16,5-8 0 0,0 0-144 0,-3 12 144 0,3-12 0 15,0 11 0-15,0-1-128 0,0-10 128 0,3 10 0 0,-3-10 0 16,0 0 0-16,0 0 0 0,0 0 0 0,8 13 224 16,2 3-64-16,1-3-16 0,1-4 48 0,-2-1 0 15,0-2 0-15,2 1 0 0,0-3-192 0,-2 1 0 16,1-1 144-16,2-2-144 0,-2 1 0 0,1 0 128 16,0-1-128-16,-2-3 0 0,-10 1 0 0,16-4 0 15,2 3 0-15,-1-1 0 0,-4 1-176 0,3 0-96 16,0-1-32-16,0 1 0 15,0 0-1520-15,2 0-304 0,3-1-64 0,1-3-16112 0</inkml:trace>
  <inkml:trace contextRef="#ctx0" brushRef="#br0" timeOffset="78674.83">16439 18581 6447 0,'-17'15'576'0,"4"-8"-576"0,-7 1 0 0,3 3 0 15,4-1 1856-15,-1 0 256 0,-1 0 48 0,2-1 16 16,0-3-1472-16,3 2-304 0,1-1-48 0,0 2-16 0,-1-3-336 0,10-6 0 16,-7 7 0-16,0-2 0 0,-1 0 0 0,8-5 0 15,-8 7 0-15,8-7 0 0,-10 4 144 0,10-4-144 16,0 0 192-16,-9 6-192 0,9-6 832 0,0 0 64 15,0 0 16-15,-7 5 0 0,7-5 176 0,0 0 16 16,0 0 16-16,0 0 0 0,0 0-480 0,0 0-112 16,0 0-16-16,0 0 0 0,0 0-176 0,13-1-32 15,-1 0-16-15,0-6 0 0,0 1-32 0,2-1-16 16,4-1 0-16,-1-1 0 0,-1 0-48 0,2-1-16 16,2-1 0-16,-1-1 0 0,-1-1-16 0,3 2 0 15,0-1 0-15,1 0 0 0,2 1 160 0,-2-3 16 16,-1 0 16-16,0 0 0 0,1 1 32 0,0-4 16 15,-1-5 0-15,2 2 0 0,2 3-96 0,1 0-32 16,2-2 0-16,2 0 0 0,1 1-80 0,3-1-32 0,2 0 0 0,1 1 0 16,-1 1-160-16,1 0 160 0,1 0-160 0,-2 2 160 15,-2-5-32-15,0 3-128 0,-2 0 192 0,0 0-64 16,-2-2-128-16,0-1 0 0,0 2 144 0,1-2-144 16,2-2 176-16,-1-1-48 0,-2-2 0 0,3 4 0 15,2-1 112-15,-4-4 16 0,1-2 0 0,-1 4 0 16,-1 3 64-16,0-1 32 0,-2-3 0 0,1 4 0 15,-1 3 16-15,0-1 0 0,0 0 0 0,2-1 0 16,1 1-176-16,1 1-48 0,2-2 0 0,3 0 0 16,1 1-144-16,-1-3 0 15,1 1 0-15,0 1 128 0,0 3-128 16,-2-5 0-16,0-1 0 0,-1-2 0 0,-1 0 0 0,1-1 0 0,1 1 0 0,1 1 0 16,1-4 0-16,1 3 0 0,1 2 0 0,2 1 0 0,0-3 160 0,-1 3-160 15,-1 0 192-15,-1 1-192 0,0 1 256 0,-1-1-48 16,-2 1-16-16,2-1 0 0,1 0-32 0,3-1-16 15,-1-2 0-15,4 1 0 0,-2-2-144 0,2 1 192 16,2 0-192-16,-1 0 192 0,-3-2-192 0,0 0 128 16,-1-4-128-16,2 1 128 0,2 1-128 0,2-1 0 15,4 0 0-15,3 2 0 0,1 0 128 0,0 1-128 16,-1-4 0-16,-2 4 128 0,-2-3-128 0,0 0 0 16,0-2 0-16,3 0 0 0,6-3 0 0,2 1 128 15,0 0-128-15,1 1 0 0,-3-2 0 0,0 0 0 16,-2 0 0-16,4 0 0 0,0-1 0 0,5 1 0 15,3-1 0-15,2 2 0 0,-3-3 0 0,-1-1 0 16,0-2 128-16,3-1-128 0,5-3 0 0,3 1 128 16,2 0-128-16,-3 1 128 0,-2-2-128 0,0 2 0 0,1 2 0 0,3 0 128 15,4 0-128-15,-2-1 0 0,-2-1 0 0,-1-1 0 16,-1-2 0-16,3 0 128 0,3-2-128 0,2 2 0 16,2-1 0-16,-6 2 0 0,-3 0 128 0,1 2-128 15,5-1 0-15,3 0 0 0,-1-1 0 0,-2 0 0 16,-5-1 0-16,3 0 0 0,1-6 0 0,4 3 0 15,3 0 0-15,-4 1 0 0,-5 1 0 0,1 1 0 16,0-1 0-16,3 1 0 0,3 0 0 0,-3-2 0 16,-3-1 0-16,-2-1 0 0,0 0 0 0,2 2 0 15,6 2 0-15,-2-1 128 0,-3 1-128 0,-3 0 0 16,-3-1 0-16,5 0 0 0,3-4 0 0,2 4 0 16,-1-3 0-16,-5-1 0 0,-4-2 128 0,4-1-128 15,5 4 0-15,1 1 0 0,2-2 0 0,-4 2 128 16,-2-3-128-16,-2-3 0 0,1-3 0 0,2 2 0 0,1 1 176 0,-4 2-48 15,0 1-128-15,-4 3 192 0,-2 2 48 0,2-1 0 16,3-2 0-16,1 1 0 0,-1-1-64 0,-1-3-16 16,-3 0 0-16,3 0 0 0,5 2 32 0,2 0 0 15,-1 2 0-15,-2 2 0 0,-6-2-192 0,4-3 160 16,4-4-160-16,3 3 160 0,-2-1-160 0,-5 2 160 16,-6 1-160-16,1 2 160 0,1 2-160 0,3 0 0 15,1-2 0-15,-2 4 0 0,-1-3 0 0,-3 2 0 16,-2-1 0-16,4 1 0 0,6-2 0 0,-2 2 0 15,-1-2 0-15,-3 3 0 0,-2 3 0 0,3-3 0 16,2 0 0-16,2 0 0 0,5 0 0 0,-6 0 128 0,-5 1-128 16,-2-1 0-16,1-2 0 0,2 0 0 0,4 2 0 0,-1 1 0 15,-4 3 160-15,-4 3-160 0,-4 1 192 0,-1 1-192 16,-3 0 0-16,2 1 0 0,-2 1 0 0,-2 0-192 16,-5 6 192-16,-3-2-176 0,-4 0 176 0,-4-2-160 31,-4-2-576-31,0 3-112 0,1 0-32 0,2 3-11760 0,1 0-2352 0</inkml:trace>
  <inkml:trace contextRef="#ctx0" brushRef="#br0" timeOffset="81382.38">23631 14512 2751 0,'0'0'256'0,"0"0"-256"0,0 0 0 0,0 0 0 15,0 0 3968-15,0 0 736 0,7-8 160 0,-7 8 16 16,5-6-3360-16,-5 6-688 0,1-12-128 0,-1 12-16 16,4-8-96-16,-4 8-16 0,0 0 0 0,3-9 0 15,-3 9 176-15,0 0 16 0,0 0 16 0,0 0 0 16,2-8 128-16,-2 8 32 0,0 0 0 0,0 0 0 15,0 0-160-15,0 0-16 0,0 0-16 0,0 0 0 16,0 0-320-16,0 0-64 0,0 0-16 0,0 0 0 16,0 0-112-16,-6 10-32 0,-1-1 0 0,2 0 0 0,1 0 144 0,-1 4 32 15,0-4 0-15,0 2 0 0,-1-1 48 0,0-1 16 16,-2 2 0-16,3-1 0 0,2 0-32 0,1 1 0 16,-2-2 0-16,4-9 0 0,-3 10-416 0,3-10 128 15,0 12-128-15,1-1 0 0,-1-11 128 0,6 10-128 16,-6-10 0-16,7 8 128 0,-7-8-128 0,11 6 0 15,-1-1 0-15,-1-2 128 0,0 0 16 0,2-2 0 16,-2-1 0-16,1-1 0 0,1-3-16 0,1 0 0 16,-2 0 0-16,2 0 0 0,-2-2-128 0,-1-1 128 15,0 1-128-15,1-1 128 0,-1-2-128 0,0 1 128 16,-1 0-128-16,0 0 128 0,-2 1 0 0,-2-3-128 16,-1 4 192-16,-2-4-64 0,-1-1 64 0,-1 2 0 0,-1-1 0 15,0 0 0-15,-2 1 16 0,0 1 16 0,-1-1 0 0,-2 1 0 16,1 2-64-16,-1 1-16 0,7 5 0 0,-9-5 0 15,0-1-144-15,1 2 192 0,-1 2-192 0,9 2 192 16,-11-1-192-16,1 2 0 0,0 1 0 0,0 5 0 16,1-2 0-16,0 3 0 0,1 2 0 0,1 0 0 15,0 1-176-15,-1 2 176 0,0 0-128 0,2 2 128 16,2-1 0-16,0 0-160 0,1-1 160 0,2 2 0 16,0-1 0-16,1 0 0 0,0-1 0 0,2 0 0 15,1-2 0-15,1-1 0 0,1 1 0 0,-5-11 0 16,9 12 0-16,2-6 0 0,-1 1 0 0,2-4 0 15,-2-1 128-15,1-2-128 0,0-2 0 0,1-1 144 0,1-4-144 16,0 2 160-16,-2-2-160 0,0 1 160 0,2-2-160 16,-1-4 0-16,0 2 144 0,1-1-144 0,-3 0 128 15,0 2-128-15,-3-2 160 0,0-1-160 0,-2 1 144 16,-2-1-144-16,-1 1 128 0,-2 1-128 0,-1 1 128 0,-2 0-128 16,1 1 128-16,-2-2-128 0,-1 0 144 0,-2 3-144 15,1 0 160-15,-1 1-160 0,-2 0 0 0,0 2 0 16,0-1 0-16,0 4 0 0,1 1 0 0,0 0 0 15,8 0 0-15,-10 2 0 0,-1 2 0 0,11-4 0 16,-9 4 0-16,0 2 0 0,1-1-128 0,8-5 128 16,-7 8 0-16,2-1 0 0,5-7-144 0,-5 11 144 15,5-11 0-15,-3 12-144 0,3-12 144 0,-2 10 0 16,2-10 0-16,0 0-128 0,2 10 128 0,-2-10 0 16,7 7 0-16,-7-7 0 0,0 0 0 0,10 4 0 0,0-2 0 15,-1-2 0-15,-9 0 0 0,13-3 0 0,-3 0 0 0,1-2 0 16,-2 0 0-16,0-1 0 0,-1 1 0 15,-2 0 0-15,-6 5 0 0,7-9 144 0,-3 0-144 0,-1 1 0 16,1 0 128-16,-4 8-128 16,0 0 0-16,2-10 0 0,-2 0 0 0,0 10 0 0,-4-9 128 0,0 3-128 15,-1-1 0-15,-1 2 0 0,6 5 0 0,0 0 0 16,-10-3 0-16,1 1 0 0,1 2 0 0,8 0 0 16,-10 2 0-16,1 1 0 0,9-3 0 0,-10 5 0 15,1-1 0-15,1 1 0 0,-1-1 0 0,9-4 0 16,0 0 0-16,-8 7-144 0,2-2 144 0,6-5 0 15,-7 8 0-15,7-8 0 0,-3 12 0 0,0-3-128 16,3-9 128-16,-3 11 0 0,3-11 0 0,-1 13 0 0,1-3 0 0,0-10-160 16,3 10 160-16,-3-10 0 0,2 12 0 0,2-2 0 15,-4-10 0-15,5 9 0 0,-5-9 0 0,0 0 0 16,0 0 0-16,4 11 0 0,-4-11 0 0,0 0 0 16,0 0 0-16,0 0 0 0,0 0 0 0,0 0 0 15,0 0 0-15,0 0 0 0,0 0 0 0,0 0 0 16,0 0 128-16,0 0-128 0,0 0 0 0,0 0 0 15,0 0 0-15,0 0 0 0,9-5 0 0,1-2-128 16,-5-1 128-16,-5 8-208 0,4-10-48 0,0 2 0 16,-2-2 0-16,-2 10 0 0,3-11 16 0,-3 11 0 15,-2-9 0-15,2 9 0 0,-2-10 240 0,2 10-176 16,0 0 176-16,0 0-160 0,-7-6 160 0,7 6 0 16,0 0 0-16,-7-1 0 0,7 1 0 0,-10 1 0 0,10-1 0 15,0 0-128-15,-7 7 128 0,7-7 0 0,-6 9-144 0,6-9 144 16,-6 9 0-16,2 0 0 0,4-9 0 15,-5 12 0-15,1-4 0 0,4-8 0 0,0 0 0 0,-3 11 0 16,2 0 0-16,1-11 0 0,0 0 0 0,0 13 0 16,0-13 0-16,0 0 0 0,-1 9 0 0,1-9 0 15,0 0 0-15,0 0 0 0,0 0 0 0,0 0 0 16,0 0-352-16,7 7 0 0,-7-7 0 0,0 0 0 31,11 0-2672-31,-11 0-544 0,12-2-96 0</inkml:trace>
  <inkml:trace contextRef="#ctx0" brushRef="#br0" timeOffset="83102.43">17488 14986 7359 0,'0'0'656'0,"0"0"-528"0,-9 2-128 0,1 1 0 16,8-3 2080-16,0 0 384 0,0 0 80 0,0 0 16 16,-8-2-1920-16,8 2-384 0,0 0-80 0,0 0-16 15,0 0-160-15,0 0 0 0,-10-2 0 0,10 2 0 16,0 0 0-16,0 0 0 0,0 0 0 0,0 0 0 15,0 0 416-15,0 0 48 0,0 0 16 0,0 0 0 16,0 0 480-16,0 0 80 0,0 0 32 0,0 0 0 16,0 0-432-16,0 0-64 0,0 0-32 0,0 0 0 15,10 0-224-15,3-1-64 0,2-1 0 0,-1 1 0 16,0 0-64-16,3 1-32 0,2-3 0 0,-1 2 0 16,1-1-160-16,0 1 0 0,-1 1 0 0,0-3 0 0,0 2 0 0,1 0 0 15,-1 0 0-15,-1 1 0 0,0-3 0 0,0 3 0 16,-2 0 0-16,0-1 0 0,-2-1 0 0,-2 1 0 15,3 1 0-15,-1 0 0 0,-2 0 0 0,2 0 0 16,0 0 0-16,-1 0 0 0,-12 0 0 0,14 1 0 16,1-1 0-16,-2 2 0 0,-3-1 0 0,2 2 0 15,1-3 0-15,0 0 0 0,-3-3-128 0,1 2 128 16,-1-1 0-16,3 1 0 0,2 1-288 0,-2-3 16 16,-2 2 0-16,1 1 0 15,-1 0-224-15,-11 0-32 0,10 0-16 0,-10 0 0 0,12 0 144 0,-12 0 16 16,0 0 16-16,0 0 0 0,10 4 128 0,-10-4 32 15,0 0 0-15,0 0 0 0,0 0 208 0,0 0-192 16,0 0 192-16,0 0-192 0,0 0 192 0,0 0-192 0,0 0 192 0,-10-3-192 16,1 2-80-16,9 1-16 0,-11-1 0 0,1 1 0 15,-1-3 80-15,0 2 16 0,-4 0 0 0,2-1 0 16,-1 1 48-16,0 0 16 0,-1-1 0 0,1 2 0 31,-2 0-304-31,1 0-48 0,-2 2-16 0,0-1 0 0,-2 0 320 0,1 2 176 0,0-2-192 0,1 2 192 16,0-2-208-16,0 0 64 0,0 2 16 0,0-3 0 15,0 0-96-15,2 0-16 0,0 0 0 0,1 0 0 16,-3 0 240-16,0 0-192 0,-1 0 192 0,1 0-192 16,0 0 512-16,0 0 128 0,-1-3 0 0,1 2 16 15,0 0 160-15,-1 0 16 0,-2-1 16 0,4 2 0 16,6 2-32-16,1-2-16 0,0 0 0 0,9 0 0 0,-11 0-288 0,11 0-64 16,0 0-16-16,-9 0 0 15,9 0-240-15,0 0 0 0,0 0 0 0,0 0 0 0,0 0-240 0,0 0 64 16,0 0 16-16,12 3 0 15,-12-3-384-15,16 3-80 0,0 1-16 0,3-1 0 16,-1-3-384-16,2-3-64 0,0 2-32 0,3 1 0 16,-1 0 368-16,1 0 80 0,-1-2 16 0,3 1 0 0,1-2 528 0,-1 2 128 15,0 0 0-15,1-2-5328 0</inkml:trace>
  <inkml:trace contextRef="#ctx0" brushRef="#br0" timeOffset="85308.58">23327 13377 11343 0,'0'0'496'0,"0"0"112"0,0 0-480 0,0 0-128 15,0 0 0-15,0 0 0 0,0-9 1184 0,0 9 224 16,3-11 32-16,-3 11 16 0,0 0-368 0,0 0-80 16,-3-9-16-16,3 9 0 0,0 0-128 0,-3-8-32 15,-1-1 0-15,4 9 0 0,0 0-80 0,0 0-32 16,-3-12 0-16,3 3 0 0,1 0-16 0,-1 9-16 15,0 0 0-15,-1-10 0 0,-2 1-224 0,2-1-32 16,1 1-16-16,0 9 0 0,-5-9-32 0,0 1 0 16,1 1 0-16,-1 0 0 0,5 7 112 0,-10-8 16 15,3-1 0-15,-1 4 0 0,-1 4-64 0,1-5 0 16,0-1 0-16,1 1 0 0,1 2-192 0,-1 2-64 0,7 2 0 0,0 0 0 16,-10 2 0-16,10-2-16 0,-9 3 0 0,9-3 0 15,-9 5-176-15,9-5 0 0,-9 8 0 0,2 0 128 16,2 2-128-16,0 2 0 0,1 1 0 0,0 1 0 15,1 2 144-15,1 0 0 0,0-1 0 0,0 4 0 16,-1 0 48-16,2 5 0 0,1-4 0 0,1 4 0 16,0-1-16-16,2 3 0 0,1 3 0 0,-1-3 0 15,-1 2-176-15,2 0 128 0,1 4-128 0,2 0 128 16,-1 5-128-16,0-1 0 0,-5-3 0 0,1 1 128 16,1-2-128-16,0-2 0 0,1-5-192 0,-2 0 192 15,1-2-576-15,-2 1 16 16,0-5 0-16,-1 0 0 0,0-5-224 15,3 0-48-15,0 1-16 0,-3-4 0 0,-2-4-432 0,2-7-64 0,-1 9-32 0,1-9-11808 16</inkml:trace>
  <inkml:trace contextRef="#ctx0" brushRef="#br0" timeOffset="85565.83">22962 13819 19343 0,'0'0'1728'0,"0"0"-1392"16,0 0-336-16,0 0 0 0,0 0 3024 0,0 0 544 15,4-9 96-15,-4 9 32 0,12-7-2864 0,0 2-560 16,-2 0-112-16,2 2-32 0,1 2 96 0,0-3 16 16,0 1 0-16,0 1 0 0,-1-2-240 0,1 0 0 15,0 0 128-15,1 1-128 0,-2-2 0 0,0 1 0 0,-1 0-144 0,1 2 144 31,-1 0-448-31,0 0 0 0,1-7 0 0,0 1 0 16,0 1-592-16,-1 1-112 0,0-1-32 0,2-2-7648 0,1 0-1520 0</inkml:trace>
  <inkml:trace contextRef="#ctx0" brushRef="#br0" timeOffset="85984.49">23575 13129 8287 0,'0'0'736'0,"0"0"-592"16,0 0-144-16,-5-5 0 0,5 5 3840 0,0 0 720 15,0 0 160-15,0 0 16 0,0 0-3104 0,0 0-624 16,0 0-128-16,0 0-32 0,0 0-128 0,0 0-16 15,-9 5-16-15,9-5 0 0,-8 8-272 0,1 4-48 16,1 1-16-16,1 0 0 0,1-2-128 0,0 5-32 16,0 4 0-16,0-1 0 0,0-1 96 0,-1 5 16 15,-4-3 0-15,1 5 0 0,1 0 32 0,0 2 16 16,-4 5 0-16,3-5 0 0,-1 0-352 0,3 1 0 16,1-1 0-16,1 3 0 0,1-5 0 0,2 1 0 0,1 0 0 15,4 1 176-15,0 1-176 0,1-3 192 0,0-3-192 0,0 1 192 16,0-1-192-16,3-1 0 0,4-1 0 0,-2-2 128 15,-2-1-128-15,3-1-256 0,0-1 64 0,1-4 16 32,-1-1-288-32,0-1-64 0,1-2-16 0,1-2 0 15,0-1-608-15,0 0-112 0,0 0-16 0,1-2-16 16,1 0-2064-16,-1-2-416 0,2-6-64 0,-2 1-32 0</inkml:trace>
  <inkml:trace contextRef="#ctx0" brushRef="#br0" timeOffset="86248.04">23934 13465 28559 0,'0'0'1264'0,"-9"3"272"0,-2 0-1232 0,2-1-304 15,0 5 0-15,1-1 0 0,0 2 800 0,0 0 96 16,1 1 32-16,0 3 0 0,-1 2-480 0,0 0-80 15,-1-1-32-15,1 2 0 0,2 0-336 0,-1 2 0 16,-2 2 0-16,0 0 0 0,0-2 0 0,0 3 0 16,0-2 0-16,0 0 0 0,0 0 0 0,1-2 0 15,0-3-128-15,0 0 128 16,0 0-576-16,2-4-16 0,6-9-16 0,-7 9 0 16,2-2-1792-16,5-7-352 0,0 0-80 0</inkml:trace>
  <inkml:trace contextRef="#ctx0" brushRef="#br0" timeOffset="86486.72">23643 13540 16575 0,'0'0'1472'0,"0"0"-1168"0,0 0-304 0,0 0 0 0,0 0 3344 0,0 0 624 0,4 11 112 0,-2 1 16 15,-2-12-3184-15,6 11-640 0,-1 0-128 0,1 4-16 16,1-4-128-16,-1 2 128 0,2 0-128 0,1 2 128 15,0 0-128-15,1 0 0 0,-1-1 0 0,1 0 0 16,2 2 0-16,0-3 0 0,-1-4 0 0,1 2 0 16,-1-3 0-16,-1 1-256 0,-2-4 64 0,1-1 0 15,1 0-432-15,-10-4-80 0,11 2-32 0,-11-2 0 16,10 2-1904-16,-10-2-384 0,0 0-80 0</inkml:trace>
  <inkml:trace contextRef="#ctx0" brushRef="#br0" timeOffset="86911.93">23760 12983 13823 0,'0'0'1216'0,"0"0"-960"0,0 0-256 0,0 0 0 16,0 0 3200-16,0 0 608 0,0 0 112 0,0 0 32 15,4 14-3168-15,0-3-624 0,-4-11-160 0,9 12 0 16,2-1 0-16,2 2 0 0,1 0 144 0,3 2-144 16,1-1 160-16,2 3-32 0,1 3-128 0,1-2 192 15,1 0 336-15,2 2 64 0,0 3 16 0,-2-1 0 16,-1 0 32-16,-1 2 0 0,-1 1 0 0,-3-1 0 15,2 0-144-15,-2 1-32 0,-2 1 0 0,-2-2 0 16,0-1-160-16,-2-3-48 0,-1 3 0 0,0-3 0 0,-1 3-80 16,-2 0-32-16,-1-3 0 0,-1 3 0 0,-1 1-144 15,-1 2 0-15,-3-3 144 0,0 3-144 0,-3-1 128 0,-1-4-128 16,-1-5 128-16,-1 0-128 0,-2 3 0 0,-1-5 144 16,-2 0-144-16,0 1 0 0,-1-2-128 0,-1-4-144 15,-3 1-32-15,-2 1 0 16,-3-2-2480-16,-2-1-496 0</inkml:trace>
  <inkml:trace contextRef="#ctx0" brushRef="#br0" timeOffset="88297.67">16233 14628 8287 0,'0'0'368'0,"0"0"80"0,0 0-448 0,0 0 0 15,-2-8 0-15,2 8 0 0,2-11 928 0,-1 2 96 16,-1 9 32-16,0-10 0 0,0 1-416 0,0 9-64 16,2-9-32-16,-2 9 0 0,3-10 96 0,-2 1 32 15,-1 9 0-15,0-11 0 0,-1 1 48 0,0 1 16 16,1 0 0-16,0 9 0 0,-4-10-160 0,1 1-16 16,1 0-16-16,2 9 0 0,-4-9-320 0,-1 1-64 15,-2 0-16-15,1 2 0 0,-1-1-144 0,0 2 0 16,-2 3 0-16,2 0 0 0,-1 1 0 0,-1 1 0 15,-1 1 0-15,0 2 0 0,-2 2 0 0,2 3 0 0,-1-2 0 16,1 2 0-16,-2 1 0 0,2 4 128 0,-1-2-128 0,1 3 128 16,0 2 304-16,0 2 48 0,1 3 16 0,1 2 0 15,1 3-64-15,1 1-16 0,1 3 0 0,0 2 0 16,0 2-96-16,-2 0-32 0,3 0 0 0,2 1 0 16,0-2-128-16,4-1-32 0,-4-1 0 0,4-1 0 15,0-1-128-15,1-3 0 0,-3-1 0 0,3-2-176 31,0 1-304-31,0-2-64 0,0-5-16 0,-2 3-6928 0,-1-1-1376 0</inkml:trace>
  <inkml:trace contextRef="#ctx0" brushRef="#br0" timeOffset="88559.8">15857 15061 37951 0,'0'0'1680'0,"0"0"352"0,0 0-1632 0,11-1-400 16,2 1 0-16,1 0 0 0,0-1 0 0,2 1 0 15,0-2 0-15,1 2 0 0,-2 0-208 0,2-1-80 16,1-3-16-16,-1 1 0 15,-1 2-512-15,1-4-96 0,0 1-32 0,-2-1 0 16,0 0-2240-16,-2 1-448 0</inkml:trace>
  <inkml:trace contextRef="#ctx0" brushRef="#br0" timeOffset="88968.71">16433 14614 10815 0,'0'0'480'0,"0"-13"96"16,0 1-448-16,0 2-128 0,0-1 0 0,0 11 0 15,0-10 1984-15,0 10 368 0,0 0 80 0,0 0 0 16,-1-9-944-16,1 9-192 0,0 0-32 0,0 0-16 16,0 0-608-16,0 0-128 0,-10-2-32 0,10 2 0 0,0 0-240 0,-8 6-48 15,-1-1-16-15,1 1 0 0,1 1-176 0,1 1 0 16,-3 0 0-16,1 2 128 0,1 3 112 0,1-1 16 15,-3 1 0-15,2 2 0 0,2 0 176 0,-2 2 32 16,0 1 16-16,0 3 0 0,1 1-80 0,0 1-16 16,2-2 0-16,1 4 0 0,-1 0-192 0,4 1-64 15,2 1 0-15,0-1 0 0,-2 0-128 0,2 1 0 16,3-5 0-16,-1 2 128 0,-2-1-128 0,2-1 0 16,2 0 0-16,1 0 0 0,0 2 0 0,1-4 0 15,0 0 0-15,0 1 128 0,-2-3-128 0,1-1 0 16,1-3 0-16,2-1 0 0,2-2-208 0,1-3-80 15,-1-3-16-15,1 0 0 16,0-1-448-16,1-1-80 0,0-3-32 0,2 0 0 16,-4 0-592-16,-1-3-112 0,3-1-32 0</inkml:trace>
  <inkml:trace contextRef="#ctx0" brushRef="#br0" timeOffset="89207.79">16765 14886 27119 0,'0'0'1200'0,"0"0"256"16,-8 10-1168-16,1 0-288 0,-1 2 0 0,2 2 0 16,1-2 304-16,-1 2 0 0,0 0 0 0,1 2 0 15,-1-2-80-15,1-1-16 0,-1 1 0 0,-1-1 0 0,1 1-208 0,-1-1 176 16,-1-1-176-16,1-2 160 0,-3 1-160 0,4-1 0 15,1-1 0-15,-2-1 0 0,-2 0 0 0,0-2-256 16,0-1 64-16,1 1 16 16,8-6-1632-16,-11 6-336 0</inkml:trace>
  <inkml:trace contextRef="#ctx0" brushRef="#br0" timeOffset="89425.05">16517 15014 33231 0,'0'0'1472'0,"0"0"304"0,0 0-1424 0,1 12-352 0,-1-2 0 0,3 2 0 15,3-4 560-15,1 1 32 0,-1 0 16 0,2 2 0 16,1-2-480-16,2 0-128 0,0-1 0 0,2-1 0 16,-1 0-160-16,1-2-48 0,0 0-16 0,2 1 0 31,0-2-912-31,1-2-176 0,-1-1-32 0,0 1-16 15,-3 0-496-15,-1 0-80 0,0-2-32 0,-1-2-5648 0,-10 2-1152 0</inkml:trace>
  <inkml:trace contextRef="#ctx0" brushRef="#br0" timeOffset="89827.66">16703 14493 19343 0,'-8'-11'1728'0,"4"5"-1392"16,-1-2-336-16,0 1 0 0,0 2 2928 0,5 5 512 16,0 0 96-16,0 0 32 0,0 0-2816 0,0 0-560 15,0 0-192-15,0 0 0 0,0 0 0 0,12 2 0 16,-2 1 0-16,2 1 0 0,-1 2 0 0,1 1 0 15,0 2 0-15,1 2 0 0,1-2 0 0,1 3 0 16,-1 0 0-16,-1 2 0 0,0 2 0 0,0 2 0 16,1 1 0-16,2 3 0 0,0 3 0 0,-1 3 0 15,0 2 144-15,-1 1-144 0,-2 1 336 0,1 0-16 0,-1 0-16 16,-1 1 0-16,0 0 128 0,0-2 16 0,0 0 16 0,-2-1 0 16,0-4-80-16,-1-1-32 0,-2 0 0 0,2-3 0 15,3-1-128-15,-5 1-32 0,-1-3 0 0,1 1 0 16,-1 0-192-16,-2-5 176 0,-2 0-176 0,-2-2 160 15,-2 0-160-15,-1 0 0 0,-3-2 144 0,0 2-144 32,-4-1-736-32,-1 0-224 0,1 0-32 0,-6-5-14752 0</inkml:trace>
  <inkml:trace contextRef="#ctx0" brushRef="#br0" timeOffset="93094.37">27494 12289 1839 0,'0'0'160'0,"0"0"-160"0,0 0 0 0,0 0 0 16,0 0 1984-16,0 0 352 0,0 0 80 0,0 0 16 15,0 0-1424-15,0 0-288 0,1-7-48 0,-1 7-16 16,0 0 304-16,0 0 64 0,-1-11 16 0,1 11 0 16,0 0 80-16,0 0 16 0,0 0 0 0,0 0 0 15,1-9 48-15,-1 9 16 0,0 0 0 0,0 0 0 16,0-9-192-16,0 9-48 0,0 0 0 0,0 0 0 15,0 0-112-15,0 0-16 0,0 0-16 0,0 0 0 16,0 0-32-16,0 0 0 0,0 0 0 0,0 0 0 16,0 0-144-16,0 0-16 0,-10 5-16 0,2 4 0 0,2-1-288 15,0 1-64-15,1-1-16 0,0 4 0 0,0-2-240 0,1 1 128 16,4-11-128-16,-5 11 0 0,1 0 0 0,0 1 0 16,4-12 0-16,-4 10 0 0,1-1 0 0,3-9 0 15,0 0 0-15,-1 12 0 0,1-12 0 0,1 8 0 16,-1-8 0-16,0 0 0 0,4 9 128 0,-4-9-128 15,0 0 0-15,0 0 0 0,9 6 0 0,-9-6 128 16,9 2-128-16,-9-2 0 0,12-2 0 0,-1 0 0 16,-2-1 128-16,0-1-128 0,-1 0 0 0,-8 4 128 15,6-8-128-15,1 2 0 0,-2-2 128 0,0 0-128 16,-5 8 0-16,4-10 144 0,-4 10-144 0,3-12 192 16,-3 4-192-16,0 8 192 0,-2-10-32 0,0 2 0 15,2 8 0-15,-5-8 0 0,-1 2 0 0,6 6 0 0,0 0 0 0,-9-4 0 16,0 0-16-16,9 4 0 0,-9-1 0 0,9 1 0 15,-10 2-144-15,0 2 160 0,1 1-160 0,9-5 160 16,-8 7-160-16,2 1 0 0,-1-1 0 16,1 1 128-16,1 1-128 0,-1 2 0 0,6-11 0 0,-5 10 128 15,5-10-128-15,-4 13 0 0,4-13 0 0,-2 9 128 16,2-9-128-16,0 0 0 0,0 0 0 0,0 0 0 16,5 10 0-16,-5-10 0 0,0 0 0 0,10 0 0 15,1-3 176-15,-2 0-48 0,0-2-128 0,-1 0 192 16,0-3-64-16,0 0-128 0,1 0 176 0,-2 1-176 15,0-4 160-15,0 3-160 0,-2 2 128 0,-5 6-128 16,5-11 0-16,-5 11 0 0,0 0 128 0,1-9-128 16,-1 3 0-16,0 6 128 0,0 0-128 0,0 0 128 0,-9-4-128 15,9 4 128-15,-12 4-128 0,2 0 128 0,0 1 32 16,0 1 0-16,0 2 0 0,1 1 0 0,-2 2 16 16,2 1 0-16,0-5 0 0,1 4 0 0,2-2-176 0,1-1 0 15,5-8 0-15,-6 9 0 0,6-9 0 0,-4 10 0 16,4-10 0-16,0 0 0 0,0 0 0 0,0 0 0 15,0 0 0-15,7 8 0 0,-7-8-144 0,10 5 144 16,0-5 0-16,0-4 0 0,0 2 0 0,0-2 0 16,-1-1 0-16,0-2 0 0,1-1 0 0,-1 2 0 15,-1-5 0-15,-1 4 0 0,-2-3 0 0,-1 3 0 16,1-4 0-16,-5 11 0 0,4-9 128 0,-4 9-128 16,3-10 0-16,-3 10 144 0,-2-8-144 0,2 8 0 15,-4-11 0-15,4 11 128 0,-6-6-128 0,6 6 0 16,0 0 144-16,-9 0-144 0,0 1 0 0,1 3 0 0,0 1 0 15,1 2 128-15,0-1 64 0,-1 3 32 0,0-1 0 0,1 1 0 16,1 2-48-16,-1-1-16 0,1 1 0 0,-1-2 0 16,1 0-160-16,6-9 0 0,0 0 0 0,-4 10 0 15,4-10 0-15,0 0 0 0,0 0 0 0,1 11 0 16,-1-11 0-16,0 0 0 0,0 0 0 0,12 4 0 16,0-2 0-16,-2-4-144 0,1-1 144 0,-1 2 0 15,-1-4 0-15,0 1 0 0,0-2 0 0,0 1 0 16,-1-1 0-16,-1-1 0 0,-7 7 0 0,8-9 0 15,-2 0 0-15,1 0 0 0,-3-2 0 0,-4 11 0 16,2-9 128-16,1 0-128 0,-1-1 0 0,-2 1 0 16,0 9 128-16,-3-11-128 0,0 1 0 0,-1 2 144 0,-3 3-144 15,2 2 0-15,5 3 0 0,-9-1 128 0,0 2-128 16,0 3 0-16,0 1 0 0,0 3 0 0,0 4 0 0,-1 1 0 16,0 4 0-16,1 4 0 0,-2-2 0 15,2 3 0-15,1 2 0 0,2-2 0 0,-1 0 0 0,2 2 0 16,1 0 0-16,2-4 0 0,0-1 0 0,2-2 0 15,3 0 0-15,0-4 0 0,-1 2 0 0,2-5-192 16,-4-10 64-16,9 7 128 16,-9-7-704-16,12 0 0 0,0-4-16 0,-2-3 0 15,1-3-1872-15,-1-5-368 0,-1-4-80 0</inkml:trace>
  <inkml:trace contextRef="#ctx0" brushRef="#br0" timeOffset="94945.97">27961 10849 33935 0,'-7'-8'1008'0,"1"3"-48"0,-2 1 0 0,0 0 0 16,-1 1-192-16,0-1-64 0,0 3 0 0,0 1 0 15,0 0-256-15,-1 3-48 0,1 1-16 0,0 2 0 16,1 3-384-16,2 4 0 0,-2-1 0 0,1 4 0 16,1 3 0-16,-1 3 0 0,0 3 0 0,0 4-176 15,2 1 176-15,0 2 0 0,-2 4 0 0,3-1 0 16,0 1 0-16,2 0 0 0,-1-1 0 0,0 0 128 16,0-4-128-16,0 1 0 0,0-4 0 0,2 0 128 15,1-1-128-15,-1-4 0 0,1 0 0 0,0-3 0 16,-3 1-384-16,1-1-112 0,-2-2-16 15,-2-1 0-15,1-4-576 0,0-1-112 0,1-3-16 0,-1-1-16 16,-3-2-1520-16,-2 1-320 0,-2-2-48 16</inkml:trace>
  <inkml:trace contextRef="#ctx0" brushRef="#br0" timeOffset="95165.97">27476 11356 32767 0,'0'0'1456'0,"0"0"288"0,0 0-1392 0,0 0-352 16,0 0 0-16,10-3 0 0,2 2 304 0,0 1-16 15,1 0 0-15,0-1 0 0,0-1-288 0,2 0 0 0,4-1 0 0,-1 1 0 16,-2-2 0-16,3 0 0 0,5 0 0 0,-1 0 0 16,-2-3 0-16,0 0 0 0,0-1 0 0,0 0-144 31,-1-1-1520-31,0 0-288 0,-2-2-64 0,-1 1-10880 0</inkml:trace>
  <inkml:trace contextRef="#ctx0" brushRef="#br0" timeOffset="95558.9">28267 10645 10127 0,'9'-7'896'0,"-9"7"-704"0,4-6-192 0,0 4 0 0,0-5 2736 0,-4 7 512 16,5-6 96-16,-5 6 32 0,0 0-1824 0,4-5-352 15,0-1-80-15,-4 6-16 0,0 0-32 0,0 0-16 16,0 0 0-16,0 0 0 0,0 0-224 0,0 0-32 16,0 0-16-16,-1 13 0 0,1 2-176 0,-4 0-32 15,-3 2-16-15,1 3 0 0,1 3-240 0,-3 1-64 16,-3 2 0-16,2 1 0 0,-1 3-16 0,-1 3-16 15,1 3 0-15,-4 0 0 0,-3 0 32 0,2 3 0 16,5 0 0-16,-2 0 0 0,0-1-64 0,3-1-16 16,3-2 0-16,-1-1 0 0,1-2-176 0,1-3 128 15,-1-2-128-15,4-1 128 0,-1-2-128 0,1-2 0 0,-1 0 0 16,4-2 0 0,2-2-544-16,-1-1 16 0,1 0 0 0,2-4 0 15,3-1-240-15,0-2-64 0,0 1 0 0,2-5 0 16,3-2-320-16,3 0-80 0,-2-1-16 0,0-5-7888 0,1-2-1568 0</inkml:trace>
  <inkml:trace contextRef="#ctx0" brushRef="#br0" timeOffset="95992.87">28401 11054 6447 0,'0'0'272'0,"0"0"80"0,0 0-352 0,0 0 0 0,0 0 0 0,0 0 0 0,0 0 5232 0,0 0 976 16,3-10 192-16,-3 10 32 16,4-9-4928-16,-4 9-992 0,5-9-192 0,2 4-32 0,-1-2-288 0,-6 7 128 15,9-6-128-15,1-1 0 0,-1-2 256 0,1 4-48 16,-1 2-16-16,0-1 0 0,0 2 192 0,1-2 48 16,-10 4 0-16,10-1 0 0,-10 1 64 0,10 0 16 15,-10 0 0-15,11 1 0 0,-11-1-192 0,0 0-48 16,0 0 0-16,6 9 0 0,-6-9-112 0,3 11-32 15,-3-11 0-15,-1 11 0 0,1-11-128 0,-4 16 160 16,-4-3-160-16,0 1 160 0,0 1-160 0,-1-1-144 16,-1-1 144-16,-1 0-208 0,0-1 16 0,-1 0 0 15,-1-1 0-15,0 2 0 0,0 0 0 0,0 0 16 16,-2 0 0-16,0 0 0 0,-2 0 176 0,4 1 0 16,2-1-144-16,2 0 144 0,0-2 0 0,4 0 0 0,5-2 0 15,0-9 0-15,0 10 0 0,0-10 192 16,5 11-64-16,2-3 0 0,-7-8 48 0,10 5 0 0,-10-5 0 0,13 2 0 15,1 1-176-15,-1-6 128 0,-1 1-128 0,0-2 128 16,1 0-128-16,-1 0 0 0,-1-1 0 0,0-2-176 31,-1 1-240-31,1-1-48 0,-4-1-16 0,3 1 0 16,0-1-1456-16,-1 1-304 0,0 1-48 0,-1-1-10576 0</inkml:trace>
  <inkml:trace contextRef="#ctx0" brushRef="#br0" timeOffset="96495.45">28643 10503 16927 0,'0'0'752'0,"0"0"144"0,0 0-704 0,0 0-192 16,0 0 0-16,0 0 0 0,0 0 624 0,0 0 80 15,0 0 32-15,0 0 0 0,0 0-64 0,0 0-16 16,0 0 0-16,0 0 0 0,0 0 176 0,0 0 48 0,0 0 0 0,0 0 0 15,0 0 368-15,7 11 80 0,0-1 16 0,0 1 0 16,-1-1-256-16,2 0-32 0,0 0-16 0,1 1 0 16,3 2-496-16,-2 3-96 0,2-3-32 0,2 3 0 15,3 1-288-15,-4 1-128 0,-3 0 128 0,5 4-128 16,3-1 144-16,0 3-144 0,-5 0 160 0,2 0-160 16,2-1 160-16,-3 1-160 0,-2 1 160 0,-1 1-160 15,-1-5 128-15,-3 1-128 0,0 0 0 0,-3 0 144 16,-2 0-144-16,1 0 0 0,-2 1 144 0,-1-3-144 15,-1 0 144-15,-2-3-144 0,0-1 192 0,-1-1-192 0,-3 1 176 16,-2-1-176-16,-3 1 160 0,2-2-160 16,-2 1 0-16,-2-1 0 0,-3 0-128 0,0 1 128 15,1-3-2304-15,-5-1-336 0,-3 1-80 0</inkml:trace>
  <inkml:trace contextRef="#ctx0" brushRef="#br0" timeOffset="101834.06">17697 12567 4607 0,'0'0'400'0,"7"-4"-400"0,4 0 0 0,-2 0 0 15,-9 4 816-15,9-6 80 0,-9 6 0 0,9-7 16 16,-1 1-80-16,-8 6 0 0,9-5-16 0,-9 5 0 15,0 0 80-15,0 0 32 0,0 0 0 0,0 0 0 16,0 0-320-16,8-4-64 0,-8 4-16 0,0 0 0 16,0 0 256-16,0 0 48 0,0 0 16 0,0 0 0 15,0 0 304-15,0 0 48 0,0 0 16 0,0 0 0 16,0 0-160-16,0 0-32 0,0 0 0 0,0 0 0 16,0 0-400-16,-6-6-96 0,-1 0-16 0,7 6 0 15,-9 0-256-15,-2 0-48 0,1-1-16 0,-2 2 0 16,1 2-192-16,-2-1 144 0,-3 1-144 0,-1-1 128 15,-1 1-128-15,-1 0 0 0,1-2 0 0,-1 3 128 0,-2-2-128 16,-1 2 160-16,-1-1-160 0,0 1 160 0,-2-4 176 0,2 0 48 16,1 0 0-16,-1 0 0 0,0 0-48 0,3 0 0 15,2 0 0-15,1 0 0 0,-1-4-80 0,2 1 0 16,3 1-16-16,0 0 0 0,0 2-48 0,1 0 0 16,3 0 0-16,2 0 0 0,7 0-192 0,0 0 0 15,-8-1 0-15,8 1 0 0,0 0 0 0,0 0 176 16,0 0-48-16,0 0-128 0,0 0 0 0,0 0 0 15,13 3-160-15,1-1 160 0,2-2-144 0,1 0 144 16,1 0 0-16,3 0 0 0,2 0 0 0,2 0 0 16,0 0 0-16,0 0 0 0,-1 0 0 0,4 0 0 15,0-2 0-15,1 0 0 0,-3 0 0 0,0 2 0 16,0-3 0-16,-1 2 0 0,-3 1 0 0,-1-1 0 16,-1-2 0-16,-1 0 0 0,-1 1 0 0,-1-1 0 15,-1 1 0-15,-2 0 0 0,1 2 0 0,-2 0 0 16,-3-1 0-16,-10 1 0 0,13-3 0 0,-2 3 0 0,-11 0 0 0,10 0 0 15,-10 0 160-15,0 0-160 0,0 0 160 0,0 0-160 16,0 0 0-16,0 0 0 0,0 0 0 0,-12 0 0 16,-1-2 128-16,0 2 0 0,0 0-128 15,-1 0 192-15,-3 0 0 0,-1 0-16 0,-2 0 0 0,1 0 0 16,-1-2 16-16,-1 2 0 0,-1 2 0 0,0-2 0 16,-2 0-48-16,1 0 0 0,-1 0 0 0,1 0 0 15,1 0-144-15,4 0 0 0,3-2 0 0,2 2 128 16,1 4-128-16,-1-2-256 0,-1-1 64 0,0 2 16 15,-1-1-592-15,5 1-112 0,10-3-16 16,-9 5-16-16,0 0-1296 16,9-5-256-16,0 0-48 0,0 0-9728 0</inkml:trace>
  <inkml:trace contextRef="#ctx0" brushRef="#br0" timeOffset="102755.77">15984 12164 10127 0,'0'0'896'0,"0"0"-704"0,5-6-192 0,-5 6 0 16,8-7 2336-16,-2 1 432 0,-6 6 96 0,9-9 16 16,2-1-2176-16,-3 1-416 0,-2 0-96 0,1 3 0 15,-7 6-192-15,6-8 0 0,-2-1 0 0,0 2 0 16,0 1 0-16,-2-3 0 0,0 1 0 0,-2 8 0 15,-3-11 0-15,0 4 0 0,1 0 0 0,2 7 0 16,-9-7 0-16,0 2 0 0,-2-3 0 0,1 5 0 16,-2 0 384-16,-1 2-16 0,0-2 0 0,0 3 0 15,0 3 16-15,0-1 0 0,0 1 0 0,0 1 0 0,0 0-192 16,0 2-16-16,-3 2-16 0,3 1 0 0,1 0-16 0,-1 2 0 16,-1 2 0-16,0 0 0 0,-1 5-144 0,2 0 0 15,0 2 0-15,0 2 128 0,0 3 16 16,1-2 0-16,2 3 0 0,1 2 0 0,1 0 176 0,0 2 16 15,2 2 16-15,0-1 0 0,0 0-144 0,2 0-16 16,1 1-16-16,1 0 0 0,-1-2-176 16,1 2 0-16,-2 3 0 0,1-5 128 0,0-4-128 0,1-1 0 15,-1-3 0-15,-1-1 0 16,0-4-368-16,-1-2-96 0,0-2-32 0,0-2-7392 16,-2-5-1488-16</inkml:trace>
  <inkml:trace contextRef="#ctx0" brushRef="#br0" timeOffset="102991.03">15508 12460 6447 0,'0'0'272'0,"0"0"80"0,0 0-352 0,0 0 0 0,0 0 0 0,0 0 0 15,0 0 4336-15,6-4 784 0,-6 4 176 0,11-5 16 16,-11 5-3616-16,14-1-736 0,0 1-128 0,1 0-48 15,0 1-336-15,4-1-80 0,0-1-16 0,2 1 0 16,2 0-208-16,2 0-144 0,0 0 192 0,2 1-192 16,3-2 128-16,-1-1-128 0,-2 1 0 0,2 0 0 15,0 0-160-15,-4-2-96 0,-6 0 0 0,1 2-8512 16,1-2-1680-16</inkml:trace>
  <inkml:trace contextRef="#ctx0" brushRef="#br0" timeOffset="103403.61">16462 11965 2751 0,'0'0'256'0,"0"0"-256"0,0 0 0 16,0 0 0-16,3-9 3632 0,-3 9 672 0,0 0 144 0,0 0 32 16,0 0-3568-16,0 0-704 0,0 0-208 0,0 0 0 15,-7 11 144-15,-1 1-144 0,-2 1 128 0,1 0-128 16,-2 2 240-16,2 0-48 0,-1 0 0 0,-2 0 0 16,-1-2 224-16,0 2 32 0,-3 3 16 0,3 0 0 15,0 0 240-15,-2 2 64 0,-4 1 0 0,4 4 0 16,0-1 64-16,1 2 0 0,-2 2 16 0,2 0 0 15,0 2-208-15,1 4-32 0,0-4-16 0,1 0 0 16,0-1-256-16,3-2-48 0,3-1-16 0,0 2 0 16,1-1-144-16,1-1-128 0,3-1 144 0,1-2-144 15,0 1 128-15,2-5-128 0,1-3 0 0,1 0 0 0,1-3 0 16,0-1-288-16,2-2 32 0,1 0 16 16,1-3-272-16,1-1-64 0,1-2-16 15,3 0 0-15,2-1-1520 0,2-2-288 16,0-3-64-16,2-2-7472 0</inkml:trace>
  <inkml:trace contextRef="#ctx0" brushRef="#br0" timeOffset="103937.4">16493 12348 12895 0,'0'0'1152'0,"0"0"-928"0,-2-8-224 0,2 8 0 16,0 0 2784-16,0 0 512 0,0 0 96 0,6-8 32 16,-6 8-2416-16,12-2-496 0,0 1-80 0,-1-1-32 15,0 1-400-15,2-2 0 0,1 2 0 0,2 1 0 16,1 0 0-16,1 0 0 0,0-1 0 0,-2 1 0 15,-2-2 0-15,1 2 0 0,-2-1 0 0,-3 2 0 16,-10-1 0-16,0 0 0 0,0 0 0 0,0 0 0 16,0 0 0-16,5 10 0 0,-5-10 0 0,-2 11 0 15,2-11 0-15,-9 9 0 0,-3 2 0 0,1-3 0 16,0-2 256-16,-1 1-48 0,-1-1 0 0,0 2 0 0,0 0-208 16,1 0 144-16,0 1-144 0,2-1 128 0,-2 1-128 15,2 0 0-15,1-1 0 0,0 1 0 0,1-1 0 16,1-1 0-16,7-7 0 0,-6 11 0 0,6-11 128 0,-6 12 0 15,1-1 0-15,5-11 0 0,-1 11 160 0,1 2 32 16,0-13 0-16,3 13 0 0,-3-13-128 0,5 10-32 16,-5-10 0-16,6 11 0 0,-6-11-32 0,9 9-128 15,-9-9 192-15,12 6-64 0,-1-4-128 0,0 0 128 16,2-2-128-16,-1 0 128 0,0-1-128 0,1 1 0 16,1-1 0-16,2-1 0 0,0-3 0 0,-1 1 0 15,1 2 0-15,1 0 0 0,-2-2-272 0,1 3 16 16,-3 1 0-16,-1 0 0 15,0 0-336-15,-2 0-64 0,-10 0-16 0,0 0-7648 16,10-2-1520-16</inkml:trace>
  <inkml:trace contextRef="#ctx0" brushRef="#br0" timeOffset="104338.27">16822 12010 18431 0,'0'0'1632'0,"-5"-6"-1312"0,-2 1-320 0,7 5 0 0,0 0 2208 0,0 0 368 16,0 0 80-16,0 0 16 0,0 0-2032 0,0 0-384 15,0 0-96-15,0 0-16 0,0 0-144 0,5 11 0 16,-1 1 0-16,-1 1 0 0,-1 0 0 0,2 2 0 15,0 0-144-15,0 3 144 0,-1 1 0 0,1 0 256 16,1-2-64-16,0 1 0 0,2 2 96 0,2 1 16 16,3 0 0-16,2 2 0 0,0-2 32 0,1 1 16 15,-2 0 0-15,0-1 0 16,1 1-128-16,0 1-32 0,-1-1 0 0,0-1 0 0,2-2-64 0,-4 3 0 16,-3 2-128-16,-1 1 192 0,-3-1-192 0,-3 1 0 15,-2 2 0-15,-2 1 0 0,-2-3 160 0,-3-1-160 16,0 0 160-16,-1-1-160 0,-1-3 144 0,-1-2-144 15,0-2 128-15,-3-2-128 0,1-1 128 0,-1 2-128 16,1-4 0-16,-1 1 128 16,-1 0-1280-16,0-1-256 0,-2-1-48 0</inkml:trace>
  <inkml:trace contextRef="#ctx0" brushRef="#br2" timeOffset="122889.65">3695 11665 23039 0,'0'0'2048'0,"0"0"-1648"0,0 0-400 0,0 0 0 16,0 0 2176-16,0 0 336 0,0 0 80 0,0 0 16 16,0 0-2016-16,0 0-400 0,0 0-64 0,0 0-128 15,4 13 128-15,-2-3-128 0,-2-10 0 0,0 0 0 16,3 12 0-16,-2-1 0 0,-1-1 0 0,0 2 0 0,-2-1 0 0,-2 5 0 15,-2-3 0-15,0 5 0 0,-2 2 0 0,-2 2 0 16,-3 0 0-16,-3 0 0 0,-1 2 272 0,-1 1 16 16,-2-1 0-16,-3 4 0 0,-2 2 64 0,-1 0 16 15,-3-3 0-15,3 1 0 0,1-4-64 0,1 0-16 16,-4-2 0-16,2-1 0 0,0-2-144 0,3 0-16 16,2-2-128-16,1-3 192 0,-1 0-192 0,3-5 144 15,2-1-144-15,2-4 128 0,0-1 0 0,-1-5 0 16,2-1 0-16,0-4 0 0,2-2-128 0,0 0 0 15,1-7 144-15,1 2-144 0,1-4 0 0,-1-1 0 16,0 0 0-16,2-1-192 0,2-2 192 0,-2-1 0 16,1-2 0-16,2 3 0 0,3 1 0 0,2-1 0 0,0 1 0 0,3 0 0 15,0 5 0-15,3 1 0 0,0 3 0 0,4 1 0 16,-1 2 0-16,2 3 0 0,1 1 0 0,0 2 0 16,1 3 0-16,2 1-160 0,1 1 160 0,3 1 0 15,-1 3-144-15,2 0 144 0,-2 2 0 0,5 2-144 16,3 2 144-16,1-1 0 0,-2 2 0 0,2 1-128 15,4 2 128-15,-1 3 176 0,0 1-48 0,1 3 0 16,-1 1 0-16,-2-1-128 0,-5 3 192 0,0-2-64 16,-2 2-128-16,-1-3 160 0,-2 3-160 0,-2-5 160 15,-2 1-160-15,-2-1 128 0,-2-3-128 0,1 1 128 16,-4-1-128-16,0-2 0 0,-2-5 0 0,1 1 128 16,-2 0-576-16,0-2-112 15,-1-1-16-15,-4-9-15808 0</inkml:trace>
  <inkml:trace contextRef="#ctx0" brushRef="#br2" timeOffset="123188.56">4167 11917 21183 0,'0'0'1888'0,"0"0"-1504"16,0 0-384-16,0 0 0 0,0 0 3584 0,0 0 656 0,10-7 128 0,3 3 32 15,3 0-3520-15,1 2-704 0,-2-2-176 0,4 1 0 16,1 0 0-16,1 0 0 16,0-1 0-16,1-2 0 0,2 3 0 0,-1-1 0 0,1 0 0 0,1 0 0 15,-2 0 0-15,2 0 0 0,0 0 0 0,-2 0-176 31,-1 0-272-31,-1 2-48 0,-1-4-16 0,-2 5 0 16,-2-3-1632-16,-2 2-336 0,-2-1-64 0,-12 3-10432 0</inkml:trace>
  <inkml:trace contextRef="#ctx0" brushRef="#br2" timeOffset="123420.12">4139 12051 17503 0,'0'0'1552'0,"0"0"-1232"16,0 0-320-16,0 0 0 0,0 0 4624 0,0 0 880 15,9 0 160-15,3 0 32 0,1 0-4528 0,2 0-912 16,0-1-256-16,2 1 0 0,1 0 128 0,1-2-128 16,0 0 0-16,1 0 0 0,-1 1 0 0,2 1 0 15,1-1-160-15,0 2 160 16,1-1-848-16,-1 0-48 0,0-1-16 0,1 1 0 15,2-3-2928-15,-1 2-576 0</inkml:trace>
  <inkml:trace contextRef="#ctx0" brushRef="#br2" timeOffset="123872.53">5332 11582 2751 0,'16'-11'256'0,"-7"5"-256"0,-1-6 0 0,-2 5 0 15,-6 7 4416-15,6-6 832 0,-5-2 160 0,-1 8 32 16,0 0-2800-16,0 0-560 0,-9-1-112 0,-2 2-32 16,-2 3-784-16,0 2-144 0,-1 4-48 0,-3 0 0 15,-3 3-336-15,-1 3-80 0,-1 1-16 0,-1 1 0 16,-3 1-176-16,0 1-32 0,-2 0-16 0,2 3 0 16,-1 4-128-16,3 1-32 0,2-1 0 0,3 3 0 15,0 3-144-15,3-2 192 0,0 0-192 0,4 3 192 16,3 3-192-16,1-3 0 0,2 1 0 0,3 0 128 0,3-2-128 0,4-3 0 15,1-4 0-15,4-2 0 0,0-1 128 0,6-3-128 16,3-3 0-16,2-1 128 0,-1-4-128 0,5-4 192 16,2-3-192-16,0-1 192 0,1-2-192 0,1-4 192 15,-1-2-192-15,0-3 192 0,-1-6-16 0,0-1 0 16,0-4 0-16,-1-2 0 0,-1-1 144 0,-2-2 16 16,-1-5 16-16,0 0 0 0,-1-1 96 0,0-1 0 15,-3 0 16-15,0 1 0 0,-1 1-144 0,-5-2-16 16,-4-3-16-16,-3 2 0 0,-2-2-128 0,-2 1-32 15,-2-1 0-15,-3 2 0 0,-5 2-128 0,0 6 0 16,0-1 0-16,-2 5 0 0,-1-4 0 0,0 9 0 16,1 0 0-16,-1 5 0 0,0-1-256 0,1 7-16 15,3 3-16-15,1 1 0 16,0 4-2288-16,2 2-464 0,-1 3-96 0</inkml:trace>
  <inkml:trace contextRef="#ctx0" brushRef="#br2" timeOffset="124122.9">5775 12330 34495 0,'0'0'1536'0,"0"0"304"0,2 14-1472 0,-1 1-368 15,-1-5 0-15,3 0 0 16,1 1 384-16,-4-11 0 0,2 10 0 0,1-1 0 0,-3-9-96 0,4 11-16 16,-4-11 0-16,4 9 0 0,-4-9-272 0,4 10 0 15,-4-10 128-15,3 11-128 16,-3-11-1312-16,0 0-320 0,0 0-64 0,0 0-8224 16,0 0-1664-16</inkml:trace>
  <inkml:trace contextRef="#ctx0" brushRef="#br2" timeOffset="124665.63">6125 11661 38927 0,'-4'-10'1728'0,"4"10"352"0,6-11-1664 0,2 2-416 0,0 0 0 0,4 0 0 16,3 0 176-16,2 0-48 0,0-2-128 0,2 2 192 16,-1 1-192-16,-1 3 0 0,-2 2 0 0,1 2 0 15,0-2-192-15,-1 6-48 0,0 1 0 0,-2 1 0 32,-3 2-336-32,1 1-80 0,-1-1-16 0,-1 5 0 0,-1 2 288 0,0 2 64 0,0-2 16 0,-2 1 0 15,-1 0 304-15,1 2 0 0,-2 2 0 0,-1 1 0 16,-1 3 192-16,-4-4 0 0,0 2 0 0,-2 1 0 15,-3-1 0-15,1 1-16 0,-5 2 0 0,0-3 0 0,-1 2-176 0,-1-1 0 32,0-1 0-32,0-1 0 0,-1-3 0 0,-1-1 0 0,0 3 0 0,0-5 0 0,2-1 0 0,1-2 0 15,2-4 0-15,-2 1 0 0,1 1 0 0,-1 2 0 16,0-2 0-16,2 0 0 0,-1 0 0 0,-1 0 0 16,-1-1 0-16,6 2 0 0,3 4 304 0,1-1-32 15,1 0 0-15,-1 2 0 0,0-2-32 0,1-2-16 16,0-1 0-16,4 1 0 0,2-4-48 0,-4-7-16 15,7 8 0-15,4-4 0 0,2-1 160 0,1-3 48 16,2-2 0-16,0 1 0 0,-2-3-48 0,3 3 0 16,1-3 0-16,-1 3 0 0,-1 1-144 0,-1 1-48 15,1 0 0-15,0 2 0 0,-2 1-128 0,2-2 0 16,-2 2 0-16,0 0 0 0,1 0 0 0,-2 0-176 0,0 1 48 0,-2-2 0 31,1 1-624-31,0 1-112 0,-2 0-32 0,-10-5 0 16,11 3-640-16,-11-3-128 0,0 0-16 0,11 2-8560 0,-11-2-1728 0</inkml:trace>
  <inkml:trace contextRef="#ctx0" brushRef="#br2" timeOffset="125200.61">6950 11575 18431 0,'0'0'816'0,"0"0"160"0,-8-3-784 0,8 3-192 15,-9 6 0-15,9-6 0 0,-6 11 4848 0,0 2 912 16,1 3 192-16,0 0 48 0,0-2-5040 0,-2 0-960 15,-1 1-304-15,-1 2 0 0,-1 1 16 0,-2 0 0 16,0-1 0-16,3-1 0 0,1-2 80 0,2 2 16 16,-3-3 0-16,2-3 0 0,1 1 192 0,-1-4 0 15,7-7 0-15,-5 7 0 0,5-7 0 0,0 0 0 16,0 0 0-16,0 0 0 0,0 0 0 0,0 0 0 16,10 1 0-16,1-1 0 0,-1 0 0 0,1 0 0 0,1-2 0 0,1 2 0 15,0 1 0-15,1 2 0 0,3-1 0 0,1 1 0 16,0 1 0-16,1 2-144 0,-4 1 144 0,2 3 0 15,0-1 0-15,-1 3-160 0,-3 1 160 0,-1 0 0 16,-1 0-144-16,0 1 144 0,-3 2 0 0,-2 0-144 16,-1 1 144-16,-1-2 0 0,-2 2 0 0,-2 0 0 15,0 1 0-15,0 1 128 0,-2-1-128 0,1-1 176 16,-2 1 32-16,1-2 16 0,-2 1 0 0,-1 0 0 16,-1 0-96-16,-1-2 0 0,-3 0-128 0,1 2 192 15,0 2-192-15,-3-2 128 0,-1-1-128 0,0-3 0 16,-1 1 0-16,0-2 0 0,-2-2 0 0,0-2 0 15,-1 0-304-15,2 0-144 16,-1-7-48-16,2-1 0 0,-1-1-1536 0,2-4-304 0,0-3-64 0,0-5-11472 16</inkml:trace>
  <inkml:trace contextRef="#ctx0" brushRef="#br2" timeOffset="125425.54">6979 11617 33167 0,'0'0'2944'0,"13"-6"-2352"15,1 3-464-15,3 0-128 0,3 3 1968 0,4 0 368 16,4-1 80-16,-1-1 16 0,2 1-1728 0,0-3-352 16,-1 2-64-16,1-1-16 0,-2 0-80 0,-2 1-32 15,-1-1 0-15,-1-1 0 0,2-1-336 0,-3 1-64 0,-1 0-16 0,-2-1 0 31,1 1-2656-31,-2-2-544 0,7-8-96 0,0 4-32 0</inkml:trace>
  <inkml:trace contextRef="#ctx0" brushRef="#br2" timeOffset="130740.63">26415 17341 13823 0,'0'0'1216'0,"0"0"-960"0,0 0-256 0,0 0 0 15,0 0 2336-15,0 0 416 0,0 0 96 0,0 0 16 16,4-10-1472-16,-4 10-304 0,0 0-48 0,3-8-16 16,-3 8-304-16,0 0-64 0,0 0-16 0,0 0 0 15,0 0 64-15,0 0 0 0,0 0 0 0,0 0 0 16,0 0 48-16,0 0 16 0,3-10 0 0,-3 10 0 15,0 0-240-15,0 0-32 0,0 0-16 0,0 0 0 16,0 0-192-16,0 0-32 0,0 0-16 0,0 0 0 0,0 0-48 16,0 0 0-16,0 0 0 0,0 0 0 0,0 10-48 0,0 2-16 15,1 0 0-15,1 1 0 0,-1-2 64 0,-1 4 16 16,-1 2 0-16,1 0 0 0,0-2-208 0,0 1 176 16,0 2-176-16,0 2 160 0,-2 2-160 0,1-3 128 15,0 1-128-15,-1-1 128 0,1 2-128 0,0 0 0 16,1 1 0-16,-1-3 0 0,-3-1 0 0,2 0 128 15,1 2-128-15,0-2 0 0,-3-2 0 0,1-1 0 16,1-2 128-16,0 0-128 0,1 0 0 0,1-1 0 16,-3-3 0-16,3-9 0 0,-4 9 192 0,4-9-32 15,-3 9-16-15,3-9 0 0,0 0-144 0,0 0 160 16,0 0-160-16,0 0 160 0,0 0-160 0,0 0 0 16,0 0 144-16,0 0-144 0,0 0 0 0,0 0 0 15,-6-6 0-15,6 6 128 0,-5-13-128 0,3 2 144 0,0 0-144 0,4 0 160 16,-4 0-160-16,1-1 0 0,1 1 0 0,0-3 128 15,-1-2-128-15,1 1 0 0,1-1 144 0,2-1-144 16,-3-1 0-16,1 0 0 0,1-1 0 0,0 0 128 16,-1-1-128-16,0-1 0 0,2-3 0 0,0-1 128 15,-1-1-128-15,1 0 144 0,-3 0-144 0,1 1 160 16,2-1-160-16,1 2 0 0,-2 2-160 0,-1 3 160 16,-1-1 0-16,3 3 0 0,0 1 0 0,-2 2 0 15,0 0 0-15,2 1 0 0,0 2 0 0,-1 2 0 16,1 0 0-16,-3 9-144 0,0 0 144 0,0 0 0 15,0 0 0-15,0 0 0 0,0 0 0 0,0 0-128 16,0 0 128-16,0 0 0 0,0 0 0 0,9 9 0 16,-3-1 0-16,0 2 0 0,-4 2 0 0,0 1 0 0,0 3 0 15,1 1 0-15,-3 1 0 0,-2 2 0 0,1 4 0 16,1 5 0-16,-1 0 128 0,-2-1-128 0,1 5 0 16,-2 1 0-16,1 0 0 0,-1-2 0 0,7 5 0 15,6 3 0-15,-3-2 128 0,-3-3-128 0,-6-6 0 16,-4-2 0-16,0 1 128 0,4-2-128 0,2 0 0 15,1 0 0-15,-1 0 0 0,-2-2 0 0,2-4 0 16,0 0 0-16,1-3 0 0,0-3 0 0,0 1 0 16,0-5 0-16,0-10 0 0,0 0 0 0,0 0-160 15,0 0 160-15,0 0-208 16,10 4-1552-16,-5-12-304 0,-7-13-64 0,0-2-9136 16,5-2-1808-16</inkml:trace>
  <inkml:trace contextRef="#ctx0" brushRef="#br2" timeOffset="131873.63">26134 18332 8287 0,'0'0'736'0,"0"0"-592"0,0 0-144 0,0 0 0 16,0 0 2960-16,0 0 560 0,-4-9 128 0,4 9 0 15,0 0-1760-15,0 0-352 0,-1-10-80 0,1 10-16 16,0 0-208-16,0 0-32 0,-3-7-16 0,3 7 0 16,0 0-224-16,0 0-64 0,0 0 0 0,0 0 0 15,0 0-304-15,0 0-64 0,0 0-16 0,0 0 0 16,0 0-96-16,0 0-32 0,8 9 0 0,-2 2 0 15,-6-11-128-15,0 14-16 0,0 0-16 0,0 2 0 16,-2 0-64-16,0-2-16 0,-2 3 0 0,0 2 0 16,0 4-16-16,9 3-128 0,12 4 192 0,-7-3-64 15,-6-3-128-15,-4-2 128 0,0-4-128 0,-1 1 128 0,0 0-128 0,-1-1 0 16,1-2 0-16,-9-3 128 0,-12-6-128 16,6 3 0-16,9 0 0 0,5 0 0 0,1 2 0 0,1-12 0 15,-2 11 0-15,2-11 0 0,4 13 0 0,-4-13 0 16,0 0 0-16,11 6 0 0,-11-6 0 0,10 4 0 15,2-1 0-15,-1-2 0 0,1-1 0 0,-1-1 0 16,-2-3 144-16,1 1-144 0,3-2 0 0,0 1 128 16,2-2-128-16,0 0 0 0,5 2 0 0,-1 2 144 15,2 1-144-15,-4-3 0 0,-1 0 144 0,-3-3-144 16,0 3 0-16,-8-5 144 0,-8-4-144 0,3 0 0 16,6 1 144-16,-1 3-144 0,0 0 128 0,-1 1-128 15,1-1 128-15,2 0-128 0,-2-1 128 0,0-1-128 16,-1-1 128-16,1 2-128 0,1 0 224 0,-1-3-32 15,0-4 0-15,-1 0 0 0,0-4-32 0,-2 1-16 0,1-1 0 0,1 3 0 16,0-1-16-16,0 2-128 0,0-3 192 0,-3 3-64 16,0-1-128-16,2 3 0 0,1 5 0 0,-2-3 0 15,0 3 0-15,-2 3 128 0,0 7-128 0,0 0 0 16,0-12 128-16,0 12-128 0,0 0 128 0,0 0-128 16,0-7 128-16,0 7-128 0,0 0 128 0,0 0-128 15,0 0 160-15,0 0-160 0,-7-4 192 0,7 4-192 16,0 0 160-16,0 0-160 0,0 0 128 0,0 0-128 15,0 0 192-15,0 0-64 0,5 10 0 0,-5-10 0 16,2 10-128-16,2 1 0 0,-2-1 0 0,-2-10 0 16,-12 8 144-16,3 3-144 0,5 0 160 0,2 1-160 15,1 1 192-15,1 0-64 0,-2-1-128 0,2 6 192 0,2-1-64 16,1 3 0-16,0-3-128 0,0 2 192 0,-1 1-192 16,5 3 176-16,4 1-176 0,0-1 160 0,-5-5 0 0,2-1 0 15,-3-2 0-15,-1-1 0 0,0-1-160 0,2 0 0 16,0-1 0-16,-2-2-176 0,-4-10 176 0,3 13 0 15,2-1 128-15,0 0-128 0,-5-12 0 0,5 9 0 16,2-1 0-16,-7-8 0 0,0 0 0 0,2 10 0 16,-2-10 0-16,0 0 0 0,0 0 0 0,0 0 0 15,11 5 0-15,-11-5 0 16,0 0-448-16,-3-6-48 0,2-2-16 0,11 1 0 16,9 4-3024-16,-9-5-624 0</inkml:trace>
  <inkml:trace contextRef="#ctx0" brushRef="#br2" timeOffset="141282.2">6466 11021 1839 0,'0'0'160'0,"0"0"-160"16,0 0 0-16,0 0 0 0,0 0 3312 0,0 0 624 16,0 0 128-16,2-9 32 0,0 0-2768 0,1 1-560 15,-2-1-96-15,-1 9-32 0,5-11-384 0,1 1-64 16,-2 1-32-16,0-2 0 0,-1 1-160 0,1-1 0 16,0 1 0-16,0 1 128 0,-1-4-128 0,1 1 0 15,-2 0 0-15,1-1 0 0,-1-4 128 0,2 0 0 0,-1-1 0 0,0 1 0 16,-2-2 448-16,0-2 96 0,1-5 16 0,-1 2 0 15,0 1-176-15,0-1-16 0,1-2-16 0,0 2 0 16,1-1-80-16,-3-1-16 0,-3-2 0 0,1 2 0 16,3 0 0-16,-1 1 0 0,-3 3 0 0,2-3 0 15,0 2-96-15,0 1-32 0,-2 0 0 0,0 1 0 16,1 1-16-16,-1 2-16 0,2 2 0 0,-1 1 0 16,0-4-224-16,1 4 176 0,1-1-176 0,0 2 160 15,0 1-160-15,0 1 0 0,0 2 0 0,0-2 0 16,-2 3 0-16,1 0 0 0,1 9 0 0,0 0 0 15,-3-10 0-15,3 10 0 0,0 0 0 0,0 0 128 16,0 0-128-16,-9 6 160 0,0-1-160 0,1 3 160 0,0 1-160 0,2 3 0 16,-1 1 0-16,0-2 0 0,-3 2 0 0,3 3 0 15,0 0 0-15,1 1 0 0,-2-3 0 0,0 2 0 16,0-2 0-16,2 0 0 0,-1 1 0 0,2-5 0 16,-2 2 0-16,1 0 0 0,-2-1 0 0,2-3 0 15,6-8 0-15,-7 8 0 0,7-8 0 0,-7 8 0 16,1-3 0-16,6-5 128 0,0 0-128 0,0 0 0 15,0 0 0-15,0 0 128 0,0 0-128 0,0 0 0 16,0 0 0-16,-5-5 0 0,5 5 0 0,-3-8 128 16,3 8-128-16,1-12 0 0,1-1 0 0,0 0 0 15,2 3 0-15,0-1 0 0,-1 1 0 0,1-1 128 16,1 1-128-16,-1 2 0 0,-4 8 0 0,4-9 0 16,0 0 0-16,-4 9 0 0,4-9 0 0,-4 9 0 0,0 0 128 0,6-9-128 15,-1 2 272-15,-5 7-16 0,8-10-16 0,-1 2 0 16,-1 3-96-16,-6 5-16 0,0 0 0 0,11-6 0 15,-11 6-128-15,0 0 0 0,10 0 0 0,-10 0 0 16,0 0 0-16,10 7 0 0,-2 1 0 0,0 1 0 16,-3 0 0-16,2 1 0 0,-1 0 0 0,1 0 0 15,-1 2 0-15,2-2 0 0,3-2 0 0,-2 1 0 16,-1 0 144-16,1 2 0 0,-1-2 0 0,-1 1 0 16,-1 1-144-16,0-1 0 0,1 2 144 0,0 2-144 15,1-1 0-15,0 3-192 0,-3 1 32 0,2 0-9248 16,-1 2-1856-16</inkml:trace>
  <inkml:trace contextRef="#ctx0" brushRef="#br2" timeOffset="143837.04">11797 10215 9951 0,'0'0'448'0,"-11"-1"80"0,0 0-528 0,1-2 0 15,-1 0 0-15,2 2 0 0,9 1 1792 0,-9-4 240 16,0-1 48-16,2 0 16 0,7 5-512 0,-7-5-112 0,-1 1 0 0,8 4-16 15,0 0-576-15,0 0-112 0,-8-3-32 16,8 3 0-16,0 0-304 0,0 0-64 0,-8 0-16 0,8 0 0 16,-6 4-160-16,6-4-48 0,0 0 0 0,-8 8 0 15,8-8 176-15,0 0 16 0,-7 5 16 0,7-5 0 16,0 0 224-16,0 0 64 0,0 0 0 0,0 0 0 16,0 0-128-16,7 8 0 0,-7-8-16 0,10 5 0 15,-10-5 0-15,13 4 0 0,0-3 0 0,0-1 0 16,0 0-160-16,0-1-16 0,0 0-16 0,2 1 0 15,-1 1 16-15,0 2 16 0,0-1 0 0,0-1 0 16,0 2-96-16,1 0-32 0,-1-1 0 0,0 2 0 16,2 0-16-16,2 0 0 0,2-1 0 0,-1-1 0 0,-1 1-64 15,2-1-128-15,2 1 176 0,0-3-176 0,2-1 224 0,1-1-64 16,-1 1-16-16,2 0 0 0,2 0 0 0,-2-1 0 16,-3 0 0-16,1-1 0 0,-2 2 16 0,0-3 0 15,-1 1 0-15,-1 3 0 0,-1 0 32 0,-1 0 0 16,1 0 0-16,-1 0 0 0,1 0-32 0,2 3 0 15,1 1 0-15,2-2 0 0,-1 1-32 0,2 0 0 16,0-1 0-16,0 1 0 0,1 1-128 0,0 2 0 16,-1-5-160-16,2 5 160 0,-2-4 0 0,1 2 0 15,0-4 0-15,-1 1 0 0,-2-1 0 0,1 0 0 16,-2 0 0-16,3 0 0 0,1 0 176 0,0 0-32 16,-2-1 0-16,1 1 0 0,-1 0 112 0,2 1 32 15,1 1 0-15,-1-1 0 0,-4 2-48 0,3-1-16 16,3 0 0-16,-1 2 0 0,0-1-224 0,1 3 0 15,-1-4 0-15,0 3 0 0,-2 1 128 0,1-1-128 0,0-2 0 16,0-1 0-16,1 1 0 0,1-3 128 0,1 0-128 0,3 0 0 16,2-2 0-16,0 1 0 0,-1 0 128 0,2 0-128 15,0-2 0-15,2 0 0 0,-2 1 128 0,-1-1-128 16,-3 2 0-16,-2-1 176 0,-2 1-176 0,1-3 160 16,-2 3 32-16,1 0 16 0,2 1 0 0,-1 0 0 15,1-3-80-15,2 3 0 0,2-1-128 0,0 1 192 16,0 0-192-16,4-2 0 0,1 1 128 0,1 0-128 15,0 0 0-15,-1-1 0 0,-2 0 0 0,1-1 0 16,-2 0 0-16,2 1 0 0,-4-1 0 0,4 1 0 16,2-2 0-16,0 0 128 0,-2 1-128 0,2-1 0 15,1 3 0-15,1-2 0 0,-2 1 0 0,0 0 0 16,-1 2 0-16,-2 0 0 0,-1 0 128 0,1-1-128 0,0 0 0 16,2-2 0-16,1 1 0 0,0-1 0 0,-1 2 128 0,2 1-128 15,3 0 0-15,0 0 144 0,-1 0-144 0,-2 0 0 16,0 0 0-16,-1-3 0 0,-2 2 0 0,1-2 0 15,0 1 0-15,3-2 0 0,2 0 0 0,2 1 160 16,1-2-160-16,1 2 160 0,1 2 16 0,-1 0 0 16,-1 1 0-16,-2-3 0 0,-2-2-176 0,1 1 0 15,1 0 0-15,-1 0 0 0,0 0 0 0,3 2 0 16,1-4 0-16,1 4 128 0,0 0-128 0,0 1 0 16,-2 0 0-16,-2 0 0 0,-2-1 0 0,2 0 0 15,2-5 128-15,2 2-128 0,3 1 0 0,1 0 0 16,2 0 0-16,-2 2 0 0,0 2 0 0,-3-4 0 15,-2 1 0-15,-1-2 0 0,0-3 0 0,1 4 0 0,1-2 0 0,0-1 0 16,-2 2 0-16,2 1 0 0,3 1 0 16,-3 2 0-16,-2 2 0 0,-2-1 128 0,-1 0-128 0,-1 0 0 15,-1-2 144-15,2 0-144 0,3 1 160 0,-2 1-160 16,-1-1 0-16,2 1 0 0,2 0 0 0,-2 2 0 16,0 2 0-16,-1-1 0 0,-2-3 0 0,1 1 0 15,-2 2 0-15,2-2 0 0,-1-2 0 0,1 1 0 16,0 2 0-16,0 1 0 0,0-6 0 0,-1 6 0 15,-2-2 144-15,1 2-144 0,-2 0 128 0,-1-1-128 16,-1 0 0-16,3 0 0 0,-4-2 0 0,2 0 0 16,-2 0 0-16,2 0 0 0,0-4 0 0,1 4 0 15,0 4 0-15,2 0 0 0,-1-1 0 0,0-2 0 16,-2 0 0-16,-1 1 0 0,-2-5 0 0,0 2 0 0,-1-1 0 0,1 0 0 16,3-1 0-16,-1-3 0 0,-2 3 160 15,3 0-160-15,1 2 192 0,-1-2-192 0,-3 1 0 16,-1-1 0-16,0 1 0 0,-3 0 0 0,-2 2 160 0,0 0-160 15,0-2 128-15,-1 2-128 0,-2 2 0 0,2-2 0 16,4-2 128-16,-1 0-128 0,-2 4 0 0,-1-2 0 16,0-2 0-16,-1 2 0 0,0 3 0 0,1-3 0 15,-1-1 0-15,-1 1 0 0,-2 5 0 0,-3-1 0 16,-1-2 0-16,-1 1 0 0,-1-3 0 0,-1 0 0 16,-2 0 128-16,0 0-128 0,-1 0 0 0,-1 0 0 15,-1 0 144-15,0 1-144 0,-1 2 0 0,1-3 0 16,-1-1 0-16,0 1 128 0,0 1-128 0,-1-1 0 15,1-1 0-15,-1 1 0 0,-10 0-288 0,14 4-80 16,1 0-16-16,-2-1 0 16,-3 3-2544-16,2-2-512 0</inkml:trace>
  <inkml:trace contextRef="#ctx0" brushRef="#br2" timeOffset="150322.34">26402 12898 3679 0,'0'0'160'0,"0"0"32"16,0 0-192-16,0 0 0 0,0 0 0 0,0 0 0 15,0 0 2768-15,0 0 512 0,0 0 112 0,0 0 0 16,0 0-1344-16,0 0-288 0,0 0-48 0,0 0-16 0,0 0-352 0,0 0-64 16,0 0 0-16,0 0-16 0,3-8-336 0,-3 8-64 15,0 0-16-15,0 0 0 0,0 0-16 0,0 0 0 16,0 0 0-16,0 0 0 0,0 0-256 0,0 0-64 15,0 0-16-15,0 0 0 0,0 0-80 0,0 0-16 16,0 0 0-16,-9 0 0 0,0-2-32 0,9 2-16 16,-9 2 0-16,9-2 0 0,-10 2-160 0,10-2-16 15,0 0-16-15,-9 6 0 0,1 1-160 0,8-7 192 16,-8 8-192-16,1-1 192 0,1 3-192 0,-1 0 0 16,1 2 144-16,1-1-144 0,1 2 0 0,1 2 128 15,-1 0-128-15,2 0 0 0,-2 0 0 0,0 1 0 16,0 1 0-16,1 0 128 0,2-4-128 0,0-1 0 15,1 1 128-15,0-1-128 0,1-2 0 0,2-1 144 0,-3-9-144 0,5 11 0 16,-5-11 160-16,0 0-160 0,10 6 128 0,-1-3-128 16,-9-3 256-16,11-3-48 0,-2-2 0 0,0 0 0 15,1-3 48-15,0 1 16 0,-3 2 0 0,3-1 0 16,-3-7-128-16,1 2-16 0,-1-1-128 0,-1 2 192 16,1-1-192-16,-1-2 176 0,-1 3-176 0,-1 0 160 15,-1-2-160-15,-2 1 0 0,1 1 0 0,-4 0 128 16,1-1-128-16,0 2 192 0,-1-3-192 0,0 2 192 15,-3 1-64-15,1 0 0 0,1 1 0 0,3 8 0 16,-4-11-128-16,0 4 160 0,4 7-160 0,0 0 160 16,0 0-32-16,-6-6-128 0,6 6 192 0,0 0-64 15,0 0-128-15,0 0 160 0,-9 0-160 0,9 0 160 16,-10 3-160-16,10-3 160 0,-6 6-160 0,6-6 160 0,-5 11-160 0,1-1 0 16,1 1 0-16,3-11 128 0,-1 11-128 0,1-11 0 15,0 11 0-15,0-1 0 0,1 1 0 0,-1-11 0 16,0 0 0-16,4 11 0 0,0-1 0 0,-4-10 0 15,8 7 0-15,-8-7 0 0,0 0 0 0,12 7 0 16,-2-3 0-16,-10-4 0 0,12 0 0 0,-12 0 0 16,11-3 0-16,0-1 0 0,-1-1 0 0,-2-1 0 15,-3-2 0-15,2 0 128 0,-2-1-128 0,2 1 128 16,-2-2-128-16,0 0 128 0,-2-3-128 0,1 3 128 16,-2-3-128-16,1 1 128 0,-3 0-128 0,0 2 192 15,1 1-192-15,-1-3 192 0,-3 2-64 0,0-1 0 16,-1 2 0-16,0 1 0 0,-2 3-128 0,6 5 160 15,0 0-160-15,-7-4 160 0,-1 3-160 0,1 4 160 16,7-3-160-16,-9 7 160 0,1 3-160 0,2 1 192 0,-2 2-192 0,3 3 192 16,0-2-192-16,-1 2 0 0,1 1 0 0,0-2 0 15,1 0 0-15,1 0 0 0,3 1-144 0,-1-2 144 16,0 0 0-16,1-4 0 0,0 0 0 0,0-10 0 16,1 12 0-16,-1-12 0 0,5 12 0 0,-5-12 0 15,0 0 0-15,0 0 0 0,11 4 0 0,-11-4 0 16,9 2 0-16,-9-2 0 0,0 0 0 0,12-5 0 15,-3-1 0-15,-1-2 0 0,-3 0 128 0,0-1-128 16,0 0 0-16,-2 0 0 0,-1-1 128 0,-2 0-128 16,-1 0 0-16,1 0 128 0,0-1-128 0,-1 2 0 15,-2-1 0-15,1 4 128 0,2 6-128 0,0 0 0 16,-7-7 0-16,7 7 0 0,0 0 0 0,0 0 0 16,0 0 0-16,0 0 0 0,-9 0 0 0,9 0 0 15,-8 7 0-15,8-7 0 0,-5 10 0 0,0 1-160 0,0-2 160 0,5-9 0 16,-4 13 0-16,1-4 0 0,3-9 0 0,-3 12 0 15,1-2 0-15,-1 1-128 0,3-11 128 16,-4 11 0-16,0 0 0 0,4-11 0 0,0 0 0 0,-4 9 0 16,4-9 0-16,0 0 0 0,0 0 0 0,0 0 0 15,0 0 0-15,0 0 0 0,0 0 0 0,0 0 0 16,0 0 0-16,0 0 0 0,7-9 0 0,1 0 0 16,0-3 0-16,-1 0 0 0,1 1 0 0,0-2 0 15,-1-1 0-15,-1 1 0 0,1 0 0 0,-1 0 0 16,-2-1 0-16,0 1 0 0,-1 0 0 0,-1 3 0 15,-1 0 0-15,-2 1 0 0,1 9 0 0,-4-8 128 16,0 2-128-16,4 6 0 0,0 0 0 0,0 0 0 0,-9-4 0 0,0 5 128 16,0 3-128-16,0 3 0 0,2 2 0 0,1 4-128 15,-1 0 128-15,1-1 0 0,-1 2 0 0,2 0-128 16,1 3 128-16,0 0 0 0,0-1 0 0,0 0 0 16,2 1 0-16,1-4 0 0,-2 1 0 0,2-1-128 15,-1-3 128-15,1 1 0 0,1-11 0 0,-1 12 0 16,1-12 0-16,0 11 0 0,0-11 0 0,0 0 0 15,0 0 0-15,0 0 0 0,5 9 0 0,-5-9 0 16,0 0 0-16,0 0 0 0,0 0 0 0,0 0 0 16,0 0 0-16,0 0 0 0,6-6 0 0,0-2 0 15,-1-1 0-15,0 0 0 0,-1-3 0 0,0 0 0 16,0-1 0-16,0-1 0 0,0-2 0 0,-2 1 0 16,1-1 0-16,-1-2 0 0,0 2 0 0,-1 2 0 0,-2 1 0 0,3 1 0 15,1 2 0-15,-3 10 0 0,0 0 0 0,0 0 0 16,0-10 0-16,0 10 0 0,0 0 0 0,0 0 0 15,0 0 0-15,0 0-128 0,-8 0 128 0,8 0 0 16,-6 7 0-16,6-7-128 0,-8 12 128 0,3-1 0 16,1 2 0-16,0-1 0 0,-1 1 0 0,1 2 0 15,1 0 0-15,0 1 0 0,1 1 0 0,-1-2 0 16,-1 1 0-16,2 1 0 0,0 1 0 0,1-1 0 16,0-1 0-16,2-4 0 0,-1-12 0 0,0 10 0 15,1 0 0-15,-1-10 0 0,0 0-224 0,0 0-64 16,11 3-16-16,1-7 0 15,-2-5-2896-15,3-7-576 0</inkml:trace>
  <inkml:trace contextRef="#ctx0" brushRef="#br2" timeOffset="154044.41">17659 13209 2751 0,'0'0'128'0,"0"0"16"0,0 0-144 0,0 0 0 0,0 0 0 0,0 0 0 15,0 0 2320-15,0 11 432 0,0-11 96 0,0 0 16 16,2 9-2048-16,-2-9-416 0,0 0-80 0,0 0 0 16,2 10 320-16,-2-10 80 0,0 0 16 0,0 0 0 15,0 0 288-15,0 0 48 0,0 0 16 0,5 9 0 0,-5-9-320 0,0 0-48 16,0 0-16-16,0 0 0 0,0 0-256 0,0 0-64 16,0 0-16-16,0 0 0 0,0 0 16 0,0 0 16 15,0 0 0-15,0 0 0 0,0 0 400 0,0 0 80 16,0 0 16-16,-8 4 0 0,8-4-192 0,0 0-48 15,-10 1 0-15,10-1 0 0,0 0-320 0,-8-1-64 16,8 1-16-16,-8-6 0 0,2 1-256 0,0 0 160 16,1 0-160-16,-1-1 128 0,-1 3 0 0,7 3 0 15,-9-3 0-15,-3 2 0 0,-1 1 112 0,-1 0 16 16,-2 0 0-16,1 1 0 0,-1 2-96 0,-1-2-16 16,0-1 0-16,-3 2 0 0,0 1-144 0,-3 1 192 15,3-1-192-15,-3 1 192 0,1-1 16 0,1 3 16 16,1-1 0-16,0-1 0 0,0-3 80 0,3 2 16 0,2-1 0 15,2-2 0-15,1-1-112 0,2 1-16 0,1 3 0 16,9-3 0-16,-10-3 16 0,10 3 0 0,-7-1 0 0,7 1 0 16,0 0 32-16,0 0 0 0,0 0 0 0,0 0 0 15,0 0-112-15,0 0-128 0,0 0 176 0,0 0-176 16,0 0 0-16,0 0 0 0,0 0 0 0,0 0 0 16,11 6 0-16,0-1 0 0,-1-1 0 0,3 2-144 15,0-5 0-15,2-1 0 0,0-1 0 0,2-3 0 16,1 1 144-16,2-1-128 0,2 0 128 0,3 2-128 15,-2-1 128-15,1 0 0 0,-1-1 0 0,2 2 0 16,0 1 0-16,1 1 0 0,0 2 0 0,0-1 0 16,1 1 0-16,-2-1 0 0,-3 0 0 0,1 2 128 15,-3 0-128-15,0-2 0 0,-3-1 0 0,-1 3 0 0,-2 0 0 16,0 1 0-16,1 2 0 0,-2-4 0 0,-2 2 0 0,0-3 0 16,-1 2 0-16,1 0 0 0,-2-3-176 15,-9 0-48-15,10 0-16 0,-10 0 0 16,11-4-352-16,-11 4-80 0,11 0-16 0,-11 0-10128 15,0 0-2016-15</inkml:trace>
  <inkml:trace contextRef="#ctx0" brushRef="#br2" timeOffset="154914.19">15851 13130 5519 0,'0'0'240'0,"0"0"64"0,0 0-304 0,0 0 0 0,0 0 0 0,0 0 0 15,0 0 1488-15,0 0 240 0,0 0 64 0,0 0 0 16,0 0-1264-16,0-7-240 0,-3-5-48 0,3 12-16 16,0 0 400-16,0 0 80 0,0 0 0 0,3-11 16 15,-3 11 384-15,0 0 80 0,2-13 16 0,0 5 0 16,-2 8-144-16,1-11-32 0,1 0 0 0,2 3 0 15,0-2-192-15,-4 10-64 0,3-10 0 0,1 1 0 16,-2-3-240-16,1 3-48 0,-3 9-16 0,1-13 0 16,-2 1-192-16,0 1-32 0,1 11-16 0,-4-11 0 15,-1 3-96-15,5 8-128 0,-11-8 176 0,2 3-176 16,1 1 304-16,8 4-48 0,-12 0-16 0,2 3 0 16,0 0 16-16,-1 4 16 0,1-1 0 0,-1 4 0 0,3 0-144 0,-1 2-128 15,0 0 144-15,1 1-144 0,1 0 144 0,-1 2-144 16,1 3 128-16,1 2-128 0,-1 0 304 0,2 0-32 15,1 4 0-15,-1 2 0 0,-3 0-48 0,0 1-16 16,2 2 0-16,0 0 0 0,1 0-64 0,-1 0-16 16,-1 1 0-16,2-2 0 0,0-2-128 0,0-4 192 15,-1-1-192-15,1-1 192 0,0-1-192 0,0 1 0 16,2-6 0-16,-1 2 128 0,2-3-128 0,-2-4-144 16,-2-1 144-16,6-8-208 15,0 0-320-15,0 0-64 0,-6 6-16 0,6-6 0 16,-9 1-1760-16,9-1-336 0,-9 2-80 0</inkml:trace>
  <inkml:trace contextRef="#ctx0" brushRef="#br2" timeOffset="155139.73">15445 13421 25343 0,'0'0'1120'0,"0"0"224"0,0 0-1072 0,0 0-272 0,0 0 0 0,0 0 0 15,0 0 752-15,13 0 80 0,-2-4 32 0,0 2 0 16,2 2-384-16,0-2-80 0,0 1-16 0,2 0 0 16,2-5-80-16,1 2-32 0,-1 1 0 0,2-4 0 15,4 1-272-15,0 0 0 0,2 1 0 0,0-1 0 16,1-4-224-16,1 3-96 0,0-1-32 0,0 1 0 16,-5-1-848-16,0 1-160 0,-1-1-48 0,-2 1-6496 15,-2 2-1312-15</inkml:trace>
  <inkml:trace contextRef="#ctx0" brushRef="#br2" timeOffset="155747.9">16302 12961 5519 0,'0'0'496'0,"0"0"-496"0,0 0 0 0,0 0 0 0,0 0 2144 0,0 0 336 16,0 0 64-16,0 0 16 0,-11 2-1216 0,11-2-224 15,0 0-48-15,-9 3-16 0,0-2-96 16,9-1 0-16,0 0-16 0,-8 9 0 0,0-7-128 0,8-2-32 16,-6 8 0-16,6-8 0 0,-11 5-208 0,2 1-64 15,-1 3 0-15,1-1 0 0,0 3-128 0,-1 2-48 16,0 0 0-16,0 2 0 0,-2 2 0 0,0 3 0 16,-1 1 0-16,0 1 0 0,-1 0 48 0,1 3 16 15,0 2 0-15,1 1 0 0,1-1-64 0,0-1-16 16,2-1 0-16,1 0 0 0,4-2-128 0,1-2-16 15,2 1-16-15,1-1 0 0,1-1-160 0,2 0 0 16,0-1 144-16,0 0-144 0,1 2 0 0,2-1 128 0,-1-2-128 16,1 1 0-16,2 2 0 0,0 0 128 0,0-6-128 15,2 0 0-15,1 1-144 0,0-1-112 0,0 1 0 0,1-3-16 32,1-4-1856-32,1-4-368 0,-1 1-80 0</inkml:trace>
  <inkml:trace contextRef="#ctx0" brushRef="#br2" timeOffset="157059.87">16371 13254 23903 0,'0'0'1056'0,"0"0"224"0,0 0-1024 0,0 0-256 0,0 0 0 0,0 0 0 15,0 0 592-15,0 0 80 0,0 0 16 0,6 9 0 16,-6-9-240-16,6 12-32 0,0 2-16 0,-2-2 0 15,-4-12-64-15,3 14-16 0,-2 2 0 0,-1-3 0 0,0 1 224 0,-3 2 32 16,-1-3 16-16,2 4 0 0,0-1 112 0,0-2 0 16,-2-3 16-16,1-1 0 0,1 0-144 0,0 2-16 15,1-3-16-15,1 0 0 0,0-9-240 0,0 12-48 16,1-1-16-16,-1-11 0 0,0 0-240 0,3 9 128 16,-3-9-128-16,5 7 0 0,-5-7 128 0,0 0-128 15,0 0 0-15,11 0 0 0,-11 0 0 0,11-3 0 16,0-1 0-16,-1-3-160 0,1-5 160 0,-1 2 0 15,1 0 0-15,-1-1-128 0,0-2 128 0,1 3 0 16,-3-3 0-16,1 1 0 0,1 0 0 0,-1 2 0 16,-2 2 0-16,-1 0 0 0,1-1 0 0,-2 1 0 15,-1 2 160-15,-4 6-160 0,4-11 0 0,-4 11 0 16,5-10 0-16,-1 1 0 0,-4 9 0 0,3-7 0 0,-3 7-128 16,0 0 128-16,0 0 0 0,2-10 0 0,0 2 0 0,-2 8 0 15,0 0 0-15,0 0 0 0,0 0 0 0,0 0 0 16,0 0 0-16,0 0 0 0,0 0 0 0,0 0 0 15,0 0 0-15,3 13 0 0,-1 0 0 0,-1 3 144 16,0-3-144-16,1 1 0 0,-1-1 144 0,2 0-144 16,-1 0 0-16,2 1 0 0,0 1 0 0,1-2 0 15,0-1 0-15,1-2 0 0,1-1 0 0,0-1 128 16,0 0-128-16,0-2 0 0,-7-6 0 0,12 5 0 16,-3 1 0-16,-9-6 0 0,11 1 0 0,-11-1 128 15,11 5-128-15,-2-2-192 0,-9-3 64 0,0 0 0 16,8 2-512-16,-8-2-80 0,0 0-32 0,0 0 0 15,0 0-2304 1,0 0-464-16</inkml:trace>
  <inkml:trace contextRef="#ctx0" brushRef="#br2" timeOffset="157634.18">16762 12918 11055 0,'0'0'976'0,"0"0"-784"0,-9 6-192 0,0 0 0 16,-2-3 2112-16,2 1 384 0,9-4 80 0,-8 8 16 15,8-8-1952-15,0 0-384 0,0 0-64 0,0 0-32 16,0 0-160-16,0 0 128 0,0 0-128 0,0 0 128 15,0 0 464-15,0 0 96 0,11 5 16 0,-1-3 0 16,-10-2-64-16,14-2 0 0,0 1 0 0,0 1 0 0,0 0 160 0,-1 1 32 16,-2 2 0-16,-1 1 0 0,1 2-32 0,-1 1 0 15,0 1 0-15,-1 4 0 0,-1-1-288 0,1 2-48 16,3 2-16-16,-1 0 0 0,-4 2-288 16,1 1-160-16,1 6 160 0,-1-2-160 0,1-2 176 0,0 1-176 15,2-7 192-15,1 4-192 0,-1 2 336 0,2 1-32 16,0-5-16-16,0 4 0 0,2 0 0 0,-2-2 0 15,0 0 0-15,1-2 0 0,1 2-64 0,-2-1-16 16,-3-1 0-16,-2-1 0 0,-3 0-208 0,-1 0 128 16,-1 3-128-16,-3-2 0 0,-2 0 128 0,-3 2-128 15,-1 0 0-15,-5 1 144 0,-1-3-144 0,-2 3 0 16,-3 2 0-16,-2-1 0 16,-5 0-1344-16,-3 1-240 0,-5 1-48 0,-4-4-13280 0</inkml:trace>
  <inkml:trace contextRef="#ctx0" brushRef="#br2" timeOffset="169327.21">26589 13079 1839 0,'0'0'160'0,"0"0"-160"16,0 0 0-16,-8 0 0 0,-1 2 2992 0,3-1 560 0,6-1 112 0,0 0 32 16,-9 7-2432-16,9-7-496 0,-8 5-80 0,8-5-32 15,-8 6-160-15,2 1-48 0,6-7 0 0,-7 6 0 16,7-6 256-16,0 0 32 0,0 0 16 0,0 0 0 15,0 0 336-15,0 0 80 0,0 0 16 0,0 0 0 16,0 0-304-16,0 0-64 0,0 0-16 0,0 0 0 16,-8 2-208-16,8-2-32 0,0 0-16 0,0 0 0 15,0 0-176-15,0 0-48 0,0 0 0 0,0 0 0 16,0 0-16-16,0 0-16 0,11-3 0 0,-1 0 0 16,1 0 128-16,0-1 32 0,1-2 0 0,1 3 0 15,0-4-48-15,1 0 0 0,-1-3 0 0,3 2 0 16,2 0-48-16,1-1-16 0,-1-1 0 0,1-1 0 15,4 1 0-15,-1 1 0 0,-1-4 0 0,1 1 0 0,0-1-32 16,0 0-16-16,0 0 0 0,2-3 0 0,0-1 16 0,3 0 0 16,0-2 0-16,2-1 0 0,1-1-64 0,-3 2-16 15,2-3 0-15,-1 1 0 0,0 1-48 0,-1 3-16 16,0-1 0-16,1 2 0 0,-2 1-160 0,-3 2 128 16,-3 2-128-16,-1 0 128 0,0 2 0 0,-4-1 0 15,-2 1 0-15,-1 0 0 0,-1 0 0 0,-2 1-128 16,-1 0 192-16,-1 2-64 0,0-1 32 0,-1 1 0 15,-6 6 0-15,7-7 0 0,-2 1-32 0,-5 6-128 16,0 0 192-16,0 0-64 0,7-7-128 0,-7 7 0 16,0 0 144-16,0 0-144 0,0 0 128 0,0 0-128 15,0 0 160-15,0 0-160 0,0 0 160 0,0 0-160 16,0 0 160-16,0 0-160 0,0 0 128 0,0 0-128 16,0 0 0-16,0 0 144 0,0 0-144 0,0 0 0 15,0 0 0-15,0 0 0 0,0 0 0 0,0 0 0 0,0 0 0 0,0 0 0 16,0 0 0-16,0 0 0 0,0 0 0 0,0 0 0 15,0 0 0-15,0 0 0 0,0 0 0 0,0 0 0 16,0 0 0-16,0 0 0 0,0 0 128 0,0 0-128 16,0 0 0-16,0 0 0 0,0 0 0 0,0 0 0 15,0 0 0-15,0 0 0 0,0 0 0 0,0 0 128 16,0 0-128-16,0 0 0 0,0 0 0 0,0 0 0 16,0 0 0-16,0 0 0 0,0 0 0 0,0 0 0 15,0 0 0-15,9 3 0 0,-9-3 0 0,0 0 0 16,0 0 0-16,12 0 0 0,-3 0 0 0,-9 0 0 15,0 0-240-15,0 0 32 0,0 0 0 0,10-3 0 16,-10 3-464-16,0 0-96 0,8-4 0 0,-8 4-11936 16,0 0-2384-16</inkml:trace>
  <inkml:trace contextRef="#ctx0" brushRef="#br2" timeOffset="171724.2">26639 13066 3679 0,'0'0'320'16,"0"0"-320"-16,0 0 0 0,0 0 0 16,0 0 1024-16,0 0 144 0,0 0 32 0,0 0 0 15,0 0-960-15,0 0-240 0,0 0 0 0,0 0 0 0,0 0 304 0,0 0 16 16,0 0 0-16,0 0 0 0,0 0 976 0,0 0 208 16,-9 2 32-16,9-2 16 0,0 0-608 0,0 0-128 15,0 0-32-15,0 0 0 0,0 0-272 0,0 0-64 16,0 0-16-16,0 0 0 0,0 0 304 0,0 0 64 15,0 0 16-15,0 0 0 0,-5 9 16 0,5-9 16 16,0 0 0-16,0 0 0 0,-4 10-224 0,4-10-48 16,0 0-16-16,-6 8 0 0,6-8-64 0,0 0-16 15,0 0 0-15,0 0 0 0,0 0 48 0,0 0 16 16,0 0 0-16,0 0 0 0,0 0 0 0,0 0 0 16,0 0 0-16,-1 11 0 0,1-11-128 0,0 0-32 15,-4 9 0-15,4-9 0 0,0 0-112 0,0 0-16 16,0 0-16-16,-2 10 0 0,2-10-80 0,0 0-16 0,-4 11 0 15,4-11 0-15,0 0 48 0,0 0 0 0,-7 6 0 0,7-6 0 16,0 0 128-16,0 0 48 0,-8 9 0 0,8-9 0 16,-5 8-48-16,5-8 0 0,0 0 0 0,-8 7 0 15,-1-1-160-15,9-6-32 0,-6 7-128 0,-1-4 192 16,-2 1-192-16,1 0 128 0,8-4-128 0,-9 8 0 16,0 0 128-16,2-2-128 0,7-6 0 0,-6 6 144 15,-1-1-144-15,7-5 128 0,-6 5-128 0,6-5 128 16,-9 11-128-16,2-5 128 0,7-6-128 0,-6 8 128 15,-5 5 32-15,5-7-160 0,-1 4 160 16,1-4-160-16,0 2 128 0,6-8-128 0,-6 8 128 16,-2 0-128-16,0-2 160 0,2 1-160 0,-3-1 160 0,0 1 32 15,-1-1 16-15,0 1 0 0,0-1 0 0,-3 1-32 16,-1-1-16-16,3 1 0 0,-2-1 0 0,-2 2-160 0,1 0 0 16,1-2 0-16,0 2 128 0,0 0-128 0,-1 0 0 15,-2-2 144-15,2 1-144 0,-1 1 0 0,2 0 144 16,0 1-144-16,1-1 0 0,1-2 160 0,-1 1-160 15,0-1 128-15,1 1-128 0,-4-1 192 0,3 2-32 16,3-2-16-16,0 2 0 0,-3 0-144 0,-1 1 192 16,-1 2-192-16,1-1 192 0,0 0-192 0,0 1 192 15,-1 1-192-15,-1-2 192 0,1 3-192 0,0 0 0 16,-1-5 0-16,2 2 128 0,1 2-128 0,1-1 0 16,-1-1 0-16,0 0 128 0,2 2-128 0,-1-3 0 15,1-1 0-15,0 0 0 0,-1-2 128 0,1 0-128 16,-2 0 128-16,0-2-128 0,1 3 0 0,-1 0 0 0,0 1 128 15,-1 3-128-15,0-3 0 0,-1 2 128 0,-1-1-128 0,-2 0 128 16,2-1-128-16,-2 1 0 0,-2 2 0 0,1-1 128 16,0 2-128-16,0-2 128 0,-1 1-128 0,3-1 128 15,-1 2-128-15,0-3 0 0,-2 1 0 0,2 1 0 16,2-5 0-16,-1 2 128 0,1-1-128 0,0 0 128 16,1 1-128-16,1 0 160 0,0-1-160 0,0-1 160 15,1 1-160-15,0 2 160 0,2-3-160 0,-2 3 160 16,0-2-160-16,1-1 0 0,-1 2 0 0,0 0 128 15,-1-1-128-15,0 0 0 0,-3 3 0 0,2-1 0 16,0 0 0-16,-1-1 0 0,0 1 128 0,0 1-128 16,1 1 0-16,0-2 0 0,-3 0 0 0,0 1 128 15,-1 1-128-15,2-2 0 0,0 1 144 0,2 1-144 0,0 0 0 0,-1 0 0 16,-2-3 0-16,3 0 0 16,0-1 0-16,1 0 144 0,0-5-144 0,1 4 0 0,0 0 144 0,0 1-144 15,1-1 0-15,0 1 144 0,1-1-144 0,-1 1 0 16,4-1 144-16,-4 1-144 0,-1-2 0 0,2 3 0 15,-2-4 0-15,0 5 128 0,1-1-128 0,-1 1 0 16,-1-3 0-16,1 1 0 0,0-1 0 0,-1 2 144 16,0 1-144-16,0-2 0 0,2-1 192 0,-1-2-192 15,-1 2 192-15,0 0-192 0,0 1 160 0,1-1-160 16,2 2 128-16,-2-2-128 0,-1 1 128 0,1-2-128 16,0 0 128-16,1 1-128 0,-2-1 0 0,2 1 0 15,-1 1 0-15,1-2 0 0,-2-1 144 0,0 1-144 16,1 0 160-16,0 1-160 0,2-1 128 0,-1 0-128 0,0 0 0 15,-1 0 144-15,1 1-144 0,1 0 0 16,-2 1 0-16,2-1 128 0,-1-1-128 0,2 2 0 0,0-2 0 16,0 2 0-16,0-2 0 0,1 1 0 0,0 1 0 0,0-1 0 15,1-2 0-15,0 2 0 0,7-6 0 0,-9 6 0 16,0-1 0-16,1 1 0 0,8-6 128 0,-8 3-128 16,8-3 0-16,-8 7 0 0,8-7 144 0,-9 3-144 15,9-3 0-15,-8 5 0 0,2-1 0 0,6-4 128 16,-7 4-128-16,7-4 0 0,-9 4 0 0,9-4 128 15,-8 2-128-15,8-2 0 0,0 0 0 0,0 0 0 16,0 0 0-16,-7 4 0 0,7-4 0 0,0 0 0 16,0 0 0-16,0 0 0 0,0 0 0 0,0 0 0 15,-9 4 0-15,9-4 0 0,0 0 0 0,0 0 0 16,0 0 0-16,0 0 0 0,0 0 0 0,0 0 0 16,0 0 0-16,0 0 0 0,-8 3 0 0,8-3 0 0,0 0 0 0,0 0 0 15,0 0 0-15,-7 3 0 0,7-3 0 0,0 0 0 16,0 0 0-16,0 0 0 0,0 0 0 0,0 0 0 15,-9 3 0-15,9-3 0 0,0 0 0 0,0 0 0 16,0 0 0-16,0 0 0 0,0 0 0 0,0 0 0 16,0 0 0-16,0 0 0 0,-6 1 0 0,6-1 0 15,0 0 0-15,0 0 0 0,0 0 0 0,0 0 0 16,-7 6 0-16,7-6 0 0,0 0 0 0,0 0 0 16,0 0 0-16,-5 6 0 0,5-6 0 0,0 0 0 15,-8 5 0-15,8-5 0 0,0 0 0 0,0 0 0 16,0 0 0-16,0 0 0 0,0 0 0 0,0 0 0 15,0 0 0-15,0 0 0 0,0 0 0 0,0 0 0 16,0 0 0-16,0 0 0 0,0 0 0 0,-5 8 0 16,5-8 0-16,0 0 0 0,0 0 0 0,0 0 0 0,0 0 0 0,-5 8 0 15,5-8 0-15,0 0 0 0,0 0 0 0,0 0 0 16,0 0 0-16,0 0 0 0,0 0 0 0,0 0 0 16,0 0 0-16,0 0 0 0,0 0 0 0,0 0 0 15,0 0 0-15,0 0 0 0,0 0 0 0,-8 0 0 16,1 0 0-16,7 0 0 0,0 0 0 0,0 0 0 15,0 0 0-15,-6 1 0 0,-2 1 0 0,8-2 0 16,0 0 0-16,0 0 0 0,0 0 0 0,0 0 0 16,0 0 0-16,-7 4 0 0,7-4 0 0,0 0 0 15,0 0 0-15,-5 3 0 0,5-3 0 0,-6 6 0 16,6-6 0-16,0 0 0 0,0 0 0 0,0 0 0 16,0 0 0-16,-7 2 0 0,7-2 0 0,0 0 0 15,0 0 0-15,-6 2 0 0,6-2 0 0,0 0 0 0,0 0 0 16,-8 0 0-16,8 0 0 0,0 0 0 0,0 0 0 0,0 0 0 15,-7 1 0-15,7-1 0 0,0 0 0 0,0 0 0 16,0 0 0-16,0 0 0 0,0 0 0 0,0 0-208 16,0 0 16-16,0 0 16 15,0 0-2368-15,16 0-464 0</inkml:trace>
  <inkml:trace contextRef="#ctx0" brushRef="#br2" timeOffset="175271.29">27402 12598 4607 0,'0'0'400'0,"0"0"-400"16,0 0 0-16,0 0 0 0,5-7 704 0,-5 7 48 15,0 0 16-15,0 0 0 0,4-8-768 0</inkml:trace>
  <inkml:trace contextRef="#ctx0" brushRef="#br2" timeOffset="176303.87">27381 12602 10943 0,'0'0'480'0,"0"0"96"0,-7 7-448 0,7-7-128 0,0 0 0 0,-6 6 0 16,6-6 1008-16,0 0 176 0,0 0 32 0,-6 9 16 15,6 3-736-15,0-12-160 0,0 0-16 0,0 0-16 16,0 0-304-16,0 0 0 0,0 0 128 0,0 0-128 16,0 0 0-16,0 0 0 0,-7 4 0 0,-1 0 0 15,8-4 192-15,-11 8-32 0,0-2 0 0,-1-2 0 16,0 0 768-16,2 1 160 0,-2-1 16 0,2 2 16 15,-1-1-80-15,1-1-16 0,-1 1 0 0,11-5 0 16,-6 6-416-16,6-6-96 0,-9 4 0 0,9-4-16 16,0 0-240-16,0 0-64 0,0 0 0 0,0 0 0 15,0 0-64-15,0 0 0 0,0 0-128 0,0 0 192 0,0 0-192 0,0 0 176 16,0 0-176-16,0 0 160 0,10 0 80 0,-10 0 16 16,0 0 0-16,10 0 0 0,-10 0 0 0,0 0 16 15,0 0 0-15,12-4 0 0,-12 4 0 0,12-6 0 16,-3 2 0-16,-9 4 0 0,11-5 64 0,-2 0 16 15,-9 5 0-15,10-7 0 0,-1 2 16 0,-9 5 0 16,11-4 0-16,-1-3 0 0,2-3-64 0,0 3-16 16,-1 2 0-16,2-1 0 0,0-1-32 0,0-3-16 15,-1-3 0-15,2 1 0 0,5 3 16 0,-1-4 16 16,0 0 0-16,2 0 0 0,1-2-32 0,1 2-16 16,0-2 0-16,3 0 0 0,-1 2-32 0,4 0-16 15,1-1 0-15,-3 1 0 0,-2 0 16 0,1 0 16 16,-1 1 0-16,-2 0 0 0,0 2-32 0,-1 0-16 15,-2-2 0-15,1 1 0 0,-1 2 0 0,0 0 0 0,-1-3 0 0,0 1 0 16,2-1 32-16,-1 0 0 0,1 2 0 0,1-3 0 16,1-2-192-16,3 2 160 0,-1-1-160 0,4 0 160 15,2-1-32-15,-3 1-128 0,-1 2 192 0,2-3-64 16,-1 0 32-16,0 0 0 0,-1-2 0 0,2 1 0 16,-2 2 0-16,0-1 0 0,-1 0 0 0,-2-1 0 15,1 2-160-15,0 1 192 0,1-4-192 0,0 4 192 16,0-3-192-16,2 2 192 0,3-2-192 0,0 2 192 15,1-2-192-15,2 2 0 0,1-2 0 0,1 2 128 16,2-1-128-16,-3 1 0 0,-3 1 0 0,-1 0 128 16,-2-1 0-16,0 1 0 0,-2 1 0 0,0 0 0 15,-5-1-128-15,1-1 0 0,-1-2 0 0,1 3 0 0,-1-3 160 0,1 2-160 16,2 1 192-16,-1-1-192 0,2 2 160 0,-2-1-160 16,1 0 128-16,0 1-128 0,1 0 0 0,0-1 128 15,0-1-128-15,0 1 0 0,1 0 128 0,-2 0-128 16,-1 0 0-16,0 0 128 0,1 0-128 0,-2 1 0 15,-1 0 144-15,1 1-144 0,0-2 128 0,1 0-128 16,-1 0 160-16,3 1-160 0,-3 0 128 0,3 0-128 16,0 1 0-16,1-1 144 0,0 0-144 0,-1 3 0 15,-2-3 144-15,0 2-144 0,-1-1 0 0,2 1 0 16,1-2 0-16,-1 2 128 0,-2-2-128 0,0 0 0 16,-1 1 0-16,0-4 0 0,0 2 0 0,-1-2 144 15,0-1-144-15,0-1 0 0,0 4 0 0,3-4 0 0,0-3 0 16,2 2 0-16,0 1 0 0,1 3 0 0,0-4 0 15,1 2 0-15,2 0 0 0,-2-1 0 0,-1 4 0 0,2-2 0 16,-1 0 128-16,2 2-128 0,1 2 0 0,-3-2 0 16,-1-2 0-16,1 2 0 0,1 0 0 0,-2 1 0 15,0 1 0-15,1-2 0 0,1-2 0 0,0 2 0 16,2 0 0-16,0-1 0 0,-1-2 0 0,0 1 0 16,1 0 0-16,-3 0 0 0,-2-2 0 0,1 1 0 15,1 0 176-15,-1 2-176 0,-2 1 160 0,-1 0-160 16,1-3 128-16,-1-1-128 0,-1-1 0 0,1 1 144 15,-2 0-144-15,1 0 0 0,0 0 0 0,0 2 0 16,1-1 0-16,1-1 0 0,-2 1 0 0,3 2 0 16,0 1 0-16,-2 0 0 0,-2-1 128 0,1 1-128 15,0 0 0-15,-1 1 0 0,1 0 0 0,-2 3 0 0,-2-1 0 16,-2-1 0-16,-4 2 128 0,-1 1-128 0,2 2 0 16,-1 1 0-16,-12 5 0 0,8-4 128 0,-8 4-128 0,0 0 0 15,0 0 0-15,0 0 0 16,0 0-464-16,0 0-128 0,0 0-32 0,0 0 0 15,0 0-2880-15,0 13-576 0</inkml:trace>
  <inkml:trace contextRef="#ctx0" brushRef="#br2" timeOffset="178372.8">24101 14554 9551 0,'0'0'416'0,"0"0"96"15,0 0-512-15,11-3 0 0,-11 3 0 0,12-4 0 16,-2 1 560-16,1 0 0 0,-11 3 0 0,13-3 0 16,-1-1-560-16,-2 2 0 0,-10 2 0 0,12-3 0 0,-12 3 272 0,12-2-48 15,-2-1-16-15,-10 3 0 0,0 0 720 0,0 0 144 16,10-3 16-16,-10 3 16 0,0 0-48 0,9-4-16 15,-9 4 0-15,0 0 0 0,0 0 112 0,0 0 0 16,0 0 16-16,0 0 0 0,0 0-144 0,0 0-16 16,0 0-16-16,0 0 0 0,0 0-288 0,0 0-64 15,0 0-16-15,0 0 0 0,0 0-288 0,0 0-48 16,0 0-16-16,0 0 0 0,0 0-48 0,0 0-16 16,0 0 0-16,0 0 0 0,0 0 48 0,0 0 16 15,0 0 0-15,-10 6 0 0,1-1 160 0,-1 1 16 16,-2-3 16-16,-1 2 0 0,1 2-80 0,-1-1-32 15,-1 1 0-15,-2 2 0 0,0-3-80 0,-1 4-16 16,0-3 0-16,-1 3 0 0,0 0-256 0,-2-1 0 0,0 0 0 16,0 0 0-16,0 2 192 0,2 0-192 0,0-1 192 0,0 0-192 15,-3 0 256-15,0 0-48 0,-3 0-16 0,2 2 0 16,0 0 96-16,1 1 16 0,0 3 0 0,1-2 0 16,0-1 0-16,0-2 0 0,2 2 0 0,0 0 0 15,0-1-96-15,-2 1-16 0,-2-1 0 0,0 1 0 16,-2 3-192-16,0-5 0 0,-2 4 0 0,-1-1 0 15,0 2 0-15,-3 1 0 0,-3-3 0 0,0 2 0 16,-3-1 0-16,4 2 128 0,0 0-128 0,3 1 0 16,-1-2 128-16,0 0 0 0,0-3-128 0,1 4 192 15,0-2 32-15,-1 4 0 0,-2-1 0 0,0 0 0 16,1 0-80-16,1 1-16 0,0-1 0 0,1 3 0 16,1-2-128-16,-1-1 128 0,-1 1-128 0,1 0 128 0,1 2-128 15,0-1 0-15,1-1 0 0,1-2 128 0,1 3-128 0,0-2 0 16,-1 0 0-16,0 0 0 0,-1 1 0 0,-1-4 0 15,0 2 0-15,-2 0 0 0,-3-1 0 0,-1 0 0 16,-1-1 128-16,1 2-128 0,2 0 0 0,2-1 0 16,-4-2 0-16,4 0 128 0,1 1-128 0,2-2 0 15,-1 0 0-15,2 0 128 0,0 0-128 0,0 0 0 16,0 1 144-16,1-3-144 0,0 2 128 0,1 0-128 16,-1-5 160-16,-1 1-160 0,-3 0 128 0,3 0-128 15,1 1 0-15,0 1 144 0,-2-1-144 0,1 3 0 16,1-2 0-16,0 2 0 0,2 0 0 0,-2 0 0 15,0 0 0-15,2 0 0 0,0-1 0 0,-1-1 0 16,-1 1 0-16,2 0 0 0,-2 1 0 0,2-3 0 0,-2 1 0 16,0 1 0-16,-1-1 128 0,1 0-128 0,0 0 128 0,-1 0-128 15,0-1 128-15,3 1-128 0,2-2 128 0,0 0-128 16,0 0 144-16,2 0-144 0,-1 0 160 0,2 0-160 16,0-1 128-16,1 0-128 0,0 0 0 0,0 1 0 15,0 1 0-15,0-3 0 0,-1 1 0 0,-1 1 0 16,1 1 128-16,-1 1-128 0,-2-1 0 0,-1 2 0 15,-2-2 128-15,-2 3-128 0,-3 0 0 0,2 1 0 16,0-3 0-16,1 2 0 0,-1 0 0 0,0 2 0 16,-3 0 0-16,3 0 0 0,1 2 0 0,0 0 0 15,-1-3 0-15,4 2 0 0,0-3 0 0,2 1 0 16,-3-1 0-16,3 0 0 0,0-1 0 0,-1-1 0 16,0 1 0-16,-1 0 0 0,-2 0 0 0,0-1 0 15,0 0 0-15,-1-1 0 0,0 5 0 0,1-5 0 0,1 2 0 16,0-1 0-16,-2 0 0 0,1 1 0 0,-1-1 0 0,4 1 0 15,1 0 0-15,0 1 0 0,1 1 0 0,0 1 0 16,2-2 0-16,0 0 0 0,-2-2 0 0,0 4 0 16,2-2 0-16,0 0 0 0,-2 1 0 0,1-1 144 15,-2 0-144-15,1 0 192 0,1 0-192 0,-2 0 0 16,-1 2 0-16,2-2 0 0,-1-2 0 0,1 2 0 16,-4 0 0-16,2 1-176 0,-2-3 176 0,5 1 0 15,-2 0 0-15,0-1 0 0,2 1 0 0,-1-3 0 16,0 2 0-16,2-1 128 0,-1 1-128 0,0-1 0 15,-1 0 0-15,1 2 128 0,0-4-128 0,-1 4 0 16,-2-2 0-16,1 3 0 0,0-4 0 0,0 3 0 16,-1 0 0-16,0 1 0 0,-1-1 0 0,-1-1 0 0,1 1 0 15,-1 0 0-15,1-2 0 0,1-1 0 0,-2 2 0 16,1-1 0-16,1 1 0 0,-2 0 128 0,-1 1-128 0,3 2 0 16,1 1 0-16,-1-1 0 0,-1-2 0 0,-1-2 0 15,-1 3 0-15,-1-1 0 0,2 1 0 16,-3 0 0-16,-1 1 0 0,0 3 0 0,0 2 0 0,-1-2 0 15,-1-3 0-15,3 0 0 0,-1 2 0 0,2 0 0 16,-1-1 0-16,-1 1 0 0,0-2 0 0,0 2 0 16,4 1 0-16,-1-2 0 0,-1 2 0 0,1-1 0 15,0 0 0-15,-1 1 0 0,-2-2 0 0,-1 2 0 16,-1 3 128-16,-1 2-128 0,-2-4 128 0,2 6-128 16,-1 0 0-16,1 1 0 0,-1 0-160 0,-1-2 160 15,0 1 0-15,2-2 0 0,1 2 0 0,0-1 0 16,-1 0 0-16,1-2 0 0,0 2 0 0,-1-4 0 0,-2 2 0 15,-1-2 0-15,-2 1 0 0,0 1 0 0,4-2 0 0,-2 1 0 16,-1 0 144-16,2-1-144 0,2 2 0 0,-1 0 0 16,0-2 0-16,1 1 0 0,2 0 0 0,-1 3 0 15,-3 3 0-15,1 0 0 0,-2-5 0 0,-1 1 0 16,-2 0 0-16,-2 0 0 0,-4 1-144 0,1 0 144 16,4 1 0-16,1-2 0 0,0 1 0 0,3-3 0 15,3 1 0-15,-2-2 0 0,1 1 0 0,-1-3 0 16,-2 4 0-16,0-2 0 0,-2 1 0 0,-1 1 0 15,-2-1 0-15,1 1 0 0,2 0 0 0,1-1 0 16,-2-2 0-16,3 1 0 0,2 4 0 0,2-1 0 16,1-3 0-16,0 2 0 0,0-1-240 0,1-1 64 0,2 0 16 15,0 0 0 1,-1-1-560-16,4-1-112 0,-1 0-32 0,0 0 0 16,0 0-1760-16,2-3-336 0,-1 0-80 0</inkml:trace>
  <inkml:trace contextRef="#ctx0" brushRef="#br0" timeOffset="184242.1">2881 10189 20271 0,'-19'-14'1792'0,"12"7"-1424"0,3-1-368 0,0 2 0 15,-2 1 1664-15,6 5 256 0,5-7 48 0,-5 7 16 16,3-8-1024-16,-3 8-208 0,0 0-48 0,0 0 0 15,0 0-240-15,0 0-48 0,0 0-16 0,10 6 0 16,3-4-208-16,-13-2-32 0,0 0-16 0,0 0 0 16,13 11 48-16,0-5 16 0,2-2 0 0,-1 0 0 15,0 0 576-15,4 0 112 0,2-2 32 0,0 1 0 16,-2-3-16-16,4 0 0 0,3 0 0 0,1 3 0 16,-1-2-192-16,2-1-32 0,4 0-16 0,3 1 0 15,0 1-144-15,6 0-16 0,6-2-16 0,4 1 0 16,3 1-112-16,3 2 0 0,2-3-16 0,0 0 0 0,1 2-160 15,1-1-16-15,0 2-16 0,5-1 0 0,5 0-48 0,2 1 0 16,-2-1 0-16,0 3 0 0,-1-5-128 0,2 2 128 16,4-3-128-16,3 0 128 0,3 0 48 0,1 0 0 15,-1 0 0-15,0-2 0 0,-1 0 16 0,9-2 16 16,6 1 0-16,-1-1 0 0,-4 0-32 0,1 0-16 16,2 0 0-16,5 2 0 0,6 1 32 0,-4-1 16 15,-3 2 0-15,-1 0 0 0,2-1-48 0,2 1-16 16,2 1 0-16,-4 2 0 0,-4-1-144 0,2 0 160 15,3-2-160-15,3 0 160 0,0 0-160 0,-1-2 160 16,0-1-160-16,2 0 160 0,2 2-16 0,-2 1 0 16,-5-4 0-16,3 1 0 0,3-2-16 0,-1 0-128 15,-2 1 192-15,-3 1-64 0,-5 1-128 0,2-2 128 0,3-3-128 16,-2 3 128-16,-2 2-128 0,-3-2 0 0,-5-3 0 16,2 2 128-16,-1 0-128 0,-2 0 192 0,-3 1-192 0,-4 0 192 15,-5 1-192-15,-2 1 0 0,-5-2 0 0,-2 0 128 16,-3 1-128-16,-3 3 0 0,-5 0 0 0,-3 0 0 15,-5 0 0-15,-4 4 0 0,-5 1 0 0,-2 0 0 16,-4 1-240-16,-3-1-80 0,1-1 0 0,-3 4-16 31,-1-1-1856-31,1 5-368 0,3-4-80 0,-2 4-16 0,0-2-1216 16,1 3-240-16,16 5-48 0,-4-2-16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4:29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471 7833 13823 0,'-6'-10'1216'0,"6"10"-960"0,-7-8-256 0,1 2 0 15,6 6 2144-15,0 0 384 0,-6-7 80 0,1 2 16 0,5 5-1808 16,-7-4-368-16,1-3-64 0,6 7 0 0,0 0 64 0,0 0 0 15,0 0 16-15,0 0 0 0,0 0-256 0,0 0-48 16,0 0-16-16,0 0 0 0,0 0 176 0,0 0 48 16,0 0 0-16,0 0 0 0,0 0 432 0,11 3 96 15,0 1 0-15,1-4 16 0,-1 0-80 0,1 0 0 16,0-4-16-16,-1 3 0 0,2 1-240 0,1 1-64 16,0-1 0-16,2-1 0 0,2-2-288 0,0 0-64 15,2 3-16-15,0 0 0 0,1 0 32 0,-8 0 0 16,4 0 0-16,2 2 0 0,0-2 144 0,5 1 16 15,-2 0 16-15,1 1 0 0,2-2-64 0,19 1-16 0,-6 0 0 16,-5 2 0-16,-5 0-272 0,0-2 0 0,-1 1 128 16,-1-2-128-16,0 0 240 0,-2 0-16 0,-2 0 0 0,3 0 0 15,1 0-16-15,-3 0 0 0,-3-3 0 0,-1 1 0 16,0 4-16-16,-1-4 0 0,-1 1 0 0,-2-2 0 16,-2 1-64-16,0-1 0 0,-1 0-128 0,-1 1 192 15,-11 2-192-15,10-1 144 0,-1-1-144 0,-9 2 128 16,0 0 0-16,0 0 0 0,9-4 0 0,-9 4 0 15,9-4 16-15,-1 1 0 0,-8 3 0 0,0 0 0 16,9-3 0-16,-9 3 0 0,8-4 0 0,-8 4 0 16,12-5-144-16,-4 1 128 0,-8 4-128 0,0 0 128 15,9 0-128-15,-9 0 192 0,9-5-192 0,-9 5 192 16,0 0-192-16,0 0 0 0,0 0-160 0,8-2 160 16,-8 2 0-16,0 0 0 0,0 0 0 0,0 0 160 0,0 0-160 15,0 0 0-15,0 0 144 0,0 0-144 0,-4-7 256 0,4 7-32 16,-8-8 0-16,8 8 0 0,-9-11-96 0,0 2-128 15,-2-1 176-15,1 2-176 0,2 1 192 0,-2 2-64 16,-3-1 0-16,1-1-128 0,3-1 128 0,-3 2-128 16,-1-2 0-16,0 3 0 0,1-2 160 0,2 1-160 15,2-1 128-15,-2 2-128 0,-3 0 128 0,3 1-128 16,10 4 128-16,0 0-128 0,-11-4 0 0,11 4 0 16,0 0 128-16,0 0-128 0,-9-7 0 0,9 7 0 15,0 0 0-15,0 0 0 0,0 0 0 0,0 0 0 16,0 0 0-16,0 0 0 0,0 0 0 0,0 0 0 15,0 0 0-15,0 0 0 0,0 0 0 0,0 0 0 16,9-1 0-16,-9 1 0 0,10 0 0 0,-1 0 0 16,2 0 0-16,-2 3 0 0,-9-3 0 0,12 4 0 0,1 1 0 15,-3-1 0-15,-10-4 0 0,13 5 0 0,3-1 0 0,-3 0 0 16,-3 0 0-16,2 0 0 0,-2 1 0 0,2-3 0 16,-1 4 0-16,-4 0 0 0,0-1-144 0,1 1 144 15,1-2 0-15,-9-4 0 0,9 3 0 0,0 1 0 16,-9-4 0-16,11 7 0 0,-11-7 0 0,10 4 0 15,-10-4 0-15,8 9 0 0,-8-9 0 0,0 0 0 16,0 0 0-16,0 0 0 0,0 0 0 0,0 0 0 16,1 10 0-16,-1-10 0 0,0 0 0 0,-4 13 0 15,4-13 0-15,-9 8 128 0,1 0-128 0,-1-1 144 16,-3-4-16-16,1 3-128 0,-1-1 192 0,1 1-64 16,0 1-128-16,0-1 192 0,-2 0-192 15,2 3 192-15,-1 0-64 0,-1 1 0 0,-3-2 0 0,3 3 0 16,3-1-128-16,-2 0 128 0,-2 1-128 0,-1-2 128 15,2 1-128-15,1-2 0 0,2 1 0 0,0 2 128 0,-5-1-128 0,2 2 0 16,3-3 0-16,-1 0 0 0,0 0 0 0,0 0 128 16,2 1-128-16,0 1 0 0,-1 1 0 0,-1 2 0 15,1-1 128-15,1 0-128 0,1-1-208 0,0 0-80 16,-3 2-16-16,1 2 0 16,1 3-2832-16,-3 0-560 0,-2 2-112 0</inkml:trace>
  <inkml:trace contextRef="#ctx0" brushRef="#br0" timeOffset="31916.5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32202.0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32374.34">10795 7322 24879 0,'-5'-11'2208'0,"-1"0"-1760"15,2 3-448-15,2 2 0 0,2 6 3488 0,0 0 608 0,0 0 128 0,0 0 32 16,0 0-3728-16,0 0-736 0,10 10-160 0,-1 2-16 31,1-2-1616-31,-3 1-320 0,-7-11-64 0</inkml:trace>
  <inkml:trace contextRef="#ctx0" brushRef="#br0" timeOffset="32774.7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33177.8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40746.4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41000.1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41316.3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41832.5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43171.3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43432.3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44197.1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44610.0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44827.5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45228.7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45431.6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45684.1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45878.5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46375.7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47350.7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47605.1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47936.8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48404.2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48838.9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49116.9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49438.5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49717.1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50809.8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51322.6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51891.8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52159.4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53029.9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53284.0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53978.7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55605.2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56088.0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56840.1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57198.6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57646.0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58391.6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58595.8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59234.2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62897.11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63269.3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63631.5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64161.2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64610.2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65095.9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85305.4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85560.72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85808.3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86461.8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86925.5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87311.4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87894.9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88224.4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88735.4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89163.3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90027.3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93847.7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94276.0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94538.1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95161.1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95773.3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96115.8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96689.3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96973.2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97502.96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97991.1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98606.9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99133.8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131860.9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32678.4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32920.6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33101.74">11109 10842 28559 0,'0'0'2544'0,"0"0"-2032"16,-4-8-512-16,4 8 0 0,-5-6 2480 0,5 6 400 16,0 0 64-16,0 0 32 0,0 0-2608 0,0 0-528 15,0 0-96-15,12 4-32 16,-12-4-2320-16,11 4-464 0</inkml:trace>
  <inkml:trace contextRef="#ctx0" brushRef="#br0" timeOffset="133491.5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33777.9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33985.4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46841.97">16120 8240 6447 0,'0'0'576'0,"0"0"-576"16,0 0 0-16,0 0 0 0,0 0 1872 0,0 0 272 15,0 0 48-15,0 0 16 0,0 0-1648 0,0 0-336 16,0 0-64-16,0 0-16 0,0 0-144 0,0 0 0 16,4-9 0-16,-4 9 0 0,0 0 0 0,0 0 0 15,0 0 0-15,0 0 0 0,0 0 0 0,0 0 0 16,11-3 0-16,-11 3 0 0,0 0 0 0,0 0 0 16,0 0 144-16,5 9-16 0,-5-9 288 0,3 12 64 15,-2 0 16-15,0 0 0 0,1 1-176 0,-2-2-16 0,-2 1-16 0,1 1 0 16,0 2-80-16,-1-2-16 0,0 0 0 15,-1 5 0-15,-1 7 128 0,0 1 32 0,2 1 0 0,-2 0 0 16,-1 5-352-16,-1 2 128 0,1 2-128 0,0 1 0 16,0 0 0-16,-2 3 0 0,1 0 0 0,0 2 0 15,0-4 0-15,1 3 0 0,-2 4 0 0,2 0 0 16,1 0 0-16,0-1 144 0,3 0-144 0,-2-3 0 16,1-2 0-16,-1 0 0 0,-2-5 0 0,1-2 0 15,0-2 0-15,1 0 0 0,1 3 128 0,-2-2-128 16,0 3 0-16,1 0 0 0,1-1 0 0,-1-2 0 15,1-1 0-15,-1-1 0 0,-1-3 0 0,1-2 0 16,1-1 0-16,-1-4 0 0,-1-2 0 0,0-3 0 16,0-1 0-16,1-2 0 0,3-11 0 0,-4 10 0 0,-2-1 144 0,0 1-16 15,-2-4-128-15,2-2 192 0,6-4-192 16,-8 5 0-16,-1-2 0 0,9-3 0 0,-10 0 0 0,1 0 0 16,0-3 0-16,0-1 0 0,0-1 0 0,1 0 0 15,-1-3 144-15,-1-4-144 0,-2 1 256 0,0-3-48 16,0-2 0-16,1 0 0 0,-2 0 48 0,2-1 0 15,3-2 0-15,1 1 0 0,-1 1-48 0,0-2 0 16,-1 0 0-16,2-1 0 0,1-1-32 0,1 0-16 16,1 5 0-16,0 0 0 0,0 0 208 0,1 2 32 15,-2 0 16-15,2 1 0 0,1 5-96 0,-1 0-32 16,2-1 0-16,-2 1 0 0,3 8-160 0,0 0-128 16,0 0 144-16,0 0-144 0,0 0 0 0,0 0 0 15,0 0 0-15,0 0 0 0,0 0-128 0,11 12 128 16,-1 2-192-16,1 4 192 0,-2 4-176 0,-2 3 176 15,0 1-160-15,1 4 160 0,1 3 0 0,0 1 0 0,-1 1 0 0,2 0 0 16,2 3 0-16,-2-4 0 0,0-4 0 0,-1-1 0 16,0-3 0-16,3-3 0 0,-3-5 0 0,1 1 0 15,2-1 0-15,0-3 0 0,-2-2 0 0,2-3 0 16,0-5 0-16,-1 0 192 0,-2-5-64 0,3-3-128 16,0-2 368-16,2-4-48 0,1-3 0 0,0-3 0 15,1-1 80-15,-1-3 16 0,1-4 0 0,0 0 0 16,-1-2-160-16,0-1-16 0,-1-1-16 0,0-2 0 15,1-1-224-15,-2-4 176 0,0 0-176 0,-1 0 160 16,1-1-160-16,0 1 0 0,-2 4 0 0,2 3 0 16,2 3-496-16,-1 1-80 0,2-1 0 15,-2 5-12208-15</inkml:trace>
  <inkml:trace contextRef="#ctx0" brushRef="#br0" timeOffset="158120.6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58399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58572.72">15688 10666 12895 0,'0'0'576'0,"0"0"112"0,0 0-560 0,-6-6-128 15,6 6 0-15,0 0 0 0,0 0 5424 0,0 0 1040 16,0 0 224-16,0 0 32 0,0 0-5696 0,0 0-1024 0,8 6-432 0,1 0-10336 16,0-1-2080-16</inkml:trace>
  <inkml:trace contextRef="#ctx0" brushRef="#br0" timeOffset="159010.41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59475.88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74943.8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75331.39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76646.7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77186.9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77638.7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79942.8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81617.3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81875.2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82477.02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82894.1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83844.0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84610.0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84900.1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85384.1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85845.8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86695.9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200790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201326.9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201674.5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202139.2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202328.7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202626.2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202809.2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202974.29">12484 14498 28559 0,'0'0'2544'0,"0"0"-2032"16,0 0-512-16,0 0 0 0,0 0 2448 0,0 0 400 16,0 0 80-16,0 0 16 0,13-3-2688 0,-13 3-512 15,11 0-128-15,-11 0 0 16,10 3-2672-16,-10-3-528 0</inkml:trace>
  <inkml:trace contextRef="#ctx0" brushRef="#br0" timeOffset="203358.2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203806.9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208213.1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209422.3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209760.0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210218.1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210390.7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210965.1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211269.8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211862.0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212304.0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212781.9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-205503.0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-204038.6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-203553.15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-202937.62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-202716.73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-202223.14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-201589.34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-201003.77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-200599.9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-200384.97">25301 14609 13823 0,'0'0'1216'0,"0"0"-960"16,-1-7-256-16,1 7 0 0,1-9 240 0,2 1 0 16</inkml:trace>
  <inkml:trace contextRef="#ctx0" brushRef="#br0" timeOffset="-200097.75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-199636.5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-196683.5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-196159.4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-195852.4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-195385.25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-195160.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-191436.75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-190783.53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-190123.47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-189765.37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-189364.83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  <inkml:trace contextRef="#ctx0" brushRef="#br0" timeOffset="-152091.15">32749 3415 29375 0,'0'0'2608'15,"0"0"-2096"-15,0 0-512 0,0 0 0 16,0 0 528-16,0 0 0 0,0 0 0 0,0 0 0 0,0 0-528 0,0 0 0 15,-7-1 0-15,7 1 0 0,0 0 0 0,-10 0 0 16,0 0 0-16,1-2 0 0,0 1-208 0,-2 1 48 16,-2-2 16-16,-1 2 0 0,-3 2 16 0,-1-2 0 15,-3 0 0-15,-1 0 0 0,-3 0 128 0,-2 1 0 16,-5 2 0-16,-2-3 0 0,-2-1 128 0,-1-1 48 16,0 1 16-16,-3 1 0 0,0-2 256 0,-7 0 64 15,-6 1 16-15,-2 0 0 0,-1 1-16 0,-3 2-16 16,-1 2 0-16,2-3 0 0,1 2-160 0,3 0-16 15,-4-1-16-15,4 1 0 0,0 1-48 0,2 0-16 16,-1 0 0-16,3-1 0 0,3 1-64 0,4 2-16 16,4-5 0-16,2 2 0 0,4-1-160 0,0 1 0 15,0-2 0-15,1 2 0 0,-2 1 0 0,1-2 128 0,2 1-128 0,0-1 0 16,-1 1 0-16,2 0 0 0,3-1 0 16,1 0 0-16,1-2 0 0,2 0 0 0,2 2 0 0,3-4 0 15,2 2 128-15,2-2-128 0,-2 1 0 0,3 0 128 16,1-2-128-16,3 0 0 0,0 1 144 0,9 2-144 15,-8-4 192-15,8 4-48 0,-5-7 0 0,5 7 0 16,-7-5-16-16,2-1-128 0,1-4 192 0,4 10-64 16,-4-6-128-16,4 6 0 0,-2-12 144 0,-1 1-144 15,-1 0 0-15,0-1 128 0,2 1-128 0,0-2 0 16,0 0 128-16,1-2-128 0,-2 1 128 0,3-4-128 16,0-2 0-16,1-3 0 0,-1-2 0 0,3 3 128 15,-1 1-128-15,2-3 0 0,-1 0 128 0,1-4-128 16,0 6 0-16,0-1 0 0,-2-1 0 0,1-1 0 15,1 2 0-15,-2-1 0 0,-2 1 0 0,0 2 0 0,-2 0 0 16,0 3 144-16,1-3-144 0,0 3 0 0,-2 0 0 0,-1 2 0 16,2 0 0-16,-2 2 0 0,0-3 128 0,-1 3-128 15,0 2 0-15,2 0 0 0,2 3 0 0,-2 1 0 16,-1 0 0-16,4 8 0 0,-1-6 0 0,1 6 0 16,-3-9 0-16,3 9 0 0,0 0 0 0,0 0-176 15,0 0 176-15,-8-3-160 0,8 3 160 0,-7 3-128 16,7-3 128-16,-10 5-128 0,3-1 128 0,7-4 0 15,-6 9-144-15,0 0 144 0,-1 0 0 0,1 2 0 16,1 0 0-16,-2 0 0 0,1 2-192 0,0 0 192 16,1-1-160-16,0-1 160 0,0 2 0 0,-1 0 0 15,3-1 0-15,0 0 0 0,0-3 0 0,1 1 0 16,-1 1 0-16,3-11 0 0,0 9 0 0,0-9 0 0,-4 12 0 16,4-12 0-16,0 12 0 0,0-12 128 0,0 0-128 0,0 0 0 15,0 0 128-15,0 0-128 0,0 0 0 0,0 0 0 16,0 0 0-16,0 0 0 0,0 0 0 0,0 0 0 15,12-2 176-15,-2-2-176 0,-2-1 160 0,-1-3-160 16,-1 0 160-16,-1-3-160 0,-1-1 160 0,0-1-160 16,0-1 128-16,0-1-128 0,-1 1 0 0,-2-2 144 15,0 2-144-15,-1 1 0 0,0-3 0 0,-1 3 0 16,0 1 0-16,-1 2 0 0,0-2 0 0,-1 2 0 16,-1 1 0-16,0 1 0 0,0 1 0 0,4 7 0 15,-6-5 0-15,6 5 0 0,0 0 0 0,0 0 0 16,-8-1 0-16,8 1 0 0,0 0 144 0,0 0-144 15,0 0 128-15,0 0-128 0,0 0 160 0,3 9-160 16,-3-9 160-16,8 12-160 0,-2-1 160 0,1 1-160 0,-1-1 0 16,1 0 0-16,-1-3 0 0,1 1 0 0,-1 0 0 0,1 2 128 15,-1-5-128-15,1 2 0 0,-7-8 0 0,10 8 128 16,2-1-128-16,0 0 0 0,-2 0 0 0,3 1 0 16,3 0 0-16,-1-2 0 15,1 1-368-15,5 0-160 0,2 1-48 0,6 3 0 16,4-4-2080-16,1 4-416 0,2 2-96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9:24.6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2164 5283 7359 0,'0'0'656'0,"0"0"-528"16,-2-13-128-16,-2 3 0 0,-3 1 2640 0,2 2 496 15,5 7 112-15,-5-6 16 0,5 6-1168 0,-6-7-240 16,3 1-32-16,3 6-16 0,0 0-544 0,0 0-112 15,-4-8-32-15,4 8 0 0,1-9-416 0,-1 9-96 16,3-7-16-16,-3 7 0 0,0 0-304 0,7-6-64 16,-7 6-16-16,10-7 0 0,-10 7-208 0,9-5 176 15,-2 0-176-15,-7 5 160 0,0 0-160 0,0 0 128 16,11 0-128-16,-11 0 128 0,0 0 272 0,0 0 48 16,12 6 16-16,-2 2 0 0,-1-3-16 0,2 6 0 15,-1-1 0-15,2 4 0 0,-2 1 0 0,2 0-16 0,-2 1 0 0,3 2 0 16,4 4-144-16,-4 1-32 0,-3-1 0 15,1 3 0-15,4-2 0 0,0-1-16 0,-2 0 0 0,2 2 0 16,-1 1-240-16,0-3 144 0,-1-3-144 0,-1 0 128 16,-1-3-128-16,0 3 0 0,1-6 144 0,1 0-144 15,-1 1 0-15,-1-1 128 0,0-1-128 0,-1 0 0 16,-2-1 0-16,0 0 128 0,0-2-128 0,-2 0 0 16,0 0 0-16,-6-9-288 0,5 11 48 0,0-1 16 15,-5-10-1664 1,4 9-336-16,-4-9-64 0,0 0-8032 0,0 0-1616 0</inkml:trace>
  <inkml:trace contextRef="#ctx0" brushRef="#br0" timeOffset="455.4">2817 5058 14159 0,'0'0'624'0,"0"0"144"0,0 0-624 0,0 0-144 16,0 0 0-16,0 0 0 0,12 4 960 0,-12-4 144 0,0 0 48 0,0 0 0 15,0 0-256-15,4 9-64 0,-4-9 0 0,1 10 0 16,-1-10 96-16,-2 11 16 0,2-11 0 15,-3 13 0-15,-1 0-112 0,-1 0 0 0,0 0-16 0,0 2 0 16,-2 4-272-16,0-2-48 0,1 2-16 0,-1 1 0 16,0 4 48-16,-3 3 16 0,-1 1 0 0,0 4 0 15,0 3 176-15,-1 1 48 0,-2 1 0 0,0-1 0 16,4 3-80-16,-3 2-16 0,-1-3 0 0,-1 3 0 16,0 2-288-16,-1-1-48 0,-2 2-16 0,0 1 0 15,1-2-192-15,0 0-128 0,0-4 128 0,0-3-128 16,-2 1 0-16,4-3 144 0,1-3-144 0,-2 0 0 15,-1-1 176-15,0-1-176 0,1 0 160 0,2-1-160 16,1 0 128-16,0-3-128 0,0-2 0 0,4-2 144 16,2 1-144-16,1-2 0 0,-3-4 0 0,5 0 0 15,4-2-352-15,0 0-160 0,0-14-16 0,0 0-10576 16,0 0-2112-16</inkml:trace>
  <inkml:trace contextRef="#ctx0" brushRef="#br0" timeOffset="9156.42">3417 5244 11967 0,'-14'-4'528'0,"14"4"112"0,0 0-512 0,0 0-128 16,-11-2 0-16,11 2 0 0,-9 0 3440 0,9 0 656 15,0 0 128-15,0 0 16 0,0 0-3024 0,0 0-592 16,0 0-128-16,0 0-32 0,0 0-304 0,11 0-160 15,3-2 160-15,0 2-160 0,-3 2 128 0,2-4-128 16,1-2 0-16,0 2 144 0,1-1-144 0,-1 1 128 16,-1-2-128-16,1 0 128 0,2 2 208 0,-2 1 48 15,-2-5 0-15,3-1 0 0,0 5 48 0,1-2 16 0,-2 0 0 16,2 0 0-16,1-1-192 0,1-2-48 0,-1 1 0 0,1-1 0 16,2 0-208-16,-1 2 128 0,2 1-128 0,-1-1 0 15,-2-1 0-15,0 0 0 0,2 1 0 0,-5 3 0 16,-3-2 0-16,1 2-192 0,0 1 16 0,-1 2 0 31,-12-1-608-31,0 0-128 0,8 8-32 0,-8-8-12752 0</inkml:trace>
  <inkml:trace contextRef="#ctx0" brushRef="#br0" timeOffset="9649.5">3235 5459 12895 0,'0'0'1152'0,"0"0"-928"0,0 0-224 0,0 0 0 15,0 0 2896-15,0 0 544 0,0 0 96 0,0 0 32 16,0 0-2224-16,0 0-432 0,14 0-80 0,2-1-32 15,0-2-464-15,3 2-80 0,-1 0-32 0,2 1 0 16,2-3-224-16,2 3 0 0,3 0 128 0,-1 0-128 16,-3 0 0-16,2 3 0 0,1-3 128 0,0 1-128 15,-3 2 0-15,1-3 0 0,-1-2 0 0,0 2 0 16,-3 2 192-16,-1-1-64 0,-4-1-128 0,2 0 192 16,-1-3-192-16,0 2 144 0,-3 0-144 0,0 1 128 15,0-3-128-15,-2 2 0 0,0-2-160 0,1 3 160 16,1 0-688-16,0 0-32 0,-2-6-16 0,0 3 0 15,-11 3-1760-15,13-1-368 0,-3 1-64 0</inkml:trace>
  <inkml:trace contextRef="#ctx0" brushRef="#br0" timeOffset="10581.99">4390 5142 11967 0,'0'0'528'0,"0"0"112"16,-3-6-512-16,3 6-128 0,-5-5 0 0,5 5 0 0,-3-9 2816 0,3 9 512 16,-4-11 128-16,4 11 0 15,0 0-2080-15,0 0-416 0,0 0-96 0,0-12-16 0,0 2-16 0,0 10-16 16,0 0 0-16,0 0 0 0,0 0-192 0,0 0-48 16,8-8 0-16,-8 8 0 0,0 0-112 0,0 0-16 15,11 0-16-15,-11 0 0 0,0 0 32 0,9 5 16 16,-2 1 0-16,-7-6 0 0,8 10 96 0,-2 2 32 15,-4-1 0-15,1 5 0 0,1-2-32 0,-2 3 0 16,-2 0 0-16,2 3 0 0,-1-1-240 0,-1 1-48 16,0 0-16-16,1-1 0 0,0 1-128 0,3-1-16 15,2 1-128-15,-3 1 192 0,0-7-192 0,4 2 144 16,3-6-144-16,-1 2 128 0,-4-3-128 0,3-3 128 0,5 0-128 0,-1-4 128 16,-2 0 32-16,-10-2 0 0,12-3 0 0,1-1 0 15,3 0-16-15,-2-2 0 0,-1-3 0 0,-1 1 0 16,0-4-16-16,-2 3-128 0,-2-3 192 0,1 3-64 15,0 1-128-15,-1 0 0 0,-1 2 0 0,-7 6 128 16,7-7-128-16,-7 7 0 0,11-2 0 0,-11 2 0 16,0 0 0-16,10 2 0 0,1 4 0 0,-4 3-176 15,0 1 176-15,-1 3-128 0,1 0 128 0,0 0-128 16,-2 0 128-16,1 2 0 0,-1-2 0 0,2 0 0 16,0 0 0-16,-1 0 0 0,2 0 0 0,-2-3 0 15,2-2 0-15,-8-8 0 0,9 7 0 0,-1-2 0 16,-8-5 0-16,0 0 128 0,0 0-128 0,12 2 0 15,-12-2 128-15,13-1-128 0,-3-3 160 0,-10 4-160 16,0 0 176-16,12-6-176 0,-1-1 192 0,-4 1-192 0,-7 6 224 16,8-8-64-16,1 1-16 0,-1 1 0 0,-3-5 16 0,1 3 0 15,0 1 0-15,2 0 0 0,0 1-160 0,0-2 160 16,-1-3-160-16,1 2 160 0,3-4-160 0,-4 0 0 16,-1-1 0-16,-1-2 128 0,3 2-128 0,-1 1 128 15,-1 0-128-15,-1-2 128 0,-1 0-128 0,0-2 160 16,-3-1-160-16,0 1 160 0,1 2-160 0,0 1 0 15,1 0 0-15,-2-2 128 16,-1 2-128-16,3-1 0 0,1 6 0 0,0-3 0 0,-2 5-160 0,2-3-16 16,0 3 0-16,0 0 0 15,-4 7-416-15,0 0-96 0,5-9-16 0,-5 9 0 16,7-8-1632-16,-2 2-336 0,-5 6-64 0,0 0-13552 0</inkml:trace>
  <inkml:trace contextRef="#ctx0" brushRef="#br0" timeOffset="11482.32">4408 4806 10127 0,'-7'-4'896'0,"1"0"-704"0,1-2-192 0,5 6 0 15,0 0 2704-15,0 0 512 0,0 0 112 0,-2-8 0 16,2 8-1936-16,2-11-400 0,-1 1-80 0,-1 10-16 16,0 0-240-16,12-3-48 0,-1 3-16 0,0 0 0 15,-11 0-144-15,14-1-48 0,2 0 0 0,-1 2 0 16,0 2-128-16,0-1-16 0,2 1-16 0,2 1 0 16,-1-2-32-16,0 1 0 0,0 1 0 0,2 0 0 15,1-1-208-15,0-3 144 0,-2 0-144 0,2 0 128 16,0 1 144-16,-2-1 32 0,1 0 0 0,-2 0 0 15,1 0 144-15,-1 1 48 0,-3 2 0 0,2-2 0 16,-1-1 32-16,0 0 16 0,-2 0 0 0,0 1 0 16,-2 1-160-16,1 0-48 0,1 2 0 0,0-1 0 0,-14-3-128 0,14-2-16 15,0-1-16-15,-1 0 0 0,-1 2-176 0,-12 1 128 16,12 1-128-16,-2-1 128 0,1-3-128 0,-11 3 160 16,0 0-160-16,9-4 160 0,1 2-160 0,-10 2 192 15,7-7-192-15,-7 7 192 0,6-6 0 0,-6 6 0 16,0 0 0-16,0 0 0 0,4-8 32 0,-4 8 16 15,0 0 0-15,0 0 0 0,-3-9 48 0,3 9 16 16,0 0 0-16,-6-7 0 0,-3-3 0 0,4 2 0 16,1 0 0-16,-2 2 0 0,-1-1 0 0,-1 2 0 15,0-2 0-15,1-2 0 0,0 0-80 0,-1 1-16 16,-1 1 0-16,1-1 0 0,0 1-32 0,-1 1-16 16,-1-1 0-16,-1 2 0 0,2-4-32 0,0 1-128 15,1-1 192-15,0 2-64 0,-1 0 0 0,1 0 0 0,0 1 0 16,1 0 0-16,-3 1-128 0,3-1 160 0,-1-1-160 0,0 1 160 15,0 0-160-15,2 2 0 0,6 4 0 0,-9-5 0 16,2 0 0-16,7 5 0 0,0 0 0 0,-8-4 0 16,8 4 0-16,0 0 0 0,0 0 0 0,0 0 0 15,0 0-208-15,0 0-32 0,0 0 0 0,0 0 0 32,0 0-432-32,0 0-96 0,-1 11 0 0,1-11-16 15,0 0-2064-15,13 10-416 0,1-4-64 0</inkml:trace>
  <inkml:trace contextRef="#ctx0" brushRef="#br0" timeOffset="12211.42">5474 4511 11967 0,'0'0'1072'0,"0"0"-864"16,-1-10-208-16,1 10 0 0,0 0 3056 0,0 0 560 16,0 0 112-16,0 0 32 0,0 0-2672 0,0 0-544 15,0 0-96-15,0 0-32 0,0 0-160 0,0 0-16 16,0 0-16-16,5 10 0 0,-5-10-224 0,7 15 0 16,-3-2 128-16,0 0-128 0,-1 0 0 0,0 0 0 15,-3-3 0-15,3 2 0 0,-1 0 288 0,2 1 16 16,0 0 0-16,-1 1 0 0,-2 1 144 0,0-1 48 15,3-1 0-15,-1 3 0 0,-3 1-240 0,4 0-64 0,1-2 0 16,-2 3 0-16,-6 1-192 0,2-1 0 0,1-1 128 0,0-1-128 16,-2-1 0-16,2-1-208 0,-2 2 32 0,0-3 16 31,2-2-704-31,-1-1-144 0,1-10-16 0,0 0-16 16,0 7-2208-16,0-7-432 0</inkml:trace>
  <inkml:trace contextRef="#ctx0" brushRef="#br0" timeOffset="12557.42">5343 4515 16575 0,'0'0'1472'0,"-7"-6"-1168"16,1-1-304-16,6 7 0 0,0 0 4272 0,0 0 784 15,0 0 176-15,0 0 16 0,0 0-4048 0,0 0-816 16,9-2-176-16,2 0-16 0,2 2-192 0,1 0 128 16,-1 0-128-16,2 0 128 0,3-2-128 0,2 0 128 15,0 2-128-15,-1-1 128 0,1 1-128 0,1 0 0 16,1 0 0-16,0 0 0 0,1-1 0 0,1 0 128 16,-2 1-128-16,0 0 0 0,2 0 0 0,-2 0 0 15,-1-2 0-15,-1 2 0 0,0 0-304 0,0 0-32 16,-1 0-16-16,1 0 0 15,-1 0-416-15,1 2-64 0,-2-2-32 0,0 1 0 16,1 0-416-16,-1 0-96 0,-1 1-16 0,0 0 0 16,0 1-2128-16,-2 1-448 0</inkml:trace>
  <inkml:trace contextRef="#ctx0" brushRef="#br0" timeOffset="13322.71">6481 4893 17855 0,'0'0'784'0,"0"0"176"0,0 0-768 0,0 0-192 0,5-9 0 0,-5 9 0 16,0 0 576-16,4-9 64 0,0 1 32 0,-4 8 0 16,0 0 32-16,0 0 0 0,2-7 0 0,-2 7 0 15,0 0-128-15,0 0-32 0,0 0 0 0,0 0 0 16,0 0-80-16,0 0-16 0,0 0 0 0,0 0 0 16,0 0 112-16,0 0 16 0,0 0 0 0,-9 3 0 0,0 3 176 0,0 0 32 15,1-1 16-15,0 1 0 0,1 0 48 0,-1 2 16 16,0 2 0-16,-1 1 0 0,0 1-160 0,-2-3-16 15,1 1-16-15,1 1 0 0,-2 2-320 0,2-3-64 16,1 3-16-16,-1 0 0 0,0-5-272 0,-1 4 0 16,-2-3 0-16,0 1 0 0,0 5 128 0,1-2-128 15,-2 1 0-15,0-1 0 0,-3 3 0 0,-1-2 0 16,-1 3 0-16,0 1 0 0,1-4 144 0,4 5-144 16,3 0 0-16,0 0 144 0,-3-3-16 0,0 1-128 15,1 2 192-15,0-1-64 0,-1 1-128 0,3 1 0 16,1-2 144-16,1 2-144 0,0-2 0 0,0-1 0 15,1-1 0-15,0-2 0 0,1 0 0 0,-1 1 0 16,-1-6 0-16,4 0 0 0,0 0-240 0,4-9-64 0,-2 9-16 16,2-9 0-1,0 0-704-15,0 0-128 0,0 0-48 0,0 0 0 16,0 0-1872-16,0 0-368 0</inkml:trace>
  <inkml:trace contextRef="#ctx0" brushRef="#br0" timeOffset="13775.68">6116 4923 23039 0,'-13'-2'2048'0,"13"2"-1648"16,-9-1-400-16,9 1 0 0,-10-2 2416 0,10 2 400 16,0 0 64-16,0 0 32 0,0 0-2368 0,0 0-544 15,0 0 0-15,-1 11 0 0,4-1 0 0,-3-10 0 16,5 9 0-16,0-1 0 0,0 1 0 0,1 2 0 16,-6-11 0-16,7 10 0 0,5 0 0 0,0 2 192 15,-2-1-48-15,2 0-16 0,0-2 224 0,0 1 32 16,-2 0 16-16,3 2 0 0,1 2 32 0,2-1 0 15,0 1 0-15,1 2 0 0,-2-2-112 0,2 2-32 16,0-2 0-16,1 3 0 0,1 2-144 0,-1-2-16 16,0 2-128-16,0-1 192 0,-1 1-192 0,-1-4 0 0,0 0 128 0,-1 0-128 15,0 2 0-15,2-2 128 0,-2-2-128 0,1-2 0 16,-3 1 0-16,0-2 0 0,0 0 0 0,0-3 0 31,1-1-576-31,-1-1-64 0,-2-1-16 0,-1 0 0 16,-10-4-432-16,11 0-64 0,-11 0-32 0,0 0 0 15,0 0-1520-15,0 0-304 0,0 0-64 0</inkml:trace>
  <inkml:trace contextRef="#ctx0" brushRef="#br0" timeOffset="14797.77">7396 4879 9215 0,'0'0'816'0,"0"0"-656"16,0 0-160-16,0 0 0 0,0 0 4480 0,0 0 880 15,0 0 160-15,0 0 48 0,0 0-4272 0,0 0-848 16,8 13-160-16,0 0-32 0,1-1-256 0,0 4 0 16,0-3-144-16,-1 4 144 0,0-1 0 0,-1 4-144 15,3 1 144-15,-1 0 0 0,-1 0 0 0,-1-1 0 16,1 1 0-16,-1 1-128 0,-2 3 128 0,1-1 0 15,1 1 0-15,-1-1 0 0,0 1 0 0,-1-3 0 16,0-4 0-16,-1 2-128 16,-3 2-1408-16,1-1-288 0,-2-5-48 0</inkml:trace>
  <inkml:trace contextRef="#ctx0" brushRef="#br0" timeOffset="15034.62">7309 5225 32255 0,'-11'-4'2864'0,"2"-2"-2288"0,9 6-576 0,0 0 0 16,0 0 1280-16,0 0 128 0,0 0 48 0,0 0 0 16,0 0-1456-16,13-5 0 0,3-3-288 0,1 3 32 15,0 0-96-15,2-2-32 0,2 0 0 0,1-2 0 16,3-2-256-16,0 1-64 0,0 1-16 0,-1 1 0 15,0 1-912-15,-2 1-176 0,-1 2-48 0,1-3 0 16,1-1-1536-16,0 1-320 0</inkml:trace>
  <inkml:trace contextRef="#ctx0" brushRef="#br0" timeOffset="15689">8062 4556 33055 0,'0'0'1472'0,"0"0"288"0,0 0-1408 0,0 0-352 16,0 0 0-16,0 0 0 0,0 0 272 0,13 6-16 16,-1 2 0-16,-2 3 0 0,1 3-256 0,-1 2 0 15,-2 0-128-15,1 5 128 0,-1 5-160 0,-1 2 160 0,-4 0-160 0,1 5 160 16,2 1 0-16,-1 1 0 0,-1 2 0 0,0 0 0 15,0-1 0-15,-1-2 0 0,0-3 0 0,1-2 0 16,0-2 0-16,1-1 0 0,2 0 208 0,-2 0-64 16,-1-2 96-16,0-2 16 0,1-1 0 0,0-2 0 15,-1-1 112-15,0-3 16 0,0-5 16 0,0 1 0 16,-4-11 16-16,4 9 0 0,-4-9 0 0,0 0 0 16,7 6-48-16,-7-6-16 0,0 0 0 0,0 0 0 15,0 0-96-15,8-6-32 0,-1-2 0 0,-1-5 0 16,1-5-32-16,-1-6-16 0,1-1 0 0,-2 2 0 0,-1-1-176 15,3 1 160-15,-1-2-160 0,2 0 160 16,0 2-160-16,1 1 0 0,1 1 0 0,1 3 128 0,-4-1-128 16,4 4 0-16,1 2 0 0,-1 1 0 0,2 6 160 0,2-1-160 15,0 1 192-15,1 3-192 0,-2 3 0 0,1 1 0 16,-2 1 0-16,1 1 0 0,2 3 0 0,-2 1 0 16,-1 3-144-16,-1-3 144 0,0 3 0 0,-2 0-160 15,-1 0 160-15,-1 2 0 0,0-1 0 0,0 2-128 16,-1 0 128-16,1 1 0 15,-1-1 0-15,-1 0 0 0,0-3 0 0,-1 6 0 0,-1-2 0 0,-2 2 0 16,0-2 0-16,-2-1 0 0,0 1 0 0,-2-3 0 16,0 1 0-16,-2 0 0 0,-1-1 0 0,-2 1 192 15,-1-3-16-15,0 3-16 0,-1 1 32 0,-1-1 0 16,-2-4 0-16,0-1 0 0,-1 0 32 0,0 0 16 16,-2-4 0-16,-2 1 0 0,0-1-48 0,0 0 0 0,-3-3 0 15,1 0 0-15,-4-2-64 0,1 0-128 0,-1-5 176 16,-1 3-176-16,1-1 192 0,1 4-192 0,0-5 192 0,2 1-192 31,2-4-448-31,2 0-208 0,2 1-48 0,2 2-11968 0,2-1-2384 0</inkml:trace>
  <inkml:trace contextRef="#ctx0" brushRef="#br0" timeOffset="42386.83">2413 7472 14735 0,'-9'4'1312'0,"-1"1"-1056"0,0-2-256 0,1 1 0 15,0 2 896-15,1-2 128 0,8-4 32 0,0 0 0 16,0 0-864-16,-6 9-192 0,-2-2 0 0,8-7 0 15,0 0 0-15,0 0 0 0,0 0 0 0,0 0 160 16,0 0 224-16,0 0 64 0,0 0 0 0,0 0 0 16,0 0 352-16,0 0 80 0,0 0 16 0,0 0 0 15,9 4 0-15,-9-4 16 0,0 0 0 0,9 4 0 16,-9-4-32-16,0 0-16 0,0 0 0 0,11 6 0 16,-1 1-128-16,-2-1-32 0,0 0 0 0,1-1 0 15,3 0-192-15,-1 0-32 0,1 0-16 0,4 2 0 16,2-1-224-16,0 2-48 0,-1 3-16 0,2 0 0 0,0-1-176 15,-1 1 160-15,-1 1-160 0,0 2 160 0,0-1-160 0,0 0 128 16,-1-1-128-16,-1 1 128 0,0 0-128 0,0 2 160 16,1-1-160-16,-2-1 160 0,-2-1-160 0,0 1 0 15,1 0 0-15,-1 0 128 0,-2 0-128 0,2-1 128 16,0-2-128-16,-1 2 128 0,1-1-128 0,-2 2 0 16,-2-3 0-16,4-3 0 0,2 1-384 0,-3-1 64 15,-11-7 0-15,0 0 0 16,10 8-640-16,-2-2-128 0,-8-6-32 0,0 0-8448 15,12 4-1696-15</inkml:trace>
  <inkml:trace contextRef="#ctx0" brushRef="#br0" timeOffset="42774.48">3052 7527 13823 0,'0'0'608'0,"-8"-9"128"0,-1 0-592 0,3 1-144 0,-1 1 0 0,2 1 0 16,1-3 1856-16,0 1 352 0,-1 1 64 0,5 7 16 15,0 0-1104-15,-4-6-224 0,-1-1-32 0,5 7-16 16,0 0-240-16,0 0-48 0,0 0-16 0,-7-2 0 16,7 2-336-16,0 0-64 0,-8 0-16 0,8 0 0 15,-9 2 32-15,3 4 0 0,6-6 0 0,-7 11 0 16,1 2 64-16,0 0 16 0,1 2 0 0,1 0 0 15,0 4 16-15,-2 0 16 0,-3 1 0 0,-2 2 0 16,1-1-80-16,-1 2 0 0,0 1-16 0,0 3 0 0,1 2 32 0,-2 2 16 16,-2 0 0-16,-1 6 0 0,2 3-32 0,0 2 0 15,-1-4 0-15,1 3 0 0,1 0-128 0,1-2-128 16,1-1 144-16,0 0-144 0,0-1 128 0,0 0-128 16,3-3 0-16,-3 1 0 0,0-4 0 0,2 3 0 15,2 1 0-15,-1 1 0 0,-1-6 0 0,3-3-288 16,1-2 32-16,2-3 16 15,0-1-1872-15,2-4-384 0,-1-4-80 0</inkml:trace>
  <inkml:trace contextRef="#ctx0" brushRef="#br0" timeOffset="43771.82">3451 6730 4607 0,'0'0'400'0,"0"0"-400"16,0 0 0-16,0 0 0 0,0 0 1824 0,-1 12 288 16,-7-8 48-16,8-4 16 0,0 0-704 0,0 0-128 15,-9 5-16-15,9-5-16 0,-7 7-288 0,7-7-48 16,-9 6-16-16,1 2 0 0,0 1-256 0,2 0-48 16,2-1-16-16,-4 3 0 0,-4-5-320 0,3 5-80 0,3 0-16 0,-3 1 0 15,-2 0-224-15,2 1 0 0,0 1 128 0,1-1-128 16,0 4 0-16,0-1 0 0,-1-1 0 0,4 1 0 15,1 0 0-15,0-1 0 0,-1 2 0 0,1-1 0 16,3-2 256-16,0 1-64 0,-2-1 0 0,2 2 0 16,-1-1 80-16,2 0 16 0,0 0 0 0,2-3 0 15,-1 0-288-15,2 1 160 0,1 0-160 0,-2 0 128 16,1-1-128-16,2-1 0 0,3 1 0 0,0 0 128 16,-8-12-128-16,10 9-256 0,2-3 64 0,1 0 16 15,0 0-96-15,1-1-32 0,-1-1 0 0,3-4 0 16,3 0-144-1,-2 0-16-15,-2-4-16 0,-2 2 0 0,0-1-1632 0,0-1-336 0</inkml:trace>
  <inkml:trace contextRef="#ctx0" brushRef="#br0" timeOffset="44026.68">3627 6996 26495 0,'0'0'1168'0,"0"0"240"0,0 0-1120 0,-1 12-288 16,-2 0 0-16,3-2 0 0,4 2 144 0,0 0-16 16,-2-3-128-16,2 0 192 0,-4-9-192 0,6 12-128 15,-5-2 128-15,1 1-208 0,4-2-96 0,-6-9-16 0,4 10 0 0,0-1 0 31,-4-9-256-31,6 11-64 0,-6-11-16 0,8 7 0 16,-8-7-1904-16,0 0-368 0</inkml:trace>
  <inkml:trace contextRef="#ctx0" brushRef="#br0" timeOffset="44219.12">3746 6799 3679 0,'0'0'160'0,"0"0"32"16,0 0-192-16,-6-6 0 0,2-2 0 0,4 8 0 0,0 0 5616 15,0 0 1072-15,0 0 224 0,0 0 32 16,0 0-6272-16,12 3-1248 0,-12-3-256 0,13 0-11040 16</inkml:trace>
  <inkml:trace contextRef="#ctx0" brushRef="#br0" timeOffset="44671.88">3731 6706 13823 0,'0'0'1216'0,"0"0"-960"0,0 0-256 0,0 0 0 15,-5-7 1632-15,5 7 288 0,0 0 48 0,0 0 16 16,0 0-1568-16,0 0-416 0,0 0 128 0,0 0-128 16,0 0 0-16,0 0 0 0,0 0 128 0,5 12-128 15,-5-12 272-15,7 9 0 0,-7-9 0 0,9 12 0 16,1-1-48-16,-2 0-16 0,-1-2 0 0,2 0 0 15,0 0-64-15,1-1-16 0,1-3 0 0,0 3 0 16,1 3 96-16,1-1 16 0,-1-2 0 0,1 2 0 16,0 1-48-16,1 2-16 0,2-2 0 0,-3 4 0 15,-2-2 80-15,-1 0 0 0,0 1 16 0,1 2 0 0,-1 1-144 0,-2 2-128 16,-1 0 144-16,-2 0-144 0,-3-1 128 0,0 3-128 16,-2-4 0-16,0 0 0 0,0-1 144 0,-2 1-144 15,-1-4 128-15,-1 0-128 0,0 0 0 0,-2 0 128 16,-4-1-128-16,2-1 0 0,3 1 0 0,-2-2 0 15,-3 0 0-15,1-1 0 0,0-1-224 0,2-1-128 16,1 1-32-16,-2-3 0 16,-4-1-1536-16,3 0-304 0</inkml:trace>
  <inkml:trace contextRef="#ctx0" brushRef="#br0" timeOffset="45387.02">4317 7416 2751 0,'0'0'128'0,"0"0"16"0,0 0-144 0,0 0 0 0,0 0 0 0,0 0 0 16,0 0 1088-16,10 1 176 0,0 2 32 0,-10-3 16 16,0 0-496-16,11 0-112 0,-1-1 0 0,-10 1-16 15,0 0 672-15,11 1 144 0,-11-1 32 0,11 0 0 16,0 0 64-16,-11 0 32 0,10-1 0 0,1-1 0 15,-1 2-336-15,-10 0-64 0,12-1-16 0,0 0 0 16,1 1-448-16,-2 0-112 0,-11 0-16 0,15 1 0 16,-1 2-448-16,-1 1-192 0,-2-2 176 0,0 0-176 15,4-2 0-15,0 2 0 0,1 2 0 0,0 1 0 0,-1 2 0 16,2-1 0-16,0 1 0 0,-1-3 0 0,-1 0 0 16,-2 0 0-16,1 1 0 0,-3-3 0 0,0 4 0 0,-2-1 0 15,-9-5 0-15,10 4 0 0,-1 0-352 16,-9-4 32-16,0 0 16 0,11 2-7840 15,-1 0-1584-15</inkml:trace>
  <inkml:trace contextRef="#ctx0" brushRef="#br0" timeOffset="45827.57">4296 7696 22623 0,'0'0'1008'0,"0"0"208"15,0 0-976-15,0 0-240 0,0 0 0 0,0 0 0 16,0 0 928-16,0 0 144 0,11-2 16 0,-11 2 16 16,12-4-640-16,-1 1-128 0,-1 2-16 0,1 0-16 0,0 1-128 0,2 0-32 15,2-2 0-15,-2 4 0 0,-2-2-144 0,2 0 128 16,3 1-128-16,1 3 128 0,0-4-128 0,1 1 0 15,0-1 0-15,2 2 128 0,-2-1-128 0,1 0 0 16,-1-1 0-16,1 1 0 0,2 1 0 0,0-2 0 16,-1 0 0-16,-1 0 0 15,2-2-720-15,0 0-80 0,-2-1-16 0,1 2 0 16,0-3-1744-16,-2 3-336 0,-1-1-80 0</inkml:trace>
  <inkml:trace contextRef="#ctx0" brushRef="#br0" timeOffset="46512.81">3568 6828 20671 0,'0'0'912'0,"0"0"192"0,0 0-880 0,0 0-224 0,0 0 0 0,0-10 0 16,-2 2 912-16,2 8 144 0,-2-8 32 0,2 8 0 16,0 0-448-16,0 0-96 0,0 0-16 0,0 0 0 15,0-10-240-15,0 1-48 0,0 9-16 0,0 0 0 16,0 0-224-16,0 0 0 0,0-8 128 0,0 8-128 16,0 0 0-16,0 0 0 0,3-9 0 0,-3 9 0 15,0 0 0-15,0 0-128 0,0 0 128 0,0 0 0 16,0 0-448-16,0 0 32 0,0 0 0 0,0 0-7376 15,0 0-1472-15</inkml:trace>
  <inkml:trace contextRef="#ctx0" brushRef="#br0" timeOffset="47868.96">5339 7408 7359 0,'0'0'656'0,"0"0"-528"16,-4-6-128-16,1-5 0 0,1 2 4032 0,2 9 768 15,0-9 144-15,0 9 48 0,0-8-3360 0,0 8-672 16,0 0-128-16,0 0-16 0,0 0-240 0,0 0-64 16,0 0 0-16,0 0 0 0,10 11-304 0,-1 0-64 15,-1-1-16-15,0 1 0 0,-2 0-128 0,1 2 128 0,-1 2-128 0,1 2 128 16,-2 2 64-16,2 0 16 16,-2-1 0-16,0 2 0 0,-1 1 288 0,0-2 48 0,0 1 16 0,-2 0 0 15,0-2-32-15,2 0 0 0,-2-2 0 0,1-2 0 16,1-2-64-16,0-2-16 0,1-1 0 0,0 0 0 15,-5-9-128-15,9 10-48 0,0-4 0 0,3-2 0 16,0-4-64-16,0-3-16 0,-12 3 0 0,14-5 0 16,1 0-48-16,0-2-16 0,-5-3 0 0,2 0 0 15,0 0-128-15,-2 0 160 0,-1 1-160 0,0-2 160 16,1 1-160-16,-3 1 0 0,0 0 0 0,-1 1 0 16,-6 8 0-16,8-7 0 0,-8 7 0 0,0 0 0 15,0 0 0-15,11-2-144 0,-11 2 144 0,11-1 0 0,0 2-160 0,-1 1 160 16,-1 4-128-16,2-1 128 0,-2 1 0 0,1 1-160 15,-1-2 160-15,1 3 0 0,0 2-144 0,0-1 144 16,1 2 0-16,-1-2-144 0,1 1 144 0,-1 1 0 16,-1-5 0-16,0 2 0 0,-1 1 0 0,-8-9 0 15,11 11 0-15,-1-2 0 0,-10-9 0 0,12 6 0 16,-2 0 0-16,-10-6 0 0,12 2 0 0,0-2 0 16,-1-2 0-16,1-1 0 0,0 0 160 0,0 0-32 15,-2-3-128-15,2-2 192 0,1-2 64 0,0 1 16 16,-3-1 0-16,2 0 0 0,0-1 112 0,-2 0 0 15,-2-1 16-15,0 1 0 0,1-2-32 0,-2-2-16 16,-2 0 0-16,-1 0 0 0,0-4-64 0,-2-1-16 16,-2-1 0-16,0 2 0 0,0-5-32 0,3 5-16 15,-1-1 0-15,-3 1 0 0,-3-2-224 0,3 3 0 16,2 1 0-16,2-2 0 0,-2 1 0 0,0 4-128 0,1 1 128 0,-2 2-160 31,-2 1-432-31,4 1-96 0,-2 9-16 0,1-9 0 16,0 2-2016-16,-1 7-416 0,0 0-64 0</inkml:trace>
  <inkml:trace contextRef="#ctx0" brushRef="#br0" timeOffset="53791.62">6590 6803 17503 0,'0'0'1552'0,"0"0"-1232"0,0-10-320 0,0 10 0 15,4-8 1392-15,-4 8 208 0,0 0 64 0,0-10 0 16,0 10-1216-16,4-9-256 0,-4 9-32 0,0 0-16 15,0 0-144-15,9-4 0 0,2 2 0 0,-11 2 0 16,0 0 0-16,0 0 0 0,11 3 0 0,-1 2 0 16,-10-5 0-16,7 12 0 0,0-2 0 0,-1 3 0 15,1 2 384-15,-3-1 64 0,-4-1 0 0,0 3 0 16,1 2 208-16,-1 2 48 0,-1 2 16 0,-2-1 0 16,-1 1-144-16,2 3-48 0,2-1 0 0,-2 1 0 15,-3-3-240-15,3 2-48 0,-2-3-16 0,1 1 0 16,2-3-224-16,-1-2 0 0,0-1 128 0,-1-1-128 15,1 1-400-15,0-3-128 0,4-2-32 16,-2-11 0-16,0 0-784 0,0 0-144 0,1 10-48 0,-1-10-9824 16</inkml:trace>
  <inkml:trace contextRef="#ctx0" brushRef="#br0" timeOffset="54095.15">6468 6799 16575 0,'-8'-9'1472'0,"1"0"-1168"0,1 0-304 0,2 4 0 16,4 5 3792-16,0 0 704 0,0 0 144 0,0 0 32 15,5-7-3712-15,3 3-720 0,2 2-240 0,1-1 128 16,1-2-128-16,2 1 192 0,4 0-64 0,4 2 0 15,3-5-128-15,0 1 176 0,0-2-176 0,2 3 192 16,2 1-192-16,1-2 160 0,0 1-160 0,-2 3 160 16,0-2-160-16,-2 2 0 0,-1 1 0 0,-2 1 0 15,-1 0 0-15,-1 0 0 0,-3 1 0 0,-1 2 0 32,-1 0-336-32,-2-3-160 0,1 1-16 0,-4 0-9456 0,-11-1-1872 0</inkml:trace>
  <inkml:trace contextRef="#ctx0" brushRef="#br0" timeOffset="54843.23">5480 7042 16575 0,'-8'-4'1472'0,"8"4"-1168"0,0 0-304 0,0 0 0 16,-9-6 1648-16,9 6 272 0,0 0 48 0,0 0 16 16,-4-8-1568-16,4 8-416 0,1-11 128 0,-1 11-128 15,6-9 0-15,1 3 128 0,-2-1-128 0,3 2 0 16,2 0 272-16,1 1-48 0,-11 4-16 0,13-3 0 16,3 1 32-16,-3 2 0 0,-13 0 0 0,11 2 0 15,2-4 32-15,0 2 16 0,-1-2 0 0,1 4 0 16,0 0 112-16,0-1 32 0,0-1 0 0,0 2 0 15,0 2-96-15,0-3-16 0,2 2 0 0,-1-2 0 16,-1-2-80-16,1-1-32 0,2 2 0 0,0 0 0 16,-2 0-80-16,2 0 0 0,-1 0-128 0,2 0 192 0,0-1-192 0,2 1 144 15,-3 0-144-15,3-1 128 0,-1-3-128 0,0 1 0 16,1-3 0-16,-1 2 0 0,-3 1 0 0,1-1 128 16,-3 0-128-16,1 0 0 0,1 2 128 0,-3 0-128 15,-2 1 0-15,-10 1 128 0,0 0 16 0,9-5 0 16,-1 1 0-16,-8 4 0 0,0 0 112 0,0 0 32 15,0 0 0-15,0 0 0 0,0 0-32 0,0 0 0 16,0 0 0-16,0 0 0 0,0 0 64 0,0 0 0 16,-4-8 0-16,4 8 0 0,-8-6 160 0,2 1 32 15,-1 1 16-15,-1-2 0 0,-1 1-64 0,0 0-16 16,1-2 0-16,0 1 0 0,1-3-80 0,-1 1-32 16,0 0 0-16,0-1 0 0,2 1-128 0,-1 0-16 0,1 3-16 15,-2-5 0-15,-1-2-176 0,-1 2 192 0,1-1-192 0,2 2 192 16,-1 0-192-16,1 1 0 0,-1 0 0 0,1 2 0 15,-1 1 0-15,0 1 128 0,-1-2-128 0,9 6 0 16,-8-4 0-16,8 4 0 0,-9 0 0 0,9 0 0 16,-9 0 0-16,9 0 0 0,0 0-128 0,0 0 128 31,-8 7-416-31,8-7-16 0,-3 12 0 0,3-12 0 16,2 11-1552-16,1 0-304 0,4 1-64 0,0-5-12496 0</inkml:trace>
  <inkml:trace contextRef="#ctx0" brushRef="#br0" timeOffset="55925.44">7786 7179 2751 0,'0'0'256'16,"0"0"-256"-16,0 0 0 0,0 0 0 0,0 0 3168 0,0 0 592 16,0 0 112-16,0 0 32 0,0 0-2016 0,0 0-400 15,-5-9-80-15,5 9 0 0,0 0-624 0,0 0-112 16,-10-4-32-16,10 4 0 0,0 0-176 0,-9-3-32 15,9 3-16-15,0 0 0 0,-9 4-48 0,0 1-16 16,-1 2 0-16,-1-1 0 0,1 1-48 0,-2 3-16 16,0 2 0-16,-2 2 0 0,-3 2 96 0,0 2 0 15,1 3 16-15,-2 0 0 0,-3-1 272 0,0 3 48 16,1 2 16-16,-3 1 0 0,1 0-16 0,0-1 0 16,0-2 0-16,0 2 0 0,-2-2-224 0,2 1-48 15,1-1-16-15,3-4 0 0,0-1-240 0,1-1-32 0,0-2-16 16,3 0 0-16,2-3-144 0,1 2 0 15,2-6 0-15,1 0 0 0,-1-1-288 0,0-1-96 0,-1-3 0 0,10-3-16 32,0 0-624-32,0 0-112 0,0 0-16 0,0 0-8592 0,-11-2-1712 0</inkml:trace>
  <inkml:trace contextRef="#ctx0" brushRef="#br0" timeOffset="56230.12">7313 7333 4607 0,'0'0'400'0,"0"-9"-400"0,0-1 0 0,0 10 0 16,1-9 4480-16,-1 9 800 0,0-9 160 0,0 9 48 15,0 0-3888-15,0 0-784 0,0 0-160 0,0 0-16 0,10 0-64 0,-10 0-16 16,12-1 0-16,0 5 0 0,-1 1-128 0,3 3-32 16,-1 0 0-16,1 1 0 0,0 3-80 0,1 1-32 15,-1 0 0-15,2 1 0 0,-1 0 112 0,0 1 32 16,-2-1 0-16,0 2 0 0,-2 3-48 0,4-1-16 15,-2 1 0-15,-2 0 0 0,-1 2-176 0,0-1-16 16,-1-2-16-16,0 1 0 0,-1 0-160 0,0-1 192 16,2-1-192-16,-1-1 192 0,1-5-192 0,-1 1 0 15,-1-2 144-15,2 1-144 0,3-2 0 0,1-2 0 16,1-4 0-16,-1 0 0 16,2-3-1280-16,-1 1-288 0,1-2-48 0,1-2-12320 0</inkml:trace>
  <inkml:trace contextRef="#ctx0" brushRef="#br0" timeOffset="56952.7">8161 6554 4607 0,'0'0'400'0,"0"0"-400"15,0 0 0-15,8-6 0 0,-1-1 1472 0,-7 7 192 0,7-6 64 0,1-2 0 16,0 0-912-16,0 2-176 0,-8 6-48 0,9-7 0 16,-9 7-144-16,8-5-48 0,-8 5 0 0,0 0 0 15,0 0 240-15,0 0 32 0,0 0 16 0,0 0 0 16,0 0 80-16,0 0 0 0,0 0 16 0,0 0 0 16,0 0 96-16,0 0 16 0,0 0 0 0,0 0 0 15,0 0-320-15,0 0-48 0,1 10-16 0,-1-10 0 16,0 0-48-16,0 9-16 0,0-9 0 0,-1 11 0 15,1-11-64-15,-1 10-32 0,1-10 0 0,-4 13 0 16,-3-1-96-16,2 0-32 0,1 0 0 0,1-1 0 16,-1 1-64-16,1-2-16 0,-3 4 0 0,2 0 0 15,1 1 112-15,-3 1 0 0,1 1 16 0,-1-1 0 16,0-1-64-16,1 4-16 0,0-1 0 0,2 0 0 16,2 0-16-16,0 1-16 0,-2-5 0 0,3 6 0 15,1 0 0-15,2 0 0 0,-3-2 0 0,3 0 0 0,-1-1-160 0,3 2 0 16,1-5 0-16,0 2 128 0,2 1-128 0,2-2 0 15,2 0 0-15,-1-2 128 0,-4-3-128 0,4 0 0 16,1 0 0-16,-1-1 0 0,2-3-256 0,0 2 32 16,-1-3 0-16,1-1 0 15,2 0-528-15,-1-1-96 0,0-3-32 0,2 0 0 16,-2 0-1680-16,1 0-352 0,-2-4-64 0</inkml:trace>
  <inkml:trace contextRef="#ctx0" brushRef="#br0" timeOffset="57284.52">8646 6715 26783 0,'0'0'1184'0,"0"0"240"0,0 0-1136 0,-6 6-288 0,-1 2 0 0,2-1 0 15,5-7 560-15,-4 13 48 0,1-4 16 0,1 5 0 16,-1-1-144-16,2 3-32 0,2 1 0 0,1-2 0 16,-2-2-224-16,1 0-48 0,0 0-16 0,2-1 0 0,-1-1-160 0,1-1 0 15,0-2 0-15,-3-8 128 0,0 0-128 16,0 0-144-16,0 0 144 0,0 0-208 15,0 0-368-15,0 0-64 0,0 0 0 0,0 0-16 16,7 5-1808-16,-7-5-352 0</inkml:trace>
  <inkml:trace contextRef="#ctx0" brushRef="#br0" timeOffset="57483.42">8679 6505 23951 0,'-9'-11'2128'0,"9"11"-1696"0,-7-7-432 0,1 1 0 15,6 6 2944-15,0 0 496 16,0 0 96-16,0 0 32 0,0 0-3120 16,0 0-608-16,0 0-128 0,0 0-32 15,0 0-1392-15,10 7-272 0,-2-1-64 0</inkml:trace>
  <inkml:trace contextRef="#ctx0" brushRef="#br0" timeOffset="58033">8782 6461 4607 0,'0'0'400'16,"0"0"-400"-16,-5-11 0 0,-1 3 0 0,2 0 3792 0,4 8 688 15,2-9 128-15,-2 9 16 0,0 0-3408 0,0 0-672 16,0-8-144-16,0 8-16 0,0 0 448 0,0 0 112 16,0 0 16-16,0 0 0 0,0 0-160 0,0 0-32 0,0 0 0 0,0 0 0 15,0 0 32-15,0 0 0 0,0 0 0 0,0 0 0 16,10 2-176-16,-10-2-48 0,13 2 0 0,-2 2 0 16,-2 2-288-16,1 0-64 0,2 1-16 0,0 0 0 15,-1 3-208-15,1 0 144 0,0 0-144 0,1 2 128 16,1 0-128-16,-1 1 160 0,-2 3-160 0,-1-3 160 15,1 1-160-15,-1 2 0 0,0-2 0 0,0 2 128 16,-3 0-128-16,0 1 0 0,-1-1 0 0,0 1 0 16,-2-1 0-16,0 1 0 0,-3-2 0 0,-1 1 0 15,-1 0 0-15,-3 3 0 0,0-2 144 0,0 0-144 16,0-1 144-16,-1-3-144 0,-2 4 192 0,1-4-192 16,-1 0 208-16,1 0-64 0,-1 0-16 0,2-1 0 15,0-2-128-15,-1 2 0 0,0-1 0 0,-1 2 0 0,1 0-128 16,-1-1-128-16,-2 0 0 0,1 0-16 15,2-6-368-15,1 3-64 0,-3-2 0 0,1-1-16 16,7-6-1776-16,-8 6-368 0</inkml:trace>
  <inkml:trace contextRef="#ctx0" brushRef="#br0" timeOffset="58719.94">9525 7094 20271 0,'0'0'896'0,"0"0"192"0,0 0-880 0,0 0-208 0,0 0 0 0,4 13 0 15,0 0 1920-15,1 0 352 0,0 0 64 0,2 4 16 16,-2-2-1792-16,0 3-368 0,0-1-64 0,1 1 0 15,-4 4 48-15,1 2 16 0,-3-1 0 0,0 1 0 16,0 2 48-16,1 1 16 0,-1-1 0 0,0 3 0 16,0-3-112-16,0-1-16 0,-1-3 0 0,1-1 0 15,-2 0-128-15,1-5 0 0,1-1 0 0,0-1 0 32,0-2-592-32,-1 0-48 0,-2-3-16 0,3-9-8176 0,0 0-1616 0</inkml:trace>
  <inkml:trace contextRef="#ctx0" brushRef="#br0" timeOffset="58929.2">9374 7372 27647 0,'0'0'2448'0,"0"0"-1952"16,0 0-496-16,0 0 0 0,0 0 1776 0,13 0 256 15,0 0 48-15,1 0 16 0,2 0-1584 0,2 2-304 16,0 2-64-16,2 2-16 0,-1-3-128 0,1 5 128 15,-2-4-128-15,2 0 128 0,1-1-288 0,-1-1-64 16,-1-4-16-16,-2 2 0 16,1 2-2576-16,-2-2-528 0,6 0-112 0,-4-5 0 0</inkml:trace>
  <inkml:trace contextRef="#ctx0" brushRef="#br0" timeOffset="59590.21">10069 6766 35071 0,'0'0'1552'0,"0"0"320"15,0 0-1488-15,0 0-384 0,0 0 0 0,0 0 0 16,0 0 288-16,9 13-16 0,-1-3 0 0,-1 3 0 15,0 3-272-15,-1 3 0 0,4 5-176 0,-3 3 176 0,0 3-192 0,-1 1 192 16,1 3-192-16,1 0 192 0,-2 0-144 0,1 0 144 16,-1-1 0-16,1 0-144 0,-1 0 144 0,0-2 0 15,-1-2 0-15,0-2 0 0,0 1 0 0,-1-3 0 16,0-1 128-16,-1 0-128 0,-1-3 336 0,0-3 0 16,-2 0 0-16,0-2 0 0,-2-7 208 0,2 1 32 15,-1 1 16-15,1-11 0 0,-3 8-32 0,3-8-16 16,0 0 0-16,0 0 0 0,0 0-128 0,0 0-32 15,0 0 0-15,0 0 0 0,-4-11-128 0,2-1-48 16,-1 1 0-16,2-5 0 0,1-5-208 0,1-1 128 16,1-3-128-16,-1 2 0 0,-1-1 0 0,2 5 0 15,1-1 0-15,0 1 0 0,1 2 0 0,-1-2 0 16,3 5 0-16,0 1 0 0,2 1 0 0,1 3 0 16,2 3 0-16,-1-1 0 0,0 5 0 0,2-2 0 0,0 1-128 0,1 2 128 15,0 1 0-15,0 1-128 0,0 2 128 0,0 1 0 16,0 2-160-16,1 1 160 0,1-1-128 0,-1 2 128 15,-1 0 0-15,2 0-160 0,0 1 160 0,-2 1 0 16,-4 1 0-16,0-1-128 0,-1 2 128 0,-1-2 0 16,-3 3 0-16,-2 0 0 0,0 0 0 0,-2 2 0 15,-2-2 0-15,0 1 0 0,-4-1 0 0,1 1 0 16,-1 2 0-16,-1 2 144 0,1-2-16 0,-1 0 0 16,1-2 48-16,-2-2 0 0,-1-1 0 0,1 2 0 15,-1 0-48-15,0-1-128 0,-2-1 192 0,2-2-64 16,-3-1 32-16,2-2 0 0,-2-1 0 0,-1-1 0 15,-2 1 64-15,-2 2 16 0,-3-3 0 0,2 0 0 0,0-2-64 16,-1 2-16-16,1-1 0 0,-2 1 0 0,1 0-160 0,1 0 0 16,-3-2 0-16,1 1 0 15,1-1-336-15,-1-2-112 0,-1 2 0 0,3-4-12800 16,2 1-2544-16</inkml:trace>
  <inkml:trace contextRef="#ctx0" brushRef="#br1" timeOffset="80296.61">6838 5590 7359 0,'0'0'656'0,"0"0"-528"0,0 0-128 0,3-10 0 16,-3 10 2624-16,9-7 480 0,-3-1 96 0,2 1 32 16,0 0-2528-16,-2 0-512 0,-6 7-192 0,8-8 128 15,-8 8-128-15,0 0 0 0,5-8 0 0,-5 8 0 16,0 0 0-16,0 0 0 0,0 0 0 0,0 0 0 16,0 0 144-16,0 0 0 0,0 0 0 0,0 0 0 0,-9-5 208 0,0 1 32 15,1 0 16-15,8 4 0 0,0 0 192 0,-7-2 48 16,-1-1 0-16,8 3 0 0,0 0-16 0,-8-5 0 15,1 1 0-15,7 4 0 0,-9-5-112 0,0 1 0 16,0 1-16-16,0 3 0 0,0 0-112 0,-2 2 0 16,1-1-16-16,-1 3 0 0,1 0-144 0,1 0-32 15,-2 1 0-15,1 1 0 0,-2 5-192 0,2-5 176 16,-1 2-176-16,0 0 160 0,-4 2-160 0,4 1 0 16,2-2 0-16,-1 1 0 0,0 2 0 0,2 0 0 15,3-2 0-15,0 1 0 0,0-1 0 0,1 2 0 16,0 1 0-16,4 0 0 0,2-1 0 0,1 1 0 15,-3 0 0-15,3-2 0 0,2 1-176 0,1-1 176 16,-6-11-128-16,12 11 128 0,-3-3-176 0,2 0 176 16,-1-3-208-16,-10-5 80 0,10 4-32 0,1-3 0 15,1-1 0-15,-2-1 0 0,0-2-16 0,0 0 0 0,-1-5 0 0,1 3 0 16,1-1 176-16,-1 0 0 0,-1-3-144 0,2 0 144 16,0-1 0-16,0 1 0 0,-4 0 0 0,1-1 0 15,0-1 0-15,-1 1 0 0,-2 1 0 0,1-2 0 16,1 1 0-16,-2 1 0 0,-1-3 0 0,-1 3 0 15,-3 9 0-15,1-9 0 0,-4-3 0 0,3 12 0 16,-2-13 0-16,-1 4 128 0,1 0-128 0,-2-2 192 16,-2 4 48-16,6 7 16 0,-5-11 0 0,1 3 0 15,4 8-16-15,0 0 0 0,-4-10 0 0,4 10 0 16,-2-7-48-16,2 7-16 0,0 0 0 0,0 0 0 16,0 0-176-16,0 0 0 0,0 0 0 0,0 0 0 0,0 0 0 15,0 0 0-15,0 0 0 0,0 0 0 0,0 0 0 0,0 0 0 16,0 0 0-16,0 0-176 15,0 0 176-15,0 0-208 0,0 0 80 0,0 0 128 16,0 0-656-16,5 11-16 0,-5-11 0 0,5 8-7776 16,-5-8-1536-16</inkml:trace>
  <inkml:trace contextRef="#ctx0" brushRef="#br1" timeOffset="80757.25">6985 5753 3679 0,'0'0'160'0,"0"0"32"0,8 6-192 0,0 1 0 0,-8-7 0 0,8 7 0 16,-2 0 1120-16,0 1 176 0,-6-8 48 0,5 10 0 16,-1 1-400-16,-2-2-80 0,0 0-16 0,-2 1 0 15,0-10 64-15,0 0 16 0,-2 8 0 0,2-8 0 16,-1 9 32-16,1-9 16 0,-1 8 0 0,1-8 0 15,0 0-96-15,0 0-32 0,0 0 0 0,0 0 0 16,0 0 48-16,0 0 0 0,0 0 0 0,0 0 0 16,0 0-96-16,0 0-16 0,1-9 0 0,-1 9 0 15,3-9-144-15,-3 9-16 0,1-13-16 0,0 1 0 16,-1 2-128-16,0-2-32 0,0-2 0 0,0-1 0 16,0 2-224-16,0 1-48 0,1 1-16 0,-1 0 0 15,0-4-160-15,0 3 0 0,0 3 0 0,0-3 128 16,-1 3-128-16,1 0 0 0,0 0 0 0,0 9 0 0,4-9 192 15,-4 9-64-15,4-11 0 0,1 3 0 0,2-1-128 0,-1 0 0 16,-1 1 0-16,2 0 128 0,-7 8-128 0,8-9 0 16,-8 9 0-16,6-6 0 0,-6 6 0 0,8-7 0 15,-8 7 0-15,0 0 0 0,8-9 0 0,-8 9 0 16,9-4 0-16,-9 4 0 0,0 0-304 0,0 0 16 16,12 0 0-16,-12 0 0 15,8 7-608-15,-8-7-128 0,7 8-32 0,0 1 0 16,-1 0-2240-16,1 1-448 0</inkml:trace>
  <inkml:trace contextRef="#ctx0" brushRef="#br1" timeOffset="80998.27">7246 5746 23951 0,'0'0'2128'0,"0"0"-1696"0,-9 7-432 0,9-7 0 16,-1 9 1632-16,1-9 240 0,0 0 48 0,0 10 16 16,0-10-1568-16,2 11-368 0,-2-11 0 0,0 0 0 15,9 6-576-15,-9-6-128 0,9 8 0 0,1-2-8000 16,-1 0-1584-16</inkml:trace>
  <inkml:trace contextRef="#ctx0" brushRef="#br1" timeOffset="81230.36">7359 5552 21183 0,'0'0'944'0,"0"0"192"0,-7-7-912 0,-1 1-224 16,8 6 0-16,0 0 0 0,0 0 2800 0,0 0 512 15,-5-7 96-15,5 7 32 0,0 0-2768 0,0 0-544 16,0 0-128-16,0 0 0 16,0 0-368-16,0 0-64 0,0 0-16 0,0 0 0 15,0 0-2704-15,0 0-560 0</inkml:trace>
  <inkml:trace contextRef="#ctx0" brushRef="#br1" timeOffset="82017.85">7646 5650 5519 0,'0'0'496'0,"0"0"-496"15,0 0 0-15,0 0 0 0,0 0 2336 0,0 0 368 16,-5-6 80-16,5 6 16 0,0 0-1200 0,0 0-256 15,-4-9-32-15,4 9-16 0,-2-11-272 0,2 11-48 16,-3-10-16-16,3 10 0 0,-4-9-448 0,4 9-112 16,-6-9-16-16,6 9 0 0,-10-2-128 0,1 0-48 15,1-2 0-15,-1 4 0 0,0 4 48 0,0-1 0 16,0 1 0-16,0 2 0 0,-2-2 0 0,4 3 0 0,-1-2 0 0,1 3 0 16,1-2 160-16,1 2 32 15,-1 3 16-15,2 0 0 0,2 0-176 0,-1-1-32 0,3-10-16 0,-1 14 0 16,1 1-240-16,0-2 0 0,0-1 0 0,1-1 0 15,-1-11 0-15,3 13 0 0,-1-1 128 0,2-2-128 16,-4-10 0-16,7 12 0 0,-1-3 128 0,-6-9-128 16,0 0 0-16,12 4 0 0,-2-4-192 0,1 0 192 15,-11 0-256-15,14-1 48 0,-2-4 16 0,1 1 0 16,-3-3 192-16,1-1-176 0,-1 2 176 0,-1 1-160 16,-9 5 160-16,10-8 0 0,-4 0 0 0,-6 8 0 15,8-8 0-15,-8 8 192 0,3-10-32 0,-2 1-16 16,-1 0 80-16,0 9 16 0,-3-11 0 0,1 3 0 15,2 8-64-15,-6-9-16 0,2 0 0 0,-1 3 0 16,-1-1-160-16,6 7 128 0,-5-8-128 0,5 8 128 0,0 0-128 16,-4-6 0-16,4 6 0 0,0 0 0 0,0 0 0 0,0 0 0 15,0 0 0-15,0 0 0 0,0 0 0 0,0 0 128 16,0 0-128-16,0 0 0 0,0 0 128 0,-4 13-128 16,0-3 128-16,1 3-128 0,2 2 128 0,0-2-128 15,-2-3 0-15,2 2 128 0,-1 1-128 0,2-3 0 16,0 1 0-16,3 0 0 0,0 2 0 0,-1 0 0 15,1-1 144-15,-1 1-144 0,1 0 224 0,1 0-32 16,0-4 0-16,0 2 0 0,-2-1-192 0,1-1 176 16,-3-9-176-16,3 12 160 0,-2 0-160 0,0 1 0 15,-1-1 144-15,0-1-144 0,0 1 128 0,-2 0-128 16,-5 1 160-16,1-1-160 0,0-1 176 0,1 2-176 16,-3-2 192-16,0 2-192 0,-1-3 176 0,-1-1-176 15,-1-1 160-15,1 1-160 0,0 1 0 0,-1-3 0 0,1-1 0 0,-1-3 0 31,0 0-496-31,0-2-192 0,2-1-32 0,0-2-13728 0</inkml:trace>
  <inkml:trace contextRef="#ctx0" brushRef="#br1" timeOffset="83271.4">8045 7696 10127 0,'0'0'448'0,"0"0"96"0,0 0-544 0,0 0 0 0,0 0 0 0,0 0 0 16,0 0 2336-16,0 0 352 0,0 0 80 0,0 0 16 16,0 0-2208-16,0 0-432 0,0 0-144 0,-2-6 0 15,2 6 0-15,0 0 128 0,0 0-128 0,-4-9 0 0,4 9 304 0,-8-4-32 16,8 4 0-16,-9 0 0 0,1 0-144 0,8 0-128 16,-10 2 192-16,0 2-192 0,3 3 0 0,-3-3 0 15,1 1 0-15,-1 3 0 0,-1 2 0 0,1 1 0 16,0-1 0-16,-1 2 0 0,-1-2 288 0,2 2-48 15,-2 0-16-15,2 3 0 0,-1 0 128 0,2 2 32 16,1 0 0-16,2 1 0 0,-1 1-192 0,2-4-16 16,3 0-16-16,0 0 0 0,1 0-160 0,2 1 128 15,2-2-128-15,1-3 128 0,-4-11-128 0,9 9 0 16,1-3 0-16,1-3 0 0,-1 0 0 0,2-2 0 16,1-2 0-16,0-2 0 0,-1 0 0 0,0-3 0 15,-1-1 0-15,2-3 0 0,-1 0 0 0,0 0 128 16,-2-1-128-16,1 0 0 0,-2 0 272 0,-1-1-16 0,-2 0-16 15,1 2 0-15,-2 1 208 0,-1-1 32 0,0-4 16 0,-2 4 0 16,1 2-224-16,-1 0-32 0,-2 8-16 0,2-10 0 16,-2 0-224-16,0 10 144 0,-2-9-144 0,1 2 128 15,1 7-128-15,-2-11 0 0,0 2 0 0,2 9 0 16,-4-9 0-16,4 9 0 0,0 0 0 0,-5-9 0 16,0 1 0-16,5 8 0 0,-5-8 0 0,5 8 0 15,0 0 0-15,0 0-176 0,-4-8 176 0,4 8-128 16,0 0-448-16,0 0-96 0,0 0-16 15,0 0 0-15,0 0-2512 0,0 0-496 0</inkml:trace>
  <inkml:trace contextRef="#ctx0" brushRef="#br1" timeOffset="83748.57">8204 8045 7359 0,'0'0'320'0,"0"0"80"0,0 0-400 0,0 0 0 15,0 0 0-15,0 0 0 0,0 0 2544 0,0 0 416 16,0 0 96-16,0 0 16 0,0 0-1728 0,0 0-352 0,0 0-64 0,0 0-16 15,0 0 48-15,0 0 16 0,0 0 0 0,0 0 0 16,0 0-144-16,0 0-48 0,-6-6 0 0,6 6 0 16,-8-8-16-16,4 2-16 0,4 6 0 0,-3-10 0 15,2-1-112-15,0 2-32 0,1-3 0 0,0 2 0 16,-1 2-160-16,-1-2-16 0,0 0-16 0,-1 0 0 16,2-2-160-16,-1 2-16 0,0-1-16 0,-1 0 0 15,2-1-80-15,0 2-16 0,-2 2 0 0,2-1 0 16,-1-1-128-16,1 0 160 0,0 0-160 0,1-1 160 15,0 1-160-15,1-1 0 0,0 2 0 0,-1 9 0 16,4-9 0-16,-4 9 128 0,0 0-128 0,8-8 0 16,-1 2 0-16,-7 6 0 0,10-7 0 0,2 3 0 15,1 3-128-15,-3 0 128 0,-10 1-160 0,13-3 160 0,2 0-320 16,-1 1 48-16,0-2 0 0,-1 1 0 16,-2 2-352-16,-1 1-64 0,-10 0-16 0,11 3 0 15,-11-3-448-15,0 0-80 0,10 4-32 0,-10-4-11792 16</inkml:trace>
  <inkml:trace contextRef="#ctx0" brushRef="#br1" timeOffset="84007.66">8409 7913 22751 0,'0'0'1008'0,"0"0"208"0,0 0-976 0,0 0-240 0,0 0 0 0,-1 13 0 15,1-1 672-15,0-12 96 0,2 11 0 0,1 0 16 16,-3-11-512-16,1 12-96 0,0-2-32 0,2 0 0 16,0 1-144-16,-2-1 0 0,-1-10 0 0,3 12 0 15,-1-6 0-15,-2-6 0 0,0 0 0 0,7 8-176 31,-7-8-1456-31,0 0-288 0,0 0-64 0</inkml:trace>
  <inkml:trace contextRef="#ctx0" brushRef="#br1" timeOffset="84220.23">8436 7737 19343 0,'0'0'1728'0,"0"0"-1392"16,0 0-336-16,0 0 0 0,0 0 2240 0,0 0 384 16,0 0 80-16,12-3 16 15,-1-1-2720-15,-1 2-640 0,-10 2-64 0,12-2-11520 0</inkml:trace>
  <inkml:trace contextRef="#ctx0" brushRef="#br1" timeOffset="84922.81">8650 7965 6447 0,'0'0'576'0,"0"0"-576"0,7-7 0 0,-7 7 0 15,0 0 1776-15,6-6 240 0,-1-1 48 0,-5 7 16 16,0 0-944-16,3-7-192 0,-3-3-48 0,0 10 0 16,0 0 272-16,0 0 48 0,-3-6 16 0,3 6 0 15,-5-10-224-15,0 3-48 0,0 1-16 0,5 6 0 16,-9-2 80-16,9 2 0 0,-11-2 16 0,2 0 0 16,1 0-160-16,8 2-48 0,-10 1 0 0,1 2 0 0,0 1-368 0,1 1-80 15,1 1 0-15,-1-1-16 0,-1-1-368 0,9-4 0 16,-8 8 0-16,1 1 128 0,-2 2-128 0,1 0 0 15,1-4 0-15,1 2 0 0,0 0 0 0,1 3 0 16,1-2 0-16,2 2 0 16,-1 0 0-16,2 0 0 0,1-2 0 0,2 0-128 0,-2-10 128 0,7 10 0 15,-1 0 0-15,1-3-128 0,2-1 128 0,0 1-160 16,0-2 160-16,2 0-160 0,-1-1-80 0,2-1-16 16,0-3 0-16,-1-3 0 0,1 2-64 0,1-1-32 15,0 1 0-15,-1-4 0 0,-2 0 224 0,1-1 128 16,-1 1-160-16,1 1 160 0,-2 0 0 0,-9 4 0 15,9-7 0-15,-3 0 0 0,-6 7 0 0,6-10 0 16,-4 0 192-16,-2 10-192 0,3-7 128 0,-3 7-128 0,0-8 0 0,0 8 0 16,-4-8 0-16,4 8 0 0,-4-10 128 0,0 3-128 15,-2 0 0-15,6 7 0 0,-3-6 0 0,3 6 0 16,-4-7 0-16,4 7 0 0,-1-9 0 0,1 9 0 16,0 0 0-16,0 0 0 0,0 0 0 0,0 0 0 15,0 0 224-15,0 0-16 0,-7 9 0 0,3 2 0 16,2-1 96-16,0 1 16 0,1-2 0 0,1 1 0 15,3 1-128-15,-1 0-32 0,-2-11 0 0,2 14 0 16,-2-1-160-16,1-2 0 0,0 1 0 0,2 0 128 16,-1-1-128-16,0 3 0 0,-2-1 0 0,0 0 0 15,0 0 160-15,0 1 0 0,1 2 0 0,-1 1 0 16,0-3 112-16,0 3 32 0,1-3 0 0,-1 4 0 16,-1 1 80-16,0 2 0 0,-1-2 16 0,1-2 0 0,-1-1-240 0,0 1-160 15,1 1 192-15,-2 0-192 0,-1-1 128 0,-1 0-128 16,0 0 0-16,-1-1 0 0,-1-1 0 0,-2 0 0 15,-2-1 0-15,-2-1 0 0,0 0 0 0,-2 1-256 16,-1-1 32-16,-2 3 0 16,-3-3-2144-16,-4-1-448 0</inkml:trace>
  <inkml:trace contextRef="#ctx0" brushRef="#br1" timeOffset="96999.9">17985 9218 5519 0,'0'0'496'0,"0"0"-496"0,0 0 0 0,0 0 0 0,0 0 2688 0,0 0 432 15,0 0 80-15,0 0 32 0,0 0-1648 0,0 0-336 16,0 0-64-16,0 0-16 0,0 0-464 0,0 0-80 16,0 0-32-16,0 0 0 0,0 0-304 0,-7 6-64 15,7-6-16-15,-10 7 0 0,-2-2 560 0,2 0 128 16,-1 2 0-16,0 1 16 0,-1 1 304 0,0 4 64 16,2 0 16-16,-2-3 0 0,0 2-368 0,0 2-80 15,1 1-16-15,-1 0 0 0,-1 1-336 0,1 1-80 16,0 4-16-16,1 2 0 0,-2 2-224 0,0 2-48 15,-2 0-128-15,1 0 192 0,-2 0-192 0,1-2 0 16,-1-1 0-16,2-1 0 0,-1-5 0 0,1 0 0 16,0-4 0-16,2 0-160 0,1 1-128 0,4-4-32 15,0-2 0-15,1-2 0 16,6-7-320-16,0 0-80 0,0 0-16 0,0 0 0 16,0 0-2064-16,0 0-400 0,0 0-96 0,-7-8-16 0</inkml:trace>
  <inkml:trace contextRef="#ctx0" brushRef="#br1" timeOffset="97288.21">17668 9274 22111 0,'0'0'1968'15,"0"0"-1584"-15,0 0-384 0,0 0 0 0,0 0 2176 0,0 0 336 16,0 0 80-16,0 0 16 0,0 0-1856 0,0 0-368 15,5 12-80-15,0-1-16 0,1-1 48 16,0-1 16-16,-6-9 0 0,11 14 0 0,-4 2-160 0,4 2-48 16,-1-1 0-16,1 0 0 0,-2-2 16 0,1 4 0 15,1 0 0-15,-1 3 0 0,2-2 16 0,0 1 0 16,-2 1 0-16,2 1 0 0,-1 2-48 0,1 0 0 16,-1-2 0-16,0 0 0 0,1-3-128 0,1 1 0 15,-1-1 144-15,2 1-144 0,-1-2 0 0,-2 0 0 16,-4-2 0-16,4-2 128 0,1 1-128 0,2-2 0 15,-2-1-128-15,-1 2 128 16,1-2-1488-16,-1-4-224 0,-1-2-32 0,-1 0-7856 16,-9-7-1584-16</inkml:trace>
  <inkml:trace contextRef="#ctx0" brushRef="#br1" timeOffset="99574.06">17695 9009 27647 0,'0'0'1216'0,"0"0"256"0,0 0-1168 0,-7-5-304 15,7 5 0-15,0 0 0 0,0 0 752 0,0 0 80 16,0 0 32-16,0 0 0 0,0 0-624 0,0 0-240 16,-2-10 176-16,4 1-176 0,0-1 0 0,-2 10 0 15,5-9 0-15,1 0 0 0,-6 9 0 0,0 0-128 16,9-4 128-16,-9 4-160 0,8-4 160 0,-8 4 0 15,11-1 0-15,-11 1 0 0,12-3 352 0,-12 3 0 0,10-1 0 0,-10 1 0 16,12 5 192-16,0-1 32 0,-2-1 16 0,1-3 0 16,-1-1-48-16,3-1-16 0,0 2 0 0,2 0 0 15,-2 0-176-15,1-1-32 0,2-3-16 0,1 0 0 16,0 3-304-16,-1-3 128 0,-1 3-128 0,0-1 0 16,1-2 0-16,-2 2 0 0,-1-3 0 0,0 1 0 15,-1-2 128-15,-1 4-128 0,-11 2 0 0,0 0 0 16,10-3 0-16,-10 3 0 0,0 0 128 0,0 0-128 15,0 0 0-15,0 0 160 0,0 0-160 0,0 0 128 16,0 0 80-16,0 0 16 0,0 0 0 0,0 0 0 16,7-6-16-16,-7 6 0 0,0 0 0 0,0 0 0 15,0-9-16-15,0 9-16 0,-6-11 0 0,2 2 0 16,4 9-48-16,-5-9-128 0,-3 0 192 0,-1-2-64 0,-1 2 64 0,-1 4 0 16,1 1 0-16,0 3 0 0,-3-6-192 0,1 1 128 15,1 0-128-15,0 3 128 0,-1 0-128 0,0 0 0 16,-1 2 0-16,1-2 0 0,1 1 0 0,0-1 0 15,2 2 0-15,9 1 0 0,-12-3 0 0,2 2-144 16,1 1 144-16,9 0-208 16,0 0-224-16,0 0-32 0,0 0-16 0,0 0 0 15,0 0-1632-15,-1 13-320 0,3-1-64 0,3 0-12368 0</inkml:trace>
  <inkml:trace contextRef="#ctx0" brushRef="#br1" timeOffset="100244.18">18259 9781 4607 0,'0'0'400'0,"0"0"-400"16,5-8 0-16,-5 8 0 0,0 0 3488 0,4-8 608 15,-4 8 128-15,5-9 32 0,0 1-2768 0,-5 8-544 16,4-11-112-16,0 3-32 0,-4 8-272 0,6-7-48 15,0 1-16-15,-6 6 0 0,5-8-320 0,-5 8-144 16,5-9 128-16,-5 9-128 0,0 0 0 0,0 0 0 16,0 0 0-16,0 0 0 0,0 0 0 0,0 0 0 15,0 0 128-15,0 0-128 0,0 0 384 0,-5 8 64 16,-2 0 0-16,1-1 0 0,-1 3 160 0,2-1 32 16,-1-2 16-16,0 4 0 0,1 1-80 0,0 1 0 15,1-2-16-15,0 2 0 0,2 3-352 0,-1-2-64 16,0-1-16-16,2 2 0 0,0-1-128 0,2 0 0 0,2 0 0 0,1-4 128 15,-1 2-128-15,3-1 0 0,0 0 0 0,1-2 0 16,-7-9 0-16,0 0 0 0,9 3 0 0,1-1 0 16,1 1 0-16,-11-3 0 0,11 0 144 0,0-1-144 15,-1-1 128-15,-1 0-128 0,1-5 128 0,0 1-128 16,0-5 0-16,2 2 144 0,-3 0-144 0,-1-2 0 16,-1 0 0-16,-1-2 0 0,1 0 0 0,-2 0 0 15,-3 0 128-15,1 1-128 0,0 0 0 0,-2 2 0 16,-1 10 144-16,-4-13-144 0,-1 1 0 0,-2 0 144 15,-2 0 80-15,0 2 16 0,-1-2 0 0,-1 3 0 16,1 3 80-16,-1-1 0 0,0 1 16 0,-1 3 0 16,-1-2-96-16,0 2-32 0,0 2 0 0,1 0 0 15,0 1-208-15,2 1 128 0,-1 1-128 0,4 2 0 16,7-4 0-16,-10 6 0 0,10-6-176 0,-6 6 176 16,6-6-768-16,0 0-16 0,0 0-16 0,0 0 0 15,-4 9-2400-15,4-9-496 0</inkml:trace>
  <inkml:trace contextRef="#ctx0" brushRef="#br1" timeOffset="100597.07">18540 9981 7359 0,'0'0'656'0,"0"0"-528"16,0 0-128-16,0 0 0 0,0 0 4928 0,0 0 944 15,0 0 192-15,0 0 32 0,0 0-4816 0,8 9-960 0,-8-9-192 0,0 0-128 16,0 0 0-16,0 0 0 0,0 0 0 16,0 0 0-16,0 0 0 0,0 0 0 0,0 0 0 0,0 0 0 15,0 0 416-15,0 0-16 0,0 0 0 0,-7-3 0 16,0-7 624-16,-1 2 128 0,1 3 32 0,1-5 0 16,1 0-400-16,1-3-80 0,0 3 0 0,1-3-16 15,3 1-368-15,-1 0-64 0,0-1 0 0,2-3-16 16,4-1-112-16,2 2 0 0,0-2-128 0,1 3 192 15,0 2-64-15,1 0-128 0,-1-1 176 0,2-1-176 16,1 2 0-16,-2 1 0 0,-1-2 0 0,1 4 0 16,1 2 0-16,1 0 0 0,-1 0 0 0,1 1 0 15,-11 6-128-15,10-3-48 0,1 1 0 0,-11 2 0 16,10 0-656-16,-10 0-144 0,12 0-32 0,-12 0 0 16,0 0-1840-16,11 5-368 0,-11-5-80 0</inkml:trace>
  <inkml:trace contextRef="#ctx0" brushRef="#br1" timeOffset="100793.83">18815 9818 29423 0,'0'0'1296'0,"0"0"288"0,0 0-1264 0,0 0-320 16,3 10 0-16,-3-10 0 0,4 10 576 0,1 1 64 15,2-2 16-15,0 1 0 0,1 1-496 0,0 1-160 16,-2-1 0-16,1 1 0 0,-7-12 0 0,8 10 0 15,-2 1 0-15,1-1-144 16,-7-10-480-16,4 12-80 0,-4-12-32 0,2 12 0 16,-2-12-656-16,0 0-128 0,0 0-16 0</inkml:trace>
  <inkml:trace contextRef="#ctx0" brushRef="#br1" timeOffset="100957.03">18939 9589 22111 0,'0'0'1968'0,"0"0"-1584"15,0 0-384-15,0 0 0 0,0 0 2384 0,0 0 400 0,0 0 80 0,0 0 16 16,0 0-4832-16,0 0-960 0</inkml:trace>
  <inkml:trace contextRef="#ctx0" brushRef="#br1" timeOffset="101574.4">19166 9755 9215 0,'0'0'816'0,"0"0"-656"16,0 0-160-16,0 0 0 0,0 0 3904 0,0 0 736 16,0 0 160-16,0 0 16 0,0 0-3984 0,9-3-832 15,-9 3 0-15,0 0-208 0,0 0-64 0,0 0-16 16,0 0 0-16,0 0 0 0,0 0 96 0,0 0 0 15,0 0 16-15,0 0 0 0,-9-1 528 0,-3 2 96 0,-1 2 32 0,1 0 0 16,2 2 352-16,-3 1 64 16,-3 2 0-16,2 1 16 0,1 0-384 0,1 2-80 0,0-1 0 0,2 2-16 15,0 1-240-15,2 0-64 0,1-1 0 0,2 0 0 16,0-2-128-16,2 0 192 0,2 1-192 16,1 1 192-16,0-12-192 0,3 11 0 0,-1 1 144 0,-2-12-144 15,7 9 0-15,-1-1 128 0,-6-8-128 0,9 8 0 16,0-2 0-16,-9-6 0 0,11 6 0 0,-11-6 0 15,14 0 0-15,-2 0 0 0,-12 0 0 0,12-3 128 16,-1-1-128-16,2-1 192 0,0 0-64 0,1-2 0 16,-4-2-128-16,2 0 176 0,-1-2-176 0,1 4 192 15,-1-3-192-15,0 3 128 0,1-4-128 0,-2 2 128 16,-2 0-128-16,0-1 160 0,-1-2-160 0,-1 0 160 16,-2 2-160-16,-1 0 0 0,-1 1 0 0,-2 9 0 0,2-10 0 0,-2 10 0 15,0-10 0-15,0 10 128 0,0 0 48 0,0 0 0 16,0 0 0-16,0 0 0 0,0 0 96 0,0 0 32 15,0 0 0-15,0 0 0 0,0 0-304 0,0 0 0 16,0 0 0-16,0 0 0 0,0 10 0 0,0-10 0 16,5 12-128-16,-1 2 128 0,0-1 0 0,0 1-144 15,-2-2 144-15,2 2 0 0,0 2 0 0,0 2 0 16,0 1 0-16,1-1-128 0,0 0 128 0,-1 0 0 16,-1 3 0-16,1 0 0 0,1 0 0 0,-1 1 0 15,-2-5 0-15,1 3 0 0,0-5 0 0,-1 2 0 16,0 0 0-16,-1 0 0 0,-1-3 0 0,0 3 0 15,-1-1 0-15,-1 0 128 0,0-5 0 0,-1 2 0 0,-1 0 0 16,0-1 0-16,0 0-128 0,-1 0 144 16,-1-4-144-16,-2 2 160 0,-1-2-160 0,-2 0-256 15,1-2 64-15,-5 1 16 16,0-1-1824-16,-2 1-368 0,-1-5-80 0</inkml:trace>
  <inkml:trace contextRef="#ctx0" brushRef="#br1" timeOffset="102129.24">20178 9211 11055 0,'0'0'480'0,"0"0"112"0,0 0-464 0,0 0-128 16,0 0 0-16,0 0 0 0,0 0 3168 0,0 0 608 15,0 0 128-15,0 0 32 0,0 0-3056 0,0 0-624 16,-9-2-112-16,9 2-16 0,0 0-128 0,0 0 0 16,-12-3 0-16,1 3 128 0,2 1 0 0,9-1 0 15,-9 4 0-15,-1-2 0 0,-2 3 608 0,0-5 128 0,-1 4 32 0,-1 1 0 16,-2 2 16-16,1 0 16 0,-2 0 0 0,0 1 0 16,-3 2-480-16,1 2-80 0,-1-2-32 0,0 5 0 15,1 0-336-15,-1 2 144 0,1 0-144 0,0 1 0 16,1-1 0-16,3 3 0 0,-1-2 0 0,3 4 0 15,1 4 144-15,2-1-16 0,1-4-128 0,1-1 192 16,1-3-192-16,5 2 0 0,0 3 128 0,5-1-128 16,1-3 0-16,2-1 176 0,2 2-176 0,4-2 160 15,1-4-160-15,1 1 160 0,1 0-160 0,0 1 160 16,1-4-160-16,1 1 0 0,0-4 0 0,0 0 0 16,0 0-320-16,0-2-160 0,1-3-32 15,2 1 0-15,-1-4-640 0,1 0-144 0,-1 0-32 0,1 0-7760 16,-1-3-1568-16</inkml:trace>
  <inkml:trace contextRef="#ctx0" brushRef="#br1" timeOffset="102513.5">19772 9578 19343 0,'0'0'1728'0,"0"0"-1392"0,0 0-336 0,0 0 0 16,0 0 2880-16,0 0 496 0,0 0 96 0,0 0 32 15,0 0-2704-15,0 0-544 0,0 0-96 0,0 0-32 16,0 0 80-16,0 0 16 0,0 0 0 0,0 0 0 16,11 1 112-16,-1-1 32 0,0 0 0 0,1 0 0 15,1 1-224-15,-1-3-144 0,1-4 192 0,1 3-192 16,0 1 208-16,0 1-64 0,0-2-16 0,0 1 0 16,-1 0-128-16,1 2 0 0,1-2 0 0,1 1 0 15,-1 1-336-15,2-2-112 0,-1 1 0 0,2 1-16 16,-1 0-528-16,1 0-96 0,0 0-32 0,0-3-8192 15,-2 2-1632-15</inkml:trace>
  <inkml:trace contextRef="#ctx0" brushRef="#br1" timeOffset="103162.36">20669 8947 28559 0,'0'0'1264'0,"0"0"272"0,0 0-1232 0,0 0-304 16,0 0 0-16,0 0 0 0,0 0 352 0,-4 11 16 15,2 4 0-15,-1-2 0 0,0 1 80 0,2 2 32 16,1 3 0-16,1 2 0 0,1 1-112 0,0 3-32 16,1 4 0-16,-2-2 0 0,-1 2-96 0,0 1-32 15,3 1 0-15,-3 0 0 0,-3 2 32 0,3 1 0 16,3 2 0-16,-3 2 0 0,-3-4-16 0,1 1 0 0,-2 1 0 0,0-3 0 16,1 0-96-16,-2-2 0 0,-3-5-128 15,4 0 192-15,2-3-192 0,-1-3 0 0,0-1 0 0,2-1 0 16,-1-5 0-16,2-1-192 0,2 0 16 0,-2-12 0 31,-2 6-1760-31,2-6-368 0,0 0-64 0,0 0 0 0</inkml:trace>
  <inkml:trace contextRef="#ctx0" brushRef="#br1" timeOffset="103452.01">20848 9003 3679 0,'0'0'160'0,"0"0"32"0,-9 6-192 0,-2 1 0 16,1 6 0-16,3 4 0 0,2 4 7648 0,2 3 1488 16,2 4 288-16,1 0 64 0,1 0-7824 0,2 4-1664 15,-2 2-160-15,2-1-112 0,-2 3 0 0,1 0 0 16,-1-1 0-16,0 0 0 15,-1 0-208-15,0 0-32 0,-1-2-16 0,0-2 0 16,-2-1-112-16,0-1-32 0,-1-4 0 0,2 0 0 0,-1-1 384 0,-1-3 80 16,-1-4 16-16,0-1 0 0,1 2 0 0,0-8 0 15,-1-2 0-15,1 0 0 16,4-8-1488-16,-3 8-304 0,3-8-48 0</inkml:trace>
  <inkml:trace contextRef="#ctx0" brushRef="#br1" timeOffset="104051.43">20683 8966 7359 0,'0'0'656'0,"0"0"-528"0,0 0-128 0,0 0 0 16,0 0 5504-16,0 0 1088 0,0 0 192 0,8-8 64 0,-8 8-5488 0,9-5-1088 16,2 0-272-16,-1 0 0 0,2 1 0 0,2 1 128 15,2 3-128-15,1-4 0 0,0-1 384 0,2 0-16 16,4 0-16-16,-1 1 0 0,0 1-32 0,0 2-16 16,2 0 0-16,-1 1 0 0,-1 0-48 0,0 0-16 15,-1-2 0-15,0 5 0 0,1 3-112 0,-1 4 0 16,-1-1-128-16,-1 1 192 0,-2 2-192 0,-1 0 128 15,-3 2-128-15,-1-1 0 0,-3 1 0 0,-3-1 128 16,-2 3-128-16,-4 1 0 0,-2 1 0 0,-1 0 0 16,-2-2 128-16,-2 2-128 0,-2-1 0 0,0 0 0 15,-1-1 0-15,-4-2 0 0,-4 3 128 0,-1-1-128 16,0-3 0-16,0 0 0 0,-2 0 0 0,0-1 0 16,2-1 0-16,-1-2 0 0,2-1 0 0,0 0 128 15,-1-3-128-15,4 2 0 0,0-1 0 0,0-2 0 16,-2 0 0-16,2 1 0 0,1 1 0 0,1 0 0 0,1 1 0 0,3-1 0 15,9-6 0-15,0 0 0 0,-4 8 0 0,4-8 0 16,0 12 0-16,5-1 0 0,3 3 0 0,3-4 0 16,0-2 0-16,2 1 0 0,0-1 0 0,2 2 144 15,-1-2 64-15,2 4 16 0,1 3 0 0,0 1 0 16,0-6-32-16,-2 3 0 0,0-2 0 0,2 2 0 16,0 1-192-16,-1 1 128 0,-1-1-128 0,-2 2 0 15,0 2 0-15,-3 0 0 0,-1-1 0 0,1 1 0 16,-4 2 0-16,-1 2 0 0,-2-5 0 0,0 0 0 15,-1-3-320-15,1 1 0 0,-1-5 0 0,1 0 0 16,-2 2-96-16,-1-12-32 0,5 8 0 0,-5-8 0 16,0 0-1968-16,0 0-400 0,0 0-64 0</inkml:trace>
  <inkml:trace contextRef="#ctx0" brushRef="#br1" timeOffset="104951.71">21343 8784 21311 0,'0'0'944'0,"0"0"192"0,0 0-912 0,0 0-224 15,0 0 0-15,0 0 0 0,0 0 208 0,0 0 0 16,4-9 0-16,-4 9 0 0,5-11-80 0,-1 3-128 15,-4 8 176-15,5-7-176 0,-5 7 448 0,7-6-32 16,-2-3 0-16,-5 9 0 0,5-8 416 0,-5 8 96 16,8-7 16-16,-1-1 0 0,-2-1 112 0,1 1 32 15,-6 8 0-15,10-8 0 0,-4 1-464 0,2 1-96 16,2 1-16-16,1-2 0 0,-1 1-304 0,2-2-64 16,0 1-16-16,1 2 0 0,0 1 48 0,0-2 0 15,1 0 0-15,0 3 0 0,1 0-176 0,-2 2 160 0,-1-2-160 16,-1 2 160-16,1 1-160 0,0 4 0 0,-12-4 144 0,13 2-144 15,-3 3 0-15,-1 2 0 0,-1 1 0 0,-8-8 0 16,4 10 0-16,0 1 144 0,3 2-144 0,-4-3 0 16,-4 3 192-16,-1-2-64 0,0 0 0 0,1 1-128 15,-2-2 192-15,1 2-192 0,-2 0 192 0,-1 0-192 16,-2 1 144-16,1-3-144 0,-1 3 0 0,-1-4 144 16,-1 2-144-16,0-2 0 0,-1 3 0 0,-1-2 0 15,-2-1 0-15,0 2 0 0,-1-2 0 0,-2-1 0 16,-1-2 0-16,-2 2-192 0,0-2 64 0,1 2 128 15,-2 0-176-15,2 0 176 0,1 0-128 0,2-2 128 16,0-3 0-16,2-1 0 0,1 0 0 0,2-2 176 16,2-3-176-16,8 3 0 0,0 0 0 0,0 0 0 15,0 0 0-15,0 0 0 0,0 0 0 0,0 0 0 0,0 0 0 0,0 0 0 16,0 0 0-16,0 0 0 0,11-2 0 0,0 0 0 16,1 1 0-16,1 4 128 0,0 3 288 15,2 1 48-15,0-2 16 0,2 3 0 0,1 1 128 0,2-1 32 16,0-3 0-16,0 1 0 0,3 2-336 0,0-3-64 15,0 1-16-15,2-3 0 0,0 0-224 0,2 2 144 16,3 3-144-16,-5-3 128 0,-5-1-128 0,1 0 0 16,2 1 0-16,-1 1 0 0,-1-3-224 0,-1 3-80 15,-2-2-16-15,-1 1 0 16,-2-3-1856-16,0 2-368 0</inkml:trace>
  <inkml:trace contextRef="#ctx0" brushRef="#br1" timeOffset="107100.33">17880 11322 3679 0,'0'0'320'0,"0"0"-320"0,0 0 0 0,0 0 0 16,0 0 912-16,0 0 112 0,0 0 32 0,0 0 0 16,6-5-1280-16,-6 5-256 15</inkml:trace>
  <inkml:trace contextRef="#ctx0" brushRef="#br1" timeOffset="107436.7">17892 11257 2751 0,'0'0'256'0,"0"0"-256"0,0 0 0 0,0 0 0 0,0 0 2368 0,0 0 416 16,11-4 96-16,-11 4 0 0,0 0-1152 0,0 0-256 16,6-7-32-16,-6 7-16 0,8-6-656 0,-8 6-128 15,0 0-16-15,7-8-16 0,-7 8-432 0,6-8-176 16,-6 8 128-16,5-8-128 0,-5 8 256 0,3-6-48 16,-3 6 0-16,1-7 0 0,-1 7 432 0,0 0 64 15,3-9 32-15,-3 9 0 0,0 0 32 0,0 0 0 16,0 0 0-16,0 0 0 0,0 0-32 0,0 0 0 15,0 0 0-15,0 0 0 0,0 0-224 0,0 0-32 16,0 0-16-16,-9 6 0 0,0 0 112 0,1 2 32 16,-1 0 0-16,1 1 0 0,-1 1-16 0,-1 2 0 0,1-3 0 0,-1 3 0 15,-2 0-192-15,0-1-32 0,1 1-16 0,-1 1 0 16,-1-1-128-16,0 0-32 0,0-2 0 0,0 0 0 16,0 1-64-16,1 1 0 0,-1 1-128 0,0-2 192 15,0-2-192-15,0 2 0 16,0-1 128-16,0 1-128 0,0-1 0 0,-2 1 0 0,1-1-144 0,0-2 144 31,1 0-576-31,0-1-32 0,1 0 0 0,0 0 0 0,2-5-544 16,1 2-96-16,9-4-32 0,-8 0 0 0,0-4-2048 0,8 4-432 0,0 0-80 15,1-16 0-15</inkml:trace>
  <inkml:trace contextRef="#ctx0" brushRef="#br1" timeOffset="107705.34">17754 11069 32943 0,'0'0'1456'0,"0"0"304"0,0 0-1408 0,0 0-352 16,-6 12 0-16,3-3 0 0,2 3 256 0,3-1 0 16,2 1-16-16,1 0 0 0,3 0-240 0,0 1 0 15,0 0 0-15,1 1-160 0,1 2 160 0,2 1 0 16,0-2 0-16,1 4 0 0,-1-1 0 0,1 1-128 15,1 1 128-15,-1-1 0 0,0 0 0 0,1-1 0 16,1 2 0-16,-1-2 0 0,-1-3-192 0,-2 1 64 16,-6 0 0-16,3-3 0 0,1-1-224 0,-1 1-32 0,1-3-16 0,-2 0 0 31,0 0-1392-31,-7-10-256 0,8 9-64 0,-8-9-16 0</inkml:trace>
  <inkml:trace contextRef="#ctx0" brushRef="#br1" timeOffset="108366.98">17681 10965 29375 0,'0'0'1296'0,"0"0"272"0,0 0-1248 0,0 0-320 16,0 0 0-16,0 0 0 0,0 0 512 0,0 0 32 15,0 0 16-15,0 0 0 0,0 0-560 0,12-7 0 16,1 3 0-16,0 2 0 0,-1-2 0 0,1 0 0 15,1-1 0-15,2 1 0 0,-2 0 0 0,3 1 0 16,1-3 0-16,0 2 0 0,-1 1 0 0,0-1 0 16,0-1 0-16,1 1 0 0,1 0 256 0,-2 0-64 15,0 2-16-15,-2-3 0 0,0 3 64 0,-1 0 16 0,0-1 0 0,-1 2 0 16,0 0 48-16,0-1 16 16,0 1 0-16,0 0 0 0,-1-1-128 0,0 1 0 0,0 0-16 15,-1-1 0-15,0 1-176 0,-1 1 0 0,1 0 0 0,-2 0 0 16,-9 0 0-16,10-1 128 0,-10 1-128 0,11 0 0 15,-11 0 0-15,0 0 128 0,0 0-128 0,0 0 0 16,0 0 128-16,0 0-128 0,0 0 128 0,0 0-128 16,0 0 256-16,0 0-16 0,0 0-16 0,0 0 0 15,0 0 64-15,-9-4 16 0,1-1 0 0,1-1 0 16,1 0-96-16,-1 1-16 0,1-2 0 0,-1 1 0 16,-1-2-192-16,0 1 128 0,-1-2-128 0,0 0 0 15,0 0 0-15,0 0 128 0,0-3-128 0,0 2 0 16,-3-1 0-16,2 1 0 0,-1-3 128 0,1 2-128 15,-2-2 0-15,2 2 0 0,-2-1 0 0,1 1 0 0,2 2 128 0,-1-2-128 16,-2 4 0-16,2 2 0 0,2 1 144 0,-1 3-144 16,-3-1 128-16,3 2-128 0,0 0 0 0,9 0 0 15,-12 2 0-15,3 0 0 0,9-2 0 0,0 0 0 16,-8 5 0-16,8-5 0 0,0 0 0 0,0 0-192 16,0 0 32-16,0 0 16 15,0 0-1312-15,0 0-256 0,13 7-48 0,0-3-13360 0</inkml:trace>
  <inkml:trace contextRef="#ctx0" brushRef="#br1" timeOffset="109000.25">18398 11449 13823 0,'0'0'608'0,"0"0"128"0,-9-4-592 0,1 1-144 15,0 0 0-15,8 3 0 0,-8-2 3120 0,8 2 592 16,0 0 112-16,0 0 16 0,0 0-3104 0,0 0-736 16,0 0 0-16,0 0 0 0,0 0-192 0,0 0-80 15,-6 8-16-15,1-1 0 0,0 1-48 0,-1 4-16 16,0-3 0-16,1 2 0 0,-1-2 352 0,0 2 0 15,-1 1 0-15,-2 1 0 0,0 2 496 0,1 0 64 16,0 5 16-16,3 1 0 0,0-6-64 0,0 1 0 16,1-2 0-16,1 1 0 0,1-2-240 0,2-3-48 15,0-10-16-15,2 13 0 0,2 0-208 0,1-5 0 16,-5-8 0-16,11 6 0 0,-11-6 0 0,14 2 0 16,-1-4-176-16,0 0 176 0,-1-2-192 0,0-3 192 0,-2 0-160 0,1-3 160 15,0 0-208-15,0 0 48 0,-3-3 16 0,1-2 0 16,0 2 144-16,-1 0 0 0,-3 0 0 15,0 0 0-15,-1-4 0 0,0 4 224 0,-2 0-48 0,0 1-16 16,-2-1 336-16,-2 2 64 0,0 0 16 0,-1 2 0 16,-1 0-192-16,0 1-16 0,-1 2-16 0,5 6 0 15,-9-11-160-15,0 5-16 0,0-1-16 0,1 3 0 16,0 2-160-16,8 2 0 0,-9-4 0 0,9 4 0 16,0 0 0-16,-8-3 0 0,8 3 0 0,0 0 0 15,0 0-624-15,-8 0-48 0,8 0-16 0,0 0-8736 16,0 0-1760-16</inkml:trace>
  <inkml:trace contextRef="#ctx0" brushRef="#br1" timeOffset="109335.07">18626 11641 12895 0,'0'0'1152'0,"0"0"-928"16,0 0-224-16,5 11 0 0,-1-1 2992 0,-4-10 544 15,4 13 112-15,0-1 32 0,-4-12-2640 0,4 11-528 16,-4-11-96-16,5 9-32 0,-5-9-128 0,0 0-16 16,0 0-16-16,0 0 0 0,0 0 176 0,0 0 48 15,0 0 0-15,0 0 0 0,0 0 176 0,7-8 32 16,-7 8 16-16,4-11 0 0,-4 1 48 0,0 0 16 0,-2-1 0 0,1 2 0 16,-1 1-160-16,-1-1-16 0,-1-3-16 0,1 1 0 15,-1-2-208-15,2-2-32 0,-1 1-16 0,1 0 0 16,0-2-80-16,1 2-16 0,0-2 0 0,1 2 0 15,2 1-64-15,0-3 0 0,-2 3-128 0,2 0 192 16,5 1-192-16,-2 2 0 0,-1 1 0 0,2-1 0 16,-6 10 0-16,11-6 0 0,-2 1 0 0,-9 5 0 31,10-6-640-31,1 4-32 0,-11 2 0 0,12 2 0 16,-12-2-2832-16,11 7-560 0</inkml:trace>
  <inkml:trace contextRef="#ctx0" brushRef="#br1" timeOffset="109531.99">18891 11567 22047 0,'0'0'976'0,"0"0"208"0,0 0-944 0,5 12-240 16,-2 1 0-16,2-1 0 0,0-1 816 0,2 1 112 15,-1 0 32-15,2 0 0 0,0-2-768 0,0 0-192 16,-1 0 0-16,1-3 0 0,0 3 0 0,-1-3-192 15,0 0 32-15,0-1 16 16,-7-6-944-16,5 8-176 0,-5-8-32 0</inkml:trace>
  <inkml:trace contextRef="#ctx0" brushRef="#br1" timeOffset="109702.34">18933 11406 23951 0,'0'0'1056'0,"0"0"224"16,0 0-1024-16,0 0-256 0,0 0 0 0,0 0-10592 0</inkml:trace>
  <inkml:trace contextRef="#ctx0" brushRef="#br1" timeOffset="110350.43">19393 11565 31215 0,'0'0'1376'0,"0"0"288"0,0 0-1328 0,0 0-336 15,0 0 0-15,0 0 0 16,0 0-304-16,2-10-128 0,-2 10-16 0,2-9-16 15,-2 9-240-15,-2-8-64 0,2 8 0 0,-5-6 0 16,-3 2 128-16,1-1 32 0,-3 1 0 0,1 1 0 0,-1 3 928 0,1 2 192 16,-2 2 48-16,2-2 0 0,-1 3 416 0,-1 2 96 15,0 1 16-15,0 0 0 0,2 1-560 0,1 1-96 16,-1-3-32-16,3 2 0 0,2 1-272 0,0-2-128 16,4-8 128-16,-3 12-128 0,1-1 0 0,2 1 0 15,0-12 0-15,2 13 0 0,2-1-176 0,1-3 176 16,2-2-128-16,1 0 128 0,-1 1-352 0,4-3 16 0,-1-2 0 0,2 1 0 15,0-1 176-15,-2-6 160 0,-1 0-208 0,2-1 80 16,0-1 128-16,0 0 144 0,-11 5-16 0,12-4-128 16,-2-2 384-16,-1-1-16 0,-1 1-16 0,1-2 0 15,0 0-64-15,0 0-16 0,1-4 0 0,0 2 0 16,0-1-144-16,1 1-128 0,-1-3 144 0,1 1-144 16,-4 2 0-16,1 2 128 0,-1-4-128 0,-3 3 0 15,-4 0 0-15,0-1 0 0,0 10 128 0,0 0-128 16,0-11 0-16,0 11 176 0,0 0-176 0,0 0 160 15,0 0-160-15,0 0 160 0,0 0-160 0,0 0 160 16,0 0 16-16,0 0 0 0,0 0 0 0,0 0 0 0,0 0-176 16,5 9 0-16,-2 0 0 0,0 1 0 0,-3-10 0 15,8 13 0-15,1 1 0 0,-3-1 0 0,-2 0-144 0,1 1 144 16,3 1 0-16,-2 2 0 0,-3 1 0 0,1 0 0 16,2 2 0-16,-2 1 0 0,-1 2 0 0,2 3 0 15,0-4 0-15,0 2 0 0,-2-2 0 0,1 1 0 16,1-2 0-16,-1 0 0 0,-1 1 0 0,-3 2 0 15,-2 0 0-15,1 0 0 0,0-1 0 0,-2 2 0 16,-2-4 0-16,-2 1 0 0,-1 2 128 0,-2-5 0 16,-4-1-128-16,-2 2 192 0,-2 2-64 0,0-5-128 15,-1-2 176-15,1-2-176 0,-3 0 0 0,0-3 0 16,0-3 0-16,-1-2-192 16,-1 1-1728-16,1-4-352 0,-2-2-64 0</inkml:trace>
  <inkml:trace contextRef="#ctx0" brushRef="#br1" timeOffset="111701.61">20575 10674 22751 0,'0'0'1008'0,"0"0"208"0,-10 0-976 0,10 0-240 16,-9 0 0-16,9 0 0 0,0 0 0 0,0 0 0 15,-9 1 0-15,9-1 0 0,0 0 0 0,0 0 0 16,-10 0 0-16,10 0 0 0,-9 0 128 0,9 0-128 16,-11 2 0-16,1-1 0 0,1 0 192 0,0 2-48 15,-1 0-16-15,-1-1 0 0,0 1 640 0,0-1 112 16,1 0 16-16,-1 0 16 0,0 1 240 0,0 1 64 0,1-4 0 0,-1 1 0 15,0 0-288-15,0 1-48 0,1-4-16 0,2 2 0 16,8 0-320-16,-9-1-64 0,0 0-16 0,9 1 0 16,-8 0-256-16,8 0-48 0,-11-5-16 0,11 5 0 15,0 0-144-15,-9-2 0 0,0-2 144 0,9 4-144 16,0 0 224-16,-9 0-32 0,0 0 0 0,9 0 0 16,-9 0-192-16,9 0 0 0,0 0 0 0,-9 4 0 15,0-1 0-15,9-3 0 0,0 0 0 0,0 0 144 16,0 0-16-16,0 0-128 0,0 0 192 0,0 0-64 15,0 0 80-15,0 0 16 0,0 0 0 0,0 0 0 16,0 0-16-16,0 0 0 0,0 0 0 0,0 0 0 16,0 0-208-16,0 0 144 0,0 0-144 0,0 0 128 15,0 0-128-15,0 0 0 0,0 0 0 0,0 0 0 16,0 0 0-16,0 0 0 0,0 0 0 0,0 0 0 0,0 0 0 0,0 0 0 16,0 0 0-16,0 0 0 0,0 0 0 0,0 0 0 15,-3 8 0-15,3-8 0 0,0 0 0 0,0 0 0 16,0 0 0-16,0 0 0 0,0 0 160 0,0 0 0 15,0 0 0-15,0 0 0 0,0 0 48 0,0 0 16 16,0 0 0-16,0 0 0 0,0 0-48 0,0 0-16 16,0 0 0-16,0 0 0 0,0 0-160 0,0 0 128 15,0 0-128-15,-3 11 128 0,-1-3-128 0,4-8 0 16,0 0 0-16,-2 11 0 0,2-11 144 0,-2 10-144 16,2-10 160-16,-1 11-160 0,-1 0 0 0,-1-2 128 15,0 1-128-15,3 3 0 0,2 0 0 0,0 2 0 16,0 2 0-16,0 4 0 0,1 4 0 0,1 0 0 0,-2 2 0 15,2 4 0-15,0 3 176 0,1 1-176 16,-1-1 192-16,1 3-192 0,3 1 128 0,0-2-128 0,0-1 0 0,-2 0 0 16,1 2 128-16,-1-3-128 0,0 0 0 0,-1-2 0 15,-1 0 128-15,0 0-128 0,0 2 0 0,1 3 0 16,0 3 0-16,-1-2 0 0,-1 1 0 0,-1 1 0 16,1 3 208-16,-2 0-64 0,0 0-16 0,2 10 0 15,0 7 0-15,-1 2 0 0,-2-3 0 0,3-8 0 16,-1-8-128-16,2-5 128 0,-1-3-128 0,0-4 128 15,-1-2 32-15,1-3 0 0,-2-3 0 0,-1-1 0 16,-1-1-160-16,-1 0 160 0,1-4-160 0,1 1 160 16,-2-3-160-16,0 0 128 0,0-2-128 0,-1 2 128 15,0 0-128-15,1 0 160 0,-1-4-160 0,2 2 160 16,-2 2-160-16,2-2 0 0,0 0 0 0,1-4 0 0,0 3 160 16,0-3-160-16,0-9 192 0,0 0-192 0,0 13 256 0,0-3-64 15,0-10-16-15,1 11 0 0,-1-11-176 0,1 10 160 16,-1-10-160-16,2 9 160 0,-2-9-160 0,0 0 128 15,1 12-128-15,0-2 128 0,-1 1-128 0,0-11 0 16,0 0 144-16,0 0-144 0,0 13 0 0,0-13 0 16,0 0 0-16,0 10 128 0,-1-1-128 0,1-9 0 15,-1 11 0-15,1-11 0 0,0 0 0 0,0 9 0 16,0-9 0-16,0 0 0 0,0 12 0 0,0-3 128 16,0-9-128-16,2 10 0 0,2 1 0 0,-4-11 0 15,3 10 0-15,-3-10 0 0,0 0 0 0,2 12 0 16,-2-12 0-16,2 9 0 0,-2-9 0 0,0 0 0 0,0 0 0 15,0 10 128-15,0-10-128 0,0 11 0 16,0-11 128-16,0 9-128 0,0-9 176 0,0 10-48 0,0-10 0 0,1 10 0 16,-1-10-128-16,0 0 192 0,4 10-192 0,-4-10 192 15,0 0-192-15,5 8 0 0,-5-8 0 0,9 9 0 16,-9-9 160-16,11 3-160 0,-11-3 192 0,10 3-192 16,-10-3 0-16,12 3 0 0,-12-3 0 0,13 0 0 15,-1-1 0-15,-1 1 0 0,1 1 0 0,0 2 0 16,0-2 0-16,-1 0 0 0,2-1 0 0,0 2 0 15,0 0 0-15,3 1 0 0,2 1 0 0,-1 1 0 16,-1 1-336-16,-2-2 16 0,-2 0 16 0,1 0 0 16,-1-1-336-1,-12-3-64-15,0 0 0 0,0 0-16 0,11-2-1472 0,-11 2-304 0,0 0-48 0,0 0-14832 16</inkml:trace>
  <inkml:trace contextRef="#ctx0" brushRef="#br1" timeOffset="112204.61">19850 11421 2751 0,'0'0'256'0,"0"0"-256"0,0 0 0 0,0 0 0 16,0 0 4160-16,0 0 800 0,0 0 160 0,0 0 16 16,0 0-3696-16,0 0-736 0,0 0-160 0,11-2-32 15,-11 2 192-15,12-3 48 0,-12 3 0 0,11-3 0 0,-11 3-240 0,12-1-32 16,-12 1-16-16,13 0 0 0,0 1-240 0,-2-1-48 15,-11 0-16-15,11 0 0 0,1 0-160 0,-12 0 128 16,12 2-128-16,-2-1 128 0,-10-1-128 0,12 1 0 16,-2 1 0-16,-10-2 0 15,11 0-448-15,-1 0 0 0,1 0-16 0,-11 0 0 16,0 0-1824-16,10-2-352 0</inkml:trace>
  <inkml:trace contextRef="#ctx0" brushRef="#br1" timeOffset="112603.77">19817 11675 11055 0,'0'0'480'0,"0"0"112"16,-10 2-464-16,10-2-128 0,0 0 0 0,0 0 0 15,0 0 3952-15,0 0 768 0,0 0 144 0,0 0 48 0,0 0-3568 0,0 0-720 16,0 0-144-16,0 0-32 0,11 0-224 0,1 0-48 15,1 0-16-15,-2-3 0 0,2 0-160 0,0 2 0 16,-1 0 144-16,1 1-144 0,0 0 0 16,0 1 128-16,0 0-128 0,0 2 0 0,0-2 0 0,-1 2 0 15,-1 0 0-15,-1-3 0 0,-10 0 0 0,13 1-256 16,0 2 32-16,-3-1 16 16,-10-2-688-16,11 1-144 0,-11-1-32 0,0 0-11408 0</inkml:trace>
  <inkml:trace contextRef="#ctx0" brushRef="#br1" timeOffset="113208.2">21084 10944 14735 0,'0'0'640'0,"0"0"160"0,0 0-640 0,0 0-160 16,0 0 0-16,0 0 0 0,0 0 2336 0,0 0 432 15,0 0 96-15,0 0 16 0,-7-3-2112 0,7 3-432 0,0 0-80 0,-9 0 0 16,9 0 160-16,-9 3 32 0,0 1 16 0,2 2 0 16,2 1 176-16,-1 3 16 0,-5-1 16 0,2 3 0 15,0 1 144-15,0 3 16 0,-2 5 16 0,0 1 0 16,-2 1-64-16,0 1-16 0,-3-2 0 0,0 0 0 15,1 0-544-15,-1-1-224 0,2-3 176 0,-1 1-176 16,1-1 0-16,2-2 128 0,0-2-128 0,3-1 0 16,0-4 0-16,3-1 0 0,-1-2-192 0,7-6 192 15,-10 7-768-15,2-4-64 0,8-3 0 16,-9 0 0-16,9 0-2560 0,-11-3-528 0</inkml:trace>
  <inkml:trace contextRef="#ctx0" brushRef="#br1" timeOffset="113450.2">20772 10910 10127 0,'0'0'896'0,"0"0"-704"16,0 0-192-16,0 0 0 0,0 0 5392 0,0 0 1056 16,9 9 208-16,-1 2 32 0,0 0-5280 0,2 0-1040 15,2 2-224-15,0-3-144 0,1 3 0 0,1 0 0 16,1 2 0-16,0 0 0 0,-1 5 0 0,2-2 0 15,0 3 0-15,-1-1 0 0,0-2 0 0,-2 1 0 16,0 1 0-16,-1-2 0 0,-1-2-288 0,1 1-16 16,-3-2 0-16,0 1 0 15,-1 0-320-15,0-1-64 0,0 1-16 0,-2-3 0 16,-2 0-2048-16,-1-1-432 0</inkml:trace>
  <inkml:trace contextRef="#ctx0" brushRef="#br1" timeOffset="114042.48">21094 11907 5519 0,'0'0'240'0,"0"0"64"0,0 0-304 0,0 0 0 0,0 0 0 0,0 0 0 16,0 0 5888-16,0 0 1136 0,0 0 208 0,0 0 64 15,0 0-5616-15,-5 10-1104 0,5-10-240 0,-7 10-32 16,1-1-80-16,-1 2-16 0,2-1 0 0,0 2 0 16,-3-1 32-16,0 2 0 0,-1 1 0 0,-1 1 0 15,-1 5 112-15,-2-2 32 0,-2 3 0 0,-1 2 0 16,0 3 64-16,-1 2 32 0,-1-3 0 0,0 1 0 16,1-2-208-16,-1 0-32 0,-1-1-16 0,2 1 0 15,1-2-224-15,1 0 176 0,1 2-176 0,2-5 160 16,3-1-352-16,0 1-64 0,-2-4 0 0,4 2-16 15,1-4-432-15,2-1-64 16,2-2-32-16,-2 1 0 0,4-11-1728 0,-5 8-352 0,5-8-64 0,0 0-5568 16,0 0-1136-16</inkml:trace>
  <inkml:trace contextRef="#ctx0" brushRef="#br1" timeOffset="114274.65">20803 12026 10127 0,'0'0'896'0,"0"0"-704"16,0 0-192-16,0 0 0 0,0 0 5376 0,6 13 1024 15,-2-1 224-15,2 2 32 0,1 2-5216 0,0-1-1056 16,0-3-192-16,2 5-64 0,1 4-128 0,2-1 0 16,0-2 0-16,0-1 0 0,-2 1 0 0,1 2-192 0,-2 2 64 0,1-3 128 31,-1 1-656-31,0-2-16 0,-1-2 0 0,0-1 0 15,-1 2-304-15,-2 0-64 0,0-2-16 0,1 2 0 16,-2-4-1296-16,0 0-256 0,0-2-48 0</inkml:trace>
  <inkml:trace contextRef="#ctx0" brushRef="#br1" timeOffset="114742.97">21301 11287 7359 0,'0'0'656'0,"0"0"-528"0,0 0-128 0,0 0 0 16,2 13 5632-16,-1-1 1088 0,2-2 208 0,1 2 48 16,1 0-5216-16,1-1-1056 0,0 1-192 0,1 0-64 15,1-2-192-15,0 1-32 0,-2-1-16 0,1-3 0 16,0 0-208-16,-7-7 0 0,7 9 0 0,1-1 0 31,-8-8-384-31,0 0-112 0,0 0-16 0,0 0-16 0,7 8-2304 16,-7-8-464-16,0 0-96 0</inkml:trace>
  <inkml:trace contextRef="#ctx0" brushRef="#br1" timeOffset="115437.99">21231 12446 7359 0,'0'0'656'15,"0"0"-528"-15,0 0-128 0,0 0 0 0,0 0 5328 0,12-5 1040 16,-2-2 208-16,1 1 32 0,-1-2-5536 0,3 1-1072 16,1-2-304-16,1 1-16 0,-3 2 176 0,-1-3 144 15,1 2-208-15,0 1 80 0,-1-1 128 0,0 1 0 16,-3-1 0-16,-8 7 128 0,11-4 208 0,-11 4 48 15,0 0 16-15,0 0 0 0,0 0-16 0,0 0 0 16,0 0 0-16,0 0 0 0,0 0-192 0,8 9-64 16,-8-9 0-16,3 11 0 0,-3-11-128 0,0 13 160 15,-3 0-160-15,1-3 160 0,-1 3-32 0,-1 0 0 16,-1-2 0-16,1 3 0 0,1-1-128 0,1 0 0 16,-1 0 0-16,2 0 128 0,0 0-128 0,1 0 160 15,0 0-160-15,1-1 160 0,1 0 96 0,1 1 0 16,0-4 16-16,2 1 0 0,1 1-48 0,2-2-16 0,-1-1 0 0,1 0 0 15,-1-1-208-15,3 1 128 0,-10-8-128 0,11 5 0 16,0-1 0-16,-11-4-256 0,11 0 16 0,-11 0 16 31,12-5-1872-31,-1 0-368 0,-4-3-80 0</inkml:trace>
  <inkml:trace contextRef="#ctx0" brushRef="#br1" timeOffset="120680.1">21672 10651 16575 0,'0'0'736'0,"0"0"160"0,0 0-720 0,0 0-176 0,0 0 0 0,0 0 0 16,0 0 880-16,0 0 144 0,10-4 16 0,-10 4 16 0,0 0-160 0,12-2-16 15,2 1-16-15,-3 0 0 0,-11 1 16 16,10-3 0-16,3 1 0 0,-1 0 0 0,-12 2 16 0,13 2 0 16,-3-1 0-16,1 0 0 0,-11-1-336 0,14 3-64 15,-1-1-16-15,0 0 0 0,0-2-64 0,2 2-16 16,-1 2 0-16,0-1 0 0,1 1 32 0,-4-3 0 16,-11-1 0-16,15 3 0 0,0-1-112 0,0 0 0 15,-2-2-16-15,0 0 0 0,-2 0-32 0,2 0 0 16,0 0 0-16,-1 0 0 0,-1 0-80 0,-1-2 0 15,-10 2-16-15,12-2 0 0,0-1 16 0,-2 2 0 16,-10 1 0-16,12 0 0 0,-12 0 48 0,0 0 16 16,11-3 0-16,-11 3 0 0,11 3 80 0,-11-3 32 15,0 0 0-15,0 0 0 0,12 0-112 0,-12 0 0 16,0 0-16-16,0 0 0 0,0 0-16 0,0 0 0 16,0 0 0-16,9 2 0 0,-9-2-32 0,0 0-16 0,0 0 0 15,0 0 0-15,0 0 16 0,0 0 0 0,0 0 0 0,0 0 0 16,4 11-32-16,-4-11 0 0,6 8 0 0,-6-8 0 15,3 9-160-15,-3-9 0 0,4 13 144 0,-3-3-144 16,-1-10 0-16,0 13 0 0,0 0 0 0,1 0 0 16,-1 0 0-16,0 2 144 0,-1 0-144 0,0 2 0 15,1 3 176-15,1-2-176 0,0 2 160 0,2 2-160 16,1-3 128-16,1 5-128 0,-1 3 0 0,0 3 0 16,0-1 128-16,1 2-128 0,0 4 0 0,0 3 144 15,-1 4-144-15,0-3 0 0,0 1 0 0,0 1 0 16,0-1 0-16,0 2 0 0,0-2 0 0,-2 2 128 15,-2 0 32-15,-1 0 0 0,0-1 0 0,-1 0 0 0,0-2 48 16,-1-1 16-16,1-3 0 0,-1 0 0 0,2 0-96 0,-1-1 0 16,1-1-128-16,2-2 192 0,-2 2-192 15,0-1 0-15,-2-2 128 0,2 0-128 0,0 4 0 16,1-1 128-16,0-2-128 0,-2 0 0 0,0 1 0 0,-1-1 128 16,2-1-128-16,-2 0 0 0,-1 0 0 0,0-4 0 15,0 1 0-15,1-1 0 0,-1-5 192 0,1 1-64 16,0-3-128-16,1 1 192 0,-2 0-16 0,3-2-16 15,-2 0 0-15,2 1 0 0,2 0-160 0,-1 1 160 16,-3-6-160-16,2 2 160 0,1-2-160 0,0 2 0 16,0-1 144-16,1 4-144 0,1-4 0 0,0 1 128 15,0-2-128-15,-2 1 0 0,0-1 192 0,0 0-16 16,0-1-16-16,0 0 0 0,1-1-160 0,1 0 192 0,-2-12-192 0,3 10 192 16,-3-10-192-16,3 12 0 15,-1-1 0-15,-2-1 0 0,0-10 0 0,-1 9 128 16,1-9-128-16,-1 10 0 0,1-10 0 0,0 11 128 0,0-11-128 0,0 0 0 15,1 9 0-15,-1-9 0 0,3 12 128 0,-3-12-128 16,0 0 0-16,0 0 0 0,0 0 0 0,0 0 0 16,0 0 192-16,0 0-64 0,0 0 0 0,0 0 0 15,0 0 0-15,0 0 0 0,0 0 0 0,0 0 0 16,0 0 16-16,0 0 0 0,0 0 0 0,0 0 0 16,-3 8-144-16,3-8 160 0,0 0-160 0,0 9 160 15,0-9-160-15,0 0 0 0,0 0 0 0,0 0 0 16,1 9 0-16,-1-9 0 0,0 0 0 0,0 0 0 15,0 0 0-15,2 9 0 0,-2-9 0 0,0 0 0 16,0 0 0-16,0 0 128 0,0 0-128 0,0 0 128 16,0 0 16-16,-4 8 0 0,4-8 0 0,0 0 0 0,-7 5-16 0,7-5 0 15,0 0 0-15,-6 7 0 0,-1-2 64 0,7-5 0 16,-8 5 0-16,-1-2 0 0,0 0 0 0,1 1 0 16,0 0 0-16,1 2 0 0,-3-1-32 0,1-1 0 15,0 0 0-15,0 1 0 0,0 0-160 0,1-1 0 16,-1 0 144-16,1 0-144 0,8-4 0 0,-8 5 0 15,2-1 0-15,6-4 0 0,-9 2 0 0,9-2-208 16,0 0 16-16,0 0 16 16,-9 2-912-16,9-2-192 0,0 0-48 0,0 0-13984 15,4-12-2800-15</inkml:trace>
  <inkml:trace contextRef="#ctx0" brushRef="#br1" timeOffset="127617.19">17776 14474 5519 0,'0'0'496'0,"0"0"-496"0,0 0 0 0,0 0 0 15,0 0 2736-15,0 0 448 0,0 0 80 0,0 0 32 16,0 0-1648-16,0 0-336 0,-9-2-64 0,9 2-16 16,0 0-80-16,0 0-32 0,-9 0 0 0,9 0 0 0,0 0-160 0,0 0-48 15,-10 4 0-15,10-4 0 16,0 0-112-16,0 0-32 0,0 0 0 0,0 0 0 0,-6 8-16 0,6-8-16 16,0 0 0-16,0 0 0 0,2 10-176 0,-2-10-48 15,2 12 0-15,-2-12 0 0,5 9 80 0,-5-9 16 16,6 12 0-16,-1-1 0 0,0 1-80 0,0 0-16 15,0-2 0-15,1 2 0 0,-2 1-48 0,0 1-16 16,-1 2 0-16,1 2 0 0,0 3 0 0,1 1 0 16,1 0 0-16,-1 5 0 0,-1-3-208 0,1 1-48 15,0-1-16-15,0-2 0 0,-1-1 0 0,2-5 0 16,0 1 0-16,2-1 0 0,1-3-48 0,0-1-128 16,-1 0 192-16,0-6-64 0,0-1 64 0,-1 1 0 15,3-3 0-15,-1 0 0 0,0-3 16 0,-9 0 16 0,0 0 0 16,9-6 0-16,-1 0-64 0,0 0-16 0,-1-2 0 15,1-1 0-15,-3 0-144 0,1 0 160 0,0-2-160 0,-1 2 160 16,-1 3-160-16,-4 6 0 0,6-11 144 0,-6 11-144 16,0 0 0-16,0 0 0 0,9-3 0 0,-9 3 0 15,0 0 0-15,10 7 0 0,-1 1-144 0,-1 4 144 16,-1-1 0-16,-1 2-144 0,2 0 144 0,0 0 0 16,0-1 0-16,-1 0 0 0,3 1 0 0,0-3 0 15,-2-2 0-15,2 0 0 0,1-2 0 0,-1 1 0 16,-1 0 0-16,-1-4 0 0,-8-3 0 0,10 4 0 15,-10-4 0-15,11 2 0 0,-11-2 128 0,0 0-128 16,12-2 192-16,-2 0 0 0,-1-1 0 0,-9 3 0 16,11-4 80-16,-2 0 16 0,0 0 0 0,-9 4 0 0,10-4-96 15,-1 1-32-15,1-3 0 0,-3 1 0 0,-7 5-160 16,11-8 0-16,-2 1 0 0,0-1 128 0,-1-1-128 0,-2-1 128 16,0 0-128-16,-1 0 128 0,0-3 16 0,0-2 0 15,0 1 0-15,-1 0 0 0,-1-5 64 0,1 1 16 16,0-3 0-16,-2 2 0 0,-2-1-80 0,-1 0-16 15,2-3 0-15,-1 3 0 0,2 1-128 0,-2-1 0 16,0 1 0-16,0 1 0 0,-2 1 0 0,1 1 0 16,1 2-192-16,0 1 192 15,0 1-464-15,0 1 16 0,0 2 16 0,1 1 0 16,2-2-320-16,-3 10-64 0,5-10-16 0,-1 2 0 16,-4 8-336-16,7-8-80 0,0 1-16 0,1 2 0 15,-8 5-1648-15,9-5-336 0,-9 5-64 0,11-3-12304 0</inkml:trace>
  <inkml:trace contextRef="#ctx0" brushRef="#br1" timeOffset="129107.92">17848 14279 5519 0,'0'0'240'0,"0"0"64"0,0 0-304 0,0 0 0 16,0 0 0-16,0 0 0 0,0 0 4352 0,0 0 832 16,0 0 144-16,0 0 48 0,0 0-3952 0,0 0-784 15,0 0-144-15,0 0-48 0,0 0-64 0,9-4 0 16,-9 4-16-16,10-3 0 0,-10 3-240 0,11-4-128 16,-11 4 160-16,0 0-160 0,0 0 448 0,10 0 0 15,-10 0 0-15,12-1 0 0,0 0 320 0,-12 1 64 16,9 0 16-16,-9 0 0 0,12 0-128 0,-1 0-16 15,-2 0-16-15,2 0 0 0,-1 0-240 0,3-3-32 16,3 2-16-16,2-2 0 0,2-2-96 0,-1 1-32 0,2 2 0 0,0-2 0 16,0-4-144-16,0 3-128 0,-2 1 192 0,1 0-192 15,0-5 128-15,-2 1-128 0,-1 3 0 0,-2 1 0 16,0 1 0-16,-2-1 0 0,-3 2 0 0,1 0 0 16,-11 2 128-16,11 0-128 0,-2-4 192 0,-9 4-192 15,0 0 240-15,11-2-64 0,-11 2-16 0,9-5 0 16,-9 5 64-16,0 0 16 0,8-10 0 0,-8 10 0 15,0 0 32-15,5-6 16 0,-5 6 0 0,4-9 0 16,-3-3 32-16,-1 12 16 0,0 0 0 0,2-12 0 16,-4 1-96-16,0 3-32 0,2 8 0 0,-6-11 0 15,-1 2-80-15,0 0 0 0,1 1-128 0,-1 2 192 16,-1-1 0-16,0 2 0 0,-1-1 0 0,1 0 0 0,1 2-16 16,-2-1-16-16,-2 1 0 0,1-2 0 0,-1-1-16 15,1 2 0-15,-1 0 0 0,2 2 0 0,9 3-16 0,-10-2-128 16,1-4 192-16,1 1-64 0,0 1-128 0,8 4 0 15,-9-4 0-15,9 4 0 0,-7-5 0 0,7 5 0 16,0 0 128-16,0 0-128 0,0 0 0 0,0 0 0 16,0 0 0-16,0 0-176 0,0 0-48 0,0 0-16 15,0 0 0-15,0 0 0 16,0 0-240-16,0 0-48 0,-7 5-16 0,7-5 0 16,0 0-352-16,0 0-64 0,2 11 0 0,2-2-11056 15,3 0-2192-15</inkml:trace>
  <inkml:trace contextRef="#ctx0" brushRef="#br1" timeOffset="130773.8">19356 14566 12895 0,'0'0'1152'16,"0"0"-928"-16,-9 1-224 0,9-1 0 15,-8 4 1952-15,8-4 352 0,0 0 64 0,-9 4 0 0,9-4-2048 0,-8 4-320 16,8-4-272-16,-7 2 48 0,7-2 224 0,-8 3-192 16,8-3 192-16,0 0-192 0,-9 1 672 0,9-1 144 15,-10 2 16-15,10-2 16 0,0 0 832 0,-9 0 176 16,9 0 16-16,0 0 16 0,0 0-320 0,0 0-64 16,0 0-16-16,0 0 0 0,-9 2-288 0,9-2-64 15,0 0-16-15,0 0 0 0,0 0-160 0,0 0-16 16,0 0-16-16,0 0 0 0,0 0-96 0,0 0-32 15,0 0 0-15,0 0 0 0,0 0-288 0,0 0-48 16,0 0-16-16,0 0 0 0,11 3-256 0,-1-2 128 16,2-1-128-16,0 3 0 0,-1-3 0 0,2 0 0 15,2-2 0-15,-1 1 0 0,0 1 0 0,1 0 0 0,-1 0 0 16,3 0 0-16,1-1 0 0,0-1 0 0,1 2-176 0,-1 0 176 31,2 0-496-31,-1 0 16 0,-1 0 0 0,1 0 0 16,0 0-656-16,-1 0-128 0,-2 0-16 0,-2 0-16 15,-1 0-1632-15,-1-1-320 0,-3 0-64 0,0-2-9360 0</inkml:trace>
  <inkml:trace contextRef="#ctx0" brushRef="#br1" timeOffset="131084.34">19308 14743 8287 0,'0'0'368'0,"0"0"80"0,-6 5-448 0,6-5 0 16,-8 4 0-16,8-4 0 0,0 0 5056 0,0 0 912 16,-2 11 192-16,2-11 48 0,6 7-4672 0,-6-7-912 15,13 3-192-15,0-3-48 0,1-5-128 0,3 1-16 16,0 1-16-16,2 2 0 0,1-2 80 0,1 2 16 15,1 1 0-15,3 0 0 0,1-1-128 0,1 1 0 16,-1-3-16-16,-1 3 0 0,1 1-176 0,-1 1 0 16,0-2 0-16,-2 0 0 0,-2 0-320 0,0 0-32 15,-2-4-16-15,0 1 0 16,-2 2-1872-16,-2 1-384 0,0 1-80 0</inkml:trace>
  <inkml:trace contextRef="#ctx0" brushRef="#br1" timeOffset="132250.91">20729 14139 19343 0,'0'0'1728'0,"0"0"-1392"15,-6-5-336-15,6 5 0 0,0 0 2000 0,0 0 336 16,0 0 64-16,0 0 16 0,0 0-2112 0,0 0-304 15,0 0-304-15,0 0 64 0,0-9 240 0,0 9-144 16,0 0 144-16,-8-5-128 0,-1-2 480 0,0 5 96 16,9 2 32-16,-14 2 0 0,-1-2 688 0,0 3 144 15,1-2 32-15,0 2 0 0,-3-1-96 0,0 1-16 16,0 1 0-16,1-1 0 0,3-2-528 0,0-2-128 0,0 1 0 0,1 0-16 16,1 0-224-16,0 0-32 0,0-2-16 0,-1 2 0 15,1 0-96-15,2 0-32 0,9 0 0 0,-10-4 0 16,-1 2-160-16,2 0 0 0,0 1 0 0,1 1 128 15,-1-1-128-15,1 2 0 0,1 2 0 0,7-3 128 16,-11 0-128-16,3 1 0 0,8-1 0 0,-9 4 0 16,1-1 144-16,8-3-144 0,-6 5 160 0,6-5-160 15,-5 9 160-15,5-9-160 0,0 0 160 0,0 12-160 16,0-12 0-16,2 13 128 0,1-2-128 0,1 1 0 16,2 1 0-16,1 0 144 0,-2 3-144 0,2-2 128 15,-2 2-128-15,1-2 0 0,1 2 0 0,-1-2 0 16,0 2 0-16,-3 1 0 0,1 2 144 0,0 1-144 15,0 2 0-15,0 3 128 0,0 1-128 0,0-1 0 16,-1 3 0-16,-2 0 144 0,0 0-144 0,0 2 0 0,-1 0 0 16,0 3 0-16,0 3 0 0,0 4 0 0,0 4 176 0,0 2-176 15,0-3 160-15,3 0-160 0,0 0 160 0,-1-3-160 16,2-1 160-16,0 3-160 0,-1-2 0 0,2 5 0 16,0-2 0-16,-1 2 0 0,0 3 128 0,0-1-128 15,1-4 0-15,-2 0 144 0,-1-1-144 0,1-1 0 16,-1-2 144-16,0 1-144 0,-2-1 128 0,1 2-128 15,0 2 160-15,1 2-160 0,-2 1 240 0,-2-2-48 16,1-1-16-16,1-4 0 0,0-3 64 0,0-2 16 16,-1-1 0-16,1-3 0 0,1-4-128 0,-1 1 0 15,0 0-128-15,0-4 192 0,0 0 32 0,0 0 0 16,0 0 0-16,1 1 0 0,1-2-96 0,-1 5-128 16,0-3 176-16,-1-2-176 0,-2-1 128 0,0-1-128 15,2-2 0-15,-1 0 0 0,-2-4 128 0,1 2-128 0,1 0 0 0,-2-2 0 16,0-1 160-16,-1 0-160 0,1-1 128 0,-1 1-128 15,0-1 0-15,0-1 128 0,0 1-128 0,0 1 0 16,0-2 0-16,1 2 128 0,0 0-128 0,0-2 0 16,0 1 0-16,1-2 0 0,0 1 128 0,1-1-128 15,0 2 0-15,0-1 0 0,-1-1 0 0,1-1 0 16,0-1 0-16,1 1 0 0,0 0 0 0,-2 0 0 16,1 0 0-16,1-9 128 0,-1 12-128 0,1-4 0 15,-2 0 0-15,2-8 0 0,-2 10 128 0,0-2-128 16,2-8 0-16,-2 10 0 0,-1-2 0 0,1 0 128 15,2-8-128-15,0 0 0 0,0 0 0 0,-3 9 0 16,3-9 128-16,0 0-128 0,-4 8 128 0,4-8-128 16,0 0 128-16,0 0-128 0,0 0 0 0,-2 8 128 0,2-8-128 0,0 0 0 15,0 0 0-15,0 0 128 0,0 0 16 0,0 0 0 16,0 0 0-16,0 0 0 0,0 0-144 0,0 0 192 16,0 0-192-16,9 8 192 0,-3 0-192 0,-6-8 0 15,7 9 0-15,-2-2 128 0,1 1-128 0,-6-8 0 16,8 7 0-16,0-2 0 0,-8-5 0 0,11 5 0 15,-2-1 0-15,0 0 0 0,-9-4 0 0,13 7 0 16,0-5 0-16,0 1 0 0,-1-3 176 0,1 1-48 16,2 0-128-16,1 2 192 0,-2-2-192 0,2 1 128 15,0-2-128-15,-2 0 0 0,-2 0 0 0,-1 0 0 16,-11 0 0-16,15-2 0 16,-2 2-496-16,-13 0 16 0,0 0 0 0,9-5 0 15,-1-1-1776-15,-8 6-368 0,2-15-64 0,-2 1-10176 16,0 2-2032-16</inkml:trace>
  <inkml:trace contextRef="#ctx0" brushRef="#br1" timeOffset="133109.4">20901 14448 9215 0,'0'0'816'0,"0"0"-656"0,0 0-160 16,0 0 0-16,-4-9 5824 0,4 9 1120 0,0 0 224 0,0 0 64 15,0 0-5552-15,0 0-1104 0,0 0-208 0,0 0-48 16,0 0-320-16,2 16 0 0,0-3 0 0,1 3-144 16,-1 2 144-16,2 1-160 0,0 1 160 0,0 2-160 15,0 2 160-15,1 0 0 0,-1 0 160 0,0 1-160 16,0-2 320-16,0 1-16 16,0-4-16-16,0 4 0 0,0 1 176 0,-2-3 48 0,1-4 0 0,-1-5 0 15,1-1 80-15,-3-12 32 0,5 12 0 0,-5-12 0 16,0 0-176-16,0 0-16 0,0 0-16 0,0 0 0 15,12 0-224-15,-2-3-32 0,-2-4-16 0,0-2 0 16,1-2-144-16,0-2 0 0,-1-2 144 0,-1 2-144 16,-1 0 0-16,1 1 0 0,-2 1 0 0,0 2 0 15,-5 9-128-15,0 0 128 0,9-4-128 0,-9 4 128 0,11-2-128 0,-2 4 128 16,1 2-128-16,-2-1 128 0,-1 4-128 0,0 1 128 16,4 0-128-16,1-1 128 0,-3 3 0 0,0-4 0 15,-9-6 0-15,12 8 0 0,-1-2 0 0,0 1 0 16,-11-7 0-16,11 9 0 0,0-2 0 0,-1 0 0 15,-2 0 0-15,-8-7 128 0,8 6 0 0,0 4 0 16,-2-4 0-16,0 3 0 0,-6-9 96 0,6 8 32 16,-6-8 0-16,7 9 0 0,-7-9-128 0,7 8 0 15,-7-8-128-15,12 5 192 0,-3 0-192 0,2-2 0 16,-2-3 0-16,0-1 0 0,-1-2 128 0,1-2 16 16,1 1 16-16,-1 0 0 0,1-8 16 0,-3 3 0 15,1 1 0-15,0 1 0 0,0-5 160 0,0 0 48 0,-2-1 0 16,1-1 0-16,-2-5-192 0,0 2-16 0,0-2-16 0,-1-1 0 15,-1 1-160-15,-2-2 160 0,-1-1-160 0,0 1 160 16,1-1-160-16,1-2 0 0,0 0 0 0,0 0 128 16,-1 1-128-16,0 0 0 0,1 1 0 0,-2 3 0 15,-2 2 0-15,2 2 0 0,0-3 0 0,0 5 0 16,0 1-272-16,0 3 16 0,-1 3 0 0,1 6 0 31,0 0-1600-31,0 0-320 0,0 0-64 0,0 0-10352 0,-9 10-2064 0</inkml:trace>
  <inkml:trace contextRef="#ctx0" brushRef="#br1" timeOffset="133448.64">21694 14786 30063 0,'0'0'1328'0,"0"0"272"0,0 0-1280 0,0 0-320 16,0 0 0-16,0 0 0 0,0 0 880 0,4 10 96 16,-4-10 32-16,2 14 0 0,0-5-256 0,0 1-48 15,-2-10-16-15,7 13 0 0,-3 0-256 0,1 0-48 16,3 2-16-16,-3-2 0 0,-2 0-368 0,-1 4 0 15,1-3 0-15,-3 4 128 0,-2 0-128 0,1 1 0 0,1-1 0 0,-1 0 0 16,-2 2 0-16,2-2 0 0,-2-1 0 0,1 0 0 16,0 1-288-16,1-4-32 0,-1 2 0 0,0-2 0 31,1 1-2176-31,1-1-448 0,0-1-96 0</inkml:trace>
  <inkml:trace contextRef="#ctx0" brushRef="#br1" timeOffset="134235.18">20974 15996 41471 0,'0'0'1840'0,"0"0"368"0,-4-9-1760 0,4 9-448 16,-2-8 0-16,2 8 0 0,0 0 0 0,0 0 0 16,0 0 0-16,0 0 0 0,0 0-224 0,0 0 32 0,0 0 0 0,0 0 0 15,10 8 192-15,-2 2 0 0,-2 2 0 0,1 5-144 16,-2-1 144-16,0 2 0 0,-1-1 128 0,0 1-128 16,0 2 384-16,0-1 0 0,-1-1 0 0,-1 1 0 15,1-2 16-15,1-2 16 0,-3 1 0 0,2-3 0 16,-1-1-176-16,1-2-48 0,0-2 0 0,-3-8 0 15,0 0-192-15,0 0 176 0,7 6-176 0,-7-6 160 16,0 0-160-16,9-4 128 0,1-2-128 0,-3-1 128 16,0-2-128-16,-1 1 0 0,1-1 0 0,-1 0-176 15,2 1 176-15,-1 2 0 0,1 1 0 0,-8 5 0 16,10-3 0-16,-10 3 0 0,0 0 0 0,12 5-128 16,0 3 128-16,-2 1-128 0,-1 3 128 0,2-3-128 0,3 0 128 15,-4 3 0-15,-2-4 0 0,3 1 0 0,-1-3 0 0,2 1 0 16,1-1 0-16,-2-3 0 0,1 1 0 0,-1-4 144 15,-2 0-16-15,-9 0-128 0,12-3 0 0,-3 1 0 16,-9 2 0-16,10-4 0 0,-10 4 208 0,12 0-64 16,-12 0-16-16,10 0 0 0,-10 0 0 0,0 0 0 15,11 4 0-15,-11-4 0 0,10 5-128 0,-1-1 128 16,-9-4-128-16,12 4 128 0,-12-4-128 0,12 0 128 16,-12 0-128-16,11-2 128 0,-11 2 0 0,11-3-128 15,-2-3 192-15,-1 0-64 0,0-2 64 0,-1 0 16 16,1 0 0-16,0-1 0 0,-3-2-64 0,1 0-16 15,0-1 0-15,-1 2 0 0,-2-3-128 0,1 0 0 16,0 0 144-16,-2-3-144 0,-2-1 0 0,2-1 0 0,-1 0 0 16,-1-1 0-16,0 3-400 0,-1-1 0 0,-1 2 0 0,1 2 0 31,1 3-336-31,0 1-64 0,0 9-16 0,0 0 0 16,0-7-1424-16,0 7-304 0,0 0-48 0,0 0-16 15,0 0-528-15,0 0-128 0,0 0 0 0,0 0-16 0</inkml:trace>
  <inkml:trace contextRef="#ctx0" brushRef="#br1" timeOffset="134655.24">21670 16283 10127 0,'0'0'448'0,"0"0"96"15,0 0-544-15,0 0 0 0,0 0 0 0,0 0 0 0,0 0 5856 0,12-4 1056 16,-4-4 224-16,1 1 32 0,2 1-5792 0,-1 1-1168 15,-1 0-208-15,1-1 0 0,4 0 0 0,-4 1 0 16,-2-1 0-16,1 2-128 0,1 1 128 0,-1 0 0 16,-9 3 128-16,0 0-128 0,12-3 320 0,-12 3 0 15,9-2 0-15,-9 2 0 0,0 0 176 0,12 1 16 16,-2 0 16-16,-10-1 0 0,0 0-288 0,11 6-64 16,-2-1-16-16,-9-5 0 0,7 9-160 0,-7-9 0 15,5 10 0-15,-3 2 128 0,-3 1-128 0,0 0 0 16,-3 1 0-16,0-1 0 0,0 1 0 0,-1 2 0 15,-2 1 0-15,-2 0 0 0,-3-4 0 0,2 2 0 16,0 0 0-16,0 1 0 0,7-6 160 0,-3 4 0 0,0-4 0 16,-1 3 0-16,1 0 160 0,2 0 16 0,1-4 16 0,2 3 0 15,-2-2-128-15,2 2-32 0,1-12 0 16,0 14 0-16,0-2-192 0,0-12 128 0,5 12-128 0,2-3 0 16,-2-1 0-16,3-2 0 0,2 0 0 0,1-3 0 15,-11-3-192-15,13 3-64 0,-2-3-32 0,2 0 0 31,3-5-320-31,-2 1-64 0,-2-1-16 0,1-3 0 0,3-3-1648 16,0 1-336-16,-2-4-64 0,0-1-11728 0</inkml:trace>
  <inkml:trace contextRef="#ctx0" brushRef="#br1" timeOffset="135623.44">21738 14117 16575 0,'0'0'1472'0,"0"0"-1168"0,-6-6-304 0,6 6 0 15,0 0 4848-15,0 0 912 0,0 0 176 0,4-8 32 16,5 1-4800-16,1 1-960 0,2 1-208 0,2 2 0 16,3 2 0-16,0-1-128 0,0 0 128 0,0 2-160 15,-1 0 160-15,2 0 0 0,0 0 0 0,0 1 0 16,1 2 0-16,-1-1 0 0,0 0 0 0,0-1 0 15,-2 0 0-15,1 2 128 0,3-2-128 0,-2-1 176 16,0 0 192-16,-1-1 32 0,-1 0 16 0,2-1 0 16,1 1 80-16,0-2 16 0,-5-1 0 0,3 2 0 15,1-3-176-15,-1 1-16 0,-1 1-16 0,-1 2 0 16,1-3-176-16,-4 3-128 0,-12 1 144 0,13-2-144 16,-1 4 128-16,-12-2-128 0,0 0 0 0,7 7 144 15,-1 1-144-15,-2 3 0 0,-2 2 0 0,-1 2 128 0,-1 5 16 16,0 3 0-16,0 2 0 0,0 4 0 0,-1 3 16 0,1 4 0 15,1 1 0-15,1 1 0 0,-1 4 0 0,2 2 0 16,1 1 0-16,0 3 0 0,-1 4-160 0,1 3 128 16,0 2-128-16,4 3 128 0,4 3-128 0,-2-2 0 15,-2 0 0-15,3-2 128 0,0-2-128 0,1-1 0 16,-4-1 0-16,0 6 0 0,-2 3 0 0,-1-4 192 16,-1-1-192-16,0-1 192 0,-1-3 144 0,1 1 48 15,-2 2 0-15,1 3 0 0,-2 3-176 0,2-4-16 16,1-4-16-16,-3-4 0 0,-1-1 0 0,3-2 0 15,-1-4 0-15,3-2 0 0,1-2 48 0,0 0 16 16,-2-2 0-16,1 3 0 0,2-1 16 0,-1 2 0 16,1-3 0-16,-1-3 0 0,2 0-96 0,-3-5-16 0,-2-2 0 15,0-1 0-15,-1 0-144 0,1-3 0 0,-2-3 0 0,0 0 0 16,-1-3 128-16,0 1-128 0,0-3 128 0,0-2-128 16,0 1 256-16,2-3-48 0,-1-2 0 0,0 0 0 15,2 0 0-15,-2-3 0 0,-1-1 0 0,0-8 0 16,0 0-80-16,0 0 0 0,3 7-128 0,-3-7 192 15,0 0-192-15,0 0 128 0,0 8-128 0,0-8 0 16,0 0 128-16,0 0-128 0,0 0 0 0,0 0 144 16,0 0-144-16,0 0 0 0,0 0 144 0,0 0-144 15,0 0 0-15,0 0 128 0,0 0-128 0,0 0 0 16,0 0 0-16,0 0 0 0,0 0 0 0,0 0 128 16,0 0-128-16,0 0 0 0,0 0 0 0,0 0 0 15,0 0 0-15,0 0 0 0,-3 7 0 0,3-7 128 16,0 0-128-16,-4 6 176 0,4-6-176 0,-5 5 192 0,5-5 16 15,-8 7 16-15,1 0 0 0,7-7 0 0,-7 5-80 0,-1 3-16 16,0 1 0-16,1-2 0 0,-3 0 192 0,1-2 48 16,0-1 0-16,-1 3 0 0,-2-6-368 0,-1 2-192 15,0 0 32-15,-1 1 0 0,-2-4 160 0,2 2 0 16,1-1 0-16,-2-1 128 0,0 1-128 0,0-1 0 16,1-1-176-16,0 0 176 15,1-2-432-15,-1 0 16 0,3 0 0 0,-1-1 0 16,2-5-1872-16,-1-1-368 0,2 0-80 0</inkml:trace>
  <inkml:trace contextRef="#ctx0" brushRef="#br1" timeOffset="139624.41">21243 17598 24879 0,'0'0'2208'0,"0"0"-1760"0,0 0-448 0,0 0 0 16,0 0 736-16,6 13 64 0,0-2 16 0,0 0 0 31,1 2-1152-31,-1-2-240 0,-6-11-32 0,7 13-16 0,-1 3 432 0,-1-2 192 0,-1-1-192 0,0 0 192 16,0 1 0-16,-1 2 160 0,-2 3 16 0,-1 2 0 15,-3 0 496-15,2 5 96 0,0 3 32 0,-1 1 0 16,0 0 32-16,-1 3 0 0,-1 2 0 0,0 0 0 15,0-1-416-15,2 1-80 0,1-8-16 0,-1 2 0 16,0 2-320-16,-1-2 0 0,-1-7 0 0,2 3 0 16,0-2 0-16,4-3 0 0,-4-3 0 0,4-4 0 15,1-3 0-15,1-2 144 0,-4-8-144 0,4 8 160 16,-4-8 288-16,0 0 64 0,0 0 16 0,11-1 0 0,-11 1-48 0,10-8-16 16,1 0 0-16,-4-4 0 0,0-1-256 0,1 2-48 15,-2-6-16-15,2-2 0 0,-1 0-144 0,2-5 0 16,0 0 0-16,-1 0 0 0,-2-1-256 0,2 2-96 15,1-3-16-15,0 5 0 0,3 4 224 0,0 0 144 16,-3 3-192-16,3 3 192 0,1 5-176 0,-2 2 176 16,0 4-160-16,1 2 160 0,-1 2-192 0,1 2 48 15,0-1 16-15,-2 1 0 0,1 0 0 0,0 1 0 16,1 3 0-16,0-3 0 0,-12-7-64 0,13 8-16 16,-1 1 0-16,-2 3 0 0,-4-4 208 0,2 2-144 15,0 3 144-15,-3 0-128 0,-2 0 128 0,-2 3 0 16,1-3 0-16,-1 0 0 0,-2 1 0 0,-1 3 176 15,0 0-48-15,-2 2 0 0,-3-1-128 0,-2 0 160 16,-1-4-160-16,-2 2 160 0,-1 0-160 0,0-1 0 0,-3 0 0 16,1-4 0-16,-2 0 0 0,-2 1 128 0,1-3-128 0,0 0 0 15,0-1 288-15,-1-1-32 0,-1 3 0 0,-1-4 0 16,-2-3 0-16,0 1-16 0,-2 0 0 0,0-2 0 16,1-2-240-16,-2-1 0 0,0 0 0 0,1-2 0 31,1-4-1728-31,1-3-352 0</inkml:trace>
  <inkml:trace contextRef="#ctx0" brushRef="#br2" timeOffset="145885.38">24144 9645 11055 0,'-8'-9'480'0,"8"9"112"0,0 0-464 0,-9-4-128 0,2-1 0 0,7 5 0 15,-6-5 2784-15,6 5 544 0,0 0 96 0,-7-4 32 16,7 4-2176-16,0 0-448 0,0 0-64 0,0 0-32 16,0 0-128-16,0 0-32 0,1-8 0 0,-1 8 0 15,0 0 256-15,0 0 32 0,9-6 16 0,1 2 0 16,0 0 16-16,0 1 0 0,-10 3 0 0,12-2 0 15,0 0-112-15,-2 2-16 0,2 2 0 0,-12-2 0 16,13-4-48-16,-1 3-16 0,-2 1 0 0,1 0 0 16,-11 0-256-16,11 0-48 0,1-3-16 0,-1 2 0 15,-1 1-80-15,-10 0-32 0,12 0 0 0,0 0 0 16,-1 0-16-16,1 0 0 0,-2 1 0 0,2 2 0 0,1-1-32 16,3-1-16-16,-1-2 0 0,2 2 0 0,0 2-80 0,2 1-128 15,-1-4 176-15,1 0-176 0,1 0 192 0,0 0-192 16,0 0 192-16,3 1-192 0,-1 2 208 0,0-3-64 15,0 2-16-15,0-2 0 0,2 2-128 0,-2 0 192 16,-1 1-192-16,0 0 192 0,-2-1-192 0,2-2 160 16,1-2-160-16,3 0 160 0,1 1-16 0,1 1 0 15,1-3 0-15,0 3 0 0,0 0-16 0,0 3-128 16,4-3 192-16,-1 1-64 0,3 2-128 0,-3 0 160 16,-1-1-160-16,-1 1 160 0,-2-1-160 0,1 1 0 15,-4-2 0-15,3-1 128 0,-1-1 0 0,1-2-128 16,0 1 192-16,3-1-64 0,2-2 0 0,-1 1 0 15,-2-3 0-15,1 1 0 0,0-3-128 0,0 4 0 16,-2-1 144-16,0 2-144 0,-1-2 0 0,0 1 144 0,-1 0-144 0,-1 2 0 16,1-1 160-16,-4 3-160 0,-1-2 128 0,0 0-128 15,-1 0 144-15,-2 0-144 0,0-1 160 0,-1 1-160 16,-1 1 0-16,-1 1 128 0,1-2-128 0,0 3 0 16,-3 1 0-16,1 1 0 0,-1-5 0 0,0 3 0 15,-1-3 0-15,-2 3 128 0,-10 0-128 0,12 0 0 16,0 0 0-16,-2 0 128 0,-10 0-128 0,12-1 0 15,-3-2 128-15,-9 3-128 0,9 0 0 0,-9 0 144 16,12-3-144-16,-12 3 128 0,9-4-128 0,-9 4 128 16,0 0-128-16,0 0 0 0,9-6 144 0,-9 6-144 15,0 0 0-15,0 0 128 0,0 0-128 0,0 0 0 16,0 0 0-16,0 0 128 0,-1-9-128 0,1 9 0 16,-7-6 128-16,2-1-128 0,-1-1 160 0,-2 2-160 0,-1 1 128 0,-2-1-128 15,-3 0 0-15,0-1 144 0,1-3-144 0,-2 2 0 16,0 0 144-16,0 1-144 0,0-3 0 0,0 1 128 15,1-1-128-15,0-1 0 0,-1 1 0 0,2 1 128 16,1 0-128-16,2 1 0 0,1-3 0 0,-2 2 0 16,0 2 0-16,0-1 0 0,2 0 0 0,-1 1 0 15,-1 1 0-15,2 2 0 0,9 4 0 0,-10-4 0 16,-1 0 0-16,2 0 0 0,9 4 0 0,0 0 0 16,-10-1 0-16,10 1 0 0,0 0 0 0,0 0 0 15,-9-1 0-15,9 1 0 0,0 0 0 0,0 0 0 16,0 0 0-16,0 0 0 0,0 0 0 0,5 9 0 15,3 0 0-15,0-3 0 0,1 1 0 0,2-1 0 16,0-2 0-16,-1 0-128 0,1 1 128 0,0 1 0 16,2 0 0-16,0 1 0 0,-1-1 0 0,1-1 0 0,-1-1 0 0,1 2 0 15,0-3 0-15,0 3 0 0,0 0 0 0,1 2 0 16,1 0 0-16,-1 1 0 0,-2 1 0 0,0-2-128 16,1 0 128-16,0 1 0 0,0 3 0 0,-2-3 0 15,-4 4 0-15,0-1 0 0,0-2 0 0,0 2 0 16,-2-4 0-16,0 2 0 0,-1 3 0 0,-1 2 0 15,-2 0 0-15,-1 0 0 0,-1 0 0 0,-1 0 0 16,2 0 0-16,-1 1 0 0,0-1 0 0,-2 0 0 16,-1 0 0-16,-1-1 0 0,-3-4 0 0,2 3 0 15,-1-3 0-15,1 1 0 0,-3-2 128 0,0 0-128 16,-1 2 0-16,1-5 144 0,1 1-144 0,-1 2 0 16,-2-1 128-16,0-2-128 0,2-3 0 0,0 2 0 0,0 0 0 15,1 0 0-15,8-5 0 0,0 0 0 16,-10 2-1152-16,10-2-304 0,0 0-48 0,0 0-12672 15,0 0-2528-15</inkml:trace>
  <inkml:trace contextRef="#ctx0" brushRef="#br2" timeOffset="148063.21">28018 9314 6447 0,'0'0'576'0,"8"-6"-576"16,0-1 0-16,0 3 0 0,-8 4 3600 0,10-4 624 16,-10 4 112-16,8-5 16 0,-8 5-1904 0,9-4-384 15,-9 4-80-15,0 0 0 0,0 0 64 0,9-4 0 16,-9 4 16-16,0 0 0 0,0 0-336 0,0 0-80 15,0 0-16-15,0 0 0 0,0 0-480 0,0 0-112 16,0 0-16-16,3 13 0 0,-5 2-592 0,-1 0-128 16,-4 5-32-16,-2 1 0 0,-2-3-144 0,-2 4-128 15,-2 3 192-15,-2 1-192 0,-1 3 160 0,-3-2-160 16,-3-1 128-16,-1 3-128 0,-1-2 144 0,-2 2-144 16,-5 0 160-16,1-1-160 0,-2 0 128 0,0-2-128 0,-4-1 0 0,3-2 144 15,3 2-144-15,6-3 0 0,2-1 0 0,1-3 0 16,3-1 0-16,1-1 0 0,1-2 0 0,4-2 0 15,2 0 0-15,0-2-304 0,1-1 48 0,1-2 16 32,1-3-1312-32,1 1-272 0,8-5-48 0,-7 4-16 15,7-4-624-15,0 0-128 0,-8-7-32 0,1 1-12736 0</inkml:trace>
  <inkml:trace contextRef="#ctx0" brushRef="#br2" timeOffset="148386.63">27621 9445 23951 0,'0'0'1056'0,"0"0"224"0,-6-8-1024 0,6 8-256 16,-5-11 0-16,5 11 0 0,0 0 2560 0,0 0 448 16,0 0 80-16,0 0 32 0,13 0-2032 0,-2 3-416 15,-4 5-80-15,0-2-16 0,-2 1-80 0,3 2-32 16,2 0 0-16,0 6 0 0,-4-1 112 0,3 2 0 15,2-2 16-15,-1 3 0 0,-1 5 192 0,2 0 48 16,-2 2 0-16,1-2 0 0,2 0-192 0,0-1-16 16,1 0-16-16,1 1 0 0,0 1-240 0,1-2-48 15,-1-3-16-15,0 1 0 0,2-2-304 0,0 0 160 16,-1-1-160-16,0 0 128 0,-1-4-128 0,0 0 0 16,-1-2 0-16,0 0 128 0,-2 0-128 0,-1-3-192 0,-2-1 32 15,-1 0 16 1,-1 1-1664-16,-6-7-336 0,0 0-64 0,0 0-10432 0,0 0-2080 0</inkml:trace>
  <inkml:trace contextRef="#ctx0" brushRef="#br2" timeOffset="149098.88">27615 9112 14735 0,'0'0'1312'0,"0"0"-1056"16,0 0-256-16,0 0 0 0,-5-6 3216 0,5 6 592 15,0 0 112-15,0 0 32 0,-1-9-2240 0,1 9-448 16,0 0-96-16,0 0-16 0,0 0-224 0,0 0-48 16,0 0-16-16,0 0 0 0,0-8-176 0,0 8-48 15,0 0 0-15,0 0 0 0,0 0 64 0,0 0 16 16,0 0 0-16,0 0 0 0,10-7-32 0,1 5-16 15,-11 2 0-15,13-2 0 0,-2 2-64 0,2-1-16 0,2-2 0 0,0 3 0 16,2-1-144-16,2 0-48 0,0 0 0 0,1-1 0 16,-2 1-224-16,0 0-48 0,1-1-128 0,0-2 192 15,1 2-192-15,-1 2 0 0,-1 0 128 0,1 0-128 16,-2-4 0-16,-2 1 0 0,0 1 0 0,-2 0 0 16,-2 1 0-16,1 1 0 0,-12 0 0 0,12 0 0 15,-2 0 128-15,-10 0-128 0,11 0 0 0,-11 0 144 16,10-1-144-16,-10 1 0 0,11 0 0 0,-11 0 0 15,0 0 0-15,10 0 0 0,-10 0 0 0,10 1 128 16,-10-1-128-16,0 0 192 0,0 0-192 0,0 0 192 16,0 0-192-16,0 0 128 0,0 0-128 0,0 0 128 15,0 0-128-15,0 0 160 0,0 0-160 0,0 0 160 0,0 0-160 0,0 0 160 16,0 0-160-16,-9-1 160 0,0-3-32 0,0 1 0 16,0-1 0-16,9 4 0 0,-12-2 0 0,2-1-128 15,1-2 192-15,0 2-64 0,-2-1-128 0,2 2 192 16,0-5-192-16,0 1 192 0,0-1-48 0,1 1 0 15,1-1 0-15,1-1 0 0,-2-1-144 0,1-1 192 16,1 3-192-16,-1 2 192 0,1-1-192 0,-1 0 0 16,0 1 0-16,0 0 0 0,2 0 0 0,5 5 0 15,-9-6 0-15,9 6 0 0,-9-2 0 0,9 2 0 16,-8-3-144-16,8 3 144 16,0 0-1712-16,0 0-224 0,0 0-48 0,0 0-11904 15,0 0-2384-15</inkml:trace>
  <inkml:trace contextRef="#ctx0" brushRef="#br2" timeOffset="151831.59">29383 9258 3679 0,'0'0'320'0,"0"0"-320"0,0 0 0 0,0 0 0 16,11-4 3648-16,-2-1 640 0,1 4 144 0,-10 1 32 15,9-5-3136-15,0 3-624 0,2-2-128 0,-11 4-32 16,10-3 176-16,-10 3 48 0,9-6 0 0,-9 6 0 16,10-4 208-16,-10 4 48 0,0 0 16 0,0 0 0 15,0 0 48-15,0 0 16 0,0 0 0 0,0 0 0 16,0 0-304-16,0 0-64 0,0 0-16 0,0 0 0 16,0 0-224-16,-8 7-48 0,-1-2-16 0,-1 0 0 0,1-1-112 15,0 1-32-15,0 2 0 0,0-1 0 0,-4 1 32 0,0 1 0 16,0 0 0-16,-2 1 0 0,0 0 32 15,-2 1 16-15,-1 1 0 0,-2 1 0 0,-1 1-80 0,0 1-16 16,1 2 0-16,1 2 0 0,1 0-144 0,2 4-128 16,1 4 144-16,2-1-144 0,1-4 208 0,2 0-48 15,0-4-16-15,3 4 0 0,0-1-16 0,2 0 0 16,1-4 0-16,1-1 0 0,2 2-128 0,1 1 0 16,0-3 144-16,3 0-144 0,-1-2 0 0,1 2 128 15,-1-3-128-15,2-1 0 0,0 1 0 0,1-2 144 16,1-2-144-16,0 0 0 0,1 3 128 0,1-6-128 15,-1 1 0-15,4 1 0 0,-2-2 0 0,1 2 0 16,1-4-176-16,1 0 176 16,1-2-576-16,0 1 0 0,-2-1 0 0,1 0 0 15,-1 2-448-15,0-3-112 0,2-1-16 0,-2-1 0 16,-11 2-1664-16,11 0-352 0,1 0-64 0</inkml:trace>
  <inkml:trace contextRef="#ctx0" brushRef="#br2" timeOffset="152274.69">29172 9587 20271 0,'0'0'896'0,"-7"-5"192"0,7 5-880 0,0 0-208 16,0 0 0-16,-5-7 0 0,5 7 2752 0,0 0 512 15,2-9 112-15,-2 9 16 0,0 0-2416 0,5-7-464 16,-1 1-112-16,-4 6-16 0,0 0 192 0,10-5 16 15,-10 5 16-15,11-2 0 0,-11 2 160 0,11 0 48 16,0 0 0-16,-11 0 0 0,0 0-64 0,10 2-16 16,1-1 0-16,-2-1 0 0,-9 0-288 0,11 0-48 15,0 0-16-15,-1 0 0 0,2 1-240 0,1 2-144 0,-13-3 160 0,17 1-160 16,3 2 176-16,-1-1-176 16,-1-4 192-16,2 1-192 0,2 1 0 0,-1 1 0 0,-2 1-160 0,1 0 160 31,1-1-512-31,-3 0 32 0,-2 2 0 0,-2-2 0 15,0 2-1616-15,0-3-320 0,-3-1-64 0,-11 1-13472 0</inkml:trace>
  <inkml:trace contextRef="#ctx0" brushRef="#br2" timeOffset="152947.01">30287 9104 4607 0,'0'0'192'0,"0"0"64"0,0 0-256 0,5-6 0 0,-1-2 0 0,-4 8 0 15,0 0 4336-15,0 0 816 0,0 0 160 0,0 0 48 16,0 0-2880-16,0 0-576 0,0 0-112 0,0 0-32 0,0 0-544 0,0 0-128 15,8 8 0-15,-2 1-16 0,-1 0-64 0,-1 3-16 16,0 2 0-16,-1 2 0 0,1 1-160 0,0 0-48 16,-2 2 0-16,1 1 0 0,-2 3-256 0,2 1-48 15,-1 3-16-15,-2 2 0 0,-2 1-112 0,2 0-32 16,1 4 0-16,-1 0 0 0,-4 0-144 0,0-3-48 16,-1-4 0-16,2 2 0 0,1 2-128 0,-1 0 0 15,-1-1 0-15,3-2 0 0,-2-2 0 0,1-4 0 16,-2-1 0-16,1-4 0 0,2-1 0 0,0-6 128 15,-2 0-128-15,3-10 0 0,0 0-160 0,-5 10-112 16,5-10-32-16,0 0 0 16,0 0-720-16,0 0-128 0,-8-3-48 0,8 3 0 15,-7-8-1504-15,5-2-304 0,-1-5-64 0,1 1-6496 16,-1-2-1296-16</inkml:trace>
  <inkml:trace contextRef="#ctx0" brushRef="#br2" timeOffset="153491.1">30235 9159 2751 0,'0'0'256'0,"0"0"-256"0,-3-9 0 0,0 0 0 15,3 9 4256-15,-4-9 800 0,4 9 176 0,0 0 16 16,0 0-2368-16,0-11-464 0,0 11-112 0,4-10 0 16,0 1-816-16,3 0-144 0,2 0-48 0,3 2 0 15,1 2-800-15,1-3-176 0,0-4-16 0,2 6-16 16,1-1-112-16,1 2-32 0,2 1 0 0,-2 0 0 15,-2 2 112-15,2 0 32 0,1 4 0 0,0 0 0 0,-4 2 0 0,1 3 0 16,2 2 0-16,-1 4 0 0,-3-3-32 0,1 3 0 16,-1 0 0-16,1 2 0 0,-4 0-256 0,1-2 128 15,0-1-128-15,-2 2 0 0,-1 1 0 0,-4-1 0 16,1-1 0-16,-2 1 0 0,-2 1 0 0,0-1 0 16,-4 0 0-16,1 1 0 0,-2-2 128 0,-1-4-128 15,-1 1 0-15,0 1 0 0,-2-1 160 0,0 1-160 16,-3-1 128-16,-1 2-128 0,-4-3 160 0,0 3-160 15,-2-1 192-15,-1 1-192 0,-3 0 176 0,-1 0-176 16,-1-1 160-16,0 0-160 0,-1 1 128 0,4-2-128 16,1-2 0-16,5 1 0 0,2-3 0 0,3 1 128 15,-1-3-128-15,10-4 0 0,0 0 0 0,0 0 0 16,-2 9 0-16,2-9 0 0,0 0 0 0,4 12 0 0,-4-12 0 16,8 9 0-16,-1 0 0 0,0 1 0 0,4-2 128 0,-1 1-128 15,-1 2 128-15,1-2 0 0,-1 0-128 0,-4 3 192 16,-1-2 0-16,4 2 0 0,3-4 0 0,1 1 0 15,-3 0 32-15,2 1 0 0,0-2 0 0,2 1 0 16,1 1-224-16,-1-3 144 0,-3-1-144 0,3 0 128 16,1 3-128-16,1-2 0 0,-4-2 0 0,2 1 0 15,2 1 0-15,-2 0 0 0,-1-4 0 0,-2 3 0 32,0 0-464-32,1 1-176 0,-1 1-48 0,-2-2 0 0,-8-6 176 15,0 0 16-15,0 0 16 0,0 0 0 0,0 0-2384 0,0 0-464 0,0 0-112 16</inkml:trace>
  <inkml:trace contextRef="#ctx0" brushRef="#br2" timeOffset="154369.31">30929 8745 26143 0,'0'0'1152'0,"-2"-4"256"0,2 4-1136 0,0 0-272 0,0 0 0 0,0 0 0 16,0 0 1440-16,0 0 224 0,0 0 64 0,0 0 0 15,2-11-576-15,-2 11-128 0,8-6 0 0,-8 6-16 16,0 0-544-16,12-7-96 0,2 1-32 0,-2 2 0 0,-12 4-48 0,13-3-16 16,1 1 0-16,2-1 0 0,0 2 64 0,1-3 16 15,-2 1 0-15,1-1 0 0,0 3 0 0,-2-2 0 16,-2 1 0-16,1-1 0 0,0 2-112 0,-2 2-32 16,-11-1 0-16,13 3 0 0,-2-3-208 0,-11 0 176 15,0 0-176-15,0 0 160 0,10 6-160 0,-10-6 0 16,0 0 144-16,0 0-144 0,0 0 0 0,3 12 128 15,-3-12-128-15,-3 12 0 0,-3-3 0 0,-1 0 0 16,1-1 0-16,-2 0 128 0,-1-2-128 0,0-1 0 16,-2 1 0-16,1-1 0 0,-1 0 0 0,1 2 0 15,-3-1 0-15,3 1 0 0,2-2 0 0,0 0 0 16,-1 0 0-16,9-5 0 0,0 0 0 0,-8 8 0 16,-1-3 0-16,9-5 0 0,0 0 0 0,0 0 0 15,0 0 0-15,0 0 0 0,0 0 0 0,0 0-128 0,10 11 128 0,-10-11-192 16,11 5 16-16,-11-5 0 0,14 2 0 0,-2 2 0 15,-2 0 176-15,-10-4 0 0,12 4 0 0,0 0-128 16,-1-1 128-16,-11-3 0 0,12 6 0 0,-1-3-128 16,0-2 128-16,-11-1 0 0,0 0 0 0,12 8 0 15,0 0 0-15,-3 2 0 0,-9-10 0 0,9 11 0 16,-1 0 0-16,-2 1 0 0,0 0 0 0,-3 0 0 16,0-1 0-16,-2 0 0 0,-2-1 0 0,-2 1 0 15,0-2 0-15,3-9 0 0,-6 9 128 0,1 1-128 16,0 1 336-16,0-2 0 0,-1-3 0 0,6-6 0 15,-6 7-64-15,-2 1-16 0,0 0 0 0,0 1 0 16,1-4-96-16,-2 1-32 0,-2 1 0 0,2-2 0 16,0-1-128-16,-3 3 0 0,-5-2 0 0,3 1 0 0,3 1 0 15,1-1 0-15,-4-3 0 0,-1 1 0 0,2 1-336 0,0-1 48 16,0-1 16-16,0-2-12464 16,-1-1-2496-16</inkml:trace>
  <inkml:trace contextRef="#ctx0" brushRef="#br2" timeOffset="158435.76">28143 11100 13823 0,'0'0'1216'0,"0"0"-960"15,0 0-256-15,0 0 0 0,0 0 1664 0,0 0 272 16,0 0 64-16,0 0 16 0,0 0-1616 0,0 0-400 16,0 0 0-16,0 0 0 0,0 0 0 0,0 0 0 15,0 0 0-15,0 0 0 0,0 0 672 0,0 0 48 16,0 0 16-16,6 8 0 0,-6-8 592 0,-3 12 112 15,-2-2 32-15,-2 1 0 0,-2 1-320 0,-1 2-48 16,-2-1-16-16,-1 0 0 0,-3 1-224 0,1 1-48 16,-2-1-16-16,0 0 0 0,2 1-96 0,-2-1-32 15,0 3 0-15,1-1 0 0,-3 1-272 0,0 0-48 0,-2 1-16 16,-3 1 0-16,0 1-144 0,-1-1-16 0,-1 2-16 0,-2 1 0 16,-2-2-32-16,0 1-128 0,2 1 192 0,-1-4-64 15,-2 1-128-15,3 0 0 0,4-1 0 0,0 2 0 16,2-3 0-16,4-3 0 0,2 1 0 0,3-5 0 31,1 0-576-31,2-3 16 0,1-3 0 0,9-4 0 16,0 0-560-16,0 0-112 0,0 0-32 0,0 0 0 15,0 0-2192-15,2-9-448 0</inkml:trace>
  <inkml:trace contextRef="#ctx0" brushRef="#br2" timeOffset="158763.41">27699 11259 21183 0,'0'0'1888'0,"-2"-6"-1504"16,-1-3-384-16,3 9 0 0,0 0 944 0,0 0 112 15,2-8 32-15,-2 8 0 0,0 0-368 0,0 0-64 16,0 0-16-16,0 0 0 0,-5-5 224 0,5 5 32 16,0 0 16-16,0 0 0 0,-9 4 240 0,9-4 32 15,-7 8 16-15,7-8 0 0,0 14-432 0,0 0-96 16,2-1-16-16,2 2 0 0,3-1-128 0,1 0-16 15,0 2-16-15,2 0 0 0,3 2-112 0,2 0 0 16,-2 0-16-16,1 1 0 0,1-1-96 0,-1 1-16 16,0 1 0-16,-1-1 0 0,0 1-96 0,0 1-32 15,2-2 0-15,-2 2 0 0,-3-1-128 0,1-1 0 0,-2-2 144 16,1-1-144-16,1-2 0 0,-2-1 0 0,0-1 0 16,-1-1 128-16,-2-1-128 0,1-1-192 0,-7-9 64 0,6 8 0 31,-6-8-576-31,0 0-96 0,5 10-32 0,-5-10 0 15,0 0-1936-15,0 0-400 0,0 0-80 0</inkml:trace>
  <inkml:trace contextRef="#ctx0" brushRef="#br2" timeOffset="159459.07">27722 10975 24879 0,'-11'-1'2208'0,"1"-2"-1760"16,10 3-448-16,0 0 0 0,0 0 2064 0,0 0 336 16,2-10 64-16,-2 10 16 0,9-7-1904 0,0 2-384 15,0 0-192-15,1 2 192 0,1 1-192 0,-1-1 192 16,-10 3-192-16,12-1 192 0,0-2 320 0,-2 2 80 16,-10 1 16-16,13-1 0 0,0-1 224 0,0 2 32 15,0 0 16-15,0 0 0 0,0 0-304 0,1 0-64 0,-3 0-16 0,1 3 0 16,0-4-240-16,-1 1-32 0,2 0-16 0,2-2 0 15,-1 2-80-15,2-2-128 0,1-1 176 0,2 1-176 16,1-1 128-16,1 0-128 0,0 1 0 0,-1 0 0 16,1 1 0-16,-1 0 0 0,-2-1 0 0,-2 1 0 15,-2 1 128-15,-2 0-128 0,-12 0 0 0,12 1 0 16,-2-1 128-16,-10 0-128 0,0 0 0 0,10 4 0 16,-10-4 0-16,11 3 160 0,-11-3-160 0,0 0 128 15,0 0-128-15,0 0 160 0,10 0-160 0,-10 0 160 16,0 0 16-16,0 0 0 0,0 0 0 0,12 0 0 15,-2 0-176-15,-10 0 0 0,0 0 0 0,11-4 0 16,-11 4 0-16,0 0 0 0,6-5 0 0,-6 5 0 16,0 0 144-16,6-7-144 15,-6 7 160-15,0 0-160 0,-2-10 208 0,-2 3-48 0,-3 2-16 0,-1 0 0 0,8 5 80 0,-11-7 16 16,0 2 0-16,-1 1 0 0,0-2-16 0,2 1 0 16,-1-1 0-16,0 1 0 0,-3 0-80 0,1 0-16 15,0-2 0-15,0 1 0 0,0 2 0 0,2-3 0 16,-2 1 0-16,1 1 0 0,0-1-128 0,2 2 128 15,-1 2-128-15,2-2 128 0,1 1-128 0,8 3 0 16,-9 0 0-16,9 0 0 0,-9-2-144 0,9 2-16 16,0 0 0-16,0 0 0 15,0 0-352-15,0 0-80 0,-6 9-16 0,6-9 0 16,0 0-1328-16,2 9-272 0,-2-9-48 0,7 12-9728 16,0-3-1952-16</inkml:trace>
  <inkml:trace contextRef="#ctx0" brushRef="#br2" timeOffset="162026.91">29031 11421 7359 0,'0'0'656'0,"0"0"-528"0,0 0-128 0,-9-2 0 15,1-2 1520-15,8 4 272 0,0 0 48 0,0 0 16 16,0 0-1024-16,0 0-192 0,0 0-32 0,0 0-16 15,0 0-128-15,0 0-16 0,0 0-16 0,0 0 0 16,0 0 480-16,0 0 112 0,0 0 0 0,0 0 16 16,0 0 400-16,0 0 80 0,0 0 16 0,0 0 0 15,0 0-272-15,8-7-48 0,1 2-16 0,0 1 0 16,-9 4-512-16,13-4-112 0,0 0 0 0,0 0-16 16,0 2-416-16,2 0-144 0,0 0 0 0,4-1 144 15,-1 1-144-15,3 2 0 0,0 0 0 0,0-3 0 0,-1 3-256 0,0 0-96 16,-3-1-16-16,1 1 0 15,0 0-2000-15,-2-2-416 16,-3 1-80-16,-1 1-16 0</inkml:trace>
  <inkml:trace contextRef="#ctx0" brushRef="#br2" timeOffset="162289">28974 11538 25631 0,'0'0'1136'0,"0"0"224"0,0 0-1088 0,0 0-272 0,13-1 0 0,1 0 0 15,2-2 192-15,2 1 0 0,-2 0-16 0,2-2 0 16,2-2-176-16,2 2 0 0,0-1 0 0,3 1 128 15,-1-1-128-15,4-1 160 0,0 3-160 0,-1-3 160 32,-4 1-688-32,3-1-144 0,4-2-32 0</inkml:trace>
  <inkml:trace contextRef="#ctx0" brushRef="#br2" timeOffset="163658">30257 10923 12431 0,'0'0'544'0,"0"0"128"0,0 0-544 0,-9 5-128 0,9-5 0 0,0 0 0 31,0 0-1008-31,0 0-224 0,0 0-48 0,0 0-16 0,0 0 896 0,0 0 176 0,0 0 32 0,0 0 16 16,0 0 2160-16,0 0 416 0,0 0 96 0,0 0 0 15,0 0-336-15,0 0-80 0,9-5-16 0,-9 5 0 16,0 0-368-16,0 0-80 0,0 0-16 0,0 0 0 15,0 0-320-15,0 0-64 0,0 0 0 0,0 0-16 16,0 0-272-16,0 0-48 0,-9-4-16 0,9 4 0 16,-11-1-416-16,2 2-64 0,-1 1-32 0,-1 0 0 15,2 1-144-15,-1-1-16 0,-2 0-16 0,0-1 0 16,-1-1 112-16,1 0 32 0,1 1 0 0,-4-1 0 16,0 0 48-16,0 0 16 0,1 0 0 0,0 3 0 15,-2-6-32-15,-1 3 0 0,0 0 0 0,0 3 0 0,0-3-16 0,0 0 0 16,-1 2 0-16,2 0 0 0,3 0-336 0,0 0 128 15,0 3-128-15,0-1 0 0,-1 0 144 0,2 0-144 16,2 1 192-16,1-3-192 0,9-2 128 0,-10 7-128 16,3-1 0-16,0 1 0 0,1 0 0 0,0 0 0 15,1 2 0-15,0-1 0 0,5-8 0 0,-4 11 0 16,4-11 0-16,-5 10 0 0,0 2 128 0,1-2-128 16,4-10 144-16,-2 12-144 0,2 0 128 0,0-12-128 15,0 13 0-15,0 0 0 0,0 1 128 0,2 1-128 16,-2-1 0-16,1 2 144 0,0 0-144 0,-1 4 0 15,0 0 0-15,2 2 0 0,0 0 0 0,-1 4 0 16,1-1 0-16,0 1 0 0,1 3 0 0,1-2 0 16,2 2 128-16,0 2-128 0,-4 1 0 0,2 1 0 15,3 0 0-15,-2 1 128 0,-1-2-128 0,0 3 0 0,-2 4 0 0,0 1 0 16,-1-3 0-16,-1 1 128 0,-1 0-128 0,-1-2 0 16,2 1 128-16,0 1-128 0,-1 1 0 0,2-1 128 15,-1-6-128-15,0 2 0 0,0-1 0 0,0-1 128 16,0 1 16-16,2 0 0 0,-1 2 0 0,0-4 0 15,-2 0-144-15,1 3 128 0,1-2-128 0,2 3 128 16,-2-1-128-16,2 1 0 0,1-1 0 0,-2 0 0 16,0 1 0-16,1-1 128 0,3 1-128 0,-2 1 0 15,0 1 0-15,-2-4 0 0,1-3 128 0,-1-3-128 16,2-4 0-16,0 1 192 0,-1-1-192 0,1-1 192 16,1-2-192-16,-2 0 0 0,-3-1 144 0,2-1-144 15,5 1 0-15,-3-4 128 0,-4 1-128 0,2 0 0 0,2 1 0 16,0-2 128-16,-1 1-128 0,-2 1 0 15,-2-4 0-15,-1 1 144 0,4 0-144 0,-4 2 0 0,0 1 128 0,-1-3-128 16,0 2 0-16,0 0 0 0,-3-1 128 0,2 1-128 16,1 1 0-16,0 0 0 0,2-1 0 0,-1-1 0 15,0 0 0-15,2-1 0 0,1 0 128 0,-1-2-128 16,-1-2 0-16,2 2 0 0,3 1 0 0,-3-4 0 16,-1-9 128-16,0 15-128 0,2-2 0 0,-2-4 0 15,0 0 0-15,0 3 0 0,0 2 128 0,0 2-128 16,1-1 0-16,-1 1 0 0,-3 2 0 0,2-1 0 15,1 3 0-15,0-1 0 0,-1-1 0 0,-1 2 0 16,1-3 0-16,1-3 0 0,1-2 0 16,-1 0 0-16,-1 0 0 0,2-1 0 0,-1-11 128 0,3 9-128 15,-3-9 0-15,0 9 0 0,0-9 0 0,3 12 0 0,-3 0 0 0,0 0 0 16,3-2 0-16,-3-10 0 0,-1 9 0 0,1-9 0 16,-2 11 0-16,-1-2 0 0,3-9 128 0,-5 8-128 15,-1-3 0-15,6-5 0 0,0 0 128 0,-3 10-128 16,-3-2 0-16,6-8 0 0,-2 9 0 0,2-9 0 15,-3 11 0-15,3-11 0 0,-4 9 0 0,4-9 0 16,0 0 0-16,0 0 0 0,0 0 0 0,4 9 0 16,-4-9 0-16,0 0 0 0,0 0 0 0,0 0-144 15,4 9 144-15,-4-9 0 0,0 0 0 0,4 8 0 16,-4-8 0-16,0 10 0 0,0-10 0 0,0 0 0 16,-4 8 0-16,4-8 0 0,0 0 0 0,0 0 0 15,0 0 0-15,0 0 0 0,0 0 0 0,0 0 0 16,0 0 0-16,0 0 0 0,0 0 0 0,0 0 0 0,13 0 0 15,-13 0 0-15,12-1 0 0,0-2 0 16,-1 2 0-16,-11 1 0 0,0 0 0 0,15-3 0 0,0 3 0 16,-2 0 0-16,-13 0 0 0,15 2-128 0,0 0 128 0,0 1 0 15,-1-2 0-15,-1 2-128 0,-1-2 128 0,1-1 0 16,0-1 0-16,0-1 0 0,-13 2 0 0,14-1 0 16,-1 1 0-16,-1 1-128 0,-12-1 128 0,12-1-192 15,-12 1 192-15,11-1-192 16,-11 1-480-16,0 0-96 0,0 0-32 0,0 0 0 15,0 0-1504-15,0 0-320 0,0 0-48 0,10-11-8880 16,-3 4-1776-16</inkml:trace>
  <inkml:trace contextRef="#ctx0" brushRef="#br2" timeOffset="165541.06">30708 12047 5519 0,'0'0'496'0,"0"0"-496"0,0 0 0 0,0 0 0 16,0 0 2176-16,0 0 352 0,0 0 64 0,0 0 16 15,0 0-816-15,0 0-176 0,0 0-16 0,0 0-16 16,2-9 352-16,-2 9 80 0,0 0 16 0,0 0 0 15,0 0-352-15,0 0-64 0,0 0-16 0,0 0 0 16,0 0-384-16,0 0-64 0,-10 1-32 0,1 3 0 16,0 3-336-16,1 0-64 0,0 2-16 0,-1 5 0 15,0 2-272-15,-2 4-64 0,1 2-16 0,-2 0 0 0,-2 3-352 0,0 0 144 16,-2 0-144-16,0 1 0 0,-1 1 128 0,-1 2-128 16,-3-4 0-16,3 2 0 0,2-1 0 0,1-1 0 15,-5-2 0-15,1-2 0 0,-1-1 0 0,0 2-176 16,1-5 32-16,2-2 0 15,1 0-672-15,5-2-128 0,-3 0-16 0,1-7-16 16,2 1-1936-16,0-5-384 0</inkml:trace>
  <inkml:trace contextRef="#ctx0" brushRef="#br2" timeOffset="165795.75">30229 12181 19343 0,'0'0'1728'0,"0"0"-1392"0,0 0-336 0,0 0 0 16,0 0 4048-16,0 0 752 0,0 0 128 0,0 0 48 15,11 2-3632-15,-1 0-736 0,1 2-144 0,0 3-16 16,0-1 64-16,0 2 0 0,1 2 16 0,0 3 0 16,1 3 0-16,0 0 0 0,0-1 0 0,1 2 0 15,1 0-224-15,-1 0-48 0,-2 0-16 0,1 0 0 16,1-3-240-16,2 1 0 0,-1-2 0 0,1 2 0 15,-3 0 0-15,0-2 0 0,0 0 0 0,-1-3 0 16,-2 2-1280-16,0 0-368 0,-3-1-64 0,1 1-10144 16,-1 0-2032-16</inkml:trace>
  <inkml:trace contextRef="#ctx0" brushRef="#br2" timeOffset="166132.31">30894 12563 40431 0,'0'0'1792'0,"0"0"368"0,-9-1-1728 0,9 1-432 0,-9 1 0 0,9-1 0 16,0 0 448-16,0 0 16 0,4 16 0 0,-2-4 0 16,2 1-464-16,0 1 0 0,-1 2 0 0,1 2 0 15,1-2 0-15,0 2 0 0,-1 1 0 0,-1 2 0 16,-2-1 0-16,2-1 0 0,-1 3 0 0,2-1 0 16,-3-1 0-16,2-1 0 0,0 0 0 0,-1-1 0 31,1-2-576-31,0-1 0 0,-2-2 0 0,3 0 0 0,1-1-3312 0,-2-2-656 0</inkml:trace>
  <inkml:trace contextRef="#ctx0" brushRef="#br2" timeOffset="166657.26">30691 13224 11967 0,'4'-21'528'0,"-3"12"112"0,-1 9-512 0,0 0-128 0,0 0 0 0,0 0 0 15,3-9 4352-15,-3 9 832 0,0 0 160 0,0 0 32 16,0 0-3728-16,0 0-752 0,0 0-160 0,-2 13-32 16,-2 0 272-16,-1 4 48 0,0 4 16 0,-3 1 0 15,-1 2-80-15,-1 2-32 0,-2 1 0 0,1 0 0 16,0 2-240-16,-2-2-48 0,-4 3-16 0,-2 2 0 16,1-1-272-16,-3 2-48 0,-2-3-16 0,-1 2 0 0,4 0-288 15,-3-3 128-15,-1 0-128 0,-1-4 0 0,0 1 0 0,3 0 0 16,2-2 0-16,2-2 0 15,0-7-688-15,2 0-80 0,4-2-32 0,2-4 0 16,1-4-2000-16,9-5-400 0,0 0-64 0</inkml:trace>
  <inkml:trace contextRef="#ctx0" brushRef="#br2" timeOffset="166898.28">30275 13335 30399 0,'0'0'2704'0,"0"0"-2160"0,0 0-544 0,0 0 0 16,0 0 2048-16,0 0 288 0,0 0 64 0,12 1 16 15,1 3-1840-15,1 1-384 0,-1 5-64 0,3-1 0 16,1 4-128-16,2 1 176 0,2 6-176 0,1-3 192 16,-5 0-64-16,3 2-128 0,2 2 192 0,-3 1-64 15,0 0-128-15,-1-1 0 0,-1-1 0 0,-3 1 0 16,-1 2-192-16,-1-1-112 0,-2 0-16 0,0 0-16 31,-3 1-2608-31,1-2-528 0,-1-2-112 0</inkml:trace>
  <inkml:trace contextRef="#ctx0" brushRef="#br2" timeOffset="167326.16">30803 13660 15663 0,'0'0'688'0,"0"0"144"0,6-8-656 0,2 0-176 16,3 0 0-16,0 2 0 0,0-5 2240 0,-1 5 432 16,1-1 80-16,0 1 0 0,2-1-1104 0,-1 1-240 15,-4 2-32-15,-8 4-16 0,12-4-48 0,-12 4-16 16,0 0 0-16,0 0 0 0,13-2-464 0,-1 2-112 15,-12 0-16-15,11 2 0 0,0 0-368 0,-11-2-80 0,6 10 0 0,-2 0-16 16,-4-10-240-16,3 14 0 0,-5 2 0 0,0 2 0 16,-3-5 0-16,-1 4 0 0,1-1 0 0,-3-1 0 15,-2 1 0-15,1 0 0 0,2-3 0 0,-2 2 0 16,-1 1 0-16,-1 1 128 0,2-1-128 0,1 1 0 16,1-2 192-16,0 2-64 0,2-4-128 0,2 2 192 15,3 0-64-15,0-2-128 0,0 0 176 0,2-1-176 16,0 0 192-16,3-3-192 0,2-1 192 0,2-2-192 15,3 1 192-15,-1-1-64 0,2-2 0 0,-1 0-128 16,-12-4 0-16,18 4 0 0,3-4 0 0,-1 0 0 16,-3-1 0-16,1-2-320 0,0-2 32 0,1 0 16 15,-1 1-1264-15,0-3-240 0,2-1-48 0,-2-1-13792 16</inkml:trace>
  <inkml:trace contextRef="#ctx0" brushRef="#br2" timeOffset="168940.34">30454 11163 9551 0,'0'0'416'0,"0"0"96"0,0 0-512 0,0 0 0 16,6-8 0-16,-6 8 0 0,0 0 1696 0,0 0 224 16,0 0 64-16,0 0 0 0,0 0-400 0,0 0-80 15,0 0-16-15,0 0 0 0,-1-8-160 0,1 8-48 16,0 0 0-16,0 0 0 0,0 0-192 0,0 0-64 16,0 0 0-16,0 0 0 0,0 0-304 0,0 0-64 15,0 0-16-15,0 0 0 0,0 0-96 0,0 0-32 16,0 0 0-16,-2 13 0 0,0-2-112 0,1 1-16 15,-1-1-16-15,1 2 0 0,0 0 16 0,-2 2 0 16,-2-2 0-16,2 1 0 0,4 2 0 0,-2 2 16 16,-3-2 0-16,3 2 0 0,4 0-144 0,-3 3-16 15,-4-3-16-15,0 2 0 0,1-1-96 0,3 0-128 0,3-4 176 0,-2 4-176 16,-2-1 160-16,-1 0-160 0,5-4 128 0,-3 2-128 16,-4-2 128-16,4-1-128 0,0-13 0 0,3 13 128 15,-5-1 0-15,2-12-128 0,0 0 192 0,0 0-64 16,2 11 64-16,-2-11 0 0,0 0 0 0,0 0 0 15,0 0 0-15,0 0 16 0,0 0 0 0,0 0 0 16,0 0-16-16,0 0-16 0,2-11 0 0,2 1 0 16,0-2-32-16,1 2 0 0,-3-3 0 0,-2-2 0 15,0 2-144-15,2 0 0 0,2-1 0 0,-1-1 0 16,-3 0 0-16,0-2 0 0,1 0 0 0,2 0 0 16,1 0 0-16,-6 0 0 0,-3 0 0 0,3 0 0 15,3 1-192-15,-1-2 192 0,-4 1-160 0,3 3 160 16,2-3-192-16,-2 1 48 0,-5-1 16 0,2 3 0 0,2 1-16 15,2 1 0-15,1 1 0 0,-1-1 0 16,0 1-304-16,0 2-64 0,-1 1-16 0,1 8 0 16,0 0-352-16,0 0-64 0,0 0-16 0,0 0 0 15,0 0-2704-15,0 0-560 0</inkml:trace>
  <inkml:trace contextRef="#ctx0" brushRef="#br2" timeOffset="170322.9">30856 10988 20735 0,'0'0'912'0,"0"0"192"15,-5-8-880-15,5 8-224 0,0 0 0 0,0 0 0 0,-1-7 880 0,1 7 128 16,-3-8 16-16,3 8 16 0,0 0 176 0,0 0 48 16,0 0 0-16,0 0 0 0,0 0-112 0,0 0-32 15,0 0 0-15,0 0 0 0,8-7-240 0,-8 7-48 16,0 0-16-16,12-2 0 0,0 0-304 0,-1 2-64 16,1 0-16-16,-2 0 0 0,-10 0-128 0,15 2-32 15,3-1 0-15,0-1 0 0,-2 0-96 0,1 1-32 16,1 1 0-16,2-1 0 0,-1 0-144 0,1-1 0 15,-2 0 0-15,2 0 0 0,0 0 0 0,0 3 0 16,-3-2 128-16,1 0-128 0,0-2 0 0,1 1 0 16,-2 0 0-16,0 0 128 0,0 0-128 0,1 0 0 15,0 1 0-15,0-1 0 0,-1 0 144 0,-1-1-144 16,-2 0 160-16,1 1-160 0,-2 0 192 0,-2 2-64 0,0 2-128 0,-11-4 192 16,10 0-192-16,-10 0 176 0,0 0-176 0,9 7 160 15,-9-7 0-15,0 0 0 0,0 0 0 0,0 0 0 16,6 8 160-16,-6-8 16 0,0 13 16 0,0-3 0 15,0-10-32-15,0 13 0 0,-3-1 0 16,2 0 0-16,1-1-96 0,2 2-32 0,-2-1 0 0,2 3 0 16,-1-1-192-16,1 5 144 0,1 0-144 0,1 3 128 15,-1 1-128-15,-2 3 0 0,-2 3 0 0,-1 0 128 16,2 2-128-16,0 0 128 0,-1 2-128 0,1 1 128 16,0 4-128-16,0 2 160 0,-3-2-160 0,1 4 160 15,-1-2-160-15,1 6 0 0,-2-5 144 0,1 2-144 16,-1 0 0-16,0 0 128 0,-2 0-128 0,2 0 0 0,1-1 144 15,1 1-144-15,-1 0 192 0,2-2-192 0,-2-1 304 16,0 2-48-16,1-3-16 0,-1 1 0 0,1-1-48 0,-1 2 0 16,-1-2 0-16,2-3 0 0,0 1-64 0,2 1-128 15,-1 1 176-15,0-3-176 0,-3 3 160 0,0 2-160 16,0-3 128-16,0-1-128 0,1 4 128 0,1-5-128 16,-3 2 0-16,1-3 128 0,1 2-128 0,0-4 128 15,-2 0-128-15,1 1 128 0,0-1-128 0,2 1 128 16,-1-3-128-16,1 2 128 0,0 1-128 0,1-3 0 15,1-2 0-15,0-2 0 0,1 0 0 0,1-1 128 16,-2-2-128-16,0-3 0 0,0 0 128 0,2-2-128 16,3-3 128-16,-1-1-128 0,-1 0 128 0,1-1-128 15,0 2 128-15,-2-3-128 0,1-1 0 0,-2-1 128 16,-1 1-128-16,3 1 0 0,1-3 0 0,-2 2 0 16,-3 1 128-16,2 0-128 0,2-1 0 0,-2 1 0 0,-2-1 0 0,1 1 128 15,0 1-128-15,1 0 0 0,2 0 0 0,1-4 0 16,-2 2 0-16,1-3 128 0,-2 3-128 0,1-1 0 15,-1 1 144-15,-1-12-144 0,4 8 160 0,-4-8-160 16,2 9 128-16,-2-9-128 0,6 12 0 0,-2-4 0 16,-3 1 0-16,-1-9 128 0,2 10-128 0,1 0 0 15,0 2 0-15,-3-12 0 0,4 9 0 0,-2 3 0 16,1-1 0-16,-3-11 0 0,1 11 0 0,0-3 0 16,2 1 0-16,-3-9 0 0,0 0 0 0,0 13 0 15,0-4 0-15,3 0 128 0,-3-9-128 0,4 11 0 16,-2-2 0-16,-2-9 0 0,1 12 0 0,2-4 0 15,-3-8 0-15,3 11 0 0,-5 0 0 0,2-11 0 0,0 0 0 0,3 10 0 16,-3 1 128-16,0-1-128 0,0-1 0 0,0-9 0 16,1 11 0-16,1-2 0 0,-2-9 0 0,0 13 0 15,0-5 0-15,0-8 0 0,0 11 0 0,0-3 0 16,0-8 0-16,0 0 0 0,0 11 0 0,1 0 0 16,0-3 0-16,2 3 0 0,-3-11 0 0,2 11 0 15,-2-11 0-15,3 9 0 0,-3-9 0 0,4 11 0 16,0-5 0-16,-4-6 0 0,0 0 128 0,0 0-128 15,0 0 0-15,0 0 0 0,0 0 128 0,0 0-128 16,0 0 0-16,0 0 0 0,0 0 128 0,0 8-128 16,0-8 0-16,0 0 144 0,-4 7-144 0,4-7 0 15,0 0 144-15,-5 6-144 0,5-6 0 0,-6 5 144 16,0-1-144-16,6-4 0 0,0 0 192 0,0 0-192 16,-9 3 192-16,2 1-192 0,7-4 304 0,-5 5-48 0,5-5-16 15,-6 4 0-15,-5-5-32 0,5 1 0 0,6 0 0 16,-9 0 0-16,-1-3 0 0,1 2 0 0,-2-2 0 0,-1 1 0 15,1-1-208-15,1 0 144 0,-2 3-144 16,2-2 128-16,1 4-128 0,-2-2 0 0,2 0 0 0,1 0 0 16,8 0 0-16,-8-4 0 0,8 4 0 0,-6-2 0 31,6 2-1840-31,0 0-288 0,0-15-64 0</inkml:trace>
  <inkml:trace contextRef="#ctx0" brushRef="#br2" timeOffset="175979.21">24033 11842 8287 0,'0'0'736'0,"0"0"-592"16,0 0-144-16,0 0 0 0,0 0 2128 0,0 0 400 15,0 0 80-15,0 0 16 0,2-8-944 0,-2 8-176 16,7-7-32-16,2-3-16 0,1 4-128 0,1 1-32 16,-1 2 0-16,2-2 0 0,0 0-272 0,1 2-48 15,-1 3-16-15,-1-3 0 0,2 2-384 0,0 0-96 16,0 0-16-16,2-1 0 0,-2 2-160 0,0 2-48 16,1 0 0-16,0 2 0 0,1-3-64 0,0 2 0 0,1 0-16 0,1-2 0 15,0 0 64-15,3 1 16 0,2 0 0 0,2-2 0 16,3 1 0-16,0 1 16 0,3-1 0 15,4-1 0-15,2 0-16 0,2 3 0 0,-1 1 0 0,0-2 0 16,0 1-80-16,-1-2-32 0,1 0 0 0,1 1 0 16,0-1-144-16,2 2 0 0,0-1 144 0,1 2-144 15,-2-3 0-15,1 2 144 0,-1 0-144 0,-2 1 0 16,-4-1 128-16,-3 1-128 0,-2 0 0 0,-2 0 0 16,-1 1 0-16,0-2 0 0,0 0 128 0,1-1-128 15,1 0 0-15,2 0 160 0,-1-2-160 0,4 0 128 16,0 0 64-16,0-2 16 0,-2 0 0 0,1 1 0 15,0 0-16-15,-1 1-16 0,-1-3 0 0,-3 0 0 16,-3 0-176-16,-2 0 160 0,-1-1-160 0,-3 1 160 0,-3 1-160 16,-2 0 128-16,-2 1-128 0,-10 1 128 0,11 0-128 0,-11 0 192 15,10-4-192-15,-10 4 192 0,0 0-64 0,11-2-128 16,-11 2 192-16,9-4-64 0,-9 4-128 0,9-3 128 16,-1-2-128-16,-8 5 128 0,10-4-128 0,-10 4 0 15,10-5 0-15,0 1 128 0,-3 0-128 0,-7 4 0 16,0 0 0-16,0 0 0 0,0 0 128 0,0 0-128 15,0 0 0-15,0 0 128 0,0 0 16 0,0 0 0 16,0 0 0-16,0 0 0 0,-6-7-16 0,6 7 0 16,-9-6 0-16,0 5 0 0,-1-2-128 0,0 2 0 15,0-2 0-15,-2 3 128 0,0-3-128 0,0 2 0 16,1-3 0-16,-1 0 0 0,0 2 128 0,0-2-128 16,-1-4 0-16,0 2 128 0,0 2-128 0,0-3 128 0,-1 2-128 0,0-2 128 15,-2 1-128-15,0 1 192 0,-1-1-192 0,0 1 192 16,1 3-64-16,-1-5 0 0,0 4 0 15,0 1 0-15,1-1-128 0,2 1 128 0,-1-1-128 0,2 2 128 16,0-1-128-16,3 2 0 0,1-1 0 0,9 1 0 16,-9 0 0-16,9 0 0 0,0 0 0 0,0 0 0 15,0 0 0-15,0 0 0 0,0 0 0 0,0 0 0 16,0 0 0-16,11 0 0 0,0 0 0 0,3 0 0 16,4 1 0-16,1 3 0 0,-4 0 0 0,4 0 0 15,0 0-128-15,3 3 128 0,-1-1 0 0,0 1 0 16,0-3 0-16,-2 2 0 0,0 2 0 0,-1 0 0 15,-1 0 0-15,-2 1 0 0,0-2 0 0,-1 0 0 0,-1-1 0 16,0 0 0-16,0-2 0 0,0 2 0 0,0-2 0 16,0 1 0-16,0-1 0 0,0 0 0 0,0 0 0 0,-1 1 0 15,1-1 0-15,-2 0 0 0,-2 0 0 0,0 1 0 16,-1 0 0-16,0 2 0 0,-8-7 0 0,9 6 0 16,-1 4 0-16,-8-10 0 0,5 10 0 0,-1 0 0 15,-2 2 0-15,-2-3 0 0,0-9 0 0,-4 15 0 16,-1-2 0-16,-3-3 0 0,-2 2 0 0,-1 0 0 15,1 1 0-15,-2-2 128 0,-1 0 48 0,0-1 0 16,-1 1 0-16,1-2 0 0,0 1 112 0,0 3 32 16,0-4 0-16,0 3 0 0,0-2-320 0,1 2 0 15,-1 0 128-15,1-2-128 0,0-2 0 0,2 0 0 16,0 1 0-16,0 2 0 16,0 0-1600-16,0 2-384 0,0 2-80 0,1-1-16368 0</inkml:trace>
  <inkml:trace contextRef="#ctx0" brushRef="#br2" timeOffset="180318.64">24659 15468 11055 0,'0'0'480'0,"0"0"112"0,-11 4-464 0,1-3-128 16,10-1 0-16,0 0 0 0,0 0 2768 0,0 0 544 15,0 0 96-15,0 0 32 0,0 0-2656 0,0 0-528 16,0 0-96-16,0 0-32 0,0 0 192 0,0 0 48 16,0 0 0-16,0 0 0 0,0 0 336 0,0 0 80 0,0 0 16 0,0 0 0 15,0 0 208-15,0 0 32 0,0 0 16 0,0 0 0 16,0 0-112-16,0 0-32 0,0 0 0 0,10 5 0 16,1-1-272-16,-2-4-64 0,0 0-16 0,1 0 0 15,1 0-224-15,0-2-32 0,1 0-16 0,1 1 0 16,3 0-32-16,-1 1 0 0,1-3 0 0,4 0 0 15,2 0 32-15,0 0 0 0,1 2 0 0,2-1 0 16,1 1-80-16,2 1-16 0,-1 0 0 0,0 1 0 16,1-1 48-16,0-1 0 0,0 0 0 0,-1 1 0 15,-1 0 16-15,-1 0 16 0,0 0 0 0,-3 0 0 16,-1-3-32-16,0 2-16 0,0-2 0 0,1 3 0 16,0-2-32-16,1 0-16 0,1 1 0 0,2 0 0 15,3 1-48-15,1-3-128 0,0 1 192 0,2 0-64 16,1 2 80-16,-1 0 16 0,0 0 0 0,-1 2 0 0,1-2-32 0,0 1-16 15,-5 3 0-15,1-3 0 0,-4 0-176 0,1 1 0 16,0-2 0-16,0 0 0 0,-2 2 0 0,2-2 0 16,0-2 0-16,-3 2 0 0,-4 0 0 0,4-2 128 15,3 0-128-15,-2 2 128 0,-2-3-128 0,0 2 192 16,1-2-192-16,-1 3 192 0,-1-2-192 0,-2 2 0 16,-2 0 0-16,-2-2 128 0,0 0-128 0,1-1 128 15,-4 2-128-15,1 1 128 0,-1-2-128 0,-11 2 128 16,10 0-128-16,-10 0 128 0,0 0 0 0,0 0 0 15,10 0 0-15,-10 0 0 0,0 0 0 0,0 0 0 16,0 0 0-16,0 0 0 0,0 0 48 0,0 0 0 16,0 0 0-16,0 0 0 0,0 0 48 0,0 0 16 15,0 0 0-15,0 0 0 0,0 0-80 0,0 0-16 0,3-9 0 0,-3 9 0 16,0 0-144-16,0 0 160 0,0 0-160 0,0 0 160 16,0 0-160-16,-4-7 0 0,4 7 144 0,-5-7-144 15,5 7 128-15,-7-7-128 0,7 7 160 0,-9-3-160 16,0-1 208-16,9 4-48 0,-9-4-16 0,9 4 0 15,-10-4 32-15,-1 1 0 0,2 1 0 0,0-1 0 16,9 3-48-16,-11-1-128 0,1-3 192 0,0 1-64 16,0-2 0-16,0 1-128 0,1 0 192 0,-3-2-64 15,0 0 0-15,2 1-128 0,0 0 192 0,0-2-64 16,0 0-128-16,0-1 160 0,-2 4-160 0,1-3 160 16,2 0-160-16,2 0 0 0,-3 1 0 0,3 2 128 15,0-2-128-15,7 6 0 0,-9-5 0 0,9 5 0 16,-7-2 0-16,7 2 0 0,0 0 0 0,0 0 0 0,0 0-144 15,0 0 144-15,0 0 0 0,0 0 0 0,-6-3-144 0,6 3 144 16,0 0 0-16,0 0-144 0,0 0 144 0,0 0 0 16,0 0 0-16,0 0-128 0,0 0 128 0,10 5 0 15,-2 2-144-15,1-2 144 0,2 0 0 0,0-1 0 16,0 3-144-16,-1-1 144 0,2-1 0 0,0 1 0 16,-2-1-128-16,2 0 128 0,1 1 0 0,0 2 0 15,0-1 0-15,1-1 0 0,1 2 0 0,-1-1-128 16,2-3 128-16,-1 2 0 0,0 2 0 0,0 0 0 15,1-3-128-15,-2 0 128 0,-2 2 0 0,0-1 0 16,-1 1 0-16,0-1 0 0,-2 1 0 0,0-1 0 16,-9-6 0-16,9 11 0 0,-2-5 0 0,-1 2 0 15,0 0 0-15,-1 0 0 0,-5-8 0 0,2 13 0 16,0-5 0-16,-2 2 0 0,-2 2 0 0,0-1 0 16,-1 0 0-16,1 1 0 0,-5-1 0 0,2 1 0 0,0-1 0 15,-2 0 0-15,-2 1 0 0,0 0 0 0,-2-2 0 0,1 2 144 16,-2 1-144-16,2 1 160 0,1-1-160 0,-2-2 160 15,0 2-160 1,0-4 0-16,-1 1-192 0,2 1 192 0,1-1-224 0,0 1 80 0,0-1 16 0,-1-1 0 31,3-2-1104-31,7-7-224 0,0 0-32 0,0 0-16 0,0 0-1824 0,0 0-384 0</inkml:trace>
  <inkml:trace contextRef="#ctx0" brushRef="#br2" timeOffset="183720.31">28094 15139 16175 0,'0'0'704'0,"0"0"176"0,0 0-704 0,0 0-176 16,0 0 0-16,0 0 0 0,2-9 352 0,-2 9 32 15,4-9 16-15,-4 9 0 0,0 0 16 0,7-9 0 16,-7 9 0-16,5-8 0 0,-5 8 160 0,5-6 48 16,-5 6 0-16,5-9 0 0,-5 9 400 0,0 0 64 15,0 0 32-15,6-8 0 0,-6 8-96 0,0 0-32 16,0 0 0-16,0 0 0 0,0 0-80 0,0 0-16 15,0 0 0-15,0 0 0 0,0 0-48 0,0 0-16 0,0 0 0 0,0 0 0 16,0 0-256-16,-9-3-64 0,-1 3-16 0,1 3 0 16,0 1-160-16,0 0-16 0,0 1-16 0,0 1 0 15,1-1-48-15,-1 5-16 0,0-1 0 0,0 2 0 16,-1 2-80-16,1 1-16 0,-1 1 0 0,0 2 0 16,-1 4-144-16,-1 4 0 0,1 1 144 0,-4 2-144 15,1 4 0-15,0 2 0 0,-2 2 0 0,0 1 128 16,1 0-128-16,-1 3 0 0,-1-1 0 0,0-1 0 15,0 1 0-15,0 1 0 0,2 2 0 0,0-2 0 16,1 1 0-16,1-2 0 0,1-3 0 0,2-2 0 16,1-1 0-16,3-5 0 0,5-4 0 0,2-2 0 15,3-1 0-15,3-2 0 0,-1-4 0 0,5-2 0 0,3-4 0 16,0-1 0-16,-1-3 0 0,3-1 0 0,2-2 0 0,3-3 0 16,0 0 0-16,1-4 0 0,0-2 128 0,1-1-128 15,0-2 160-15,-1-2-160 0,0-2 128 0,2-2-128 16,-1-2 0-16,2-2 144 0,0 0-144 0,0-3 128 15,-1 0-128-15,0-1 128 0,-3 0-128 0,1-1 128 16,-1 0-128-16,-2-4 128 0,0 1-128 0,-3-2 128 16,0 0-128-16,0 0 128 0,-1 0 0 0,-2-1-128 15,-5-1 192-15,0 2-64 0,0-4-128 0,-3 2 0 16,-2-3 144-16,-2 1-144 0,-1 0 128 0,-1 1-128 16,-1-1 128-16,0 3-128 0,-3 2 272 0,-2 3-16 15,-2 1 0-15,-1 3 0 0,-4 0 112 0,1 4 16 16,2 0 0-16,-1 3 0 0,0 2-128 0,-2 2-32 0,-4 0 0 15,1 2 0-15,2 4-224 0,1 1 0 0,0 0 0 16,1 3 0-16,0 1-224 0,1 1-32 0,0 3-16 0,2 1 0 31,1-1-240-31,2 1-32 0,7-5-16 0,-8 11 0 16,2-5-336-16,6-6-64 0,-5 11 0 0,-1-2-16 16,6-9-1632-16,-2 13-320 0,2-3-64 0</inkml:trace>
  <inkml:trace contextRef="#ctx0" brushRef="#br2" timeOffset="184423.49">27936 15598 3679 0,'0'0'160'0,"0"0"32"16,0 0-192-16,0 0 0 0,0-10 0 0,0 10 0 0,0 0 1152 0,-3-9 192 0,3 9 48 0,-2-8 0 15,2 8-832-15,-4-7-176 0,4 7-16 0,0 0-16 16,-7-5 1248-16,7 5 240 0,-7-4 48 0,7 4 16 16,0 0 48-16,-7-6 16 0,1-2 0 0,6 8 0 15,0 0-624-15,0 0-112 0,0 0-16 0,0 0-16 16,-7-5-112-16,7 5 0 0,0 0-16 0,0 0 0 16,0 0-48-16,0 0-16 0,0 0 0 0,0 0 0 0,0 0-176 0,0 0-16 15,0 0-16-15,0 0 0 0,0 0-304 0,0 0-64 16,0 0-16-16,0 0 0 15,-1 13-16-15,2-3 0 0,2 2 0 0,1 0 0 0,-2-1-32 0,3 0-16 16,2-1 0-16,2 3 0 0,-1-5-128 0,1 4-32 16,0-4 0-16,3 1 0 0,1-1 0 0,0-1 0 15,0 0 0-15,3-1 0 0,1 0-16 0,1-2-16 16,-1-2 0-16,1 1 0 0,0-2-160 0,2 2 192 16,-2-3-192-16,2 0 192 0,-2-2-192 0,0 0 0 15,-2-2 0-15,-1 1 128 0,-2-1-128 0,2 3 0 16,0-3-192-16,-3 2 192 15,-12 2-576-15,11-3 0 0,-11 3 0 0,0 0 0 16,0 0-1600-16,0 0-304 0,9-3-64 0,-9 3-8592 16,6-6-1728-16</inkml:trace>
  <inkml:trace contextRef="#ctx0" brushRef="#br2" timeOffset="189034.94">27797 14837 2751 0,'0'0'256'0,"0"0"-256"0,0 0 0 0,0 0 0 0,0 0 2336 0,0 0 416 16,0 0 96-16,0 0 16 0,-8-1-848 0,8 1-160 15,-9 0-48-15,9 0 0 0,-10 3 160 0,10-3 16 16,0 0 16-16,-9 2 0 0,0-2-368 0,9 0-80 15,0 0-16-15,0 0 0 0,-9-2-448 0,9 2-80 16,0 0-32-16,0 0 0 0,0 0-320 0,0 0-64 16,0 0-16-16,0 0 0 0,0 0 0 0,13 2-16 15,0-1 0-15,0-1 0 0,-1-1-96 0,1-1-16 16,0 2 0-16,0 2 0 0,-3-1 32 0,2-1 0 16,1 0 0-16,0 0 0 0,-1 1-224 0,1-1-32 15,1 0-16-15,-1 0 0 0,0 0-32 0,1 0-16 16,0 0 0-16,0 0 0 0,2-1-16 0,1 0 0 0,0-2 0 15,1 1 0-15,0-2-16 0,3 0-128 0,1 0 192 0,0 3-64 16,1-2-128-16,-3 0 128 0,0-1-128 0,1 2 128 16,1-2-128-16,0 1 128 0,-1 2-128 0,-1 0 128 15,-1-1 16-15,1 1 0 0,-3 1 0 0,-2 0 0 16,1 0 16-16,-2 0 0 0,-1-3 0 0,-1 3 0 16,-1 0-16-16,-11 0 0 0,13 0 0 0,-2 2 0 15,0-2-144-15,-11 0 192 0,10-2-192 0,-10 2 192 16,11 0-192-16,-11 0 128 0,10 0-128 0,-10 0 128 15,0 0-128-15,12-2 192 0,-12 2-192 0,10-3 192 16,-10 3-192-16,0 0 192 0,9-2-192 0,-9 2 192 16,0 0-192-16,0 0 128 0,11-2-128 0,-11 2 128 15,0 0 32-15,0 0 0 0,0 0 0 0,0 0 0 0,0 0 32 16,0 0 0-16,0 0 0 0,0 0 0 0,0 0 80 0,2-7 32 16,-2 7 0-16,0 0 0 0,0 0-32 0,-2-10 0 15,2 10 0-15,-5-9 0 0,-1 1-80 0,1 2 0 16,5 6-16-16,-6-8 0 0,0 0-16 0,1 2 0 15,5 6 0-15,-6-9 0 0,0 0 0 0,1 2 0 16,-1-2 0-16,-1 2 0 0,1 1-32 0,-1-1-128 16,-1 1 192-16,-1 1-64 0,-1 2-128 0,-1-1 0 15,0 1 144-15,0 1-144 0,-1-1 0 0,1 2 0 16,-1 0 0-16,-1 1 128 0,0 0-128 0,1 0 0 16,0 0 0-16,3 0 0 0,9 0 0 0,-10 0 0 15,-3 0 0-15,13 0 0 0,0 0 0 0,0 0-160 16,-9 0 160-16,9 0-160 15,0 0-368-15,0 0-80 0,0 0-16 0,4-8 0 16,2 1-1984-16,2 1-400 0,1-2-64 0,1-1-17040 0</inkml:trace>
  <inkml:trace contextRef="#ctx0" brushRef="#br2" timeOffset="190446.2">28976 15532 2751 0,'0'0'256'0,"0"0"-256"0,0 0 0 0,0 0 0 16,0 0 5008-16,0 0 960 0,-9 1 192 0,9-1 48 16,0 0-4400-16,0 0-864 0,0 0-176 0,0 0-48 15,0 0 16-15,0 0 0 0,0 0 0 0,0 0 0 16,0 0 256-16,0 0 48 0,0 0 16 0,0 0 0 16,0 0-64-16,11 4-16 0,-1-1 0 0,-10-3 0 0,12 1-336 0,-2-1-80 15,1-3-16-15,2 1 0 0,-1-1-288 0,-1 0-48 16,2 1-16-16,0-1 0 0,2-3-192 0,0 2 0 15,2 1 0-15,2-1 0 0,-1-1 0 0,1 1-240 16,2 0 48-16,0 0 16 16,0 2-336-16,-3-2-64 0,-2 1 0 0,-1 3-16 15,2 0-384-15,-4 0-80 0,-13 0-16 0,0 0-9408 16,0 0-1872-16</inkml:trace>
  <inkml:trace contextRef="#ctx0" brushRef="#br2" timeOffset="190784.84">28910 15716 32479 0,'0'0'1440'0,"0"0"288"0,0 0-1376 0,0 0-352 0,0 0 0 0,0 0 0 16,0 0 384-16,0 0 0 0,0 0 0 0,9 5 0 15,-9-5 96-15,14 0 32 0,1-3 0 0,0 2 0 16,0 0 176-16,0-1 32 0,1-3 16 0,0 1 0 16,2 0-176-16,-1 2-48 0,-1-2 0 0,0 0 0 15,1-1-304-15,-1 1-64 0,-2 0-16 0,1 1 0 0,-2-1-128 0,-3 2 0 16,-10 2 0-16,9-3 0 15,-9 3-480-15,9-4-128 0,-9 4-32 0,10-2 0 16,-10 2-2224-16,10-6-448 0,0 1-80 0</inkml:trace>
  <inkml:trace contextRef="#ctx0" brushRef="#br2" timeOffset="192863.98">30220 14751 8287 0,'0'0'368'0,"0"0"80"0,0 0-448 0,0 0 0 16,0 0 0-16,0 0 0 0,0 0 2720 0,0 0 464 16,0 0 80-16,0 0 32 0,0 0-1824 0,0 0-352 15,0 0-80-15,0 0-16 0,0 0 192 0,0 0 16 16,0 0 16-16,0 0 0 0,0 0 48 0,0 0 16 15,-5-8 0-15,5 8 0 0,0 0-320 0,0 0-64 16,0 0-16-16,-8-4 0 0,8 4-32 0,0 0-16 16,-12 4 0-16,3-3 0 0,0 1-112 0,0 0-32 15,0 1 0-15,9-3 0 0,-12 2-80 0,2 1 0 16,1 0-16-16,-2-1 0 0,-1 1-176 0,2-1-16 0,1-2-16 0,0 3 0 16,-2 1-32-16,2-4-16 0,-1 0 0 0,1 0 0 15,9 0-176-15,-11-3-48 0,2 2 0 0,9 1 0 16,-9-3-144-16,1 1 160 0,-1 1-160 0,9 1 160 15,0 0-32-15,-9 0 0 0,1 0 0 0,8 0 0 16,0 0 0-16,0 0 0 0,-10 0 0 0,2 0 0 16,8 0-128-16,-9 1 192 0,9-1-192 0,-9 4 192 15,1-2-64-15,8-2-128 0,0 0 192 0,0 0-64 16,-12 4-128-16,12-4 128 0,0 0-128 0,0 0 128 16,0 0 0-16,0 0-128 0,0 0 192 0,0 0-64 15,0 0-128-15,0 0 160 0,0 0-160 0,0 0 160 16,0 0-160-16,0 0 128 0,0 0-128 0,0 0 128 15,0 0-128-15,0 0 128 0,-4 9-128 0,4-9 128 0,0 0-128 0,-1 12 0 16,1-12 0-16,-2 9 128 0,1 3-128 0,2-2 0 16,2 1 0-16,1-1 128 0,-4-10-128 0,4 13 0 15,-1 0 0-15,0 3 0 0,1-3 0 0,0 1 0 16,1 2 0-16,1 0 0 0,-1 1 0 0,-1 2 0 16,-2 2 128-16,2 1-128 0,3 0 0 0,-5 3 0 15,-2 0 0-15,0 4 0 0,0-5 0 0,-1 8 0 16,-1 0 0-16,-1 0 0 0,2-4 0 0,-1 0 0 15,1-2 0-15,-2 4 0 0,1-2 0 0,-1 2 160 16,1-2-160-16,-1 2 160 0,0-3-32 0,3 2-128 16,3 1 192-16,1 0-64 0,2-3-128 0,-2 3 0 15,-4-4 144-15,0 3-144 0,-1-2 0 0,-2 3 0 0,0-2 0 16,1 3 128-16,2 5-128 0,-1-2 0 0,-2-4 0 16,2 0 128-16,2-4-128 0,-1 0 0 0,-1-1 0 0,0 0 128 15,1-2-128-15,-2 1 0 0,0-2 128 0,-2 0-128 16,0-1 0-16,1 1 128 0,3-1-128 0,-6 1 0 15,-9 0 0-15,2 1 128 0,4 0-128 0,2 4 0 16,1 6 0-16,1-3 0 0,-1-5 0 0,0-2 128 16,1-2-128-16,1-1 0 0,2-2 0 0,-2-2 128 15,-3-9-128-15,2 5 0 0,1 1 0 0,1 3 128 16,1-1-128-16,1 2 0 0,-2-1 0 0,0 0 0 16,-1-1 0-16,2 4 0 0,0-2 0 0,-1 2 0 15,-1-3 0-15,1 2 0 0,0 0 0 0,1 0 128 16,-3 2-128-16,1-2 0 0,0-1 0 0,3 0 0 15,-1 0 0-15,1-1 0 0,0-2 0 0,1 0 0 0,1 1 0 16,0-1 0-16,-1-1 0 0,-1 0 128 0,1 2-128 0,0-2 0 16,0-2 0-16,1 4 0 15,1-2 0-15,-2 0 0 0,-2 4 0 0,1-3 0 0,0 2 0 0,-1 1 0 16,5 0 0-16,0 2 0 0,-3 1 0 0,0-1 0 16,1-4-160-16,-1 0 160 0,-1-2-160 0,1 0 160 15,0 2-128-15,0-4 128 0,0-11 0 0,0 13 0 16,0-1 0-16,1 0 0 0,1-3 0 0,0 0 0 15,-1 0 0-15,0 0 0 0,-1-9 0 0,3 12 0 16,-3-3 0-16,0-9 0 0,3 9 0 0,-3-9 0 16,-2 12 0-16,2-1 0 0,0-11 0 0,3 10 0 15,-3-10 0-15,0 0 0 0,1 9 0 0,-1-9 0 16,3 9 0-16,-3-9 0 0,0 0 0 0,0 0 0 0,0 0 0 0,0 0 0 16,0 0 0-16,0 0 0 0,1 11 0 15,-1-11-128-15,0 0 128 0,0 0 0 0,0 0 0 0,0 0 0 16,0 0 0-16,0 0 0 0,0 0 0 0,1 10 0 15,-2-1 0-15,1-9 0 0,0 0 0 0,0 0 0 16,0 0 0-16,0 0 0 0,0 0 0 0,0 0 0 16,-4 9 0-16,4-9 0 0,-1 9 0 0,1-9 0 15,0 0 0-15,-3 10 0 0,3-10 0 0,0 0 0 16,0 0 0-16,-2 9 0 0,0 1 0 0,2-10 0 16,0 0 0-16,-1 11 0 0,-2-2 0 0,3-9-128 15,-1 10 128-15,0-1 0 0,-2 0 0 0,3-9 0 16,-1 11 0-16,-2-3 0 15,-3-2 0-15,6-6 0 0,-3 9 0 0,3-9 0 0,0 0 0 0,-2 9 128 16,2-9-128-16,0 0 0 0,0 0 0 0,0 0 0 16,0 0 0-16,0 0 0 0,0 0 0 0,0 0 0 0,0 0 0 0,0 0 0 15,-2 11 0-15,2-11 128 0,0 0-128 0,0 0 0 16,-1 9 0-16,1-9 0 0,0 0 0 0,0 0 0 16,0 0 0-16,0 10 0 0,0-10 0 0,0 0 0 15,0 0 0-15,0 0 0 0,0 0 0 0,0 0 0 16,0 0 0-16,-1 11 0 0,1-11 0 0,0 0 0 15,0 0 0-15,-2 10 0 0,0-1 0 0,2-9 0 16,0 0 0-16,0 0 0 0,-4 8 0 0,4-8 0 16,-3 9 0-16,3-9 0 0,0 0 0 0,0 0 0 15,0 11 0-15,0-11 0 0,0 0 0 0,0 0 0 16,0 0 0-16,2 10 0 0,-2-10 0 0,0 0 0 16,0 0 0-16,0 0 0 0,3 12 0 0,-3-12 0 0,0 0 0 15,0 0 0-15,2 9 0 0,-2-9 0 0,0 0 0 0,0 0 0 16,1 9 0-16,-1-9 0 0,0 0 0 0,-1 9 0 15,-2 0 0-15,3-9 0 0,0 0 0 0,0 0 128 16,-2 10-128-16,2-10 0 0,0 10 0 0,0-10 0 16,0 0 0-16,-2 10 0 0,2-10 0 0,-1 8 0 15,1-8 0-15,0 0 0 0,0 0 0 0,0 9 0 16,0-9 0-16,0 0 0 0,0 0 0 0,0 9 0 16,0-9 0-16,0 0 0 0,0 0 0 0,0 0 0 15,0 0 0-15,-3 8 128 0,3-8-128 0,0 0 0 16,0 0 0-16,-4 9 144 0,4-9-144 0,0 0 0 15,0 0 128-15,0 0-128 0,-5 8 0 0,5-8 0 16,0 0 0-16,0 0 0 0,-5 9 0 0,5-9 0 0,0 0 0 0,-5 7 0 16,5-7 0-16,0 0 0 0,0 0 0 0,0 0 0 15,0 0 0-15,0 0 0 0,0 0 0 0,0 0 0 16,0 0 0-16,0 0 0 0,0 0 0 0,0 0 0 16,0 0 128-16,0 0-128 0,0 0 0 0,0 0 128 15,0 0-128-15,0 0 0 0,0 0 160 0,0 0-160 16,17 1 128-16,-2-2-128 0,0-4 144 0,0 2-144 15,1-1 160-15,4 0-160 0,0-1 0 0,1 2 0 16,0 0 0-16,0 0 0 0,0 0 0 0,-3 3 0 16,2 3 0-16,-1-2 0 0,2 4 0 0,-3-2 0 15,-2 1 0-15,-2 0 0 0,1 1 0 0,-4 2 0 16,-2-2 0-16,-1 0 0 0,-8-5-240 0,7 7-32 16,-7-7-16-16,0 0 0 15,0 0-992-15,0 0-192 0,-4 7-32 0,4-7-13344 0,-9 0-2656 16</inkml:trace>
  <inkml:trace contextRef="#ctx0" brushRef="#br2" timeOffset="195932.7">30616 14962 4607 0,'0'0'400'0,"0"0"-400"0,0 0 0 0,0 0 0 16,0-10 2656-16,0 10 448 0,0 0 96 0,0 0 0 16,4-11-1056-16,0 2-224 0,-4 9-32 0,4-9-16 15,-1 0 176-15,-3 9 48 0,2-9 0 0,1 0 0 16,1-1-400-16,-4 10-80 0,3-9-16 0,-1 1 0 16,-2 8-496-16,5-7-96 0,-5 7-32 0,0 0 0 15,3-9-400-15,-3 9-96 0,0 0-16 0,0 0 0 0,0 0-48 0,0 0-16 16,0 0 0-16,0 0 0 0,0 0-16 0,0 0-16 15,0 13 0-15,0 1 0 0,0 2-192 0,0 1-48 16,-1 2 0-16,1-1 0 0,2 2 128 16,-2 1 0-16,-1 0 16 0,2 1 0 0,2 4-48 0,-2-1-16 15,-2-1 0-15,1 2 0 0,3 3-80 0,-2-1-128 16,-1-2 176-16,0 1-176 0,0 2 128 0,0-2-128 16,2-2 0-16,-2-3 0 0,-1-1 192 0,1-3-192 15,0-2 192-15,0-2-192 0,1-1 384 0,-1 0-48 16,-1-1 0-16,1-3 0 0,0-9-144 0,0 0-16 15,-1 12-16-15,1-12 0 0,0 0-32 0,0 0-128 16,0 0 192-16,0 0-64 0,0 0 0 0,0 0 0 16,0 0 0-16,0 0 0 0,0 0-128 0,0 0 192 0,0 0-192 15,-1-12 192-15,1 0-192 0,2 1 0 0,2 0 144 16,0-3-144-16,-1-3 0 0,2 0 0 0,1-1 0 0,1-1 128 16,-1 0-128-16,2 1 0 0,3 1 0 0,-1 0 0 15,-1 1 0-15,2 3 0 0,0 1 0 0,0 2-128 16,-2-2 128-16,0 2 0 0,0 1 0 0,0-1-128 15,2 1 128-15,-5 1 0 0,-6 8 0 0,8-7-128 16,1-1 128-16,0 1 0 0,-1 1 0 0,1 3 0 16,2-1 0-16,-1 2 0 0,2 2 0 0,-2 0-128 15,-10 0 128-15,16 0 0 0,3 1 0 0,0 4-128 16,-6 2 0-16,2 2 0 0,2 0 0 0,0 3 0 16,0-1 0-16,-1 2 0 0,-2 0 0 0,1 2 0 0,-2-1 128 15,-2 6-192-15,-3 3 192 0,-1-3-192 0,-1-2 192 0,-2-1-128 16,-4-3 128-16,0 3-128 0,0-4 128 0,-1 2 0 15,-3-4 0-15,0 1 0 0,-1 0 0 0,0 0 0 16,1-1 0-16,-2 0 0 0,-1-4 0 0,-1 1 128 16,-1-1-128-16,-2-1 0 0,-2 0 0 0,1-1 128 15,1 0-128-15,-4 0 0 0,0-2 128 0,-4 1-128 16,0-3 128-16,-2 2-128 0,0-1 0 0,-2-2 144 16,-2 0-144-16,1 2 0 0,2-1 128 0,0-1-128 15,-3-3 0-15,5 1 0 0,1-1 128 0,2-1-128 16,2 0 0-16,0 0 0 0,2 2 0 0,2-1 0 15,-2 0 0-15,1 1 0 0,1-1 0 0,4 1 0 16,7 2 0-16,-10-4-144 16,1 0-1024-16,4 1-208 0,5 3-32 0,0 0-16 15,-3-6-1552-15,3 6-304 0,0 0-64 0</inkml:trace>
  <inkml:trace contextRef="#ctx0" brushRef="#br2" timeOffset="197245.11">30606 16026 8287 0,'0'0'368'0,"0"0"80"0,0 0-448 0,0 0 0 16,0 0 0-16,0 0 0 0,-1-11 4080 0,1 11 720 0,0 0 160 0,0 0 32 16,0 0-2752-16,0 0-528 0,0 0-112 0,0 0-32 15,0 0-544-15,0 0-128 0,0 0 0 0,0 0-16 16,0 0-240-16,8 11-32 0,-2 2-16 0,-1 1 0 15,1 5-16-15,-3-1 0 0,0 0 0 0,-2 0 0 16,-1 2 48-16,2-1 0 0,-1 1 0 0,-1 1 0 16,-1 1-48-16,-1-4-16 0,2-2 0 0,0 1 0 15,2 0-80-15,-2 1-16 0,1 2 0 0,2-3 0 16,-1-4-48-16,1-2-16 0,-3-11 0 0,5 12 0 16,-5-12-208-16,7 8-32 0,-7-8-16 0,0 0 0 15,0 0-144-15,10 5 192 0,-1-2-192 0,-9-3 192 16,0 0-192-16,11-6 192 0,-2 0-192 0,-2-3 192 0,-1-3-192 0,0 2 0 15,2-2 144-15,-1 4-144 16,-7 8 0-16,6-9 0 0,1 1 0 0,-7 8 128 0,0 0-128 0,0 0 0 16,0 0 0-16,0 0 0 0,0 0 0 0,0 0 0 15,0 0 0-15,9 7-128 0,0 0 128 0,-3 1-128 16,-2 4 128-16,0 0-128 0,0-1 128 0,0 1 0 16,1 0 0-16,0-2-128 0,1 0 128 0,0-3 0 15,1 2 0-15,-1-1 0 0,-6-8 0 0,8 8 0 16,0 0 0-16,-8-8 0 0,10 8 0 0,-2-3 0 15,-8-5 128-15,9 4-128 0,0-2 224 0,-9-2-32 16,12 3 0-16,-12-3 0 0,10-4 64 0,2 2 0 16,1-1 0-16,0 2 0 0,-2-3 0 0,-11 4 0 15,6-5 0-15,3-2 0 0,2 2-64 0,-5-2 0 0,-6 7 0 0,7-10 0 16,1-1-64-16,2 1 0 0,2 0-128 0,-6-1 192 16,0-2-192-16,0 0 144 0,3-1-144 0,-1-1 128 15,-4 1-128-15,1 1 160 0,2-5-160 0,0 1 160 16,1-1-160-16,-1 2 0 0,-2-1 144 0,0-1-144 15,2-1 0-15,-3 0 0 0,-2 2 0 0,1-1 128 16,1 1-128-16,-2 0 0 0,-3 1 0 0,0 1 0 16,1 1 0-16,-1 1-192 0,-3 0 192 0,-2 3-192 15,4 2-256 1,-1 2-64-16,1-1-16 0,2 7 0 0,-4-5-1392 0,4 5-256 16,0 0-64-16,0 0-11200 0,0 0-2224 0</inkml:trace>
  <inkml:trace contextRef="#ctx0" brushRef="#br2" timeOffset="197622.28">31241 16434 22399 0,'0'0'992'0,"0"0"208"0,0 0-960 0,0 0-240 15,0 0 0-15,0 0 0 0,0 0 1520 0,0 0 256 0,0 0 48 0,8 8 16 16,-2 0 16-16,-6-8 0 0,4 11 0 0,-1 1 0 15,-1 0-256-15,1 1-64 0,-2 0 0 0,1 0 0 16,-1-1-464-16,-1 1-112 0,0 0 0 0,1 1-16 16,-1-4-576-16,2 2-112 0,0-1-32 0,-1-1 0 15,2 1-64-15,-3-1-16 0,0 2 0 0,0-2 0 16,0-10-144-16,0 12-192 0,-1 0 32 0,1-2 16 31,0-1-496-31,0 2-80 0,-2 2-32 0,1-3 0 16,1-10-1872-16,0 13-368 0,-1 0-80 0,0 0-7728 0,1-13-1552 0</inkml:trace>
  <inkml:trace contextRef="#ctx0" brushRef="#br2" timeOffset="198651.39">30649 17105 17039 0,'0'0'752'0,"0"0"160"0,0 0-720 0,0 0-192 16,0 0 0-16,0 0 0 0,-3-7 1440 0,3 7 256 15,0 0 48-15,0 0 16 0,-1-8-256 0,1 8-48 16,0 0-16-16,0 0 0 0,0 0 80 0,0 0 16 16,0 0 0-16,0 0 0 0,0 0-288 0,0 0-48 15,0 0-16-15,0 0 0 0,0 0-128 0,3 13-32 16,-2 1 0-16,0 3 0 0,1 3-176 0,-1-1-32 0,0 1-16 0,-1 2 0 15,0 3-96-15,0-1 0 0,-1 0-16 0,1 1 0 16,0 1-144-16,1 1-32 0,1 2 0 0,-1-6 0 16,-1-1-96-16,3-1-32 0,0-1 0 0,1-5 0 15,-1 0-96-15,0-1-32 0,-1-1 0 0,2-2 0 16,-4-11-64-16,7 9 0 0,-1 0-16 0,-6-9 0 16,0 0-176-16,0 0 192 0,11 0-192 0,-11 0 192 15,0 0-192-15,10-4 128 0,-4-4-128 0,1 2 128 16,-7 6-128-16,8-10 128 0,-2 0-128 0,0 0 128 15,-1 2-128-15,0-1 0 0,-1 0 0 0,-4 9 0 16,0 0 0-16,4-8 0 0,-4 8 0 0,0 0 0 16,0 0-128-16,0 0 128 0,0 0-160 0,8 10 160 0,-3 1-144 0,0 0 144 15,-1 0-128-15,2-1 128 0,-2 2 0 0,2-2-128 16,-2 1 128-16,1-1 0 0,1 1 0 0,1-4 0 16,-7-7 0-16,8 7 0 0,-1 0 0 0,1-2 0 15,-8-5 0-15,12 5 0 0,-2-1 0 0,0-3 144 16,-10-1-144-16,10 1 0 0,-1-1 192 0,-9 0-192 15,0 0 192-15,13-2-192 0,-4-2 240 0,-9 4-64 16,0 0-16-16,9-7 0 0,-1-2 32 0,0 0 0 16,0-1 0-16,1-1 0 0,3 1-16 0,-4-3 0 15,-2-4 0-15,2 0 0 0,4 1-48 0,-3-3-128 16,-3-5 192-16,3 1-64 0,2-2-128 0,-2 0 0 16,-4-2 0-16,2 1 0 0,-1 0 0 0,1 2 0 15,-2-1 0-15,-1 5 0 16,0 1-512-16,-2 4 32 0,1-1 0 0,0 4 0 15,-1 3-1088-15,1 0-224 0,-3 9-32 0,0 0-16 16,0 0-1216-16,0 0-240 0,0 0-48 0</inkml:trace>
  <inkml:trace contextRef="#ctx0" brushRef="#br2" timeOffset="199100.99">31195 17633 16575 0,'0'0'1472'0,"0"0"-1168"0,0 0-304 0,0 0 0 15,0 0 3024-15,9-4 560 0,-9 4 96 0,10-6 32 0,-10 6-1840 0,10-5-352 16,-2 0-80-16,0-1-16 0,-8 6-112 0,9-6-32 16,-1 2 0-16,-1 0 0 0,1-1-416 0,-8 5-96 15,11 0 0-15,-11 0-16 0,9-3-368 0,-9 3-64 16,9 1 0-16,-9-1-16 0,0 0-176 0,0 0-128 15,0 0 192-15,0 0-192 0,5 8 192 0,-5-8-192 16,0 0 192-16,0 0-192 0,-1 12 128 0,-3-3-128 16,-3-2 0-16,1-1 0 0,-1 1 128 0,1 0-128 15,-3 1 0-15,0 0 0 0,-1 0 128 0,1 2-128 16,2 0 144-16,-1 0-144 0,1 3 0 0,-1 0 0 16,1 3-208-16,0-2 64 0,-1-1 16 0,2 1 0 15,-1 3 0-15,2 0 0 0,1-1 128 0,1-2 0 0,2 1 0 0,1-1-128 16,1-1 128-16,2-1 0 0,0-1 0 15,1 0 0-15,1 1 0 0,0-1 128 0,-1 0-128 0,2 1 0 16,2 1 144-16,0-3-144 0,-1-4 192 0,0 1-192 16,3-3 0-16,0-1 0 0,2-1 0 0,-1 1 0 15,1-2-128-15,3 0 128 0,1 2-208 0,5-6 80 32,0-1-480-32,1 1-96 0,-1 0 0 0,0-2-16 15,1-6-2704-15,-4-4-544 0</inkml:trace>
  <inkml:trace contextRef="#ctx0" brushRef="#br2" timeOffset="200512.92">31622 14700 7647 0,'0'0'336'0,"0"0"80"0,-7 7-416 0,7-7 0 0,0 0 0 0,-9 5 0 15,3 1 832-15,6-6 96 0,0 0 16 0,-7 5 0 16,7-5 560-16,0 0 112 0,0 0 32 0,0 0 0 16,0 0 240-16,0 0 48 0,0 0 16 0,0 0 0 15,0 0-64-15,0 0-16 0,0 0 0 0,0 0 0 16,0 0-256-16,0 0-48 0,0 0-16 0,10 4 0 0,-10-4-368 0,12 3-80 16,0-3-16-16,-2 1 0 0,-10-1-384 0,13 3-96 15,0-3-16-15,0 3 0 0,0-1-272 0,0 2-64 16,1 0-16-16,-1 0 0 0,0-2-240 0,1 4 176 15,-1 1-176-15,1 1 160 0,2 0-16 0,0-3 0 16,-3-1 0-16,0-1 0 0,0-2 48 0,0 2 16 16,-2 1 0-16,1 0 0 0,-1 0 48 0,-1-2 16 15,-10-2 0-15,12 5 0 0,-4 1-16 0,1-4-16 16,-9-2 0-16,8 7 0 0,-8-7-48 0,7 7 0 16,0 3 0-16,-2-3 0 0,-5-7-192 0,3 12 176 15,1-1-176-15,1 0 160 0,1 1-32 0,1-1-128 16,-6-1 192-16,2 2-64 0,-1-1 32 0,1 1 0 0,0 0 0 15,1 0 0-15,-3-2-32 0,-1 3 0 0,0 0 0 0,0 1 0 16,1 2 0-16,4 2 0 0,1 1 0 0,-2 3 0 16,-2 5-128-16,1 1 0 0,-1 5 0 0,-2 3 128 15,-2 1-128-15,2 3 0 0,1 0 0 0,3 0 128 16,0 1-128-16,-3-1 0 0,-2 1 0 0,0-1 128 16,-1-1-128-16,1 2 0 0,0 2 0 0,1 1 0 15,2 3 0-15,-3 1 0 0,-6 0 0 0,1 2 0 16,-1-1 0-16,0-2 0 0,-1 0 128 0,0 3-128 15,-1-2 0-15,1 2 0 0,0 0 144 0,-1 1-144 16,0 0 144-16,1 1-144 0,3-1 192 0,-2-1-192 16,-3-5 128-16,2 0-128 0,3-1 0 0,-2-1 0 15,0 0 192-15,1 3-64 0,1-2 0 0,0 2-128 16,1-3 192-16,1-2-64 0,-1 0 0 0,1-2-128 0,0-1 176 16,0-2-176-16,2-2 160 0,0-1-160 0,-2-1 128 0,1-3-128 15,-1-2 0-15,2 3 0 0,-1 0 128 0,2-2-128 16,-1 0 0-16,0 2 0 0,-1 0 128 0,2-2-128 15,-1-4 0-15,0 1 0 0,-2-3 0 0,2-1 128 16,0-3-128-16,-2-1 0 0,0 0 0 0,1-1 0 16,-1 1 0-16,2-1 0 0,-2-2 128 0,2 0-128 15,-2-1 0-15,2 0 144 0,1 0-144 0,0-2 0 16,-1 1 0-16,1-1 0 0,2 0 0 0,0-2 0 16,-2-9 128-16,1 13-128 0,-1 0 0 0,1-5 0 15,-1-8 0-15,3 10 0 0,-2 2 0 0,-1-12 0 16,0 0 128-16,0 0-128 0,0 0 0 0,0 10 0 15,0 1 0-15,0-11 0 0,0 0 0 0,0 9 0 0,0-9 0 16,0 0 0-16,0 0 0 0,0 0 128 0,0 0-128 0,4 13 0 16,-4-13 0-16,3 8 0 0,-3-8 128 0,0 0-128 15,0 0 0-15,4 9 0 0,-2-1 0 0,-2-8 0 16,0 0 0-16,0 0 0 0,0 0 0 0,3 11 0 16,-1-3 0-16,-2-8 0 0,0 0 0 0,0 0 0 15,0 0 0-15,0 0 0 0,0 0 128 0,0 0-128 16,3 9 0-16,-3-9 0 0,0 0 0 0,0 0 0 15,0 0 0-15,0 0 0 0,0 0 0 0,0 0 128 16,0 0-128-16,0 0 0 0,0 0 0 0,7 8 0 16,-7-8 0-16,0 0 0 0,0 0 0 0,0 0 0 15,0 0 0-15,0 0 0 0,0 0 0 0,0 0 0 16,0 0 0-16,0 0 0 0,0 0 128 0,0 0-128 0,0 0 128 16,0 0 0-16,0 0 0 0,0 0 0 0,0 0 64 15,0 0 16-15,0 0 0 0,-8-5 0 0,0 0-16 0,1 1 0 16,7 4 0-16,-7-3 0 0,-1 2 64 0,-3-3 0 15,2 1 0-15,0 0 0 0,1 0-16 0,-1 3 0 16,-3 0 0-16,2 0 0 0,-1 0 0 0,-2-3 0 16,0 2 0-16,0 1 0 0,2 1-80 0,-1-1-16 15,0 0 0-15,0 0 0 0,1 0-144 0,0 3 0 16,0 0 0-16,0-2 0 0,2-2 0 0,1-1 0 16,2 1 0-16,-2-2 0 0,-1 1-384 0,3-1 32 15,6 3 16-15,0 0 0 16,-5-6-1680-16,3 0-336 0,2 6-64 0,6-13-12960 15,3-5-2608-15</inkml:trace>
  <inkml:trace contextRef="#ctx0" brushRef="#br2" timeOffset="206461.68">1315 8957 4607 0,'-18'1'400'0,"6"-1"-400"0,-1-2 0 0,0-2 0 16,-1-1 2528-16,2-2 416 0,2 3 96 0,10 4 16 15,0 0-2128-15,-7-6-416 0,1 1-96 0,6 5-16 16,2-11 96-16,2 3 16 0,-4 8 0 0,6-6 0 16,3-3-368-16,0 1-144 0,-1 4 128 0,1 0-128 15,3 0 160-15,1 0-160 0,1 0 192 0,2 0-192 16,0 2 736-16,4 2 32 0,4 0 16 0,0 0 0 15,0-4-80-15,2 8-32 0,3 0 0 0,2-2 0 16,0-2-288-16,3 2-48 0,4 3-16 0,2-1 0 16,5-2 64-16,3 1 16 0,3 0 0 0,3-1 0 15,5 1-16-15,-2-1-16 0,-1 2 0 0,4-4 0 16,6 0-48-16,1 2-16 0,4 0 0 0,4 1 0 0,5-3 64 0,-2 2 16 16,-2 2 0-16,3 0 0 0,5 0 64 15,2 0 0-15,0-3 16 0,-1 3 0 0,-3 0-64 0,4 1-16 16,5-1 0-16,3 3 0 0,1-2-112 0,0 0-16 15,-1-2-16-15,4-2 0 0,1-1-48 0,1-2-16 16,2-4 0-16,1 0 0 0,0-1-16 0,5-2 0 16,7 0 0-16,-2 2 0 0,-2 2 96 0,1 0 0 15,6-1 16-15,-4-1 0 0,0 2-144 0,-2 0-128 16,0 1 192-16,3 0-192 0,3-1 128 0,-2 3-128 16,-2 0 0-16,1 2 0 0,1-3 128 0,-3-2-128 15,-3 0 0-15,2 2 0 0,2 2 0 0,2-3 0 16,-3-4 128-16,-3 0-128 0,-1 4 0 0,0-2 0 15,3-3 0-15,-1-1 0 0,-5 0 0 0,2-2 0 16,4 1 0-16,0 1 0 0,-5 0 128 0,-1 2-128 0,-2-4 0 16,1 6 0-16,4-2 128 0,-4 2-128 0,-6-1 0 0,3 1 0 15,5-1 0-15,-4 3 0 0,-4 0 0 0,-2 2 0 16,-2-1 0-16,-1 2 0 0,1-3 0 0,-3 2 0 16,-2 1 0-16,-2 1 0 0,-5-4 0 0,4 2 0 15,-1-2 0-15,-1 2 0 0,-1 0 0 0,-6-1 0 16,-5 1 0-16,0-4 0 0,1 1 0 0,-1-1 0 15,1-1 0-15,-1 2 0 0,-3 4 128 0,-5-5-128 16,-1-1 0-16,0-1 0 0,-4 0 0 0,1 1 0 16,3 2 0-16,-3 0 0 0,-4 4 0 0,-3-2 0 15,-6 2 0-15,-4-2 0 0,-2-1-128 0,-3 2 128 16,-4-1-1824-16,-2 2-272 0,-4-1-48 16</inkml:trace>
  <inkml:trace contextRef="#ctx0" brushRef="#br2" timeOffset="207996.91">2808 10179 1839 0,'0'0'160'0,"0"0"-160"15,0 0 0-15,0 0 0 0,0 0 4576 0,0 0 880 16,-8-6 176-16,8 6 48 0,0 0-4336 0,0 0-848 16,0 0-176-16,0 0-48 0,4-10 384 0,-4 10 80 15,4-10 16-15,-4 10 0 0,7-7-128 0,1 2-32 16,-1 0 0-16,-7 5 0 0,0 0-16 0,9-4-16 15,3 1 0-15,-12 3 0 0,0 0-96 0,0 0-16 16,12 1 0-16,-12-1 0 0,0 0-80 0,9 7-32 16,-9-7 0-16,12 7 0 0,2 2-16 0,-9-2 0 15,-5-7 0-15,0 0 0 0,7 11-48 0,-3-2-16 16,-8 0 0-16,4-9 0 0,6 12 64 0,1 0 0 0,1 1 0 0,1-3 0 16,-1 3-80-16,2 3-16 0,1-1 0 0,-1 1 0 15,0 0-224-15,3 2 144 0,2 1-144 0,-2 1 128 16,-3-2-128-16,1 1 0 0,-1-1 0 0,-1 0 0 15,-1 0 0-15,0 1 0 0,0-4 0 0,0 5 0 16,-1-5 0-16,1 4 0 0,-1-2 0 0,1 0 0 16,1-4-128-16,-2-2-16 0,-1 0 0 0,2-2 0 15,-1-1-192-15,0 0-48 0,-7-8 0 0,4 11 0 16,-4-11-112 0,5 8-16-16,-5-8-16 0,8 5 0 0,-8-5-2224 0,0 0-432 0,0 0-80 0</inkml:trace>
  <inkml:trace contextRef="#ctx0" brushRef="#br2" timeOffset="208501.68">3465 10076 11055 0,'0'0'976'0,"0"0"-784"0,0 0-192 0,0 0 0 31,0 0 2240-31,0 0 384 0,0 0 96 0,0 0 16 0,0 0-1888 0,0 0-368 0,0 0-80 0,0 0-16 16,0 0 256-16,0 0 32 0,0 0 16 0,0 0 0 15,0 0-256-15,0 0-48 0,0 0-16 0,0 0 0 16,0 0 0-16,0 0 0 0,0 0 0 0,-9 8 0 16,-1-3-32-16,10-5 0 0,0 0 0 0,-8 10 0 15,-4 1-96-15,6-4-32 0,6-7 0 0,0 0 0 16,-9 12 80-16,2-1 16 0,3-4 0 0,0 3 0 16,-1-1 144-16,1 1 16 0,-1 3 16 0,2 0 0 15,2 0-32-15,-2 2 0 0,-2 0 0 0,1 3 0 16,3 3-64-16,-3 1-32 0,-4 5 0 0,2-1 0 0,0 1-144 15,1 3-16-15,-3 1-16 0,-1 4 0 0,-2 3-176 16,0 0 160-16,2-3-160 0,0-1 160 0,-3 0-160 0,2-3 0 16,1-1 0-16,-2 0 0 0,-1 2 0 0,-1-2 0 15,-2 1 0-15,-1 0 0 0,0 0 304 0,1 1-32 16,-1 0 0-16,2 1 0 0,-1 0-112 0,2-2-32 16,0-4 0-16,2-1 0 0,0-2-128 0,1-1 0 15,-2-3-160-15,2-2 160 16,0-2-1712-16,4-2-240 0,1-2-48 0</inkml:trace>
  <inkml:trace contextRef="#ctx0" brushRef="#br2" timeOffset="209743.68">3806 9498 4607 0,'0'0'400'0,"0"0"-400"15,0 0 0-15,0 0 0 0,0 0 3024 0,0 0 528 0,-2-10 96 0,2 10 32 16,0 0-2768-16,0 0-544 0,0 0-112 0,0 0-32 15,2-11 304-15,0 3 64 0,-2 8 16 0,0 0 0 16,0 0-288-16,4-6-64 0,-4 6-16 0,0 0 0 0,0 0 272 0,0 0 64 16,0 0 16-16,0 0 0 0,0 0-48 0,3 14-16 15,-6 2 0-15,0-3 0 0,2 1-160 0,-3 2-48 16,-2 1 0-16,-2 2 0 0,-1 2-48 0,1 0-16 16,-1-1 0-16,1 1 0 0,-1 1-16 0,1 0-16 15,-1 0 0-15,0 0 0 0,0 0-224 0,1-1 144 16,1-1-144-16,2 2 128 0,-1 0-128 0,2 2 0 15,0-1 0-15,0-2 128 0,0-1-128 0,1 2 0 16,3 6 0-16,3-3 0 0,1-7 0 0,1-2 128 16,-1-2-128-16,3-2 0 0,2-1 0 0,0-4 0 15,-1 1 0-15,2-1 0 16,3-1-480-16,1-2-32 0,1-4 0 0,-1 0 0 16,-1 0-400-16,3-5-96 0,2 0-16 0,-2-2-10000 0</inkml:trace>
  <inkml:trace contextRef="#ctx0" brushRef="#br2" timeOffset="209978.84">4068 9823 7359 0,'0'0'656'16,"0"0"-528"-16,0 0-128 0,-6 12 0 15,4-2 5328-15,0 2 1040 0,1-2 208 0,2 1 32 16,1-1-5280-16,-2-10-1072 0,0 0-256 0,6 14 0 16,0-1 0-16,-1-1 0 0,0 0 0 0,-1 0 0 0,-3 1 0 0,-1-13-192 15,5 10 16-15,-5-10 16 16,2 13-144-16,-2-13-16 0,0 13-16 0,0-13 0 16,0 0-672-16,0 0-128 0,-3 12-16 0,3-12-10768 15</inkml:trace>
  <inkml:trace contextRef="#ctx0" brushRef="#br2" timeOffset="210158.66">4057 9639 20271 0,'1'-9'1792'0,"-2"0"-1424"0,-1 1-368 16,2 8 0-16,0 0 4032 0,0 0 720 0,0 0 160 15,0 0 16 1,0 0-5248-16,0 0-1040 0,0 0-224 0,10 1-13696 0</inkml:trace>
  <inkml:trace contextRef="#ctx0" brushRef="#br2" timeOffset="210643.3">4161 9450 24991 0,'0'0'1104'0,"-7"-5"240"0,-2 3-1088 0,9 2-256 16,0 0 0-16,0 0 0 0,-7-3 912 0,7 3 128 15,0 0 32-15,0 0 0 0,0 0-768 0,0 0-160 16,0 0-16-16,0 0-128 0,0 0 208 0,8 10-64 16,-8-10-16-16,10 9 0 0,1 3-128 0,-1-2 128 15,-1-1-128-15,2 2 128 0,-1-1-128 0,1-1 0 16,-2-2 0-16,1 2 128 0,-1 0 0 0,2 2 0 16,-1-1 0-16,0 2 0 0,0-1 272 0,0 4 48 15,2-2 16-15,-4 0 0 0,-2 0 32 0,2 3 0 16,2-2 0-16,-2 2 0 0,-3-5-224 0,2 5-32 15,-1 0-16-15,0 2 0 0,-1 1-96 0,-1 0 0 0,-3-1-128 0,2 0 192 16,1 2-192-16,-3 1 128 0,-2-2-128 0,1 1 0 16,1 0 0-16,-2 0 0 0,-3 0 0 0,0-2 0 15,0 3 0-15,-1 0 0 0,-1-2 0 0,0-1 0 16,-2 1-144-16,0-6-32 0,2 0 0 0,-2 1 0 31,-1-1-400-31,1 0-64 0,1-4-32 0,1-1 0 16,-3-1-2064-16,9-7-400 0</inkml:trace>
  <inkml:trace contextRef="#ctx0" brushRef="#br2" timeOffset="210972.62">4721 10172 17503 0,'0'0'768'0,"0"0"176"0,2-9-752 0,-2 9-192 15,4-8 0-15,4 3 0 0,3 1 4320 0,0-1 832 16,1 4 160-16,1-2 48 0,1 2-4416 0,2-2-944 15,0 0 0-15,1 2-192 0,-2 1 192 0,1 0 0 16,0-1-160-16,-1 0 160 0,2 1 0 0,1 0 0 0,2-3 0 0,-4 2 0 16,-5-1-336-16,5 2 48 0,4-1 16 0,-2 0 0 15,-5-1-16-15,0 2 0 0,0-1 0 0,0 1 0 32,0-4-688-32,-3 2-144 0,-10 2-32 0,11-4-8224 0,-1 2-1648 0</inkml:trace>
  <inkml:trace contextRef="#ctx0" brushRef="#br2" timeOffset="211296.06">4753 10338 19343 0,'0'0'1728'0,"0"0"-1392"16,0 0-336-16,0 0 0 0,0 0 3344 0,0 0 608 15,0 0 112-15,7 10 32 0,1-2-3280 0,1-1-656 16,1-2-160-16,1-1 0 0,0-2 0 0,2 2 128 16,3-1-128-16,-2 1 128 0,2-4 0 0,1 0-128 15,1 0 192-15,-2 0-64 0,-2 0-128 0,5 0 160 16,1 2-160-16,-1 0 160 0,-5 0-160 0,2 0 0 15,2 0 0-15,0 1 0 0,-2-1-288 0,-2 1-96 16,0 0 0-16,1-2-16 16,0 1-2592-16,0-2-512 0</inkml:trace>
  <inkml:trace contextRef="#ctx0" brushRef="#br2" timeOffset="213508.31">6088 9732 26607 0,'0'0'1168'0,"0"0"256"0,-1-10-1136 0,1 10-288 16,3-9 0-16,-3 9 0 0,5-9 0 0,-5 9 0 16,0 0 0-16,8-6 0 0,2 0 0 0,-10 6 0 15,0 0 0-15,0 0-144 0,0 0 144 0,0 0 0 16,0 0 0-16,0 0 0 0,0 0 0 0,0 0 0 16,0 0 0-16,0 0 0 0,0 0 336 0,-6-3 112 15,-1-4 0-15,7 7 16 0,-9-4 560 0,9 4 96 16,0 0 32-16,0 0 0 0,0 0-224 0,-9 4-32 15,9-4-16-15,-9 3 0 0,0 1-224 0,1-2-32 16,1 3-16-16,1 2 0 0,-1-1-128 0,1 1-32 16,-3 2 0-16,1 0 0 0,-1 5-256 0,-1 0-48 15,1 0-16-15,-1 3 0 0,0 1-128 0,-1 3 0 16,1 1 0-16,-1 2 128 0,-1 0-128 0,1 4 0 0,-2 0 0 0,2 5 128 16,1 1-128-16,2 0 0 0,2-2 144 0,0 0-144 15,1-2 160-15,1-4-32 0,3-2-128 0,0 3 192 16,-2-1-64-16,2-2 0 0,-1-1-128 0,4-1 192 15,0-1-192-15,1-1 128 0,-1 1-128 0,4-1 0 16,0-2 160-16,2-1-160 0,-1-1 160 0,2-3-160 16,0-3 128-16,1-1-128 0,2 2 0 0,0-7 144 15,-1-2-144-15,1-2 0 0,0-2 0 0,0-1 0 16,-1-2 128-16,1-2-128 0,1-2 0 0,0 0 128 16,2-4-128-16,0-3 0 0,0 1 144 0,1-5-144 15,1 3 0-15,-2-2 144 0,-5-1-144 0,5-1 0 16,1-2 128-16,1-1-128 0,-2 0 0 0,-2-1 0 15,0-3 144-15,0 0-144 0,-1-2 0 0,1 0 144 0,-3-2-144 0,-1 1 0 16,-2 1 0-16,-1 4 0 0,-2-1 0 16,-1 2 0-16,-1 1 0 0,-3 4 0 0,-2-3 0 0,0 4 0 15,-3 2 0-15,-2 1 0 0,-2 2 0 0,0 0 0 16,-1-1 0-16,1 2 0 0,1 2 0 0,-2 1 0 16,-1 0 0-16,3 2 0 0,3 0-256 0,-2 2 64 15,-2-1 0-15,3 2 16 16,7 5-1360-16,0 0-288 0,-8-4-48 0,8 4-9296 15,-9-1-1856-15</inkml:trace>
  <inkml:trace contextRef="#ctx0" brushRef="#br2" timeOffset="213828.24">5885 10094 24879 0,'0'0'2208'0,"0"0"-1760"0,0 0-448 0,0 0 0 16,0 0 1456-16,0 0 208 0,0 0 32 0,0 0 16 16,0 0-1328-16,13-1-384 0,0 1 144 0,1 0-144 15,2-2 0-15,0 2 144 0,1 2-144 0,-2 0 0 16,1 0 0-16,0 0 0 0,2 2 0 0,-3-1 0 15,-1 1 0-15,0 0 0 0,1-2 0 0,-1-1 0 0,-4 1 0 16,-10-2 0-16,10 0 0 0,1 0 0 0,-1 0 0 0,-10 0 0 16,9 2 0-16,-9-2 0 15,12-2-480-15,-12 2-48 0,9-3-16 0,2 1-8384 16,-1-2-1680-16</inkml:trace>
  <inkml:trace contextRef="#ctx0" brushRef="#br2" timeOffset="-214276.2">6006 9467 27647 0,'0'0'2448'0,"0"0"-1952"0,0 0-496 0,0 0 0 16,0 0 544-16,12-1 16 0,0-5 0 0,1 4 0 31,0 0-1008-31,1 2-192 0,0 2-32 0,1-2-16 0,-3-3 464 0,-1 1 96 0,1-1 128 0,1 3-208 16,0-3 208-16,0 2 0 0,-1-2-160 0,1 1 160 15,0-2 0-15,1 0 288 0,1 4-48 0,-2 1-16 16,-3-2 288-16,0-2 64 0,0-1 16 0,-10 4 0 16,11 0-256-16,-11 0-48 0,12-2-16 0,-12 2 0 15,11 0-128-15,-11 0-16 0,10-5-128 0,-1 2 192 16,-9 3-192-16,0 0 128 0,10-1-128 0,-10 1 0 15,11-2 128-15,-11 2-128 0,9-6 0 0,-9 6 0 16,10-3 128-16,-10 3-128 0,8-4 0 0,-8 4 144 16,0 0 112-16,0 0 0 0,0 0 16 0,0 0 0 15,0 0 112-15,0 0 0 0,0 0 16 0,0 0 0 16,0 0-48-16,0 0-16 0,0 0 0 0,0 0 0 0,0 0-48 0,0 0-16 16,0 0 0-16,-5-7 0 0,5 7-144 0,0 0-128 15,-5-7 192-15,5 7-192 0,0 0 176 0,0 0-176 16,0 0 160-16,-5-6-160 0,5 6 144 0,-6-7-144 15,6 7 128-15,0 0-128 0,0 0 240 0,-9-3-48 16,3-3 0-16,6 6 0 0,-8-5 80 0,8 5 16 16,-10-4 0-16,-1 2 0 0,1 2-32 0,1-2-16 15,1-3 0-15,-1 1 0 0,-1 2-64 0,0 1-16 16,0 1 0-16,-1 0 0 0,1-1-160 0,1 0 128 16,-2 1-128-16,2-2 128 0,9 2-128 0,-10 0 0 15,-1 0 0-15,11 0 0 0,0 0 0 0,0 0 0 16,0 0 0-16,0 0 0 0,0 0 0 0,0 0 128 0,0 0-128 0,0 0 0 15,0 0 0-15,0 0 0 0,0 0 128 0,0 0-128 16,0 0 0-16,0 0 0 0,-8-4 0 0,8 4-176 16,0 0-144-16,0 0-16 0,0 0-16 0,0 0 0 31,0 0-224-31,0 0-64 0,-7 8 0 0,7-8 0 16,0 0-1744-16,0 0-368 0,0 0-64 0,0 0 0 0</inkml:trace>
  <inkml:trace contextRef="#ctx0" brushRef="#br2" timeOffset="-213833.42">6796 9282 2751 0,'0'0'256'0,"0"0"-256"15,0 0 0-15,0 0 0 0,-9 0 6480 0,9 0 1264 0,0 0 240 0,0 0 48 16,0 0-6224-16,0 0-1232 0,0 0-256 0,0 0-64 16,7 10 80-16,-1 1 16 0,-1-1 0 0,1-1 0 15,-1 3-224-15,-3-3-128 0,-2 1 128 0,2 5-128 16,-1 4 0-16,-1 1 128 0,-3-1-128 0,1 1 0 16,-2 0 144-16,0 0-144 0,0 3 192 0,-1 1-192 15,0-3 176-15,-1 1-176 0,0-1 160 0,1 1-160 16,1-2 0-16,1-4 0 0,1-1 0 0,2-2 0 15,-2-1-192-15,2-12-144 0,-2 8-32 0,2-8 0 16,0 0-1648 0,0 0-336-16,0 0-64 0</inkml:trace>
  <inkml:trace contextRef="#ctx0" brushRef="#br2" timeOffset="-213553.61">6633 9291 27647 0,'0'0'2448'0,"0"0"-1952"15,-6-7-496-15,6 7 0 0,0 0 2624 0,0 0 416 16,0 0 96-16,0 0 0 0,8-6-2496 0,3 2-512 16,4 3-128-16,2-1 0 0,1 1 0 0,0 0 144 15,0-1-144-15,1 1 160 0,2 0-160 0,-1-1 0 16,0 1-160-16,-1 1 160 0,2-1-336 0,-1 0 16 0,-2-2 16 15,2 2 0 1,-1 1-176-16,1-2-32 0,-2 0-16 0,0 0 0 16,2 2-240-16,-2 2-32 0,-1-2-16 0,0 2 0 15,0-2-1472-15,1 3-288 0,0-2-64 0,-1 1-9392 0</inkml:trace>
  <inkml:trace contextRef="#ctx0" brushRef="#br2" timeOffset="-212840.04">7676 9884 7359 0,'0'0'656'0,"0"0"-528"0,0 0-128 0,0 0 0 16,0-9 3264-16,0 9 640 0,0 0 112 0,0 0 16 16,0 0-3408-16,0 0-624 0,0 0-256 0,0 0 0 15,0 0-592-15,0 0-128 0,0 0-32 0,0 0 0 16,0 0 768-16,0 0 240 0,0 0 0 0,0 0-160 16,0 0 1584-16,0 0 320 0,-8 6 64 0,8-6 16 0,-9 6-32 0,9-6-16 15,0 0 0-15,-6 5 0 0,-1 0-432 0,7-5-64 16,-6 7-32-16,6-7 0 0,-9 6-448 0,2 5-96 15,-1-1 0-15,2 3-16 0,-2-3-336 0,-1 5-64 16,-2 0-16-16,1 5 0 0,-3 1-32 0,-1 4-16 16,-2 2 0-16,0 0 0 0,1-1 208 0,-2-1 32 15,0 0 16-15,-1-2 0 0,-3 0 64 0,0-2 16 16,0 1 0-16,1-3 0 0,1-2-256 0,-1 0-48 16,2-1-16-16,1-2 0 0,0-1-240 0,3 0 0 15,-1-2 0-15,2-2 0 16,2-3-384-16,2-1-112 0,1 1-16 0,8-6-16 15,-8 4-624-15,8-4-128 0,-9 2-32 0,9-2 0 16,-11-5-2112-16,2 1-416 0,1-2-96 0</inkml:trace>
  <inkml:trace contextRef="#ctx0" brushRef="#br2" timeOffset="-212549.5">7302 9970 44639 0,'0'0'1984'0,"0"0"384"0,0 0-1888 0,0 0-480 0,0 0 0 0,0 0 0 16,13 7 192-16,1 3-48 0,2-3-16 0,1 3 0 16,3 6-128-16,-1 1-176 0,1-2 48 0,1 6 0 0,-1 1 0 15,1 3 0-15,0-1 0 0,0-2 0 0,-3-1 128 0,-1-1-128 16,-2 3 128-16,-2-4-128 0,0 1 128 0,-2-1 0 15,-1-2-144-15,-4-1 144 0,-1-2-320 0,0-1 0 16,-1-1 0-16,0-2 0 16,-1-1-320-16,0 1-48 0,-3-10-16 0,3 7 0 15,-3-7-1152-15,0 0-224 0,0 0-48 0,0 0-13552 0</inkml:trace>
  <inkml:trace contextRef="#ctx0" brushRef="#br2" timeOffset="-211587.39">7401 9690 18431 0,'0'0'1632'0,"0"0"-1312"0,0 0-320 0,0 0 0 16,0 0 3136-16,0 0 544 0,0 0 112 0,0 0 32 15,0 0-3072-15,0 0-624 0,0 0-128 0,0 0 0 16,0 0 0-16,0 0-176 0,0 0 176 0,0 0-208 16,0 0 16-16,0 0 0 0,0 0 0 0,-9-1 0 15,1-2 192-15,8 3 0 0,0 0 0 0,0 0-144 16,-8-3 496-16,8 3 96 0,0 0 32 0,0 0 0 16,0 0-16-16,0 0 0 0,0 0 0 0,0 0 0 15,7-6-272-15,-7 6-48 0,10-5-16 0,1 2 0 0,-1-2 0 16,1 3-128-16,-1 1 192 0,2 0-64 0,1 0-128 0,1 1 0 15,1 0 0-15,-1 0 0 0,2-2 0 16,0 2 0-16,3 0 0 0,-1 0 0 0,2-1 0 0,2-2 0 16,1-1 0-16,1 2 0 0,-5 0 0 0,1 2 128 15,-1-5-128-15,-2 4 0 0,-2-3 0 0,-2 1 0 16,-2 1 0-16,1 1 0 0,-1-1 0 0,-11 2 0 16,0 0 128-16,10 0-128 0,-10 0 0 0,12-2 160 15,-3-2-160-15,-9 4 160 0,9-3-16 0,-9 3 0 16,8-5 0-16,-8 5 0 0,9-4 64 0,-9 4 16 15,8-7 0-15,-8 7 0 0,0 0-64 0,5-6-16 16,-2-4 0-16,-3 10 0 0,0 0 112 0,-6-7 32 16,1 0 0-16,-1 1 0 0,6 6 144 0,-12-7 16 15,0 1 16-15,0 2 0 0,1 1-64 0,0 2-16 0,2 0 0 0,-1-1 0 16,-1-1-64-16,0 0 0 16,-1 0-16-16,0-1 0 0,2-1-144 0,-2 1-32 0,-2 0 0 0,2-2 0 15,1 2-128-15,4-3 128 0,-1 2-128 0,1-1 128 16,2-1-320-16,0 2-80 0,5 5-16 0,-7-7 0 31,1 1-2688-31,1-1-544 0</inkml:trace>
  <inkml:trace contextRef="#ctx0" brushRef="#br3" timeOffset="-191201.76">19429 8286 1839 0,'0'0'160'0,"0"0"-160"16,0 0 0-16,0 0 0 0,0 0 2896 0,0 0 560 16,0 0 96-16,0 0 32 0,0 0-2752 0,-5-6-560 15,5 6-96-15,0 0-32 0,0 0-16 0,0 0 0 16,-6-3 0-16,6 3 0 0,0 0 176 0,0 0 16 16,0 0 16-16,0 0 0 0,-11 0 272 0,11 0 48 15,-8 6 16-15,2-1 0 0,-2 1 112 0,0 0 32 16,0 2 0-16,1 1 0 0,-3 1-384 0,-1 2-80 15,2 1-16-15,-1 2 0 0,1-2-336 0,0 2 128 16,0 6-128-16,0-4 0 0,-2 1 0 0,2-2 0 0,0 0 0 0,1-1 0 16,2 0 128-16,1-1-128 0,-1-1 128 0,4 1-128 15,-1 2 192-15,2-2-48 0,1 1 0 0,0-1 0 16,1-2-144-16,2 1 128 0,2 1-128 0,0 2 128 16,-1-3-128-16,0 0 0 0,-1 0 0 0,-1 0 128 15,1 1-128-15,1-1 0 0,-2-2 0 0,2 2 0 16,-1-3-336-16,0 2 0 0,0 0 0 0,-3-12 0 15,7 11-576 1,-1 0-112-16,-6-11-32 0,0 0 0 0,11 0-416 16,1 0-64-16,-1 0-32 0,2 0-5568 0</inkml:trace>
  <inkml:trace contextRef="#ctx0" brushRef="#br3" timeOffset="-190864.54">19526 8559 16575 0,'0'0'1472'0,"-5"11"-1168"0,5-11-304 0,-6 12 0 15,2 1 2416-15,2 1 416 0,-1-1 96 0,2 0 16 16,1-1-2288-16,1 0-448 0,-1-12-80 0,4 13-128 16,1-3 0-16,1 0 0 0,-6-10-128 0,6 12 128 31,1-5-832-31,-7-7-64 0,6 9-16 0,-1-1 0 15,-5-8-1744-15,3 10-352 0,-3-10-64 0</inkml:trace>
  <inkml:trace contextRef="#ctx0" brushRef="#br3" timeOffset="-190644.31">19570 8400 23039 0,'-4'-18'2048'0,"3"10"-1648"15,1 8-400-15,0 0 0 0,0 0 1936 0,0 0 304 16,0 0 64-16,0 0 16 16,0 0-2480-16,0 0-496 0,0 0-112 0,0 0-8064 15,0 0-1600-15</inkml:trace>
  <inkml:trace contextRef="#ctx0" brushRef="#br3" timeOffset="-190190.22">19674 8277 31215 0,'0'0'1376'0,"0"0"288"16,-9-4-1328-16,9 4-336 0,0 0 0 0,0 0 0 0,0 0 336 0,0 0 0 15,0 0 0-15,7 7 0 0,-7-7-336 0,9 8-240 16,0 0 48-16,1 3 0 15,0-4-256-15,-1 0-32 0,-9-7-16 0,9 12 0 0,-1-1 96 0,-2 2 16 16,-1 0 0-16,-1-1 0 0,-4-12 256 0,4 16 128 16,-1-1-128-16,-2 2 128 0,0 0 0 0,-1-1 0 15,0-2 0-15,-1 1 176 0,0-1 96 0,0 3 32 16,1 1 0-16,0 0 0 0,0-1-112 0,0 2 0 16,1-1-16-16,0 0 0 0,0 2-176 0,3-3 0 15,-2-2 0-15,0 0 128 0,1-2-128 0,1 0 0 16,0-2 0-16,0 1 0 0,-4-12-272 0,4 9 16 15,-4-9 0-15,3 12 0 0,-3-12 0 0,4 11 16 16,-4-11 0-16,0 0 0 16,-1 10-432-16,1-10-96 0,-3 13 0 0,0-4-11152 0</inkml:trace>
  <inkml:trace contextRef="#ctx0" brushRef="#br3" timeOffset="-189285.9">19480 10327 2751 0,'0'0'256'0,"0"0"-256"15,0 0 0-15,0 0 0 0,0 0 3760 0,0 0 704 16,0 0 144-16,0 0 16 0,0 0-3568 0,0 0-720 15,0 0-144-15,0 0-16 0,0 0-176 0,0 0 128 16,0 0-128-16,0 0 128 0,-8 8 384 0,8-8 64 0,-6 8 0 0,-1 0 16 16,-1 0-64-16,1-1-16 15,-1 0 0-15,-3 2 0 0,1 0-256 0,0 3-64 16,-2 1-16-16,0 1 0 0,-1 3-176 0,0 0 0 0,-1-2 0 0,1 0 128 16,1 1-128-16,0 2 128 15,0 0-128-15,2-1 128 0,0 0 160 0,0 0 32 0,4 3 0 0,-1-3 0 16,1 0-320-16,1 0 160 0,1 1-160 0,2 0 128 15,4 0-128-15,0-1 0 0,2-1 0 0,1-2 0 16,2 1 0-16,2-1 0 0,2-2 0 0,-2-2 0 16,-2 1-240-16,3-2 32 0,0 0 0 0,0-3 0 31,0 1-368-31,0-1-64 0,2-2 0 0,0-1-16 0,-2 0-400 0,0-2-80 0,1-4-16 16</inkml:trace>
  <inkml:trace contextRef="#ctx0" brushRef="#br3" timeOffset="-189016.72">19597 10606 5519 0,'0'0'240'0,"0"0"64"0,0 0-304 0,0 0 0 16,0 0 0-16,-6 7 0 0,6-7 6288 0,0 0 1200 16,3 10 256-16,-3-10 32 0,6 11-6272 0,2-1-1248 15,0-1-256-15,0 0 0 16,-1 1-528-16,1-1-48 0,0 0-16 0,1 1 0 16,2-1-432-16,-4-2-64 0,-7-7-32 0,7 9 0 15,-2-1-1888-15,-5-8-384 0,3 10-80 0</inkml:trace>
  <inkml:trace contextRef="#ctx0" brushRef="#br3" timeOffset="-188792.62">19661 10349 32255 0,'0'0'2864'0,"0"0"-2288"16,-9 0-576-16,9 0 0 0,0 0 528 0,0 0 0 15,0 0 0-15,0 0 0 16,0 0-3008-16,0 0-592 0</inkml:trace>
  <inkml:trace contextRef="#ctx0" brushRef="#br3" timeOffset="-188297.5">19836 10290 13823 0,'0'0'1216'0,"0"0"-960"0,0 0-256 0,0 0 0 0,0 0 2672 0,0 0 480 15,0 0 112-15,0 0 0 0,0 0-2368 0,10 6-496 16,-10-6-80-16,0 0-32 0,11 7 32 0,-2-1 0 16,-9-6 0-16,10 11 0 0,-2-1-192 0,0-2-128 15,0-2 144-15,1 2-144 0,-1 3 0 0,1-1 0 16,0 2 0-16,0-3 0 0,0 0 240 0,-1 3-48 16,0-3-16-16,0 3 0 0,0 1 144 0,-2 2 16 15,-1-2 16-15,-1 4 0 0,2 0-208 0,-3 1-144 16,0 5 192-16,-4-1-192 0,-3-4 192 0,-1 4-192 15,1 2 192-15,-5 0-192 0,-3 4 0 0,0-2-144 16,0-3-16-16,-1-1 0 16,0 2-224-16,0-3-32 0,0-7-16 0,3 0-8224 15,1-2-1648-15</inkml:trace>
  <inkml:trace contextRef="#ctx0" brushRef="#br3" timeOffset="-186753.1">28585 8694 20959 0,'0'0'448'0,"0"0"112"0,0 0 16 0,0 0 16 0,0 0-464 0,0 0-128 0,6-5 0 0,-6 5 0 15,0 0 640-15,0 0 96 0,0 0 32 0,0 0 0 16,0 0-480-16,0 0-96 0,0 0 0 0,0 0-16 16,0 0-32-16,0 0 0 0,0 0 0 0,0 0 0 0,0 0 400 0,0 0 80 15,0 0 16-15,0 0 0 0,0 0 256 0,-7 10 48 16,-1-1 16-16,0 2 0 0,-1-1-240 0,-1 2-32 16,-1-1-16-16,0 4 0 0,0-1-208 0,-2 3-32 15,-1-1-16-15,-1 3 0 0,0 2-224 0,1 1-64 16,0 2 0-16,3-5 0 0,-1 0-128 0,3 1 0 15,1 1 0-15,2 3 0 0,0-3 0 0,1 1 0 16,1-1 0-16,2 1 0 0,0-4 0 0,1 2 0 16,0 0 0-16,-1 1 0 0,1-5 0 0,1 1 0 15,1 1 0-15,2-2-176 0,0-2-32 0,2-1-16 16,0 0 0-16,2-1 0 16,-1-2-288-16,2 0-48 0,1-4-16 0,3-2 0 15,1 0-640-15,0-3-144 0,0 4-32 0,1-3-11408 0</inkml:trace>
  <inkml:trace contextRef="#ctx0" brushRef="#br3" timeOffset="-186404.75">28759 9020 16575 0,'0'0'736'0,"0"0"160"0,-7-3-720 0,7 3-176 16,0 0 0-16,0 0 0 0,0 0 3216 0,0 0 624 15,0 0 112-15,-4 11 16 0,2 0-2992 0,2-2-592 16,0-9-128-16,2 12-32 0,0 0-224 0,-1-2 0 16,-1-10 0-16,1 13 0 0,2-1-304 0,-1 1 0 15,1-1 0-15,-2-3 0 16,-2 0-288-16,0 0-64 0,1-9-16 0,-2 9 0 16,2-9-272-16,0 0-48 0,0 0-16 0</inkml:trace>
  <inkml:trace contextRef="#ctx0" brushRef="#br3" timeOffset="-186213.62">28776 8838 13823 0,'0'0'1216'0,"-6"-7"-960"0,0-2-256 0,2 2 0 15,4 7 4320-15,0 0 816 0,0 0 176 0,0 0 16 16,8-5-4496-16,-8 5-832 0,9-5-288 0,-9 5 0 15,13 2-2336 1,-4-1-448-16,-9-1-112 0,0 0-16 0</inkml:trace>
  <inkml:trace contextRef="#ctx0" brushRef="#br3" timeOffset="-185802.75">28956 8643 21183 0,'0'0'1888'0,"0"0"-1504"15,-6-4-384-15,6 4 0 0,0 0 1568 0,0 0 240 16,0 0 48-16,0 0 16 0,0 0-1408 0,0 0-272 15,0 0-64-15,11 3-128 0,-11-3 160 0,12 6-160 0,-2 2 128 0,-1 1-128 16,-9-9 0-16,8 14 0 0,-2-1 128 0,0 1-128 16,-2-3 272-16,-1 2 32 0,0 0 0 0,0 2 0 15,-2-1 144-15,2 0 48 0,-2 1 0 0,1 0 0 16,1 1-96-16,-2 0-16 0,-1 1 0 0,3 1 0 16,2-1-192-16,-1 1-64 0,-1 4 0 0,1-1 0 15,0-1-128-15,-1-2 0 0,0-1 0 0,0 0 0 16,-2 2 0-16,-1 0 0 0,-1-4 0 0,-2 3 0 15,0-2 0-15,0 2 0 0,-4-3 0 0,-1 0 0 16,-2-4-256-16,-3-1-64 0,1-1-32 0,0 0 0 16,-5 2-608-16,0-3-128 0,0 0-32 0,-1-1-12016 15</inkml:trace>
  <inkml:trace contextRef="#ctx0" brushRef="#br3" timeOffset="-185066.91">28664 10339 13823 0,'0'0'1216'0,"0"0"-960"16,0 0-256-16,0 0 0 0,0 0 2112 0,0 0 384 15,0 0 80-15,0 0 16 0,0 0-2000 0,0 0-400 16,0 0-64-16,0 0-128 0,0 0 192 0,0 0-64 0,0 0-128 0,0 0 192 16,0 12 176-16,-2 1 16 0,-2-1 16 0,-1-1 0 15,-1 1 112-15,-4 1 32 0,0 0 0 0,0 1 0 16,-1 2-48-16,1 1-16 0,-1 1 0 0,2 1 0 16,0 1-176-16,0 1-48 0,1-4 0 0,3 3 0 15,1 1-128-15,0 1-128 0,0-3 144 0,2 2-144 16,0-1 0-16,1-1 0 0,1 0 0 0,1-1 0 15,1 0-416 1,0 0-32-16,1-1 0 0,2-1 0 0,-2-3-288 0,2 0-64 16,1-3-16-16,1 1 0 0,-1-2-384 0,1 0-80 0,-7-9 0 15</inkml:trace>
  <inkml:trace contextRef="#ctx0" brushRef="#br3" timeOffset="-184775.36">28840 10649 33119 0,'0'0'1472'0,"0"0"288"0,0 0-1408 0,0 0-352 15,0 0 0-15,-3 11 0 0,3-11 224 0,-1 12-32 16,1-12 0-16,0 11 0 0,2 2-192 0,0-2-160 0,-1-2 32 0,1 0 0 16,1-1-224-16,-3-8-32 0,1 10-16 0,-1-10 0 31,3 11-272-31,-3-11-48 0,-1 10-16 0,1-10 0 16,0 0-880-16,-3 8-176 0,3-8-48 0,0 0-9328 0</inkml:trace>
  <inkml:trace contextRef="#ctx0" brushRef="#br3" timeOffset="-184585.73">28883 10417 35359 0,'-11'-5'1568'0,"11"5"320"0,0 0-1504 0,0 0-384 16,0 0 0-16,0 0 0 15,0 0-592-15,0 0-192 0,11-3-48 0,-1 3-9152 16,2 0-1824-16</inkml:trace>
  <inkml:trace contextRef="#ctx0" brushRef="#br3" timeOffset="-184209.87">29042 10338 19343 0,'0'0'848'0,"0"0"192"0,0 0-832 0,0 0-208 0,-8 1 0 0,8-1 0 16,0 0 2800-16,0 0 512 0,0 0 96 0,0 0 32 15,0 0-2656-15,0 0-528 0,0 0-96 0,0 0-32 16,10 3-128-16,-10-3 0 0,13 0 0 0,-1 2 128 15,-2 2-128-15,1-1 0 0,-2 1 0 0,-1 2 0 16,-8-6 0-16,9 13 128 0,-1-1-128 0,-2 1 0 16,-1 3 0-16,2-1 0 0,-2 4 0 0,-1 0 0 15,1 2 128-15,-1 1-128 0,-1 0 0 0,-1-1 128 16,1-1-128-16,0-5 0 0,-1 1 0 0,2 2 128 16,-1-3-128-16,-1 0 0 0,-2 1 0 0,2-3 0 15,-1 1 128-15,0-3-128 0,-3 0 128 0,-2 0-128 0,-1-1 128 16,-1-1-128-16,0 2 0 0,-3-1 128 0,-2-3-128 0,0 2 0 15,-2 0 0-15,-2 0 0 16,-2 0-752-16,2 2-176 0,-4-3-32 0</inkml:trace>
  <inkml:trace contextRef="#ctx0" brushRef="#br3" timeOffset="-181409.46">21445 10605 19743 0,'0'0'880'0,"0"0"176"0,0 0-848 0,0 0-208 0,0 0 0 0,0 0 0 15,0 0 960-15,0 0 160 0,0 0 32 0,0 0 0 16,0 0-544-16,0 0-96 0,0 0-32 0,0 0 0 15,0 0-96-15,0 0-32 0,0 0 0 0,0 0 0 16,0 0-160-16,0 0-48 0,0 0 0 0,0 0 0 16,5 12 160-16,-2-3 16 0,-3 0 16 0,-2 1 0 15,-2 1-32-15,1 1-16 0,-3-1 0 0,0 1 0 0,-3 0-288 0,0 1 160 16,1 0-160-16,-1 0 128 0,-1 1-128 0,1 1 128 16,-1-1-128-16,-1 3 128 0,1-3 0 0,1 2 0 15,1-2 0-15,3 2 0 0,-2-3 32 0,2 1 0 16,0 2 0-16,1 0 0 0,-1-2-160 0,4 0 0 15,2 2 0-15,1-3 0 0,0-1 0 0,2-1-224 16,1-2 48-16,1-1 16 16,-6-8-304-16,10 9-64 0,-10-9-16 0,13 6 0 15,1-2-144-15,0-2-16 0,-1 1-16 0,0-3 0 16,2-4-1552-16,-1 0-304 0</inkml:trace>
  <inkml:trace contextRef="#ctx0" brushRef="#br3" timeOffset="-181135.19">21543 10838 11967 0,'0'0'1072'0,"0"0"-864"0,0 0-208 0,-7 7 0 0,7-7 2816 0,0 0 528 0,0 0 112 0,-6 8 0 16,6-8-1920-16,0 0-400 0,0 0-80 0,-4 9-16 16,4-9-192-16,0 0-32 0,0 9-16 0,0-9 0 0,0 0-464 0,6 12-80 15,-1-3-32-15,-5-9 0 0,0 0-224 0,7 10 0 16,-2-1 0-16,-5-9 0 16,0 0-624-16,4 12-64 0,-1 0-16 0,-3-12 0 15,1 10-2336-15,-2 1-480 0</inkml:trace>
  <inkml:trace contextRef="#ctx0" brushRef="#br3" timeOffset="-180921.73">21536 10793 40719 0,'-8'-11'1792'0,"8"11"384"0,0 0-1728 0,0 0-448 0,-2-9 0 0,2 9 0 31,0 0-448-31,0 0-160 0,6-9-32 0,1 3-16 16,-7 6-2560-16,8-6-512 0,-1 2-112 0</inkml:trace>
  <inkml:trace contextRef="#ctx0" brushRef="#br3" timeOffset="-180428.83">21664 10578 9215 0,'0'0'816'0,"0"0"-656"16,0 0-160-16,0 0 0 0,0 0 2784 0,0 0 528 15,0 0 96-15,0 0 32 0,0 0-1904 0,0 0-384 16,0 0-80-16,0 0-16 0,0 0-400 0,12 0-80 0,-12 0 0 0,13 0-16 15,-2 4-304-15,1 1-48 0,1-4-16 16,0 3 0-16,-1 1-64 0,-2 0-128 0,-1 1 176 0,-1 0-176 16,-8-6 320-16,11 12-32 0,0 0-16 0,0-1 0 15,-2 2 32-15,-4-1 0 0,-2 0 0 0,1 1 0 16,1 0 32-16,-1 0 16 0,-2-1 0 0,0 1 0 16,-2 0-96-16,1 0 0 0,3-1-16 0,0-1 0 15,-1 0-48-15,0-1 0 0,4 2 0 0,-3-2 0 16,-2 3-192-16,2-4 128 0,0 1-128 0,0 1 0 15,0 0 0-15,-1-1 0 0,-1-1 0 0,0 2 0 16,-2-2-192-16,-3 0-48 0,3-9 0 0,-5 13 0 16,1-1-272-16,-4-1-48 15,-2 0-16-15,-1-1 0 0,1 1-1328 0,-2-2-272 0,-1-1-48 0</inkml:trace>
  <inkml:trace contextRef="#ctx0" brushRef="#br3" timeOffset="-179584.9">21693 11571 4607 0,'0'0'400'0,"0"0"-400"0,0 0 0 0,0 0 0 16,0 0 2688-16,0 0 448 0,0 0 80 0,0 0 32 15,0 0-2080-15,0 0-400 0,0 0-96 0,0 0-16 16,0 0-528-16,0 0-128 0,0 0 0 0,0 0 0 15,-11 7 192-15,2-1 0 0,1 2 0 0,0 1 0 16,1-2 608-16,-3 2 128 0,3 2 32 0,0-1 0 16,1-3 192-16,-2 4 64 0,0 1 0 0,0-2 0 15,0 3-448-15,3 0-96 0,0 3-16 0,1-1 0 16,-1 1-368-16,-1 2-80 0,0 0-16 0,3 2 0 16,1 0-192-16,0-1 0 0,2-1 0 0,0 3 0 0,-1-2 0 0,2-1 0 15,3-1 0-15,-1 0 0 16,1-3-640-16,0 2-32 0,1-3 0 0,2-3 0 15,0 3-432-15,1-5-96 0,0 0-16 0,1-2 0 16,2 1-384-16,-1-1-64 0,0 0-32 0</inkml:trace>
  <inkml:trace contextRef="#ctx0" brushRef="#br3" timeOffset="-179259.39">21865 11861 11055 0,'0'0'480'0,"0"0"112"0,0 0-464 0,0 0-128 0,-11 5 0 0,11-5 0 15,0 0 5568-15,-4 10 1088 0,-1-1 208 0,4 0 48 32,3 3-6032-32,1-1-1216 0,-3-2-240 0,0-9-64 0,4 10-224 0,0 1-48 15,0-2-16-15,-4-9 0 0,2 9 240 0,-2-9 48 0,6 10 16 0,-6-10 0 16,2 11 368-16,-2-11 80 0,3 10 16 0,-3-10 0 16,0 0-352-16,1 11-64 0,-1-11 0 0,0 0-7232 15,0 0-1424-15</inkml:trace>
  <inkml:trace contextRef="#ctx0" brushRef="#br3" timeOffset="-179053.57">21853 11675 38351 0,'0'0'1696'0,"-9"-1"352"15,-2-2-1632-15,11 3-416 0,0 0 0 0,0 0 0 0,0 0 208 0,0 0-32 16,0 0-16-16,0 0 0 16,0 0-1056-16,0 0-192 0,0 0-64 0,11 6 0 15,-11-6-1904-15,12 4-384 0,-2-4-80 0,-10 0 0 0</inkml:trace>
  <inkml:trace contextRef="#ctx0" brushRef="#br3" timeOffset="-178665.34">21956 11579 35711 0,'0'0'1584'0,"0"0"320"0,0 0-1520 0,0 0-384 15,0 0 0-15,0 0 0 0,0 0 0 0,0 0 128 16,0 0-128-16,0 0 0 0,0 0 0 0,10-3-288 16,-10 3 48-16,11 0 16 0,-1 3 224 0,-10-3-144 15,11 5 144-15,-2 3-128 0,-1 2 128 0,-1-1 0 16,0-1 0-16,-1 1 0 0,1 1 0 0,-1-1 0 16,0 0 0-16,-2 3 0 0,-2-5 160 0,1 5 64 15,1-1 16-15,-2 2 0 0,1 2 112 0,-3 1 32 16,-1 0 0-16,-1 2 0 0,1 0-240 0,0 2-144 15,-2-1 192-15,1-5-192 0,-1 1 0 0,0 2 0 16,-1-2 0-16,0 1 0 0,1-2 0 0,-3 1-224 16,0-4 32-16,-1 1 16 0,1 0 48 0,-1 0 0 0,2 1 0 15,-1-7 0 1,-2 1-1264-16,8-7-240 0,0 0-48 0,-9 5-12720 0</inkml:trace>
  <inkml:trace contextRef="#ctx0" brushRef="#br3" timeOffset="-176713.39">31116 11640 9215 0,'0'0'400'0,"0"0"96"0,0 0-496 0,-9 1 0 16,1-1 0-16,0 0 0 0,0 0 1968 0,8 0 288 15,0 0 64-15,-10 4 16 0,-1-1-1872 0,11-3-464 16,0 0 0-16,-9 3 0 0,1-3 256 0,8 0-64 16,-9 0 0-16,9 0 0 0,0 0 480 0,0 0 96 15,-9 2 0-15,9-2 16 0,0 0 288 0,0 0 48 16,-13 7 16-16,4 1 0 0,9-8-272 0,-8 9-48 15,-4 1-16-15,5-1 0 0,1 3-352 0,0-3-80 16,-3-1-16-16,-2 2 0 0,0 2-352 0,0 1 144 16,3-1-144-16,1 2 0 0,-1-1 0 0,0 0 0 15,-1 2 0-15,1-1 0 0,1 2 0 0,1 1 0 16,-1-4 0-16,2 1 0 0,1 0 0 0,2 1 0 16,-2 0 0-16,1 0 0 0,2-2 0 0,0 0 0 0,-1 0 0 15,2-3 0-15,0 1-256 0,3-1 0 0,-3-10 0 0,5 12 0 31,2-4-768-31,-7-8-176 0,10 7-16 0,0-1-16 16,-10-6-1392-16,15 3-288 0</inkml:trace>
  <inkml:trace contextRef="#ctx0" brushRef="#br3" timeOffset="-176359.16">31104 11857 17967 0,'0'0'784'0,"0"0"176"0,0 0-768 0,0 0-192 16,5 9 0-16,-5-9 0 0,3 10 1312 0,-3-10 224 16,0 12 32-16,1-3 16 0,-1-9-1136 0,-1 10-240 15,-4 0-32-15,5-10-16 0,0 0-160 0,0 11 0 16,-3-2 0-16,3-9 128 0,0 12-128 0,0-12-192 16,0 0 32-16,0 11 16 0,0-11-64 0,1 10-16 15,-1-10 0-15,0 0 0 0,3 12 32 0,-3-12 16 0,0 0 0 16,0 0 0-1,0 11-512-15,0-11-96 0,0 0-32 0</inkml:trace>
  <inkml:trace contextRef="#ctx0" brushRef="#br3" timeOffset="-176110.81">31111 11767 6447 0,'0'0'576'0,"0"0"-576"0,0 0 0 0,0 0 0 0,0 0 4224 15,0 0 752-15,0 0 144 0,0 0 16 0,0 0-3888 0,0 0-784 16,0 0-144-16,0 0-48 0,0 0-80 0,0 0 0 16,0 0-16-16,0 0 0 0,0 0-176 0,0 0 0 15,0 0 0-15,0 0-176 16,0 0-528-16,0 0-96 0,0 0-32 0,0 0-6480 15,0 0-1312-15</inkml:trace>
  <inkml:trace contextRef="#ctx0" brushRef="#br3" timeOffset="-175660.6">31167 11701 17855 0,'0'0'784'0,"0"0"176"0,0 0-768 0,0 0-192 0,0 0 0 0,0 0 0 16,0 0 784-16,0 0 128 0,0 0 32 0,0 0 0 15,0 0-224-15,9 7-32 0,-9-7-16 0,0 0 0 16,0 0 16-16,10 9 0 0,1-2 0 0,-11-7 0 16,7 6-272-16,-7-6-48 0,10 8-16 0,-3 1 0 15,-7-9-16-15,8 9 0 0,-8-9 0 0,8 11 0 0,0-2 48 0,-3 1 16 16,-4 1 0-16,2-1 0 0,1-1-160 0,-1 2-48 16,-1 2 0-16,-1-4 0 0,-1 0-192 0,2 0 128 15,-1 0-128-15,-1 0 0 0,0-9 0 0,-1 12 0 16,-1 0 0-16,1-1 0 0,0 0 0 0,1-11 0 15,-1 12 0-15,1-12 0 0,-3 10 0 0,0 0 0 16,-1 1 0-16,2-2-160 16,2-9-336-16,-7 12-64 0,-1 0-16 0,2-2 0 15,1-2-208-15,-3 2-48 0,-3-1-16 0,2-1 0 16,2-3-1312-16,-3 3-256 0</inkml:trace>
  <inkml:trace contextRef="#ctx0" brushRef="#br3" timeOffset="-174608.81">31191 12761 8287 0,'0'0'736'16,"0"0"-592"-16,0 0-144 0,0 0 0 0,0 0 2800 0,0 0 528 0,0 0 96 0,0 0 32 16,0 0-1936-16,0 0-384 0,0 0-80 0,0 0-16 15,0 0-144-15,0 0-48 0,0 0 0 0,0 0 0 16,0 0-112-16,0 0-32 0,0 0 0 0,-7 8 0 16,-1 0-176-16,0 2-32 0,0 2-16 0,0 3 0 15,2-2-128-15,-5 1-32 0,-2 2 0 0,0-1 0 16,0 3-112-16,-1-2-16 0,-2 2-16 0,2 1 0 15,1-1 112-15,0 0 32 0,1 0 0 0,2 5 0 16,4-7-64-16,0 4 0 0,-2 0 0 0,3-1 0 16,2-1-256-16,-1 1 160 0,-1-4-160 0,3 1 128 15,2 0-128-15,1-1 0 0,-1 0 0 0,1-4 128 16,2 2-128-16,-1-1 0 0,-2-12 0 0,3 12 0 0,0-2 0 16,2-1 0-16,7-1 0 0,-5-1 0 15,-7-7-576-15,0 0 16 0,15 8 0 0,-1-2 0 16,-1-1-496-16,-2 0-96 0,-11-5-32 0,11 3-8128 15,4-2-1632-15</inkml:trace>
  <inkml:trace contextRef="#ctx0" brushRef="#br3" timeOffset="-174294.63">31156 13079 15663 0,'0'0'688'0,"0"0"144"0,0 0-656 0,0 0-176 0,0 0 0 0,0 0 0 15,0 0 2816-15,0 0 544 0,2 8 96 0,0 0 32 16,-2-8-2672-16,3 12-544 0,-3-12-96 0,0 12-32 15,0-12-144-15,2 10 0 0,-2-10 0 0,0 0 0 16,-1 12 0-16,1-2 0 0,0 1 0 0,0-11 0 16,-1 10-224-16,1-10 32 0,0 10 0 0,0-10 0 15,0 0-1568-15,0 0-304 0,0 0-64 16,0 0-16-16</inkml:trace>
  <inkml:trace contextRef="#ctx0" brushRef="#br3" timeOffset="-174063.66">31145 13052 7359 0,'0'0'656'0,"0"0"-528"16,0 0-128-16,6-9 0 0,-1-3 3840 0,2 3 720 15,-2 0 160-15,0 2 16 0,0-6-3968 0,1 4-768 16,-6 9-240-16,4-8 0 15,-4 8-224-15,1-10-48 0,-1 10-16 0,0 0 0 0,0-9 272 0,0 9 64 0,0 0 16 16,0 0 0-16,0 0 176 0,0 0 0 16,0 0 0-16,0 0-128 15,0 0-496-15,0 0-80 0,0 0-32 0</inkml:trace>
  <inkml:trace contextRef="#ctx0" brushRef="#br3" timeOffset="-173544.92">31255 12814 5519 0,'0'0'496'0,"0"0"-496"16,0 0 0-16,0 0 0 0,0 0 4656 0,0 0 832 15,0 0 160-15,0 0 48 0,0 0-3968 0,0 0-768 16,0 0-176-16,0 0-16 0,0 0-320 0,0 0-64 16,0 0-16-16,0 0 0 0,11 0-48 0,-11 0 0 15,13 3 0-15,-4 4 0 0,-9-7 0 0,8 8-16 0,-2 1 0 0,1 1 0 16,-1 1 0-16,1 0 0 0,-2 3 0 0,2 2 0 16,-2-2-112-16,0 0-32 0,-1 0 0 0,-2 4 0 15,0-1-160-15,-2 3 0 0,-3 1 144 0,1 1-144 16,-4-2 128-16,1 0-128 0,-1 3 160 0,0 0-160 15,-1 3 160-15,-1-2-160 0,-3-7 160 0,2 2-160 16,3-3 176-16,-1 1-176 0,-2 0 192 0,0 0-192 16,0-4 0-16,2-2 0 0,2 1 0 0,0-2 0 15,-3-2-1008 1,2 0-304-16,-1-1-64 0</inkml:trace>
  <inkml:trace contextRef="#ctx0" brushRef="#br3" timeOffset="-164803.52">1176 11389 12895 0,'-9'-3'1152'0,"9"3"-928"0,-8-5-224 0,8 5 0 15,-8-5 2672-15,2-2 480 0,6 7 112 0,0 0 0 16,-7-7-2064-16,7 7-432 0,-8-6-64 0,8 6-32 16,-6-5-224-16,6 5-32 0,-8-4-16 0,8 4 0 15,-8-5 256-15,8 5 48 0,0 0 16 0,0 0 0 16,0 0 192-16,0 0 48 0,0 0 0 0,0 0 0 16,0 0-384-16,0 0-64 0,0 0 0 0,11 2-16 15,-1 1-112-15,3-1 0 0,1 1-16 0,2 1 0 16,2-3-80-16,1 2-16 0,-3-1 0 0,5-2 0 15,5 2 0-15,3-1 0 0,-2 3 0 0,2-4 0 16,2 1 16-16,1-1 0 0,-2 0 0 0,2 3 0 16,2 0 64-16,1-1 16 0,3-1 0 0,0 2 0 0,0 0-128 0,2-2-32 15,3 0 0-15,2 2 0 0,0-1 112 0,3 1 0 16,1-2 16-16,-2 2 0 0,-3-3-128 0,2 0-16 16,2 0-16-16,1 0 0 0,2 0-176 0,4 0 128 15,4-4-128-15,1 1 128 0,0 0 16 0,-2 0 0 16,-2 0 0-16,4 1 0 0,-1 0 80 0,0 0 16 15,-2 1 0-15,3-3 0 0,4 1-64 0,-2 0-16 16,0 1 0-16,-2 0 0 0,-2-1-16 0,2 0 0 16,4-1 0-16,0 1 0 0,0 2-144 0,0-1 128 15,-2 0-128-15,0 1 128 0,-4-2 0 0,1 1 0 16,2-1 0-16,2 0 0 0,1 0 32 0,1 0 0 16,1 3 0-16,2-4 0 0,-4 1-160 0,0-2 192 0,-3-1-192 0,6-1 192 15,4 2-192-15,1-2 0 0,-1 2 144 0,-4 0-144 16,0-1 0-16,-2-1 128 0,2-2-128 0,2 0 0 15,2 1 0-15,2 1 128 0,0 4-128 0,-2 0 0 16,-5 0 0-16,2-1 0 0,2 0 0 0,3 1 0 16,3 1 0-16,1 4 0 0,-3 1 0 0,-1-1 0 15,-4-2 0-15,4 0 0 0,2-4 0 0,2 3 0 16,0 1 0-16,-4 0 144 0,-4 0-144 0,0 0 0 16,0-2 128-16,3 1-128 0,2-3 0 0,3 1 0 15,2 3 128-15,-2-2-128 0,-2 1 0 0,1-2 0 16,4-1 160-16,0 3-32 0,-2-1 0 0,0 4 0 15,-2-1-128-15,0 0 0 0,1-1-192 0,0 0 192 16,2-1 0-16,-1 5 0 0,0 2 0 0,-2 1 0 16,-5-1 0-16,2-2 0 0,0-1 0 0,2 2 0 0,3 2 0 0,-3-1 0 15,-2 1 0-15,1-2 0 0,-4-1 0 16,3-2 0-16,3-3 0 0,0 1 0 0,1 0 0 0,-2 0 0 16,-5 1 0-16,2-2 128 0,1-3-128 0,0 0 0 15,1 0 0-15,0 1 128 0,-1 1-128 0,-2 1 0 16,-3 1 0-16,1 0 0 0,2-4 0 0,1 3 0 15,1-1 0-15,-1 2 0 0,-3 3 160 0,-3 1-160 16,-2-3 192-16,0 1-192 0,0-2 0 0,1 0 0 16,3 0 0-16,-1 3-192 0,-2 0 192 0,-3 1 0 15,0 0 0-15,-4-3 0 0,1-2 0 0,2 0 0 16,3-2 0-16,0 0 0 0,1 2 0 0,-2 1 0 16,-3 0 0-16,-4-1 0 0,-3-3 0 0,2 0 0 0,-2 0 0 15,0 0 0-15,-1 2 0 0,-1 0 0 0,-2 1 0 0,-2 2 0 16,-3 2 0-16,-2-1 0 0,-2 0 0 0,-2 0-144 15,-1 1 0-15,-2 0 0 0,0 0 0 0,0 1 0 32,-1 0-240-32,0 0-32 0,-3 1-16 0,2 1 0 15,1 1-1520-15,-3 0-304 0,-2-1-64 0,0-2-16720 0</inkml:trace>
  <inkml:trace contextRef="#ctx0" brushRef="#br3" timeOffset="-153481.62">2991 11953 8287 0,'0'0'368'0,"0"0"80"0,0 0-448 0,0 0 0 0,0 0 0 0,0 0 0 16,0 0 2608-16,0 0 432 0,0 0 96 0,0 0 0 15,0 0-2304-15,0 0-480 0,0 0-96 0,0 0 0 16,0 0 256-16,0 0 64 0,0 0 16 0,0 0 0 15,0 0 112-15,0 0 0 0,0 0 16 0,-5-6 0 16,-6 2-32-16,5-2-16 0,6 6 0 0,0 0 0 0,-8-5-208 0,0 1-32 16,-1 2-16-16,9 2 0 0,-9-3-112 0,9 3-32 15,-11-1 0-15,2-1 0 0,9 2-16 0,-12-1 0 16,-2 1 0-16,4 0 0 0,10 0-96 0,-12-4-32 16,-5 3 0-16,3 0 0 0,2 1 0 0,0-4-128 15,-1 1 192-15,0-1-64 0,1 3 0 0,2-2 0 16,1 1 0-16,-2-1 0 0,0 0 0 0,-1 2-128 15,1 0 192-15,1 1-64 0,-2 0-128 0,1 0 0 16,-1 0 144-16,0 0-144 0,-1-1 0 0,1 1 128 16,-1 1-128-16,2-1 0 0,0-1 0 0,-1 1 0 15,-1 1 0-15,2 0 128 0,-1-1-128 0,-1 0 0 0,-2 0 0 16,2 0 0-16,0 0 0 0,3 1 0 0,1 1 0 16,0-2 128-16,0 0-128 0,1 1 144 0,-1 2-144 0,9-3 160 15,-11 4-160-15,3 0 160 0,8-4-160 0,0 0 160 16,-6 6-160-16,6-6 0 0,-7 9 0 0,7-9 0 15,-2 8 0-15,2-8 0 0,-5 9 0 0,5-9 0 16,-2 11 0-16,2-11 0 0,-1 10 0 0,1-10 0 16,-3 12 0-16,3-12 0 0,0 11 0 0,0 1 0 15,0-12 0-15,-1 15 0 0,0-2 0 0,-1-2 0 16,1 1 0-16,1 1 0 0,0 0 0 0,1 3 0 16,1-2 0-16,0 2 0 0,1-3 0 0,0 4 0 15,0-2 0-15,1 2 0 0,0 0 0 0,1 2 0 16,1 0 0-16,-1 1 0 0,0-1 0 0,0 1 0 15,1-1 0-15,-1 0 0 0,-1-1 0 0,1 3 0 0,0-4 0 16,0 1 0-16,-2 0 0 0,0 0 0 0,-1-1 0 16,1 3 0-16,-3-2 0 0,0 0 0 0,1 1 0 0,2 0 0 15,-2 1 0-15,-1 1 0 0,-1-1 128 0,1 3-128 16,2 1 0-16,1-1 128 0,-3-1 0 0,1 0 0 16,0-1 0-16,2 1 0 0,0-3-128 0,1 5 0 15,1-3 0-15,-1 1 128 0,0-3-128 0,0 1 0 16,-2 0 144-16,1 0-144 0,1 0 0 0,0 0 0 15,-3-1 0-15,0 2 0 0,1-3 0 0,-1 4 128 16,-2-1-128-16,1 0 0 0,0 3 0 0,0 0 0 16,-2 5 0-16,1-3 0 0,-2 0 0 0,3 2 0 15,3-1 0-15,-2 2 0 0,-2-5 0 0,1 1 0 16,3 0 0-16,-1 0 0 0,1-2 144 0,2 1-144 16,0-3 192-16,-1-1-192 0,0 1 256 0,0 1-64 15,-1 1-16-15,0-1 0 0,3 2-176 0,-2 1 0 0,-2 0 144 0,2 0-144 16,0 2 0-16,0-2 128 0,-4 2-128 0,0 2 0 15,0 2 0-15,-1 1 0 0,-2-1 0 0,0-1 0 16,1-1 0-16,-1-1 0 0,1 0 0 0,-1-2 0 16,-1 0 0-16,1 0 144 0,3-5-144 0,0 2 0 15,-1-1 176-15,0-1-176 0,1-3 160 0,1 1-160 16,0 0 256-16,2 1-64 0,0-1 0 0,-1-4 0 16,1-1-64-16,-2 0-128 0,0-1 176 0,1 2-176 15,-1 0 128-15,-1 0-128 0,0-2 0 0,0-2 0 16,1 1 0-16,1 0 0 0,-1 0 128 0,-1-1-128 15,0 1 0-15,1 1 0 0,1 0 0 0,-2 2 0 0,-2-1 0 16,4-1 0-16,0-3 0 0,-1 1 0 0,-2-1 0 0,2 1 0 16,3-1 0-16,-4-10 0 0,3 11 144 0,0-1-144 15,-3-10 0-15,4 8 144 0,-4-8-144 0,2 12 160 16,-2-2-160-16,3-4 160 0,-3-6-160 0,2 11 192 16,-2-11-192-16,3 10 192 0,0 1-192 0,-2-2 0 15,-1-9 0-15,1 9 0 0,-1-9 0 0,3 10 0 16,-3-10 0-16,2 13 0 0,-2-3 0 0,0 1 0 15,0 0 0-15,0-11 0 0,0 13 0 0,0-1 0 16,0-1 0-16,-1 2 0 0,-2 0 0 0,2-1 0 16,1-12 0-16,-1 13 0 0,0-1 0 0,1-12 0 15,-2 9 0-15,1 1 0 0,1 1 0 0,0-1 0 16,0-10 128-16,-3 12-128 0,2 1 0 0,0-3 0 16,-2 0 0-16,1 0 0 0,-1 0 0 0,0 2 0 15,3-12 0-15,-2 13 0 0,-1-2 0 0,3-1 0 0,1 1 0 0,1-2 0 16,-4 1 0-16,2-10 0 0,0 10 0 0,0 1 0 15,-1-1 0-15,0 2 0 0,1-4 0 0,0 1 0 16,-2 0 0-16,1 3 0 0,0 0 0 0,0-3 0 16,1 1 0-16,0 1 0 0,0-1 0 0,0 0 0 15,0 2 0-15,0-1 0 0,0-11 0 0,0 11 0 16,1 1 0-16,0-1 0 0,-1-11 0 0,1 11 0 16,-1 1 0-16,0-2 0 0,2 2 0 0,-2-3 0 15,-3 2 0-15,2 0 0 0,1 1 0 0,0 1 0 16,0 2 0-16,1-1 0 0,0-4 0 0,1 2 0 15,-2 1 0-15,0-1 0 0,0-12 0 0,1 14 0 16,0-5 0-16,-1 2 0 0,0-11 0 0,0 11 128 16,3 1-128-16,-2-3 0 0,-1-9 0 0,-1 12 0 0,1-12 0 0,-1 10 0 15,1-10 0-15,-3 12 0 0,3-12 0 0,-1 9 128 16,1-9-128-16,0 0 0 0,-5 12 0 0,5-12 0 16,0 0 128-16,-3 11-128 0,3-11 0 0,0 0 0 15,-3 9 0-15,3-9 128 0,-2 9-128 0,2-9 0 16,0 0 0-16,-3 10 0 0,3-10 0 0,-4 9 0 15,4-9 0-15,0 0 0 0,-2 11 0 0,2-11 0 16,-3 8 0-16,3-8 0 0,-3 7 0 0,3-7 0 16,0 0 0-16,0 0 0 0,-5 10 0 0,5-10 128 15,0 0-128-15,0 0 0 0,0 0 256 0,0 0-48 16,0 0 0-16,0 0 0 0,0 0-208 0,0 0 176 16,0 0-176-16,0 0 160 0,0 0-160 0,0 0 0 15,0 0 0-15,0 0 0 0,-4 9 0 0,4-9 0 0,-5 9 0 0,5-9 0 16,0 0 0-16,-1 6 0 0,1-6 0 0,-4 9 0 15,4-9 0-15,-3 8 0 0,3-8 0 0,0 0 0 16,0 0 0-16,0 0 0 0,0 0 0 0,0 0 0 16,0 0 128-16,-2 8-128 0,2-8 192 0,0 0-64 15,0 0 48-15,0 0 0 0,0 0 0 0,0 0 0 16,0 0-16-16,0 0 0 0,0 0 0 0,0 0 0 16,0 0-32-16,7 8 0 0,-7-8 0 0,0 0 0 15,12 5 0-15,-3-1 0 0,-9-4 0 0,12 4 0 16,-12-4-128-16,12 4 0 0,-2-2 144 0,2 2-144 15,-2 0 0-15,1-1 0 0,-11-3 0 0,10 5 0 16,1-2 0-16,-1-1 0 0,2-2 0 0,-2 0 0 16,-10 0 128-16,13 0-128 0,2-2 128 0,-2-1-128 15,-3 2 256-15,3-3 0 0,3 1-16 0,1-1 0 0,2 0-48 0,-2 2-16 16,-1-2 0-16,2 1 0 0,2 1-176 0,-1-1 0 16,0 2 144-16,-3 1-144 0,1-4 0 0,-2 3 0 15,-5-1 0-15,-1 2 0 16,-9 0-1216-16,11-2-304 0,-11 2-64 0,0 0-16 15,0 0-1904-15,0 0-384 0</inkml:trace>
  <inkml:trace contextRef="#ctx0" brushRef="#br3" timeOffset="-152434.56">3171 12329 1839 0,'0'0'160'0,"0"0"-160"0,0 0 0 0,0 0 0 0,0 0 144 0,0 0 0 15,4-10 0-15,-4 10 0 0,5-9 160 0,-5 9 16 16,0 0 16-16,4-6 0 0,-4 6 944 0,2-9 192 15,-2 9 48-15,0 0 0 0,-2-9 160 0,0 1 48 16,2 8 0-16,0 0 0 0,0 0-432 0,0 0-80 16,0-8 0-16,0 8-16 0,0 0-48 0,0 0 0 15,-2-7 0-15,2 7 0 0,0 0-304 0,0 0-64 16,0 0-16-16,0 0 0 0,0 0-256 0,0 0-48 16,0 0-16-16,0 0 0 0,0 0-128 0,0 0-16 15,0 0-16-15,0 0 0 0,0 0-160 0,0 0-128 16,12 4 144-16,-2 0-144 0,-10-4 0 0,10 11 0 15,1-1 0-15,-1 2 0 0,-2-2 192 0,2 2-64 0,1-2-128 0,-1 1 192 16,-1 2 32-16,2-1 0 0,1 1 0 0,-1 0 0 16,1 0-32-16,-1 0 0 0,-1-2 0 0,2 2 0 15,1 3 16-15,-3-2 0 0,-3 1 0 0,2-2 0 16,5-1-16-16,-1 1 0 0,-2-2 0 0,0-2 0 16,1 3-192-16,0-1 176 0,0-4-176 0,-1 1 160 15,0-1-160-15,-1-1 0 0,1 1 144 0,-11-7-144 16,11 2 0-16,0 0 144 0,-1-4-144 0,-10 2 0 15,0 0 0-15,13-1 0 0,-2 0 0 0,-11 1-144 16,9-5-816-16,-1-2-144 16,-2 1-48-16,-1-4-12416 0</inkml:trace>
  <inkml:trace contextRef="#ctx0" brushRef="#br3" timeOffset="-152090.89">3832 12130 7359 0,'0'0'656'0,"0"0"-528"16,0 0-128-16,-8 2 0 0,-1 0 4832 0,9-2 928 16,0 0 192-16,-7 7 48 0,7-7-4832 0,-6 8-960 15,0 1-208-15,1-1 0 0,0 2 0 0,0-1 0 16,0 0 0-16,1 2 0 0,-2 2-144 0,1 1 144 15,-3 0 0-15,1 3-144 0,0 0 144 0,-1 3 0 0,-1 1 0 0,-1 2 0 16,-1 1 192-16,1-1 64 0,-1 1 0 0,1 2 16 16,-2 2 272-16,0 0 48 0,-1 4 16 15,-1 4 0-15,0 0-288 0,-1 3-48 0,1 2-16 0,0-1 0 16,-1-1-128-16,4-1-128 0,2-2 144 0,-1-3-144 16,4-2 128-16,-1-1-128 0,2-4 0 0,0-1 0 15,0-1 0-15,1-2 128 0,-1-4-128 0,2-2 0 16,2 2 0-16,-1-1-208 0,1-4 32 0,1-1 16 15,0-12-384 1,-1 11-80-16,1-11-16 0,0 0-8608 0,0 0-1728 0</inkml:trace>
  <inkml:trace contextRef="#ctx0" brushRef="#br3" timeOffset="-151443.28">4087 11896 18191 0,'0'0'800'0,"0"0"176"0,0 0-784 0,0 0-192 0,-8-4 0 0,8 4 0 0,-7-3 880 0,7 3 128 15,0 0 16-15,0 0 16 0,0 0-848 0,-10-1-192 16,10 1 0-16,0 0 0 0,-9 4 0 0,1 0-176 16,8-4 176-16,-9 6-160 15,0 2-208-15,0 1-32 0,-3-2-16 0,2 3 0 0,-1 1 416 0,0-1-128 16,-5 0 128-16,2 2 0 0,1 2 176 0,4 1 112 16,2 0 32-16,-1 1 0 0,-3 0 32 0,3 1 16 15,4-3 0-15,0 3 0 0,-1 0-112 0,2-1 0 16,3-3-16-16,3 0 0 0,1 1 0 0,2-2 0 15,2-2 0-15,2-1 0 0,1 2-240 0,-1-3 0 16,-2 1 0-16,2-2 0 16,3 0-640-16,1 0-80 0,-1-1-16 0,1 1-5936 0,0-2-1200 0</inkml:trace>
  <inkml:trace contextRef="#ctx0" brushRef="#br3" timeOffset="-151127.22">4224 11986 2751 0,'0'0'256'0,"0"0"-256"0,0 0 0 0,0 0 0 0,0 0 6144 0,0 0 1200 15,0 0 224-15,5 13 48 0,-5-13-6016 0,7 14-1216 16,-2-1-256-16,-5-13-128 0,3 16 0 0,-1-3 0 16,1 4 0-16,-1 1-160 15,-2 3-224-15,0-3-64 0,0-2 0 0,0-1 0 16,-1 1-208-16,1 0-48 0,0-2-16 0,-1 0 0 16,-2 1 96-16,1-2 32 0,-1 0 0 0,3-4 0 15,0-9-16-15,0 12 0 0,-3-2 0 0,3-10-6112 16,0 0-1216-16</inkml:trace>
  <inkml:trace contextRef="#ctx0" brushRef="#br3" timeOffset="-150410.49">4328 11883 2751 0,'0'0'256'0,"0"0"-256"0,0 0 0 0,0 0 0 16,0 0 2848-16,0 0 528 0,0 0 96 0,0 0 32 15,0 0-1824-15,0 0-352 0,0 0-80 0,0 0-16 16,0 0-432-16,0 0-96 0,0 0 0 0,0 0-16 15,0 0-336-15,0 0-64 0,0 0-16 0,0 0 0 16,0 0-80-16,0 0-32 0,4 10 0 0,0-1 0 16,-4-9-160-16,9 11 160 0,-9-11-160 0,12 9 160 15,-2 0 144-15,2 0 16 0,1 0 16 0,-5 2 0 16,-3-1 112-16,6 0 0 0,3 2 16 0,-2-3 0 16,-3 2-208-16,1 0-64 0,2 1 0 0,-2-3 0 15,0 2-192-15,-3 0 0 0,0 1 128 0,-1-1-128 16,1-1 0-16,-3 1 0 0,-3-1 128 0,-1 0-128 0,0-10 0 15,-1 15 0-15,-2-2 128 0,1-2-128 0,2-11 0 0,-6 14 0 16,-1-1 0-16,0-2 0 0,1-3 128 0,0 1-128 16,1-2 0-16,-3 1 0 0,-2-2 0 0,2 1 0 15,8-7 0-15,-9 9-160 16,-3-5-1648-16,3 1-336 0,9-5-64 0,-16 5-16 0</inkml:trace>
  <inkml:trace contextRef="#ctx0" brushRef="#br3" timeOffset="-149703.08">3683 13245 39615 0,'0'0'1760'0,"0"0"352"16,0 0-1680-16,-9 3-432 0,9-3 0 0,0 0 0 0,-3 7-192 0,1 3-128 15,-1 0-32-15,3-2 0 16,0-8-1216-16,0 0-240 0,3 9-48 0,-3-9-13328 16</inkml:trace>
  <inkml:trace contextRef="#ctx0" brushRef="#br3" timeOffset="-149508.92">3811 13687 10127 0,'0'0'448'0,"0"0"96"0,0 0-544 0,0 0 0 16,0 0 0-16,0 0 0 0,0 0 6080 0,0 0 1120 0,0 0 224 0,0 0 32 31,0 13-6960-31,0-13-1392 0,0 0-288 0,0 0-14016 0</inkml:trace>
  <inkml:trace contextRef="#ctx0" brushRef="#br3" timeOffset="-149321.58">3722 13982 30399 0,'0'0'2704'0,"0"0"-2160"0,0 0-544 0,0 0 0 15,-8 9 2368-15,8-9 384 0,0 0 64 0,-1 10 0 16,1-10-2816-16,0 0-432 0,4 11-144 0,-4-11-48 16,5 9-1360-16,2-1-288 0,0-2-48 0</inkml:trace>
  <inkml:trace contextRef="#ctx0" brushRef="#br3" timeOffset="-149140.12">3864 14321 37551 0,'0'0'1664'0,"0"0"336"0,0 0-1600 0,0 0-400 15,0 0 0-15,0 0 0 0,0 0 544 0,0 0 32 16,-6 6 0-16,6-6 0 16,0 0-816-16,0 0-144 0,0 0-48 0,0 0 0 15,0 0-2480-15,13-1-496 0,-2-3-112 0</inkml:trace>
  <inkml:trace contextRef="#ctx0" brushRef="#br3" timeOffset="-148333.87">3446 14965 21183 0,'0'0'1888'0,"0"0"-1504"16,0 0-384-16,0 0 0 0,0 0 1920 0,0 0 320 16,0 0 64-16,0 0 16 0,0 0-1856 15,0 0-464-15,0 0 0 0,0 0 0 0,0 0 128 0,0 0-128 16,0 0 0-16,0 0 0 0,5 10 224 0,-2 1-48 15,-2-2-16-15,1 2 0 0,1 2 208 0,1 3 32 16,1 0 16-16,2 2 0 0,1 0 80 0,1 0 16 16,0 1 0-16,1-1 0 0,2 2 128 0,1 0 48 15,-1 0 0-15,1-2 0 0,1 0-192 0,0 2-48 16,-1 0 0-16,1 0 0 0,-1 3-304 0,-2-3-144 16,0 0 128-16,-1-2-128 0,1-1 0 0,-1-4 0 15,-2 2 0-15,0 0 0 16,-2-4-528-1,1-1 16-15,-2-1 0 0,-5-9 0 0,5 11-400 0,-5-11-80 16,8 9-16-16,-8-9 0 0,0 0-560 0,0 0-112 0,0 0-32 0,12 0-6800 0,-12 0-1344 0</inkml:trace>
  <inkml:trace contextRef="#ctx0" brushRef="#br3" timeOffset="-147974.42">4010 14871 19343 0,'0'0'848'0,"0"0"192"0,-6 5-832 0,6-5-208 0,-8 9 0 0,0 2 0 0,-2 0 3568 0,4 2 656 15,5 0 144-15,0 2 32 16,-6 0-3888-16,2 4-768 0,1-2-144 0,0 3-48 0,-1 3 448 0,-1 0 0 15,-2 3 0-15,1 1-128 0,3 2 128 0,-1 5 0 16,-4 0 160-16,1 1-160 0,0 2 416 0,-1 2-16 16,-5 1 0-16,1 1 0 0,1-2 0 0,0-3 0 15,-2 1 0-15,0-5 0 0,-1 1-208 0,2-2-32 16,0-1-16-16,0 0 0 0,-2 3-144 0,0-3 0 16,3 0 0-16,1 2 128 0,-1 1-128 0,2-6 0 15,2-3 0-15,1-3 0 16,2-1-608-16,1 1-48 0,1-5-16 0,2 0 0 15,1-5-2464-15,0-11-512 0,-1 12-80 0,1-12-32 0</inkml:trace>
  <inkml:trace contextRef="#ctx0" brushRef="#br3" timeOffset="-146416.85">4422 14223 14511 0,'0'0'640'0,"0"0"128"16,0 0-608-16,0 0-160 0,0 0 0 0,-4-7 0 0,4 7 496 0,0 0 64 15,0 0 16-15,0 0 0 0,-9 2-368 0,9-2-64 16,0 0-16-16,0 0 0 0,-8 7 112 0,8-7 16 15,-6 7 0-15,1 1 0 0,-1 2 432 0,1 1 80 16,-1-4 32-16,0 4 0 0,1-1-16 0,0 3 0 16,-3-2 0-16,2 2 0 0,0 0-304 0,0 3-64 15,-3-1-16-15,1 3 0 0,1-2-112 0,1 0-32 16,-2-1 0-16,2 5 0 0,-1-3 64 0,2 2 0 16,0-2 0-16,-1 2 0 0,1 1-128 0,1-1 0 15,3 0-16-15,0 1 0 0,-2-1 16 0,3 2 16 16,1 1 0-16,2 1 0 0,0-3-208 0,1 3 176 15,-1 1-176-15,3-1 160 0,0-3-160 0,1 0 0 16,-1-1 0-16,2-3 128 0,0-2-128 0,-2 0-192 0,1-5 32 0,1 1 16 31,2-5-288-31,1 1-48 0,-4 0-16 0,3-2 0 16,0-1-336-16,0-2-80 0,1 0-16 0</inkml:trace>
  <inkml:trace contextRef="#ctx0" brushRef="#br3" timeOffset="-145689.05">4465 14751 5519 0,'0'0'496'0,"0"0"-496"16,0 0 0-16,0 0 0 0,0 0 5344 0,0 0 976 16,0 0 192-16,0 0 32 0,0 0-5264 0,0 0-1040 15,0 0-240-15,0 0 0 0,0 0 0 0,0 0 0 16,0 0 0-16,0 0 0 0,0 0 368 0,0 0-32 16,0 0 0-16,5-8 0 0,-5 8 496 0,0 0 112 15,6-6 16-15,0-4 0 0,2 3 48 0,-8 7 16 16,5-12 0-16,2 1 0 0,3 1-352 0,-1 0-64 15,-1-2-16-15,-1-1 0 0,-2 0-112 0,1 1-32 16,2-4 0-16,-1 1 0 0,-2-1-64 0,1-1 0 16,1 1-16-16,-1-2 0 0,1 0-176 0,0 1-48 0,-1 0 0 15,1 3 0-15,-1 1-144 0,-1 1 128 0,-1 0-128 0,3 4 128 16,-1 2-128-16,-6 6 0 0,0 0 144 0,7-8-144 16,-7 8 0-16,9-4 0 0,-9 4 0 0,0 0 0 15,0 0 0-15,10 3 0 0,-10-3 0 0,0 0 0 16,12 6 0-16,-3 1 0 0,-9-7 0 0,11 10 0 15,-4 1 0-15,1-1 0 0,0 2 0 0,0 0 0 16,-3-2 0-16,2 2 0 0,0-1 0 0,0 2 0 16,-2 1 0-16,-1-1 0 0,0 0 0 0,1 1 128 15,0-4-128-15,-1 2 0 0,0-1 0 0,0 2 0 16,-1-3 0-16,-1 2 144 0,0-1-144 0,0-1 0 16,-2-10 128-16,4 10-128 0,-4-10 0 0,4 10 0 15,-4-10 144-15,0 0-16 0,0 0-128 0,0 0 192 0,0 0-16 16,11 7-16-16,-11-7 0 0,0 0 0 0,0 0 96 0,0 0 0 15,10 0 16-15,-10 0 0 0,0 0 64 0,12-8 16 16,-4 3 0-16,-1-3 0 0,-1-1-144 16,-1 0-16-16,-5 9-16 0,5-13 0 0,0 0 16 0,-1 0 0 15,-3 1 0-15,2-1 0 0,0-3-192 0,-1 2 128 16,0 1-128-16,-1 0 128 0,1-1-128 0,0-1 0 16,-2 0 0-16,0 0 0 0,-2 1 0 0,4 0 0 15,0-1 0-15,-2 2 0 0,-2-1 0 0,0 3 0 16,4-2 0-16,-4 4 0 0,1 3-272 0,1 6 16 15,1-7 0-15,-1 7 0 16,0-6-528-16,0 6-112 0,0-8 0 0,0 8-16 16,0 0-1776-16,0 0-336 0,0 0-80 0,10-4-8144 0,-1 0-1616 15</inkml:trace>
  <inkml:trace contextRef="#ctx0" brushRef="#br3" timeOffset="-145204.39">4975 14150 6447 0,'0'0'576'0,"0"0"-576"15,0 0 0-15,0 0 0 0,0 0 4288 0,0 0 736 16,-4-9 160-16,4 9 16 0,0 0-4128 0,0 0-832 16,0 0-240-16,0 0 0 0,0 0 384 0,0 0-32 15,0 0 0-15,0 0 0 0,0 0 16 0,0 0 0 16,7 10 0-16,-3 1 0 0,-4-11 144 0,3 10 48 16,4 2 0-16,-1-1 0 0,0 0-16 0,0-1 0 15,1 1 0-15,2 0 0 0,3 1-64 0,-1 0-16 16,0-2 0-16,0 1 0 0,2 3-144 0,1 0-16 15,0 1-16-15,0-1 0 0,1 3-160 0,-1 1-128 16,-1 2 192-16,0-1-192 0,-1 1 0 0,-2 1 0 0,1-2 0 16,-4 1 0-16,-1 0 0 0,-1 0 0 15,0-1 0-15,-2-1 0 0,-2-2 144 0,0-1-16 16,1 1-128-16,-1 0 192 0,-1 0-192 0,0-1 0 0,0-1 0 16,0 0 0-16,0 1 0 0,-1 0 0 0,-3 1 0 0,0 0-160 15,0-1 160-15,-1 1 0 0,-2 0 0 0,1-2 0 16,0-5 0-16,-1 3 0 0,-4-2-192 0,1 2 64 31,-1-2-640-31,1 1-112 0,-1-2-16 0,1-1-16 16,-2-3-672-16,-1-1-128 0,0 1-16 0</inkml:trace>
  <inkml:trace contextRef="#ctx0" brushRef="#br3" timeOffset="-143221.96">4966 11771 24767 0,'0'0'1088'0,"0"0"240"0,0 0-1072 0,0 0-256 15,-8 9 0-15,3-2 0 0,5-7 0 0,-5 10 0 16,-2-4 0-16,7-6 0 0,0 0 0 0,0 0 0 16,0 0 0-16,0 0 0 0,0 0 208 0,0 0 144 15,0 0 32-15,0 0 0 0,12 3 256 0,1-2 64 16,3-1 16-16,-3 0 0 0,-13 0-48 0,15 0-16 15,3 0 0-15,-3 1 0 0,-5 2-48 0,2 0-16 16,2-1 0-16,1 1 0 0,-1-1-176 0,2 1-32 16,1 1-16-16,1 1 0 0,0-4-160 0,0 1-16 15,-1-2-16-15,2 0 0 0,-1 0-176 0,-1 1 192 16,-2-2-192-16,1-1 192 0,0 1 16 0,-1 1 16 0,0-4 0 16,-1 2 0-16,0-2 32 0,-1 1 16 0,0 0 0 0,-1 2 0 15,-1 0 16-15,-11 1 0 0,10-3 0 0,-10 3 0 16,0 0-48-16,0 0-16 0,0 0 0 0,0 0 0 15,0 0-64-15,9 8-16 0,-9-8 0 0,7 8 0 16,-3 1-144-16,-4-9 0 0,0 0 0 0,1 13 128 16,1-1-128-16,0 0 0 0,-4-2 0 0,2 0 0 15,2 2 0-15,-2 1 0 0,-2-1 0 0,2 2 0 16,3 3 0-16,-2-2 0 0,1 1 0 0,-1 4 0 16,0 2 0-16,2 2 0 0,1 2 0 0,0 1 0 15,-2 2 0-15,4 1 0 0,1 0 0 0,0 1 0 16,-3 2 0-16,2-1 0 0,5 2 128 0,-2 0-128 15,0 0 128-15,1 0 0 0,1-2 0 0,1 4 0 0,-1 0 48 16,1 3 0-16,-2 2 0 0,1-2 0 0,-1 0-48 0,1 1 0 16,-2 1 0-16,-1 0 0 0,1-3 192 0,-1 0 16 15,-1 0 16-15,0 1 0 0,-3-3 32 0,0 2 0 16,0 1 0-16,0 2 0 0,-2 1-32 0,2 1 0 16,-1 0 0-16,2-3 0 0,-1 0-176 0,0 2-48 15,1-1 0-15,0-1 0 0,0 0-128 0,1-1 0 16,-1 1 0-16,0-1 0 0,2 2 128 0,-1 0-128 15,2-2 0-15,2 1 128 0,1 1-128 0,-1-2 0 16,1-1 0-16,-1 0 128 0,1-1-128 0,-4-1 0 16,0-3 0-16,-1 3 128 0,2 0-128 0,-1 3 0 15,-2 3 0-15,0-2 128 0,-2-1-128 0,-1 2 128 16,1-5-128-16,-2 1 128 0,-1-1-128 0,0-2 160 16,2-1-160-16,-1-2 160 0,-1-2-160 0,0 0 192 15,0 1-192-15,1-2 192 0,2 0-64 0,1-1-128 0,0 2 192 16,0 1-64-16,-2-2 0 0,3 1-128 0,-1 0 192 0,0-2-64 15,0-2-128-15,0 0 128 0,0-1-128 0,-1 2 128 16,-1-1-128-16,-1 0 0 0,1 0 144 0,-1 1-144 16,-1 1 0-16,1 1 0 0,-1 0 0 0,-1 1 0 15,0 2 0-15,1-1 0 0,0-1 0 0,0 0 0 16,-2 3 0-16,2-4 144 0,2-1-144 0,-1-1 0 16,-1-1 256-16,1-2-64 0,-1 1-16 0,3-3 0 15,1 1-32-15,0-4 0 0,0 2 0 0,-2-2 0 16,1 0-144-16,1 0 0 0,0 1 144 0,0-1-144 15,0-1 0-15,-2 0 0 0,-1 0 0 0,2 1 128 16,0 1-128-16,-1 2 0 0,0 0 0 0,-1 1 0 16,1 2 0-16,0-5 0 0,-1-3 0 0,0 5 0 0,1-2 0 15,-1 1 0-15,-1-3 0 0,1-3 128 0,2-2-128 16,1 0 0-16,-2-2 128 0,1 2-128 0,-2-3 0 0,-1-9 144 16,4 9-144-16,-4-9 0 0,0 0 160 0,0 0-160 15,0 0 128-15,5 9-128 0,-5-9 128 0,0 0-128 16,7 7 128-16,-7-7-128 0,0 0 0 0,7 9 128 15,-7-9-128-15,0 0 0 0,0 0 0 0,0 0 0 16,0 0 128-16,0 0-128 0,0 0 0 0,0 0 0 16,0 0 0-16,0 0 0 0,6 5 0 0,-6-5 0 15,0 0 0-15,0 0 128 0,0 0-128 0,0 0 0 16,0 0 0-16,0 0 128 0,0 0-128 0,0 0 128 16,0 0-128-16,0 0 128 0,0 0-128 0,0 0 160 15,0 0-160-15,0 0 160 0,0 0-160 0,0 0 0 0,0 0 0 0,0 0 128 16,-8-5-128-16,8 5 0 0,-8-4 0 0,8 4 128 15,-7-3-128-15,7 3 0 0,-11 0 144 0,1 0-144 16,-2 0 128-16,2 0-128 0,-2 0 128 0,1 2-128 16,0 0 160-16,-1 1-32 0,-1-3-128 0,0 1 192 15,-2 2-64-15,0-1 0 0,-2 2-128 0,0 2 192 16,-1-4-192-16,-1 3 0 0,1-3 0 0,-1 3 0 16,-2-1 0-16,1 0 0 0,-2 0 0 0,0 1 0 15,0-1-176-15,1 0 32 0,0-3 0 0,0 0 0 31,-1-1-336-31,5-1-64 0,4-2-16 0,0 1 0 0,0-1-2560 0,4 1-512 0,9 2-96 16</inkml:trace>
  <inkml:trace contextRef="#ctx0" brushRef="#br2" timeOffset="-118129.4">8838 10034 4607 0,'0'0'192'0,"0"0"64"0,0 0-256 0,0 0 0 0,0 0 0 0,0 0 0 15,0 0 4272-15,0 0 800 0,0 0 176 0,0 0 16 16,0 0-3872-16,0 0-784 0,0 0-160 0,0 0-16 16,0 0 0-16,0 0 0 0,12-3 0 0,-2 2 0 0,2 2 144 0,-2-2 16 15,1-3 16-15,0 2 0 0,2 2 64 0,0-3 16 16,-1 2 0-16,1 1 0 0,3 0-224 0,1-2-32 15,1-2-16-15,0 2 0 0,-1 2-176 0,2-1-48 16,-1-2 0-16,-1 0 0 0,0 1-192 0,0-1 176 16,1-1-176-16,0 3 160 0,-2 1-160 0,1 0 0 15,-2 1 0-15,0-2 0 0,-1 0 0 0,0-3-144 16,2 2 0-16,-2 1 0 16,-1 1-672-16,-1-4-128 0,-1 0-16 0,-1 2-16 15,0-1-2304-15,1 0-464 0</inkml:trace>
  <inkml:trace contextRef="#ctx0" brushRef="#br2" timeOffset="-117673.63">8727 10164 11055 0,'0'0'976'0,"0"0"-784"0,0 0-192 0,0 0 0 0,0 0 2112 0,0 0 384 16,0 0 80-16,0 0 16 0,0 0-1952 0,0 0-384 15,0 0-64-15,0 0-32 0,0 0 512 0,0 0 96 16,12 4 32-16,0 0 0 0,-2 0 64 0,2 0 16 16,2-4 0-16,0 0 0 0,2 3-16 0,1-3 0 15,-1-3 0-15,2 3 0 0,1 0-128 0,1-1-32 16,0-2 0-16,-1 2 0 0,2-1-272 0,0 2-64 16,0-1-16-16,-2 1 0 0,1 0-96 0,-1-1 0 15,1 0-16-15,-1-1 0 0,1 0-64 0,0-1-16 16,-1 0 0-16,1 2 0 0,-2-3-160 0,1 2 0 15,2-4 0-15,0 3 0 0,-1-1 0 0,-1 1 0 16,1-1 0-16,-2 1 0 0,-2 2 0 0,-1 0 0 0,1 0-192 16,-2-2 192-1,-2 0-640-15,0 2-16 0,-2 1 0 0,-10 0 0 16,0 0-1840-16,0 0-352 0,0 0-80 0</inkml:trace>
  <inkml:trace contextRef="#ctx0" brushRef="#br2" timeOffset="-114353.13">10551 9914 11967 0,'0'0'1072'0,"0"0"-864"16,0 0-208-16,-9 4 0 0,1-4 2384 0,8 0 432 16,0 0 96-16,0 0 16 0,0 0-2112 0,0 0-432 15,-8-1-64-15,8 1-32 0,0 0 224 0,0 0 64 16,0 0 0-16,0 0 0 0,0 0-80 0,0 0-16 16,5-9 0-16,-5 9 0 0,0 0 32 0,0 0 16 15,0 0 0-15,0 0 0 0,0 0 16 0,0 0 0 0,6-10 0 16,-6 10 0-16,0 0-160 0,0 0-48 15,0 0 0-15,0 0 0 0,0 0-112 0,0 0-32 0,0 0 0 16,0 0 0-16,-9 0 160 0,9 0 32 0,0 0 0 0,0 0 0 16,0 0 128-16,0 0 48 0,0 0 0 0,0 0 0 15,0 0-176-15,0 0-48 0,-11 2 0 0,11-2 0 16,0 0-128-16,-8 9-16 0,-1 0-16 0,0 5 0 16,0 6-176-16,-2-2 128 0,0-1-128 0,-2 0 128 15,-3 4-128-15,0 2 192 0,1 2-192 0,-2-1 192 16,-3-1-32-16,2 1 0 0,1-2 0 0,0 1 0 15,-1-3 32-15,1-1 16 0,3-2 0 0,1 0 0 16,2-3 16-16,1-2 0 0,-1-1 0 0,2-2 0 16,0-1-48-16,1-2-16 0,0 1 0 0,2-1 0 15,6-6-160-15,-8 7 0 0,0-1 0 0,2 1 128 0,-1-1-128 16,7-6 0-16,-8 8 0 0,3-1 0 0,5-7-192 16,-6 9-32-16,6-9 0 0,-7 6 0 15,1 1-208-15,6-7-32 0,0 0-16 0,0 0 0 16,-7 5-496-16,7-5-112 0,0 0 0 0,0 0-16 15,0 0-1520-15,0 0-320 0,-5-9-48 0</inkml:trace>
  <inkml:trace contextRef="#ctx0" brushRef="#br2" timeOffset="-113881.1">10162 9872 19343 0,'0'0'848'0,"-3"-7"192"0,-5-1-832 0,4 1-208 0,4 7 0 0,0 0 0 15,0 0 3296-15,0 0 608 0,0 0 128 0,0 0 32 16,0 0-3248-16,0 0-656 0,0 0-160 0,0 0 0 15,0 0 0-15,0 0 0 0,0 0 0 0,6 15 0 16,1-5 0-16,-1 0 0 0,-6-10 0 0,8 13 0 16,-1 0 0-16,1 0 0 0,-1 1 0 0,0-1 0 15,-1-6 256-15,1 4 32 0,1-1 0 0,0 2 0 16,1 1 144-16,1-1 16 0,1-2 16 0,-1 1 0 0,0 0 144 0,2 2 32 16,2-1 0-16,2-3 0 0,1 2-64 0,1 0 0 15,1 2 0-15,0 2 0 0,-1-1-240 0,1 3-48 16,-2 4-16-16,0-2 0 0,-1 1-272 0,1 0 160 15,-2 2-160-15,0-1 128 0,2-2-128 0,-2 1 0 16,-4 1 0-16,1-4 0 0,0-2 128 0,-2 0-128 16,-1-1 0-16,1 0 128 0,-3-5-128 0,3 0 0 15,0-1 0-15,-1 0 128 0,-9-8-128 0,11 7 0 16,-1-3 0-16,0 1 0 0,-10-5-160 0,11 0-64 16,-11 0-16-16,10 0 0 15,-10 0-720-15,0 0-128 0,0 0-48 0,9-5-10560 16,-9 5-2112-16</inkml:trace>
  <inkml:trace contextRef="#ctx0" brushRef="#br2" timeOffset="-112815.96">10159 9518 4607 0,'0'0'400'0,"0"0"-400"0,0 0 0 0,0 0 0 15,-8 5 1440-15,8-5 208 16,0 0 32-16,-9 1 16 0,9-1-1248 0,0 0-240 0,-8 3-48 0,8-3-16 16,0 0 80-16,0 0 16 0,0 0 0 0,0 0 0 15,0 0 688-15,0 0 144 0,0 0 16 0,0 0 16 16,0 0 48-16,0 0 16 0,0 0 0 0,0 0 0 15,0 0-96-15,0 0-32 0,0 0 0 0,0 0 0 16,0 0-240-16,0 0-48 0,0 0-16 0,0 0 0 16,5 12-160-16,-5-12-48 0,0 0 0 0,8 6 0 15,-8-6 0-15,9 5 0 0,0 1 0 0,-9-6 0 16,11 3-128-16,-1-3-16 0,0-3-16 0,1 0 0 16,-1 3-16-16,2-3 0 0,0 3 0 0,-1-4 0 15,0-2-48-15,1 2-16 0,2 0 0 0,0 1 0 0,-1 1-128 0,0-2-32 16,-1-1 0-16,2 1 0 0,3 3-128 0,-2-1 128 15,-5 1-128-15,3 0 128 0,2-1 48 0,-2 1 0 16,-3-2 0-16,2 3 0 0,1 2 0 0,0-2 0 16,-1-3 0-16,-1 2 0 0,0-1 64 0,0 1 16 15,2-1 0-15,1-4 0 0,-3 0 128 0,2-1 48 16,0 1 0-16,0 1 0 0,0 2-144 0,-1-1-32 16,0-1 0-16,-2 1 0 0,-1-3-256 0,-9 7 128 15,10-3-128-15,-10 3 0 0,10-3 128 0,-10 3-128 16,0 0 0-16,0 0 0 0,0 0 128 0,0 0-128 0,0 0 0 15,0 0 0-15,0 0 144 0,0 0-144 0,0 0 0 0,0 0 144 16,0 0-144-16,0 0 128 16,0 0-128-16,0 0 128 0,0 0-128 0,0 0 0 0,0 0 144 0,6-5-144 15,0-2 0-15,-6 7 144 0,0 0-144 0,0 0 0 16,4-8 128-16,-4 8-128 0,0 0 0 0,0 0 0 16,-2-9 0-16,2 9 0 0,-2-8 0 0,2 8 0 15,-6-7 144-15,1 1-144 0,-1 1 0 0,6 5 144 16,-11-1-144-16,2-2 0 0,0-1 144 0,0 2-144 15,0 0 128-15,9 2-128 0,-11-2 128 0,1-2-128 16,-3-1 160-16,2-2-32 0,2 1-128 0,0 0 192 16,9 6-16-16,-10-3-16 0,2-3 0 0,-1 2 0 15,-2 0-32-15,2 2 0 0,-1-5 0 0,1 2 0 16,9 5-128-16,-11-4 0 0,1-1 0 0,1 2 0 16,9 3 0-16,-9-6 0 0,0 2 0 0,9 4 0 15,0 0 0-15,0 0 0 0,-11-3 0 0,11 3 0 0,0 0 0 0,0 0 0 16,0 0 0-16,0 0 0 0,0 0 0 0,0 0 0 15,0 0-224-15,0 0 80 16,0 0-368-16,0 0-64 0,0 0 0 0,0 0-16 16,12 4-1616-16,0 0-320 0,1-1-64 0,0-1-12672 0</inkml:trace>
  <inkml:trace contextRef="#ctx0" brushRef="#br2" timeOffset="-112153.03">11267 9145 10127 0,'0'0'448'0,"0"0"96"0,0 0-544 0,0 0 0 16,0 0 0-16,0 0 0 0,0 0 2656 0,0 0 416 16,0 0 96-16,0 0 16 0,-4-7-1856 0,4 7-368 15,0 0-80-15,0 0-16 0,0 0 64 0,0 0 16 16,0 0 0-16,0 0 0 0,0 0 0 0,0 0 0 15,0 0 0-15,0 0 0 0,0 0-240 0,0 0-32 16,-4-6-16-16,4 6 0 0,0 0-144 0,0 0-48 0,0 0 0 16,0 0 0-16,0 0-112 0,0 0-32 0,0 0 0 0,-1 9 0 15,1-9-64-15,0 13-32 0,-2 1 0 0,1-2 0 16,1 4-16-16,0-1 0 0,0 2 0 0,0 3 0 16,-1-3-48-16,-1 2-16 0,0 0 0 0,-1 0 0 15,2 1-144-15,0-1 192 0,-2 1-192 0,0 1 192 16,1 0-192-16,-1-1 0 0,1-3 144 0,-1 3-144 15,0-3 0-15,1 0 144 0,-1 1-144 0,2-2 0 16,-1-5 160-16,1 2-160 0,1-5 128 0,0-8-128 16,0 0 0-16,0 0 0 0,0 0 0 0,-1 9 0 15,1-9 0-15,0 0-320 0,0 0 48 0,0 0 16 16,0 0-1328 0,0 0-256-16,0 0-48 0,2-11-13440 0</inkml:trace>
  <inkml:trace contextRef="#ctx0" brushRef="#br2" timeOffset="-111817.21">10983 9200 12895 0,'0'0'1152'0,"0"0"-928"15,-7-7-224-15,7 7 0 0,-5-9 3536 0,5 9 672 16,0 0 128-16,-2-9 16 0,2 9-3264 0,3-11-672 15,4 5-128-15,3 1-32 0,3 1-80 0,0 1-32 16,-1 2 0-16,3 1 0 0,4-1 48 0,0-1 16 16,0 1 0-16,-1 1 0 0,1 3 144 0,1-3 32 15,-1-2 0-15,1 2 0 0,0-1 144 0,-2 1 48 16,-1 0 0-16,0-1 0 0,0-3 0 0,1 1 0 0,-1 2 0 0,1-2 0 16,-1-1-80-16,1-1-16 0,-1-3 0 0,2 0 0 15,-1 1-192-15,1 0-32 0,3 1-16 0,1-2 0 16,-2-1-240-16,-2 1 128 0,1-1-128 0,-1 5 0 15,-1 0 0-15,-2 1 0 0,0-1 0 0,-1 0 0 32,1 2-560-32,-2-1-96 0,-2-1-32 0,0 2 0 0,0 2-2384 0,-2 2-496 15</inkml:trace>
  <inkml:trace contextRef="#ctx0" brushRef="#br2" timeOffset="-110616.9">12181 9458 16815 0,'5'-11'736'0,"-5"11"160"0,4-10-704 0,0 1-192 16,1 1 0-16,-5 8 0 0,2-7 208 0,-2 7 16 16,4-10 0-16,-4 10 0 0,2-7 224 0,-2 7 64 15,0 0 0-15,0 0 0 0,-2-7 320 0,2 7 80 16,0 0 16-16,0 0 0 0,0 0 144 0,-5-8 16 0,5 8 16 16,0 0 0-16,0 0 64 0,0 0 16 0,-9-4 0 0,9 4 0 15,-8-5-336-15,8 5-64 0,0 0-16 0,-9 2 0 16,9-2-192-16,-9 8-32 0,0 0-16 0,0 0 0 15,0-2-176-15,1 3-32 0,0-1-16 0,-1 5 0 16,-2 3-304-16,2 1 128 0,1 2-128 0,1 0 0 16,-4 2 160-16,-2 1-160 0,-4 0 128 0,2 4-128 15,-1 4 256-15,0 3-16 0,-2-1-16 0,1-1 0 16,1-2 0-16,2 0 0 0,1 2 0 0,1-1 0 16,3 0 0-16,0 1 0 0,-1 1 0 0,2 0 0 15,1 2-32-15,3-4 0 0,0-1 0 0,2-1 0 16,1 1-64-16,1-3 0 0,2-1-128 0,1-3 192 0,-2 0-192 0,3-1 128 15,0-5-128-15,-1 2 0 0,-1-2 128 16,2-2-128-16,0-1 0 0,1-1 144 0,2 0-144 0,-1-3 192 16,1-3-192-16,1 1 192 0,-1 1-16 0,1-2 0 15,1-1 0-15,2-1 0 0,-1-1-32 0,2-2 0 16,1-1 0-16,1 0 0 0,1-1-144 0,0-2 160 16,2-1-160-16,1-1 160 0,1-1-160 0,0-2 128 15,2-3-128-15,0 2 128 0,-1-3-128 0,0 1 0 16,1-2 144-16,0-2-144 0,0 0 0 0,-1-1 144 15,-2 2-144-15,0-6 0 0,0 1 128 0,-1-2-128 16,-2 1 0-16,-2-6 0 0,0 0 160 0,-3 0-160 16,1-1 128-16,-1 0-128 0,0 0 144 0,1 0-144 15,-2-2 160-15,0 2-160 0,0 3 208 0,0-1-48 16,0 3-16-16,1-1 0 0,-3-2 112 0,3 0 32 0,-1 2 0 0,0-2 0 16,-3-1-64-16,2 2-16 0,-1 4 0 0,-2-3 0 15,-1-4-208-15,0 2 144 0,0 4-144 0,-2-1 128 16,-2 1-128-16,-2-1 0 0,-5 4 0 0,-1 0 128 15,-1-3-128-15,-1 5 0 0,-3 3 0 0,1 0 0 16,-1-1 0-16,0 3 0 0,-1 0 0 0,-1 2 0 16,1-1 0-16,-1 4 0 0,2-1 0 0,2 1-176 15,-1-1 176-15,2 2 0 0,0 1 0 0,4 0 0 16,6 4-256-16,-9-4 16 0,1 0 16 0,8 4 0 16,-9 0-544-16,9 0-128 15,-8 2 0-15,8-2-16 0,-9 6-1504 0,0 2-288 0,-2 1-64 0,2 2-8112 16,-1 0-1600-16</inkml:trace>
  <inkml:trace contextRef="#ctx0" brushRef="#br2" timeOffset="-110173.42">12018 9808 12895 0,'0'0'1152'0,"-9"2"-928"16,-3-4-224-16,0 2 0 0,2 3 4112 0,1 0 784 15,9-3 160-15,0 0 16 0,-8 4-3936 0,8-4-800 0,0 0-144 0,0 0-48 16,0 0-144-16,0 0 0 0,0 0 0 0,0 0 0 15,0 0 0-15,0 0 0 0,0 0 0 0,5 7 0 16,-5-7 256-16,0 0 32 0,6 10 0 0,-6-10 0 16,0 0 352-16,8 10 64 0,-1 0 0 0,-1 0 16 15,1-3 176-15,1 0 16 0,-8-7 16 0,13 6 0 16,1 1-256-16,0 1-48 0,-1-4-16 0,4 0 0 16,4-3-160-16,1 0-48 0,1-1 0 0,0 1 0 15,2-1-224-15,0 0-48 0,1-2-128 0,-2 1 192 16,0-6-192-16,-1 3 0 0,1 1 128 0,-2 1-128 15,-3-1 0-15,1-2 0 0,0-4 128 0,-2 1-128 16,-2 2 0-16,-1-1 0 0,-1 1 0 0,2 0 0 0,2 2-256 16,-5 2-80-16,-2-3-32 0,-2 2 0 15,0-1-2256-15,-9 4-464 0,9-10-96 0,-9 10-16 0</inkml:trace>
  <inkml:trace contextRef="#ctx0" brushRef="#br2" timeOffset="-102576.48">12401 8995 9951 0,'0'0'448'0,"0"0"80"0,0 0-528 0,0 0 0 16,0 0 0-16,0 0 0 0,0 0 896 0,0 0 80 15,0 0 16-15,0 0 0 0,0 0-432 0,0 0-96 16,0 0-16-16,0 0 0 0,0 0-448 0,0 0 0 16,-9 5 0-16,9-5 0 15,-12 5-528-15,3-1-208 0,9-4-32 0,-9 7-16 16,9-7-640-16,-11 2-128 0,2 2-32 0,9-4 0 0,-9 3 1408 0,9-3 176 16,-9 5 256-16,1-2-64 0,8-3 976 0,0 0 208 15,-9 4 32-15,9-4 16 0,0 0-128 0,-8 2-16 16,8-2-16-16,0 0 0 0,0 0-352 0,0 0-64 15,0 0-16-15,0 0 0 0,0 0-192 0,0 0-32 0,0 0-16 0,0 0 0 16,-2 8-144-16,2-8-48 0,0 0 0 0,0 0 0 16,0 0 48-16,0 0 0 0,-2 12 0 0,2-12 0 15,0 0 192-15,0 0 32 0,0 0 16 0,0 0 0 16,0 0 224-16,0 0 48 0,0 0 16 0,0 0 0 16,0 0-80-16,0 0 0 0,0 0-16 0,11 0 0 15,-11 0-240-15,12 0-32 0,-12 0-16 0,11-3 0 16,-11 3-80-16,12-4 0 0,-2-1-16 0,1 4 0 15,-11 1-192-15,12-4-48 0,-2 1 0 0,0 1 0 16,1-1-256-16,-1 2 128 0,1-1-128 0,0 2 0 16,0 2 0-16,1-2 0 0,-2-2 0 0,3 1 0 15,1 0 0-15,1 0 0 0,-2-2 0 0,0 2 0 16,0-1 128-16,-3 2-128 0,-10 0 0 0,12 0 0 0,2-4 144 16,1 2-16-16,-4-1-128 0,0 3 192 0,-1 3-48 0,-10-3-16 15,12 2 0-15,-2 2 0 0,-10-4 0 0,10 4 0 16,-10-4 0-16,0 0 0 0,0 0-128 0,10 5 192 15,0-3-192-15,-10-2 192 0,0 0-192 0,8 8 160 16,-8-8-160-16,0 0 160 0,0 0-160 0,0 0 192 16,0 0-192-16,0 0 192 0,12 5-192 0,-12-5 0 15,0 0 0-15,0 0 128 0,0 0 64 0,0 0 16 16,0 0 0-16,10-3 0 0,-2-2 112 0,-8 5 0 16,0 0 16-16,0 0 0 0,0 0-80 0,0 0 0 15,-1-9-16-15,1 9 0 0,-3-11-96 0,-1 5-16 16,4 6 0-16,-10-5 0 0,1 1 0 0,1-3-128 15,0-1 192-15,2 2-64 0,-1 1-128 0,1 1 160 0,0-7-160 16,1 2 160-16,0-1-160 0,0-1 160 0,0 1-160 0,1 2 160 16,4 8-160-16,-5-10 192 0,-2-1-192 0,2 0 192 15,0 0-16-15,-1 1 0 0,2 1 0 0,-2-1 0 16,-1 3 32-16,7 7 16 0,-10-8 0 0,1-1 0 16,-2 1-224-16,4 3 144 0,7 5-144 0,-11-4 128 15,-1 0-128-15,3 1 0 0,9 3 0 0,-10-2 0 16,-1-2 0-16,1 2 0 0,0 2 0 0,10 0 0 15,-12-5 0-15,1 3 0 0,2 2 0 0,9 0 0 16,-10-2-336-16,10 2 0 0,-9 2 0 0,9-2-13664 16,0 0-2720-16</inkml:trace>
  <inkml:trace contextRef="#ctx0" brushRef="#br3" timeOffset="-90640.89">6113 13944 4607 0,'0'0'400'0,"-6"-3"-400"0,6 3 0 0,-6-6 0 15,6 6 3840-15,0 0 672 0,-2-8 144 0,2 8 16 16,-2-9-2864-16,2 9-576 0,0 0-112 0,0 0-32 16,0 0-480-16,0 0-96 0,8-7-32 0,1 5 0 15,2 0-288-15,2 1-64 0,1 0-128 0,1 1 192 16,0-3-192-16,3 2 176 0,2 0-176 0,1-1 160 15,0 1 80-15,1 0 16 0,0-1 0 0,-1 2 0 16,-2-1-32-16,2-2 0 0,0-1 0 0,-1 1 0 16,-1-1-32-16,2 1 0 0,0-1 0 0,1 0 0 15,0-1-192-15,1 1 144 0,-3-1-144 0,1 2 128 16,-1 2-128-16,-1 0 0 0,0-1 0 0,-4 2 0 16,1 2-864-16,-4 0-96 0,-12-2-32 0,10 4-11504 15</inkml:trace>
  <inkml:trace contextRef="#ctx0" brushRef="#br3" timeOffset="-90309.44">6163 14095 31327 0,'0'0'1392'0,"0"0"272"0,0 0-1328 0,0 0-336 0,0 0 0 0,0 0 0 16,15 0 240-16,4 0-32 0,1-1 0 0,1 1 0 15,-2 1-208-15,1-1 0 0,5-1 128 0,0-1-128 16,-3 1 0-16,3-1 144 0,1-1-144 0,0 2 128 15,-1 1-128-15,1 0 0 0,-1 0 0 0,1 0 0 16,1 0-144-16,-1 2-16 0,-1 1 0 0,1-2 0 31,-1 0-912-31,0 1-176 0,-3 0-32 0,0 0-7360 0,-1-2-1472 0</inkml:trace>
  <inkml:trace contextRef="#ctx0" brushRef="#br3" timeOffset="-87787.22">7979 11803 14735 0,'0'0'640'0,"0"0"160"15,0 0-640-15,0 0-160 0,0 0 0 0,0 0 0 0,0 0 976 0,-9 0 176 16,9 0 16-16,-8 0 16 0,8 0-464 0,-11-2-80 16,2-2-32-16,9 4 0 0,-9-3-160 0,9 3-48 15,-9-1 0-15,0-1 0 0,-2 1-128 0,1 1-16 16,0-3-16-16,-1 2 0 0,1 1 16 0,-2-1 16 16,-2 0 0-16,1-1 0 0,0 1 432 0,0 0 96 15,-3-1 16-15,0 1 0 0,-1 1 128 0,0-1 16 16,-1-1 16-16,-1 2 0 0,-1 0-272 0,0 0-48 15,2-1-16-15,1 1 0 0,0 0-192 0,3 0-64 16,0-1 0-16,-2 1 0 0,-1 2-96 0,3 0-32 16,-1-1 0-16,2 2 0 0,0 1-128 0,0-2-128 15,-1 2 144-15,1-3-144 0,2 1 0 0,1-1 128 16,0 2-128-16,10-3 0 0,-11 0 0 0,2 1 176 16,9-1-176-16,-9 1 160 0,9-1 16 0,0 0 0 0,-9 0 0 0,9 0 0 15,0 0-16-15,0 0 0 0,-8 2 0 0,8-2 0 16,0 0 64-16,0 0 16 0,0 0 0 0,0 0 0 15,0 0 0-15,0 0 0 0,0 0 0 0,0 0 0 16,0 0-112-16,0 0-128 0,0 0 176 0,0 0-176 16,0 0 144-16,0 0-144 0,-7 5 0 0,7-5 144 15,0 0-144-15,0 0 128 0,0 0-128 0,-4 8 128 16,4-8 0-16,0 0 0 0,0 0 0 0,0 0 0 16,-1 10-128-16,1-10 160 0,0 0-160 0,-2 12 160 15,2-12-160-15,0 0 128 0,0 11-128 0,0-11 128 16,-2 11-128-16,2-11 128 0,2 12-128 0,-2-2 128 15,0-10 0-15,0 12 0 0,1-2 0 0,0 2 0 0,-1-2 0 16,0 1-128-16,0-11 192 0,3 14-64 0,-2-1-128 0,0-2 128 16,2 2-128-16,0 1 128 0,1 2-128 0,-1 1 0 15,0 0 144-15,0 1-144 0,1 1 0 0,-1 2 144 16,1-3-144-16,2 5 0 0,-1 0 176 0,0 1-176 16,2-1 160-16,-1 0-160 0,-1 2 160 0,0-3-160 15,-1 3 160-15,0 1-160 0,0-1 128 0,-1 0-128 16,-2 0 0-16,2 1 0 0,-1 0 0 0,1 2 128 15,0 4-128-15,-1 0 0 0,-1 0 0 0,2-1 0 16,-2 1 0-16,2 2 0 0,-2-4 0 0,2 2 176 16,0-1-176-16,-1-1 160 0,1-3 16 0,-2 1 0 15,-1 0 0-15,1 0 0 0,1-2-48 0,-1 2-128 16,0 0 192-16,-1 2-64 0,-1 1-128 0,-2 3 160 16,1 3-160-16,-1 0 160 0,1-1-160 0,-2 0 128 0,0 2-128 15,0-3 128-15,0-1-128 0,1-1 192 0,2-2-192 0,0 0 192 16,-1-1-192-16,1 0 160 0,-2 0-160 0,2 3 160 15,0-3-160-15,1 2 160 0,0 2-160 0,1-1 160 16,0-1-160-16,1 2 0 16,-2-2 0-16,0 0 128 0,2 1-128 0,0-1 0 0,-1 1 0 15,-1-2 128-15,1-2-128 0,-1 1 0 0,0 0 0 0,0 0 0 16,2 0 0-16,0-2 128 0,-1 1-128 0,1 2 0 16,-1 3 144-16,0 0-144 0,-1-1 160 0,2-1-160 15,-1-3 176-15,-1 0-176 0,0-2 192 0,1 1-192 16,1 0 144-16,-1 1-144 0,2-6 0 0,-3 3 144 15,0-1-144-15,1 0 160 0,-1 0-160 0,1 1 160 16,0 0-32-16,2 0-128 0,1 0 192 0,-1 0-64 0,-3 2-128 0,1-1 128 16,0 0-128-16,0-1 128 0,-1 0-128 0,0-1 0 15,2 0 0-15,-1 1 128 0,0-2-128 0,1-1 0 16,-2-1 0-16,1 2 0 0,0-1 0 0,-1 1 0 16,-1-1 0-16,1 2 0 0,0 2 0 0,0-1 0 15,-1 0 0-15,-1 3 0 0,1 2 128 0,0-1-128 16,-2-2 0-16,2-1 128 0,0-1-128 0,1-1 0 15,0 0 0-15,0-3 0 0,0-1 0 0,0-2 0 16,0-2 128-16,-2 3-128 0,0-1 0 0,0-3 160 16,1 0-160-16,1-1 160 0,-3 1-160 0,2 1 0 15,-1-4 144-15,-1 4-144 0,0-3 0 0,2 3 0 0,0 0 0 16,-1 1 128-16,0 2-128 0,-1-5 0 16,2 1 0-16,0 2 0 0,1 1 0 0,0-1 0 0,0-1 0 15,0-3 0-15,0 2 0 0,0-2 0 0,-2 0 0 0,2 1 128 16,0-2-128-16,2 0 0 0,-1-3 0 0,0 3 0 15,-1-1 0-15,0 0 0 0,0-12 0 0,1 13 128 16,-1-4-128-16,0 0 0 0,0-9 0 0,0 0 0 16,0 11 128-16,0-2-128 0,0-9 128 0,0 9-128 15,0-9 0-15,0 0 0 0,0 12 0 0,0-12 128 16,0 0-128-16,-1 9 0 0,1-9 0 0,0 0 128 16,-2 11-128-16,2-11 0 0,0 0 0 0,-2 8 0 15,2-8 0-15,-2 9 0 0,2-9 0 0,0 0 128 16,-2 8-128-16,2-8 0 0,0 0 0 0,0 0 0 15,-4 8 0-15,4-8 0 0,0 0 0 0,0 0 0 0,0 0 0 16,0 0 128-16,0 0-128 0,0 0 0 0,0 0 0 0,0 0 144 16,0 0-144-16,0 0 0 0,0 0 128 0,0 0-128 15,0 0 0-15,0 0 0 0,0 0 144 0,0 0-144 16,0 0 0-16,0 0 144 0,0 0-144 0,0 0 192 16,0 0-192-16,0 0 192 0,12 1-64 0,-1 2 0 15,-1-6 0-15,-10 3 0 0,10 0-128 0,1 0 128 16,-1 0-128-16,2 3 128 0,-2-2-128 0,2 2 0 15,0-1 0-15,0-2 0 0,-2 2 0 0,2-1 0 16,0 3 0-16,-1-3 0 0,1 2 0 0,-2-1-176 16,-10-2 48-16,12 3 0 15,-3 1-1056-15,0-1-208 0,2-2-32 0,-2-1-16 16,-9 0-944-16,12-3-192 0,1 2-48 0,4-3-9408 16,1 0-1904-16</inkml:trace>
  <inkml:trace contextRef="#ctx0" brushRef="#br3" timeOffset="-85318.36">12050 11923 4607 0,'0'0'192'0,"0"0"64"0,0 0-256 0,0 0 0 15,0 0 0-15,0 0 0 0,0 0 2384 0,0 0 432 16,0 0 96-16,0 0 16 0,0 0-1536 0,0 0-304 16,0 0-64-16,0 0-16 0,-9 5 80 0,9-5 0 15,0 0 16-15,0 0 0 0,0 0-16 0,0 0-16 16,0 0 0-16,0 0 0 0,0 0-176 0,0 0-48 16,12-5 0-16,-2 1 0 0,-10 4-144 0,12-4-48 15,0 2 0-15,-2-2 0 0,1 1-48 0,-2-1-16 16,-9 4 0-16,13-4 0 0,0 2-80 0,-3-1-32 15,-10 3 0-15,12 0 0 0,0-1-144 0,-2 1-16 16,1 0-16-16,-1 1 0 0,0 0-48 0,1 1-16 0,-1-2 0 0,1 2 0 16,-11-2-48-16,14 3 0 0,-1-3 0 0,0 1 0 15,0 1-16-15,2 0-16 0,0-1 0 0,0 2 0 16,-1 0-16-16,1-3 0 0,1 0 0 0,0 0 0 16,1 0 16-16,0-3 0 0,-2 2 0 0,2-1 0 15,0 2-32-15,0 0 0 0,-1 0 0 0,-2 2 0 16,-1-1-128-16,0 2 192 0,0-2-192 0,-1 2 192 15,-2-1-192-15,1 1 0 0,1 1 0 0,-2 0 128 16,-10-4-128-16,9 6 0 0,-9-6 0 0,11 8 128 16,-11-8-128-16,7 8 128 0,-7-8-128 0,7 8 128 15,-7-8 48-15,8 7 0 0,-8-7 0 0,0 0 0 0,0 0 80 0,9 8 0 16,-9-8 16-16,0 0 0 16,10 8-16-16,-10-8-16 0,0 0 0 0,7 9 0 0,-7-9-48 0,8 8 0 15,-8-8 0-15,5 12 0 0,-5-12-192 0,4 13 176 16,0-3-176-16,-2 2 160 0,1 1-160 0,-2 0 0 15,0 1 0-15,2 1 128 0,1-1-128 0,0 2 0 16,-3 1 0-16,2 0 0 0,2 2 0 0,0 2 0 16,-1 1 128-16,0 3-128 0,-1 1 192 0,1 0 16 15,0 0 0-15,1 2 0 0,1 0-64 0,-1 0-16 16,-1-1 0-16,0 0 0 0,0 3-128 0,0 2 192 16,-1 3-192-16,1 3 192 0,-4 1-192 0,1 1 0 15,0 4 0-15,-1-1 128 0,-1-2-128 0,0 2 0 16,-1-4 0-16,0 3 128 0,-1-3-128 0,1 0 0 0,-1 0 0 0,2 3 0 15,1 1 0-15,-2 1 128 16,1 0-128-16,0 1 128 0,1-2 16 0,0 1 0 0,-2-1 0 0,2 0 0 16,2 0-144-16,-2 3 192 0,-3-2-192 0,0 2 192 15,1 5-192-15,-1-2 0 0,-1 1 0 0,-1-1 0 16,0 0 0-16,1-1 160 0,0-4-160 0,-1 0 160 16,-4 1-160-16,0-1 0 0,-1 2 0 0,1-1-176 15,0-2 176-15,1 0 0 0,2-2 0 0,1-1 128 16,1 1-128-16,0-4 128 0,-1 0-128 0,1-1 128 15,1-2 16-15,2 0 16 0,-2 1 0 0,2-2 0 16,1 1-16-16,0 0 0 0,-1-2 0 0,2 1 0 16,2 0-144-16,0-1 160 0,0 1-160 0,-2-1 160 15,-2 0-160-15,1 2 0 0,0-7 0 0,-1 3 0 0,-2-1 0 16,1 1 0-16,-1-2 128 0,0 1-128 16,-1 0 0-16,2 1 0 0,-3-4 0 0,1 0 0 0,-2-1 128 0,3-3-128 15,-1-1 0-15,2-1 128 0,2 3-128 0,0-3 0 16,-2 0 0-16,0 0 128 0,2-2-128 0,0 1 0 15,-1-2 0-15,2 0 128 0,2 0-128 0,-2 0 0 16,-1 0 0-16,0 0 128 0,-1-1-128 0,1-1 0 16,0 1 0-16,0 2 0 0,1-1 0 0,1 0 0 15,-1-1 0-15,-1 2 0 0,0 2 0 0,1-1 0 16,2 1 0-16,-2-1 0 0,-1 1 0 0,0-1 0 16,0-2 0-16,0-1 0 0,0 0 0 0,0-1 0 15,0 1 0-15,0-2 128 0,0-1-128 0,-1 0 0 16,-2 0 0-16,2 0 0 0,1 0 0 0,-1-1 128 0,-3 0-128 15,4-2 0-15,2 1 0 0,0 0 0 0,-4 1 128 0,2 0-128 16,2 0 0-16,0-1 0 0,1-1 0 0,-1 0 128 16,-3 0-128-16,2 1 0 0,2-1 0 0,0 1 0 15,-5-2 0-15,2 0 0 0,0-9 128 0,3 8-128 16,0 2 0-16,-3-10 0 0,0 9 0 0,0-9 128 16,0 11-128-16,0-11 0 0,-6 10 0 0,6-10 128 15,-1 8-128-15,1-8 0 0,-5 10 0 0,5-10 128 16,-1 8-128-16,1-8 0 0,0 0 0 0,-3 8 0 15,3-8 0-15,0 0 0 0,-1 11 128 0,1-11-128 16,0 10 0-16,0-10 0 0,0 0 144 0,0 0-144 16,2 10 0-16,-2-10 144 0,4 11-144 0,-4-11 0 15,5 9 128-15,-5-9-128 0,0 0 0 0,4 9 0 16,-4-9 0-16,0 0 0 0,0 0 0 0,0 0 0 16,7 10 128-16,-7-10-128 0,0 0 0 0,0 0 0 0,0 0 128 15,0 0-128-15,0 0 0 0,2 11 0 0,-2-11 144 0,0 0-144 16,3 10 0-16,-3-10 144 0,0 0-144 0,0 0 0 15,0 0 144-15,0 12-144 0,0-12 160 0,0 0-32 16,0 0-128-16,0 0 192 0,0 0-16 0,0 0-16 16,0 0 0-16,0 0 0 0,0 0 0 0,0 0 0 15,-4 11 0-15,4-11 0 0,0 0-32 0,0 0 0 16,0 0 0-16,-9 5 0 0,9-5 0 0,-8 4 0 16,8-4 0-16,-10 4 0 0,1-4 32 0,9 0 0 15,-10-2 0-15,1 1 0 0,0 0-32 0,0-2 0 16,-1-1 0-16,-1 2 0 0,-1-1-128 0,2 0 128 15,1-1-128-15,0 0 128 0,-3 1-128 0,2-1 0 16,-1 0 144-16,1 0-144 0,-2 0 0 0,2 0 128 16,-1 0-128-16,1 1 0 0,1-2 0 0,0 1 0 0,-2 3 0 15,2 0 0-15,-1-1 0 0,-1 0 0 0,1 2 0 0,-1 0 0 16,1 0 0-16,-1 2 0 0,0-2 0 0,0 3 0 16,-1 1 0-16,2-4 0 0,-2 1 0 0,2-2 0 15,-2 1 0-15,2-3 0 0,1 2 0 0,9 1 0 16,-12-1-192-16,3-1 32 0,9 2 16 0,-8-3 0 31,8 3-848-31,0 0-160 0,0 0-48 0,0 0 0 16,-4-10-1168-16,4 10-224 0,0 0-48 0,4-10-17664 0</inkml:trace>
  <inkml:trace contextRef="#ctx0" brushRef="#br3" timeOffset="-80493.81">7786 12232 3967 0,'0'0'176'0,"0"0"32"0,0 0-208 0,-8 5 0 0,-2-3 0 0,10-2 0 16,0 0 1120-16,0 0 176 0,-7 5 48 0,7-5 0 15,0 0 448-15,0 0 112 0,0 0 16 0,0 0 0 16,0 0-256-16,0 0-64 0,0 0 0 0,0 0 0 16,0 0-464-16,0 0-112 0,0 0 0 0,13 0-16 15,-1 0-528-15,0 1-96 0,-2 0-32 0,0 1 0 16,2-2-224-16,0 1-128 0,0 0 128 0,1 1-128 0,0 0 0 0,1 0 0 16,0-1 0-16,2-1 128 0,-2 1-128 15,1-1 0-15,-1-1 0 0,2 1 0 0,-1 0 0 0,1 0 144 16,0 1-16-16,-1-1-128 0,1-1 464 0,0 0-16 15,0-1 0-15,4 2 0 0,0 0-176 0,0 0-32 16,0 0-16-16,0 3 0 0,-1 1-224 0,2-2 0 16,1 2 128-16,-1 3-128 0,0-3 0 0,-2 1 0 15,0-1 0-15,-1 0 0 16,0 0-608-16,0 0-16 0,-2 1 0 0,-2-4 0 16,1 2-576-16,-1-1-112 0,0-2-32 0,1-2 0 15,-2 0 0-15,0 1-16 0,0 0 0 0,0-2-7200 0</inkml:trace>
  <inkml:trace contextRef="#ctx0" brushRef="#br3" timeOffset="-78462.71">9736 12226 11055 0,'0'0'480'0,"0"0"112"15,0 0-464-15,0 0-128 0,0 0 0 0,9-6 0 16,-9 6 1024-16,9-5 192 0,-9 5 48 0,0 0 0 0,0 0-560 0,11-2-128 15,-11 2 0-15,10-3-16 0,-10 3 16 0,0 0 0 16,0 0 0-16,0 0 0 0,0 0 160 0,0 0 32 16,0 0 16-16,0 0 0 0,0 0 48 0,0 0 0 15,0 0 0-15,0 0 0 0,0 0 16 0,0 0 16 16,0 0 0-16,0 0 0 0,0 0-176 0,0 0-48 16,0 0 0-16,0 0 0 0,0 0-160 0,0 0-32 15,0 0-16-15,0 0 0 0,-4 9-160 0,4-9-16 16,-5 8-16-16,5-8 0 0,-6 8 80 0,-1 1 32 15,-1 1 0-15,0-1 0 0,1 2 112 0,-2-2 32 16,-1 1 0-16,0 2 0 0,0 2-144 0,-1 1-32 16,-2 0 0-16,0 2 0 0,0 0-112 0,0 0-16 15,0-1-16-15,1 1 0 0,-2 0-176 0,-1 0 0 0,2 0 144 16,-2 1-144-16,-2 0 0 0,1 0 0 0,-1-1 0 0,0 2 128 16,-1 0-128-16,0 1 0 0,0-1 0 0,2-2 0 15,3-5 0-15,0 0 0 0,0 1 0 0,1-2 0 16,2 0-176-16,1-2-48 0,-1-2-16 0,10-7 0 31,0 0-528-31,-7 5-96 0,7-5-32 0,0 0-9680 0,0 0-1952 0</inkml:trace>
  <inkml:trace contextRef="#ctx0" brushRef="#br3" timeOffset="-78027.95">9307 12297 3679 0,'0'0'320'0,"0"0"-320"15,-6-9 0-15,6 9 0 0,0 0 4976 0,-4-6 912 16,4 6 192-16,0 0 48 0,0 0-4880 0,0 0-976 15,0 0-272-15,0 0 0 0,0 0 320 0,0 0-64 16,0 0 0-16,0 0 0 0,0 0 240 0,0 0 32 16,0 0 16-16,0 0 0 0,0 0 16 0,9 7 0 15,1 1 0-15,-2-1 0 0,-8-7 80 0,8 10 0 16,0 1 16-16,1-2 0 0,1-1 48 0,0 3 0 16,-1 0 0-16,1 2 0 0,2-3-256 0,0 5-64 15,-1-2 0-15,2 0 0 0,2 0-192 0,-1 0-64 0,0 2 0 0,1-2 0 16,-1 2-128-16,3 0 0 0,0-2 0 0,0 0 0 15,-3 0 0-15,2-2 0 0,-1-1 0 0,0-1 0 16,-1 2 0-16,1-2 0 0,-2-1 0 0,-2-2 0 16,2-3 0-16,-13-3-144 0,13 6 0 0,-2 0 0 15,-11-6-160-15,0 0-16 0,0 0-16 0,9 6 0 32,-9-6-1664-32,0 0-336 0,0 0-64 0</inkml:trace>
  <inkml:trace contextRef="#ctx0" brushRef="#br3" timeOffset="-77235.06">10177 11844 1839 0,'0'0'160'0,"0"0"-160"16,0 0 0-16,0 0 0 0,0 0 768 0,0 0 128 15,0 0 32-15,0 0 0 0,0 0-352 0,0 0-64 16,0 0 0-16,0 0-16 0,0 0 592 0,0 0 128 15,0 0 32-15,-5 7 0 0,-2 0 224 0,7-7 32 16,0 0 16-16,-6 6 0 0,6-6-304 0,0 0-48 16,-7 7-16-16,7-7 0 0,-9 5-432 0,9-5-80 15,-7 7-32-15,7-7 0 0,-6 6-224 0,6-6-32 16,-7 8-16-16,7-8 0 0,-9 9-80 0,3-2 0 16,-1 0-16-16,1 1 0 0,-2-1 16 0,0 1 0 15,0-2 0-15,0 1 0 0,1-1 16 0,7-6 16 16,-7 11 0-16,2-2 0 0,0-1-64 0,5-8-16 15,0 0 0-15,-3 11 0 0,3-11-32 0,-1 13-16 0,1-13 0 0,0 15 0 16,0-15 16-16,2 14 0 0,1 0 0 0,1 1 0 16,-2-2-48-16,2-2-128 0,0 3 192 0,0-1-64 15,0-2-128-15,0 2 0 0,-1 0 0 0,1 0 0 16,1-1 0-16,-1 0 0 0,-4-12 0 0,4 12-176 31,-1-2-208-31,1 2-64 0,-1-4 0 0,0-2 0 0,-3-6-256 16,0 0-64-16,0 0-16 0,0 0 0 0,0 0-1568 15,9 5-304-15,-9-5-64 0</inkml:trace>
  <inkml:trace contextRef="#ctx0" brushRef="#br3" timeOffset="-76879.58">10325 11987 7359 0,'0'0'656'0,"0"0"-528"0,0 0-128 0,0 0 0 15,0 0 2768-15,0 0 528 0,0 0 96 0,-2 12 32 16,2-12-2688-16,0 13-544 0,0-3-192 0,0-10 144 16,2 13-144-16,1-2 0 0,-2 0 0 0,2 1 0 15,0 0 0-15,-1-2 0 0,-2-10 0 0,0 13 128 16,0 0-128-16,3-1 0 0,-3-12 0 0,2 10 128 16,-2-10-128-16,3 12 0 0,-3-12 0 0,0 0-176 31,0 0-624-31,0 0-128 0</inkml:trace>
  <inkml:trace contextRef="#ctx0" brushRef="#br3" timeOffset="-75908.58">10453 11851 9215 0,'0'0'816'15,"0"0"-656"-15,0 0-160 0,0 0 0 0,0 0 2880 0,0 0 560 0,5 12 96 0,1-3 32 16,-6-9-2464-16,6 11-480 0,2-5-112 0,1 1 0 16,2-1-304-16,-2 1-48 0,-9-7-16 0,11 8 0 15,1-2-144-15,0 1 0 0,-2-2 0 0,-1 3 0 0,-9-8 0 16,8 9 0-16,-1 1 0 0,-1-1 0 0,-1 0 320 16,1 3 16-16,-6-12 16 0,6 13 0 0,-2-1 0 0,-1 2 0 15,-2 1 0-15,0-1 0 0,1-1 128 0,-1-3 32 16,-1-10 0-16,1 15 0 0,1 2-208 15,-2-2-48-15,-2 0 0 0,1-5 0 0,1-10-256 0,-1 12 160 16,1-12-160-16,-3 12 128 0,-1-2-128 0,-1 0-256 16,0 1 64-16,-2-3 16 15,-1-2-400-15,1 2-96 0,-3-1-16 0,0-1 0 16,-3 2-400-16,-3 0-64 0,-2 0-32 0,0-1-6048 16,-3 1-1200-16</inkml:trace>
  <inkml:trace contextRef="#ctx0" brushRef="#br3" timeOffset="-74771.18">10846 11812 19343 0,'0'0'1728'0,"0"0"-1392"0,-8 4-336 0,8-4 0 15,-7 5 1888-15,7-5 304 0,0 0 64 0,0 0 16 16,-6 8-1904-16,6-8-368 0,-4 11 0 0,4-11-192 16,0 0-96-16,-1 10-16 0,1-10 0 0,0 11 0 0,0-11 304 0,-2 10-192 15,1 2 192-15,0-3-160 0,-2 1 160 0,0 1 128 16,1 0-128-16,-2 1 176 0,0 1 384 0,0-2 80 15,0 2 0-15,0 0 16 0,0 1 48 0,2-1 16 16,2-13 0-16,-2 16 0 0,2-2-384 0,0 0-80 16,2 1 0-16,0-5-16 0,-2-10-240 0,0 0 0 15,2 12 0-15,-2-12 0 16,2 12-432-16,-2-12-16 0,0 0-16 0,0 0 0 16,0 0-560-16,0 0-96 0,0 0-32 0,0 0-7072 15,0 0-1424-15</inkml:trace>
  <inkml:trace contextRef="#ctx0" brushRef="#br3" timeOffset="-74393.41">10623 11815 13823 0,'0'0'608'0,"0"0"128"0,0 0-592 0,0 0-144 0,0 0 0 0,0 0 0 16,0 0 3200-16,0 0 624 0,0 0 112 0,9-5 32 16,1 1-2928-16,2 2-576 0,0 1-112 0,-1 1-32 15,2 0 224-15,1 0 32 0,-1 0 16 0,1 0 0 16,0 0-64-16,2-2-16 0,0 0 0 0,0 2 0 0,3 0 128 0,0-1 32 15,2 0 0-15,1-3 0 0,2 1-160 0,-1 0-48 16,-1 0 0-16,3-1 0 0,0 1-240 0,0 0-48 16,-1 0-16-16,3 0 0 0,-1 2-160 0,0-3 0 15,-3 1 0-15,-1-1 128 16,-1 2-1696-16,-1-1-352 0,-3 0-64 0</inkml:trace>
  <inkml:trace contextRef="#ctx0" brushRef="#br3" timeOffset="-69107.16">11126 12428 6447 0,'0'0'272'0,"0"0"80"0,0 0-352 0,0 0 0 0,0 0 0 0,0 0 0 16,0 0 4000-16,0 0 736 0,0 0 128 0,0 0 48 15,0 0-3232-15,0 0-640 0,0 0-128 0,12 7-16 16,-1-3-288-16,2-2-48 0,2-2-16 0,2 0 0 15,2-2-304-15,2 1-64 0,1-2-16 0,3 1 0 16,1-3 224-16,2 1 32 0,-2 0 16 0,5 0 0 16,3 1 0-16,1-1 0 0,1 3 0 0,1 1 0 15,-2 1-160-15,0-1-16 0,1 0-16 0,-3 2 0 16,-1 0-240-16,-1 1 0 0,0 1 0 0,1-2 0 16,0 2 0-16,0-2 0 0,-2-1 0 0,1 0 0 15,0 2 0-15,0-2-160 0,1 2 32 0,-4-1 0 16,-3 1-1680-16,0 0-336 0,0-1-64 0,-1-1-16 0</inkml:trace>
  <inkml:trace contextRef="#ctx0" brushRef="#br3" timeOffset="-67886.98">9818 13386 35823 0,'0'0'1584'0,"-2"-7"336"0,-2 2-1536 0,4 5-384 16,0 0 0-16,0 0 0 0,0 0 224 0,0 0-32 15,0 0 0-15,0 0 0 0,0 0-192 0,0 0 0 16,0 0 0-16,9 5 0 0,-9-5-384 0,12 7 16 16,-1-2 16-16,0-1 0 15,-11-4-2272-15,13 3-448 0,0-3-80 0</inkml:trace>
  <inkml:trace contextRef="#ctx0" brushRef="#br3" timeOffset="-67692.96">9898 13825 27519 0,'0'0'1216'0,"0"0"256"0,-7 13-1168 15,2-5-304-15,5-8 0 0,-4 10 0 0,4-10 208 0,0 0-16 0,0 0 0 0,0 0 0 16,3 12-192-16,-3-12 0 0,0 0-144 0,0 0 144 31,10 7-1616-31,1-1-240 0,-1-4-32 0</inkml:trace>
  <inkml:trace contextRef="#ctx0" brushRef="#br3" timeOffset="-67517.38">10057 14159 42623 0,'0'0'1888'0,"0"0"384"0,-7 6-1824 0,7-6-448 16,-9 8 0-16,4 3 0 16,2 0-1536-16,2 2-416 0,1 2-80 0,3-2-14864 15</inkml:trace>
  <inkml:trace contextRef="#ctx0" brushRef="#br3" timeOffset="-67346.86">9940 14696 38703 0,'-23'4'1712'0,"9"-1"352"0,-3 1-1648 0,1-3-416 0,2 3 0 0,4 1 0 16,10-5 1040-16,0 0 128 0,0 0 32 0,5 13 0 31,3-5-4176-31,3-2-832 0</inkml:trace>
  <inkml:trace contextRef="#ctx0" brushRef="#br3" timeOffset="-66344.92">9533 15598 7359 0,'0'0'656'0,"0"0"-528"0,0 0-128 0,0 0 0 16,0 0 3136-16,0 0 608 0,0 0 112 0,0 0 32 15,0 0-2576-15,0 0-512 0,0 0-96 0,0 0-32 16,0 0 208-16,0 0 32 0,2-10 16 0,-2 10 0 15,0 0-80-15,0 0-16 0,0 0 0 0,0 0 0 16,7-7-320-16,-7 7-80 0,0 0-16 0,0 0 0 16,0 0-240-16,0 0-48 0,9-4-128 0,-9 4 192 15,0 0 96-15,0 0 16 0,0 0 0 0,0 0 0 16,0 0 80-16,0 0 0 0,0 0 16 0,10 6 0 16,-10-6-80-16,0 0 0 0,0 0-16 0,6 11 0 15,-5 0-128-15,-1-11-32 0,0 0 0 0,-3 13 0 16,-1 0-144-16,1-1 192 0,-3-1-192 0,0 1 192 15,-2 1-64-15,-1 0 0 0,0-1 0 16,-2 1 0-16,-2 1 128 0,-1 2 32 0,0 1 0 0,-2-2 0 0,0 1-32 0,1 1 0 16,-4 1 0-16,2-2 0 0,1 1-256 0,0 1 160 15,0-1-160-15,2 3 128 0,0-1-128 0,-1 3 0 16,0-2 0-16,0-2 128 0,2-1-128 0,1 1 0 16,-1-3 0-16,2 0 0 0,-2-5-272 0,1 0 16 15,0 2 0-15,2-5 0 16,1 0-400-16,1-2-80 0,8-5-16 0,-9 3 0 15,0-1-1936-15,9-2-384 0,-11-2-64 0,3-2-9488 0</inkml:trace>
  <inkml:trace contextRef="#ctx0" brushRef="#br3" timeOffset="-65961.86">9189 15607 28559 0,'0'0'2544'0,"0"0"-2032"0,-8-5-512 0,8 5 0 15,0 0 2096-15,0 0 320 0,0 0 64 0,0 0 16 16,0 0-2240-16,0 0-432 0,0 0-80 0,12 5-32 16,-1 1 288-16,2 0-128 0,0 1 128 0,0-1 0 15,0 3-128-15,0-2 128 0,0-1 0 0,2 3 0 16,0 2 0-16,1 1 0 0,-3-1 0 0,1 2 0 15,1-1 144-15,-1 1 48 0,0-1 0 0,2 2 0 0,1 1 112 16,0 3 16-16,-1 0 16 0,-1 3 0 16,1 0-80-16,-2 1 0 0,1-1-16 0,-1 0 0 0,-1 0-240 15,0-1 144-15,0-3-144 0,-1 3 128 0,-2-3-128 0,2 0 0 16,0-2 0-16,-2 0 0 0,-1-3-176 0,0-2-16 16,-1-2 0-16,1 1 0 0,0-5-112 0,-9-4-16 15,10 4-16-15,0-2 0 16,-10-2-624-16,10-1-112 0,-10 1-16 0,0 0-9328 15,11-7-1856-15</inkml:trace>
  <inkml:trace contextRef="#ctx0" brushRef="#br3" timeOffset="-65266.13">10156 15079 9839 0,'0'0'432'0,"0"0"96"0,0 0-528 0,0 0 0 16,3-9 0-16,-3 9 0 0,0 0 416 0,0 0-32 15,0 0 0-15,0 0 0 0,-4-6-384 0,4 6 0 16,0 0 0-16,-7-5-176 0,7 5 176 0,-8-3 0 31,0 2 0-31,8 1 0 0,0 0 384 0,0 0 128 0,-9 0 0 0,9 0 16 0,0 0 880 0,0 0 160 16,-10 0 32-16,10 0 16 0,0 0-224 0,0 0-48 0,-7 5-16 15,2 3 0-15,5-8-784 0,-6 11-160 0,-2 1-16 0,3-3-16 16,1 3-352-16,-1 0 144 0,-2-2-144 0,0 2 0 16,1 1 128-16,-2 1-128 0,-1-1 0 0,-1 2 0 15,-1 0 192-15,2 1-64 0,0 0 0 0,1-2-128 16,2-1 576-16,2 0 16 0,0 0 0 0,1 0 0 15,2 0-64-15,0-1-16 0,1-2 0 0,2 1 0 16,5-2-336-16,-1 1-176 0,1 1 160 0,1-1-160 16,2 1 0-16,0 2 0 0,1 2 0 0,-1-2 0 15,2 0-256-15,0 0-32 0,-3 0-16 0,-1 0 0 16,-1 2-592-16,1-5-112 0,0-1-16 16,0-1-16-16,-3 1-2208 0,0-2-432 0</inkml:trace>
  <inkml:trace contextRef="#ctx0" brushRef="#br3" timeOffset="-64523.58">10263 15375 26255 0,'0'0'1152'0,"0"0"256"0,0 0-1120 0,0 0-288 0,0 0 0 0,0 0 0 15,13 0 0-15,-13 0 0 0,0 0-128 0,10 0 128 16,-10 0-144-16,0 0 144 0,0 0-128 0,0 0 128 15,0 0 0-15,0 0 144 0,0 0 0 0,0 0 0 16,0 0 576-16,0 0 112 0,0 0 32 0,0 0 0 16,0 0-64-16,0 0-16 0,0 0 0 0,9-2 0 15,-9 2-288-15,7-11-64 0,-1 2-16 0,1 1 0 16,0 1-96-16,0-1 0 0,2-5-16 0,-1 1 0 0,-2 0-48 16,-1-1-16-16,-1 4 0 0,0-3 0 0,1-2-240 0,0 2 144 15,0 0-144-15,0 1 128 0,-1 2-128 0,2-3 0 16,-3 1 144-16,-3 11-144 0,3-13 0 0,1 6 128 15,1-1-128-15,-5 8 0 0,0 0 0 0,0 0 0 16,0 0 0-16,0 0 0 0,5-8 128 0,-5 8-128 16,10-4 128-16,-10 4-128 0,0 0 128 0,0 0-128 15,10 5 128-15,-10-5-128 0,10 8 0 0,0 0 0 16,-3 0 0-16,1 2 128 0,1-2-128 0,0 2 0 16,-2 2 0-16,-1-3 0 0,1 2 0 0,-1-1 0 15,1-1 0-15,0 2 0 0,-7-11 0 0,6 11 0 16,1 1 0-16,-2 1 128 0,-1-4-128 0,-4-9 176 15,4 15-176-15,-2-5 192 0,-2-10-48 0,3 12 0 0,-3 0 0 16,1-2 0-16,-1-10-144 0,0 0 192 0,3 12-192 0,-3-12 192 16,6 6-192-16,-6-6 192 0,7 7-192 0,-7-7 192 15,0 0 16-15,10 4 16 0,-10-4 0 16,11 0 0-16,-11 0 32 0,10-3 0 0,-10 3 0 0,9-6 0 16,-1 0 80-16,-8 6 32 0,7-7 0 0,-2-1 0 15,-5 8 16-15,4-12 0 0,1 0 0 0,-3 0 0 16,-2-2-208-16,0 1-48 0,0 0 0 0,3 0 0 15,0-1-128-15,-1 1 0 0,0-2 144 0,-1 1-144 16,0 0 0-16,0-2 0 0,1 2 0 0,-1 1 128 16,2 1-128-16,-1 0 0 0,0-1 0 0,-2 0 0 15,1 3-128-15,-1 10 0 0,0 0 0 0,0-11 0 16,0 11-336-16,0 0-64 0,0 0-16 16,0 0 0-16,0 0-2384 0,0 0-464 0,0 0-112 0</inkml:trace>
  <inkml:trace contextRef="#ctx0" brushRef="#br3" timeOffset="-63898.73">10671 14913 16287 0,'0'0'720'16,"0"0"160"-16,0 0-704 0,0 0-176 0,0 0 0 0,0 0 0 0,0 0 608 0,0 0 96 15,0 0 0-15,0 0 16 0,0 0 256 0,0 0 48 16,0 0 16-16,10 5 0 0,-10-5-160 0,0 0-48 15,9 8 0-15,-9-8 0 0,8 6-288 0,-8-6-64 16,7 10-16-16,-1 0 0 0,1 0-192 0,-1-2-32 16,1 0-16-16,-1 1 0 0,1 1 16 0,-1 1 0 15,1 0 0-15,1 0 0 0,-2 1 80 0,2-3 32 16,3 2 0-16,-1 0 0 0,2 1-96 0,-2-2 0 16,-2 3-16-16,2 0 0 0,2 0-112 0,0-2 0 15,-2 2-128-15,1-3 192 0,0 4-192 0,1 1 0 16,0-1 128-16,-3 2-128 0,-4 1 0 0,-1 0 0 15,-1-2 128-15,-3 2-128 0,-2 0 0 0,1-1 176 0,0-3-176 16,-3 1 160-16,-4 2-160 0,-1-1 0 0,0 0 144 16,0-1-144-16,-2-1 0 0,2 0 0 0,0-2 0 15,3-1 0 1,-1-2-512-16,1 1-32 0,-1-2 0 0,7-7 0 16,0 0-576-16,-9 5-112 0,0-1-32 0,9-4-6880 0,0 0-1392 0</inkml:trace>
  <inkml:trace contextRef="#ctx0" brushRef="#br3" timeOffset="-63130.78">11148 14896 26607 0,'0'0'1168'0,"0"0"256"0,0 0-1136 0,0 0-288 16,0 0 0-16,0 0 0 0,11 3 352 0,-11-3 16 15,10-1 0-15,-10 1 0 0,10 4-368 0,-10-4 0 16,0 0 0-16,10 5 0 0,-10-5 0 0,6 8 0 15,-2 3 0-15,-3-2 0 0,-1 1 160 0,-1 2-32 16,0 1-128-16,-2 1 192 0,-1 2-192 0,0-2 176 16,0 1-176-16,2 0 160 0,-1 1-32 0,0-2-128 15,1 1 192-15,-1-2-64 0,2 0 0 0,0 1-128 0,-1-2 192 16,1-1-64-16,1-11-128 0,0 12 0 16,0-12 0-16,1 13 0 15,-1-13-528-15,2 11-144 0,-2-11-32 0,0 0-7584 0,0 0-1520 0</inkml:trace>
  <inkml:trace contextRef="#ctx0" brushRef="#br3" timeOffset="-62795.27">10967 14897 911 0,'0'0'0'0,"0"0"0"0,0 0 0 0,0 0 0 0,0 0 6912 0,0 0 1280 16,0 0 272-16,0 0 48 0,0 0-6720 0,0 0-1344 16,10 1-256-16,2-1-64 0,-2-1-128 0,2 0 0 15,1-5 0-15,2 5 0 0,3-2 0 0,1 1 0 16,1-2 0-16,-1 1 176 0,1 1-176 0,0 0 128 15,-2 0-128-15,0-1 128 0,2 1-128 0,1-1 128 16,-1-1-128-16,3 0 128 0,-3-1-256 0,3 1-64 16,0-4-16-16,1 3 0 15,-1 1-448-15,2-1-96 0,-2-2-16 0,2 2 0 16,1 0-1920-16,0 0-384 0</inkml:trace>
  <inkml:trace contextRef="#ctx0" brushRef="#br3" timeOffset="-61796.67">11303 15744 16175 0,'0'0'704'0,"0"0"176"0,0 0-704 0,0 0-176 0,0 0 0 0,0 0 0 16,0 0 2016-16,0 0 368 0,0 0 80 0,0 0 16 16,0 0-1184-16,0 0-224 0,0 0-48 0,13-2-16 15,3 0-592-15,6 1-112 0,7 0-32 0,2-1 0 16,4-1 32-16,10 0 0 0,5 2 0 0,4-3 0 15,1 0-64-15,-1-1-16 0,1 1 0 0,3 0 0 0,1 0-224 0,3 0 0 16,-1 1 128-16,-1 1-128 0,-4-1-160 0,-2 2-80 16,-5 0-16-16,-5 2 0 15,-5 1-1984-15,-1 2-384 0</inkml:trace>
  <inkml:trace contextRef="#ctx0" brushRef="#br3" timeOffset="-61339.39">8236 15674 3679 0,'0'0'320'0,"0"0"-320"16,0 0 0-16</inkml:trace>
  <inkml:trace contextRef="#ctx0" brushRef="#br3" timeOffset="-61089.57">8542 15692 9215 0,'-13'7'400'0,"5"-2"96"0,-1 0-496 0,-3 0 0 0,-3-1 0 0,-2-1 0 15,-2 1 3264-15,0-2 576 0,-2 0 96 0,-1-1 32 16,-3 0-2560-16,0-1-512 0,1-1-112 0,-4 0-16 16,-2-1-32-16,3 0-16 0,-1-2 0 0,2 1 0 15,-1-1-352-15,1 2-80 0,0-2-16 0,1 1 0 16,0 2-272-16,0 1 0 0,-1 0 0 0,0 0 0 15,2 1 0-15,-3 2-304 0,0 1 48 0,1 0-8448 16,1 1-1696-16</inkml:trace>
  <inkml:trace contextRef="#ctx0" brushRef="#br3" timeOffset="-55709.62">4057 17493 5519 0,'0'0'496'0,"0"0"-496"16,0 0 0-16,0 0 0 0,0 0 1968 0,0 0 288 16,0 0 64-16,0 0 16 0,0 0-896 0,0 0-176 15,0 0-48-15,11 5 0 0,-11-5 352 0,0 0 64 0,0 0 16 16,11 0 0-16,1-3-48 0,-12 3-16 0,0 0 0 0,10 3 0 16,-10-3-240-16,0 0-64 0,0 0 0 0,11 4 0 15,-3 1-352-15,-8-5-80 0,0 0-16 0,5 10 0 16,0-3-240-16,-1 1-48 0,-4-8-16 0,3 13 0 15,-1 2-288-15,2-2-64 0,0-2-16 0,0 2 0 16,3-1-160-16,-1 2 0 0,2 3 0 0,1 0 0 16,-1 0 128-16,2 2-128 0,2 3 0 0,1 3 128 15,0-1 48-15,1 2 0 0,1 1 0 0,2 3 0 16,0 3-48-16,-2-1-128 0,0-2 192 0,-1-1-64 16,3 1-128-16,-1-5 0 0,-5-3 144 0,1-1-144 15,1 0 160-15,-1-3-32 0,-2-2-128 0,1-3 192 16,-5-2-192-16,2 2 0 0,1-1-192 0,-4-1 192 15,-5-1-688-15,7-1-16 0,6-1-16 16,-1 1 0-16,-5-6-2352 0,-7-3-480 0,8 5-96 16</inkml:trace>
  <inkml:trace contextRef="#ctx0" brushRef="#br3" timeOffset="-55268.61">4860 17478 35359 0,'-9'-12'1568'0,"9"12"320"0,-10-2-1504 0,10 2-384 0,-9-4 0 0,9 4 0 15,-7-5-160-15,7 5-96 0,0 0-32 0,0 0 0 31,0 0-272-31,0 0-48 0,0 0-16 0,0 0 0 0,0 0 176 0,-9 2 48 0,9-2 0 0,-9 4 0 16,9-4 160-16,-11 11 48 0,1-1 0 0,2 2 0 16,0 0 384-16,-1-1 96 0,-1 0 16 0,1 2 0 15,1 4 608-15,0 0 128 0,0-2 32 0,0 4 0 16,-1 1-112-16,1 3-32 0,1 1 0 0,-3 2 0 16,0-1-432-16,0 4-96 0,0 1-16 0,1 1 0 15,0 0-144-15,-1 5-48 0,-1 3 0 0,2 0 0 16,0-1 0-16,-1-3 0 0,-2 0 0 0,1-1 0 15,1 3-192-15,-4-6 144 0,-7-1-144 0,3 2 128 0,2 0-128 16,-1 2 0-16,-1-7 0 0,1 2 0 0,1 1 128 0,2-4-128 16,-1-3 0-16,2 2 128 0,2 1-128 0,0-4 0 15,2-6 0-15,3-2 0 16,0-1-512-16,4-1-96 0,-1-4-16 0,3-8 0 16,0 0-1296-16,0 0-256 0,0 0-48 0,0 0-8032 15,0 0-1616-15</inkml:trace>
  <inkml:trace contextRef="#ctx0" brushRef="#br3" timeOffset="-54254.02">4241 17195 2751 0,'0'0'128'0,"0"0"16"0,0 0-144 0,0 0 0 0,0 0 0 0,-9-2 0 16,9 2 4736-16,-7-4 896 0,7 4 192 0,0 0 48 15,-6-5-3920-15,6 5-784 0,0 0-144 0,0 0-48 16,0 0-272-16,0 0-64 0,0 0-16 0,0 0 0 16,0 0 64-16,0 0 16 0,0 0 0 0,10-2 0 15,1 2-32-15,-11 0 0 0,0 0 0 0,10 0 0 16,-10 0-112-16,13 2-32 0,-1-2 0 0,-2 0 0 16,-10 0-32-16,12 0-16 0,0 1 0 0,-2-1 0 15,1-1-176-15,0-1-48 0,2 2 0 0,0-1 0 16,0-2 32-16,2 1 0 0,0-3 0 0,4 1 0 15,0 0-96-15,1 1 0 0,1 2-16 0,1-2 0 16,-1 1-176-16,-3-1 128 0,-1 0-128 0,-1 2 128 16,-1 0-128-16,0-1 0 0,-2 2 0 0,0 0 0 0,-2 0 128 0,0 0-128 15,-11 0 0-15,12 0 128 0,-12 0-128 0,11 0 192 16,0-1-192-16,-11 1 192 0,0 0-16 0,11-4 0 16,0 2 0-16,-11 2 0 0,9-4 64 0,-9 4 16 15,10-7 0-15,-2 2 0 16,-8 5-80-16,7-7-16 0,-7 7 0 0,6-6 0 0,1-1 0 0,-7 7 0 15,0 0 0-15,0 0 0 0,5-5-32 0,-5 5-128 16,1-9 192-16,-1 9-64 0,0 0-128 0,0 0 0 16,3-9 144-16,-3 9-144 0,0 0 160 0,0 0-32 15,-3-9-128-15,3 9 192 0,-4-8 32 0,0 0 0 16,1 2 0-16,-1-3 0 0,-2-1 96 0,1 3 32 16,0-1 0-16,1 0 0 0,-1 1-16 0,-2 0 0 0,1-2 0 0,-1 1 0 15,2-3-32-15,-1 2-16 0,-1-1 0 16,1 3 0-16,-1 1-96 0,-2-1-32 0,-2-1 0 0,1 3 0 15,0 0-160-15,1 0 0 0,-1 1 144 0,1-1-144 16,0 2 0-16,9 3 0 0,-8-4 0 0,0 1 0 16,-1 0 0-16,9 3 0 0,-10-2 0 0,10 2 0 15,-9-4 0-15,1 2 0 0,8 2-144 0,0 0 144 16,-8-4-320-16,8 4 16 0,0 0 0 0,0 0 0 31,0 0-1232-31,0 0-240 0,0 0-48 0,0 0-16 0,17-2-1616 0,3 1-336 16,1 0-64-16</inkml:trace>
  <inkml:trace contextRef="#ctx0" brushRef="#br3" timeOffset="-52989.16">5944 17619 2751 0,'0'0'256'0,"0"0"-256"0,0 0 0 0,-8 4 0 16,8-4 2096-16,0 0 368 0,0 0 80 16,0 0 16-16,0 0-800 0,0 0-160 0,0 0-16 0,0 0-16 15,0 0-288-15,0 0-64 0,0 0-16 0,0 0 0 16,0 0 272-16,0 0 64 0,0 0 16 0,0 0 0 16,10-4-208-16,-1 0-32 0,-1-1-16 0,3 2 0 15,0 2-432-15,2 1-96 0,2-1 0 0,0-1-16 16,1 0-432-16,4-1-64 0,3 2-32 0,2 1 0 15,0-4-224-15,1 3 128 0,1 1-128 0,2-2 0 16,-2-2 0-16,-1 1 0 0,-1 0 0 0,0 0 0 16,-1 1 0-16,0-1 0 0,-2-1 0 0,0 0 0 15,0 2-448-15,-1 0-16 16,-1 2-16-16,-2 0 0 0,-1 0-272 16,-1 3-48-16,-1 1-16 0,0-2 0 0,-4 6-128 0,1-1-16 0,0-1-16 15,-2 2 0-15,-10-8-368 0,9 11-64 0,-1-1 0 0,-3-2-9408 16</inkml:trace>
  <inkml:trace contextRef="#ctx0" brushRef="#br3" timeOffset="-52556.34">6017 17811 15663 0,'0'0'1392'0,"0"0"-1120"0,0 0-272 0,0 0 0 16,0 0 3648-16,0 0 656 0,0 0 144 0,0 0 32 16,0 0-3072-16,0 0-592 0,0 0-128 0,0 0-32 15,0 0-144-15,0 0-16 0,15 1-16 0,0-1 0 16,0 0-208-16,1 3-32 0,1 0-16 0,1 1 0 16,3-6-224-16,0 4 128 0,0 1-128 0,1 1 0 0,-1-3 128 0,0 2-128 15,-3 1 0-15,0-2 144 0,0 1-144 0,1-3 0 16,-4 0 0-16,1 0 128 0,1 0-128 0,-2 0 0 15,1 1 0-15,0-1 0 0,-1-1 0 0,4 1 0 16,0 1 0-16,-1-1 0 16,-2-1-496-16,2 4-176 0,3 0-32 0,-1 1-16 15,-2-2-2368-15,0 0-480 0</inkml:trace>
  <inkml:trace contextRef="#ctx0" brushRef="#br3" timeOffset="-51805.32">8486 16852 25743 0,'0'0'1136'0,"0"0"240"0,0 0-1104 0,0 0-272 16,0 0 0-16,0 0 0 0,0 0 512 0,0 0 64 15,0 0 0-15,0 0 0 0,0 0 64 0,0 0 32 16,0 0 0-16,0 0 0 0,0 0 400 0,0 0 80 0,-5 12 0 0,1-1 16 16,1-1-256-16,-1 0-48 0,-1 1-16 0,-1 2 0 15,-4 0-176-15,0 3-32 0,0 3-16 0,-2-1 0 16,-1 3 32-16,-3 3 16 0,-2-1 0 0,-2 5 0 15,-2 2-48-15,-5 1-16 0,-6 3 0 0,1 2 0 16,-1 3-64-16,2 4-16 0,-2 4 0 0,1 2 0 16,-1 0-176-16,2-1-32 0,-1-1-16 0,1-1 0 15,-4-3-176-15,0-1-128 0,-1-3 192 0,4 0-192 16,1-3 160-16,2 2-160 0,0 1 128 0,2-2-128 16,-1-5 0-16,5 1 128 0,1-3-128 0,2-4 0 15,2-1 0-15,2-3 128 0,3-2-128 0,2-4 0 16,0 0 0-16,2-2-272 0,1 0 32 0,0-7 16 15,1 1-368-15,0-1-80 0,7-7-16 0,0 0 0 16,-8 5-368-16,8-5-80 0,0 0-16 0,0 0 0 16,-9-1-1312-16,9 1-272 0,-8-7-48 0,4 1-7600 15,3-6-1520-15</inkml:trace>
  <inkml:trace contextRef="#ctx0" brushRef="#br3" timeOffset="-51344.44">7637 16944 21183 0,'-10'-9'944'0,"3"1"192"0,-1-3-912 0,2 5-224 0,-1 2 0 0,7 4 0 16,0 0 4752-16,0 0 912 0,0 0 176 0,0 0 48 15,0 0-4832-15,7-5-1056 0,-7 5 0 0,9-4-128 16,-9 4 128-16,12-2 0 0,-1 4-144 0,1 2 144 16,-12-4 0-16,12 4 0 0,0 2 0 0,-3 2 0 15,-1 4 0-15,1-2 0 0,1 2 0 0,1 2 0 16,-2 1 496-16,1 1 16 0,-1 3 0 0,3 0 0 16,1 1 64-16,3 1 32 0,-2 0 0 0,3 2 0 15,1 3-160-15,1 3-16 0,0-2-16 0,2 6 0 0,0-3-176 16,1 4-48-16,0 2 0 0,0 5 0 15,0 2-48-15,2-2-16 0,1 4 0 0,1-4 0 0,-1-2-128 0,1 2 0 16,-2-3 0-16,4 1 128 0,0-4 32 0,2 1 0 16,0 1 0-16,-2-1 0 0,-5 1 16 0,-1-1 0 15,-1-2 0-15,-1-1 0 0,-1 1-176 0,0-7 160 16,-4-2-160-16,1-5 160 0,-4 3-160 0,-1-7 128 16,0-2-128-16,-2-1 128 0,-1-1-128 0,0 0 0 15,-1-3 144-15,-1-2-144 0,-6-7-192 0,7 7-96 16,1 0-32-16,0-1 0 15,-8-6-1376-15,11 0-288 0,-1 0-48 0,0-4-11376 16,-1-1-2272-16</inkml:trace>
  <inkml:trace contextRef="#ctx0" brushRef="#br3" timeOffset="-48030.45">13761 11909 2751 0,'0'0'256'0,"0"0"-256"0,0 0 0 0,0 0 0 16,0 0 2768-16,0 0 512 0,0 0 112 0,0 0 0 0,0 0-2064 16,0 0-432-16,0 0-64 0,0 0-32 0,0 0-624 0,0 0-176 15,0 0 0-15,0 0 0 0,0 0 0 0,0 0 0 16,0 0 0-16,0 0 0 0,0 0 144 0,0 0-144 15,-9-2 192-15,9 2-192 0,0 0 960 0,0 0 96 16,0 0 16-16,0 0 0 0,0 0 208 0,0 0 64 16,-10 2 0-16,10-2 0 0,0 0-384 0,-9 4-80 15,0-4-16-15,9 0 0 0,0 0 480 0,-9 4 112 16,9-4 16-16,-9 2 0 16,9-2-1824-16,-8 0-352 0,8 0-80 0,0 0-16 0,-9 3 800 0,-1-2 192 15,-3-2 32-15,1 1 0 0,0 0 96 0,3 0 0 16,0 0 16-16,-2 1 0 0,0 0 64 0,0-1 16 15,2 0 0-15,0 0 0 0,0 0 0 0,-2 0 0 0,-2-1 0 16,2 1 0-16,-1 0-64 0,2 0-16 0,-1 0 0 16,2 0 0-16,-1 0-144 0,0 0-48 0,1 1 0 0,-1 1 0 15,1-1-144-15,1-1 0 0,-1 1 0 0,9-1 0 16,-11 3 0-16,2-2 0 0,-1 1 0 0,10-2 0 16,-9 1 128-16,9-1-128 0,-12 1 128 0,3 0-128 15,1-1 160-15,8 0-160 0,-9 0 192 0,9 0-192 16,-9-1 192-16,2 0-64 0,7 1 0 0,0 0-128 15,-8 1 192-15,8-1-192 0,0 0 192 0,0 0-192 16,-7-1 144-16,7 1-144 0,0 0 0 0,0 0 144 16,0 0-144-16,0 0 0 0,0 0 0 0,0 0 0 15,0 0-160-15,0 0 160 0,0 0-208 0,0 0 80 16,0 0-1344-16,0 0-272 0,10 4-48 16,-10-4-9072-16,0 0-1808 0</inkml:trace>
  <inkml:trace contextRef="#ctx0" brushRef="#br3" timeOffset="-46045.42">13302 11913 6447 0,'0'0'576'0,"0"0"-576"15,0 0 0-15,0 0 0 0,0 0 1488 0,0 0 192 16,0 0 48-16,0 0 0 0,0 0-464 0,0 0-96 16,0 0-16-16,0 0 0 0,0 0-192 0,0 0-64 15,0 0 0-15,0 0 0 0,0 0-112 0,0 0-16 0,0 0-16 0,0 0 0 16,0 0-128-16,0 0-32 0,0 0 0 0,0 0 0 16,0 0-112-16,0 0-32 0,0 0 0 0,0 0 0 15,0 0-64-15,0 0 0 0,0 0-16 0,0 0 0 16,0 0-160-16,0 9-16 0,0-9-16 0,0 0 0 15,0 0 80-15,0 0 0 0,0 0 16 0,0 10 0 16,0-10-32-16,0 0-16 0,0 0 0 0,0 0 0 16,0 0 96-16,0 0 32 0,-3 11 0 0,3-11 0 15,0 0 32-15,0 0 16 0,0 0 0 0,0 0 0 16,0 0-48-16,0 0-16 0,0 0 0 0,0 0 0 16,0 0 0-16,0 0 0 0,0 0 0 0,0 0 0 15,0 0-80-15,0 0-32 0,0 0 0 0,0 0 0 0,0 0-96 0,0 0-128 16,0 0 176-16,0 0-176 0,0 0 256 0,0 0-64 15,0 0-16-15,0 0 0 0,0 0 144 0,0 0 16 16,0 0 16-16,0 0 0 0,0 0-16 0,3 9 0 16,-3-9 0-16,0 0 0 0,0 0-112 0,0 0-32 15,0 0 0-15,2 10 0 0,-2-10-192 0,3 12 176 16,-3 0-176-16,0-12 160 0,1 13-160 0,1-3 0 16,0 3 0-16,0-2 0 0,-2-11 0 0,2 15 0 15,2-2 0-15,0 2 0 0,1-1 0 0,-1 0 0 16,0-1 0-16,0-1 0 0,-4-12 0 0,5 16 0 15,-2-3 0-15,-1-4 128 0,-2-9-128 0,3 14 192 16,-2-1-192-16,-1 0 192 0,0-1 0 0,0 1 0 16,0 1 0-16,0 1 0 0,-1 0-32 0,0 4 0 0,-1 0 0 15,2 2 0-15,0 3-32 0,2 0 0 0,-4 4 0 0,2-1 0 16,0 0-128-16,2 2-144 0,0 0 144 0,1 2-208 16,-1 0 208-16,1 1 0 0,1 0 0 0,0 1 0 15,-3-2 0-15,2-2 0 16,-1-1 0-16,1 0 0 0,-2-2 0 0,-1 0 0 0,0-1 0 0,-1 0 0 15,1-2 128-15,-3 2-128 0,1-2 0 0,-1 3 0 16,-1 2 0-16,0 3 0 0,-1-4 0 0,0 3 0 16,0 0 0-16,1 2 0 0,3-1 128 0,-1 2-128 15,0-3 0-15,0 1 0 0,1 0 0 0,0-1 0 16,1-3 0-16,0 3 0 0,1 0 128 0,-1 0-128 16,1-1 0-16,1 1 128 0,-1 3-128 0,2-1 0 15,-2 2 128-15,1-1-128 0,0-1 0 0,-1 0 0 0,2-5 0 16,-1 2 128-16,1-6-128 0,-1 3 0 0,0-5 144 0,0 3-144 15,0-2 0-15,-1-3 144 0,2 1-144 0,-2-1 160 16,-1 0-160-16,1-2 160 0,1 0-160 0,0 1 0 16,-1 0 0-16,1 2 0 0,-2-3 0 0,1 1 0 15,0 1 0-15,1 2 0 0,0 0 0 0,1 4 0 16,-1-2 0-16,1 1 0 0,-2-2 0 0,2 0 0 16,0-1 0-16,1 1 128 0,1 0-128 0,-1 0 192 15,0 1-192-15,-2-4 192 0,1-1-64 0,-2-3 0 16,0-2 0-16,-1 1 0 0,0 0-128 0,0 1 0 15,0-1-160-15,0-1 160 0,-2-1 0 0,0 0 0 16,1-1 0-16,-1 0 0 0,-2-1 0 0,0 1 0 16,1-2 0-16,3-9 0 0,-1 10 0 0,1-10 0 15,-1 12 128-15,-1-3-128 0,2-9 0 0,0 0 0 0,0 14 128 16,2-4-128-16,-2-10 0 0,0 11 128 0,-2 0-128 16,2-11 0-16,0 0 224 0,3 11-64 0,-2 0-16 0,-1-11 0 15,1 10-144-15,-1-10 0 0,3 11 0 0,0 1 0 16,-5-5 0-16,2-7 0 0,0 11 0 0,-1 0 0 15,0 0 0-15,-1-1 0 0,2-10 0 0,-2 12 0 16,-2-1 0-16,4-11 0 0,0 0 0 0,-4 10 0 16,0-1 0-16,4-9 0 0,0 0 0 0,-1 10 0 15,1-10 0-15,0 11 0 0,0-11 0 0,0 0 0 16,0 0 0-16,2 12 0 0,-2-12 0 0,3 11 0 16,1 0 0-16,-4-11 0 0,0 0 0 0,4 12 0 15,-4-12 0-15,2 9 0 0,-2-9 0 0,0 0 0 16,2 10 0-16,-2-10 0 0,0 0 0 0,0 0 0 0,0 11 0 0,0-11 0 15,0 0 0-15,0 0 0 0,0 0 0 0,0 0 0 16,0 0 0-16,0 0 0 0,0 0 0 0,0 0 0 16,0 0 0-16,0 0 0 0,0 0 0 0,0 0 0 15,0 0 0-15,0 0 0 0,0 0 0 0,0 0 0 16,0 0 0-16,0 0 0 0,0 0 0 0,0 0 0 16,0 0 128-16,0 0-128 0,-9 0 0 0,9 0 0 15,0 0 0-15,0 0 0 0,0 0 0 0,0 0 0 16,0 0 0-16,0 0 0 0,-6-7 0 0,6 7 0 15,0 0 0-15,0 0 0 0,0 0 0 0,0 0 0 16,0 0 0-16,0 0 0 0,0 0 0 0,0 0 0 16,0 0 0-16,0 0 0 0,0 0-128 0,0 0 128 15,-6 3 0-15,6-3 0 0,0 0 0 0,0 0 0 0,0 0 0 0,0 0 0 16,0 0 0-16,0 0 128 0,0 0 0 0,0 0 0 16,0 0-128-16,-7 4-176 0,7-4 48 0,0 0 0 15,-6 6 128-15,6-6 0 0,0 0 0 0,0 0 0 16,0 0 0-16,0 0 0 0,-5 7 0 0,5-7 0 15,0 0 0-15,0 0 0 0,0 0 0 0,0 0 0 16,0 0 0-16,0 0 0 0,0 0 0 0,0 0 0 16,0 0 128-16,13 0-128 0,-13 0 128 0,13 0-128 15,0 0 0-15,0 1 0 0,-1 0 0 0,-1 0 128 16,-11-1-128-16,13 3 0 0,0-2 0 0,-1 2 0 16,0 0 0-16,1-2 0 0,0-1 0 0,0 0 0 15,0-1 0-15,3-1 0 0,2 0 0 0,1 0 0 16,1 1 0-16,-2-2 0 0,-2 1 0 0,2 1 0 0,2-3 0 15,-1 1 0-15,-1 0 0 0,1 2 0 0,-2 0 0 16,-2 0-192-16,0-3 192 0,-2 2-192 16,0 2-512-16,-2-1-96 0,1-2-32 0,-1 2 0 15,-11 1-2304-15,10-2-448 0,-1-4-112 0</inkml:trace>
  <inkml:trace contextRef="#ctx0" brushRef="#br3" timeOffset="-42846.55">14010 11956 7359 0,'0'0'320'0,"0"0"80"0,0 0-400 16,0 0 0-16,0 0 0 0,0 0 0 15,0 0 3760-15,0 0 656 0,0 0 144 0,0 0 32 16,0 0-2992-16,0 0-576 0,0 0-128 0,0 0-32 0,0 0-336 0,0 0-64 16,0 0-16-16,0 0 0 0,0 0-144 0,0 0-48 15,0 0 0-15,0 0 0 0,0 0 176 0,0 0 16 16,6 7 16-16,-1 3 0 0,1 0 224 0,-4 2 32 15,0 0 16-15,-1 3 0 0,0 5-64 0,2-1-16 16,-1 3 0-16,1 3 0 0,-2 1-80 0,2 2-32 16,0-2 0-16,0 4 0 0,3-3-176 0,-2 3-48 15,0 0 0-15,-1-3 0 0,1 2-128 0,0-4-16 16,3-3-16-16,-2 3 0 0,0-4-160 0,-2 0 192 16,-2-2-192-16,2 1 192 0,-1-1-64 0,0-1-128 15,-1 1 192-15,-1-4-64 0,0-2 128 0,0-1 32 16,0-12 0-16,-3 12 0 0,3-12 96 0,0 0 32 0,-1 10 0 0,1-10 0 15,0 0-32-15,0 0 0 0,0 0 0 0,0 0 0 16,0 0 16-16,-1-9 0 0,-1-4 0 0,2 0 0 16,2-1-112-16,-2-1-32 0,1-2 0 0,2 2 0 15,-1-5-256-15,1 1 0 0,-2-1 128 0,2-1-128 16,1 0 0-16,0 1 0 0,-1-1 0 0,3 0-144 16,-1 3 144-16,3-3-192 0,2 4 192 0,-1-1-192 15,-2 1 192-15,2 0-128 0,3 2 128 0,-3 2-128 16,-4 3 128-16,2 1 0 0,0-2-144 0,1 3 144 15,1 3 0-15,2-1-144 0,0 1 144 0,1 1 0 16,-12 4 0-16,12 2 0 0,-2 0 0 0,2 3 0 16,0-1-288-16,0 2 48 0,-1 1 16 0,1 2 0 15,0 1 32-15,-2 1 16 0,1 0 0 0,-1 4 0 0,0-2 176 16,2-1-128-16,-4-1 128 0,0 2-128 16,0 2-272-16,-1 0-48 0,1 0-16 0,-1-2 0 15,-2 0 720-15,-1-2 160 0,-1 0 32 0,-1-1 0 0,-2 3-448 0,0-4 0 16,0 1 0-16,-1-1 0 0,-2 1 0 0,3-10 0 15,-4 11 0-15,-1 0 0 0,-1-3 0 0,-1 0 0 16,-1 0 0-16,0 0 0 0,-1-1 0 0,0 0 0 16,0-2 128-16,-1 0-128 0,-1-2 0 0,-1 1 0 15,-1 0 0-15,-1 0 0 0,0-2 128 0,-2 1-128 16,-3-2 128-16,0-1-128 0,2 0 128 0,0-1-128 16,0-2 128-16,-1 1-128 0,-1-2 0 0,-1 0 0 15,1-3 128-15,0 2-128 0,2-1-128 0,2-1-64 16,2-1-16-16,1 2 0 15,0-2-1472-15,2 3-304 0,2 1-48 0,8 4-9792 16,-8-5-1952-16</inkml:trace>
  <inkml:trace contextRef="#ctx0" brushRef="#br3" timeOffset="-40119.42">14012 13198 13823 0,'0'-13'1216'0,"0"13"-960"16,-2-10-256-16,-1 1 0 0,1-3 1600 0,2 12 288 15,0 0 48-15,0 0 16 0,-6-7-1168 0,6 7-224 16,-4-6-48-16,4 6-16 0,-2-8 112 0,2 8 32 15,0 0 0-15,0 0 0 0,0 0 288 0,0 0 64 16,0 0 16-16,0 0 0 0,0 0-48 0,0 0-16 16,0 0 0-16,0 0 0 0,6 9 0 0,1 1 0 0,-1 4 0 15,0-1 0-15,-1-3-160 0,0 4-16 0,2 1-16 0,-1-1 0 16,-1 2-368-16,0-1-64 0,1 1 0 16,-1 0-16-16,-1-2-96 0,1 2-16 0,2-1 0 0,-1 1 0 15,-1-2 32-15,2 1 0 0,1-2 0 0,-2 0 0 16,1-4 16-16,-2 0 0 0,-5-9 0 0,6 6 0 15,2 0-32-15,1-2 0 0,-9-4 0 0,11 2 0 16,0-1-32-16,-1-1-16 0,-10 0 0 0,10-1 0 16,-2-5 32-16,-8 6 0 0,5-10 0 0,-1 1 0 15,-4 9-192-15,5-11 0 0,0-1 0 0,-2 0 0 16,0 3 128-16,1-1-128 0,-1-1 0 0,1 2 128 16,0 0-128-16,-4 9 0 0,0 0 0 0,0 0 0 15,0 0 0-15,0 0 0 0,9 5 0 0,1 6-176 16,-3-1 176-16,1 2 0 0,-1-2 0 0,1 2-128 0,-1 0 128 15,1-2 0-15,-1 0 0 0,1 1 0 0,-1 1 0 0,1-6 0 16,-8-6 0-16,8 7 0 0,-8-7 0 0,10 6 0 16,-2-1 0-16,1 1 0 0,-9-6 0 0,0 0 128 15,12 2-128-15,-12-2 128 0,11-2-128 0,-11 2 144 16,0 0-144-16,11-3 160 0,-2-1 16 0,-9 4 0 16,10-6 0-16,-3 0 0 0,-7 6 80 0,11-6 32 15,-3 1 0-15,-2-2 0 0,1-5-32 0,-1 5 0 16,1 0 0-16,-1-2 0 0,2-3-96 0,0 0-32 15,0-1 0-15,-2 0 0 0,3-1-128 0,-1-3 160 16,-1 0-160-16,-1-1 160 0,1-3-160 0,-1 1 0 16,-1 0 0-16,-1 0 128 0,-1-6-128 0,1 4 0 15,-2 1 0-15,1 1 128 0,-3 1-128 0,1 2 0 16,1 0 0-16,0 3 0 0,-2-1 0 0,0 2-144 0,0 2 144 16,0 0-208-1,0 11-240-15,0-9-32 0,0 9-16 0,0 0 0 16,0 0-1760-16,0 0-368 0,0 0-64 0,0 0-14784 0</inkml:trace>
  <inkml:trace contextRef="#ctx0" brushRef="#br3" timeOffset="-39739.97">14864 13309 32127 0,'0'0'1424'0,"0"0"304"16,-7 6-1392-16,7-6-336 0,-6 7 0 0,6-7 0 0,-3 12 928 0,3-2 112 15,3 1 32-15,1-2 0 0,1 1-864 0,0-2-208 16,-1 1 0-16,1 0 0 0,3 2 0 0,0-1 144 16,-2 3-144-16,-1-4 128 0,-1 2-128 0,0-2 0 15,-1 1 144-15,-2 1-144 0,2 0 128 0,-3 1-128 16,0-12 160-16,-1 11-160 0,1-11 0 0,1 9 0 16,-1-9 0-16,0 0 0 0,4 7 0 0,-4-7-256 0,0 0 16 0,0 0 16 31,0 0-816-31,0 0-176 0,10-5-16 0,-2 0-8656 0,-8 5-1728 0</inkml:trace>
  <inkml:trace contextRef="#ctx0" brushRef="#br3" timeOffset="-39106.29">14428 13970 41519 0,'0'0'1840'0,"0"0"384"0,0 0-1776 0,0 0-448 16,-6-4 0-16,6 4 0 0,0 0 160 0,0 0-160 15,0 0 192-15,0 0-192 16,0 0-1024-16,0 0-304 0,0 0-64 0,11 5-10160 15,-11-5-2032-15</inkml:trace>
  <inkml:trace contextRef="#ctx0" brushRef="#br3" timeOffset="-38912.07">14456 14220 29135 0,'0'0'1280'0,"0"0"288"0,0 0-1248 0,0 0-320 0,0 0 0 0,0 0 0 15,0 0 560-15,0 0 48 0,0 0 16 0,0 0-9648 16,0 0-1920-16</inkml:trace>
  <inkml:trace contextRef="#ctx0" brushRef="#br3" timeOffset="-38719.74">14431 14399 10127 0,'0'0'896'0,"0"0"-704"15,-1 9-192-15,1-9 0 0,0 0 1600 0,0 0 272 16,0 0 64-16,6 6 16 0,-6-6-1616 0,0 0-336 15,0 0 0-15,9 4-7584 0</inkml:trace>
  <inkml:trace contextRef="#ctx0" brushRef="#br3" timeOffset="-37691.6">14098 14575 25791 0,'0'0'2304'0,"0"0"-1856"15,0 0-448-15,0 0 0 0,0 0 2736 0,0 0 448 16,0 0 80-16,0 0 32 0,0 0-2560 0,0 0-512 15,10 6-96-15,-10-6-128 0,11 4 128 0,1 0-128 0,-2 0 0 0,1 0 144 16,-11-4-144-16,10 5 0 0,-1 0 0 0,1 2 0 16,-3-1 288-16,0 1-32 0,-3 3 0 0,0 3 0 15,-2-2 464-15,0 2 96 0,-4 1 16 0,2 5 0 16,-1-3-192-16,1 4-48 0,1-4 0 0,1-1 0 16,-2-2-272-16,2-1-48 0,1-1-16 0,-3-11 0 15,5 13-112-15,-5-13-16 0,10 6-128 0,2 1 192 16,0-4-192-16,-2-3 176 0,-10 0-176 0,13-3 160 15,-1-1-160-15,1-2 0 0,-1 3 144 0,0-7-144 16,-3 0 0-16,-1 0 144 0,-1-1-144 0,1 2 0 16,-3-3 0-16,-1 2 0 0,-1 2 0 0,-3 8 0 15,4-10 128-15,-4 10-128 0,0 0 0 0,0 0 0 0,0 0 0 0,0 0 0 16,0 0 0-16,4 11-144 0,0 4 144 16,-2 0-160-16,1 2 160 0,2-1-160 0,0-3 160 0,2 0 0 15,1 0 128-15,0-4-128 0,-1 2 0 0,1-4 0 16,0 3 0-16,-8-10 0 0,0 0 0 0,10 6 0 15,-10-6 0-15,0 0-128 0,12 0 128 0,-12 0 0 16,0 0 128-16,11 0-128 0,-11 0 176 0,0 0-48 16,9-6 0-16,-9 6 0 0,8-10-128 0,-8 10 0 15,0 0 0-15,7-6 0 0,-7 6 0 0,0 0 0 16,9-4-128-16,-9 4 128 0,0 0 0 0,14 4 0 16,-4 1 0-16,-10-5 0 0,10 7-128 0,-1-1 128 15,1 1-160-15,-10-7 160 0,9 5 0 0,-9-5 0 16,11 5 0-16,-11-5 0 0,11 0 0 0,-11 0 0 0,0 0 0 0,12-5 0 15,-3 0 0-15,-1-2 160 0,-3-1-160 16,0 0 192-16,0-1 16 0,0 2 16 0,1-5 0 16,0 1 0-16,1 0 16 0,-1-1 0 0,1 0 0 0,-2 0 0 15,-2-1-64-15,2-1-16 0,1 1 0 0,0-5 0 16,-4 0 0-16,2-1 0 0,1 0 0 0,-2 0 0 16,-3-1-160-16,0-1 0 0,1 0 0 0,2 0 128 15,1 1-128-15,-2-4 0 0,0-1 0 0,0 0 0 16,2 0 0-16,0 2 0 0,1-2 0 0,0 4 0 15,1 4-320-15,-1 2 0 0,-1 0 0 0,0 5 0 16,1 3-1040-16,-5 7-208 16,6-6-32-16,-6 6-11680 0,0 0-2336 0</inkml:trace>
  <inkml:trace contextRef="#ctx0" brushRef="#br3" timeOffset="-36627.93">14898 15085 29247 0,'0'0'1296'0,"0"0"272"0,0 0-1248 0,0 0-320 0,0 0 0 0,0 0 0 15,0 0 464-15,0 0 48 0,3-12 0 0,4 3 0 16,0 1-304-16,-1 0-48 0,1-2-16 0,0 1 0 15,1-1 80-15,0 3 16 0,0-6 0 0,-2 1 0 16,1 0 272-16,-1-1 64 0,1 0 16 0,-1-1 0 16,0-3 256-16,-1-2 48 0,0 3 16 0,-1-1 0 15,1-2-16-15,-2 0 0 0,-1-3 0 0,1 2 0 0,1 0-288 16,-1 4-64-16,-1 3-16 0,1-1 0 16,-1 5-272-16,-2 9-48 0,4-7-16 0,-4 7 0 0,0 0-192 15,0 0 176-15,0 0-176 0,0 0 160 0,0 0-160 0,0 0 0 16,0 0 0-16,11 11 0 0,-3 2 0 15,-2 4 0-15,-3 1 0 0,1 2 0 0,-1-3 0 16,1 3 0-16,-1-5 0 0,0 2 0 0,-1 0 0 0,2 0 0 16,-1-3 144-16,-1 2-144 0,1-2 0 0,0 1 0 15,-1-5 0-15,1 2 0 0,-1 0 176 0,0-3-48 16,-2-9 0-16,1 9 0 0,-1-9-128 0,4 8 0 16,-4-8 0-16,0 0 0 0,0 0 0 0,8 6 0 15,-8-6 160-15,0 0-160 0,0 0 224 0,10 4-64 16,-10-4-16-16,0 0 0 0,0 0-144 0,12-3 192 0,-12 3-192 15,10-3 192-15,-10 3-192 0,9-7 160 0,-9 7-160 16,8-6 160-16,-8 6-160 0,0 0 0 0,8-8 0 0,-8 8 0 16,8-8 0-16,-8 8 0 0,6-8 0 0,1 2 0 15,-3-1 0-15,1-2 128 0,-1 1-128 16,-4 8 128-16,7-10-128 0,-1 2 0 0,1 1 0 16,-7 7 128-16,5-6-128 0,-5 6 0 0,8-7 0 0,-8 7 0 15,9-5 0-15,-9 5 0 0,6-9 128 0,1 2-128 16,-7 7 0-16,8-6 0 0,-8 6 0 0,6-8 0 15,1 0 0-15,-3 0 160 0,-4 8-160 0,3-10 160 16,1 2 0-16,-1-1 0 0,-2-1 0 0,-1 2 0 16,0 8 0-16,0-11 0 0,3 1 0 0,-2 1 0 15,-1 9-160-15,0-12 192 0,0 2-192 0,3 1 192 16,-3 9-192-16,4-11 0 0,-2 2 0 0,-2 9 0 0,6-9 0 16,-6 9 0-16,6-8 0 0,-6 8 0 0,8-6 0 0,-8 6 0 15,0 0 0-15,0 0 0 0,8-7 0 0,-8 7 0 16,0 0 0-16,0 0 0 0,0 0 0 0,0 0 0 15,0 0 0-15,0 0 0 0,0 0 0 0,7 8 0 16,1 1 0-16,-8-9 0 0,0 0 0 0,8 13 128 16,3 0-128-16,-4-1 0 0,-1 2 0 0,-1 0 0 15,-1-1 0-15,1 2 0 0,0-1 0 0,0 0 0 16,1 2 0-16,0 0 128 0,-1-2-128 0,1 3 0 16,-3-4 144-16,3 0-144 0,-1 1 0 0,-1-2 128 15,-3 0-128-15,2 0 0 0,-1-1 128 0,1 0-128 16,-3-11 128-16,4 12-128 0,-2-2 128 0,2-1-128 15,-4-9 128-15,4 11-128 0,-4-11 144 0,4 6-144 16,-4-6 192-16,0 0-192 0,5 8 0 0,-5-8 0 0,0 0 0 0,0 0 0 16,0 0 0-16,0 0 0 0,0 0 0 15,0 0 0 1,0 0-224-16,0 0-160 0,0 0-16 0,0 0-16 16,0 0-1552-16,0 0-304 0,-1-8-64 0,0-2-10496 0,-2-1-2096 0</inkml:trace>
  <inkml:trace contextRef="#ctx0" brushRef="#br3" timeOffset="-35386.18">15313 11857 8287 0,'0'0'736'0,"0"0"-592"0,0 0-144 0,0 0 0 15,0 0 3408-15,0 0 656 0,0 0 128 0,0 0 32 16,0 0-3024-16,0 0-608 0,0 0-112 0,0 0-32 16,0 0 0-16,0 0-16 0,12-3 0 0,-1 0 0 0,-11 3 176 0,11-1 32 15,0 1 16-15,-1-1 0 0,1-1 48 0,-1 1 16 16,1 1 0-16,-1 0 0 0,3 0-240 0,0 0-48 15,0 0-16-15,0 0 0 0,1 3-208 0,-1-1-32 16,2 1-16-16,0 1 0 0,1 0 16 0,1 0 0 16,0 0 0-16,0-3 0 0,0 2-48 0,1-1-128 15,2 1 192-15,-2 1-64 0,-1-3-128 0,1 2 160 16,0-2-160-16,2 1 160 0,-2 1-16 0,-1 0 0 16,-1-1 0-16,1 2 0 0,0 0 64 0,-3 3 16 15,-1-3 0-15,-1 1 0 0,0 0 0 0,-5 2 0 16,-1 2 0-16,0-2 0 0,3 1 64 0,-1 3 16 15,-1 0 0-15,-2 1 0 0,-5-12-48 0,6 18-16 16,1 1 0-16,-2 0 0 0,-1 2-112 0,1 1-128 16,0 3 176-16,2 0-176 0,-1 2 144 0,4 4-144 15,-1 5 0-15,1 3 144 0,2-1-144 0,-2 5 0 16,1 1 0-16,-1 3 0 0,1 2 128 0,-1 6-128 0,-1 4 192 16,0 1-64-16,0-2-128 0,-1-1-144 0,-1-4 144 0,1 0-208 15,-2-3 208-15,2 0 0 0,1 0 0 0,-1 5 0 16,0 1 128-16,-1 2 80 0,1-4 16 0,-1 2 0 15,-2-1 0-15,2-3 0 0,0 3 0 0,-1 1 0 16,-3 0-224-16,1 0 144 0,0 0-144 0,0 4 128 16,-1 0-128-16,-2-4 0 0,-1-2 144 0,-1-1-144 15,0-5 176-15,-1 2-48 0,0 2 0 0,-1 0 0 16,0 2 192-16,2-5 48 0,-3-2 0 0,2-3 0 16,-1-2-48-16,3-4-16 0,0-1 0 0,0-2 0 15,0 0 0-15,1 1 0 0,3-4 0 0,1 0 0 0,-1 0-144 16,2-2-32-16,0-2 0 0,1 2 0 0,-2-1 48 15,1 1 0-15,1 3 0 0,-2-3 0 0,-1 2-176 16,1-2 0-16,2-5 0 0,-2 1 0 0,-3-4 0 0,0-1 0 16,-1 2 0-16,-1 0 0 0,0-3 0 0,-1 3 0 15,-1 0 128-15,1-1-128 0,0 3 0 0,1-2 0 16,0-4 0-16,0-1 128 0,0-1-128 0,1-3 128 16,-1-14-128-16,1 12 128 0,-1-2 16 0,3 0 0 15,-3-10 0-15,0 0 0 0,5 9-16 0,-5-9-128 16,0 0 192-16,0 0-64 0,0 0-128 0,0 0 192 15,0 0-192-15,0 0 192 0,7 8-192 0,-7-8 0 16,0 0 144-16,0 0-144 0,0 0 144 0,0 0-144 16,0 0 192-16,0 0-192 0,0 0 144 0,0 0-144 0,0 0 0 0,0 0 144 15,0 0-144-15,0 0 0 0,0 0 0 0,0 0 0 16,0 0 128-16,0 0-128 0,0 0 0 0,0 0 128 16,0 0 16-16,0 0 0 0,0 0 0 0,0 0 0 15,0 0 32-15,0 0 0 0,0 0 0 0,0 0 0 16,0 0 16-16,-4-7 16 0,4 7 0 0,0 0 0 15,-8-5 96-15,0 2 16 0,-1-1 0 0,0 3 0 16,9 1-48-16,-12-1 0 0,1-2 0 0,-1 3 0 16,0-1-80-16,0-1-32 0,-1 1 0 0,0 0 0 15,0 0-160-15,0-1 128 0,0 0-128 0,-1 0 128 16,-1 1-128-16,1 0 0 0,0-3 0 0,1-1-176 16,-2 1-992-16,1-4-208 15,0 1-32-15,1-2-13728 0,0-1-2736 0</inkml:trace>
  <inkml:trace contextRef="#ctx0" brushRef="#br3" timeOffset="-30111.49">9685 16924 11055 0,'0'0'976'0,"0"0"-784"0,0 0-192 0,0 0 0 16,0 0 1888-16,0 0 336 0,0 0 64 0,0 0 16 15,0 0-1856-15,0 0-448 0,0 0 0 0,0 0 0 16,0 0 176-16,0 0-176 0,0 0 192 0,0 0-192 16,0 0 896-16,0 0 80 0,7-6 16 0,-7 6 0 15,0 0 192-15,0 0 32 0,0 0 16 0,0 0 0 16,0 0-368-16,0 0-80 0,0 0-16 0,0 0 0 16,0 0-256-16,0 0-64 0,0 0-16 0,0 0 0 0,0 0-48 0,0 0 0 15,0 0 0-15,-8-6 0 0,0 0-64 16,8 6-32-16,-10 2 0 0,10-2 0 0,-11 3-64 0,11-3-16 15,-10 5 0-15,-1 1 0 0,2-3-208 0,2 3 128 16,-1 0-128-16,0-1 0 0,-3 3 0 0,1 0 128 16,0 1-128-16,0-1 0 0,3 2 128 0,-2 3 0 15,-3-1-128-15,0-1 192 0,0 0-64 0,1 4-128 16,-1-2 176-16,0 0-176 0,-1 5 144 0,0-1-144 16,0 1 0-16,3-1 144 0,-2 3-144 0,1-3 160 15,0 2-160-15,-1-3 160 0,0 1-160 0,3 0 192 16,3 2-192-16,-2 1 192 0,-1-2-192 0,1 2 0 15,3 1 144-15,-1-1-144 0,0 1 0 0,-2-1 144 16,-1 1-144-16,1 1 0 0,0 1 144 0,3-2-144 0,0 1 0 16,1 0 144-16,0 2-16 0,1-3-128 0,3-2 192 15,0 1-64-15,2 3-128 0,-1-3 192 0,2 0-192 0,1 0 192 16,-1 0-192-16,4-1 0 0,-1 1 0 16,1 1 128-16,-3-4-128 0,1 5 0 0,2 3 0 0,0 1 0 15,1 0 0-15,-1 0 0 0,-2 0 0 0,2-4 0 16,0-2 0-16,1 2 0 0,-1-5 0 0,3 0 0 15,2-1 160-15,1-1-160 0,-3-4 192 0,2-1-192 16,1 0 256-16,0 0-48 0,1-7-16 0,1 1 0 16,-2 0 48-16,1 2 0 0,3-6 0 0,0-3 0 15,-1 0-48-15,-1-1 0 0,1-1 0 0,0-1 0 16,-2-2-32-16,0 1-16 0,2-1 0 0,-2-2 0 16,1 1-144-16,0-1 192 0,0-2-192 0,0 1 192 15,0 0-192-15,-1-1 128 0,0-1-128 0,2-2 128 0,0 2-128 16,-2 0 0-16,-2-4 144 0,3 3-144 0,5 1 0 15,-3-1 128-15,-5-3-128 0,1 0 0 0,0 0 144 0,0 0-144 16,0 0 192-16,-2-1-192 0,-3 0 288 0,0-1-48 16,1 2-16-16,-2-1 0 0,-2-2-32 0,0 1-16 15,0-1 0-15,-1-3 0 0,-2-2-176 0,-2 0 160 16,-3 1-160-16,3-1 160 0,0-5-160 0,0 0 0 16,-3 0 144-16,1 4-144 0,-1-2 128 0,-1 2-128 15,-4-2 128-15,3 3-128 0,1 3 0 0,-1 0 144 16,-1-1-144-16,-2 3 0 0,-1 1 144 0,1 1-144 15,0 0 0-15,0 1 144 0,-1 1-144 0,1 2 0 16,2 0 0-16,-1 2 128 0,-2 0-128 0,3 0 0 16,0 1 0-16,0 0 0 0,-3 1 0 0,0 1 0 0,-1-2 0 15,3 3-176-15,0 2-48 0,1-2-16 0,-2 0 0 16,0 2 0-16,0-1-80 0,0 2-32 0,-1-3 0 0,1 4 0 31,8 4-224-31,-7-4-64 0,-1-1 0 0,1 1 0 16,7 4-208-16,-9 0-48 0,1 0-16 0,8 0 0 15,-9 7-1632-15,3-1-320 0,6-6-64 0</inkml:trace>
  <inkml:trace contextRef="#ctx0" brushRef="#br3" timeOffset="-29502.87">9378 17420 19343 0,'0'0'848'0,"0"0"192"0,0 0-832 0,0 0-208 15,0 0 0-15,0 0 0 0,0 0 1664 0,0 0 272 0,0 0 64 16,0 0 16-16,0 0-1664 0,0 0-352 0,0 0 0 16,10 1 0-16,-10-1 0 0,12 0 0 0,-2 4 0 0,-10-4 128 15,12-2 128-15,-2 2 48 0,-10 0 0 0,12 3 0 16,-12-3 208-16,0 0 32 0,9 5 16 0,-9-5 0 15,9 7-64-15,-2 1-16 0,-7-8 0 0,4 13 0 16,-2-2 16-16,1 0 0 0,-3-11 0 0,4 13 0 16,1 1 48-16,-1-2 16 0,-1-3 0 0,1 1 0 15,-2 1 16-15,2-1 0 0,0-3 0 0,3 1 0 16,-1-2-256-16,2 1-64 0,1-2 0 0,1 1 0 16,1 0-48-16,1 0-16 0,-1 1 0 0,1-1 0 15,1-2-64-15,0 1 0 0,1-2-128 0,0 1 192 0,-1-3-192 16,2-1 128-16,0 0-128 0,0-1 0 0,3 1 144 0,1-5-144 15,-1-2 128-15,0 2-128 0,2 1 144 0,-1-4-144 16,1-2 160-16,1-1-160 0,1 1 0 0,-3-1 128 16,0 2-128-16,-4-2 0 15,0 0-336-15,-2-1-112 0,-2 1-32 0,0-1 0 16,-5 0-2160-16,1 2-432 0,-3-2-96 0,0-2-10704 16</inkml:trace>
  <inkml:trace contextRef="#ctx0" brushRef="#br3" timeOffset="-28751.24">9404 16739 12671 0,'0'0'560'0,"0"0"112"0,0 0-544 0,0 0-128 0,0 0 0 0,0 0 0 0,0 0 320 16,0 0 16-16,0 0 16 0,0 0 0 0,0 0-208 0,0 0-144 16,0 0 192-16,10 0-192 0,-10 0 1280 0,0 0 160 15,0 0 32-15,12-1 0 0,0-1 352 0,-12 2 80 16,0 0 16-16,10-4 0 0,2 1-448 0,-2 0-96 16,-10 3-16-16,12-4 0 0,-2 0-544 0,-1 0-112 15,1 2-32-15,0-1 0 0,0 0-256 0,2 2-48 16,0-3-16-16,1 2 0 0,-1 2-80 0,1-3-16 15,-2 2 0-15,4 1 0 0,-1 0-128 0,2 0-128 16,-1 0 192-16,2 0-192 0,-1 0 176 0,1-2-176 16,0 2 160-16,0 2-160 0,1-1 192 0,0 2-64 15,2-3-128-15,-2 0 192 0,0 0-32 0,-2 0-16 16,-3 0 0-16,0-3 0 0,0 2 112 0,2-1 32 0,-1 1 0 16,-1-2 0-16,-3 1 48 0,1 1 16 0,-1-3 0 0,1 1 0 15,-11 3-64-15,11-4-16 0,0 0 0 0,-11 4 0 16,9-2-144-16,-9 2-128 0,0 0 144 0,8-4-144 15,-8 4 160-15,0 0-160 0,0 0 160 0,0 0-160 16,0 0 160-16,0 0-160 0,5-8 160 0,-5 8-160 16,0 0 176-16,0 0-176 0,0-8 192 0,0 8-192 15,0 0 176-15,-4-10-176 0,0 2 160 0,4 8-160 16,-6-5 208-16,6 5-48 0,-6-11-16 0,0 5 0 16,-2-1 128-16,2 1 32 0,-2-1 0 0,0 1 0 15,-1-1 0-15,0 2 0 0,0-3 0 0,1 1 0 16,-1 2-304-16,-1 0 128 0,0-1-128 0,0 0 0 15,-2 1 128-15,0 0-128 0,-2 0 0 0,1-1 0 16,0 3 128-16,1-4-128 0,0 1 0 0,1-1 0 16,-1 0 160-16,0 2-160 0,3 1 128 0,1 0-128 0,2 1 0 0,6 3 0 15,-10-3 128-15,3 2-128 0,7 1 0 0,0 0-144 16,0 0 144-16,0 0-208 16,-8 4-1376-16,8-4-272 0,-5 11-48 0,3 1-16320 15</inkml:trace>
  <inkml:trace contextRef="#ctx0" brushRef="#br3" timeOffset="-24774.23">14007 17845 16575 0,'0'0'1472'0,"0"0"-1168"15,0 0-304-15,-12-3 0 0,2-1 3056 0,10 4 544 16,0 0 112-16,0 0 32 0,-7-6-2400 0,7 6-464 0,0 0-112 0,0 0 0 15,-5-12-320-15,0 0-48 16,-1 0-16-16,-1 5 0 0,7 7-160 0,-9-12-32 0,-2 0-16 0,0 3 0 16,-2 2 240-16,-2-2 48 0,1 0 16 0,-4 4 0 15,-2-6 288-15,-3 2 48 0,-3 0 16 0,1-1 0 16,-3-1-128-16,1 0-32 0,0-1 0 0,-2-1 0 16,-2 0-176-16,1 0-48 0,0 2 0 0,1-2 0 15,0-2-48-15,2 2-16 0,0 1 0 0,-1-1 0 16,1-4-16-16,-2 0-16 0,-1 1 0 0,0-2 0 15,0 2-192-15,-2 1-32 0,-5-5-128 0,2 3 192 16,2-1-192-16,-1 0 0 0,-1-3 128 0,0 0-128 16,1 0 0-16,3-1 144 0,1 1-144 0,1-2 128 15,3-1 112-15,1-2 16 0,2 3 0 0,1-3 0 16,0 0-64-16,1-2-16 0,0 0 0 0,1-1 0 16,2 0-176-16,1 2 0 0,1 1 144 0,1 0-144 0,-1 3 0 15,2 3 0-15,1 0 0 0,1 2 0 0,3 0 0 0,0 2 0 16,-2 0 0-16,1 3 0 0,0 0 0 0,-1 1 128 15,2 2-128-15,1 0 0 0,-1 0 0 0,1 1 0 16,0 0 0-16,1 3-192 0,0-1 192 0,7 7 0 16,-8-6 0-16,2 0 0 0,-2 0 0 0,3-1 0 15,1 0 0-15,4 7 0 0,0 0 0 0,-3-7 0 16,3 7 0-16,-1-9 0 0,1 9 0 0,0 0 0 16,0 0 0-16,0 0 0 0,0 0 0 0,0 0 0 15,0 0 0-15,0 0 0 0,0 0-144 0,0 0 144 16,0 0-160-16,0 0 160 0,0 0 0 0,0 0-144 15,0 0 144-15,4 12 0 0,-4-12 0 0,1 10-128 16,-2 1 128-16,1-11 0 0,-4 10 0 0,1-1 0 0,3-9 0 16,-4 9 0-16,4-9 0 0,-5 8 0 0,0 0 0 0,5-8 0 15,-8 8 128-15,3 2-128 0,1-2 160 0,1 1-160 16,3-9 0-16,-2 13 128 0,-2 0-128 0,1 1 0 16,1 2 0-16,-1-2 0 0,-2 2 0 0,0 4 0 15,1-1 0-15,0-1 0 0,0-2 0 0,0 0 0 16,-1-3 0-16,1-1 0 0,0-3 0 0,0 1 0 15,0-1 0-15,4-9 0 0,0 0 0 0,0 0 0 16,0 0 144-16,0 0-144 0,0 0 128 0,0 0-128 16,0 0 192-16,0 0-64 0,0 0 0 0,1-10 0 15,2 1-128-15,-2-4 192 0,2 0-192 0,1-2 192 16,1 0-192-16,0-2 0 0,0-3 0 0,1 3 0 16,-1 1 0-16,-1 2 0 0,0-1 128 0,0 0-128 15,0 2 0-15,-2 0 0 0,-1-1 0 0,1 2 0 0,-1 2 0 0,2-2 0 16,-1 3 0-16,-2 9 0 0,0-9 0 0,0-2-176 15,-1 2 176-15,1 9-128 0,-1-9 128 0,1 9 0 16,0-12 0-16,1 3 0 0,-1 9 0 0,3-9 0 16,-3 9 0-16,0 0 0 0,3-8 0 0,-3 8-128 15,0 0 128-15,8-6 0 0,-8 6 0 0,11-6-128 16,-11 6 128-16,10-4 0 0,-10 4 0 16,13-1-128-16,0 1 128 0,-1 1 0 0,-2-1 0 0,2 3 0 15,0 0 0-15,0 1 0 0,-1-4 0 0,2 0 0 16,3 0 0-16,0 1 128 0,1 0-128 0,1-1 128 15,-1-1-128-15,0 1 128 0,0 0-128 0,-2-1 128 16,0 1-128-16,0-3 128 0,1 2-128 0,0-1 0 0,-2 1 0 16,2-2 0-16,-1 2-176 0,1 0-96 0,-2 0-32 15,2 1 0 1,0-3-1872-16,2 3-384 0,1 0-80 0,3 0-10160 0,3 0-2016 0</inkml:trace>
  <inkml:trace contextRef="#ctx0" brushRef="#br3" timeOffset="-22912.35">14384 17311 20271 0,'0'0'896'0,"4"-7"192"0,0-3-880 0,-4 10-208 0,4-9 0 0,0-1 0 16,-2 2 688-16,-2 8 80 0,4-9 32 0,-4 9 0 15,3-9-208-15,-3 9-32 0,0 0-16 0,0 0 0 16,0-12 304-16,0 12 64 0,0 0 16 0,4-9 0 15,-2 0-160-15,-2 9-16 0,0 0-16 0,0 0 0 0,0 0-32 0,0 0-16 16,0 0 0-16,0 0 0 0,11 0-192 0,-11 0-48 16,0 0 0-16,0 0 0 0,0 0-128 0,9 12-48 15,-3-1 0-15,-1 2 0 0,-2 0-16 0,0 4-16 16,-3 3 0-16,0 3 0 0,0-2-16 0,0 8 0 16,1 5 0-16,0 1 0 0,-1 1-96 0,2 0-128 15,0-1 176-15,0-3-176 0,-2 1 192 0,2-2-64 16,1-2 0-16,-1 1-128 0,1-1 144 0,1-2-144 15,1-2 0-15,0 1 144 0,1 1-144 0,-1-3 0 16,-1-5 144-16,1 3-144 0,-1-1 0 0,2-1 0 16,0-4 0-16,-3-5 0 15,-3-11-320-15,6 8-144 0,0 0-32 0,-6-8 0 16,0 0-768-16,0 0-144 0,0 0-48 0,0 0-8672 0,0 0-1744 16</inkml:trace>
  <inkml:trace contextRef="#ctx0" brushRef="#br3" timeOffset="-22350.97">14280 17111 35823 0,'-12'-7'1584'0,"12"7"336"0,0 0-1536 0,-3-5-384 0,3 5 0 0,0 0 0 16,-4-5 336-16,4 5 0 0,0 0 0 0,0 0 0 0,0 0-336 0,0 0 0 16,13 2 0-16,0 0 0 0,-1-1 0 0,1 0 0 15,-1 0 0-15,1 2 0 0,1 0 0 0,1-1 128 16,-1 1-128-16,0-1 0 0,2 4 240 0,0-4-32 16,-1 2 0-16,1-1 0 0,0 1 112 0,-1 1 32 15,1 0 0-15,1 2 0 0,-3-1 0 0,2 1 0 16,1 2 0-16,0 1 0 0,0 1-224 0,1 2-128 15,1-2 128-15,1 4-128 0,-3-1 0 0,1 3 0 16,0 3 0-16,1 1 128 0,-1-1-128 0,0 1 0 16,-1-1 0-16,1-1 128 0,1 5-128 0,-1-5 0 15,0 1 0-15,0 1 0 0,-1 0 0 0,-1-3 0 16,-3-4 0-16,-3 1 0 0,0-1 0 0,-3 0 0 0,0-1 0 16,-2 2 0-16,-1 0 0 0,-1 2 144 0,-5 0-144 15,0-1 0-15,-1-3 192 0,-1 1-192 0,-1 3 192 0,-1-1-192 16,-4-3 192-16,1 2-192 0,0 2 192 0,-1-1-192 15,-2 1 192-15,0 0-192 0,-1 0 192 0,0-1-192 16,-1-6 160-16,-3 3-160 0,-1-1 128 0,1 1-128 16,0-1 128-16,0-2-128 0,0-2 128 0,0-2-128 15,-1-2 176-15,-2-1-48 0,-1-2-128 0,2-1 192 16,0 0-192-16,1-2 0 0,1-2 128 0,2-2-128 31,-1-1-368-31,3 1-112 0,2 5-32 0,2-2 0 0,-1-6-576 16,1 2-112-16,9 7-16 0,-7-6-16 0,1 1-1072 15,2 0-224-15,4 5-32 0,0 0-11232 0</inkml:trace>
  <inkml:trace contextRef="#ctx0" brushRef="#br3" timeOffset="-21865.65">15081 17722 21183 0,'0'0'1888'0,"0"0"-1504"16,0 0-384-16,0 0 0 0,-4-7 4528 0,4 7 832 15,4-9 160-15,3 4 48 16,3 0-5440-16,5 1-1072 0,0 1-208 0,2-2-64 16,0-3 400-16,1 2 80 0,2-1 16 0,-2 1 0 15,-2-1 176-15,1 1 32 0,1-1 16 0,-1 3 0 0,-3-2 496 0,-2 1-144 0,-1-2 144 16,-4 2 0-16,-7 5 176 0,8-9 112 0,-4 0 32 0,0 1 0 15,-4 8 448-15,3-11 80 0,-3 1 32 0,2 1 0 16,1 2-272-16,-3 7-48 0,2-11-16 0,-2 1 0 16,-1 1-544-16,0-1 0 0,1 2 0 0,-1 2 0 15,-2-2-176-15,0 1-32 0,-1 3-16 0,-1-4 0 16,-1 5 64-16,-3 0 16 0,-2 2 0 0,-1 1 0 16,1 2 0-16,-2 2 0 0,0 3 0 0,-2 4 0 15,-2 4 144-15,0 0-160 0,-1 1 160 0,2 2-160 16,2 2 160-16,-2-3 0 0,1 0 0 0,2 1 0 15,2 3 0-15,2 0 144 0,1-3 0 0,3 2 0 16,0 0 80-16,2 0 16 0,1 0 0 0,0-2 0 0,1-1-240 16,2 1 176-16,2 0-176 0,0-2 160 15,-1-3-160-15,2 1 0 0,3 1 0 0,-1-1 0 0,2-4 0 16,0 3-176-16,-2 3 48 0,4-3 0 16,0-5-384-16,0-3-80 0,1-5-16 15,2 0 0-15,0 3-624 0,1-7-128 0,2-7-32 0,1 1-12944 16</inkml:trace>
  <inkml:trace contextRef="#ctx0" brushRef="#br3" timeOffset="-21340.2">15699 17465 6447 0,'0'0'576'0,"0"0"-576"0,-10-2 0 0,2 2 0 15,8 0 4816-15,-9 3 864 0,9-3 160 0,-9 8 48 16,9-8-4592-16,-7 7-912 0,1 1-176 0,-1 1-32 16,-1 0-176-16,1-1 128 0,-1 1-128 0,0-3 128 15,-1 1 256-15,1 3 64 0,0-1 0 0,-1 2 0 16,-3-7 416-16,3 2 96 0,0 2 0 0,1 1 16 15,8-9-176-15,-8 9-32 0,3-3-16 0,5-6 0 16,0 0-448-16,0 0-96 0,0 0-16 0,0 0 0 16,0 0-192-16,0 0 0 0,0 0-144 0,11 5 144 15,-1-1-320-15,2-2 16 0,0-2 16 0,-1 0 0 0,1 0 32 0,0 0 0 16,-2-1 0-16,-10 1 0 0,11 1 256 0,-1-1 0 16,1 0-128-16,-1 2 128 0,-10-2 0 15,13 2 0-15,-1 5 0 0,-2-2 0 0,-10-5 0 0,12 5 0 16,-2 3 0-16,-1 0 0 0,-1 0 0 0,-1-1 0 15,-2 4 0-15,0-2 0 0,-1 1 0 0,-4-10 0 16,4 11 0-16,-1 2 0 0,-2 0 0 0,-1-1 176 16,-1-1-176-16,-1 0 160 0,1 2-160 0,-2-3 0 15,-2 1 0-15,-3-1 0 0,-2 2 0 0,1-2 0 16,0 1 0-16,0 1 0 0,-2 1 0 0,-1 1 0 16,-1 0 0-16,0 4 0 0,0-1 0 0,0-1-176 15,0 0 48-15,1-5 0 0,2-4-32 0,1-1 0 0,0 0 0 16,9-6 0-1,0 0-448-15,-9-2-96 0,2-4 0 0,7 6-16 16,0 0-1600-16,0-13-320 0,3-8-64 0</inkml:trace>
  <inkml:trace contextRef="#ctx0" brushRef="#br3" timeOffset="-21053.99">16038 17541 35823 0,'0'0'1584'0,"0"0"336"0,0 0-1536 0,-9 0-384 0,3 6 0 0,6-6 0 0,-6 7 896 0,5 3 128 16,1 2 0-16,3 2 16 0,1-1-1040 15,1 0-144-15,-1 0-64 0,1 4-16 0,0 3-48 0,0 0-16 16,1-4 0-16,-2 3 0 0,-2 0 32 0,-1 3 16 15,-1-3 0-15,2 0 0 0,-4-1 48 0,1 1 0 16,-1-4 0-16,-2 0 0 0,-2-4-128 0,3 1 0 16,1 0-16-16,2-12 0 15,0 0-1648-15,0 0-320 0,0 0-64 0</inkml:trace>
  <inkml:trace contextRef="#ctx0" brushRef="#br3" timeOffset="-20883.36">15989 17456 45087 0,'0'0'2000'0,"0"0"416"0,-7-4-1936 0,7 4-480 0,-8-8 0 0,8 8 0 31,0 0-1392-31,11 0-368 0,1-4-80 0,3 2-10400 0,4-2-2096 0</inkml:trace>
  <inkml:trace contextRef="#ctx0" brushRef="#br3" timeOffset="-20223.45">16663 17542 29487 0,'-8'-4'2624'0,"-1"0"-2112"15,-2-1-512-15,2 2 0 0,9 3 1808 0,-9-1 256 16,9 1 48-16,0 0 16 16,0 0-2592-16,-9-4-528 0,0 0-96 0,9 4-32 15,0 0-144-15,-11 2-16 0,2-1-16 0,-2 3 0 16,-4-2 576-16,0 4 112 0,-2 0 32 0,-2 3 0 0,-1 4 1024 0,-3 0 224 16,0 4 32-16,-2 0 16 0,-2-1 752 0,3 1 128 15,3 2 48-15,2-2 0 0,1-2-512 0,2 0-112 16,2 2 0-16,2 0-16 0,4-1-640 0,2-3-128 15,2-3-32-15,1 3 0 0,3-2-208 0,0-11 0 0,0 0-192 16,9 10 192-16,2-1-352 0,0-5 32 0,1-1 16 16,1-3 0-16,2-4 96 0,0 1 16 0,3-3 0 0,2-1 0 15,-2 0 192-15,-1-3 0 0,-3 1 0 0,2 0 0 16,1-1 0-16,0 2 0 0,-1-4 128 0,-2 3-128 16,0 0 128-16,-1 2-128 0,-2 1 144 0,1-3-144 15,-2-2 192-15,0 1-64 0,0-1-128 0,0 1 192 16,-1 2-192-16,-1 0 0 0,-3 2 0 0,-5 6 0 15,8-7 0-15,-8 7 0 0,8-6 0 0,-8 6 0 16,0 0 0-16,0 0 0 0,0 0 0 0,0 0 0 16,0 0 0-16,0 0 0 0,0 0 0 0,0 0 144 15,0 0-144-15,6 13 0 0,-2-3 0 0,-1 1 0 16,-2-1 128-16,0 2-128 0,1 0 0 0,-1 1 128 0,0-2-128 16,1 2 0-16,-2 2 0 0,1 0 0 0,0 0 0 15,2 0 0-15,-2-2 0 0,2 4 0 0,-1-2 0 16,1 0 0-16,0 0 0 0,1 2 0 0,-1 4 0 15,1-1 0-15,-1 0 0 0,0 1 0 0,-2 2 0 0,1 1 0 16,0-2 0-16,-2-1 0 0,-2-2-128 0,1 1 128 16,0-1 0-16,-2 1 0 0,-1-3 0 0,0 0 0 15,-1 0 0-15,0 0 0 0,-3-4 0 0,-1-1 0 16,-1-1 0-16,0 2 0 0,1-1 0 0,-1-5-176 16,-4 0 176-16,1-1-192 15,1-1-192-15,-1 0-32 0,-3-5-16 0,2 0 0 16,1-5-544-16,1 1-112 0,3-3-32 0,-2 0-8976 15,0-6-1792-15</inkml:trace>
  <inkml:trace contextRef="#ctx0" brushRef="#br3" timeOffset="-19686.11">16959 17583 31327 0,'0'0'2784'0,"0"0"-2224"0,-9 7-560 0,2 0 0 16,2 2 1888-16,4 1 272 0,1 1 48 0,0 2 16 16,0-1-2592-16,4-3-512 0,-4-9-96 0,5 9-32 15,-1 4 400-15,-2-4 80 0,-2-9 16 0,3 12 0 16,-3-12 336-16,0 13 176 0,-1-1-160 0,1-12 160 0,-4 7 0 0,0 0 240 15,-1-1-32-15,1 1 0 0,4-7 480 0,-8 6 80 16,-1-3 32-16,9-3 0 0,0 0-176 0,0 0-48 16,0 0 0-16,0 0 0 0,0 0-320 0,0 0-80 15,-3-9-16-15,3-3 0 0,3 0-160 0,2-1 0 16,3-2 0-16,-2 0 0 0,1 2-176 0,-1-2 48 16,3-5 0-16,-1 1 0 0,-1-2 0 0,-1 0 0 15,-1 1 0-15,2 1 0 0,1-3 128 0,-2 5 0 16,1 2 0-16,-1 4 0 0,1-1 160 0,-2 3 16 15,-5 9 0-15,7-7 0 0,-7 7-176 0,10-8 0 16,-2 2 144-16,-8 6-144 0,0 0 144 0,13 4-144 0,-3-4 192 16,-10 0-192-16,13 13 0 0,-1-1-144 0,0 1-16 15,0 0 0-15,-2-2 160 0,0 4 176 0,1 0-48 0,1 2 0 16,-2-4 128-16,0 3 0 0,-2 0 16 16,0-1 0-16,0-2-128 0,0 2-16 0,-2 0-128 15,1-2 192-15,-1-2-192 0,-1-1 0 0,-1 2 0 0,0-2 0 31,-4-10-432-31,0 0-80 0,3 11 0 0,-3-11-16 16,3 10-624-16,-3-10-128 0,0 0-32 0,0 0 0 16,0 0-2256-16,0 0-448 0,0 0-80 0,0 0-32 0</inkml:trace>
  <inkml:trace contextRef="#ctx0" brushRef="#br3" timeOffset="-18741.77">17725 17818 25391 0,'0'0'1120'0,"0"0"240"0,0 0-1088 0,0 0-272 0,0 0 0 0,0 0 0 16,2 12 560-16,-2-12 48 0,0 0 16 0,0 0 0 15,0 0-112-15,10 0-32 0,1-1 0 0,-1-6 0 0,-1-2 352 0,0 0 64 16,-1 1 0-16,1-2 16 0,2-2-144 0,-2 0-48 15,0-3 0-15,-1 0 0 0,-2 2 80 0,2-4 16 16,0 1 0-16,-2-3 0 0,1-2-64 0,-1-2-16 16,2-1 0-16,0-2 0 0,-1-2-256 0,0 0-48 15,-1-2-16-15,0-5 0 0,1-1-112 0,0-1-32 16,3-1 0-16,-1 2 0 0,-3 3-272 0,2 3 0 16,1 3 0-16,-1 2 0 0,0 2 0 0,-2 4 0 15,1 6 0-15,1 4 0 0,2-1 0 0,-2 6 0 16,-8 4 0-16,0 0 0 0,12 8 0 0,-3 5-144 15,0 0 144-15,-1 5-128 0,-2 3 128 0,-1 2-208 16,1 2 80-16,-1 2 128 0,-1 1-160 0,0-1 160 16,1-2 0-16,0 1-144 0,0 3 144 0,1-3 128 15,-3-3-128-15,3-4 176 0,-1-1-176 0,0-3 0 16,-1 1 0-16,0-3 0 0,0-2 0 0,-4-11 0 0,5 11 0 0,-5-11 0 16,0 0 144-16,0 0 0 0,0 0 0 0,0 0 0 15,10 0-16-15,-10 0 0 0,0 0 0 0,11-4 0 16,-3-2-128-16,-2-5 0 0,-1-2 0 0,1-1 0 15,-2-2 128-15,0-3 0 0,-2-6 0 0,2 2 0 16,0-1-128-16,0-1 0 0,-2-1 0 0,1 0 0 16,-2 3 0-16,3-3 0 0,-2 0 0 0,0 0 0 15,-1 2 0-15,-1-1 0 0,0 2 0 0,0 2 0 16,0 0 0-16,2 2 0 0,-2-1 0 0,0 3 0 16,0 3 0-16,1 3 0 0,2 3 0 0,-3 8 0 15,0 0 0-15,0 0-256 0,0 0 64 0,0 0 16 16,8 12 16-16,-2 1 0 0,-1 2 0 0,0 0 0 0,1 2 160 0,0 0-192 15,2 0 192-15,-1 1-192 0,-1 3 192 0,1-1 0 16,-1-2 0-16,2 3-128 0,-2 1 128 0,0 1 0 16,-1 0 0-16,0 1 0 0,2 4 0 0,-1 2 0 15,-1 0 0-15,1-3-128 0,-3 2 128 0,3-3 0 16,-1 3 0-16,0-2 0 16,-1-2-864-16,1 0-96 0,0-1 0 0,1-3-16 15,-1-3-592-15,0 2-112 0,-1 0-32 0,1-4 0 16,0-1-304-16,1-3-64 0,-2-2-16 0</inkml:trace>
  <inkml:trace contextRef="#ctx0" brushRef="#br3" timeOffset="-18168.23">18736 17562 8287 0,'0'0'736'0,"0"-8"-592"0,-2-3-144 0,2 11 0 15,-2-9 4608-15,2 9 880 0,0 0 176 0,0 0 32 32,0 0-4928-32,0 0-1008 0,-5-5-192 0,5 5-32 0,0 0 144 0,0 0 48 0,-11 3 0 0,2 2 0 15,-1 1 272-15,-1 2 224 0,-1 1-32 0,1-2-16 16,-2 1 400-16,-2 3 96 0,1 4 16 0,2-2 0 0,2-3 208 15,1 1 32-15,0 0 16 0,2 0 0 0,1-3-368 0,0 1-64 16,1 1 0-16,3 2-16 0,2-12-368 0,-2 12-128 16,2-3 0-16,0 0 0 0,-1 0 0 0,1-9-160 15,0 0 0-15,4 8 0 0,-4-8-96 0,0 0-32 16,10 4 0-16,-10-4 0 0,12 4 96 0,-12-4 32 16,10 0 0-16,1-2 0 0,-1-3 160 0,-1 0 0 15,-9 5 0-15,12-7 128 0,-1 1 112 0,-1-3 16 16,0 2 16-16,0 1 0 0,-1-2-32 0,-2 1-16 15,1 2 0-15,0-1 0 0,0-2-224 0,0-3 176 16,0 2-176-16,-2 0 160 0,-1 1-160 0,1-2 0 16,-1 1 0-16,-1 1 0 0,0 0 0 0,-1 0 0 15,1-2 0-15,-4 10 128 0,0 0 48 0,0 0 0 0,4-8 0 16,-4 8 0-16,0 0 144 0,0 0 48 0,0 0 0 0,0 0 0 16,8 8-176-16,-1 2-48 0,-2 1 0 0,-1 1 0 15,-2-1-144-15,2 2 0 0,0 2 0 0,0 0 128 16,-3 4-128-16,2-1 128 0,0-1-128 0,-1 1 128 15,1-4-128-15,-1 2 0 0,2-2 0 0,0 2 0 16,0 1-224-16,0-4-80 0,0-3-16 0,1 1 0 31,0-3-464-31,-5-8-112 0,0 0 0 0,0 0-16 16,10 5-1136-16,-10-5-208 0,0 0-48 0,7-7-10112 0</inkml:trace>
  <inkml:trace contextRef="#ctx0" brushRef="#br3" timeOffset="-17908.85">18942 17245 38991 0,'0'0'1728'0,"0"0"352"0,0 0-1664 0,-3 14-416 16,4 3 0-16,1 0 0 0,0 0 144 0,2 1-144 15,0-3 160-15,1 3-160 0,3 4-128 0,1 3-128 16,0-2-32-16,1-1 0 0,0 3 32 0,-1-1 0 15,-2-1 0-15,0 2 0 0,4 1 80 0,-5-3 32 16,-2-2 0-16,-1-1 0 0,0-2 16 0,2 2 0 16,1-2 0-16,-1-1 0 15,-2-4-256-15,-2 1-64 0,1-2 0 0,-1-2 0 16,-1-10-576-16,1 10-112 0,-1-10-16 0,0 0-8448 16,0 0-1664-16</inkml:trace>
  <inkml:trace contextRef="#ctx0" brushRef="#br3" timeOffset="-17637.65">18822 17427 30399 0,'0'0'2704'0,"-3"-9"-2160"0,-1 0-544 0,4 9 0 16,0 0 3328-16,0 0 544 0,0 0 112 0,0 0 32 15,0 0-3232-15,0 0-640 0,0 0-144 0,12 3 0 16,0 7 0-16,-1 2-224 0,1 0 64 0,1 2 16 0,0 3 144 15,2 2-128-15,-2 2 128 0,0-1-128 0,-2-1-16 0,1 0 0 16,1 0 0-16,-2-2 0 0,-4-1-16 0,1-2 0 16,0 1 0-16,-1-1 0 0,-1-1-144 0,-1-3-16 15,1-2-16-15,0 0 0 16,1 0-368-16,-7-8-64 0,0 0 0 0,10 6-16 16,-2 0-1424-16,-8-6-288 0,10 1-48 0,-10-1-7440 15,11-1-1504-15</inkml:trace>
  <inkml:trace contextRef="#ctx0" brushRef="#br3" timeOffset="-16859.55">18789 17438 8287 0,'0'0'736'0,"0"0"-592"0,-9 1-144 0,9-1 0 15,-9 0 4080-15,9 0 784 0,0 0 144 0,0 0 48 16,0 0-3264-16,0 0-640 0,0 0-128 0,0 0-16 16,0 0-528-16,0 0-96 0,0 0-32 0,0 0 0 15,13 9-112-15,-1-2-32 0,-1-5 0 0,1 1 0 16,-1-2 384-16,0-2 80 0,2-3 16 0,0 0 0 15,2-1 224-15,0 0 48 0,2 1 16 0,0-5 0 16,-1-2-240-16,2 5-48 0,3 2-16 0,-1-3 0 0,-5-2-400 16,2 3-80-16,1 2 0 0,-1 0-16 0,-1-3-176 15,0 2 0-15,-2-1 0 0,-2 2 0 0,-2 4-320 0,-1 2 0 16,-9-2 0-16,11 0 0 16,-11 0-432-16,10 2-80 0,-10-2 0 0,0 0-16 15,12-2-1776-15,-12 2-368 0,10 0-64 0</inkml:trace>
  <inkml:trace contextRef="#ctx0" brushRef="#br3" timeOffset="-16426.5">19317 17482 35007 0,'0'0'3120'0,"0"0"-2496"0,-6 9-496 0,2 2-128 15,1-1 896-15,3 3 176 0,1 3 16 0,2 1 16 16,1-2-1104-16,0 2 0 0,1 0-160 0,-1 3 0 16,0-6 0-16,0 2 0 0,-2-1 0 0,1 1 0 15,0 2 160-15,-3-3-192 0,-2-4 192 0,1 1-192 16,0 1 192-16,-1-2 144 0,2-11-16 0,-1 10-128 16,-1 1 640-16,2-11 32 0,0 0 0 0,0 0 0 15,0 0-32-15,0 0 0 0,0 0 0 0,0 0 0 16,0 0-160-16,0 0-32 0,0 0-16 0,0 0 0 15,0 0-64-15,3-10-16 0,-3 10 0 0,4-10 0 16,0 1-16-16,-1-2 0 0,-2 1 0 0,0-3 0 16,1 0-64-16,2-1-16 0,-3-2 0 0,0-2 0 0,-1-1-112 15,0 0-16-15,0-2-128 0,2-1 192 0,0-2-192 0,1 2 0 16,-1 3 0-16,1-1 0 0,0 2 0 0,-1-2 0 16,1 3 0-16,1-2 0 0,-2 2 0 0,2 4 0 15,0 2 0-15,0 2 0 0,0 0-144 0,-4 9 144 16,0 0-208-16,0 0 80 15,0 0-288-15,10 0-48 0,-10 0-16 0,11 8 0 16,-5 2-224-16,2 3-64 0,0 0 0 0,-1 3 0 16,-1 0-256-16,1-3-64 0,-2-3-16 0,1 2 0 15,1 0-2032-15,-1-2-416 0,1 2-80 0</inkml:trace>
  <inkml:trace contextRef="#ctx0" brushRef="#br3" timeOffset="-16215.11">19574 17644 28559 0,'0'0'2544'0,"0"0"-2032"0,0 0-512 0,-3 14 0 15,2-2 3456-15,5 1 576 0,6 0 128 0,0-1 32 16,-3-1-3440-16,3-1-752 0,0 1 0 0,-1 2 0 16,-1 0-416-16,0-1 32 0,0 2 16 0,-1-3 0 31,-1 1-448-31,-3-2-80 0,-3-10-32 0,0 12 0 15,-1-2-208-15,1-10-32 0,0 0-16 0,0 0 0 0,-6 7 0 0,6-7 0 0,0 0 0 16,-7-6-8288-16,7 6-1648 0</inkml:trace>
  <inkml:trace contextRef="#ctx0" brushRef="#br3" timeOffset="-16050.3">19536 17375 11055 0,'0'0'976'0,"-5"-9"-784"16,0 3-192-16,5 6 0 0,-5-8 5600 0,5 8 1072 15,0 0 224-15,-3-11 32 0,3 11-5264 0,0 0-1040 16,0 0-224-16,0 0-32 16,0 0-976-16,10-4-192 0,-10 4-32 0,12 2-16 15,-12-2-2144-15,12 4-416 0,0-2-96 0,-1 5-16 0</inkml:trace>
  <inkml:trace contextRef="#ctx0" brushRef="#br3" timeOffset="-15752.37">19994 17493 32079 0,'0'0'1408'0,"0"0"320"0,0 0-1392 0,0 0-336 0,0 0 0 0,0 0 0 15,0 0 816-15,0 0 80 0,0 0 32 0,0 0 0 16,0 0-752-16,0 0-176 0,0 0 0 0,-4 11 0 15,0 2 0-15,-1 2 128 0,-2 2-128 0,-2 1 144 16,-1 1 160-16,-2 1 16 0,-1 1 16 0,0 0 0 16,2 2-16-16,-2-2 0 0,0 0 0 0,-1-2 0 15,0 2 0-15,1-1 0 0,0-3 0 0,1 1 0 0,1-1-192 0,2-3-128 16,0-2 160-16,1-3-160 0,1-2-208 0,7-7-144 16,0 0-32-16,0 0 0 15,0 0-2240-15,0 0-448 16,0 0-80-16</inkml:trace>
  <inkml:trace contextRef="#ctx0" brushRef="#br3" timeOffset="-15536.83">19780 17558 21183 0,'0'0'1888'0,"0"0"-1504"16,0 0-384-16,0 0 0 0,0 0 3936 0,0 0 720 15,10 4 144-15,1 2 16 0,-1 2-3600 0,1 1-704 16,-1 3-160-16,1 0-32 0,-1 1 320 0,2 0 64 0,1 0 16 0,0 1 0 15,1 4-272-15,0-1-48 0,0-4-16 0,0 3 0 16,0 3-208-16,-1-2-48 0,0-4-128 0,-1 1 192 16,-2-1-448-16,2 0-112 0,1 1-16 0,-1-1 0 31,-6-3-608-31,2 1-128 0,3 1-32 0,-3-2-10816 0,-8-10-2160 0</inkml:trace>
  <inkml:trace contextRef="#ctx0" brushRef="#br3" timeOffset="-13436.02">15708 18280 11567 0,'0'0'512'0,"0"0"112"0,0 0-496 0,0 0-128 16,10 7 0-16,-10-7 0 0,11 3 992 0,0 0 176 16,-11-3 48-16,13 1 0 0,0-1-304 0,-13 0-48 15,8-5-16-15,-8 5 0 0,11-2 608 0,0-1 112 16,-5-4 32-16,-6 7 0 0,0 0 0 0,0 0 0 15,0 0 0-15,0 0 0 0,0 0-112 0,0-7-16 16,0 7 0-16,0 0 0 0,-5-10-320 0,5 10-64 16,0 0 0-16,0 0-16 0,-10-2-368 0,10 2-64 15,0 0 0-15,0 0-16 0,-12 0-160 0,12 0-16 0,-9 0-16 0,9 0 0 16,-8 5-48-16,8-5-16 0,0 0 0 0,-9 3 0 16,0 1 32-16,9-4 16 0,-9 2 0 0,0 2 0 15,-1 4 0-15,1-2 0 0,0-2 0 0,0 3 0 16,-1 5-32-16,-2-1 0 0,-1 4 0 0,-2 2 0 15,0 1-48-15,-2 3-16 0,0 2 0 0,-1 6 0 16,-3 3 0-16,0 1 0 0,-2 0 0 0,0-3 0 16,-1 1-16-16,-1-1-16 0,0-3 0 0,0 1 0 15,0-4-288-15,1 3 160 0,-2-4-160 0,1 0 128 16,3-2-128-16,0 1 0 0,-1-2 0 0,4 0 0 16,1-3 0-16,2-1 128 0,2 3-128 0,1-5 0 15,1-1 0-15,1-2 0 0,1-2 0 0,2 0 0 0,0-5-320 16,3 4 16-16,0 1 0 0,5-9 0 15,0 0-272-15,0 0-48 0,0 0-16 0,0 0 0 16,-7-7-384-16,7 7-64 0,-4-10-32 0,4-3 0 16,2-2-1952-16,0 0-400 0,1-1-80 0,1-1-7728 15,1-1-1552-15</inkml:trace>
  <inkml:trace contextRef="#ctx0" brushRef="#br3" timeOffset="-13070.22">15246 18353 7359 0,'0'0'656'0,"-4"-7"-528"15,-4 0-128-15,1 0 0 0,1 2 7488 0,6 5 1456 0,0 0 288 0,0 0 64 16,0 0-7440-16,0 0-1504 0,0 0-352 0,0 0 0 16,0 0 0-16,0 0 0 0,0 0 0 0,0 0-160 15,0 0 160-15,0 0 0 0,10 1 128 0,-10-1-128 16,0 0 352-16,0 0 0 0,11 4 0 0,-11-4 0 15,0 0 384-15,0 0 80 0,0 0 16 0,0 0 0 16,11 8-32-16,-11-8 0 0,0 0 0 0,0 0 0 16,10 5-192-16,-10-5-32 0,10 5-16 0,-1 2 0 15,-9-7-240-15,11 13-64 0,0 3 0 0,2-2 0 16,3 3-64-16,2 4 0 0,2 2-16 0,2 2 0 16,1 2 16-16,2 1 16 0,0-1 0 0,1-1 0 15,1-1-16-15,2 0-16 0,1 0 0 0,0-3 0 16,0-3-176-16,1 1 160 0,2-2-160 0,3 0 160 0,5 1-160 15,-3-3 0-15,-4 3 0 0,-2-5 128 16,-1-1-128-16,-1 3 0 0,-3-6 0 0,-3 3 0 16,-2 0-2944-16,-3-1-528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27:58.62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2073 5436 4607 0,'0'0'400'0,"0"0"-400"15,0 0 0-15,-11-3 0 0,1 2 832 0,10 1 96 16,0 0 16-16</inkml:trace>
  <inkml:trace contextRef="#ctx0" brushRef="#br0" timeOffset="703.42">1983 5361 2751 0,'0'0'128'0,"0"0"16"0,0 0-144 0,0 0 0 0,0 0 0 0,0 0 0 16,8-5 2208-16,-8 5 416 0,0 0 64 0,0 0 32 16,9-5-1632-16,-9 5-320 0,0 0-64 0,0 0 0 15,0 0-176-15,0 0-16 0,0 0-16 0,0 0 0 16,0 0 48-16,0 0 16 0,3-6 0 0,-3 6 0 15,0-8 112-15,0 8 32 0,0 0 0 0,0 0 0 16,0 0-64-16,0 0-16 0,6-7 0 0,-6 7 0 16,0 0-112-16,5-6-32 0,-5 6 0 0,0 0 0 15,0 0 128-15,8-6 32 0,-8 6 0 0,0 0 0 16,9-5-224-16,-9 5-32 0,0 0-16 0,0 0 0 0,0 0-128 0,0 0-32 16,0 0 0-16,0 0 0 0,0 0-80 0,0 0 0 15,0 0-128-15,0 0 192 0,8 8-32 0,-8-8-16 16,0 0 0-16,7 13 0 0,-4-1 128 0,3 0 32 15,-1-2 0-15,-1 0 0 0,-4-10 48 0,5 13 16 16,-1 2 0-16,0 2 0 0,-2-3-112 0,2 2-32 16,-1-1 0-16,1 1 0 0,0-2-64 0,-2 2-16 15,-2-2 0-15,2 2 0 0,0 2-144 0,1-2 192 16,0 0-192-16,-1-1 192 0,-1 3-16 0,-2 1 0 16,1 0 0-16,1 1 0 0,1-3-48 0,-1 2 0 15,0 0 0-15,-1 1 0 0,-1 1 16 0,1 0 0 16,0-1 0-16,0 2 0 0,-3-4 64 0,2 0 16 15,-1 1 0-15,-1-1 0 0,0 0 16 0,1 0 0 0,-2-3 0 0,1 0 0 16,1-2-32-16,0 0 0 0,0-1 0 0,0 0 0 16,0-2 48-16,0 2 0 0,0-2 0 0,-1 1 0 15,3-11-32-15,-4 10 0 0,0 1 0 0,0-2 0 16,4-9-96-16,-5 10-128 0,1-1 176 0,-1-1-176 16,-1-1 144-16,6-7-144 0,-7 6 0 0,1 1 144 15,-4-2-144-15,10-5 0 0,-9 8 0 0,0-2 128 16,0 1-128-16,0-1 0 0,0 1 144 0,0-4-144 15,9-3 176-15,-12 3-48 0,-1-1 0 0,1-1 0 16,2-1-128-16,-1-1 192 0,0-1-192 0,-1 0 192 16,1 1 0-16,1-2 16 0,-2-1 0 0,1 1 0 15,-2 0-80-15,1 0 0 0,1-2-128 0,-2-1 192 0,-4 1-192 16,3 0 128-16,2 0-128 0,1 1 0 0,-4-1 0 0,2 1 0 16,1 0 0-16,2 1 0 0,-2 2 0 0,3-2 0 15,1-1 0-15,8 4 0 0,0 0-304 0,-9-3 48 16,-1 0 16-16,10 3 0 15,0 0-352-15,0 0-80 0,-5-7-16 0,5 7 0 16,0 0-2064-16,0 0-400 0,0 0-96 0</inkml:trace>
  <inkml:trace contextRef="#ctx0" brushRef="#br0" timeOffset="21025.29">2744 5008 16175 0,'0'0'704'0,"0"0"176"0,0 0-704 0,0 0-176 0,0 0 0 0,0 0 0 16,0 0 784-16,0 0 128 0,0 0 32 0,11-5 0 15,-2 0-448-15,-9 5-96 0,0 0-16 0,14-5 0 16,1-1-192-16,-2 2-32 0,-13 4-16 0,11-1 0 0,0-2-16 0,-1 2 0 16,-10 1 0-16,0 0 0 0,0 0 224 0,0 0 32 15,15-1 16-15,-15 1 0 16,0 0 304-16,0 0 48 0,0 0 16 0,0 0 0 0,0 0-64 0,0 0-16 16,5 8 0-16,-5-8 0 0,0 0-112 0,0 0 0 15,0 0-16-15,0 0 0 0,0 0-48 0,1 10 0 16,-1-10 0-16,0 0 0 0,0 0-112 0,-4 11-16 15,-1-2-16-15,5-9 0 0,0 0-16 0,-7 6 0 16,2 2 0-16,5-8 0 0,-9 10-80 0,3 1-16 16,2 1 0-16,-2-5 0 0,-3 0-48 0,4 2-16 15,5-9 0-15,-6 14 0 0,-5 2-64 0,3 0-128 16,2-1 176-16,-1 1-176 0,-1 1 176 0,1-1-176 0,-2-1 160 16,1 3-160-16,1 2 192 0,-1 0-64 0,-2-3-128 15,1 1 192-15,0 0 0 0,-2 0 0 0,-1 3 0 0,1 0 0 16,2 4 64-16,-2-2 0 0,-1 1 0 0,1-1 0 15,-2-1-48-15,1 2 0 0,0-1 0 0,1 3 0 16,-1 2-80-16,4-2 0 0,3 0-128 0,0 1 192 16,-2-1-32-16,3 3-16 0,3 2 0 0,-1 2 0 15,1 1-16-15,1-3-128 0,3-1 192 0,-1 1-64 16,1 1-128-16,0-4 160 0,-1 1-160 0,2-2 160 16,0-3-160-16,0 1 0 0,0-1 144 0,0-1-144 15,1-3 0-15,2 1 0 0,-1-1 0 0,1-1 128 16,-2 1-128-16,1-2 0 0,1 0 128 0,1-1-128 15,-2 3 0-15,2-4 0 0,1-2 0 0,0-1 128 16,-1 1-128-16,1-1 0 0,2-1 0 0,0-1 0 16,1-2-336-16,0-2 16 0,1 0 0 0,1 0 0 15,2-1-384-15,-1-2-64 0,0 0 0 0,2 0-16 16,4 1-304-16,-6 2-64 0,-6-4-16 0,3 3 0 16,2-2-1936-16,-2 2-384 0,-3 7-80 0,-2-1-16 0</inkml:trace>
  <inkml:trace contextRef="#ctx0" brushRef="#br0" timeOffset="23347.08">3017 5642 7359 0,'0'0'656'0,"0"0"-528"15,0 0-128-15,0 0 0 0,0 0 2176 0,0 0 416 16,0 0 80-16,0 0 16 0,0 0-1344 0,0 0-256 0,0 0-48 0,0 0-16 15,0 0-320-15,0 0-64 0,0 0 0 0,0 0-16 16,0 0-192-16,0 0-48 0,0 0 0 0,0 0 0 16,6-7 64-16,-6 7 0 0,0 0 0 0,0 0 0 15,7-5 16-15,-7 5 16 0,0 0 0 0,0 0 0 16,0 0 96-16,0 0 0 0,0 0 16 0,0 0 0 16,0 0 96-16,0 0 16 0,0 0 0 0,0 0 0 15,0 0-48-15,0 0 0 0,0 0 0 0,0 0 0 16,0 0-224-16,0 0-48 0,0 0-16 0,0 0 0 15,0 0-160-15,0 0-16 0,0 0-16 0,8 7 0 16,-8-7-176-16,5 9 192 0,-5-9-192 0,4 11 192 16,-2 4 0-16,0-2 0 0,-4-1 0 0,2 3 0 15,0 2 112-15,3 0 16 0,0-4 16 0,-2 4 0 16,0 3-16-16,3-2-16 0,-1-1 0 0,-1 0 0 0,2 2-48 16,3-2-16-16,1 2 0 0,-2-4 0 0,-2 1-16 0,1-2 0 15,0-1 0-15,1 0 0 0,-1 0-32 0,0 3 0 16,-1-3 0-16,1-1 0 0,0-1-48 0,2-3-16 15,-3 0 0-15,1 0 0 0,2-2-128 0,-7-6 192 16,7 7-192-16,-7-7 192 0,8 6-192 0,-8-6 160 16,9 3-160-16,-9-3 160 0,11 0-32 0,-11 0 0 15,9-6 0-15,-1-1 0 0,-2-2 0 0,1 0-128 16,1 0 192-16,-4-3-64 0,-2-2-128 0,2-2 160 16,0-2-160-16,1 1 160 0,0 2-160 0,-1-2 0 15,-1 0 0-15,2 2 128 0,2 0-128 0,-1 4 0 16,-1 0 0-16,2 1 0 0,-2 3 0 0,-5 7 0 15,0 0 0-15,11 0 0 0,0 4-208 0,0 1 80 16,-11-5 128-16,8 10-208 0,-3 1 80 0,3 2 128 0,2 4-208 0,-1-4 80 16,-6 3 128-16,3 0 0 0,6-3-144 15,-4 0 144-15,-6 0 0 0,2-1 0 0,3-1 0 0,1 2 0 16,-2-4 0-16,1-1 0 0,-7-8 0 0,9 8 0 16,-1 0 0-16,-2-4 192 0,-6-4-192 0,7 4 192 15,-7-4-192-15,9 5 0 0,-9-5 0 0,9 1 0 16,-9-1 128-16,9-1 0 0,-9 1 0 0,0 0 0 15,9-7 192-15,-9 7 16 0,7-9 16 0,-1 1 0 16,-6 8-16-16,7-10 0 0,-2 1 0 0,-1-3 0 16,-3 0-112-16,0 1-32 0,1-2 0 0,0-2 0 15,2 0-64-15,0-2-128 0,0-2 176 0,0 3-176 16,1 0 160-16,-1-2-160 0,-1-1 128 0,-1 1-128 16,1 0 0-16,-2-2 0 0,1-3 128 0,-2 1-128 0,0 2 0 15,0 2 0-15,2 0 0 0,-2-1 0 0,-1 2-256 0,1 2 32 16,0 0 0-16,0 2 0 15,-1 4-512-15,1-1-96 0,0 10-32 0,1-11 0 16,-1 1-608-16,0 10-128 0,0 0-32 0,8-8 0 16,-8 8-1568-16,8-6-304 0,-1 2-64 0</inkml:trace>
  <inkml:trace contextRef="#ctx0" brushRef="#br0" timeOffset="23903.1">3882 6037 22975 0,'0'0'1024'0,"0"0"192"0,0 0-960 16,0 0-256-16,0 0 0 0,0 0 0 0,0 0 848 0,0 0 128 16,0 0 32-16,0 0 0 0,14 8-576 0,-4-2-112 15,0 1-32-15,2-1 0 0,1 2-144 0,1 2-16 16,0 1-128-16,0 2 192 0,0 0-192 0,2-1 0 15,-1-1 0-15,0 2 0 0,-1 2 0 0,-2 0 0 16,-4 2 0-16,-2-1 0 0,-1 1 0 0,-1-3 0 0,0 2 0 16,-4 2 0-16,-2 2 256 0,-2-2 0 0,-1-4 0 0,-2 3 0 15,-2 2 96-15,-2-1 32 0,1-1 0 0,-3 1 0 16,-3-2-384-16,2-2 144 0,-2 0-144 0,3-2 0 31,2-2-1088-31,-2-2-336 0,-3-2-64 0</inkml:trace>
  <inkml:trace contextRef="#ctx0" brushRef="#br0" timeOffset="24628.46">4507 5135 10127 0,'0'0'896'0,"0"0"-704"15,0 0-192-15,0 0 0 0,0 0 5104 0,-3 11 976 16,7 5 208-16,3 2 48 0,-2 3-5120 0,4 5-1008 15,3 4-208-15,1 4 0 0,-4 5 0 0,1-1 0 16,2 0 0-16,-1 2-128 0,-2 3 128 0,1-2 0 16,-3-1 0-16,-1-1 0 0,-2 0 0 0,-1-2 0 0,-3-1 0 0,0-2 0 15,1 1 128-15,-1-2 48 0,-3-3 16 0,3-5 0 16,0-3 368-16,0-1 80 0,0-6 0 0,0-2 16 16,2-2 48-16,0-5 0 0,-2-6 0 0,0 0 0 15,0 0-256-15,0 0-64 0,0 0 0 0,0 0 0 16,0 0-160-16,0 0-32 0,0 0-16 0,8-6 0 15,-4-3-48-15,0-3 0 0,0-2 0 0,1-1 0 16,0-3-128-16,2 0 0 0,1-7 144 0,2 3-144 16,-1 2 0-16,0-1 0 0,0 3 0 0,1 1 0 15,0 2 0-15,-1 0-128 0,-1 1 128 0,2 1 0 16,1 5 0-16,1 2-128 0,-1 0 128 0,0 1 0 16,-1-1 0-16,1 2 0 0,2 1 0 0,-2 2-128 15,-11 1 128-15,15 0 0 0,-1 2-144 0,-1 2 144 16,-1 2 0-16,-2 1-176 0,1 1 176 0,-1 3-128 0,1 0 128 0,-2 1-160 15,-3 2 160-15,2-1-160 0,-1 2 160 0,-2-3 0 16,-3 1 0-16,1-2 0 0,-2 2 0 0,-1-4 0 16,-4 2 160-16,0 1-160 0,1-1 256 0,-1 1-64 15,0-3 0-15,-3 0 0 0,-2 2 32 0,1-3 0 16,2-2 0-16,-3 2 0 0,-3 2-16 0,1-3 0 16,1-1 0-16,-2 1 0 0,-2-2-48 0,-2 0-16 15,1-1 0-15,-2 0 0 0,1-1-16 0,0 1-128 16,-1-2 192-16,0 0-64 0,1-2-128 0,-3 1 0 15,1 0 0-15,0-1 0 0,1 0 0 0,4-1 0 16,-2 0 0-16,2 1-176 16,0-2-272-16,3 1-48 0,1 0-16 0,9 1 0 15,-9-4-512-15,9 4-96 0,0 0-32 0,-6-9 0 16,3 1-1920-16,3-3-400 0,3 1-80 0,5 1-16 0</inkml:trace>
  <inkml:trace contextRef="#ctx0" brushRef="#br0" timeOffset="25346.12">4862 4750 6447 0,'0'0'576'0,"0"0"-576"0,0 0 0 0,0 0 0 16,0 0 4400-16,0 0 768 0,0 0 144 0,0 0 48 15,0 0-3968-15,0 0-800 0,3 12-144 0,-3-12-48 16,0 0-128-16,10 11-16 0,-3-3-16 0,3 0 0 16,-1 0 96-16,2 0 32 0,2 0 0 0,0 2 0 15,1 2-16-15,1 2 0 0,3 0 0 0,2 3 0 16,-2 2 704-16,2 2 144 0,1-2 16 0,1 3 16 15,3 3-1456-15,-1 2-288 0,1-1-64 0,1 2-16 0,0-1 864 0,0 3 176 16,-1 3 48-16,-1 3 0 0,-1 3-32 0,-2 1 0 16,-3-3 0-16,0 1 0 0,1 1 112 0,-2-1 32 15,0-1 0-15,-4 0 0 0,-2 0-80 0,1-1-16 16,-2 0 0-16,0 5 0 0,-1 2-176 0,0 4-32 16,-1-1-16-16,-2 1 0 0,-6-3-160 0,0-2-128 15,0-3 144-15,-4 1-144 0,-4-2 192 0,2 4-64 16,-1-4-128-16,0 0 192 0,-5-2-192 0,-1 4 128 15,-1-3-128-15,-2 3 0 0,0 1 0 0,-1 0 128 16,-2 3-128-16,-2-4 0 16,0-1-1664-16,0-1-368 0,-5 0-80 0</inkml:trace>
  <inkml:trace contextRef="#ctx0" brushRef="#br0" timeOffset="31405.02">5920 5466 11679 0,'0'0'512'0,"0"0"128"0,-9 1-512 0,9-1-128 0,-9 1 0 0,9-1 0 16,0 0 1104-16,0 0 208 0,-9 2 32 0,9-2 16 15,0 0-416-15,0 0-96 0,0 0-16 0,0 0 0 16,0 0 80-16,0 0 16 0,0 0 0 0,0 0 0 16,0 0 96-16,0 0 0 0,0 0 16 0,0 0 0 15,0 0-336-15,12 6-80 0,-12-6-16 0,14 2 0 16,2 3-304-16,-1-3-64 0,1-2-16 0,2 0 0 16,3-1 16-16,0 0 0 0,0-4 0 0,1 3 0 15,-1-3 80-15,3 1 32 0,4-1 0 0,-1 0 0 16,-1 1-96-16,0-1 0 0,-1 3-16 0,-1-2 0 15,-4 2-240-15,1-1 128 0,-1 2-128 0,-2 1 0 16,-2 0 0-16,-2 0 0 0,0 0 0 0,-1 1 0 16,-2 2 0-16,-1-2 0 0,-10-1-144 0,12 3 144 15,-12-3-704-15,10 4-64 0,-10-4 0 0,12 5 0 16,-1-3-688-16,-11-2-144 0,0 0-16 0,0 0-9968 16</inkml:trace>
  <inkml:trace contextRef="#ctx0" brushRef="#br0" timeOffset="31851.02">6038 5678 11055 0,'0'0'976'0,"0"0"-784"0,0 0-192 0,0 0 0 15,0 0 2928-15,0 0 528 0,0 0 128 0,-4-6 0 16,4 6-2592-16,0 0-528 0,0 0-96 0,0 0-32 15,0 0-96-15,0 0-32 0,0 0 0 0,0 0 0 16,0 0-208-16,0 0 0 0,0 0 0 0,11 0 0 16,4 0 0-16,-2 0 0 0,-3 0 0 0,1-3 0 0,0 2 192 0,1 0-48 15,1-2-16-15,0 2 0 0,0-1 320 0,0 1 48 16,0 0 16-16,2-1 0 0,-1 0 64 0,2 1 0 16,-1 1 16-16,1 0 0 0,-1 0-304 0,2 0-64 15,0-3-16-15,2 2 0 0,0-1-80 0,-1 2 0 16,1 0-128-16,-1 2 192 0,0-2-192 0,2-2 0 15,-1 2 0-15,0 0-160 0,-4 0 160 0,1 0-192 16,1 4 192-16,1-1-192 16,0-2-1984-16,1-1-416 0</inkml:trace>
  <inkml:trace contextRef="#ctx0" brushRef="#br0" timeOffset="34319.61">7286 4886 19583 0,'0'0'864'0,"0"0"176"0,0 0-832 0,0 0-208 16,0 0 0-16,0 0 0 0,0 0 768 0,0 0 96 16,0 0 32-16,0 0 0 0,0 0-160 0,0 0-32 15,0 0 0-15,0 0 0 0,0 0-64 0,0 0-32 16,-1 13 0-16,1-13 0 0,1 11-336 0,-1 0-64 15,0-11-16-15,2 12 0 0,0-2 80 0,2 0 16 16,0 1 0-16,0 1 0 0,1-1 160 0,1 5 48 16,-1 1 0-16,1 1 0 0,2-1 16 0,0 0 16 0,-2 4 0 15,0 1 0-15,-1-1-128 0,0 2-16 0,0 2-16 0,-2 3 0 16,-3 0-224-16,0 2-144 0,0 0 192 0,-1 0-192 16,-1 0 128-16,0 0-128 0,-1-4 0 0,-1-1 0 15,2 0 0-15,-1-4-144 0,0-2-16 0,1 1 0 31,-1-5-640-31,2 1-128 0,0-4-32 0,1-12-8576 0,1 9-1728 0</inkml:trace>
  <inkml:trace contextRef="#ctx0" brushRef="#br0" timeOffset="34754.1">6816 5711 27647 0,'0'0'2448'0,"0"0"-1952"16,0 0-496-16,0 0 0 0,0 0 1984 0,0 0 320 0,12-3 48 0,2 1 16 15,2-1-2112-15,2 0-400 0,1 1-96 0,4 1-16 16,1-2 256-16,2 0 0 0,2-2 0 16,3 1 0-16,3 2 160 0,2 0-32 0,2-3 0 0,1 1 0 15,3-2 32-15,0 0 0 0,-2 3 0 0,1-3 0 16,-1 2-160-16,2-2 128 0,-2-2-128 0,1 2 128 15,-1 0-128-15,2 0 0 0,1-3 0 0,-2 1 0 16,0 0 0-16,-2 1 0 0,-3 2 0 0,1 0 0 16,-3 0-256-1,-4 2-128-15,-4-3-16 0,-1 6-16 0,-4-3-1888 0,-3 3-368 0,-3 3-80 16,-3-2-10112-16</inkml:trace>
  <inkml:trace contextRef="#ctx0" brushRef="#br0" timeOffset="35543.5">7104 6308 3679 0,'0'0'320'0,"0"0"-320"0,-8-4 0 0,8 4 0 15,0 0 5088-15,0 0 944 0,0 0 192 0,0 0 48 16,0 0-4976-16,0 0-976 0,0 0-320 0,0 0 160 16,0 0 160-16,0 0 48 0,8-6 0 0,-2-2 0 15,1-1 0-15,1 2 0 0,2 1 0 0,-1-4 0 16,-1-1 144-16,3-1 16 0,2-1 16 0,0 1 0 16,-2 0 112-16,2-1 32 0,2-1 0 0,-1-2 0 15,-2-1-48-15,0 2-16 0,-2-2 0 0,3-3 0 0,4 3-176 0,-3-2-16 16,-2-1-16-16,0 1 0 0,1-2-224 0,-1 1-32 15,-2 3-16-15,-2 2 0 0,1 3-144 0,-1 3 128 16,0 2-128-16,-2 0 128 0,-6 7 0 0,8-6 0 16,-8 6 0-16,10 0 0 0,-10 0-128 0,0 0 0 15,11 4 144-15,-11-4-144 0,9 11 0 0,-1 0 0 16,-2-2 0-16,0 3 0 0,-3 0 0 0,1 1 0 16,-1 1 0-16,0 2 0 0,-1 1 0 0,2 1 0 15,-1 0 0-15,1 1 128 0,-2-2-128 0,2 1 0 16,0 0 0-16,3 0 0 0,-1-2 0 0,2 0 0 15,0-3 0-15,0 0 0 0,-1-2 0 0,2 3 144 16,2-4-144-16,-2-1 0 0,-9-9 144 0,12 11-144 16,-1-4 0-16,0 2 144 0,-3-2-144 0,0 1 160 15,2-2-160-15,-10-6 160 0,0 0 48 0,13 3 16 0,-3-3 0 16,-10 0 0-16,14 0 160 0,-3-1 16 0,1-1 16 0,-2 0 0 16,-10 2 64-16,11-7 16 0,-1-1 0 0,-1 2 0 15,-1-1-96-15,1 1-16 0,0-2 0 0,1 0 0 16,-3-1-112-16,1 0-16 0,0-2-16 0,1 0 0 15,0-2-96-15,0 0-16 0,1-3 0 0,-3 0 0 16,-1 1-128-16,0 0 192 0,1-4-192 0,-1-1 192 16,-1 1-192-16,-2-2 0 0,-2 0 144 0,2 0-144 15,1 0 0-15,-2 0 0 0,0 2 0 0,0-1 0 16,1-1 0-16,0 6-128 0,-2-1 0 0,1 4 0 16,1 5-368-16,1-1-64 15,0-1-16-15,1 1 0 0,-1 1-1440 0,-4 7-288 0,10-4-64 0,-10 4-9312 16,12-1-1856-16</inkml:trace>
  <inkml:trace contextRef="#ctx0" brushRef="#br0" timeOffset="36824.17">9249 4963 7359 0,'0'0'320'0,"0"0"80"0,0 0-400 0,0 0 0 16,0 0 0-16,0 0 0 0,-4-8 3712 0,4 8 672 15,0 0 128-15,-7-6 32 0,7 6-3584 0,0 0-704 16,-9-1-128-16,0 1-128 0,-2 1 192 0,2 2-64 15,0 1 0-15,0 0 0 0,-1-1 64 0,-1-2 16 16,1 0 0-16,-2 0 0 0,-1 2 256 0,0-2 48 16,-1 2 16-16,-3 0 0 0,-2-2 240 0,0 1 64 15,-1 2 0-15,-1 0 0 0,1-1-112 0,-3 1-16 16,-3 0 0-16,2 0 0 0,0 1-224 0,-2 3-48 0,-4 2-16 0,0-2 0 16,3-2-48-16,-2 4-16 0,-2-1 0 0,1 2 0 15,2 1-176-15,1 1-48 0,0 2 0 0,-1-1 0 16,2-2-128-16,1-2 0 0,3 2 144 0,3-2-144 15,0 1 256-15,4-6-32 0,2-1 0 0,4 1 0 16,9-5 48-16,0 0 16 0,0 0 0 0,1 12 0 16,-1-12-32-16,8 10 0 0,2-3 0 0,3-1 0 15,3 1-80-15,0-1-32 0,0 1 0 0,3-1 0 16,-1-1-144-16,3 3 192 0,0 1-192 0,1-1 192 16,0-3-192-16,0 1 0 0,0-2 0 0,2 0 0 15,1-1 144-15,1 1-144 0,0-1 160 0,0 0-160 16,-1-2 272-16,-2 0-32 0,0-1-16 0,1 0 0 0,-1 3 96 15,0 1 32-15,-1-3 0 0,-1 2 0 0,-1-1-96 16,-1 1 0-16,-2-2-16 0,-2 2 0 0,1-1-112 16,-2 1-128-16,-1 1 176 0,0 0-176 0,-1 1 128 0,0-2-128 15,-2-1 0-15,-10-2 0 0,11 4 128 0,-3 1-128 16,-8-5 0-16,0 0 0 0,7 6 0 0,-7-6 0 16,0 0 128-16,0 0-128 0,2 10 0 0,-2-1 128 15,-3 0-128-15,-2-1 0 0,-2 0 208 0,-2 0-64 16,0-2-16-16,-1 1 0 0,-2 1-128 0,-1-1 0 15,-1 1 0-15,-1 0 128 0,1 1-128 0,-3 0 0 16,-1-2 0-16,-2 1 128 0,1-2-128 0,-2 1 0 16,-1 2 0-16,-1 0 0 0,1 1 0 0,0 1 0 15,1-1 0-15,-1 1 0 0,-1-2 0 0,0 0 0 16,2 1 0-16,1-1 0 0,-1 3 0 0,1-1 0 16,2-5 0-16,1 3 0 0,0 2 0 0,1-2 0 0,1-1 0 15,0-1 0-15,1 0 0 0,0 1 0 0,-1-2 0 0,2 3 0 16,0 2 0-16,2 1 0 0,-1-1 0 0,1 2 0 15,2-1 0-15,2 0 0 0,-3-4 0 0,4-1 0 16,-1 3 0-16,2-1 0 0,-1 1 0 0,0 2 0 16,2-4 0-16,1 2 0 0,-1-1 0 0,1 0 0 15,3-9 0-15,-1 9 0 0,1-9 0 0,0 0 0 16,1 11 0-16,-1-11 0 0,4 12 144 0,2-5-144 16,2-1 128-16,1-2-128 0,-9-4 128 0,13 3-128 15,-1 3 224-15,1 3-32 0,2 4 0 0,-1-5 0 16,-1-7-48-16,1 2-16 0,1 1 0 0,2-1 0 15,1 1-128-15,1 0 0 0,2 0 0 0,0 1 0 16,0-3 160-16,2 0-160 0,2 1 192 0,3-2-192 0,2 1 224 0,1-1-64 16,0 1-16-16,0 1 0 0,1 0-144 0,-2-1 160 15,-2 0-160-15,0-1 160 0,-1 1-160 0,-1 0 0 16,-1-2 0-16,-3 2 128 0,-2-2-128 0,-1 0 0 16,0 0 0-16,-3 2 0 0,0-2 0 0,0 0-256 15,-2-2 64-15,-1 2 16 16,0-2-400-16,0 2-96 0,-1 0-16 0,0 0 0 15,1 2-1488-15,0-2-320 0,-2 0-48 0,3 0-9024 16,0 0-1808-16</inkml:trace>
  <inkml:trace contextRef="#ctx0" brushRef="#br0" timeOffset="39657.11">8556 6494 9215 0,'0'0'816'0,"0"0"-656"16,0 0-160-16,0 0 0 0,0 0 2832 0,0 0 544 16,0 0 96-16,0 0 32 0,0 0-2464 0,0 0-480 15,0 0-112-15,0 0 0 0,0 0 48 0,0 0 16 16,0 0 0-16,0 0 0 0,0 0-192 0,-5 10-16 16,5-10-16-16,-4 10 0 0,0 0-288 0,0 1 160 15,0 1-160-15,1-1 128 0,-3 0-128 0,0 0 0 16,-1 2 0-16,-1 1 128 0,-1-1 32 0,0 1 0 15,0 0 0-15,0 2 0 0,-1 1 16 0,-1 1 0 16,1 0 0-16,1-2 0 0,1 0-176 0,2-3 0 0,3-2 0 0,1 2 128 16,4-1-128-16,1-1 0 0,-3-11 0 0,8 9 0 15,3-1 0-15,0-1 0 0,1-3-160 0,1-1 160 32,2-3-496-32,-1 0 0 0,0 0 0 0,1 0 0 15,0-1-1680-15,0-3-352 0</inkml:trace>
  <inkml:trace contextRef="#ctx0" brushRef="#br0" timeOffset="39869.65">8693 6235 4607 0,'0'0'192'0,"0"0"64"15,0-10-256-15,0 10 0 0,0 0 0 0,0 0 0 0,-4-10 6000 0,4 10 1152 16,0 0 224-16,0 0 48 0,0 0-6000 0,0 0-1200 16,0 0-224-16,0 0 0 0,0 0-384 0,0 0 0 15,11 3 0-15,-11-3-8608 16,0 0-1712-16</inkml:trace>
  <inkml:trace contextRef="#ctx0" brushRef="#br0" timeOffset="40140.56">8817 6553 33231 0,'-13'-4'1472'0,"13"4"304"0,0 0-1424 0,0 0-352 0,0 0 0 0,0 0 0 16,4-6 176-16,5 3-48 0,4-1 0 0,3 2 0 16,-1-1-128-16,4-1 0 0,1 3-160 0,1 1 160 15,0 1-160-15,0 0 160 0,0-1-160 0,0 0 160 16,-2 3-912-16,-2 0-96 0,0-6-16 0,-2 3-8176 16,-4 3-1632-16</inkml:trace>
  <inkml:trace contextRef="#ctx0" brushRef="#br0" timeOffset="40385.85">8765 6730 24879 0,'0'0'2208'0,"-9"3"-1760"16,0 0-448-16,9-3 0 0,-9 1 1664 0,9-1 256 15,0 0 64-15,0 0 0 0,0 0-1584 0,0 0-400 16,0 0 0-16,13 1 128 0,0-1-128 0,2 2 144 16,5 0-144-16,-3-1 160 0,-2 2-160 0,1 0 0 15,-2-3 0-15,5 1 0 0,0-1-256 0,-1 0-96 0,-2-1-16 0,0 1 0 32,-1-3-2608-32,-2 0-528 0</inkml:trace>
  <inkml:trace contextRef="#ctx0" brushRef="#br0" timeOffset="40679.83">9204 6470 23039 0,'0'0'2048'0,"0"0"-1648"15,-1-9-400-15,1 9 0 0,0 0 2016 0,0 0 320 16,0 0 64-16,0 0 16 0,0 0-1984 0,0 0-432 16,6 10 0-16,0 3 0 0,-1 1 0 0,-3 2 0 15,-2 1-144-15,0 5 144 0,0-2 0 0,0 0-128 16,-1 3 128-16,0 0 0 0,0 1-128 0,-1 0 128 16,1 2 0-16,0-2 0 0,-1-5-192 0,2 4 192 15,0-5-192-15,2 1 192 16,-1 0-880-16,0-5-64 0,1-2-16 0,-2-12-7568 15,0 0-1520-15</inkml:trace>
  <inkml:trace contextRef="#ctx0" brushRef="#br0" timeOffset="41640.61">8766 4744 6447 0,'0'0'272'0,"0"0"80"0,0 0-352 0,-8 6 0 0,8-6 0 0,0 0 0 15,0 0 3776-15,-7 4 704 0,7-4 128 0,0 0 16 16,0 0-3504-16,0 0-704 0,0 0-144 0,0 0-16 16,0 0 128-16,0 0 16 0,0 0 16 0,11-7 0 15,0 0 0-15,-2-1 0 0,-3-1 0 0,2 1 0 16,0 1 192-16,1 1 32 0,0-2 16 0,-1-1 0 16,0-3 16-16,0 3 0 0,1-1 0 0,1-1 0 15,-1-2-96-15,2 0 0 0,-2-1-16 0,0 2 0 0,-1-1-192 0,1-3-48 16,0 2 0-16,0 1 0 0,0-3-320 0,-1 3 128 15,-1 0-128-15,-2 0 0 0,0 1 0 0,-1 2 128 16,0 0-128-16,1-1 0 0,-1 1 0 0,0 2 0 16,-4 8 0-16,3-12 128 0,-3 12-128 0,4-9 0 15,-4 9 0-15,0 0 0 0,3-9 0 0,-3 9 0 16,0 0 0-16,0 0 0 0,0 0 0 0,0 0 0 16,0 0 0-16,8 10 0 0,-1 3 0 0,-2 2 0 15,-1 2 0-15,-1 1 0 0,-2 0 0 0,1 2 0 16,1-2 0-16,0 2 0 0,-1-2 0 0,1 1 0 15,-2 1 0-15,2-1 0 0,1-3 0 0,-2 0 0 16,2-2 0-16,0-1 0 0,0 0 0 0,0-1 0 16,-4-12 0-16,4 12 0 0,-4-12 128 0,0 0 16 15,0 0 0-15,0 0 0 0,0 0-144 0,0 0 128 16,10 0-128-16,-10 0 128 0,9-8 96 0,-1 0 16 0,0-5 0 0,-1 3 0 16,-3-1 192-16,-1 2 32 0,1 0 16 0,0 1 0 15,-1-5-176-15,1 1-48 0,0 0 0 0,0 2 0 16,-1 1-256-16,1-3 160 0,-1 0-160 0,2 1 128 15,2-2-128-15,-1 0 0 0,-1 1 0 0,2-2 128 16,1 1-128-16,0 1 0 0,-1 1 0 0,4-2 0 16,-1-1-160-16,2 1 160 0,0 1-208 0,0 4 80 15,-3-2-272 1,1 1-48-16,1-2-16 0,0 2 0 0,0 0-976 16,2 4-192-16,1 2-32 0,0-1-8496 0,-1 2-1680 0</inkml:trace>
  <inkml:trace contextRef="#ctx0" brushRef="#br0" timeOffset="42968.44">10455 4737 4607 0,'0'0'192'0,"0"0"64"0,0 0-256 0,0 0 0 16,-10-5 0-16,10 5 0 0,0 0 4224 0,0 0 784 0,0 0 176 0,0 0 16 15,0 0-3744-15,0 0-752 0,0 0-160 0,0 0-32 16,0 0-80-16,0 0-32 15,0 0 0-15,0 0 0 0,0 0-240 0,-5 9-160 0,5-9 192 0,-2 9-192 16,2-9 256-16,-7 7-64 0,7-7-16 0,-9 6 0 16,0 1 368-16,2-1 80 0,1 1 16 0,-1-2 0 15,7-5 16-15,-11 5 16 0,-3 2 0 0,1 3 0 16,2-1-96-16,-1 4-32 16,0 2 0-16,0 0 0 0,1 1-96 0,-1-1-32 0,-1 1 0 0,-1 2 0 15,-1 3-224-15,2 1-32 0,2 4-16 0,-1-1 0 16,-3 0-144-16,2 1 0 0,0 3 0 0,0-1 0 15,-1 1 0-15,0 2 0 0,1 3 0 0,0 1 0 16,0 2 0-16,1-2 0 0,0-1 0 0,3-1 0 0,1-1 0 16,0-2 0-16,0-2 0 0,3 0 0 0,3 4 128 0,-1-2 0 15,-2-2 0-15,4 2 0 0,2-5 32 0,1 2 0 16,1 1 0-16,4 2 0 0,2 0-16 0,1-2 0 16,1 0 0-16,2-3 0 0,1-1-144 0,2-1 160 15,1-3-160-15,1 4 160 0,0-5-160 0,0 1 0 16,2-3 0-16,-2-1 0 0,0-1-144 0,1 0-112 15,-1-1-32-15,1-1 0 16,1-4-736-16,1 1-160 0,-2-2-32 0,1 1 0 16,0-6-2432-16,-2 1-480 0</inkml:trace>
  <inkml:trace contextRef="#ctx0" brushRef="#br0" timeOffset="44027.36">10692 5334 25103 0,'0'0'1104'0,"0"0"240"0,0 0-1072 0,0 0-272 0,0 0 0 0,0 0 0 15,0 0 480-15,5 12 32 0,0-3 16 0,0 0 0 16,-1 0-400-16,2 3-128 0,-1 1 0 0,1 0 0 16,1-3 288-16,1 3-48 0,-1-1-16 0,3 1 0 15,0 2 208-15,0 0 32 0,2 1 16 0,-1 0 0 16,-4-1 144-16,4 1 16 0,1 1 16 0,-2 1 0 15,0 3-192-15,0-2-32 0,-3 0-16 0,1-1 0 16,0 0-208-16,-1-1-32 0,-1 0-16 0,1-1 0 16,0-1-160-16,3 2 0 0,-1-2 144 0,0 0-144 15,-3-6 0-15,2 1 144 0,1-4-144 0,0 2 0 16,-9-8-256-16,11 6-176 0,-11-6-16 0,10 4-16 16,-10-4-2016-16,11 2-400 0,-11-2-64 0,0 0-32 0</inkml:trace>
  <inkml:trace contextRef="#ctx0" brushRef="#br0" timeOffset="44387.11">11172 5378 15663 0,'0'0'1392'0,"0"0"-1120"0,0 0-272 0,0 0 0 16,0 0 2240-16,0 0 400 0,0 0 80 0,0 0 16 16,0 0-2080-16,1 11-400 0,-1-11-96 0,0 15-16 15,-1 0 16-15,-2-1 0 0,0 1 0 0,-2 0 0 16,0 1-32-16,0 1-128 0,-2-3 192 0,-2 4-64 16,-1 3-128-16,-3 1 160 0,-4 3-160 0,0 1 160 15,1 0 304-15,2 2 64 0,1 3 16 0,0 0 0 16,-2 1 192-16,1 0 32 0,-2 3 16 0,2 2 0 15,0-1-304-15,1 1-64 0,0-2-16 0,1 3 0 16,0-4-272-16,3 1-128 0,1-1 0 0,3 0 128 16,-2-2-128-16,3 2 0 0,1 1 0 0,-1-1 128 15,0-2-128-15,2-5 0 0,4-2 0 0,-1-2-176 16,0-2-480-16,1-3-112 0,-1-2 0 0,2-3-13376 16</inkml:trace>
  <inkml:trace contextRef="#ctx0" brushRef="#br0" timeOffset="44996.64">11717 4716 9215 0,'0'0'816'0,"0"0"-656"0,-6-5-160 0,6 5 0 0,0 0 1376 0,0 0 240 16,-6-4 48-16,6 4 16 0,0 0-1312 0,0 0-368 15,-8 5 128-15,8-5-128 0,0 0 416 0,-9 4 32 16,0 3 16-16,1-2 0 0,0 0 240 0,0 3 64 15,0 2 0-15,-1 1 0 0,-1 0-16 0,-2-3 0 16,-2 1 0-16,1 3 0 0,0 3-144 0,-2 1-32 16,0 1 0-16,-1 0 0 0,-1 0-192 0,3 3-64 15,2-2 0-15,2 0 0 0,-2-2 144 0,4 1 32 16,7-3 0-16,-3 1 0 0,-3-2-128 0,2 1-32 16,1-1 0-16,3 0 0 0,2-1-128 0,3-2-16 15,1 1-16-15,1-1 0 0,-3 1-176 0,4-1 0 16,1 2 144-16,-2-1-144 0,-6-11 0 0,8 10 128 15,0-3-128-15,2 1 0 0,2 0 0 0,0 0 0 16,0-2 0-16,-2 1 0 16,-10-7-384-16,13 8-128 0,-1 0-48 0,0-3 0 15,-1-1-720-15,1-4-128 0,0 0-48 0,-1-3-9376 0</inkml:trace>
  <inkml:trace contextRef="#ctx0" brushRef="#br0" timeOffset="45288.04">11866 5042 23039 0,'0'0'2048'0,"0"0"-1648"15,0 0-400-15,0 0 0 0,0 0 1776 0,0 0 272 16,0 0 48-16,-1 13 16 0,-1 0-1760 0,2-1-352 16,0 0 0-16,1 1 0 0,0-2-192 0,0 4 192 15,-1 0-160-15,0 0 160 16,0-15-448-16,0 17 0 0,0-4 0 0,0-3 0 16,0-10-320-16,0 0-64 0,4 13-16 0,-4-13 0 15,0 0-112-15,0 0-32 0,2 11 0 0,-2-11-5936 16,0 0-1200-16</inkml:trace>
  <inkml:trace contextRef="#ctx0" brushRef="#br0" timeOffset="45486.13">11917 4844 28559 0,'0'0'2544'0,"0"0"-2032"0,0 0-512 0,5-8 0 16,-5 8 928-16,12-4 96 0,-1 2 0 0,-1-4 16 16,1 0-2480-1,-1 2-496-15,-10 4-112 0</inkml:trace>
  <inkml:trace contextRef="#ctx0" brushRef="#br0" timeOffset="45917.18">12016 4660 17503 0,'0'0'1552'0,"0"0"-1232"0,2-8-320 0,-2 8 0 16,0 0 2816-16,0 0 496 0,0 0 96 0,10 3 32 15,-10-3-2784-15,13 4-656 16,-1 1 0-16,1 2 0 0,0 0 0 0,1 1 0 0,1 0 0 16,-1-2 0-16,-1 4 0 0,1-3 0 0,1 1 0 0,0 4 0 15,1-2 0-15,0 3-144 0,-3 2 144 0,1-1-128 16,2 0 128-16,-2 2 0 0,-1-3 0 0,-1 3 0 15,-2 2 0-15,1 0 0 0,-4 1 128 0,0-2-128 16,-2-1 160-16,-1 3-32 0,-3-1-128 0,-1 2 192 16,-1-4-192-16,0 0 176 0,-2 0-176 0,1-1 160 15,-4 1-160-15,1 0 192 0,0-2-192 0,-2 0 192 16,1 2-192-16,-2 0 0 0,0 1 0 0,0-4 0 16,-1 1-384-16,1-1-96 0,-1-1-32 0,2-2 0 15,-1-2-1968-15,0 1-400 0,-4 0-64 0,12-9-32 0</inkml:trace>
  <inkml:trace contextRef="#ctx0" brushRef="#br0" timeOffset="46328.83">12364 5674 14735 0,'0'0'1312'0,"0"0"-1056"0,0 0-256 0,0 0 0 16,0 0 3840-16,0 0 720 0,0 0 144 0,0 0 32 16,7-5-3648-16,1 0-704 0,1 0-160 0,3 2-32 15,2 3 48-15,2-1 0 0,1 0 0 0,2-1 0 16,3 1-48-16,4 0-16 0,2-1 0 0,0 0 0 16,1 0-176-16,0 1 160 0,-1 0-160 0,1-2 160 15,0-1-160-15,0 0 0 0,-1 2 0 0,-2 0 0 0,-1 0-240 0,-3-2-80 16,-1 0 0-16,0 0-16 15,-2 0-784-15,1 0-160 0,-2-1-16 16,1 0-7712-16,-1 2-1536 0</inkml:trace>
  <inkml:trace contextRef="#ctx0" brushRef="#br0" timeOffset="46820.38">13366 5373 23951 0,'0'0'2128'15,"0"0"-1696"-15,0 0-432 0,-3 13 0 0,3-1 2192 0,1 0 368 16,3-1 64-16,2 4 0 0,-1 2-2144 0,1-2-480 16,2 1 0-16,0 1 0 0,0 1 0 0,2 3 0 15,2 1 0-15,0-2 0 0,-2-1 0 0,0 1 0 16,1 1 0-16,1-3 0 0,-1 0 0 0,1 2 0 16,-1-2 0-16,0 0 0 0,1-1 0 0,0-2 0 15,-2-2 0-15,2 0 0 0,-2-2 0 0,2 0 0 16,-1-2-128-16,-1-1 128 15,-1-4-416-15,1-2-32 0,2 0 0 0,-12-2-9088 16,11 0-1840-16</inkml:trace>
  <inkml:trace contextRef="#ctx0" brushRef="#br0" timeOffset="47118.54">13822 5491 35071 0,'-23'-6'1552'0,"8"5"320"0,1 4-1488 0,-2 2-384 0,-1 4 0 0,3 4 0 16,3 1 0-16,1 2 0 0,0 2-160 0,-1 3 160 16,1 1-288-16,-1 3 48 0,0 1 16 0,0 5 0 15,1 3 224-15,1 0-144 0,1 1 144 0,-3 6-128 16,-3-1 128-16,0 1 0 0,-1-2 0 0,1-3 0 15,-3 1 0-15,0-5-192 0,0 0 192 0,0-1-192 16,0-1-32-16,0-4-16 0,2 0 0 0,2-2 0 0,1-2-80 0,0-4-32 16,3-4 0-16,3-1 0 0,2-4 32 0,4-9 16 15,0 0 0-15,0 0-13264 16</inkml:trace>
  <inkml:trace contextRef="#ctx0" brushRef="#br0" timeOffset="47679.15">13409 5146 13823 0,'0'0'1216'0,"0"0"-960"0,0 0-256 0,0 0 0 16,0 0 3520-16,0 0 640 0,0 0 144 0,0 0 32 15,0 0-3536-15,13-4-800 0,-3-1 0 0,1 0 0 16,0-2 0-16,1 1 0 0,0-2 0 0,1 0 0 15,3 1 0-15,-1-3 0 0,2 0 160 0,-1 0-160 16,-1-4 0-16,0 3 0 0,-2-1-176 0,0-1 176 16,-1-1 0-16,-1 1 0 0,1 0 0 0,-4 1 0 0,-6-3 304 0,2 1-32 15,2-3 0-15,-3 4 0 0,0 4-80 0,-2-1-32 16,-1-1 0-16,0 3 0 0,0 8-160 0,0 0 0 16,0 0 0-16,0 0 128 0,0 0-128 0,0 0 0 15,0 0 0-15,0 0 128 0,8 7-128 0,-8-7 0 16,7 9 0-16,-1 1-176 0,1 2 176 0,-2 1 0 15,-1 2 0-15,0-2 0 0,0-3 0 0,1 3 176 16,0 1-48-16,-1-1 0 0,-1 0 144 0,1-1 32 16,1-1 0-16,0-1 0 0,0 0 16 0,2 1 16 15,-1-2 0-15,2 0 0 0,1 2-192 0,0-5-144 0,0 1 192 16,2-1-192-16,-1 1 128 0,1-2-128 0,-11-5 0 0,11 5 0 16,0-2 0-16,-11-3 0 0,10 0 0 15,-10 0 0 1,11-2-1536-16,-11 2-304 0,10-1-64 0</inkml:trace>
  <inkml:trace contextRef="#ctx0" brushRef="#br0" timeOffset="48850.15">14418 4637 10127 0,'0'0'896'0,"0"0"-704"15,-9 0-192-15,0 1 0 0,-2 3 2992 0,2 0 560 16,9-4 112-16,-10 6 32 0,0-1-2864 0,1 2-560 16,0 2-112-16,1-1-32 0,1-2-128 0,-3 4 192 15,-1 0-192-15,2 2 192 0,1-1 32 0,0 3 16 16,-1-1 0-16,2 0 0 0,1-2-32 0,1 2 0 16,1 0 0-16,0 3 0 0,1-2-16 0,2 2-16 15,1 2 0-15,1 1 0 0,-1-1 32 0,0 0 16 16,-1-1 0-16,2 0 0 0,2 1-64 0,1-2-16 0,-2-1 0 0,3 1 0 15,2-3-144-15,1 0 0 0,0-1 0 0,1-2 128 16,1-1-384-16,1 1-96 0,-2-4-16 0,1-2-7696 16,1 0-1536-1</inkml:trace>
  <inkml:trace contextRef="#ctx0" brushRef="#br0" timeOffset="49153.8">14509 4886 26719 0,'0'0'2368'0,"0"0"-1888"16,0 0-480-16,0 0 0 0,0 0 1856 0,0 0 256 15,0 0 64-15,8 10 16 0,-8-10-1744 0,6 9-448 16,0 2 0-16,-1-1 0 0,-1-1 0 0,-2 2 0 16,1-2 0-16,-3-9 0 15,0 0-592-15,3 10-48 0,-1-2-16 0,-2-8 0 16,1 9-656-16,-1-9-128 0,0 0-32 0,0 0 0 16,0 0 240-16,0 0 32 0,0 0 16 0,0 0 0 15,0 0-608-15,0 0-128 0</inkml:trace>
  <inkml:trace contextRef="#ctx0" brushRef="#br0" timeOffset="49343.71">14577 4810 33855 0,'0'0'1504'0,"0"0"304"0,-9-4-1440 0,9 4-368 0,0 0 0 0,0 0 0 15,0 0 0-15,0 0 0 0,0 0 0 0,0 0-192 16,0 0-2672-16,0 0-528 0,0 0-128 16,0 0 0-16</inkml:trace>
  <inkml:trace contextRef="#ctx0" brushRef="#br0" timeOffset="49765.35">14620 4629 29247 0,'0'0'1296'0,"0"0"272"0,0 0-1248 0,0 0-320 0,0 0 0 0,0 0 0 16,12-2 160-16,-2 2-32 0,-10 0 0 0,10 2 0 15,1 3 0-15,-1-1-128 0,-1 4 192 0,1 0-64 16,-3-1-128-16,3 4 128 0,0 2-128 0,-1 2 128 16,0-1-128-16,0 2 0 0,0-1 0 0,1 0 128 15,-1 1-128-15,0 0 0 0,-1 2 0 0,1-2 0 16,-1 2 0-16,1 1 0 0,0 4 0 0,0-3 0 15,0 1 0-15,0 0 0 0,-1 1 0 0,1-1 0 16,0 0 0-16,0-3 0 0,-2 1 0 0,-1-2 0 16,1-1 0-16,-2 3 0 0,-2-2 0 0,-1 0 0 0,0-4 0 15,-4 1 0-15,0 2 0 0,-3-5 0 16,-2 1-288-16,-1 1 16 0,-1 0 0 0,-1-1-8560 16,-3-3-1728-16</inkml:trace>
  <inkml:trace contextRef="#ctx0" brushRef="#br0" timeOffset="50504.25">14722 4377 26895 0,'0'0'1184'0,"0"0"256"0,0 0-1152 0,0 0-288 16,0 0 0-16,0 0 0 0,5 9 432 0,1 0 16 15,3 1 16-15,2-3 0 0,1 1-304 0,-1 0-160 16,1 0 160-16,2 2-160 0,2 1 320 0,0 0-48 16,-1 1 0-16,4 0 0 0,1 2 0 0,-1-1 0 15,-1 3 0-15,0-2 0 0,-1 5-64 0,1 0-16 16,1 2 0-16,-1 5 0 0,0-1-16 0,2 5-16 15,1 4 0-15,-1 2 0 0,1 1 304 0,-1 0 64 16,-1 1 16-16,0 1 0 0,-2-1 112 0,-2-1 32 0,-3-1 0 0,0 2 0 16,-2-3-64-16,-2 6-16 0,-3 2 0 0,-1-4 0 15,-1-1-352-15,-2 1-80 0,-1-3-16 0,-3 3 0 16,-1 3-160-16,-1-3 160 0,-1-4-160 0,-2 2 160 16,-2-1-160-16,-2 1 0 0,0-3 0 0,-1 1 128 15,-4 0-128-15,0-1 192 0,-1 0-192 0,0 0 192 16,-2 0-192-16,2 1 128 0,0 0-128 0,1 0 128 15,0-2-304-15,0-3-64 0,1-11-16 0,3 0 0 16,3-4-128 0,-1-2-16-16,1-6-16 0,1-1 0 0,1-3-688 0,-3-3-144 0,0 0-32 0,0-3 0 15,3-2-1872-15,-1-3-384 0</inkml:trace>
  <inkml:trace contextRef="#ctx0" brushRef="#br0" timeOffset="51217.3">15282 4175 27647 0,'0'0'2448'0,"-4"-8"-1952"0,2-2-496 0,2 10 0 15,0 0 1360-15,7-7 176 0,3 1 48 0,0-3 0 16,2-2-1328-16,2 2-256 0,3 1 0 0,1-2 0 15,-1 2 0-15,0 0 0 0,0 2 0 0,-3-1 0 16,1 1 160-16,-2-1-160 0,-1 2 128 0,-2 1-128 16,-10 4 192-16,13-4-32 0,-1 0-16 0,-2 3 0 15,-10 1 208-15,12 1 32 0,-3 3 16 0,-9-4 0 16,11 3-128-16,-11-3-16 0,10 9-16 0,-1 1 0 16,-2 3-240-16,-1-1 144 0,-1 2-144 0,1 3 128 15,-1 2-128-15,0 3 0 0,-1 4 144 0,-2-3-144 0,1 3 0 0,-2 0 0 16,-1 2 0-16,0-2 128 0,-2-1-128 0,-1 1 0 15,1-1 128-15,-2-2-128 0,-3 2 0 0,-1-3 128 16,1-1-128-16,-3-2 0 0,0 0 0 0,-2-1 144 16,-1-3-144-16,0-1 0 0,-1-1 160 0,-2-3-160 15,-1-1 128-15,0-2-128 0,-1-2 160 0,0 0-160 16,0 0 192-16,1 0-192 0,1-5 128 0,0-2-128 16,1-1 0-16,3 2 0 0,0-3 128 0,2 1-128 15,-1-2 0-15,2-3 0 0,0-2 0 0,3-2 0 16,-1 1 128-16,0-1-128 0,0 0 0 0,3 0 0 15,2 2 0-15,2 2 0 0,0 8 0 0,3-9 0 16,-3 9 0-16,0 0 0 0,0 0 0 0,12-7 0 0,1 5 0 16,1 4 0-16,1 1 128 0,3 4 112 0,1 2 16 0,2 4 16 15,3 0 80-15,0 0 16 0,-1 1 0 16,1 0 0-16,2 1-144 0,1-2-32 0,-1 0 0 0,0-1 0 16,-2-1-192-16,2 1 176 0,1-1-176 0,-3-1 160 15,-1-1-160-15,-1 1 0 0,0 1 144 0,-1-2-144 16,-3 1 160-16,-1-3-32 0,-1 0-128 0,-1-1 192 31,1 1-512-31,-3 0-128 0,-3 2 0 0,1-2-16 0,-3 1-2128 0,1-2-416 16,-9-6-96-16,21 8-16 0</inkml:trace>
  <inkml:trace contextRef="#ctx0" brushRef="#br0" timeOffset="53632.04">5800 8042 13407 0,'0'0'592'0,"0"0"128"0,0 0-576 0,0 0-144 0,0 0 0 0,0 0 0 16,-9 1 1472-16,9-1 272 0,0 0 48 0,0 0 16 16,0 0-80-16,0 0-32 0,0 0 0 0,0 0 0 15,0 0-176-15,0 0-48 0,9 7 0 0,-1-2 0 16,-8-5-352-16,12 8-80 0,0 0-16 0,-1 2 0 16,2 0-400-16,2 3-96 0,0-3-16 0,1 3 0 15,1 1-304-15,2 2-64 0,1 1-16 0,0 0 0 16,-2-2-128-16,0 1 128 0,0-2-128 0,-1 3 128 15,0 0-128-15,-1 0 0 0,-2 0 0 0,-1 0 128 16,-2-1-128-16,-1-1 0 0,2 0-192 0,0-2 192 16,-1 0-624-16,0-4 0 0,-1 1 0 0,1 1 0 15,-1-5-1296-15,0 2-256 0,2 2-48 0,1-4-6816 16,0-6-1376-16</inkml:trace>
  <inkml:trace contextRef="#ctx0" brushRef="#br0" timeOffset="53939.95">6653 7934 23039 0,'-11'-4'2048'0,"4"1"-1648"15,7 3-400-15,-8-1 0 0,8 1 2576 0,-8 5 432 0,8-5 96 0,-8 11 16 16,-1 0-2560-16,1 4-560 0,0 3 0 0,3 3 0 15,1 1 0-15,-1 3 0 0,-3 2 0 0,2 3 0 16,0 0 0-16,-1 3 0 0,-4 0 0 0,2 3 176 16,-1 0 96-16,-1 3 32 0,0 4 0 0,-4 3 0 15,0 1 192-15,-1-1 32 0,2-1 16 0,-2-1 0 16,-1-2-304-16,1-5-64 0,2-3-16 0,0 1 0 16,1-4-160-16,0-1 0 0,0-1 144 0,1-3-144 15,0-4 0-15,2-1 0 0,2-2 0 0,4-3 0 16,1-2-432-1,1-3-144-15,2-11-48 0,0 0-10272 0,0 0-2064 0</inkml:trace>
  <inkml:trace contextRef="#ctx0" brushRef="#br0" timeOffset="54555.6">6077 7745 25743 0,'0'0'1136'0,"-9"1"240"0,-3 0-1104 0,4-1-272 0,8 0 0 0,0 0 0 16,-10 3 496-16,10-3 32 0,0 0 16 0,0 0 0 16,0 0 96-16,0 0 0 0,0 0 16 0,0 0 0 15,0 0-80-15,11-4 0 0,0 0-16 0,0 3 0 16,1-1-176-16,-12 2-16 0,0 0-16 0,13-3 0 16,2-1 96-16,-1-2 32 0,0 0 0 0,1 1 0 15,-1-2 96-15,0 1 0 0,1-1 16 0,-1-2 0 16,-1 0-112-16,1-2-32 0,1 0 0 0,-1 0 0 15,-2 1-160-15,1-1-32 0,-2-2-16 0,1 0 0 16,-1 0-112-16,-1-1 0 0,0 0-128 0,1-2 192 16,-1 3-192-16,-1 0 0 0,1 0 128 0,-4 1-128 15,1 0 0-15,-2 3 0 0,-1 3 0 0,-4 6 0 0,4-11 0 16,-4 11 128-16,0 0-128 0,0 0 0 0,0 0 0 0,0 0 176 16,0 0-176-16,0 0 160 0,0 0-160 0,0 0 0 15,9 8 0-15,-9-8 0 0,9 11 0 0,-1 0 0 16,-3 2 0-16,0-1 0 0,0 1 128 0,2 0-128 15,-2 0 0-15,2-1 128 0,-2-2-128 0,1 1 0 16,1-2 0-16,1 1 0 0,2 1 0 0,-3-2 0 16,-7-9 0-16,6 10 0 0,2-1 0 0,0-1 128 15,-8-8-128-15,8 11 0 0,-1-1 0 0,0-1 0 16,0 0 128-16,-7-9-128 0,7 7 0 0,2-1 0 16,2-2 0-16,-11-4 0 0,8 6-224 0,2-1-80 15,3-1-16-15,-1-2 0 16,-12-2-1920-16,10-1-384 0,3-2-64 0,0 1-12336 0</inkml:trace>
  <inkml:trace contextRef="#ctx0" brushRef="#br0" timeOffset="55123.64">7170 7215 20271 0,'0'0'1792'0,"0"0"-1424"15,0 0-368-15,0 0 0 0,0 0 1664 0,0 0 256 16,0 0 48-16,0 0 16 0,0 0-1616 0,0 0-368 15,0 0 0-15,2 11 0 0,-2-11 0 0,0 0 0 0,-4 17 0 0,1-4 0 16,-1-3 0-16,0 5 0 0,-1-1 0 0,-1 2 0 16,-5-2 0-16,1 3 128 0,-1 1-128 0,0 2 0 15,-2-2 304-15,0 0-48 0,0 0 0 0,0 2 0 16,1 1 16-16,1-2 0 0,0 0 0 0,0-1 0 16,3-4 80-16,2 2 16 0,-1-2 0 0,2 1 0 15,2-1 16-15,2 2 16 0,1-1 0 0,3-1 0 16,-1 1-240-16,2 2-160 0,0-2 192 0,3 2-192 15,1-1 0-15,-1 2 0 0,0 1 0 0,-1-4 0 16,0-2 0-16,1 0 0 0,1-2 0 0,0 0 0 16,-1-4-624-16,0-1-176 0,3 1-32 15,0-2-16-15,0-1-944 0,1-3-176 0,-11-1-32 0,13-4-5504 16,-1-1-1104-16</inkml:trace>
  <inkml:trace contextRef="#ctx0" brushRef="#br0" timeOffset="55364.46">7406 7623 25855 0,'0'0'1152'0,"0"0"224"0,0 0-1104 0,0 0-272 15,0 0 0-15,0 0 0 0,0 0 608 0,0 0 64 16,7 12 16-16,-3 0 0 0,-4-12-256 0,2 13-48 0,0-1-16 0,0 1 0 15,2 0-144-15,0 0-32 0,-4-13 0 0,4 15 0 16,-1-4-192-16,-1-1-192 0,-2-10 48 0,0 0 0 31,3 12-944-31,-3-12-176 0,0 0-32 0,0 0-6768 0,0 0-1344 0</inkml:trace>
  <inkml:trace contextRef="#ctx0" brushRef="#br0" timeOffset="55557.82">7423 7335 31151 0,'0'0'1376'16,"0"0"288"-16,0 0-1328 0,0 0-336 0,0 0 0 0,0 0 0 15,0 0 336-15,0 0 0 0,0 0 0 0,0 0 0 16,0 0-1248-16,0 0-256 0,0 0-48 0,0 0-11952 15</inkml:trace>
  <inkml:trace contextRef="#ctx0" brushRef="#br0" timeOffset="55997.28">7530 7243 22623 0,'0'0'1008'0,"0"0"208"0,-9-3-976 0,9 3-240 0,0 0 0 0,0 0 0 15,-9 0 256-15,9 0 16 0,0 0 0 0,0 0 0 16,0 0 288-16,0 0 48 0,0 0 16 0,0 0 0 16,0 0-96-16,7-6-16 0,2-1 0 0,1 3 0 15,2 2-128-15,1 0-16 0,-1 2-16 0,-1 0 0 16,2 2-112-16,2 0-32 0,-2-1 0 0,0 3 0 15,-1 3 16-15,1 1 0 0,0 0 0 0,-3 2 0 16,-2 0-96-16,1 2 0 0,1 0-128 0,-2 2 192 16,-5 2-48-16,1 2-16 0,1-1 0 0,0 1 0 15,0 1 16-15,-1-4 0 0,-2 0 0 0,2 0 0 16,1 3-144-16,0-1 0 0,-1-2 0 0,1 0 128 0,2-2 48 16,-1 0 0-16,1 1 0 0,-2 0 0 15,-3-1-16-15,1 0 0 0,-3-1 0 0,0 1 0 0,-1-3-160 0,1 2 128 16,1 1-128-16,-4 0 128 0,-3-1-128 0,-2-1 128 15,-1 1-128-15,-1 2 128 0,-1 1-128 0,-1-1 0 16,-1-1 0-16,-1 0 128 16,0-1-432-16,-1 0-80 0,2-1-32 0,2-1 0 15,0-3-1728-15,2 0-352 0,0-1-64 0</inkml:trace>
  <inkml:trace contextRef="#ctx0" brushRef="#br0" timeOffset="56337.89">8359 7857 31327 0,'0'0'2784'0,"4"-9"-2224"0,-4 9-560 0,7-6 0 16,-7 6 1728-16,12-5 256 0,1 4 32 0,1-2 16 15,2 1-1696-15,1 2-336 0,1 1 0 0,1-1 0 16,1-1 0-16,-1 1 0 0,1 2 0 0,1 1 0 16,1-3-272-16,2 0 64 0,-1 0 16 0,2 0 0 15,0-4-192-15,1 3-16 16,1 2-16-16,2-2 0 0,-1-3-240 0,1 0-48 0,-2-1-16 0,-1 1 0 15,-2 1-352-15,-3-1-64 0,-4 0-16 0,-3 2 0 16,-3 0-1648-16,-11 2-336 0,0 0-64 0,0 0 0 0</inkml:trace>
  <inkml:trace contextRef="#ctx0" brushRef="#br0" timeOffset="56586.77">8369 8171 41631 0,'0'0'1856'0,"0"0"368"0,0 0-1776 0,11-1-448 0,1-3 0 0,1 4 0 16,3 1 0-16,1 2 0 0,0-2 0 0,2 0 0 16,2 1-176-16,2-1-16 0,2-1 0 0,1 0 0 31,2 0-608-31,-1 0-128 0,-1-3-32 0,2 1 0 15,-1-1-528-15,-2 0-112 0,-3 1-32 0,3 1 0 16,-1 1-400-16,1 0-80 0,-4 0 0 0,-1 2-16 16,-2-2-720-16,-3 0-144 0</inkml:trace>
  <inkml:trace contextRef="#ctx0" brushRef="#br0" timeOffset="58169.7">9607 7836 27935 0,'0'0'1232'0,"0"0"256"0,0 0-1184 0,0 0-304 0,0 0 0 0,0 0 0 16,9-4 352-16,-9 4 16 0,0 0 0 0,11 4 0 15,-11-4 272-15,10 6 48 0,-2 1 16 0,-2 1 0 16,-6-8-64-16,7 10 0 0,-2 2 0 0,0 0 0 16,4 6-48-16,-3-5-16 0,-2-1 0 0,1-1 0 15,1 2 0-15,0-2 0 0,-3-2 0 0,3 3 0 16,-1-1-48-16,0 3-16 0,0-4 0 0,-1-1 0 16,-1 3-112-16,-1 0-16 0,1-1-16 0,0-2 0 15,1 1-160-15,0-3-16 0,-4-7-16 0,6 9 0 16,1-1-176-16,0-1 128 0,1-3-128 0,0 0 128 15,-8-4-128-15,13 0 128 0,0-2-128 0,-1 1 128 0,-2 0-128 16,1-3 128-16,-1-1-128 0,2-2 128 0,2 1-128 0,-1 0 0 16,-2 2 0-16,-4-1 128 0,-7 5-128 0,10-8 0 15,-1 2 144-15,-9 6-144 0,8-7 0 0,-1 1 0 16,0-1 0-16,-7 7 0 0,12-2 0 0,-1 2 0 16,0 1 0-16,-11-1 0 0,10 4 0 0,-1 2 0 15,-1 1 0-15,1 2 0 0,2 0 0 0,0 2-128 16,-1 0 128-16,0 1 0 0,2-3 0 0,-1 0 0 15,0 1 0-15,-1-4 0 0,1 3 0 0,-2-2 0 16,0-2 0-16,0-1 0 0,0-3 0 0,-9-1 0 16,12-1 0-16,-2 0 0 0,2-1 0 0,-1 1 256 15,-1-2-64-15,0 1-16 0,-10 2 80 0,13-6 32 0,-1 3 0 16,0-4 0-16,0 2 0 0,1 0 0 0,0-1 0 16,-2 1 0-16,0 0-112 0,-1 1-32 0,-1 1 0 15,1 0 0-15,-3-4-144 0,3 0 192 0,0 0-192 0,0 0 192 16,1-2-192-16,1 0 160 0,-1-2-160 0,0 1 160 15,-3-2-16-15,-1-1 0 0,3-1 0 0,-3 1 0 16,0 0 48-16,1-1 0 0,1-2 0 0,-1-2 0 16,-3 2-192-16,0-2 0 0,0 1 0 0,-1 0 0 15,0-3-272-15,0 2 64 0,-1 0 16 0,-2 3 0 32,-4 1-512-32,1 4-80 0,-1-1-32 0,3 11 0 15,0 0-464-15,-4-8-112 0,4 8-16 0,0 0 0 0,-10 0-1664 0,-1 0-352 0,2 3-64 16,9-3-10336-16</inkml:trace>
  <inkml:trace contextRef="#ctx0" brushRef="#br0" timeOffset="59003.61">11492 7657 12671 0,'0'0'560'0,"0"0"112"0,0 0-544 0,0 0-128 0,0 0 0 0,0 0 0 15,4-8 1472-15,-4 8 256 0,0 0 48 0,0 0 16 16,0 0-512-16,0 0-80 0,0 0-32 0,0 0 0 16,0 0-400-16,0 0-64 0,0 0-32 0,0 0 0 15,-12 4-32-15,1 2 0 0,-1-1 0 0,0 3 0 16,1 3 384-16,-1 0 80 0,0 2 16 0,-1 3 0 16,-1-3 160-16,-2 3 16 0,-1 3 16 0,0 0 0 15,-1 1-352-15,0 1-80 0,1 1-16 0,0 5 0 16,0 3-480-16,-1-1-80 0,-1-3-32 0,2-3 0 15,2 0-272-15,-1-1 128 0,0-3-128 0,5 1 0 16,-2-3 0-16,1-2 0 0,-1-1 0 0,2-3 0 16,2-2-320-16,1-2-192 0,-1-3-16 0,9-4-16 15,-9 2-1648-15,0 1-336 0,0-3-64 0,9 0-16 16,0 0-944-16,-7-12-192 0</inkml:trace>
  <inkml:trace contextRef="#ctx0" brushRef="#br0" timeOffset="59288.65">10928 7695 11967 0,'0'0'528'0,"0"0"112"0,0 0-512 0,0 0-128 16,0 0 0-16,0 0 0 0,0 0 5984 0,5 9 1168 15,-5-9 224-15,9 16 48 0,3-2-5968 0,0 3-1200 16,-2-1-256-16,3-1 0 0,4 2 0 0,1-1 192 0,-1 1-32 0,1 0-16 15,1 1-144-15,0 2 0 0,1-1 0 0,1 0 0 16,-2-2 0-16,1-1 128 0,-1-2-128 0,1-1 0 16,-2 0 0-16,0-2 0 0,-1-2 0 0,0-1-176 15,0-1 48-15,0-1 0 0,-2 0 0 0,1-3 0 32,4 1-256-32,0 0-32 0,-2 1-16 0,1-3 0 15,2 0-640-15,-1 1-128 0,-3-3-16 0,0 0-16 0,-2 0-2464 0,0-3-480 16</inkml:trace>
  <inkml:trace contextRef="#ctx0" brushRef="#br0" timeOffset="59745.57">12082 7021 12895 0,'0'0'1152'0,"0"0"-928"0,0 0-224 0,0 0 0 16,0 0 2816-16,0 0 512 0,0 0 96 0,0 0 32 15,-10 5-2576-15,3 3-512 0,-3 1-112 0,1 2 0 16,-1-5-256-16,1 5 0 0,2 2 0 0,-2 0-160 16,-3 0 160-16,1 1 0 0,0-1 0 0,1 1 0 15,-2 0 0-15,2 0 0 0,1 0 160 0,-1 1-160 16,3 0 464-16,0 1 0 0,1 1 0 0,0 0 0 15,2 2 80-15,2 0 16 0,-1 0 0 0,1 2 0 16,0 1-240-16,2 0-32 0,3-2-16 0,0-3 0 16,-1 2-272-16,2-3 0 0,1 0 0 0,0-3 0 15,2-2-2048-15,1 0-320 0,0-5-64 0,-8-6-8800 16</inkml:trace>
  <inkml:trace contextRef="#ctx0" brushRef="#br0" timeOffset="59991.63">12254 7283 27647 0,'0'0'2448'0,"0"0"-1952"16,0 0-496-16,-4 11 0 0,2-1 1776 0,2 2 256 15,0 1 48-15,0 0 16 0,2 0-1648 0,0 4-320 0,2-3-128 0,0 2 0 16,-1-3-208-16,1-1-160 0,1-1-16 0,0 2-16 31,0-4-1712-31,1 1-320 0,-1-1-80 0,-5-9-6016 0,0 0-1200 0</inkml:trace>
  <inkml:trace contextRef="#ctx0" brushRef="#br0" timeOffset="60205.58">12334 7157 19343 0,'0'0'1728'0,"0"0"-1392"0,-5-7-336 0,0 1 0 0,5 6 3984 0,-4-7 736 16,4 7 144-16,0 0 16 0,0 0-4032 0,0 0-848 15,0 0 0-15,0 0-208 16,0 0-1808-16,9-4-352 0,-9 4-80 0</inkml:trace>
  <inkml:trace contextRef="#ctx0" brushRef="#br0" timeOffset="60677.66">12354 6999 11055 0,'0'0'480'0,"0"0"112"16,0 0-464-16,0 0-128 0,0 0 0 0,0 0 0 0,0 0 4736 0,0 0 944 0,0 0 176 0,12 5 32 15,-1-1-4416-15,0 1-896 0,-1 2-192 0,2-2-16 16,0 2 0-16,0-1 0 0,1 3 0 0,-2-2 0 16,2 2-160-16,0 1-16 0,3 1-16 0,0-1 0 0,-2 1-176 0,0 0 0 15,1 0 0-15,-1-2 0 0,2 3 0 0,-2-1 0 16,-1 1 0-16,0 0 0 0,1-1 0 0,1 4 0 15,-3-2 0-15,-2 1 0 0,0 1 0 0,-2 0 0 16,-1 0 0-16,-2 3 128 0,0-3 32 0,0 4 0 16,-1-1 0-16,-1 0 0 0,-3 0 0 0,0-1 0 15,0-1 0-15,-1 0 0 0,-2-1-160 0,0 0 0 16,-3 0 144-16,1-2-144 0,-2-2 0 0,1 2 0 16,-4-3 0-16,1 1-192 15,0-2-256-15,-1 0-64 0,-2-1-16 0,-1 1 0 16,-1-3-496-16,-1 0-112 0,0-2-16 0,2-1-13152 0</inkml:trace>
  <inkml:trace contextRef="#ctx0" brushRef="#br0" timeOffset="61308.78">13234 7584 8287 0,'0'0'736'0,"0"0"-592"0,0 0-144 0,0 0 0 15,0 0 5520-15,0 0 1072 0,1 13 224 0,3 0 32 16,0-1-5296-16,0 1-1056 0,0 1-224 0,0 2-32 16,0 2 144-16,-2 1 48 0,0 2 0 0,-1-1 0 15,0 1-240-15,-1 0-32 0,0-3-16 0,-1 4 0 16,-3 3-144-16,0-1 0 0,0-3 0 0,-1-1 0 16,0-7 0-16,-2 4-256 0,1-4 64 0,1-1 16 15,-1-1-592-15,1-4-112 0,5-7-16 0,-6 8-16 16,6-8-2336-16,-9 3-464 0,9-3-80 0,0 0-32 0</inkml:trace>
  <inkml:trace contextRef="#ctx0" brushRef="#br0" timeOffset="61488.6">12992 7866 11967 0,'0'0'1072'0,"0"0"-864"15,2-8-208-15,-2 8 0 0,0 0 6464 0,12-4 1264 16,1 4 240-16,0-1 48 0,1-2-6288 0,2 2-1280 15,0 1-240-15,2 1-48 0,1 2 16 0,2-1 0 16,-1 1 0-16,2-2 0 16,1-2-688-16,1 1-128 0,-2 3-16 0,0-2-16 15,-1-1-2336-15,1 0-480 0,2-1-96 0,-3-2-10432 0</inkml:trace>
  <inkml:trace contextRef="#ctx0" brushRef="#br0" timeOffset="62123.51">13928 7219 17503 0,'0'0'1552'0,"0"0"-1232"0,0 0-320 0,0 0 0 0,0 0 5024 16,0 0 944-16,0 0 192 0,0 0 48 0,0 0-4832 0,6 7-960 15,-1 3-192-15,-2 5-32 0,0 4-192 0,-3 3 0 16,-2 3 0-16,1 5 0 0,-2 4 0 0,1 2 0 16,-1 2 0-16,-1 1 0 0,0 0 0 0,0-1 0 15,-1-1 0-15,3-3 0 0,-1-2 176 0,2 1 48 16,-2-3 16-16,3 2 0 0,0-2 16 0,0 0 16 16,0-5 0-16,0-5 0 0,0-6 0 0,1 2 0 15,2-1 0-15,0 0 0 0,-2-4-48 0,-1-11-16 16,0 0 0-16,5 11 0 0,-5-11-48 0,0 0-16 15,0 0 0-15,0 0 0 0,0 0-16 0,0 0-128 16,9-4 192-16,-2-5-64 0,-2-2 0 0,-1 1-128 0,-2-3 192 16,2-1-64-16,0-2-128 0,2-1 0 0,-1-1 144 15,1-1-144-15,1 3 0 0,1 0 0 0,-2-1 0 0,2-1 0 16,2-1-224-16,1 3-16 0,-2-1 0 0,0 4 0 16,1 3 80-16,1 4 16 0,-1-3 0 0,2 4 0 15,-2 1 144-15,1 1 0 0,-11 3 0 0,12-1 0 16,-2 2 0-16,3 3 176 0,1 0-48 0,1 2 0 15,-2 2-128-15,0 1 0 0,-1 0-160 0,1 2 160 16,1-1-128-16,0 5 128 0,-1 3 0 0,2-1-144 16,-1-2 144-16,-1 2 0 0,-1-1 0 0,-2 1 0 15,-1 0 0-15,-2 0 0 0,-3-1 0 0,-2-3 0 16,-2-13 0-16,2 14 0 0,-4-1 0 0,0-3 128 16,-3-2 64-16,-5 0 32 0,-1-1 0 0,-2-1 0 15,-2-1 96-15,0-1 32 0,-4 0 0 0,-1 0 0 0,-4 1-176 0,1 0-48 16,-2-1 0-16,-1 2 0 0,-2-3-128 15,1 1 0-15,-3 0 144 0,3-2-144 0,-1-4 0 0,1 0 0 16,-2-1 0-16,2 0-128 16,-2 0-256-16,1-3-64 0,-2-3 0 0,0 0 0 15,1 0-1296-15,3-1-272 0,1-2-48 16</inkml:trace>
  <inkml:trace contextRef="#ctx0" brushRef="#br0" timeOffset="66094.43">2408 10009 12895 0,'0'0'1152'0,"0"0"-928"0,0 0-224 0,0 0 0 16,0 0 3200-16,0 0 608 0,0 0 112 0,0 0 32 16,0 0-2752-16,0 0-560 0,0 0-96 0,9 9-32 15,-9-9 320-15,8 8 48 0,-8-8 16 0,9 8 0 16,1 1-320-16,-2 0-48 0,-1 3-16 0,2 0 0 16,1-3-240-16,-1 3-48 0,-1 2-16 0,1 3 0 15,1 5 160-15,0 0 16 0,0 2 16 0,1 0 0 16,-2 4 48-16,1 2 0 0,1 0 0 0,-1 1 0 15,-2 2 0-15,0 2 0 0,0 3 0 0,0 2 0 16,-3 6-80-16,0-3-16 0,0-4 0 0,0 1 0 16,1-3-160-16,-2-1-48 0,-1-1 0 0,3-2 0 0,-1-2-144 0,0-1 160 15,-4-2-160-15,1 0 160 0,0 2-32 16,0-2-128-16,-4-2 192 0,1 1-64 0,1 2 48 0,0-4 0 16,-1-1 0-16,-2 0 0 0,-1-5-32 15,-1 1 0-15,0 1 0 0,0-2 0 0,-2 0 0 0,-2-1 0 16,-2-5 0-16,1 3 0 0,1-2 32 0,-2-1 0 15,0-3 0-15,-1 0 0 0,-1-3 48 0,3 0 16 16,-3-1 0-16,1-2 0 0,0-1-112 0,-1-2-128 16,-3-2 176-16,1-2-176 0,-1-1 240 0,-1-2-64 15,-1-1-16-15,4 0 0 0,2-3-160 0,-3 0 0 16,-3 0 0-16,0 0 128 0,-2-3-128 0,3 0 0 16,2-1 0-16,-1 1 0 0,-1 0 0 0,3-1-176 15,2 2 48-15,0 1 0 16,1 1-336-16,2 1-64 0,1 0-16 0,1 2 0 15,1 2-224-15,0 2-64 0,1-3 0 0,5 6 0 16,0 0-1840-16,0 0-368 0,-4-11-80 0,3 2-7056 0,1-1-1424 0</inkml:trace>
  <inkml:trace contextRef="#ctx0" brushRef="#br0" timeOffset="66714.85">3215 9968 11055 0,'0'0'976'0,"0"0"-784"15,3-10-192-15,-3 10 0 0,6-6 3648 0,-6 6 704 16,0 0 128-16,0 0 16 0,0 0-3472 0,0 0-704 15,0 0-144-15,0 0-32 0,0 0 400 0,0 0 80 0,0 0 16 0,0 0 0 16,0 0 16-16,0 0 16 0,0 0 0 0,-5 8 0 16,-2 1-48-16,2 0-16 0,1 0 0 0,0 4 0 15,-1 5-64-15,0-2-16 0,0 0 0 0,-2 1 0 16,1 0-80-16,-2 2 0 0,0-1-16 0,0 3 0 16,0 3-96-16,1-1-16 0,-5 2 0 0,1 4 0 15,2 1 0-15,-2 2-16 0,-4 1 0 0,1 3 0 16,-2 5-32-16,3 3 0 0,-1 4 0 0,1 3 0 15,0-1-144-15,0-1-128 0,1-1 192 0,2-1-192 16,-2-4 304-16,4 0-48 0,1-2-16 0,2-2 0 16,1-3-240-16,3 1 128 0,1-3-128 0,3-2 0 15,-1 0 144-15,2-4-144 0,-1 2 128 0,3-2-128 0,1 0 128 16,-1-3-128-16,1 1 0 0,-1-2 128 0,3-3-128 0,1 1 0 16,0-3 0-16,2-2 0 0,-2-1-128 0,1-2-128 15,0 1 0-15,2-4-16 16,0 0-560-16,2-2-128 0,-1-3 0 0,2 0-16 15,-2-2-608-15,3-2-112 0,3 1-32 0,-3-3 0 16,-3-2 224-16,3 0 32 0,1-3 16 0,0-1-7312 16,1 0-1456-16</inkml:trace>
  <inkml:trace contextRef="#ctx0" brushRef="#br0" timeOffset="67522.63">3503 10522 4607 0,'0'0'400'0,"0"0"-400"0,0 0 0 0,0 0 0 0,0 0 4880 0,0 0 896 15,0 0 176-15,0 0 48 0,0 0-4144 0,0 0-832 16,4 9-176-16,-1-1-16 0,-3-8 192 0,4 9 64 15,-4-9 0-15,3 11 0 0,3 1-144 0,-1 1-32 16,-1 2 0-16,-2 3 0 0,1 4-208 0,1 1-64 16,0 5 0-16,0-3 0 0,-2 2-272 0,5 0-64 15,-2 2-16-15,0 0 0 0,0-5-96 0,1 1-32 16,-1 0 0-16,1-2 0 0,1-3-32 0,-1-2-128 16,1 0 192-16,1-1-64 0,-3-2 0 0,2-2 0 15,-2-3 0-15,1-1 0 0,-6-9 160 0,7 8 32 16,-7-8 0-16,0 0 0 0,8 7-48 0,-8-7 0 15,0 0 0-15,0 0 0 0,0 0-112 0,0 0-32 0,7-5 0 0,1-2 0 16,0-6-128-16,1 3 0 0,0 0 0 0,0 0 128 16,-1 0-128-16,3 3 0 0,0 2 0 15,1 1-176-15,-1 0 176 0,0 1 0 0,1-1-144 0,0 3 144 16,0 2 0-16,-1 1 0 0,0 0 0 0,0 0 0 16,4 3 0-16,-1-4 0 0,-2 2 0 0,2-1 0 15,2 2 0-15,-3 0 0 0,-13-4 128 0,13 2-128 16,3 0 0-16,-2 1 0 0,-1-3 128 0,0 2-128 15,-1 0 0-15,1 0 128 0,0 1-128 0,-3-2 128 16,-10-1 16-16,12 7 0 0,0-1 0 0,-3-1 0 16,-9-5 96-16,10 7 16 0,1-1 0 0,-2 0 0 15,-9-6-64-15,0 0-16 0,12 1 0 0,-2-1 0 16,0 0-16-16,-10 0 0 0,12-5 0 0,-1 0 0 16,-1-1 80-16,0-3 16 0,-2-3 0 0,1 3 0 15,0-4-32-15,-1 0 0 0,-1 0 0 0,-1-1 0 0,0-3-96 0,-1-1-128 16,0-3 176-16,-1 0-176 0,-3-1 176 0,2-2-176 15,1 0 160-15,-2-4-160 0,-2-2 0 0,0-1 0 16,2-2 0-16,-1-2 0 0,-1 1-176 0,3 0-80 16,-1 2 0-16,-1 7-16 15,-2 7-272-15,0-1-48 0,0 5-16 0,1 1 0 16,0 4-128-16,0 9-32 0,0 0 0 0,0 0 0 16,0 0-1968-16,0 0-400 0,0 0-64 0,0 0-12688 0</inkml:trace>
  <inkml:trace contextRef="#ctx0" brushRef="#br0" timeOffset="67980.73">4480 11095 38927 0,'0'0'1728'0,"0"0"352"0,0 0-1664 0,0 0-416 15,-10 0 0-15,10 0 0 0,0 0 0 0,0 0-224 16,0 0 32-16,0 0 0 16,0 0-416-16,0 0-80 0,0 0-16 0,0 0 0 0,0 0 416 0,11 8 80 15,-2 1 16-15,-2-1 0 0,-7-8 192 0,9 12 0 16,-3 1 0-16,-2 2 0 0,-1-2 672 0,-1 2 32 16,-2-2 0-16,0 2 0 0,0 0-64 0,3 2 0 15,0 1 0-15,-1-1 0 0,-2-4-448 0,0 1-192 16,-1 2 176-16,1-4-176 0,2 1 0 0,0-2 0 15,-2 3 0-15,0-5 0 0,0-9-208 0,5 10-96 16,-5-10-16-16,4 8 0 16,-4-8-496-16,5 9-96 0,-5-9-32 0,0 0 0 15,0 0-1760-15,0 0-368 0,0 0-64 0</inkml:trace>
  <inkml:trace contextRef="#ctx0" brushRef="#br0" timeOffset="69295.36">5352 10458 28735 0,'0'0'1280'0,"0"0"256"0,0 0-1232 0,0 0-304 0,0 0 0 0,0 0 0 16,0 0 320-16,0 0 0 0,0 0 0 0,0 0 0 15,0 0-160-15,0 0-32 0,0 10 0 0,1 3 0 16,-1 3 288-16,3 3 48 0,-1 4 16 0,1 1 0 16,-1 1 160-16,1 0 48 0,-2 0 0 0,2-1 0 15,0 0 80-15,-1-1 0 0,2 1 16 0,-1-5 0 16,-2 5-352-16,0-7-80 0,-1-2-16 0,3 0 0 15,0-4-32-15,-1 1-16 0,1-1 0 0,-1-4 0 16,-2-7 48-16,0 0 16 0,0 0 0 0,8 7 0 0,-8-7-112 0,11 3-32 16,-1-2 0-16,-10-1 0 0,11-4-80 0,-1-1 0 15,0-3-128-15,-1 0 192 0,-1 0-192 0,-1 0 0 16,-7 8 128-16,8-9-128 0,-1 0 0 0,0 1 128 16,-7 8-128-16,0 0 0 0,8-5 0 0,-8 5 0 15,0 0 0-15,0 0 0 0,10 7 0 0,1 2 0 16,-4 3 0-16,1 2-160 0,-1 3 160 0,2 0 224 15,3 2-48-15,-1 2-16 0,2-4 0 0,-1 0 0 16,1-1 0-16,0-2 0 0,0-1-160 0,0-1 0 16,0-3 0-16,2-4 128 0,-1-2-128 0,0-3 160 15,-1-1-160-15,0-2 160 0,2-4 16 0,-2 1 0 0,-1-3 0 16,-1-2 0-16,2 1 144 0,-1-2 16 16,-1-1 16-16,-2 1 0 0,1-1 256 0,-1-1 48 0,-1 1 16 0,0-1 0 15,-3-2-256-15,2 0-48 0,-2 1-16 0,1-2 0 16,0 0-128-16,-1-1-32 0,0 1 0 0,0-2 0 15,-1 1-192-15,1-1 128 0,1 0-128 0,-1-2 0 16,1 2 0-16,1-2 0 0,-2-1 0 0,2 0 0 16,-1-2 0-16,2 3 0 0,0 0 0 0,-1 3 0 15,1-3 0-15,0 6-208 0,0-2 32 0,0 4 16 16,0 1-480-16,-1 0-80 16,0 2-32-16,-1-1 0 0,0 2-1168 0,0 1-256 0,2 2-32 0,-8 6-16 15,8-9-336-15,0 2-80 0,-2 1-16 16,-6 6-7216-16,11-5-1456 0</inkml:trace>
  <inkml:trace contextRef="#ctx0" brushRef="#br0" timeOffset="69760.81">6164 11064 30399 0,'0'0'2704'0,"0"0"-2160"0,0 0-544 16,-8-5 0-16,8 5 2400 0,0 0 368 0,0 0 80 0,0 0 16 31,4-13-2864-31,3 2-768 0,0 2-48 0,5 4-16 0,1-2 576 0,2 1 128 0,-2-1 128 0,4 3-208 16,-2 1-80-16,2 0-16 0,-1-1 0 0,-1 1 0 15,0 3 176-15,-2 0 128 0,-2 2-192 0,0 2 192 16,-2 1 0-16,-1 1 128 0,0 1 0 0,-8-7 16 16,5 9 16-16,-1 1 0 0,0 1 0 0,-4 2 0 15,0-13-16-15,-3 16 0 0,1 2 0 0,-2-1 0 16,0-3 0-16,0 0 0 0,-1-2 0 0,-1 1 0 16,0 0-144-16,1-1 0 0,1 0 0 0,-2 1 0 15,0 1 0-15,-1 0 0 0,1 2 0 0,1-2 0 16,0 1 0-16,-1-1 0 0,0-1 0 0,1 1 0 15,1-1 224-15,2-2-32 0,1 2-16 0,0 0 0 16,-2 0 144-16,2-1 48 0,2 0 0 0,2-2 0 0,1 3-368 0,1-3 144 16,1 1-144-16,1-1 0 0,-2-1-176 0,3 1-144 15,0-3-16-15,2 0-16 16,1-3-1840-16,0 0-368 0,1-2-80 0,0 0-7296 16,1-1-1456-16</inkml:trace>
  <inkml:trace contextRef="#ctx0" brushRef="#br0" timeOffset="70578.35">7283 10034 9215 0,'0'0'816'0,"0"0"-656"16,0 0-160-16,5-7 0 0,-1 0 4864 0,-4 7 928 16,0 0 192-16,0 0 32 0,0 0-4768 0,11 4-960 15,-1 5-288-15,-3 1 128 0,1 3 96 0,0 1 16 16,-1 3 0-16,-1 6 0 0,1 0-64 0,-1 6-16 15,-1 5 0-15,-1-2 0 0,0 3-16 0,-1 2 0 16,-2-1 0-16,-1 2 0 0,0 3 368 0,0 2 80 16,0 0 16-16,0-4 0 0,-1-1-176 0,1-3-48 15,1-1 0-15,0-2 0 0,1-2-96 0,-1-6-32 16,-1-2 0-16,1-1 0 0,1-6 48 0,-1 0 0 16,1-2 0-16,0-5 0 0,-2-8-32 0,0 0 0 15,0 0 0-15,0 0 0 0,0 0-112 0,0 0-32 0,0 0 0 0,0 0 0 16,6-15-128-16,0 2 0 0,-3-4 144 0,1-1-144 15,0 0 128-15,0-2-128 0,-1-3 128 0,-1-1-128 16,1 1 0-16,0 2 0 0,-1 3 0 0,2-3 0 16,-1 0 0-16,-1 5 0 0,1 7 0 0,1-1 0 15,1 2 0-15,3 3 0 0,2 1 0 0,1 1 0 16,-3 1 0-16,2 0 0 0,2 2 0 0,-2 3-128 16,-10-3 128-16,12 6 0 0,0 2-144 0,-3 4 144 15,-1 1 0-15,-2-2-144 0,-1 0 144 0,1-3 0 16,-6-8 0-16,6 13-128 0,-1 0 128 0,-1 0 0 15,-1 0 0-15,-2 0 0 0,-1 2 0 0,0-1 0 16,0 0 0-16,0-1 0 0,-3 0 0 0,1 0 0 0,-1-1 0 16,1 0 0-16,-2 1 0 0,-1-3 0 0,-1-1 0 15,1-1 0-15,-1 0 0 0,-1 0 144 0,1 0-144 0,-1-2 0 16,7-6 144-16,-10 7-144 0,-1-2 0 0,2-1 0 16,0 0 0-16,-2-3 0 0,1 0 0 0,0 1 0 15,-2-4-160-15,0 2 160 16,0 0-576-16,1-1 0 0,-1 0 0 0,0-2 0 15,-1 2-1792-15,1 0-384 0,1-3-64 0,0 1-11168 16</inkml:trace>
  <inkml:trace contextRef="#ctx0" brushRef="#br0" timeOffset="71253.3">7606 9655 12895 0,'0'0'1152'0,"0"0"-928"16,0 0-224-16,0 0 0 0,0 0 4672 0,0 0 880 16,0 0 176-16,0 0 32 0,0 0-4608 0,0 0-912 15,0 0-240-15,0 0 0 0,10 2 192 0,-10-2-16 16,11 7 0-16,-2-1 0 0,0-1 16 0,1 2 16 16,1-3 0-16,-1 2 0 0,-1 2 272 0,1 4 48 15,-1-3 16-15,2 4 0 0,4 1 0 0,2 3 0 16,0 2 0-16,2 3 0 0,3 3-240 0,1 3-48 15,-3 2-16-15,4 5 0 0,1 5 160 0,1 1 48 0,0 4 0 16,0 0 0-16,0 0-64 0,0-1-16 0,-1-1 0 0,1 0 0 16,0-1-176-16,0 1-48 0,1-3 0 0,-1 1 0 15,1-1-144-15,-5-1 0 0,-3-2 144 0,-3-1-144 16,-6 2 128-16,-3-3-128 0,-3 0 160 0,-2-3-160 16,-2 0 144-16,-2-2-144 0,-3-1 128 0,-3 1-128 15,-5-4 144-15,0 4-144 0,0-4 160 0,0 0-160 16,0-1 208-16,-2 1-48 0,1-1-16 0,-1-1 0 15,0 1-144-15,-1-3 160 0,1-1-160 0,2-3 160 16,-1-1-160-16,3-2 0 0,-2-1 0 0,0 0 0 16,-2-6-480-16,4 1-128 0,-2 1-32 15,0-4 0-15,-2-1-3200 0,1-2-656 0</inkml:trace>
  <inkml:trace contextRef="#ctx0" brushRef="#br0" timeOffset="74068.12">9030 10454 36047 0,'0'0'1600'0,"-8"-5"320"0,-3-1-1536 0,2 2-384 16,9 4 0-16,0 0 0 0,0 0 0 0,0 0 0 16,0 0 0-16,12-2 0 15,1-1-256-15,3 3-144 0,-1 0-32 0,5 2 0 0,2-1 128 0,3 1 32 16,1 0 0-16,1-1 0 0,1 2 0 0,2-1 0 16,1 0 0-16,1-2 0 0,1 0 32 0,0 0 16 15,-1 0 0-15,-1-2 0 16,-2-2-272-16,-1 2-48 0,-2-2-16 0,-2 1 0 15,-3-2-1424-15,0 0-272 0,-1-2-64 0,-3 1-8560 0</inkml:trace>
  <inkml:trace contextRef="#ctx0" brushRef="#br0" timeOffset="74368.85">9043 10605 17503 0,'0'0'1552'0,"0"0"-1232"0,0 0-320 0,0 0 0 16,0 0 3280-16,0 0 608 0,0 0 112 0,0 0 32 15,0 0-3328-15,13 5-704 0,1 2 0 0,2-3 0 16,3 1 0-16,1-1 0 0,-1 0 144 0,2-2-16 0,1 0-128 15,3-2 144-15,2-3-144 0,5 2 160 0,2-1-32 0,0 1 0 16,-2 0 0-16,3 1 0 0,2 0-128 0,-2 0-144 16,-2-4 144-16,-2 1-208 15,-2-1-736-15,-2-1-144 0,-1 1-16 0,-1-5-12160 16</inkml:trace>
  <inkml:trace contextRef="#ctx0" brushRef="#br0" timeOffset="74805.36">10544 9778 21183 0,'0'0'1888'16,"0"0"-1504"-16,-9 0-384 0,9 0 0 15,0 0 2928-15,0 0 512 0,0 0 96 0,0 14 32 0,3-1-2976 0,1 2-592 16,2 2 0-16,1 1-224 0,-2 2 224 0,3 3 0 16,1 3 0-16,-1 4 0 0,-3 3 0 0,0-3 0 15,-1 1 0-15,0 2 0 0,3-2 0 0,-3-1 208 16,-2-2-64-16,1-1-16 0,-1 2-128 0,0-7 0 16,-4-1 0-16,1-2 0 0,0 1 0 0,-2-1 0 15,-1-3 0-15,2-2 0 16,0-1-768-16,0-1-64 0,-2 0-32 0,0-3-8672 15,4-9-1728-15</inkml:trace>
  <inkml:trace contextRef="#ctx0" brushRef="#br0" timeOffset="75142.31">10173 10548 24879 0,'0'0'1088'0,"-7"-7"256"0,-2 3-1088 0,9 4-256 0,-9 0 0 0,9 0 0 16,0 0 3520-16,0 0 640 0,3 11 128 0,3-4 16 16,5-1-3856-16,2-1-768 0,2 0-144 15,6-1-48-15,4-3 304 0,5 1 48 0,4 0 16 0,4-2 0 16,0-4-48-16,2 2-16 0,3 2 0 0,1-4 0 15,2-1 208-15,-2-1 0 0,-1 1-160 0,-2 1 160 16,-5 0 0-16,1 2 0 0,-1-5 0 0,-1 3 0 0,-1 2 0 16,-2-1 0-16,-2 0 0 0,-3 2 0 0,-1 2 0 0,-1 1 0 15,-2-1-176-15,-2 2 176 16,-1-1-752-16,-3 2-64 0,-3 0-16 0,-1 1-9616 16,-1 1-1936-16</inkml:trace>
  <inkml:trace contextRef="#ctx0" brushRef="#br0" timeOffset="75916.14">10200 11336 5519 0,'0'0'496'0,"0"0"-496"0,0 0 0 0,0 0 0 15,0 0 4288-15,0 0 752 0,0 0 144 0,4-9 48 0,-1 1-3648 0,-3 8-736 16,0 0-144-16,5-10-16 0,0 0 272 0,0 0 48 16,1 0 16-16,0 0 0 0,-1-2-128 0,2 1-32 15,-1-3 0-15,1 1 0 0,1-1-256 0,1-3-48 16,1-1-16-16,2-3 0 0,1-1-32 0,0-2 0 16,0-2 0-16,2 0 0 0,1-1-16 0,0 4-16 15,-3 0 0-15,3 1 0 0,1 3-480 0,0 4 128 16,-3 2-128-16,0 4 0 0,-1 2 0 0,-1 3 0 15,-3 2 0-15,2 0 0 0,-11 2 0 0,13 7 0 16,-2-1 0-16,1 3 0 0,-3 1 0 0,0 1 0 16,-1 4 0-16,0 0 0 0,-1 5 0 0,-2-2 176 15,0 2-176-15,3 3 160 0,1 3-160 0,1-1 160 16,0-3-160-16,0 0 160 0,0-1-160 0,1-1 0 16,-1-2 144-16,1 0-144 0,-2-1 144 0,-1-2-144 15,-1-2 192-15,1-2-192 0,1 0 288 0,-1-2-48 0,0-3-16 0,-8-6 0 16,9 7 64-16,-9-7 16 0,9 5 0 0,-9-5 0 15,11 3-64-15,-11-3-16 0,11 2 0 0,0 0 0 16,-11-2-224-16,10 0 176 0,-10 0-176 0,0 0 160 16,12 2-160-16,-2-2 0 0,-10 0 144 0,11-2-144 15,-11 2 256-15,10-3-32 0,-10 3 0 0,11-6 0 16,-2-1 32-16,-1-2 16 0,-2 1 0 0,1-1 0 16,1-2-64-16,-1 1-16 0,0 1 0 0,-1-3 0 15,1 0-64-15,-2-1-128 0,-1-1 176 0,0-2-176 16,0-2 208-16,1 1-64 0,2-1-16 0,-1-2 0 15,-1 1-128-15,1-3 0 0,-2 2 0 0,-1 2 128 16,0 1-128-16,2 1 0 0,-1 2 0 0,-1 2 0 16,-3 1 0-16,0 1 0 0,0-1 0 0,0 11 0 15,0-9 0-15,0 9-176 0,-2-11 176 0,2 11-128 0,0 0 128 0,6-10-128 16,-6 10 128-16,4-8-128 0,-4 8-160 0,0 0-32 16,0 0 0-16,0 0 0 15,5-12-1296-15,-5 12-272 0,5-8-48 0,-5 8-10256 16,8-6-2048-16</inkml:trace>
  <inkml:trace contextRef="#ctx0" brushRef="#br0" timeOffset="76899.17">12221 9977 23039 0,'0'0'2048'15,"0"-9"-1648"-15,-1-1-400 0,1 10 0 16,0 0 1856-16,0 0 304 0,0 0 48 0,0 0 16 16,4-11-2000-16,-4 11-400 0,0 0-80 0,0 0 0 0,0 0-48 0,0 0 0 15,0 0 0-15,0 0 0 0,0 0 48 0,0 0 0 16,0 0 0-16,0 0 0 0,0 0 464 0,-2 10 112 16,-2 1 0-16,-2 2 16 0,-3 0 432 0,-3-3 96 15,-1 2 16-15,-4-1 0 0,-2 3 16 0,-2-3 16 16,-3 0 0-16,1-1 0 0,-2 2-320 0,-1 0-64 15,-3 1-16-15,3-2 0 0,1 2-256 0,1 0-48 16,-1 0-16-16,3 0 0 0,2-3-48 0,2-1-16 16,0 0 0-16,1-1 0 0,0 0-128 0,1 1 0 15,2-3 0-15,1 1 128 0,0-1-128 0,0 1 0 16,1-1 0-16,0 1 128 0,-1 1-128 0,1-3 0 16,2-1 0-16,2 1 0 0,8-5 192 0,0 0-64 15,0 0 0-15,0 0 0 0,0 0 128 0,0 0 32 16,0 0 0-16,0 0 0 0,0 0-32 0,7 6 0 0,-7-6 0 15,14 7 0-15,0-2 96 0,3 2 16 0,2-3 0 16,0 1 0-16,1-1-176 0,2 0-48 0,1 2 0 16,2-2 0-16,0 0-144 0,2 1 0 0,2 2 0 0,0-3 0 15,-2 0 0-15,2 1 0 0,1-1 0 0,0 0 0 16,0-1 0-16,-3 3 0 0,-2-4 0 0,-1 2 0 16,1 0 0-16,0 0 0 0,-3-1 0 0,-1-1 0 15,-1 0 0-15,-2 0 128 0,-3-1-128 0,0 2 0 16,-2 0 0-16,0-1 0 0,0 0 128 0,-3 2-128 15,-10-4 0-15,11 6 0 0,-11-6 0 0,10 8 0 16,-10-8 0-16,7 10 0 0,-7-10 0 0,0 0 0 16,0 13 0-16,-3-1 0 0,-1 0 0 0,-2 0 0 15,-5-3-128-15,0 0 128 0,-4-1 0 0,0 5 0 0,-4 2 0 16,0 0 0-16,-5-4 0 0,0 1 0 0,-4 0 0 0,1 0 0 16,-3 1 0-16,1 0 0 0,0 0 0 0,1 2 0 15,-1 1-144-15,0 2 144 0,1 0 0 0,0 3 0 16,2-2 0-16,0 1 0 0,0-1 0 0,1 0 0 15,2 2 0-15,1-1 0 0,0-1 0 0,2 1 0 16,2-1 0-16,2 1 0 0,2-2 0 0,1 0 0 16,1-2 0-16,3 2 0 0,2 1 0 0,2-1 0 15,0 1 0-15,0 1 0 0,-1-7 0 0,3 3 144 16,-3 1-144-16,4-1 128 0,0 4-128 0,2-3 0 16,0-4 0-16,2 1 0 0,2 1 192 0,1-1 0 15,0-1 0-15,4 0 0 0,3-2 80 0,1-1 32 16,1-1 0-16,2 2 0 0,1-1-96 0,2-1-16 0,2-2 0 15,3 0 0-15,1 0-64 0,3-1 0 0,2 1-128 0,3-3 192 16,-1 0-192-16,2-2 0 0,1 1 0 16,-1 1 0-16,0-1 0 0,-1 0 0 0,-3 0-176 0,0 0 176 31,0-2-560-31,-3-1 16 0,-1 0 0 0,0 1 0 16,-1-2-1488-16,1 0-288 0,-1-3-64 0,1-1-9232 0,1-2-1840 0</inkml:trace>
  <inkml:trace contextRef="#ctx0" brushRef="#br0" timeOffset="77659.63">13793 9743 18431 0,'0'0'1632'16,"0"0"-1312"-16,-11 0-320 0,1 2 0 0,10-2 1552 0,-9 3 240 16,0 0 64-16,1 1 0 0,8-4-1520 0,-9 7-336 15,-1-1 0-15,1 1 0 0,1-2 0 0,-1 1 0 16,-2 1-160-16,0 1 160 0,-2-1 0 0,-2 3 0 15,1 0 0-15,-2 0-128 0,-2 3 704 0,0 1 128 16,-2 0 48-16,1 3 0 0,-2 1 432 0,0 3 96 16,0 1 0-16,0 4 16 0,-1 4-80 0,1 4-32 15,0 1 0-15,2 3 0 0,-1-1-480 0,1 2-112 16,-1 0-16-16,2 1 0 0,2 1-384 0,2 2-64 16,1 1-128-16,2-1 176 0,2 5-176 0,0-3 128 15,0-1-128-15,1 0 128 0,0 1-128 0,2-1 0 16,-1 0 0-16,1-1 0 0,-3-2 0 0,3 0 0 15,4-3 0-15,1 1 0 0,-1 0 0 0,1-1 0 16,1-3 192-16,4 1-64 0,2-1 112 0,3 0 16 16,5-4 0-16,2-1 0 0,3-2-64 0,2-1-16 0,-1-4 0 0,5 0 0 15,3-3-384-15,0-3-80 0,1-2-16 0,1-2 0 32,-1-1-336-32,1-3-64 0,0-2 0 0,1 0-16 15,-1 0-1328-15,0-4-256 0,-1 0-48 0,-3-3-7232 0,-3-1-1440 0</inkml:trace>
  <inkml:trace contextRef="#ctx0" brushRef="#br0" timeOffset="78036.84">13836 10765 19343 0,'0'0'1728'0,"0"0"-1392"16,0 0-336-16,0 0 0 0,0 0 3280 0,0 0 592 16,0 0 112-16,0 0 32 0,-2 11-3264 0,2-1-752 15,2 1 0-15,4 0 0 0,1 2 0 0,3 0-160 16,-1 2 160-16,1 0-192 0,2 1 192 0,1 2 128 15,-1-3-128-15,1 3 176 0,-2 0 64 0,1 0 16 16,-1 1 0-16,-1-1 0 0,0 0 0 0,1-1 0 16,-2 1 0-16,0 1 0 0,-1-1-256 0,0-2 144 0,-2-2-144 0,2-1 128 15,1-3-128-15,0-1 0 16,-1-1 0-16,1-1-176 16,2-2-272-16,-1-1-48 0,2-3-16 0,-2-1 0 15,-10 0-1792-15,13-1-384 0,-1-6-64 0,-2 1-9408 0</inkml:trace>
  <inkml:trace contextRef="#ctx0" brushRef="#br0" timeOffset="78303.75">14411 10632 8287 0,'0'0'736'0,"0"0"-592"0,0 0-144 0,0 0 0 0,0 0 4752 0,0 0 928 15,0 0 176-15,-1 12 32 0,0 1-4496 0,-1 0-912 16,0 2-176-16,-2 3-48 0,-3 1-256 0,1 2 128 15,-2 1-128-15,0 4 0 0,-1 2 416 0,-1-2-32 16,-2 1 0-16,-2 6 0 0,-2-1-32 0,0 4-16 16,-1 0 0-16,-1 3 0 0,-4 2 64 0,1 0 16 15,1 2 0-15,1 0 0 0,-1 0-192 0,2-3-32 16,-1-4-16-16,2-1 0 0,2-2-176 0,2-3 0 16,-1-3 0-16,3 1 0 0,4-4 0 0,1-1 0 15,1-4 0-15,4-2 0 16,2-4-1872-16,-1-13-304 0,0 0-64 0,0 0-11184 0</inkml:trace>
  <inkml:trace contextRef="#ctx0" brushRef="#br0" timeOffset="78763.92">14873 10048 21183 0,'0'0'1888'0,"-7"8"-1504"0,-2-3-384 0,0 1 0 0,0 0 1280 0,0 2 192 16,-2 1 48-16,2 1 0 0,3 2-1216 0,-1 1-304 15,-2 2 0-15,0-1 0 0,0 2 0 0,0 3 0 16,0-1 0-16,1 2 0 0,0 1 0 0,1-3 0 16,1-1 0-16,-1 0 0 0,1 0 0 0,2 1 0 15,1-5 0-15,1 2 0 0,-2 0 0 0,1-2 192 16,1-2-64-16,2 2-128 0,0-3 256 0,0 3-48 15,0-13-16-15,2 13 0 0,5 2-32 0,-1-4-16 16,-6-11 0-16,9 12 0 0,2 0-144 0,-1-3 0 16,1-1 0-16,0-1 128 0,2 1-128 0,0-1-144 0,0-2 144 15,-1 0-208-15,-1-2 80 0,-1-1 128 0,2 0-208 0,-12-2 80 32,10-2-560-32,-1 0-96 0,-9 2-32 0</inkml:trace>
  <inkml:trace contextRef="#ctx0" brushRef="#br0" timeOffset="78978.7">15023 10280 30399 0,'0'0'2704'0,"0"0"-2160"16,0 0-544-16,0 0 0 0,0 0 2480 15,0 15 384-15,1 2 80 0,2-2 0 16,-2 0-3328-16,2 0-656 0,-1 1-144 0,-1 0-32 16,1-1-1472-16,-1 2-320 0,-1-4-48 0</inkml:trace>
  <inkml:trace contextRef="#ctx0" brushRef="#br0" timeOffset="79189.95">15036 10116 27647 0,'0'0'2448'0,"0"0"-1952"0,-5-10-496 0,1 1 0 15,0 1 2848-15,4 8 480 0,-2-9 80 0,2 9 32 31,0 0-4528-31,0 0-896 0,0 0-176 0,0 0-8368 0,7-6-1680 0</inkml:trace>
  <inkml:trace contextRef="#ctx0" brushRef="#br0" timeOffset="79583.88">15105 10089 20271 0,'0'0'896'0,"0"0"192"0,0 0-880 0,0 0-208 16,0 0 0-16,0 0 0 0,0 0 2960 0,10 1 560 15,-10-1 96-15,15 4 32 0,-2 0-2992 0,0 1-656 16,0 2 0-16,1 0 0 0,0 3-224 0,2 0 16 16,0 3 0-16,-1 0 0 0,1 0 80 0,-2 1 128 15,-2 1-208-15,1 2 80 0,0 2 128 0,-1 2 0 16,-2-3-144-16,-2 1 144 0,0 0 0 0,-2 1 0 16,0-2 0-16,-4 4 0 0,-2-5 0 0,0 3 0 0,2-5 0 0,-1 4 128 15,0-2-128-15,2-3 0 0,-2 0 0 0,-1 2 0 16,-1-1 0-16,0 1-256 0,-1-2 48 0,0 0 0 31,-4-3-704-31,-1 1-144 0,-4 0-32 0,1-2-11744 0</inkml:trace>
  <inkml:trace contextRef="#ctx0" brushRef="#br0" timeOffset="80026.35">15394 10971 24879 0,'0'0'2208'0,"0"0"-1760"16,0 0-448-16,12-5 0 0,1 1 3376 0,1 0 592 0,3 0 112 0,3 2 16 31,2-1-3792-31,2 2-768 0,0 0-160 0,1 1-16 0,-1-2 304 0,0 1 64 0,2 0 16 0,0 1 0 16,1-2-64-16,1 2 0 0,4-2 0 0,-3 0 0 15,0 1 48-15,1 0 0 0,0-2 0 0,-1 1 0 16,-3 0 272-16,-1-2-192 0,-1 2 192 0,-1 1-160 16,-3 1 160-16,0-2 0 0,-3 1 0 0,-1 0-128 31,-1-1-320-31,1 2-48 0,0 0-16 0,-2 0 0 0,-1-1-1984 16,0 0-416-16,5-1-80 0,-1 1-16 0</inkml:trace>
  <inkml:trace contextRef="#ctx0" brushRef="#br0" timeOffset="80376.84">16416 10862 27647 0,'0'0'2448'0,"0"0"-1952"16,0 0-496-16,-9 1 0 0,9-1 2240 0,-8 5 368 16,8-5 64-16,-3 11 16 0,3-1-2304 0,2 2-384 0,2 0-192 0,4-1 0 15,2 2 16-15,1 2 0 0,-2 0 0 0,1 4 0 16,1-1 32-16,-1 2 0 0,-2-2 0 0,1 3 0 15,-1-1 144-15,0 1 0 0,-3-1-144 0,1-3 144 16,2 2-272-16,0-2 16 0,-1 2 0 0,-1-2 0 31,1-3-640-31,-1-1-128 0,1 0-32 0,-1-5 0 16,-6-8-576-16,11 8-112 0,-1-3-32 0,-10-5-10064 0</inkml:trace>
  <inkml:trace contextRef="#ctx0" brushRef="#br0" timeOffset="80609.78">16753 10898 33167 0,'-12'11'2944'0,"-4"3"-2352"0,-3 4-464 0,-2 6-128 0,-1 7 2112 0,1 6 384 15,0 3 96-15,0 0 16 16,-1 0-2480-16,0 0-480 0,-2 0-96 0,2 0-32 15,0-3-240-15,0 1-48 0,1-4-16 0,4-1 0 16,3-2-528-16,2-2-96 0,2-2-32 0,-1-4 0 16,2 0-368-16,3-4-80 0,0-4-16 0,1-2 0 15,0-7 336-15,5-6 64 0,0 0 16 0</inkml:trace>
  <inkml:trace contextRef="#ctx0" brushRef="#br0" timeOffset="81087.98">16371 10454 13823 0,'0'0'608'0,"0"0"128"0,0 0-592 0,0 0-144 0,0 0 0 0,0 0 0 0,0 0 4896 16,0 0 944-16,10 6 192 0,2 1 48 16,0-2-5760-16,1-1-1136 0,0-1-224 0,0-3-48 15,1-3 16-15,0-1 16 0,-2-1 0 0,0-2 0 16,0-1 0-16,-1-1 0 0,1 0 0 0,-1-1 0 0,-2 1 1056 0,-1-4 176 16,-1 0 48-16,1 2 16 0,-1-3 784 0,-1 2 144 15,-1 2 48-15,-1-2 0 0,0-1-352 0,1 1-64 16,1 0-16-16,-2 3 0 0,-4 9-528 0,0 0-96 15,5-8-32-15,-5 8 0 0,0 0-128 0,0 0 0 16,0 0-160-16,0 0 160 0,10 2-176 0,-10-2 176 16,9 6-192-16,0 1 192 0,-1 1 0 0,-8-8 0 15,8 9 0-15,-1 1 0 0,-2 1 0 0,-1 2 176 16,-3-3 0-16,2 2 0 0,-2 0 80 0,2-1 32 16,-2 2 0-16,1 2 0 0,1-1 32 0,1 0 16 15,0 1 0-15,0-1 0 0,1 0-192 0,2 1-144 0,-1-5 192 0,2 2-192 16,0-2 0-16,2 1-224 0,1-5 16 15,-1 2 0 1,0 0-672-16,1-4-128 0,-1-5-16 0,2-2-13280 0</inkml:trace>
  <inkml:trace contextRef="#ctx0" brushRef="#br0" timeOffset="81588.86">17246 9939 20031 0,'0'0'896'0,"0"0"176"0,0 0-864 0,0 0-208 16,0 0 0-16,0 0 0 0,6 12 272 0,-6-12 16 0,0 0 0 0,9 9 0 15,-2 0-288-15,-7-9 0 0,0 0 128 0,5 9-128 16,-5-9 320-16,3 16 16 0,-5-2 0 0,0 2 0 16,-4-3 784-16,0 0 160 0,-1 4 16 0,0 0 16 15,-3 3-96-15,0 1-32 0,-2 3 0 0,-1 2 0 16,-2 0-704-16,-1 5-144 0,-1-3-16 0,1-1-16 16,1 0-304-16,2 1 0 0,0-4 0 0,5 1 0 15,3-1 0-15,2-2 0 0,3-1-240 0,1 0 80 31,2-2-288-31,2-2-64 0,3-4-16 0,1-4 0 0,2-2-640 0,-1-1-128 0,0 3-32 0,1-5-10736 16</inkml:trace>
  <inkml:trace contextRef="#ctx0" brushRef="#br0" timeOffset="81925.12">17442 10249 17503 0,'0'0'768'0,"0"0"176"0,0 0-752 0,0 0-192 0,0 0 0 15,-2 13 0-15,-2 0 4016 0,1 3 768 0,1-1 144 0,0 2 48 32,2 2-4448-32,3-2-880 0,0 2-176 0,-1-1-48 15,2 3-128-15,-1 0-48 0,-5-1 0 0,1-2 0 16,-1 2 96-16,0-2 16 0,2-3 0 0,-1 0 0 0,-2-4 448 0,3-11 192 0,0 14-128 0,0-14 128 16,-5 11 0-16,5-11 0 0,0 0 0 0,0 0 0 15,0 0-192-15,0 0-48 0,0 0-16 0,0 0-7936 16,0 0-1600-16</inkml:trace>
  <inkml:trace contextRef="#ctx0" brushRef="#br0" timeOffset="82227.86">17437 10206 20271 0,'0'0'896'0,"0"0"192"0,0 0-880 0,0 0-208 16,0 0 0-16,0 0 0 0,0 0 2848 0,0 0 528 15,9-5 96-15,0 1 32 16,-9 4-3376-16,10-1-656 0,-10 1-144 0,0 0-32 16,0 0-288-16,0 0-64 0,10-7-16 0,-10 7-7280 0,0 0-1456 15</inkml:trace>
  <inkml:trace contextRef="#ctx0" brushRef="#br0" timeOffset="82990.42">17519 10017 2751 0,'0'0'256'0,"0"0"-256"0,0 0 0 0,0 0 0 0,0 0 5360 0,4 10 1024 15,-4-10 208-15,8 10 32 0,-1-1-4864 0,0-1-976 16,1-2-192-16,1 3-32 0,-2 2-368 0,1-2-192 16,0 0 192-16,1-1-192 0,1 2 0 0,1-2 0 15,-2 2 0-15,0 2 0 0,0 2 0 0,1-1-144 16,1 1 144-16,-1 1 0 0,-2 6 0 0,1-1 0 16,0-1 0-16,0 2 0 0,-1 1 240 0,-1-1 16 15,-3 1 16-15,0-1 0 0,-1 1 32 0,0-2 0 16,0-1 0-16,-1 1 0 0,1-2-304 0,0 0 160 15,-2-2-160-15,0 0 128 0,-2-2-128 0,1 2-224 0,0 1 48 0,-1-2 16 32,-3-4-416-32,-2-1-64 0,0 1-32 0,-3-4 0 15,-3 0-1296-15,-2-2-256 0,-2-1-48 0,-2-1-16 0</inkml:trace>
  <inkml:trace contextRef="#ctx0" brushRef="#br0" timeOffset="83506.48">17620 9778 19343 0,'0'0'1728'0,"0"0"-1392"16,-8-5-336-16,8 5 0 0,0 0 1344 0,0 0 208 15,0 0 48-15,0 0 0 0,-7 7-1600 0,7-7-176 16,0 0-96-16,0 15-32 0,0 0 304 0,4-1 0 15,3 0 0-15,1 2 0 0,1 1 576 0,3 3 64 16,1 3 0-16,3 1 16 0,3 2 368 0,0 1 64 16,1 7 0-16,2 1 16 0,3 0-304 0,1 2-64 0,1 1-16 0,2-1 0 15,2 1-400-15,2 1-96 0,-1 2-16 16,0 0 0-16,-1 1-208 0,-4 4 0 0,-2-3 0 0,-4 1 0 16,-3 2 128-16,-2-3-128 0,-4-1 176 0,-3-2-176 15,-3-2 304-15,-2 0-48 0,-3-3-16 0,-2-1 0 16,-1 1-112-16,-4-4-128 0,-1 2 176 0,-3-2-176 15,-1 0 0-15,-2-2 0 0,-4 0 0 0,-4 1 0 16,-4 1 0-16,-1-1 0 0,-1-3-192 0,-1-1 48 16,1-5-48-16,-2-4-16 0,-1-2 0 0,1-2 0 15,1-6-1152-15,0-3-240 16,1-5-32-16,0-3-11904 0</inkml:trace>
  <inkml:trace contextRef="#ctx0" brushRef="#br0" timeOffset="84106.11">18019 9591 29951 0,'4'-13'1328'0,"1"7"272"0,1-3-1280 0,3 3-320 0,1-1 0 0,1 3 0 16,2 0 0-16,0-1-256 0,-1 0 64 0,0-3 0 16,0 0-112-16,-1 2-16 0,2-1 0 0,-1 2 0 15,-1 3 80-15,-1-1 16 0,0-2 0 0,0 3 0 16,-10 2 32-16,11 0 0 0,1 0 0 0,0 2 0 15,-1-2 512-15,1 5 96 0,-1 5 32 0,0 0 0 16,1 1 208-16,0 1 48 0,-2-4 16 0,1 4 0 16,-1-1-336-16,1 2-64 0,-4 3 0 0,1-2-16 15,-1 3-304-15,-1 1 128 0,-1-2-128 0,-1 0 0 16,-1-1 128-16,-2 0-128 0,-1 0 0 0,-1 0 0 16,-2-1 176-16,-2-1-176 0,-1-1 160 0,-4 1-160 15,0-1 0-15,0-1 0 0,-2 1 0 0,-1-1 0 0,0-2-240 16,0-2 16-16,-2 0 0 0,2 0 0 0,0-1-48 0,2-3-16 15,-1 1 0-15,3-4 0 0,9 0 112 0,0 0 32 16,0 0 0-16,0 0 0 0,0 0 304 0,0 0 64 16,0-13 16-16,5 2 0 0,1 1 160 0,4 1 48 15,1-3 0-15,1 1 0 0,1 4-288 0,1 0-160 16,1 1 192-16,-1 0-192 0,2 2 0 0,-1 2 0 16,0 0 0-16,0 4 0 0,1 0 336 0,0 4-32 15,-1 1-16-15,1 4 0 0,2 2 352 0,0 3 64 16,1-2 0-16,0 3 16 0,2 2-272 0,-1 4-64 15,-1 1-16-15,2 1 0 0,3-3-224 0,-1 2-144 16,1-2 192-16,0 1-192 0,0 2-176 0,-1-1-144 0,-2-1-16 16,0-2-10736-1,-1-2-2128-15</inkml:trace>
  <inkml:trace contextRef="#ctx0" brushRef="#br0" timeOffset="85023.26">7790 12973 13823 0,'0'0'608'0,"0"0"128"0,-6 1-592 0,3 1-144 16,-4-2 0-16,3 2 0 0,4-2 0 0,-5 2 0 15,-2 1 0-15,7-3 0 0,0 0 0 0,0 0 0 16,0 0 0-16,0 0 0 0,0 0 128 0,0 0 0 15,0 0 0-15,0 0 0 0,0 0 1504 0,0 0 288 16,0 0 64-16,0 0 16 0,0 0 352 0,0 0 64 16,0 0 16-16,0 0 0 0,15 3-848 0,-15-3-176 15,0 0-16-15,13 2-16 0,1 1-544 0,-14-3-128 16,0 0 0-16,16 5-16 0,-4 2-272 0,1-1-48 0,0 2-16 0,0 1 0 16,-2 1-352-16,4 3 144 0,0-2-144 0,2 2 0 15,2 0 0-15,-1 1 0 0,1 2 0 16,0 0 0-16,0-1 0 0,2 4 0 0,0-4 0 0,-2 3 0 15,1-1 0-15,0-2 0 0,-2-5 0 0,0 1 0 16,-1 2 0-16,-1-2 0 0,-2-2 0 0,0 1 0 16,1-5 0-16,-1 0 0 0,-1-1-160 0,0-1 160 31,-1-3-544-31,0-2 16 0,-1-2 0 0,2-1 0 0,-1-1-1328 16,1-1-256-16,0-3-48 0,-1-3-12016 0</inkml:trace>
  <inkml:trace contextRef="#ctx0" brushRef="#br0" timeOffset="85290.32">8512 12718 36687 0,'-12'7'1616'0,"4"-1"352"0,-2 4-1584 0,0 3-384 16,-1 5 0-16,1 4 0 0,2 4 272 0,0 1-16 15,0 2-16-15,2 2 0 0,-1 2-240 0,1 1 0 16,-2 5 0-16,-1 1-160 0,0 2 160 0,-2 4 0 15,1 2 0-15,-3 2 0 0,-2-1 0 0,0-2 0 16,-1 0 0-16,0 0 128 0,-2 1-128 0,-3-1 192 16,-2-1-64-16,-1 1 0 0,1 0-128 0,1-2 0 15,0-8 0-15,1-2 0 0,1-4 0 0,2-2 0 0,1-4-128 16,3-3 128-16,1-5-336 0,2-4 16 0,5-4 0 16,-1-3 0-1,7-6-1632-15,0 0-320 0,0 0-64 0,0 0-7072 0,-1-13-1408 0</inkml:trace>
  <inkml:trace contextRef="#ctx0" brushRef="#br0" timeOffset="85822.4">7998 12576 16575 0,'0'0'1472'0,"-8"-8"-1168"16,-1 1-304-16,3 0 0 0,6 7 3824 0,0 0 704 16,-5-8 144-16,5 8 16 15,-6-9-4176-15,4 3-832 0,2 6-160 0,0 0-32 0,0-10 384 0,0 10 128 16,4-9 0-16,-4 9 0 0,5-10 0 0,-5 10 0 15,5-9 0-15,-5 9 0 0,8-11 192 0,0 2 64 16,0 0 0-16,-1 1 0 0,0-3 176 0,1 0 32 16,0 3 16-16,1-2 0 0,0 1-128 0,0-2-32 15,0 0 0-15,0-1 0 0,0 1-48 0,-2-2-16 16,1 0 0-16,1 0 0 0,0 0-256 0,0-2 0 16,-1 0 0-16,0 2 0 0,0-4 160 0,-2 4-160 0,1-2 128 15,-2 2-128-15,0 1 192 0,0 3-32 0,0 0-16 0,-5 9 0 16,0 0-144-16,0 0 0 0,0 0 144 0,0 0-144 15,0 0 192-15,0 0-48 0,11 9 0 0,-2 0 0 16,-2 3 96-16,-1 1 16 0,2 2 0 0,0 0 0 16,-1 2 32-16,1 0 16 0,1-2 0 0,1 1 0 15,-1 1-160-15,0-2-16 0,-1 1-128 0,-1-3 192 16,1 0-192-16,-1-1 128 0,-2 0-128 0,-1-3 0 16,2 0 0-16,-6-9 128 0,6 8-128 0,-6-8 0 15,0 0 0-15,6 6 0 0,-6-6 0 0,8 4 0 16,-8-4-608-16,0 0-16 0,12 0 0 15,-2-1 0-15,-1-1-2352 0,2-1-480 0</inkml:trace>
  <inkml:trace contextRef="#ctx0" brushRef="#br0" timeOffset="86511.76">9196 11974 11967 0,'0'0'1072'0,"0"0"-864"16,0 0-208-16,0 0 0 0,0 0 3632 0,0 0 672 16,0 0 144-16,-9 6 32 0,0 1-3696 0,0 1-784 15,0-2 0-15,0 2-144 0,0 0 144 0,2 0-128 16,1-2 128-16,-2 2-128 0,0 1 128 0,0 2-128 16,-2-1 128-16,2 2-128 0,1 0 128 0,0 3 0 15,-1 3 0-15,-1 3 0 0,-2 0 352 0,1 1 0 0,-3 2 0 0,0 2 0 16,1 1 320-16,0 1 64 0,-1-1 16 15,0 0 0-15,0 2-304 0,4-3-48 0,1 0-16 0,6 0 0 16,-2-2-256-16,4-2-128 0,2-3 0 0,1 2 128 16,-2-2-128-16,3-1-256 0,3-4 64 0,2-1 16 31,2-4-320-31,1-1-64 0,0-3-16 0,1-1 0 16,0-1-832-16,1-6-192 0,1-1-16 0</inkml:trace>
  <inkml:trace contextRef="#ctx0" brushRef="#br0" timeOffset="86898.78">9391 12274 14735 0,'0'0'1312'0,"0"0"-1056"16,0 0-256-16,0 0 0 0,0 0 4192 0,0 0 784 15,0 0 144-15,-3 10 48 0,-1-1-4368 0,4-9-800 0,-1 11-304 16,1-11 16-16,4 13 112 0,-2-4 32 0,-3 0 0 0,1-9 0 16,3 12-208-16,-1-3-32 0,-2-9-16 0,3 10 0 31,-3 1-528-31,0-1-96 0,0-10-32 0,1 9 0 16,-1-9-224-16,1 9-64 0,-1-9 0 0,-2 10 0 15,2-10-320-15,-4 11-80 0,-1-3-16 0</inkml:trace>
  <inkml:trace contextRef="#ctx0" brushRef="#br0" timeOffset="87117.43">9472 11979 30399 0,'0'0'2704'0,"-8"-4"-2160"16,8 4-544-16,0 0 0 15,0 0-1312-15,0 0-368 0,0 0-80 0,0 0-9984 0</inkml:trace>
  <inkml:trace contextRef="#ctx0" brushRef="#br0" timeOffset="88017.39">9670 11943 4607 0,'0'0'400'0,"0"0"-400"16,0 0 0-16,-9 4 0 0,9-4 4368 0,-10 5 800 15,10-5 144-15,0 0 48 0,0 0-3568 0,0 0-720 16,-5 10-144-16,5-10-32 0,2 9 64 0,1 2 16 16,-3-11 0-16,7 14 0 0,-1-1-288 0,2 0-64 15,3 0-16-15,-2 0 0 0,-1 2-336 0,2 2-64 16,2 1-16-16,0 4 0 0,-1 3-192 0,2-2 128 16,-1-2-128-16,0 1 0 0,-2 0 0 0,-1 2 0 15,0-2 0-15,1 3 0 0,-3-4 0 0,1 2 0 16,0-1 0-16,-3-1 0 0,-1-1 160 0,0-2-160 0,-1 1 160 15,-3 0-160-15,-3-2 304 0,0 0-48 16,1-2 0-16,1 2 0 0,-1-1-256 0,0-3 128 0,-2 0-128 0,-1 0 0 16,-2 0-176-16,1-1-144 0,-2-2-16 0,-1 1-16 31,-1-1-512-31,0 0-96 0,1 1-32 0,-3-2 0 16,-1-1-2144-16,-1-2-416 0</inkml:trace>
  <inkml:trace contextRef="#ctx0" brushRef="#br0" timeOffset="88397.32">10097 12827 17503 0,'0'0'768'0,"0"0"176"0,0 0-752 0,0 0-192 16,-1-8 0-16,1 8 0 0,0 0 3584 0,0 0 704 15,9-4 128-15,2 1 16 0,-1 3-3440 0,2 0-688 16,2 2-144-16,2-1-32 0,2 1 48 0,3-2 0 15,1 2 0-15,3-2 0 0,1-2-176 0,2 0 0 0,2-2 144 0,0 0-144 16,0 1 0-16,2-2 0 0,-1 1 0 0,-1 0 0 16,-1 2 0-16,-2-1-208 0,-2-1 16 0,-3 3 16 31,-2-2-416-31,-2 3-96 0,-3 0-16 0,-2 0 0 16,-1-1-576-16,-12 1-112 0,11 4-16 0,-11-4-7104 0,0 0-1424 0</inkml:trace>
  <inkml:trace contextRef="#ctx0" brushRef="#br0" timeOffset="88659.81">10195 13051 8287 0,'0'0'736'0,"0"0"-592"0,0 0-144 0,0 0 0 0,0 0 4608 0,0 0 880 16,0 0 176-16,0 0 32 0,9 6-3968 0,2 0-784 15,-1-1-176-15,0-1-16 0,-10-4 48 0,14 2 16 16,-1 0 0-16,0-1 0 0,0 1-304 0,2-2-64 16,2 2-16-16,1-2 0 0,2-2-256 0,-2 2-48 15,1-2-128-15,1 1 192 0,4-2-192 0,2-1-208 16,1 0 32-16,1 2 16 16,-1-1-576-16,0-1-112 0,1 0-32 0,-2 1 0 15,0-2-2304-15,-1 0-464 0</inkml:trace>
  <inkml:trace contextRef="#ctx0" brushRef="#br0" timeOffset="89397.4">11354 12738 26719 0,'0'0'1184'0,"0"0"240"0,-9 0-1136 0,9 0-288 16,-9 4 0-16,2 5 0 0,2 3 2576 0,2 3 464 15,3 2 96-15,0 3 0 0,2 2-2624 0,0 1-512 16,1-2 0-16,1 3-240 0,1-2 240 0,0 0-192 16,1-4 192-16,0 1-192 0,1-4-48 0,-1 0 0 15,1-1 0-15,-2-4 0 0,-5-10 240 0,6 9 0 16,-6-9-160-16,0 0 160 0,9 3 192 0,2-2 96 15,-1-1 32-15,1-4 0 0,-3-2 144 0,2-3 48 16,3 0 0-16,1-2 0 0,-1 1-192 0,3-1-16 16,-3 2-16-16,-1 1 0 0,0 2-288 0,-2-1 0 0,0 4 0 15,1 1 0-15,1 1 0 0,-2 2 0 0,-10-1-128 0,12 7 128 16,-4-1-192-16,-1 2 192 0,1 3-208 0,-1-1 80 16,-1 3 128-16,1-3-128 0,-2 1 128 0,0-2-128 15,2-1 128-15,-7-8 0 0,6 10 0 0,2-1 0 16,-8-9 0-16,11 7 0 0,-11-7 128 0,11 4-128 15,1-3 144-15,-2-2-144 0,1-1 192 0,1-1-192 16,-1 0 272-16,1 0-48 0,0-1-16 0,0 1 0 16,-3 0 96-16,1 0 16 0,-1-1 0 0,-9 4 0 15,12-1 0-15,-2 0 16 0,-10 1 0 0,12 0 0 16,-1 0-32-16,-11 0-16 0,11 1 0 0,1-1 0 16,-2-1-48-16,1-1-16 0,-1 0 0 0,2-1 0 0,1-2 64 0,0 0 16 15,1 0 0-15,1-2 0 0,-1-2 0 16,2 0 0-16,1-2 0 0,-2 2 0 0,0-2-128 0,0-1-32 15,2 0 0-15,0-1 0 0,0-1-144 0,-4-2 0 16,-2-2 0-16,-1 1 128 0,1 0-128 0,-2-4 0 16,-3-1 0-16,1-4 0 0,-1 0-272 0,-1 1-48 15,-2 0 0-15,0 0 0 16,-2-1-528-16,-1 4-112 0,0 3-32 0,0 3 0 16,-3 3-1392-16,1 5-288 0,2 8-48 0,0 0-13600 0</inkml:trace>
  <inkml:trace contextRef="#ctx0" brushRef="#br0" timeOffset="89701.33">12374 13035 40191 0,'0'0'1792'0,"0"0"352"0,-10 5-1712 0,10-5-432 0,0 0 0 0,-5 9 0 31,3 1-400-31,2 1-176 0,2 5-16 0,2-3-16 0,0-3-240 16,0 5-48-16,0 3-16 0,1 3 0 0,0 4 592 0,-1-3 128 0,0-5 32 0,0 1 0 16,-1-2 432-16,-1-1 96 0,0 0 16 0,-1-1 0 15,0-1-16-15,0 0 0 0,-1-13 0 0,2 12 0 0,0 0-368 0,-2-12 128 16,4 6-128-16,-4-6 0 15,0 0-656-15,8 7-208 0,-8-7-32 0,0 0-9520 16,11-4-1888-16</inkml:trace>
  <inkml:trace contextRef="#ctx0" brushRef="#br0" timeOffset="90008.37">13277 12618 5519 0,'0'0'496'0,"0"0"-496"0,-13-3 0 0,3 3 0 16,-1 2 8000-16,1 4 1488 0,-1 5 304 0,0 2 64 15,-2 5-8192-15,-1 0-1664 0,-1 2-320 0,-3 2-64 16,-5 3 128-16,1 2 0 0,0 0 16 0,-1 2 0 15,-3 0 240-15,1-1 0 0,0 0 0 0,2-2-144 16,-1-3 144-16,2 0 0 0,2-3 0 0,2 1-128 16,0-3 128-16,2-4 0 0,3-3 0 0,3 1 0 15,2-5-448 1,8-7-48-16,-9 1-16 0,9-1 0 0,0 0-2096 0,-8-7-416 0,1-3-96 0</inkml:trace>
  <inkml:trace contextRef="#ctx0" brushRef="#br0" timeOffset="90212.39">12762 12565 9215 0,'0'0'816'0,"0"0"-656"0,0 0-160 0,0 0 0 0,0 0 5248 0,8 7 1008 15,-2 0 208-15,2 3 32 0,0 2-4768 0,1 0-944 16,2-1-192-16,0 5-32 0,1 4-128 0,1 1-32 16,0-1 0-16,0-1 0 0,2-1 48 0,-1-1 16 15,2 0 0-15,-2 1 0 0,0 3-464 0,2-2 0 16,0 0 0-16,-1-1 0 0,1-1-176 0,-1 2 176 15,0-4-160-15,2 0 160 16,0 0-1616-16,0 0-240 0,-2-4-32 0,4-2-7984 16,-1-1-1600-16</inkml:trace>
  <inkml:trace contextRef="#ctx0" brushRef="#br0" timeOffset="90497.62">13543 13038 7359 0,'0'0'320'0,"0"0"80"0,0 0-400 0,-7 8 0 0,0-3 0 0,1 1 0 16,6-6 8368-16,-3 13 1584 0,0 3 320 0,3-2 64 15,1 2-9088-15,2 0-1824 0,-2-1-352 0,2 6-80 16,1 4 304-16,-2-2 64 0,1 0 16 0,-2 0 0 15,0 3 272-15,-1-4 48 0,0-1 16 0,2-1 0 16,-2-2 288-16,0-2 0 0,0-2 0 0,-2-1 0 0,1 0 0 0,1-3 0 16,4-2-128-16,-4-8 128 15,0 0-1344-15,0 0-192 0,0 0-64 0,0 0-13488 16</inkml:trace>
  <inkml:trace contextRef="#ctx0" brushRef="#br0" timeOffset="92007.84">13639 12091 7359 0,'0'0'320'0,"0"0"80"0,0 0-400 0,0 0 0 0,0 0 0 0,0 0 0 16,0 0 3072-16,0 0 544 0,0 0 96 0,0 0 32 15,0 0-2464-15,0 0-480 0,0 0-96 0,-5 11-32 16,5-11-240-16,0 0-48 0,-4 9-16 0,4-9 0 16,-5 12 336-16,0-3 64 0,-2-2 0 0,2 1 16 15,0 3-32-15,0-5-16 0,-3 2 0 0,1 1 0 16,1-1-176-16,1 0-48 0,1 1 0 0,-1 0 0 16,-2 2-320-16,2 0-64 0,4-2 0 0,-1 3-128 15,1 0 128-15,0-2-128 0,-1 1 0 0,1 2 0 16,0-3 0-16,1 3 0 0,0 0 128 0,2 3-128 15,1-3 0-15,0 1 0 0,-1-5 0 0,2 4 0 16,1-1 0-16,-1 0 0 0,0-2 0 0,1-1 0 0,3-1-368 0,1 1-16 16,2-2-16-16,-1-1 0 15,-2 0-688-15,2-2-144 0,1-2-32 0,-11-2 0 16,0 0-1920-16,14 3-384 0</inkml:trace>
  <inkml:trace contextRef="#ctx0" brushRef="#br0" timeOffset="92252.95">13941 12300 31327 0,'0'0'2784'0,"0"0"-2224"0,-13 4-560 0,1 0 0 16,3 1 2256-16,2 1 352 0,7-6 64 0,-4 12 16 31,2-1-3312-31,2 0-656 0,1-2-128 0,2 1-16 16,-1 1 80-16,1-2 32 0,-1 2 0 0,-2-11-8512 0,0 0-1696 0</inkml:trace>
  <inkml:trace contextRef="#ctx0" brushRef="#br0" timeOffset="92493.4">13900 12018 35935 0,'0'0'3200'0,"0"0"-2560"16,0 0-512-16,0 0-128 0,-8-2 1056 0,8 2 192 16,0 0 32-16,0 0 16 15,0 0-2496-15,0 0-496 0,8 7-96 0,-8-7-9152 16,11 6-1808-16</inkml:trace>
  <inkml:trace contextRef="#ctx0" brushRef="#br0" timeOffset="93205.97">14040 12023 2751 0,'0'0'128'0,"0"0"16"0,0 0-144 0,0 0 0 0,0 0 0 0,0 0 0 16,0 0 2048-16,0 0 368 15,0 0 80-15,0 0 0 0,0 0-848 0,0 0-176 16,0 0-48-16,0 0 0 0,0 0-80 0,0 0 0 0,0 0-16 0,0 0 0 16,0 0-400-16,0 0-80 0,0 0-16 0,0 0 0 15,0 0 128-15,0 0 0 0,0 0 16 0,0 0 0 16,0 0 64-16,11 6 16 0,-11-6 0 0,11 6 0 16,-11-6-304-16,12 2-64 0,-12-2-16 0,11 1 0 15,-11-1-320-15,12 4-64 0,-1-3-16 0,-1 3 0 16,-1 0-272-16,-1 4 0 0,-8-8 0 0,9 10 0 15,-1 2 0-15,-2 0 0 0,1-2 128 0,1 2-128 16,1 1 208-16,1 1-16 0,3 2 0 0,-1-3 0 16,-3 1-48-16,2 2-16 0,-2 1 0 0,0-3 0 15,0 2 128-15,0 1 0 0,2 0 16 0,-1 0 0 0,0-2-128 16,0 1-16-16,-3 1-128 0,0-2 192 0,-1 0-192 16,-2-1 0-16,-4 0 128 0,-1 3-128 0,0-2 0 15,-3-1 0-15,-3-1 0 0,-2 0 0 0,-1-1-384 0,-3 0 48 16,-2 1 0-16,1-2 0 15,-2-3-624-15,-1 1-112 0,-2-1-16 0,-1-1-14176 0</inkml:trace>
  <inkml:trace contextRef="#ctx0" brushRef="#br0" timeOffset="101002.98">15167 12521 16575 0,'0'0'1472'15,"0"0"-1168"-15,0 0-304 0,0 0 0 0,-6-5 1760 0,6 5 288 16,0 0 64-16,0 0 16 0,0 0-1584 0,0 0-320 15,0 0-64-15,10-4-16 0,-10 4 304 0,11-6 48 16,-2 2 16-16,-9 4 0 0,10-3-32 0,1-1 0 16,-11 4 0-16,10-1 0 0,-10 1 96 0,0 0 32 15,11 5 0-15,-11-5 0 0,7 7-112 0,-1 2-32 16,-6-9 0-16,1 14 0 0,-1-1-240 0,1 2-48 16,2 0-16-16,-2 2 0 0,-2 3-160 0,3-1 0 15,4 0 144-15,-2 2-144 0,-2-1 0 0,2 0 0 16,0-2 0-16,1 2 0 0,0 2 0 0,3 0 0 15,1-1 0-15,-1 1 0 0,-3-1 0 0,2-4 128 16,1 0-128-16,0 0 0 0,1-2 0 0,0 1-256 16,-1-3 32-16,1-1 16 15,0-2-624-15,-1-1-128 0,-3-1-32 0,-5-8-7984 0,0 0-1600 0</inkml:trace>
  <inkml:trace contextRef="#ctx0" brushRef="#br0" timeOffset="101352.9">14993 12824 21183 0,'0'0'1888'0,"0"0"-1504"16,-9 0-384-16,9 0 0 0,0 0 1456 0,0 0 208 15,0 0 64-15,0 0 0 0,0 0-1392 0,0 0-336 16,6 9 0-16,2-4 0 0,2-1 432 0,2-1 16 16,1-1 0-16,2-2 0 0,0-2 416 0,5-1 96 15,1-1 0-15,1 0 16 0,0 0-112 0,3-1-32 16,1-3 0-16,1 3 0 0,2 0-336 0,1 0-80 16,1-2-16-16,0 2 0 0,-1 1-224 0,-1 2-48 15,-2-1-128-15,1-2 192 0,-2-1-192 0,-1 4 0 16,-2-3 128-16,1-1-128 0,-1 1 0 0,-1-1-256 15,-1-1 48-15,-1 2 16 16,-3 0-736-16,1-2-144 0,1 3-16 0,-3 0-16 16,-3-1-2288-16,0 1-464 0</inkml:trace>
  <inkml:trace contextRef="#ctx0" brushRef="#br0" timeOffset="102269.89">16290 12566 11967 0,'0'0'528'0,"0"0"112"0,-7-8-512 0,1 0-128 16,1 2 0-16,5 6 0 0,0 0 3552 0,0 0 672 16,0 0 144-16,5-15 32 15,1 5-3984-15,2 1-800 0,0 0-144 0,0 2-48 0,-8 7 576 0,10-4 0 0,-1 2 0 0,-9 2 0 16,0 0 272-16,0 0 64 0,12 2 16 0,-12-2 0 16,7 9 128-16,-2 0 32 0,-1 2 0 0,-4 2 0 15,-3 4 960-15,1-3 208 0,0 3 48 0,1 1 0 16,0 1-1728-16,-1-1-192 0,2 0-128 0,2 2 0 15,0-1 592-15,2-3 128 0,0-4 32 0,4 1 0 16,2 0-32-16,0-2 0 0,-3-3 0 0,4-1 0 16,2-2-160-16,1 0-48 0,2 0 0 0,-2-1 0 15,2 0-64-15,-2 0 0 0,2-1-128 0,-2-1 192 16,-2 0-64-16,0-1-128 0,-1-2 176 0,0 1-176 16,-11 0 176-16,10 1-176 0,-10-1 160 0,11 4-160 15,-11-4 128-15,9 4-128 0,-9-4 0 0,9 5 0 16,-9-5 240-16,10 9-48 0,-2-1-16 0,0-1 0 15,1-1 16-15,1-1 16 0,1 0 0 0,-1-1 0 0,1-1-16 0,0-2 0 16,1-1 0-16,0 0 0 0,1 0-192 0,0-2 144 16,3-1-144-16,-3 0 128 0,-2-3-128 0,1 1 0 15,0-3 144-15,0-1-144 0,-1 1 0 0,2-2 144 16,0 0-144-16,-1 1 0 0,-4 0 192 0,0 1-64 16,0-1 0-16,-1 3-128 0,-7 6 224 0,8-6-64 15,-8 6-16-15,0 0 0 0,12-2-144 0,-2 3 0 16,-10-1 144-16,10 7-144 0,-5 0 0 0,3 4 0 15,-1-5 0-15,0 4 0 0,-7-10 0 0,8 11 0 16,1-2 0-16,0-2-128 0,-1-1 128 0,2-2 0 16,2-1 160-16,-2-2-160 0,-10-1 0 0,13-1 0 15,1-2 0-15,-3 1 0 0,0-2 0 0,-1 0 0 16,1-3 0-16,-1 1 0 0,0-5 288 0,1 4-32 0,-2-1-16 0,1 0 0 16,1-1 112-16,-1-2 32 0,-1 0 0 0,1-1 0 15,-1 2-64-15,0-3 0 0,0-3 0 0,-1-1 0 16,0 1-320-16,-1-1 0 0,2 0 0 0,-1-1 0 15,-2-3 0-15,0 0 0 0,1 2 0 0,-2-1 0 16,-1-2 0-16,0 1 0 0,-2 0-192 0,1 3 64 31,-2 4-256-31,-1 1-64 0,0 0 0 0,0 4 0 16,0 9-896-16,0 0-176 0,-2-8-32 0,2 8-16 0,0 0-1760 0,0 0-368 16</inkml:trace>
  <inkml:trace contextRef="#ctx0" brushRef="#br0" timeOffset="104886.01">17470 12919 15663 0,'0'0'1392'0,"0"0"-1120"0,0 0-272 16,0 0 0-16,0 0 1584 0,0 0 256 0,0 0 48 0,0 0 16 15,0 0-1504-15,0 0-400 0,0 0 128 0,8-5-128 16,-8 5 560-16,0 0 48 0,9-4 16 0,-1-1 0 16,-2 0 288-16,-6 5 64 0,0 0 16 0,0 0 0 15,8-3 64-15,-8 3 16 0,10-7 0 0,-10 7 0 16,0 0-144-16,8-5-32 0,-8 5 0 0,13-6 0 16,0-1-336-16,0 1-80 0,-1 0-16 0,1 0 0 15,-1-3-112-15,1 4-32 0,-1-1 0 0,1 0 0 16,0-1-112-16,0 3-16 0,-2-2-16 0,1 2 0 15,0 1-176-15,0 1 0 0,-1 2 144 0,-11 0-144 16,0 0 0-16,12 5 0 0,-3 2 0 0,-2 3 0 16,-7-10 0-16,2 13 0 0,0 1 0 0,-2 2 0 0,-3 1 0 15,-1 0 0-15,0-1 0 0,-1 0 0 0,-2 1 0 16,0 3 0-16,-1-6 0 0,0 2 0 0,-1 0 0 0,0 1 0 16,0 1 0-16,1-1 0 0,1-3 0 0,-1 0 0 15,-1 2 0-15,0-2 0 0,0-1 0 0,-1 0 0 16,-1 1 0-16,-1-5 0 0,1-2 0 0,0 1 0 15,2 0 0-15,-1-3 0 0,-3-2 0 0,1 0 0 16,0-2 0-16,2-2 0 0,-2-3 0 0,2 1 0 16,1 0 0-16,-1 0 0 0,1-4 0 0,3-1 128 15,6 8-128-15,-5-12 0 0,1-3 0 0,1 2 0 16,0 2 0-16,3 1 128 0,6 1-128 0,-6 9 0 16,5-9-128-16,-5 9 128 0,8-7-144 0,1 5 144 15,3-4-160-15,1 5 160 0,1 1 0 0,2 1 0 0,1 5 0 16,1-4 160-16,-1 2-160 0,1 3 0 15,0 3 0-15,0-1 0 0,-1-1 0 0,-1 0 0 0,-2 0 0 0,1-1 0 16,-1 0 0-16,-1-2 0 0,-1 0 0 0,0 2 0 16,-1 3 0-16,0-1 0 0,-1-2 0 0,-10-7 0 15,11 6-288-15,-2 0-96 0,-9-6 0 0,0 0-16 32,10 5-1520-32,-10-5-320 0,0 0-48 0</inkml:trace>
  <inkml:trace contextRef="#ctx0" brushRef="#br0" timeOffset="106335.48">18511 12460 10303 0,'0'0'448'0,"0"0"112"0,0 0-560 0,0 0 0 0,0 0 0 0,0 0 0 15,0 0 512-15,11-4-16 0,-2 0 0 0,-9 4 0 16,10-5-304-16,-10 5-48 0,11-4-16 0,-11 4 0 15,9-5 368-15,-9 5 64 0,8-4 16 0,-8 4 0 16,10-5 448-16,-10 5 112 0,0 0 16 0,9-3 0 16,-9 3-48-16,8-5 0 0,-8 5 0 0,0 0 0 15,0 0-112-15,0 0-32 0,0 0 0 0,0 0 0 16,0 0-432-16,0 0-80 0,0 0-32 0,0 0 0 16,0 0-48-16,0 0-16 0,0 0 0 0,0 0 0 0,0 0 96 0,0 0 32 15,3 12 0-15,-3-12 0 0,0 9 48 0,-4 0 16 16,-3 0 0-16,1 2 0 0,-1-1 0 0,-2 2 0 15,-1 1 0-15,-2-1 0 0,0 2-208 0,-1 3-32 16,-1-3-16-16,-3 3 0 0,-1 1-288 0,0 1 160 16,-2 2-160-16,0-1 128 0,2 1-128 15,0 1 160-15,-2-3-160 0,2-1 160 0,0 0-160 0,0 0 0 16,-1-5 0-16,1 0 0 0,0 1 0 0,1-1 0 16,0-2 0-16,0 0 0 0,-1-3 0 0,1-2-224 15,1-1 32-15,2-1 0 16,-1-1-512-16,5-1-112 0,10-2-16 0,-9 3 0 15,0-4-512-15,9 1-128 0,0 0 0 0,-8-6-16 16,3 1-1456-16,2-1-304 0</inkml:trace>
  <inkml:trace contextRef="#ctx0" brushRef="#br0" timeOffset="106709.52">18114 12408 33567 0,'0'0'1488'0,"-9"-5"304"0,0 0-1424 0,1-1-368 0,8 6 0 0,0 0 0 15,0 0 224-15,0 0-32 0,0 0 0 0,0 0 0 16,0 0-192-16,0 0-160 0,9-2 32 0,1 2 0 16,3 0 128-16,0 1 0 0,2 3 0 0,-1 1 0 15,0 3 0-15,1 0 128 0,-2 0-128 0,0 1 176 0,0 1 208 0,0 3 32 16,0-2 16-16,0 3 0 0,-1 4-64 0,-2-2-16 15,-1 1 0-15,0 2 0 0,2 2 64 0,-1 1 16 16,-1 1 0-16,2 1 0 0,-1 3-112 0,1-3 0 16,-2-3-16-16,3 0 0 0,1 0-304 0,1-2 160 15,2 0-160-15,2-1 128 0,4-2-128 0,-1-2 0 16,-2-1 0-16,4-1 0 0,1-1 0 0,1 0-272 16,0-2 64-16,-4 1 16 31,-3-2-464-16,-2 1-96-15,-2 0-16 0,0 1 0 16,-3 0-1552-16,-3-2-320 0,-8-8-64 0,3 9-16 0</inkml:trace>
  <inkml:trace contextRef="#ctx0" brushRef="#br0" timeOffset="107843.73">18921 12907 4607 0,'0'0'400'0,"0"0"-400"15,0 0 0-15,0 0 0 0,0 0 3008 0,0 0 512 16,0 0 96-16,0 0 32 0,4-7-2896 0,-4 7-576 16,6-8-176-16,1 1 0 0,-1 1 0 0,2 0 0 15,0 1 0-15,0 0 0 0,0-1 256 0,-2-1 160 0,-6 7 32 0,8-8 16 16,0-2 352-16,1 3 64 0,-1 1 16 0,-2-1 0 16,-2 1 320-16,1 0 64 0,-5 6 0 0,9-5 16 15,-2 0-240-15,-7 5-48 0,10-6-16 0,2 3 0 16,1-1-608-16,0 3-112 0,-1 1-16 0,1 0-16 15,0 0-240-15,0 0 0 0,-1 1 0 0,0 0 0 16,-1 2 0-16,-11-3 0 0,11 4 0 0,-11-4 0 16,10 8 0-16,-3 1 0 0,-2 1 0 0,-1 2 0 15,-4 0 0-15,0 1 0 0,0 0 0 0,-3 1 0 16,-1 0 0-16,-2-1 0 0,-3 2 128 0,0 0-128 16,-1-2 0-16,3 2 0 0,0 0 0 0,-2 0 0 15,-3 0 0-15,0 1 0 0,1 0 0 0,-1-1 0 16,0 1 0-16,-1-2-240 0,-2-2 48 0,-2 1 16 15,0 2 176-15,0-2 0 0,-2-8-144 0,3 3 144 16,-3-2 0-16,2 2 0 0,-1 1-144 0,1-2 144 0,1 0 0 16,2-1 0-16,1-4 0 0,1 2 0 0,5 1 0 0,7-5 0 15,0 0 0-15,0 0 0 0,0 0 0 0,0 0 128 16,0 0-128-16,0 0 192 0,7 9 0 0,4-2 0 16,1-3 0-16,1 0 0 0,0-2-192 0,1 1 0 15,0 0 0-15,3 1 0 0,1-3 0 0,-2 0 0 16,-2-1 0-16,1 1 0 15,-2 2-512-15,-1-3 16 0,-1-3 0 0,1 3 0 16,0-1-528-16,0 1-128 0,-2-2 0 0,-10 2-16 16,9-4-1536-16,0-2-304 0</inkml:trace>
  <inkml:trace contextRef="#ctx0" brushRef="#br0" timeOffset="108543.23">19251 11785 11967 0,'0'0'1072'0,"0"0"-864"16,0 0-208-16,0 0 0 0,0 0 2064 0,0 0 368 15,0 0 80-15,0 0 16 0,11-1-1888 0,0-1-368 0,-1 1-80 0,-10 1 0 16,11 0 16-16,-1 0 16 0,1-1 0 0,-11 1 0 15,10 0-64-15,-10 0-16 0,10 1 0 0,-10-1 0 16,0 0 272-16,0 0 48 0,0 0 16 0,0 0 0 16,0 0 256-16,0 9 48 0,0-9 16 0,-5 11 0 15,-1-2-32-15,-1-2-16 0,1 3 0 0,-2-1 0 16,-1 1-384-16,1-1-80 0,0 3-16 0,0 0 0 16,-1-1-144-16,1 3-128 0,-1-1 144 0,0 1-144 15,-1 0 128-15,0 3-128 0,3-1 0 0,0 2 0 16,1 0 128-16,-2 3-128 0,0-3 0 0,3 2 144 15,0-2-144-15,-2 2 0 0,-1 1 0 0,3 0 0 16,0-1 0-16,1 3 0 0,1-1 0 0,2 0 0 0,0-1 0 16,2-2 0-16,2 0 0 0,0-1 0 0,1-3 0 0,3 0 0 15,1-1 0-15,1-2 0 0,3 0 0 0,-1-2 0 16,2-2 0-16,0-2 0 16,2 1-448-16,-2-1 16 0,0-2 16 0,1-2 0 15,-1 0-1632-15,2-2-336 0,-1 0-64 0,0 0-8528 16</inkml:trace>
  <inkml:trace contextRef="#ctx0" brushRef="#br0" timeOffset="108849.58">19506 12167 19343 0,'0'0'1728'0,"0"0"-1392"0,-9 8-336 0,3-2 0 16,0 2 2816-16,2 2 512 0,2 2 80 0,2 1 32 15,2 0-2976-15,1-2-464 0,0-2-336 0,-1 1 48 16,1-1 80-16,-3-9 16 0,2 10 0 0,-2-10 0 15,4 9-288-15,-4-9-48 0,0 0-16 0,0 0 0 16,0 0-416-16,0 0-96 0,0 0-16 0,0 0 0 16,0 0-2096-16,0 0-416 0</inkml:trace>
  <inkml:trace contextRef="#ctx0" brushRef="#br0" timeOffset="109053.3">19420 11962 30399 0,'0'0'2704'0,"0"0"-2160"16,0 0-544-16,0 0 0 0,0 0 2048 0,0 0 320 16,0 0 48-16,0 0 16 15,0 0-3008-15,0 0-576 0,0 0-128 0,0 0-32 16,9 4-2208-16,-9-4-432 0</inkml:trace>
  <inkml:trace contextRef="#ctx0" brushRef="#br0" timeOffset="109566.98">19646 11797 29375 0,'-15'-6'1296'0,"15"6"272"0,-10-4-1248 0,0 2-320 16,-1 1 0-16,2-1 0 0,9 2 224 0,0 0-16 16,0 0 0-16,0 0 0 0,-9-2-208 0,9 2 0 15,0 0 128-15,0 0-128 0,-9 0 256 0,9 0 0 16,0 0 0-16,0 0 0 0,0 0 160 0,0 0 32 16,0 0 16-16,4 10 0 0,-2 1 192 0,1-1 48 15,1 0 0-15,-2 2 0 0,-2-12-160 0,6 13-32 16,0-2 0-16,-1 2 0 0,1 0-176 0,-1 0-32 0,1 1-16 15,1-1 0-15,1 0-288 0,-1 0 128 16,3 1-128-16,0 2 0 0,3 0 0 0,-1 1 0 0,-2 0 0 16,1 0 0-16,-1 2 0 0,0-2 0 0,1 3 0 0,-2-2 0 15,-1 3 0-15,0-2-176 0,-1 0 32 0,0 0 0 16,-3 2-144-16,0 1-32 0,-2-1 0 0,0 0 0 16,-5-3 0-16,-1-1 0 0,-1-1 0 0,-3-1 0 31,-1 4-96-31,-3-4-32 0,-3-2 0 0,-1 0 0 15,0-1-192-15,-1 0-64 0,-2-3 0 0,-1-3-8912 0,-1 2-1792 0</inkml:trace>
  <inkml:trace contextRef="#ctx0" brushRef="#br0" timeOffset="110389.11">20648 12400 18767 0,'0'0'832'0,"0"0"176"0,0 0-816 0,0 0-192 0,0 0 0 0,0 0 0 16,0 0 1664-16,0 0 272 0,0 0 64 0,7 9 16 15,-3 2-896-15,0 2-176 0,-2 1-48 0,3 3 0 16,2 3-128-16,-2 2-16 0,-2 0-16 0,1 4 0 15,1 3-160-15,0 1-48 0,-2 0 0 0,1 0 0 16,2-2-208-16,1 2-32 0,-2-2-16 0,-1 0 0 16,-2-1-272-16,2-5 160 0,0-3-160 0,-1 1 128 15,-4-2-128-15,1-1-272 0,1-4 64 0,-1-1 16 16,-3-3-1552-16,3-9-304 16,0 0-64-16,0 0-16 0</inkml:trace>
  <inkml:trace contextRef="#ctx0" brushRef="#br0" timeOffset="110631.25">20458 12718 46015 0,'0'0'2048'0,"0"0"400"0,0 0-1952 0,0 0-496 16,0 0 0-16,5-7 0 15,6 1-512-15,3 2-208 0,5-2-48 0,4-1 0 16,1 1 176-16,5 1 16 0,5-1 16 0,0 1 0 16,-2 1-16-16,4 0 0 0,1 0 0 0,0 2 0 15,-3-3-480-15,-2 1-96 0,-3-1-32 0,-1 1 0 16,-4 1-272-16,-3 2-48 0,-5-1-16 0,-2 2-7904 0,-1-5-1584 0</inkml:trace>
  <inkml:trace contextRef="#ctx0" brushRef="#br0" timeOffset="111277.78">21502 11902 40479 0,'0'0'1792'0,"-9"-4"384"0,-1 2-1744 0,1 2-432 16,9 0 0-16,-8 8 0 15,8-8-704-15,-4 15-208 0,1 0-48 0,4 0-16 16,2 1 288-16,1 5 64 0,1 1 16 0,2 5 0 0,-1 3 480 0,2 7 128 16,1 6 0-16,-1 0 0 0,-1 2 0 0,-2 1 128 15,0-3 0-15,-1 1 0 0,-1-1 128 0,-3-2 32 16,-3-5 0-16,2-1 0 0,-2 1 128 0,0-1 32 15,-1-1 0-15,1-2 0 0,-1-4-32 0,0-1 0 16,0-2 0-16,1-3 0 0,1-1-32 0,2-7 0 16,0-1 0-16,0 0 0 0,0-2-80 0,0-11-32 0,4 9 0 0,-4-9 0 15,0 0-16-15,0 0-16 0,0 0 0 0,0 0 0 16,10-3-112-16,-10 3 0 0,10-10-128 0,-2-1 192 16,-1-2 32-16,1-4 0 0,-1 0 0 15,1-2 0-15,-3-7-64 0,2 0-16 0,-1-2 0 0,0 1 0 16,-1-2-144-16,1 3 128 0,1 4-128 0,-1 1 128 15,2 0-128-15,0 4 0 0,-1 4 0 0,0 2 0 16,3-1 256-16,0 3-16 0,0 2-16 0,2-1 0 16,0 2-224-16,1 1 0 0,-1 2 0 0,1 2 0 15,1 1 0-15,0 0 0 0,1 0-128 0,-1 1 128 16,0 4-144-16,-1 1 144 0,0 0 0 0,-1 2-144 16,-3 2 144-16,2 2 0 0,0 0-144 0,1 2 144 0,-1 0 0 15,-2 1-144-15,0-1 144 0,-1 2 0 0,0 1 0 16,-2 0 0-16,-2-2 0 0,0 1 0 0,-2 0 0 0,0-1 0 15,-4 0 0-15,1-2 0 0,0-2 0 0,-2 2 128 16,-2 0 0-16,-1-1 16 0,-2-1-144 0,-3-1 128 16,-2-1-128-16,0 0 128 0,-2 0 48 0,-2-1 0 15,-3-3 0-15,-2 1 0 0,-2 0-48 0,1-1 0 16,2-1 0-16,-2 0 0 0,-3 0-288 0,1-3-64 16,1-1-16-16,2-2-13376 15,0-2-2672-15</inkml:trace>
  <inkml:trace contextRef="#ctx0" brushRef="#br0" timeOffset="116504">3224 14953 35247 0,'0'0'1552'0,"-4"-9"336"0,-2 4-1504 0,6 5-384 0,0 0 0 0,0 0 0 16,0 0 0-16,0 0 128 0,0 0-128 0,0 0 0 16,0 0 0-16,0 0-288 0,-7 7 48 0,7-7 16 0,0 0 224 0,-1 10 0 15,1-10 0-15,0 0 0 0,2 13 272 0,1-3 48 16,-3-10 16-16,3 12 0 0,1 2 144 0,-1-4 32 15,-3-10 0-15,4 12 0 0,-1 0 80 0,0 0 32 16,1 1 0-16,-1 1 0 0,0-1-48 0,1 0-16 16,0 4 0-16,0 0 0 0,-2 3-256 0,2 0-48 15,2 3-16-15,-1-1 0 0,0 0-240 0,1 4 176 16,1 1-176-16,2 2 160 0,2 0-160 0,-1-1 0 16,-2 2 144-16,4-1-144 0,2-2 0 0,-1 2 0 15,-3-1 0-15,1-2 0 0,-2 0 0 0,1 1 0 16,-1-1 0-16,-1 0 128 0,-1 0-128 0,-2 0 0 0,-2-1 0 15,-3 4 128-15,0 3 0 0,-3-2 16 16,-1-4 0-16,-4 2 0 0,-3-5 32 0,0 1 0 0,3-2 0 0,0-2 0 16,-2-2 176-16,-2-1 32 0,1-2 16 0,0-2 0 15,1-2-80-15,-2-2-32 0,-1-1 0 0,0-2 0 16,2-2-64-16,-2 1-16 0,-1-3 0 0,-2 0 0 16,-1 0-16-16,2-2 0 0,-2-3 0 0,0 0 0 15,-3-3-32-15,1-1-16 0,-2-4 0 0,0-1 0 16,-1-1-144-16,-2 0 0 0,2-3 144 0,-1 2-144 15,-1-4 0-15,2 2 0 0,0 0 0 0,0 3 128 16,0 3-304-16,2-2-48 0,2 2-16 0,2 3 0 16,3 6-224-16,2-4-48 0,-4-2-16 15,7 2 0-15,8 5-1264 0,0 0-240 0,-5-4-48 0,5 4-16 16,0 0-928-16,0 0-192 0,0 0-48 0</inkml:trace>
  <inkml:trace contextRef="#ctx0" brushRef="#br0" timeOffset="117098.01">4197 14557 23039 0,'7'-10'2048'0,"-7"10"-1648"0,0 0-400 0,0 0 0 15,0 0 1920-15,0 0 320 0,0 0 48 0,0 0 16 16,0 0-1904-16,0 0-400 0,0 0 0 0,0 0 0 16,0 0 0-16,3 14 240 0,-3-3-48 0,-1 1 0 15,-3 0-16-15,0 1-16 0,-1 0 0 0,-2 0 0 16,-3 2 240-16,-1 1 48 0,0 2 16 0,-1 1 0 16,-1 1 144-16,-3 3 32 0,-2 0 0 0,1 2 0 0,1 0 96 15,-1 2 32-15,0 3 0 0,2 3 0 16,1 0-144-16,-5 4-32 0,-4 2 0 0,1 0 0 0,2 3-192 0,1 2-32 15,-1 5-16-15,2 3 0 0,-1 5-208 0,4 2-144 16,0-5 192-16,4 0-192 0,-1-3 144 0,4-6-144 16,3 0 0-16,2-2 144 0,1-3-144 0,3 1 0 15,3-1 144-15,1-1-144 0,2-2 128 0,2-4-128 16,-1-1 128-16,2-4-128 0,3 0 0 0,0-1 0 16,-1-1 0-16,2-1 128 0,3-1-128 0,1-2 0 15,-2-1 0-15,2-1 0 0,2 0-240 0,1-3-64 16,-2 2-16-16,2-6 0 15,1 1-448-15,3-1-112 0,2-3-16 0,2-1 0 16,-1-4-384-16,0 1-64 0,2 0-32 0,1-2 0 16,1-1-2000-16,0-1-400 0,11 1-64 0,-7 1-32 0</inkml:trace>
  <inkml:trace contextRef="#ctx0" brushRef="#br0" timeOffset="118134.93">4267 15507 16575 0,'0'0'736'0,"-4"-8"160"0,-2 0-720 0,2 1-176 0,1-1 0 0,3 8 0 16,-1-9 3120-16,1 1 592 0,2-1 112 0,4 0 16 16,0 1-3200-16,1-1-640 0,-1-1-160 0,2 3-16 15,0 3 176-15,0-3 0 0,-8 7 128 0,7-5-128 0,-7 5 320 16,0 0 0-16,0 0 0 0,0 0 0 0,11 5 368 15,-5 6 64-15,-2 2 16 0,-1 2 0 0,-3 5 128 0,0 3 16 16,-1 3 16-16,-1 2 0 0,1 2-176 0,0-4-48 16,-1 1 0-16,2-1 0 0,2 0-320 0,2-1-80 15,1 0-16-15,1-3 0 0,1-2-288 0,1-2 160 16,0 0-160-16,3-4 128 0,0-2 0 0,-1-3-128 16,-10-9 192-16,14 3-64 0,2-3 64 0,-3-3 16 15,-2-2 0-15,0-3 0 0,4-1-48 0,-2-3-16 16,-2-2 0-16,-1 0 0 0,-4-1-144 0,1 2 160 15,0-1-160-15,3 2 160 0,-1-1-160 0,-2 5 0 16,3 1 0-16,-10 7 128 0,10-4-128 0,0 2 0 16,2 2 0-16,-1 4 0 0,-2 2-192 0,0 3 192 15,0 0-160-15,0-3 160 0,0 3-128 0,2 1 128 0,-3-1 0 16,1 0-144-16,0-3 144 0,-9-6 0 0,10 7 0 16,-1-3 0-16,-9-4 0 0,12 4 0 0,-12-4 0 0,10 1 0 15,-10-1 0-15,11-1 128 0,-11 1-128 0,10 0 128 16,-10 0-128-16,11 1 176 0,-11-1-176 0,0 0 192 15,9 5 16-15,0 2 16 0,1-1 0 0,-2 1 0 16,-8-7-64-16,11 8-16 0,-1-1 0 0,2 0 0 16,0-6-144-16,-1 2 0 0,1-2 0 0,1-1 0 15,0-1 0-15,0-2 0 0,-2-1 0 0,0-2 0 16,1-3 208-16,0 1 16 0,-2-3 0 0,1 1 0 16,0-2-80-16,0 2-16 0,-3-6 0 0,-2 2 0 15,-2 1 16-15,1-3 0 0,2-2 0 0,-3-2 0 16,-4 1 32-16,4-3 0 0,2-2 0 0,1-1 0 0,1 1-176 15,-3-2 0-15,-1-3 0 0,0 1 0 0,1 1 0 16,-1 2 0-16,-2 1 0 0,2 3 0 0,0 4 0 0,0 4-176 16,-1-3 48-16,-3 6 0 15,-2-1-400-15,2 11-80 16,3-9-16-16,-3 9 0 0,0 0-1552 0,0 0-320 0,0 0-64 0,0 0-9008 16,0 0-1792-16</inkml:trace>
  <inkml:trace contextRef="#ctx0" brushRef="#br0" timeOffset="118530.01">5315 15675 20271 0,'0'0'896'0,"0"0"192"0,0 0-880 0,-10 9-208 0,-1-2 0 0,5 1 0 16,6-8 5696-16,-4 13 1104 0,3 0 224 0,1-2 32 15,0-11-5856-15,4 16-1200 0,-1-2-192 0,1-1-64 0,-4-13 64 16,6 15 32-16,-1-3 0 0,-1 2 0 0,0 3-16 0,-2-4 0 16,1-1 0-16,-3-12 0 15,-1 13-208-15,1-2-64 0,0-11 0 0,0 0 0 16,-2 12-64-16,2-12 0 0,0 0-16 0,0 0 0 16,0 0-1280-16,-2 12-256 0,0-3-48 0,2-9-8480 15,0 0-1696-15</inkml:trace>
  <inkml:trace contextRef="#ctx0" brushRef="#br0" timeOffset="118938.59">5796 15967 35711 0,'0'0'1584'0,"0"0"320"0,0 0-1520 0,-2 12-384 15,-1 1 0-15,2-1 0 0,0-1 832 0,1 1 112 16,0 0 16-16,1-2 0 0,1 1-736 0,1-2-224 16,-2 1 128-16,-1-10-128 0,4 9 0 0,-4-9-272 15,7 8 48-15,-7-8 16 16,0 0-624-16,10 4-128 0,-10-4-32 0,11-1 0 15,-11 1-1984-15,11-9-400 0</inkml:trace>
  <inkml:trace contextRef="#ctx0" brushRef="#br0" timeOffset="119128.32">6182 16005 50559 0,'3'21'2240'0,"-4"-11"464"0,-5-1-2160 0,-3-2-544 0,-3-4 0 0,12-3 0 31,0 0-320-31,2 10-192 0,0 0-16 0,-2-10-16 16,6 7-1680-16,3 1-336 0,2-3-64 0,0-4-10176 0,-11-1-2048 0</inkml:trace>
  <inkml:trace contextRef="#ctx0" brushRef="#br0" timeOffset="119353.52">6607 16057 47343 0,'2'-14'2096'0,"-2"14"432"0,0 0-2016 0,0 0-512 15,0 0 0-15,0 0 0 0,0 0 0 0,10 6-320 16,-10-6 64-16,12 6 0 16,-2-3-1616-16,1 1-320 0,0-4-64 0,1 0-16112 0</inkml:trace>
  <inkml:trace contextRef="#ctx0" brushRef="#br0" timeOffset="120282.48">7258 15373 5519 0,'5'-12'496'0,"-5"12"-496"15,0 0 0-15,1-8 0 0,-1-2 3552 0,0 10 608 16,0 0 128-16,0 0 32 0,3-9-1600 0,0 2-320 16,-3 7-64-16,0 0-16 0,0 0-576 0,0 0-112 0,0 0-32 0,0 0 0 15,0 0-448-15,0 0-80 0,0 0-32 0,9 12 0 16,-2 3-320-16,3 4-64 0,-1 2-16 0,-3 1 0 15,-2-4-64-15,0 2 0 0,0 2-16 0,1-3 0 16,0 1-304-16,1 1-48 0,-2 1-16 0,-1-4 0 16,0-2 48-16,1-1 0 0,-1 0 0 0,-1-1 0 15,1 2-64-15,-1-5-16 0,0 0 0 0,0-1 0 16,-2-10 32-16,0 0 16 0,4 7 0 0,-4-7 0 16,0 0-16-16,0 0 0 0,11 2 0 0,-11-2 0 15,10-1-64-15,-10 1 0 0,12-8-128 0,-3 2 192 16,-1-3-192-16,0 0 176 0,-2-3-176 0,1 1 160 15,-1 2-160-15,1-1 0 0,-2-1 0 0,1 2 128 16,0 0-128-16,-6 9 0 0,5-10 0 0,0 2 0 0,-5 8 0 16,9-7 0-16,-9 7 0 0,12-2 0 0,-12 2-128 15,12 4 128-15,-2 0-160 0,-1 1 160 0,0 0-144 16,-1 3 144-16,0 0-128 0,-2 1 128 0,1 0 0 0,0 0-160 16,-2 0 160-16,0 0 0 0,0 0 0 0,2 1 0 15,-1-3 0-15,-6-7 0 0,8 11 0 0,0-5 0 16,-8-6 0-16,10 8 0 0,-1-3 0 0,1-1 0 15,-10-4 0-15,13 7 0 0,-2-5 0 0,1 2 0 16,-2-4 128-16,1 0-128 0,-11 0 144 0,13-4-16 16,0 2 0-16,1-2 0 0,1 0 112 0,-1-1 16 15,0 0 0-15,-1 1 0 0,-1 2-64 0,-1-2-16 16,-1 2 0-16,0-3 0 0,1-1-16 0,-2 1 0 16,-1 0 0-16,1 0 0 0,-1 1 0 0,0-3 0 15,-2-3 0-15,2-1 0 0,0 0 0 0,1-2 0 0,0 0 0 16,-1-2 0-16,-2 2-16 0,2-5 0 0,1 0 0 15,0-3 0-15,-1-1-144 0,0-7 160 0,-1 2-160 0,-1-3 160 16,1 0-160-16,-1-4 0 0,-1 2 0 16,-1 5-176-16,-1 1-176 0,-1 4-32 0,1 4-16 0,-2 3 0 31,-2 6-368-31,0-3-64 0,-1 6 0 0,2 6-16 16,0 0-1824-16,0 0-352 0,0 0-80 0,-6 9-16 15,6-9-560-15,-7 14-112 0</inkml:trace>
  <inkml:trace contextRef="#ctx0" brushRef="#br0" timeOffset="121351.01">8006 16160 1839 0,'0'0'0'0,"0"0"160"0,0 0-160 16,0 0 0-16,7-9 0 0,-7 9 0 0,4-9 3712 0,-4 9 720 15,3-12 144-15,-1 3 32 0,-4 0-2320 0,2 9-464 16,-1-11-96-16,1 1 0 0,1 0-256 0,1 1-64 15,-2-1 0-15,1 3 0 0,2-3-272 0,-1 4-64 16,-2 6-16-16,3-11 0 0,1 2 48 0,0 2 16 16,-4 7 0-16,5-10 0 0,0 1-48 0,2 0-16 15,-2 0 0-15,0 0 0 0,0 0-336 0,2-2-64 16,1 1-16-16,-1-1 0 0,1-2-176 0,1 2-32 16,2-4-16-16,-2 0 0 0,-1-4 128 0,0 1 32 15,-1 0 0-15,0 0 0 0,-2-2 0 0,2 2 0 16,-1 2 0-16,1-2 0 0,-2 1-368 0,0 3-64 0,0 1-16 15,2 2 0-15,-7 11-128 0,0 0 0 0,5-8 0 0,-5 8 0 16,0 0 0-16,0 0 0 0,11 0 0 0,-2 6-176 16,-2-1 176-16,1 5-128 0,-2 2 128 0,-1 1-128 15,-1 1 128-15,1 3 0 0,1-2-144 0,-2 3 144 16,-4 0 0-16,3 0 0 0,1 1 0 0,0-4 0 16,0 0 0-16,-2-4 0 0,0 1 0 0,0 0 0 15,1 0 0-15,-3-12 0 0,0 0 0 0,2 11 0 16,-2-11 144-16,0 0-144 0,0 0 160 0,0 0-160 15,0 0 176-15,0 0-176 0,0 0 192 0,11 4-192 16,-11-4 192-16,10-2-64 0,-2-5 0 0,-1 1-128 16,-1-3 192-16,1-1-192 0,-1-1 192 0,1-2-192 15,-1 0 160-15,1-4-160 0,-2 0 128 0,1-2-128 16,1 1 0-16,-1 1 128 0,1 0-128 0,1 3 0 0,0 0 0 16,-2 1 0-16,-1 1 0 0,1 1 0 0,-1 2 0 0,-5 9 0 15,5-10 0-15,-5 10 0 0,7-9 0 0,-1 1 0 16,-6 8 0-16,7-7 0 0,-7 7-128 0,6-6 128 15,1-2 0-15,-7 8 0 0,7-5 0 0,-7 5 0 16,8-7-144-16,0 3 144 0,-8 4 0 0,9-2 0 16,-9 2 0-16,11 0 0 0,-11 0-144 0,9 6 144 15,-3 2 0-15,1 4-144 0,-1 2 144 0,0 4 0 16,-3 3-144-16,3-1 144 0,-1 1 0 0,-1 1 0 16,-2 3 0-16,2 1 0 0,0 1 0 0,1-2 0 15,1-4 0-15,-1-2 0 0,-1 1-128 0,0-5 128 16,1 1 0-16,0 0 0 0,-1-2-144 0,1-1 144 15,2-1-192-15,-2-3 192 16,-1 0-496-16,-4-9 16 0,6 8 0 0,-6-8 0 16,7 8-1104-16,-2-2-208 0,-5-6-64 0,0 0-11248 0,0 0-2256 0</inkml:trace>
  <inkml:trace contextRef="#ctx0" brushRef="#br0" timeOffset="122359.9">8912 15852 10127 0,'0'0'896'16,"0"0"-704"-16,12 8-192 0,-2-1 0 15,1-1 5008-15,1 1 976 0,-1 3 192 0,2 1 32 16,0-1-5008-16,2 2-1008 0,-1 0-192 0,0-1 0 16,-1 2 0-16,0 2-176 0,0 0 176 0,-2 2-128 0,-2 3-160 0,-2-3-32 15,-2-2 0-15,-1 2 0 0,-3 2 48 0,-1-1 0 16,-1-1 0-16,-2-1 0 0,-1-1 272 0,-1 0-192 15,-2-1 192-15,1-1-160 0,-1 0 160 0,0-4 0 16,-3 3 0-16,1-2-128 0,0-1-192 0,-1 0-48 16,-2-2 0-16,0-2-8160 15,2 0-1648-15</inkml:trace>
  <inkml:trace contextRef="#ctx0" brushRef="#br0" timeOffset="122989.19">9427 14995 32255 0,'0'0'1424'0,"0"0"304"0,0 0-1392 0,0 13-336 0,0 0 0 0,4 2 0 16,1 4 1552-16,4-1 240 0,3 1 64 0,1 4 0 16,0-1-1856-16,0 3-272 0,0 2-112 0,-1 3 0 15,0 4 224-15,0 2 160 0,-3 1-192 0,-2 1 192 16,0 1 0-16,-2-5 0 0,-1-2 0 0,-1-1 0 16,-2-2 0-16,-2-3 128 0,-3 0 0 0,1-2 16 15,1-6 336-15,-1 0 64 0,-1-1 16 0,1-1 0 0,1-4-96 0,2-12-16 16,0 0 0-16,0 9 0 0,0-9-112 0,0 0-16 15,0 0-16-15,0 0 0 0,0 0-64 0,12-5-16 16,-2-5 0-16,-1 1 0 0,-1 0-224 0,-2-3 144 16,1-2-144-16,0 0 128 0,-2-2-128 0,1-2 0 15,1-2 0-15,1 1 128 0,-1-1-128 0,1 3 0 16,-1-2-192-16,1 4 192 0,1 5-208 0,-1 2 80 16,-1 2 128-16,1 0-208 0,0 4 208 0,-8 2 0 15,12 0 0-15,-12 0 0 0,13 4 0 0,0 2-176 16,-1 1 176-16,-1 0-160 0,2 1 160 0,-1 3 0 15,1-2 0-15,-1 1-128 0,-3 1 128 0,0-2 0 16,0 1 0-16,-2 2 0 0,-3 0 0 0,1-1 0 16,0 0 0-16,-4 1-128 0,-5-1 128 0,1 1 0 0,-1-1 0 15,-2 0-128-15,-3-2 128 0,-1 2 0 0,-2 1 128 16,0-3-128-16,-1-1 192 0,-1 1-16 0,-2 0-16 0,2-1 0 16,0-2-160-16,-1-1 128 0,1-1-128 0,0 1 128 15,-1-2-128-15,2-2-144 0,3-1 144 0,-1-1-208 31,2 0-304-31,0-2-48 0,3-1-16 0,-1-1 0 16,-1 0-1152-16,2-2-256 0,6 7-32 0,-5-11-16 16,1 1-1744-16,1 3-368 0,-1-8-64 0,5 2-16 0</inkml:trace>
  <inkml:trace contextRef="#ctx0" brushRef="#br0" timeOffset="123549.83">9885 14544 19343 0,'0'0'1728'0,"-7"-6"-1392"0,2 2-336 0,-1-1 0 16,-2 1 2816-16,8 4 512 0,0 0 80 0,0 0 32 15,0 0-2608-15,0 0-528 0,0 0-112 0,0 0 0 16,0 0 192-16,0 0 64 0,0 0 0 0,11 4 0 15,1 1-128-15,1 2-32 0,3-1 0 0,2 5 0 16,2 2-48-16,1 1-16 0,-1 3 0 0,4 4 0 16,2 4 160-16,0 4 16 0,0 1 16 0,0 3 0 15,0 7-32-15,0 0 0 0,0-1 0 0,0 1 0 16,2 2-256-16,1-1-128 0,-1-4 128 0,2 3-128 16,-2-1 192-16,0-2-32 0,0 6-16 0,-2-3 0 15,-2-1 112-15,0-3 0 0,-3 2 16 0,-2-1 0 16,0-1-144-16,-4-1-128 0,-3-2 144 0,-2-2-144 0,0-2 256 0,-5 1-32 15,-3-4-16-15,1 1 0 0,-4 1-208 0,-3 0 176 16,-4 0-176-16,-3-1 160 0,0 0-160 0,-5 3 0 16,-3-1 144-16,-5 0-144 0,-1-3 0 0,2-1 0 15,-2-3 0-15,-2-1-192 0,-5-1-96 0,4-3-32 16,0-2 0-16,4-2 0 16,0-3-368-16,3-1-80 0,2-5 0 0,0 0-16 15,3-5-1312-15,2-2-256 0,3-3-48 0,3-3-11936 0</inkml:trace>
  <inkml:trace contextRef="#ctx0" brushRef="#br0" timeOffset="124038.03">11149 15424 13823 0,'0'0'608'0,"0"0"128"0,2-7-592 0,-2 7-144 16,0-5 0-16,0 5 0 0,4-5 3856 0,-4 5 752 15,0 0 128-15,0 0 48 0,10-4-3520 0,0 0-704 16,1 1-144-16,1-2-32 0,1 4 288 0,1-2 48 15,0 0 16-15,2 0 0 0,1-3-288 0,2 4-64 16,2-1-16-16,2-1 0 0,0-5-128 0,4 1-32 16,3 2 0-16,2-1 0 0,-1 1-208 0,-2-1 0 15,-3 1 0-15,1-3 0 0,2-2 0 0,-3 2 0 0,-3-1 0 16,-1 2 0 0,-2 0-336-16,-2 0-112 0,-3 2-32 0,-2-1 0 15,-2 1-832-15,0 0-160 0,-1 0-48 0,-2 2-8064 0,-8 4-1616 0</inkml:trace>
  <inkml:trace contextRef="#ctx0" brushRef="#br0" timeOffset="124554.37">11049 15628 16575 0,'0'0'736'0,"0"0"160"0,0 0-720 0,0 0-176 0,0 0 0 0,0 0 0 16,0 0 3280-16,13 3 624 0,-1 1 128 0,3-4 32 15,4 1-2448-15,-1 0-480 0,0-1-112 0,3 0 0 16,1-1 160-16,2 0 32 0,2-3 16 0,1 1 0 16,0-1-288-16,5 0-64 0,2-2-16 0,1-1 0 15,-1 2-432-15,0 1-96 0,1-2-16 0,-1 1 0 16,0-2-320-16,-3 3 144 0,-5 0-144 0,-2 0 0 16,-4 0-288-1,-1 2-160-15,-5-2-48 0,-2 1 0 0,-2-1-624 0,-1 2-128 16,-9 2-32-16,0 0 0 0,11 0-2240 0,-11 0-448 15,0 0-80-15</inkml:trace>
  <inkml:trace contextRef="#ctx0" brushRef="#br0" timeOffset="129005.28">9140 17478 2751 0,'0'0'256'0,"0"0"-256"16,0 0 0-16,0 0 0 0,0 0 7168 0,0 0 1376 16,0 0 288-16,0 0 48 0,0 0-7344 0,0 0-1536 15,0 0-192-15,0 0-80 0,0 0 80 0,8 9 32 16,0-1 0-16,0 1 0 0,2 4 160 0,1-2 0 16,-1 0 160-16,1 4-160 0,-1 0 432 0,3 6-16 15,1 0 0-15,-1 1 0 0,-1-2 240 0,1 1 48 16,3 2 16-16,1-1 0 0,-3 1-256 0,0 0-48 15,3 4-16-15,0-3 0 0,0-2-272 0,-1 2-128 16,-3-5 128-16,0 2-128 0,3-2 128 0,-3-2-128 16,-4 0 0-16,1-1 128 0,1-2-384 0,-1-3-96 0,1-3-16 15,-2-3 0 1,-9-5-2320-16,10 2-448 0,-10-2-112 0</inkml:trace>
  <inkml:trace contextRef="#ctx0" brushRef="#br0" timeOffset="129303.36">9674 17438 35935 0,'0'0'3200'0,"-11"2"-2560"0,1 4-512 0,-1 1-128 15,2 4 1296-15,1 3 240 0,2 4 64 0,1 3 0 16,-1 5-1600-16,1-1-432 0,-1 0-16 0,-1 4-16 0,-1 2 272 0,2 2 192 15,-2 0-208-15,0 4 80 0,-1 3 128 0,1 6 0 16,-1-2 0-16,3 2 0 0,-4-2 0 0,1 2 144 16,0-6-16-16,0-2-128 0,-1-3 208 0,-1-2-64 15,-1-2-16-15,1-3 0 0,-1-1-128 0,0-2 0 16,2-2 0-16,2-3 128 0,-1-2-352 0,0-2-80 16,-2-3-16-16,2 0 0 15,0-5-1728-15,9-8-336 0,0 0-80 0,0 0-16 16,0 0-976-16,0 0-208 0,-8-16-48 0,6-1 0 0</inkml:trace>
  <inkml:trace contextRef="#ctx0" brushRef="#br0" timeOffset="129908.62">9108 17219 25103 0,'0'0'1104'0,"0"0"240"0,-9 0-1072 0,9 0-272 16,0 0 0-16,-9 2 0 0,9-2 176 0,0 0-32 16,0 0 0-16,0 0 0 0,0 0 0 0,0 0 0 15,0 0 0-15,0 0 0 0,0 0 288 0,11 3 48 16,0-4 16-16,-1-1 0 0,-1 1 80 0,2-2 32 16,-2-4 0-16,1 0 0 0,-1 3 144 0,2-5 16 15,1 0 16-15,-1-1 0 0,1-2-16 0,-2 0-16 16,1 0 0-16,-1 1 0 0,-1-2-304 0,1-2-48 15,-1 2-16-15,2-4 0 0,2 0-256 0,-1-1-128 16,-1 0 0-16,-1 1 128 0,2-1-128 0,-1 1 0 16,1-2 0-16,-1 2 128 0,-1-2-128 0,-1 3 192 0,-1 3-192 15,2 1 192-15,2 2-192 0,-3 2 192 16,-2 2-192-16,-7 6 192 0,9-6-192 0,0 4 128 0,-9 2-128 0,12 0 128 16,-12 0-128-16,13 5 0 0,-1 2 0 0,-3 0 0 15,-9-7 0-15,6 13 0 0,1 4 0 0,-1 2 0 16,1-4 0-16,-1 2 160 0,0 0-32 0,-1 0-128 15,0 1 368-15,0 1-48 0,0-1 0 0,1 0 0 16,0-1-128-16,-1-1-16 0,1-2-16 0,0 0 0 16,2-1-160-16,-3 1 0 0,0-4 144 0,-5-10-144 15,8 10 0-15,-1 0 128 0,-1-4-128 0,1-1 0 16,-7-5-288-16,9 3-128 16,3 1-32-16,-2-7 0 0,2-1-1776 0,-1 0-352 0,1-1-80 0,0-1-12000 15</inkml:trace>
  <inkml:trace contextRef="#ctx0" brushRef="#br0" timeOffset="130887.67">10282 16675 6447 0,'0'0'272'0,"0"0"80"0,0 0-352 0,0 0 0 0,0 0 0 0,0 0 0 16,0 0 3584-16,0 0 656 0,0 0 128 16,0 0 32-16,-2-6-3520 0,2 6-704 0,0 0-176 0,0 0 0 15,0 0 0-15,0 0 0 0,0 0 0 0,0 0 0 16,0 0 256-16,0 0 0 0,0 0 16 0,0 0 0 15,0 0 592-15,0 0 112 0,0 0 32 0,0 0 0 16,0 0 80-16,0 0 32 0,0 0 0 0,0 0 0 0,0 0-320 0,0 0-64 16,0 0-16-16,-9 4 0 0,9-4-304 0,-7 7-64 15,1 1-16-15,6-8 0 0,-8 12-192 0,1 0-144 16,1-2 192-16,1 4-192 0,1 2 128 0,0 1-128 16,0 0 0-16,0 3 0 0,0-1 0 0,0 7 0 15,-1 2 0-15,1-1 0 0,1-2 0 0,2-1 0 16,0 1 0-16,-1 0 0 0,2-3 0 0,0-1 0 15,-1-3 0-15,1 0 0 0,1 1 0 0,2-2 0 16,-2-2 0-16,2 0 0 0,1-1 0 0,1-2-192 16,0-2 48-16,3-1 16 15,1-1-640-15,3-1-128 0,1-3-32 0,1-1 0 16,2 0-416-16,1 0-96 0,3-2-16 0,-1-1-6928 16,-1 0-1408-16</inkml:trace>
  <inkml:trace contextRef="#ctx0" brushRef="#br0" timeOffset="131213.26">10574 16967 28559 0,'0'0'1264'0,"0"0"272"0,-9-4-1232 0,9 4-304 16,-9 4 0-16,9-4 0 0,-8 7 1536 0,8-7 256 15,-4 8 64-15,4-8 0 16,0 0-1856-16,0 13-608 0,0 0 0 0,0-2 0 0,0 1 352 0,0 0 64 16,0-2 0-16,-1 2 16 0,-1-2-16 0,-1 5 0 15,0-5 0-15,1 2 0 0,-1 0 192 0,1-1 0 16,-1 1 0-16,0-3 0 0,3-9-240 0,0 0-16 15,-1 8 0-15,1-8 0 16,0 0-1088-16,0 0-208 0,0 0-48 0,0 0-10496 0</inkml:trace>
  <inkml:trace contextRef="#ctx0" brushRef="#br0" timeOffset="131394.66">10533 16716 27647 0,'0'0'1216'0,"0"0"256"0,-5-8-1168 0,5 8-304 0,0 0 0 0,0 0 0 16,0 0 480-16,0 0 32 0,0 0 16 0,0 0-9040 16,0 0-1792-16</inkml:trace>
  <inkml:trace contextRef="#ctx0" brushRef="#br0" timeOffset="131858.24">10641 16583 29423 0,'0'0'1296'0,"0"0"288"0,0 0-1264 0,0 0-320 16,0 0 0-16,0 0 0 16,0 0 368-16,0 0 16 15,0 0 0-15,0 0 0 0,0 0-384 0,0 0 0 0,12 3 0 0,-3 1 0 0,-9-4 0 0,12 7 0 16,-12-7 0-16,11 10 0 0,1 2 0 0,-2-1 0 0,0 0 0 0,-1 0 0 15,-1 2 0-15,-1 0 0 0,0 1 0 0,-1-1 0 16,1 1 144-16,-1 2 16 0,0 0 0 0,0 1 0 16,1 0 64-16,0 1 16 0,3 0 0 0,-1 2 0 15,-1 3-64-15,2-2-16 0,2-3 0 0,-3-1 0 16,0 1 112-16,0 1 32 0,0-2 0 0,2 0 0 16,0 2-96-16,-1 2-16 0,-5-3 0 0,0 2 0 15,1 1-192-15,-2-3 0 0,-4 0 0 0,-2 2 0 16,-3-1 0-16,-2 0 0 0,-2-2 0 0,0 1 0 15,-3 1-192-15,-1 0 0 0,-1-4 16 0,-1 0 0 16,0-1-208 0,2 0-64-16,2-1 0 0,1-4 0 0,-2-2-2800 0,3 1-560 0</inkml:trace>
  <inkml:trace contextRef="#ctx0" brushRef="#br0" timeOffset="132315.91">11424 17365 23039 0,'0'0'2048'0,"0"0"-1648"0,0 0-400 0,0 0 0 16,0 0 4480-16,0 0 832 0,0 0 144 0,11-5 48 31,1 3-4768-31,3-3-944 0,2 1-192 0,5 0-48 0,7-1 320 0,1 2 128 0,0 2-128 0,0-1 128 15,-1-4 0-15,-2 6-160 0,0-4 160 0,1 2 0 16,-2-1-160-16,-3 2 160 0,0 2-128 0,-1 2 128 16,0-3-288-16,-3 0 32 0,0 0 0 0,-1 0 0 15,0 1-480-15,-1-1-96 16,-3 0 0-16,1 1-16 0,-1 1-1328 0,-1 0-256 16,0-2-48-16,-2 4-6864 0,-11-4-1392 0</inkml:trace>
  <inkml:trace contextRef="#ctx0" brushRef="#br0" timeOffset="132563.07">11337 17713 43647 0,'-14'-7'1936'0,"6"2"400"0,1 3-1872 0,7 2-464 15,0 0 0-15,0 0 0 16,0 0-816-16,10-8-256 0,0 1-48 0,3 2-16 16,3 0 496-16,2 1 80 0,1-4 32 0,4 4 0 0,3 2 528 0,2-2 0 0,5-2 160 0,0 1-32 15,-2 1 16-15,-2 2 16 0,-3 0 0 0,-2 2 0 16,0-4 80-16,-1 3 16 0,1 1 0 0,-2 0 0 16,-1-1-256-16,0 1 0 0,-2 1 0 0,2 0 0 15,-1-2 0-15,1 1-192 0,1 0 48 0,0 1 0 31,1-1-2288-31,2-1-464 0,0 0-96 0,0-3-11344 0</inkml:trace>
  <inkml:trace contextRef="#ctx0" brushRef="#br0" timeOffset="133680.91">13711 16680 13823 0,'0'0'608'0,"0"0"128"0,0 0-592 0,0 0-144 0,0 0 0 0,0 0 0 16,0 0 3552-16,0 0 672 0,0 0 144 0,0 0 32 15,-9 3-2800-15,9-3-576 0,-8 4-96 0,8-4-32 16,-10 5-192-16,10-5-32 0,0 0-16 0,-9 3 0 15,1 2-160-15,8-5-48 0,-11 3 0 0,0-1 0 16,-2 1-16-16,1-1-16 0,0 2 0 0,0 1 0 16,-1 1 0-16,-2 0 0 0,-5-1 0 0,1 1 0 15,-1-1-144-15,-1 1-16 0,-1 2-16 0,-1 3 0 16,-1-4-80-16,1 4-16 0,-2-2 0 0,-1 1 0 16,0 2 64-16,-2-3 16 0,1 2 0 0,0-1 0 0,1-1-16 15,-1 0 0-15,3 1 0 0,-2 0 0 0,-4 2-80 0,2-3 0 16,2 0-128-16,1 3 192 0,-1-3-192 0,3 1 0 15,2 1 128-15,1-2-128 0,2-1 128 0,1-3 0 16,2-1-128-16,2 0 192 0,1 0-48 0,3-2-16 16,0-1 0-16,9-1 0 0,0 0 80 0,0 0 16 15,0 0 0-15,0 0 0 0,0 0-32 0,0 0-16 16,0 0 0-16,0 0 0 0,0 0-176 0,11 10 160 16,1-1-160-16,1-4 160 0,0 1-160 0,4-2 160 15,3 4-160-15,1-4 160 0,-1 0-160 0,4 1 160 16,1-2-160-16,2 1 160 0,2 0-160 0,-2 0 128 15,-1-2-128-15,-1 2 128 0,0 0-128 0,-1 1 160 16,1-4-160-16,0 5 160 0,-2-4 64 0,1 4 16 16,-2-4 0-16,0 2 0 0,-2 0-64 0,-1 0-16 0,1-2 0 15,-2 1 0-15,-2 0-160 0,-1-2 160 0,1 2-160 0,-2-1 160 16,-2 2-160-16,0-1 0 0,-2-1 144 0,-10-2-144 16,11 3 0-16,-11-3 128 0,9 4-128 0,-9-4 0 15,0 0 0-15,0 0 0 0,0 0 0 0,0 0 128 16,0 0-128-16,0 0 0 0,0 0 0 0,0 10 128 15,0-10-128-15,-5 8 0 0,-3-3 0 0,0 2 0 16,-1-1 0-16,0 2 0 0,-2-1 0 0,0 1 0 16,-2-1 0-16,-2 1 0 0,-2 1 0 0,-1 2 0 15,-2-3 0-15,1 1 0 0,-1 1 0 0,-2 1 0 16,-1 0 0-16,-2 1 0 0,0 1 0 0,0 0 0 16,1-1 0-16,-2 1 0 0,-2 1 0 0,2 3 0 0,3 1 0 15,-1-1 0-15,1 3 0 0,1 1-128 0,1 2 128 16,0 1 0-16,-1-1 0 0,2 1-128 0,3-2 128 15,2-1 0-15,-1-2 0 0,3-1 0 0,0-1 0 0,1 0 0 16,2-1 0-16,1 0 0 0,-1-3 0 0,4-2 0 16,-1 1 0-16,2 0 0 0,0-2 0 0,2 2 0 15,2-2 0-15,1 1 0 0,0-11 0 0,3 13 144 16,1 0-144-16,1-1 0 0,1-3 256 0,2 0-48 16,1 1-16-16,2 1 0 0,0-2 0 0,2 0 0 15,2-1 0-15,3 1 0 0,2 1-16 0,2 0-16 16,3-4 0-16,2 1 0 0,2-1 0 0,4-1 0 15,5-2 0-15,0-3 0 0,-1 3 32 0,3-5 0 16,3-2 0-16,0 0 0 0,-3 1-48 0,2 0 0 16,0 2 0-16,0 2 0 0,1-4-144 0,1 2 0 0,0 0 0 15,1 1 128-15,-2 1-128 0,-2 0 0 16,-2-1 0-16,-2 2 0 0,-3 0-192 0,-2-3-32 0,-2-4 0 0,-1 3 0 31,-1 4-384-31,-2-1-80 0,-2-2-16 0,1-2 0 16,-3 0-1504-16,0 1-304 0,1-2-64 0,-1-3-10576 0,-1 1-2112 0</inkml:trace>
  <inkml:trace contextRef="#ctx0" brushRef="#br0" timeOffset="136018.72">14834 17392 16063 0,'0'0'704'16,"0"0"160"-16,0 0-688 0,0 0-176 0,0 0 0 0,0 0 0 0,0 0 1088 0,0 0 176 16,0 0 32-16,0 0 16 0,0 0-800 0,4-9-144 15,-4 9-48-15,0 0 0 0,0 0 512 0,6-9 80 16,1 1 32-16,-7 8 0 0,0 0 48 0,7-6 16 16,-7 6 0-16,0 0 0 0,8-7-64 0,-8 7-16 15,0 0 0-15,0 0 0 0,0 0-160 0,0 0-48 16,0 0 0-16,0 0 0 0,0 0-80 0,0 0 0 15,0 0-16-15,0 0 0 0,0 0-144 0,0 0-32 16,0 0 0-16,0 0 0 0,0 0-144 0,0 0-48 16,0 0 0-16,0 0 0 0,0 0 32 0,0 0 0 15,0 0 0-15,0 0 0 0,7 9 32 0,-7-9 0 16,2 12 0-16,0 0 0 0,-2-2-64 0,0 2 0 0,0 1 0 0,0 1 0 16,0 2-48-16,1-2-16 0,-2 2 0 15,-1 1 0-15,0 0 0 0,2-2 0 0,1 0 0 0,0 0 0 16,-2-4 0-16,2 1 0 0,2-1 0 15,-3-11 0-15,3 11 0 0,-3-11 0 0,2 10 0 0,1-1 0 16,-3-9-48-16,0 0-16 0,0 0 0 0,0 0 0 16,8 7 64-16,-8-7 0 0,0 0 0 0,11-3 0 15,0 2-16-15,-1-4 0 0,-1-1 0 0,2 0 0 16,-1-1-176-16,-1 2 0 0,-1-3 0 0,0-2 0 16,0 1 0-16,0 0 0 0,-1 1 128 0,0-4-128 15,0 0 0-15,-1 3 0 0,-6 9 0 0,8-4 0 16,-8 4 0-16,8-6 0 0,-8 6 0 0,0 0 0 15,10 1 0-15,-10-1 0 0,12 3 0 0,-3 3 0 16,-1 5-128-16,-2-1 128 0,0-1-160 0,-1 2 160 16,1 0 0-16,1 0 0 0,-7-11 0 0,9 10 0 0,-1-1 0 0,0-1 0 15,-1-1 0-15,1-2 0 0,-8-5 0 0,9 6 0 16,-1 2 0-16,-8-8 0 0,0 0 0 0,11 7 160 16,-2-1-160-16,-1 0 192 0,-8-6-32 0,0 0 0 15,10 9 0-15,0-3 0 0,1-1-32 0,-1 2 0 16,1 1 0-16,-1 0 0 0,2-1 32 0,-2-3 0 15,1 0 0-15,0 1 0 0,2 3 32 0,1-3 0 16,-3-2 0-16,2 0 0 0,0-1-64 0,-1 1-128 16,0-3 192-16,-2 0-64 0,-10 0-128 0,13-4 192 15,-1 0-192-15,-2-1 192 0,0-3 48 0,-1 1 16 16,0 0 0-16,0-4 0 0,-1-2 16 0,0 0 16 16,-1 0 0-16,1 1 0 0,0-5-128 0,0-1-32 15,-2-3 0-15,1-1 0 0,-1-1-128 0,1-3 0 0,-1 0 144 16,1-4-144-16,-1-2 128 0,0 2-128 0,-1-2 128 0,0 3-128 15,-1 4 0-15,0-1 0 0,0 3 0 0,-2 2-128 16,1 3 128-16,0 1-128 0,-2 2 128 0,0 4-128 16,-2 0-208-16,1 3-48 0,0 8 0 0,0 0 0 31,-1-9-1056-31,1 9-224 0,0 0-32 0,0 0-16 16,0 0-1584-16,0 0-320 0,0 0-64 0</inkml:trace>
  <inkml:trace contextRef="#ctx0" brushRef="#br0" timeOffset="139728.47">13362 18472 5519 0,'0'0'496'16,"0"0"-496"-16,0 0 0 0,0 0 0 0,0 0 3712 15,0 0 656-15,0 0 128 0,0 0 32 0,0 0-3600 0,0 0-720 16,0 0-208-16,0 0 0 0,0 0 336 0,0 0-16 15,0 13-16-15,0-13 0 0,0 0 336 0,2 11 64 16,1 5 0-16,1-2 16 0,-1-2-208 0,0-3-32 16,-3-9-16-16,7 12 0 0,-1 1 16 0,1-3 0 15,-2 0 0-15,2 0 0 0,1 2-240 0,-2-2-48 16,-6-10-16-16,7 13 0 0,-2 2-16 0,-1-1 0 16,-2-1 0-16,-2 1 0 0,-2 1-16 0,-1-1 0 15,1 2 0-15,-2-2 0 0,-3-1 16 0,1 0 0 16,-4 0 0-16,1 0 0 0,-1-4-160 0,-1-1 160 15,1 0-160-15,0-2 160 0,-1-2-160 0,1 0-224 16,-1-4 48-16,0-2 16 16,-1-2-2592-16,-1-2-528 0,-11-5-112 0,2-1 0 0</inkml:trace>
  <inkml:trace contextRef="#ctx0" brushRef="#br0" timeOffset="139951.1">13290 18126 31327 0,'0'0'1392'0,"0"0"272"0,0 0-1328 0,0 0-336 0,0 0 0 0,0 0 0 15,0 0 1440-15,0 0 224 0,0 0 32 0,0 0 16 16,14 5-1984-16,-1 2-400 0,-1-1-80 0,0 4-16 15,0 0-2096-15,-2 0-416 0,-2 1-96 0,-3-1-16 0</inkml:trace>
  <inkml:trace contextRef="#ctx0" brushRef="#br0" timeOffset="140378.97">13556 18353 36223 0,'0'0'1600'0,"0"0"336"0,0 0-1552 0,0 0-384 0,0 0 0 0,0 0 0 15,0 0 480-15,0 0 16 0,10-3 0 0,2 2 0 16,1 1-496-16,3-3-128 0,5 6-16 0,0-6 0 0,-2 2 16 15,2 0 0-15,1 1 0 0,0-1 0 0,1-2 128 16,-1 0-192-16,-3 2 192 0,-1 1-192 0,-2-3 192 16,-2 2-192-16,-2 0 192 0,0 1-192 15,-2-1-176-15,-10 1-32 0,12-3-16 0,-12 3 0 16,0 0-2400-16,0 0-496 0</inkml:trace>
  <inkml:trace contextRef="#ctx0" brushRef="#br0" timeOffset="140644.31">13666 18504 10127 0,'0'0'896'0,"0"0"-704"0,-8 5-192 0,8-5 0 16,-8 3 5760-16,8-3 1104 0,0 0 240 0,1 12 32 15,-1-12-5888-15,0 0-1248 0,0 0 0 0,8 9-288 16,2-3 288-16,2-3-128 0,1-6 128 0,2 3 0 16,0 2-128-16,1-5 128 0,-3-3 0 0,0 2 0 15,0 1-176-15,1 2 176 0,1-3-160 0,-2 0 160 32,-3 1-608-32,1-2-32 0,-1 0 0 0,-1 0-9200 0,0 0-1840 0</inkml:trace>
  <inkml:trace contextRef="#ctx0" brushRef="#br0" timeOffset="140899.25">14079 18223 39679 0,'0'0'1760'0,"0"0"352"0,0 0-1680 0,0 0-432 16,-8 7 0-16,3 7 0 0,4 2 0 0,-2 1 0 15,0 0 0-15,2 2 0 0,0 0 0 0,-1 3-320 16,0 3 48-16,0 0 16 0,1 1 256 0,0 4 0 16,-2 5 0-16,1-6 0 0,-2-4 0 0,1 1 0 15,2-4 0-15,0-1 0 0,-2-3 0 0,0 0 0 16,2-2 0-16,0-2 0 16,-1-5-576-16,2-9 0 0,0 0 0 0,0 0-16048 0</inkml:trace>
  <inkml:trace contextRef="#ctx0" brushRef="#br0" timeOffset="142003.37">13011 16527 26719 0,'0'0'2368'16,"0"0"-1888"-16,0 0-480 0,0 0 0 0,0 0 1312 0,0 0 160 16,0 0 48-16,0 0 0 0,0 0-1200 0,0 0-320 15,9-8 128-15,-2 1-128 0,-7 7 352 0,6-8 32 16,3 1 0-16,-9 7 0 0,7-7 160 0,-1-1 32 16,2 0 16-16,-8 8 0 0,5-7 224 0,2-5 32 15,2 1 16-15,0 1 0 0,-2 0-112 0,1-2-32 16,-1-3 0-16,4 1 0 0,-1-2-192 0,1 0-32 15,-3-3-16-15,1 1 0 0,2 0-288 0,1-2-48 16,0-1-16-16,0 3 0 0,1-1-128 0,0 0 128 16,0 2-128-16,0 2 128 0,-2-1-128 0,1 3 128 15,-1 0-128-15,-1 4 128 0,-1 1-128 0,-1 1 0 16,-1 1 0-16,-7 6 0 0,9-4 0 0,-9 4 0 16,0 0 128-16,10 1-128 0,-1 6 0 0,-9-7 0 15,7 10 0-15,-2 2 0 0,0 1 0 0,-2 3 0 0,-1-1 0 0,1 5 0 16,0-1 0-16,-1 2 0 0,-2 0 0 0,1 0 0 15,2 1 0-15,1-1 0 0,-1-1 0 0,-1 1 0 16,1-1 0-16,-1-1 0 0,2-6 128 0,0-4-128 16,-4-9 176-16,5 12-48 0,-5-12-128 0,8 7 192 15,-8-7 0-15,0 0-16 0,0 0 0 0,11 0 0 16,-11 0 16-16,10-6 16 0,-2-5 0 0,-2 0 0 16,0-4-80-16,-2 1-128 0,-2-2 176 0,1-1-176 15,-1-1 128-15,1 0-128 0,0-2 0 0,-2 1 0 16,-1-2 0-16,0 0 0 0,0 0 0 0,1-2 0 15,1-1 128-15,0-1-128 0,-1-1 0 0,2 0 0 16,-2 2 0-16,2-1 0 0,1 0 0 0,-1 3 0 16,-2 1 0-16,1 5 0 0,2 1 0 0,-1 3 0 0,0 3 0 15,-3 9 0-15,5-7 144 0,-5 7-144 0,0 0 0 0,0 0-128 16,0 0-16-16,8 13 0 0,-1 3 144 0,0 2 0 16,-2 3 0-16,0 4-128 0,1-2 128 0,-1 5 0 15,0 3 0-15,2 3 0 0,-4-1 0 0,1 0 176 16,0 4-176-16,-1-3 192 0,-1 2 0 0,2-2 16 15,3-2 0-15,-1-3 0 0,1 1-208 0,-1-5 144 16,1-3-144-16,-1-1 128 0,-2-2-128 0,3-4 0 16,1-3 0-16,1-2 128 0,-1-2-320 0,0-3-64 15,-8-5 0-15,14-1-16 16,0-5-2224-16,1-1-448 0,-2-6-96 0</inkml:trace>
  <inkml:trace contextRef="#ctx0" brushRef="#br0" timeOffset="143080.25">15804 17842 5519 0,'0'0'496'0,"0"0"-496"0,0 0 0 0,0 0 0 16,-3 12 4736-16,0-1 832 0,3-11 192 0,-2 13 16 15,-2-2-4640-15,4-11-944 0,0 13-192 0,0-3 0 16,0 1 160-16,3 2 32 0,2 2 16 0,0-1 0 15,-1-1 400-15,1 0 80 0,0 0 16 0,2 1 0 16,1 2 224-16,-1-1 48 0,0 1 16 0,0 2 0 16,-4 3-416-16,0-4-96 0,-3 3-16 0,0-5 0 15,0 1-128-15,-1 2-16 0,-2-4-16 0,-2 3 0 0,0-2-144 16,-3-2-32-16,0-2 0 0,2 1 0 0,-1-1-128 16,-1-1 160-16,0-3-160 0,-2-1 160 0,-3-2-160 0,2 0 0 15,2 0 0-15,-1-3 0 16,-3-2-528-16,1-2-48 0,2 1 0 15,-2-2 0-15,-1-3-1632 0,0-1-336 0,0-2-64 16,0-2-10064-16</inkml:trace>
  <inkml:trace contextRef="#ctx0" brushRef="#br0" timeOffset="143299.06">15722 17577 3679 0,'10'-9'160'0,"-10"9"32"0,0 0-192 0,0 0 0 0,6-6 0 0,-6 6 0 16,0 0 7824-16,12 0 1520 0,0-2 320 0,0 2 48 31,-2 2-8144-31,4-1-1568 0,3 0-432 0,-1-1-16 16,-3-1-64-16,0 1 0 0,0 1 0 0,-1-1 0 15,0-1-592-15,-2-2-128 0,-10 3-32 0,10 0 0 16,-10 0-1936-16,0 0-400 0,0 0-80 0,0 0-16 0</inkml:trace>
  <inkml:trace contextRef="#ctx0" brushRef="#br0" timeOffset="144883.75">16714 17134 10127 0,'0'0'896'0,"0"0"-704"15,0 0-192-15,0 0 0 0,0 0 3584 0,0 0 704 16,0 0 128-16,0 0 16 0,0 0-3408 0,0 0-672 15,0 0-144-15,0 0-16 0,0 0 128 0,0 0 16 16,0 0 16-16,0 0 0 0,-8 3 352 0,-1-1 80 0,0 1 16 16,1 1 0-16,0 0 176 0,1 2 48 0,0-2 0 0,-3 5 0 15,0-2 224-15,1 3 48 0,0 3 16 0,-2 2 0 16,0-2-352-16,-1 2-64 0,0 2 0 0,-2 3-16 16,-3-3-432-16,-1 4-64 0,-1 2-32 0,0 2 0 15,-1-6-224-15,-1 5-128 0,-1 1 128 0,1-2-128 16,1-2 0-16,0 0 144 0,0-2-144 0,2-2 0 15,1 3 128-15,3-7-128 0,1-3 0 0,1 1 0 16,3 0 0-16,2-3-144 0,7-8 16 0,-9 7 0 16,0-1-320-1,9-6-48-15,0 0-16 0,-9 4 0 0,0-1-1344 0,9-3-288 16,-10-5-48-16,2 1-8912 0,1-1-1776 0</inkml:trace>
  <inkml:trace contextRef="#ctx0" brushRef="#br0" timeOffset="145192.4">16064 17129 30399 0,'0'0'1344'0,"0"0"288"0,-9-3-1312 0,3-2-320 16,6 5 0-16,0 0 0 0,0 0 2816 0,0 0 512 15,0 0 80-15,0 0 32 0,0 0-3056 0,14 5-592 16,0 2-128-16,2 1-32 0,0 2 368 0,2 2 0 15,0 1 0-15,2 1 0 0,1 3-160 0,1 1 160 16,1 1 0-16,1-1-144 0,-5 0 144 0,3 3 0 16,3 0 0-16,-3 0-128 0,-3 1 128 0,0-3 0 15,2 2 0-15,-1-1 0 0,-3-3 0 0,-2 2 0 0,0 2 0 16,-2-1 0 0,-2-2-544-16,1-1-32 0,-2 0 0 0,2-2 0 15,-1 4-1600-15,-2-4-336 0,-1-5-64 0,2 0-7424 0,0 0-1488 0</inkml:trace>
  <inkml:trace contextRef="#ctx0" brushRef="#br0" timeOffset="145716.72">17233 17676 13823 0,'0'0'1216'0,"0"0"-960"0,0 0-256 0,0 0 0 15,0 0 3008-15,-6 8 544 0,2 3 112 0,4-11 32 16,0 0-2864-16,-3 9-576 0,3-9-128 0,-2 10 0 15,2 2-128-15,0-12 0 0,-1 8 0 0,1 1 0 16,1 1 128-16,-1 1 16 0,-1-1 0 0,1 2 0 16,-1 1 448-16,1-3 96 0,-2 3 16 0,1 0 0 15,-2 3 176-15,2 0 32 0,-2-1 16 0,1 5 0 16,-2-3-352-16,0 5-64 0,0 5 0 0,-1-1-16 16,-3-5-176-16,0 2-48 0,2 0 0 0,-2-3 0 15,0-4-272-15,0-1 0 0,0 4 128 0,1-3-128 0,-1-2 0 16,-1-2 128-16,0-1-128 0,-1-2 0 15,3 0 0-15,-3-1 0 0,-1-3 0 0,-1 0 0 16,0-2-720-16,-1-3-160 0,-1-3-16 0,-2-1-14592 16</inkml:trace>
  <inkml:trace contextRef="#ctx0" brushRef="#br0" timeOffset="146026.93">17209 17446 33855 0,'0'0'1504'0,"0"0"304"0,0 0-1440 0,0 0-368 0,5 10 0 0,-5-10 0 16,0 0 0-16,11 9-160 0,-2 0 16 0,-1-2 0 15,-8-7 144-15,7 6 0 0,-7-6 128 0,0 0-128 16,0 0 576-16,10 8 32 0,-10-8 16 0,0 0 0 16,0 0-16-16,0 0 0 0,9 11 0 0,-4-4 0 15,-5-7-432-15,0 0-176 0,0 0 128 0,0 0-128 16,0 0-304 0,12 4-144-16,-12-4-16 0,11-2-16 15,0-2-1696-15,-11 4-352 0,8-7-64 0</inkml:trace>
  <inkml:trace contextRef="#ctx0" brushRef="#br0" timeOffset="146717.63">17322 16091 18655 0,'0'0'832'0,"0"0"160"0,0 0-800 0,0 0-192 16,-6-4 0-16,6 4 0 0,-9-5 608 0,1 2 80 15,8 3 16-15,-9 2 0 0,9-2-192 0,-11 0-16 16,4 0-16-16,-1 2 0 0,-1 2 96 0,0-1 32 16,-1 1 0-16,1 1 0 0,0 1 208 0,-1 1 32 15,-1-1 16-15,1 0 0 0,1 0-64 0,-2 2-16 16,1 2 0-16,-1 0 0 0,0 1-208 0,-1 2-32 15,0 2-16-15,2 0 0 0,1 4-256 0,1 1-48 16,0 0-16-16,2 1 0 0,-1 1-16 0,3 1-16 16,2 1 0-16,-1 2 0 0,-1-3-176 0,3 0 128 15,-1-1-128-15,2 0 128 0,2-1-128 0,0 0 0 16,1-3 0-16,1 0 0 0,1-1-144 0,0 0 144 0,-1-4-192 16,3 0 192-16,-1 0-336 0,1 2 32 15,-3-1 16-15,0 0 0 16,1 1-272-16,-1-1-48 0,-2-1-16 0,2-1 0 15,1-2-80-15,2 1 0 0,1-2-16 0,1-3 0 16,-9-6-304-16,12 4-64 0,1-1-16 0,0-3-10352 0</inkml:trace>
  <inkml:trace contextRef="#ctx0" brushRef="#br0" timeOffset="147041.84">17493 16454 29487 0,'0'0'2624'0,"0"0"-2112"16,0 0-512-16,0 0 0 0,-5 10 1824 0,2 2 256 15,2-1 48-15,2 1 16 16,5 0-2144-16,-2 1-592 0,1-3-48 0,0 2 0 0,2-3 384 0,-4 3 64 16,-3-2 0-16,0 2 16 0,2-4 176 0,-2 4-192 15,-2-2 192-15,0-1-192 0,2-9 192 0,-4 11 0 16,-1-1 0-16,-1-1 0 0,1-1-160 0,0 0 0 16,-1-2 0-16,6-6 0 15,0 0-1696-15,0 0-352 0,0 0-64 0,0 0-6240 16,0 0-1232-16</inkml:trace>
  <inkml:trace contextRef="#ctx0" brushRef="#br0" timeOffset="147234.47">17539 16266 33167 0,'0'0'2944'0,"-8"-4"-2352"0,0 0-464 0,8 4-128 16,0 0 544-16,0 0 96 0,0 0 0 0,0 0 16 16,0 0-1776-16,0 0-352 0,0 0-80 0,11 0-8048 15,-11 0-1600-15</inkml:trace>
  <inkml:trace contextRef="#ctx0" brushRef="#br0" timeOffset="147752.87">17754 16047 13823 0,'0'0'1216'0,"0"0"-960"0,-8-2-256 0,8 2 0 16,0 0 4160-16,-8 2 768 0,8-2 176 0,-7 4 16 16,7-4-4112-16,0 0-832 0,0 0-176 0,-6 6 0 15,6-6 0-15,-2 9 192 0,2-9-64 0,-2 12 0 16,4-2 192-16,0 1 48 0,0-2 0 0,2 1 0 15,1 0 288-15,1 0 64 0,1 0 16 0,1 1 0 16,1-2-32-16,1 1-16 0,2-2 0 0,1 4 0 16,0 0-384-16,3-1-80 0,1 2-16 0,0 1 0 0,-2-1-208 15,2 1 0-15,3-1 0 0,-3 3 0 0,-2 1 0 0,1 1 0 16,0 1 0-16,-2 0 0 0,0-2 0 16,-2-1 0-16,-3 1 0 0,0 2 0 0,2-1 0 0,-4-1 0 15,0 0 0-15,-2 0 0 0,-1-2 0 0,-3 1 0 16,-2 1 0-16,0-3 0 0,-2 1 0 0,3-2 0 15,-2-2 0-15,-1 1-160 0,-1-3-32 0,-1 0 0 16,-3 1 0-16,-1-4 0 16,0 3-192-16,0-2-64 0,0 1 0 0,-2-2 0 15,-1 1-608-15,-2-1-128 0,-3 1-32 0,0-1 0 16,-2-1-1712-16,-2 2-336 0,-1-1-80 0</inkml:trace>
  <inkml:trace contextRef="#ctx0" brushRef="#br0" timeOffset="148688.04">19780 16974 4607 0,'0'0'192'0,"0"0"64"0,0 0-256 0,0 0 0 16,0 0 0-16,0 0 0 0,0 0 4720 0,0 0 896 15,0 0 176-15,3-7 32 0,-3 7-3744 0,0 0-752 16,0 0-160-16,0 0-16 0,0 0-192 0,0 0-16 15,0 0-16-15,0 0 0 0,0 11-256 0,0 3-48 0,-2 2-16 0,0 3 0 16,-1 2-352-16,0 2-64 0,-2 2 0 0,1 0-16 16,2 1 192-16,-1 0 32 0,1 0 16 0,0 0 0 15,1 0-96-15,0 2-32 0,-1-2 0 0,1 1 0 16,1 2-288-16,0-2 0 0,-1-3 128 0,2-1-128 16,2 1 0-16,1-2 0 0,-2-1 0 0,1-2 0 31,-1-2-624-31,0-1-16 0,-1-3-16 0,-1-3 0 0,0-10-1904 15,0 0-368-15,-4 11-80 0,4-11-9968 0</inkml:trace>
  <inkml:trace contextRef="#ctx0" brushRef="#br0" timeOffset="148914.44">19538 17377 32255 0,'0'0'2864'0,"0"-6"-2288"15,0 0-576-15,0 6 0 0,0 0 2672 0,7-4 416 16,4 1 96-16,0-1 16 16,4 3-3200-16,0 0-416 0,0-7-192 0,3 4-32 0,6 1 512 0,0 1 128 15,0-1 0-15,1 1 0 0,1-2-144 0,1 1 0 16,0 2 0-16,2-3 0 16,0 1-272-16,1 1-48 0,0-2-16 0,0 0 0 15,-2-3-1312-15,1 2-272 0,-2 1-48 0,0 0-8224 16,-5-6-1632-16</inkml:trace>
  <inkml:trace contextRef="#ctx0" brushRef="#br0" timeOffset="149531.51">20743 16576 44063 0,'0'0'1952'0,"-14"4"400"0,-3 2-1888 0,4 6-464 0,4 5 0 0,4 5 0 16,1 3-800-16,1 2-256 0,2 1-48 0,1 4-16 15,3 4 576-15,2-2 112 0,3 2 32 0,1 3 0 0,1 2 400 0,-2-1 0 16,-3 2 0-16,0-3 128 0,-1 1 128 0,0 2 16 15,0-3 16-15,0 0 0 16,-1 0 384-16,-3-1 80 0,-3-3 16 0,2-2 0 0,1-3-144 0,0-3-32 16,-2-1 0-16,1-2 0 0,0-5-320 0,1 0-64 15,2-4-16-15,2-2 0 0,-4-13-192 0,0 0 176 16,4 9-176-16,-4-9 160 0,0 0-16 0,0 0 0 16,0 0 0-16,0 0 0 0,8-5-16 0,-3-3 0 15,-1-2 0-15,-1-3 0 0,-2-1-128 0,2-3 0 16,1-7 144-16,-2-1-144 0,1-1 0 0,1-1 0 15,0-3 0-15,1 1 0 0,1 3-192 0,4 0-16 16,0 3 0-16,2 3 0 0,-2 3-16 0,2 4 0 0,0 3 0 16,1 1 0-16,-2 2 224 0,2 1 0 0,2 2 0 0,-1 2-144 15,0 1 144-15,-1 1-192 0,-1 1 192 0,1 3-192 16,0 3 192-16,-1-3-160 0,-2 1 160 0,1 1-160 16,-1 2 160-16,-1 1 0 0,-2 2 0 0,-1 2 0 15,0 1 0-15,-1 2 0 0,0-1 0 0,-1 4 0 16,-1 2 0-16,-2-1 192 0,-2 0-64 0,-1 1 0 15,0 1 0-15,-2 3 16 0,0 1 0 0,-1-4 0 16,-2-4 16-16,-1 0 0 0,-1-1 0 0,-1-1 0 16,-2-2 32-16,-1-1 0 0,-1-1 0 0,-2 1 0 15,-1-1-64-15,-1-2 0 0,-3-7 0 0,-3 0 0 16,0-2-128-16,-5-4 0 0,-2-1 0 0,-2-2 0 16,-1 1-432-1,-1-3-160-15,-3-1-48 0,-1-6-12960 0,-1-3-2592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31:20.79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1315 18040 9439 0,'-19'22'416'0,"8"-6"96"0,2 0-512 0,-1 1 0 16,-6-1 0-16,3 1 0 0,1-1 1360 0,-1-2 176 16,-1-2 48-16,0 1 0 0,-1 2 64 0,4-5 16 15,0-1 0-15,2-1 0 0,-3-2-672 0,6 0-128 0,6-6-32 0,0 0 0 16,-9 5-128-16,9-5-48 0,0 0 0 0,0 0 0 16,0 0-80-16,0 0-32 0,0 0 0 0,0 0 0 15,0 0-192-15,0 0-32 0,0 0-16 0,0 0 0 16,12-7-128-16,-1 0-32 0,0-4 0 0,0 1 0 15,1 1 208-15,0-5 32 0,2-1 16 0,1-2 0 16,-1-3 96-16,4-1 16 0,3-2 0 0,0-3 0 16,0-3-96-16,2-2-16 0,5-6 0 0,-1 1 0 15,-2-6-16-15,1 2-16 0,1-1 0 0,1 0 0 16,0-2-64-16,2-2-16 0,0-2 0 0,3-2 0 16,1-9-32-16,1 4 0 0,-1 0 0 0,4-2 0 15,3 0-256-15,0 0 128 0,-2 0-128 0,1-1 0 16,2-3 272-16,-3-3-48 0,-1-2-16 0,0 1 0 0,0 1 0 15,3 2 0-15,6 0 0 0,0-2 0 0,-4-2 32 16,4 0 0-16,4-1 0 0,-3-1 0 0,-1-2 16 0,0 1 0 16,0 3 0-16,0-5 0 0,-2-2-48 0,5-1 0 15,3 0 0-15,4 0 0 0,0-3-64 0,-1 3-16 16,-1 0 0-16,-1-2 0 0,1-4-128 0,0 1 0 16,-2 1 0-16,4-1 0 0,1 1 176 0,2 1-48 15,1 0-128-15,-2-3 192 0,-4 0-192 0,-2 2 0 16,-2 1 0-16,0 2 0 0,0-2 0 0,1-1 0 15,0-1 0-15,2 1 0 0,0 0 0 0,-2 2 0 16,-1 2 0-16,-2 0 0 0,-4-2 0 0,1 1 0 16,-1-4 0-16,2 4 0 0,2 2 0 0,0 1 0 15,1 4 0-15,1-5 144 0,1-1-144 0,-4 3 160 0,-2 0-160 16,-1 4 160-16,0 2-160 0,-2 1 0 16,-2-2 144-16,2 0-144 0,0-4 0 0,2 0 0 0,0 1 0 0,1 3 128 15,0 2-128-15,-2-2 0 0,-1 3 0 0,-1-4 128 16,-6 1-128-16,1-1 0 0,-1-1 0 0,1 3 128 15,-2 3-128-15,3 1 0 0,3 0 0 0,2 0 128 16,0-1-128-16,-1 0 0 0,1-5 0 0,-1 5 0 16,0 0 0-16,-1 1 0 0,1 0 0 0,-2 0 0 15,1-7 0-15,1 2 0 0,1 1 0 0,2-2 0 16,2-1 0-16,0 2 0 0,0 1 0 0,0-3 0 16,0-1 0-16,-1-3 0 0,-2-2 0 0,3 0 0 15,1 2 0-15,4-1 0 0,3 0 0 0,2-3 0 16,3-1 0-16,0-1 0 0,1-6 0 0,1 2 0 15,-4 1 0-15,2-4 0 0,2-6 0 0,3-2 128 16,4 1-128-16,0 2 0 0,0 3 0 0,-2-4 0 0,-2-3 0 0,0 1 0 16,0 0 0-16,3 3 0 0,0 2 0 0,-2 1 0 15,-2-7 0-15,-3 6 0 0,-1 1 0 0,0 0 0 16,2 1 0-16,2 2 0 0,1-2 0 0,1-1 128 16,1 1-128-16,-1 2 0 0,-2 3 0 0,3-2 0 15,3-7 0-15,4 2-192 16,6 1-2400-16,-1 1-480 0,0 2-112 0</inkml:trace>
  <inkml:trace contextRef="#ctx0" brushRef="#br0" timeOffset="15199.71">19590 3869 10079 0,'0'0'448'0,"0"0"80"0,2-9-528 0,-2 9 0 15,3-10 0-15,-3 10 0 0,5-10 1712 0,-5 10 224 16,0 0 48-16,0 0 16 0,4-8-560 0,-4 8-112 15,0 0-32-15,0 0 0 0,0 0-720 0,0 0-128 0,0 0-48 0,0 0 0 16,8 8-208-16,-8-8-64 0,6 9 0 0,0 0 0 16,-3 2 320-16,3-2 64 0,-1 1 16 0,-1 2 0 15,-2 0 96-15,1 1 16 0,-2 1 0 0,1 2 0 16,-1 2-192-16,-1 3-16 0,-1 2-16 0,-1 2 0 16,2-3 80-16,-1 6 16 0,-3 0 0 0,2 4 0 15,-1-1 176-15,-1 2 32 0,-1 0 16 0,0 3 0 16,1 0-224-16,0 2-64 0,1-2 0 0,1 1 0 15,-2-3-192-15,1 0-64 0,-1 1 0 0,1 1 0 16,2 2 0-16,2 0-16 0,2 0 0 0,0-3 0 16,-3 0 0-16,0 0 0 0,0 1 0 0,1 1 0 15,2 4-16-15,-1-2 0 0,2 0 0 0,0-2 0 16,-1-1 48-16,-2-2 16 0,-1 1 0 0,0 6 0 0,0-2 48 16,1 2 16-16,1 1 0 0,-2 1 0 0,0 0-288 15,0 3 160-15,1-2-160 0,1 0 128 0,1 0-128 0,-2-3 0 16,-3 2 144-16,0 0-144 0,2 2 0 0,2-1 0 15,-2 0 0-15,1-1 128 0,-1 0-128 0,1 0 0 16,1-1 128-16,-2-2-128 0,0 1 208 0,0-5-16 16,0 3-16-16,0 1 0 0,2 1 32 0,1 1 16 15,0 1 0-15,0 0 0 0,3 0-32 0,-2 0 0 16,-1 0 0-16,3-1 0 0,0 1-64 0,-1 0 0 16,-1-1-128-16,0 1 192 0,-1 1-192 0,1 2 176 15,0-3-176-15,0 2 160 0,1 4-160 0,-1-1 0 16,0 0 0-16,0 0 128 0,-1-2-128 0,0-1 0 15,-2 0 0-15,-1 3 128 0,-1 3-128 0,1 0 0 16,0-2 0-16,0 1 0 0,0-5 0 0,0 1 128 16,0-4-128-16,1 1 128 0,1-3-128 0,-1 2 0 15,0 1 0-15,2 0 0 0,1 0 0 0,0-1 0 0,-2-1 0 0,1 2 0 16,1 0 0-16,0 2 0 0,0-3 160 0,0-2-160 16,-2 0 0-16,1 1 0 0,-1-2 0 0,1 1-192 15,0 1 192-15,0 0 0 0,1 1 0 0,0 0 0 16,0 2 0-16,1-1 0 0,2 0 0 0,-1-2 160 15,0-2-160-15,-1-1 0 0,-1 1 0 0,1-3-176 16,0 1 176-16,0-1 0 0,-1 1 128 0,0-3-128 16,-1 3 0-16,1 3 0 0,0 0 0 0,0-1-128 15,1-2 128-15,-1-2 0 0,-2-1 0 0,2-2 0 16,-1 2 0-16,-1-1 0 0,0-1 0 0,-1 2 0 16,0 1 0-16,1 3 0 0,0 3 0 0,1-2 0 15,-2-4 0-15,2-1 0 0,-2-2 0 0,2 0 128 0,-2-2-128 0,2-2 0 16,-1-2 0-16,1 2 0 0,-1-1 0 0,1-1 0 15,-3 0 0-15,1-2 0 0,1-2 0 0,-1 0 128 16,0 2-128-16,1 3 0 0,-1-1 0 0,0 4 0 16,0 0 0-16,1-1 128 0,-1-4-128 0,-1 1 0 15,0-3 0-15,0 3 0 0,0-2 0 0,1-1 0 16,-1-1 0-16,0 2 0 0,0-1 0 0,0-3 0 16,0 1 0-16,0-1 0 0,0 1 0 0,0 0 0 15,-1-4 0-15,1 3 0 0,-1-1 0 0,1 1 0 16,0-1 0-16,-2 2 128 0,0-1-128 0,1 1 0 15,-1 1 0-15,1-1 0 0,0-2 0 0,1 1 0 16,0-1 0-16,0 1 128 0,1-1-128 0,-1 2 0 16,0-4 0-16,0 3 128 0,0-5-128 0,0 4 0 15,0 0 0-15,-1 1 0 0,-1-6 0 0,1 4 0 0,0 1 0 0,-1-2 0 16,1-2 0-16,0 3 0 0,1 1 0 0,-1-2 0 16,-1-3 0-16,1 2 0 0,0-2 0 0,-1 2 0 15,2-1 0-15,0 1 0 0,0 1 0 0,0 0 0 16,0 2 0-16,0 0 0 0,0-1 0 0,0 0 0 15,0 0 0-15,2-2 0 0,-2 1 0 0,0 0 0 16,0-1 0-16,1-1 0 0,0 1 0 0,-1 1 0 16,2 0 0-16,-2 1 0 0,0-1 0 0,0 1 0 15,0-2 0-15,0 0 0 0,0-1 0 0,0 1 0 16,-2-1 0-16,2 1 0 0,0-2 0 0,2 1 0 16,-1-2 0-16,-1 0 0 0,0 1 0 0,1 1 0 0,2-1 0 15,-2 2 0-15,0-3 0 0,1 2 0 0,-1 6 0 16,0-4 128-16,1-3-128 0,-1 1 0 0,1 2 0 0,1 0 0 15,-2-2 0-15,1 2 0 0,-1 1 0 0,2 1 0 16,-1-2 0-16,1 1 128 0,-3 0-128 0,1 0 0 16,0 1 0-16,2-2 0 0,-2 2 0 0,1-3 0 15,-1-1 0-15,0 2 0 0,-1 2 0 0,0-2 0 16,0-2 0-16,2 2 0 0,-4-1 0 0,2 1 0 16,0 0 0-16,2-3 0 0,-2 2 0 0,0-2 0 15,0 4 0-15,-2 1 128 0,0-3-128 0,0 3 128 16,1-5-128-16,1 2 128 0,0 1 0 0,0 0 0 15,0-2 0-15,0 0 0 0,0 2-128 0,0-2 144 16,0 0-144-16,0 0 160 0,0 2-160 0,0-1 0 16,0 1 0-16,1-4 0 0,1 0 0 0,-2 0 0 0,0-1 0 0,0-1 0 15,2 0 0-15,-2-2 0 0,0 1 0 0,2-1 0 16,0 1 0-16,-1 0 128 0,-2-1-128 0,1 3 0 16,0-12 0-16,3 12 0 0,1 1 0 0,-4-2 0 15,0-11 0-15,0 0 0 0,-3 8 128 0,3-8-128 16,-3 12 0-16,3-12 0 0,0 0 0 0,-1 10 0 15,1-10 0-15,-2 11 0 0,2-11 0 0,0 0 0 16,-3 11 0-16,3-11-176 0,0 0 176 0,0 0-192 16,0 0-64-16,0 0 0 0,0 0-16 0,0 0 0 15,0 0-1424-15,0 0-288 0,0 0-48 16,0 0-15808-16</inkml:trace>
  <inkml:trace contextRef="#ctx0" brushRef="#br0" timeOffset="16673.37">15651 8167 4607 0,'-9'-3'400'16,"0"1"-400"-16,0 1 0 0,0-3 0 15,-1 2 3984-15,4 1 720 0,-1 1 144 0,1-4 16 16,6 4-3040-16,0 0-608 0,-7-2-128 0,7 2-32 0,0 0-384 0,0 0-80 15,0 0-16-15,0 0 0 0,0 0-320 0,0 0-80 16,0 0-16-16,11 0 0 0,-1-3-160 0,1 2 192 16,0-2-192-16,2 3 192 0,2-4 128 0,0 1 16 15,4 0 16-15,0 0 0 0,2 0 96 0,4 1 0 16,1-1 16-16,3 2 0 0,1 0-48 0,2-2-16 16,2-1 0-16,1 4 0 0,2 0-64 0,-1 0-16 15,3 0 0-15,2 0 0 0,-2 0-80 0,5 0-32 16,5 0 0-16,1-3 0 0,4 3-32 0,1 0-16 15,1 3 0-15,0-3 0 0,0 1-160 0,0-1 0 16,0-1 144-16,6 1-144 0,6 0 0 0,4 0 144 16,-2-3-144-16,-1 3 0 0,2 0 144 0,-1-1-144 15,1-2 0-15,0-2 144 0,2 1-144 0,6 0 160 16,3 2-160-16,-1-1 160 0,-7 1-160 0,4-1 192 16,4-3-192-16,3 0 192 0,2 2-48 0,-1 0 0 0,-2 1 0 0,1-3 0 15,1 0 16-15,2 2 0 0,1 0 0 0,-2 0 0 16,-2 1 32-16,1-3 0 0,3-2 0 0,1 3 0 15,0 1 0-15,-2 1 0 0,-3 3 0 0,1-1 0 16,0-2-192-16,3 3 128 0,-1-2-128 0,1 1 128 16,-3 1-128-16,1-2 0 0,-1 1 0 0,6-2 0 15,2 3 0-15,-2 0 0 0,-3 0 128 0,-2 0-128 16,1-2 0-16,1 0 0 0,4 2 0 16,-2 0 0-16,-3 0 0 0,-2 0 0 0,-3-2 128 0,5-1-128 15,3 1 0-15,-1 0 0 0,-3 2 0 0,-1 0 0 16,1 0 0-16,0-2 160 0,0-5-160 0,0 3 160 15,-2 3-160-15,-3 1 128 0,-4-4-128 0,3 1 128 0,4 0-128 0,0 0 0 16,-1 3 144-16,-4 0-144 0,-4-3 0 0,-2 1 0 16,0-2 0-16,3 1 128 0,1 1-128 0,0 2 0 15,-2 0 0-15,-3 0 0 0,-4 0 0 0,3 7 0 16,-2 9 0-16,3-15 0 0,3-15 0 0,-4 2 0 16,-7 8 0-16,-1 0 0 0,0 1 0 0,-1 0 0 15,3 3 0-15,-4-3 0 0,-2-1 0 0,-1 2 0 16,0 2 0-16,-5 0 0 0,-2 0 0 0,-1 0 0 15,-2 0 0-15,-3-1 0 0,-1-2 0 0,2-1 128 16,4 1-128-16,-3 1 0 0,-3-1 0 0,0 2 0 16,-4 1 0-16,-1-1 0 0,-3-2 0 0,-1 0 0 15,-2-1 0-15,-1 4 128 0,1 2-128 0,-1-1 0 16,-1-1 128-16,2-1-128 0,3-1 0 0,-3 2 0 0,-3-2 0 16,-1 1 128-16,-1-1-128 0,-1 2 0 0,0 0 0 15,-2-1 0-15,-3-2 0 0,-2 2 0 0,-3 1 0 0,-2 0 0 16,-2-1-128-16,-1-1-64 0,-1-1 0 0,-1 1 0 31,-11 2-448-31,11-1-112 0,-2 1-16 0,-9 0 0 16,0 0-2880-16,11-4-576 0</inkml:trace>
  <inkml:trace contextRef="#ctx0" brushRef="#br0" timeOffset="19443.86">25911 7537 2751 0,'0'0'256'0,"0"0"-256"15,-7-6 0-15,1 1 0 0,6 5 6912 0,-4-7 1344 0,4 7 272 16,0 0 48-16,0 0-5952 0,0 0-1216 0,0 0-224 0,0 0-48 16,0 0-432-16,0 0-64 0,0 0-32 0,0 0 0 15,0 0-304-15,0 0-64 0,0 0-16 0,4 12 0 16,-2-3 288-16,-1 5 48 0,-1-1 16 0,3 2 0 16,0 0 16-16,1 1 16 0,0 2 0 0,0 0 0 15,1 1-208-15,-1-1-32 0,0 2-16 0,0-2 0 16,-1-3-32-16,1 0 0 0,0-2 0 0,1 1 0 15,0-1 16-15,2 2 0 0,0-1 0 0,1-1 0 16,-1-4-208-16,2-1-128 0,3 0 160 0,-1-3-160 16,0-2 160-16,0-2-160 0,4-2 160 0,-2-1-160 15,0-2 192-15,-1 0-64 0,-1-2-128 0,2-3 192 16,0-3-192-16,-1 0 0 0,-1-1 128 0,-1 0-128 0,-1-1 0 16,0 0 0-16,0-1 0 0,-1 2 0 15,0 1 0-15,-1 3 0 0,-2 0 0 0,0 3 0 0,-5 6 0 0,6-7 0 16,-6 7 0-16,0 0 0 0,0 0-192 0,0 0 64 15,8 7 128-15,-1 4-208 0,-3 2 64 0,-2 0 16 16,1 2 0-16,0 0 0 0,-1 0 128 0,1 0 0 16,-1 0 0-16,1 0-128 0,1 1 128 0,1 0 0 15,2-2 0-15,-1 0 0 0,1 1 0 0,-1-2 0 16,-1-4 0-16,2 1 0 0,1 1 0 0,-2-2 0 16,-1 0 0-16,2 0 0 0,-7-9 0 0,8 12 0 15,0-2 0-15,-1 1 0 0,0-3 0 0,1-1 0 16,-8-7 0-16,8 9 0 0,-1-1 128 0,1-1-128 15,0-2 128-15,0 0-128 0,-8-5 0 0,13 3 144 16,-1-1-144-16,-2-2 0 0,-1-3 176 0,2 0-176 0,-1-1 160 0,2 0-160 16,0-1 256-16,1 1-32 0,-4-3-16 0,1-3 0 15,2 1-208-15,0-2 176 0,-1-2-176 0,0-2 160 16,-2-2 16-16,1-3 0 0,3-3 0 0,-2-1 0 16,-3-2-176-16,-2-1 160 0,-1-2-160 0,2 2 160 15,-1-1-160-15,2 4 0 0,1-1 144 0,-1 1-144 16,-1 2 0-16,-2 1 0 0,-1 1 0 0,1 1 0 15,0 1 0-15,-1 4 0 0,-3 1 0 0,2 1 0 16,1 3-144-16,0-3 0 0,-1 6 0 0,0-1 0 16,-3 7-368-1,6-8-64-15,-4 0 0 0,1 2-16 0,-3-2-1792 0,-1 2-368 0,-2-4-64 0</inkml:trace>
  <inkml:trace contextRef="#ctx0" brushRef="#br0" timeOffset="20381.04">20090 2229 1839 0,'0'0'0'0,"0"0"160"0,-9 5-160 0,1 0 0 16,1-1 0-16,7-4 0 0,-10 3 800 0</inkml:trace>
  <inkml:trace contextRef="#ctx0" brushRef="#br0" timeOffset="21119.5">19994 2209 5519 0,'0'0'496'0,"0"0"-496"0,0 0 0 0,-4-6 0 16,4 6 2016-16,0 0 304 0,0 0 64 0,0 0 16 15,0 0-336-15,-1-11-64 0,-1 2-16 0,2 9 0 16,0 0-432-16,0 0-80 0,0 0-32 0,0 0 0 15,0 0-320-15,0 0-64 0,0 0-16 0,0 0 0 16,0 0-480-16,0 0-112 0,0 0 0 0,0 0-16 16,0 0 208-16,0 0 32 0,4 12 16 0,0 2 0 15,0 2-112-15,0 1-32 0,0 2 0 0,2 1 0 16,1-1-96-16,-1 2-32 0,1 1 0 0,2 4 0 16,0 2 48-16,2 2 16 0,0-3 0 0,0 4 0 0,-2 1-128 15,0 0-32-15,0 0 0 0,0 0 0 16,2 1-192-16,-2-1-128 0,-4 0 160 0,0-1-160 0,-1 0 144 15,1-2-144-15,2-2 128 0,-1-1-128 0,0-6 128 0,-2 0-128 16,-1-4 0-16,1 1 128 0,0-1-128 0,0-2 192 16,0 1-192-16,0-4 192 0,-1 0-64 0,-3-11 0 15,2 9 0-15,-2-9 0 0,2 10 0 0,-2-10 0 16,-3 11 0-16,3-11 0 0,0 0 0 0,0 0 0 16,0 0 0-16,0 0 0 0,0 0 128 0,0 0 0 15,0 0 16-15,0 0 0 0,0 0-48 0,-3-11-16 16,3 0 0-16,0-2 0 0,0-3-208 0,0-2 176 15,2 0-176-15,-2-2 160 0,0 0-160 0,0 0 0 16,2-1 0-16,1 1 0 0,-2 2 0 0,2 1-192 16,-2 1 0-16,3-1 16 0,0 2 176 0,0 2 0 0,0 1 0 15,1 0-128-15,3-1 128 0,-2 1 0 0,1 2 0 0,1 1-128 16,2 2 128-16,2 1 0 0,-2-1 0 0,1 3 0 16,-1 1-128-16,0-1 128 0,0-2-128 0,-10 6 128 15,10 0 0-15,-10 0-160 0,13 3 160 0,-3 0 0 16,-10-3 0-16,12 5 0 0,-3 1 0 0,-9-6 0 15,8 8 0-15,0 0 0 0,0 1 0 0,0 0 0 16,-2 0 0-16,-6-9 0 0,7 9 0 0,-1 2 0 16,-1-1 0-16,-1 1 0 0,-1-1 0 0,0 1 0 15,-1 0 0-15,-1 0 0 0,-1-1 176 0,0 1-176 16,-1 0 208-16,0-1-64 0,0 0-16 0,-2 2 0 16,2-1 64-16,-1 2 16 0,1-1 0 0,-2 0 0 15,0-3-32-15,0 1-16 0,2 1 0 0,-1-1 0 16,2-10-160-16,-1 13 0 0,-2-1 144 0,1 0-144 0,-2-3 0 0,4-9 144 15,-5 8-144-15,-1 0 0 0,6-8 144 0,-5 9-144 16,5-9 0-16,-6 6 144 0,6-6-144 16,0 0 160-16,-9 5-160 0,9-5 160 0,-10 3-160 0,10-3 192 15,-11 1-192-15,0-2 192 0,2-4-192 0,0 1 160 16,1-4-160-16,0 2 160 0,-1-1-288 0,3 1-64 16,-1-4-16-16,2 3 0 15,0-2-1648-15,2-1-320 0,1 0-64 0</inkml:trace>
  <inkml:trace contextRef="#ctx0" brushRef="#br0" timeOffset="29373.42">21923 7854 8287 0,'0'0'736'0,"0"0"-592"15,-1-9-144-15,1 9 0 0,-3-8 1632 0,3 8 288 16,-1-8 64-16,1 8 16 0,-1-10-1296 0,1 10-272 15,-3-9-48-15,3 9-16 0,1-9 352 0,-1 9 80 16,0-11 16-16,0 11 0 0,6-8-48 0,-6 8 0 16,0 0 0-16,2-9 0 0,-2 9 320 0,0 0 48 15,0 0 16-15,0 0 0 0,0 0-384 0,0 0-64 16,0 0 0-16,0 0-16 0,0 0-336 0,0 0-64 16,-9-1-16-16,1 4 0 0,-1 1-80 0,3 2-32 15,-2 2 0-15,-1 1 0 0,-2-1 32 0,1 2 16 0,-1 3 0 0,1 2 0 16,-2 0 32-16,1 1 0 0,-2-3 0 0,1 1 0 15,3 5 16-15,0-2 0 0,-1-1 0 0,3-1 0 16,0 2-64-16,2-2-16 0,2 2 0 0,-1-1 0 16,0-4-176-16,1 1 160 0,0 0-160 0,0-1 160 15,2-2-160-15,4-2 0 0,2 0 144 0,-5-8-144 16,0 0 192-16,5 7-16 0,-5-7-16 0,12 6 0 16,1-2 32-16,-1-3 16 0,-12-1 0 0,13-3 0 15,-2 1-16-15,2 0 0 0,0-2 0 0,2 1 0 16,-1-4 48-16,0 0 0 0,-1-2 0 0,2 2 0 15,0 0-96-15,0-3-16 0,-2 0 0 0,0 0 0 0,-1 1-128 0,-2-2 128 16,-1-2-128-16,-1 0 128 0,-2 0-128 0,0 0 0 16,-2 2 144-16,-2 1-144 0,-2-3 128 0,0 0-128 15,-1-2 160-15,0 0-160 0,-5 5 192 0,2 0-64 16,-1-2-128-16,0 3 192 0,-1 2-16 0,-1 1-16 16,-1 0 0-16,-1-3 0 0,0 3-32 0,-1 2-128 15,-2 3 192-15,1 1-64 0,1 0-128 0,-2 1 0 16,-3 1 0-16,-1 5 0 0,0 1 0 0,2 4 0 15,-2 2 0-15,3-1 0 0,0-1 0 0,1 2 0 16,1 3 0-16,-1-1 0 0,-2 2 0 0,2 0 0 16,2 0-144-16,2 1 144 0,2-1 0 0,1-1 0 15,-1 0 0-15,1-2 0 0,1 0 0 0,1-2 0 16,2-1 0-16,2-2 0 0,2 0 0 0,1 1 0 16,-3-3 0-16,4-1 0 0,4 0 0 0,2-3 0 15,-2-1 0-15,1-2 0 0,1-1 0 0,3 0 0 0,3-1 0 0,1-2 0 16,-1 0 0-16,0 1 0 0,1-4 0 0,-1 3 0 15,-1-4 0-15,0 1 0 0,-1-5 0 0,1 2 0 16,-2 0 128-16,-1 1-128 0,-1-2 0 0,0 0 144 16,-2 0-144-16,-1 0 0 0,-2-3 0 0,-1 1 0 15,-1 1 144-15,-1 1-144 0,-1-3 160 0,-2 2-160 16,1-4 128-16,-2 2-128 0,-2-2 0 0,1 2 0 16,0-5 128-16,-2 6-128 0,0-2 0 0,0 5 144 15,-1 2-144-15,4 7 0 0,-7-6 0 0,1 3 128 16,6 3-128-16,-10 0 0 0,1 3 0 0,0 0 0 15,0 2 0-15,1 4 0 0,2 1 0 0,-1 2 0 16,-2 0-160-16,0 1 160 0,0 2 0 0,1-1-144 16,0 0 144-16,2 1 0 0,-1-3 0 0,2 3 0 0,2 0 0 0,-1-2-128 15,-1-1 128-15,3 1 0 0,3-5 0 0,0 1 0 16,-1-9 0-16,0 0 0 0,0 0 0 0,7 9 0 16,1-4 0-16,-8-5 0 0,0 0 0 0,10 2 0 15,-10-2 0-15,12-6 0 0,1 2 0 0,-2-3 0 16,1-1 0-16,-1 1 0 0,-2 0 0 0,0-4 0 15,-1 1 0-15,1-1 0 0,0-1 0 0,-1 1 0 16,-3-2 0-16,2 1 0 0,-1-2 0 0,-1-1 144 16,0 1-144-16,-1-2 0 0,-1 2 0 0,-2 1 0 15,-1 3 0-15,0-1 0 0,-1 2 128 0,0 0-128 16,-3 2 0-16,4 7 0 0,-5-5 0 0,5 5 0 16,-10 0 0-16,1 1 0 0,-1-1 0 0,1 3 0 15,0 1 0-15,1 0 0 0,-1 2 0 0,0 3 0 0,-2-2 0 0,1 1 0 16,-1 1 0-16,2-1 0 0,0-2-128 0,1 3 128 15,2 2 0-15,0-1 0 0,1 2 0 0,3-4 0 16,2-8 0-16,-2 10 0 0,-2-1 0 0,4-9 0 16,0 13 0-16,2-2-144 0,-2-2 144 0,0 0 0 15,1 2 0-15,3-4 0 0,2 2 0 0,-6-9-128 16,0 0 128-16,7 7 0 0,-7-7 0 0,8 7-128 16,-8-7 128-16,0 0 0 0,10 0 0 0,-10 0 0 15,11-4 0-15,-11 4 0 0,7-8 0 0,1 1 0 16,-8 7 0-16,8-9 0 0,-3 0 0 0,-2-1 0 15,-2 0 176-15,-1 1-48 0,0-1 0 0,-1-1 0 16,0 1-128-16,-1-2 0 0,0 1-160 0,-1-1 160 16,1-1 0-16,-2 1 0 0,-3 0 0 0,1 3 0 0,-2 3-192 0,0 2 192 15,-1 2-208-15,0 2 80 16,-2 0 0-16,1-2 0 0,-1 4 0 0,0 4 0 0,-2 0-48 0,1 2 0 16,3 2 0-16,1 1 0 0,-1 1 176 0,0 2-192 15,-2-1 192-15,2 4-192 0,4 2 192 0,1-2 0 16,0-1-144-16,3-2 144 0,-1 1 0 0,2-2 0 15,0 0-144-15,-1 0 144 0,-1-3 0 0,3 1 0 16,4-2 0-16,-2 0 0 0,-5-1 0 0,2-8 0 16,3 12 0-16,-3-12 0 0,0 0-128 0,0 0 128 15,0 0 0-15,7 5 0 0,-7-5 0 0,9 2 0 16,-9-2 0-16,11-2 0 0,-1-2 0 0,1-3 0 16,1 0 0-16,0-3 0 0,-2 0 0 0,1 0 0 15,-1-4 0-15,0 1 0 0,1 3 0 0,-2-3 0 16,-1 1 0-16,0 1 0 0,-1-3 0 0,0 0 0 0,-1 0 128 15,0-1-128-15,-2 1 0 0,0 1 0 0,1 1 0 0,-1 1 0 16,-4-2 0-16,1 3 0 0,2 0 0 0,-2 1 0 16,-2 0 0-16,-1 2 0 0,1-1 0 0,1 8 0 15,0 0 0-15,0 0 0 0,-9-2 0 0,9 2 0 16,-11 2 0-16,1 1 0 0,-3 4 0 0,0 2 0 16,-1 2 0-16,-3 2 0 0,-2 0 0 0,2 4 0 15,3 3 0-15,1-3 0 0,0 2 0 0,0-2 0 16,0 3 0-16,2-3 0 0,5 0 0 0,1-3 0 15,-2-2 0-15,3 1 0 0,3-4 0 0,1 0 0 16,0-9 0-16,0 0 0 0,4 8 0 0,2-3 0 16,4-2 0-16,-10-3 0 0,0 0 0 0,13-1 0 15,0-2 0-15,-2-1 144 0,0-1-144 0,-2 0 128 0,-1-1-128 16,-8 6 0-16,10-7 144 0,1 0-144 0,-1-1 0 0,-2 0 144 16,-2 1-144-16,0 0 0 0,-6 7 160 0,6-9-160 15,-1-1 128-15,1-1-128 0,-3 2 0 0,1-1 128 16,0-1-128-16,-1 1 0 0,-2-2 128 0,1 2-128 15,0-2 0-15,-1 1 128 0,-2 1-128 0,0 0 0 16,-2-2 0-16,2 5 0 0,1 7 128 0,0 0-128 16,-9-6 128-16,2 2-128 0,1 0 0 0,-3 1 0 15,-2 2 0-15,1 5 0 0,1-1 0 0,-1 2 0 16,0 0-128-16,0 3 128 0,-1 2 0 0,2 2 0 16,0 1-144-16,0 1 144 0,-2 3 0 0,4 2-128 15,0-1 128-15,2 0 0 0,-2 0-144 0,3-2 144 16,3 0 0-16,1-2-144 0,-1 0 144 0,2-1 0 15,2-1 0-15,2-4 0 0,1 0 0 0,-6-8 0 0,7 6 0 0,1-1 0 16,1-1 0-16,1-1 0 0,-10-3 0 16,12 3 0-16,-1-6 0 0,-1 0 0 0,0-2 0 0,-10 5 0 15,12-6 0-15,-1-1 0 16,-2 1 128-16,-2-1-128 0,-7 7 0 0,7-12 0 0,0 2 0 0,-2 1-128 31,-1-3-304-31,-2 0-48 0,1-1-16 0,-1 2 0 16,1-3-2048-16,0 1-400 0,-2-10-96 0,8 1-16 0</inkml:trace>
  <inkml:trace contextRef="#ctx0" brushRef="#br0" timeOffset="38252.08">22548 8668 13647 0,'0'0'592'0,"0"0"144"0,0 0-592 0,8-6-144 15,-8 6 0-15,0 0 0 0,5-7 1344 0,-5 7 256 16,0 0 32-16,0 0 16 0,0 0-336 0,0 0-64 16,0 0-16-16,0 0 0 0,12 0-256 0,-12 0-48 15,0 0-16-15,0 0 0 0,9 6-400 0,0 1-96 16,-9-7-16-16,8 8 0 0,-3-1-96 0,-5-7-32 16,5 9 0-16,0 3 0 0,0-3 32 0,1 2 0 15,-1-1 0-15,0 3 0 0,-2 2-112 0,-1 0-32 16,1-2 0-16,1 0 0 0,0 0-160 0,1 0 128 15,0 2-128-15,-1 0 128 0,0 2-128 0,0 0 160 16,0-4-160-16,1 2 160 0,0 0-160 0,1 2 0 16,-3 3 144-16,1-6-144 0,0-3 160 0,1 0-32 15,-1-2-128-15,0 3 192 0,0 1 96 0,-3-2 16 16,-1-11 0-16,-1 13 0 0,1 0 16 0,0 2 0 0,-2-4 0 0,-2-1 0 16,0-1-192-16,-1 2-128 0,-1-1 192 0,0-1-192 15,-3-1 128-15,0 1-128 0,1 0 0 0,0-2 0 16,-1-2 144-16,-2 0-144 0,2-2 0 0,0 1 144 15,0-3-144-15,-1 2 192 0,-3-1-192 0,1-2 192 16,0 0 128-16,0-2 48 0,-1 0 0 0,2 0 0 16,0-2-112-16,-1 1-32 0,1-3 0 0,-1 2 0 15,1 0-224-15,0-3 0 0,2 1 0 0,-1-1 0 16,1 0 0-16,2-1 0 0,0 0 0 0,1 0 0 16,0 0 0-16,2 0-320 0,-1-1 64 0,3 4 0 15,2 5-496-15,0 0-80 0,-3-8-32 0,3 8 0 16,0 0-2400-16,0-9-496 0</inkml:trace>
  <inkml:trace contextRef="#ctx0" brushRef="#br0" timeOffset="38824.04">23061 8480 18079 0,'0'0'800'0,"0"0"160"0,0 0-768 15,0 0-192-15,0 0 0 0,0 0 0 0,0 0 0 0,0 0 0 0,0 0 0 0,0 0 0 16,0 0 0-16,0 0 144 0,0 0-144 0,0 0 128 16,0-8 384-16,0 8 80 0,0 0 16 0,0 0 0 15,0 0 448-15,0 0 96 0,0 0 0 0,0 0 16 16,-10 0-96-16,10 0-32 0,-8 5 0 0,0 2 0 15,-1-1-368-15,0 4-80 0,0 0-16 0,1 2 0 0,0-1-240 0,-1 2-48 16,0-1-16-16,0 3 0 0,0 1-144 0,-2 1-128 16,-2 2 144-16,0-2-144 0,0 2 144 0,2 2-144 15,-1 1 128-15,3-1-128 0,4 1 0 0,-2-2 0 16,-1 1 0-16,4 2 0 0,4 2 0 0,-1 2 0 16,-3-2 0-16,1 0 0 0,2-2 0 0,1-1 0 15,1 1 0-15,2-1 0 0,1-3 0 0,-3 2 0 16,2-1 0-16,1-1 0 0,2-4 0 0,2 2 0 15,-1-2 0-15,0 1 0 0,4-3 0 0,1 0 0 16,-1 1 0-16,2-1 0 0,2-4-384 0,-1 2 64 16,0-1 0-16,2-2 0 15,1 0-832-15,0-3-176 0,0 0-16 0,1-2-16 16,0 2-816-16,-2-1-176 0</inkml:trace>
  <inkml:trace contextRef="#ctx0" brushRef="#br0" timeOffset="39919.01">23159 8828 3679 0,'0'0'320'0,"0"0"-320"16,0 0 0-16,0 0 0 0,0 0 3584 0,0 0 640 16,0 0 128-16,0 0 16 0,0 0-2704 0,0 0-528 15,0 0-112-15,0 0-32 0,0 0-576 0,0 0-112 0,0 0-32 0,0 0 0 16,0 0-272-16,0 0 0 0,0 0 0 0,0 0 0 15,0 0 0-15,0 0 160 0,0 0-160 0,0 0 128 16,0 0 464-16,0 0 96 16,0 0 16-16,0 0 0 0,0 0 0 0,0 0 16 0,0 0 0 0,0 0 0 15,0 0-192-15,0 0-32 0,3-8-16 0,-3 8 0 16,0 0-112-16,0 0-32 0,4-10 0 0,-4 10 0 16,0 0-144-16,0 0-48 0,5-8 0 0,-5 8 0 15,0 0-144-15,6-7 0 0,-6 7 0 0,0 0 128 16,0 0-128-16,0 0 0 0,0 0 144 0,0 0-144 15,0 0 224-15,0 0-32 0,0 0 0 0,0 0 0 16,0 0 64-16,0 0 16 0,0 0 0 0,0 0 0 16,0 0-48-16,0 0-16 0,0 0 0 0,0 0 0 0,0 0-16 0,0 0-16 15,0 0 0-15,8 7 0 0,-8-7-176 0,0 0 128 16,0 0-128-16,0 0 128 0,7 8-128 0,-7-8 0 16,6 10 0-16,-6-10 0 0,6 11 0 0,-6-11 0 15,3 11 0-15,1 0 0 0,-4-11 0 0,6 14 128 16,-1-2-128-16,0-2 128 0,-5-10 32 0,5 15 0 15,0-1 0-15,1-1 0 0,-2-1-160 0,1-2 192 16,-5-10-192-16,8 13 192 0,-2-4-192 0,1 1 0 16,-7-10 144-16,6 11-144 0,-6-11 0 0,8 11 144 15,0-1-144-15,-8-10 0 0,0 0 144 0,12 8-144 16,-2 0 0-16,-10-8 144 0,0 0-144 0,0 0 160 16,0 0-160-16,12 0 160 0,-12 0-160 0,11-4 128 15,0-1-128-15,-5-1 128 0,-6 6-128 0,7-9 0 16,1 3 144-16,-2-5-144 0,1 1 128 0,-2 1-128 0,-1-2 128 0,1 2-128 15,0 1 0-15,1 1 128 0,-4-1-128 0,-2 8 0 16,5-12 0-16,-5 12 0 0,0 0 0 0,0 0 0 16,0 0 0-16,0 0-128 0,0 0 128 0,0 0-128 15,0 0 128-15,0 0-128 0,0 0 128 0,11 9-128 16,-2 2 128-16,-3-2 0 0,-6-9 0 0,0 0-128 16,3 13 128-16,-2 0 0 0,2-3 0 0,-3-10 0 15,0 12 0-15,1-2 0 0,-1-10 0 0,3 12 128 16,-3-12-128-16,0 0 0 0,0 0 0 0,0 0-128 15,0 0 128-15,0 0 0 0,10 9 0 0,-10-9 0 16,0 0 0-16,11 0 144 0,-11 0-144 0,11 0 0 0,-11 0 192 16,12-4-192-16,-4-2 192 0,0-3-192 15,-3 2 128-15,2-1-128 0,-1-1 0 0,1-1 0 0,-2-2 192 0,0 0-32 16,-1 2 0-16,0-2 0 0,1-2 48 0,-1 1 16 16,0-5 0-16,-1 2 0 0,-1 0-224 0,2-1 144 15,-1 4-144-15,1-4 128 0,-1 0-128 0,0 3 0 16,-2 0 0-16,2 1 0 0,0 2-192 0,-2 1-80 15,-1 10-16-15,0 0 0 16,4-9-544-16,-4 9-96 0,0 0-32 0,0 0 0 16,0 0-2352-16,0 0-464 0</inkml:trace>
  <inkml:trace contextRef="#ctx0" brushRef="#br0" timeOffset="40965.22">23735 8814 1839 0,'0'0'0'0,"0"0"160"0,0 0-160 0,0 0 0 0,0 0 0 0,0 0 0 16,0 0 3904-16,0 0 736 0,0 0 160 0,0 0 16 15,0 0-2816-15,0 0-560 0,0 0-112 0,12 0-32 16,-1-4-528-16,-1 2-128 0,-10 2 0 0,13-1-16 15,-2-3-400-15,-1 2-80 0,0-2-16 0,1 1 0 16,-11 3-128-16,13-2 0 0,1-2 0 0,-1 1 0 16,-2 2 0-16,-1-3 0 0,-10 4 0 0,13-1 0 15,0-1-384-15,-4 2-96 0,-9 0-32 0,13 0 0 16,0 0-496-16,0 0-96 0,0 0-32 0,0 0-8736 16</inkml:trace>
  <inkml:trace contextRef="#ctx0" brushRef="#br0" timeOffset="41370.05">23769 8974 18767 0,'0'0'832'0,"0"0"176"0,0 0-816 0,0 0-192 0,0 0 0 0,0 0 0 16,0 0 928-16,0 0 144 0,0 0 16 0,11-1 16 16,-11 1-576-16,10-7-112 0,1 2-32 0,-2 2 0 15,0 2 32-15,1-1 0 0,1-1 0 0,-1 0 0 16,-10 3-416-16,15-4 128 0,-1-1-128 0,-1 1 0 0,-1 2 0 0,-12 2 0 16,13 0 0-16,-3 0 0 15,2-3-992-15,-2 2-80 0,-10 1-16 0,13-3-5824 16,-1 2-1152-16</inkml:trace>
  <inkml:trace contextRef="#ctx0" brushRef="#br0" timeOffset="42564.09">24044 8659 1839 0,'0'0'0'0,"0"0"160"16,0 0-160-16,0 0 0 0,0 0 0 0,4-10 0 0,-4 10 1584 0,6-10 272 15,-4 2 64-15,-2 8 16 0,5-6-336 0,-5 6-64 16,0 0 0-16,7-9-16 0,-7 9 48 16,8-8 16-16,0 1 0 0,-1 1 0 0,1 0-304 0,0 1-48 15,0-1-16-15,0 1 0 0,-8 5-688 0,10-4-144 16,1-2-16-16,-2 2-16 0,-9 4 32 0,10-6 0 16,-1-1 0-16,0 1 0 0,2-1 0 0,-2 2 16 15,-1 0 0-15,0 1 0 0,-1-1-96 0,-7 5-32 16,9-4 0-16,-9 4 0 0,11-1-32 0,-1 1-16 15,-10 0 0-15,9 5 0 0,-1 1-224 0,-1 4 144 16,-3 1-144-16,1 0 128 0,-1 0-128 0,0 1 0 0,-2 1 0 16,-2 2 0-16,-1 3 0 0,2-1 0 0,-1 0 0 15,-1-3 0-15,-2 2 0 0,1-1 0 0,-2 0 0 0,1 0 0 16,-1 0 0-16,1 0 128 0,-3 2-128 0,0-4 0 16,-2-1 0-16,1 1 0 0,0 0 0 0,-1 1 0 15,-1 2 128-15,1-3-128 0,-1-2 0 0,1 0 128 16,0-2-128-16,-1 0 0 0,0-2 0 0,0 0 0 15,0-2-240-15,9-5 80 0,-10 2 16 0,10-2 0 16,-9 6 144-16,9-6 0 0,-7-2-144 0,7 2 144 16,-7-5-192-16,7 5 16 0,-7-6 16 0,4-1 0 15,3 7-80-15,0 0-16 0,-3-8 0 0,3 8 0 16,0-9 32-16,0 9 0 0,0 0 0 0,0 0 0 16,0 0 80-16,0 0 16 0,0 0 0 0,9-4 0 15,-9 4 128-15,11-1 0 0,-11 1 0 0,11-1 0 16,0 1 0-16,-1 1 144 0,2 0 0 0,-2 2 0 0,-10-3 48 0,15-3 0 15,-4 2 0-15,0 0 0 0,-2 1-64 0,-9 0-128 16,10 2 192-16,-10-2-64 0,11 0-128 0,-11 0 0 16,10 5 0-16,-10-5 0 15,0 0-2160-15,0 0-352 0</inkml:trace>
  <inkml:trace contextRef="#ctx0" brushRef="#br0" timeOffset="42938.56">24480 8985 27007 0,'0'0'1200'0,"0"0"240"0,0 0-1152 0,-1 11-288 0,1 2 0 0,1-4 0 16,-1-9 0-16,3 12 0 0,2-1 128 0,1 0-128 16,2 4 0-16,-1-2 0 0,-4-2 0 0,4 1 0 15,0 0 0-15,-1-2 0 0,1 1 0 0,-1 0 0 0,2 1 144 0,-2 0-16 16,-2 0-128-16,2 3 192 15,-4-4-192-15,-1 2 0 0,-2 0 128 0,0 0-128 0,0-1 0 0,-1-1 0 16,2-11 0-16,-5 13 0 0,0-4-176 0,-2 2-128 16,1-2-16-16,-1-1-16 15,7-8-2352-15,-10 4-448 0</inkml:trace>
  <inkml:trace contextRef="#ctx0" brushRef="#br0" timeOffset="43643.31">24760 8528 8287 0,'0'0'736'0,"0"0"-592"0,0 0-144 0,0 0 0 15,0 0 3312-15,-1-8 624 0,1 8 128 0,0 0 32 16,0 0-2704-16,0 0-544 0,0 0-96 0,0 0-32 16,0 0-336-16,0 0-80 0,0 0-16 0,0 0 0 15,5 16 320-15,-2 0 64 0,-1-1 16 0,1 2 0 16,-2 2-128-16,2-3-32 0,-2 1 0 0,0 3 0 16,-1 0 32-16,0 2 0 0,0-4 0 0,2 1 0 15,-1 1-240-15,0 0-64 0,-1-1 0 0,2 1 0 16,0-5-128-16,1 1-128 0,-2 2 144 0,0-5-144 0,1 0 128 0,0-2-128 15,-2-11 0-15,4 10 144 0,0-1-144 0,0 2 192 16,-4-11-192 0,4 8 192-16,-4-8-64 0,0 0-128 0,0 0 192 0,0 0-64 0,0 0 0 0,0 0 0 15,0 0 0-15,4-11 0 0,-3-1-128 0,1 3 192 16,0-1-192-16,-1-2 192 0,1-2-192 0,-1 1 0 16,0-3 0-16,2 2 0 0,-2 1 0 0,2 1-256 15,0 2 64-15,-3 10 16 0,5-11 176 0,-5 11 0 16,4-10-144-16,-4 10 144 0,7-7 0 0,-7 7-144 15,8-8 144-15,-8 8 0 0,9-4-176 0,-9 4 176 16,0 0-160-16,11-2 160 0,-11 2-128 0,10 0 128 16,-10 0 0-16,11 4-144 0,-11-4 144 0,0 0-160 15,10 5 160-15,-2 0-160 0,-8-5 160 0,8 11 0 16,-2-1-144-16,1-1 144 0,-1-1 0 0,-2 1-176 0,-4-9 176 16,4 16-128-16,1-5 128 0,1 3 0 0,-6-14 0 0,3 14 0 15,1-1 0-15,-1-3 0 0,-3-10 0 0,-1 11 0 16,1-11 0-16,-3 13 0 0,3-3 0 0,-3 1 0 15,-3-2 0-15,-1-1 128 0,7-8-128 0,-9 9 128 16,-1 1-128-16,1-1 192 0,-2-1-64 0,2-1 0 16,-1-3-128-16,-1 1 0 0,1 1 128 0,-2-3-128 15,-1 1 0-15,0-2 0 0,1 2 0 0,1-2 128 16,-2-2-384-16,0 0-80 0,-2 1-16 0,2 2 0 16,1-1-352-1,1-2-64-15,0-1 0 0,2 0-16 0,1-2-176 16,8 3-16-16,-9-3-16 0,9 3 0 0,-6-5-1472 0,6 5-288 15,-6-12-64-15,8 1-16 0</inkml:trace>
  <inkml:trace contextRef="#ctx0" brushRef="#br0" timeOffset="43938.45">25134 8785 20271 0,'0'0'1792'0,"0"0"-1424"16,-9-1-368-16,9 1 0 0,0 0 2000 0,0 0 336 15,-8 2 64-15,8-2 16 0,0 0-1808 0,0 0-352 16,0 0-80-16,0 0-16 0,0 0 0 0,0 0 0 16,0 0 0-16,0 0 0 0,0 0 176 0,0 0 48 0,13 0 0 0,0-1 0 15,-1 0-32-15,-1-4 0 0,-1 1 0 0,2 1 0 16,0 2-176-16,-1-2-48 0,-2-1 0 0,3 0 0 15,0 0-128-15,0 2 0 0,-3-1 0 0,1 1 0 32,-1-2-512-32,2 1-48 0,-11 3 0 0,11-1 0 15,1 1-1584-15,-12 0-320 0,0 0-64 0,0 0-8752 0</inkml:trace>
  <inkml:trace contextRef="#ctx0" brushRef="#br0" timeOffset="44189.21">25115 8901 4607 0,'0'0'400'0,"0"0"-400"0,0 0 0 0,0 0 0 0,0 0 3696 0,0 0 656 16,0 0 128-16,0 0 16 0,8-5-3408 0,1 2-672 15,2 3-144-15,0-2-16 0,-2 0 80 0,1 0 32 16,1-2 0-16,-1 1 0 0,1 3-240 0,1-1-128 15,1-2 128-15,0 1-128 0,0 0 0 0,2 0-320 16,0-1 64-16,-2 1 16 16,-2-2-592-16,2 1-112 0,0 2-16 0</inkml:trace>
  <inkml:trace contextRef="#ctx0" brushRef="#br0" timeOffset="44599.71">25555 8689 5519 0,'-9'0'496'0,"0"0"-496"16,9 0 0-16,-8 2 0 0,8-2 2016 0,-10 4 304 0,-3 0 64 0,2 1 16 16,11-5-800-16,-10 8-144 0,-2 0-48 0,1 0 0 15,0-1 48-15,2 3 0 0,3-1 0 0,-1 1 0 16,-1 1-656-16,2-1-128 0,0-1-32 0,3 2 0 15,-3-2-368-15,4 0-80 0,0 4 0 0,1-3-16 16,1-10 80-16,0 0 32 0,0 0 0 0,4 12 0 16,3-2-80-16,0 0-16 0,-7-10 0 0,11 9 0 0,1-3-64 0,-1-2 0 15,1 0-128-15,1-3 192 0,3-2-192 0,-2 0 128 16,-1 1-128-16,1-4 0 0,3-1 160 0,0-2-160 16,0 1 160-16,-2 0-160 0,-2 0 128 0,-2 1-128 15,1 1 0-15,-1-3 0 0,-4-5 224 0,1 3-48 16,0 3-16-16,-8 6 0 0,5-9 240 0,-1-2 48 15,-4 2 16-15,1 0 0 0,-1-3-144 0,-1 3-16 16,-3 1-16-16,0-1 0 0,-1-1-288 0,0 1 128 16,-2-2-128-16,0 2 0 0,-3 0 0 0,1 2-304 15,-2 1 48-15,-1 1 0 16,0 0-464-16,0 1-96 0,-1 1-16 0,0 2 0 16,0 1-2160-16,1 0-432 0</inkml:trace>
  <inkml:trace contextRef="#ctx0" brushRef="#br0" timeOffset="45082.15">25558 8437 13823 0,'-13'-10'1216'0,"7"6"-960"0,6 4-256 0,-6-7 0 0,1-2 2752 0,5 9 496 16,0 0 96-16,0 0 32 0,0 0-2672 0,0 0-544 15,0 0-160-15,0 0 0 0,4-9 0 0,-4 9 0 16,0 0-144-16,0 0 144 0,0 0 176 0,12 0 144 15,-12 0 16-15,11 5 16 0,-11-5 352 0,15 7 80 16,-1 0 16-16,0 5 0 0,0-1-304 0,-1 2-64 16,0 0-16-16,1 1 0 0,0 2 48 0,2-2 16 15,-2 0 0-15,1 1 0 0,0 0-64 0,1 2-16 16,2 1 0-16,-2 1 0 0,-2-1 0 0,-1-1 0 16,-1 1 0-16,-2-1 0 0,2 4-64 0,-3-3-16 15,-1 0 0-15,-1 1 0 0,-2 0-160 0,0-2-32 0,-2-2-128 16,-1 2 192-16,-2 2-192 0,-1 1 176 15,-2-1-176-15,-1-2 160 0,-1-3-160 0,-1 2 192 16,-2 0-192-16,-1-1 192 0,0 1-48 0,-2-2 0 0,-1 1 0 0,1-2 0 16,-4-3-144-16,-2 1 0 0,-1-5 0 0,-1 3 0 31,-2-1-1984-31,-4-1-496 0</inkml:trace>
  <inkml:trace contextRef="#ctx0" brushRef="#br0" timeOffset="52900.11">197 9666 39615 0,'-25'16'3520'0,"12"-3"-2816"16,-1 4-560-16,2 3-144 0,5 0 736 0,6 3 112 15,2 0 32-15,5 4 0 16,4 5-1168-16,6 0-224 0,2 3-64 0,7 5 0 0,5-4 416 0,4 7 160 16,2-1-128-16,6 3 128 0,2 2 0 0,1 2-160 15,-4-5 160-15,-12-15 0 0,9 2-128 0,6 8 128 16,7 4 0-16,2 7 0 0,5 6-144 0,0 1 144 16,1 3 0-16,54 59-144 0,-13-14 144 0,-8-2 0 15,1 0 0-15,-10-1 0 0,-6-2 0 0,3 6 224 16,3 6-48-16,0 4-16 0,1 1 160 0,-1 7 48 15,-1 5 0-15,3 8 0 0,0-1-16 0,4 5 0 0,4 2 0 16,3 2 0-16,-1 1-160 0,3 5-16 0,-2 5-16 16,2 0 0-16,2-4 32 0,-3 3 16 0,-3 6 0 0,3 0 0 15,2 2 16-15,3 0 0 0,1 0 0 0,-4 3 0 16,-8 2 0-16,3 0 0 0,3-1 0 0,2 1 0 16,-3-1 128-16,0 2 32 0,-3 2 0 0,3-5 0 15,3-3 64-15,-2-2 0 0,0-1 16 0,-2-5 0 16,-5-5-32-16,4-4-16 0,2-7 0 0,0-2 0 15,-4-5-208-15,-5-5-32 0,-2-5-16 0,3-4 0 16,3-3-160-16,-4 0 0 0,-3-2 144 0,-4-6-144 16,-1-10 0-16,-4-5 0 0,0-2 0 0,2-8 128 15,-2-4-128-15,-4-6 0 0,-8-9 0 0,-3-6 0 16,-5-6 0-16,-3-4 0 0,-1-3 0 0,1-1 0 16,-2-6 0-16,-3-3-160 0,-3-4 160 0,-5-2-208 0,-6-4-128 15,-3-3-32-15,-5-3 0 0,-5-5 0 16,0-4-272-16,-4-4-64 0,-5-2-16 0,-2-4 0 15,-9 1-1008-15,6-12-208 0,-5-5-48 0,-1-9-10800 16,-4-8-2160-16</inkml:trace>
  <inkml:trace contextRef="#ctx0" brushRef="#br0" timeOffset="54355.56">532 13501 39679 0,'-24'0'1760'0,"10"2"352"16,-2 1-1680-16,2-1-432 0,2 0 0 0,1-1 0 0,-2-1 0 0,2 3 0 15,11-3-144-15,0 0 144 0,0 0-144 0,0 0 144 16,0 0 0-16,0 0-144 0,0 0-16 0,12-12 0 16,2 0 0-16,5-1 0 0,0-1-32 0,3-2-16 15,3-2 0-15,6-4 0 0,7-3 208 0,-11 11 0 16,10-7-160-16,6-1 160 0,7-7 0 0,3-4 0 16,4-5 0-16,9-3 0 0,8-5 0 0,77-49 192 15,-14 8-32-15,-7-1 0 0,-3-4 144 0,7-2 16 16,10-1 16-16,4-6 0 0,6-8 112 0,10-10 0 15,10-1 16-15,7-6 0 0,4-3 160 0,9-7 16 16,8-9 16-16,4-2 0 0,2-5-96 0,7-4-32 16,5-1 0-16,4-2 0 0,6-3-16 0,3 2-16 0,6 0 0 15,3-2 0-15,3-7-96 0,0 0-16 0,0-3 0 16,2 5 0-16,1 7-64 0,-2 0 0 0,-5 0-16 0,-1 5 0 16,-1 5-160-16,-7 7-16 0,-7 1-128 0,-4 6 192 15,-5 6-192-15,-2 4 144 0,-4 4-144 0,-10 7 128 16,-7 6-128-16,-11 4 0 0,-10 4 0 0,-8 7 128 15,-4 5-128-15,-12 7 0 0,-11 5 0 0,-8 7 0 16,-6 3-272-16,-10 2 16 0,-14 5 0 0,-9 7 0 31,-6 3-176-31,-4 7-16 0,-10 3-16 0,-6 4 0 16,-6 5-80-16,-10 5-16 0,-8 4 0 0,-5 1 0 16,-5 1-192-16,-6 6-32 0,-6 4-16 0,-1 7 0 0,1 10-1840 0,-10-9-368 0,-9-7-80 0</inkml:trace>
  <inkml:trace contextRef="#ctx0" brushRef="#br0" timeOffset="55394.47">832 15649 19343 0,'-20'-14'1728'0,"-2"-2"-1392"0,-3 2-336 0,12 3 0 15,0 1 5072-15,-1-1 944 0,0 0 192 0,0-1 48 16,3-2-4592-16,0 3-928 0,4-2-176 0,-7-6-48 16,7 4-208-16,3 4-48 0,4-1-16 0,0 12 0 15,13 4-240-15,-3-6-192 0,5-3 48 0,7 5 0 16,10 3 144-16,2-2 0 0,-5-5 0 0,3 2 0 15,5 0-176-15,40 0 176 0,-5-1-208 0,3 1 80 16,6 0 128-16,2 0 0 0,1 2 0 0,5 5 0 0,6 5 0 0,8-3 0 16,9-7 0-16,-1 0 0 0,-4-2 0 0,15 0 192 15,14-7 0-15,-1-7-16 0,-4-7 128 0,12-1 16 16,15 2 16-16,9-3 0 0,6-1-32 0,12-3-16 16,12-2 0-16,10 0 0 0,6-2-80 0,11-1-16 15,9 3 0-15,9-4 0 0,4 1 0 0,6 1 0 16,1 2 0-16,3 0 0 0,5 0-32 0,4 1-16 15,1 0 0-15,2 1 0 0,0 3 16 0,0 1 0 16,3 3 0-16,-2 1 0 0,-2 0-32 0,-1 2-128 16,-5 3 192-16,-4 0-64 0,-4 2 0 0,-6 2-128 15,-4 2 192-15,-6 2-64 0,-4 1-128 0,-6 1 0 16,-5 1 0-16,-3 3 128 0,-4-3-128 0,-4 3 0 16,-5-1 0-16,-6 2 128 0,-10 1-128 0,-7 0-192 0,-5 1 32 0,-6 2 16 31,-2-1-1696-31,-10 1-336 0,-7 1-64 0,-2-2-11040 0,0 1-2208 0</inkml:trace>
  <inkml:trace contextRef="#ctx0" brushRef="#br0" timeOffset="60303.18">18815 6129 6447 0,'0'0'576'0,"0"0"-576"16,0 0 0-16,0 0 0 0,0 0 3376 0,0 0 560 15,9-2 112-15,-9 2 32 0,0 0-2128 0,0 0-416 16,0 0-96-16,0 0-16 0,0 0-464 0,0 0-112 0,8-7-16 0,-8 7 0 16,0 0-96-16,0 0-32 0,0 0 0 0,0 0 0 15,0 0-176-15,0 0-32 0,0 0-16 0,3-8 0 16,-3 8-16-16,0 0 0 0,0 0 0 0,0 0 0 15,-5-9-112-15,5 9-32 0,0 0 0 0,0 0 0 16,-10-1-64-16,10 1-32 0,0 0 0 0,0 0 0 16,-9 5 64-16,9-5 16 0,-5 8 0 0,5-8 0 15,-2 10-128-15,2-10-32 0,0 12 0 0,0 0 0 16,0-3-144-16,0-9 0 0,3 12 0 0,3 0 0 16,-1-1 0-16,0 0 0 0,2-2 0 0,0 0 0 15,3-5 0-15,-1 1 0 0,-9-5 0 0,13 4 0 16,-2-1 0-16,1-3 0 0,-12 0 0 0,13-2 0 15,0-2 0-15,-2 0 0 0,-5-6 0 0,-1 2 0 0,1-1 160 0,-2 0-160 16,-2-4 192-16,-2 1-192 0,-2 0 256 0,0-1-48 16,0-1-16-16,-2 2 0 0,-3 2-16 0,1-3-16 15,-1 2 0-15,-2 0 0 0,-1 3-160 0,-1 1 160 16,1 2-160-16,-1 1 160 0,1 0-16 0,-1 2 0 16,2 0 0-16,0 2 0 0,0 2-16 0,0 0-128 15,9-2 192-15,-10 7-64 0,0 1-128 0,3 3 0 16,-1-1 0-16,3 1 128 0,-1 0-128 0,4 2 0 15,0 1 0-15,2 0 0 0,-1-1 0 0,4-2 0 16,1 1 0-16,1-1 0 0,1 0 0 0,3-1 0 16,3-1 0-16,1 0 0 0,2-2 0 0,0-2 0 15,1-2-144-15,2-3 144 0,2-2 0 0,-2-1 0 16,-1-3 0-16,0 0 0 0,0-2 0 0,-3 0 0 0,0-1 0 16,-3 0 0-16,-5 0 0 0,0 0 0 15,-2-2 0-15,-3 3 0 0,-1 8 128 0,-3-10-128 0,1 0 0 0,-2 0 144 16,-3 4-144-16,1-1 128 0,-1 1-128 0,-2 2 128 15,-4 1-128-15,1-1 128 0,2 2-128 0,-1 2 128 16,0 1-128-16,0 2 0 0,1 1 0 0,2 1 0 16,-1-2 0-16,1 2 0 0,0 1 0 0,2 1 0 15,6-7 0-15,-7 10 0 0,2-2 0 0,5-8 0 16,-4 10 0-16,4-10 0 0,0 12 0 0,0-12 0 16,4 11 0-16,-4-11 0 0,8 9 0 0,0-1 0 15,-1-2 0-15,4-1 0 0,1-2 0 0,-1-2 0 16,1-1 0-16,0-1 0 0,1 0 0 0,0-2 0 15,-3-2 128-15,-2 0-128 0,-1-2 128 0,-1 1-128 0,-1-1 176 16,2-1-48-16,-1-1-128 0,-6 9 192 0,6-9-192 0,-6 9 176 16,0 0-176-16,-2-9 160 0,2 9-160 0,-5-7 160 15,0 2-160-15,5 5 160 0,-9-1-160 0,0 3 192 16,0 1-192-16,-1 2 192 0,1 0-192 0,9-5 128 16,-8 7-128-16,1 1 128 0,-3 0-128 0,4-1 160 15,1 1-160-15,5-8 160 0,-4 12-160 0,4-12 0 16,0 9 0-16,0-9-176 0,4 12 176 0,-4-12 0 15,5 10 0-15,3-2 0 0,4-3-352 0,1-1-32 16,0 0-16-16,13 0 0 16,15 1-3264-16,-13-6-656 0</inkml:trace>
  <inkml:trace contextRef="#ctx0" brushRef="#br0" timeOffset="61389.36">22709 4419 23039 0,'-6'-5'2048'0,"-3"1"-1648"16,0 1-400-16,0 2 0 0,-1 0 1728 0,10 1 272 16,0 0 48-16,-6 7 16 0,6-7-1168 0,-9 7-256 15,0 1-32-15,1-2-16 0,-1-1-224 0,1 1-48 16,-1 0-16-16,0 3 0 0,1 3-112 0,-1 0 0 16,0 1-16-16,-2 0 0 0,1 1 48 0,-2 2 16 0,-1 1 0 0,1-2 0 15,2 1 144-15,-1 2 16 0,1 2 16 0,1-4 0 16,2-5 96-16,2 1 0 0,0-2 16 0,1 1 0 15,4-11-160-15,1 12-48 0,3-2 0 0,5-2 0 16,2-2-128-16,0-3-16 0,1-4-16 0,3-2 0 16,1-2-32-16,0 0-128 0,0-2 192 0,-1-1-64 15,2-3-128-15,0 0 192 0,0-1-192 0,-1 2 192 16,-2 0-192-16,-2-1 128 0,-3-1-128 0,0 1 128 16,0-2-128-16,-3 1 0 0,-4 0 144 0,-1 2-144 15,-1-1 128-15,-1 3-128 0,-3-1 128 0,4 9-128 16,-9-5 144-16,-1 0-144 0,-1 1 192 0,0 4-192 15,-3 3 176-15,-1 0-176 0,-2 4 160 0,-1 1-160 0,-2 1 0 16,-1 3 128-16,0 2-128 0,3 0 0 0,0-1 0 16,1 0 0-16,0 0 128 0,4-1-128 0,4 1 0 0,4-1 0 15,-2-2 0-15,7-10 0 0,5 15 0 0,3-4 0 16,0-1 0-16,4-4 0 0,3-2 0 0,4-3 0 16,-1-2-128-16,1 0 128 0,1-2 0 0,1-1 0 15,-2-1 0-15,2-2 0 0,-4-4 0 0,1-1 0 16,-2 0 0-16,-2 1 0 0,-3-2 0 0,-2-1 0 15,-1 1 0-15,-2 0 0 0,-3 3 128 0,-4-3-128 16,-6 1 176-16,1 2-176 0,-2-1 224 0,-3 4-64 16,-2 0-16-16,-1 0 0 0,-2 1 16 0,-2 2 0 15,-3 4 0-15,-1 0 0 0,1 3-160 0,-2 1 192 16,-2 1-192-16,0 1 192 0,-1 0-192 0,1 0 0 16,2 4 0-16,2-2 0 0,3 0 0 0,3 1 0 0,1-1 0 0,6-1 0 15,3 2 0-15,5-9 0 0,-1 11 0 0,1-11 0 16,6 13 0-16,5-6 0 0,0 0-144 0,4-2 144 15,0-1 0-15,4-2 0 0,-1 0 0 0,1-4 0 16,2 0 0-16,-1-2 0 0,-2-1 0 0,0-1 0 16,-1 0 0-16,-1-1 144 0,-4 2-144 0,-1-1 128 15,0-1-128-15,-2 2 128 0,-9 5-128 0,8-8 128 16,-2 1-128-16,-6 7 128 0,7-6-128 0,-7 6 128 16,0 0-128-16,0 0 160 0,0-10-160 0,0 10 160 15,0 0-160-15,0 0 160 0,0 0-160 0,0 0 160 16,0 0-160-16,-11 1 192 0,2 3-192 0,1 1 192 15,2 1-192-15,1 2 128 0,-2 0-128 0,2 1 128 16,0 3-128-16,0-2 0 0,-1 2 0 0,2-1 0 16,4-11 0-16,-2 11 0 0,-1 2 0 0,2-1 0 0,1 0-128 0,1-2 128 15,0 2 0-15,-1-12 0 0,0 0-128 0,0 0 128 16,0 0-160-16,4 10 160 0,-4-10-304 0,0 0 48 16,0 0 0-16,0 0 0 15,11 3-432-15,-11-3-80 0,9-7 0 0,0 1-16 16,0-3-288-16,-1 2-48 0,0 1-16 0,1-1 0 15,1-1-1488-15,6 6-288 0,4 3-64 0</inkml:trace>
  <inkml:trace contextRef="#ctx0" brushRef="#br0" timeOffset="63275.87">22038 10850 15663 0,'0'0'1392'0,"-9"-4"-1120"0,2-1-272 0,0 2 0 16,-3-1 3232-16,4 1 592 0,6 3 112 0,-11-2 32 15,2 0-3152-15,2 0-624 0,-3 2-192 0,1 0 0 16,0 2 528-16,-1 3 32 0,-1-1 0 0,0 2 0 16,-2 3 272-16,1 3 64 0,0 0 16 0,3 1 0 15,1 0-128-15,0 1-16 0,-2 2-16 0,5 1 0 16,3-3-64-16,2 2-16 0,0 0 0 0,3-2 0 15,2-1-304-15,2-1-64 0,2-1-16 0,1-1 0 16,1-3-160-16,2-1-128 0,2-5 192 0,1-1-192 16,0-3 176-16,2-1-176 0,0-3 160 0,0-3-160 15,-1 0 144-15,0-2-144 0,0-2 128 0,2-3-128 16,-1 0 128-16,-1 1-128 0,-2-1 128 0,-3 2-128 0,-3-2 160 0,-4 1-160 16,1 2 192-16,-2-1-192 0,-4 1 288 0,-2 1-48 15,-3 1-16-15,-1 3 0 0,-4 3 96 0,0 2 32 16,-2 0 0-16,-2 3 0 0,-3 2-80 0,0 4-16 15,-1 2 0-15,1 4 0 0,-4 0-64 0,-1 2 0 16,-2 1-16-16,1 3 0 0,-2 1-176 0,2 1 192 16,-2-1-192-16,5 1 192 0,3 1-192 0,0-2 0 15,-1 0 144-15,6-2-144 0,8-3 0 0,6-1 0 16,2 0 0-16,1-2 0 0,-5-10 0 0,13 9 0 16,3 0 0-16,2-3 0 0,1-3 0 0,2-3-160 15,3-2 160-15,-1-2 0 0,1-3 0 0,-2 1 0 16,1-3 0-16,-1 0 0 0,-1 0 0 0,0-1 0 15,-1-3 0-15,-2 0 0 0,-2-2 0 0,-2 0 0 0,-1 0 0 16,-1 0 0-16,-3-2 176 0,-4 2-176 0,-5-2 192 0,0 2-192 16,-1 1 176-16,-3 1-176 0,-3 3 160 0,-2 2-160 15,-1 1 192-15,-2 5-64 0,-1 0-128 16,0 4 192-16,-3 2-192 0,1 2 144 0,-2 3-144 0,0 3 128 16,0 2-128-16,1 1 0 0,2 2 0 0,0 1 0 15,-2 1 0-15,3 1 0 0,0-2 0 0,2 2 0 16,2 1 0-16,1-2 0 0,2-3 0 0,2-1 0 15,4 2 0-15,3-5 0 0,-2 0 0 0,-1-12 0 16,6 8-176-16,2-2 176 0,1-1-128 0,3-2 128 16,0-3-128-16,1-3 128 0,1-3-128 0,1-3 128 15,-1-4 0-15,0 0 0 0,-1-2 0 0,0-2 0 16,0 1 0-16,0 0 0 0,-1 0 0 0,-1 2 0 0,-4-3 0 16,1 4 0-16,-3 1 0 0,1 3 128 0,-6 9-128 0,4-8 0 15,-4 8 0-15,0 0 128 16,0 0-128-16,0 0 0 0,0 0 0 0,0 0 0 0,0 0 128 0,0 0-128 15,0 0 128-15,-10 7-128 0,0-2 0 0,0 1 0 16,0 1 0-16,1-1 0 0,9-6 0 0,-10 8 0 16,-1-1 0-16,2-1 128 0,9-6-128 0,-9 3 0 15,9-3 0-15,0 0 0 0,0 0 0 0,0 0 0 16,0 0 0-16,0 0 0 0,-10-3 0 0,10 3 0 16,0 0 0-16,-5-9 0 0,-1 3 0 0,6 6 0 15,-4-8 0-15,4 8 0 0,-4-7 0 0,4 7 0 16,0 0 0-16,-6-6 0 0,6 6 0 0,-7-7 0 15,7 7 0-15,-9 0 0 0,0 3 0 0,1 2 0 16,1 0 0-16,-1 3 0 0,-1 1 0 0,-1 2 0 0,1-2 0 16,3 1 0-16,1-1 0 0,5-9 0 0,-4 11 0 0,4-11 0 15,0 0 0-15,0 0 0 0,0 0 0 0,0 0 0 16,5 9 0-16,-5-9-160 0,12 0 160 0,-1-3-160 16,2-1 160-16,0-1 0 0,2-3-144 0,-1-1 144 15,0 0 0-15,1 1 0 0,0-2-144 0,1 1 144 16,-2-2 0-16,1 0 0 0,-2 2 0 0,-3-1 0 15,1 1 0-15,-2 1 0 0,-1 2 0 0,-8 6 0 16,6-9 0-16,-6 9 0 0,7-7 0 0,-7 7 0 16,0 0 160-16,0 0-160 0,0 0 160 0,0 0-160 15,-12 3 192-15,0 2-64 0,0 2-128 0,1 0 192 16,-2 4-48-16,0-2-16 0,-2 4 0 0,2 1 0 0,2-1 48 16,-1 2 0-16,-1 0 0 0,1-2 0 0,3 0-176 15,1 1 0-15,2-3 0 0,3 0 128 0,3-11-128 16,-3 11-224-16,5 0 48 0,2-1 16 15,-4-10-2416-15,11 4-496 0,2-8-80 0</inkml:trace>
  <inkml:trace contextRef="#ctx0" brushRef="#br0" timeOffset="70915.23">23400 3429 9215 0,'0'0'816'0,"0"0"-656"0,0 0-160 0,0 0 0 0,0 0 2048 0,0 0 368 16,0 0 80-16,0 0 0 0,0 0-1216 0,0 0-256 15,0 0-64-15,0 0 0 0,0 0-496 0,0 0-96 16,0 0-32-16,0 0 0 0,0 0-64 0,0 0-16 16,0 0 0-16,0 0 0 0,0 0 528 0,0 0 112 15,0 0 0-15,0 0 16 0,0 0 96 0,12 6 16 16,-12-6 0-16,11 6 0 0,-11-6-128 0,7 9 0 15,0-1-16-15,-1 0 0 0,-6-8-112 0,10 12-32 16,-1-5 0-16,0 1 0 0,-1-1-320 0,-1 1-64 16,0 1-16-16,1 1 0 0,2 2-144 0,-1 0-16 0,-1 1-16 15,1 0 0-15,0 1-160 0,2 3 0 0,-1 3 144 0,1-1-144 16,-1-1 0-16,1-1 144 0,-4-1-144 0,3 2 0 16,-1 3 0-16,1 1 0 0,1-4 0 0,-1 3 0 15,-1 0 128-15,-2 0-128 0,-2-4 0 0,0-1 0 16,-1 1 0-16,0-2 0 0,-3-2 128 0,-1-1-128 15,0-2 0-15,-1 1 128 0,-2 1-128 0,1-3 0 16,-4 0 160-16,1-1-160 0,-1 1 128 0,-1-3-128 16,-1 2 144-16,1 1-144 0,-3 2 160 0,0-2-160 15,-2-1 192-15,0-2-64 0,1 1-128 0,-2-1 192 16,-2 1-192-16,1-1 0 0,0-1 0 0,1-2 0 16,0 0 0-16,0-1 0 0,0 1 0 0,1-2 0 15,1-2 0-15,1-2 0 0,-2-1 0 0,0 0 0 16,2-2-320-16,1 3-128 15,0-3 0-15,1 2-16 0,1 1-528 0,7 3-96 0,-10-4-32 0,10 4 0 16,0 0-2304-16,-6-6-464 0</inkml:trace>
  <inkml:trace contextRef="#ctx0" brushRef="#br0" timeOffset="71395.19">23973 3298 20495 0,'0'0'896'0,"-5"-7"208"0,5 7-880 0,-6-5-224 0,6 5 0 0,0 0 0 16,0 0 880-16,-5-4 128 0,5 4 16 0,0 0 16 16,0 0 192-16,0 0 48 0,0 0 0 0,0 0 0 15,0 0-224-15,0 0-32 0,0 0-16 0,-6 8 0 16,0 1-288-16,4 1-48 0,0 1-16 0,1 1 0 16,-1 1-144-16,0 1-48 0,2 3 0 0,0-1 0 15,0-1-80-15,-1 2 0 0,-2 1-16 0,1 1 0 16,-1-1-16-16,1 0 0 0,-1 0 0 0,0 3 0 15,2 1-160-15,0 2-16 0,-1 1-16 0,0-2 0 0,-2 2-160 0,0 1 0 16,-1 1 144-16,0 2-144 0,-1 2 0 0,2-1 0 16,0-1 0-16,3-2 0 0,1 1 0 0,3-3 0 15,-1-5 0-15,2-1-128 0,2-2-16 0,0-3 0 16,1-2 0-16,2-2 0 0,1 1-48 0,2-2 0 16,-2 0 0-16,2-3 0 0,0-2-48 0,-1 0-16 15,1-1 0-15,0-1 0 16,0 1-368-16,1-2-80 0,-2-1 0 0,2 0-16 15,1-1-1904-15,-3 0-384 0,1-1-80 0</inkml:trace>
  <inkml:trace contextRef="#ctx0" brushRef="#br0" timeOffset="71944.28">24209 3763 4607 0,'0'0'400'0,"0"0"-400"0,0 0 0 0,0 0 0 0,0 0 2432 0,-5-4 384 0,5 4 96 0,0 0 16 16,0 0-640-16,0 0-128 0,0 0-32 0,0 0 0 16,0 0-560-16,0 0-112 0,0 0-32 0,0 0 0 15,0 0-448-15,0 0-80 0,0 0-32 0,2 12 0 16,1 0-128-16,-1-2-32 0,-2-10 0 0,3 11 0 16,-3-11-240-16,4 9-48 0,-4-9-16 0,0 0 0 15,6 9-160-15,-6-9-48 0,9 6 0 0,-9-6 0 16,0 0-64-16,12 0-128 0,-1-1 176 0,-1-2-176 15,1-2 192-15,-1 0-192 0,-1 0 192 0,-1-2-192 16,-2-2 160-16,0 3-160 0,-1-2 128 0,-5 8-128 0,6-7 0 0,-6 7 0 16,0 0 0-16,0 0 0 0,0 0 0 0,0 0 0 15,0 0 0-15,0 0 0 0,0 0 0 0,9 11 0 16,-1-1 0-16,-1-1 0 0,-1 0 0 0,1 0 0 16,-1-1 0-16,1 3 0 0,-7-11 0 0,8 9 0 15,-8-9 0-15,9 8 0 0,-9-8 0 0,12 5 0 16,-2-2 0-16,-10-3 0 0,10 2 0 0,-10-2 0 15,11 3 0-15,-11-3 128 0,0 0 16 0,0 0 0 16,9-7 0-16,-9 7 0 0,13-2 32 0,-13 2 0 16,0 0 0-16,0 0 0 0,0 0-16 0,0 0 0 15,8-7 0-15,-8 7 0 0,0 0 64 0,9-5 16 16,-2-2 0-16,-7 7 0 0,7-6 16 0,1-1 0 16,0-2 0-16,0 0 0 0,0 1-64 0,-1-4-16 0,-1-1 0 15,-1 3 0-15,0 0-32 0,2-1 0 0,-1-1 0 0,1 1 0 16,-2-2-144-16,0 0 0 0,0-2 0 0,-2 0 128 15,0-5-128-15,-2 2 0 0,0 0 0 0,0 1 0 32,1-2-400-32,-2 4-64 0,0 0-16 0,0 4 0 15,0-1-560-15,0 12-112 0,-2-9-32 0,2 9-9872 0,0 0-1968 0</inkml:trace>
  <inkml:trace contextRef="#ctx0" brushRef="#br0" timeOffset="72296.85">24751 3815 17615 0,'0'0'768'0,"0"0"192"0,0 0-768 0,0 0-192 15,0 0 0-15,0 0 0 0,0 0 912 0,0 0 160 16,0 0 16-16,0 11 16 0,0-11-16 0,0 0 0 16,4 13 0-16,-4-13 0 0,3 10-128 0,1 1-16 15,-4-11-16-15,5 10 0 0,-5-10-192 0,6 12-32 16,1-4-16-16,1-1 0 0,-1 1-240 0,1-1-32 16,-8-7-16-16,11 6 0 0,-5 1-192 0,-6-7-32 0,8 6-16 0,-8-6 0 15,0 0-160-15,5 12 0 16,-1-3 0-16,-4-9 0 0,1 11 0 0,-1-11 0 15,-2 10 0-15,-2 2 0 16,0-2-384-16,0-1-144 0,-1-1-48 0,5-8 0 16,-8 8-1808-16,8-8-368 0,-9 5-80 0,9-5-8240 0</inkml:trace>
  <inkml:trace contextRef="#ctx0" brushRef="#br0" timeOffset="72945.5">25046 3302 12895 0,'0'0'1152'0,"0"0"-928"15,0 0-224-15,0 0 0 0,0 0 1552 0,0 0 272 16,0 0 48-16,0 0 16 0,0 0-1008 0,0 0-208 16,-4 11-32-16,4-11-16 0,1 12 272 0,-1-2 48 15,-3 1 16-15,3-1 0 0,4 2-192 0,0 0-16 16,-1 2-16-16,0 3 0 0,-1-4 16 0,2 1 0 16,-1 2 0-16,-1 1 0 0,-2 3-48 0,0-2-16 0,0 0 0 0,2-1 0 15,-1 0-208-15,-1 0-32 0,-1-1-16 0,2-1 0 16,1 0-112-16,0-1 0 15,-1-1-16-15,2-3 0 0,-3-10 16 0,5 10 0 0,-5-10 0 0,0 0 0 16,5 10-128-16,-5-10 0 0,0 0-16 0,0 0 0 16,0 0-48-16,0 0-128 0,0 0 192 0,11 5-64 15,-11-5 16-15,0 0 0 0,11-5 0 0,-3-2 0 16,-4-3 0-16,0 0 0 0,1-1 0 0,-1-1 0 16,0-2-144-16,0-2 0 0,0 0-192 0,1 1 192 15,-1 0-272-15,0 1 64 0,-2 1 16 0,2 6 0 16,-4 7 192-16,6-11-192 0,-6 11 192 0,6-6-192 15,-6 6 192-15,0 0 0 0,0 0-160 0,11-4 160 16,-11 4 0-16,10-3-144 0,-10 3 144 0,10 1 0 16,-10-1-144-16,12 3 144 0,-1 1 0 0,-11-4-144 15,9 5 144-15,-2 0 0 0,-7-5 0 0,8 8 0 0,-8-8 0 0,6 12-128 16,-4 0 128-16,-1-2 0 0,-1-10 0 0,0 13 0 16,-2-2 0-16,-1-1-128 0,3-10 128 0,-5 13 144 15,-2 0-16-15,1-2-128 0,-1-1 176 0,1 2-176 16,-2-3 160-16,0 0-160 0,0-1 128 0,2-2-128 15,-2-1 0-15,0 1 144 0,-1-1-144 0,0 0-176 16,-1-1 48-16,-1 0 0 0,-1 1-176 0,1-2-16 16,-1 1-16-16,2-4 0 15,-1 0-448-15,1 0-96 0,-1-4-16 0,2 1-9280 16,0 3-1856-16</inkml:trace>
  <inkml:trace contextRef="#ctx0" brushRef="#br0" timeOffset="73480.83">25194 3090 6447 0,'0'0'576'0,"0"0"-576"16,0 0 0-16,0 0 0 0,4-7 2768 0,-4 7 448 15,0 0 96-15,0 0 16 0,7-7-2288 0,-7 7-448 16,0 0-80-16,0 0-32 0,0 0-16 0,0 0 0 16,10 0 0-16,-10 0 0 0,12 8 384 0,0 2 80 15,-2 1 16-15,1 2 0 0,-1 0 176 0,2 1 32 16,-1 0 16-16,1 6 0 0,0 0-256 0,1 3-48 16,1-5-16-16,-1 2 0 0,0-1-240 0,-2 4-48 15,-1-4-16-15,-1 1 0 0,-2 1-96 0,-1-1 0 16,0-1-16-16,1-2 0 0,0-2-160 0,-1 1-16 0,-2 1-16 0,2 1 0 15,0-2-96-15,-2 1-16 0,-1 0 0 0,-1-4 0 16,1 1 32-16,-2 2 0 0,-2 1 0 0,-2 0 0 16,1 2-160-16,-2 2 160 0,0 1-160 0,-3 3 160 15,-2 1-160-15,-1 0 0 0,-1-1-192 0,-2-2 192 32,0-1-672-32,-2-1-16 0,-1 2 0 0,-1-3 0 15,0 3-1840-15,-1-4-368 0,-2-2-80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36:41.69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6601 6974 10127 0,'0'0'896'0,"0"0"-704"0,0 0-192 0,0 0 0 15,0 0 2976-15,0 0 560 0,0 0 112 0,0 0 32 16,0 0-2800-16,0 0-560 0,8-5-128 0,-8 5 0 15,11-5-192-15,1 1 0 0,-2-3 0 0,3 3 0 16,3 0 0-16,0 1 0 0,-1-4 0 0,2 1 0 16,2-2 0-16,-1 1 0 0,0 1 0 0,0-1 0 15,1 1 0-15,-1-1 192 0,-1-1-192 0,0 2 192 16,-3-1 288-16,0 2 64 0,-2-1 16 0,-1 3 0 16,-11 3-112-16,10-1 0 0,-10 1-16 0,12 1 0 0,-12-1-208 15,0 0-32-15,0 0-16 0,9 5 0 16,-9-5-176-16,6 11 0 0,-6-11 144 0,4 11-144 0,-4-11 0 0,0 12 0 15,0-12 0-15,-4 12 0 0,1 0 0 0,-1-2 0 16,-3-1 0-16,1 0 0 0,-2-1 0 0,1-1 0 16,7-7 0-16,-10 9 0 0,-2-2 0 0,3 1 128 15,1 0-128-15,0 0 0 0,-1-2 0 0,3 1 128 16,6-7-128-16,-8 8 0 0,1-2 0 0,7-6 0 16,-6 7 0-16,6-7 0 0,0 0 0 0,0 0 0 15,0 0 0-15,1 10 128 0,2 1-128 0,-3-11 0 16,0 0 0-16,9 9 0 0,0-3 0 0,0 0 0 15,-9-6 0-15,13 5 0 0,-1-1 0 0,1 0 0 16,1-2 0-16,-1 2 128 0,-2-1-128 0,0 1 0 16,1 1 0-16,0-3 0 0,-2 0 0 0,1 0 0 0,-11-2 0 0,11 6 0 15,-11-6 0-15,12 9 144 0,-1-3-144 0,-2 1 160 16,-1-1-160-16,-2 2 0 0,-6-8-160 0,9 12 160 16,-1-2 0-16,-1-3 0 0,-7-7 0 0,0 0 0 15,7 10 0-15,0-1 0 0,-7-9 0 0,5 12 0 16,-5-12 128-16,7 12-128 0,-7-12 0 0,4 12 0 15,-4-12 192-15,0 14 0 0,0-2-16 0,0-12 0 16,-6 11 112-16,0 0 32 0,-1-1 0 0,-1-2 0 16,-1 1-48-16,-1 0 0 0,0 2 0 0,-1 0 0 15,-1 4-112-15,1-2-32 0,-2-3 0 0,0 3 0 16,-2-2 0-16,1 2-128 0,-3 0 192 0,0 0-64 16,0-3-128-16,0 1 0 0,0-2 0 0,0 1 0 0,2 1 0 0,-2-2 128 15,-2-1-128-15,2 1 0 0,3 0 0 16,1-3 0-16,0 2-224 0,1-1 80 15,0-1-640-15,2-2-128 0,10-4-32 0,0 0-8208 16,-10 0-1632-16</inkml:trace>
  <inkml:trace contextRef="#ctx0" brushRef="#br0" timeOffset="584.11">7494 6897 15663 0,'0'0'1392'0,"0"0"-1120"0,0 0-272 0,-4-8 0 16,4 8 2416-16,0 0 416 0,0 0 96 0,0 0 16 15,-11-3-2080-15,11 3-416 0,-9-2-64 0,9 2-32 16,-10 5-352-16,-1 3 144 0,2 0-144 0,0 0 0 15,-1 0 128-15,-1 0-128 0,1 2 0 0,-1 2 0 16,0 1 160-16,-2 1-160 0,-3 0 128 0,2 2-128 16,1 0 208-16,2-1-32 0,0 2-16 0,-1 2 0 15,1 3 224-15,2-4 64 0,1 0 0 0,3 2 0 16,1 1 0-16,2 1 16 0,0-1 0 0,2 2 0 16,0 2-272-16,3 2-48 0,1-3-16 0,2-1 0 15,1-2-128-15,3-1 160 0,2-3-160 0,2-2 160 0,1 0-160 16,2-4 0-16,-2-3 0 0,2-3 0 0,0-1 0 0,2-4-224 15,-3-2 48-15,3-2 16 0,-1 0 160 0,0-3 0 16,0-3 0-16,1-1 0 0,-1 2 0 0,0-6 0 16,0-5 0-16,1 1 0 0,-2 0 0 0,0-3 0 15,0 1 128-15,-2 2-128 0,-2 2 128 0,-1-3-128 16,0 3 128-16,-1-2-128 0,1-2 128 0,-1 0-128 16,-1 0 128-16,-5 0-128 0,-5 2 0 0,0-3 0 15,4 1 0-15,-4 1 128 0,-1 3-128 0,-3-1 0 16,-3 1 0-16,1 0 0 0,-2 1 0 0,-1 5-128 15,-3-1 128-15,1 5-128 0,-1 1 128 0,-1 1-128 16,-2-2 128-16,0 2-128 0,-1 4 128 0,0 1-128 16,1 2 128-16,-1 2-128 0,1-1 128 0,0 1 0 15,0-2-144-15,0 4 144 0,0 0 0 0,0 1-144 0,2-1 144 0,1 1 0 32,3-1-464-32,1 1 16 0,8-7 0 0,-6 6 0 15,6-6-1664-15,-7 7-320 0,7-7-64 0,0 0-8384 0</inkml:trace>
  <inkml:trace contextRef="#ctx0" brushRef="#br0" timeOffset="1439.89">8009 6730 11055 0,'0'0'976'0,"0"0"-784"16,0 0-192-16,0 0 0 0,0 0 1296 0,0 0 224 16,2-7 32-16,-2 7 16 0,0 0-688 0,0 0-144 15,0 0-32-15,0 0 0 0,-9 0-320 0,0 1-80 16,-1 1-16-16,1 2 0 0,-1 2-288 0,0 0 0 16,-2-2 128-16,-1 3-128 0,-1 0 0 0,0 1 0 15,0 3 0-15,1-5 0 0,0 2 0 0,2 1 0 16,0 0 0-16,2 2 0 0,0-5 272 0,1 2 0 15,0-4 0-15,2 1 0 0,6-5 256 0,-7 8 48 16,7-8 16-16,0 0 0 0,-2 12-208 0,2-12-32 16,2 9-16-16,2 0 0 0,-4-9-176 0,8 8-32 15,0-2-128-15,2-2 192 0,2-1-192 0,1-3 0 0,-1-3 128 0,1 1-128 16,1-1 0-16,1 2 128 0,-2-3-128 0,0-1 0 16,-2-1 0-16,1 1 0 0,0 0 0 0,0-3 0 15,-2-2 0-15,-1 0 0 0,-1 4 0 0,0-1 0 16,-2 0 128-16,1 0-128 0,-7 7 0 0,5-9 0 31,0 1 128-31,-5 8-128 0,3-9 0 0,-3 9 0 0,1-8 144 0,-1 8-144 0,0 0 128 0,-1-9-128 16,-3 3 320-16,-1-1-32 0,-2 2 0 0,7 5 0 15,-10-3 32-15,-1 1 0 0,0-1 0 0,0 2 0 16,1 1-128-16,1-2-32 0,-1 4 0 0,10-2 0 16,-10 1-160-16,10-1 0 0,-10-1 0 0,10 1 128 15,0 0-128-15,0 0 0 0,0 0 0 0,0 0 128 16,0 0-128-16,0 0 0 0,0 0 144 0,0 0-144 0,0 0 128 0,0 0-128 15,0 0 128-15,0 0-128 16,10 4 128-16,-10-4-128 0,10 0 160 0,1 2-160 0,1 2 128 0,-1 0-128 16,1 0 0-16,0-1 144 0,0-5-144 0,-1 1 0 15,1 0 0-15,1 2 128 0,0 2-128 0,1-1 0 16,1-1 0-16,0-1 0 0,1-1 0 0,1 1 0 16,1 0 0-16,1 0 128 0,0 1-128 0,-1 2 0 15,-1-2 0-15,2 2 0 0,-1 0 0 0,-3-3 0 16,-3 0 0-16,-1 1 128 0,-1 4-128 0,-10-5 160 15,10 5-160-15,-10-5 160 0,10 7 0 0,-10-7 0 16,6 8 0-16,-6-8 0 0,0 13 32 0,0-2 0 16,0-1 0-16,-3 0 0 0,3-10 0 0,-6 10 0 15,-2 1 0-15,2-1 0 0,-1 2-64 0,-2 0 0 0,-3-2 0 16,2 2 0-16,-1 1-128 0,0 1 160 0,-4 2-160 16,1-2 160-16,-2-1-160 0,1 3 192 0,-2 2-192 0,0 2 192 15,1-1-192-15,0 2 0 0,0-3 144 0,-1 2-144 16,0 0 128-16,0-1-128 0,-2 1 128 0,3 1-128 15,0-1 0-15,3 3 0 0,0-1 0 0,0 0 128 16,0-1-128-16,2-2 0 0,3 1 0 0,1-2 0 16,-2-2 0-16,2-2 0 0,2-1 0 0,1 0 0 15,1-2-288-15,1-2-80 0,-1-1-16 0,3-8 0 16,0 0-1696-16,0 0-352 0,3 7-64 16,-3-7-5616-16,0 0-1120 0</inkml:trace>
  <inkml:trace contextRef="#ctx0" brushRef="#br0" timeOffset="1876.12">8288 7325 3679 0,'0'0'320'0,"10"-5"-320"16,-2-2 0-16,-8 7 0 0,0 0 2720 0,7-6 480 15,-7 6 80-15,0 0 32 0,0 0-1696 0,0 0-336 16,0 0-64-16,0 0 0 0,-11-2-400 0,11 2-80 15,-10 3-16-15,1 1 0 0,1 2-272 0,-1 2-48 16,-2-1-16-16,3 1 0 0,2 1-144 0,-1 0-48 16,1 0 0-16,1 0 0 0,-1 0-192 0,2 2 128 15,1 0-128-15,3-11 0 0,0 9 128 0,0 2-128 16,-2-1 0-16,2-1 0 0,2 1 128 0,1-1-128 0,4 0 0 0,1-3 0 16,-8-6 144-16,11 2-144 0,3-1 128 0,-4-1-128 15,-10 0 128-15,14-1-128 0,2-1 0 0,0 2 128 16,1-6-128-16,-2-2 128 0,-2-1-128 0,2 0 128 15,0 1-128-15,1-1 128 0,-1 0-128 0,0 1 128 16,-2-3-128-16,-1 0 0 0,-1-2 0 0,0 0 128 16,-3 0-128-16,-2 1 0 0,-1 0 144 0,-1 2-144 15,0-2 384-15,-1 3 0 0,-5-3 0 0,0 4 0 16,-3-1 112-16,-2 3 16 0,1-1 16 0,-2 2 0 16,-3 2-16-16,0 1-16 0,-4-1 0 0,0 2 0 15,-4 1-368-15,0 1-128 0,-2 2 0 0,-1 1 144 16,-2 1-144-16,1-1-176 0,-1 1 48 0,4 1 0 15,1 2-384-15,1-1-80 0,0 1-16 0,2-2-12528 16</inkml:trace>
  <inkml:trace contextRef="#ctx0" brushRef="#br0" timeOffset="4434.46">14645 11198 10127 0,'0'0'896'0,"0"0"-704"16,0 0-192-16,0 0 0 0,0 0 2208 0,0 0 416 16,0 0 64-16,9-6 32 0,1-1-1440 0,-2 2-272 15,-8 5-64-15,12-5-16 0,0 0-288 0,1-1-48 16,0 2-16-16,1-2 0 0,0 2-320 0,2 1-64 15,1-1 0-15,-2 1-16 0,1 0 112 0,0-2 32 0,-2 3 0 0,2-1 0 16,2 0 160-16,0 0 32 0,1 1 16 0,0-1 0 16,-1 2 112-16,1-2 0 0,-2 1 16 0,-2 0 0 15,1 1-240-15,-2 2-48 0,-1-2-16 0,-1 1 0 16,-2 0-80-16,-10 0-16 0,11 1 0 0,-11-1 0 16,0 0 0-16,9 7-16 0,-9-7 0 0,0 0 0 15,0 0-112-15,-1 13-128 0,-2-3 176 0,-1 1-176 16,-1 0 160-16,0-1-160 0,-1-3 128 0,0 1-128 15,-3 3 0-15,1-2 0 0,1-3 128 0,1 2-128 16,-1-1 0-16,2 0 0 0,-1 1 0 0,2 0 128 16,0 0-128-16,4-8 0 0,-5 9 0 0,1-1 0 15,4-8 0-15,-4 9 0 0,4-9 0 0,-3 10 0 16,3-10-144-16,0 11 144 0,0-11 0 0,0 0 0 0,4 10-192 0,3-1 64 16,0-2 128-16,1-2-208 0,0-1 208 0,3 1-192 15,-1 0 192-15,-1 2-192 0,0-3 192 0,2 2 0 16,0 0 0-16,1-1 0 0,-1 1 0 0,0 2 0 15,0 0 0-15,-1 0 0 0,2 0 0 0,0-1 0 16,-1 1 0-16,1 1 0 0,0 1 0 0,-2-3 0 16,-2 4 0-16,-1 1 0 0,-7-12 0 0,7 13-144 15,0-3 144-15,-3 3 0 0,-2-3 0 0,1 1 0 16,-2-1 0-16,-1 2 0 0,0-12 0 0,-2 14 0 16,-1-1 0-16,-1-1 0 0,-2-1 0 0,-1 0 0 15,1 1 0-15,-2-2 0 0,0 1 0 0,-1-1 0 16,-2 2 0-16,1-3 0 0,-2 2 0 0,-1-1 144 15,-1 3-144-15,-2-2 0 0,-1 0 144 0,2 1-144 16,-1 0 0-16,0-1 144 0,2 1-144 0,0-1 160 0,-1-5-160 0,1 2 160 16,1 1-160-16,1-1 0 0,2-2 0 0,-1 0-176 15,1 0-128-15,10-6-16 0,-8 3-16 0,8-3 0 32,0 0-1760-32,0 0-336 0,0 0-80 0</inkml:trace>
  <inkml:trace contextRef="#ctx0" brushRef="#br0" timeOffset="4995.12">15650 11112 24591 0,'0'0'1088'0,"-8"-4"224"0,-1 3-1056 0,9 1-256 16,-9-3 0-16,9 3 0 0,-9 4 512 0,1 1 32 15,1 1 16-15,1 0 0 0,-1 2-560 0,-1 2 0 16,-1 1 0-16,0 2 0 0,0 4 0 0,0 2 0 16,-2 0 0-16,2 0 0 0,-1 3 0 0,0-1-144 15,-1 0-16-15,1 1 0 0,-1-1 160 0,2 1 0 16,0 0 0-16,0 1 0 0,0-1 0 0,2 0 0 15,1 0 0-15,0-1 0 0,1 0 144 0,3 0-144 16,-1 0 192-16,2-2-192 0,1 1 192 0,2-3-64 16,2-3 0-16,1 2-128 0,1-5 384 0,1 2-48 0,3 2 0 0,0-4 0 15,0 0-96-15,4 1-32 0,-1-6 0 0,1 2 0 16,0-3-32-16,2 0-16 0,-2 1 0 0,1-4 0 16,-1-2-160-16,2 0 160 0,-1-1-160 0,0 0 160 15,-1-6-160-15,0 1 128 0,2-4-128 0,-2 3 128 16,-1-4 0-16,0 1-128 0,2-3 192 0,-2 1-64 15,-3-1 64-15,1-1 16 0,-1-5 0 0,-1 0 0 16,-1 1-48-16,-2-3-16 0,0 1 0 0,-2-1 0 16,-1-1-144-16,-1 0 0 0,-5 0 0 0,1 1 128 15,-2 0-128-15,-2 2 0 0,-1-4-192 0,-4 4 192 16,-1-1-160-16,1 2 160 0,-1-3 0 0,2 3-144 16,-2 1 144-16,0 3-160 0,-1 1 160 0,0 1-160 15,0 0-64-15,1 3-16 0,0-1 0 0,1 3 0 16,-2 2-480-16,1 1-112 0,0 1 0 0,2 2-7568 15,2 2-1520-15</inkml:trace>
  <inkml:trace contextRef="#ctx0" brushRef="#br0" timeOffset="5906.83">16040 11113 14735 0,'0'0'640'0,"-3"-6"160"0,0-4-640 0,1 2-160 0,2 8 0 0,0 0 0 15,-3-7 1920-15,3 7 368 0,0 0 64 0,0 0 16 16,0 0-1920-16,0 0-448 0,-8 7 0 0,8-7 0 16,-6 6 0-16,6-6-176 0,-8 8 176 0,2-1-208 15,-2-2 64-15,8-5 16 0,-7 9 0 0,7-9 0 16,-6 8 128-16,0 0 0 0,3 1 0 0,3-9 0 16,-6 9 0-16,6-9 0 0,-4 10 128 0,3 2-128 15,0-4 128-15,1-8-128 0,0 0 160 0,2 10-160 0,2-1 144 0,-4-9-144 16,0 0 128-16,7 9-128 0,-1-2 128 0,-6-7-128 15,11 5 128-15,-1-2-128 0,-10-3 0 0,13 4 128 16,-1-3-128-16,-2-1 0 0,-10 0 0 0,12-3 0 16,0 0 0-16,-12 3 0 0,10-4 0 0,-10 4-176 15,9-8 176-15,-2 1-192 0,-7 7 192 0,5-8 0 16,-1-1 0-16,-4 9 0 0,1-9 0 0,-2 0 0 16,-2 0 128-16,0 0-128 0,-1 2 128 0,-2 1-128 15,1-1 160-15,0 1-160 0,-2 1 0 0,1-1 128 16,-1 2-128-16,0 2 0 0,-1-2 128 0,0 1-128 15,-1 1 176-15,1 0-176 0,8 2 192 0,-9 0-64 16,-2 0 0-16,11 0-128 0,-9 2 0 0,9-2 0 16,0 0 0-16,-9 0 0 0,9 0 0 0,0 0 0 15,0 0 128-15,0 0-128 0,0 0 384 0,0 0-16 0,0 0-16 0,0 0 0 16,0 0 0-16,0 0 0 0,8 6 0 0,2-1 0 16,1-1-16-16,1-1 0 0,-1 0 0 0,4-3 0 15,-1 3-144-15,2-3-48 0,-1-2 0 0,2 2 0 16,-1 2-144-16,2-4 0 0,2 1 0 0,-2-1 128 15,-1 1-128-15,1 1 0 0,-1 0 0 0,0 0 0 16,0-3 0-16,0 3 0 0,-1 3 0 0,-1-2 0 16,1 2 0-16,-2-1 0 0,-2 0 0 0,1 0 0 15,-1 1 0-15,-2 1 0 0,-10-4 0 0,9 6 0 16,-9-6 0-16,11 8 128 0,-3 0-128 0,-1-1 128 16,-7-7-128-16,8 7 0 0,-8-7 0 0,7 11-176 15,-3-2 176-15,-4-9 0 0,2 10 128 0,0 2-128 0,-2-1 0 16,-2-1 144-16,0 0-144 0,-4 1 0 0,-1 2 176 0,-1-1-176 15,1-2 160-15,-1 3-160 0,-1 0 160 0,-2 1-160 16,-2 1 160-16,1-1-160 0,0 0 160 0,-1 3-160 16,-3 0 160-16,1 0-160 0,0 2 224 0,1-4-48 15,0 3-16-15,-1 1 0 0,0-1-160 0,2 0 128 16,0 3-128-16,0 0 128 0,0 1-128 0,1-2 0 16,1-6 0-16,1 2 0 0,0-3 0 0,2 0 0 15,1 0 0-15,1-2 128 0,-1 1-128 0,2-1 0 16,0-1 0-16,1 3 0 0,0-4-240 0,0 2-80 15,-1-4 0-15,1 3-16 16,1-1-976-16,2 2-192 0,-2-1-32 0,3-10-10128 0</inkml:trace>
  <inkml:trace contextRef="#ctx0" brushRef="#br0" timeOffset="6375.28">16467 11668 5519 0,'0'0'496'0,"-10"0"-496"0,-3 1 0 0,0 4 0 16,2-2 4784-16,2 5 848 0,1 2 192 0,2 0 16 15,-1-1-4720-15,3 2-944 0,2-1-176 0,-1 2 0 16,-2-3-416-16,2 2-16 0,2-1 0 0,0 0 0 16,-2 0-144-16,3-10-16 0,4 7-16 0,-1 3 0 0,-1-1 352 0,-2-9 80 15,7 8 16-15,-1 1 0 0,-6-9 160 0,11 6 0 16,-2-1 0-16,1-1 0 0,2-1 0 0,-12-3 0 16,12 4 128-16,1-3-128 0,1-2 192 0,1 0-16 15,-2-1-16-15,0 0 0 0,0-2 208 0,-2 0 32 16,0 1 16-16,-1-1 0 0,1-1 80 0,-2-1 16 15,-1-2 0-15,-2 0 0 0,-1 1-128 0,-2 0 0 16,0-4-16-16,-2 1 0 0,-1 1-32 0,-1-2 0 16,-2-1 0-16,-1 2 0 0,-3 1-128 0,0 0-16 15,-2 0-16-15,-2-2 0 0,-1 1-48 0,-2 1 0 0,-3 2 0 16,0 1 0-16,0-1-128 0,-1 3 160 0,-2 3-160 0,2 0 160 16,1-2-160-16,3 3 192 0,1 0-192 0,0 1 192 31,-2 2-512-31,2-2-112 0,3-1-16 0,0-1-12640 0</inkml:trace>
  <inkml:trace contextRef="#ctx0" brushRef="#br1" timeOffset="145247.19">2542 16180 2751 0,'0'0'256'0,"0"0"-256"15,0 0 0-15,0 0 0 0,3-9 2576 0,1 1 480 16,-4 8 80-16,5-8 32 0,-2-2-1792 0,-3 10-352 16,2-10-80-16,-2 10-16 0,0 0 400 0,0 0 80 15,-1-9 0-15,1 9 16 0,0 0-304 0,0 0-64 0,0 0-16 0,0 0 0 16,0 0-272-16,0 0-64 0,0 0-16 0,0 0 0 16,-9-1 80-16,9 1 32 0,0 0 0 0,0 0 0 15,0 0-224-15,0 0-64 0,0 0 0 0,0 0 0 16,0 0 0-16,-5 10-16 0,5-10 0 0,-3 11 0 15,3-11-32-15,-4 12 0 0,1-2 0 0,3-10 0 16,2 13-80-16,-2 0 0 0,-2 0-16 0,4 1 0 16,0-3-128-16,1 3-32 0,-2 2 0 0,2-1 0 15,-1 2-80-15,1 3 0 0,1 0-128 0,0 2 192 16,1-1-192-16,3 2 144 0,2 2-144 0,-1 1 128 16,1 1-128-16,0-1 160 0,0 3-160 0,2-6 160 15,-4 1-160-15,1-1 0 0,3 0 0 0,-2 0 0 16,-1-1 0-16,1 0 128 0,-3-1-128 0,3 1 0 0,-4 1 0 15,-1-1 0-15,-2 0 0 0,1 3 0 0,-2-1 0 0,0 0 0 16,-2-3 128-16,0 1-128 0,-2 0 0 0,1-1 0 16,-3 0 144-16,-1 0-144 0,0 0 160 0,1-2-32 15,0 1-128-15,0-1 192 0,-3-3-192 0,2-1 0 16,1 0 0-16,-1-2 0 0,-3-3 128 0,0 1-128 16,1-1 0-16,0 1 144 0,-1-2-144 0,1 0 128 15,-3-1-128-15,4-1 128 0,-2 0-128 0,-1-2 0 16,-3-1 144-16,2 0-144 0,-1 1 192 0,0-3-16 15,-4 0-16-15,2 1 0 0,-1 1 96 0,0 0 32 16,-3-4 0-16,0 0 0 0,-2 0-64 0,2 1-16 16,2 1 0-16,-2 0 0 0,0-2-80 0,4 0-128 15,2 1 176-15,-2-1-176 0,-5 0 0 0,4 0 0 16,1 0 0-16,1-1 0 0,-1-2 0 0,0 1 0 16,0 0 0-16,1 0 0 0,2-1 0 0,-2 2 0 0,-2 1 0 0,2 0 0 15,-1 0-240-15,1-3-48 0,0 1-16 0,2 0 0 31,10 2-1376-31,-9 0-288 0,1-4-48 0,8 4-16 16,-6-2-1680-16,6 2-352 0</inkml:trace>
  <inkml:trace contextRef="#ctx0" brushRef="#br1" timeOffset="145925.87">3414 16001 5519 0,'-5'-9'240'0,"7"2"64"0,3-2-304 0,-4 0 0 0,-5 1 0 0,3-1 0 16,3 1 4432-16,-2 8 832 0,7-6 176 0,-7 6 16 16,-5-4-3696-16,5 4-736 0,0 0-160 0,0 0-32 15,-9 8-80-15,2 1-32 0,2 1 0 0,-2 3 0 16,-2 4-96-16,1-1-32 0,2 2 0 0,-3 3 0 15,-2 1 112-15,-2 0 0 0,-2 2 16 0,0 1 0 16,2 1-64-16,-1 0-16 0,-3 1 0 0,1 2 0 0,1 2-128 16,0 3-48-16,0 1 0 0,0 2 0 0,4-1-128 0,-1 2-16 15,0 0-16-15,2 1 0 0,-2-2-144 0,3 2-32 16,1 1 0-16,0-3 0 0,-1 0-128 0,4 2 0 16,4 1 144-16,1-1-144 0,0-3 0 0,2-1 0 15,3 1 0-15,3-4 128 0,0-2-128 0,2-4 0 16,1 2 0-16,1-5 128 0,1-2-128 0,0-1-208 15,1-2 48-15,0-1 16 16,3-3-304-16,0-1-64 0,0 0-16 0,2-2 0 16,-1-2-656-16,0 0-128 0,0-1-32 0,1-3 0 15,-1 0-1808-15,4-2-368 0,3-3-80 0,1 2-16 0</inkml:trace>
  <inkml:trace contextRef="#ctx0" brushRef="#br1" timeOffset="146637.09">3573 16637 9215 0,'0'0'816'0,"0"0"-656"15,0 0-160-15,0 0 0 0,0 0 5984 0,0 0 1168 16,0 0 224-16,0 0 48 0,0 0-5664 0,0 0-1136 15,0 0-240-15,0 0-32 0,0 0-32 0,4 12 0 16,2-2 0-16,-2 5 0 0,-1 3-144 0,1 0-48 16,-1 3 0-16,0 1 0 0,-1 3 64 0,-1 0 0 15,-1 0 0-15,0-1 0 0,2 1 80 0,-1-1 32 16,-1-5 0-16,3-1 0 0,1-1-112 0,0-2 0 16,-2-5-16-16,-2-10 0 0,4 12-176 0,-4-12 160 15,0 0-160-15,0 0 160 0,0 0-160 0,10 1 192 16,0-3-192-16,-3-4 192 0,-1 1-192 0,-1-5 0 0,1 1 0 0,0-4 0 15,-3 2-160-15,1-2 160 0,-1 3 0 0,2-1-144 16,0 0 144-16,1 0 0 0,-6 11 0 0,6-9 0 16,-6 9 0-16,9-5 0 0,-9 5 0 0,12 0 0 15,0 2 0-15,-1 4 0 0,0 0 0 0,1 2-128 16,-2 4 128-16,1-3 0 0,-1 1 128 0,0 2-128 16,-2 0 0-16,3-1 0 0,2 1 0 0,-2 1 128 15,-3-5-128-15,1 1 0 0,2 0 0 0,-2 2 0 16,-1-5 0-16,0 1 128 0,2-3-128 0,-2-2 0 15,-8-2 0-15,9 4 144 0,-9-4-144 0,12 0 0 16,-2 0 176-16,1-4-176 0,-11 4 160 0,11-6-160 16,0-1 240-16,-2 1-48 0,-1-3-16 0,1-2 0 15,0-1 256-15,1 1 48 0,-1-2 16 0,-1-3 0 0,-3 2-80 16,2-1-16-16,1 0 0 0,1-2 0 0,-4-2-208 0,2 1-32 16,0-3-16-16,-1 3 0 0,-2-4-144 0,0 1 0 15,-2 0 0-15,2 3 0 16,1 0-464-16,0 2-80 0,-2 0-16 0,2 3 0 15,2 3-1424-15,-2 1-304 0,-5 9-48 0,8-7-9472 16,1 3-1888-16</inkml:trace>
  <inkml:trace contextRef="#ctx0" brushRef="#br1" timeOffset="147028.38">4562 16948 18431 0,'0'0'1632'0,"0"0"-1312"0,0 0-320 0,-3 13 0 16,3-3 4032-16,1-1 720 0,-1-9 160 0,6 13 16 15,-2 0-3520-15,1 2-720 0,1-1-144 0,2 0-32 0,-1 2 256 0,-1 0 32 16,1 1 16-16,0-1 0 0,1 3-256 0,0-2-48 16,-1 2-16-16,-1 2 0 0,2 1-288 0,-4 2-48 15,-3-5-16-15,-1 5 0 0,-2-2-16 0,-1 3-128 16,0-2 192-16,-1 2-64 0,-3 0-128 0,0-3-176 15,-1 1 48-15,-1-4 0 16,-3-1-240-16,1-4-32 0,-2-1-16 0,1-2 0 16,-1-2-1296-16,0-4-256 0,-1-2-48 0,-1-2-14512 0</inkml:trace>
  <inkml:trace contextRef="#ctx0" brushRef="#br1" timeOffset="147836.72">5095 16101 8287 0,'0'0'368'0,"0"0"80"0,-7-5-448 0,7 5 0 16,-4-8 0-16,4 8 0 0,0 0 3488 0,0 0 608 15,0 0 128-15,0 0 32 0,0 0-2112 0,0 0-416 16,0 0-96-16,0 0-16 0,10 8-208 0,-3 3-32 16,1 0-16-16,0 4 0 0,0 0-160 0,0 4-48 15,1 2 0-15,0 3 0 0,0 4-464 0,2 3-112 16,-1 3 0-16,-1 1-16 0,-2 3-352 0,0 1-64 16,1-2-16-16,-1-1 0 0,-2-2-128 0,-1 0 0 15,-1-2 0-15,-1 0 0 0,1-1 0 0,-2-4 0 16,-2-2 0-16,1-1 0 0,-2-5 0 0,1 5 0 0,0-7 0 0,1 0 128 15,-3-2-128-15,1-3 0 0,-2 0 144 0,1-3-144 16,3-9 128-16,0 0-128 0,0 0 128 0,0 0-128 16,-5 8 128-16,5-8-128 0,0 0 160 0,0 0-160 15,0 0 224-15,-4-10-48 0,1 0-16 0,2-2 0 16,0-2-160-16,-1-2 160 0,1 1-160 0,1-4 160 16,3 1-160-16,-1 1 0 0,1 2 0 0,1-1 0 15,0 2 0-15,0 1 0 0,-2-1-192 0,4 4 192 16,0 0-160-16,2 1 160 0,0 1 0 0,2 1-144 15,2 1 144-15,0 2-192 0,-1 0 192 0,1 1-192 16,0-1 192-16,0 2-128 0,1 0 128 0,0 1-128 16,-2 1 128-16,2 0 0 0,0 1 0 0,-1 2-128 15,-1 0 128-15,0 1 0 0,1 1 0 0,1 3-128 16,-1-2 128-16,0 6-208 0,-2-2 80 0,0 2 128 0,1 1-256 16,-5 0 64-16,-3 0 0 0,0 1 16 0,0 2 176 0,0-2-208 15,-3 1 80-15,3-1 128 0,-1-3-144 0,-2 0 144 16,-4 1 0-16,0 0 0 0,1-2 0 0,-1-2 0 15,-2 0 128-15,0 0-128 0,-3-4 144 0,9-4-144 16,-7 9 128-16,-2-4-128 0,-1-1 128 0,1 0-128 16,-1-2 0-16,1 1 128 0,-1-2-128 0,-2-1 0 15,0-1-160-15,1 0 160 16,-1-2-576-16,0 0 0 0,-1-1-16 0,3 1 0 16,-1-1-624-16,2-2-128 0,-1-1-32 0,1-3 0 15,1 1-2336-15,1 0-480 0,-3-5-96 0,3 2 0 0</inkml:trace>
  <inkml:trace contextRef="#ctx0" brushRef="#br1" timeOffset="148542.21">5675 15851 7359 0,'0'0'656'0,"0"0"-528"0,0 0-128 0,0 0 0 16,0 0 3680-16,0 0 704 0,0 0 144 0,0 0 16 15,0 0-2672-15,0 0-528 0,0 0-128 0,0 0 0 16,0 0 240-16,0 0 48 0,0 0 16 0,0 0 0 16,0 0-304-16,11 5-48 0,-11-5-16 0,11 11 0 15,1 2-368-15,-2-1-80 0,0 1 0 0,1 1-16 16,2 2-224-16,0 3-32 0,2 2-16 0,2 3 0 15,2 0-96-15,1 2 0 0,-1 2-16 0,3 0 0 16,2 2-96-16,1 3-16 0,2 2 0 0,0 3 0 16,1 2 0-16,1 2 0 0,1 0 0 0,-3 3 0 15,-4-1-64-15,1-1 0 0,-2 0-128 0,-2 0 192 16,-4-6-32-16,0 1-16 0,-5 0 0 0,-1-2 0 0,-1 1-144 0,-2 0 0 16,-1-4 0-16,-2 0-176 0,-1-2 176 0,-3 1 0 15,-2 0 0-15,-2-1 128 0,-1-2-128 0,-3-1 0 16,-2-6 0-16,-2 0 0 0,-1 0 0 0,-1 0 0 15,-3-2 0-15,0-2 0 16,0 0-304-16,0 3-128 0,-1-1-16 0,1-3-16 16,-3-4-464-16,1-2-96 0,1 1 0 0,1-4-16 15,1-3-1312-15,2-1-256 0,-2-3-48 0,3-1-12320 0</inkml:trace>
  <inkml:trace contextRef="#ctx0" brushRef="#br1" timeOffset="150059.93">6665 16480 10127 0,'0'0'896'0,"0"0"-704"0,0 0-192 0,0 0 0 16,0 0 3456-16,0 0 672 0,0 0 128 0,0 0 32 16,9-3-2272-16,0-1-448 0,1 1-96 0,-10 3 0 15,0 0-64-15,13-2 0 0,0 1 0 0,0-3 0 16,0 2-144-16,0 1-48 0,1-3 0 0,0 2 0 16,0-1-448-16,2 0-112 0,-1 1-16 0,1-1 0 15,0 2-320-15,-1-2-64 0,0-1 0 0,0 2-16 16,2-1-240-16,0 3 0 0,0-3 0 0,1 2 0 15,1 0 0-15,-1 0 0 0,0-2 0 0,3 0 0 0,0 2 0 16,1-3-192-16,0 1 192 0,2 1-160 0,-2-2-80 0,0 1-16 16,-1 1 0-16,-1 0 0 15,-2 1-320-15,-1 0-80 0,-3 1-16 0,-1 0 0 16,-1 1-1712-16,-12-1-352 0,9 3-64 0,-9-3-12016 16</inkml:trace>
  <inkml:trace contextRef="#ctx0" brushRef="#br1" timeOffset="150384.46">6811 16562 20271 0,'0'0'896'0,"0"0"192"0,0 0-880 0,0 0-208 0,0 0 0 0,0 0 0 16,6 9 3472-16,-6-9 656 0,0 0 128 0,5 9 32 15,-5-9-2752-15,0 0-560 0,0 0-96 0,8 6-32 16,-8-6 336-16,9 4 64 0,-9-4 16 0,11 3 0 16,-1-3-464-16,-10 0-96 0,12-1 0 0,0 1-16 15,1-2-368-15,0 1-64 0,-2 1 0 0,2-3-16 16,2 2-240-16,2 0 0 0,1 1 128 0,2 0-128 15,-1-1 0-15,3 2-288 0,4-1 64 0,4 1 16 16,0 0-2288-16,2 2-448 16,-2 1-80-16</inkml:trace>
  <inkml:trace contextRef="#ctx0" brushRef="#br1" timeOffset="169502.25">9155 7101 2751 0,'0'0'256'0,"0"0"-256"0,0 0 0 0,0 0 0 15,0 0 3504-15,0 0 656 0,0 0 128 0,0 0 16 16,0 0-2736-16,0 0-544 0,0 0-128 0,0 0 0 16,0 0 144-16,0 0 48 0,0 0 0 0,0 0 0 15,0 0-64-15,11 2-16 0,0-2 0 0,-1 0 0 16,2 0-480-16,0 2-80 0,-1-4-32 0,3 2 0 16,0 2-160-16,-1-2-16 0,1 0-16 0,1-2 0 15,-1 2 208-15,2-2 32 0,-1-1 16 0,2 2 0 16,0-3 128-16,1 1 32 0,1 1 0 0,1-1 0 15,3 2-112-15,-2 1-16 0,-3-3 0 0,1 2 0 16,2 1-96-16,-1-2-32 0,-2 1 0 0,0 0 0 16,2-2-96-16,-1 2-32 0,1-3 0 0,-1 1 0 15,2 1-112-15,0-1-16 0,-1-2-128 0,-1 1 192 16,0 0-192-16,0 2 0 0,1-1 128 0,-2 0-128 0,-2 2 0 0,-2 0 0 16,0-1 0-16,-1 2 0 0,0 0 128 0,2 2-128 15,-1-1 0-15,0 0 144 0,1-1-16 0,0-1 0 16,-2 0 0-16,0 1 0 0,2 2-128 0,-4 1 192 15,0-3-192-15,-1 0 192 0,2 0-192 0,-2 0 128 16,-10 0-128-16,12-1 128 0,0 1-128 0,-2 0 192 16,1-2-192-16,1 1 192 0,-2 0-192 0,0-1 0 15,-10 2 0-15,12-1 128 0,-1 0-128 0,-2 0 0 16,-9 1 144-16,0 0-144 0,9 1 0 0,-9-1 0 16,0 0 0-16,0 0 0 0,10 4 0 0,-10-4 0 15,0 0 0-15,0 0 0 0,0 0 0 0,0 0 144 16,8 6-144-16,-8-6 0 0,0 0 128 0,0 0-128 0,0 0 0 0,0 0 0 15,0 0 0-15,0 0 128 0,0 0-128 0,0 0 0 16,0 0 176-16,0 0-176 0,0 0 160 0,0 0-160 16,0 0 224-16,0 0-48 0,0 0-16 0,0 0 0 15,0 0-160-15,0 0 128 0,0-8-128 0,0 8 128 16,0 0-128-16,0 0 0 0,-4-9 0 0,4 9 0 16,-5-9 0-16,0 3 0 0,-2-1 0 0,1 3 0 15,-1 0 0-15,-1-1 0 0,-2 1 0 0,-1 0 0 16,1-1 0-16,1 1 0 0,-1-2 0 0,0 2 0 15,1 1 0-15,0 2 0 0,1-2 0 0,8 3 0 16,-8-4 0-16,8 4 0 0,0 0 0 0,0 0 0 16,0 0 0-16,0 0 0 0,0 0 0 0,0 0 0 15,0 0 0-15,0 0 0 0,0 0 0 0,0 0 0 0,0 0 0 0,0 0 0 16,0 0 0-16,0 0 0 0,0 0 0 16,0 0 0-16,0 0 0 0,10 0 0 0,-10 0 0 0,11-2 0 15,0-1 0-15,-1 2 0 0,1-1 0 0,-1 1 0 16,-10 1 0-16,13 0 0 0,-1 1 0 0,-2 2 0 15,1 0 0-15,-1-1 0 0,-10-2 0 0,11 3 0 16,-11-3 0-16,13 5 0 0,-6 2 0 0,1-1 0 16,-8-6 0-16,8 8 0 0,-8-8 0 0,0 0 0 15,7 9 0-15,-7-9 0 0,0 0 0 0,6 8 0 16,-6-8 0-16,0 0 0 0,0 0 0 0,0 0 0 16,0 0 0-16,0 0 0 0,0 0 0 0,5 8 0 15,-5-8 0-15,0 0 0 0,0 0 144 0,0 0-144 16,0 0 160-16,4 10-160 0,-4-2 0 0,0-8 0 0,-1 12 0 15,0-2 0-15,-3-1 0 0,0 0 0 0,-1 3 0 0,-1-1 0 16,-1-1 0-16,-3 0 0 0,1 0 0 0,1-1 0 16,1-3 0-16,-1 1 0 0,-1-1 0 0,0-1 0 15,-1 1 0-15,10-6 128 0,-10 6-128 0,2-3 0 16,8-3 0-16,-10 4 0 0,1-2 0 0,9-2 0 16,-9 6 0-16,9-6 0 0,-10 5 0 0,1 0 0 15,0 0-224-15,9-5-32 0,-8 8-16 0,8-8 0 31,-8 9-464-31,3 0-96 0,5-9 0 0,-4 11-16 0,4-11-1680 16,0 0-336-16,2 13-64 0</inkml:trace>
  <inkml:trace contextRef="#ctx0" brushRef="#br1" timeOffset="170555.77">11036 6775 3679 0,'0'0'320'0,"0"0"-320"16,0 0 0-16,0 0 0 0,0 0 3760 0,0 0 672 16,0 0 144-16,0 0 32 0,0 0-3344 0,0 0-672 15,3 10-128-15,-3-10-16 0,0 0-256 0,0 9-64 16,0-9 0-16,1 12 0 0,1 0-128 0,1-1 0 16,-3 1 0-16,0-1 128 0,0-11-128 0,0 13 128 15,0 0-128-15,0 4 128 0,1 1 592 0,-1 1 112 16,-1 0 32-16,0 4 0 0,1 1 96 0,-2 2 0 15,0-2 16-15,-2 1 0 0,-3 0-400 0,4 1-96 16,-1-1-16-16,1-2 0 0,-1 1-304 0,2-1-160 0,0 1 160 16,1-2-160-16,0-4 128 0,-1 2-128 0,1-1 0 0,1-2 0 15,3-2-144-15,-5-2-128 0,-2-3-32 0,2 0-8784 16,2 2-1776-16</inkml:trace>
  <inkml:trace contextRef="#ctx0" brushRef="#br1" timeOffset="171968.01">11520 6719 2751 0,'0'0'128'0,"0"0"16"0,0 0-144 0,0 0 0 16,0 0 0-16,0 0 0 0,0 0 1024 0,0 0 192 15,0 0 16-15,0 0 16 0,0 0-624 0,0 0-128 16,0 0-32-16,0 0 0 0,0 0 224 0,0 0 32 15,0 0 16-15,0 0 0 0,7-4-96 0,-7 4 0 16,0 0-16-16,0 0 0 0,0 0-176 0,0 0-48 16,0 0 0-16,0 0 0 0,0 0-144 0,0 0-16 15,0 0-16-15,0 0 0 0,0 0-224 0,0 0 144 0,0 0-144 0,0 0 128 16,0 0 16-16,0 0 0 0,0 0 0 0,0 0 0 16,0 0 448-16,0 0 96 0,0 0 16 0,0 0 0 15,0 0 0-15,0 0 16 0,0 0 0 0,0 0 0 16,0 0-496-16,0 0-96 0,0 0-128 0,0 0 176 15,12 2-176-15,-12-2 0 0,0 0 0 0,11 3-176 32,-11-3-400-32,10 3-96 0,-10-3-16 0,0 0 0 0,0 0-480 15,0 0-112-15,0 0 0 0,0 0-16 0,0 0 816 0,0 0 160 0,0 0 48 0,0 0 0 16,0 0 272-16,0 0 192 0,0 0-16 0,0 0-16 16,0 0 416-16,0 0 96 0,0 0 16 0,0 0 0 15,0 0-288-15,0 0-48 0,0 0-16 0,0 0 0 16,0 0-336-16,0 0 128 0,0 0-128 0,0 0 0 0,0 0 0 0,0 0 128 15,0 0-128-15,0 0 0 0,0 0 320 0,0 0 0 16,0 0 0-16,0 0 0 0,0 0 496 0,0 0 80 16,0 0 32-16,0 0 0 0,0 0 0 0,0 0 0 15,0 0 0-15,0 0 0 0,-4 7-304 0,4-7-64 16,0 0-16-16,-5 7 0 0,5-7-320 0,0 0-64 16,0 0-16-16,-7 9 0 0,2-1 32 0,5-8 0 15,0 0 0-15,-6 9 0 0,0 0 288 0,3 0 64 16,0-1 16-16,-2 0 0 0,-2-2-16 0,1 1 0 15,-2-1 0-15,1 2 0 0,1 4-112 0,1-3-32 16,5-9 0-16,-8 13 0 0,-1-1-128 0,1 0-16 16,1-3-16-16,1 1 0 0,-1-1-224 0,2-1 144 15,5-8-144-15,-5 11 128 0,1-2-128 0,0 0 128 16,4-9-128-16,-4 8 128 0,4-8-128 0,0 0 0 0,0 0 0 0,0 0 128 16,0 0-128-16,0 0 128 0,0 0-128 0,0 0 128 15,0 0 0-15,0 0-128 0,0 0 192 0,12 2-64 16,-12-2-128-16,14-1 0 0,-1 0 144 0,-1 1-144 15,-2 1 0-15,2 2 0 0,1-1 0 0,2 2 128 16,-2-1-128-16,2-2 0 0,1 0 0 0,-1 3 128 16,0 3-128-16,0-2 0 0,0 4 0 0,0 0 0 15,0 0 0-15,-2 2 0 0,-3-3 0 0,2 1 0 16,0 4 0-16,-1-4 0 0,0 1 0 0,-2 1-128 16,0-3 128-16,-1 1 0 0,0 1 0 0,-2 0 0 15,-2 0 0-15,-4-10 0 0,4 10 0 0,-1 0 0 16,-3 2 0-16,0-1 0 0,0-11 0 0,-3 11 128 15,3-11-128-15,-6 12 0 0,-1-3 128 0,1-1-128 0,-4 0 128 0,0 0-128 16,-2 0 128-16,1-2-128 0,-2 1 0 0,-2-2 128 16,-2 0-128-16,-1 2 0 0,-2 0 0 0,0 0 0 15,-3-1 0-15,-1 0 0 0,-2-4-320 0,-2 1-48 16,1-3 0-16,2-3 0 16,3 2-528-16,2 0-128 0,3-1 0 0,3-3-16 15,-2 0-1584-15,3-4-304 0,3 0-64 0,-1-3-16 0</inkml:trace>
  <inkml:trace contextRef="#ctx0" brushRef="#br1" timeOffset="172258.47">11394 6746 20271 0,'0'0'1792'0,"0"0"-1424"0,0 0-368 0,7-8 0 16,-7 8 3008-16,10-2 544 0,5-2 96 0,-1 1 32 16,2 3-2848-16,2 0-576 0,2 0-128 0,0 0 0 15,1-3-128-15,1 3 0 0,3 0-128 0,0 3 128 16,0-3 0-16,0 1-128 0,-2-1 128 0,0 2 0 16,0-1 0-16,-1-1 0 0,-3-1 0 0,1 1 0 15,-1 1-256-15,0-1 16 0,-2 0 16 0,0 0 0 16,0 0-224-16,-2 0-64 0,0-3 0 0,-1 2 0 15,0-3-368-15,-1 2-80 0,-1-1 0 16,0 0-16-16,-2 2-2224 0,2 0-432 0</inkml:trace>
  <inkml:trace contextRef="#ctx0" brushRef="#br1" timeOffset="172988.99">12149 6686 3679 0,'0'0'320'0,"0"0"-320"16,0 0 0-16,0 0 0 0,0 0 3200 0,0 0 560 15,0 0 112-15,0 0 32 0,0 0-2192 0,0 0-432 16,7-9-96-16,-7 9-16 0,0 0-624 0,0 0-128 15,0 0-32-15,0 0 0 0,-3-8-192 0,3 8-64 16,0 0 0-16,0 0 0 0,-13-3 64 0,3 6 0 16,-2-2 0-16,0 3 0 0,1 0 96 0,-2 3 32 15,-2 1 0-15,1-2 0 0,0 6 80 0,-2-2 32 16,-1 1 0-16,3 0 0 0,1 2-64 0,1 0-16 0,1-1 0 0,4 0 0 16,3 0-128-16,1-2-32 0,3-10 0 0,0 13 0 15,0 0-192-15,3-1 176 0,-3-12-176 0,5 9 160 16,-5-9-160-16,12 7 160 0,-1-2-160 0,0 0 160 15,-1-1-160-15,2 1 128 0,2-4-128 0,-1 1 128 16,-1-2-128-16,0-2 0 0,-2 1 0 0,1 1 128 16,-1 1-128-16,0-2 0 0,-2-3 0 0,3 0 0 15,-1 2 0-15,-10 2 128 0,11-6-128 0,-4 1 0 16,-7 5 0-16,10-6 128 0,-4-1-128 0,1-2 0 16,-1-1 0-16,-1-1 128 0,-2 2-128 0,-3 9 0 15,1-10 0-15,-1-1 0 0,0 2 128 0,0-1-128 16,-1 1 0-16,0-1 0 0,-1 0 0 0,1 1 0 15,1 9 0-15,0 0 0 0,-5-7 0 0,5 7 0 0,-4-9 0 0,4 9 0 16,0 0 0-16,0 0 0 0,0 0 0 0,0 0 0 16,0 0 0-16,-8-4 0 0,8 4 160 0,0 0 0 15,0 0 0-15,0 0 0 0,0 0-160 0,0 0 0 16,0 0 0-16,0 0 128 0,0 0-128 0,0 0 0 16,12 3 0-16,0 0 128 0,-1-3 0 0,1 1-128 15,1 0 192-15,0 3-64 0,0-4 208 0,1 3 48 16,1-2 0-16,2 2 0 0,-2-3-160 0,1 1-32 15,0-1 0-15,1 3 0 0,0 2-192 0,-2 0 128 16,1-1-128-16,1-2 0 0,1 4 0 0,-1 0 0 16,-3-1 0-16,1-2 0 0,-2 0 0 0,-2-2 0 15,0-1 0-15,-11 0 0 0,10 3 0 0,-10-3 0 16,12 3 0-16,-12-3 0 0,0 0 128 0,0 0-128 16,12 3 0-16,-12-3 0 0,0 0 128 0,6 8-128 0,-6-8 0 0,6 9 144 15,-6-9 0-15,0 0 0 0,-4 10 0 0,0 2 0 16,-2 1-16-16,0 2 0 0,-3-2 0 0,-2-2 0 15,0 1 0-15,-1 1 0 0,-1 0 0 0,-1 4 0 16,-1 3-128-16,-2-1 192 0,-1 2-192 0,0-3 192 16,0-1-192-16,1 0 192 0,-2 1-192 0,1 1 192 15,-1-2-32-15,0 0 0 0,4 0 0 0,0-1 0 16,-2-1-16-16,2-1 0 0,2 0 0 0,0 1 0 16,0-1-144-16,2 2 0 0,2 1 0 0,1-4 0 15,2 0 0-15,-1-1 0 0,2-2-192 0,1 2 192 16,1-2-912-16,3-10-64 0,-1 13-16 15,1-13-9424-15,0 0-1872 0</inkml:trace>
  <inkml:trace contextRef="#ctx0" brushRef="#br1" timeOffset="173405.41">12490 7256 23039 0,'0'0'2048'0,"-10"-3"-1648"16,1 3-400-16,0 3 0 0,1-3 2160 0,8 0 336 15,-7 8 80-15,0 2 16 16,1 2-2464-16,0-3-480 0,1 1-96 0,0 2-32 16,-2 0-416-16,2 0-96 0,0-1-16 0,0 4 0 15,1 2 112-15,0 1 32 0,0-5 0 0,1 0 0 0,2-1 608 0,0-1 112 16,1-11 144-16,0 9-208 0,0-9 208 0,2 8 240 0,-2-8-48 0,0 0-16 15,7 7 272-15,-7-7 48 0,10 6 16 0,1-6 0 16,-1-2-240-16,2-2-32 0,1-3-16 0,1-2 0 16,2-1-96-16,0-1 0 0,-2 1-128 0,2-2 192 15,-1-1-192-15,0-1 144 0,-4-1-144 0,2 0 128 16,0-2-128-16,-2 0 0 0,-3-1 0 0,-2 3 128 16,1 2 16-16,-5-1 0 0,-3 2 0 0,0 2 0 15,-2-2 304-15,0 3 64 0,3 9 16 0,-5-9 0 16,-1 2-224-16,6 7-48 0,-7-6-16 0,-1 2 0 15,-2 0-240-15,1 1 0 0,0 2 128 0,0 1-128 16,-2 1 0-16,1 3 0 0,-2-1 0 0,2 1 0 16,-1-4-1264-16,-1 2-192 0,-1 2-32 0,0-4-16 0</inkml:trace>
  <inkml:trace contextRef="#ctx0" brushRef="#br1" timeOffset="174753.81">17291 11579 4607 0,'0'0'400'15,"0"0"-400"-15,0 0 0 0,0 0 0 16,0 0 5008-16,0 0 928 0,0 0 176 0,0 0 32 16,0 0-4976-16,0 0-992 0,15 3-176 0,-1-2 0 15,-1-1-192-15,3-1 192 0,2-2-208 0,3 2 80 0,1-1-64 0,-1 1 0 16,0 0 0-16,3-1 0 0,5-3 192 0,0 3 128 16,1-2-128-16,-2 1 176 0,0-1 0 0,0 2 0 15,0 2 0-15,0 0 0 0,1-4-176 0,0 1 160 16,1 0-160-16,1 1 160 0,2-1 16 0,1 1 0 15,1-2 0-15,4 1 0 0,3-2-176 0,-1 0 192 16,-2-1-192-16,-1 1 192 0,-3 0-64 0,-1 1-128 16,-1 0 192-16,-2 2-64 0,-2-4 112 0,-2 2 16 15,-1 1 0-15,-1-3 0 0,-1 2 48 0,-4-1 16 16,0 0 0-16,-2 0 0 0,1 0-112 0,-3-1-16 16,-1 2 0-16,-1 0 0 0,1-1 848 0,-1 0 176 15,-1 0 16-15,0 1 16 16,-1 0-1616-16,-2-2-320 0,1 0-64 0,-2 1-16 0,-9 5 768 0,9-9 288 0,-1 0-16 0,-8 9 0 15,0 0-144-15,5-8-128 0,-3-1 144 0,-2 9-144 16,-1-12 272-16,-1 3-32 0,-4 0-16 16,0 1 0-16,-3 0 96 0,-3 2 32 0,-2 1 0 0,-1-1 0 15,0 1-160-15,-4 2-48 0,0 0 0 0,-2 1 0 16,0 1-144-16,2 1 160 0,2-3-160 0,1 2 160 16,0-2 96-16,3 1 0 0,3-1 16 0,1 2 0 15,0-2 16-15,9 3 0 0,-8-1 0 0,8 1 0 16,0 0-288-16,0 0 0 0,0 0 0 0,0 0 0 15,0 0 0-15,0 0 0 0,0 0 0 0,0 0 0 16,0 0-176-16,0 0 16 0,0 0 0 0,0 0 0 16,10 4-48-16,1 0-16 0,-1 0 0 0,2-2 0 15,1 1 48-15,2 0 16 0,1 0 0 0,0-1 0 16,-2 3 160-16,2-2-160 0,2 1 160 0,-1 1-160 0,-3 0 160 0,2 1 0 16,-2 1 0-16,-1-1 0 0,-2 0 0 0,-2 0 0 15,0 1 0-15,-1-1-128 0,0 2 128 0,-3 3 0 16,-1-2 0-16,-4-9 0 0,4 11 0 0,-3 1 0 15,-2 0 0-15,-1 1 0 0,1-3 0 0,0 1 0 16,1-11 0-16,-4 13 0 0,-1-1 0 0,-2 1 0 16,-1-6 160-16,2 5-160 0,1 0 192 0,-3 0-48 15,-4 1-16-15,2 0 0 0,0 0 16 0,3 0 0 16,-3 1 0-16,-1-2 0 0,-4 0-144 0,2 1 128 16,2 0-128-16,1-2 128 0,1-3-128 0,3 0 0 15,6-8 0-15,-5 10 128 0,5-10-320 0,0 0-80 16,0 0-16-16,0 0 0 15,0 0-1696-15,0 0-352 0,0 0-64 0,10-3-11552 0</inkml:trace>
  <inkml:trace contextRef="#ctx0" brushRef="#br1" timeOffset="175328.72">19401 11016 24879 0,'0'0'2208'0,"-2"-11"-1760"15,2 1-448-15,0 10 0 0,0 0 2480 0,0 0 400 16,0-11 96-16,0 11 16 0,0 0-2464 0,0 0-528 15,0 0 0-15,0 0 0 0,0 0-208 0,0 0 32 16,0 0 16-16,-10 6 0 0,-1 1 160 0,0 5-208 16,-2 3 80-16,-3 5 128 0,0 4-192 0,-1 2 192 15,-1 1-192-15,-1 3 192 0,-2 3 0 0,0-1 0 16,-1 1 0-16,0 2 128 0,1 0 176 0,0-3 16 16,1 2 16-16,2-2 0 0,1 1-80 0,4-2 0 15,1 0-16-15,3 1 0 0,0-1-112 0,4-2 0 16,2-2-128-16,3-2 192 0,3 0-192 0,3-2 0 15,2-1 0-15,3-1 0 0,0-7 128 0,4 1-128 16,2-1 0-16,4-7 0 0,1-1 0 0,0-5 0 0,1 2-128 0,-1-4 128 16,2-2 0-16,-2-2 0 0,-1-3 0 0,-1-1 0 15,-4 0 0-15,1-2 0 0,2-2 0 0,-4-2 0 16,-2-4 0-16,0 0 144 0,0-2-144 0,-1-1 128 16,-3-2-128-16,-1 4 0 0,-1 0 144 0,-2 0-144 15,-3 1 128-15,1 1-128 0,-3 2 160 0,-1 2-160 16,-2 1 192-16,-1 4-64 0,-1-1-128 0,-1 5 192 15,-2 1 0-15,-1 2 0 0,-2 0 0 0,-2 4 0 16,-3 0-192-16,0 3 0 0,-4-1 128 0,0 2-128 16,0 0 0-16,-4 2 0 0,-1 1 0 0,2 0 0 15,-1-1 0-15,4 0 0 0,1 0 0 0,4-1 0 16,0 1-144-16,5 1-32 0,2 1 0 0,8-10 0 16,0 0-1584-16,0 0-320 0,0 0-64 0,0 0-7824 15,0 0-1552-15</inkml:trace>
  <inkml:trace contextRef="#ctx0" brushRef="#br1" timeOffset="175816.27">19905 11155 10127 0,'0'0'448'0,"-9"-1"96"0,-1 0-544 0,-1 1 0 15,-1 3 0-15,1 3 0 0,-1-1 6080 0,0 4 1120 0,-1 3 224 0,0 0 32 16,-2 1-6240-16,-1 1-1216 0,-1 5-288 0,-1 1-32 16,-3 1 128-16,3 0 48 0,1-2 0 0,0 5 0 15,0 1-64-15,4-1-16 16,2 0 0-16,2 2 0 0,3-1 224 0,0-1 0 0,-1 1 0 0,1-1 0 16,4-1 0-16,0 1 0 0,4-6 0 0,2 0 0 15,1-5 0-15,0 0 0 0,0-1 0 0,3 0 0 16,3-5 0-16,2 0 160 0,2-2-160 0,3-1 192 15,2 0-192-15,2-1 192 0,3-6-192 0,1 0 192 16,0-1-192-16,3-1 0 0,-1-4 144 0,1-1-144 16,-1-3 0-16,0-3 0 0,1-1 0 0,-2-3 0 15,1 0 0-15,-4-3 0 0,-1-1 0 0,0 2 0 16,2-5 0-16,-7 4 0 0,-5-4 0 0,-1 1 0 0,-2-1 0 0,-2 1 128 16,-4 0-128-16,-5 2 0 0,-4-1 176 15,-2 1-48-15,-1 3 0 0,-4-1 0 0,-3 3 96 0,-2 0 16 16,0 6 0-16,-1 2 0 0,-5 2-240 15,1 1 128-15,0 3-128 0,-1 2 0 0,-1 3 0 0,1 0 0 16,-1 0 0-16,1 4 0 0,-2 1 0 0,0 2 0 16,1 0 0-16,-1 1 0 0,0-1-128 0,0 2 128 15,0 0 0-15,5 1 0 16,1-3-576-16,4 1-16 0,0 2 0 0,4-1 0 16,-1 0-2464-16,5-2-480 0</inkml:trace>
  <inkml:trace contextRef="#ctx0" brushRef="#br1" timeOffset="176610.81">20521 10978 21183 0,'-11'-9'1888'0,"11"9"-1504"0,-9-4-384 0,0-1 0 16,0 1 2816-16,0 2 512 0,9 2 80 0,-11 0 32 16,1 2-3312-16,1 0-672 15,-1 2-128-15,1 0-32 0,-2 1 16 0,-1-1 0 0,0 3 0 0,0 1 0 16,1 1-304-16,-1 0-64 0,0-3-16 0,3 4 0 0,4-1 544 0,-2 2 96 15,0 0 32-15,0 1 0 0,2-1 528 0,0 0 128 16,1 0 0-16,4-11 16 0,-2 10 352 0,4 0 64 16,0 0 16-16,3 0 0 0,2-3-160 0,1 1-32 15,2-1 0-15,2 1 0 0,0-2-320 0,2 1-192 16,2-4 192-16,-1 1-192 0,1-1 128 0,4-2-128 16,0-1 0-16,1-1 0 0,1-3 128 0,1-1-128 15,0-3 0-15,-1 0 0 0,0 0 0 0,-1-2 0 16,-2 0 0-16,-1 0 0 0,-1 1 0 0,-3 0 0 15,-4-1 0-15,-2-2 0 0,-2-1 0 0,-1 1 0 16,0 2 192-16,-1-1-192 0,-3 1 192 0,-1 1-192 0,-1 0 192 16,-3 1-192-16,-3 1 304 0,0 0-48 15,-3 1-16-15,0 2 0 0,-2 2-96 0,1-1-16 0,0 2 0 0,1-2 0 16,-1 2 32-16,11 1 0 0,-10-1 0 0,10 1 0 16,-9 1 0-16,9-1 0 0,-9 4 0 0,9-4 0 15,0 0-32-15,0 0 0 0,-6 9 0 0,6-9 0 16,0 0 64-16,4 12 0 0,3-3 0 0,-7-9 0 15,9 6 16-15,3 2 16 0,3-1 0 0,2-2 0 16,0-1-224-16,3 0 128 0,1 0-128 0,-1 1 0 16,0-2 128-16,2 0-128 0,2 0 0 0,-2 1 0 15,-1 0 128-15,-2 0-128 0,1 0 0 0,-3 1 0 16,-3 3 0-16,-1 0 0 0,0-1 0 0,-2 1 0 16,-4-1 0-16,-7-7 0 0,8 8 0 0,-8-8 0 15,7 10 192-15,-3-1-64 0,-4-9-128 0,0 12 192 16,-2-2-48-16,1 2-16 0,-3 1 0 0,0-1 0 0,-2-1 80 0,-1 3 16 15,-2-1 0-15,-1 1 0 0,-2 3 144 0,0 0 16 16,-1 0 16-16,-2 2 0 0,-2 2-112 0,-2 1-32 16,-2-2 0-16,-1 2 0 0,-1 1-256 0,-1-2 160 15,0 2-160-15,0-1 128 0,3-1-128 0,0-2 0 16,-1 2 0-16,3-1 128 0,0-1-128 0,4-3 0 16,2-2 144-16,0 0-144 0,1-1 0 0,2-2 0 15,3-5 0-15,1 1 128 0,6-7-320 0,0 0-64 16,0 0-16-16,0 0 0 15,-7 5-2240-15,7-5-448 0,0 0-96 0</inkml:trace>
  <inkml:trace contextRef="#ctx0" brushRef="#br1" timeOffset="177045.15">20972 11492 37727 0,'-17'2'1664'0,"5"2"352"0,-2 1-1616 0,-3 4-400 0,0 3 0 0,0 1 0 16,1-1 432-16,0 1 0 0,1 0 0 0,-1 0 0 16,-1 0-432-16,3 0 0 0,1 0-224 0,0 0 80 15,1-1 144-15,4-2-160 0,4-1 160 0,0 2-160 16,0-1 32-16,2 2 0 0,-1 1 0 0,3-2 0 0,2-1 128 0,0 0 0 15,-1 2-144-15,5-3 144 0,2-1 0 0,1 0 0 16,0-2 0-16,1 1 0 0,2-2 128 0,2-2-128 16,2 1 192-16,0-3-64 0,-2-1-128 0,0-1 192 15,2-2-192-15,0-1 192 0,-3-1-64 0,0-2-128 16,0 0 192-16,0-3-64 0,-2 0 64 0,1 0 16 16,-1-3 0-16,-2 0 0 0,-1-1-48 0,-2 0-16 15,-1-3 0-15,-1 2 0 0,-1-2-144 0,-1 1 128 16,-2 3-128-16,-1 0 128 0,-2 1 0 0,0 2 0 15,3 10 0-15,-8-5 0 0,-1-2-128 0,0 3 192 16,-3 1-192-16,0 1 192 16,-1 1-512-16,-3 1-80 0,-1 0-32 0,-2 0 0 15,-2 0-1616-15,-2 0-320 0,-2 0-64 0,-1-4-12864 0</inkml:trace>
  <inkml:trace contextRef="#ctx0" brushRef="#br1" timeOffset="185688.96">2627 10994 38239 0,'-9'-28'1696'0,"2"11"352"16,-2 3-1648-16,3-3-400 0,-1 1 0 0,2 2 0 0,1 0 608 0,0-2 32 15,-1-1 16-15,1 3 0 0,0-1-336 0,-2 4-80 16,-5-1-16-16,-1 0 0 0,1-1-224 0,-5 0 0 16,-2 1 0-16,-6 2 0 0,-3 1-192 0,-3 5-96 15,-1 3-16-15,-7 3 0 0,-6 3-16 0,-2 6-16 16,-1 2 0-16,-4 4 0 0,-5 2 144 0,-5 2 48 15,-3 5 0-15,-1 3 0 0,-2 5 144 0,2 2 0 16,2 1-144-16,5 3 144 0,4 3 0 0,5 3 0 16,3-3 0-16,4 0 0 0,3 0 432 0,5 3 48 15,3 1 16-15,5 3 0 0,5 4-224 0,7 1-32 16,3-1-16-16,4 4 0 0,0 0-224 0,10-2 0 16,8-3 128-16,8-4-128 0,4-3 0 0,7-3 0 0,7-4 128 0,2-4-128 15,3-5-256-15,4-4-80 0,5-1-32 16,5-3 0-16,6-2 192 0,5-6 48 0,6-2 0 0,2-8 0 15,0-4 128-15,2-4-128 0,0-5 128 0,7-4-128 16,4-2 128-16,0-4 0 0,-4-5 0 0,-3-2 128 16,-4-1-128-16,0-3 176 0,-3-3-176 0,-3-2 192 15,-5-3-64-15,-6-1-128 0,-5-4 192 0,-8-3-64 16,-5-1 96-16,-7 1 16 0,-5-1 0 0,-8 0 0 16,-8-2 64-16,-3 2 16 0,-5-2 0 0,-7-1 0 15,-9 0-48-15,-6-5 0 0,-5-5 0 0,-6 1 0 16,-6 2-48-16,-3 1-16 0,-6 4 0 0,0 6 0 15,-1 3-32-15,-5 5-16 0,-7 4 0 0,2 4 0 16,2 2 80-16,3 5 16 0,-1 8 0 0,2 0 0 16,0 6-256-16,-1 3 0 0,-1 6 128 0,-1 4-128 15,-1 7-1552-15,4 8-368 0,0 4-64 16,-3 6-16288-16</inkml:trace>
  <inkml:trace contextRef="#ctx0" brushRef="#br0" timeOffset="192578.48">3671 17281 4895 0,'0'0'208'0,"0"0"48"0,-10 4-256 0</inkml:trace>
  <inkml:trace contextRef="#ctx0" brushRef="#br0" timeOffset="193007.71">3486 17344 3679 0,'0'0'160'0,"-12"4"32"0,2 0-192 0,0 0 0 16,-1-2 0-16,11-2 0 0,0 0 3936 0,-6 7 736 15,-5-5 160-15,11-2 32 0,-6 8-2880 0,6-8-576 16,0 0-128-16,-8 5 0 0,8-5-272 0,0 0-48 16,0 0-16-16,0 0 0 0,0 0-16 0,0 0 0 15,10 12 0-15,1-5 0 0,-1-5 0 0,3 1 0 16,1 1 0-16,3-7 0 0,4-1-256 0,3 0-48 15,1 6-16-15,2-2 0 0,3 0-400 0,-1-2-80 16,-1 1 0-16,1 0-128 0,0 1 128 0,1 0-128 0,-2-3 0 0,2 6 0 16,3-1 128-16,-1 0-128 0,1-4 0 0,-2 2 0 15,-2 4 288-15,-2-4 0 0,-1-5 0 0,-1 5 0 16,-3 5 128-16,-1-3 32 0,0-2 0 0,-3 0 0 16,-2 1-128-16,-2 3 0 0,-2-3-16 0,-1-2 0 15,-1-8-128-15,-2 5-32 0,-8 4 0 0,0 0 0 16,0 0-144-16,0 0 128 0,8-5-128 0,-8 5 128 15,0 0-128-15,0 0 0 0,0 0 144 0,0 0-144 16,-7-6 0-16,1 2 0 0,-4 2 0 0,-1-1 128 16,-4 1-128-16,1 0 0 0,-2 2 0 0,-1 0 0 15,-2-4-192-15,1 3 64 0,1 1 0 0,1 0 0 16,0 0 128-16,2 0-208 0,1 0 80 0,-1 0 128 0,1 0-192 16,1-1 192-16,0-3-160 0,12 4 160 15,-9-3-224-15,0 1 48 0,-2-2 16 0,2-1 0 0,9 5-176 0,-9-6-48 16,-2-1 0-16,1 3 0 15,10 4-1360-15,-9-6-288 0,0-1-48 0,3 1-8544 16,6 6-1696-16</inkml:trace>
  <inkml:trace contextRef="#ctx0" brushRef="#br0" timeOffset="195287.27">5383 17928 3679 0,'0'0'320'15,"0"0"-320"-15,0 0 0 0,0 0 0 16,0 0 2256-16,0 0 384 0,0 0 80 0,0 0 16 15,0 0-1200-15,0 0-256 0,0 0-32 0,0 0-16 0,0 0 416 0,0 0 80 16,0 0 0-16,0 0 16 0,-4 17-512 16,0-7-96-16,2 0-32 0,2-10 0 0,0 0-240 0,-3 10-48 15,2-1-16-15,1-9 0 0,0 0-144 0,0 0-16 16,-3 10-16-16,3-10 0 0,0 0-176 0,0 0-48 16,-4 10 0-16,4-10 0 0,0 0 48 0,0 0 0 15,0 0 0-15,0 0 0 0,0 0 112 0,0 0 16 16,0 0 16-16,1-12 0 0,2-1 48 0,0-1 0 15,-1-2 0-15,1-1 0 0,-2 0-16 0,2-4 0 16,-1 2 0-16,1-1 0 0,-2 0-176 0,2 0-16 16,-2-1-16-16,-1 0 0 0,-1-3-160 0,1 1-48 15,1-1 0-15,-1 2 0 0,0-1 96 0,0 1 16 0,0-2 0 16,0 1 0-16,0-2-320 0,0 3 128 0,0 2-128 16,-1 1 0-16,0-2 128 0,-1 3-128 0,0 3 0 0,-2 0 0 15,3-4 128-15,-1 1-128 0,0 2 192 0,0 3-192 16,1 4 176-16,1-1-176 0,0-2 160 0,-1 4-160 15,-1 2 0-15,2 6 0 0,0 0 0 0,0 0 0 16,0-12 0-16,2 4 0 0,-2 8 0 0,0 0 0 16,1-9 0-16,-1 9 0 0,3-8 0 0,-3 8 0 15,0 0 0-15,0 0 0 0,2-10 0 0,-2 10 0 16,0 0 0-16,0 0 0 0,0 0 0 0,0 0 0 16,0 0 0-16,0 0 0 0,0 0 0 0,0 0 0 15,0 0 128-15,0 0-128 0,0 0 0 16,0 0 0-16,0 0 0 0,0 0 0 0,0 0 0 15,0 0 0-15,0 0 0 0,0 0 0 0,0 0 0 0,0 0 128 0,0 0-128 16,0 0 0-16,-9 6 0 0,9-6 144 16,-10 8-144-16,1-1 128 0,-1 1-128 0,3-1 128 0,-1 1-128 15,-1-1 0-15,1 1 128 0,0 2-128 0,-1-1 0 16,-2 0 0-16,1 0 0 0,0-2 0 0,0 2 0 16,3 1 128-16,0 1-128 0,1-5 0 0,0 2 0 15,1 1 144-15,5-9-144 0,-9 7 0 0,9-7 0 16,-6 6 0-16,6-6 128 0,-8 7-128 0,8-7 0 15,0 0 0-15,-4 9 0 0,4-9 0 0,-3 10 0 16,3-10 0-16,0 0 0 0,0 0 0 0,0 0 0 16,0 0 0-16,5 7 0 0,-5-7 0 0,0 0 128 15,0 0-128-15,11-5 0 0,-1-1 0 0,1 0 144 16,-3-2-144-16,1 0 0 0,1-1 0 0,0-1 0 0,0-3 0 0,-1 0 0 16,-1 0 0-16,-1 2 0 0,3 2 0 0,-3 1 0 15,0-2 0-15,-2 1 0 0,0 1 0 16,2-1 0-16,-2-2 0 0,0 4 0 0,-5 7 0 0,0 0 0 15,8-10 0-15,0 4 0 0,-8 6 0 0,9-8 0 16,0 2 0-16,-1 0 0 0,-8 6 0 0,8-5 0 16,-8 5 0-16,9-4 0 0,-9 4 0 0,0 0 0 15,12-1 0-15,-1 0 0 0,0 2 0 0,-2 1 0 16,-9-2 128-16,12 4-128 0,-1 2 144 0,-1 3-144 16,-10-9 240-16,10 8-48 0,2 3-16 0,-3-4 0 15,-9-7 16-15,6 10 0 0,1 1 0 0,-1-1 0 16,-6-10-192-16,8 9 160 0,-8-9-160 0,8 13 160 15,2-2-160-15,-3-2 0 0,-7-9 0 0,6 8 0 16,5 1 0-16,-6 0-224 0,-5-9 32 0,0 13 0 16,3 1-1440-16,-2-1-288 0,-2-2-48 0,-3 2-16 15,-3 2-1072-15,-1 2-208 0,1 3-64 0</inkml:trace>
  <inkml:trace contextRef="#ctx0" brushRef="#br1" timeOffset="202329.27">8288 15592 10127 0,'0'0'896'0,"0"0"-704"0,0 0-192 0,0 0 0 16,0 0 2688-16,0 0 496 0,-8 4 96 0,8-4 32 0,0 0-1808 15,0 0-352-15,0 0-80 0,-5 9-16 0,5-9-32 0,0 0 0 16,-3 9 0-16,6 3 0 0,2-2 0 0,0 2 0 16,-5-12 0-16,7 13 0 0,-2-1-160 0,1 1-32 15,0 0-16-15,-1 0 0 0,-1 4-368 0,0 5-64 16,-2-1 0-16,-2 3-16 0,-1 4-176 0,0-2-48 15,2 0 0-15,-1 1 0 0,-3 2-144 0,1 0 0 16,-1-1 144-16,2-3-144 0,0 0 176 0,-2-2-48 16,-1 1 0-16,1-3 0 0,2 0-128 0,0-1-176 15,-4-1 48-15,1-1 0 0,1-4-128 0,3 2 0 16,0-3-16-16,0-3 0 16,0-10-464-16,-1 12-96 0,-1-3 0 0,2-9-16 15,0 0-2160-15,0 0-448 0,-2 9-64 0</inkml:trace>
  <inkml:trace contextRef="#ctx0" brushRef="#br1" timeOffset="202757.78">7842 16384 30927 0,'-18'-4'1360'0,"7"4"304"15,1-2-1344-15,1 2-320 0,9 0 0 0,-11 2 0 16,1 0 512-16,10-2 48 0,0 0 0 0,0 0 0 0,-9 2-560 0,9-2-224 16,0 0 16-16,0 0 0 0,-7 6 208 0,7-6 0 15,0 0 0-15,0 0 0 0,0 0 224 0,0 0-16 16,8 7 0-16,-8-7 0 0,10 6 416 0,3-1 80 15,3-1 0-15,1-2 16 0,1-2 32 0,2 0 0 16,-1 3 0-16,4-3 0 0,0 0-96 0,2 0-16 16,1-3 0-16,0 2 0 0,0-2-368 0,1 1-80 15,2-1 0-15,1 1-16 0,0-1-176 0,1-1 0 16,2 0 0-16,-1 2 0 0,1 0 0 0,0 1 0 16,-3-2 0-16,0 3 0 0,-2 3 0 0,-2 0 0 15,-3-1 0-15,-3 2-176 0,0 0-160 0,-4 0-48 16,-2 0 0-16,-2 0 0 15,-1 1-368-15,0 2-80 0,-11-7 0 0,10 3-16 16,-10-3-1536-16,11 7-304 0,-11-7-64 0,9 8-6448 0,-9-8-1280 0</inkml:trace>
  <inkml:trace contextRef="#ctx0" brushRef="#br1" timeOffset="203524.03">8058 16759 8287 0,'0'0'736'0,"0"0"-592"16,0 0-144-16,-8-2 0 0,-1-3 5344 0,9 5 1040 15,-7-4 208-15,7 4 32 0,0 0-5008 0,0 0-992 16,0 0-208-16,0 0-32 0,1-9-128 0,-1 9-32 16,5-10 0-16,0 0 0 0,2 3 64 0,1 0 16 15,-1 1 0-15,4-1 0 0,-1-2-64 0,2 2-16 16,0 1 0-16,1 1 0 0,0-1 256 0,1 3 48 15,0-4 16-15,2 1 0 0,-2 0-144 0,1 2-16 0,-2 1-16 16,1-1 0-16,1 0-128 0,0 2-32 0,1 2 0 0,-2 0 0 16,-1 2-64-16,-1 2-16 0,-2-3 0 0,-10-1 0 15,11 6-128-15,-1 2 0 0,1 0 0 0,-2 2 128 16,-1 4-128-16,-1 0 0 0,1 2 0 0,-1 2 0 16,-3 0 0-16,-2 3-176 0,0 1 176 0,-2-1-128 15,0-2 128-15,-2 4 0 0,-2 0 0 0,0-1 0 16,-1-2 0-16,0 1 0 0,-3-3 0 0,0 1 0 15,-1 1 0-15,-2-3 0 0,-5 0 0 0,0 1 0 16,-1-2 0-16,-1-1 0 0,-3-2 0 0,0 1 128 16,-1-1-128-16,1 0 0 0,0-3 0 0,-1-1 0 15,0 0 0-15,3-2 0 0,0-2 0 0,2 0 0 16,0-3 0-16,2-2-192 0,0-2 64 0,1 0 0 0,0-1 128 16,1 2 0-16,2-4 0 0,2-1 0 0,1 0 0 15,2-1-160-15,1 1 160 0,5 6-160 0,-6-7 0 0,2 1 0 16,4 6 0-16,0 0 0 0,0 0 160 0,0 0 0 15,6-9 0-15,0 2 0 0,-6 7 192 0,12-3-16 16,0 0-16-16,-1 1 0 0,1 2-160 0,1 0 128 16,2 0-128-16,0 3 128 0,-1-1-128 0,2 2 128 15,0-1-128-15,2 1 128 0,0 0 160 0,1 1 32 16,1 2 0-16,0-1 0 0,0-1-96 0,2 2-16 16,2-1 0-16,0 1 0 0,-3-1 128 0,-2 1 32 15,0-1 0-15,-2 1 0 0,-3-1-368 0,-1 0 128 16,0 0-128-16,-1 1 0 0,-1-1 144 0,1-1-144 15,0-1 192-15,-2-1-192 16,-1 0-240-16,-1-1-144 0,-8-2-48 0,11 3 0 16,-11-3-1552-16,10 0-320 0,-10 0-64 0,11-4-8832 0,-11 4-1776 0</inkml:trace>
  <inkml:trace contextRef="#ctx0" brushRef="#br1" timeOffset="205100.02">9834 15473 26895 0,'0'0'1184'0,"0"0"256"0,0 0-1152 0,0 0-288 0,4-9 0 0,-4 9 0 16,0 0 128-16,0 0-128 0,0 0 144 0,0 0-144 16,0 0 0-16,0 0 0 0,0 0 0 0,0 0-160 15,0 0 160-15,-5-5 144 0,-3 1-16 0,8 4-128 16,0 0 448-16,-11-3 0 0,0 3-16 0,2 0 0 15,-1 2 336-15,1 0 64 0,-1-1 0 0,-1 1 16 16,0-1 32-16,-2 2 0 0,-2-1 0 0,0 1 0 16,-2-2-288-16,-2-1-48 0,3-1-16 0,-3 0 0 15,0 1-144-15,-2 0-48 0,-3-2 0 0,2 1 0 16,1 0-64-16,-2-1-16 0,-3 0 0 0,1-1 0 16,2 1-64-16,-2 2-32 0,-1-2 0 0,1 0 0 15,3 2 96-15,0 2 32 0,-1-2 0 0,3 3 0 16,-1-1-96-16,0 2-32 0,1 0 0 0,2 0 0 0,0 0-160 15,1 0 0-15,0-1 0 0,3 1 128 0,1 1-128 0,1-4 192 16,0 0-192-16,2 2 192 0,1 1 80 0,9-4 32 16,-10 4 0-16,10-4 0 0,0 0-96 0,0 0-16 15,-7 4 0-15,7-4 0 0,0 0-192 0,0 0 176 16,0 0-176-16,-4 8 160 0,4-8-160 0,-2 11 192 16,1-2-192-16,1 2 192 0,1-1-192 0,-1-1 0 15,0 2 0-15,2-1 0 0,-1 1 0 0,0 0 0 16,-1 2 0-16,0 2 0 0,0-2 0 0,0 2 0 15,0 4 0-15,2 0 0 0,-1 3 0 0,1 2 0 16,0 1 0-16,0 6 0 0,2 4 128 0,0 2-128 16,-1-1 128-16,1 2-128 0,1 0 208 0,0 1-32 0,-1-3-16 15,1 2 0 1,2-1-160-16,-5-1 0 0,1 1 0 0,0-1 0 0,-1-1 0 0,1 3 0 0,-2 3 0 0,-1-2 0 16,0-3 144-16,1 1 0 0,-1-2 0 0,2-1 0 15,-2-3-144-15,0 0 128 0,0 2-128 0,0-2 128 16,0 1-128-16,0-2 0 0,0 1 0 0,1 0 0 15,-1 2 0-15,0 1 0 0,-1 2 0 0,1-3 0 16,0 1 0-16,0-4 128 0,-2-3-128 0,2-1 128 16,0-2-128-16,0-2 0 0,0-1 0 0,0-2 0 15,0 1 0-15,0-1 0 0,-1-1 128 0,0 1-128 16,0-6 0-16,-1 1 0 0,1 2 0 0,0-6 128 16,-3 2-128-16,1 0 128 0,-1-2-128 0,0 1 128 15,0 0-128-15,2 2 128 0,0-1-128 0,1 1 128 16,-1 0-128-16,-2 3 0 0,2 1 0 0,1-2 0 0,0 0 0 15,-1-2 0-15,1 0 0 0,0 0 0 0,1 0 0 0,0-1 0 16,0-12 0-16,0 13 0 0,0 0 0 0,0-3 128 16,0-10-128-16,0 10 128 0,0 1-128 0,0-11 128 15,0 10-128-15,0-10 128 0,0 0 0 0,0 11 0 16,0-11 0-16,0 0 0 0,1 10 0 0,-1-10-128 16,0 0 192-16,0 0-64 0,0 0 48 0,0 0 0 15,7 11 0-15,-7-11 0 0,0 0-48 0,7 11 0 16,-7-11 0-16,8 8 0 0,-8-8-128 0,8 7 0 15,-8-7 144-15,11 5-144 0,-2 0 128 0,-9-5-128 16,0 0 160-16,13 3-160 0,0-1 0 0,-2 0 128 16,1-4-128-16,1-2 0 0,0 2 0 0,4-3 0 15,3 1 0-15,1-3 0 0,1-1 128 0,3 2-128 0,1-1 0 0,0 1 0 16,-1-2 0-16,-1 3 128 0,1 1-128 0,-3 1 0 16,-1 1 0-16,-3 0 0 0,-3-2 0 0,-2 4-160 31,-2 0-1312-31,-11 0-256 0,0 0-48 0,0 0-18496 0</inkml:trace>
  <inkml:trace contextRef="#ctx0" brushRef="#br1" timeOffset="206994.41">9997 15959 10127 0,'0'0'448'0,"0"0"96"0,0 0-544 0,0 0 0 0,0 0 0 0,0 0 0 16,0 0 4448-16,0 0 784 0,0 0 144 0,0 0 48 15,0 0-4400-15,0 0-864 0,0 0-160 0,0 0 0 16,0 0 0-16,0 0 0 0,0 0 0 0,0 0 0 16,0 0 0-16,0 0 0 0,0 0 0 0,0 0 0 15,0 0 0-15,-9 6 0 0,0-2 192 0,1 2-64 16,1 2 304-16,2 2 48 0,0 1 16 0,0-1 0 15,1 2 160-15,-3 1 48 0,-2-3 0 0,1 3 0 16,3 0-144-16,-1 2-32 0,-4-4 0 0,0 3 0 16,-2-1-240-16,3 1-48 0,0 0-16 0,0 3 0 0,-3-1 0 0,0-1 0 15,2 2 0-15,0 3 0 0,-2 0-64 0,0 0-16 16,2 1 0-16,1 3 0 0,-1 2-144 0,3 0 192 16,-1-1-192-16,1 2 192 0,-1-3-192 0,1 0 0 15,-1 1 144-15,1 0-144 0,2-2 0 0,0 2 0 16,-2-3 0-16,2 2 0 0,1-1 0 0,0 1 0 15,3 2 0-15,0-3 128 0,-2-2-128 0,2 1 0 16,1 2 0-16,0-1 0 0,0 1 224 0,2 2-32 16,2 4 0-16,1-6 0 0,-1 1-16 0,2-1-16 15,0-2 0-15,3 0 0 0,0-1-160 0,2 0 128 16,1-2-128-16,1-1 128 0,1-1-128 0,3 2 0 16,0-5 144-16,1 0-144 0,0 1 0 0,-1-5 0 15,-1 3-192-15,2 0 64 16,3-4-432-16,0 2-80 0,-2 1 0 0,1-1-16 15,-2-4-1840-15,1 2-352 0,-3-1-80 0,0-2-10896 0</inkml:trace>
  <inkml:trace contextRef="#ctx0" brushRef="#br1" timeOffset="208545.43">10359 16603 6447 0,'0'0'272'0,"0"0"80"0,0 0-352 0,0 0 0 15,0 0 0-15,-9 3 0 0,1-3 5616 0,8 0 1040 16,0 0 224-16,0 0 32 0,0 0-5408 0,0 0-1088 16,0 0-224-16,0 0-32 0,-5 9 160 0,5-9 48 15,0 0 0-15,8 12 0 0,-1-2-128 0,3 2-32 16,2 1 0-16,-1-1 0 0,1 2 112 0,1 3 0 16,0 0 16-16,2 0 0 0,-1 0-112 0,0 1-32 15,1 0 0-15,-2 1 0 0,-2-1-192 0,0-1 176 16,-1 0-176-16,1-1 160 0,-2-1-160 0,-1 1 0 15,-2-2 0-15,1 0 0 0,-1 0 0 0,-1-1 0 16,2-2 0-16,-2 1 0 0,-5-12-224 0,7 13-80 16,-2 0-16-16,1-2 0 15,-6-11-576-15,8 7-128 0,-8-7-32 0,11 8 0 16,-11-8-2656-16,11 1-512 0</inkml:trace>
  <inkml:trace contextRef="#ctx0" brushRef="#br1" timeOffset="208918.99">10750 16584 2751 0,'0'0'256'0,"0"0"-256"0,0 0 0 0,0 0 0 0,0 0 5184 0,0 0 976 16,0 0 208-16,0 0 32 0,0 0-4800 0,0 0-960 15,0 0-192-15,0 0-32 0,-3 12-416 0,0-2 128 16,3 3-128-16,0-2 0 0,0 2 384 0,0 1-16 16,-1 2 0-16,-1 0 0 0,0 4 128 0,-1 1 16 15,1 0 16-15,-1 4 0 0,0 2-16 0,-2 4 0 16,-1 2 0-16,-2 1 0 0,0 2-160 0,0-2-32 16,0-1-16-16,0-1 0 0,-1 1 16 0,1 1 16 15,-1-4 0-15,2 0 0 0,0-2-16 0,1 0-16 16,-1-1 0-16,2 1 0 0,0-4-144 0,-1 2-32 15,1 2 0-15,3 0 0 0,0 1-128 0,2 0-192 0,0-2 32 0,2-1 16 32,0 0-624-32,1-5-128 0,-1-5-32 0,2-1 0 15,1 2-1888-15,1-2-368 0,-2-5-80 0,-4-10 0 0</inkml:trace>
  <inkml:trace contextRef="#ctx0" brushRef="#br1" timeOffset="209918.1">11254 15935 6447 0,'0'0'576'0,"0"0"-576"0,0 0 0 0,0 0 0 16,0 0 2416-16,0 0 368 0,-7-6 80 0,7 6 16 16,0 0-2112-16,0 0-400 0,0 0-96 0,-6-4-16 15,6 4-256-15,0 0 0 0,-11-1 128 0,11 1-128 16,0 0 0-16,0 0 0 0,-10 4 0 0,10-4 0 15,-9 4 272-15,2 1 0 0,2 2 0 0,-2 2 0 16,0-3 352-16,-1 4 64 0,0 1 16 0,0 1 0 16,0 1 96-16,-1 1 32 0,-1-1 0 0,-1 0 0 15,2 4-192-15,1-1-16 0,-1-2-16 0,3 2 0 16,-3 0 48-16,2 2 16 0,3-2 0 0,0 2 0 16,-1 0-128-16,0 0-32 0,1 2 0 0,4 2 0 0,4-1-128 15,1 0-16-15,2 0-16 0,-1-1 0 0,2 1-128 0,-2-1-32 16,0-2 0-16,0-1 0 0,2 0-192 15,1-4 0-15,-1 0 128 0,1-1-128 0,1-2-256 0,0-2-112 16,-3-1-16-16,3-2 0 16,-1 0-640-16,1-4-144 0,1-1-32 0,-2-1 0 15,-9 1-1200-15,13-4-240 0,-2-2-48 0,0-1-16 0</inkml:trace>
  <inkml:trace contextRef="#ctx0" brushRef="#br1" timeOffset="210196.86">11388 16160 35871 0,'0'0'1600'0,"0"0"320"0,-3 12-1536 0,-1 1-384 0,1-3 0 0,0 5 0 15,2-1 368-15,2 2 0 0,2 2 0 0,-1-2 0 16,1-1-368-16,-1 3-240 0,1-2 48 0,2 2 0 31,0 1-544-31,2-5-96 0,-2-1-32 0,0-4 0 0,-5-9-688 16,7 12-144-16,-7-12-32 0,5 10 0 0,-5-10-432 0,0 0-80 0,0 0-32 0,0 0 0 16,0 0-112-16,0 0-32 0</inkml:trace>
  <inkml:trace contextRef="#ctx0" brushRef="#br1" timeOffset="210355.48">11346 16072 8287 0,'0'0'368'0,"0"0"80"0,0 0-448 0,4-8 0 15,-4 0 0-15,0 8 0 0,1-9 4992 0,-1 9 896 16,6-8 192-16,-6 8-12224 15,0 0-2432-15</inkml:trace>
  <inkml:trace contextRef="#ctx0" brushRef="#br1" timeOffset="210917.74">11531 15888 11055 0,'0'0'976'0,"0"0"-784"15,0 0-192-15,0 0 0 0,0 0 2896 0,0 0 544 16,0 0 96-16,0 0 32 0,0 0-2352 0,0 0-480 16,0 0-96-16,0 0 0 0,0 0 192 0,0 0 64 15,0 0 0-15,0 0 0 0,2 9-64 0,-2-9-16 16,0 0 0-16,4 13 0 0,2-4-160 0,1 1-16 15,-2 1-16-15,1 2 0 0,1-4-320 0,-1 3-64 16,0 1-16-16,1 1 0 0,3 0-224 0,0 1 0 16,0-2 0-16,-2 2 0 0,-4 0 128 0,1 0-128 15,1 2 0-15,-1 0 0 0,1 3 0 0,-2-3 0 0,-1 2 0 16,-2 2 0-16,0 1 0 0,1-1 128 0,-2 1-128 0,-2 2 144 16,1-1 0-16,0 3 0 0,-2-1 0 0,2 0 0 15,0-7-144-15,-1 2 0 0,0-2 144 0,2-1-144 16,-2-5 0-16,2 1 0 0,2 0 0 0,-2-1 0 31,-3-3-528-31,3-9-176 0,-2 11-48 0,-1-1 0 16,-2-4-2432-16,5-6-480 0</inkml:trace>
  <inkml:trace contextRef="#ctx0" brushRef="#br1" timeOffset="213185.64">11372 16382 8287 0,'0'0'736'15,"0"0"-592"-15,0 0-144 0,0 0 0 0,0 0 2640 0,0 0 496 0,0 0 112 0,0 0 16 16,0 0-2304-16,9 6-448 0,-9-6-80 0,0 0-32 16,0 0-80-16,0 0-32 0,0 0 0 0,0 0 0 15,0 0-16-15,0 0 0 0,7 7 0 0,-7-7 0 16,0 0 336-16,0 0 64 0,0 0 16 0,0 0 0 15,0 0 128-15,0 0 16 0,0 0 16 0,0 0 0 16,0 0-208-16,0 0-64 0,0 0 0 0,10-8 0 0,1-1-192 0,-5 1-32 16,-6 8-16-16,7-8 0 0,1 2-64 0,-8 6-16 15,8-9 0-15,-2 2 0 0,1-1 64 0,-1 2 16 16,-6 6 0-16,0 0 0 0,5-11 112 0,-5 11 0 16,5-10 16-16,-5 10 0 0,3-11-80 0,0 0-32 15,-2 2 0-15,-1 9 0 0,-3-10-144 0,3 10-16 16,-5-10-16-16,1 0 0 0,2 0-176 0,2 10 192 15,-3-10-192-15,3 10 192 0,-1-9-192 0,-3-2 0 16,-3 2 0-16,3 2 0 0,4 7 0 0,-2-10 0 16,-1 1 0-16,3 9 0 0,0-10 0 0,0 10 128 15,0-11-128-15,0 11 0 0,0-10 176 0,3 1-48 16,-3 9-128-16,0 0 192 0,1-9 0 0,-1 9 0 16,1-8 0-16,-1 8 0 0,0 0-192 0,0 0 0 15,0 0 128-15,0 0-128 0,0 0 0 0,3-11 0 16,-3 11 0-16,0 0 0 0,0 0 0 0,0 0 0 0,-3-7 0 0,3 7 0 15,0 0 0-15,0 0 0 0,0 0 128 0,0 0-128 16,0 0 0-16,0 0 128 0,-2-8-128 0,2 8 0 16,0 0 0-16,0 0 128 0,0 0-128 0,0 0 0 15,0 0 0-15,0 0 0 0,-5-7 128 0,5 7-128 16,0 0 0-16,0 0 0 0,0 0 0 0,0 0 0 16,-6-6 0-16,6 6 0 0,0 0 128 0,0 0-128 15,0 0 0-15,0 0 128 0,0 0-128 0,0 0 0 16,-5-4 128-16,5 4-128 0,-6-5 0 0,6 5 144 15,0 0-144-15,0 0 0 0,-8-2 0 0,8 2 0 16,0 0 0-16,0 0 128 0,-9-4-128 0,2 2 0 0,7 2 176 16,0 0-48-16,0 0-128 0,0 0 192 0,0 0-32 0,-6-4-16 15,6 4 0-15,0 0 0 0,-7-4-144 0,7 4 192 16,-8-4-192-16,8 4 192 0,0 0-192 0,-5-5 0 16,5 5 0-16,0 0 0 0,-6-4 0 0,6 4 0 15,-6-5 0-15,6 5 0 0,0 0 0 0,0 0 0 16,-7-4 0-16,7 4 0 0,-7-3 0 0,7 3 0 15,0 0 0-15,0 0 0 0,0 0 0 0,0 0 128 16,0 0-128-16,0 0 0 0,-6-2 160 0,6 2-160 16,0 0 192-16,0 0-192 0,0 0 128 15,0 0-128-15,0 0 0 0,0 0 0 0,0 0 0 0,0 0 0 16,0 0 0-16,2 13 0 0,1-2 0 0,-1 0 0 16,1-2 0-16,0 1 0 0,-3-10 0 0,1 13-144 15,-1-2 144-15,0 2 0 0,0-3 0 0,1 2 0 0,0-1 0 16,-1-1 0-16,0 0 0 0,3 3 0 0,1-2 0 0,1 1 0 15,0-1 0-15,1 1 0 0,-2 0 0 0,1 0 128 16,0-2-128-16,0 0 0 0,0 1 0 0,1-1 128 16,-1 2-128-16,0-3 0 0,-1 2 0 0,0-1 0 15,-4-10 0-15,4 13 0 0,-2-1 0 0,1-1 0 16,0 0 0-16,-2-1 0 0,-1-10 0 0,0 11 128 16,0-11-128-16,-1 11 0 0,1-11 0 0,-2 11 0 15,2-11 0-15,0 0 0 0,0 0 128 0,-1 10-128 16,1-10 0-16,0 0 0 0,0 0 0 0,0 0 128 15,0 0-128-15,0 0 0 0,0 0 128 0,0 0-128 16,0 0 128-16,0 0-128 0,0 0 160 0,0 0-160 0,0 0 160 16,0 0-160-16,-3-7 160 0,3 7-160 15,-1-11 176-15,0 1-176 0,-2-2 192 0,2 1-192 0,0 0 128 0,-1-1-128 16,0 0 0-16,0-1 0 0,1 0 128 0,1 1-128 16,-1-1 0-16,-1 0 0 0,0 0 0 0,1 0 0 15,-1-1 128-15,2 1-128 0,-1 0 0 0,1 1 0 16,1 0 0-16,-1 1 0 0,-1-1 0 0,0 2 0 15,-1-2 0-15,2 1 0 0,0 1 0 0,0 1 0 16,0 9 0-16,-2-11 0 0,0 2 0 0,0 3 0 16,-1-2 0-16,3 8 0 0,-2-7 0 0,2 7 0 15,-3-9-128-15,3 9 128 0,-4-6 0 0,4 6 0 16,-4-7 0-16,4 7 0 0,0 0 0 0,-4-6 0 16,0 1 0-16,4 5 0 0,0 0 0 0,0 0-144 15,-2-7 144-15,2 7 0 0,0 0 0 0,0 0-128 0,0 0 128 0,0 0 0 16,0 0 0-16,0 0-128 0,0 0 128 0,0 0 0 15,0 0-128-15,0 0 128 0,0 0-128 0,0 0 128 16,-9 5-160-16,9-5 160 0,-6 8-192 0,6-8 192 16,0 0-368-16,0 0 48 0,-4 9 0 0,4-9 0 31,0 0-240-31,0 0-32 0,0 0-16 0,0 0 0 16,0 0-1328-16,0 0-272 0,0 0-48 0</inkml:trace>
  <inkml:trace contextRef="#ctx0" brushRef="#br1" timeOffset="-214639.53">12346 16719 2751 0,'0'0'128'0,"0"0"16"0,0 0-144 0,0 0 0 15,0 0 0-15,0 0 0 0,-10 0 2320 0,1-1 432 16,1 0 96-16,8 1 16 0,-9 0-1808 0,0-1-352 0,9 1-80 0,-11-2-16 16,11 2 240-16,-10-1 48 15,1 0 16-15,9 1 0 0,-10-2 784 0,10 2 160 0,0 0 16 0,0 0 16 16,-10-4-112-16,10 4-32 0,0 0 0 0,0 0 0 16,0 0-400-16,0 0-96 0,0 0-16 0,0 0 0 15,0 0-336-15,0 0-80 0,0 0-16 0,0 0 0 16,0 0-416-16,10 0-96 0,1 0-16 0,1 2 0 15,1-1-144-15,1 2-128 0,-1-2 192 0,3 0-192 16,-1 1 144-16,2 0-144 0,-1 1 0 0,1-2 144 16,-1 0-144-16,0 1 0 0,1 2 0 0,-1-3 0 15,0 0 0-15,1 0 0 0,1-1 0 0,-1 3 0 16,-4-3-304-16,0 0 64 0,3 0 16 0,-1 0 0 16,2 0-224-16,-1 0-32 0,-3-3-16 0,0 3 0 15,0-1-432-15,0 0-96 0,-1 0 0 0,1-3-16 16,0 0-2288-16,-2 0-448 0,4-3-80 0,-15 7-32 0</inkml:trace>
  <inkml:trace contextRef="#ctx0" brushRef="#br1" timeOffset="-214092.76">13362 15949 2751 0,'0'0'256'0,"0"0"-256"0,0 0 0 0,0 0 0 16,0 0 5616-16,0 0 1072 0,0 0 224 0,0 0 32 16,0 0-5232-16,9 8-1056 0,-9-8-208 0,0 0-32 15,8 8-272-15,-8-8-144 0,4 11 160 0,-2 0-160 16,-2-11 160-16,-2 12-160 0,-4-1 160 0,1 1-160 16,0 0 304-16,-2 1-48 0,0 0 0 0,-4 2 0 15,-2 0 448-15,-1 2 96 0,0 0 16 0,-2 2 0 0,-1 2 48 0,0 4 16 16,-3 1 0-16,1 3 0 15,-2 4-112-15,3 4-32 0,1 2 0 0,1 2 0 0,-1 0-336 0,2 1-64 16,0 1-16-16,2-1 0 0,1-1-192 0,3-1-128 16,3-3 128-16,-2 1-128 0,-1 1 0 0,2 2 0 15,2 2 0-15,1-3 0 0,0-1 0 0,3-1 0 16,1 0 0-16,0 0 0 0,1-3 0 0,3-3 144 16,1-3-144-16,2 0 0 0,-1-2 0 0,5-1 0 15,3-2 0-15,1-2 0 0,0-4 0 0,3 0-144 16,3 1-16-16,0-4 0 15,0-3-416-15,1-3-64 0,4 0-32 0,-2-2 0 16,-2-5-416-16,0 2-64 0,0-1-32 0,-1-3 0 16,-1-1-1504-16,-2-1-320 0,-2-4-48 0</inkml:trace>
  <inkml:trace contextRef="#ctx0" brushRef="#br1" timeOffset="-213407.36">13441 16682 35359 0,'0'0'1568'0,"0"0"320"0,0 0-1504 16,0 0-384-16,0 0 0 0,0 0 0 0,0 0 1120 0,0 0 160 16,0 0 16-16,0 0 16 15,0 0-1056-15,0 0-256 0,0 0 0 0,0 0 0 0,7 11 0 0,-2 2 0 16,0 2 0-16,0 2 0 0,-1 1-144 0,0 2 144 16,-1 2-128-16,1 1 128 0,0-2 0 0,-2 4 0 15,1 2 0-15,0-3 0 0,-1-4 128 0,1 0 48 16,1-4 16-16,0-2 0 0,0-1 80 0,-1-3 32 15,-3-10 0-15,7 10 0 0,-7-10-64 0,0 0-16 16,0 0 0-16,12 4 0 0,-12-4-80 0,13-2-16 16,0-3 0-16,-2-2 0 0,-3 0 0 0,0-5-128 0,0 2 192 0,0-2-64 15,1 0-128-15,-1 2 0 0,-2 0-160 0,2 4 160 16,0 2-176-16,-8 4 176 0,12 3-192 0,-2-2 192 16,0 2-256-16,-10-3 64 0,11 7 16 0,-3 3 0 15,0-1 176-15,-1 1-128 0,0 1 128 0,-2-1-128 16,0-1 128-16,2 0 0 0,-7-9 0 0,8 7 0 15,-8-7 0-15,9 6 0 0,-9-6 0 0,10 4 0 16,-10-4 240-16,11 3 16 0,-11-3 16 0,11 0 0 16,0-3-96-16,-2 1-32 0,0-1 0 0,-9 3 0 15,10-4-16-15,0 0 0 0,-3 0 0 0,-7 4 0 16,11-4-128-16,-3 2 0 0,-8 2 0 0,9-7 0 16,-9 7 160-16,9-6 96 0,-3-1 32 0,-6 7 0 15,7-6 64-15,0-1 16 0,-1 1 0 0,1-2 0 16,-2-3-112-16,1 2-32 0,2-1 0 0,0-3 0 0,0-4-16 15,1 1 0-15,-3-2 0 0,1 0 0 0,-1-1-64 0,1 1-16 16,-1-1 0-16,0-2 0 0,-2 0-128 0,-1 0 0 16,3 0 0-16,-1-1 0 0,-1 1-224 0,-2-1-80 15,1 2-16-15,-2 2 0 16,1 0-224-16,-1 1-48 0,0 3-16 0,1 2 0 16,-2 4-304-16,0 8-64 0,0 0-16 0,0 0 0 15,0 0-2000-15,0 0-400 0,0 0-64 0,0 0-11312 0</inkml:trace>
  <inkml:trace contextRef="#ctx0" brushRef="#br1" timeOffset="-212326.15">14733 16571 8287 0,'0'0'736'0,"0"0"-592"0,0 0-144 0,0 0 0 15,0 0 3744-15,0 0 720 0,0 0 144 0,-6-7 16 16,6 7-3152-16,0 0-640 0,0 0-128 0,0 0-32 15,0 0-400-15,0 0-80 0,0 0 0 0,0 0-16 16,-11 7 208-16,2-1 64 0,1 2 0 0,2 0 0 16,-1 0 464-16,-2 4 112 0,-2-3 0 0,0 2 16 15,3 2 128-15,-2 3 32 0,-3-3 0 0,0 4 0 16,1-1-304-16,-2 2-48 0,-2 0-16 0,2 3 0 16,-1-1-256-16,1-2-48 0,-3 4-16 0,1 0 0 15,-1 0-144-15,2 1-48 0,-1-3 0 0,2 1 0 16,0 0-320-16,-1 0 128 0,1 0-128 0,1 0 0 15,1-6 128-15,0 1-128 0,1 0 160 0,0-2-160 0,2-2-192 16,1-1-144-16,0-3-32 0,2-1 0 16,6-7-352-16,0 0-80 0,0 0-16 0,0 0 0 15,-11-3-1280-15,4-2-256 0,7 5-48 0,-8-12-12896 16</inkml:trace>
  <inkml:trace contextRef="#ctx0" brushRef="#br1" timeOffset="-212006.4">14268 16584 22111 0,'0'0'976'0,"0"0"208"0,-11 0-944 0,11 0-240 16,-9 0 0-16,9 0 0 0,-10 5 4928 0,10-5 928 0,-1 12 192 0,1 0 32 15,0-3-4976-15,4 1-1104 0,3 1 0 0,4-1 0 16,0 0 0-16,1 2 0 0,0 0 0 0,2 2 0 15,3 3 0-15,0 0 0 0,0 0 0 0,0 3 0 16,-3-1 0-16,2 2 0 0,-2 2 0 0,2 1 0 16,-2-1 0-16,1 1 0 0,-2-2 128 0,0 0-128 15,-1-2 0-15,1-1 192 0,-3-2-192 0,2-1 192 16,-2-2-192-16,2-1 0 0,0 0 0 0,-1-2 0 16,0-1-512-1,1-3-96-15,-1-1-16 0,2-2 0 0,2 1-624 0,0-1-128 16,1-1-32-16,0-2 0 0,-1-1-1472 0,1-2-288 0,-3-2-64 0,1-2-9888 15</inkml:trace>
  <inkml:trace contextRef="#ctx0" brushRef="#br1" timeOffset="-211038.96">15088 15993 2751 0,'0'0'256'0,"0"0"-256"0,9-2 0 0,1-2 0 16,1 0 2432-16,-1-3 448 0,1 2 96 0,-1 0 16 15,1 0-1696-15,-1-1-336 0,-1 1-64 0,0 1 0 16,-1 0 64-16,-8 4 0 0,12-3 16 0,-12 3 0 16,0 0 400-16,0 0 80 0,0 0 16 0,0 0 0 0,0 0-320 0,0 0-64 15,0 0-16-15,0 0 0 0,-11 10-480 0,2 0-80 16,0 1-32-16,0 2 0 16,1-3-240-16,0 2-48 0,-1-2-16 0,3 2 0 0,1 1 80 0,-2 2 32 15,-1-1 0-15,2 0 0 0,-2 2 112 0,1-2 32 16,0 6 0-16,0-2 0 0,0 0-48 0,2 2-16 15,-1-1 0-15,1 4 0 0,-1-1-112 0,2 2 0 16,1 0-16-16,-1 2 0 0,0 1-240 0,2-1 176 16,2-2-176-16,2-2 160 0,-1-2-160 0,3-3-224 15,0-2 48-15,1 1 16 16,2-3-496-16,0-3-112 0,1-2 0 0,0 0-16 16,-8-8-736-16,12 4-144 0,-2 0-16 0,2-4-7200 15,-2-1-1424-15</inkml:trace>
  <inkml:trace contextRef="#ctx0" brushRef="#br1" timeOffset="-210793.35">15413 16171 17503 0,'0'0'1552'0,"0"0"-1232"0,0 0-320 0,0 0 0 16,0 0 3712-16,0 0 704 0,0 0 128 0,3 14 16 15,1-2-3504-15,-1-1-704 0,0 2-144 0,-1 0-16 16,1-1-192-16,-1 3-192 0,1-1 32 0,0 2 16 16,-1 2-176-16,0-1-16 0,-2 1-16 0,0-1 0 15,1 0-48-15,-1 1-16 0,0-2 0 0,0-2 0 16,1-2-288-16,-1-2-48 0,0-10-16 0,0 0 0 16,0 0-112-16,0 0-16 0,0 9-16 0,0-9-7008 15,0 0-1392-15</inkml:trace>
  <inkml:trace contextRef="#ctx0" brushRef="#br1" timeOffset="-210599.16">15423 16078 23039 0,'0'0'2048'0,"0"0"-1648"16,-10-5-400-16,10 5 0 0,-7-4 4096 0,7 4 720 15,0 0 160-15,0 0 16 16,-3-9-4624-16,3 9-944 0,2-8-176 0,-2 8-32 16,5-8-2640-16,-5 8-528 0,6-9-96 0,0 2-32 0</inkml:trace>
  <inkml:trace contextRef="#ctx0" brushRef="#br1" timeOffset="-210059.23">15431 15919 24479 0,'0'0'1088'0,"0"0"208"0,-4-8-1040 0,4 8-256 0,-3-8 0 0,3 8 0 16,2-10 576-16,-2 10 48 0,0 0 16 0,0 0 0 15,3-9-464-15,-3 9-176 0,0 0 128 0,0 0-128 16,10-4 224-16,-10 4-32 0,0 0-16 0,0 0 0 16,0 0-48-16,10 0 0 0,-10 0 0 0,0 0 0 15,0 0 384-15,0 0 64 0,0 0 0 0,0 0 16 16,0 0 176-16,0 0 16 0,0 0 16 0,0 0 0 15,8 6-32-15,-8-6 0 0,0 0 0 0,0 0 0 16,0 0-432-16,0 0-80 0,0 0-32 0,0 0 0 16,0 0-480-16,0 0-80 0,10-1-32 0,-10 1 0 15,0 0-1104-15,0 0-240 0,0 0-32 0,0 0-16 16,0 0-16-16,0 0 0 0,0 0 0 0,0 0 0 0</inkml:trace>
  <inkml:trace contextRef="#ctx0" brushRef="#br1" timeOffset="-208960.26">15419 16075 3679 0,'0'0'320'15,"0"0"-320"-15,0 0 0 0,0 0 0 0,0 0 4160 0,0 0 752 16,0 0 144-16,0 0 48 0,0 0-3072 0,0 0-624 16,7-6-112-16,-7 6-16 0,0 0-752 0,0 0-144 15,6-7-16-15,-6 7-16 0,0 0-160 0,0 0-16 16,0 0-16-16,0 0 0 0,0 0 208 0,0 0 32 16,0 0 16-16,0 0 0 0,0 0 160 0,0 0 48 15,0 0 0-15,0 0 0 0,0 0 0 0,0 0 0 16,0 0 0-16,0 0 0 0,0 0-256 0,0 0-48 15,0 0-16-15,0 0 0 0,0 0-144 0,-1 11-32 16,1-11 0-16,0 0 0 0,0 0 16 0,0 10 0 0,0-10 0 0,0 0 0 16,0 0 160-16,2 9 16 15,-2-9 16-15,0 0 0 0,2 9 96 0,-2-9 16 0,4 11 0 0,-4-11 0 16,1 9-144-16,-2 0-32 0,-2 0 0 0,2 0 0 16,1-9-80-16,0 13-32 0,-2-1 0 0,1 0 0 15,0 0-160-15,-1-1 128 0,0 2-128 0,-1-2 128 16,1 2-128-16,0 1 0 0,1-1 144 0,0 0-144 15,-2-1 0-15,1 1 0 0,-1 0 0 0,2-2 0 16,1-11 0-16,0 13 176 0,-2-2-176 0,4 0 192 16,-2-11 0-16,2 11 0 0,-2-11 0 0,0 0 0 15,3 12 16-15,-3-12 16 0,1 12 0 0,-1-12 0 16,0 0-80-16,5 13-16 0,-5-13 0 0,4 9 0 16,-4-9-128-16,0 0 0 0,0 0 144 0,0 0-144 0,0 0 0 15,0 0 0-15,0 0 0 0,0 0 128 0,0 0-128 0,0 0 144 16,0 0-144-16,0 0 160 0,0 0-160 0,0 0 0 15,0 0 0-15,0 0 0 0,0 0 128 0,-5-6 0 16,5 6 0-16,-3-12 0 0,0 0-128 0,0-1 192 16,-1 1-192-16,1-2 192 0,2 1-32 0,0-4 0 15,0 1 0-15,-1 1 0 0,0-2-160 0,-1-1 160 16,0-1-160-16,1 2 160 0,-2 0-160 0,1 2 0 16,-1 0 0-16,0 1 0 0,1 0 0 0,-1 1 0 15,1 0 0-15,-1 1 0 0,-1-1 0 0,0 2 0 16,-1 2 0-16,3 2 0 0,-1-1 0 0,1 0 0 15,2 0 0-15,-1 2 0 0,1-2 0 0,0 1 0 0,0 1 0 16,1 6 0-16,3-9 0 0,1 1-144 16,-1 1 144-16,1 1 0 0,1-1-128 0,-5 7 128 0,7-5 0 0,-7 5 0 15,9-5-144-15,-9 5 144 0,0 0 0 0,0 0-144 16,8-5 144-16,-8 5 0 0,0 0 0 0,0 0 0 16,0 0 0-16,0 0 0 0,0 0 0 0,0 0-128 15,0 0 128-15,0 0-208 0,0 0 80 0,0 0 128 16,0 0-416-16,0 0 32 0,0 0 16 0,0 0 0 15,0 0-16-15,0 0-16 0,-6 10 0 0,6-10 0 16,0 0-128 0,0 0-32-16,0 0 0 0,0 10 0 0,0-10-640 0,0 0-128 0,0 0-16 15,0 0-9664-15,0 0-1920 0</inkml:trace>
  <inkml:trace contextRef="#ctx0" brushRef="#br1" timeOffset="-208610.4">15581 15806 5519 0,'0'0'496'0,"0"0"-496"0,0 0 0 0,-9-4 0 15,9 4 1536-15,-8-4 192 0,8 4 64 0,-7-4 0 16,1-3-1792 0,6 7-384-16</inkml:trace>
  <inkml:trace contextRef="#ctx0" brushRef="#br1" timeOffset="-208202.33">15449 15765 2751 0,'0'0'128'0,"0"0"16"15,0 0-144-15,-8 4 0 0,8-4 0 0,-8 5 0 0,8-5 4192 16,0 0 800-16,0 0 176 0,0 0 16 0,0 0-3408 0,0 0-688 15,0 0-144-15,0 0-32 0,0 0-400 0,0 0-96 16,6 9-16-16,-6-9 0 0,0 0 128 0,0 0 32 16,6 8 0-16,-6-8 0 0,9 7 128 0,-2 1 16 15,-7-8 16-15,6 7 0 0,-6-7-32 0,11 6-16 16,-11-6 0-16,10 9 0 0,-2 1-304 0,1 1-64 16,0-4-16-16,0 4 0 0,-1 2-160 0,0-3-128 15,0 1 192-15,0 0-192 0,-2 2 176 0,2-1-176 16,0 0 160-16,1 2-160 0,0-1 320 0,0 0-48 15,0 2 0-15,-1 0 0 0,0-2 176 0,0 0 48 16,0 0 0-16,-1 1 0 0,3 0-32 0,-3-1 0 16,1 1 0-16,0-1 0 0,0 0-256 0,0 3-48 0,-1-2-16 15,0 2 0-15,0 0-144 0,-2-1 0 0,0 3 0 0,-2 1 0 16,-3-1 0-16,0 0 0 0,1 0 0 0,-1-2 0 16,-1 0 128-16,1 1-128 0,0 1 0 0,0-2 128 15,-3-1-128-15,2-2 0 0,1-1 0 0,0-3 128 16,0-9-128-16,-3 12 0 0,3-12 0 0,-3 10 0 15,3-10 0-15,-3 9-272 0,3-9 32 0,-7 10 16 32,7-10-544-32,-7 10-96 0,-2-3-32 0,0-1 0 0,1-3-1088 15,-1 1-240-15,-1-1-32 0,-1 1-11568 0</inkml:trace>
  <inkml:trace contextRef="#ctx0" brushRef="#br1" timeOffset="-207477.12">16096 16543 23039 0,'0'0'2048'0,"0"0"-1648"0,-6 13-400 16,1 1 0-16,0 0 3264 0,2 3 560 16,2 1 112-16,1 3 32 0,0 1-3456 0,1-1-704 0,1 2-128 0,-1 2-16 31,-1-3-96-31,0 3-16 0,-1-1 0 0,1-1 0 15,-2-2-32-15,1 2-16 0,0 3 0 0,-2-3 0 0,1-4 80 0,-1-6 16 0,2 0 0 0,-1-2 0 32,2-11-384-32,-4 8-80 0,4-8-16 0,0 0-12112 0</inkml:trace>
  <inkml:trace contextRef="#ctx0" brushRef="#br1" timeOffset="-207273.96">15939 16769 20271 0,'0'0'1792'0,"0"0"-1424"0,0 0-368 0,0 0 0 0,0 0 5520 0,9-4 1040 15,2 4 208-15,1-3 32 0,2 1-5680 0,2 1-1120 16,2-1-256-16,1 0-48 16,1-1-256-16,1 0-48 0,2 2-16 0,2 0 0 15,-2-2-368-15,2 2-80 0,1 0-16 0,-1-2 0 16,0 0-2160-16,0-1-432 0,1 1-96 0</inkml:trace>
  <inkml:trace contextRef="#ctx0" brushRef="#br1" timeOffset="-206675.77">16725 16201 11967 0,'0'0'1072'0,"0"0"-864"0,0 0-208 0,0 0 0 0,0 0 6336 0,-1 11 1232 0,0 5 240 0,-2 2 64 15,1 7-6144-15,0 2-1216 0,2 9-240 0,-2 0-48 16,-1 2-224-16,0 0-208 0,0-2 32 0,0 1 16 16,-1-2 160-16,0 0 0 0,0-2 0 0,0-2 0 15,0-2 0-15,2-3 0 0,-1-2 0 0,1 0 0 16,0-2 0-16,1-2 0 0,1-2 0 0,0-2 128 15,-1-3 32-15,1-3 16 0,4 2 0 0,-3-3 0 16,-1-9-176-16,0 12 192 0,1-3-192 0,-1-9 192 16,0 0-192-16,0 0 0 0,0 0 0 0,0 0 0 0,0 0 0 0,0 0 0 15,3-12 0-15,-1 0 0 0,1 1-160 0,1-2 160 16,-2-2-208-16,1 2 80 0,0-4 128 0,1 3 0 16,0 0 0-16,1 0 0 0,0 4 0 0,1 0 0 15,0 0 0-15,0 3-128 0,-6 7 128 0,8-9 0 16,1-1 0-16,0 3 0 0,2 0 0 0,-1 1 0 15,1 0 0-15,-1 2 0 0,-1 1 0 0,3 0 0 16,1 2 0-16,0 1 0 0,-1 2 0 0,1 2-192 16,0 4 192-16,1 1-192 0,0-1 192 0,1 2-208 15,-2 1 80-15,1 3 128 0,0-1-160 0,-2 1 160 16,-4 0 0-16,0 0-144 0,-3 0 144 0,-1 3 0 0,-1-4 0 16,-3 2 0-16,-3-1 208 0,-1-1-16 15,-2 0-16-15,-4-1 0 0,0-2 48 0,-3 1 16 0,-1-2 0 0,-2-2 0 16,-1 0-64-16,0 0-16 0,3-1 0 0,-3-1 0 15,-3 0-160-15,-1 1 0 0,-1-4 0 0,0 2 0 16,1-2-192-16,0-1 192 0,-1-2-192 0,1 1 192 16,0-4-384-16,3 0 64 0,-3-3 0 0,0 2 0 31,1 0-384-31,0 0-80 0,1-1-16 0,0 0 0 0,2-1-1504 16,4-2-288-16,4-4-64 0,1 3-11440 0</inkml:trace>
  <inkml:trace contextRef="#ctx0" brushRef="#br1" timeOffset="-206090.83">16794 15675 16703 0,'0'0'736'0,"0"0"160"0,-9 0-720 0,2 0-176 0,7 0 0 0,-8 0 0 16,8 0 1536-16,0 0 256 0,-8 4 64 0,8-4 16 15,0 0-608-15,0 0-128 0,0 11-32 0,0-11 0 16,5 11-128-16,3 0-16 0,2-2-16 0,3 1 0 16,3 3 112-16,1 0 32 0,-1 2 0 0,4 2 0 15,5 0-336-15,1 2-64 0,-1 5-16 0,2 2 0 16,3 2-384-16,0 2-80 0,0 0-16 0,0 3 0 15,-1 1-192-15,-2 1 144 0,0-1-144 0,-1 1 128 16,-2 2 112-16,0 0 16 0,-2 3 0 0,-2 3 0 16,-3 1 176-16,-1 1 32 0,0-1 16 0,-4-5 0 0,-3 1-96 0,-1-2 0 15,-2-3-16-15,1-1 0 0,-3 0-176 0,0 0-48 16,-2-3 0-16,1 2 0 0,-4-1-16 0,-2 0-128 16,-1-3 192-16,-1 3-64 0,-2 2-128 0,-2-2 0 15,-4 2 0-15,-1 3 128 0,-2-1-128 0,2-6 0 16,-2-4-192-16,2-2 192 0,-4-3-192 0,1-2 192 15,1-3-192-15,-1-2 192 0,-1-1-288 0,0 1 64 16,-2-3 16-16,0-1 0 16,1 1-720-16,-2-5-144 0,-1 1-16 0,1-5-10592 15,0-3-2112-15</inkml:trace>
  <inkml:trace contextRef="#ctx0" brushRef="#br1" timeOffset="-203466.26">17115 15414 4607 0,'0'0'400'0,"0"0"-400"16,0 0 0-16,0 0 0 0,0 0 2912 0,0 0 496 15,0 0 112-15,0 0 0 0,0 0-1248 0,0 0-256 16,0 0-48-16,0 0-16 0,12 10-624 0,-2-4-128 0,2 1-32 0,1-1 0 16,1 1-48-16,2 0-16 0,2 4 0 0,1-1 0 15,-1 1-352-15,0-2-80 0,0 3-16 0,3-1 0 16,1 2-400-16,1 3-96 0,-3 2-16 0,3 2 0 16,0 1-16-16,3 2-128 0,0 6 192 0,-1 1-64 15,-2 2-128-15,1 4 0 0,-2 1 144 0,0 4-144 16,-1-2 144-16,0 1-144 0,0-2 192 0,-2 1-192 15,2 0 224-15,0-2-64 0,0-5-16 0,-1 2 0 16,-2-1 160-16,-1 0 16 0,0 0 16 0,0 7 0 16,1 1 48-16,-3 2 16 0,-1-1 0 0,-1 0 0 15,0-1-208-15,-3 4-32 0,-3-3-16 0,-4 1 0 16,-3-4-144-16,-1 4 160 0,-4 0-160 0,-3 4 160 16,-2-2-160-16,-2 1 0 0,-2-2 0 0,-2-3-176 0,2-2 176 15,-3-3 0-15,0-3 0 0,1-3 0 0,2-3 0 0,1-3 0 16,1-1 0-16,0-3 0 0,3-1 0 0,-1-6 0 15,1 0 0-15,-1-5 0 16,0-4-256-16,1 1-128 0,0-2-32 0,-2-3 0 16,1-3-1792-16,-2-3-352 0,-2-3-80 0</inkml:trace>
  <inkml:trace contextRef="#ctx0" brushRef="#br1" timeOffset="-202705.56">17797 15448 3679 0,'0'0'320'0,"0"0"-320"0,0 0 0 0,0 0 0 0,0 0 5168 0,0 0 960 16,-4-7 192-16,4 7 32 0,-2-8-4688 0,2-1-960 15,0 9-176-15,2-10-32 0,1 3-192 0,1-1-48 16,1-1 0-16,3 1 0 0,0 1 64 0,2 0 16 16,0-1 0-16,2 1 0 0,1-2-160 0,3 0-48 15,2-2 0-15,0 4 0 0,-1-4 96 0,-1 5 16 16,0-1 0-16,-1 1 0 0,1-1 208 0,-2 2 32 16,-3 4 16-16,0-2 0 0,4-1-48 0,-4 2 0 15,0 2 0-15,-11 0 0 0,12 3-160 0,-2 3-32 16,2 0-16-16,-2 2 0 0,-1 2-240 0,-1 3 0 15,0 0 0-15,0 6 0 0,-2 2 0 0,1 1 0 16,-1 1 0-16,0 1 0 0,-3 0 0 0,1 1 0 16,-4-4 0-16,-1 1 0 0,-2-1 0 0,1-1 0 15,-2-2 128-15,0 0-128 0,-3-1 0 0,-2-1 0 0,-1-3 0 0,-1 1 0 16,1-1 0-16,0 0 0 0,-3-1 0 0,-2-2 0 16,-3 1 0-16,1-3 0 0,0-1 0 0,1 1 0 15,2-1-128-15,0-1 128 0,-6-4-192 0,2 0 192 16,1 1-176-16,1-1 176 0,2-3-160 0,0 0 160 15,-1-4 0-15,2 1 0 0,2-3 0 0,-1 1 0 16,0-2-128-16,3 0 128 0,1-1 0 0,3 0-144 16,0 0 144-16,5 9 0 0,-3-11-144 0,3 11 144 15,1-9 0-15,-1 9 0 0,0 0 0 0,13-5 0 16,-1 2 128-16,1 1 0 0,0 2 0 0,3 2 0 16,1 2 128-16,2 1 32 0,2 1 0 0,1 0 0 15,2-1 0-15,1 3 0 0,-1 1 0 0,4-1 0 0,-1-1-48 16,1 2-16-16,-4 0 0 0,0 1 0 0,-1-2-224 0,-1 1 128 15,-2-1-128-15,0 1 0 0,-3 0 0 0,-2 2 0 16,0-2 0-16,-1 1 0 0,0 3 0 0,-1-1-192 16,0 0 16-16,0-6 0 15,0 1-1712-15,0-3-352 0,0 0-64 0</inkml:trace>
  <inkml:trace contextRef="#ctx0" brushRef="#br1" timeOffset="-202013.15">19316 16253 8287 0,'0'0'736'0,"0"0"-592"16,0 0-144-16,-1-9 0 0,-2 1 3408 0,3 8 656 0,-1-11 128 0,-1 4 32 16,0-1-2576-16,2 8-512 0,-3-7-112 0,3 7 0 15,0 0 64-15,0 0 0 0,-2-6 16 0,2 6 0 16,0 0 64-16,0 0 16 0,0 0 0 0,0 0 0 15,0 0-352-15,0 0-64 0,1 14 0 0,0 3-16 16,-1 1-320-16,1 4-64 0,2 4-16 0,-2 7 0 16,1 6-96-16,-2 0 0 0,0-1-16 0,-2 0 0 15,0-2-48-15,-2 0 0 0,0-5 0 0,-1 0 0 16,-1-2-32-16,3-2-16 0,-1-2 0 0,0 0 0 16,1-3-144-16,1 0 0 0,0-5-160 0,1 0 160 15,2-1-624-15,1-5-16 0,-2 1-16 16,0-12 0-16,0 8-2208 0,0-8-432 0,0 0-96 0,0 0 0 0</inkml:trace>
  <inkml:trace contextRef="#ctx0" brushRef="#br1" timeOffset="-201770.46">19169 16583 42159 0,'0'0'1856'0,"0"0"400"0,0 0-1808 0,0 0-448 15,0 0 0-15,0 0 0 0,0 0 752 0,14-4 48 16,0 1 16-16,2 0 0 0,0 1-656 0,2-2-160 16,0-1 0-16,4-1 0 0,2 1 0 0,2 0 128 15,1-1-128-15,2-4 128 0,1 3-128 0,2 0-144 16,2 1 144-16,0 0-208 0,-1 2-160 0,-2 1-16 0,-2-1-16 0,-2 1 0 31,-2-1-608-31,0 1-112 0,-2 0-32 0,-1 0 0 16,-1-1-1696-16,-3 1-352 0,1 0-64 0,-4-1-10944 0</inkml:trace>
  <inkml:trace contextRef="#ctx0" brushRef="#br1" timeOffset="-200912.29">20608 15568 25343 0,'0'0'1120'0,"0"0"224"0,0 0-1072 0,12-2-272 15,-2 0 0-15,-10 2 0 0,10-2 656 0,1 2 80 16,-11 0 16-16,0 0 0 0,0 0-112 0,10 0-32 15,-10 0 0-15,0 0 0 0,0 0 304 0,0 0 64 16,0 0 16-16,0 0 0 0,-6 10-96 0,-3 2 0 16,-3 0-16-16,0 1 0 0,0 0-64 0,1 2-16 15,-1 4 0-15,-2 3 0 0,-2 1 16 0,-1 6 0 16,-1 5 0-16,1 4 0 0,0 3-192 0,0 4-48 16,0 0 0-16,0 2 0 0,0 1-336 0,0-1-80 0,0 0-16 0,0 2 0 15,2 1-144-15,-1 4 0 0,2 2 0 0,-1 0 0 16,1-4 0-16,2-1 0 0,3-1 0 0,1-1 0 15,2-5 0-15,-1 1 128 0,3 0-128 0,0-2 0 16,1 0 0-16,0-1 128 0,0-4-128 0,3 0 0 16,3 0 160-16,2-3-160 0,2-4 192 0,3-1-192 15,3-1 0-15,4-5-352 0,0-1 48 0,4-2 16 32,4-2-288-32,2-1-64 0,2-1-16 0,3-5 0 15,5 0-1264-15,5-4-256 0,4-1-64 0,4 0-9040 0,1-3-1824 0</inkml:trace>
  <inkml:trace contextRef="#ctx0" brushRef="#br1" timeOffset="-200180.37">20773 16528 11967 0,'0'0'1072'0,"6"-9"-864"16,-1 0-208-16,-1 2 0 0,-2-2 2768 0,2 2 512 16,-4 7 112-16,4-6 0 0,-4 6-2512 0,0 0-512 15,0 0-112-15,0 0 0 0,0 0 752 0,0 0 144 16,0 0 48-16,0 0 0 0,0 0-352 0,11 6-64 16,-11-6-16-16,10 12 0 0,3 1-208 0,-1 2-48 15,1 0-16-15,0 3 0 0,-1 2 16 0,1 2 0 16,-2 2 0-16,1 0 0 0,0 2-112 0,0 3-16 0,-1-4 0 0,1 0 0 15,-1-1-160-15,-1 1-32 0,2 0-16 0,-2 1 0 16,-1-2-176-16,2-2 0 0,-2-5 0 0,0-2 0 31,-1-2-368-31,0-1-96 0,-2-3-32 0,2-2 0 16,-8-7-848-16,0 0-160 0,0 0-32 0,10 2-8224 0,-10-2-1632 0</inkml:trace>
  <inkml:trace contextRef="#ctx0" brushRef="#br1" timeOffset="-199894.65">21252 16553 32543 0,'0'0'1440'0,"-8"-4"288"0,4-4-1376 0,4 8-352 16,0 0 0-16,0 0 0 0,0 0 224 0,0 0-32 16,0 0 0-16,0 0 0 0,0 0-192 0,-1 14 144 15,2 1-144-15,2 0 128 0,1 3 144 0,-2 2 32 16,1 2 0-16,-3 4 0 0,-3 2 128 0,-1 3 16 15,-3 4 16-15,0 3 0 0,2 4 64 0,-4 1 16 16,-3 0 0-16,-1 0 0 0,1 0-304 0,-1 0-64 16,-2 0-16-16,0-2 0 0,1 1-160 0,1-3 0 15,0-1 144-15,2 1-144 0,2 2 0 0,0-1 144 16,1 2-144-16,3-4 0 0,0-5 128 0,1 0-128 16,1 0 0-16,2-5 0 0,0-7 0 0,3 1-192 15,2-5 16-15,0-2 16 16,-4-15-1664-16,7 11-336 0,-1-4-64 0,-6-7-7856 0,0 0-1568 0</inkml:trace>
  <inkml:trace contextRef="#ctx0" brushRef="#br1" timeOffset="-199232.96">21612 15933 5519 0,'0'0'496'0,"0"0"-496"0,0 0 0 0,0 0 0 15,0 0 3552-15,0 0 608 0,0 0 128 0,0 0 32 16,0 0-2720-16,0 0-560 0,0 0-96 0,0 0-32 15,0 0-368-15,-5 9-80 0,-2-2-16 0,-1-1 0 16,-1 2-128-16,0 1-16 0,1 2-16 0,-1-1 0 16,-3-1-96-16,2 2 0 0,-1 2-16 0,1 0 0 15,0-3 32-15,-1 3 16 0,1 0 0 0,1 2 0 0,2-2 96 0,2 2 0 16,0-2 16-16,2 4 0 0,0-1-112 0,2 1-32 16,1-1 0-16,0-1 0 0,3 2-192 0,1 0 0 15,1-1 0-15,1 1 0 0,0 1-256 0,0-1-112 16,2-1-16-16,2 2 0 15,1 3-336-15,0-2-80 0,3-3-16 0,-1 0 0 16,0-1-16-16,0 0-16 0,1-2 0 0,2-2-6368 16,2 0-1264-16</inkml:trace>
  <inkml:trace contextRef="#ctx0" brushRef="#br1" timeOffset="-198604.38">21886 16058 12895 0,'0'0'576'0,"0"0"112"0,0 0-560 0,0 0-128 0,0 0 0 0,0-9 0 16,0 9 2832-16,5-9 544 0,1 1 96 0,2 2 32 15,1-1-3008-15,-1 2-496 0,0 0-320 0,-8 5 64 16,9-5 256-16,0 0 0 0,0-1-128 0,-9 6 128 0,0 0 128 0,12-2 64 16,-2 0 32-16,-10 2 0 0,0 0 112 0,0 0 32 15,0 0 0-15,12 4 0 0,-12-4 16 0,0 0 16 16,0 0 0-16,9 8 0 0,-9-8-224 0,7 9-48 15,-7-9-128-15,4 11 192 0,-4-11-192 0,2 11 0 16,0 0 128-16,-1-1-128 0,-1 1 0 0,-1 0 176 16,-2 1-176-16,-1 1 160 0,0-1-160 0,0 0 160 15,0-2-160-15,0 2 160 0,-2 0-160 0,-1-2 128 16,1 0-128-16,-1 1 128 0,-2 1-128 0,0-2 0 16,0 0 0-16,0-2 0 0,1 0 0 0,-1-3 0 15,-2 1 0-15,4-1 0 0,7-5 0 0,0 0 0 16,-12 2 0-16,3 1 0 0,9-3 0 0,-11 1 0 15,2-1 0-15,9 0 0 0,0 0 0 0,0 0 128 16,-9-1-128-16,9 1 0 0,0 0 0 0,0 0 0 0,0 0 0 0,-9 0 0 16,9 0 0-16,0 0 0 0,0 0 0 0,0 0 0 15,0 0 352-15,0 0-16 0,0 0 0 0,10 6 0 16,1-2 128-16,-1 0 32 0,-10-4 0 0,13 4 0 16,2-3-64-16,-2 2-16 0,0 0 0 0,0-2 0 15,0-1-416-15,0 3 128 0,-1-3-128 0,-2 1 0 16,-10-1 0-16,13 3 0 0,-1-2-224 0,-1 1 80 15,0-2-464 1,-11 0-96-16,10 2 0 0,-10-2-16 0,11 0-736 16,-11 0-144-16,12 0-16 0,-12 0-10576 0</inkml:trace>
  <inkml:trace contextRef="#ctx0" brushRef="#br1" timeOffset="-198051.59">22063 15824 5519 0,'0'0'496'0,"0"0"-496"0,6-8 0 0,-6 8 0 15,0 0 1248-15,11-5 160 0,-3-2 16 0,-8 7 16 31,0 0-1440-31,0 0-400 0,0 0-32 0,0 0 0 0,0 0 944 0,0 0 176 0,0 0 32 0,0 0 16 16,0 0 1488-16,0 0 288 0,0 0 64 0,0 0 16 16,0 0-656-16,0 0-128 0,7 7-16 0,-7-7-16 15,0 0-624-15,11 10-128 0,-1 2-32 0,-2-2 0 16,0-2-192-16,2 0-32 0,2 0-16 0,1 1 0 16,-1 0-368-16,2 0-64 0,2 2 0 0,-2 0-16 15,-1 2-176-15,0 2-128 0,0 0 144 0,2 1-144 0,0 1 0 0,0 1 128 16,-2 4-128-16,-3-2 0 0,-1 1 0 0,-2 1 0 15,-1 1 0-15,-1-2 0 0,-1 0 0 0,-2 4 0 16,-5-6 0-16,0 2 0 0,2 0 0 0,1-3 144 16,3 1-144-16,-2-4 192 0,-2 1-192 0,1-2 160 15,-2-1-160-15,2-1 160 0,3-1-160 0,0-1 0 16,1-2 0-16,-1 0 0 16,-3-8-1904-16,0 0-256 0,6 9-48 0</inkml:trace>
  <inkml:trace contextRef="#ctx0" brushRef="#br1" timeOffset="-194777.42">22616 16706 2751 0,'0'0'256'0,"0"0"-256"16,0 0 0-16,0 0 0 0,-6-5 2944 0,6 5 560 16,0 0 96-16,0 0 32 0,-6-8-2480 0,6 8-512 15,0 0-80-15,0 0-32 0,-7-7 464 0,7 7 96 16,0 0 0-16,0 0 16 0,-6-7 240 0,6 7 64 15,0 0 0-15,0 0 0 0,0 0 48 0,0 0 16 16,0 0 0-16,0 0 0 0,0 0-128 0,0 0 0 16,-7-3-16-16,7 3 0 0,0 0-432 0,0 0-64 15,0 0-32-15,0 0 0 0,0 0-288 0,0 0-64 16,0 0-16-16,12 3 0 0,-2-2 0 0,2 1 0 16,1 2 0-16,0-3 0 0,0 1-144 0,2 1-32 15,2-2 0-15,0 2 0 0,-1 0-256 0,4-1 160 16,2 2-160-16,3-3 128 0,2 1-128 0,-1 0 0 0,-1 1 0 0,3-2 0 15,2-1 0-15,1 2 128 0,0 0-128 0,-1-2 0 16,0-1 0-16,-1 1 0 0,-2 0 0 0,-1 0 0 16,0-1 0-16,-1 1 0 0,0 0 128 0,-2 0-128 15,-2-2 0-15,0 2 128 0,3 0-128 0,-6 0 128 16,-5 0-320-16,1 0-64 0,3 2 0 0,-3-2-16 31,-3-2-592-31,-11 2-112 0,0 0-32 0,0 0 0 0,12-4-2160 0,-12 4-432 0,0 0-96 0</inkml:trace>
  <inkml:trace contextRef="#ctx0" brushRef="#br1" timeOffset="-193762.65">24243 15929 25103 0,'0'0'1104'0,"0"0"240"0,0 0-1072 0,0 0-272 0,0 0 0 0,0 0 0 16,0 0 624-16,0 0 64 0,6 10 16 0,-6-10 0 15,0 0-128-15,0 0 0 0,0 0-16 0,0 0 0 16,0 0 256-16,0 0 48 0,0 0 16 0,3 10 0 16,-3-10 112-16,0 0 32 0,-3 12 0 0,-1-2 0 15,-2 2-192-15,-1-3-48 0,-1 0 0 0,-1 2 0 16,0 0-224-16,-1 1-48 0,-2 1-16 0,0 3 0 0,0 1-256 0,-1 1-48 16,-3 3-16-16,0 2 0 0,-2 3-48 0,-1 3-128 15,1 2 192-15,-3 7-64 0,-1 2 112 0,0 1 16 16,0 2 0-16,0 1 0 0,2 2-128 0,0 1 0 15,1 1-128 1,2-5 192-16,0 0-192 0,4 0 0 0,3 3 0 0,2-2 0 0,-1 2 0 0,3-2 0 16,2 2 0-16,2-3 0 0,1-4 0 0,1 1 0 15,2-3 0-15,5-1 0 0,2-4 0 0,3 1 0 16,-2 0-128-16,4-2 128 0,5-3-320 0,1-2 64 16,3 0 0-16,3-1 0 15,0-2-1200-15,0-2-224 0,1-8-48 0,1 1-16 16,-1-3-304-16,0-2-64 0,1-3-16 0,-1 0 0 15,0-3-1280-15,0-3-256 0</inkml:trace>
  <inkml:trace contextRef="#ctx0" brushRef="#br1" timeOffset="-193049.08">24273 16645 30639 0,'0'0'1344'0,"0"0"304"0,0 0-1328 0,0 0-320 16,0 0 0-16,0 0 0 0,0 0 1264 0,0 0 176 15,0 0 32-15,0 0 16 0,0 0-800 0,0 0-176 16,0 0-16-16,0 0-16 0,0 0-192 0,6 12-32 16,-2 0-16-16,0 1 0 0,0 0 80 0,0 2 32 15,0 5 0-15,1 1 0 0,0 0-96 0,0 2 0 16,1 4-16-16,-1 0 0 0,0-1-48 0,0 0 0 16,2-5 0-16,-2-1 0 0,1 0 48 0,0-2 0 15,0-3 0-15,2-2 0 0,0-2-80 0,0-2-16 16,1-1 0-16,1-3 0 0,1-3 0 0,2-2 0 15,0-3 0-15,1 1 0 0,0-1 0 0,1-2 0 16,-1-3 0-16,-1-1 0 0,-1 0-144 0,-2 0 0 0,-1-1 144 16,-1 1-144-16,0 0 0 0,-1 0 0 0,-4 0 0 0,-3 9 0 15,8-7 0-15,-8 7 0 0,0 0 0 0,0 0 128 16,0 0-128-16,0 0-192 0,11 3 64 0,-2 4 0 16,-9-7 128-16,8 13 0 0,-1-2-144 0,1 1 144 15,3 0 0-15,-3-1 0 0,-1-1 0 0,1-3 128 16,1 1-128-16,0 0 0 0,-9-8 0 0,12 9 0 15,-1-6 0-15,-11-3 0 0,11 5 0 0,0-1 0 16,-11-4 0-16,12 3 0 0,-12-3 192 0,0 0-64 16,11 0 48-16,-11 0 0 0,0 0 0 0,13-2 0 15,-2 0-176-15,-11 2 192 0,9-4-192 0,-9 4 192 16,8-7-192-16,-8 7 160 0,10-6-160 0,-1-1 160 16,-2-3-16-16,-1 1 0 0,1-1 0 0,-1 0 0 0,1 1 80 0,-1-3 16 15,0-6 0-15,-1 0 0 0,0-1 48 0,1 0 16 16,0 1 0-16,0-2 0 0,1-1-112 0,1 0 0 15,-3 1-16-15,1-1 0 0,1 1-176 0,-2-1 0 16,0 3 0-16,-1 2 0 0,0 2 0 0,-1 4-144 16,-1-2 144-16,-2 12-208 15,0-8-272-15,0 8-48 0,0 0-16 0,0 0 0 16,-2-8-464-16,2 8-80 0,0 0-32 0,0 0 0 16,0 0-1568-16,0 0-320 0,0 0-64 0,0 0-12480 0</inkml:trace>
  <inkml:trace contextRef="#ctx0" brushRef="#br1" timeOffset="-192448.08">25739 16589 4607 0,'0'0'192'0,"0"0"64"0,0 0-256 0,0 0 0 15,0 0 0-15,0 0 0 0,0 0 4304 0,0 0 816 16,0 0 176-16,0 0 16 0,-6 0-3008 0,6 0-592 16,0 0-128-16,0 0-32 0,-7-4-320 0,7 4-64 15,0 0-16-15,0 0 0 0,0 0-256 0,0 0-48 16,-8 0-16-16,8 0 0 0,0 0-320 0,0 0-64 15,-9 1 0-15,9-1-16 0,0 0-16 0,-9 3 0 16,1-2 0-16,8-1 0 0,-9 6-80 0,1-1-16 16,-1 0 0-16,3 2 0 0,-1 0 96 0,-2 1 16 0,-3 1 0 0,2 3 0 15,-2-3-80-15,0 3-16 0,-1 4 0 0,-1-2 0 16,-4 0-144-16,1 2-48 0,3 1 0 0,-2 1 0 16,-2 2-16-16,1-2 0 0,0 3 0 0,0 0 0 15,-1-1-128-15,-1 3 0 0,2-1 144 0,2 0-144 16,-1-2 176-16,3-1-48 0,0-1 0 0,0-1 0 15,1-1-128-15,1 0-176 0,-3-1 48 0,4-3 0 16,-2-3-416 0,2 0-80-16,-2-1-16 0,3-1 0 0,0-4-432 0,9-3-80 0,-11 3-32 0,4-2 0 15,7-1-1184-15,0 0-256 0,0 0-32 0,-8-5-11600 16</inkml:trace>
  <inkml:trace contextRef="#ctx0" brushRef="#br1" timeOffset="-192149.54">25243 16613 24879 0,'0'0'2208'0,"0"0"-1760"16,0 0-448-16,0 0 0 0,0 0 2448 0,0 0 416 16,0 0 80-16,0 0 0 0,0 0-2432 0,0 0-512 15,0 0 0-15,0 0 0 0,10 2 0 0,-10-2 160 16,12 8 16-16,-2 2 0 0,1 1 352 0,-1 2 80 15,0 1 16-15,1 2 0 0,-1 2 32 0,1 0 16 16,-1 5 0-16,2-3 0 0,0 1-144 0,2 1-16 16,3 3-16-16,-3 0 0 0,1 0-192 0,0-2-48 0,2 1 0 15,1-3 0-15,-1 1-256 0,0-3 0 0,-2 2 0 0,0-1 0 16,2-1 0-16,0-4 0 0,-2-2 0 0,-1-2 0 31,0 0-384-31,-1-3-176 0,-1-2-32 0,-2-1-16 16,0 2-2032-16,-1-3-416 0,-9-4-80 0</inkml:trace>
  <inkml:trace contextRef="#ctx0" brushRef="#br1" timeOffset="-190609.01">26037 16032 19695 0,'0'0'864'0,"0"0"192"0,0 0-848 0,0 0-208 16,0 0 0-16,0 0 0 0,0 0 1088 0,0 0 160 15,0 0 32-15,0 0 16 0,0 0-272 0,0 0-48 16,0 0-16-16,0 0 0 0,0 0-288 0,0 0-64 15,-12 0-16-15,1 3 0 0,2 1-208 0,0 0-64 16,-1 1 0-16,-1 0 0 0,0 4 224 0,0-2 32 16,2-1 16-16,0 4 0 0,-2 0-160 0,2 2-48 15,0 1 0-15,0 0 0 0,-1 2-240 0,2 0-144 16,1 3 160-16,-1 2-160 0,-2 2 0 0,1 1 0 0,0 2 0 0,0 5 0 16,1 0 0-16,0-1-128 0,1-2 128 0,4-4 0 15,0 0-368-15,2 0 48 0,-1-2 0 0,2-1 0 31,3-4-368-31,2-1-64 0,0-2-16 0,2-3 0 16,1-2-704-16,0 0-128 0,1-2-48 0,1-2-10320 0</inkml:trace>
  <inkml:trace contextRef="#ctx0" brushRef="#br1" timeOffset="-189911.91">26123 16266 12895 0,'0'0'1152'0,"0"0"-928"15,0 0-224-15,0 0 0 0,0 0 3776 0,0 0 704 16,0 0 128-16,1-8 48 0,-1 8-3632 0,4-8-704 16,1 0-160-16,-5 8-32 0,4-8 16 0,1-1 0 0,2 3 0 0,-1-1 0 15,1 1 240-15,-7 6 32 0,8-7 16 0,1 2 0 16,1-1-48-16,1 0-16 0,-1 2 0 0,-10 4 0 15,10-2-64-15,-10 2-16 0,12-5 0 0,-12 5 0 16,13-2-80-16,-13 2-16 0,12 0 0 0,-12 0 0 16,0 0-48-16,9 7-16 0,-9-7 0 0,9 9 0 15,-9-9-128-15,7 13 192 0,-5-1-192 0,1-1 192 16,-3-1-192-16,0 0 160 0,0 0-160 0,0 3 160 16,-1-3-160-16,-2 1 0 0,0 1 144 0,-1-2-144 15,-1 0 128-15,0-1-128 0,0 0 160 0,0 0-160 16,-2-2 128-16,2 0-128 0,1 2 0 0,-1-1 144 15,-2-1-144-15,-1-2 0 0,-1-2 0 0,0 1 0 16,0-1 0-16,-1 0 0 0,-2-2 0 0,-1 2 0 0,0 1 0 0,1-2-224 16,2 1 48-16,-1 1 16 0,1-3 160 0,-1 2-192 15,0-3 192-15,1 0-192 0,3-1 192 0,7 1-128 16,0 0 128-16,0 0-128 0,0 0 128 0,0 0-208 16,0 0 80-16,0 0 128 0,0 0-208 0,0 0 80 15,0 0 128-15,0 0-208 0,0 0 208 0,9-3 0 16,4 0 0-16,-3 2 0 0,-10 1 0 0,12-1 0 15,0 1 192-15,-1 1-192 0,-11-1 0 0,13 4 0 16,-1-1 0-16,0 1 0 0,0-1 0 0,-1 4 0 16,0-1 0-16,-1 2 0 0,1 0 144 0,-1 3-144 15,2-5 0-15,-2 3 144 0,1 0-144 0,-3 0 0 16,-2 1 0-16,1-4 0 16,-7-6-416-16,7 11-16 0,0-4 0 0,-7-7 0 15,0 0-1680-15,6 8-352 0,-6-8-64 0,0 0-9984 0</inkml:trace>
  <inkml:trace contextRef="#ctx0" brushRef="#br1" timeOffset="-189381.12">26434 16047 7359 0,'0'0'656'0,"-8"1"-528"15,1-1-128-15,7 0 0 0,-11 0 3200 0,2 0 592 16,-1 0 128-16,2 1 32 0,8-1-3168 0,-8 2-624 15,8-2-160-15,-9 0 0 0,9 0 304 0,0 0 16 16,0 0 16-16,0 0 0 0,0 0 496 0,0 0 112 16,0 0 16-16,0 0 0 0,0 0 0 0,0 0 0 15,0 0 0-15,0 0 0 0,0 0 80 0,0 0 32 16,0 0 0-16,0 0 0 0,0 0-288 0,10 4-48 16,-10-4-16-16,9 5 0 0,-9-5-336 0,12 6-80 15,-2 3-16-15,0-2 0 0,-3 1-128 0,1 2-32 0,0 2 0 0,0-2 0 16,0 2-128-16,0 2 0 0,1-2 0 0,-2 4 0 15,0-1 0-15,1 1 128 0,2 0-128 0,-2 1 0 16,-1-2 128-16,0 2-128 0,3-1 128 0,-3 0-128 16,0-1 128-16,-2 0-128 0,0-1 0 0,1 0 128 15,-1 1-128-15,-1 0 0 0,-4-2 0 0,0 0 128 16,0-1-128-16,-2 0 0 0,-3 0 0 0,0-2 0 16,-3 3-160-16,-1 0 160 0,-1-5-208 0,-2 1 80 15,0 0-352 1,-1 0-64-16,0-1-16 0,0 0 0 0,-3 0-1728 0,3-2-336 15,0 1-80-15,0-2-10496 0</inkml:trace>
  <inkml:trace contextRef="#ctx0" brushRef="#br1" timeOffset="-188777.76">27081 16577 11055 0,'0'0'976'0,"0"0"-784"16,0 0-192-16,0 0 0 0,0 0 4640 0,0 0 880 15,0 0 176-15,0 0 48 0,0 0-4080 0,0 0-832 16,0 0-144-16,0 0-48 0,6 12 224 0,-3-3 32 15,-3-9 16-15,-1 15 0 0,-2 0-64 0,0 1-16 16,1-1 0-16,-2 2 0 0,-1 2-448 0,-1 0-80 16,0 2-32-16,-2-4 0 0,-1 0-112 0,0 1-32 15,0 3 0-15,0-3 0 0,0 1-128 0,1 0 0 16,1 2 0-16,2-3 0 16,0-3-304-16,0-2-80 0,1-2-32 0,0 1 0 15,1 1-736-15,3-13-160 0,-4 8-32 0,4-8 0 16,0 0-1728-16,0 0-336 0,0 0-80 0</inkml:trace>
  <inkml:trace contextRef="#ctx0" brushRef="#br1" timeOffset="-188587.75">26888 16839 6447 0,'0'0'576'0,"0"0"-576"0,0 0 0 0,0 0 0 16,0 0 6512-16,0 0 1184 0,0 0 240 0,0 0 64 15,0 0-6048-15,10 7-1200 0,-10-7-240 0,16 3-64 16,1 0-176-16,0-1-32 0,0-2-16 0,2 0 0 15,4 0-224-15,1 0 0 0,4 0 0 0,-1 0 0 16,-1-2 0-16,1 2 0 0,2-1-176 0,-1 1 176 16,0 0-800-16,-3 0-32 0,-4-4-16 0,0 2-9712 15,-2-1-1920-15</inkml:trace>
  <inkml:trace contextRef="#ctx0" brushRef="#br1" timeOffset="-187961.16">27735 16211 36799 0,'0'0'1632'0,"0"0"336"0,-11-3-1584 0,11 3-384 15,0 0 0-15,0 0 0 0,-6 13 368 0,6 0-16 16,6 4 0-16,-4 3 0 0,-3 3-352 0,2 1-160 15,2 3 16-15,-3 2 0 0,-3 0 144 0,3 3 0 0,3 3 0 0,-3 1 128 16,-4 0 240-16,3-1 48 0,2 1 16 0,-2-3 0 16,-3 0 16-16,1-2 0 0,2 1 0 0,1-5 0 15,0 0-192-15,0-2-16 0,1 0-16 0,-1-4 0 16,1-3-96-16,-1 0 0 0,-1-2-128 0,-2 0 192 16,-2-5 0-16,4 1 0 0,4 0 0 0,-3-12 0 15,0 0-192-15,0 0 0 0,0 0 0 0,0 0 0 16,0 0 144-16,0 0-16 0,0 0 0 0,0 0 0 15,0 0-128-15,1-9 0 0,-2-3 0 0,3-2 0 16,3-5 0-16,1 1 0 0,-1-3-160 0,3 2 160 16,1-4-144-16,0 4 144 0,-1 2-128 0,1 4 128 15,0 0 0-15,1 2 0 0,1 2 0 0,-1 2 0 0,1 3-128 16,0 0 0-16,2 2 0 0,0 2 0 0,-1-1 128 16,0 2 0-16,-12-1 0 0,14 3 0 0,-1 0-192 0,-2-2 0 15,-11-1 0-15,11 5 0 0,0 0 192 0,-11-5-208 16,0 0 80-16,9 12 128 0,-1-1-208 0,-2-1 80 15,-6-10 128-15,6 14-208 0,-1 1 208 0,-1-2 0 16,0 0 0-16,-2 1 0 0,1-1 0 0,-2 3 0 16,-1 2 0-16,0-1 160 0,0-3-160 0,-1 1 128 15,0-1-128-15,-2-1 128 0,-1-1 0 0,-1-1-128 16,0 2 192-16,-2-1-64 0,-2-4 32 0,0 1 0 16,-2-2 0-16,0-1 0 0,-1 1-16 0,0-3 0 15,-2 0 0-15,-2-1 0 0,-1 0-144 0,-2-2 0 0,-6-1 0 16,-1-1 0-16,-2 0 0 0,1-2-272 15,0 1 64-15,-2-1 16 16,-1-1-320-16,1 0-48 0,3-2-16 0,3 2 0 16,-1-5-752-16,5 1-144 0,2-1-48 0,2-1-9424 0,1 0-1904 0</inkml:trace>
  <inkml:trace contextRef="#ctx0" brushRef="#br1" timeOffset="-187417.36">28023 15939 22047 0,'0'0'976'0,"-9"3"208"0,0 1-944 0,9-4-240 16,-9 2 0-16,9-2 0 0,-8 5 144 0,8-5-16 15,0 0 0-15,0 0 0 0,0 0 592 0,0 0 112 16,0 0 32-16,0 0 0 0,0 0 592 0,0 0 112 15,0 0 32-15,0 0 0 0,7 10-64 0,-1-2-16 0,-6-8 0 0,8 12 0 16,0-6-320-16,1 5-64 0,1 1-16 0,3 2 0 16,1-1-480-16,1 4-112 0,3 2-16 0,3 0 0 15,3 0-272-15,-1 2-64 0,1 4-16 0,2 1 0 16,4-1-160-16,1 5 160 0,-1 1-160 0,0 0 160 16,-1 4 0-16,-3 2 0 0,0-1 0 0,-1-2 0 15,-6-2-32-15,-2-1 0 0,-3-1 0 0,-1 3 0 16,-2-6 0-16,-2 3 0 0,-2 0 0 0,-2 1 0 15,-3-1-128-15,-3 4 160 0,-3 4-160 0,-1 9 160 16,-2 10-800-16,-3-3-144 16,-2-10-48-16,1-5 0 0,-4-6 832 0,1-5 128 0,-2 1 32 0,-1-3 16 15,-2-2 16-15,-1-4 0 0,-1 1 0 0,-2-4 0 16,-2 3-384-16,2-5-64 0,3 0 0 0,0-9-16 16,0 1-2128-16,1-5-416 0,2-3-96 0,3-3-7984 15,0-2-1600-15</inkml:trace>
  <inkml:trace contextRef="#ctx0" brushRef="#br1" timeOffset="-186605.64">28079 15628 30927 0,'0'0'1360'0,"0"0"304"0,0 0-1344 0,0 0-320 16,0 0 0-16,0 0 0 0,0 0 992 0,0 0 128 15,0 0 32-15,0 0 0 0,0 0-240 0,0 0-32 16,0 0-16-16,12 9 0 0,0-2-176 0,2 3-48 0,2 2 0 0,3 2 0 16,6 1-128-16,0 4-48 0,1 3 0 0,4 6 0 15,5-5-160-15,2 6-48 0,1 2 0 0,-2 3 0 16,1 1-64-16,-2 2 0 0,-1-3-16 0,-3 0 0 16,-1-2-48-16,0 2 0 0,0 1 0 0,-1 2 0 15,-3 2 32-15,1-1 0 0,0 0 0 0,-3 2 0 16,-7-1 16-16,2-1 0 0,0-2 0 0,-2 4 0 15,-2-4 0-15,-2 1 0 0,-2-4 0 0,-1 1 0 16,-2 2-176-16,-3-4 160 0,-1-1-160 0,0 2 160 16,-1 0-160-16,-5-2 160 0,-3 1-160 0,1 0 160 15,0-2-160-15,-2 0 192 0,-1-3-192 0,-3 1 192 16,-3 0-192-16,0 0 0 0,-3-2 144 0,-2 0-144 16,-2 0-176-16,1-1-96 0,-2-3-32 0,-1-1 0 0,-2-3-80 15,1 0 0-15,-1-2-16 0,2-1 0 16,1 1-336-16,0-2-64 0,1-2-16 0,1-1 0 15,2-2-288-15,2-4-64 0,-1-1-16 0,3-2 0 16,3 2-1376-16,0-4-288 0,1-4-48 0,3-1-6432 16,2-3-1280-16</inkml:trace>
  <inkml:trace contextRef="#ctx0" brushRef="#br1" timeOffset="-185857.78">28545 15654 6447 0,'0'0'576'0,"0"0"-576"0,0 0 0 0,0 0 0 16,0 0 3328-16,0 0 576 0,0 0 96 0,0 0 32 16,0-10-2864-16,1 1-560 0,-1 9-112 0,3-9-32 15,-3 9 208-15,4-9 32 0,-3-2 16 0,2 3 0 16,-3 8 0-16,5-9 0 0,-1 0 0 0,-4 9 0 0,5-9 80 0,0 1 16 15,0 0 0-15,-5 8 0 0,7-6 96 0,-1-2 32 16,1-1 0-16,1 2 0 0,0 1-336 0,1-1-64 16,1-3-16-16,2 2 0 0,1 0-160 0,1 0-48 15,1 0 0-15,-1 2 0 0,0-1-32 0,2 2-16 16,0 0 0-16,2 1 0 0,0 2 0 0,-1 0 0 16,-3 2 0-16,1 0 0 0,-1 2 112 0,-1 3 0 15,-1-3 16-15,1 6 0 0,1 3-144 0,-1 0-16 16,-2 1-16-16,2 2 0 0,-2 2-224 0,1 1 0 15,-1 1 0-15,-2-1 0 0,-3 3 0 0,-1-5 0 16,1 2 0-16,-2 2 0 0,-4 0 144 0,0-1-144 16,-2 1 128-16,1-1-128 0,-2-2 0 0,1 2 0 15,-5 0 128-15,1 0-128 0,-1-5 0 0,-2 2 128 0,0 0-128 0,-1-2 128 16,-2-2-128-16,1-3 0 0,-3-1 0 0,1 0 0 16,0-2 0-16,0-1-256 0,-1-3 48 0,-1 1 0 15,-2-2-80-15,0 1-16 0,0-1 0 0,0-1 0 16,3-2 0-16,-3 0 0 0,-1 2 0 0,2 0 0 15,3-3 112-15,1 1 32 0,2-2 0 0,2 4 0 16,8 1 160-16,0 0 0 0,0 0 0 0,0 0-128 16,0 0 128-16,0 0 128 0,0 0-128 0,0 0 176 15,0 0 16-15,11 6 0 0,-1 5 0 0,3-1 0 16,1-1 112-16,5-1 16 0,3 0 16 0,1 1 0 16,2 0-80-16,0-2 0 0,-2-2-16 0,2 0 0 15,0 2-240-15,0-3 144 0,-2-2-144 0,-2 1 128 16,-1-1-128-16,-2 1 0 0,-1-2 0 0,-2 1 128 15,-3-2-752-15,-1-2-144 0,-1 1-48 0,-10 1 0 16,10-4-2416-16,-10 4-480 0,8-5-112 0,-8 5-16 0</inkml:trace>
  <inkml:trace contextRef="#ctx0" brushRef="#br1" timeOffset="-184671.1">29150 15141 16575 0,'-12'-3'1472'0,"-1"-1"-1168"0,-1-1-304 0,-1 1 0 16,1 1 1536-16,2 2 256 0,1-4 64 0,0 4 0 15,1-3-1216-15,1 1-256 0,1-2-32 0,8 5-16 16,-9-4 768-16,9 4 160 0,0 0 16 0,-8-1 16 16,8 1 416-16,0 0 80 0,-9 0 0 0,9 0 16 15,0 0-400-15,0 0-96 0,0 0-16 0,0 0 0 16,0 0-432-16,4 9-96 0,-4-9 0 0,7 10-16 15,3-2-288-15,3-1-48 0,0-2-16 0,2 0 0 16,4 0-96-16,1 0-32 0,5-2 0 0,4 0 0 0,3-1-96 0,5 2-32 16,3 0 0-16,2 0 0 0,0 1-144 0,-1-1 0 15,3-4 144-15,-3 3-144 0,-3 1 128 0,-4 0-128 16,-3-1 128-16,-1 3-128 0,-1-4 176 0,-2 2-48 16,-2 0 0-16,0 0 0 0,-2 0 32 0,-2-2 0 15,-3 1 0-15,1 1 0 0,-2 0-160 0,-2 1 160 16,-2-2-160-16,-1 3 160 0,-3-1-160 0,-1 2 0 15,0-2 0-15,-8-5 128 0,4 12-128 0,-2 0 0 16,-2-12 0-16,-1 17 0 0,-3 2 0 0,1-3 128 16,1 1-128-16,-2 2 0 0,-3 5 0 0,0 1 128 15,-1 1-128-15,3 1 0 0,-1 3 0 0,1 0 0 16,0 1 0-16,0-1 0 0,1 2 0 0,0 0 0 0,0 2 128 0,1 3-128 16,1 0 0-16,0 4 0 0,2 0 0 0,-1 3 0 15,-3-1 0-15,0-2 0 0,0 1 0 0,1-2 0 16,-1-1 0-16,2 2 0 0,1 2 0 0,0-4 0 15,-3 1 0-15,1 3 0 0,1 1 0 0,-1-1 128 16,0-2-128-16,1 0 0 0,2-2 144 0,-2-1-144 16,1-2 128-16,1-2-128 0,0-1 160 0,1-3-160 15,2-2 192-15,0 1-64 0,-1 1-128 0,1-1 192 16,-1-2-192-16,2 3 144 0,-2-1-144 0,0-3 128 16,2-3 0-16,0 1-128 0,-1-1 192 0,-1-2-64 15,1-1 64-15,1-1 0 0,1-1 0 0,-1-2 0 16,-3-2-64-16,1 1-128 0,0-2 192 0,-1 0-64 15,-1-4-128-15,0 3 192 0,0-12-192 0,0 11 192 0,0-11-192 0,0 11 192 16,0-11-192-16,0 0 192 0,-1 9-192 0,1-9 160 16,0 0-160-16,0 0 160 0,0 0-32 0,0 0-128 15,0 0 192-15,0 0-64 0,-4 9 0 0,4-9-128 16,0 0 192-16,0 0-64 0,0 0-128 0,0 0 160 16,0 0-160-16,0 0 160 0,-5 8-160 0,5-8 0 15,-4 8 0-15,4-8 0 0,0 0 0 0,-4 7 0 16,4-7 0-16,-4 8 0 0,4-8 0 0,-5 7 128 15,5-7-128-15,0 0 0 0,-4 8 192 0,4-8-64 16,-5 6 0-16,5-6 0 0,-4 9 0 0,4-9 0 16,0 0 0-16,0 0 0 0,0 0 32 0,0 0 0 15,-5 7 0-15,5-7 0 0,0 0-160 0,0 0 160 16,0 0-160-16,0 0 160 0,-5 6-160 0,5-6 128 16,0 0-128-16,0 0 128 0,-3 8-128 0,3-8 128 15,0 0-128-15,-1 9 128 0,1-9-128 0,0 0 160 0,0 0-160 0,0 9 160 16,-2 2-160-16,2-11 192 0,0 0-192 0,0 0 192 15,-1 10-64-15,1-10 0 0,0 0 0 0,-2 8 0 16,2-8 32-16,0 0 0 0,-3 9 0 0,3-9 0 16,0 0 32-16,0 0 0 0,0 0 0 0,0 0 0 15,-7 7-48-15,7-7 0 0,0 0 0 0,-6 6 0 16,6-6 48-16,-9 3 16 0,9-3 0 0,-9 4 0 16,-2-4-144-16,2 0-64 0,-1 0 0 0,-1 1 0 15,1 4 0-15,-3-2 0 0,-4 2 0 0,-1 0 0 16,-1 1 0-16,0 0 0 0,-5 3 0 0,0 2 0 15,-3-1 0-15,0-1 0 0,-3-5 0 0,0 1 0 16,3 2 0-16,2-6 0 0,1-1 0 0,2 1 0 0,-1 1 0 0,2-2 0 16,3 0 0-16,1-2 0 0,0 0 0 0,1-3-160 15,2 1 160-15,1-2-192 16,-2-1-1104-16,4-1-240 0,0-4-32 0,0 3-16 16,-2-1-2336-16,-3-2-480 0</inkml:trace>
  <inkml:trace contextRef="#ctx0" brushRef="#br0" timeOffset="-176905.42">16617 18236 17391 0,'0'0'768'0,"0"0"160"0,0 0-736 0,0 0-192 0,0 0 0 0,0 0 0 16,1-9 1280-16,-1 9 208 0,3-7 48 0,-3 7 16 15,0 0 128-15,5-10 32 0,-2 0 0 0,0 3 0 16,-3 7-336-16,5-12-64 0,-1-2-16 0,1 2 0 16,-1 4-320-16,0-2-64 0,0-2-16 0,0 1 0 15,-2 1-192-15,2-3-64 0,0 1 0 0,0-3 0 16,-3-4-176-16,2-2-32 0,1-3-16 0,0-1 0 15,-1 1-224-15,1 0-64 0,0-1 0 0,2-2 0 16,0 2-128-16,-1-3 0 0,-1-2 144 0,1 2-144 16,2 0 0-16,-1-2 0 0,1-2 0 0,-1 0 128 15,1 0-128-15,0 3 0 0,-2 2 0 0,-1 1 128 0,0 0 48 0,-2 0 16 16,2 2 0-16,-1 1 0 0,-1-2-192 0,1 5 0 16,1 7 0-16,-2-2 0 0,0 3 0 0,-1 3 0 15,0 2 0-15,-1 7 0 0,2-6 0 0,-2 6 0 16,0 0 0-16,0 0 0 0,0 0 0 0,0 0 0 15,0 0 0-15,0 0 0 0,0 0 0 0,0 0-176 16,0 0 48-16,0 0 0 0,0 0 128 0,0 12 0 16,0-12-144-16,-3 14 144 0,0-1 0 0,1 1 0 15,-2-1 0-15,0 0 0 0,0-1 0 0,0 0 0 16,0 1 0-16,-1 0 0 0,-1 0 0 0,-1 0 0 16,-1 1 0-16,0 2 0 0,-1-6 0 0,1 2 0 15,2 2 0-15,-2-2 0 0,-1 0 0 0,0-3 0 16,0 1 0-16,1 2 0 0,0 0 0 0,2-2 0 15,-1-3 0-15,7-7 0 0,-8 8 0 0,8-8 0 0,0 0 0 0,0 0 128 16,-6 6-128-16,6-6 0 0,0 0 144 0,0 0-144 16,0 0 128-16,0 0-128 0,0 0 160 0,0 0-160 15,2-12 224-15,2 2-48 0,1 1-16 0,2-3 0 16,-1-1-160-16,2-1 128 0,0-1-128 0,1 1 128 16,2-3-128-16,-1 3 0 0,0-3 0 0,1 0 0 15,-3 1 0-15,0 2 0 0,-1 1 128 0,0 0-128 16,-1 0 0-16,-2 1 0 0,0 4 0 0,-1 2 0 15,-3 6 0-15,1-7 0 0,-1 7 0 0,-1-6 0 16,1 6 0-16,0 0 0 0,-4-4 0 0,4 4 0 16,0 0 0-16,0 0 0 0,0 0 0 0,0 0 128 15,-7-7 48-15,7 7 0 0,0 0 0 0,0 0 0 16,0 0-32-16,0 0 0 0,0 0 0 0,0 0 0 0,-7 2 0 16,7-2 0-16,-7 7 0 0,2 1 0 0,5-8 16 0,-3 11 0 15,3-11 0-15,-1 11 0 0,1 0 0 0,0 2 0 16,0 4 0-16,1-4 0 0,-1-13-16 0,3 12 0 15,-1 1 0-15,1 0 0 0,-2-3 0 0,1-1 0 16,-2-9 0-16,1 11 0 0,-1-1-144 0,0-10 0 16,0 0 0-16,3 12 0 0,-3-12 0 0,0 0 0 15,2 9-144-15,-2-9 144 16,0 0-560-16,0 0-48 0,5 8-16 0,-5-8 0 16,7 6-1440-16,-7-6-304 0,0 0-48 0,12 4-16 15,1 0-752-15,0 1-144 0</inkml:trace>
  <inkml:trace contextRef="#ctx0" brushRef="#br0" timeOffset="-175601.32">27694 18186 11055 0,'0'0'976'0,"0"0"-784"16,0 0-192-16,0 0 0 0,0 0 2688 0,0 0 480 15,0 0 96-15,0 0 32 0,0 0-1504 0,6-6-288 16,-6 6-64-16,0 0-16 0,0 0 48 0,8-10 0 16,1-4 0-16,-1 5 0 0,0 3-256 0,-2-6-32 15,-1-3-16-15,2 2 0 0,-1 2-256 0,1-4-48 16,-1-3-16-16,0 1 0 0,-1-1-336 0,0-3-64 15,0-6 0-15,-1 2-16 0,-1-1-208 0,1-2-32 16,1 0-16-16,-1-4 0 0,0-1-48 0,1-3-128 0,0 2 192 0,-1-1-64 16,-1 0-128-16,-1 0 128 0,1 1-128 0,1 1 128 15,0 1 48-15,-2 2 0 0,0-2 0 0,0 5 0 16,1 1-176-16,2 1 0 0,-2 3 0 0,-1 3 0 16,1 4 0-16,1 5 0 0,0-2-144 0,-2 4 144 15,-2 8 0-15,0 0 0 0,0 0 0 0,0 0 0 16,4-5-176-16,-4 5 176 0,0 0-160 0,0 0 160 15,0 0-192-15,0 0 192 0,8 9-208 0,-8-9 80 16,5 11 128-16,-5-11 0 0,6 13 0 0,-3-2 0 16,-3-11 0-16,3 12 0 0,-3-12 0 0,-1 16-128 15,-1-1 128-15,0 0 0 0,2-15 0 0,-4 14 0 16,-1-1 0-16,0-4 0 0,5-9 0 0,-10 12-128 16,0 0 128-16,0-2 0 0,0-2 0 0,1 0 0 15,-1 0 0-15,-1-1 0 0,2 4 0 0,0-5 0 0,-1 1 0 0,-1-3 0 16,1 1 0-16,2-1 0 0,8-4 0 0,-9 5 0 15,-2 0 0-15,4 2 0 0,7-7 0 0,0 0 0 16,-9 1 0-16,9-1 128 0,0 0-128 0,0 0 0 16,0 0 0-16,0 0 0 0,0 0 0 0,0 0 0 15,0 0 128-15,0 0-128 0,-2-10 0 0,6-1 128 16,4 1-128-16,-2-2 0 0,0-2 0 0,0-2 0 16,2-2 0-16,0 1 0 0,-2-1 0 0,1 2 0 15,-1 2-160-15,1-1 160 0,-1 2-240 0,0 0 64 16,-2 2 16-16,-2 0 0 0,0-1-16 0,-2 3 0 15,-2-1 0-15,2 10 0 0,0 0-16 0,0 0 0 16,0 0 0-16,0 0 0 0,0 0 192 0,0 0-192 16,0 0 192-16,0 0-192 0,0 0 192 0,0 0 0 0,0 0 0 0,0 0-128 15,9 12 128-15,0 1 0 0,-1-2 0 0,1 2 0 16,-1 2 160-16,1 0 16 0,0 5 0 0,1-2 0 16,-3-2 16-16,3-3 16 0,0 1 0 0,-1-1 0 15,-1-4-64-15,0 0-16 0,-2-1 0 0,1 0 0 16,-1-1-128-16,1-1 128 0,-7-6-128 0,6 8 128 15,1 0-128-15,-7-8 0 0,0 0-192 0,5 8 192 16,-5-8-1952 0,4 9-272-16,-4-9-48 0,1 9-8912 0,-1-9-1776 0</inkml:trace>
  <inkml:trace contextRef="#ctx0" brushRef="#br0" timeOffset="-174910.08">24102 17388 7359 0,'0'0'320'0,"0"0"80"0,0 0-400 0,0 0 0 16,0 0 0-16,12 0 0 0,-1 0 4800 0,2 2 864 15,0 3 176-15,3-4 48 0,0-1-4384 0,3 1-864 16,-1 1-192-16,2 0-16 0,1 0 80 0,2-1 32 15,3 0 0-15,6-1 0 0,2 0 144 0,3-1 16 16,3-2 16-16,0-2 0 0,2 0-288 0,-1 1-64 16,0-5-16-16,-3 5 0 0,-3 3-352 0,-1-1 0 15,-2-2 0-15,1 3 0 16,-1 4-448-16,1-1-144 0,0 0-48 0,1-1 0 16,-2 0-704-16,3 2-128 0,3 1-48 0,0-2-7504 0,0 0-1520 0</inkml:trace>
  <inkml:trace contextRef="#ctx0" brushRef="#br0" timeOffset="-174637.94">25243 17490 22111 0,'0'0'976'0,"7"-9"208"0,1-6-944 0,1 6-240 15,2 3 0-15,1 1 0 0,-1-1 3200 0,4 4 608 16,3-2 112-16,1 1 32 0,1-1-3376 0,2 0-576 16,2-1-320-16,2 1 32 0,1 0-32 0,0 2-16 15,1-2 0-15,2 1 0 16,2-1-112-16,0 2-32 0,-1-2 0 0,-1-1-9360 15,0 1-1872-15</inkml:trace>
  <inkml:trace contextRef="#ctx0" brushRef="#br0" timeOffset="-174184.02">21059 17289 21183 0,'0'0'944'0,"0"0"192"0,0 0-912 0,0 0-224 16,0 0 0-16,14-6 0 0,-2 2 2912 0,2 0 544 15,2 4 96-15,0 0 32 0,-1-1-2880 0,2 1-560 16,3-2-144-16,2 4 0 0,3-2 0 0,3 0 0 16,1-2 0-16,2 2 0 0,1 0 0 0,0-1 128 15,0-3-128-15,0 1 0 0,1 2-144 0,1 0-112 16,0-2-32-16,1 2 0 16,3 1-2496-16,-1-3-496 0</inkml:trace>
  <inkml:trace contextRef="#ctx0" brushRef="#br0" timeOffset="-173559.72">14071 17532 14735 0,'0'0'1312'0,"0"0"-1056"0,0 0-256 0,0 0 0 16,0 0 3904-16,12-2 704 0,-2 1 160 0,2 4 32 15,1 2-3536-15,0 0-704 0,0-2-144 0,3 1-32 16,1 1-48-16,1-4-16 0,3 0 0 0,0 3 0 15,1-1-112-15,3 1-16 0,1-2-16 0,0 0 0 16,-2-1-176-16,3 2 0 0,-3-1 144 0,1-3-144 16,-3-3-176-16,3 1-96 0,0 2-32 0,1 0 0 15,-3-3-848-15,3 1-160 0,0-3-32 0,2-1-16 16,1 1-640-16,-3-1-128 0,-4-1-32 0,0 3-8736 16</inkml:trace>
  <inkml:trace contextRef="#ctx0" brushRef="#br0" timeOffset="-173235.29">13235 17493 32255 0,'6'-11'1424'0,"3"5"304"0,5-2-1392 0,6 1-336 0,4 2 0 0,6-3 0 16,3-1 688-16,6 1 64 0,4-5 16 0,52-8 0 15,-44 14-1152-15,3 0 32 0,-4-1 16 16,-1-2 64-16,-5 1 16 0,-4 6 0 0,-3 2 0 15,-3-2-240-15,-6 2-32 0,-4 0-16 0,-2 3-8864 16,-2 1-1792-16</inkml:trace>
  <inkml:trace contextRef="#ctx0" brushRef="#br0" timeOffset="-172765.53">10192 17688 13823 0,'0'0'1216'0,"0"0"-960"0,0 0-256 0,0 0 0 16,8-5 3760-16,3 1 704 0,2 3 144 0,2-1 16 0,4 2-3344 0,0-4-656 15,3 2-144-15,3-1-32 0,0-1-64 0,4 2-32 16,4-1 0-16,3 2 0 0,-1 0-160 0,0-1-16 16,0 0-16-16,3 0 0 0,3 2-160 0,2-2 0 15,0-4 0-15,5 1 0 16,3-1-2128-16,6-2-304 0,28-8-64 0,-7 3-16 0</inkml:trace>
  <inkml:trace contextRef="#ctx0" brushRef="#br0" timeOffset="-169732">21915 14373 1839 0,'0'0'0'0,"-9"-3"160"0,-1 2-160 0,-2-2 0 0,0-2 0 0,3 8 0 16,3 8 5408-16,-6-9 1056 0,-9-14 192 0,0 2 64 15,2 3-4928-15,2 2-992 0,1 1-192 0,4-1-32 16,3-1-576-16,0 1 0 0,-1 1-240 0,3 0 80 31,7 4-208-31,0 0-32 0,-5-6-16 0,5 6 0 0,-3-9 272 0,3 9 144 0,0 0-160 0,0 0 160 16,0 0 256-16,0 0 128 0,0 0 48 0,0 0 0 15,0 0 272-15,0 0 48 0,0 13 16 0,0-13 0 16,2-11 16-16,-2 11 16 0,5-6 0 0,-5 6 0 16,0 0-32-16,0 0-16 0,0 0 0 0,10-4 0 0,0 1-176 0,0 1-48 15,0 2 0-15,1 0 0 0,-1-2-208 0,3 1-32 16,4 1-16-16,1 0 0 0,-1-2-80 0,-1-1-32 15,0-1 0-15,1 1 0 0,2 1 16 0,-1-1 0 16,-1 2 0-16,2-6 0 0,0 0 48 0,-1 3 16 16,-1 4 0-16,0 0 0 0,3-3 80 0,2 2 32 15,2-1 0-15,0 0 0 0,2 2-32 0,3 1-16 16,4 2 0-16,2-2 0 0,3-1 0 0,2 0 0 16,3-1 0-16,1 1 0 0,1-4-48 0,-1 1 0 15,-2 2 0-15,1-3 0 0,1 1-32 0,4-1-16 16,5 2 0-16,3 2 0 0,2-3 48 0,0 1 0 15,-2-2 0-15,0 0 0 0,0 0 0 0,0 1 0 16,1 1 0-16,5 0 0 0,3 1-64 0,3 0 0 16,1-2 0-16,-3 2 0 0,-3-3-64 0,1 3 0 15,1 1-128-15,4 0 192 0,3-2-192 0,2 2 128 0,0-4-128 0,0 2 0 16,1-1 192-16,0 1-64 0,-2-1-128 0,7-1 192 16,5 0-192-16,-2 0 0 0,-2 0 0 0,0 0 0 15,-2-2 128-15,6 3 0 0,5 1-128 0,-5-4 192 16,-7-1-192-16,-2 3 0 0,-3 1 0 0,0 2 0 15,4-4 128-15,1 1-128 0,3 0 0 0,-3 0 0 16,-1 1 144-16,-3-1-144 0,-1 2 128 0,4 0-128 16,3 1 160-16,-1 0-160 0,-1 0 192 0,-1 1-192 15,-1 0 144-15,2 0-144 0,4 2 0 0,4-2 144 16,2 0-144-16,-6-1 0 0,-7 0 0 0,4-1 0 16,4 1 0-16,2 0 0 0,1-1 0 0,-4 4 0 15,-4-2 0-15,-1 0 0 0,-3 0 0 0,5 0 0 0,3 0 0 16,-3-2 128-16,-4 1-128 0,-5 0 0 0,-5-1 128 0,2 2-128 15,0 3 0-15,4 1 128 0,0-1-128 0,1-2 0 16,-3-1 0-16,-2 2 0 0,-5 1 0 0,4 0 0 16,0-1 128-16,6 1-128 0,3 1 0 0,-2-4 0 15,-5 0 0-15,-3 0 0 0,-2 0 0 0,2-3 0 16,-1 3 128-16,1 0-128 0,0 3 0 0,-1-3 0 16,-1 0 0-16,-6 0 0 0,-3 0 0 0,-2 0 0 15,-1 0 128-15,-1 0-128 0,3 0 0 0,1 0 0 16,4 0 0-16,-2 0 0 0,-3 1 0 0,-2 0 0 15,-4 1 0-15,-1 0 0 0,-2-2 0 0,0 3 0 16,-1-2 0-16,2 2 0 0,0-3 0 0,2 0 0 0,0 1 0 16,0 0 0-16,-1 1 0 0,-2-1 0 0,-4-1 128 15,0-1-128-15,-5-1 0 0,-1 2 0 0,-3 2 0 0,2-4 128 16,-1 1-128-16,2 0 0 0,1 1 0 0,-2 0 128 16,-3 0-128-16,2-3 0 0,4 2 144 0,-2 0-144 15,-3-1 128-15,-3-2-128 0,0 2 128 0,-1 2-128 16,-2-3 0-16,-3 3 128 0,-1 0-128 0,0 0 0 15,0-1 0-15,-2 0 0 0,-3 1 0 0,1 0 128 16,1-2-128-16,0 2 0 0,1 2 0 0,-1-2 0 16,1 0 0-16,1 0 0 0,0 1 0 0,-2-1 0 15,-1 0 0-15,1 0 0 0,0 0 0 0,-2 0 0 16,-2 0 0-16,2 0 0 0,2 0 0 0,-1 0 128 16,-3-1-128-16,0-1 0 0,-1 2 0 0,1 0 0 15,0-2 0-15,-1 0 0 0,-13 2 0 0,13-2 128 0,0-1-128 16,-1 2 0-16,-12 1 0 0,12-1 0 15,0-1-432-15,-3 0-48 0,-9 2-16 0,9-6 0 16,-1 4-1296-16,-1-5-256 0,0 1-48 0,-7 6-11616 16,5-8-2336-16</inkml:trace>
  <inkml:trace contextRef="#ctx0" brushRef="#br0" timeOffset="-168696.65">32279 13593 26895 0,'0'0'1184'0,"0"0"256"0,0 0-1152 0,-2-10-288 15,2 10 0-15,0 0 0 0,0-11 672 0,0 11 80 16,0 0 16-16,0 0 0 0,0 0-576 0,0 0-192 16,0 0 144-16,0 0-144 0,0 0 128 0,0 0-128 15,0 0 128-15,0 0-128 0,0 0 416 0,0 0 0 0,10 4 0 0,-10-4 0 16,6 9 480-16,-2 2 80 0,-1-1 32 0,-3 5 0 16,-3 3-112-16,0 4 0 0,2 4-16 0,-2 3 0 15,0 1-336-15,-1 2-64 0,0 2-16 0,1 1 0 16,1 1-144-16,-1-1-48 0,-1 1 0 0,1 1 0 15,-1-3-80-15,2 2-32 0,-1 1 0 0,2-3 0 16,2-3-160-16,-1 1 128 0,-1 2-128 0,1-2 128 16,0-5 0-16,-1 0-128 0,-2-3 192 0,0-3-64 15,1-3-128-15,1-2 0 0,-2-2 0 0,0-2 0 16,-1-4 256-16,4-8 0 0,-1 6 16 0,1-6 0 16,0 0-16-16,0 0 0 0,0 0 0 0,0 0 0 15,0 0 80-15,0 0 16 0,-3-9 0 0,3-3 0 16,3 0-64-16,1-1-16 0,0 0 0 0,4-5 0 0,1 0-272 15,0-4 0-15,-1-4 0 0,1 2 0 0,1 6-192 0,1 1 16 16,-1 1 0-16,1 1 0 0,-1 3 176 0,1 0 0 16,-1-1 0-16,2 1-128 0,-2 3 128 0,2-2 0 15,1 1-144-15,0 3 144 0,0-1 0 0,0 3 0 16,0 1 0-16,1 0 0 0,1 0-160 0,-1 1 160 16,-1 2 0-16,1 2-144 15,1 3 144-15,-1 0-128 16,-1 1 128-16,2 2-128 0,-1-1 128 0,-1 2-160 0,-1 3 160 0,-2 2-160 0,0 0 160 0,1 1-160 15,-3 0 160-15,0-2-160 0,-1 1 160 0,0 0 0 16,-1-1 0-16,-2 0-128 0,-2 1 128 0,-2 0 128 16,-2 0-128-16,0-2 176 0,2-11-176 0,-7 13 0 0,-1-1 0 15,-1 0 0-15,0-2 0 0,-3 1 0 0,-3-2 0 16,2-1 0-16,1 1 0 0,-1-3 0 0,-4 1 176 16,0-1-176-16,1 0 208 0,-1-1-48 0,-1 1-16 0,-1-2 0 15,-2 0-144-15,0 1 160 0,0 3-160 0,2-4 160 16,-1-1-160-16,0-2 192 0,2 0-192 0,0 1 192 15,0 3-192-15,1-5 192 0,0-3-192 0,1 1 192 16,-1-1-192-16,3 0 0 0,2 1 0 0,-1-1 0 16,0-1-176-16,-1 0-112 0,-1-1-32 0,2 1 0 31,0-2-1728-31,0-2-368 0,0-2-64 0</inkml:trace>
  <inkml:trace contextRef="#ctx0" brushRef="#br0" timeOffset="-166625.06">26124 15162 1839 0,'0'0'0'0,"0"0"160"0,-8 15-160 0,8-15 0 0,-8 15 0 0,8-15 0 16,-9 11 2960-16,9-11 560 0,0 0 128 0,0 0 0 15,-5 12-2464-15,5-12-496 0,0 0-112 0,0 0 0 16,0 0 512-16,0 0 128 0,0 0 0 0,0 0 16 0,4 10 32 0,-4-10 0 16,0 0 0-16,0 0 0 0,0 0 32 0,0 0 16 15,0 0 0-15,0 0 0 0,0 0-336 0,6 4-64 16,-6-4-16-16,0 0 0 0,0 0-112 0,0 0-16 16,0 0-16-16,-1-10 0 0,0 1-144 0,-1 0-32 15,1-2 0-15,2-1 0 0,-1-2-16 0,2-2-16 16,-4-2 0-16,2 0 0 0,2-2 16 0,-1 0 0 15,-2-4 0-15,-1-1 0 0,0-3-48 0,1-1-16 16,1-2 0-16,0-2 0 0,1-2-176 0,-2 0-48 16,-3-3 0-16,2 1 0 0,4 1-16 0,2 2 0 15,-2-3 0-15,-2 5 0 0,-1-1 80 0,0 2 16 16,1 0 0-16,0-1 0 0,-2 0-32 0,2-2 0 16,0-1 0-16,0 1 0 0,-2 1-80 0,-1-1-32 15,3-2 0-15,-3-1 0 0,-1 1-64 0,-1-1-16 0,-1 1 0 0,2 1 0 16,1-1 48-16,-2 1 0 0,-3-1 0 0,2-3 0 15,-1-1 16-15,2 1 16 0,0-2 0 0,1 0 0 16,1 3 16-16,2-1 0 0,1 0 0 0,-1-1 0 16,-2 1-32-16,3 1 0 0,3 1 0 0,-1 1 0 15,0-3-64-15,0 1 0 0,1-2-128 0,-1 2 192 16,-2 1-48-16,2 1-16 0,-1-2 0 0,0 1 0 16,-1 1 0-16,0 2 0 0,-2-3 0 0,0 4 0 15,2 0-128-15,0-1 128 0,-1 2-128 0,1-1 128 16,0-4-128-16,0 1 0 0,-1-3 0 0,-1 1 0 15,1 0 0-15,0 2 0 0,0-1 128 0,-1 1-128 16,0-1 0-16,4 2 0 0,2 1 0 0,-1 1 0 16,-3 1 0-16,0-1 0 0,0-3 0 0,0 1 0 15,0 1 0-15,0-2 0 0,0-1 0 0,-2 1 128 0,0 3-128 0,-1-1 160 16,1 0-160-16,-1 1 160 0,2 2-160 0,-1 1 0 16,0 0 0-16,0 1 128 0,1 1-128 0,1-2 0 15,-1 0 0-15,0 0 0 0,-2-6 0 0,2 3 0 16,1-1 0-16,0 1 0 0,0-1 0 0,0 2 0 15,-2-1 0-15,1 0 0 0,-2-1 0 0,3 2 0 16,4 1 0-16,-2 1 0 0,-4 0 0 0,1 0 0 16,1-2 0-16,-1 2 0 0,-1 0 0 0,0 0 0 15,-3-1 0-15,1 2 0 0,1-1 0 0,0-2 0 16,0 1 0-16,-1 1 0 0,0 1 0 0,1-1 0 16,-1 3 0-16,2 0 0 0,0 1 0 0,2-2 0 15,2 2 0-15,-1-2 0 0,-1 0 0 0,1-1 0 16,2 3 0-16,-1-3 0 0,0 0 0 0,-2 1 0 0,0 0 0 0,0 0 0 15,0-1 0-15,-2 2 0 0,0 1 0 0,-1 1 0 16,-1 1 0-16,0 2 0 0,-1 1 0 0,0 2 0 16,0-1 0-16,1 2 0 0,-1 0 0 0,1 1 0 15,1 0 0-15,1 1 0 0,-2-1 0 0,1 2 0 16,0-2 0-16,1 2 0 0,-1 2 0 0,1 0 0 16,0 0 0-16,1-3 0 0,-2 0 0 0,1 1 0 15,-2 2-176-15,1 0 176 0,1 1-128 0,-1 1 128 16,0-1 0-16,1-2-160 0,-2-3 160 0,0 0 0 15,-1 4-160-15,1 0 160 0,0 0-128 0,1 1 128 16,-1 3 0-16,1 0-160 0,-1-2 160 0,1-1 0 16,0 1 0-16,2-1-128 0,-3 2 128 0,2 0 0 0,2 10 0 15,-3-9-192-15,0 1 192 0,1 1-160 0,-1-2 160 0,1-1-192 16,-1 1 192-16,3 9-192 0,-4-8 48 0,4 8 0 16,-4-6 0-16,4 6 0 0,-5-9-144 0,5 9-32 15,-3-9 0-15,3 9 0 16,0 0-960-16,0 0-192 0,0 0-32 0,0 0-16 15,0 0-1072-15,0 0-224 0,0 0-32 0,0 0-14880 16</inkml:trace>
  <inkml:trace contextRef="#ctx0" brushRef="#br0" timeOffset="-165791.66">25782 9699 1839 0,'0'0'160'0,"0"0"-160"15,0 0 0-15,0 0 0 0,0 0 4656 0,0 0 896 16,0 0 176-16,0 0 32 0,0 0-3776 0,8-5-752 16,-8 5-144-16,0 0-48 0,0 0-336 0,0 0-80 15,0 0-16-15,0 0 0 0,11 9-304 0,-11-9-64 16,2 10-16-16,-2 2 0 0,-4 0 128 0,-1-1 32 15,0 3 0-15,-3-3 0 0,-4 4 176 0,1-1 32 0,-2 3 16 16,-3 1 0-16,0 0 64 0,1 1 16 16,-1-2 0-16,0 0 0 0,-1 1-192 0,-1 0-48 0,1 2 0 0,1-6 0 15,3-1-192-15,0-1-64 0,-1-1 0 0,4 1 0 16,3-1-192-16,-2-1 0 0,-1-2 128 0,2 0-128 16,3 2 0-16,-1-2-192 0,6-8 48 0,-6 6 0 31,6-6-448-31,0 0-96 0,0 0-16 0,0 0 0 15,0 0-256-15,1-7-64 0,6-5-16 0,-1 0 0 0,1-1 80 0,0-4 0 16,3 0 16-16,0 2 0 0,0-4 432 0,0 2 96 0,-1-1 16 0,1 1 0 16,1 2 400-16,-1 0 0 0,-1 0 0 0,2 2 0 15,0-1 320-15,0 4 160 0,-3 1 32 0,-8 9 0 16,9-7 448-16,-9 7 80 0,9-5 32 0,-9 5 0 0,0 0-496 0,0 0-80 16,10-1-32-16,-10 1 0 15,0 0-208-15,9 9-32 0,-1-1-16 0,-8-8 0 0,7 8 0 0,-2 1 0 16,-1 3 0-16,1-3 0 0,-1 1 112 0,1 2 32 15,0 0 0-15,3 1 0 0,0-3 64 0,1 3 16 16,2-4 0-16,-1 4 0 0,0 3-80 0,2-1-16 16,0 1 0-16,0 1 0 0,-1-4-336 0,1-2 0 15,0-1 0-15,0-1 0 0,-1-1-208 0,1 0-112 16,0 0-32-16,-2-2 0 16,1-2-1680-16,-1 0-336 0,3-1-64 0,-2-1-11936 0</inkml:trace>
  <inkml:trace contextRef="#ctx0" brushRef="#br0" timeOffset="-165176.28">26641 9393 5519 0,'0'0'240'0,"0"0"64"0,-9-11-304 0,2 1 0 0,3 2 0 0,-2-3 0 16,0 2 3072-16,1 2 576 0,5 7 96 0,-6-10 32 0,1 1-2128 0,5 9-432 15,-6-9-64-15,6 9-32 0,2-10-224 0,-2 10-64 16,0 0 0-16,0 0 0 0,0 0 128 0,0 0 32 15,0-12 0-15,0 12 0 0,0 0-16 0,0 0 0 16,0 0 0-16,0 0 0 0,0 0-368 0,9-3-80 16,2 5-16-16,-11-2 0 0,0 0-160 0,6 6-32 15,0 2-16-15,-1 4 0 0,0 1 96 0,0 2 32 16,2 2 0-16,1-1 0 0,-1 0-32 0,1 2 0 16,-1-1 0-16,-2 2 0 0,-1 0-112 0,1 0-32 15,2-1 0-15,0 1 0 0,1-1-128 0,0-4-128 16,-1 2 192-16,0 2-192 0,1 2 144 0,-1-1-144 15,-2 0 0-15,0-1 144 0,0-3-144 0,1 4 0 16,-2-1 0-16,-3 3 0 0,-2-3 0 0,-1 0 0 16,1 1 128-16,-3 0-128 0,-5 2 0 0,0-4 0 0,1-1 0 0,-1 1 128 15,-3-1-128-15,-1 1 160 0,0-1-160 0,-1-2 160 16,-2-2-160-16,0 0 192 0,2-2-192 0,-2-2 192 16,1-3-192-16,-1 2 160 0,0-2-160 0,2-4 160 15,1 1-160-15,-1-2 192 0,-1-3-192 0,0-3 192 16,-1-1-192-16,2 1 0 0,-1-1 144 0,0-1-144 15,-1 0 0-15,2 1 0 0,-1 0 0 0,1-2 128 16,0 1-128-16,1-1 0 0,1 1 0 0,2 3 0 16,-1 1-160-16,2 3 0 0,0-1 0 0,1 2 0 15,0 2-224 1,8-2-64-16,-10 1 0 0,10-1 0 0,0 0-400 0,0 0-96 0,0 0-16 16,0 0 0-16,0 0-1920 0,0 0-400 0,0 0-80 0</inkml:trace>
  <inkml:trace contextRef="#ctx0" brushRef="#br0" timeOffset="-164663.98">27138 9228 7359 0,'0'0'656'0,"0"0"-528"0,-2-9-128 0,2 9 0 16,2-8 3808-16,-2 8 736 0,5-9 128 0,-5 9 48 16,0 0-3424-16,6-9-672 0,-1 1-144 0,-5 8-32 15,0 0-96-15,0 0-32 0,0 0 0 0,0 0 0 16,0 0 160-16,0 0 32 0,0 0 0 0,0 0 0 15,0 0 208-15,0 0 48 0,0 0 16 0,0 0 0 16,0 0-224-16,-1 11-48 0,-3-1-16 0,-3 2 0 16,-1 2-112-16,-1 2 0 0,0-3-16 0,0 4 0 15,-2 2-96-15,1 2-16 0,0-1 0 0,-2 2 0 16,-1 1-48-16,0 2-16 0,0 1 0 0,0 4 0 16,-3 3 0-16,3-3-16 0,3-3 0 0,0 2 0 15,1-2-176-15,2 2 128 0,-1-3-128 0,4-1 128 0,1 0-128 0,2-3 160 16,2 0-160-16,0 0 160 0,2 2-160 0,1-5 128 15,0-1-128-15,1 2 128 0,2 2-128 0,-1-5 0 16,1-1 0-16,2-1 128 0,1 1-128 0,2-3 0 16,0-4 0-16,2 3 0 0,2 0-320 0,1-3 16 15,2-4 0-15,1 0 0 16,-2 3-656-16,0-3-128 0,-2-1-16 0,0-3-16 16,-2 2-176-16,-1-3-48 0,0-3 0 0,-1-1-7552 15,-3 1-1536-15</inkml:trace>
  <inkml:trace contextRef="#ctx0" brushRef="#br0" timeOffset="-164064.92">27355 9621 8287 0,'0'0'736'0,"0"0"-592"0,0 0-144 0,0 0 0 16,0 0 3552-16,0 0 672 0,0 0 144 0,0 0 32 16,0 0-2496-16,0 0-496 0,0 0-112 0,-3 11-16 15,0-1-224-15,1 0-48 0,2 2-16 0,-2-3 0 16,2-9-288-16,-1 10-64 0,0-1-16 0,1 1 0 16,0-10-32-16,0 11 0 0,0-11 0 0,0 12 0 15,0-12-176-15,1 9-32 0,-1-9-16 0,0 0 0 16,4 9-48-16,-4-9-16 0,4 8 0 0,-4-8 0 0,0 0-48 0,8 5 0 15,-8-5 0-15,0 0 0 0,12 6-256 0,-2-4 0 16,-10-2 0-16,12 0 0 0,-2 0 144 0,-10 0-144 16,12-2 0-16,-2 2 144 0,-10 0-144 0,11-3 0 15,-11 3 0-15,10-3 0 0,-1 2 0 0,-9 1 0 16,11-5 0-16,-11 5 0 0,0 0 0 0,11 0 0 16,-11 0 0-16,11 5 0 0,-11-5 0 0,10 3 0 15,-10-3 0-15,0 0 0 0,8 10 0 0,0 0 0 16,-2 0 0-16,1 0 0 0,0-3 0 0,0 0 0 15,1 1 0-15,0 0 0 0,-2 0 0 0,2-2 0 16,1-2 0-16,1 1 0 0,-10-5 0 0,11 3 0 16,0 0 0-16,-1-1 0 0,-10-2 0 0,0 0 128 15,0 0-128-15,13-1 0 0,0 1 224 0,-1-1-32 0,-12 1-16 0,10-4 0 16,1 0 96-16,-1 0 32 0,3 0 0 0,0-2 0 16,-1-4-16-16,-2 1 0 0,0-1 0 0,-1-1 0 15,0 2-32-15,1-2-16 0,1-2 0 0,-1-1 0 16,1 0-80-16,-1 0-16 0,0 1 0 0,-2-2 0 15,-3-2-16-15,1 3-128 0,-1 1 192 0,0 0-64 16,0 0-128-16,-1 1-144 0,-2 1 144 0,-1 0-208 16,-1 11-176-1,1-8-16-15,-1 0-16 0,0 8 0 0,0 0-1312 16,0 0-256-16,0 0-48 0,0 0-16 0,0 0-976 16,0 0-208-16,0 0-32 0</inkml:trace>
  <inkml:trace contextRef="#ctx0" brushRef="#br0" timeOffset="-163275.37">28134 9820 2751 0,'0'0'256'0,"0"0"-256"0,0 0 0 0,0 0 0 0,0 0 2032 0,0 0 352 16,0 0 80-16,0 0 16 0,0 0-288 0,8-5-48 0,-8 5-16 0,0 0 0 16,0 0-368-16,9-3-80 0,-9 3-16 0,12-1 0 15,-12 1-576-15,13 3-112 0,-3-1-16 0,-1 3-16 16,-1 2-400-16,0 1-80 0,-1 0-16 0,-1 2 0 15,2 1-48-15,0-1-16 0,-2 0 0 0,-2 2 0 16,-4 2-128-16,0-1-16 0,-1 2-16 0,1 0 0 16,0 4-64-16,-1-1-16 0,-3-1 0 0,-1-1 0 15,-1-3-144-15,0 1 0 0,-5 2 144 0,0-3-144 16,-4 1 0-16,2-1 144 0,3-3-144 0,-2 0 0 16,-1-3-160-16,1 1-144 0,2-1-16 0,-1-2-16 15,0 0-2016-15,0-4-400 0</inkml:trace>
  <inkml:trace contextRef="#ctx0" brushRef="#br0" timeOffset="-162661.06">28606 9249 18431 0,'0'0'1632'0,"0"0"-1312"16,0 0-320-16,0 0 0 0,0 0 2304 0,0 0 384 15,0 0 64-15,0 0 32 0,0 0-1616 0,0 0-320 16,-4 12-64-16,2 1-16 0,-2 1-480 0,1 5-96 0,1 1-32 0,-2 4 0 16,0 2 64-16,-2 4 16 0,1 1 0 0,1 4 0 15,2-2 16-15,-1-2 0 0,1-2 0 0,-1-2 0 16,2-1 80-16,1 0 32 0,-2-5 0 0,2 2 0 15,0-4-96-15,2-2-16 0,-1-1 0 0,2-2 0 16,-2-5-80-16,0 2-32 0,-1-11 0 0,3 10 0 16,-2-1-16-16,-1-9 0 0,0 0 0 0,5 8 0 15,-5-8-128-15,0 0 192 0,0 0-192 0,0 0 192 16,0 0-192-16,9-4 192 0,-9 4-192 0,7-10 192 16,-3-1-192-16,-2-2 0 0,1-1 144 0,0-1-144 15,-1 1 0-15,1-3 0 0,-2-2 0 0,2 0 128 16,1 2-272-16,0 0-48 0,1 1-16 0,0 2 0 15,-1 1 32-15,1 3 16 0,0 0 0 0,2 2 0 0,-1 1 160 16,-6 7-128-16,12-5 128 0,0 2-128 0,0 3 128 0,-1 0-160 16,1 2 160-16,0 3-160 0,-2-1 160 0,2 1 0 15,1-1-144-15,-1 0 144 0,-1 2 0 0,0 1 0 16,-1-1 0-16,1 2 0 0,-1-1 0 0,-2 1 0 16,-8-8 0-16,8 13 0 0,0 1 0 0,-3-4 0 15,-5 1 0-15,1 1 0 0,2-1 0 0,-3 2 0 16,-3-1 0-16,-1 1 0 0,-1 1 0 0,0-1 0 15,0 1 0-15,-5-4 0 0,-1 0 128 0,0 2-128 16,1-1 0-16,-1-4 128 0,-2 0-128 0,0-1 160 16,0 0-160-16,2 0 160 0,-1-1-160 0,-1-1 160 15,-1-1-160-15,0-1 160 0,3 1-160 0,-2-3 0 16,-2-3 0-16,2 2 0 0,0 0-240 0,2-2-80 0,-1-1 0 16,0-1-16-1,-1-3-1712-15,1 0-352 0,2-1-64 0</inkml:trace>
  <inkml:trace contextRef="#ctx0" brushRef="#br0" timeOffset="-162105.92">28884 9142 3679 0,'0'0'320'0,"0"0"-320"15,0 0 0-15,0 0 0 0,0 0 4880 0,0 0 912 16,0 0 176-16,0 0 48 0,0 0-3680 0,0 0-736 16,0 0-128-16,9-4-48 0,-9 4-688 0,12-2-144 0,-1 4-16 0,2 2-16 15,-1 3-208-15,0 1-32 0,0 3-16 0,2-2 0 16,2 3 16-16,1 1 0 15,1 0 0-15,0 2 0 0,0 0-48 0,1 1 0 0,-1 1 0 0,1 0 0 16,1 0 0-16,-2 1 0 0,0 0 0 0,1 2 0 16,-1 1 96-16,0 1 16 0,-1 1 0 0,1-1 0 15,-1-2-32-15,-1 0 0 0,-3 0 0 0,-1 5 0 16,-2 1-160-16,2 3-48 0,-2-6 0 0,0 0 0 16,-5-1-144-16,-1 0 0 0,-6-3 0 0,1 2 0 15,0 3 0-15,-6-5 0 0,-6 0 0 0,1-1 0 16,-1-1 0-16,-2-2 0 0,-3-2 0 0,-2 2 0 15,-2-1-336-15,0 0 0 0,-2 0 0 0,-1-4 0 16,1-4-1392-16,1 0-288 0,0-2-48 0,0-2-12976 16</inkml:trace>
  <inkml:trace contextRef="#ctx0" brushRef="#br0" timeOffset="-160376.95">28729 10562 12895 0,'0'0'1152'0,"0"0"-928"0,0 0-224 0,0 0 0 16,0 0 1536-16,0 0 256 0,0 0 48 0,10-1 16 15,-10 1-1232-15,0 0-240 0,0 0-64 0,0 0 0 16,0 0-176-16,0 0-144 0,0 0 192 0,0 0-192 16,9-4 816-16,-9 4 48 0,0 0 16 0,0 0 0 15,0 0 272-15,8-7 48 0,-8 7 16 0,8-6 0 0,-8 6-80 0,6-12-16 16,1 3 0-16,-1 0 0 0,1-2-288 0,0 4-48 16,-1-3-16-16,-1 1 0 15,0-1-128-15,1 1-48 0,0-4 0 0,-3 2 0 0,-5-4-80 0,4-1-32 16,2-1 0-16,-2 0 0 0,-4 0-256 0,0-2-48 15,1-2-16-15,1-1 0 0,0-2-160 0,0-1 0 16,-1-1 144-16,1 0-144 0,2 0 0 0,-2 3 0 16,-2-5 0-16,2 6 0 0,1 1 0 0,-2 3 0 15,-3 4 0-15,0 1 128 0,1-2-128 0,1 3 0 16,-1 2 0-16,1 2 0 0,2 8 0 0,0 0 0 16,0 0 0-16,0 0-128 0,-7-6 128 0,7 6 0 15,0 0 0-15,0 0 0 0,0 0 0 0,0 0-128 16,0-8 128-16,0 8 0 0,0 0 0 0,0 0 0 0,0 0 0 0,0 0 0 15,0 0 0-15,0 0 0 0,0 0 0 0,0 0-128 16,0 0 128-16,0 0 0 0,0 14 0 0,1 1 0 16,1-4 0-16,-4 2 0 0,0 0 0 0,-1 2 0 15,1 2 0-15,-1 0 0 0,-1-4 0 0,1 1 0 16,-1 2 0-16,-1 1 0 0,-1-4 0 0,1 1 0 16,-1 2 0-16,2-6 0 0,-1 0 0 0,0 0 0 15,-2-1 0-15,1 1 0 0,1-3 0 0,5-7 0 16,0 0 0-16,-7 5 0 0,7-5 128 0,0 0-128 15,0 0 128-15,0 0-128 0,0 0 160 0,0 0-160 16,0 0 144-16,-4-8-144 0,3-2 128 0,4-1-128 16,1-1-128-16,-1-1-128 0,3-2 0 0,-1-1-16 15,1-1-176-15,2 2-48 0,1-1 0 16,2 0 0-16,-2 1-16 0,-1-1 0 0,-2 3 0 0,-1 5 0 0,1-1 192 0,-1 0 16 16,1-3 16-16,1 2 0 0,-1 2 64 0,-6 8 16 15,7-7 0-15,-1 1 0 0,2-1-48 0,-8 7 0 16,4-7 0-16,-4 7 0 0,0 0 256 0,9-4 0 15,-6-3 0-15,-3 7 0 0,0 0 464 0,6-6 144 16,-6 6 32-16,0 0 0 0,0 0-128 0,0 0-32 16,0 0 0-16,0 0 0 0,0 0-96 0,12 1-32 15,-12-1 0-15,12 5 0 0,-4 2-128 0,0-2-32 16,1 1 0-16,1 1 0 0,-1-1-192 0,0 1 144 16,0-1-144-16,1 5 128 0,-1 3-128 0,-1 1 0 15,-2-2 0-15,1 0 128 0,-7-13-288 0,5 10-64 16,-1 0-16-16,-2 3 0 15,0 1-1728-15,-2 0-336 0,-2 0-80 0</inkml:trace>
  <inkml:trace contextRef="#ctx0" brushRef="#br0" timeOffset="-159709.15">27387 10239 27007 0,'0'0'1200'0,"-9"-3"240"0,9 3-1152 0,-9-1-288 16,-1-1 0-16,10 2 0 0,-8-3 1024 0,8 3 160 15,0 0 32-15,-8-4 0 0,8 4-528 0,0 0-112 16,0 0 0-16,0 0-16 0,0 0 0 0,0 0 0 15,0 0 0-15,0 0 0 0,0 0 80 0,0 0 32 16,4-9 0-16,-4 9 0 0,9-7-208 0,1 4-32 16,2 2-16-16,2 0 0 0,2-1-112 0,2 1-32 0,2 0 0 0,1 1 0 15,3 0-80-15,3 2-32 0,1 0 0 0,5-2 0 16,2-2-160-16,2 1 128 0,-1 0-128 0,2 1 128 16,0 1-128-16,-3-1 0 15,-1 0 144-15,-4 0-144 0,-4 0 0 0,-3-1 0 0,-2-2 0 0,-1 3 0 16,-3 2 0-16,-2-2 128 0,-2-2-128 0,-1 1 0 15,-3 1 0-15,-9 0 0 0,11-1 0 0,-11 1 128 16,0 0-128-16,0 0 128 0,0 0-128 0,0 0 128 16,0 0-128-16,0 0 128 0,0 0-128 0,0 0 128 15,-11 0-128-15,-1 0 176 0,-2 0-176 0,-4 0 192 16,-2 0-192-16,-1 0 0 0,-1 0 0 0,-4 0 0 0,-4 1 0 16,-4 2 0-16,-2-1 0 0,-5 3 0 0,-3 1 0 15,1 0 0-15,1-3 0 0,3 2 0 0,3 1 0 0,1 0 0 16,1-2 0-16,1-2 0 0,2-2 128 0,2 0-128 15,3-1 0-15,1-2 128 0,2 1-128 0,3 2 128 16,3-4-128-16,4 2 128 0,1 1-128 0,12 1 0 16,-9-4 0-16,9 4 0 15,0 0-1728-15,8-9-448 0,5 0-64 0</inkml:trace>
  <inkml:trace contextRef="#ctx0" brushRef="#br0" timeOffset="-139004.92">23012 10532 23903 0,'0'0'1056'0,"0"0"224"0,0 0-1024 0,0 0-256 16,0 0 0-16,0 0 0 0,5 13 688 0,-5-13 80 16,0 0 32-16,7 10 0 0,-2 1-96 0,0-2 0 15,-5-9-16-15,7 12 0 0,0-2-176 0,0-2-48 16,-7-8 0-16,10 12 0 0,-1-6-64 0,1 2-16 15,-3-1 0-15,3 0 0 0,-1 3 32 0,-1-3 0 16,-1 0 0-16,1 2 0 0,0 3 16 0,-1-3 0 16,-1 1 0-16,-1 1 0 0,0-1 16 0,2 1 16 15,-2-4 0-15,0 4 0 0,1 1 16 0,-1 1 0 16,-1-2 0-16,2 1 0 0,-1 0-128 0,1 0-32 16,0-1 0-16,1 2 0 0,-1-2-128 0,2 2-16 0,-1 0-16 15,0 0 0-15,1 0-160 0,1 4 192 0,0-1-192 0,-1-1 192 16,0-1-64-16,0 2-128 0,1 4 192 0,-1-1-64 15,-2 0 80-15,2-3 16 0,3 3 0 0,-5 0 0 16,-2 3-48-16,1 1-16 0,3-1 0 0,1 0 0 16,-1 0-32-16,1 2 0 0,2-2 0 0,-1 2 0 15,0-1-128-15,1-3 192 0,-2 0-192 0,3 0 192 16,1 0-192-16,-1 3 192 0,-3-3-192 0,2-4 192 16,2 2-64-16,0 2-128 0,-1-1 192 0,1 2-64 15,0 2 0-15,0-4 0 0,0 2 0 0,-1 0 0 16,-1 0 64-16,0 0 16 0,0-1 0 0,-1 1 0 0,1 0-16 15,-1-1 0-15,-1-2 0 0,2 0 0 0,-1 0-64 16,0 2 0-16,0-3-128 0,0 1 192 0,0 0-48 0,1 1-16 16,-1-2 0-16,2 0 0 0,1-2-128 0,1 2 128 15,-1 1-128-15,2 1 128 0,-1-2-128 0,2 2 0 16,1-2 144-16,-2 3-144 0,0-1 0 0,-1-2 0 16,-1 0 0-16,0 0 128 0,0-1-128 0,0 1 128 15,0 0-128-15,0 0 128 0,0 0-128 0,0 1 176 16,2-1-176-16,-1 2 192 0,-1-2-192 0,0 3 192 15,0-3-192-15,0 0 192 0,-1 0-64 0,0-2 0 16,-1 0 0-16,1-1 0 0,0 0-128 0,0 3 0 16,-1-2 0-16,2 0 0 0,-1 0 0 0,0-1 0 15,-1 0 0-15,1 2 0 0,0 1 0 0,1-2 192 16,0 4-192-16,1-2 192 0,-1-3-192 0,2 0 0 0,0 1 0 16,2-1 0-16,-1-2 0 0,1 0 0 0,0-1 0 15,1 1 0-15,0 0 160 0,1-2-160 0,-2 1 192 0,1 0-192 16,1 1 160-16,1 1-160 0,-3-1 128 0,1 0-128 15,0-1 128-15,1 2-128 0,-4 3 0 0,1-3 128 16,0 0-128-16,-2 0 160 0,0-1-160 0,1 1 160 16,0 2-160-16,0-1 128 0,-1-1-128 0,2 1 128 15,-2-2-128-15,2 2 0 0,-2-1 0 0,0-3 128 16,2 3-128-16,1-3 0 0,1 0 0 0,0-1 128 16,1-1-128-16,-1 2 0 0,0 1 0 0,0-1 128 15,1 2-128-15,-2-2 0 0,-2 1 144 0,3-2-144 16,2 0 0-16,-2 2 0 0,-2-1 0 0,0 3 128 15,-1 1-128-15,0-1 0 0,-1-2 0 0,2 2 128 16,-1 1-128-16,1 2 0 0,-2-2 0 0,1 1 128 0,-1-1-128 16,0 0 0-16,1 1 0 0,-1-2 0 0,0 0 0 0,1-2 0 15,-1 1 0-15,0-3 0 0,2-1 0 0,0 0 128 16,-1 1-128-16,2 0 0 0,0-1 160 0,0-2-32 16,0 2-128-16,1 0 192 0,0-1-192 0,1 0 176 15,-1 3-176-15,2-1 160 0,-1-1-160 0,1 1 0 16,-1-3 0-16,2 1 0 0,-1 2 0 0,-1 0 128 15,1-1-128-15,-2 1 0 0,0 0 0 0,-1 1 0 16,-1 2 0-16,-1-3 0 0,1-1 128 0,0 1-128 16,-1 2 0-16,1-1 128 0,-2-1-128 0,1 2 0 15,-1-2 0-15,2 1 0 0,-2 1 0 0,0-1 0 16,1 0 0-16,0 1 0 0,1-2 0 0,0 0 0 16,-2-2 0-16,3-3 0 0,3 3 0 0,-2 1 0 0,-4-1 0 15,2-1 0-15,-1 1 128 0,4-1-128 0,0 0 0 0,1 0 128 16,-3 3-128-16,1 0 0 0,0 2 144 0,0-3-144 15,2-1 0-15,0 3 0 0,-2 1 0 0,-1-2 128 16,-2 0-128-16,2 3 0 0,2-4 0 0,-2 2 0 16,-2 0 0-16,3-1 0 0,1-5 0 0,-1 5 0 15,-1-5 0-15,1 2 0 0,2 1 0 0,-1-1 0 16,2-2 0-16,0 1 0 0,-1 2 0 0,0-2 0 16,4 0 0-16,-2 1 0 0,-1-1 0 0,1 1 128 15,0 1-128-15,0-1 0 0,-1 0 0 0,1 0 0 16,1 1 128-16,-3-1-128 0,-1 1 160 0,0-1-160 15,1 2 0-15,-1 0 0 0,0-2 0 0,-1 1 0 16,1-3 0-16,1 1 0 0,-2 0 0 0,2 0 0 0,-1 1 0 16,2-3 0-16,1 1 0 0,2 0 0 0,-1 0 0 15,-1-1 0-15,-1-2 0 0,1 0 0 0,2 3 0 0,-1-2 0 16,0 0 0-16,0 1 0 0,2-1 0 0,-2 1 0 16,-2-2 0-16,0 3 0 0,-1 0 192 0,-1 0-64 15,-1-3-128-15,-1 3 192 0,2-2-192 0,-1 3 0 16,0-3-144-16,-1 0 144 0,-1 0 0 0,2-2 0 15,3 2 0-15,0-1 0 0,-1-1 0 0,1 1 0 16,-1 1 0-16,5-2 0 0,2 0 0 0,-1 0 0 16,-2 0 0-16,0 0 0 0,1 0 0 0,0 0 0 15,-2 0 0-15,0 0 0 0,-1 0 0 0,-1 0 0 16,-1 1 160-16,0-1-160 0,-2 0 0 0,2-1 0 16,-1-1 0-16,1 1 0 0,-2 0 0 0,3 1 0 0,0 1 0 15,0-1 0-15,0-1 0 0,1 1 0 16,1 0 0-16,-1 0 0 0,-2-2 0 0,2 0 0 0,2-2 0 0,0 1 0 15,2 2 0-15,-1-2 0 0,0-1 0 0,-2-1 0 16,1 0 0-16,-1 1 0 0,0 1 0 0,-1 1 0 16,-1-5 0-16,-1 2 0 0,1-1 0 0,1 0 0 15,1 2 0-15,0-1 0 16,2-1 128-16,1 2-128 0,1-3 0 0,2 3 0 0,1-3 0 0,-1-1 0 16,-1 0 0-16,2 1 0 0,3 2 0 0,-2-1 0 15,-2-1 0-15,-2 2 0 0,1-2 0 0,-2 1 0 16,-2-1 0-16,3 0 0 0,-4-1 0 0,2 0 0 15,0 0 0-15,-1 0 0 0,1-1 0 0,1 0 0 16,2 1 0-16,-1 0 0 0,-1-1 128 0,0 3-128 16,0-3 0-16,0 1 0 0,-1 1 0 0,1-2 0 0,0 0 0 0,0 2 0 15,-1 2 0-15,1 0 0 0,-2-3 0 0,-2 2 0 16,0-5 0-16,-1 2 0 0,-2 0 0 0,2-1 0 16,0-1 0-16,1 2 0 0,2 1 0 0,-1-1 0 15,-1 0 0-15,0 2 0 0,2 2 0 0,-2-1 0 16,-1-3 128-16,4-1-128 0,2 0 0 0,-1 0 0 15,-4-1 0-15,2 1 0 0,2-2 0 0,-3 4 0 16,-2-2 0-16,0 1 0 0,0-2 0 0,0-1 0 16,-2 2 0-16,1 0 0 0,-2-1 0 0,0 1 0 15,1 1 128-15,0-3-128 0,2 1 0 0,-1 0 0 16,-2-1 0-16,3 0 0 0,0 1 0 0,1 0 0 16,0-1 0-16,0 1 0 0,-1-5 0 0,0 2 0 15,-2 1 128-15,2-3-128 0,1 2 0 0,0 1 0 0,-2-4 0 0,1 1 0 16,0-1 160-16,0 0-160 0,-1 0 192 0,0-1-192 15,-2 0 0-15,2-2 0 16,-1-2 0-16,1 0 0 0,-2 0 0 0,2-1 0 0,1 3 0 0,-1 0 0 16,0-2 0-16,1 1 0 0,4 1 0 0,-1 0 0 15,1-1 0-15,-1 0 0 0,-3 0 0 0,1 1 0 16,1-3 0-16,1 3 0 0,-5-3 0 0,3 1 0 16,2 1 0-16,-3 1 0 0,-2-3 0 0,1 1 0 15,1 1 0-15,-2-4 0 0,-1 0 0 0,-1-3 0 16,0 3 0-16,0 0 0 0,0 0 0 0,0 2 0 15,-1 1 0-15,-1 0 0 0,2-2 0 0,0 2 0 16,0 0 128-16,-1-2-128 0,-2 0 0 0,3 0 0 16,3-1 0-16,-3-2 128 0,0 0-128 0,0 2 0 0,0-4 128 15,-3 3-128-15,-2 3 0 0,3-2 0 0,5 0 0 16,-3 0 0-16,-4 0 0 0,3 1 0 0,2-1 128 0,-1 0-128 16,-3 2 0-16,0-1 0 0,2 2 0 15,-2 0 0-15,1 1 0 0,-1-2 0 0,-1-1 0 0,1 1 0 16,2-2 0-16,-3 0 0 0,-2-1 0 0,0 0 0 15,2 0 0-15,0 1 0 0,-1-1 0 0,0 0 0 16,0 0 0-16,1 0 0 0,-2 1 0 0,2-4 0 16,-1 5 0-16,1-1 0 0,-1 3 0 0,-2-1 0 15,-1 1 0-15,2 0 0 0,-1 0 128 0,1 0-128 16,-1 1 0-16,1-2 0 0,-1-2 0 0,0 1 0 16,2 1 0-16,-3-1 0 0,-2 0 128 0,2 1-128 15,1 0 0-15,1-3 0 0,-2 2 0 0,1 0 0 16,2-4 0-16,0 1 0 0,-2 1 0 0,1 0 0 15,0 1 0-15,0 0 0 0,-1 2 0 0,1-2 0 0,-2-1 0 0,0 0 0 16,1 0 160-16,-1 0-160 0,-2-2 128 16,1 2-128-16,1 1 0 0,-1 1 0 0,-2-2 0 0,1-2 0 15,-2 1 0-15,2 1 0 0,-1-2 0 0,2 2 0 16,-2 2 0-16,1-3 0 0,1 4 0 0,-2 1 128 16,-1 1-128-16,2 0 0 0,0 0 0 0,0 2 0 15,0-2 0-15,-1 1 0 0,2 1 0 0,0-1 0 16,0-2 0-16,0 1 0 0,1-4 0 0,0 5 0 15,0 0 0-15,0 2 0 0,-2-2 0 0,1 3 0 16,-1 2 0-16,0-2 0 0,-1 0 0 0,1 0 0 16,-2 1 0-16,2 2 0 0,2 2 0 0,-4 2 0 15,-1-2 0-15,1 3 0 0,3 1 0 0,0 0 0 0,0-1-288 16,-1 2 64-16,1 1 16 0,1 1 0 16,-9 5-224-16,9-7-32 0,1 2-16 0,0 1 0 15,2 1-1088-15,1 1-224 0,1 1-32 0,0 1-16 16,1 2-1136-16,-1 2-224 0,-1-1-64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27:06.0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1828 7292 2751 0,'0'0'256'0,"0"0"-256"0,0 0 0 0,0 0 0 15,0 0 1856-15,-8 7 336 0,8-7 64 0,0 0 16 16,0 0-784-16,0 0-144 0,0 0-48 0,0 0 0 0,0 0-352 15,0 0-80-15,0 0-16 0,10-3 0 0,1 1-336 0,1 0-64 16,-2 2 0-16,0 0-16 0,2-4-176 0,0 2-48 16,2-1 0-16,-1 1 0 0,0-2 288 0,2 1 48 15,-1-2 16-15,0 1 0 0,2 3-240 0,-2-1-64 16,2 1 0-16,-2-2 0 0,1 1-96 0,0-2-32 16,2 3 0-16,0 1 0 0,-1-2-128 0,2 2 128 15,3 2-128-15,0-2 128 0,-2-2-128 0,5 0 0 16,2 0 144-16,-1 4-144 0,-3 0 144 0,4 1-144 15,3-2 192-15,-2-1-192 0,-2 0 0 0,1 3 0 16,-1-3 0-16,1 0 0 0,-2-4 0 0,0 3 0 16,-3-1 0-16,0 2 0 0,-1 0 0 0,1-2 0 15,-1 0 0-15,-2 2 0 0,-2 0 0 0,-1 0 0 16,1 0 0-16,-2-1 0 0,-2 0 128 0,1-2-128 0,2 2 0 16,-2 1 0-16,-2 1 448 0,0 2 0 0,-11-3-16 0,10-4 0 15,-10 4 48-15,12-1 16 0,-2 1 0 0,1 0 0 16,-11 0-160-16,0 0-16 0,0 0-16 0,11-2 0 15,0 1-176-15,-11 1-128 0,0 0 144 0,10-3-144 16,1 1 128-16,-11 2-128 0,0 0 0 0,0 0 144 16,10-3-144-16,-10 3 0 0,0 0 0 0,0 0 128 15,0 0-128-15,3-8 0 0,-3 8 0 0,0 0 128 16,-1-10-128-16,1 10 128 0,2-9-128 0,-2 9 128 16,-8-9-128-16,3 1 0 0,5 8 0 0,-5-7 128 15,-2 1-128-15,0-1 0 0,-4 1 0 0,1-1 128 16,-1 2 16-16,1 1 0 0,-1 0 0 0,2 2 0 15,9 2 80-15,-10-6 16 0,-2 1 0 0,3 0 0 16,9 5-96-16,-7-4-16 0,7 4 0 0,-9-5 0 0,9 5-128 0,-7-4 0 16,7 4 144-16,0 0-144 0,-10-5 128 0,10 5-128 15,0 0 160-15,0 0-160 0,0 0 0 0,0 0 0 16,0 0 0-16,0 0 0 0,0 0 0 0,0 0 0 16,0 0-208-16,0 0 64 0,0 0 144 0,0 0 0 15,8 7 0-15,1 0 0 0,2-1 0 0,-1 0-160 16,-10-6 160-16,13 6-160 0,2-3 160 0,-1 1 0 15,-1-3 0-15,-1 3 0 0,-12-4 0 0,13 4 0 16,-2-2 0-16,-11-2 0 0,0 0 0 0,10 6 0 16,1 0 0-16,0-2 0 0,-11-4 0 0,9 9 0 15,-1-4 0-15,0 2 0 0,-8-7 0 0,10 5 0 16,-10-5 0-16,13 7 0 0,-1-1 0 0,-2 1 0 16,-10-7 0-16,11 6 0 0,-1-1 0 0,-10-5 0 0,0 0 0 0,7 10 0 15,-1-1 0-15,-6-9 0 0,0 0 0 0,0 0 0 16,0 0 0-16,1 9 0 0,-1-9 160 15,0 0-160-15,0 0 352 0,-5 10-32 0,0-1 0 0,5-9 0 16,-9 8-96-16,1-4-32 0,8-4 0 0,-12 9 0 16,0-2-192-16,1-1 0 0,-2 3 128 0,1-1-128 15,3 0 0-15,-3 0 0 0,-2 0 128 0,5 1-128 16,2 1 0-16,1-1 0 0,-4 1 0 0,4 1 0 16,2 0-384-1,0 3-32-15,-1 0 0 0,1 1-14560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34:37.15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2418 9463 6447 0,'0'0'576'0,"0"0"-576"0,0 0 0 0,0 0 0 0,0 0 1728 0,0 0 256 15,-11-1 32-15,2 1 16 0,9 0-1264 0,-10 0-256 16,10 0-64-16,-10 0 0 0,1 0 0 0,9 0 0 16,0 0 0-16,0 0 0 0,0 0 16 0,0 0 0 15,-9-6 0-15,9 6 0 0,0-6-272 0,0 6-48 16,5-10-16-16,0 0 0 0,-1 3 128 0,-4 7 32 16,10-7 0-16,1 4 0 0,-11 3 32 0,0 0 16 15,0 0 0-15,8-5 0 0,1 4-144 0,-9 1-16 16,0 0-16-16,0 0 0 0,0 0 64 0,0 0 16 15,0 0 0-15,0 0 0 0,0 0 368 0,0 0 80 16,0 0 16-16,0 0 0 0,0 0-128 0,0 0 512 16,10 4-544-16,-10-4-272 0,0 0-48 15,0 0-16-15,11 2 0 0,-11-2-208 0,0 0 128 0,9 7-128 0,-9-7 0 16,0 0 256-16,0 0-32 0,0 0-16 0,0 0 0 16,2 12 176-16,-2-12 16 0,-6 13 16 0,-1-2 0 15,0 1-80-15,-1-4-16 0,-1-4 0 0,-2 2 0 16,-1 5-144-16,1-1-48 0,-1-7 0 0,-2 3 0 15,-5 1 192-15,5-1 16 0,2 1 16 0,-5-2 0 16,-6-2 96-16,-1 2 0 0,1 2 16 0,-2-2 0 16,-3-3 0-16,-4 2 0 0,-2 1 0 0,0-3 0 15,-1-1 0-15,-4-1 0 0,-5-1 0 0,0-1 0 16,2-3 64-16,-1 4 16 0,-3-4 0 0,1 3 0 16,-1-3-96-16,3 4 0 0,2-3-16 0,1 1 0 15,-2 1-208-15,2 0-32 0,-1 0-16 0,4 1 0 16,0 2-176-16,5-1 0 0,4-1 0 0,2 1 0 0,0 3 0 15,5 0 0-15,4-2 0 0,4 1 0 0,3-2 0 0,1 0 0 16,9 0 0-16,0 0 0 0,0 0 0 0,-8-3 0 16,0 0 0-16,8 3 0 0,0 0-128 0,0 0 128 15,0 0 0-15,-1-7 0 0,1 7 0 0,2-12 0 16,1-1 0-16,1 2 0 0,-2 2 0 0,4-1 0 16,0-6 0-16,1 2 0 0,-2-4 0 0,3 1 0 15,3-2 128-15,1-3-128 0,0-4 144 0,0 0-144 16,-1 1 160-16,2-5-160 0,2-5 144 0,-2-3-144 15,0-3 128-15,1-1-128 0,2-2 160 0,-3-3-160 16,-3-3 192-16,-1 1-192 0,2-1 176 0,-3-1-176 16,-3-1 160-16,0-3-160 0,-1-3 144 0,-1-5-144 15,-2-3 128-15,-1-4-128 0,-3 0 128 0,2-3-128 16,0 0 128-16,-3-4-128 0,-3-1 0 0,3 1 0 0,0 1 128 16,1 6-128-16,-3 7 0 0,1 2 0 0,-1 0 0 0,-1 4 0 15,-1 2 0-15,0 3 0 0,-1 3 0 0,0 1 0 16,4 1 144-16,0 7-144 0,-3 1 160 0,3 2-160 15,0 1 0-15,-1 3 0 0,1 3 0 0,-1 3 0 16,-2-1 0-16,1 2 0 0,1 0 0 0,0 3 0 16,-1 1 0-16,0 1 0 0,2 1 0 0,-2 3 0 15,0-2-224-15,1 2-32 0,2 0-16 0,-1 1 0 16,-4 2 128-16,3 1 144 0,0 0-208 0,2 1 80 16,2 0 128-16,-1 0-128 0,1 1 128 0,0 2-128 15,1-3 128-15,-2 1 0 0,0 4 0 0,1-2-128 16,2 9 128-16,0-8 0 0,-2 1 0 0,2 7-128 15,-3-9 128-15,3 9 0 0,0 0 0 0,-1-10-128 0,-2 3 128 16,3 7 0-16,3-9-144 0,-3 9 144 0,0 0 0 0,0 0-144 16,0 0 144-16,0 0 0 0,4-9 0 0,1 1-128 15,1 1 128-15,2 4 0 0,-8 3 0 0,11-7-160 16,-1 2 160-16,4 0-128 0,2-1 128 0,-2 1 0 16,-2-1-144-16,2-1 144 0,5 1 0 0,-2-1-144 15,-3-1 144-15,3 2 0 0,2 1 0 0,1-2-128 16,0 2 128-16,-1 0 0 0,1-1 0 0,1 1-128 15,2 1 128-15,-1 0 0 0,0 0 0 0,2 1-128 16,1 0 128-16,-1-1 0 0,0-5 0 0,2 1 0 16,3-1-128-16,1 1 128 0,-2 0 0 0,0 2 0 15,-1-1 0-15,0 2 0 0,2 0 0 0,-2 1 0 16,-3 0 0-16,-1-1 0 0,0 4 0 0,-3-3 0 16,-3 0 0-16,-1 1 0 0,-2-1 0 0,-1 0 0 15,-1-1 0-15,-1 1 0 0,-11 4 0 0,10-2 0 0,-10 2 128 0,9-7-128 16,-9 7 144-16,8-7-144 0,-2-3 128 0,0 4-128 15,-6 6 192-15,0 0-64 0,5-11 0 0,-1 3 0 16,-4 8-128-16,1-9 128 0,0 0-128 0,-1 9 128 16,0 0-128-16,0 0 0 0,0-6 144 0,0 6-144 15,-1-10 0-15,1 10 0 0,0 0 0 0,0 0 0 16,0 0 0-16,0 0 0 0,0 0 0 0,0 0 0 16,0 0 0-16,0 0 0 0,0 0 0 0,0 0 0 15,0 0 0-15,0 0 0 0,12 3 0 0,-12-3-128 16,0 0 128-16,10 0 0 0,-10 0 0 0,11 1-128 15,-11-1 128-15,0 0 0 0,10-1 0 0,-10 1 0 16,0 0 0-16,11 3 0 0,-11-3 0 0,9 4 0 0,-9-4 0 0,10 0 0 16,-10 0 0-16,0 0 0 0,11 0 0 0,-11 0 0 15,11 3 0-15,-11-3 0 0,0 0 0 0,0 0 0 16,0 0 0-16,0 0 0 0,0 0 0 0,0 0 0 16,0 0 0-16,0 0 0 0,0 0 0 0,0 0 128 15,0 0-128-15,-9-1 0 0,0-1 144 0,-1-1-144 16,-2-1 192-16,0 1-192 0,-1 1 176 0,-1-2-176 15,-2-3 160-15,0 1-160 0,2 1 160 0,-2-2-160 16,1-2 160-16,-2 2-160 0,0-2 192 0,-1 0-64 16,-1-1-128-16,0 2 192 0,-3-1-48 0,1 1-16 15,0-1 0-15,0 0 0 0,-1-3 0 0,4 3 0 16,3 2 0-16,-2 1 0 0,-2-2-128 0,2 3 0 16,4 0 144-16,1-1-144 0,0 2 0 0,3 1 0 0,9 3 0 0,-8-3 0 15,8 3 0-15,0 0 0 0,0 0 0 0,0 0-128 16,0 0 128-16,0 0-192 0,0 0 192 0,0 0-192 15,12 8 48-15,0 0 0 0,0-1 0 0,1 0 0 16,0-4 144-16,1 0-208 0,2 0 80 0,1 2 128 16,1 0-176-16,1 1 176 0,4 0-128 0,-1-1 128 15,0-1 0-15,1 0-128 0,2 0 128 0,-1 0 0 16,-3 0 0-16,-1 0 0 0,1 2 0 0,0-2 176 16,-1 0-176-16,-1 1-192 0,-1-3 32 0,1 3 16 15,-1-2 144-15,-2-1 0 0,-3 1 0 0,1-1 0 16,3 1 0-16,-1-3 0 0,-3-1 0 0,-2 2 0 15,0 3 0-15,-11-4 0 0,10 3 0 0,-10-3 0 16,0 0 0-16,11 6 0 0,-2-1 0 0,-9-5 0 16,0 0 0-16,0 0 0 0,0 0 0 0,1 11 0 0,-1-11 0 0,-5 11 0 15,1 0 0-15,-1-1 0 0,-3-2 144 0,-3 0-144 16,0 0 192-16,2 3-192 0,3 0 160 0,-1 2-160 16,-3 1 128-16,0-1-128 0,0 0 0 0,-2 3 0 15,0-3 128-15,0 4-128 0,1 0 0 0,-1 3-176 16,1-4 48-16,1 0 0 15,-2 1-1248-15,2-1-240 0,1 2-48 0,0 2-16 16,-2 0-1248-16,3 3-240 0,2 0-48 0</inkml:trace>
  <inkml:trace contextRef="#ctx0" brushRef="#br0" timeOffset="1580.76">2373 8846 11055 0,'-4'13'976'0,"0"-2"-784"16,-3-1-192-16,1 3 0 0,2 0 1472 0,-3 2 240 0,-4 0 48 0,3 1 16 15,3-2-1440-15,-1 1-336 0,1-2 0 0,-1-2 0 16,-1 0 144-16,1-2 0 0,-1-1 0 0,2-2 0 16,5-6 112-16,0 0 0 0,0 0 16 0,-5 8 0 15,-2 1 320-15,3-1 64 0,4-8 16 0,-5 7 0 16,-4-2 240-16,9-5 48 0,-9 6 16 0,9-6 0 16,-11 3-224-16,1 1-48 0,0-2-16 0,2 2 0 15,-3-2 256-15,0 0 48 0,-2 1 16 0,1-1 0 16,1-2-176-16,0 3-16 0,-1 0-16 0,0 1 0 15,-1 1-464-15,0 1-80 0,0-2-32 0,0 3 0 16,0-1-224-16,1 1 0 0,3-2 0 0,-1-1 0 16,-2 0 0-16,2-4 0 0,2 0 0 0,8 0 0 0,-11 0 176 0,2-4-16 15,0 0 0-15,1-3 0 0,0 0 272 0,-1-5 48 16,-1-2 16-16,1-2 0 0,1 0-16 0,-3-2 0 16,1 0 0-16,0-3 0 0,0-4-128 0,0 0-32 15,0-1 0-15,-2-2 0 0,0-4-144 0,3 0-48 16,4-5 0-16,-3-2 0 0,-2-4-128 0,3-3 160 15,4-3-160-15,0-2 160 0,-3-1-160 0,2-2 0 16,4 0 0-16,-1-2 0 0,-5 1 0 0,2-1 0 16,2-2 0-16,1 1 0 0,-2-3 0 0,0 3 0 15,-1 1 0-15,1 2 0 0,2 5 0 0,-3 2 0 16,-5 1 0-16,2 3 0 0,3 3 0 0,-2 2 0 16,-5 0 0-16,3 4 0 0,1 4 128 0,-1 0-128 15,0-2 128-15,0 2-128 0,-1 2 0 0,1 1 128 16,-3-24-128-16,3 29 0 0,2 2 128 0,1 3-128 15,1-1 0-15,0 3 0 0,1 3 0 0,-3-1 0 16,2 4 0-16,0 2 0 0,-1 1 0 0,5 6 0 16,-6-7 0-16,1 1 0 0,-2-1 0 0,1 2 0 0,-1 1 0 15,7 4 128-15,-8-4-128 0,0 0 0 0,2 0 128 16,-1 0-128-16,7 4 0 0,-8-6 0 0,2-1 0 16,-1 2 0-16,7 5 0 0,0 0 0 0,0 0 128 15,-6-7-128-15,6 7 0 0,0 0 0 0,0 0 0 16,4-7 0-16,-4 7-176 0,10-4 176 0,2-1-128 15,1 3 0-15,1 0 0 0,1-1 0 0,3 2 0 16,2 1 128-16,0-4-160 0,1 0 160 0,4 0-160 16,2-1 160-16,1 0 0 0,-5-2 0 0,2 1 0 15,1-1 0-15,1-1 0 0,2-1 0 0,-1 1 0 0,-4 2 0 16,1-1 0-16,1 1 0 0,-1 0 0 0,-3 1 0 0,-1-1 0 16,0-3 0-16,0 5 0 0,0-2 0 0,-2 5 0 15,1-5 0-15,0 0 0 0,1 1 0 0,0-1 0 16,-1-5 0-16,1 3 0 0,2 1 0 0,-3 0 0 15,-6 1 0-15,0-1 0 0,2-1 0 0,-3 2 0 16,-1-1 0-16,-1 1 128 0,0 0-128 0,-3 3 0 16,-8 3 128-16,6-7-128 0,1-2 128 0,-2 2-128 15,-1 1 128-15,-4 6-128 0,0-9 192 0,0 1-48 16,0 8 0-16,1-11 0 0,-3-2-144 0,-2 3 0 16,1 0 0-16,0 0 0 0,1 1 0 0,-2 4 0 15,-3-1 0-15,1-1 0 0,-1-1 0 0,-2 0 0 0,-1 1 128 16,2 0-128-16,8 7 0 0,-10-5 128 0,-3-2-128 15,0 1 128-15,1-1-128 0,1 2 0 0,1 0 0 0,-1 1 128 16,1 0-128-16,0-1 0 0,-1 4 0 0,1-2 0 16,-2 2 0-16,3-1 0 0,9 2 0 0,-11-1 0 15,0-3 128-15,3 0-128 0,8 4 192 0,0 0-64 16,-11-4-128-16,2 2 0 0,9 2 0 0,0 0 0 16,-9-3 0-16,9 3 0 0,-8-6 0 0,8 6 0 15,0 0 0-15,0 0 0 0,0 0 0 0,0 0 0 16,0 0-144-16,0 0 144 0,0 0 0 0,0 0 0 15,0 0-192-15,10-4 192 0,-1 2-192 0,-9 2 192 16,0 0-160-16,11 2 160 0,1 2-128 0,-3-3 128 16,-9-1 0-16,0 0-160 0,12 6 160 0,-3-2 0 15,-9-4-128-15,11 4 128 0,-1-1 0 0,0-1 0 0,-10-2 0 0,11 4 0 16,-11-4 0-16,10 6 0 0,-1 0 0 0,-9-6 0 16,0 0 0-16,11 7 0 0,-2 2 0 0,-1 1 0 15,-3 1 0-15,0-1 0 0,0-1 0 0,1 2-128 16,-2-1 128-16,-4 2-208 0,-3-1 208 0,2 3 0 15,2-1 0-15,-4 1 0 0,-6-1 0 0,3 1 0 16,2-1 0-16,-1 2 0 0,-6-2 0 0,1 0 0 16,-1 0 0-16,2-2 0 0,0 1 144 0,0 0-16 15,-2-3-128-15,2-1 192 0,3-2-192 0,-1 1 0 16,2 1 128-16,5-8-128 16,-5 10-448-16,1 3-128 0,0-1-16 0,3 1-16 15,1 1-2816-15,1 3-560 0</inkml:trace>
  <inkml:trace contextRef="#ctx0" brushRef="#br0" timeOffset="3249.03">2572 8906 21183 0,'-15'-10'944'0,"4"1"192"0,-1-3-912 0,1 2-224 0,0-1 0 0,2 2 0 16,1 1 2624-16,4 0 496 0,3 1 80 0,1 7 32 0,0 0-2528 0,0 0-496 16,1-11-208-16,-1 11 176 0,0 0-176 0,0 0 0 15,0 0-160-15,0 0 160 0,0 0-208 0,0 0 48 16,0 0 16-16,0 0 0 0,0 0 144 0,0 0-128 15,0 0 128-15,0 0-128 0,0 0 128 0,0 0 144 16,0 0-16-16,0 0-128 0,-10 0 576 0,0 0 16 16,-2-3 0-16,-1 3 0 0,-3 3 240 0,-1 2 64 15,-2-1 0-15,-1 3 0 0,1-3-368 0,0 2-64 16,1 2-16-16,-2 1 0 0,0 2-256 0,0 0-64 16,2 1-128-16,0 1 192 0,-2 0-192 0,2 0 0 15,-1 3 0-15,1-3 0 0,1 1 128 0,-1 2-128 16,-2 1 0-16,1 0 0 0,-1-4 0 0,-1 0 128 15,-1 0-128-15,0 1 0 0,-1 2 0 0,-1-3 144 16,3-3-144-16,-1 3 128 0,-1-4 0 0,2-1-128 0,1-3 192 0,2-1-64 16,0-1 192-16,3-2 48 0,5-1 0 0,1-1 0 15,-3-2 144-15,0-3 16 0,1-3 16 0,2 0 0 16,1-3 16-16,-3-1 0 0,-3-4 0 0,1-1 0 16,0-3-288-16,0-3-48 0,-1-4-16 0,-1 0 0 15,1-2-208-15,0 0 0 0,-2-4 0 0,2-1 0 16,-1-1 128-16,2-1-128 0,0-1 0 0,1-1 0 15,1-4 0-15,0-1 0 0,2-4 0 0,0-2 0 16,1-1 0-16,3 3 0 0,2 1 0 0,2-1 0 16,0 0-160-16,2-2 160 0,3-2-128 0,1-2 128 15,2-5 0-15,2 0 0 0,0-1 0 0,0 6-128 16,3 6 128-16,0 4 0 0,-2 1 0 0,2 1 0 0,-1 2 0 0,1 1-160 16,0-1 160-16,-2 4-160 0,1 1 160 0,-1 1 0 15,1 1 0-15,-1-2 0 0,-1 4 0 0,-1 2 0 16,1 2 0-16,-2 1 0 0,-3 1 0 0,-1 3 0 15,1-2 0-15,-1 5 0 0,0-3 0 0,-1 2 0 16,2 2 0-16,0-4 0 0,0-2 0 0,0-1 0 16,-2-1 0-16,4 0 0 0,3 5 0 0,-1-1 0 15,-3-4 0-15,3 3 0 0,1 0 0 0,0 3 0 16,-4-4 0-16,3 5-128 0,0 2 128 0,0-2 0 16,-3 4 0-16,0-1-128 0,0 0 128 0,2 3 0 15,-1 2 0-15,-1 0 0 0,-3 1 0 0,0 1 0 16,-2 9 0-16,4-9 0 0,-4 9 0 0,0-10 0 15,0 10 0-15,-2-7 0 0,2 7 0 0,-6-7 0 16,0 2 0-16,6 5 0 0,0 0 0 0,-5-8 0 16,0 2 0-16,5 6 0 0,0 0 0 0,0 0 0 0,-6-7 0 0,6 7 0 15,0 0 0-15,0 0 0 0,0 0 0 0,0 0-128 16,11-3 0-16,2 3 0 0,2 2 0 0,4-1 0 16,-1-1 128-16,1 0-192 0,2 0 192 0,2 0-192 15,-3 1 192-15,1 1 0 0,1-1-144 0,-1-1 144 16,-1-1 0-16,-2-1 0 0,0 0 0 0,2 0 0 15,-1 1 0-15,1 0 0 0,0-2 0 0,0 1 0 16,3-2 0-16,1 1 0 0,5-2 0 0,-3 1 0 16,-1 1 0-16,0 2 0 0,1-3 0 0,0 2 128 15,-3-1-128-15,-2 0 0 0,-1 2 0 0,-3 0 0 16,-2 1 0-16,0 0 0 0,-2-2 0 0,-3 2 0 16,-10 0 0-16,0 0 0 0,9-1 0 0,-9 1 0 15,0 0 0-15,0 0 0 0,0 0 144 0,0 0-144 0,0 0 128 0,0 0-128 16,0 0 160-16,0 0-160 0,0 0 160 0,-8-5-160 15,-2 1 160-15,-1 1-160 0,1 2 128 0,0-2-128 16,-1 2 0-16,-1 0 144 0,1 0-144 0,-2-3 0 16,0 2 0-16,0 1 128 0,-2 0-128 0,2 1 160 15,2 0-160-15,-3 0 160 0,0 0-160 0,2 0 0 16,12 0 0-16,-13 2 0 0,-1 0 0 0,1 2 0 16,0-4 0-16,0 1 0 0,0-2 0 0,0 1 0 15,-2-3 0-15,4 3 0 0,2 0 144 0,-2-1-144 16,1-1 160-16,-1 1-160 0,1-2 144 0,-1 2-144 15,1-2 128-15,1 1-128 0,0-1 0 0,9 3 0 16,-11-4 128-16,1 0-128 0,0 1 0 0,2-3 0 0,8 6 0 0,-7-6 0 16,-1-2 0-16,3 0 0 0,3-1 0 0,-1 3 0 15,-1-5 0-15,4 11 0 0,-1-9 0 0,1 0 0 16,1 1 0-16,0-1 0 0,-2 1 0 0,1 8 0 16,0 0 0-16,7-5 0 0,-7 5-176 0,7-7 176 15,2 3-208-15,-9 4 32 0,12 0 16 0,0 4 0 31,0 2-288-31,2-1-48 0,2 0-16 0,1 2 0 16,0-1-176-16,2 1-32 0,3-1-16 0,0 1 0 16,1-2 160-16,1 0 16 0,4 2 16 0,-2 0 0 0,-12-1 224 0,2-1 32 0,1 0 16 0,-2 2 0 15,0-1 272-15,-1 1-192 0,-1-1 192 0,-1-1-160 16,5 6 160-16,-5-2 0 0,-6-1 0 0,-6-8 0 16,7 9 0-16,-7-9 144 0,0 0-144 0,1 12 0 15,-1-12 240-15,0 10-64 0,0-10-16 0,0 0 0 0,0 0-32 0,-4 9-128 16,4-9 192-16,0 0-64 0,-9 9-128 0,9-9 192 15,-7 7-192-15,7-7 192 0,-10 2-192 0,-1 0 128 16,2-2-128-16,-1 0 128 0,-1 0 80 0,1 0 16 16,-2-2 0-16,-1 0 0 0,0-2 128 0,-2 0 32 15,-4 0 0-15,6 0 0 0,3 0-64 0,-2 2-16 16,-2-4 0-16,-1 5 0 0,0-3-144 0,2 4-32 16,2 4 0-16,2-3 0 0,0 2-128 0,9-3 0 15,0 0 0-15,-8 9 0 0,2 2-192 0,3-1 192 16,3-10-192-16,3 13 192 0,-1-1-208 0,2-1 80 15,3 1 128-15,1 3-208 0,2-4 208 0,0 4-192 16,2-2 192-16,3 0-192 0,3 0 192 0,-1 0-192 16,-3-2 192-16,2 3-192 0,-2 1 192 0,2-3 0 0,-2 0 0 0,2-5-144 15,-1 1 144-15,-2 0 0 0,-2-3 0 16,-11-5 0-16,6 11 0 0,-6-11 0 0,3 11 0 0,-4 0 0 16,1-11 0-16,-11 8 144 0,1 0-144 0,-6 1 160 15,-5-2-32-15,0 4 0 0,2 1 0 0,-7 1 0 16,-4-2-128-16,-4 5-176 0,-3 0 48 0,1 2 0 31,1 0-1824-31,-4 2-352 0,-6-1-80 0</inkml:trace>
  <inkml:trace contextRef="#ctx0" brushRef="#br0" timeOffset="23474.57">7962 8677 13183 0,'-15'1'576'0,"5"2"128"0,0 1-560 0,0-2-144 0,1-2 0 0,0 0 0 16,-1 0 624-16,10 0 80 0,0 0 32 0,-9 0 0 16,9 0 448-16,0 0 96 0,0 0 0 0,0 0 16 15,0 0-320-15,0 0-64 0,0 0-16 0,0 0 0 0,0 0-512 0,14 4-128 16,-1 0 0-16,1-1-16 0,2-6-16 0,1 3 0 16,1 3 0-16,2-3 0 0,2 0-80 0,1-3-16 15,1 0 0-15,2 2 0 0,1-3-128 0,5 0 0 16,-1 0 0-16,3 1 128 0,1-1-128 0,0 1 0 15,-1 2 0-15,0-3 0 0,0 1 208 0,0 3-32 16,-2-2-16-16,1 2 0 0,-3 0 192 0,-1-2 32 16,-2 1 16-16,2 0 0 0,-3-3-16 0,-1 0 0 15,-3 0 0-15,0 1 0 0,0 2-96 0,-2 0-32 16,-2-1 0-16,0 0 0 0,2 0 16 0,-2-1 0 16,-2-1 0-16,-1-2 0 0,1 1 80 0,-1 0 16 15,1 0 0-15,0-2 0 0,-1 1-48 0,1-3 0 16,1 2 0-16,-1-2 0 0,-2 2-144 0,-1 1-48 0,-1-1 0 15,0 0 0-15,-2-2 0 0,-1 2 0 0,-1 2 0 0,-8 5 0 16,8-9 0-16,-2 2 0 0,-6 7 0 0,0 0 0 16,0 0 0-16,0 0 0 0,0 0 0 0,0 0 0 15,0 0 96-15,0 0 16 0,-6-6 0 0,-2 2 0 16,-1 0 64-16,0-1 16 0,-2 1 0 0,-1 0 0 16,-2-1 16-16,0 1 16 0,-2-3 0 0,1 1 0 15,-1-1-32-15,0 2 0 0,-1 0 0 0,2-2 0 16,0-5-128-16,2 3-16 0,0 1-16 0,0 2 0 15,0-1-160-15,0 2 128 0,0 0-128 0,1 0 128 16,3 0-128-16,0-1 0 0,0 1 0 0,1 0 0 16,2 4 192-16,-1 1 16 0,7 0 0 0,0 0 0 15,0 0-400-15,0 0-64 0,0 0-32 0,0 0 0 0,0 0 144 0,5 10 144 16,4 0-208-16,2 0 80 0,-1-7 128 0,3 1-192 16,3 2 192-16,0-4-192 0,-2 1 192 0,-1-1 0 15,-1-2 0-15,1 3 0 0,0 2 0 16,-1 3 0-16,-2-4 0 0,-1 0-128 0,-9-4 128 0,12 5 0 15,-12-5 0-15,10 7 0 0,-10-7 0 0,8 6 0 16,-8-6 0-16,7 12 0 0,-5 0 0 0,0-3 0 16,-2 1 0-16,-2 1-128 0,1-1 128 0,-2-1 0 15,3-9 0-15,-6 13 0 0,-2 2 0 0,0 0 0 16,2-2 128-16,-2 0-128 0,-1-1 128 0,-2 1-128 16,-2 0 128-16,1 1-128 0,1-2 160 0,-2 1-32 15,-4-4-128-15,2 3 192 0,4 0-192 0,-2 0-208 16,-2-2 32-16,4 0-17664 0</inkml:trace>
  <inkml:trace contextRef="#ctx0" brushRef="#br0" timeOffset="30624.4">7941 9666 4607 0,'0'0'400'0,"0"0"-400"16,-8-7 0-16,3 0 0 0,5 7 2944 0,0 0 512 15,-4-9 112-15,3 1 16 0,-1-1-2272 0,2 2-448 16,0 7-96-16,0 0 0 0,0-9-400 0,2 3-80 15,-2 6-16-15,2-8 0 0,-2 8-128 0,0 0-16 16,7-8-128-16,-7 8 192 0,10-5 128 0,1 1 0 0,-11 4 16 0,13-1 0 16,0 1-112-16,0 0-32 0,0 0 0 0,1 0 0 15,-1 1 96-15,2-1 16 0,0-3 0 0,2 2 0 16,0 1-16-16,1-1 0 0,1-1 0 0,1-3 0 16,1 0-32-16,3-1-16 0,1 0 0 0,1 2 0 15,0 0 128-15,1 1 16 0,2 0 16 0,-1 0 0 16,2 2-80-16,-1 1 0 0,-2 1-16 0,0-1 0 15,-3 0-304-15,0 2 160 0,-1-1-160 0,1-1 128 16,-1 0-128-16,1 0 0 0,-2-1 0 0,0 1 128 16,-1 0-128-16,1-2 0 0,-1 0 0 0,1-2 0 15,-1 1 0-15,0 2 128 0,0-2-128 0,1 2 0 16,0 0 128-16,-1-1-128 0,-3-1 0 0,0 0 128 16,-2-2 0-16,-2 2-128 0,-2 0 192 0,-2 2-64 15,-10 1 128-15,12-2 32 0,-12 2 0 0,0 0 0 0,0 0-32 0,0 0 0 16,0 0 0-16,0 0 0 0,0 0 16 0,0 0 0 15,0 0 0-15,0 0 0 0,1-10 128 0,-2 0 32 16,-3 3 0-16,4 7 0 0,-9-5-208 0,0 0-32 16,0 0-16-16,-2-2 0 0,0-2 0 0,-1 0 0 15,0 0 0-15,1 2 0 0,0-3 80 0,-1 2 0 16,-2 0 16-16,1 2 0 0,0-1-80 0,3 1 0 16,-1 2-16-16,1 0 0 0,-2 3-176 0,0-1 0 15,0 2 0-15,2 2 0 0,0 0 0 0,-1 2 0 16,2 1 0-16,0 2 0 0,-2-4-160 0,2 2 160 15,9-5 0-15,-9 6-144 0,0-3 144 0,9-3 0 16,-9 2 0-16,9-2 0 0,0 0 0 0,0 0 0 16,-10 4 0-16,10-4 0 0,0 0 0 0,0 0 0 0,-10 3 0 0,10-3 0 15,0 0 0-15,0 0 0 0,0 0 0 0,0 0-128 16,0 0 128-16,0 0 0 0,8 7 0 0,1-1 0 16,2-1-144-16,1 2 144 0,2-2-160 0,-2 2 160 15,-1-1-128-15,2 2 128 0,0 2 0 0,-1-1-144 16,-4-2 144-16,-8-7 0 0,10 4 0 0,0 2-128 15,-3 2 128-15,1 0 0 0,1-1 0 0,-9-7 0 16,0 0 0-16,8 6 0 0,-8-6 0 0,8 8 0 16,-8-8 0-16,5 9 0 0,-5-9 0 0,4 10 0 15,-4-10 224-15,1 13-32 0,-1-5 0 0,-1 1 0 16,1-9 0-16,-6 11 0 0,-2-1 0 0,-1 2 0 16,1-5-64-16,0 2-128 0,1 0 176 0,1 2-176 0,-3 0 144 15,-2 2-144-15,1 0 0 0,0 0 144 0,-4 0-400 0,-1 4-64 16,-1 0-32-16,-3 3-16368 15</inkml:trace>
  <inkml:trace contextRef="#ctx0" brushRef="#br0" timeOffset="35198.54">16454 9417 10127 0,'-13'-2'448'0,"13"2"96"0,-12 1-544 0,5-1 0 0,7 0 0 0,0 0 0 16,0 0 2960-16,0 0 496 0,0 0 80 0,0 0 32 15,9 3-2384-15,2 1-480 0,3-2-80 0,2 1-32 16,4-2-256-16,2 2-48 0,2-1-16 0,0 1 0 16,25 0-272-16,-5-2 0 0,-2-1 0 0,-1 0 0 0,0 2 0 0,4-2 0 15,4-3 160-15,2 1-160 0,-2 2 480 0,1-1 16 16,-1-3 0-16,1 1 0 0,-2 1 144 0,4 2 48 15,3-2 0-15,2 1 0 0,3-1-176 0,4-2-48 16,4-2 0-16,0 3 0 0,-2 0-96 0,3 0-32 16,4 1 0-16,4 0 0 0,5-3-128 0,3 3-16 15,1-4-16-15,1 2 0 0,2 1-176 0,4 0 128 16,2-4-128-16,0 1 128 0,-1-5-128 0,2 4 0 16,2-1 144-16,3 0-144 0,-1-1 128 0,-4 1-128 15,-2 2 160-15,1 0-160 0,2 0 160 0,1 2-160 16,-1-3 160-16,-3 1-160 0,-5 1 368 0,0 1-32 15,2 0 0-15,-1 1 0 0,-2-1 64 0,-1 3 16 16,-7 1 0-16,4 1 0 0,3 1-96 0,1 0-32 0,-2 2 0 16,-4 1 0-16,-3 2-112 0,1-3-32 0,2-2 0 0,1 1 0 15,3 1-144-15,-1-4 128 0,-3 0-128 0,-1 0 128 16,-1 0-128-16,0-3 128 0,4 3-128 0,-2-2 128 16,-6 0-128-16,-3-2 192 0,-4 2-192 0,1-3 192 15,2-3-48-15,1 3 0 0,1-3 0 0,-3 4 0 16,-5 0 96-16,-5 1 16 0,-6-4 0 0,-1 3 0 15,-1-2 80-15,-2 2 32 0,-2 2 0 0,0 2 0 16,-4-3-144-16,0 2-32 0,-1 1 0 0,-5 1 0 16,-3-1-192-16,-2 3 144 0,-2-3-144 0,-4 0 128 15,-2 0-128-15,-1 0 0 0,-3 0 0 0,-2-3 0 16,-3 2 0-16,-1-2 0 0,-3 1 0 0,-3-2 0 16,0 0-592-16,-10 4 0 0,0 0 0 0,0 0-18208 15</inkml:trace>
  <inkml:trace contextRef="#ctx0" brushRef="#br0" timeOffset="52518.93">1232 12317 21183 0,'-17'0'1888'0,"3"2"-1504"0,2 4-384 0,2 3 0 15,0 4 3744-15,1 5 672 0,-1 2 144 0,1 4 32 16,1 2-3792-16,-1 6-800 0,-4 3 0 0,0 5-192 15,0 3 192-15,-3 0 176 0,0 0-48 0,-1 3 0 0,2 1 64 0,-1-3 0 16,1-2 0-16,-2-2 0 16,-2 0 48-16,2-4 16 0,2-2 0 0,2-5 0 0,1-6 16 0,7-3 16 15,3-6 0-15,2-14 0 0,0 0-160 0,19-4-128 16,4-4 192-16,7-10-192 0,4-11 0 0,8-6 0 16,5-7 0-16,9-5-192 0,6-7-80 0,5-1-16 15,-1-1 0-15,2 1 0 0,-3 0 128 0,-1 3 32 16,-3 5 0-16,1 6 0 0,0 4 272 0,0 7 64 15,-4 4 16-15,-4 8 0 0,-6 6 240 0,-6 4 48 16,-3 4 16-16,-4 4 0 0,-5 4-128 0,-1 3-16 16,-2 1-16-16,-4 3 0 0,0 1-48 0,-1 1 0 15,0 1 0-15,-2 2 0 0,-5 2 0 0,2-1-16 16,1 3 0-16,-1-3 0 0,0 2-48 0,-1 1 0 0,-3-3 0 0,1 0 0 16,2 1-48-16,-2-1-16 0,1-3 0 0,2-2 0 15,1-4-192-15,3-4 176 0,0-4-176 0,6-4 160 16,3-9-160-16,8-7 0 0,5-7 0 0,6-6 0 15,6-6-320-15,10-3 48 0,10-1 16 0,-2 3 0 16,-3 0-32-16,-2 2 0 0,-6 5 0 0,-3 10 0 16,-6 4 288-16,-2 12-192 0,-4 7 192 0,-6 11-160 15,-5 10 160-15,-7 9 0 0,-8 4 128 0,-6 9-128 16,-4 3 400-16,-7 6 16 0,-8 4 0 0,-3 1 0 16,-1-1-32-16,-1 2-16 0,-1-1 0 0,2-2 0 15,4-9-192-15,4-6-48 0,4-7 0 0,5-9 0 16,4-4-128-16,9-10 0 0,4-7 144 0,8-10-144 15,8-10 0-15,8-9 0 0,7-8 0 0,9-9 0 16,7-10-272-16,6-2-32 0,4 2 0 0,-2 3 0 0,-7 6 48 0,-2 5 0 16,-3 6 0-16,-2 8 0 0,-5 10 256 15,-7 7 192-15,-8 9-16 0,-7 8-16 0,-3 8 320 0,-7 4 64 16,-7 7 16-16,-3 4 0 0,-2 3 16 0,-2 3 0 16,-2 0 0-16,-1-3 0 0,-1-2-288 0,1-5-48 15,2-4-16-15,4-7 0 0,3-8-96 0,8-10 0 16,9-10-128-16,9-10 192 0,10-12-192 0,8-12 0 15,8-8 0-15,5-7-160 0,0-5-112 0,10-3-32 16,10-4 0-16,-1 6 0 0,-5 2-80 0,-4 10 0 16,-7 7-16-16,-10 12 0 0,-9 10 272 0,-6 11 128 15,-5 6-128-15,-8 11 128 0,-7 7 128 0,-5 7 96 16,-2 4 32-16,-2 4 0 0,-3 4 48 0,-2 0 16 16,1 3 0-16,-1-5 0 0,-1-1-160 0,4-2-32 0,4-3 0 15,5-7 0-15,6-4-128 0,8-6 128 0,9-6-128 0,7-6 128 16,3-4-128-16,3-6 0 0,4-8 0 0,4-4 0 15,5-4-192-15,0 4-64 0,0 8 0 0,-6 2-16 16,-5 7 16-16,-5 9 16 0,-6 6 0 0,-5 7 0 16,-7 4 240-16,-7 8 0 0,-6 5-160 0,-2 5 160 15,-1 4 0-15,-1 2 208 0,-2-5-16 0,0-2-16 16,2-2-176-16,2-4 0 0,3-8 0 0,2-2 0 16,5-7 0-16,9-11 0 0,11-8 0 0,8-7 0 15,7-6 128-15,3-8-128 0,1-6 0 0,6-4 128 16,4 1-128-16,-4 7 0 0,-6 7 0 0,-9 9 0 15,-10 10-208-15,-10 13 80 0,-10 13 128 0,-11 16-208 16,-10 14 208-16,-13 13-192 0,-9 7 192 0,-8 10-192 0,-3 8 320 16,0-2 64-16,0 0 0 0,6-10 16 0,6-10-32 0,6-8-16 15,8-5 0-15,9-11 0 0,9-9-160 0,14-12 0 16,11-10 0-16,9-9 0 0,5-14 0 0,4-7 0 16,3-8 0-16,6-4 0 0,5-2-192 0,-4 2 0 15,-4 0-16-15,-7 4 0 0,-8 4 48 0,-7 5 16 16,-6 5 0-16,-3 9 0 0,-5 4 272 0,-6 12 48 15,-9 9 16-15,-3 8 0 0,-3 6 192 0,-5 5 64 16,-4 3 0-16,0 3 0 0,-1 1-64 0,3 0 0 16,2 1 0-16,5-8 0 0,6-5-240 0,11-11-144 15,11-10 160-15,15-8-160 0,12-11 0 0,11-14 0 16,6-9 0-16,9-8-160 0,10-7-176 0,0 0-48 16,1-1 0-16,-3 3 0 15,-3 1-160-15,-8 6-32 0,-10 6-16 0,-10 9 0 0,-10 8 448 0,-12 8 144 0,-12 10 0 0,-6 9 0 16,-7 3 240-16,-5 8 144 0,-7 3 48 0,-1 5 0 15,-1 0-48-15,2 6-16 0,3-1 0 0,-2 2 0 16,-1-5-160-16,6-1-16 0,6-3-16 0,9-8 0 16,7-8 0-16,14-12 0 0,10-13 0 0,19-13 0 15,12-13-176-15,5-7 0 0,0-4 0 0,10-5 0 32,8 0-320-32,-8 3-160 0,-11 5-32 0,-6 7 0 15,-10 3 0-15,-10 11 0 0,-9 10 0 0,-10 10 0 0,-11 11 512 0,-10 9 208 0,-10 9-16 0,-7 8 0 16,-8 6 240-16,-4 4 32 0,-5 1 16 0,-1 2 0 15,-3 1-112-15,4 0-32 0,0-2 0 0,5-5 0 16,5-8-144-16,12-6-16 0,13-8-16 0,13-6 0 0,12-12-160 16,9-13 192-16,8-12-192 0,11-10 192 0,10-8-192 15,-1-1-224-15,1 0 48 0,-1-5 16 16,-3 2-368-16,-3 7-80 0,-4 5-16 0,-8 7 0 0,-14 7 336 0,-12 10 64 16,-11 7 16-16,-8 9 0 0,-8 9 464 0,-6 6 80 15,-7 10 32-15,-5 6 0 0,-6 4-48 0,1 0 0 16,0 3 0-16,-1 1 0 0,1 2-144 0,2-4-48 15,6-7 0-15,9-4 0 0,12-3 16 0,10-13 0 16,7-12 0-16,19-14 0 0,17-11-144 0,13-13 0 16,8-12 0-16,7-2 0 15,1-5-368-15,2 2-96 0,1 0-32 0,-7 2 0 16,-7 3-128-16,-9 8-16 0,-6 8-16 0,-13 9 0 0,-9 9 656 0,-13 9 192 16,-10 8 16-16,-8 9 0 0,-6 9 400 0,-5 5 80 15,-6 6 16-15,-4 3 0 0,-3 3-368 0,2-1-64 16,1 1-16-16,4-2 0 0,5-2-256 0,5-5 0 0,8-8 128 0,9-3-128 15,11-9 0-15,20-13 0 0,17-14 0 16,12-10 0-16,7-12-192 0,20-5-32 0,14-10-16 0,5-3 0 31,-1-6-528-31,-2 6-128 0,-6 6 0 0,-9 7-16 16,-8 5 400-16,-10 11 64 0,-9 9 32 0,-15 13 0 0,-14 9 1120 0,-7 13 208 0,-6 6 48 0,-6 10 16 16,-10 2-160-16,-5 9-48 0,-5 4 0 0,-4 3 0 15,-4 2-336-15,-3-3-80 0,-1-4-16 0,4-1 0 16,3-2-336-16,10-3 144 0,7-5-144 0,12-8 0 15,12-8 0-15,11-11 0 0,9-14 0 0,18-8 0 16,16-15 0-16,6-7-176 0,3-9 0 0,6-1 0 16,3-3-336-16,4-1-80 0,-2 0-16 15,-13 4 0-15,-17 5 240 0,-7 8 48 0,-5 4 16 0,-11 12 0 0,-12 8 720 16,-14 8 144-16,-12 10 16 0,-12 8 16 0,-4 6-16 0,-6 5-16 16,-5 3 0-16,1 2 0 0,1 2-272 0,2-2-48 15,2-1-16-15,5-4 0 0,0-3-224 0,8-7 0 16,5-5 128-16,17-11-128 0,16-5 0 0,10-11-128 15,7-10 128-15,17-12-208 16,16-6-240-16,3-5-32 0,-1-4-16 0,-2 1 0 16,-1 0-320-16,-14 6-64 0,-11 6-16 0,-9 7 0 0,-8 9 736 0,-12 10 160 15,-13 6 0-15,-13 7 0 0,-13 9 640 0,-6 8 112 16,-7 8 16-16,-1 6 16 0,-3 6-240 0,1 1-48 16,5-2-16-16,-4 3 0 0,-3-2-288 0,6-1-48 15,7-3-16-15,5-3 0 0,6-7-128 0,15-7 0 0,18-8 0 16,12-11 0-16,10-7-304 0,15-11 16 15,10-10 0-15,4-7 0 16,2-4-928-16,7 0-192 0,5 1-48 0,-17 2 0 16,-17 3 832-16,-6 6 176 0,-8 4 16 0,-11 7 16 0,-15 4 672 0,-12 6 144 0,-11 3 32 0,-8 6 0 15,-10 0 576-15,-1 6 112 0,0 5 32 0,0 2 0 16,3 5-464-16,5 0-96 0,5-1-16 0,5 0 0 16,3-1-288-16,8-4-64 0,8-1-16 0,12-4 0 15,16-5-208-15,3-4 0 0,3-5 128 0,10-2-128 16,10-3 0-16,-4-1-256 0,-9-2 48 0,-3 4 16 15,-4 5 32-15,-7 3 16 0,-8 2 0 0,-15 5 0 16,-16 5 144-16,-9 4 192 0,-9 4-32 0,-3 4-16 16,-5 2 0-16,-5 5 0 0,-4 0 0 0,1 2 0 15,1 0-144-15,0-1 0 0,-1-2 144 0,1-1-144 0,3-5 0 16,2-4 0-16,2-5 0 0,10-5 128 0,9-5-128 0,12-6 0 16,11-5 0-16,2-4-128 0,-1-4-16 0,1-4 0 15,1-4 0-15,-40 12 0 0,7-4 144 0,-2 1 0 16,-2 0 0-16,-5-2 0 0,-5 3 0 0,-7 2 176 15,-6 0-16-15,12-4 0 0,-14 9-32 0,-10 3 0 16,-8 4 0-16,-8 1 0 0,0 0-128 0,0 0 0 16,0 0 0-16,0 0 0 0,-9 17 0 0,1-7 0 15,0 1 0-15,8-11 0 0,-8 8-240 0,8-8 80 16,0 0 16-16,0 0 0 16,0 0-352-16,0 0-64 0,-9-4-16 0,5-4 0 15,3-1-112-15,1 1-16 0,2-4-16 0,2 3 0 16,1 0-240-16,2 4-32 0,1 1-16 0,0 6 0 15,-1 2 320-15,4 3 64 0,-3 3 16 0,0 3 0 0,-1 0 608 0,1 2 0 0,0-1 144 0,-3-2-16 16,-2-1 608-16,-1 1 128 16,-2-12 32-16,2 13 0 0,-2-13-256 0,-2 12-32 0,2-12-16 0,0 0 0 15,0 0-336-15,0 0-80 0,0 0-16 0,0 0 0 16,0 0-32-16,0 0 0 0,-14-4 0 0,2-2 0 16,2-6-128-16,-3-1 0 0,-1-4 144 0,-2 0-144 15,0 0 0-15,-5-3 0 0,-3-3-160 0,-5-3 160 16,-5 0 0-16,13 13 0 0,-6-2 0 0,-4-4 0 15,-6-2 0-15,-2 0 0 0,-3-1 0 0,-2-2 0 16,-4 0-128-16,-46-23 128 0,8 8-192 0,2 5 192 16,0 8-176-16,5 2 176 0,8 3-160 0,-5 0 160 15,-5 3-128-15,-4 4 128 0,-5 5 0 0,2 4-144 0,-1 3 144 16,-1 2-160-16,-6 2 160 0,-3 3-160 0,-3 3 160 16,5 1 0-16,8 0 0 0,0-1-128 0,-1-1 128 0,0 1 0 15,-4 0 0-15,9-1 0 0,8-2 0 0,0 0 0 16,-1-2 0-16,-3-2 176 0,-3 0-176 0,-2 2 0 15,0 0 0-15,1-2-176 0,0-1 176 0,-4 0 0 16,-6 0 0-16,5 2 0 0,4 4 0 0,7-1 0 16,3 1 0-16,1 1 128 0,-2-2-128 0,1 4-128 15,2 4 128-15,6 6-192 0,5-4 192 0,5 2 0 16,2 1 0-16,1 2 0 0,1-2 0 0,0-2 0 16,-4-1 0-16,5-3 0 0,1-1 0 0,3-4 0 15,5-3 128-15,2-4-128 0,3-4 0 0,0-2 144 16,0-3-144-16,-5-4 0 0,-5-2 128 0,-4 0-128 15,-7-2 0-15,-3-1 0 0,-3 2 0 0,2 3 0 0,0 4 0 16,-5 5 0-16,-6 4 0 0,-5 5 0 0,-3 7 0 0,2 2 0 16,2 8 0-16,1 0 240 0,1 1-32 0,2-1 0 15,-1 1 32-15,6-3 0 0,5-5 0 0,8-3 0 16,9-5-240-16,5-3 0 0,4-2 0 0,3-4 0 16,2-4-192-16,-3-4-96 0,-2-4-16 0,-5-3 0 15,-4-3 48-15,-9 2 16 0,-5-2 0 0,-6-1 0 16,-5 2 240-16,-10 3-144 0,-11 2 144 0,-7 6-128 15,-3 7 128-15,-5 2 0 0,-6 4 128 0,-6 7-128 16,-6 6 256-16,6 1-32 0,5 3 0 0,-4 1 0 16,-7 1 32-16,13-1 0 0,11-1 0 0,5-2 0 15,3-2-256-15,7-6 176 0,9-6-176 0,7-4 160 16,8-2-160-16,4-7 0 0,4-3 0 0,-1-1 0 16,-6 1 0-16,-7 1 0 0,-10 0-144 0,-10 1 144 0,-9 4-192 0,-15 4 192 15,-18 6-192-15,-9 11 192 0,-7 8-160 0,-11 6 160 16,-10 6-128-16,2-1 128 0,3 4 0 0,12-4 0 15,11-2 0-15,20-9 0 0,16-6 0 0,14-7 304 16,13-9-48-16,14-7-16 0,12-7 208 0,9-7 32 16,5-7 16-16,4-2 0 0,3-4-496 0,-1-3 0 15,-1-3 0-15,-4 2 0 16,-3 2-512-16,-9 5 0 0,-7 0 0 0,-14 5 0 0,-15 5 176 0,-6 6 32 16,-8 3 16-16,-17 6 0 0,-17 6 160 0,-9 6 128 15,-6 5-192-15,-12 8 192 0,-13 8 0 0,-7 2 0 16,-3 2 0-16,7-2 144 0,8-3-16 0,5-3-128 15,4-7 192-15,20-7-64 0,16-11-128 0,14-8 128 0,8-10-128 16,11-7 128-16,11-4 112 0,6-6 16 16,2-4 0-16,2 1 0 0,-3-3-256 0,-6 2-192 0,-5 2 48 0,-3 4 0 15,0 1-192-15,-2 2-48 0,0 1 0 0,-9 7 0 16,-8 1 384-16,-5 6 0 0,-1 6-144 0,-14 7 144 16,-14 6 0-16,-5 5 0 0,-2 5 176 0,-13 3-176 15,-16 7 144-15,-6 0-144 0,-7-1 0 0,3 1 144 16,2 0-144-16,3-2 0 0,4-6 0 0,7-4 0 15,10-6-160-15,11-7 160 0,4-7 0 0,13-7-144 16,4-7 144-16,7-4 0 0,2-1 128 0,2-2-128 16,2-1 0-16,-4 2-128 0,-9 4 0 0,-1 6 0 15,1 3 128-15,-8 8-208 0,-7 4 80 0,-4 9 128 16,-1 5 0-16,-4 7 0 0,-5 7 0 0,-3 5 0 16,-5 2 0-16,-1 1 192 0,-1 1-32 0,-3 4 0 0,-6 0-160 0,1 0 192 15,1 2-192-15,10-9 192 16,11-3-192-16,6-8 0 0,6-7-192 0,12-6 192 0,11-7 0 0,6-6 0 15,7-8 0-15,2-4 0 0,3-5 0 0,5-4 0 16,4-1 192-16,0 3-64 0,-4 5-128 0,-2 2 0 16,-7 4 0-16,1 5 0 0,2 1 0 0,-6 7 0 15,-5 4 0-15,1 8 0 0,-1 5 0 0,-3 9 0 16,-4 8 224-16,-2 2-64 0,0 7 48 0,5-3 16 16,7 1 0-16,0 1 0 0,-2-6-224 0,7-6 0 15,5-6 0-15,10-8 0 0,11-6 0 0,5-10 0 16,4-7-128-16,7-7 128 0,5-8-144 0,0-8 144 15,0-8 0-15,4-4-144 16,1-1-320-16,1-2-64 0,0-1-16 0,-3 6 0 16,-3 6 96-16,-4 1 0 0,-4 3 16 0,-1 7 0 0,-3 5 432 0,-1 6 304 0,2 5-48 0,-9 5-16 15,-9 7 144-15,-1 7 16 0,-1 5 16 0,1 2 0 16,-2 6-32-16,-4 4 0 0,-7 1 0 0,4-2 0 16,5 1-192-16,6-7-32 0,7-6-16 0,-1-7 0 15,1-9 0-15,5-5 0 0,6-7 0 0,3-6 0 16,2-7-144-16,4-4 0 0,1-3 0 0,-2 0-176 15,0 0 32-15,-5 0 0 0,-5 2 0 0,-2 4 0 16,-2 6 144-16,-1 1 0 0,0 2-144 0,-4 6 144 16,-5 0 144-16,-5 7 112 0,-6 6 0 0,3 3 16 15,3 4-48-15,-7 1-16 0,-6 2 0 0,-3 2 0 16,-3 3-208-16,3 0 0 0,3-1 0 0,-2 1 0 0,-2 0 160 16,3 0-160-16,2-3 160 0,-2 0-160 0,-2 2 160 15,2-3-160-15,3-2 160 0,4-2-160 0,3 0 0 0,1 1 0 16,3-1 0-16,0 2 0 0,1-1 0 0,2 3-288 15,5-1 32-15,0 2 16 16,2 3-1168-16,-3 3-256 0,-8-4-32 0,2 6-16 16,1 5-2272-16,2 0-464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27:36.3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881 11278 19343 0,'0'0'848'0,"0"0"192"0,0 0-832 0,0 0-208 16,0 0 0-16,12-7 0 0,-12 7 256 0,13-5 0 16,4 1 0-16,-1 0 0 0,-1 0-256 0,4 3 0 15,0-3 0-15,2 1 0 0,0 3 0 0,1-3 0 16,1 0 0-16,4-2 0 0,1 2 0 0,1-1 0 16,0 0 0-16,3-1 0 0,2 0 0 0,1 1 0 15,0-1 0-15,-1 1 0 0,-1 0 0 0,0-1 0 16,-2-2 0-16,-1 2 0 0,-3-2 128 0,2 1-128 0,0-1 176 15,-2 0-176-15,-2-1 480 0,2 1-16 0,3 1 0 16,-3 1 0-16,-2 2 176 0,-1-2 16 0,-1 2 16 0,1 2 0 16,-1-1-384-16,-2 1-80 0,-3-1-16 0,-2-1 0 15,-2 2-64-15,-1 1-128 0,-1 0 176 0,-2-2-176 16,-10 2 176-16,10-2-176 0,-10 2 160 0,0 0-160 16,7-8 432-16,-7 8-16 0,0 0 0 0,3-9 0 15,-3-2 32-15,0 2 0 0,0 9 0 0,-1-11 0 16,-2-1-128-16,0 3 0 0,0 1-16 0,-1-1 0 15,-2 1-176-15,-1-1-128 0,-3 2 144 0,0 1-144 16,0-2 192-16,-3 1-64 0,-3 1-128 0,-1-1 192 16,1 3-192-16,-2 1 128 0,-1-3-128 0,2 2 0 15,4 0 144-15,-2-1-144 0,-2 1 128 0,0-2-128 0,2 1 256 16,0-1-48-16,2 2 0 0,2 2 0 16,-2-5 112-16,2 5 32 0,11 2 0 0,-9-4 0 0,0 0-176 15,9 4-48-15,0 0 0 0,0 0 0 0,-9-1-128 0,9 1 0 16,0 0 0-16,0 0 0 0,0 0 0 0,0 0-144 15,0 0 144-15,14 5 0 0,2-3-192 0,1 2 64 16,-2-1 128-16,6 1-208 0,5 0 208 0,-1-2-192 16,-4 0 192-16,2-1-192 0,3 0 192 0,3 2-176 15,-3 0 176-15,-1-1-160 0,-3 1 160 0,0-1 0 16,2 0 0-16,-3 0 0 0,-6 1 0 0,1 1 0 16,-2 0 0-16,-2 1 0 0,-12-5 0 0,12 5 0 15,-1 0 0-15,-1 2 0 0,-10-7 0 0,9 13 0 16,-2-5 0-16,1 2 0 0,0 2 0 0,-8-12 128 0,5 9-128 15,-1 3 128-15,0 1-128 0,-1 0 0 0,-3 0 128 0,-2-3-128 16,2-10 128-16,-2 13-128 0,-3 0 160 16,-2 0-160-16,-2 0 240 0,0-1-48 0,0 2-16 0,-3 1 0 15,-1-1 128-15,0 2 16 0,-1-1 16 0,-2-3 0 16,-2 1-16-16,1 2 0 0,0-4 0 0,0 1 0 16,0 0-32-16,0 0-16 0,0-1 0 15,4 1 0-15,0 0-144 0,1-2-128 0,2-1 144 0,1 3-144 16,3-3 0-16,3 2-288 0,-1-1 32 0,2-2-10704 15,2-8-2160-15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36:42.64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3002 5918 25791 0,'0'0'1152'0,"-10"7"224"0,-4-2-1104 0,3 1-272 0,5 0 0 0,6-6 0 16,-5 11 1664-16,1-3 288 0,1 0 48 0,2 0 16 16,1-8-1600-16,-2 13-416 0,1-3 0 0,1 2 128 15,0 2-128-15,0-1 0 0,-3-1 0 0,5 2 128 0,0 3-128 0,-2-1 128 16,-1 5-128-16,1 0 128 15,1 5-128-15,-1 3 0 0,-1 2 0 0,1 1 128 0,0 2 192 0,3 4 64 16,-1 1 0-16,1 0 0 16,-2 2-32-16,3-1 0 0,0 2 0 0,-1 0 0 0,-1 1 160 15,1 1 48-15,-1 2 0 0,1 1 0 0,-2-1 48 0,2 7 16 16,0-4 0-16,1 3 0 0,1 0-128 0,-3 3-32 16,1-5 0-16,0 3 0 0,0 3-160 0,1 2-48 15,-4 0 0-15,2 2 0 0,-1 0-96 0,-1 3-32 16,-1-3 0-16,1 2 0 0,-2-2-128 0,1 4 128 15,-2 4-128-15,1 0 128 0,-1 2-128 0,1 1 0 16,-1-4 144-16,0 1-144 0,0 0 192 0,-1 1-16 16,1 1-16-16,0 1 0 0,1-1-32 0,-1-2 0 0,1-1 0 15,0 0 0-15,0 1 0 0,-2 3 0 16,-1 0 0-16,2 0 0 0,2-2 32 0,-2-1 0 0,-4-1 0 0,1 1 0 16,-1 4-32-16,1 0 0 0,-1-2 0 0,2-2 0 15,0 0 96-15,0-1 16 0,1-1 0 0,-1-3 0 16,-6 0-240-16,5 0 144 0,4-1-144 0,0 1 128 15,-7-2-128-15,2-2 0 0,2-5 0 0,1 2 0 16,0-2 0-16,1 1 0 0,2-3 128 0,0 0-128 16,-2-1 0-16,-1 0 0 0,-2 0 0 0,3-2 128 15,3 1-128-15,-1-2 160 0,-4-3-160 0,2 2 160 16,3 2-160-16,-1-1 128 0,-3-4-128 0,0 2 128 16,0-1-128-16,3 0 0 0,3-2 0 0,-3-1 0 15,-4-2 0-15,2 0 0 0,3-1 128 0,-1-1-128 16,-3 0 0-16,1 1 0 0,2 2 0 0,0-2 128 0,-2-3-128 0,1 2 0 15,-2-1 0-15,2-1 128 0,2-1-128 0,0-1 0 16,-2-3 144-16,0 1-144 0,1-2 0 0,-1 0 0 16,-2 0 0-16,1-3 0 0,0 2 0 0,1 1 0 15,-1 1 0-15,-1-1 128 0,0-1-128 0,1-1 0 16,-3 2 0-16,4-1 0 0,-2 1 0 0,1-1 0 16,2-2 0-16,1 0 128 0,-3 1-128 0,2-3 0 15,1-3 0-15,0 1 0 0,-1-1 0 0,-1 1 0 16,0-1 0-16,-1 0 0 0,2 1 0 0,0-3 0 15,-2 1 0-15,0 0 128 0,2 1-128 0,0-1 0 16,-3-2 0-16,1-1 0 0,2-1 0 0,-2-1 128 16,2 1-128-16,1 0 0 0,-1 0 0 0,1-1 0 0,0-2 0 15,0 0 128-15,-2 1-128 0,2-2 128 0,0 1-128 16,0-2 128-16,-1-1-128 0,1 2 192 0,0-2-64 0,0 1 0 16,-1-2-128-16,1 2 144 0,1 1-144 0,-1 2 160 15,0-4-160-15,-1 1 0 0,-1-1 144 0,2 1-144 16,0 1 0-16,0-1 0 0,-1-2 0 0,1 2 128 15,0 0-128-15,0-1 0 0,0 3 0 0,-1-4 0 16,0 2 0-16,-1 2 0 0,2-2 0 0,-1 1 0 16,-2 0 0-16,2 1 0 0,0 2 0 0,-1-3 0 15,1 1 0-15,0 1 0 0,1-5 0 0,0 3 0 16,-2 0 0-16,1 0 0 0,1 0 0 0,1 0 0 16,2 0 0-16,-2 0 0 0,-1 2 0 0,2-2 0 15,0-2 0-15,-2 2 0 0,-2 0 0 0,2 0 0 16,1 0 0-16,0 1 0 0,-1-1 0 0,-1 0 0 15,0 0 0-15,-1 1 0 0,1-1 0 0,0 3 0 16,1-1 0-16,0 1 0 0,0-2 0 0,0 1 0 0,-2-2 0 0,2 0 0 16,3 1 0-16,-4 2 0 0,-1-6 0 0,2 3 0 15,0 0 0-15,2-2 128 0,-1 2-128 0,-1 0 0 16,0-3 0-16,1 2 0 0,-1 0 0 0,0-12 0 16,-1 15 0-16,0-3 0 0,1 0 0 0,0 1 0 15,0-13 0-15,0 10 0 0,0-10 0 0,-2 13 0 16,2-13 0-16,-1 9 0 15,1-9-992-15,0 0-224 0,0 0-32 0,0 0-12992 16,0 0-2592-16</inkml:trace>
  <inkml:trace contextRef="#ctx0" brushRef="#br0" timeOffset="758.24">2859 5816 28559 0,'0'0'1264'0,"0"0"272"0,0 0-1232 0,0 0-304 0,0 0 0 0,0 0 0 15,0 0 768-15,0 0 112 0,0 0 16 0,0 0 0 16,13 3-608-16,-13-3-112 0,0 0-32 0,0 0 0 15,0 0-144-15,1 12 0 0,1 1 0 0,-8-1 0 0,-5 3 0 0,-1 1 128 16,0 0-128-16,-3 2 0 16,-5 5 144-16,1-1-144 0,0 2 160 0,-2-3-160 0,-2-2 640 0,1 2 16 15,0 0 16-15,-1 1 0 0,1 0 224 0,0-1 32 16,0 0 16-16,2 0 0 0,2-2-384 0,-1 1-80 16,-1-3-16-16,2 0 0 0,2 2-320 0,2-3-144 15,1-2 128-15,4-4-128 0,2-4 0 0,7-6-176 16,0 0 16-16,0 0 0 15,0 0-1904-15,12-5-384 0,1-6-80 0,1-4-12672 0</inkml:trace>
  <inkml:trace contextRef="#ctx0" brushRef="#br0" timeOffset="1043.97">2714 5892 29375 0,'0'-18'1296'0,"3"3"272"0,1 1-1248 0,1 0-320 0,3-1 0 15,0 2 0-15,-2 0 912 0,2 2 128 0,2 4 32 0,-2 1 0 16,-8 6-448-16,0 0-96 0,9-4-16 0,-9 4 0 15,0 0 0-15,0 0-16 0,0 0 0 0,0 0 0 16,11 11 64-16,-3 1 16 0,-3-1 0 0,3 0 0 16,2-3-32-16,1 1 0 0,-1 0 0 0,4 2 0 15,6 2-176-15,1 1-48 0,0 2 0 0,3-3 0 16,2 4-128-16,2-2-16 0,-2 2-16 0,0 3 0 16,1 1 80-16,-2-4 16 0,0 2 0 0,-2-3 0 15,-2 1 0-15,0 0 16 0,-1-1 0 0,-2 1 0 16,-2-3-96-16,-2 1-32 0,-1 0 0 0,0 0 0 15,-4 0-144-15,-2 0 160 0,-2-2-160 0,0 2 160 16,0-2-288-16,-2-3-64 0,-3-10-16 0,0 12 0 16,4-2-1712-16,-4-10-320 0,0 0-80 0,0 0-16 15,0 0-976-15,0 0-192 0,0 0-32 0</inkml:trace>
  <inkml:trace contextRef="#ctx0" brushRef="#br0" timeOffset="1996.7">2227 5082 12895 0,'0'0'1152'0,"0"0"-928"0,-9-1-224 0,9 1 0 16,0 0 3456-16,0 0 640 0,0 0 128 0,0 0 16 15,0 0-3008-15,0 0-592 0,15 1-128 0,-2-1-32 16,-1-2-320-16,2 1-160 0,5-1 160 0,-1 0-160 16,0-2 208-16,2 0-48 0,1 0-16 0,-1-1 0 15,0-3-16-15,0 0 0 0,-1 0 0 0,1 0 0 16,-2 2-128-16,-1-1 0 0,-2 0 144 0,0-1-144 15,-2-1 320-15,-1-1 0 0,-3 1 0 0,0 0 0 16,0 0 96-16,-1-1 16 0,-2 1 0 0,0-3 0 16,-1 1-128-16,-1 1-32 0,-2 0 0 0,1-2 0 15,-3 0-80-15,-1 0 0 0,-3 3-16 0,0 1 0 0,-1 1-176 0,-1 0 192 16,1 1-192-16,-3-1 192 0,-3 0-192 0,-2 4 160 16,-2-1-160-16,-2 2 160 0,-1 2-160 0,-2 2 0 15,0-1 0-15,-1 4 0 0,-1 3 0 0,-2 2 0 16,-1 2 0-16,6 1 0 0,6 2 224 0,-3 1-32 15,-2 4-16-15,3-2 0 0,5 3 80 0,0 3 32 16,-2-1 0-16,3-2 0 0,1 1-32 0,4 2 0 16,1-2 0-16,1 3 0 0,-2 1-96 0,4 1-32 15,2 2 0-15,1-2 0 0,0-2 32 0,2-4 0 16,3-2 0-16,2-1 0 0,2-2 16 0,4-2 0 16,2-2 0-16,1-4 0 0,4 0-176 0,0-4 0 15,0-4 0-15,4-2 0 16,0 0-560-16,0-3-144 0,-2-3-16 0,0-1-16 15,1-2-1904-15,-1-4-384 0,-4-5-80 0,-2-1-10672 0</inkml:trace>
  <inkml:trace contextRef="#ctx0" brushRef="#br0" timeOffset="2364.21">2790 4947 3679 0,'0'0'160'0,"0"0"32"0,0 0-192 0,0 0 0 0,0 0 0 0,0 0 0 15,10-7 3120-15,-10 7 576 0,0 0 112 0,10 0 32 16,-1 2-2512-16,-9-2-496 0,9 7-112 0,0 3-16 15,-3 0 384-15,2 3 64 0,1 0 0 0,-3 1 16 16,-5-2-80-16,3 0 0 0,4-2-16 0,-2 2 0 16,-1 1-320-16,-1 0-64 0,0-1-16 0,0 0 0 0,-4-12 32 0,3 13 0 15,-2-3 0-15,2 1 0 0,-1-1-48 0,-2-10 0 16,0 0 0-16,0 0 0 0,0 0-144 0,0 0-16 16,0 0-16-16,0 0 0 0,0 0 192 0,0 0 32 15,0 0 16-15,0 0 0 0,0-13-192 0,0 0-32 16,2 0-16-16,0-1 0 0,1-2-80 0,-1 0-16 15,0 1 0-15,-2-5 0 0,-3 0-144 0,2 0-48 16,-1 0 0-16,2-3 0 0,0-2-32 0,-1 0-16 16,-1-2 0-16,0 1 0 0,4 0-144 0,0 2 0 15,1 2 0-15,2 1 0 0,1-1 0 0,2 2 0 16,-1 2 0-16,2 2 0 0,3 2 0 0,-1 1-176 16,0 1 176-16,1 2-128 0,1 1-112 0,-2 1-16 15,1 1 0-15,0 2 0 16,-2 3-1520-16,2 3-304 0,0 3-64 0,-2 1-16 15,-10-5-1120-15,11 10-240 0</inkml:trace>
  <inkml:trace contextRef="#ctx0" brushRef="#br0" timeOffset="2689.65">3281 5059 11055 0,'0'0'976'0,"0"0"-784"0,0 0-192 0,0 0 0 15,0 0 3712-15,0 0 688 0,-9 3 144 0,9-3 16 16,0 0-3232-16,0 0-656 0,0 0-128 0,0 0-32 16,0 0-32-16,-2-11-16 0,-1 2 0 0,2 0 0 15,1-1 160-15,0-1 16 0,0 1 16 0,0-2 0 0,-1-2-112 0,-1-1-32 16,2 0 0-16,-1-4 0 16,0 1 32-16,-1-1 0 0,1-1 0 0,1 0 0 0,-1 1 32 0,1 1 16 15,1-2 0-15,3 2 0 0,0 1-224 16,1 0-48-16,-1 3-16 0,1-2 0 0,6 0-176 0,-2 1-128 15,-1 0 144-15,2 5-144 0,2 2 0 0,-2 0 0 16,-3-1 0-16,-1 3 0 0,2-2 0 0,4 1 0 16,3 2 0-16,-2 1 0 0,-13 4 0 0,12-1-240 15,1-1 80-15,-1 2 16 16,-12 0-2800-16,13 0-544 0,6 2-112 0,-3 0-32 0</inkml:trace>
  <inkml:trace contextRef="#ctx0" brushRef="#br0" timeOffset="3144.44">3727 4690 11055 0,'0'0'976'0,"0"0"-784"0,0 0-192 0,0 0 0 15,0 0 3392-15,0 0 640 0,0 0 128 0,-9 0 32 16,-1-3-2816-16,2 2-560 0,8 1-112 0,-10-1-32 16,-1 3-256-16,1 2-48 0,-1 0-16 0,1 1 0 15,-2-3-80-15,0 4-16 0,1 6 0 0,0-2 0 16,1-2-256-16,-1 1 0 0,-2 2 0 0,2 1 0 0,-1-1 160 0,0 5-160 16,0 6 128-16,5-1-128 0,-1-1 288 0,1 0-32 15,1 3 0-15,3 0 0 0,2-2-48 0,3 1-16 16,2-1 0-16,3-2 0 0,-1-2-192 0,7-2 144 15,2-1-144-15,-1-1 128 0,-1-2-128 0,3-4 128 16,1-1-128-16,2-5 128 0,2-2-128 0,0-5 160 16,-2 1-160-16,2-1 160 0,-1-3-32 0,-2-1 0 15,-1-1 0-15,0-2 0 0,1-3 192 0,-1 0 48 16,-2-2 0-16,-4 1 0 0,-2-2-48 0,-1-4 0 16,-1 0 0-16,-2-1 0 0,-2 1-32 0,-3 0-16 15,-2-5 0-15,-2 3 0 0,-2-1 16 0,-2 0 0 16,-2 1 0-16,-1-1 0 0,-2 6-288 0,0 1 160 0,-1 5-160 15,1 0 128 1,0 3-448-16,0 3-80 0,-2 2-32 0,2 2-10736 0,2-1-2144 16</inkml:trace>
  <inkml:trace contextRef="#ctx0" brushRef="#br0" timeOffset="4077.53">4194 4830 6447 0,'0'0'576'0,"0"0"-576"16,-5-7 0-16,5 7 0 0,-8-6 3520 0,2-1 608 15,6 7 112-15,-6-8 32 0,4 0-1792 0,2 1-368 0,0-5-64 0,4 0 0 16,2-1-576-16,2-3-96 0,0 2-32 16,2 1 0-16,1-4-576 0,0 1-128 0,0 2-32 0,-1-3 0 15,-1-1-96-15,0 1-32 0,-1 0 0 0,0 4 0 16,-1-4-160-16,-1 4-16 0,1-3-16 0,-3 2 0 16,-4 1-144-16,1-1-16 0,0 1-128 0,-1 0 192 15,-1 1-192-15,1 1 128 0,0 2-128 0,0 9 0 16,0 0 0-16,0 0 0 0,5-8 0 0,-5 8 0 15,8-5 0-15,1 1 0 0,1 2 0 0,4 2 0 16,0-2 0-16,0 1-128 0,-1 1 128 0,4 0 0 16,4-1 0-16,0 1 0 0,-2 0 0 0,2 1 0 15,1 2-128-15,2-1 128 0,-1 2 0 0,1 1-11664 16,-3-1-2256-16</inkml:trace>
  <inkml:trace contextRef="#ctx0" brushRef="#br0" timeOffset="5993.42">1184 14008 27647 0,'-12'-2'2448'0,"2"1"-1952"16,-5 0-496-16,4 1 0 0,1 1 1792 0,10-1 256 0,-7-1 48 0,7 1 16 15,0 0-1728-15,0 0-384 0,0 0 0 0,0 0 0 16,0 0 0-16,0 0 0 0,13 2 0 0,0 1 0 16,-2-3 256-16,4 1-64 0,2 1-16 0,2-1 0 15,1 2 176-15,2-1 32 0,0 1 16 0,6-1 0 16,1 2 0-16,0-2 0 0,-1-1 0 0,3 0 0 15,3-1 64-15,1 0 16 0,0 0 0 0,4 0 0 16,2 0-32-16,4-1-16 0,4-2 0 0,3 1 0 16,2-2 32-16,5 0 16 0,2 0 0 0,-1 0 0 15,-4 1-144-15,4 1-16 0,4-2-16 0,4 1 0 16,2-2-112-16,2 1 0 0,0 0-16 0,-3 2 0 16,-3-2-176-16,4-1 160 0,3-3-160 0,1 1 160 15,0-1-32-15,0 2 0 0,-1-1 0 0,1 1 0 16,-1-2-128-16,3-2 0 0,4-5 144 0,3 2-144 0,2 4 0 0,-3 1 0 15,-5-4 0-15,4 2 128 0,2-2-128 0,2 5 0 16,1 3 0-16,-2 1 0 0,-6 0 0 0,3 1 0 16,2 0 0-16,3 5 0 0,2 2 0 0,-2 2 0 15,-2 1 128-15,-2-2-128 0,-1-1 144 0,5 1-144 16,4-1 192-16,-2 3-192 0,-4 1 240 0,0-3-64 16,-6-1-16-16,7-2 0 0,6-2-32 0,-1 2 0 15,-3 0 0-15,1-2 0 0,-2 0-128 0,2-1 192 16,2-1-192-16,2 1 192 0,-1 4-192 0,-1-5 0 15,-3-3 0-15,4 1 128 0,6 2-128 0,-3 1 0 16,-2 1 0-16,1-1 0 0,-3 0 0 0,4 0 160 16,0-3-160-16,-3 2 160 0,-4 2-160 0,2 1 0 0,1-1 0 15,0 2 0-15,0-1 0 0,0 2 128 0,-6 1 0 0,-1 1 0 16,-3-1-128-16,6-1 0 0,6 1 0 0,-1 1 128 16,-1 2-128-16,-3-1 0 0,1-1 0 0,2 1 0 15,5-5 0-15,-1 2 0 0,-4-1 0 0,-2-2 128 16,0-1-128-16,2 2 0 0,2-2 0 0,1 1 0 15,-3-2 128-15,-3-1-128 0,-4 0 0 0,6-2 128 16,4 0-128-16,-2 1 0 0,-1 2 0 0,-4 0 0 16,-3-3 0-16,3 0 0 0,3-1 128 0,-2 3-128 15,-2 0 0-15,-1 0 0 0,-5 2 0 0,2 0 0 16,4-1 0-16,1 1 0 0,0 0 0 0,-4 3 0 16,-4-1 0-16,2 1 0 0,-1-2 0 0,5 2 0 15,0-1 0-15,-2 2 0 0,-3-4 0 0,-2 2 0 16,-3-2 0-16,4 0 0 0,3 0 0 0,1-2 128 0,-4 2-128 15,-5 0 0-15,-4 0 0 0,1 0 0 0,-1-5 0 0,4 4 0 16,1-2 0-16,0 2 0 0,-2 0 144 0,-3-1-144 16,-5-4 160-16,0 2-160 0,0 0 0 0,0 0 0 15,0 0 0-15,-2 3 0 0,-1-2 0 0,-2 2 0 16,-6 0 0-16,0-1 0 0,-4 0 0 0,1 0 0 16,-2 1 0-16,0 0 0 0,-2-2 0 0,-1 2 0 15,0 0 0-15,-2 1 0 0,-4-2 0 0,-1 2 128 16,0 0-128-16,-5 0 0 0,0-2 0 0,-2-2 0 15,-1 0 128-15,0-1-128 0,0-1 0 0,0 1 0 16,-1 1 128-16,-2-2-128 0,-1 0 0 0,0 1 0 16,-5 1 0-16,0 2 0 0,1-2 128 0,-2 1-128 15,-3 1 0-15,-2-1 0 0,1 2 128 0,-2-2-128 0,2 1 0 16,-3 0 0-16,0 2 0 0,0-2 128 0,-1-1-128 16,1 2 0-16,0-2 0 0,0 2 0 0,0-1 0 0,1 1 0 15,-1-1 0-15,2-1 0 0,-1-1 0 0,2 3 0 16,-3 1 0-16,1-3 0 0,1-1 0 0,0 2 0 15,2 0 0-15,-1 1 0 0,-1 0 0 0,4-2 0 16,-1 3 0-16,0 0 0 0,-2-1 0 0,1 1 0 16,1-2 0-16,-2 2 0 0,-2 0 0 0,2 0 0 15,1 0 0-15,-3 0 0 0,-4 2 0 0,1-2 0 16,-1-2 0-16,-1 1 0 0,0 0 0 0,-9 1 0 16,10-1 0-16,-10 1 0 0,0 0 0 0,0 0 0 15,0 0 128-15,7-6-128 0,-7 6 0 0,4-7 0 16,-4 7 128-16,0 0-128 0,0 0 0 0,-5-11 0 15,-4 3 0-15,-1-1 128 0,-3-1-128 0,-2 1 0 0,1-2 0 0,-3 1 0 16,-5-1 128-16,-2 2-128 0,1-3 0 0,-2 2 128 16,0-2-128-16,0 3 0 0,2-5 144 0,-2 1-144 15,2 1 128-15,-1 0-128 0,1 1 0 0,1 0 128 16,1 1-128-16,0-1 0 0,1 1 0 0,2-2 0 16,-1 0 0-16,0 3 0 0,1 1 0 0,0 3 0 15,0 0 0-15,1 1 0 0,0-2 0 0,2 2 0 16,5 0 0-16,-2 1-176 0,2 1 48 0,1 2 0 15,9 0 0-15,-9 2 0 0,9-2-48 0,0 0 0 16,-4 8 0-16,4-8 0 0,0 0 16 0,4 13 0 16,2 1 0-16,4-2 0 0,1-1 160 0,2-1 0 15,3 0-144-15,1 2 144 0,1-1 0 0,1-1-176 16,1 0 176-16,1 0-128 0,0-1 128 0,-1 0 0 0,0 0 0 16,0-1 0-16,-2 2 0 0,0-2 0 0,0 0 0 0,-1 1 0 15,0 3 0-15,-1-3 0 0,-2 1 0 0,-1 1 0 16,-2 2 0-16,-1-4 0 0,-2 0 0 0,-2 3 0 15,-6-12 128-15,6 13-128 0,-2 1 128 0,-3-1-128 16,-2 3 208-16,-2-5-16 0,-1 4-16 0,-2 2 0 16,-5-3-176-16,1 2 192 0,-1-2-192 0,0 2 192 15,-4-1-192-15,1 2 0 0,-2 2 0 0,-1-1 0 16,0 0 128-16,0-1-128 0,2-3 192 0,2 3-64 16,-2-4-128-16,1 2 0 0,0-1 0 0,1 0 0 15,1 1 0-15,0-2-224 0,0-2 48 0,2 0 16 16,0-1-1280-16,2-2-256 0,0 0-48 0,8-8-12192 15,0 0-2432-15</inkml:trace>
  <inkml:trace contextRef="#ctx0" brushRef="#br0" timeOffset="7296.85">15535 13477 31391 0,'0'0'1392'0,"0"0"272"16,0 0-1328-16,0 0-336 0,-8 8 0 0,2 1 0 0,2 1 1184 0,1 2 160 15,1 1 48-15,0 4 0 0,0 3-944 0,2 2-176 16,0 3-32-16,2 5-16 0,1 6 160 0,0 2 16 16,-1 4 16-16,2-3 0 0,0 1 64 0,0 1 16 15,-2-1 0-15,2 2 0 0,0-2-112 0,-2-1-32 16,-1-1 0-16,-2 4 0 0,-1-3-160 0,1 0-48 15,1-1 0-15,-1-6 0 0,-3 2-144 0,1-8 0 16,1-2 0-16,-1-5 0 16,0-2-448-16,2-4 0 0,2 0-16 0,-1-5 0 15,0-8-2384-15,0 0-480 0,0 0-80 0</inkml:trace>
  <inkml:trace contextRef="#ctx0" brushRef="#br0" timeOffset="7644.45">15870 13795 20271 0,'0'0'1792'0,"4"-6"-1424"0,-4 6-368 0,-1-12 0 15,-3 3 4416-15,1 2 800 0,3 7 160 0,0 0 48 16,0 0-4336-16,-13-1-880 0,-1 1-208 0,2 3 0 16,2 1-144-16,-1 2-80 0,-3 2-16 0,0 2 0 15,-1 2 80-15,2 1 16 0,-1 3 0 0,3-3 0 16,0 1 144-16,0 2 0 0,1 1 0 0,-1-2 0 15,1 1 0-15,1-2 144 0,0-1 0 0,-2 3 0 16,1 0 160-16,1-1 16 0,0-3 16 0,-1 1 0 16,3 1 32-16,0-1 0 0,3-1 0 0,0 0 0 15,3 0 80-15,1-1 0 0,1 0 16 0,3-2 0 0,3 1 112 16,2 1 0-16,1-2 16 0,2 3 0 16,2-2-80-16,3 2 0 0,3-3-16 0,2 3 0 0,0-1-240 0,3 4-64 15,2 2 0-15,2-2 0 0,0-4-192 0,1 2 144 16,0 1-144-16,0-1 128 0,1-1-128 0,-1-2 0 15,-1-1-160-15,-1 2 160 16,0-3-1744-16,-1-2-256 0,-1 1-48 0,0-3-17072 16</inkml:trace>
  <inkml:trace contextRef="#ctx0" brushRef="#br0" timeOffset="8423.33">3705 13340 35935 0,'0'0'3200'16,"0"0"-2560"-16,0 0-512 0,0 0-128 15,0 0 1312-15,-2 15 240 0,-1-2 48 0,2 0 16 16,1 5-1488-16,-2 3-288 0,0 2-64 0,-1 5-16 16,1-1 240-16,-1 6-176 0,2 0 176 0,-2 3-160 0,0 0 160 0,-1 2-160 15,3 1 160-15,0 0-160 0,-2-2 160 0,2-1 0 16,1-3 0-16,-1-2 0 0,-2-1 0 0,0 0 0 15,1-3 0-15,-1 1 0 0,2-2 0 0,0 1 0 16,-1-1 0-16,1-1 0 16,1-3-704-16,0-1-48 0,0-1-16 0,3-1 0 15,2 1-3136-15,0-3-624 0,0 1-128 0,2-2-16 0</inkml:trace>
  <inkml:trace contextRef="#ctx0" brushRef="#br0" timeOffset="8927.76">3538 14489 18431 0,'0'0'1632'0,"-4"12"-1312"16,-2-2-320-16,1 3 0 0,3 4 4160 0,1-1 752 15,0 2 144-15,-1 4 48 0,1 3-4048 0,0 1-800 16,0 1-256-16,-3 1 128 0,-3 0 48 0,2 2 16 15,0 0 0-15,-1 2 0 0,-1-2-192 0,0 0 0 0,1-4 144 0,0 0-144 16,1-2 0-16,1 1 0 16,2-3 0-16,0-1 0 15,1 0-256-15,1-5-128 0,-1-1-32 0,2 0 0 16,3-1-1968-16,1-1-400 0,0 0-80 0</inkml:trace>
  <inkml:trace contextRef="#ctx0" brushRef="#br0" timeOffset="9414">4689 13334 26719 0,'0'0'2368'0,"0"0"-1888"0,-5 8-480 0,1 1 0 16,2 2 3120-16,2 5 528 0,2 4 96 0,1 2 32 15,0 3-3056-15,-1 1-592 0,-1 0-128 0,3 4 0 16,2 1 0-16,-2 4 0 0,-3-1-144 0,0 4 144 15,0 1-352-15,-1 3 0 0,0-3 0 0,0 3 0 16,0-1-464 0,0-2-80-16,3-1-32 0,-3 1 0 15,0-2-2016-15,1 1-416 0,2-3-80 0,0-1-16 0</inkml:trace>
  <inkml:trace contextRef="#ctx0" brushRef="#br0" timeOffset="9985.9">4645 14773 28559 0,'0'0'1264'0,"0"0"272"0,0 0-1232 0,0 0-304 0,0-14 0 0,4 2 0 16,4 3 2160-16,2 1 368 0,2-2 80 0,1 0 16 16,1 1-2432-16,1 1-464 0,-1-1-112 0,2 2 0 31,-1-1-32-31,2 0 0 0,0 1 0 0,-1 1 0 0,-3 1 160 0,1 1 16 0,-2 0 16 0,-2 1 0 15,-10 3 224-15,0 0 0 0,11-1 192 0,-11 1-192 16,0 0 448-16,0 0 0 0,0 0-16 0,0 0 0 16,0 0-160-16,-5 12-16 0,-3-2-16 0,0 0 0 15,-1 1-240-15,-3 2 0 0,0-3 0 0,-1 3 0 16,-1 0-240-16,1 2 64 0,-1 0 16 0,1 2 0 16,0 2-16-16,1-2 0 0,0 0 0 0,0-2 0 15,1 1 176-15,3-2 192 0,3 1-32 0,1-2-16 16,0 0 112-16,1 0 0 0,2 0 16 0,1 0 0 0,0 1 32 15,0-1 0-15,3 17 304 0,0-16-368 0,1 1-16 16,2-1 0-16,0-1 0 0,3 1 32 0,0 2 16 16,0-3 0-16,2 0 0 0,1 0-64 0,-1 0-16 15,1-1 0-15,1-2 0 0,0 3-192 0,2-5 176 16,-2-1-176-16,1-2 160 0,2 0-160 0,0-1-192 16,4 0 32-16,0-4 16 15,-3-1-464-15,2-1-96 0,3 1 0 0,2-1-16 16,-3-2-2048-16,-2-4-416 0,7-5-80 0,-2 4 0 0</inkml:trace>
  <inkml:trace contextRef="#ctx0" brushRef="#br0" timeOffset="10463.77">5858 13379 32255 0,'0'0'2864'0,"0"0"-2288"16,0 0-576-16,0 0 0 0,-3 12 2304 0,4 4 368 15,3 3 64-15,0 3 16 0,1 3-2320 0,1 5-432 16,0 5-144-16,1 3 0 0,-1 1 144 0,1 4-192 16,-2 6 192-16,-1-1-192 0,-2 1-32 0,1 0-16 15,-2-4 0-15,1 1 0 16,1-4-336-16,-1-3-80 0,-2-3-16 0,0-1 0 16,0-3-192-16,0-2-32 0,0 0-16 0,1-2 0 15,2-3-1920-15,1-4-384 0</inkml:trace>
  <inkml:trace contextRef="#ctx0" brushRef="#br0" timeOffset="10722.31">6416 13493 34095 0,'0'0'3024'0,"-7"10"-2416"16,-1 5-480-16,4 5-128 0,3 8 3424 0,6 6 672 15,0-2 128-15,5 9 16 16,0 2-4240-16,-1 0-864 0,-1-5-160 0,0-1-48 16,-2 0-1040-16,1-2-192 0,-1 0-64 0,0-3 0 15,-1-4-720-15,1-2-160 0,0-4-16 0,-3-1-5744 16,0-2-1136-16</inkml:trace>
  <inkml:trace contextRef="#ctx0" brushRef="#br0" timeOffset="10976.91">7084 13508 32255 0,'0'0'2864'0,"-7"12"-2288"0,-4 1-576 0,3 7 0 16,1 4 4800-16,5 6 832 0,7 6 192 0,5-2 16 16,0 1-5552-16,2 1-1120 0,1 6-208 0,0 0-48 15,-1-2-1328-15,-1 2-256 0,1 2-48 0,4-1-10272 16,-1-1-2048-16</inkml:trace>
  <inkml:trace contextRef="#ctx0" brushRef="#br0" timeOffset="11936.9">13127 13300 34095 0,'0'0'3024'0,"0"0"-2416"16,0 0-480-16,4 13-128 0,1 8 3040 0,-2 3 592 15,-1 4 112-15,4 4 32 0,4 8-2928 0,2 1-576 16,-2 5-112-16,1 3-32 0,-2 2-128 0,0 0 0 15,0 0 0-15,0 1 0 0,-1 0 0 0,-1-2 0 16,-1-3 0-16,-1 0 0 0,-2-2-400 0,0 0 32 16,-1-1 16-16,1 0 0 15,-1 1-416-15,1-4-64 0,0-2-32 0,-1 2 0 16,2-5-2096-16,0-4-432 0,1-4-64 0,3-2-32 0</inkml:trace>
  <inkml:trace contextRef="#ctx0" brushRef="#br0" timeOffset="12782.81">12770 15476 20271 0,'0'0'1792'0,"0"0"-1424"16,-5 6-368-16,5-6 0 0,0 0 3488 0,0 0 624 0,0 0 128 0,0 0 32 15,0 0-3216-15,0 0-640 0,0 0-128 0,9-10-32 16,1 1 576-16,2-2 96 0,0-2 32 0,1 1 0 16,0-1-160-16,0-1-32 0,-1-2 0 0,1-2 0 15,1-5-80-15,-1 1-32 0,-1 1 0 0,-1 1 0 16,1-2-16-16,0 1-16 0,1-2 0 0,1-3 0 16,-1-2-272-16,2 2-48 0,0-1-16 0,2-2 0 15,0-1-288-15,1 0 160 0,-1 1-160 0,-1 3 128 16,-2 2-128-16,-2 4 0 0,-3 3 0 0,0 4 0 15,1 3 0-15,-3 4 0 0,-7 6 0 0,0 0 128 16,12 4-128-16,-2 4 192 0,-2 3-192 0,0 4 192 16,0 6-192-16,1 0 0 0,2 4 0 0,-1 2 0 15,-2-1 0-15,-2 0 0 0,0 2-192 0,0-5 192 0,1 3-128 16,-1-2 128-16,1-1 0 0,-2-1 0 0,0-1 0 0,0-1 0 16,2 1 0-16,-2-3 0 0,0-1 0 0,2 0 128 15,-1-3-128-15,1-1 192 0,1-3-192 0,-2 2 0 16,1-4 0-16,-1 0 128 0,-6-8-128 0,9 6 0 15,-1 0 0-15,-8-6 0 0,0 0 224 0,10 2 16 16,-10-2 0-16,11 0 0 0,-11 0-96 0,10-9-16 16,1-1 0-16,-2-1 0 0,-1-2 192 0,0-2 16 15,1-4 16-15,1 0 0 0,1-1 16 0,0-3 0 16,1-2 0-16,0 0 0 0,-2 0-112 0,2 1-32 16,1 0 0-16,0-2 0 0,0 0-96 0,0 3-128 15,0-1 176-15,-1 1-176 0,0-1 176 0,-1 5-176 0,1-4 160 16,-2 4-160-16,-3-1 0 0,1 3 0 0,1 2 0 0,1-1 0 15,1 3-208-15,0-1-144 0,4 1-32 0,3-3 0 32,4-1-2432-32,4-3-512 0,4-2-80 0</inkml:trace>
  <inkml:trace contextRef="#ctx0" brushRef="#br0" timeOffset="18160.62">13002 3565 9215 0,'-7'-7'816'0,"1"-2"-656"16,2 0-160-16,-2 0 0 0,-4-1 1136 0,3 0 192 0,0 1 32 0,2-1 16 15,0 0-1376-15,-2-1 0 0,-1 2-304 0,2-3 48 16,1-1 256-16,1 1 0 0,0-2 0 0,2 1-144 16,4-3-48-16,0 3-16 0,1 0 0 0</inkml:trace>
  <inkml:trace contextRef="#ctx0" brushRef="#br0" timeOffset="18650">12853 3230 18191 0,'0'0'800'0,"0"0"176"0,3-8-784 0,0-1-192 0,-3 9 0 0,3-10 0 0,1 0 576 0,-1 3 80 16,-3 7 16-16,0-7 0 0,0 7 0 0,-1-10 0 16,-2-2 0-16,2 3 0 0,1 9 288 0,0-8 64 15,0 8 16-15,1-8 0 0,2-1 224 0,-3 9 32 16,2-9 16-16,2 2 0 0,1 1-256 0,1-1-48 15,0 1-16-15,1 1 0 0,-7 5-288 0,9-4-48 16,-9 4-16-16,10-6 0 0,-1 0-112 0,-9 6-16 16,8-4-16-16,-8 4 0 0,0 0-48 0,0 0-16 15,0 0 0-15,0 0 0 0,0 0-32 0,0 0 0 16,0 0 0-16,0 0 0 0,0 0 0 0,0 0 0 16,0 0 0-16,4 9 0 0,-4-9-176 0,7 12-32 15,-2-2-16-15,0 2 0 0,-1 2-48 0,0 2-128 0,1-2 192 0,0 5-64 16,-1 0 128-16,1 2 0 0,2 3 16 15,-1 2 0-15,1 4 16 0,-2 0 0 0,2 3 0 0,-1 0 0 16,1 1-32-16,-1 1-16 0,2 2 0 0,0-3 0 16,0-1-112-16,1 3-128 0,1-2 176 0,-2-1-176 15,-3 0 144-15,-1 0-144 0,-1-1 0 0,1-2 144 16,2 1-144-16,-2-2 128 0,-3-1-128 0,1 0 128 16,0-3-128-16,-2-3 0 0,0 2 0 0,-1-2 0 15,-2-3 0-15,3 1 128 0,3-1-128 0,0-3 0 16,-2-2-240-16,3-2-128 0,2-3-16 0,-6-9-16 15,2 11-1264-15,-2-11-240 0,0 0-48 0,0 0-16 16,0 0-1024-16,0 0-208 0,-7-13-32 0,-3-3-16 16</inkml:trace>
  <inkml:trace contextRef="#ctx0" brushRef="#br0" timeOffset="19278.09">12773 2956 26719 0,'-8'-13'2368'0,"4"5"-1888"16,-1 0-480-16,5 8 0 0,-4-9 1856 0,4 9 256 0,0 0 64 0,0-8 16 15,0 8-1584-15,0 0-320 0,0 0-64 0,0 0-16 16,0 0-48-16,0 0-16 0,-3-9 0 0,3 9 0 16,0 0 48-16,0 0 16 0,0 0 0 0,0 0 0 15,0 0-32-15,0 0-16 0,0 0 0 0,0 0 0 16,0 0 208-16,0 0 32 0,0 0 16 0,0 0 0 16,0 0 0-16,0 0 0 0,10 0 0 0,1 3 0 15,-1-2 32-15,1 3 16 0,-1 0 0 0,2 1 0 16,1 2-208-16,0 2-32 0,1-3-16 0,2 5 0 15,2 1 48-15,3 2 16 0,3-1 0 0,2 4 0 16,1 0-272-16,3-1 160 0,1 0-160 0,2 3 128 16,1-1-128-16,0 0 192 0,1 1-192 0,0-4 192 15,-1 2-192-15,0 1 0 0,-2 1 144 0,0-1-144 0,-4 0 0 16,1 0 128-16,-1 1-128 0,-1 0 0 0,-2-1 0 0,-2 2 0 16,-2 0 0-16,0 0 0 0,-2 3 208 0,0 3-16 15,-8-2-16-15,2 2 0 0,2-1 16 0,-2 0 0 16,-4-3 0-16,-1 2 0 0,-2-3 16 0,1 1 16 15,-2 0 0-15,-1-1 0 0,-4 0-48 0,0-2-16 16,-1-1 0-16,-3 1 0 0,-3-1-32 0,2-1 0 16,-3-3 0-16,-2 2 0 0,-3 1 48 0,0-2 0 15,-3 1 0-15,-1-2 0 0,-3 1-16 0,2-2 0 16,3-3 0-16,-4 1 0 0,0-1-32 0,-1 2-128 16,2-4 192-16,0-1-64 0,-1 1-128 0,3-4 160 15,0 1-160-15,2 3 160 0,-2-1-160 0,3-1 0 16,1-1 0-16,0-2 128 0,1 2-128 0,0-3 0 0,11-2 0 15,-10 5-176 1,-1-4-464-16,11-1-112 0,0 0-16 0,0 0 0 16,0 0-1824-16,0 0-368 0,0 0-80 0,0 0-8944 0,7 9-1792 0</inkml:trace>
  <inkml:trace contextRef="#ctx0" brushRef="#br0" timeOffset="21282.81">15350 3315 14735 0,'0'0'1312'0,"0"0"-1056"16,0 0-256-16,0 0 0 0,0 0 3232 0,0 0 592 0,0 0 112 0,0 0 32 16,0 0-2496-16,8 11-512 15,0-3-80-15,2 1-32 0,2-1-336 0,0 3-80 16,1-1-16-16,1 3 0 0,2 1-160 0,0 2-16 0,1 1-16 0,0 1 0 16,-1 0-224-16,0 5 128 0,-2-4-128 0,0 5 0 15,-2-1 0-15,0 2 0 0,-2 1 0 0,1 3 0 16,-1-3 0-16,-1-2 0 0,-2-1 0 0,-1-2 0 15,2 1 0-15,-3-5 0 0,-1-2 0 0,0 0 0 16,0-2 0-16,0 0 0 0,0-5 0 0,-4-8-160 31,0 0-1424-31,10 5-272 0,-10-5-64 0</inkml:trace>
  <inkml:trace contextRef="#ctx0" brushRef="#br0" timeOffset="21604.41">15852 3359 21183 0,'0'0'1888'0,"-7"-4"-1504"0,7 4-384 0,0 0 0 0,0 0 2208 0,0 0 368 16,0 0 80-16,0 0 16 0,0 0-1776 0,0 0-368 16,0 0-64-16,-9 7-16 0,1-1 128 0,3 1 0 15,1 3 16-15,0 3 0 0,-2 3-144 0,-1 2-48 16,-2 2 0-16,1 2 0 0,-1 1-224 0,0 2-48 15,1 5-128-15,1 3 192 0,-4 3 16 0,1 1 0 16,-2 2 0-16,1 1 0 0,1 3-16 0,-2 0 0 16,1-4 0-16,-2 2 0 0,0-5-192 0,-1 1 144 15,0-3-144-15,1 1 128 0,0 0-128 0,0 1 0 16,0 2 0-16,1-1 128 0,1-2-128 0,0-1 0 0,2-5 0 0,1-2 0 16,2-4 0-16,0-2 0 0,3-4 0 0,1-2 0 31,2-4-1808-31,2-2-304 0,-2-9-48 0,0 0-12576 0</inkml:trace>
  <inkml:trace contextRef="#ctx0" brushRef="#br0" timeOffset="22003.22">16162 3463 27695 0,'0'0'1216'0,"0"0"272"0,-8 3-1184 0,8-3-304 15,-9 2 0-15,9-2 0 0,0 0 896 0,0 0 128 16,0 0 32-16,0 0 0 0,0 0-736 0,0 0-128 16,0 0-48-16,13 2 0 0,0-2-144 0,2-2 0 15,0 0 0-15,4-1 0 0,1 1 0 0,4-2 128 16,2-1-128-16,1 1 0 0,2-3 128 0,2 2-128 16,2 0 0-16,-2-1 128 0,2 0-128 0,-3 1 0 0,-3 0 0 0,-1 1 128 15,-1-3-128-15,-3 3 0 0,-1 0 0 0,-3 0 0 16,-2 2-384-16,-2-1-16 0,-1 2 0 0,-1 0 0 31,-12 1-2384-31,0 0-480 0,0 0-80 0</inkml:trace>
  <inkml:trace contextRef="#ctx0" brushRef="#br0" timeOffset="22949.31">16163 3643 11055 0,'0'0'976'0,"0"0"-784"0,0 0-192 0,0 0 0 16,0 0 3520-16,0 0 640 0,0 0 144 0,0 0 32 16,0 0-2528-16,0 0-496 0,0 0-96 0,0 0-32 15,10-2-64-15,-1-2-16 0,1 0 0 0,3 1 0 16,2 1-336-16,3-1-64 0,4-2 0 0,0 1-16 15,0 1-176-15,4-2-16 0,2 1-16 0,0 0 0 16,2-2-160-16,0 2-48 0,2 0 0 0,-2 0 0 0,0-1-272 0,-3 1 0 16,-1 1 128-16,0-2-128 0,0 4-192 0,-2-3-80 15,-5 1-32-15,2 3-11424 16,0-2-2288-16</inkml:trace>
  <inkml:trace contextRef="#ctx0" brushRef="#br0" timeOffset="26042.85">17475 3130 1839 0,'0'0'160'0,"0"0"-160"0,0 0 0 0,0 0 0 16,10-7 2224-16,1 2 400 0,-2-2 96 0,-9 7 16 15,10-6-1040-15,-2 1-208 0,-8 5-32 0,0 0-16 16,8-7-224-16,-8 7-32 0,0 0-16 0,0 0 0 0,0 0-608 16,0 0-128-16,0 0-32 0,1-9 0 0,-1 9-400 0,0 0 0 15,0 0 0-15,0 0 0 0,-5-5 0 0,5 5 0 16,-9-3 0-16,0 0 0 0,-2 1 0 0,0 1 192 15,-4 3-64-15,2-1 0 0,3-1 400 0,0 3 80 16,-4 0 16-16,0 1 0 0,-3-1 96 0,0 4 32 16,2 0 0-16,-1-1 0 0,0 2-112 0,1 2 0 15,-2 2-16-15,0 1 0 0,0 0-176 0,0 4-48 16,1 0 0-16,1 3 0 0,0-5-208 0,1 3-32 16,-2 1-16-16,3 2 0 0,0-1-144 0,1 3 0 15,1-1 0-15,-1 0 0 0,-1 3 128 0,1-1-128 16,2 1 128-16,1 0-128 0,0-2 128 0,2 2-128 15,2-1 128-15,1 0-128 0,1 0 208 0,5-1-32 0,1 0-16 16,4-3 0-16,2 1-32 0,2-1 0 0,0-2 0 16,2-2 0-16,2-3 64 0,2-1 0 0,1-1 0 0,0-2 0 15,0-1-48-15,1-1 0 0,-2-1 0 0,1-3 0 16,0 1-144-16,0 0 128 0,1-6-128 0,0 1 128 16,1-3-128-16,1 0 128 0,2-2-128 0,-1-1 128 15,-2-1-128-15,2-2 160 0,3-2-160 0,-1 0 160 16,0 1-160-16,-1-1 160 0,0 0-160 0,-1-1 160 15,-1-4-160-15,-3-1 128 0,-4-2-128 0,1 4 128 16,-1-1 32-16,-2 1 0 0,-5 0 0 0,0 1 0 16,-2-2 32-16,-2-2 0 0,-2 1 0 0,-2 0 0 15,-2 0-32-15,1 1 0 0,-2 1 0 0,-3-3 0 16,-2 2 32-16,0-3 0 0,0-1 0 0,0 0 0 16,-2 0 48-16,1 1 16 0,1-4 0 0,-1 2 0 15,-1-1 0-15,2 0 0 0,1 2 0 0,0 5 0 0,1-1-256 0,1 4 0 16,-1 0 0-16,2 1 0 0,0 3 0 0,0 3 0 15,-4 4-128-15,1 1 128 0,-1-3-256 0,0 5 0 16,-2 3 0-16,1 4 0 16,-1 2-832-16,1 1-176 0,-2-1-16 0,-1 2-9584 15,-1 2-1904-15</inkml:trace>
  <inkml:trace contextRef="#ctx0" brushRef="#br0" timeOffset="29745">22146 3302 5519 0,'0'0'496'0,"0"0"-496"16,0 0 0-16,0 0 0 0,0 0 2528 0,9-6 416 15,-9 6 64-15,9-4 32 0,-9 4-1120 0,7-9-208 16,-2 0-48-16,-5 9-16 0,0 0-368 0,7-6-80 0,-1-1-16 0,-6 7 0 15,7-6-96-15,-7 6 0 0,0 0-16 0,0 0 0 16,12-3-192-16,1 3-48 0,0 3 0 0,1 1 0 16,2-1-384-16,-2 4-96 0,0 1-16 0,1 4 0 15,3 1-208-15,0 0-128 0,-2 0 128 0,-1 0-128 16,2-2 0-16,-1 2 0 0,-2-1 0 0,1 0 0 16,-5-2 0-16,1 2 0 0,-1-3 0 0,0 2 0 15,-2-1-272-15,-1-1-80 0,-1 0-16 0,1-1 0 16,-1 3-1552-1,-6-11-304-15,8 7-64 0,0 1-10320 0</inkml:trace>
  <inkml:trace contextRef="#ctx0" brushRef="#br0" timeOffset="30013.45">22703 3199 26719 0,'-4'-11'2368'0,"4"11"-1888"15,-9-6-480-15,2 3 0 0,7 3 1584 0,0 0 208 16,-10 4 64-16,10-4 0 0,-7 8-1424 0,2 4-288 16,0 2-144-16,0 2 160 0,-2 0-160 0,1 4 0 15,-1 2 0-15,1 6 0 0,-2-1 0 0,1 2 0 16,0 1 128-16,-1 2-128 0,-1 1 288 0,-1 1-32 16,0 1 0-16,0 4 0 0,0 3 0 0,0 1-16 15,-2 1 0-15,2-4 0 0,1 0-240 0,0-3 144 0,1 1-144 16,0-3 128-16,0-2-128 0,-1 0 0 0,-1-5 0 0,2 1 0 31,3-2-1280-31,-5 3-304 0,0 0-48 0,2-6-8016 0,6-5-1600 0</inkml:trace>
  <inkml:trace contextRef="#ctx0" brushRef="#br0" timeOffset="30389.1">23068 3308 28559 0,'0'0'1264'0,"-10"-2"272"0,-1-4-1232 0,2 5-304 15,1 1 0-15,8 0 0 0,0 0 2112 0,0 0 384 16,0 0 64-16,0 0 0 0,11 1-2064 0,-1 1-496 16,0-1 0-16,3 0 0 0,3-1 0 0,2-1-160 15,2-3 160-15,2 0-208 16,3-2-176-16,4 0-16 0,2 0-16 0,0-1 0 15,2-1-272-15,1 2-48 0,1-1-16 0,-1 4 0 16,-3 0-752-16,-4 2-160 0,-2 2-16 0,-3-1-11344 0</inkml:trace>
  <inkml:trace contextRef="#ctx0" brushRef="#br0" timeOffset="30666.4">23089 3488 26719 0,'0'0'1184'0,"0"0"240"0,-8-4-1136 0,8 4-288 15,0 0 0-15,0 0 0 0,0 0 2080 0,12-4 352 16,-1 2 80-16,3-1 16 0,0 0-2064 0,2 1-464 15,0-2 0-15,3 1 0 0,-2 2 0 0,1 0 0 16,1-1 0-16,1 1 0 0,1 1-256 0,0 0-48 16,-2 0 0-16,1 0 0 15,-1 1-1744-15,1-1-336 0,0-1-80 0</inkml:trace>
  <inkml:trace contextRef="#ctx0" brushRef="#br0" timeOffset="31033.95">23952 2940 28559 0,'0'0'1264'0,"-8"-5"272"0,0 4-1232 0,8 1-304 0,0 0 0 0,0 0 0 16,0 0 1792-16,0 0 320 0,0 0 48 0,0 0 16 0,0 13-1680 0,3-1-336 16,1 1-160-16,0 1 160 0,-2 3-160 0,1 3 0 15,0 0 0-15,0 5 0 0,1 3 0 0,0 0 0 16,-1 2 0-16,1 2 0 0,1 0 0 0,-1 2 0 15,0 0 0-15,1 0 0 0,2-2 0 0,-2 1 0 16,-3 0 0-16,0-6 0 16,-1 0-464-16,0 1-80 0,1-1-16 0,-2-3-15168 0</inkml:trace>
  <inkml:trace contextRef="#ctx0" brushRef="#br0" timeOffset="33413.57">18930 2904 4607 0,'0'0'400'0,"0"0"-400"0,0 0 0 0,0 0 0 16,0 0 2720-16,0 0 464 0,0 0 80 0,0 0 32 15,0 0-1968-15,0 0-400 0,0 0-80 0,0 0-16 16,10-5-528-16,-10 5-112 0,0 0-32 0,0 0 0 16,0 0-32-16,0 0 0 0,0 0 0 0,0 0 0 15,0 0 304-15,0 0 48 0,0 0 16 0,-4 11 0 16,-1-1 336-16,0-1 80 0,-1-1 16 0,-4 2 0 15,0 2-48-15,1 2-16 0,-2-1 0 0,1 3 0 0,-2 2-480 0,1 2-80 16,-1-1-32-16,0 5 0 0,0 2-96 0,1 1-32 16,-1-4 0-16,1 1 0 0,4-3-16 0,0-2-128 15,2-3 192-15,2-3-64 0,2-1 64 0,2-2 0 16,2-1 0-16,-3-9 0 0,6 9 0 0,1-1 0 16,-7-8 0-16,9 8 0 0,0-3-192 0,2 1 192 15,-1-5-192-15,3 4 192 0,-1-4-192 0,2 1 0 16,2-2 144-16,-1 0-144 0,1 0 0 0,4 0 128 15,0-2-128-15,3 1 0 0,1-3 0 0,3 2 0 16,-1-5 0-16,-2 2 0 0,0 0-240 0,-1-1-16 16,-1 1 0-16,1 3 0 15,-1-4-816-15,-3 2-160 0,-3-1-48 0</inkml:trace>
  <inkml:trace contextRef="#ctx0" brushRef="#br0" timeOffset="33735.58">19270 2918 28623 0,'-13'4'1264'0,"13"-4"272"0,-12 5-1232 0,2 2-304 0,1 2 0 0,4 2 0 16,1-1 416-16,0 0 32 0,4-10 0 0,-4 16 0 15,0 2-256-15,0 1-32 0,0 0-16 0,2 2 0 0,-1 1-144 0,-1 2 160 16,-1 0-160-16,-2 5 160 0,0 0-160 0,-1 3 0 16,0 2 0-16,0 0 0 0,-1 0 0 0,2-1 0 15,1-1 144-15,-2-1-144 0,0-1 0 0,2 0 0 16,1 0 0-16,-2-2 0 0,-1-3 0 0,2 1 0 16,-1-3 0-16,2 1 0 0,1-2-176 0,-2-1 0 15,-4-1 0-15,4 0 0 16,1-3-1168-16,2-1-224 0,0-3-48 0,5-4-10288 0</inkml:trace>
  <inkml:trace contextRef="#ctx0" brushRef="#br0" timeOffset="34291.71">19681 2974 11967 0,'0'0'1072'0,"0"0"-864"0,-9-1-208 0,-2 1 0 16,0 4 4224-16,0 0 816 0,2 2 144 0,3 4 48 16,-1 1-4192-16,1 1-832 0,-2 1-208 0,-1 4 0 15,2 0 0-15,-1 4 0 0,-1 4 0 0,0-1 0 16,0 1 0-16,1 1 0 0,4 4 0 0,-4 0 0 15,-1 4 0-15,0-3 0 0,-1 2 0 0,-1 0 0 16,-1-1 0-16,2-2 0 0,1-1 0 0,1-1 0 0,0 1 0 0,2-4 0 16,1-2 0-16,2-2 0 0,2-4 0 0,2-4 0 15,0 0 0-15,3 0 0 0,1-1 0 0,3-3 176 16,1-2-176-16,3-3 160 0,1-6 48 0,3 0 16 16,3-2 0-16,2 1 0 0,1-5-32 0,0-1-16 15,1-1 0-15,1-2 0 0,1 0-176 0,0-1 160 16,0-2-160-16,-3-2 160 0,-1-2-160 0,-2 1 0 15,1 0 0-15,-2 1 128 0,-2-1-128 0,-2-1 0 16,-2 1 0-16,0-3 128 0,-3-2-128 0,-2-2 0 16,-1-1 0-16,-1-1 0 0,0-2 0 0,0-1-144 15,-1-3 144-15,-1 2 0 0,-1 0-128 0,-2 3 128 16,-1 2 0-16,0 0 0 0,-3 4-128 0,0 3 128 16,-1 2 0-16,0 4 0 0,-2 0 0 0,-1 2 0 15,-1 1 0-15,-1 4 144 0,-2 0-144 0,0 3 160 0,1 2-160 0,-1 1 160 16,0 0-160-16,-1 4 0 0,-3-1 0 0,1 2 0 31,0 0-464-31,1 0 16 0,-3-1 16 0,3 1 0 16,-1 2-272-16,2-1-48 0,0 1-16 0,3-2 0 15,2-1-304-15,8-4-64 0,-9 1-16 0,9-1-10416 0</inkml:trace>
  <inkml:trace contextRef="#ctx0" brushRef="#br0" timeOffset="35081.25">19995 2888 17503 0,'0'0'768'0,"-6"-6"176"0,-4 2-752 0,3 1-192 15,-1 2 0-15,8 1 0 0,0 0 2944 0,0 0 576 16,-9 1 96-16,9-1 32 0,-11 7-2944 0,3 2-704 16,8-9 0-16,-7 8 0 0,-1 0 0 0,1-1-192 15,7-7 16-15,-8 8 16 16,2 0-368-16,6-8-80 0,-9 8-16 0,9-8 0 16,-5 10 160-16,5-10 16 0,-7 12 16 0,7-12 0 0,0 0 432 0,-4 12 0 0,4-12 0 0,0 0 0 15,-1 11 0-15,1-11-128 16,0 0 128-16,0 0 0 0,0 0 128 0,0 0 128 0,10 10 0 0,-10-10 16 15,12 4 112-15,0-4 0 0,-2-3 16 0,2-1 0 16,-2 0-160-16,2-1-48 0,0-2 0 0,0 1 0 16,-2-1-192-16,2 1 144 0,-2-2-144 0,1 1 128 15,-2-2-128-15,-1 3 0 0,-1-2 0 0,1 1 0 16,0 1 0-16,-1-1 0 0,-7 7 0 0,6-9 0 16,-6 9 0-16,0 0 0 0,0 0 0 0,0 0 0 15,0 0 144-15,3-9-144 0,-3 9 160 0,0 0-160 16,0 0 256-16,0 0-32 0,0 0-16 0,0 0 0 15,0 0 64-15,0 0 16 0,0 0 0 0,0 0 0 16,0 0 64-16,0 0 16 0,0 0 0 0,4-8 0 16,-4 8-128-16,10-6-32 0,2 2 0 0,-2 0 0 0,2 1-64 15,0 3-16-15,-1 0 0 0,4 0 0 16,0 0-128-16,1 0 0 0,-2 0 0 0,1 2 0 0,0 0 0 0,1 1 0 16,0-2 0-16,-2-1 0 0,0 0 0 0,1 0 0 15,-1 0 0-15,0 2 0 0,-1-1 0 0,-1 1 0 16,-2-2 0-16,1 0 0 0,-11 0 0 0,10 0 0 15,1 0 0-15,-11 0 0 0,12 0 0 0,-12 0 0 16,10 0 0-16,-10 0 0 0,10 4 0 0,-10-4 0 16,11 4 0-16,-11-4 0 0,0 0 0 0,0 0 0 15,0 0 0-15,9 7 0 0,-9-7 0 0,0 0 0 16,0 0 0-16,3 12 0 0,-3-2 0 0,0-10 0 16,-4 12 0-16,-2-1 0 0,0 2 128 0,-1-2-128 15,0 1 128-15,-1-1-128 0,-1 2 0 0,-2 2 128 0,1-1-128 16,-1 2 0-16,1 2 0 0,-1-1 0 0,1 5 0 0,0 4 0 15,-2 2 0-15,0-1 128 0,0 2-128 0,1 2 0 16,-1 1 128-16,-1-2-128 0,-1-2 0 0,3-2 128 16,2-1-128-16,1-3 0 0,0-3 0 0,3 0 0 15,0-2 0-15,2-2 0 0,1 0 0 0,-1-2-176 32,-1-3-544-32,2 0-112 0,2-10-32 0,-2 14-8848 0,0-4-1760 0</inkml:trace>
  <inkml:trace contextRef="#ctx0" brushRef="#br0" timeOffset="35548.31">20489 3407 10127 0,'0'0'896'0,"-10"4"-704"16,-1-3-192-16,2 5 0 0,1 1 4128 0,2 1 800 15,-1 0 144-15,1 0 48 0,-1 0-4096 0,2 1-832 16,5-9-192-16,-5 13 0 0,0 0 0 0,2 0 0 16,0 3 0-16,3-3 0 0,0-2 0 0,2 2 0 15,-1 0-128-15,3 2 128 0,0 0-192 0,1-3 0 16,2-1 16-16,0-1 0 0,3-1-64 0,0-1-16 0,2-3 0 0,-1-1 0 15,3-3 256-15,0-1 0 0,0-2 0 0,1-2-144 16,-1 0 144-16,0-1 256 0,2 0-64 16,-2-3-16-16,-2-3 80 0,1 2 32 0,0-3 0 0,1 2 0 15,1 0 224-15,-4-1 32 0,0-1 16 0,-1-1 0 16,1 2-64-16,-3-2-16 0,-2-2 0 0,1 2 0 16,0 2-96-16,0-1-32 0,-3 1 0 0,0 2 0 15,-4-3-96-15,-2 2-32 0,-1 1 0 0,3 9 0 16,-7-8-48-16,7 8-16 0,-9-9 0 0,-4 5 0 15,-4 0-160-15,1 2 160 0,2 0-160 0,-3 2 160 16,-3 0-160-16,0 3 0 0,0-1 0 0,-1 2 0 16,-1 2 0-16,1-2 0 0,0 1-160 0,0 0 160 15,2-1-1424-15,-1 0-192 0,2 0-48 16</inkml:trace>
  <inkml:trace contextRef="#ctx0" brushRef="#br0" timeOffset="38368.74">25729 2673 15663 0,'0'0'1392'0,"0"0"-1120"16,0 0-272-16,0 0 0 0,0 0 2896 0,0 0 528 16,0 0 96-16,0 0 32 0,0 0-2464 0,0 0-512 15,-9 9-80-15,1 2-32 0,0 0-256 0,0 3-48 0,0 0-16 0,-1 3 0 16,-1 1-16-16,-1 3-128 0,-2-2 192 0,0 5-64 16,0 1 0-16,-1 1 0 0,-2 1 0 0,2 1 0 15,2 2 32-15,-2 0 0 0,-3 1 0 0,1 4 0 16,2-1 64-16,2 1 16 0,1 0 0 0,0 1 0 15,2-3-240-15,4 0 176 0,3-3-176 0,2-3 160 16,3-1-160-16,2 1 160 0,6-4-160 0,0-2 160 16,2-3-160-16,1 0 0 0,0-3 0 0,3-2 0 15,2-2 0-15,4-1 128 0,1-5-128 0,1-1 0 16,1 0 0-16,0-4 0 0,-2 0 0 0,0-4 0 16,1-2 0-16,-1 0 0 0,-2-2 0 0,0 2 0 15,-2-5 0-15,-1-1 0 0,-2 1 0 0,0-2 0 0,-3 0 0 16,-2 0 0-16,-3-4 0 0,-2 2 0 0,-3 1 0 15,-2-2 160-15,-2-1-32 0,-2 3-128 0,-5-3 512 0,1 4 0 16,-3-3 0-16,-2 5 0 0,-2 2-32 16,-3 2-16-16,-3 1 0 0,-1-1 0 0,1 4-176 0,-2 2-32 15,-4 0-16-15,2 2 0 0,-1 0-240 0,1 3 0 16,-1-1 0-16,2 2 0 0,1 0 0 0,2 2 0 16,-1 1 0-16,2 0 0 0,4-1-192 0,3 1 32 15,5 0 0-15,-1 0 0 16,-1-2-480-16,3 2-80 0,5-8-32 0,0 11 0 15,0-11-2240-15,0 0-448 0</inkml:trace>
  <inkml:trace contextRef="#ctx0" brushRef="#br0" timeOffset="38863.48">26304 2819 16575 0,'0'0'736'0,"0"0"160"0,-13 0-720 0,0 0-176 0,1 2 0 0,0 3 0 16,-1 1 3040-16,0 3 576 0,0 1 112 0,-2 1 32 15,-4 4-2592-15,0 2-512 0,-1 1-96 0,1 4-32 16,0-1-352-16,0 4-176 0,-2-1 160 0,3 4-160 15,1 0 128-15,1 1-128 0,2 0 0 0,2-1 0 0,3 1 0 0,2-1 0 16,3-1 0-16,3-1 0 0,1-3 0 0,3-2 0 16,3 0 0-16,2-3 0 0,3-2 0 0,2-2 0 15,4-1 128-15,2-1-128 0,2-1 0 0,4-5 0 16,2-3 0-16,0 2 0 0,0-1 128 0,1-2-128 16,3-3 0-16,1 0 0 0,-2-2 128 0,-2-2-128 15,0-3 0-15,-3 0 144 0,-2-2-144 0,1 0 160 16,-2-1-160-16,-3-5 160 0,-2-2-160 0,-4 0 160 15,-2-2-160-15,-2 0 160 0,-3-4-32 0,-2 1 0 16,-4-1 0-16,-2 1 0 0,-4-3 0 0,-3 0 0 16,0-3 0-16,-1 3 0 0,-3 1-128 0,0-1 128 15,-2 1-128-15,0 3 128 0,-2-1-128 0,0 3 0 16,0 2 0-16,0 2 0 0,-1 2-192 0,-2 2 16 0,0 3 16 0,1 5 0 16,1-1-32-16,-1 3-16 0,1 0 0 0,4 2 0 31,2 0-256-31,0 2-48 0,1 1-16 0,0 1 0 15,11-4-1520-15,-8 1-288 0,8-1-64 0</inkml:trace>
  <inkml:trace contextRef="#ctx0" brushRef="#br0" timeOffset="39614.98">26759 2704 5519 0,'-20'4'496'0,"5"-2"-496"15,-5-4 0-15,3 4 0 0,3 0 4752 0,2 2 864 16,2 1 160-16,-3 1 48 0,-6-1-4320 0,6-1-864 15,4 1-160-15,-1 2-32 0,-2 2-208 0,2 0-48 16,0 0 0-16,4-1 0 0,1 0-192 0,-1-1 0 16,3 1 0-16,1 0 0 0,2 2 0 0,0-10 0 15,3 8 0-15,2 0 0 0,2 0-160 0,0-2 160 16,3 1-128-16,1-3 128 0,0-2 0 0,0 0 0 16,1-2 0-16,1 0 0 0,2 0 0 0,0 0 224 0,1-2-32 0,1 0 0 15,0-2 96-15,0 0 16 0,0-1 0 0,-2 1 0 16,-2-3-128-16,0 1-32 0,-1-1 0 0,0 1 0 15,-2-2-144-15,-2 0 0 0,-1 0 144 0,-3 1-144 16,-2-3 160-16,-2 1-32 0,-1 0-128 0,-2 0 192 16,-1 0-32-16,-2-3-16 0,-5 2 0 0,0 2 0 15,-1 1-144-15,-1 2 160 0,-2 1-160 0,2 2 160 16,2-2-160-16,-1 1 160 0,-1 2-160 0,0 1 160 16,1 0-16-16,12 0 0 0,0 0 0 0,0 0 0 15,-8 6-144-15,8-6 128 0,0 0-128 0,0 0 128 16,0 0-128-16,7 9 0 0,2 1 0 0,3-4 0 15,2-1 0-15,3-1 0 0,0-1-144 0,1 1 144 16,3 1 0-16,0-1 0 0,1-1 0 0,0 0 0 0,2-3 0 0,-2 2 0 16,-3-4 0-16,2 2 0 0,1 0 0 0,-1 0 0 15,0 0 0-15,-1 0 0 0,-1 0-128 0,0 3 128 16,-4 0 0-16,0-1 0 0,-2 1 0 0,0 1 0 16,-2 0 0-16,0 1 0 0,-11-5 0 0,8 6 0 15,-8-6 0-15,4 10 0 0,-4-10 0 0,1 13 0 16,-5 1 0-16,-1-1 0 0,-2-1 0 0,-3 2 0 15,-3-1 160-15,0 1-32 0,1 3 64 0,-1 2 32 16,-3-1 0-16,1 0 0 0,0 0-80 0,0 3-16 16,-2 1 0-16,-2 4 0 0,1 2-128 0,-1 2 0 15,-1 1 0-15,1 0 128 0,-1-1-128 0,0 0 0 16,1-1 0-16,1-2 128 0,-1 0-128 0,4-1 0 0,0-4 0 0,4-1 0 16,1-2 0-16,4-2 0 0,2-3 0 0,3-1 0 15,2 1 0-15,0-5-224 0,-1-9 48 0,0 0 16 31,9 6-2336-31,2-2-448 0</inkml:trace>
  <inkml:trace contextRef="#ctx0" brushRef="#br0" timeOffset="40011.44">27304 3289 15663 0,'-12'6'688'0,"2"-3"144"16,-3-1-656-16,-3 2-176 0,3 4 0 0,-3 1 0 0,-2 3 3456 15,1 0 640-15,3 1 144 0,-3 0 32 0,-3 0-3200 0,1 1-640 16,-2-1-128-16,3-1-32 0,-1 2-272 0,4-1 128 16,-1 0-128-16,6-1 0 0,0-2 0 0,4 2 0 15,-1-4 0-15,3 2 0 0,3 0 0 0,1-1 0 16,0-9 0-16,5 9 0 0,-5-9 0 0,13 5 0 15,0-1 0-15,2-1 0 0,2-1 0 0,2-4 0 16,3 0 160-16,-1-2-160 0,-1-1 208 0,1-1-32 16,1-2-16-16,0 1 0 0,0-1 96 0,-1 1 32 15,-4-3 0-15,-1 3 0 0,-3 0 96 0,-3 1 0 16,-2-2 16-16,-3 1 0 0,-5 7 128 0,3-9 32 0,-5-3 0 16,0 3 0-16,-1 0-96 0,-3 3-16 15,-6-1 0-15,-1 1 0 0,-1-4-128 0,-3 4-16 0,0-2-16 0,-2 3 0 16,0 4-288-16,-1-3 0 0,0 1 0 0,-1-1 0 31,0 2-448-31,3-4-160 0,2 1-32 0,3-1-16512 0</inkml:trace>
  <inkml:trace contextRef="#ctx0" brushRef="#br0" timeOffset="58295.15">18655 5587 13295 0,'0'0'576'0,"0"0"144"0,0 0-576 0,0 0-144 16,0 0 0-16,0 0 0 0,0 0 624 0,0 0 80 16,0 0 32-16,0 0 0 0,0 0 48 0,0 0 16 15,0 0 0-15,0 0 0 0,0 0-192 0,0 0-32 16,0 0-16-16,0 0 0 0,0 0 256 0,0 0 48 0,0 0 16 0,0 0 0 16,0 0 80-16,0 0 0 0,0 0 16 0,0 0 0 15,0 0-96-15,0 0-32 0,-3 12 0 0,3-12 0 16,-1 10-208-16,1 1-64 0,0 0 0 0,0 1 0 15,0 1-64-15,1 3 0 0,2-3-16 0,-2 1 0 16,1 2-96-16,-1-1-16 0,1 4 0 0,1 0 0 16,1-1-32-16,-1 3-16 0,-2 3 0 0,1-1 0 15,2 3-48-15,0-2-16 0,-1 1 0 0,1-1 0 16,1 1-16-16,-1 0 0 0,0 0 0 0,-2-1 0 16,1 1 16-16,1-1 0 0,0 0 0 0,0 1 0 15,0 0 48-15,1 1 16 0,-1 1 0 0,1 1 0 16,0 3-48-16,0 0-16 0,2 2 0 0,-1-3 0 15,2 3-64-15,-1-1-16 0,-1-1 0 0,1 2 0 0,1-3-192 16,0 3 0-16,1-1 0 0,-3-3 0 0,1 0 144 0,1-2-16 16,1 6 0-16,-2-5 0 0,-1 0 256 0,0 2 64 15,2 0 0-15,0 1 0 0,-3 0-128 0,2 0 0 16,-1 1-16-16,-1-2 0 0,-2 0-112 0,1 1 0 16,0-2-16-16,0-1 0 0,-2 1 0 0,1 0 0 15,-1 1 0-15,1-3 0 0,2 4-16 0,-1 3 0 16,0-1 0-16,0 1 0 0,1-4 32 0,2 1 0 15,-2 0 0-15,0 2 0 0,0 1-192 0,1-3 0 16,-1-1 144-16,1 1-144 0,-2 2 0 0,0 1 144 16,-1-2-144-16,-1 2 0 0,0 2 192 0,-1-3-64 15,-1 1 0-15,-1 0-128 0,-3 1 192 0,0-2-64 16,0 0 0-16,0-1-128 0,0 1 256 0,-1-2-64 16,0 3-16-16,2-7 0 0,-1 1-48 0,0 0-128 0,-1 1 192 0,2 4-64 15,1-2-128-15,1 0 128 0,2 1-128 0,-2-1 128 16,-1 0-128-16,1-1 0 0,0 0 0 0,-1 0 128 15,1 0-128-15,0-1 0 0,-2-2 144 0,0-1-144 16,0 4 0-16,0-1 144 0,2-2-144 0,-1-1 0 16,0-1 176-16,-1 1-176 0,1 2 160 0,-1-2-160 15,-1 0 0-15,0-1 128 0,0 1-128 0,2 2 0 16,-2 2 0-16,-2 2 0 0,0-1 128 0,1-1-128 16,0-4 0-16,-1 1 0 0,0 1 128 0,1-2-128 15,1-2 0-15,0 0 144 0,1-3-144 0,2 0 128 16,0-2-128-16,1 1 192 0,0-1-192 0,0 1 192 15,-2-2-192-15,2 0 128 0,3 3-128 0,-2 1 128 0,-1-1-128 16,3 1 0-16,-2 2 0 0,0-1 0 0,-1 3 0 16,0-2 0-16,0-1 128 0,2 1-128 0,-2-1 0 0,1 1 0 15,2-1 0-15,-3-1 0 0,1 2 0 0,-1-2 0 16,0-1 0-16,0-2 0 0,1 1 0 0,-1-2 128 16,0 2-128-16,1 1 0 0,2 0 128 0,-2 1-128 15,-1 0 128-15,2 7-128 0,-1-2 160 0,2 4-160 16,-2 3 192-16,0-3-192 0,-1 2 0 0,3 0 0 15,-1-6 0-15,0 2 0 0,-2 1 144 0,1-4-144 16,0 1 0-16,1 0 144 0,-2 2-144 0,0-1 0 16,1 0 0-16,2-2 0 0,-1 3 0 0,2 2 0 15,-1 2 0-15,-1-2 0 0,0-2 0 0,-2 0 0 16,-2-1 0-16,0 0 0 0,-1-1 0 0,0 0 0 16,1-1 144-16,-1 2-144 0,-1-2 0 0,0 0 0 0,1-1 0 0,-1-1 0 15,-2 1 0-15,2-1 0 0,1-2 0 0,-3 3 128 16,-1 3-128-16,1 5 0 0,2-2 0 0,1-1 0 15,-1-2 0-15,1 2 0 0,0 1 0 0,1-2 0 16,-1-2 0-16,2-4 0 0,-2-2 0 0,2-3 0 16,-2-1 0-16,1 0 0 0,-1-1 0 0,-1 1 0 15,0-3 0-15,0 3 0 0,-2 2 0 0,1-4 128 16,-1 2-128-16,1-1 0 0,0-2 0 0,0 3 0 16,-2-3 0-16,2 2 128 0,0-2-128 0,0 1 0 15,-1-1 0-15,1 2 0 0,-1 1 0 0,2 0 0 16,0 0 0-16,1-1 0 0,1 0 0 0,-1-2 0 15,2 2 0-15,-1-4 0 0,-3 1 0 0,3 0 0 16,-1-1 0-16,-1-1 0 0,-1 2 0 0,0-2 0 0,1-3 0 0,1 2 0 16,1-2-144-16,-2 1 144 0,1 0 0 0,0 2 0 15,3-11-144-15,-2 9 144 0,-1 1 0 0,-1-1 0 16,4-9 0-16,-1 9 0 0,0-1 0 0,1-8 0 16,-2 11 0-16,1-2 0 0,1 0 0 0,0-9-128 15,1 12 128-15,1-3 0 0,-1 0 0 0,-1 3-128 16,0-12 128-16,3 9 0 0,-3-9 0 0,2 10-128 15,-2-10 128-15,2 12 0 0,0-3 0 0,-2-9 0 16,1 9 0-16,-1-9 0 0,0 11 0 0,0-2 0 16,0-9 0-16,3 10 0 0,-3-10 0 0,0 0-128 15,4 11 128-15,-4-11 0 0,0 0 0 0,4 10 0 16,-4-10 0-16,2 9 0 0,-2-9 0 0,0 0-128 16,4 11 128-16,-4-11 0 0,2 9 0 0,-2-9 0 15,0 0 0-15,1 11 0 0,2 0 0 0,-2-2 0 0,-1-9 0 0,0 0 0 16,0 0 0-16,5 9 0 0,-5-9 0 0,0 0 0 15,4 11 0-15,-4-11-128 0,0 0 128 0,0 0 0 16,8 7 0-16,-8-7 0 0,9 6 0 0,-9-6 0 16,0 0 0-16,0 0 0 0,0 0 0 0,12 6 0 15,-2 1 0-15,-10-7-128 0,8 6 128 0,-8-6 0 16,0 0 0-16,0 0 0 0,0 0 0 0,12 7 0 16,-12-7 0-16,10 4 0 0,-10-4 0 0,0 0 0 15,12 3 0-15,-12-3 0 0,12 0 0 0,-12 0 0 16,11 3 0-16,-11-3 0 0,0 0 0 0,13 1 0 15,-13-1 0-15,11 3 0 0,-11-3 0 0,12 1 0 16,-12-1 0-16,13 0 0 0,0 0 0 0,-3 4 0 0,-10-4 0 0,12 0 0 16,-2 0 0-16,1 2 0 15,-11-2 0-15,13 1 0 0,-2 0 0 0,1 2 0 0,1-1 0 0,-1 2 0 16,-2-4 0-16,2 0 0 0,4 2 0 0,-1-2-128 16,1-2 128-16,2 2 0 0,2 0 0 0,-1 0 0 15,1 0-128-15,1 0 128 0,1 0 0 0,0-2 0 16,-1 2 0-16,0 0 0 0,-2 2 0 0,1-2 0 15,-1 0 0-15,1 2 0 0,0-1 0 0,-1 0 0 16,3-2 0-16,-1 0 0 0,0-1 0 0,1-2-128 16,2 2 128-16,0-1 0 0,2 2 0 0,2-2 0 15,-2-1 0-15,1 2 0 0,1-1 0 0,2 2-128 16,-2-2 128-16,0 2 0 0,-1-2 0 0,-1 1 0 16,-1-1 0-16,-3 2 0 0,-1-3 0 0,-1 3 0 15,-2 1 0-15,0 1 0 0,-1 3 0 0,0-3 0 0,-1 0 0 0,-1 2 0 16,1 2 0-16,0-1 0 0,-1-1 0 0,1-1 0 15,-1-2 0-15,4 2 0 0,0 0 0 0,0 2 0 16,-1-4 0-16,-1 0 0 0,0 0 0 0,1 0 0 16,0 0 0-16,-1 0 0 0,0 0 0 0,0 3 0 15,0-2 0-15,0-1 0 0,-1-1 0 0,-2 1 0 16,-1 1 0-16,-1 0 0 0,-1 1 0 0,1 0 0 16,-12-2 0-16,14 4 0 0,-2 0 0 0,-1 0 0 15,-11-4 0-15,11 3 0 0,-11-3 0 0,12 4 0 16,-1-2 0-16,-11-2 0 0,0 0 0 0,10 5 0 15,-10-5 128-15,10 4-128 0,-10-4 0 0,0 0 0 16,12 4 128-16,-3 0-128 0,-9-4 0 0,0 0 0 0,13 5 0 0,-1-1 0 16,-12-4-176-16,12 4 176 0,-12-4 0 15,0 0 0-15,11 3 0 0,-11-3 0 0,0 0 0 0,12 1 0 16,-3-1 0-16,-9 0 0 0,0 0 0 0,0 0 0 16,0 0 0-16,0 0 0 0,0 0 0 0,0 0 0 15,0 0 0-15,11-4 128 0,-3 0-128 0,-8 4 192 16,0 0-192-16,6-9 192 0,2 3-192 0,-2-2 0 15,1-3 0-15,-2 2 128 0,-5 9-128 0,7-10 0 16,-3-5 0-16,0 1 0 0,-1 0 0 0,1-3 0 16,2 0 0-16,-4-1 0 0,-2-1 0 0,1 0 128 15,3-1-128-15,-4-3 0 0,-1 1 128 0,0-2-128 16,-1 1 0-16,1-5 128 0,0 1-128 0,0-2 128 16,-1-2-128-16,1 0 128 0,0-6-128 0,-3-2 0 15,-1-1 0-15,1-3 128 0,1-3-128 0,0 0 0 0,-2-1 0 0,1 0 128 16,-1 1-128-16,1-7 0 0,2 0 0 0,-2-4 128 15,0-2-128-15,0-1 0 0,1 0 0 0,1 4 0 16,-1 0 0-16,-1 2 0 0,3 2 0 0,-1 0 0 16,1 0 0-16,0 0 0 0,-2-6 0 0,2 4 0 15,-2 0 0-15,-1 3 0 0,2 2 0 0,-1 1 0 16,3-1 0-16,-1 0 128 0,-2-2-128 0,2-1 0 16,0-3 0-16,1-2 0 0,-3-2 0 0,3 2 0 15,-3-1 0-15,3 4 0 0,0-4 128 0,-1 1-128 16,0-4 0-16,1 2 0 0,0 0 0 0,0 4 0 15,-4 3 0-15,3 4 0 0,1 2 0 0,-2 3 0 16,2-4 128-16,-2 2-128 0,0-1 0 0,1-2 128 16,1-2-128-16,-1 5 0 0,1 2 0 0,0 0 0 15,-1 2 0-15,2 2 0 0,-2-3 0 0,2 1 0 0,-1-2 0 0,1-2 0 16,0-3 0-16,-1-1 0 0,2-5 0 0,-2 3 0 16,0 3 0-16,1-1 0 0,-1-4 0 0,3 6 0 15,-2 3 0-15,0-1 0 0,-1-4 0 0,0 2 0 16,0 0 0-16,0 0 0 0,-1 4 0 0,0 0 0 15,-2 3 0-15,-1 2 0 0,0 3 0 0,0 2 0 16,-1 2 0-16,1 1 0 0,0-1 0 0,0 1 128 16,-1-1-128-16,3-3 0 0,0 0 0 0,0-1 0 15,0-3 128-15,2 1-128 0,-1-2 0 0,1 0 0 16,0 3 0-16,1 0 0 0,1 1 0 0,0 3 0 16,-2-1 0-16,2-1 0 0,-2 0 0 0,1-2 0 15,0-3 0-15,-2 2 0 0,1-1 0 0,-1 2 0 16,-1-3 0-16,2 0 0 0,-4 2 0 0,3 3 0 0,1 0 0 0,-3 3 0 15,1 0 0-15,-1-1 0 0,-1 1 0 0,2 1 128 16,-1 0-128-16,0 0 0 0,1-1 0 0,1 0 0 16,-2-2 0-16,2-2 0 0,1 1 0 0,0 1 0 15,-2 2 0-15,2 1 0 0,0 0 0 0,0 1 0 16,-1 2 0-16,0 1 0 0,-1 2 0 0,1-3 0 16,-1 2 0-16,-1 0 0 0,2 1 0 0,-2-1 0 15,0 0 0-15,1-2 0 0,-1 1 0 0,2 1 0 16,-2-1 0-16,2 1 0 0,-2 0 0 0,2-1 0 15,0 1 0-15,1 3 0 0,0-2 0 0,0 1 0 16,2 1 0-16,0 1 0 0,0 1 0 0,1 1 0 16,-1-3 0-16,1 4 0 0,2 0 0 0,-1 1 0 15,-1-2 0-15,1 1 0 0,0 1 0 0,0 2 0 0,-2 0-128 0,1-2 128 16,-2 4 0-16,0-2 0 0,-1 0 0 0,0 2 0 16,0 3 0-16,0-2 0 0,-2-9 0 15,0 8 0-15,2 4 0 0,0 1 0 0,0-1 0 16,0 9 0-16,2-9 0 0,-2-3-128 0,2 2 128 15,1 1 0-15,-2 2 0 0,-1-1 0 0,2 0 0 16,0 2 0-16,-2 6 0 0,0 0 0 0,3-7 0 16,-2 1 0-16,-1 6 0 0,1-7-128 0,-1 7 128 15,3-7 0-15,-3 7 0 0,0 0 0 0,-1-7 0 16,-1-1 0-16,2 8 0 0,0 0 0 0,0 0 0 16,-3-6 0-16,3 6 0 0,0 0 0 0,0 0 0 15,0 0 0-15,-10-2 0 0,10 2 0 0,0 0 0 16,0 0 0-16,-10 2 0 0,10-2-128 0,-9 1 128 15,9-1 0-15,0 0 0 0,0 0 0 0,-12 3 0 0,12-3 0 0,0 0 0 16,0 0 0-16,-10 0 0 0,2-4 0 0,8 4 0 16,-11-3 0-16,11 3 0 0,0 0 0 0,-13 1 0 15,2-1 0-15,-1 0 0 0,0-1 0 0,2 1 0 16,-3 0 0-16,0 1 0 0,0 1 0 0,-3-1 0 16,0-1 0-16,-1 3 0 0,-2 1 0 0,-1-1 0 15,2 0 0-15,-2 0 0 0,1-3 128 0,-2 0-128 16,-1 0 0-16,-2 2 0 0,1 0 0 0,0 0 0 15,-1-1 0-15,1 1 0 0,-1-2 0 0,2 1 0 16,-3 3 0-16,0 0 0 0,-1 1 0 0,-1-2 0 16,0-2 0-16,-2-1 0 0,-1 0 0 0,-3 3 0 15,-1-2 0-15,2 2 0 0,2-1 0 0,0-1 0 0,1 1 0 16,-1-2 0-16,1-3 0 0,2 3 0 16,1-2 0-16,1 2 0 0,1 2 0 0,-1-2 0 0,1 3 0 0,-1-1 0 15,-1 2 0-15,-1-1 0 0,-2 0 0 0,-1-1 0 16,0-1 0-16,0 5 0 0,-1-2 0 0,2 2 0 15,5-1 0-15,-4 1 0 0,0-3 0 0,2 0 0 16,1 1 0-16,1 1 0 0,0 2 0 0,0-3 0 16,2-1 0-16,4 0 0 0,-2 0 0 0,2-2 0 15,-2-1 0-15,2 1 0 0,1 1 0 0,0-1 0 16,0-1 0-16,3 0 0 0,0-1 0 0,-1-1 0 16,2 1 0-16,0 1 0 0,1-1 0 0,1 2 0 15,-1 0 0-15,0 2 0 0,-1 1 0 0,3-2 0 16,10-2 0-16,-12 4 0 0,2 2 0 0,10-6 0 15,-10 5 0-15,1 0 0 0,9-5 0 0,-10 7 0 16,1 0 0-16,9-7 0 0,0 0 0 0,-11 8 0 0,0-1 0 0,11-7 0 16,0 0 0-16,0 0 0 0,-11 6 0 0,11-6 0 15,0 0 0-15,-8 4 0 0,8-4 0 0,0 0 0 16,0 0 0-16,0 0 0 0,0 0 0 0,0 0 0 16,0 0 0-16,0 0 0 0,0 0 0 0,0 0 0 15,0 0 0-15,0 0 0 0,-2 11 0 0,2-11 0 16,0 0-144-16,1 10 144 0,-1-10 0 0,4 9 0 15,2-2 0-15,-6-7 0 0,0 0 0 0,0 0 0 16,8 9 0-16,-8-9 0 0,0 0 0 0,5 5 0 16,-5-5 0-16,0 0 0 0,6 6 0 0,-6-6 0 15,0 0 0-15,0 0 0 0,0 0 0 0,4 10 0 16,-4-10 0-16,0 0 0 0,0 0 0 0,0 0 0 0,0 0 0 0,0 0 0 16,0 0 0-16,5 9 0 0,-5-9 0 0,0 0 0 15,5 8 0-15,-1-1 0 0,-4-7 0 0,5 8 0 16,-5-8 0-16,5 7 0 0,-5-7 0 0,4 8 0 15,-4-8 0-15,0 0 0 0,5 7-176 0,-5-7 176 16,11 4-160-16,-2-2 160 16,-9-2-1536-16,10-2-224 0,-2-3-32 0,4-1-13184 15,0-4-2640-15</inkml:trace>
  <inkml:trace contextRef="#ctx0" brushRef="#br0" timeOffset="59179.34">17620 4603 6447 0,'0'0'576'0,"0"0"-576"15,0 0 0-15,0 0 0 0,0 0 3744 0,0 0 640 16,0 0 128-16,0 0 32 0,0 0-2992 0,0 0-592 16,0 0-112-16,0 0-16 0,0 0-208 0,0 0-48 15,0 0 0-15,0 0 0 0,-4 13 112 0,5 1 16 16,0 0 0-16,3 2 0 0,0 0-128 0,3 2 0 16,-1 3-16-16,1 5 0 0,-1 3-112 0,3-2-32 15,-2 0 0-15,-1 2 0 0,0 0-32 0,0-1 0 16,-1 1 0-16,1-3 0 0,-2 0 16 0,1 2 0 15,-1-4 0-15,0 1 0 0,0-1-160 0,-2-5-48 16,1-1 0-16,1 2 0 0,1 2-192 0,1-5 0 16,-2-1 128-16,2-2-128 15,0-1-288-15,1 0-96 0,-2 0-32 0,1-2 0 16,1-4-2256-16,-7-7-448 0,8 6-80 0</inkml:trace>
  <inkml:trace contextRef="#ctx0" brushRef="#br0" timeOffset="59837.88">17935 4755 15663 0,'0'0'688'0,"0"0"144"0,0 0-656 0,-1-8-176 16,-3-1 0-16,4 9 0 0,3-8 3744 0,-1 1 720 16,-2-1 144-16,4 0 16 0,0-1-3664 0,1 0-720 15,0 1-240-15,2 0 128 0,-2-1 0 0,2 0 16 16,-2 1 0-16,0-2 0 0,-1-2-144 0,3 3 0 16,-1 0 0-16,5 1 0 0,-1 0 160 0,0 1-160 15,-2 1 192-15,1-1-192 0,0 1 224 0,1-1-64 16,-3 1-16-16,4 2 0 0,-1 0 240 0,1 1 32 15,-11 3 16-15,11 0 0 0,1-3-112 0,-1 1 0 16,-11 2-16-16,11 2 0 0,-11-2-112 0,12 5 0 16,-1 0-16-16,-2 1 0 0,-9-6-176 0,7 8 0 15,0 3 0-15,-2 0 0 0,-5-11 0 0,7 12 0 0,-3 4 0 0,0-1 0 16,-2 1 0-16,1 1 0 0,-1 0 0 0,0 1 0 16,-2 2 0-16,-2 2 0 0,1-1 128 0,0 2-128 15,-1-2 0-15,0 1 0 0,-2-1 0 0,0 0 0 16,-1-1 0-16,0-1 160 0,-1 2-32 0,1-1-128 15,-3-5 0-15,-1 1 0 0,0 0 0 0,1-3 0 16,-1-3 0-16,0 0 0 0,-1 1 0 0,-1-2 0 16,1-5 0-16,-2 1 0 0,0 2 0 0,1-1 0 15,0-1 144-15,2-1-144 0,-3-1 0 0,2-2 144 16,1-1-144-16,0-1 0 0,-1-2 0 0,10 3 0 16,0 0 0-16,0 0 0 0,-6-8 0 0,2 1 0 15,4 7 0-15,0 0-144 0,0 0 144 0,4-11-160 0,-1 2 160 16,-3 9 0-16,0 0 0 0,7-8 0 0,4 2 0 0,-1 3 0 15,-10 3 0-15,13-4 0 0,2 2 0 16,-2-2 0-16,0 2 0 0,1 2 128 0,2 3-128 0,-1 0 0 16,0-1 128-16,-1 0-128 0,0-2 0 0,-1 0 128 15,0 0-128-15,0 2 0 0,0 1 0 0,-1 1 0 16,-12-4 0-16,15 2 0 16,-2-2-496-16,0 0-16 0,-3 0 0 0,-10 0 0 15,12-1-1840-15,-12 1-368 0,0 0-80 0</inkml:trace>
  <inkml:trace contextRef="#ctx0" brushRef="#br0" timeOffset="60611.46">18599 4493 22111 0,'0'0'1968'0,"0"0"-1584"15,0 0-384-15,-8 0 0 0,8 0 2192 0,-9 0 368 0,9 0 64 0,0 0 0 16,-9 3-2096-16,2 2-528 0,-1 3 0 0,2 1 0 16,-1 0 0-16,0 3 0 0,-4 1 0 0,-1 1 0 15,-14 21 0-15,15-15-192 0,-1 2 192 16,1 3 0-16,2 1 0 0,1-4 0 0,3 2 0 15,0-4 336-15,0 3 16 0,0-1 0 0,1-1 0 16,-2-2-128-16,4-1-32 0,1-1 0 0,2-1 0 16,1-3-192-16,4-2 128 0,-6-11-128 0,9 10 0 15,0-1 192-15,4-2-48 0,1-4-16 0,1 1 0 16,-2-2-128-16,4-1 192 0,4-4-192 0,1-1 192 16,0 1-192-16,-3-4 160 0,-3-3-160 0,0 1 160 15,-2-2-160-15,0 1 160 0,-2 1-160 0,-1-3 160 16,-5 0 32-16,-1 0 16 0,-1 1 0 0,-1-5 0 0,-3-1 240 0,-2-1 64 15,1-1 0-15,-1 0 0 16,-2 2 32-16,1-3 16 0,-1 1 0 0,-1 1 0 0,-3 2-144 16,-1 0-32-16,0 3 0 0,-2 2 0 0,0-1-192 0,-1 1-32 15,-2 2-16-15,-1 3 0 0,1 2-144 0,-2 1 0 16,-2 2 0-16,4-3 0 0,1 3 0 0,0-1 0 16,-2 2 0-16,4 0 0 0,0 2-432 0,2-1 48 15,1 0 0-15,8-1 0 16,0 0-1536-16,0 0-288 0,-8 3-64 0,8-3-8160 15,0 0-1648-15</inkml:trace>
  <inkml:trace contextRef="#ctx0" brushRef="#br0" timeOffset="61121.97">18880 4498 28559 0,'0'0'2544'0,"0"0"-2032"0,-7-5-512 0,7 5 0 15,-7-4 976-15,7 4 112 0,-9-1 0 0,9 1 16 16,0 0-704-16,-8 3-144 0,8-3-16 0,-8 3-16 16,8-3-80-16,-9 7-16 0,3 0 0 0,-1 0 0 15,2 4-128-15,0 1 0 0,-2-1 0 0,2 1 0 16,-2 2 0-16,2 2 0 0,0 1 0 0,1 2 0 15,0-2 176-15,0 3 0 0,2 1 0 0,0 1 0 0,1 1 16 0,1 2 16 16,3 0 0-16,1-4 0 0,1-2-208 0,3 0 128 16,-1-4-128-16,4 0 0 0,-1-1 128 0,2-1-128 15,0 0 0-15,2-2 144 0,2-5-144 0,1-3 160 16,1 1-160-16,2-2 160 0,-1-2-160 0,2-1 128 16,0 0-128-16,0-5 128 0,-2-1-128 0,2-3 192 15,3 0-192-15,-2 0 192 0,-1-4-64 0,-2 1 0 16,-2-5 0-16,0 3 0 0,-1-5 192 0,-2-1 48 15,-2 2 0-15,-2-1 0 0,-1-2-160 0,-3 1-16 16,-3-4-16-16,1 2 0 0,-4-1 0 0,-1 5 0 16,-4-1 0-16,-2 2 0 0,-2-2-16 0,-1 3 0 15,-3 0 0-15,-2 2 0 0,0 0 112 0,-4 2 32 16,-3 2 0-16,1-2 0 0,1-2-64 0,-1 2-16 16,-1 3 0-16,1-1 0 0,-1 4 0 0,2 1 0 0,0 0 0 0,2 1 0 15,0-1-224-15,4 1 0 0,1 3 0 0,2 2 0 31,-1-3-1392-31,3 2-208 0,9 1-64 0,0 0-15616 0</inkml:trace>
  <inkml:trace contextRef="#ctx0" brushRef="#br1" timeOffset="65004.78">19245 5437 15663 0,'-11'-8'1392'0,"3"4"-1120"16,-3 0-272-16,1 1 0 0,1-1 1920 0,1 0 320 16,2 0 64-16,-1 1 0 0,7 3-1760 0,0 0-352 15,-9-4-192-15,9 4 192 0,0 0-192 0,-7-2 0 16,7 2 0-16,-6-6-176 0,6 6 336 0,0 0 64 15,0 0 16-15,0 0 0 0,0 0 576 0,0 0 112 16,0 0 32-16,0 0 0 0,-7 8-448 0,7-8-64 0,-2 12-32 0,-1 0 0 16,-1-1-96-16,0 4 0 15,-2-1-16-15,-3 3 0 0,-2 1 32 0,-2 3 16 0,-2-3 0 16,-4 5 0-16,-2 3 160 0,-1 0 16 0,-1 0 16 0,-3 5 0 16,-3 3 32-16,0 1 0 0,-1 0 0 0,2 1 0 15,-1-1-272-15,2-3-48 0,-1 2-16 0,4-4 0 16,1 0-240-16,4-2-128 0,1-2 128 0,5-3-208 31,5-3-2224-31,4-2-448 0,3-4-96 0</inkml:trace>
  <inkml:trace contextRef="#ctx0" brushRef="#br1" timeOffset="65370.2">19921 5281 27807 0,'0'0'1232'0,"0"0"256"0,0 0-1184 0,-9 7-304 16,-2-1 0-16,1 0 0 0,-1 3 720 0,2 0 96 15,0-1 16-15,1 3 0 0,-1 2-336 0,0 4-64 16,-1-3-16-16,-1 8 0 0,1-2-288 0,-2 3-128 15,0-1 0-15,-3 6 128 0,-2 2-128 0,-3 0 0 16,-2 2 0-16,-1 5 0 0,-4 1 0 0,0 3 0 16,-2 6 0-16,-5 3 0 0,-3-1 0 0,-1 4 0 0,0-5 0 15,0-1 0-15,0-2 0 0,-1 1 0 0,0 1 0 0,-1-1 0 16,-2 0 0-16,3 1 0 0,4-2 0 0,1-1 0 16,1 0 0-16,3-2 0 0,2-4 128 0,2 1-128 31,-1-1-496-31,5-3-128 0,5-2-16 0,4-3-16 15,4 0-864-15,1-6-160 0,-1-1-48 0,3-4-9984 0</inkml:trace>
  <inkml:trace contextRef="#ctx0" brushRef="#br1" timeOffset="65787.92">20227 5440 11967 0,'3'-9'1072'0,"-3"9"-864"0,0 0-208 0,0-7 0 0,1 1 2720 0,-1 6 496 15,0 0 112-15,0 0 0 0,0 0-2304 0,0 0-448 16,0 0-112-16,-9 1-16 0,9-1-96 0,-10 8-32 15,-4-1 0-15,0 5 0 0,-3 0-80 0,-2 2-32 16,-4 3 0-16,0 0 0 0,0 3 128 0,-1 1 32 16,1 2 0-16,-3 3 0 0,-1 4 64 0,-1 4 16 15,-1 3 0-15,-1 3 0 0,0 7 16 0,0 1 16 16,-1 0 0-16,-2 1 0 0,-1 1-192 0,-2 4-32 0,-5-1-16 0,1 10 0 16,-2 3-240-16,1 5 0 0,-1 2 0 0,1 0 0 15,4-1 0-15,-1 1-128 0,-1-4 128 0,0 5-208 16,-2 2 0-16,2-3 0 0,3-4 0 0,-2-3 0 15,0-6 208-15,1-3 0 0,1 0-160 0,7-4 160 32,6 2-512-32,3-8-48 0,5-7 0 0,4-5 0 15,5-5-2080-15,0-9-432 0</inkml:trace>
  <inkml:trace contextRef="#ctx0" brushRef="#br1" timeOffset="66204.59">20363 6391 29247 0,'0'0'1296'0,"0"0"272"0,-7-4-1248 0,7 4-320 16,-10-2 0-16,2 1 0 0,8 1 448 0,-10 0 48 16,-1 1 0-16,2 4 0 0,-1 3-336 0,-1 2-160 15,-1 2 160-15,-1 5-160 0,-1 1 0 0,-4 6 0 16,-6 3 0-16,0 3 0 0,-8 1 0 0,1 2 0 0,0 2 0 0,-2 4 0 16,2 4 0-16,0 4 0 0,-2 5 0 0,0 1 0 15,1-4 0-15,-3 1 0 0,-3-1 0 16,-1 2 144-16,-4 1 144 0,-4 4 32 0,-5 0 0 0,-2 4 0 15,1 4 288-15,0 1 64 0,3 2 16 0,-1-3 0 16,0-3-160-16,3 0-16 0,-1 2-16 0,1 2 0 16,-1 2-288-16,4-4-48 0,6 0-16 0,3-8 0 15,2-1-144-15,4-7-192 0,4-1 32 0,6-8 16 16,5-3-768 0,5-5-160-16,5-8-16 0,3-1-16 0,2-7-2160 0,0-14-448 0</inkml:trace>
  <inkml:trace contextRef="#ctx0" brushRef="#br1" timeOffset="66571.98">20453 7217 17503 0,'-12'14'1552'0,"-4"4"-1232"15,-2 1-320-15,-1 3 0 0,-4 2 2208 0,1 4 384 16,-1 3 80-16,-1 2 16 0,1-1-2064 0,-5 5-416 16,0-3-80-16,-2 2 0 0,0 1-128 0,0 2 0 0,-3 3-176 0,2 2 176 15,0 3 0-15,-1 5 0 0,1 1 0 0,-2 3 0 16,1-3 464-16,-2-1-16 0,-3-1 0 0,-2-1 0 15,-5 3 176-15,0 1 16 0,-2 2 16 0,-2 6 0 16,-4 2-64-16,1 1-16 0,1 0 0 0,3 0 0 16,2-1-64-16,-2 2 0 0,-1 4-16 0,1 3 0 15,0 4-336-15,2-2-160 0,4 1 160 0,5-6-160 32,4-3-448-32,3-3-176 0,3-1-32 0,7-4-9504 0,3-2-1888 0</inkml:trace>
  <inkml:trace contextRef="#ctx0" brushRef="#br1" timeOffset="66956.82">20415 8536 4607 0,'-14'12'400'0,"-6"2"-400"16,-3 3 0-16,-5 4 0 0,-3 4 6544 0,0 5 1232 0,-2 0 240 0,-4 2 48 31,0 0-6912-31,-1 3-1376 0,0 3-288 0,2 7-48 0,-1 6 560 0,1 1 0 0,-1 2 0 0,-1-2 0 15,0-3 0-15,-1 1 0 0,-4 1 0 0,-1 3 0 16,-4 8 0-16,-2 3 144 0,-1 4 16 0,1 1 0 16,1 1 208-16,2-3 32 0,4-3 16 0,0 1 0 15,-2 5-416-15,0-1 128 0,2 0-128 0,2-4 0 32,-1-6-256-32,-2-6-128 0,1 1-16 0,9-5-16 0,8-7-2720 15,3-7-560-15</inkml:trace>
  <inkml:trace contextRef="#ctx0" brushRef="#br1" timeOffset="67338.42">20307 9483 10127 0,'-8'6'896'0,"-3"2"-704"16,0 0-192-16,-5 3 0 0,-2 5 6816 0,-3 0 1328 15,1 3 272-15,1 2 48 0,-1 0-6864 0,-1 2-1360 16,-1 1-240-16,0 2-128 0,3 1 128 0,-1 3 0 16,-2-1 0-16,-2 2 128 0,1 2-128 0,-1 2 0 15,1 3 0-15,-3 5-128 0,-1 4 128 0,-3 1 0 0,-3 0 0 0,-4 2 0 16,-4 1 0-16,-6 2 0 0,-3 3 0 0,-6 4 0 15,-4 3 192-15,3 3 0 0,2 3 16 0,0 2 0 16,-2-3-208-16,1-1 144 0,0 1-144 0,0 0 128 16,0 2-128-16,5-4-176 0,4-3 48 0,8-7 0 31,5-7-448-31,5-8-96 0,7-8-16 0,6-4 0 16,5-7-144-16,4-3-48 0,6-4 0 0,5-3 0 15,-4-12-1872-15,15 1-368 0,4-2-80 0,3-9-9216 0</inkml:trace>
  <inkml:trace contextRef="#ctx0" brushRef="#br1" timeOffset="67653.31">20401 10439 36399 0,'-32'29'1600'0,"9"-8"352"0,-6 5-1568 0,-3 4-384 16,-5 1 0-16,-3 3 0 0,1-1 704 0,2-1 48 15,3 2 16-15,2-2 0 0,-1-1-288 0,2 0-48 16,2 0-16-16,0 1 0 0,1 0-64 0,0 2-16 16,1 5 0-16,-3 4 0 0,-1 4-336 0,-3 2 0 15,-4-3 0-15,-3 3 0 0,1-1 0 0,-3 0 0 0,1-1 0 0,3 0-128 16,3 0 128-16,2 3-128 0,1-4 128 0,3 1-128 31,5-4-384-31,3-3-64 0,3-7 0 0,4-3-16 16,4-5-736-16,1-4-144 0,5-5-16 0,3-3-9248 0,2-13-1840 0</inkml:trace>
  <inkml:trace contextRef="#ctx0" brushRef="#br1" timeOffset="67969.47">20517 11156 13823 0,'-10'21'1216'0,"1"-6"-960"15,-5-1-256-15,0 0 0 0,-1-1 5360 0,1 0 1024 16,0-1 208-16,1 1 32 0,0 2-5536 0,2-1-1088 15,1-1-240-15,-1 1-32 0,0 2 272 0,0 1 144 16,1 1-16-16,-2 3 0 0,-1 0-128 0,-3 5 0 16,1 3-160-16,-2 3 160 15,-3 3-432-15,-2 2 16 0,-3 1 0 0,-2 0 0 0,-4-2 256 0,-3 1 160 16,-3-2-192-16,3-1 192 0,2-2-128 0,-1 0 128 16,-1-4 0-16,4 0 0 15,1-2-688-15,3-2-16 0,-1-3-16 0,4-2-14080 0</inkml:trace>
  <inkml:trace contextRef="#ctx0" brushRef="#br1" timeOffset="69919.17">3036 17648 6447 0,'0'0'576'0,"-13"4"-576"0,-4-6 0 0,-1 2 0 16,0 0 2240-16,-2 0 352 0,1 0 64 0,-5 0-8208 15</inkml:trace>
  <inkml:trace contextRef="#ctx0" brushRef="#br2" timeOffset="74430.69">18809 13924 26031 0,'0'0'1152'0,"4"-9"240"0,-2 0-1120 0,3 1-272 0,2 0 0 0,0 2 0 15,-2-1 368-15,1 1 16 0,-1-2 0 0,-5 8 0 16,4-9-384-16,0 1 0 0,-1 0 0 0,-3 8 0 15,0 0 816-15,0 0 80 0,0 0 32 0,0 0 0 16,-3-9 496-16,3 9 112 0,0 0 0 0,0 0 16 16,0 0-512-16,-5 11-96 0,1 0-32 0,3 6 0 15,2 1-432-15,2 5-96 0,-1 1 0 0,4 4-16 0,0-1-192 0,2 7-48 16,1 5 0-16,1 7 0 0,0 1-128 0,-1 4 192 16,0 3-192-16,0 2 192 0,0-2 64 0,0 2 32 15,0-7 0-15,2 4 0 0,-2-1-48 0,-1 3-16 16,-3-2 0-16,-1 3 0 0,0-4-224 0,-3-1 0 15,-1-7 0-15,0-2 0 0,0-4 0 0,0 0 224 16,-3-3-64-16,0 0-16 0,-1-1 192 0,0 1 48 16,0-1 0-16,0 0 0 0,-3 2-192 0,1 0-16 15,1 0-16-15,-3 1 0 0,0-3 32 0,0 1 0 16,3-4 0-16,0-2 0 0,-2-2-192 0,2-1 0 16,1-2 0-16,2-3 0 0,-1-3 160 0,0-1-160 15,1-2 192-15,0 1-192 0,2-4 160 0,0-2-160 16,0-10 128-16,0 11-128 0,2-2 224 0,-2-9-32 0,0 9-16 0,0-9 0 15,0 0 16-15,0 0 0 0,-2 10 0 0,2-10 0 16,-2 7-48-16,2-7 0 0,0 0 0 0,-3 9 0 16,3-9-144-16,0 0 0 0,-1 10 0 0,1-10 128 15,0 0-128-15,0 0 0 0,0 0 0 0,0 0 0 16,0 0 128-16,0 0-128 0,0 0 192 0,0 0-64 16,0 0-128-16,0 0 0 0,0 0 144 0,0 0-144 15,12-5 0-15,-12 5 0 0,10-5 0 0,0 0 128 16,1-2-128-16,1 3 0 0,-1 0 0 0,1 3 0 15,0 0 0-15,2-3 0 0,6 0 0 0,1 0-128 16,1 1 128-16,5 0 0 0,6-3 0 0,1 1-128 16,1-1 128-16,3-1-128 0,2-1 128 0,0 0-128 0,1 1 128 0,4 1 0 15,2 4 0-15,4-5 0 0,3 2 0 0,-1-1 0 16,1 0 0-16,-4 4-128 0,-3-1 128 0,-2 2-128 16,-6-2 128-16,-1 2-128 0,-2 1 128 0,-2 0-128 15,0 0 128-15,0 4-128 0,0-3 128 0,1 2 0 16,1 1 0-16,0 0 0 0,-2-3 0 0,-2 0 0 15,-2 0 0-15,0-1 0 0,-1 0 0 0,-1 0 0 16,1 0 0-16,0 0 0 0,-2-2 0 0,1-1 0 16,-1 1 0-16,0-1 0 0,-1 0 0 0,0 2 0 15,-1 0 0-15,0 1 0 0,-3 0 0 0,-4-3 0 16,-5 2 0-16,1 1 0 0,-3 1 0 0,1 2 128 16,-12-3-128-16,10 0 0 0,0 0 0 0,-10 0 144 15,9 0-144-15,-9 0 0 0,9 0 192 0,-9 0-192 0,0 0 192 16,0 0-192-16,0 0 192 0,10-4-192 0,1 1 192 0,-11 3-192 15,0 0 208-15,7-5-64 0,1 0-16 0,-8 5 0 16,0 0 16-16,4-11 0 0,-4 11 0 0,3-11 0 16,-1 0 0-16,-2 11 0 0,2-10 0 0,-2-3 0 15,0 0 64-15,0-3 16 0,2 4 0 0,1-3 0 16,1-4 0-16,1 3 0 0,0-4 0 0,-1-2 0 16,0-3-96-16,0-1-128 0,0-1 176 0,1-1-176 15,2-3 192-15,-1 0-64 0,1-2 0 0,-2-1-128 16,0 2 0-16,0-2 0 0,-1 0 0 0,-1 0 0 15,2-3 0-15,-1-2 128 0,-1-4-128 0,1-4 160 16,-1-1-160-16,0-4 128 0,0 4-128 0,1 1 128 16,1 0-128-16,-1 2 0 0,-2 2 0 0,1-2 0 15,-3-2 0-15,2 0 0 0,1-1 0 0,0-1 0 0,-2 1 0 16,2 3 0-16,-1 4 0 0,1 3 0 0,-4 4 0 0,2 2 0 16,-1 2-128-16,0 4 128 0,-1 0 0 0,-1 2-176 15,2 0 176-15,0 1-128 0,-4 4 128 0,3 1 0 16,-2-2 0-16,2 4-128 0,-3 1 128 0,3 0-128 15,0 2 128-15,1-1-128 0,0 2 128 0,0-1 0 16,0 13 0-16,0-14 0 0,1 2 0 0,0-1-128 16,-1-1 128-16,0 14-128 0,0 0 128 0,3-9 0 15,-3 9 0-15,4-11 128 0,-4 11-128 0,0 0-160 16,1-10 160-16,-1 10-208 0,0 0 208 0,0 0 0 16,0 0 0-16,0 0 0 0,-3-9 0 0,3 9 0 15,0 0 0-15,0 0 0 0,0 0 0 0,0 0 0 16,0 0 0-16,0 0 0 0,0 0 0 0,-10 2 0 0,1 0-128 0,9-2 128 15,-9 5 0-15,0 1 0 0,-1 1 0 16,3 2-144-16,-2-1 144 0,-2 0 0 0,1 1 0 0,-1-3 0 16,2-1 0-16,-4 3 0 0,-3-1 0 0,-1-1 0 15,1 2 0-15,-1 1 224 0,2-4-48 0,-4 1-16 16,-5-2-160-16,2-2 192 0,1 1-192 0,-2 2 192 16,-3 3-32-16,-2-4 0 0,1-3 0 0,0 2 0 15,-3 1-160-15,-2-1 160 0,-2 0-160 0,-3 0 160 16,-5-1-32-16,-2 2-128 0,-5-2 192 0,0 3-64 15,-3-1-128-15,-1 1 0 0,3-1 144 0,0 1-144 16,2 0 160-16,0 2-32 0,-1-1-128 0,0 1 192 16,-3-5-192-16,1 4 128 0,1-1-128 0,3 0 0 0,3 0 128 15,4-2-128-15,3 1 0 0,4-3 0 0,3 2 0 0,3-1 128 16,0-2-128-16,2 0 0 0,1 0 0 0,0-4 0 16,-1 2 0-16,1-2 0 0,4 0 0 15,-1 1 0-15,-1-1 128 0,3-1-128 0,4-1 0 0,0 2 0 16,1 0 0-16,1 1 0 0,-1-3 0 0,1-1-128 15,1 2 128-15,1 1-160 0,11 4-64 0,-9-4-16 16,2 0 0-16,7 4 0 16,0 0-384-16,0 0-80 0,0 0 0 0,0 0-16 15,0 0-1024-15,0 0-208 0,0 11-32 0,2-1-16 16,-2-10-1552-16,7 16-304 0</inkml:trace>
  <inkml:trace contextRef="#ctx0" brushRef="#br2" timeOffset="76070.28">17359 14547 3679 0,'-14'7'160'0,"3"-3"32"0,-2-1-192 0,-1-1 0 15,-2 1 0-15,4-2 0 0,3-1 5728 0,9 0 1104 0,-7 1 208 0,7-1 64 16,0 0-5360-16,0 0-1056 0,0 0-224 0,0 0-32 16,10-9 144-16,2 1 16 15,2 1 16-15,2 0 0 0,1 1-416 0,2 0-192 0,3 0 160 0,1 1-160 16,-1-1 0-16,2 2 0 0,1-2 0 0,0-1 0 15,0 3 0-15,-2 1 0 0,-2-1 0 0,-1 1 0 16,-2 2 0-16,-1-1 0 0,-3 1 0 0,-1 1 0 16,-1 1 0-16,-12-1 0 0,12 3 0 0,-12-3 0 15,0 0 304-15,7 8-48 0,-7-8 0 0,0 0 0 16,4 13 0-16,-1-3-16 0,-2 1 0 0,1-2 0 16,-2-9-112-16,-2 13-128 0,0-4 176 0,-1 2-176 0,-1-1 0 15,2-1 0-15,-2 0 0 0,0 0 0 16,-1 0 0-16,-1-2 0 0,6-7 0 0,-4 9 0 0,4-9 0 0,-3 8 0 15,3-8 0-15,0 0 0 0,0 0 0 0,0 0 0 16,0 0 0-16,0 0 0 0,0 0-192 0,0 0 16 16,0 0 0-16,7 6 0 0,-7-6 176 0,12 6-128 15,0-1 128-15,0 1-128 0,-1 0 128 0,1-1 0 16,1-1 0-16,0 1 0 0,0 0 0 0,0 0-128 16,1 2 128-16,1-1 0 0,-3 1 0 0,-1 1 0 15,1 2 0-15,-4 2 0 0,-3-2 0 0,-1 3 0 16,-4 0 0-16,0 3 0 0,-1-3 0 0,-2 0 192 15,-3-1 0-15,-4 3-16 0,0 2 240 0,0-1 48 16,0 1 16-16,0-4 0 0,-2 1-240 0,1 2-48 16,-1-4-16-16,1 1 0 0,0-1-176 0,0 1 0 0,-1-4 0 15,2 1 0 1,0 1-304-16,0-2-80 0,1-3-32 0,3 1 0 16,6-7-2016-16,0 0-384 0,-8 4-96 0</inkml:trace>
  <inkml:trace contextRef="#ctx0" brushRef="#br2" timeOffset="76525.7">18050 14501 20271 0,'-16'3'1792'16,"-2"1"-1424"-16,-1 2-368 0,-1 0 0 0,0 1 4160 0,5 0 768 15,2 4 160-15,2-1 32 0,1 1-4176 0,2 0-944 16,3 1 0-16,1 1 0 0,0 2 0 0,3 2-192 16,1-1 192-16,4 3-192 0,1 2-32 0,0-1 0 15,0 1 0-15,3 0 0 0,-1 1 224 0,2-2-144 16,1-4 144-16,1-1-128 0,-1-1 128 0,2 0-160 16,1-3 160-16,1-2-160 0,0-2 32 0,-1-3 0 15,-2-4 0-15,1 0 0 0,2-1 128 0,-1-5 0 16,-1 1 0-16,1-3 128 0,0-3 16 0,0-3 16 15,0 0 0-15,0-1 0 0,0-6-16 0,1 0 0 16,1 1 0-16,-1-1 0 0,-1 1-16 0,-1 0-128 16,-2-1 192-16,-1 2-64 0,-2-1-128 0,-2-2 0 15,-1 2 144-15,-1 2-144 0,-3 0 0 0,-3 1 144 0,-1 0-144 0,0 1 0 16,-1 2 208-16,-2 0-64 0,-2 2-16 0,-1 3 0 16,-1 1 48-16,0 3 0 0,-2 2 0 0,-2 2 0 15,-2-1-176-15,3 4 160 0,0-1-160 0,-1 2 160 16,0-1-160-16,0 2 0 0,1-1 0 0,2 2 0 31,4 0-480-31,8-5 32 0,-6 8 0 0,6-8 0 16,-4 8-1552-16,4-8-304 0,0 0-64 0,3 10-7424 0,2-1-1472 0</inkml:trace>
  <inkml:trace contextRef="#ctx0" brushRef="#br2" timeOffset="76975.42">18497 14437 6447 0,'0'0'576'0,"0"0"-576"15,0 0 0-15,0 0 0 0,0 0 5056 0,0 0 912 16,-8-6 176-16,8 6 48 0,-9-2-4592 0,9 2-928 16,0 0-176-16,-10 0-48 0,-1 4-224 0,2 0-48 15,9-4-16-15,-10 7 0 0,-3 4-160 0,2-2 0 16,2 1 0-16,0 3 128 0,-1 1-128 0,-1 0 0 15,1 3 0-15,1 0 0 0,1 0 0 0,1 1 0 16,1 0 0-16,1 2 0 0,-1-1 0 0,2 1 0 16,2 1 0-16,2-2 0 0,1 0 352 0,2 0-16 15,-2 1 0-15,3-2 0 0,2-2-80 0,2-5-32 0,3-2 0 0,0 1 0 16,1-5-224-16,3-3 144 0,0-3-144 0,2-2 128 16,-1 1-128-16,3-2 0 0,2-4 0 0,0-2 128 15,-1-2-128-15,-1-2 0 0,2-2-192 0,-1-1 192 16,-2-1 0-16,-1 1 0 0,-3-1 0 0,-1 1 0 15,-1 1 256-15,-4-1-48 0,-4 0 0 0,-2 1 0 16,2-1 240-16,-3 2 32 0,-2-2 16 0,-1 0 0 16,-2 0 0-16,-3 1 0 0,-2 2 0 0,0 0 0 15,-2-2-176-15,1 3-48 0,-2 3 0 0,-1 0 0 16,-1 1-272-16,0 3 0 0,-5 2-128 0,2 1 128 16,-1 2-368-16,4 1 32 0,2-3 0 0,2 3 0 15,0 0-1584-15,1 0-304 0,-1-1-64 0,2-2-11920 16</inkml:trace>
  <inkml:trace contextRef="#ctx0" brushRef="#br2" timeOffset="77336.58">19440 13902 26207 0,'0'0'1152'0,"-11"7"256"0,2 2-1136 0,-1-3-272 0,-2 1 0 0,3 1 0 15,1 1 704-15,3-1 96 0,5-8 16 0,-7 10 0 16,1-1-640-16,-1 0-176 0,-2 0 0 0,1 2 0 15,-1-1 0-15,1 3 0 0,-1 4 0 0,-1 3 128 16,-5-1 80-16,0 5 32 0,-3 2 0 0,-2 4 0 16,-3 2 48-16,-2 4 16 0,0 3 0 0,0-3 0 15,0-1-32-15,1-1 0 0,-2-1 0 0,5-3 0 16,5-3-144-16,2-1-128 0,1-5 192 0,4-2-192 16,3-3 0-16,4-4 0 0,1 1 0 0,3-4-9552 15,-2-9-1984-15</inkml:trace>
  <inkml:trace contextRef="#ctx0" brushRef="#br2" timeOffset="77674.1">19974 13827 13823 0,'0'0'608'0,"0"0"128"0,0 0-592 0,0 0-144 16,-6 7 0-16,-1 1 0 0,2 3 4688 0,0 0 912 16,0 4 176-16,-1 0 48 15,1 4-5056-15,-1 0-992 0,-2 3-208 0,-1 2-32 0,-3 3 320 0,-1 4 144 16,-3 1-128-16,-2 3 128 0,-4 5 0 0,-3 5 0 16,-2 3 0-16,-3-2 128 0,-5-1 176 0,-3 3 32 15,-3-2 16-15,1 2 0 0,-4 2 32 0,-1 3 0 0,1 5 0 16,1 3 0-16,0 3-384 0,-3 1 144 0,-2-5-144 0,0-5 0 15,-2-3 0-15,3-5 0 0,2-3 0 0,6-1 0 16,7-4 144-16,2 2-144 0,3-5 0 0,3-3 144 16,5-1-144-16,6-4 0 0,5-9 0 0,4-2 0 31,1-6-2560-31,14-11-3616 0</inkml:trace>
  <inkml:trace contextRef="#ctx0" brushRef="#br2" timeOffset="78045.39">20515 13881 2751 0,'0'0'128'0,"0"0"16"0,0 0-144 0,0 0 0 16,0 0 0-16,-8 11 0 0,1-1 8528 0,0-1 1680 15,1 0 336-15,-1 2 64 0,1 1-8560 0,-1 2-1696 16,2 0-352-16,-3 3 0 0,-2 1 0 0,-2 3 0 16,-1 0 0-16,-4 5 0 0,-3 4 0 0,-3 7-128 15,-5 3 128-15,0 4 0 0,-6 6 0 0,-5 3 0 16,-6 1 0-16,0 2 144 0,-2 1-144 0,-1 5 160 16,-2 4-160-16,2 2 160 0,1 1-160 0,1-3 0 15,-3-2 0-15,-1-4 128 0,1-4-128 0,2-1 0 0,1 0 0 0,4 0 0 16,6-2 0-16,6-1 0 0,3-2 0 0,3-6 0 15,3-5 0-15,4-2 0 0,4-3-192 0,3-6 192 32,2-4-976-32,4-5-80 0,3-4-16 0,3-5 0 15,-2-10-1648-15,0 0-336 0,15-4-64 0,0-4-10192 0</inkml:trace>
  <inkml:trace contextRef="#ctx0" brushRef="#br2" timeOffset="78373.03">21015 14052 21183 0,'0'0'1888'0,"0"0"-1504"16,0 0-384-16,0 0 0 0,0 0 3408 0,0 0 624 15,0 0 112-15,-8 5 16 0,8-5-3280 0,-7 8-672 16,2 4-208-16,2-3 128 0,-2 3 112 0,-1 1 16 15,-1 1 16-15,-1 6 0 0,-1 2-112 0,-2 6-32 16,-4 6 0-16,-2 7 0 0,-2 2 32 0,-5 1 0 16,-3 3 0-16,-4 4 0 0,-5-2 32 0,-1 6 0 15,-4 6 0-15,-1 1 0 0,-1 3-192 0,0-2 192 16,3-4-192-16,0-1 192 0,0-3-192 0,1-6 160 16,1-1-160-16,-1 2 160 0,0 1 144 0,3-2 16 0,2-2 16 0,1-2 0 15,-1-2-336-15,6-4 0 0,2-3 0 16,5-5 128-1,5-2-1344-15,3-1-272 0,0-5-48 0,4-2-9680 0,2 0-1936 0</inkml:trace>
  <inkml:trace contextRef="#ctx0" brushRef="#br2" timeOffset="78876.27">20796 15275 4607 0,'0'0'400'0,"-10"9"-400"0,0 3 0 0,-3-2 0 16,0 1 5664-16,-1-2 1056 0,-2 3 192 0,2-2 64 16,1 2-4416-16,1-3-864 0,0 1-176 0,0 1-48 15,3 2-912-15,3-2-192 0,-2 1-48 0,3 1 0 16,-2 0-320-16,2-2-256 0,1-2 32 0,-1 3 16 15,-2-2-2128-15,3 0-416 0</inkml:trace>
  <inkml:trace contextRef="#ctx0" brushRef="#br1" timeOffset="85353.16">3617 13858 2751 0,'0'0'128'0,"14"-7"16"0,0 1-144 0</inkml:trace>
  <inkml:trace contextRef="#ctx0" brushRef="#br1" timeOffset="94439.31">3697 13813 12831 0,'0'-11'576'0,"0"11"112"0,4-12-560 0,0 0-128 0,0 1 0 0,-1 0 0 16,-3 2 0-16,0 9 0 0,1-9-160 0,-2 0 160 31,-3 0-576-31,4 9 0 0,0 0-16 0,0 0 0 0,-7-4 1648 0,7 4 336 0,0 0 64 0,0 0 16 16,0 0 1664-16,0 0 352 0,-1-11 64 0,1 11 16 15,0 0-1424-15,4-10-288 0,-2 1-48 0,-2 9-16 16,0 0-720-16,6-11-160 0,-6 11-16 0,2-9-16 16,-2 9-368-16,0 0-64 0,0 0 0 0,0 0-16 15,-5-5-112-15,5 5 0 0,-8 5-16 0,-1 3 0 16,-1 0-48-16,-2 4-16 0,0 3 0 0,-1 0 0 16,0 0-112-16,0 2 0 0,0-1-128 0,1 1 192 15,1-2 48-15,0 1 0 0,3-3 0 0,2 1 0 0,-1 1 32 0,2-1 16 16,1-1 0-16,2 3 0 0,0-3-112 0,1-1-32 15,1-1 0-15,1 2 0 0,3-4-16 0,1 2 0 16,-5-11 0-16,8 10 0 0,0-3-128 0,1-1 0 16,0-2 0-16,-9-4 128 0,0 0-128 0,12 3 128 15,-2-2-128-15,0-2 128 0,-10 1-128 0,10-4 192 16,-1 1-192-16,-1-3 192 0,-8 6 64 0,9-7 32 16,-2-3 0-16,-1 2 0 0,1 0 48 0,-1-1 16 15,-1-1 0-15,1-2 0 0,-2 0-32 0,-1-1-16 16,1 0 0-16,-1-1 0 0,-2-1-128 0,1 1-32 15,-2 0 0-15,-2-2 0 0,0-1-144 0,-1 0 160 16,-1 0-160-16,-1 2 160 0,-3-1 0 0,2 4 0 0,-2-1 0 16,0 3 0-16,-1 1-16 0,0 2 0 15,0 3 0-15,-1 4 0 0,0 0-144 0,1 3 192 0,1 3-192 0,0 1 192 16,-1-1-192-16,-1 3 0 0,1 3 0 0,2-1 0 16,2 2-160-16,0-4 160 0,-1 3 0 0,2 2-144 15,2 4 144-15,-1 0 0 0,1 3-144 0,-1-3 144 16,0 1 0-16,1 0 0 0,-1 0-144 0,2-1 144 15,2-1 0-15,1-4 0 0,1 0 0 0,1-3 0 16,0-1 0-16,3-1 0 0,1-3 0 0,2 1 0 16,0-4 0-16,3 0 0 0,1-2 0 0,-1-2 0 15,-2-2 0-15,2-1 0 0,2 0 128 0,-2 0-128 16,-2-2 0-16,0-1 128 0,-1 1-128 0,-1 0 0 16,1 2 128-16,-4-2-128 0,-2-3 0 0,-1 1 144 0,-3 9-144 15,1-9 160-15,-1 1-160 0,0-1 160 0,-1 0-160 16,-2 2 192-16,-2 0-192 0,-2 2 192 0,3-4-32 0,-1 1 0 15,-1 2 0-15,-1-1 0 0,2 1-160 0,0-1 192 16,1 1-192-16,4 6 192 0,-5-7-192 0,5 7 0 16,0 0 0-16,0 0 128 0,0 0-128 0,0 0 0 15,0 0 0-15,0 0-176 0,-3 13 176 0,2 0-160 16,1 4 160-16,0-2-160 0,0 0 160 0,0 1-128 16,-2-2 128-16,2 2-128 0,0-2 128 0,0-2 0 15,-1-3 0-15,2 0 0 0,1 0 0 0,-2-9 0 16,0 0 0-16,0 0 0 0,0 0 0 0,0 0 144 15,0 0-144-15,0 0 0 0,0 0 160 0,11 0-160 16,1-2 128-16,-4-2-128 0,-3-3 160 0,2-2-160 16,0-1 192-16,0-1-192 0,-2 0 128 0,-1-1-128 15,0 0 0-15,0 0 0 0,-1 2 144 0,-3-2-144 0,-2 2 0 16,1-1 144-16,-2 0-144 0,1 0 0 0,-3 2 0 0,-2 1 128 16,2-2-128-16,-2 1 0 0,-1 0 0 15,2 2 128-15,6 7-128 0,-8-5 0 0,0-3 0 0,2 5 0 16,6 3 0-16,0 0 0 0,0 0 0 0,-7 8 0 15,1 0 0-15,6-8 0 0,0 0 0 0,-3 13 0 16,2-1-192-16,1-2 192 0,0-10-192 0,2 13 192 16,1-2-144-16,0-1 144 0,-3-10 0 0,4 12 0 15,-2-2 0-15,-2-10 0 0,0 0 0 0,0 0 0 16,5 9 0-16,-5-9 0 0,0 0 0 0,0 0 0 16,0 0 0-16,12 2 0 0,-12-2 0 0,13-4 0 15,-2-1 0-15,0-2 0 0,1-3 0 0,-2-1 0 16,-2 1 0-16,0-1 128 0,3 0-128 0,-2 0 0 0,-4 2 0 15,0-1 0-15,-1-2 0 0,-1 1 0 0,-5 1 0 0,2 10 0 16,-1-8 128-16,1 8-128 0,-4-10 0 0,-1-1 0 16,-3 0 128-16,0 3-128 0,0 3 0 0,-1 1 0 15,0 0 0-15,0 1 0 0,1 3 0 0,-1 0 0 16,-1 1 0-16,1 2 0 0,-2 1 0 0,2 2 0 16,0 2 0-16,1 1 0 0,0 2 0 0,2 3 0 15,0-1 0-15,1 2 0 0,0 3 0 0,2-1 0 16,2 0 0-16,2-4 0 0,1 1 0 0,2-1-128 15,1-2 128-15,0-1-160 0,0-2 160 0,-5-8 0 16,7 10 0-16,-7-10 0 0,9 7 0 0,-9-7 0 16,0 0-128-16,10 0 128 0,-10 0 0 0,11-3 0 15,-11 3 0-15,8-6 0 0,-8 6 0 0,6-11 0 16,-1-1 128-16,-1 1-128 0,0-1 128 0,0-1-128 0,0 1 128 0,-1-1-128 16,-2-1 0-16,2 1 0 0,0 1 0 0,0 0 128 15,-2 3-128-15,2 0 0 0,-3 9 0 0,0 0 0 16,0 0 0-16,0 0 0 0,0 0 0 0,0 0-128 15,0 0 128-15,0 0 0 0,0 0-144 0,0 0 144 16,0 0 0-16,-5 11 0 0,-4-1 0 0,1 2 0 16,0-2 0-16,0 1 0 0,0-2 0 0,-1 1 0 15,0-1 0-15,3 0 0 0,0 0 0 0,6-9 128 16,-4 12-128-16,4-12 0 0,0 0 0 0,0 9 0 16,0-9 0-16,4 11 0 0,-4-11 0 0,8 8 0 15,0-2 0-15,-8-6 0 0,10 3 0 0,1-2 0 16,1-1 0-16,-12 0 0 0,10-5 0 0,-1 1 0 15,0-1 0-15,-9 5 0 0,8-7 0 0,0-1 0 16,1-1 128-16,-2 0-128 0,-2-1 0 0,-1-1 128 0,0 0-128 16,-1 0 128-16,0 2-128 0,-2 0 128 0,-1 0-128 0,-1-2 0 15,1 11 144-15,-3-9-144 0,0 1 0 0,3 8 0 16,-6-6 0-16,6 6 128 0,-9-3-128 0,0 3 0 16,0 2 0-16,0 3 0 0,-2-3 0 0,1 5 0 15,0 2 0-15,-1 3-128 0,-1-3 128 0,-2 1 0 16,1 2-144-16,1 1 144 0,1 0 0 0,0 0 0 15,3 0-144-15,2 0 144 0,2-1 0 0,1-2 0 16,3-10 0-16,0 11 0 0,0-11 0 0,0 0 0 16,7 9 0-16,-1-3 0 0,-6-6 0 0,0 0 0 15,11 6 0-15,-1-4 0 0,-10-2 0 0,11 0 0 16,-1-5 0-16,-10 5 0 0,10-4 0 0,-10 4 0 0,8-5 0 0,0 0 0 16,-1-3 0-16,-2 1 0 0,-3-3 0 0,1 1 144 15,0 0-144-15,-1 0 0 0,0-5 0 0,-1 3 128 16,0 0-128-16,0 2 128 0,-1-4-128 0,0 3 128 15,-1-3-128-15,0 0 0 0,0 2 0 0,-2 5 0 16,3 6 0-16,0 0 0 0,-7-7 0 0,1 1 0 16,6 6 0-16,0 0 0 0,-9 1 0 0,1 4 0 15,-1-2 0-15,0 2 0 0,0 2-128 0,1 3 128 16,0 3 0-16,0 3-176 0,-1-1 176 0,2 0-128 16,2-2 128-16,1 1 0 0,-1 0 0 0,1-1-128 15,2-2 128-15,2-11 0 0,0 10 0 0,0-10 0 16,0 0 0-16,0 0 0 0,7 8 0 0,-7-8 0 15,0 0 0-15,11 4 0 0,-1-4 0 0,-10 0 0 0,12-5 0 16,-2-2 0-16,0 1 0 0,-3-2 128 0,0-1-128 0,-1 0 0 16,0-2 128-16,-1 2-128 0,-1 0 0 0,0 0 128 15,-2 0-128-15,0 0 0 0,-4-1 0 0,2 10 128 16,-1-9-128-16,1 9 0 0,0 0 0 0,-5-7 0 16,0 0 0-16,5 7 128 0,-8-9-128 0,1 2 0 15,7 7 0-15,-9-4 0 0,-1 1 0 0,1 1 0 16,-2-3 0-16,1 4 0 0,-1-2 0 0,2 3 0 15,0-1 0-15,-1 2 0 0,-1 3 0 0,1 1 0 16,1 0 0-16,2 2 0 0,2 1 0 0,0 2 0 16,-2-2 0-16,3 4 0 0,2 0 0 0,-1 1 0 15,0 0 0-15,3 0-128 0,4 0 128 0,3 2-208 16,2 0 80-16,4 0-15840 16,1 5-3168-16</inkml:trace>
  <inkml:trace contextRef="#ctx0" brushRef="#br1" timeOffset="107297.97">2657 8050 9215 0,'-10'4'816'0,"-2"-2"-656"0,-1 0-160 0,0 1 0 16,-2 0 2944-16,0 1 544 0,-1 0 112 0,0 1 32 15,0-1-1712-15,-1-3-320 0,1 2-80 0,2 1-16 16,1 0-608-16,1 0-128 0,1-3-32 0,11-1 0 16,0 0-480-16,0 0-112 0,0 0-16 0,8 8 0 15,7-2-128-15,1 1 128 0,4-2-128 0,5 0 128 16,6-1-128-16,7-1 0 0,4-3 0 0,7-3 0 15,9-2 0-15,5-2 0 0,8 0 192 0,-1-1-64 16,-1 0 0-16,0-1 0 0,-1-3 0 0,-3 3 0 16,-3-3-128-16,-1 3 0 0,-1 0 0 0,-4 2-9392 15,-6 5-1904-15</inkml:trace>
  <inkml:trace contextRef="#ctx0" brushRef="#br1" timeOffset="108077.26">1512 8313 19343 0,'0'0'848'0,"0"0"192"16,-8 3-832-16,8-3-208 0,0 0 0 0,-6 8 0 15,6-8 3536-15,-1 10 672 0,1 0 128 0,0-10 16 16,5 10-3536-16,0-1-816 0,-5-9 0 0,7 10 0 16,-1-2-1808-16,-6-8-336 0,5 9-64 0</inkml:trace>
  <inkml:trace contextRef="#ctx0" brushRef="#br1" timeOffset="110320.76">1720 7642 23727 0,'0'0'1040'0,"0"0"240"0,0 0-1024 0,0 0-256 15,0 0 0-15,0 0 0 0,0 0 512 0,0 0 64 16,0 0 16-16,0 0 0 0,0 0-400 0,-3 11-192 15,4 1 160-15,-2 0-160 0,-2-3 128 0,2 1-128 16,1-10 0-16,0 17 0 0,-1-1 128 0,-1 0-128 16,0-3 0-16,-1 1 0 0,1 2 320 0,-2-1-16 15,-3 1-16-15,2 1 0 0,1-3 304 0,-1 2 64 16,-3-3 16-16,2 1 0 0,-1 2 16 0,2-3 0 16,1-1 0-16,0-1 0 0,-1 0-160 0,5-11-16 0,0 0-16 0,0 0 0 15,0 0-144-15,0 0-32 0,4 9 0 0,-4-9 0 16,0 0-160-16,11 4-32 0,-11-4-128 0,15 0 192 15,-1-1-192-15,0-2 128 0,-1-2-128 0,3 0 0 16,4 2 0-16,-3-2 0 0,-4 1 0 0,1 0 0 16,3-1 0-16,1-1 0 0,0 3 0 0,-1 0 0 15,-2 0-144-15,0-1-128 0,4-7-32 0,-4 3 0 32,-2 1-864-32,0 1-176 0,0 2-48 0,-2-5-12656 0</inkml:trace>
  <inkml:trace contextRef="#ctx0" brushRef="#br1" timeOffset="110581.43">1930 7567 23039 0,'-11'3'2048'0,"-1"3"-1648"15,1 2-400-15,0 3 0 0,3-1 2736 0,3 3 464 16,3 0 80-16,0 5 32 0,0 3-2608 0,0 0-512 15,5 3-192-15,0 2 144 0,-5 2-144 0,5 2 0 16,-1 3 0-16,-2 4 0 0,-2 3 0 0,1-1 0 16,1 3 0-16,-2 1 0 0,0 0 0 0,-1-1 128 15,-4-6-128-15,2 1 0 0,1-5 0 0,2-3 0 16,-1-2 128-16,2 1-128 16,3-4-384-16,1 1-96 0,0-8-32 0,2 0-9664 0,1-3-1952 0</inkml:trace>
  <inkml:trace contextRef="#ctx0" brushRef="#br1" timeOffset="111268.68">2489 9703 30111 0,'-21'-4'1344'0,"9"4"256"16,2 3-1280-16,1-3-320 0,9 0 0 0,-8 0 0 16,8 0 704-16,0 0 64 0,0 0 0 0,0 0 16 0,0 0-592 0,0 0-192 15,14 0 128-15,3 1-128 0,1 0 0 0,3-2 0 16,4-2-128-16,2 1 128 0,1 0 0 0,3 1 0 16,3 0-128-16,1-2 128 0,3-2 0 0,1-2-144 15,0-2 144-15,4 1-128 0,2 3-48 0,-2-1 0 16,-3-2 0-16,0 1 0 0,1 1-160 0,-2-1-48 15,-4 0 0-15,2 1 0 16,-1 1-352-16,1 0-80 0,-1 1-16 0,-3-1-11904 0</inkml:trace>
  <inkml:trace contextRef="#ctx0" brushRef="#br1" timeOffset="111892.47">2279 11334 23615 0,'0'0'1040'0,"0"0"224"0,0 0-1008 0,0 0-256 0,0 0 0 0,4 9 0 16,1-3 1088-16,-5-6 192 0,0 0 16 0,0 0 16 16,9 3 304-16,0-3 64 0,0 0 16 0,3 0 0 15,2-3-704-15,6 1-144 0,3-1-16 0,5 1-16 16,2-2-400-16,4 0-80 0,2-1-16 0,1-1 0 16,-1 2-192-16,5-2-128 0,2 1 160 0,0 2-160 15,0-1 0-15,1 2 0 0,2-1-176 0,-2 3 176 16,-1 0-480-16,-3 3 32 0,-2-2 0 15,-1 3 0-15,-3 0-1904 0,-2 1-368 0,-6 1-80 0</inkml:trace>
  <inkml:trace contextRef="#ctx0" brushRef="#br1" timeOffset="112468.02">2202 12669 14735 0,'-10'-4'1312'0,"10"4"-1056"15,0 0-256-15,0 0 0 0,0 0 3200 0,0 0 576 16,11-7 112-16,6 1 16 0,4 1-3072 0,4-1-640 16,1 1-192-16,8-1 128 0,6-2 64 0,5 1 32 15,-1-2 0-15,4 3 0 0,2-1 96 0,1 3 0 16,-2 2 16-16,5 0 0 0,2 2-336 0,0-2 0 16,-3 2 0-16,-2 2-128 15,-4-2-1680-15,-3 0-336 0,-3 3-64 0</inkml:trace>
  <inkml:trace contextRef="#ctx0" brushRef="#br1" timeOffset="113045.75">1279 12963 35359 0,'0'0'1568'0,"-10"3"320"0,-1-2-1504 0,11-1-384 0,0 0 0 0,0 0 0 16,0 0 368-16,0 0 0 0,12 0 0 0,0 0 0 16,-1-1-368-16,0 0-240 0,-11 1 48 0,14-4 0 15,2 0-2336-15,-3-1-464 0</inkml:trace>
  <inkml:trace contextRef="#ctx0" brushRef="#br1" timeOffset="113369.25">1632 12292 24879 0,'0'0'1088'0,"-8"-5"256"0,-1 1-1088 0,9 4-256 15,0 0 0-15,0 0 0 0,0 0 4192 0,0 0 784 0,0 0 144 0,3 10 48 32,1 2-4656-32,1 1-944 0,0 3-176 0,2 3-32 15,1 2-144-15,1 3-32 0,0 2 0 0,-1 1 0 16,-1 2 176-16,-1 5 16 0,-1 1 16 0,0 1 0 0,-1 2 288 0,1 4 48 0,3 1 16 0,-4-3 0 16,-5 1 256-16,3-2-128 0,5-4 128 0,-5-4 0 15,-3-3-304-15,1-4 48 0,3 0 16 0,-1-6 0 31,2-3-400-31,-4-2-64 0,0-13-32 0,0 0-8912 0,0 0-1776 0</inkml:trace>
  <inkml:trace contextRef="#ctx0" brushRef="#br1" timeOffset="113698.35">1325 11403 21183 0,'0'0'1888'0,"-8"3"-1504"15,-1-3-384-15,9 0 0 0,-9 1 2032 0,9-1 336 16,0 0 64-16,0 0 0 0,0 0-1632 0,0 0-336 16,0 0-64-16,0 0-16 0,0 0 48 0,0 0 0 0,0 0 0 0,0 0 0 15,0 0-432-15,6 9 128 0,-6-9-128 0,10 4 0 32,0-2-1664-32,-10-2-400 0,0 0-96 0,10-3-16 0</inkml:trace>
  <inkml:trace contextRef="#ctx0" brushRef="#br1" timeOffset="114212.33">1574 10932 16575 0,'0'0'1472'0,"-2"-9"-1168"15,0 0-304-15,2 1 0 0,1 0 4352 0,2 2 800 16,0-6 160-16,1 3 48 0,0 0-4464 0,4-4-896 16,3 1-192-16,-4 0-16 15,-1 2-176-15,3 1-16 0,2-3-16 0,0 3 0 0,-2 0 48 0,3 2 16 16,1-1 0-16,-1 3 0 0,-2 1 352 0,2 4-176 15,1 3 176-15,0 2-128 0,0 2 0 0,-1 2 0 0,-5 1 0 0,2 3 0 16,1 2 128-16,-5-1-160 0,0 0 160 0,-4 3-160 16,-1 0 160-16,-1 1 176 15,0 1-48-15,-2 0 0 0,-2 2 256 0,0 1 32 0,-3-1 16 0,0 0 0 16,-1 0-80-16,1 1-16 0,3 3 0 0,-3 0 0 16,-2-2-160-16,-1-1-48 0,3 0 0 0,1-1 0 15,-3 0-128-15,4-4 192 0,1-3-192 0,2-3 192 16,3-11-64-16,-1 9 0 0,1-9 0 0,0 0 0 15,0 0 80-15,0 0 16 0,0 0 0 0,0 0 0 16,4 9-224-16,-4-9 0 0,0 0 0 0,6 7 0 16,3-2 0-16,2 0 0 0,2-1 0 0,-1 1-160 15,-12-5 160-15,11 4-128 0,5-1 128 0,0-2-128 16,-2-1-272-16,2 0-48 16,1-1-16-16,-1-3 0 0,0-1-2288 0,-2-2-464 0,6-10-96 0,-6 1-16 15</inkml:trace>
  <inkml:trace contextRef="#ctx0" brushRef="#br1" timeOffset="114569.18">1209 9932 37199 0,'0'0'1648'0,"0"0"336"0,-11 3-1584 0,11-3-400 0,0 0 0 0,0 0 0 16,0 0 144-16,0 0-144 0,0 0 160 0,0 0-160 15,0 0-384-15,0 0-160 16,0 0-32-16,0 0-16 0,0 0-2272 0,0 0-448 0,5-14-80 16,3 3-32-16</inkml:trace>
  <inkml:trace contextRef="#ctx0" brushRef="#br1" timeOffset="115103.43">1352 9297 38239 0,'0'0'1696'0,"-1"-9"352"0,2 1-1648 0,4 1-400 15,3-1 0-15,5 1 0 0,3 1 0 0,2-1 0 16,0 1 0-16,3-2 0 0,1 0-320 0,0 3 64 0,-1 1 16 16,1 1 0-16,1-3-96 0,-4 2-32 0,-3 3 0 0,1 1 0 31,0 1-144-31,-2 3-48 0,0 0 0 0,-5 1 0 16,-10-5 64-16,8 8 16 0,0-2 0 0,-8-6 0 0,-3 11 304 0,0-1 176 0,3-10-192 0,-1 12 192 15,-5 0 0-15,0-3 176 0,1 0 0 0,0-1 0 16,-1 2 384-16,-2 2 80 0,-1-4 0 0,1 1 16 15,1-1-336-15,1 3-80 0,-5-2-16 0,6 2 0 16,5-11-224-16,0 0 0 0,-4 9 0 0,4-9 0 16,0 0-176-16,0 0-80 0,0 0 0 0,0 0-16 15,0 0 16-15,0 0 16 0,9 10 0 0,-9-10 0 16,0 0 240-16,12 7 0 0,0-2 0 0,-12-5 0 16,10 5 0-16,2 1 0 0,1 0 0 0,0 1 0 15,-3-2 0-15,2 1 0 0,1-2 0 0,4-1 0 16,3 1 0-16,-1-2 0 0,-1 1 0 0,2 1 0 0,1 1 0 0,-4 0 0 15,-5 2 0-15,-1-1 0 0,1 4 128 0,-2 1-128 16,-3 5 0-16,-3-3 0 0,-3 1 384 0,-1 2-16 16,-1 0-16-16,-3 2 0 0,-3-1 64 0,1 0 16 15,1-2 0-15,-3 2 0 0,-5 6-176 0,-1-7-48 16,-3 1 0-16,0 2 0 0,-3 2-208 0,1-5 0 16,-1 1 128-16,0 2-128 15,-2 2-352-15,0-1-112 0,1 3-32 0</inkml:trace>
  <inkml:trace contextRef="#ctx0" brushRef="#br1" timeOffset="122174.9">13293 7872 2751 0,'-12'3'128'0,"12"-3"16"0,-12 1-144 0,3 2 0 16,9-3 0-16,-9 3 0 0,9-3 5392 0,0 0 1056 15,0 0 208-15,0 0 32 0,0 0-4640 0,0 0-944 0,0 0-176 0,0 0-32 16,0 0-400-16,0 0-80 0,0 0-16 0,-5-8 0 16,5 8-272-16,-4-8-128 0,4 8 128 0,0 0-128 15,-1-9 352-15,1 9-16 0,-2-9 0 0,2 9 0 16,0 0 240-16,0 0 64 0,0 0 0 0,0 0 0 15,0-12 32-15,3 3 16 0,2 0 0 0,-5 9 0 16,0 0-240-16,5-11-64 0,1 3 0 0,-6 8 0 16,6-11-48-16,-1 3-16 0,-5 8 0 0,4-9 0 15,-4 9 0-15,1-11 0 0,-1 11 0 0,2-9 0 16,-2 9 64-16,0 0 0 0,2-10 0 0,-2 10 0 16,0 0-112-16,0 0-16 0,0 0 0 0,0 0 0 15,-2-11-128-15,2 11-128 0,0 0 192 0,0 0-192 16,-9-4 192-16,9 4-64 0,-11 0 0 0,2 2-128 0,-1 3 224 0,-1 1-64 15,2 0-16-15,-1 1 0 0,-1 4-144 16,-1-3 0-16,1 1 0 0,0 1 128 0,2 1-128 0,4-1 192 16,1 1-192-16,0-1 192 0,-2 0-192 0,-1 0 160 15,7-10-160-15,-4 10 160 0,4 0-160 0,-1 3 128 16,-3-3-128-16,4-10 128 0,0 0-128 0,0 0 0 16,0 0 144-16,0 0-144 0,-3 11 176 0,3-11-48 15,-1 11 0-15,1-11 0 0,0 0-128 0,0 0 128 16,11 5-128-16,-11-5 128 0,0 0 16 0,0 0 0 15,11-5 0-15,1 1 0 0,-3 1-144 0,2-2 192 16,-1 2-192-16,-1-3 192 0,-1-2-64 0,-2-1-128 16,0 0 192-16,-1 1-64 0,1 0-128 0,0 0 0 15,-4-1 144-15,2 1-144 0,-1-2 0 0,1 1 128 16,-4 9-128-16,2-11 0 0,1 1 0 0,-2 1 0 0,-1 9 0 0,0 0 128 16,-5-8-128-16,5 8 0 0,-9-9 0 0,1 4 0 15,8 5 0-15,-12-2 0 0,1 2 0 0,-1 2 0 16,0-1 0-16,0 4 0 0,2 4 0 0,-1-1 0 15,1-1 0-15,1 1 0 0,-3 2 0 0,3 0 128 16,-1-1-128-16,3 2 0 0,1-2 0 0,0 3 0 16,2 1 0-16,2 0 0 0,-1-1 0 0,3-12 0 15,0 0 0-15,0 0 0 0,0 14 0 0,0-14 0 16,0 10 0-16,0-10 0 0,8 11 0 0,-8-11 0 16,0 0 0-16,0 0 128 0,13 4-128 0,-2-2 0 15,-11-2 128-15,10-2-128 0,-10 2 160 0,9-4-160 16,-1-3 144-16,-2 2-144 0,-6 5 128 0,7-9-128 0,-1-1 128 15,0 0-128-15,-1 0 0 0,-5 10 128 0,3-9-128 0,-5 0 160 16,0-2-160-16,0 0 160 0,4-1-160 0,-1 0 0 16,0 3 0-16,-1 9 128 0,-4-10-128 0,0 0 0 15,-1 1 0-15,5 9 128 0,-5-8-128 0,5 8 0 16,-5-9 0-16,5 9 0 0,-9-4 0 0,9 4 0 16,-12 4 0-16,3-1 0 0,0 1 0 0,1 1-144 15,-1 3 144-15,2 2 0 0,1 2-128 0,-1 1 128 16,2 1 0-16,1-1 0 0,-3-1-144 0,5 1 144 15,1-1 0-15,2 0-144 0,1 1 144 0,1-2 0 16,1 0 0-16,3-1 0 0,0-1 0 0,1-2 0 16,-8-7 0-16,13 6 0 0,0 1 0 0,-2-4 0 15,-11-3 0-15,10-2 0 0,-10 2 0 0,11-4 176 16,-4 0-176-16,1-2 192 0,0 1-64 0,-1-2-128 0,-1-1 192 16,-1 2-64-16,-5 6-128 0,4-9 0 0,-1 1 144 0,2-4-144 15,-2 2 128-15,-1-2-128 0,1-2 128 0,-1 1-128 16,0 1 0-16,-2-1 144 0,-2 2-144 0,2 0 0 15,2-4 128-15,0 2-128 0,1 3 0 0,-2 1 0 16,-1 9 0-16,-1-9 0 0,1 9 0 0,0 0 0 16,-5-9 0-16,-2 3 0 0,-2 4 0 0,0 0 0 15,-1 4-128-15,-2 2 128 0,-1 1 0 0,0 1-144 16,0 3 144-16,1 3 0 0,3 0 0 0,-3 1 0 16,-1-3 0-16,1 1 0 0,6-1 0 0,-1 1-128 15,1 0 128-15,2 0 0 0,4-11 0 0,0 0 0 16,1 13 0-16,-1-13 0 0,0 0 0 0,7 13 0 15,-7-13 0-15,10 4 0 0,1-2 0 0,-1-2 0 0,0 0 0 16,-10 0 0-16,12-2 160 0,-1-2-160 16,-1-1 128-16,-1-2-128 0,-1-2 0 0,-2 1 144 0,-6 8-144 0,7-10 0 15,-1 2 144-15,1-1-144 0,-7 9 0 0,4-12 128 16,0 0-128-16,0 2 0 0,0 1 0 0,-2 0 128 16,-2 9-128-16,2-12 0 0,-2 0 0 0,0 1 128 15,0 1-128-15,0 10 0 0,0-11 0 0,0 11 0 16,-7-8 0-16,7 8 0 0,-10-7 0 0,-2 3 0 15,-4 3 0-15,2 1 0 0,0 1 0 0,-1 2 0 16,0 1 0-16,0 1-128 0,1 0 128 0,1 2 0 16,0-1 0-16,2 0 0 0,2 0 0 0,9-6 0 15,-6 9 0-15,2 0-128 0,1 4 128 0,3-1-128 16,0 4 128-16,3-3-128 0,-3-13 128 0,5 14 0 16,0 1-144-16,3-2 144 0,2 1 0 0,1-5 0 0,-2-1 0 0,3-2 0 15,0-2 0-15,1 0 0 0,-2 0 0 0,1-1 0 16,0-2 0-16,-2 0 0 0,-10-1 0 0,12-1 128 15,-2-2-128-15,-10 3 128 0,9-6-128 0,3-2 128 16,3-1-128-16,-1 0 128 0,-1 0-128 0,-3 1 128 16,-2 1-128-16,-8 7 0 0,5-10 144 0,-1-2-144 15,-2 2 0-15,-1-1 144 0,0 1-144 0,-1 10 0 16,-1-9 160-16,-3-2-160 0,-1 2 128 0,-2 1-128 16,1-2 0-16,-2 2 0 0,-4-1 128 0,3 1-128 15,9 8 0-15,-10-8 0 0,-5 1 0 0,5 3 0 16,10 4 0-16,-11-3 0 0,-2 3 0 0,2 1 0 15,0 2 0-15,3 1-144 0,8-4 144 0,-9 9 0 16,0 1-144-16,1 2 144 0,3 0 0 0,1 1-144 16,2-4 144-16,0 3 0 0,2 0-144 0,0-1 144 0,0-11 0 15,0 13 0-15,0-13 0 0,3 13 0 0,0-1 0 0,-3-12 0 16,0 0 0-16,7 8 0 0,-7-8 0 0,12 4 0 16,-1-6 0-16,-1 1 0 0,0 0 0 0,-1-2 128 15,-9 3-128-15,11-6 128 0,-1-2-128 0,1-3 0 16,-3 2 0-16,-3 2 128 0,-5 7-128 0,5-10 0 15,2 4 0-15,-7 6 128 0,5-9-128 0,-5 9 0 16,0-9 0-16,0 9 0 0,-2-8 0 0,2 8 0 16,-2-11 128-16,2 11-128 0,-4-6 0 0,4 6 0 15,0 0 0-15,0 0 0 0,-7-8 0 0,7 8 0 16,0 0 0-16,0 0 0 0,0 0 0 0,-9-3 0 16,9 3 0-16,-9-1 0 0,0 1 0 0,9 0 0 0,-12 3 0 0,3 1 0 15,9-4 0-15,-9 6 0 0,0 1 0 16,1-2 0-16,8-5 0 0,-9 6 0 0,9-6 0 0,-8 4 0 15,0 3 0-15,8-7 0 0,0 0 0 0,0 0 0 32,0 0-1024-32,0 0-144 0,0 0-32 0,16-5-20640 0</inkml:trace>
  <inkml:trace contextRef="#ctx0" brushRef="#br1" timeOffset="130094.43">4768 12538 2751 0,'0'0'128'0,"0"0"16"0,0 0-144 0,0 0 0 16,0 0 0-16,0 0 0 0,0 0 4096 0,0 0 800 15,0 0 160-15,0 0 16 0,8-6-3216 0,-8 6-640 16,5-9-128-16,-5 9-16 0,0 0-560 0,4-9-128 15,-4 9 0-15,4-8-16 0,-4 8-368 0,0 0 0 16,0 0 0-16,0 0 128 0,0 0-128 0,0 0 0 16,0 0 0-16,0 0 128 0,0 0-128 0,-8 4 0 15,1 2 0-15,1 5 0 0,-2 0 160 0,0 2 16 16,-1 1 0-16,1 0 0 0,-1 1 128 0,1 4 16 16,0-1 16-16,3-2 0 0,1-3 64 0,0-2 16 15,0 1 0-15,2 0 0 0,2-12-128 0,-2 9-32 16,2-9 0-16,0 12 0 0,0-12-112 0,0 0-16 0,0 0-128 0,0 0 192 15,0 0-64-15,0 0-128 0,0 0 176 0,0 0-176 16,0 0 224-16,0 0-64 0,12-3-16 0,-3-1 0 16,-9 4 32-16,8-8 0 0,0 2 0 0,0-1 0 15,-2-3 48-15,0 1 16 0,-3-2 0 0,1 0 0 16,0 2 16-16,-4 9 0 0,3-12 0 0,-1 1 0 16,1 2-80-16,-2 0-16 0,-1 0 0 0,2 0 0 15,-2 0 96-15,0 0 0 0,0 9 16 0,-2-11 0 16,0 1-16-16,2 10 0 0,0 0 0 0,-4-8 0 15,4 8-128-15,0 0-128 0,0 0 192 0,0 0-192 16,0 0 0-16,0 0 0 0,0 0 0 0,0 0 0 16,0 0 0-16,-4 12 0 0,1 1 0 0,2 2-144 15,1-2 144-15,0 2 0 0,-1 0 0 0,-1 0 0 16,0 3 0-16,1-1 0 0,-1-4 0 0,1 0 128 0,0-1-128 16,1-2 144-16,0-10-144 0,0 0 160 0,0 0-32 0,2 11-128 15,-2-11 192-15,0 0-64 0,0 0 64 0,0 0 0 16,0 0 0-16,0 0 0 0,0 0 0 0,8-8 0 15,-3 0 0-15,-1-5 0 0,-1 0-64 0,-2-1-128 16,-1 0 192-16,1 1-64 0,1 0-128 0,-2-2 192 16,-2 0-192-16,1 4 192 0,-2 0-192 0,3 11 0 15,0 0 144-15,-2-9-144 0,-1 1 160 0,3 8-32 16,0 0-128-16,0 0 192 0,0 0-64 0,0 0 0 16,0 0-128-16,-8 6 192 0,8-6-192 0,-6 7 0 15,6-7 0-15,-4 13 0 0,0-5 0 0,4-8 0 16,-1 12 0-16,-1-2 0 0,2-10 0 0,-3 13 0 15,0 0 0-15,2-1 0 0,1-3 0 0,0-9 0 0,0 0 0 0,0 0 0 16,0 0 0-16,0 0 0 0,0 0 0 0,7 8 0 16,-7-8 0-16,0 0 128 0,12 3-128 0,-1-3 0 15,-11 0 144-15,11-3-144 0,-1 1 128 0,-10 2-128 16,7-10 0-16,1 4 0 0,-8 6 128 0,11-4-128 16,-11 4 0-16,7-5 0 0,-7 5 0 0,11-5 0 15,-2-1 0-15,-9 6 0 0,6-9 0 0,-6 9 0 16,10-6 0-16,-4-1 0 0,-2-2 0 0,-4 9 128 15,4-10-128-15,-1 0 0 0,-3 1 0 0,0 9 0 16,0-11 128-16,-2 0-128 0,0 3 0 0,-2-2 128 16,-1 1-128-16,-1 0 128 0,6 9-128 0,-8-11 128 15,3 2 0-15,0 1-128 0,5 8 192 0,-8-8-64 0,-1 2-128 16,1 1 0-16,8 5 0 0,0 0 0 0,-10-3 0 0,10 3 0 16,-9-1 0-16,9 1 0 0,-9 2 0 0,2 4 0 15,1-1 0-15,-1 3 0 0,2 1 0 0,0 1 0 16,-2 1 0-16,2 2 0 0,1 0 0 0,0 1 0 15,-1 0 0-15,1 1 0 0,0-4-128 0,1 4 128 16,1-2 0-16,1 0 0 0,-1-1 0 0,2-12 0 16,0 11 0-16,0-11 0 0,0 11 0 0,0-11 0 15,0 0 0-15,0 0 0 0,7 8 0 0,-7-8 0 16,0 0 0-16,0 0 128 0,10 2-128 0,-10-2 192 16,11-2-192-16,-11 2 192 0,11-4-192 0,-2-1 192 15,-2-5-192-15,-1 0 192 0,0 3-192 0,-6 7 128 16,0 0-128-16,6-9 128 0,1 1-128 0,-3 1 0 15,-3-1 0-15,-1 8 0 0,0 0 0 0,1-9 0 0,-2 0 0 0,0 1 0 16,1 8 128-16,-3-8-128 0,3 8 128 0,-3-9-128 16,1-2 0-16,2 11 128 0,0 0-128 0,-1-10 0 15,1 10 0-15,-3-8 0 0,3 8 0 0,0 0 0 16,0 0 0-16,0 0 0 0,0 0 0 0,0 0 0 16,0 0 128-16,0 0-128 0,-11 5 128 0,4 2-128 15,7-7 128-15,-7 9-128 0,-2 3 0 0,2 1 128 16,1-2-128-16,1 4 0 0,0-2 0 0,1 1 0 15,0-1 0-15,2-2 0 0,2-11 0 0,0 0 0 16,0 10 0-16,0-10 0 0,0 0 0 0,8 7 0 16,-8-7 0-16,0 0 128 0,12 2-128 0,-2-2 128 15,1-1 0-15,-2-4-128 0,-1-6 192 0,0 2-64 16,-1 3 0-16,1-3-128 0,-1-3 192 0,-1 1-64 0,1 5-128 16,-1-5 0-16,0 0 144 0,-1 0-144 0,0 1 0 0,-2 1 144 15,-1 1-144-15,-2 8 0 0,-1-13 128 0,1 4-128 16,0 9 0-16,-3-9 0 0,3 9 160 0,-2-8-160 15,2 8 128-15,-7-7-128 0,7 7 208 0,-9-2-32 16,0 0-16-16,9 2 0 0,-11 0-160 0,2 4 0 16,2 1 144-16,0 2-144 0,-1-1 0 0,0 2 0 15,-1 0 0-15,3 0 0 0,0 0 0 0,0 1 0 16,-1 1 0-16,2-1 0 0,0 1 0 0,1 0 0 16,-1-1 0-16,5-9 0 0,-4 12-160 0,3-3 0 15,1 3 0-15,0-12-13472 16,5 11-2704-16</inkml:trace>
  <inkml:trace contextRef="#ctx0" brushRef="#br1" timeOffset="133631.65">5994 11950 16815 0,'0'0'736'0,"0"0"160"0,8-6-704 0,-1-1-192 16,-7 7 0-16,5-9 0 0,-1 1 848 0,1 1 144 15,0-2 32-15,2-1 0 0,1 3-192 0,0-1-16 16,-2 1-16-16,1-1 0 0,-3 1-208 0,-4 7-32 16,3-8-16-16,-3 8 0 0,0 0 208 0,0 0 32 15,0 0 16-15,0 0 0 0,0 0 352 0,0 0 64 16,0 0 0-16,-9 1 16 0,-1 2-400 0,1 1-96 15,1 0-16-15,0 1 0 0,0 1-16 0,-1 1-16 16,0-1 0-16,1 2 0 0,0 0-112 0,1 0-32 16,-3 0 0-16,3-1 0 0,-3 1-288 0,3 3-64 15,-1-1-16-15,0 0 0 0,0 1-176 0,2-2 0 16,-1-2 0-16,7-7 128 0,-6 9-128 0,6-9 0 0,0 0 0 16,-4 10 0-16,4-10 128 0,0 0-128 0,-3 11 0 0,3-11 128 15,0 0-128-15,0 0 0 16,0 0 0-16,0 0 0 0,0 0 0 0,0 0 128 15,0 0-128-15,0 0 0 0,0 0 176 0,0 0-48 0,0 0-128 0,11-6 192 16,-2-1-32-16,-2-1-16 0,0-4 0 0,0 3 0 16,-2 0-16-16,-1 0-128 0,0-1 192 0,-4 10-64 15,5-10-128-15,-1 1 0 0,-4 9 144 0,2-11-144 16,-2 4 0-16,0 7 0 0,3-11 0 0,-3 11 0 16,0-10 0-16,0 10 0 0,1-9 0 0,-1 9 0 15,-1-9 0-15,1 9 0 0,-3-10 0 0,3 10 0 16,0 0 0-16,-4-7 0 0,4 7 0 0,0 0 0 15,-7-4 128-15,7 4-128 0,0 0 160 0,-8 4-160 0,8-4 128 16,-8 7-128-16,1 3 0 0,3 0 144 0,2 2-144 16,1-1 0-16,-1 1 0 0,2 0 0 0,0 1-128 15,2-1 128-15,0-2 0 0,1 1 0 0,-3-11 0 0,4 11 0 16,-4-11 0-16,6 8 0 0,-6-8 0 0,11 5 0 16,-11-5 0-16,11 3 0 0,-11-3 0 0,11-1 0 15,-3-3 0-15,-1-2 0 0,0 0 0 0,-1-2 128 16,0-1-128-16,-1-1 0 0,0-1 128 0,-2 1-128 15,-2-2 128-15,2 2-128 0,-3 0 128 0,0 0-128 16,0 0 0-16,-2 0 128 0,0 3-128 0,-2-2 0 16,-1 1 0-16,-1 1 0 0,2 1 0 0,4 6 128 15,0 0-128-15,-6-4 0 0,-3 2 0 0,9 2 0 16,-9 2 0-16,9-2 0 0,-12 6 0 0,2 1 0 16,-1 1 0-16,2-1 0 0,2 1 0 0,1 3 0 15,1-4 0-15,1 3 0 0,0-1 0 0,4-9 0 0,-1 10 0 0,1-10 0 31,1 12-576-31,-1-12-32 0,8 9-16 0,0 0 0 16,1-2-3168-16,2-5-640 0</inkml:trace>
  <inkml:trace contextRef="#ctx0" brushRef="#br1" timeOffset="134739.93">6804 12304 9215 0,'0'0'816'0,"0"0"-656"0,-6-4-160 0,6 4 0 16,-6-5 2368-16,6 5 432 0,-4-7 80 0,4 7 32 16,-5-6-1632-16,0 0-320 0,5 6-64 0,0 0 0 15,-8-5-128-15,8 5-32 0,0 0 0 0,-9-4 0 0,0 2-160 0,9 2-48 16,-8-3 0-16,-1 3 0 0,0 3 240 0,-2-1 32 16,1 0 16-16,0 3 0 0,-2-1-48 0,0 4-16 15,-2-1 0-15,1 4 0 0,2-1-432 0,1 2-96 16,-2 0-16-16,2-2 0 0,-1 2-48 0,1-2-16 15,-1 1 0-15,2-1 0 0,4 1 272 0,0-2 48 16,5-9 16-16,0 0 0 0,-4 9-96 0,4-9 0 16,0 0-16-16,4 6 0 0,-4-6-176 0,0 0-48 15,10 3 0-15,-1-3 0 0,-9 0-144 0,12-3 0 16,-1-3 0-16,-1-1 128 0,0-1-128 0,1 1 0 16,-2-1 0-16,-1-1 0 0,0-2 208 0,-2 1-32 15,1-3-16-15,-2 4 0 0,0 0-160 0,0-1 160 16,-2 1-160-16,-2 3 160 0,-1 6-160 0,0 0 192 0,0-9-192 0,0 9 192 15,0 0-192-15,0 0 192 0,0 0-192 0,0 0 192 16,0 0-192-16,0 0 0 0,-1 11 0 0,-2 1 0 16,-1 0 0-16,3-2 0 0,1-1 0 0,-1 2 0 15,1-11 0-15,-3 10 0 0,3-10 0 0,-1 11 0 16,1-11 0-16,1 10 0 0,-1-10 128 0,0 0-128 16,0 0 0-16,3 9 0 0,-3-9 144 0,0 0-144 15,0 0 128-15,0 0-128 0,0 0 160 0,0 0-160 16,0 0 144-16,0 0-144 0,0 0 128 0,0 0-128 15,0 0 128-15,10-2-128 0,-10 2 128 0,8-6-128 16,-8 6 0-16,0 0 0 0,3-13 128 0,-1 4-128 16,-2 9 0-16,3-10 0 0,-1-2 0 0,-3 4 128 0,-1-1-128 15,-1 1 128-15,0 2-128 0,3 6 128 0,-5-9-128 0,5 9 0 16,0 0 0-16,-8-4 0 0,8 4 0 0,-7 0 128 16,7 0-128-16,0 0 0 0,0 0 0 0,0 0 0 15,0 0 0-15,-8 4 0 0,8-4 0 0,0 0 0 16,0 0 0-16,0 0 0 0,0 0 0 0,0 0 0 15,0 0 0-15,-4 9 0 0,4-9 0 0,-3 9 0 16,3-9 0-16,-1 12 0 0,1 1 0 0,0-2 0 16,0-11 0-16,1 12 0 0,2-1 0 0,-3-11 0 15,2 10 0-15,-2-10 0 0,0 0 0 0,0 0 0 16,0 0 0-16,7 8 0 0,-7-8-208 0,0 0 16 16,0 0 16-16,0 0 0 15,0 0-400-15,0 0-64 0,12 1-32 0,-12-1 0 16,0 0-240-16,0 0-48 0,10 3-16 0,-10-3 0 15,0 0-1888-15,10 6-368 0</inkml:trace>
  <inkml:trace contextRef="#ctx0" brushRef="#br1" timeOffset="135754.72">7811 11488 8287 0,'0'0'736'0,"0"0"-592"0,-6 6-144 0,0 1 0 15,-1-1 3040-15,7-6 576 0,0 0 112 0,-6 8 32 16,6-8-1952-16,0 0-384 0,0 0-80 0,0 0 0 16,-7 7-336-16,7-7-64 0,-8 3-16 0,8-3 0 15,0 0-224-15,0 0-32 0,-9 3-16 0,9-3 0 0,0 0-16 0,0 0 0 16,0 0 0-16,-5 10 0 0,-1-2-112 0,-2 4-16 16,-3-3-16-16,5 0 0 0,6-9-256 0,0 0-48 15,-5 11-16-15,5-11 0 0,0 0-176 0,0 0 192 16,-6 10-192-16,6-10 192 0,0 0-64 0,0 0 0 15,0 0 0-15,0 0 0 0,0 0 128 0,0 0 32 16,0 0 0-16,8-5 0 0,-8 5-32 0,8-10-16 16,-1-1 0-16,-2 2 0 0,-1-1-96 0,0 0-16 15,-4 10 0-15,5-7 0 0,-5 7-128 0,0 0 0 16,0 0 0-16,0 0 0 0,4-10 0 0,-4 10 0 16,0 0 0-16,0 0 0 0,0 0 0 0,0 0 0 15,0 0 0-15,0 0 0 0,0 0 0 0,-7 10 0 16,1-1 0-16,6-9 0 0,-6 8 0 0,6-8 0 15,-2 10 128-15,2-10-128 0,0 0 0 0,-1 12 0 16,1-12 0-16,0 0 128 0,0 0-128 0,7 8 0 0,-7-8 144 0,0 0-144 16,0 0 0-16,0 0 128 0,11 5-128 0,-11-5 0 15,10 1 0-15,-10-1 144 0,0 0-144 0,11-3 0 16,-4-2 144-16,-7 5-144 0,0 0 0 0,11-6 144 16,-6-3-144-16,0 2 0 0,1-2 144 0,-6 9-144 15,3-9 0-15,-3 9 0 0,7-9 0 0,-7 9 128 16,0-8-128-16,0 8 0 0,0 0 0 0,0 0 0 15,0 0 0-15,0 0 0 0,0 0 0 0,0 0 0 16,0 0 0-16,0 0 0 0,0 0 0 0,0 0 0 16,0 0 256-16,0 0 48 0,0 0 0 0,0 0 0 15,-8 5 128-15,8-5 16 0,-9 5 16 0,9-5 0 16,0 0-272-16,0 0-64 0,0 0-128 0,-5 8 192 16,5-8-192-16,0 0 0 0,-5 11 0 0,5-11 0 0,0 0-288 0,-2 10 0 15,2-10 0-15,0 0 0 16,7 9-608-16,-7-9-128 0,0 0-32 0,9 0 0 15,3-3-1504-15,1 0-288 0,0-8-64 0,4-2-11728 16</inkml:trace>
  <inkml:trace contextRef="#ctx0" brushRef="#br1" timeOffset="137677.22">9468 10497 16063 0,'0'0'704'0,"0"0"160"15,0 0-688-15,0 0-176 0,0 0 0 0,0 0 0 16,0 0 1872-16,0 0 352 0,0 0 64 0,0 0 16 0,0 0-1152 0,0 0-208 15,0 0-48-15,0 0-16 0,7-5-592 0,-7 5-112 16,0 0-32-16,12-3 0 0,-1 2-144 0,-1-1 0 16,-10 2-160-16,10-1 160 0,-10 1-176 0,8-4 176 15,-8 4-192-15,7-5 192 0,-3 0 0 0,-4 5 0 16,0 0 0-16,0 0 0 0,2-11 448 0,1 3 0 16,-3 8 0-16,1-9 0 0,-1 0 272 0,0 9 48 15,-1-9 16-15,1 9 0 0,0-10-144 0,0-1-16 16,0 11-16-16,-1-10 0 0,1 10-240 0,0 0-48 15,0 0-16-15,0 0 0 0,0 0-304 0,0 0 128 16,0-9-128-16,0 9 0 0,0 0 128 0,0 0-128 16,0 0 0-16,0 0 0 0,0 0 256 0,-10 2-48 15,3 2-16-15,7-4 0 0,-11 4 0 0,11-4 0 16,-8 7 0-16,8-7 0 0,-7 5 144 0,7-5 32 0,0 0 0 0,0 0 0 16,0 0 32-16,0 0 16 0,0 0 0 0,0 0 0 15,0 0-192-15,0 0-32 0,0 0-16 0,0 0 0 16,10 1-176-16,-10-1 128 0,12 3-128 0,-2-2 128 15,-10-1-128-15,11-1 0 0,-11 1 144 0,0 0-144 16,10-2 0-16,-10 2 128 0,0 0-128 0,0 0 0 16,0 0 192-16,0 0-48 0,0 0 0 0,0 0 0 15,0 0 176-15,0 0 16 0,0 0 16 0,0 0 0 16,0 0 64-16,0 0 16 0,0 0 0 0,0 0 0 16,0 0-96-16,0 0-16 0,0 0 0 0,8-5 0 15,-8 5-128-15,0 0-16 0,0 0-16 0,8-5 0 16,-8 5-160-16,0 0 0 0,0 0 0 0,0 0 0 0,0 0 0 0,0 0 0 15,0 0 0-15,0 0 0 0,0 0-208 0,0 0-32 16,0 0 0-16,0 0 0 16,0 0-224-16,0 0-48 0,0 0-16 0,0 0 0 15,0 0-400-15,0 0-80 0,0 0-16 0,0 0-11168 16,0 0-2240-16</inkml:trace>
  <inkml:trace contextRef="#ctx0" brushRef="#br1" timeOffset="138911.2">10777 8777 2751 0,'0'0'256'0,"0"0"-256"0,0 0 0 0,0 0 0 16,0 0 3584-16,0 0 656 0,0 0 144 0,0 0 32 15,0 0-2624-15,0 0-512 0,0 0-96 0,0 0-32 16,0 0-320-16,0 0-64 0,0 0 0 0,0 0-16 15,0 0-272-15,0 0-48 0,0 0-16 0,0 0 0 0,0 0-288 0,3-9-128 16,-3 9 0-16,0 0 128 16,0 0-128-16,0 0 0 0,0 0 0 0,0 0 128 0,0 0-128 0,0 0 0 15,0 0 0-15,0 0 0 0,0 0 240 0,0 0 16 16,0 0 0-16,0 0 0 0,0 0 64 0,0 0 0 16,0 0 16-16,0 0 0 0,0 0 112 0,0 0 0 15,0 0 16-15,0 0 0 0,0 0 144 0,0 0 32 16,0 0 0-16,0 0 0 0,0 0-128 0,8-6 0 15,-8 6-16-15,0 0 0 0,4-11-176 0,-4 11-16 16,0 0-16-16,0 0 0 0,0-9-160 0,0 9-128 16,0 0 144-16,0 0-144 0,0 0 128 0,0 0-128 15,-9 0 0-15,9 0 144 0,-9 3-144 0,0-1 0 16,0 3 144-16,1 1-144 0,0 0 176 0,2 1-48 0,-2 1 0 0,1-1 0 16,1 4-128-16,-1-1 192 0,1-3-192 0,0 1 192 15,1 2-192-15,1 0 128 0,4-10-128 0,-4 15 128 16,0-5-128-16,2 1 0 0,2-11 0 0,0 0 128 15,0 0-128-15,0 0 0 0,0 0 144 0,6 9-144 16,-6-9 240-16,0 0-32 0,0 0 0 0,8-5 0 16,0-1 48-16,-1 1 0 0,-1-1 0 0,2-1 0 15,0 2-48-15,-8 5 0 0,6-12 0 0,-1 3 0 16,-5 9-208-16,7-8 176 0,-7 8-176 0,0 0 160 16,0 0-160-16,0 0 0 0,0 0 0 0,0 0 0 15,0 0 0-15,0 0 0 0,0 0 0 0,0 0 0 16,0 0 0-16,0 0 160 0,0 0-32 0,0 0-128 15,-8 5 224-15,8-5-64 0,-5 9-16 0,5-9 0 16,-5 10-144-16,5-10 160 0,0 0-160 0,0 0 160 0,0 0 32 0,0 0 16 16,0 0 0-16,0 0 0 0,0 0-208 0,0 0 144 15,0 0-144-15,1 11 128 0,-1-11-128 0,0 0 160 16,0 0-160-16,0 0 160 0,5 15-160 0,0-2 0 16,-5-13 0-16,8 9 0 0,-8-9 128 0,8 10-128 15,-8-10 192-15,10 5-64 0,-10-5-128 0,12 4 0 16,-12-4 0-16,13 0 0 0,-1-2 0 0,-2-1 0 15,-10 3 0-15,12-6 0 16,-1-2-1296-16,-1-1-144 0,-2-6-32 0,0 4 0 16,-2-2-1648-16,-1-2-336 0</inkml:trace>
  <inkml:trace contextRef="#ctx0" brushRef="#br1" timeOffset="139838.37">11389 7781 4607 0,'0'0'400'0,"0"0"-400"0,0 0 0 0,0 0 0 0,0 0 1472 0,0 0 192 16,0 0 64-16,0 0 0 0,11-2-912 0,-11 2-176 16,10-4-48-16,-10 4 0 0,0 0 464 0,12-6 96 15,-3 0 0-15,-9 6 16 0,0 0 240 0,10-4 32 16,2 1 16-16,-1-1 0 0,-2-1-368 0,-9 5-80 15,10-5-16-15,1 0 0 0,-1 2-448 0,-1-1-96 16,-9 4 0-16,11-4-16 0,-2-1-304 0,-9 5-128 16,11-4 0-16,1 2 128 0,-1-2-128 0,-1 0 0 15,-1 0 0-15,2 1 0 0,-1 1 0 0,0 0 0 16,-10 2 0-16,12-1 0 0,-1-3 0 0,-11 4 160 16,0 0-32-16,11-1-128 0,-11 1 400 0,0 0-16 0,0 0-16 15,0 0 0-15,11-4 176 0,-11 4 32 16,0 0 16-16,0 0 0 0,0 0-176 0,0 0-32 0,0 0-16 0,0 0 0 15,0 0-32-15,0 0 0 0,0 0 0 0,0 0 0 16,0 0-32-16,0 0-16 0,0 0 0 0,0 0 0 16,0 0-16-16,0 0 0 0,0 0 0 0,0 0 0 15,0 0 160-15,0 0 16 0,0 0 16 0,0 0 0 16,0 0-48-16,0 0-16 0,0 0 0 0,0 0 0 16,0 0-80-16,0 0 0 0,0 0-16 0,0 0 0 15,0 0-112-15,0 0 0 0,0 0-16 0,0 0 0 16,0 0-176-16,0 0 128 0,0 0-128 0,0 0 128 15,0 0-128-15,0 0 160 0,0 0-160 0,0 0 160 16,0 0-160-16,0 0 0 0,0 0-192 0,0 0 192 16,0 0 0-16,0 0 0 0,0 0 0 0,0 0 0 0,0 0 0 0,-8 4 0 15,-2-1 0-15,-1 0 192 0,1 1-192 0,1 3 0 16,-1-1 0-16,-1-2 0 0,-4 0 0 0,2-1 192 16,0-1-32-16,2 1 0 0,0 1 80 0,2 0 16 15,9-4 0-15,-9 2 0 0,0 1-48 0,9-3 0 16,0 0 0-16,0 0 0 0,0 0-16 0,0 0 0 15,0 0 0-15,0 0 0 0,0 0-64 0,13-3-128 16,-2-2 176-16,3 0-176 0,-1-1 144 0,1-1-144 16,0 0 0-16,1 1 144 0,-1 1-144 0,-1 0 0 15,-3-1 0-15,1 2 0 0,-1-2 0 0,-10 6 0 16,9-7 0-16,-9 7 0 0,0 0 0 0,0 0 0 16,0 0 0-16,0 0 0 0,0 0 0 0,0 0 0 15,0 0 0-15,0 0 0 0,0 0 176 0,-10 3-48 16,0 1-128-16,-1 0 192 0,1 2-192 0,-1 2 176 0,-1 0-176 0,2-2 160 15,0 0-32-15,-1 0-128 0,2 1 192 0,0 1-64 16,0-1-128-16,1 1 0 0,1 0 0 0,2 0 0 16,5-8 0-16,-4 13 0 0,2-3 0 0,2-10 0 15,-7 9-128-15,7-9-64 0,0 0-16 0,0 12 0 32,0-12-352-32,0 12-64 0,0-12-16 0,0 0 0 15,0 0-336-15,8 10-80 0,2-1-16 0,1-1-10976 0,-1 4-2208 0</inkml:trace>
  <inkml:trace contextRef="#ctx0" brushRef="#br1" timeOffset="143808.31">13194 7863 3679 0,'0'0'320'0,"0"0"-320"0,0 0 0 0,0 0 0 16,0 0 5168-16,0 0 960 0,0 0 192 0,0 0 32 16,0 0-4896-16,0 0-992 0,0 0-192 0,0 0-32 15,0 0-240-15,0 0 0 0,0 0 0 0,-8-2 0 16,-1-5 0-16,1 3 0 0,8 4 0 0,-11-2 0 0,0 0 176 0,0 2 80 16,1 0 32-16,-2-1 0 0,-1-2 544 0,-1 3 96 15,-1-2 32-15,1 1 0 0,-2-2-16 0,2 0 0 16,0-1 0-16,-2 2 0 0,-1 0-304 0,-1 1-64 15,-2 1-16-15,-1-1 0 0,-2-2-160 0,-2-1-16 16,-2-1-16-16,-4 1 0 0,-5 3 48 0,-3-3 16 16,-5 1 0-16,-3-2 0 0,-1 1 144 0,-1-1 16 15,3-3 16-15,1 0 0 0,2 2-32 0,0-1-16 16,-1 1 0-16,1-3 0 0,0 0-64 0,0 3-16 16,0 0 0-16,1 2 0 0,-1 1-336 0,1 3-144 15,2 0 128-15,2 0-128 0,3 0 0 0,2 3 0 16,3 1 0-16,4-3 0 0,1 4 0 0,2-3 0 0,1 0 0 15,1 1 0-15,3 0 0 0,1 0 0 16,2 0 0-16,2 0 0 0,2-1 0 0,0 1 0 0,0 1 0 0,1-2 0 16,10-2 0-16,0 0 0 0,-9 2 0 0,9-2 0 15,0 0 0-15,0 0 0 0,0 0 128 0,0 0-128 16,0 0 0-16,0 0 0 0,0 0 144 0,0 0-144 16,8 8 0-16,-8-8 0 0,11 6-160 0,-11-6 160 15,0 0 0-15,10 4 0 0,-10-4 128 0,0 0-128 16,0 0 0-16,0 0 0 0,10 3-128 0,-10-3 128 15,0 0 0-15,0 0 0 0,0 0 0 0,0 0 0 16,0 0 0-16,0 0 0 0,0 0 0 0,0 0 0 16,0 0 0-16,0 0 0 0,0 0 0 0,0 0 0 15,0 0 0-15,0 0 0 0,0 0 0 0,0 0 0 16,0 0 0-16,0 0 0 0,0 0 0 0,0 0 0 16,0 0 0-16,0 0 0 0,0 0 0 0,0 0 0 0,0 0 0 0,0 0 0 15,0 0 0-15,-10 1 0 0,0 1 0 0,2 1 0 16,8-3 0-16,0 0 0 0,-8 11 0 0,1 0 0 15,-2 2 0-15,1 3 0 0,1 0 0 0,-4 2-160 16,-2 1 160-16,0 2-192 0,0 3 192 0,-4 2-160 16,-2 2 160-16,-1 2-160 0,-1 2 160 0,0-1 0 15,-1-1 0-15,0 0-128 0,0-5 128 0,2 0 0 16,1-1 0-16,0-2 0 0,1-2 0 0,1 0 192 16,3-1-32-16,0 1-16 0,-2 1-144 0,2 1 0 15,0-1-192-15,0 1 192 0,-1 1 0 0,-1-1 0 16,0-2 0-16,1-1 0 0,-1 1 0 0,0 0 0 15,1-1 0-15,0-2 0 0,1 0 0 0,-2 0 0 16,-2-1 0-16,2-2 0 0,5-2 0 0,-2-1 0 16,-2-1 0-16,2-1 0 0,0 0 0 0,1-3 128 0,1 0-128 0,0 0 0 15,1-2 128-15,1-1-128 0,0-1 128 0,0 0-128 16,1-1 128-16,8-1-128 0,0 0 128 0,0 0-128 16,-11 0 128-16,11 0-128 0,-9 1 0 0,9-1 128 15,0 0-128-15,0 0 0 0,0 0 0 0,0 0 128 16,0 0-128-16,0 0 0 0,0 0 144 0,0 0-144 15,0 0 0-15,0 0 0 0,0 0 0 0,0 0 0 16,0 0 0-16,0 0 0 0,0 0 0 0,0 0 0 16,0 0 0-16,0 0 0 0,0 0 0 0,0 0 0 15,0 0 0-15,0 0 0 0,0 0 0 0,0 0 0 16,0 0 0-16,-6 0 0 0,6 0 0 0,0 0 0 16,0 0 0-16,0 0 0 0,0 0 0 0,0 0 128 15,-7 3-128-15,7-3 0 0,0 0 0 0,0 0 0 0,-6 1 0 0,6-1 0 16,0 0 0-16,0 0 0 0,-7 4 0 0,7-4 0 15,-5 6 0-15,5-6-128 0,0 0 128 0,0 0 0 16,0 0 0-16,0 0 0 0,-5 8 0 0,5-8 0 16,0 0 0-16,0 0 0 0,0 0 0 0,-3 11 0 15,3-11 0-15,-3 10 0 0,3-10 0 0,0 0 0 16,-5 13 0-16,1 0 0 0,2-1 0 0,-2 4 0 16,-1 2 0-16,-1 3-128 0,1 0 128 0,-3 7 0 15,-2 4 0-15,-2 5 0 0,-1 4 0 0,-1-2 0 16,-3 3 0-16,-1-1 0 0,-3 4 0 0,-3-2 0 15,-2-2 0-15,-3 2 0 0,-2 2 0 0,1 0 0 16,0 2 0-16,-1 0 0 0,-3 1 0 0,1-2 0 0,2 2 0 0,1-2 0 16,-1-7 0-16,2-1 144 0,2-2-144 0,1-3 160 15,0 0-16-15,0-2 0 0,-2-2 0 0,1 2 0 16,-1 0-16-16,0-1 0 0,-2-4 0 0,1-1 0 16,2 1 0-16,-1-3-128 0,2 0 192 0,0 0-64 15,1-2-128-15,1 1 0 0,0-2 144 0,2-3-144 16,1-3 0-16,3-1 128 0,2 0-128 0,3-1 0 15,0-2 128-15,3-2-128 0,1-1 160 0,0-2-160 16,-1 0 240-16,1-1-48 0,9-4-16 0,-9 3 0 16,9-3 16-16,0 0 16 0,0 0 0 0,-9 0 0 15,9 0-16-15,0 0-16 0,-8-3 0 0,8 3 0 16,0 0-16-16,0 0 0 0,0 0 0 0,-8-3 0 16,8 3-160-16,0 0 0 0,0 0 144 0,0 0-144 15,0 0 0-15,0 0 0 0,-7-2 0 0,7 2 0 0,0 0 0 0,0 0 0 16,0 0 0-16,0 0 0 0,-8 0 0 0,8 0 0 15,0 0 0-15,0 0 0 0,0 0 0 0,-9 2 0 16,1-2 0-16,8 0 0 0,0 0 0 0,0 0 0 16,-7 0 0-16,7 0 0 0,-10 0 0 0,10 0 128 15,-9 0-128-15,9 0 0 0,0 0 128 0,-8 2-128 16,8-2 128-16,-8 1-128 0,0 0 144 0,8-1-144 16,0 0 192-16,-6 4-192 0,6-4 0 0,0 0 0 15,-8 4 0-15,8-4 0 0,-7 7 0 0,7-7 0 16,-6 9 0-16,6-9 0 0,-5 6 0 0,-2 2 0 15,-2 0 0-15,1 0 0 0,-1 2 0 0,0 1 0 16,-1-1 0-16,-2 3 0 0,-1 1 0 0,-3 3 0 16,-2 2 0-16,0 1 0 0,-2 1 0 0,-1 3 0 0,-4 2 0 0,-1 1 0 15,-2 2 0-15,0 0 0 0,0 3 0 0,-1-1 0 16,0-1 0-16,-1 0 0 0,0 0 0 0,-1 0 0 16,0 0 0-16,-3-2 192 0,-3 0-64 0,-1 2-128 15,-2 2 0-15,0-1 0 0,-2-1 0 0,1 1 0 16,2 4 0-16,0-3 0 0,1-1 0 0,1-2 0 15,0-3 0-15,1-1 0 0,-1-2 128 0,-1-2-128 16,-1-2 0-16,0 1 160 0,0-4-160 0,3 1 128 16,0 0-128-16,2-2 128 0,2 2-128 0,1-4 128 15,1-1-128-15,3-2 160 0,4-1-160 0,2 1 160 16,0 0-160-16,3-3 0 0,1-1 0 0,4-2 0 16,1 1 144-16,2 0-144 0,1-2 160 0,1 0-160 15,8-3 144-15,-8 2-144 0,0-1 128 0,8-1-128 0,0 0 128 16,0 0-128-16,0 0 128 0,0 0-128 0,-9 2 128 0,9-2-128 15,0 0 128-15,0 0-128 0,0 0 128 0,0 0-128 16,0 0 128-16,0 0-128 0,0 0 0 0,0 0 0 16,0 0 128-16,0 0-128 0,0 0 0 0,0 0 0 15,0 0 0-15,0 0 128 0,0 0-128 0,0 0 0 16,-6-4 0-16,6 4 0 0,0 0 0 0,0 0 0 16,0 0 0-16,0 0 0 0,0 0 0 0,0 0 0 15,-7-4 0-15,7 4 0 0,0 0 0 0,0 0 0 16,0 0 0-16,0 0 0 0,0 0 0 0,-6 4 0 15,6-4 0-15,-8 4 0 0,8-4 0 0,-8 5 0 16,8-5 0-16,-7 7 0 0,1-1 0 0,6-6 0 16,0 0 0-16,-8 5 0 0,0 2 0 0,2-1 0 0,-3 0 0 0,1-3 0 15,0 3 0-15,-1 0 0 0,0-1 0 16,-2 3 0-16,0 0 0 0,-1 1 0 0,-3-1 0 0,2 1 0 16,0-1 0-16,-2 1 0 0,-5 1 0 0,-2 4 0 15,-3 0 0-15,2 0 0 0,-2 2 0 0,0 2 0 16,-1 3 0-16,0 1 0 0,0-4 0 0,-1 3 0 15,-2-1 0-15,2 1 0 0,1-3 0 0,-2 0 0 16,-1-1 0-16,3-1 0 0,2-1 0 0,-2 4 0 16,-2-5 0-16,3 0 0 0,3 1 0 0,1-1 0 15,1-1 0-15,0 3 0 0,0-3 0 0,2 1 0 16,1 2 0-16,3-5 0 0,0 2 0 0,1 1 0 16,1-1 0-16,1 0 0 0,1 0 0 0,1 0 0 15,1-2 0-15,0 4 0 0,0-5 0 0,2 3 0 0,-2 0 0 0,1-2 0 16,1-1 0-16,-1-1 0 0,-2 0 0 15,1 2 0-15,1-5 0 0,0 2 0 0,1 1 0 0,-1-2 0 16,1-3 0-16,-1 1 0 0,1 0 0 0,-1 0 128 16,7-5-128-16,-9 6 0 0,1 0 0 0,2-1 0 15,6-5 128-15,-10 7-128 0,10-7 128 0,-9 6-128 16,1 0 192-16,8-6-64 0,0 0-128 0,-9 2 0 16,9-2-160-16,-9 3 160 0,0-2 0 0,9-1 0 15,-8-1 0-15,-1-1 0 0,0 1 0 0,0 0 128 16,9 1-128-16,-11-3 0 0,2-1 192 0,-1-1-64 15,-3 1 0-15,1 2-128 0,2 0 0 0,1-2 0 16,-3 2 0-16,1-2 0 0,2 0 128 0,-2 0-128 16,-5 0 0-16,2 0 0 0,-1 0 0 0,0-1 0 15,-2-3 0-15,0-1 0 0,-2-1 144 0,4-3-144 0,-2-3 0 16,0-2 144-16,-3-2-144 0,1-3 0 0,-1-3 0 0,1-2 0 16,-2-2 144-16,0 2 0 0,0-1 0 15,2 4 0-15,-4-1-144 0,1 4-192 0,0 1 32 0,1 3 16 16,2 2 272-16,-1-1 48 0,1 3 16 0,0 2 0 15,2 0-192-15,0 2 0 0,0 2 0 0,2-2-176 16,0 1 176-16,1-1 0 0,-2 1 0 0,3 0-128 16,2 1 128-16,0 1 0 0,3-1 0 0,3 1 0 15,1 1 0-15,4 6 0 0,-2-9 0 0,-2 2 0 16,4 7 0-16,0 0-128 0,0 0 128 0,0 0 0 16,0 0 0-16,0 0-128 0,0 0 128 0,0 0 0 15,0 0-144-15,0 0 144 0,0 0-160 0,0 0 160 16,10 7-144-16,-10-7 144 0,7 9-128 0,-1 0 128 0,-6-9 0 15,8 12-128-15,-8-12 128 0,4 13 0 0,-3-4 0 0,-1-9 0 16,4 10 0-16,-4-10 0 0,-1 11 0 0,1-11 0 16,0 0 0-16,-3 9 0 0,3-9 0 0,0 0 0 15,-6 6 0-15,6-6 0 0,-7 9 0 0,7-9 0 16,-8 6 0-16,8-6 0 0,-7 6 0 0,0 1 0 16,7-7 0-16,-9 6 0 0,2 1 0 0,1-2 0 15,-2 1 0-15,0 2 0 0,0 0 0 0,-1 2 0 16,-2 1 0-16,-1 1 0 0,0-2 0 0,-1 2 0 15,-1-2 0-15,-3 3 0 0,-4 2 0 0,0 0 0 16,-2 2 0-16,-2 0 0 0,-3 0 0 0,-2 1 0 16,-1 1 0-16,-1-1 0 0,-4-3 0 0,1-1 0 0,3-1 0 15,2 2 0-15,0-2 0 0,2 2 128 16,1 0-128-16,1 0 0 0,2-4 0 0,1 1 0 0,-1 0 0 0,1-3 128 16,1 1-128-16,0 1 0 0,-3-2 0 0,3 1 0 15,1 1 0-15,0-1 0 0,0 2 0 0,-1-2 0 16,-3 2 0-16,4 0 0 0,2-2 0 0,-1 1 0 15,-3-1 0-15,4-1 0 0,5 0 0 0,1-1 0 16,-1-3 0-16,2 1 0 0,2 0 0 0,0-1 0 16,1-3 0-16,2 0 0 0,7-2 0 0,-10 4 0 15,1-1 0-15,9-3 0 0,-9 2 0 0,1 1 128 16,8-3-128-16,-7 3 0 0,-1-2 0 0,8-1 0 16,0 0 0-16,0 0 0 0,-9 4 0 0,9-4 0 15,-7 6 0-15,7-6 0 0,-6 7 0 0,6-7 0 16,-7 1 0-16,7-1 0 0,0 0 0 0,0 0 0 15,0 0 0-15,-9 5 0 0,9-5 0 0,0 0 0 0,0 0 0 0,0 0 0 16,0 0 0-16,0 0 0 0,0 0 0 0,-8 3 0 16,8-3 0-16,0 0 0 0,-8 0 0 0,8 0 0 15,-9 1 0-15,9-1 128 0,-8 3-128 0,8-3 0 16,-8 2 0-16,2 2 0 0,-1 0 0 0,1 3 0 16,-3-3 0-16,0 1 0 0,-2 0 0 0,1 3 0 15,-1 0 0-15,0 2 0 0,-4 2 0 0,2 1 0 16,0-1 0-16,-2 1 0 0,-2 1 0 0,-2-1 0 15,-3-4 0-15,1 4 0 0,0 2 0 0,-2 0 0 16,-2 1 0-16,-1 2 0 0,3 0 0 0,-1 2 0 16,-2 1 0-16,0 1 0 0,0 2 0 0,0-1 0 15,-1 0 0-15,0 1 0 0,1 2 0 0,0-1 0 16,0-2 0-16,0 2-128 0,-1 0 128 0,1 0 0 0,1 5 0 0,-2-3 0 16,-3-2 0-16,2 2 0 0,6-3 0 0,0 2 0 15,-3-2 0-15,3 0 0 0,1-2 0 0,2-1 0 16,0-2 0-16,2 0 0 0,2-5 0 0,0 0 0 15,1-3 0-15,1-1 0 0,0 1 0 0,3-5 0 16,0 1 0-16,4-1 0 0,-2 1 0 0,2-2 128 16,-1 1-128-16,7-6 0 0,-9 6 0 0,9-6 0 15,-8 6 0-15,3 2 0 0,1 1 0 0,0-1 0 16,4-8 0-16,-4 12 0 0,2-1 0 0,-1 2 0 16,0-1 0-16,2 3 0 0,0 0-128 0,-1 2 128 15,1 0 0-15,-2 3-128 0,0 0 128 0,0 1 0 16,0 0 0-16,1 0 0 0,-3-1 0 0,-2-1 0 15,2 1 0-15,-2-1 128 0,-2 1-128 0,0-1 128 0,0 2-128 16,0-4 0-16,-2 0 0 0,-2 1 0 0,-4-1 0 0,3 0 0 16,0-2-128-16,-1-2 128 0,1-2 0 0,2-1 0 15,3-3 0-15,9-7 0 16,0 0-2304-16,0 0-384 0,8-9-80 0</inkml:trace>
  <inkml:trace contextRef="#ctx0" brushRef="#br2" timeOffset="160137.56">4117 9286 12895 0,'0'0'1152'0,"0"0"-928"0,0 0-224 0,0 0 0 16,0 0 1088-16,0 0 192 0,0 0 16 0,0 0 16 0,0 0-1056 0,-1-8-256 15,1 8 0-15,2-12 0 0,0 0 0 0,0 2 0 16,-2 10 128-16,7-9-128 0,-2-2 0 0,0 2 0 16,-5 9 128-16,6-9-128 0,-3 1 464 0,-3 8 48 15,2-9 0-15,-2 9 0 0,0 0 640 0,0 0 144 16,0 0 32-16,0 0 0 0,0 0-64 0,0 0-16 16,-9 4 0-16,-1 1 0 0,1 2-752 0,0 2-160 15,0 0-16-15,0 2-16 0,-1-1-80 0,2 0-16 16,1-2 0-16,1 0 0 0,-3 1 176 0,1 3 48 15,0-6 0-15,1 2 0 0,1 0 32 0,6-8 16 16,-5 8 0-16,5-8 0 0,0 0-144 0,-2 13-16 16,2-13-16-16,4 8 0 0,-4-8-96 0,0 0-16 15,7 8 0-15,-7-8 0 0,10 5-64 0,1-3-128 16,0-2 176-16,-11 0-176 0,12 0 128 0,-12 0-128 0,12 0 0 0,-12 0 0 16,10-4 144-16,-1 2-144 0,-9 2 0 0,10-4 144 15,-10 4 32-15,0 0 0 0,6-7 0 0,-6 7 0 16,4-11 96-16,0 0 32 0,-4 11 0 0,2-9 0 15,-2 9 80-15,3-9 32 0,-3 0 0 0,0 0 0 16,0-2-112-16,0 11-32 0,0 0 0 0,-3-10 0 16,1 1-144-16,-2 0-128 0,0 1 192 0,4 8-192 15,-6-4 208-15,-2 3-64 0,-3 2-16 0,1 3 0 16,-2 2 48-16,2 1 0 0,-1 2 0 0,0 1 0 16,-1 1-176-16,0 2 0 0,2-3 0 0,3 2 0 15,7-12 0-15,-4 14 0 0,2-3 0 0,2-1 0 16,0-10 0-16,4 12 0 0,-1-2 0 0,-3-10 0 0,8 7 0 15,-8-7 0-15,11 6-144 0,-1-3 144 0,1-6 0 0,-2 1 0 16,-9 2 176-16,10-3-176 0,-10 3 192 0,12-5-64 16,-3-2 0-16,-1-2-128 0,-2-1 224 0,1 1-64 15,-7 9-16-15,6-11 0 0,-2 2-144 0,0-1 0 16,-1 1 0-16,-3 9 128 0,1-11-128 0,0 2 0 16,-1 9 0-16,0-10 128 0,0 2-128 0,0 1 0 15,0 7 0-15,-1-11 0 0,0 2 0 0,1 9 128 16,0 0-128-16,0 0 0 0,0 0 0 0,0 0 0 15,-5-8 0-15,5 8 0 0,0 0 176 0,0 0-48 16,-11-2-128-16,2 5 192 0,0 1-48 0,1 0-16 16,-1 0 0-16,9-4 0 0,-11 5-128 0,2 0 0 15,3 0 0-15,6-5 0 0,0 0 288 0,-5 8-32 0,5-8 0 16,0 0 0-16,0 0 16 0,0 0 0 0,0 0 0 0,0 0 0 16,0 0 16-16,0 0 0 0,0 0 0 0,0 0 0 15,0 0-80-15,-10 0-16 0,10 0 0 0,0 0 0 16,0 0-192-16,0 0 128 0,-10 1-128 0,10-1 0 31,0 0-640-31,0 0-208 0,0 0-48 0,-1 10-19680 0</inkml:trace>
  <inkml:trace contextRef="#ctx0" brushRef="#br2" timeOffset="165964.28">4150 9223 2751 0,'0'0'128'0,"0"0"16"0,0 0-144 0,0 0 0 0,0 0 0 0,0 0 0 16,0 0 3072-16,0 0 592 0,0 0 112 0,0 0 32 15,0 0-2688-15,0 0-544 0,0 0-96 0,0 0-32 16,6-5-48-16,-6 5-16 0,5-11 0 0,-5 11 0 15,0 0-128-15,4-9-16 0,-4 9-16 0,4-8 0 16,-4 8 320-16,2-7 64 0,-2-1 16 0,0 8 0 16,0 0 160-16,0 0 48 0,0 0 0 0,0 0 0 15,-10-5-16-15,1 1 0 0,0 6 0 0,0 0 0 16,9-2-208-16,-12 5-32 0,-1 1-16 0,2 2 0 16,-1 3-224-16,-1 0-32 0,-2 0-16 0,2 2 0 15,2 1-288-15,0-1 160 0,2-1-160 0,3 0 128 16,0-1-128-16,3-1 0 0,-3 0 0 0,2 0 0 15,4-10 0-15,0 0 0 0,0 0 144 0,0 0-144 0,0 0 176 16,0 0-48-16,0 0 0 0,0 0 0 0,0 0 64 0,0 0 16 16,0 0 0-16,0 0 0 0,11-4-32 0,-2 2-16 15,-9 2 0-15,9-11 0 0,-1 1 16 0,0 1 0 16,0-3 0-16,1 2 0 0,0-1-16 0,-1 2 0 16,-3 1 0-16,0-1 0 0,0 0-160 0,-5 9 160 15,5-9-160-15,-5 9 160 0,4-9-160 0,-4 9 0 16,7-9 144-16,-7 9-144 0,0 0 0 0,6-8 0 15,-6 8 0-15,6-9 0 0,-6 9 0 0,2-9 0 16,-2 9 0-16,0-8 0 0,0 8 0 0,0-9 144 16,0 9-16-16,0 0-128 0,-2-11 240 0,-1 3-64 15,-2 3-16-15,5 5 0 0,0 0 16 0,0 0 0 16,-9 0 0-16,0 3 0 0,1-1-48 0,8-2 0 0,0 0 0 16,-9 11 0-16,2-2-128 0,1 1 0 0,0 1 144 0,2-2-144 15,1 3 0-15,1 1 0 0,1 0 0 0,0 0 0 16,-1 0 0-16,1-4 0 0,1-9 0 0,-3 13 0 15,2-1 0-15,0-1 0 0,-3 0 0 0,0-3 128 16,4-8 32-16,-7 6 16 0,7-6 0 0,-7 7 0 16,7-7 176-16,-9 4 32 0,9-4 16 0,0 0 0 15,-10 2-144-15,10-2-16 0,0 0-16 0,0 0 0 16,0 0-224-16,0 0 0 0,0 0 0 0,0 0 0 31,6-9-1344-31,3 1-320 0,1 1-64 0,2-3-9216 0,1 0-1824 0</inkml:trace>
  <inkml:trace contextRef="#ctx0" brushRef="#br2" timeOffset="168738.53">4903 9735 2751 0,'0'0'256'0,"0"0"-256"0,0 0 0 0,0 0 0 16,0 0 2816-16,0 0 528 0,-5-7 112 0,5 7 0 16,0 0-1408-16,0 0-272 0,-4-10-64 0,2 1-16 15,0-1-32-15,-2 2-16 0,4 8 0 0,-2-9 0 16,2 0-640-16,0 1-128 0,0 8-32 0,0 0 0 16,-4-8-400-16,4 8-64 0,-5-6-32 0,5 6 0 15,-6-6-192-15,6 6-32 0,-7-5-128 0,-1 4 192 16,8 1-192-16,-9 0 128 0,9 0-128 0,-12 4 0 15,0 0 128-15,3 1-128 0,9-5 0 0,-10 5 144 16,-1 0-144-16,11-5 0 0,-8 4 144 0,8-4-144 16,0 0 368-16,0 0 0 0,-9 6 0 0,9-6 0 15,0 0 96-15,0 0 32 0,0 0 0 0,0 0 0 0,-5 10-128 0,1-1-32 16,0 2 0-16,3-1 0 16,0 0-208-16,1 2-128 0,0 0 160 0,0-2-160 0,0 2 0 15,0-12 128-15,3 9-128 0,1 0 0 0,-4-9 0 0,0 0 0 16,0 0 0-16,10 7 0 0,-10-7 0 0,0 0 0 15,10-1 128-15,-10 1-128 0,0 0 0 0,10-7 144 16,-3 0-144-16,-1 0 128 0,0-2 48 0,-6 9 0 16,2-10 0-16,-2 10 0 0,3-9 64 0,-3 9 16 15,0-9 0-15,0 9 0 0,0 0-128 0,0 0-128 16,-1-9 176-16,1 9-176 0,0 0 0 0,0 0 0 16,0 0 0-16,0 0 0 0,0 0 0 0,0 0 0 15,1-9 0-15,-1 9 0 0,0 0 0 0,0 0 0 16,5-9 0-16,0 1 0 0,-5 8 0 0,5-8 0 15,-5 8 0-15,8-8 0 0,0 0 0 0,-1 2 0 16,-7 6 0-16,7-7 0 0,-7 7 0 0,8-5 0 0,-8 5 0 0,7-5-144 16,-7 5 144-16,6-7 0 0,1 1-144 15,-7 6 144-15,0 0-320 0,0 0 16 0,0 0 0 0,0 0 0 16,0 0-64-16,0 0-16 0,6-7 0 0,-6 7 0 16,0 0 64-16,0 0 16 0,0 0 0 0,11-6 0 31,-1 2-208-31,-10 4-32 0,8-5-16 0,-8 5 0 15,12-7-496-15,-3 2-96 0,-9 5-32 0,10-5 0 0,-1 1-432 16,-1-1-96-16,-1 0-16 0,-7 5 0 0,0 0 32 0,0 0 0 16,0 0 0-16,0 0 0 0,0 0-352 0,0 0-64 0,0 0 0 15,0 0-16-15,0 0 1280 0,0 0 256 16,0 0 48-16,0 0 16 0,0 0 1552 0,0 0 304 0,0 0 64 0,0 0 16 16,0 0-480-16,0 0-96 0,6 10 0 0,-6-10-16 0,8 6-480 0,-8-6-80 15,0 0-32-15,0 0 0 16,12 3-656-16,-12-3-128 0,0 0-16 0</inkml:trace>
  <inkml:trace contextRef="#ctx0" brushRef="#br2" timeOffset="170640.39">5639 9351 8287 0,'0'0'368'0,"6"-9"80"0,1-2-448 0,-1 1 0 0,3 1 0 0,-1 0 0 16,0-1 3200-16,0 1 544 0,0 3 112 0,-1-5 32 16,0 2-2160-16,-1 1-416 0,2 2-96 0,0-1 0 15,1 0-624-15,-1-1-112 0,0-1-32 0,0 2 0 16,-8 7-304-16,10-4-144 0,-10 4 128 0,0 0-128 15,9-6 0-15,-9 6 0 0,0 0 0 0,0 0 0 0,0 0 176 0,0 0-48 16,0 0-128-16,0 0 192 0,0 0 336 0,-1 11 64 16,-2 0 16-16,-1-2 0 0,4-9-160 0,-6 10-48 15,-1-2 0-15,2 1 0 0,5-9 80 0,-8 6 16 16,0-3 0-16,8-3 0 0,0 0 80 0,0 0 0 16,0 0 16-16,0 0 0 0,0 0-80 0,0 0 0 15,0 0-16-15,0 0 0 0,0 0-304 0,0 0-64 16,12-3-128-16,-1-3 192 0,-2 0-192 0,-1 1 0 15,-8 5 128-15,10-8-128 0,-3-1 0 0,-1 2 0 16,-6 7 0-16,0 0 0 0,8-8 0 0,-8 8 0 16,0 0 0-16,6-6 0 0,-6 6 0 0,6-9 0 15,-6 9 0-15,0 0 0 0,0 0 304 0,0 0-48 0,4-9 0 0,-4 9 0 16,0 0 144-16,0 0 32 0,0 0 0 0,0 0 0 16,1-10-16-16,-1 10 0 0,0 0 0 0,0 0 0 15,0 0-160-15,0 0-16 0,0 0-16 0,0 0 0 16,0 0-224-16,0 0 128 0,-9 0-128 0,9 0 0 15,0 0 0-15,-9 6 0 0,1 0 0 0,1 1 0 16,7-7 176-16,-6 6-176 0,1 3 192 0,5-9-192 16,-6 7 288-16,6-7-48 0,-6 5-16 0,6-5 0 15,0 0 48-15,0 0 16 0,-4 8 0 0,4-8 0 16,0 0-288-16,0 0 160 0,0 0-160 0,0 0 128 16,0 0-128-16,0 0 0 0,0 0 0 0,0 0 0 15,0 0-368-15,12 5-48 0,-3 0-16 0,-1 2 0 16,-8-7-608-16,10 6-128 0,-1 5-32 0,0 2 0 15,-1 1-384-15,1 6-80 0,-1 3 0 0,2 6-16 16,1 7-1184-16,-1 4-224 16,1 4-48-16</inkml:trace>
  <inkml:trace contextRef="#ctx0" brushRef="#br2" timeOffset="170931.34">6487 10355 15663 0,'0'0'688'0,"0"0"144"0,0 0-656 0,0 0-176 0,0 0 0 0,0 0 0 16,0 0 1088-16,8-11 176 0,-1 3 32 0,0-1 16 31,1-1-2240-31,0-1-448 0,-1 4-96 0,-3-2-6096 0</inkml:trace>
  <inkml:trace contextRef="#ctx0" brushRef="#br2" timeOffset="171470.46">6533 10239 3679 0,'0'0'320'15,"0"0"-320"-15,0 0 0 0,0 0 0 16,0 0 3776-16,0 0 704 0,-8-4 128 0,8 4 16 0,0 0-2048 0,0 0-400 15,-6-3-96-15,6 3-16 0,0 0-848 16,0 0-192-16,0 0-16 0,0 0-16 0,-10-2-256 0,10 2-48 16,0 0-16-16,0 0 0 0,0 0-288 0,0 0-64 15,0 0-16-15,0 0 0 0,-9-2-304 0,9 2 128 16,0 0-128-16,0 0 0 0,0 0 192 0,0 0-192 16,0 0 192-16,0 0-192 0,0 0 240 0,0 0-64 15,0 0-16-15,-2 12 0 0,-1 0-32 0,2-1-128 16,0 1 192-16,1 1-64 0,0 0 0 0,0-1-128 15,0 0 192-15,1-2-64 0,-1-10 0 0,1 9-128 16,-1-9 192-16,0 0-64 0,0 0 208 0,0 0 48 16,0 0 0-16,0 0 0 0,0 0 16 0,8 4 16 15,-8-4 0-15,12-6 0 0,-5-1-32 0,0 1 0 16,-2-2 0-16,-1-1 0 0,0 0 0 0,-4 9 0 0,1-13 0 0,2 2 0 16,-3 11-112-16,3-9-16 0,-3 1-16 0,0 8 0 15,0 0-240-15,0 0 176 0,-3-8-176 0,3 8 160 16,0 0-160-16,0 0 0 0,0 0 0 0,0 0 0 15,-9-1 0-15,9 1 0 0,0 0 0 0,0 0 0 16,-7-3 0-16,7 3 128 0,0 0-128 0,0 0 0 16,0 0 0-16,0 0 0 0,0 0 0 0,0 0 0 15,0 0 0-15,0 0 0 0,0 0 0 0,0 0 128 16,0 0-128-16,0 0 0 0,0 0 0 0,0 0 128 16,0 0-128-16,0 0 0 0,0 0 0 0,0 0 0 15,0 0 0-15,0 0 0 0,8 7 0 0,-8-7 0 16,0 0 0-16,0 0 0 0,0 0 0 0,0 0 0 15,0 0 0-15,0 0 0 0,0 0 0 0,0 0 0 16,0 0 0-16,0 0 0 0,0 0 0 0,0 0 128 0,4 9-128 16,-4-9 0-16,0 0 144 0,0 0-144 0,5 9 0 0,-5-9 128 15,0 0-128-15,5 7 0 0,-5-7 0 0,0 0 0 16,0 0 0-16,0 0 0 16,0 0-304-16,10 5-128 0,-10-5-16 0,10 1-16 15,0-2-3136-15,1-3-624 0</inkml:trace>
  <inkml:trace contextRef="#ctx0" brushRef="#br2" timeOffset="172199.57">7324 9793 11967 0,'0'0'528'0,"0"0"112"16,0 0-512-16,-2-7-128 0,-1 1 0 0,3 6 0 0,0 0 3200 0,-1-7 592 16,1 7 128-16,0 0 32 0,0-8-2288 0,0 8-464 15,0 0-96-15,0 0-16 0,0 0-272 0,0 0-64 16,0 0-16-16,0 0 0 0,0 0-448 0,0 0-96 15,0 0 0-15,0 0-16 0,0 0-176 0,0 0 0 16,0 0 0-16,-9 8 0 0,0-1 160 0,-1 1 0 16,3-2 0-16,0 2 0 0,1-3 240 0,-1 2 48 15,7-7 16-15,-9 6 0 0,0 2 112 0,1-1 32 16,8-7 0-16,0 0 0 0,-5 6-80 0,5-6-16 16,0 0 0-16,0 0 0 0,0 0-256 0,0 0-64 0,0 0-16 0,0 0 0 15,11-4-176-15,1 2 192 0,-3-4-192 0,3 1 192 16,1 0-192-16,-1 0 0 0,-2-1 144 0,-1 0-144 15,0-1 0-15,1 0 144 0,-1-1-144 0,-1 1 0 16,-8 7 128-16,5-8-128 0,-1 1 0 0,-4 7 0 16,4-8 192-16,-4 8-64 0,2-9 0 0,-2 9-128 15,0 0 352-15,0 0-32 0,-5-6-16 0,5 6 0 16,0 0-64-16,0 0-16 0,-9 3 0 0,9-3 0 16,0 0-64-16,-9 8-16 0,1-2 0 0,8-6 0 15,-7 10 48-15,2-4 0 0,5-6 0 0,-5 8 0 16,5-8-192-16,-7 8 160 0,7-8-160 0,0 0 160 15,-6 8-160-15,6-8 0 0,0 0 144 0,0 0-144 16,0 0 0-16,0 0 0 0,0 0 0 0,0 0 0 16,0 0 0-16,0 0-128 0,0 0 0 0,0 0 0 15,0 0-320-15,0 0-48 0,0 0-16 0,12-3 0 16,-2 0-368-16,1-1-80 0,-2-1 0 0,1-1-16 16,3-2-2400-16,0 0-464 0</inkml:trace>
  <inkml:trace contextRef="#ctx0" brushRef="#br2" timeOffset="172907.99">7873 9224 2751 0,'-10'-13'256'0,"3"3"-256"0,-1-2 0 0,2 0 0 16,-1 1 4528-16,2-1 848 15,0-2 192-15,2 1 16 0,1 0-3840 0,0 2-768 0,2 1-144 0,0 1-48 16,2-2-368-16,-4 3-80 0,2 8-16 0,0 0 0 16,0 0-320-16,0 0 128 0,0 0-128 0,0 0 0 15,0 0 512-15,0 0 48 0,0 0 0 0,0 0 0 16,0 0 768-16,0 0 144 0,0 0 48 0,0 0 0 16,0 0 16-16,0 0 0 0,0 0 0 0,0 0 0 15,0 0-336-15,0 0-64 0,0 0-16 0,0 0 0 16,0 0-416-16,0 0-64 0,0 0-32 0,0 0 0 15,0 0-400-15,0 0-80 0,0 0 0 0,0 0-128 16,0 0 0-16,0 0 0 0,0 0 0 0,0 0 0 16,0 0 128-16,11-2-128 0,-2-1 0 0,-9 3 0 0,8-4 0 0,-8 4 0 15,8-4 0-15,-8 4 0 0,0 0 0 0,7-5 0 16,-7 5 0-16,0 0 0 0,0 0 0 16,0 0 0-16,0 0 0 0,0 0 0 0,0 0 0 0,0 0 0 15,0 0 0-15,0 0 0 0,0 0 0 0,0 0 0 16,0 0 0-16,0 0 0 0,0 0 0 0,7-6 128 15,-7 6-128-15,6-7 0 0,1 2 176 0,-1 0-176 16,1-3 160-16,-2-3-160 0,0 0 192 0,2-1-48 16,-1 3-16-16,1-3 0 0,0 0-128 0,-1 2 160 15,1 1-160-15,-2 0 160 0,-3-2-160 0,1 3 0 16,-3 8 0-16,0 0 0 0,0 0 0 0,0 0 0 16,0 0 0-16,0 0 0 0,0 0 0 0,0 0 0 15,0 0 0-15,0 0 0 0,0 0 0 0,0 0 0 16,0 0 0-16,0 0 0 0,0 0 0 0,0 0 0 0,0 0 144 0,-7 8-144 15,7-8 160-15,-5 8-32 0,5-8-128 0,-6 8 192 16,6-8 0-16,-8 8 0 0,8-8 0 0,-7 6 0 16,7-6-192-16,0 0 144 0,-5 11-144 0,5-11 128 15,0 0-128-15,0 0 0 0,0 0 0 0,0 0 0 16,0 0 0-16,0 0 0 0,0 0 0 0,0 0 0 16,0 0 0-16,0 0 0 0,0 0 0 0,0 0 128 15,0 0-128-15,0 0 0 0,0-8-160 0,1 1 160 16,2 1-512-16,0-2-16 15,-3 8 0-15,5-9 0 0,3-3-1808 0,2 2-352 0,3-2-80 0,3 0-16 16,1-1-176 0,1 3-48-16,2 1 0 0,-1 1 0 0,-1-4 1296 0,1 2 256 15,-1 0 48-15</inkml:trace>
  <inkml:trace contextRef="#ctx0" brushRef="#br2" timeOffset="173723.95">9289 8443 13823 0,'0'0'608'0,"0"0"128"0,0 0-592 0,0 0-144 0,0 0 0 0,0 0 0 16,12 4 2688-16,-12-4 496 0,10 3 96 0,-10-3 32 16,13 3-2608-16,-2-1-512 0,-11-2-192 0,0 0 144 15,0 0 160-15,0 0 16 0,0 0 16 0,0 0 0 16,0 0 784-16,0 0 160 0,0 0 16 0,0 0 16 16,0 0-128-16,0 0-32 0,0 0 0 0,0 0 0 15,0 0-640-15,0 12-128 0,0-2-16 0,0-10-16 16,-2 11-224-16,2-11-128 0,0 0 128 0,0 0-128 15,3 10 288-15,-3-10-16 0,0 0 0 0,0 0 0 16,5 11 48-16,-5-11 0 0,0 0 0 0,0 0 0 16,0 0 48-16,0 0 16 0,0 0 0 0,0 0 0 15,0 0 16-15,3 10 16 0,-3-10 0 0,0 0 0 0,0 0-144 0,-3 13-16 16,1-5-16-16,-2 0 0 0,-2 0-240 0,1-1 128 16,5-7-128-16,-5 8 0 0,5-8 0 0,0 0 0 15,0 0 0-15,-4 11 0 0,4-11 192 0,0 0-64 16,0 0-128-16,0 0 192 0,0 0-192 0,5 6 0 15,-5-6 0-15,0 0 0 0,0 0 0 0,0 0 128 16,0 0-128-16,0 0 144 0,0 0-144 0,0 0 160 16,0 0-160-16,0 0 160 0,0 0 0 0,0 0 0 15,12-4 0-15,-12 4 0 0,0 0 32 0,0 0 0 16,12-2 0-16,-3-1 0 0,-9 3-192 0,10-4 160 16,-10 4-160-16,13-4 160 0,-2-1-160 0,-11 5 0 15,0 0 0-15,11-3 0 0,0 1 0 0,-11 2 128 16,10-4-128-16,-10 4 0 0,9-4 0 0,-9 4 0 0,0 0 128 0,0 0-128 15,8-4 0-15,-8 4 0 0,0 0 0 0,0 0 0 16,0 0 0-16,0 0 128 0,0 0-128 0,0 0 0 16,0 0 128-16,0 0-128 0,0 0 128 0,4 10-128 15,-1 1 0-15,-3-11 128 0,0 0-128 0,4 8 0 16,-4-8 0-16,0 0 128 0,0 0-128 0,0 0 0 16,0 0 128-16,0 0-128 0,0 0 128 0,0 0-128 15,-8 6 144-15,8-6-144 0,-12 4 160 0,3 1-160 16,9-5 144-16,0 0-144 0,-9 7 128 0,1-3-128 15,8-4 128-15,0 0-128 0,0 0 0 0,0 0 128 16,0 0-128-16,0 0 0 0,0 0 0 0,0 0 0 16,0 0 0-16,0 0 0 0,0 0 0 0,0 0 0 15,0 0 0-15,0 0 0 0,0 0 0 0,9-8 0 0,2 0-320 16,2 2-32-16,2-1-16 0,5 2 0 16,2 1-1904-16,3-1-384 0,2-3-80 0,3 0-16 15,1-5-624-15,2 3-128 0,1-2-16 0,2-1-9216 16</inkml:trace>
  <inkml:trace contextRef="#ctx0" brushRef="#br2" timeOffset="174327.07">10720 8098 38239 0,'-6'-12'1696'0,"2"3"352"0,0 0-1648 0,2-3-400 0,0 3 0 0,2 1 0 16,0 8 528-16,0-8 32 0,0-3 0 0,2 2 0 15,0-1-560-15,2-1 0 0,-1 0-160 0,1 0 160 16,-2-1-400-16,1-1 32 0,-1 1 16 0,2-1 0 16,0-1-32-16,-1-1-16 0,-2 1 0 0,0 0 0 15,-2 1 400-15,1 1 144 0,-1 0 0 0,0 2 0 16,1-1 384-16,-2 1 80 0,1-1 16 0,0 1 0 15,-2 1 16-15,2 2 16 0,1 7 0 0,-2-13 0 16,1 3-256-16,1 1-48 0,0-2-16 0,0 11 0 16,0 0-208-16,0 0-128 0,0 0 128 0,0 0-128 15,3-9 0-15,-3 9 0 0,0 0 0 0,0 0 0 16,0 0 0-16,0 0 0 0,0 0 0 0,0 0 128 16,0 0 0-16,0 0 16 0,0 0 0 0,0 0 0 0,0 0 32 0,0 0 0 15,0 0 0-15,0 0 0 0,0 0-48 0,0 0 0 16,0 0 0-16,0 0 0 0,0 0-128 0,0 0 128 15,-4 11-128-15,4-11 128 0,0 0-128 0,0 0 0 16,0 0 0-16,0 0 0 0,0 0 0 0,0 0 0 16,0 0 0-16,0 0 128 0,0 0-128 0,0 0 0 15,0 0 0-15,0 0 0 0,0 0 0 0,0 0 128 16,-3 11-128-16,3-11 0 0,0 0 128 0,0 0-128 16,0 0 128-16,0 0-128 0,-1 11 128 0,1-11-128 15,0 0 0-15,0 0 128 0,0 0-128 0,0 0 0 16,0 0 0-16,0 0 0 0,0 0 0 0,0 0 128 15,0 0-128-15,0 0 0 0,0 0 0 0,0 0 0 16,10-3 0-16,-10 3 0 0,11 0 0 0,-11 0 0 0,10-2 0 16,1-1 0-16,-1 0-384 0,2-2-16 0,-1 1 0 0,1 2 0 15,0 0 160-15,0 0 48 0,-2 2 0 0,2-2 0 32,1 1-320-32,-3 0-64 0,1 0-16 0,-11 1-18464 0</inkml:trace>
  <inkml:trace contextRef="#ctx0" brushRef="#br2" timeOffset="175082.41">11589 7687 911 0,'4'-22'0'0,"-3"5"0"15,0-4 0-15,1-1 0 0,0 0 6544 0,2 1 1232 16,3 0 240-16,-1 4 48 0,1-1-6464 0,-1 1-1280 16,-1 3-320-16,1-1 0 15,-1 4-320-15,0 0-112 0,-1 0-16 0,0 4 0 16,-4 7 16-16,0 0 0 0,0 0 0 0,6-5 0 0,0-2 576 0,-6 7 112 16,0 0 32-16,0 0 0 0,0 0 656 0,0 0 128 15,0 0 16-15,0 0 16 0,0 0-224 0,3 13-48 16,0 0-16-16,0 4 0 0,-2-2-496 0,2-2-112 15,-1-3-16-15,-2-10 0 0,3 11 64 0,-3-11 0 0,4 11 0 16,-4-11 0-16,0 0 176 0,0 0 32 16,5 8 16-16,-5-8 0 0,0 0 96 0,0 0 32 0,0 0 0 0,0 0 0 15,9 5-224-15,-9-5-64 0,0 0 0 0,0 0 0 16,0 0-192-16,8 7-128 0,-8-7 128 0,0 0-128 16,0 0 128-16,0 0-128 0,0 0 128 0,0 0-128 15,0 0 288-15,0 0-16 0,0 0 0 0,0 0 0 16,0 0 112-16,0 0 0 0,0 0 16 0,0 0 0 15,0 0-48-15,0 0-16 0,9-5 0 0,-9 5 0 16,0 0-96-16,9-6-32 0,-9 6 0 0,5-7 0 16,-5 7-208-16,0 0 128 0,6-8-128 0,-6 8 0 15,3-9 0-15,-3 9 128 0,4-8-128 0,-4 8 0 16,0 0 0-16,0 0 144 0,0 0-144 0,0 0 128 16,0 0 0-16,0 0-128 0,0 0 192 0,0 0-64 15,0 0 0-15,0 0-128 0,0 0 192 0,0 0-64 16,0 0-128-16,0 0 192 0,0 0-192 0,0 0 192 0,0 0-64 0,0 0-128 15,0 0 192-15,0 0-64 0,0 0 32 0,0 0 0 16,0 0 0-16,0 0 0 0,0 0-160 0,0 0 192 16,0 0-192-16,0 0 192 0,0 0-192 0,12 0 128 15,-12 0-128-15,11-3 128 0,-11 3-128 0,10-2 128 16,-10 2-128-16,12-6 128 0,-3 0-128 0,0-1 0 16,0 0 0-16,-1-1 128 0,0 4-128 0,-8 4 0 15,10-7 0-15,-10 7 0 0,8-6 0 0,-8 6 0 16,0 0 0-16,0 0-176 0,0 0 32 0,0 0 0 15,0 0 0-15,0 0 0 0,0 0 144 0,0 0-208 16,0 0 80-16,0 0 128 0,0 0-128 0,0 0 128 0,0 0 0 0,0 0 0 16,0 0 0-16,0 0 0 0,10-3 0 15,0-1 0-15,-3 0-128 0,1 0 128 0,-8 4-160 0,12-5 160 32,0-1-2112-32,1-2-336 0,1-1-64 0,0 0-16416 0</inkml:trace>
  <inkml:trace contextRef="#ctx0" brushRef="#br2" timeOffset="175382.96">12581 7549 11967 0,'0'0'1072'0,"2"16"-864"15,1-1-208-15,0 0 0 0,-2-4 2608 0,3 1 464 16,0-1 112-16,-2 0 16 0,-2 0-2000 0,2-1-400 16,2-1-80-16,-4-9-16 0,0 0-64 0,4 13-32 15,-4-5 0-15,2 1 0 0,-2-9-432 0,5 13-176 16,-1 0 128-16,2-3-128 0,0-3 0 0,1 1 128 16,-7-8-128-16,10 12 0 0,-1-6 208 0,2 2-32 15,-1-1-16-15,-10-7 0 0,0 0 480 0,9 6 112 16,-9-6 16-16,8 9 0 0,-8-9-528 0,6 10-112 15,-6-10 0-15,6 10-128 16,-1 0-2176-16,-5-10-528 0</inkml:trace>
  <inkml:trace contextRef="#ctx0" brushRef="#br2" timeOffset="181801.81">4215 9176 10127 0,'0'0'896'0,"0"0"-704"0,0-8-192 0,0 8 0 15,0 0 2896-15,0 0 560 0,0 0 96 0,0 0 32 16,0 0-2208-16,0 0-432 0,0 0-96 0,0 0-16 16,0 0-144-16,0 0-48 0,-7 7 0 0,7-7 0 15,0 0 352-15,-6 4 64 0,6-4 16 0,0 0 0 16,0 0 368-16,0 0 80 0,0 0 16 0,0 0 0 15,0 0-192-15,0 0-48 0,0 0 0 0,0 0 0 16,5-8-688-16,-5 8-144 0,8-7-16 0,0 5-16 16,-8 2-176-16,11-5-16 0,1 2-16 0,-12 3 0 15,0 0-224-15,13 3 176 0,0 2-176 0,-2-1 160 0,-3 2-160 0,2 2 0 16,0 0 0-16,0 2 0 0,-3 1 0 0,2 0 0 16,2 1 0-16,2 1 0 0,-1 0 0 0,2 2 0 15,2-1 0-15,5 2 0 0,3 2 128 0,5-1 0 16,0 2 0-16,5 2 0 0,2 1 16 0,3-2 0 15,0 1 0-15,-1 2 0 0,-1 1-144 0,-2-3 128 16,-1-4-128-16,-4-1 128 0,-3 1-128 0,-1-1 128 16,-1 0-128-16,-4-2 128 0,-6 0-128 0,0 1 128 15,0-4-128-15,-4 0 128 0,-3-1-128 0,-2-1 192 16,-6-9-192-16,0 0 192 0,9 7-32 0,-9-7 0 16,0 0 0-16,0 0 0 0,8 3-16 0,-8-3 0 15,0 0 0-15,0 0 0 0,0 0 0 0,0 0 0 0,1-12 0 16,1 1 0-16,-4 2-144 0,1 1 192 15,-2-3-192-15,0 3 192 0,-4 1-192 0,7 7 0 0,-4-9 144 0,0 3-144 16,-2 2 0-16,6 4 0 0,0 0-160 0,0 0 160 31,-9-4-512-31,9 4 0 0,0 0 0 0,0 0 0 16,0 0-368-16,0 0-64 0,-11 0-16 0,11 0 0 16,0 0 368-16,0 0 64 0,-12 4 16 0,12-4 0 0,0 0 256 0,-9 6 64 0,9-6 16 0,-9 8 0 15,0-3 176-15,3 3 0 0,-1-1 0 0,7-7 0 16,-7 8 0-16,7-8 0 0,-6 7 0 0,-1 1 0 15,0 0 0-15,7-8 0 0,0 0 0 0,0 0 0 16,0 0 0-16,0 0 0 0,0 0 0 0,0 0 0 16,-7 8 0-16,7-8 176 0,0 0-176 0,0 0 192 15,0 0-16-15,0 0 0 0,0 0 0 0,0 0 0 16,0 0 16-16,0 0 16 0,0 0 0 0,0 0 0 0,0 0 112 0,9 0 0 16,2-4 16-16,-1-1 0 0,2-2-144 0,6 1-48 15,3-3 0-15,2-1 0 0,2-4-144 0,4-2 128 16,5-6-128-16,2 1 128 0,3 2-128 0,2-5 0 15,1-3 0-15,-2 0 0 0,-1-1 0 0,1 1 0 16,0 0 0-16,1-1 128 0,4 3-128 0,-4 1 0 16,-3 0 0-16,-1 2 0 0,-2 1 0 0,-3 3 160 15,-3 0-160-15,-3 2 160 0,-2 0 32 0,-3 3 16 16,-5 2 0-16,0 1 0 0,-2 4 0 0,-1 1 0 16,-1 1 0-16,-1 0 0 0,-11 4-16 0,10-4 0 15,1 0 0-15,-2 1 0 0,-9 3-16 0,9-2-16 16,-9 2 0-16,10 0 0 0,-10 0-32 0,11 0-128 15,-11 0 192-15,10 0-64 0,-10 0-128 0,0 0 0 0,8 6 144 0,-8-6-144 16,0 0 144-16,0 0-144 0,0 0 192 0,0 0-192 16,2 11 192-16,-2-11-64 0,0 0 0 0,0 0-128 15,2 13 208-15,-1-4-64 0,-1-9-16 0,4 12 0 16,-3-1-128-16,3 2 0 0,0 2 144 0,1 2-144 16,1 0 0-16,0 2 0 0,3 2 0 0,2 4 0 15,2-2 0-15,1 6 0 0,2 1 0 0,2 4 0 16,0-1 0-16,-1 0 0 0,-3 1 0 0,3 3 0 15,4 1 0-15,-1 1 0 0,-3 1 0 0,0 1 0 16,2-1 0-16,-2-4 0 0,-2-4 0 0,-2-1 0 16,0-4 0-16,-2 1 0 0,0-1 0 0,-1-2 0 15,1-3 192-15,0 2 32 0,-1-4 0 0,-3 0 0 16,0-2 16-16,-1-3 0 0,1-2 0 0,-2-2 0 0,0 1-112 0,1 1-128 16,-1-2 176-16,0 2-176 0,-1-4 176 0,1 1-176 15,-1 2 160-15,1 0-160 0,2-2 128 0,-1 2-128 16,1 2 0-16,-1-1 144 0,2-2-144 0,-1-1 0 15,-2 0 0-15,1 0 0 0,1-3 0 0,-1 3 128 16,0-4-128-16,-6-6 0 0,0 0 144 0,7 5-144 16,-7-5 160-16,0 0-160 0,0 0 192 0,7 4-48 15,-7-4-16-15,0 0 0 0,0 0 64 0,0 0 16 16,0 0 0-16,0 0 0 0,0 0 16 0,0 0 0 16,0 0 0-16,5-6 0 0,-5 6-224 0,4-12 144 15,0 3-144-15,-4 9 128 0,8-9-128 0,-2 0 0 16,1-1 0-16,3 3 0 0,1-3 0 0,-2 4 0 15,-3-1 0-15,2 4 0 0,3-1 0 0,0 1 0 0,1-1-144 16,0 1 144-16,-3 1 0 0,3-2 0 0,2 0 0 16,0 0 0-16,-1-1 0 0,4-2 0 0,3 1 0 0,3-1 0 15,2 0-128-15,3-4 128 0,-1-6 0 0,2 4 0 16,-1 0 0-16,0-1-128 0,-2-2 128 0,-2-2 0 16,1 4 0-16,-3-1 0 0,-1 0 0 0,-1 1 0 15,-2 4 0-15,-1-2 0 0,-1 2 0 0,-3 2 0 16,-2 2 0-16,1-1 0 0,-1-2 0 0,-1 2 0 15,0 1 0-15,0 1 0 0,-1-2 0 0,1 2 0 16,-1 1 0-16,2 0 0 0,-1 0 0 0,1 0 0 16,-1 0 0-16,-1 0 0 0,0 1 0 0,-1-3 0 15,-8 6 0-15,0 0 0 0,9-4 0 0,-9 4 0 16,0 0 0-16,0 0 0 0,0 0 0 0,0 0 0 0,11 0 0 0,-11 0 0 16,0 0 0-16,0 0 0 0,0 0 0 0,0 0 0 15,0 0 128-15,0 0-128 0,0 0 0 0,0 0 0 16,0 0 0-16,0 0 0 0,0 0 144 0,0 0-144 15,0 0 128-15,0 0-128 0,0 0 0 0,0 0 0 16,0 0 0-16,0 0 0 0,0 0 0 0,0 0 0 16,0 0 0-16,0 0 0 0,0 0 0 0,0 0 0 15,0 0 0-15,0 0 0 0,0 0 0 0,9-9 128 16,1-1-128-16,1-3 128 0,0 0-128 0,2-2 160 16,0-1-160-16,0-3 160 0,0 1-160 0,2-4 0 15,0 1 0-15,1-5 128 0,0-1-128 0,-1-5 0 16,1-3 0-16,0 0 0 0,-1-3 0 0,1 2 0 15,-2-2 128-15,2 0-128 0,1-4 0 0,0 2 0 16,0-1 0-16,0 0 0 0,0-2 0 0,1 1 0 0,0 3 0 0,-1 2 0 16,3-2 0-16,-2 12-144 0,-2 3 144 0,-2 5 0 15,-1-3 0-15,0 2-128 0,1 4 128 0,1 3 0 16,-1 2 0-16,-2-1 0 0,-2 1 0 0,1 6 0 16,-2-1 0-16,0 2 0 0,-1-1-128 0,-8 5 128 15,8-4 0-15,-8 4 0 0,7-6 0 0,1 1 0 16,-8 5 0-16,7-5 0 0,-7 5 0 0,8-5 0 15,-8 5 0-15,7-5 0 0,-7 5 0 0,0 0 0 16,9-4 0-16,-9 4 0 0,0 0 0 0,0 0 0 16,0 0 0-16,0 0 0 0,0 0 0 0,0 0 0 15,0 0 0-15,10 2 0 0,-10-2 0 0,0 0 0 16,0 0 0-16,0 0 0 0,0 0 0 0,9 4 0 16,-9-4 0-16,0 0 0 0,0 0 0 0,11 0 0 15,-11 0 0-15,12-2 0 0,-1 2 0 0,-1-2 0 0,-10 2 0 16,14-2 0-16,-1-2 0 0,2 1 0 0,0 3 0 15,4-2 0-15,0 0 0 0,6 1 0 0,4-2 0 0,3 1 0 16,6-2 0-16,2 0 0 0,4-5 0 0,1 0 0 16,1-2 0-16,1 1 0 0,-2 1 0 0,1 0 0 15,0-2 0-15,1-2 0 0,1-3 0 0,5 1 0 16,3-1 0-16,-1 2 0 0,-2-1 0 0,-2 1 0 16,-2 0 0-16,-4 2 0 0,-2 2 0 0,-2 1 0 15,-2-2 0-15,-1 1 0 0,-2-3 0 0,-1 1 0 16,-2 0 0-16,-2 6 0 0,-2-1 0 0,-3 2 0 15,-3 0 0-15,1 1 0 0,1 2 0 0,-3 2 0 16,-1-1 0-16,-2 0 0 0,1-2 0 0,-2 1 0 16,-2-1 0-16,-2 3 0 0,-1 3 0 0,0-2 0 15,-1-1 0-15,-2-1 0 0,-10 1 0 0,0 0 0 0,11-2 0 0,-11 2 0 16,0 0 0-16,0 0 144 0,0 0-144 0,0 0 128 16,0 0-128-16,0 0 0 0,0 0 0 0,0 0 0 15,0 0 0-15,0 0 0 0,0 0 0 0,0 0 128 16,0 0-128-16,0 0 0 0,0 0 0 0,0 0 128 15,0 0-128-15,0 0 128 0,0 0-128 0,0 0 128 16,0 0-128-16,0 0 0 0,0 0 0 0,7-4 0 16,-7 4 0-16,0 0 0 0,6-6 0 0,-6 6 0 15,6-5 0-15,-6 5 0 0,0 0 0 0,11-3 0 16,-4 0 0-16,1 1 0 0,1-2 0 0,2 0 0 16,1 1 0-16,-1 2 0 0,1 0 0 0,1 0 0 15,1-2 0-15,1 2 0 0,0-3 0 0,2 1 0 0,3-2 0 0,-2 1 0 16,-1 0 0-16,1-2 0 0,-1-2 0 15,3 0 0-15,1 0 0 0,2-5 0 0,5 0 0 0,-2-1 0 16,0-1 0-16,1 1 128 0,2-2-128 0,-1 1 0 16,2-1 0-16,2-3 128 0,-1-4-128 0,2 1 128 15,1 0-128-15,2 1 128 0,2-1-128 0,-2-1 0 16,-3-2 0-16,0 1 0 0,-1 1 0 0,-1 2 0 16,-6-3 0-16,0 5 0 0,-2 2 0 0,-2 1 0 15,-5 1 0-15,-2 3 0 0,1 3 0 0,-4 2 0 16,-2 1 0-16,-1-1 0 0,-1-1 0 0,-1-2 0 15,1 4 0-15,-7 6 0 0,8-6 0 0,-8 6 0 16,7-5 0-16,-7 5 0 0,10-6 0 0,-4 0 0 16,-1 0 0-16,-5 6 0 0,0 0 0 0,0 0 0 0,0 0 0 0,0 0 0 15,0 0 0-15,0 0 0 0,0 0 0 0,0 0 0 16,0 0 0-16,0 0 0 0,0 0 0 0,4 10 0 16,-4-10 0-16,0 12 0 0,0-12 0 0,-2 13 0 15,2-13 0-15,-3 10 0 0,3-10 0 0,0 0 0 16,-3 11 0-16,3-11 0 0,0 0 0 0,0 0 0 15,0 0 0-15,0 0 0 0,0 0 0 0,0 0 0 16,0 0 0-16,0 0 0 0,0 0 0 0,11 0 0 16,-3-4 0-16,2 1 0 0,-1-1 128 0,-9 4-128 15,12-2 0-15,0 1 0 0,-1-2 0 0,2-1 0 16,2-4 0-16,3 0 0 0,3-1 0 0,1 3 0 16,-1-1 0-16,5-1 0 0,1-1 0 0,3 0 0 15,3-1 0-15,1-1 0 0,1 1 0 0,-1-1 0 16,0-2 0-16,-2 0 0 0,0 0 0 0,-2 3 0 0,0-3 0 0,-2 1 0 15,1 0-192-15,1-3 192 0,3 0 0 0,2 0 0 16,1-1 144-16,1 2-16 0,-1-1-128 0,1 1 0 16,-3 2 0-16,0 1 0 0,-3 0 0 0,-2 1-160 15,-2 2 160-15,-1 0-208 0,-4 0 208 0,0 0 0 16,1-1 0-16,-3 3 0 0,-1 1 0 0,-2 1 256 16,-2 0-48-16,0-1-16 0,-4-1-192 0,0 2 0 15,-2 2 0-15,-9 2 0 0,10-1 0 0,-10 1 0 16,0 0 0-16,0 0 0 0,0 0 0 0,0 0 0 15,0 0 0-15,0 0-160 0,0 0 160 0,0 0 0 16,0 0 128-16,0 0-128 0,0 0 0 0,0 0 0 16,0 0 0-16,0 0 0 0,0 0 0 0,0 0 0 15,0 0 0-15,0 0 0 0,0 0 0 0,3 10 0 0,-3-10 0 0,0 0 0 16,0 0 0-16,0 0 0 0,0 0 0 0,0 0 0 16,4 12 0-16,-4-12-240 0,0 0 48 0,0 0 0 15,0 0 192-15,0 0 256 0,0 0-48 0,0 0-16 16,8 6-192-16,-8-6 0 0,0 0 0 0,0 0 0 15,10 4 0-15,-1-1 0 0,-9-3 0 0,11 2 0 16,-11-2 0-16,10 3 0 0,2 0 0 0,-12-3 0 16,9 0 0-16,1 0 0 0,2-2 0 0,0 2 0 15,-2 3 0-15,1-1 0 0,0-2 0 0,1 3 0 16,0 1 0-16,2 0 0 0,1 1 0 0,-1 2 0 16,0 2 0-16,2-1 0 0,0-1 0 0,1 1 0 15,1 1 0-15,0 0 0 0,2-1-192 0,-1 0 192 16,2 1 0-16,1 0 0 0,-1-2 128 0,2 2-128 0,1-1 0 0,1-2 0 15,-1 1 0-15,0-1 0 0,-2 0 0 0,2 1 0 16,-1-1-128-16,-3 0 128 0,-6 2 0 0,0 0 0 16,-1 1 0-16,-1-1 0 0,-4-2 0 0,-2 1 0 15,-6-7 0-15,6 9 0 0,-1 1 0 0,1-2 0 16,-6-8 0-16,4 12 0 0,-4-12 0 0,0 0 0 16,4 9 0-16,0 0 0 0,-4-9 0 0,4 12 0 15,0-2 144-15,-4-10-144 0,0 0 0 0,0 0 0 16,4 12 0-16,-4-12 0 0,0 0 0 0,0 0 0 15,2 12 0-15,-2-12 0 0,0 0 0 0,0 0 128 16,0 0-128-16,0 0 0 0,0 0 176 0,0 0-48 16,0 0-128-16,0 0 192 0,0 0-48 0,0 0-16 15,0 0 0-15,0 0 0 0,0 0-128 0,0 0 128 0,0 0-128 0,0 0 128 16,0 0-128-16,0 0 0 0,0 0 144 0,7 10-144 16,-2-1 0-16,2 2 0 0,0-1 0 0,0 2 0 15,0-2 0-15,0 1 0 0,4 1 0 0,-1 1 0 16,1 0 0-16,-1 1-160 0,-1 0 16 0,2 1 0 15,-1-1 144-15,0-4 0 0,1 2 0 0,2 0 0 16,-1 1 0-16,1-3 0 0,0-1 0 0,0-1 0 16,0-1 0-16,1-1 0 0,1 0 0 0,-1 0 0 15,-1 1 0-15,0 0 0 0,1 0 0 0,-1-1 0 16,-1 0 0-16,-2-1 0 0,1 1 0 0,-3 4 0 16,-4-3 0-16,2 4 0 0,3-2 0 0,-2 1 0 15,-3-1 0-15,1 3 0 0,0-1 0 0,2-1 0 16,-1 0 0-16,1 0 0 0,1-1 0 0,-1-1 0 15,-7-8 0-15,7 6 0 0,-7-6 0 0,0 0 0 0,0 0 0 0,9 4 0 16,-9-4 0-16,0 0 128 0,0 0-128 0,10-1 0 16,-10 1 0-16,11-3 0 15,-11 3-1152-15,10-10-160 0,-2-2-32 0,1-2-15040 16,0-5-3008-16</inkml:trace>
  <inkml:trace contextRef="#ctx0" brushRef="#br2" timeOffset="191776.28">6625 10155 4607 0,'0'0'400'0,"0"0"-400"0,0 0 0 0,0 0 0 16,-7-9 3888-16,0 4 688 0,7 5 144 0,-5-7 16 16,-2 1-3536-16,7 6-720 0,0 0-144 0,0 0-16 15,-9-7-320-15,3 2 0 0,-1-1 0 0,7 6 0 16,0 0 0-16,0 0 0 0,-8-4 0 0,8 4 0 16,0 0 0-16,0 0 0 0,-9-3 0 0,9 3 0 15,-5-5 240-15,5 5-16 0,-5-9 0 0,0 2 0 16,5 7 320-16,0 0 64 0,0 0 16 0,-9-1 0 15,-2 0 224-15,11 1 48 0,-9-4 16 0,9 4 0 16,-10 0-144-16,10 0-16 0,-11 0-16 0,11 0 0 16,-10 0 0-16,10 0 0 0,-11-6 0 0,2 4 0 15,9 2-16-15,0 0 0 0,-9-1 0 0,9 1 0 16,-10 0-352-16,0 2-80 0,0 3-16 0,1 2 0 16,2 1-272-16,1 3 0 0,-2 5 0 0,-1-2 0 15,-2 2 0-15,2 1 0 0,3 3 0 0,-2-1 0 0,-1 1 0 0,1-1 0 16,3 2 0-16,2-3 0 0,-2 2 0 0,1 1 0 15,0 0 0-15,0 0 0 0,2-2 0 0,-1 1 0 16,0-1 0-16,5-3 0 0,2-2 0 0,1 1 0 16,1-1 0-16,2 0 0 0,0-3 0 0,1-2 160 15,-9-9-32-15,15 6 0 0,0-2 64 0,-2 0 0 16,0-1 0-16,0-3 0 0,-2-3-192 0,0 0 0 16,1 0 0-16,-1-3 0 0,-4 0 0 0,4-1 0 15,1 1 176-15,-2-1-176 0,-2 1 192 0,0-2-48 16,1 0-16-16,0-1 0 0,-1 0 208 0,-2-2 48 15,1 2 0-15,1 0 0 0,1-3-112 0,0 2-16 16,-1-2 0-16,0 1 0 0,2-1-256 0,-1 3 160 0,-1-4-160 0,0 0 128 16,-2 0-128-16,-2 0 0 0,-1-2 0 0,-1 2 0 15,0-4 128-15,-1 2-128 0,0-2 0 0,-2 0 128 16,-3-2-128-16,3 1 0 0,1-1 0 0,-2 6 128 16,-1 0-128-16,-1 0 0 0,0-3 0 0,0 4 128 15,-3 3 0-15,-1 0 0 0,-1 0 0 0,0 4 0 16,-1 1 16-16,-1 0 0 0,1-1 0 0,1 2 0 15,0 2-144-15,0 1 0 0,-1-3 0 0,0 2 128 16,-2-2-128-16,2 3 0 0,-1 1 0 0,1 2 128 16,-2-3-128-16,2 0 0 0,-2 0 0 0,2 3 0 15,-3-3 0-15,2 2 0 0,1 2 128 0,-2 1-128 16,0 2 0-16,1-2 0 0,-3-1 0 0,3 2 0 16,0 4 0-16,1-1 0 0,1 0 0 0,1 3 128 0,1-3-128 0,1 2 0 15,-1 3 0-15,2-1 0 0,0-2 0 0,1 4-144 16,0-2 144-16,0 1-208 0,0 2 208 0,0 2 0 15,1 0 0-15,-3-1 0 0,1 3 0 0,1-3-144 16,2 2 144-16,-1 1 0 0,0-1 0 0,3 0 0 16,2 0 0-16,-1-2-128 0,0 0 128 0,2 1 0 15,-2-3 0-15,2 0 0 0,-1-2 0 0,1 2 0 16,-2-2 0-16,3 0 0 0,3-3 0 0,1 1 0 16,-1-4 0-16,2 4 128 0,1-1-128 0,-1-1 0 15,1 2 0-15,1-5 0 0,0 2 0 0,2 0 0 16,0 0 0-16,0-2 0 0,0-4 0 0,2 0 0 15,-1 1 0-15,-1-3 0 0,-1-3 128 0,0 1-128 16,1 0 128-16,-2-3-128 0,-1 0 128 0,0 0-128 16,2-2 128-16,-1-1-128 0,1-1 128 0,1-1-128 0,0-1 128 0,0 2-128 15,0-1 0-15,-1-1 0 16,-3 1 0-16,2 1 128 0,0-3-128 0,2-1 0 0,-2-3 0 0,-1 2 0 16,-2 1 0-16,1-1 0 0,2 1 0 0,-5-2 128 15,-2 2-128-15,0-1 176 0,1 1-176 0,-2 0 192 16,-2 0-192-16,2 0 0 0,-1 1 0 0,0-1 128 15,-2 0-128-15,-3 1 0 0,-2-1 0 0,0 1 0 16,1 2 0-16,0 0 0 0,-1-1 0 0,-1 1 128 16,1 1 0-16,-3-1-128 0,-1 1 192 0,0 0-64 15,3 0-128-15,-4 0 0 0,-1 0 0 0,-1 1 0 16,-1 1 0-16,0 2 0 0,-1 3 128 0,-1-5-128 16,0-2 0-16,1 2 0 0,1 4 0 0,2-1 0 0,-2 0 128 15,1 1-128-15,3 1 0 0,9 2 128 0,-9-2-128 16,9 2 0-16,0 0 0 0,-9 4 0 0,9-4 0 0,0 0 0 15,-10-2-128-15,10 2 128 0,0 0-160 0,0 0 160 16,0 0-208-16,0 0 80 16,0 0-1856-16,0 0-384 0,0 0-64 0</inkml:trace>
  <inkml:trace contextRef="#ctx0" brushRef="#br0" timeOffset="204651.45">22769 5459 2751 0,'0'0'128'0,"0"0"16"0,-9-1-144 0,0 0 0 16,9 1 0-16,-12 1 0 0,2 3 7104 0,10-4 1376 15,0 0 288-15,0 0 48 0,0 0-7152 0,0 0-1408 16,0 0-256-16,0 0-128 0,0 0-128 0,7 10-32 16,0 1 0-16,1-5 0 0,1-2 288 0,-9-4 0 15,0 0 0-15,9 7 0 0,1-2 0 0,-10-5 0 16,0 0 0-16,9 8 0 0,-3 0 0 0,1 1 176 15,1-2 0-15,-8-7 0 0,1 14 208 0,1-1 32 16,1-2 16-16,-3 1 0 0,-4 0 48 0,0-3 16 0,-1 1 0 0,1 2 0 16,1 0-48-16,1 1-16 0,-1-1 0 0,1 2 0 15,0 3-96-15,1 0-16 0,-2-2 0 16,2 4 0-16,0 2-96 0,1 1-32 0,1 0 0 0,2-1 0 16,-1 3-48-16,0 4-16 0,-2-1 0 0,0 6 0 15,0-2 0-15,-2 4-128 0,1 2 192 0,-2 3-64 16,0 1-128-16,-1 3 128 0,-2 4-128 0,-1 2 128 15,-3 1-128-15,3 2 128 0,-1 2-128 0,0-2 128 16,0-1-128-16,2 1 0 0,0-6 144 0,1 1-144 16,-1 3 256-16,1-2 0 0,-1 1-16 0,2-1 0 15,0 2 192-15,1-3 32 0,-3-1 16 0,4-1 0 16,2-1-176-16,-2 4-48 0,0-5 0 0,-1 6 0 16,2 2-80-16,1 0-32 0,0 0 0 0,0-1 0 0,-1-3-144 0,-1 0 192 15,2 2-192-15,2-2 192 0,-1 2-192 0,0-2 0 16,-1-1 144-16,0 4-144 0,0 6 128 0,0-3-128 15,0-4 160-15,0 0-160 0,-1-2 128 0,1-2-128 16,1-2 0-16,4 0 144 0,-1-1-144 0,-1 3 0 16,0-2 0-16,0-1 128 0,1-1 0 0,0-1-128 15,-1-2 192-15,0-2-64 0,-1-1-128 0,-1 0 0 16,-2 1 144-16,0-5-144 0,1 2 128 0,-1 0-128 16,-3 1 128-16,0 3-128 0,0 0 128 0,0 1-128 15,-1-1 128-15,-1 1-128 0,1 0 272 0,1 0-16 16,0-2 0-16,0-2 0 0,-1-1-48 0,1-2-16 15,2 1 0-15,0 1 0 0,0-3-192 0,-1 3 144 16,-1 1-144-16,0 2 128 0,3-2-128 0,0 1 0 0,-2-3 0 16,1 1 128-16,0-1-128 0,0-1 0 0,-2-1 0 0,1 2 0 15,-1-3 0-15,2 0 128 0,-1 0-128 0,0 3 0 16,0-1 0-16,-1 2 128 0,0 0-128 0,0 1 0 16,0-1 128-16,0 1-128 0,1-1 0 0,1-1 128 15,-1-2-128-15,1 2 128 0,0-1-128 0,0 2 128 16,-1 0-128-16,-1-1 0 0,0-1 0 0,2 1 0 15,-1 1 0-15,0 0 0 0,-2 1 128 0,3-3-128 16,-1 2 0-16,0 3 0 0,1-3 0 0,-1 1 128 16,2 0-128-16,0-2 0 0,1-2 0 0,-2 0 0 15,1-2 0-15,1 0 0 0,0 2 128 0,0-4-128 16,-3 1 0-16,3 0 0 0,0 1 0 0,0 2 0 16,-1-1 0-16,0 2 0 0,-1 1 0 0,2-1 0 15,0 0 0-15,-1 1 0 0,0-3 128 0,1 0-128 0,0-1 0 0,0-1 0 16,-2 2 0-16,1-1 0 0,0 0 0 0,1-1 0 15,0 1 0-15,0 4 128 0,1-3-128 0,0 2 0 16,1 1 0-16,-1-1 0 0,0 0 0 0,2-5 0 16,0 0 0-16,-1 2 0 0,0-2 0 0,0-1 0 15,1-2 0-15,-2-1 0 0,2 0 0 0,-3 0 0 16,0-2 0-16,0 0 0 0,0 0 0 0,0-2 0 16,-2 1 0-16,2-1 0 0,0 0 0 0,-1-2 128 15,-2-2-128-15,2 2 0 0,2 1 0 0,-2 3 0 16,-3-4 128-16,3 3-128 0,1-3 0 0,-1-2 0 15,-1-2 0-15,0 3 128 0,-1 2-128 0,2-3 0 16,-1-2 0-16,1 2 0 0,-3-2 0 0,3 2 0 16,1-2 0-16,0 0 0 0,-3 0 0 0,2 0 0 0,-2-1 0 15,1-2 0-15,-1 0 0 0,2 1 128 0,1-11-128 0,0 8 0 16,0-8 128-16,0 0-128 0,0 0 0 0,0 0 128 16,0 0 0-16,0 0 0 0,0 0 0 0,5 9 0 15,-5-9 0-15,0 0 0 0,0 0 0 0,9 6 0 16,-9-6 0-16,0 0-128 0,0 0 192 0,12 2-64 15,-2-2-128-15,-10 0 160 0,11-2-160 0,-1 0 160 16,-10 2-160-16,12-2 0 0,0 0 0 0,-1-1 128 16,1 2-128-16,0-2 0 0,1 1 0 0,3-1 0 15,1 0 0-15,0 1 0 0,-1-2 0 0,4 1 0 16,3-3 0-16,2 1 0 0,0-1 0 0,1 1 0 16,1-1 0-16,2-1 0 0,0-1 0 0,2 3 0 15,2 0 0-15,-1 0 0 0,-2 1 0 0,0 0 0 0,0 1 0 16,0-1 0-16,-1 2 0 0,2-1 0 0,1-1 0 15,1 0 0-15,3 0 0 0,3 0 0 0,0-1 0 0,3 1 0 16,-1 2 0-16,1-1 0 0,0 2 0 0,-3-3 0 16,-1 1 0-16,-2 1 0 0,-1-2 0 0,-1 0 0 15,-1 0 0-15,1 0 0 0,1 0 0 0,1 1 0 16,1 1 0-16,-1 1 0 0,-2-1 0 0,2 2 0 16,-1 0 0-16,0 2 0 0,0-1 0 0,-1-2 0 15,-3-1 0-15,-1 0 0 0,0 2 0 0,-1 2 0 16,0-2 0-16,-1-2 0 0,1-2 0 0,0 0 0 15,-2 1 0-15,2-1 0 0,1 2 0 0,0-2 0 16,0 4 0-16,-2-3 0 0,0-1 0 0,-2 3 0 16,-4 1 0-16,-1-1 0 0,-2-3 0 0,0 0 0 15,-4 1 0-15,1-2 0 0,-3 4 0 0,0 1 0 16,-1-4 128-16,-2 1-128 0,-2-3 0 0,0 0 0 0,-3-1 0 0,2-1 0 16,-2 0 0-16,-5 8 128 0,4-8-128 0,0 0 0 15,-4 8 128-15,4-11-128 0,-2 0 128 0,-1-2-128 16,-1 1 128-16,2 1-128 0,-2 0 0 0,0 0 128 15,0-2-128-15,-2-1 0 0,1 1 144 0,-1 2-144 16,-1-2 0-16,0 0 0 0,1-3 0 0,-1 2 0 16,1 1 0-16,-1-2 0 0,-1 0 0 0,0-2 0 15,-1 0 0-15,0 0 0 0,-1-3 0 0,0 1 128 16,-1-1-128-16,1-3 0 0,-1-3 0 0,1 2 128 16,2-2-128-16,0 0 0 0,-1-1 128 0,1-3-128 15,1 1 0-15,2-1 0 0,-2 3 0 0,3-3 0 16,3-2 0-16,-2 2 128 0,-1 0-128 0,0 0 176 0,0-1-176 0,2-2 0 15,-1 1 0-15,-1-2 0 0,0-6 0 16,-1 0 0-16,-3-1 128 0,0-1-128 0,1 0 0 0,-1 3 0 16,0 0 0-16,-1 0 0 0,0 0 0 0,0-2 128 15,-2 0-128-15,1-1 0 0,-1-2 0 0,2-1 0 16,-2-2 0-16,2 2 0 0,0-5 0 0,-2 3 0 16,0 2 0-16,1-1 0 0,1 2 0 0,0-5 0 15,-2-1 0-15,1 3 0 0,2-3 0 0,0 3 0 16,2-1 0-16,0 2 0 0,1-1 0 0,-2 4 0 15,-1 3 0-15,0 0 0 0,1-1 0 0,-3 2 0 16,1-1 0-16,-1 2 0 0,-2 0 128 0,0 1-128 16,-1-2 0-16,0 2 128 0,0-3-128 0,-1 4 0 15,3-3 0-15,-1 1 128 0,0 2-128 0,0-2 0 16,-1 2 0-16,0 0 0 0,1-2 0 0,3-1 0 0,0-4 0 0,-1 3 0 16,1 2 0-16,1-1 0 0,0 0 0 0,-1-2 0 15,0 1 0-15,1 1 0 0,0 3 0 0,0 0 0 16,0-3 0-16,0 1 0 0,1-2 128 0,-1-1-128 15,-2 1 0-15,4-3 0 0,-1-2 0 0,-1 4 128 16,-1 3-128-16,0 0 0 0,0-4 0 0,1 5 128 16,0 0-128-16,-1-1 0 0,-1-1 0 0,2-1 0 15,2-2 128-15,-1 0-128 0,-2-1 0 0,1 0 128 16,2 0-128-16,0 0 0 0,0 3 0 0,-1 1 0 16,0 1 0-16,2-3 0 0,0 2 0 0,-2 0 0 15,-1-1 0-15,0-2 0 0,0-2 0 0,1-2 0 16,-1-2 0-16,1 2 0 0,0 1 0 0,1 4 0 0,-1 5 0 15,1-3 0-15,-1 1 128 0,2 1-128 0,-1 0 0 0,2-1 0 16,2-1 0-16,0-2 128 0,0-2-128 0,0 0 0 16,1 0 0-16,-1 4 0 0,2 2 0 0,0 1 0 15,0-2 0-15,1 2 0 0,1-2 0 0,0 0 0 16,-1-1 0-16,2 0 0 0,-1-3 0 0,0 0 0 16,-1 2 0-16,-1 1 0 0,-2 1 0 0,1 2 0 15,1-1 0-15,-2 4 0 0,1-2 0 0,-2 3 0 16,1-1 0-16,-2 2 0 0,-2-1 0 0,2 1 0 15,2 0 0-15,-2-2 0 0,0 1 0 0,0-1 0 16,-3 2 0-16,2-2 0 0,-2 3 0 0,1 2 0 16,-1-1 0-16,0 0 0 0,-1 6 0 0,2-3 0 15,0 2 0-15,1 2 0 0,-1 0 0 0,0 1 0 0,1 1 0 16,0 2 0-16,-2-1 0 0,2 2 0 16,-1-4 0-16,2 3 0 0,-1-2 0 0,0-1 0 0,-2-2 0 0,2 3 0 15,0-1 0-15,-1 2 0 0,0-1 0 0,0 2 0 16,1 0 0-16,0 2 0 0,-1 0 0 0,1 2 0 15,-1 0 0-15,-1-1 0 0,0 1 0 0,1 1 0 16,-1 1 0-16,1 1 0 0,-2 0 0 0,1-1 0 16,0 2 0-16,3 10 0 0,-4-8 0 0,2-2 0 15,-1 1 0-15,3 9 0 0,-1-11 0 0,0 2 0 16,1 9-128-16,0 0 128 0,0 0 0 0,0 0 0 16,-2-9 0-16,2 9 0 0,0 0 0 0,0 0 0 15,0 0 0-15,0 0 0 0,-2-9-144 0,2 9 144 16,0 0 0-16,0 0 0 0,0 0 0 0,0 0 0 15,0 0-128-15,0 0 128 0,0 0 0 0,0 0 0 16,-9 4 0-16,9-4-128 0,-7 7 128 0,2 3 0 0,5-10 0 16,0 0 0-16,-9 4 0 0,0 2 0 0,1 1 0 0,1-1 0 15,1 1 0-15,-1-1 0 0,7-6 0 0,-11 7 0 16,-1 0 0-16,-1 3 0 0,-2-4 0 0,1 3 0 16,-3 3 0-16,0-3 0 0,-1 0 0 0,-3-1 0 15,-4-1 0-15,2 0 0 0,2 1 0 0,-4 3 0 16,-5-4 0-16,-1 0 0 0,-3-3 0 0,1 0 0 15,0 1 0-15,-1 2 0 0,-2-1 0 0,0 3 0 16,-1-2 0-16,-2-2 0 0,-2-1 0 0,-2 1 128 16,0 2-128-16,0-1 0 0,-2-1 0 0,4 1 0 15,1-3 0-15,3 3 0 0,-1 0 128 0,3 1-128 16,1-3 0-16,1-1 0 0,0 0 0 0,1 0 0 16,-1-6 0-16,-1 6 0 0,-1 1 0 0,3 0 0 0,2-3 0 0,0 0 0 15,-2 0 0-15,2 3 0 0,3 2 0 0,1-1 0 16,0 0 0-16,1 2 176 0,0-2-176 0,2 0 160 15,2-1-160-15,1 4 0 0,1-4 0 0,2 2 0 32,0 1-1040-32,5-2-240 0,4-1-64 0,8-4-14624 0,2 10-2928 0</inkml:trace>
  <inkml:trace contextRef="#ctx0" brushRef="#br3" timeOffset="209741.19">24615 11754 7359 0,'0'0'656'0,"0"0"-528"16,0 0-128-16,0 0 0 0,0 0 3104 0,0 0 592 15,0 0 112-15,0 0 32 0,0 0-2352 0,10-7-464 16,-10 7-80-16,7-6-32 0,-7 6-160 0,0 0-48 0,0 0 0 0,0 0 0 16,6-7-128-16,-6 7-16 0,0 0-16 0,0 0 0 15,0 0 96-15,0 0 0 0,0 0 16 0,-8 0 0 16,-1 4 64-16,-2 2 16 0,0 0 0 0,-4 2 0 15,-3 2 32-15,-2 2 16 0,0 1 0 0,-4 2 0 16,-1 4-64-16,-5 3-16 0,-1 0 0 0,0 1 0 16,2 2-16-16,-1 1-16 0,-1 0 0 0,-1 4 0 15,1 4-304-15,-1 0-64 0,-4 5-16 0,3-2 0 16,-3-1-288-16,0 1-144 0,-1-6 16 0,2 0 0 16,3-1-96-16,2-5-16 0,3-1 0 0,4-4 0 15,2 0-272 1,3-4-64-16,1-5-16 0,3-2 0 0,1-1-1456 0,3-4-304 0,10-4-48 0,0 0-12672 15</inkml:trace>
  <inkml:trace contextRef="#ctx0" brushRef="#br3" timeOffset="210186.86">24780 11227 7359 0,'0'0'320'0,"0"0"80"0,-12 1-400 0,2 2 0 0,0 2 0 0,0 0 0 15,-2 0 1456-15,1 2 208 0,-2-1 32 0,-1 1 16 16,0-2-432-16,0 2-96 0,-1 2-16 0,0 0 0 16,-2 0 256-16,0 2 48 0,-3-1 16 0,0 2 0 15,-4 3 96-15,-2 1 16 0,-4-2 0 0,0 5 0 16,0-1-448-16,0 1-64 0,-1 1-32 0,1 2 0 16,-2 4-288-16,0 3-48 0,-2 2-16 0,0 0 0 15,-4 2-112-15,-2 0-16 0,-3 3-16 0,-4 3 0 16,-1 3-240-16,-3 0-64 0,-1-2 0 0,1 3 0 15,1-2-256-15,3 0 0 0,0 0 0 0,-1-2 0 16,-1 1 208-16,3-3 48 0,4-6 0 0,3-1 0 16,1-1-64-16,6-3-16 0,3-5 0 0,4-3 0 0,2-1-464 0,3-7-96 15,5-2 0-15,3-3-16 16,4-3-2192-16,8-2-432 0,0 0-96 0</inkml:trace>
  <inkml:trace contextRef="#ctx0" brushRef="#br3" timeOffset="210596.56">24587 10821 32767 0,'0'0'1456'0,"-12"-1"288"0,-2 0-1392 0,-1 2-352 0,1 2 0 0,-3 2 0 15,-2 1 192-15,-2 4-16 0,0-1-16 0,-1 4 0 16,0 4-160-16,-3 1 0 0,-3 2 0 0,-2 2 0 16,-2 1 128-16,-5 6 0 0,-2 5 0 0,-4 2 0 15,-4 3 256-15,-4 2 64 0,-3 0 0 0,-8 5 0 16,-3 5 336-16,-1 1 80 0,-2 2 16 0,0 6 0 15,-2 3 144-15,-6 4 16 0,-5-2 16 0,3 2 0 16,2-2-256-16,6-1-48 0,3-7-16 0,4-1 0 16,0-2-448-16,4-5-96 0,6-3 0 0,5-3-16 0,3-4-176 0,9-5 0 15,5-4 0-15,7-4 0 16,6-5-336-16,6-4-160 0,7-4-16 0,5-13-16 16,0 0-720-16,0 0-144 0,13-3-16 0,5-6-16 15,2-7-2000-15,4-3-400 0,4-5-80 0,3-6 0 0</inkml:trace>
  <inkml:trace contextRef="#ctx0" brushRef="#br3" timeOffset="211032.8">24407 10531 20607 0,'-13'-4'912'0,"4"2"192"0,-3 1-880 0,0-1-224 0,-1-2 0 0,3 1 0 15,1 3 528-15,0-1 64 0,-2-2 16 0,2 2 0 16,0 1 224-16,0 4 32 0,-2-3 16 0,0 3 0 15,-2 1-416-15,-2 3-80 0,0 4 0 0,-2-2-16 16,-2 3 80-16,0 2 32 0,-5-1 0 0,-2 3 0 16,-2 1 672-16,-5 4 144 0,-5 3 32 0,-4 4 0 0,-3 3-128 15,-2 5-32-15,-4 1 0 0,-1 3 0 0,-3 2-304 0,-5 8-64 16,-8 8-16-16,-6 1 0 0,-4 6-336 0,-3 3-64 16,1-1 0-16,4 1-16 0,3-1-112 0,0 0 0 15,-2-4-16-15,9-2 0 0,7-2-240 0,7-5 176 16,5-5-176-16,8-7 160 0,8-4-160 0,6-4 0 15,5-5 0-15,5-1 0 16,2-10-496-16,2-1-80 0,5-3 0 0,0-5-16 16,6-10-1488-16,0 0-288 0,0 0-64 0,0 0-8288 15,0 0-1648-15</inkml:trace>
  <inkml:trace contextRef="#ctx0" brushRef="#br3" timeOffset="211525.5">23908 10369 25215 0,'0'0'1120'0,"-10"-1"224"0,1-3-1072 0,1 3-272 16,8 1 0-16,-10 0 0 0,0 0 240 0,1 0-16 16,9 0 0-16,-11 2 0 0,1 1 448 0,-1 1 96 15,-1-2 0-15,1 2 16 0,-1 0-80 0,0 1 0 16,-1 2-16-16,-1 1 0 0,-3 2 112 0,0 2 32 15,-3 2 0-15,0 6 0 0,-4 3 128 0,-5 3 16 16,-2 6 16-16,-7 3 0 0,-5-1-16 0,-4 6 0 16,-3 3 0-16,-3 1 0 0,1 3-304 0,0 0-64 15,1 2-16-15,-2 1 0 0,-2 2-256 0,0 2-48 16,-2-1-16-16,2-3 0 0,0-6-112 0,6-1-32 16,5-4 0-16,6-3 0 0,4-5-128 0,4-5 0 15,2-4 0-15,5-1 0 0,3-4 0 0,5-1-192 16,2-3 64-16,2-4 128 15,4-3-768-15,7-6-16 0,0 0-16 0,0 0 0 16,0 0-2176-16,0 0-432 0,0 0-96 0,13-10-6720 0,1-2-1344 0</inkml:trace>
  <inkml:trace contextRef="#ctx0" brushRef="#br3" timeOffset="211953.04">23282 10346 30111 0,'0'0'1344'0,"0"0"256"0,-13-2-1280 0,2 1-320 15,11 1 0-15,-10 1 0 0,-1 3 512 0,2-1 16 16,9-3 16-16,-10 6 0 0,-2 3-96 0,-1 3-32 16,-1 1 0-16,-1 3 0 0,0 2-96 0,-3 4-32 15,-3 2 0-15,-3 6 0 0,-1 1 32 0,-5 2 16 16,-6-2 0-16,-1 3 0 0,1-2 80 0,-4 4 16 15,-2-1 0-15,-1-4 0 0,0 0-48 0,1-1-16 16,0 0 0-16,3-4 0 0,1-1-96 0,3-3-16 0,3-2 0 0,2-2 0 16,0-1-96-16,5-3-32 0,5-2 0 0,5 0 0 15,0-4-400-15,5-2-96 0,10-6-16 0,0 0 0 32,0 0-2176-32,0 0-432 0,0 0-80 0,5-10-11024 0</inkml:trace>
  <inkml:trace contextRef="#ctx0" brushRef="#br3" timeOffset="212265.7">23059 10219 15663 0,'0'0'1392'0,"-11"0"-1120"16,0 0-272-16,0 3 0 0,1 2 3584 0,-2 1 640 15,-1 2 144-15,0 3 32 0,0 0-3504 0,-3 4-688 16,-1 0-208-16,-1 5 0 0,0-2 256 0,-2 3-64 16,-2 1 0-16,-3 2 0 0,-3-1-32 0,2 1-16 15,0-1 0-15,1 1 0 0,-3 2-144 0,4 0 160 16,0-5-160-16,5 1 160 0,0-4-160 0,4 0 0 15,-1-6 0-15,4-2 128 16,3 0-736-16,9-10-160 0,0 0-16 0,0 0-8576 16,0 0-1712-16</inkml:trace>
  <inkml:trace contextRef="#ctx0" brushRef="#br3" timeOffset="212806.54">22728 10230 25743 0,'-20'-2'1136'0,"10"4"240"0,-2 0-1104 0,0-1-272 15,-1 1 0-15,3 2 0 0,1-3 656 0,9-1 80 16,-12 0 16-16,3 0 0 0,9 0 80 0,-9 0 0 15,9 0 16-15,0 0 0 0,0 0-448 0,0 0-80 16,0 0-32-16,0 0 0 0,0 0 32 0,0 0 0 16,0 0 0-16,0 0 0 0,0 0-16 0,0 0 0 15,0 0 0-15,0 0 0 0,0 0 176 0,0 0 32 16,0 0 16-16,0 0 0 0,10-1-16 0,-10 1 0 16,13-4 0-16,0 2 0 0,0 2-112 0,0-1-16 15,-1 1-16-15,5-2 0 0,5 2-16 0,0 0 0 16,0-2 0-16,4 1 0 0,6 0 192 0,3 2 32 15,3-2 16-15,1 1 0 0,1 1-176 0,1-1-32 16,0 0-16-16,4-1 0 0,0 1-48 0,6-3-16 0,4 0 0 16,4 2 0-16,2-4-112 0,0 2-32 0,-2 1 0 0,-2-1 0 15,-2 0-160-15,-2 0 0 0,0-1 0 0,1-3 0 16,2 3 0-16,-5 2 0 0,-6-4 0 0,-2 5 128 16,-3 2-128-16,-3-1 0 0,-6-1 0 0,-2 0 0 15,-3 1 0-15,-3-2 0 0,-2-1 128 0,0-1-128 16,-6 0 0-16,1 1 128 0,-3-2-128 0,0 4 128 15,-1-3-128-15,0 1 0 0,-3-3 0 0,-9 6 128 16,9-3-128-16,-9 3 0 0,9-7 144 0,-9 7-144 16,0 0 0-16,0 0 0 0,0 0 0 0,0 0 0 15,0 0-336-15,0 0-144 0,0 0-32 16,-9-1-13104-16,-2 2-2624 0</inkml:trace>
  <inkml:trace contextRef="#ctx0" brushRef="#br3" timeOffset="213924.05">25120 10902 21183 0,'-9'-10'944'0,"9"10"192"15,-3-7-912-15,3 7-224 0,-2-9 0 0,2 9 0 0,0 0 1904 0,-3-9 336 16,3 9 64-16,0 0 0 0,-4-8-1808 0,4 8-368 15,0 0-128-15,0 0 0 0,0 0 384 0,0 0 0 16,0 0 0-16,0 0 0 0,0 0 320 0,0 0 64 16,12-1 0-16,-12 1 16 0,9 4 112 0,-9-4 32 15,9 10 0-15,-2-1 0 0,-2 2-224 0,-3-1-64 16,1 5 0-16,0 0 0 0,1 2-256 0,-2 5-64 16,-2 1-16-16,0 0 0 0,-1 0 16 0,1 2 0 15,0 0 0-15,0 0 0 0,0 0-80 0,0-3-16 16,0-3 0-16,3 1 0 0,-1-3-32 0,1-2 0 15,1-2 0-15,0-1 0 0,1-3 64 0,0 0 16 16,-5-9 0-16,8 7 0 0,0-1 96 0,-8-6 16 16,10 0 0-16,1 0 0 0,0 0-48 0,0-2 0 15,0-2 0-15,0-3 0 0,-1-4 16 0,-1 0 0 0,2-2 0 0,1-2 0 16,-2-1-32-16,0-4-16 16,1 1 0-16,1-2 0 0,-1-5-304 0,1 2 160 0,0-3-160 0,1 1 128 15,0 0-128-15,1 0 160 0,1 2-160 0,-1-2 160 16,-1 2-160-16,0 1 0 0,-3 3 0 0,2-1 0 15,0 2 0-15,-2 1 0 0,-3 0 0 0,-1 1 0 16,0 3-320-16,0 2 0 0,2 1 0 0,-2 2 0 16,-2 3-1616-1,-4 6-320-15,0 0-64 0,11-4-16 0,-11 4-1504 0,0 0-288 0,0 0-64 16</inkml:trace>
  <inkml:trace contextRef="#ctx0" brushRef="#br3" timeOffset="214575.09">25729 11035 19343 0,'0'0'1728'0,"0"0"-1392"16,0 0-336-16,0 0 0 0,0 0 3744 0,0 0 672 15,0 0 144-15,0 0 32 0,-7-8-3792 0,7 8-800 16,-9-5 0-16,9 5-192 0,0 0-64 0,-9-5-32 15,0 2 0-15,0 1 0 0,-3 0-48 0,0 4-16 16,-1 2 0-16,0 4 0 0,-1-2 352 0,-3 3 0 16,-3 3 0-16,0 1 0 0,0 1 336 0,-1 2 96 15,2-3 16-15,0 4 0 0,1-1 192 0,2 0 32 16,3 1 16-16,3-2 0 0,2 0-224 0,2-2-32 0,0 1-16 0,4-3 0 16,2 1-224-16,2-3-64 0,2 0 0 0,3-2 0 15,-7-7-128-15,13 6 0 0,0-1 0 0,0-2 128 16,-1 1-128-16,1-3 192 0,2-1-192 0,1-1 192 15,0-2-192-15,1 1 128 0,1-2-128 0,0 0 128 16,-4-1-128-16,0 0 128 0,-3-2-128 0,1 2 128 16,0 0-128-16,-2-1 0 0,-1 0 144 0,0-1-144 15,-2 1 160-15,1-1-32 0,0 1-128 0,-1-2 192 16,0 1 80-16,1-2 16 0,-3 0 0 0,0-1 0 16,0-2 0-16,1 0 0 0,-1 1 0 0,0 1 0 15,-2-4-112-15,-1 2-32 0,1-1 0 0,-1 3 0 16,-2-3-144-16,0 4 0 0,0 9 0 0,0 0 0 15,0-8 0-15,0 8 160 0,0 0-32 0,0 0-128 0,-2-9 240 0,2 9-64 16,0 0-16-16,0 0 0 0,0 0-160 0,0 0 0 16,0 0 0-16,0 0 0 0,0 0 0 0,0 0 0 15,0 0 0-15,0 0 0 0,0 0 0 0,0 0 0 16,1 12 0-16,0-2 0 0,-1-10 0 0,0 13 0 16,0 0 0-16,0 0 128 0,-1-1 80 0,0 1 16 15,0 0 0-15,-1 1 0 0,0 2-80 0,-1-2-16 16,0 4 0-16,1-1 0 0,1-1-128 0,-1 1 0 15,1-1 0-15,1-1 0 0,0 2 0 0,0-2 0 16,-1-4 0-16,1 0 0 0,1-1 0 0,-1 1 0 16,0-11 0-16,1 10 0 0,-1-10 0 0,0 0 0 15,0 0 0-15,0 0 0 0,4 7-272 0,-4-7 16 16,0 0 0-16,0 0 0 16,0 0-1328-16,0 0-256 0,9 1-48 0,-9-1-10160 0,0 0-2032 0</inkml:trace>
  <inkml:trace contextRef="#ctx0" brushRef="#br3" timeOffset="-214540.28">26129 10829 3679 0,'0'0'160'0,"0"0"32"0,-5-9-192 0,1 1 0 16,0 2 0-16,4 6 0 0,0 0 7616 0,0 0 1472 16,0-7 288-16,0 7 64 0,0 0-7552 0,0 0-1504 15,0 0-384-15,0 0 0 0,-3 13 0 0,3 2 128 16,2 2-128-16,-2 3 0 0,-2 3 320 0,0 3-16 15,-1 2 0-15,-1 4 0 0,0 3 32 0,1-4 16 16,-3 3 0-16,0 0 0 0,-3-1 64 0,1 0 16 16,1-1 0-16,-2-2 0 0,-4-3-112 0,3 0-32 15,3-3 0-15,-1-2 0 0,-1 0-288 0,4-3 160 0,2-4-160 16,3 1 128 0,2-2-480-16,2 0-96 0,0-3-32 0,3-3-11984 0,5-3-2384 0</inkml:trace>
  <inkml:trace contextRef="#ctx0" brushRef="#br3" timeOffset="-213657.56">26902 10935 3679 0,'0'0'160'0,"0"0"32"0,0 0-192 0,0 0 0 0,0 0 0 0,0 0 0 15,0 0 6480-15,0 0 1264 0,0 0 240 0,0 0 48 16,0 0-5536-16,0 0-1088 0,0 0-240 0,9-3-32 16,2-1-400-16,2 2-80 0,1-1-16 0,3 2 0 15,1-2-272-15,1 1-64 0,-1 0-16 0,1 1 0 16,2 0-32-16,-1-1-16 0,-2 0 0 0,0 2 0 15,1 0-64-15,-5 0-16 0,-14 0 0 0,12 1 0 16,-12-1-160-16,10 5 128 0,-10-5-128 0,0 0 128 0,9 8-128 0,-9-8 192 16,2 12-192-16,-4-3 192 0,0 1 48 0,-2 1 16 15,-3-1 0-15,-3 1 0 0,-5-1-48 0,2 2 0 16,2-2 0-16,-2 1 0 0,-2-2-208 0,2 0 0 16,0-1 128-16,3 0-128 0,1-1 0 0,-1 1 0 15,3-1 128-15,7-7-128 0,0 0 0 0,0 0 0 16,0 0 0-16,0 0 0 0,0 0 0 0,0 0 0 15,0 0 0-15,1 10 0 0,-1-10 0 0,6 8 0 16,-6-8-192-16,14 8 192 0,1-2 0 0,1 1-128 16,-2-1 128-16,2 1 0 0,1-2 0 0,1 2 0 15,0 2 0-15,1 1 0 0,-1 2 0 0,-3-3 0 16,0 3 0-16,-2 1 0 0,0 1 0 0,-3-1 0 16,-3 0 0-16,-3 0 0 0,-4 0 0 0,-2 3 0 15,0-2 0-15,-5 2 0 0,-2-4 0 0,-1 2 0 0,-5-1 0 0,1 0 0 16,0-1 0-16,-3 1 0 0,-2-3 144 0,0 2-144 15,1 0 176-15,-2 0-48 0,1 1-128 0,-1-3 192 16,0-1-192-16,2 2 0 0,0-4 0 0,0 2 0 16,1-1 0-16,1 0 0 0,2-3-128 0,2 1 128 31,2-1-512-31,10-5 16 0,0 0 0 0,0 0 0 16,0 0-1456-16,0 0-288 0,0 0-64 0,0-12-8800 0,5-1-1760 0</inkml:trace>
  <inkml:trace contextRef="#ctx0" brushRef="#br3" timeOffset="-213240.72">27579 11083 43071 0,'0'0'1920'0,"-8"-6"384"0,-1-1-1856 0,1 4-448 15,8 3 0-15,-9 0 0 0,1 0 240 0,8 0-48 16,-9 3-16-16,0 8 0 0,-2 2-176 0,1-1 0 15,1 1 0-15,-2 2 0 0,0 2-192 0,0 0 192 16,2 0-160-16,0 1 160 0,-1 2 0 0,0 1 0 16,0-2 0-16,2 1 0 0,2 1 0 0,0-2 0 15,1 2-128-15,1-3 128 0,0-3 0 0,3-1 0 16,1 1 0-16,1-4 0 0,2 0 208 0,1-2-16 16,1 0 0-16,2-3 0 0,3-2 64 0,1 0 0 15,0 1 0-15,2-3 0 0,2-4-32 0,2 0 0 0,0-1 0 16,0-1 0-16,-1-3-96 0,3-3-128 0,0 1 176 0,0-1-176 15,-3-1 192-15,1 1-192 0,0-4 192 0,0 1-192 16,-1-3 128-16,-4 0-128 0,-4-2 0 0,-1 0 0 16,1 0 0-16,-1-2 160 0,-5 2-160 0,-3 0 128 15,-3-1-128-15,-2 4 160 0,-4-1-160 0,-1 3 160 16,-2 1-16-16,-3 3 0 0,-1 1 0 0,0 2 0 16,1-1-144-16,1 2 0 0,-1 0 0 0,2 2 0 15,1 3 0-15,1-2-144 0,2-1 144 0,10 3-208 16,-11-1-240-16,11 1-32 0,0 0-16 0,0 0 0 15,0 0-1744-15,0 0-336 0,0 0-80 0,0 0-14816 16</inkml:trace>
  <inkml:trace contextRef="#ctx0" brushRef="#br3" timeOffset="-209283.79">28093 11090 2751 0,'-4'-12'256'0,"4"12"-256"15,-6-6 0-15,1-1 0 0,0 2 3328 0,5 5 608 16,-5-5 128-16,5 5 32 0,-7-4-1648 0,7 4-320 15,0 0-64-15,-6-5-16 0,6 5-576 0,0 0-112 16,0 0-16-16,0 0-16 0,-8-2-496 0,8 2-112 16,0 0-16-16,0 0 0 0,-8 2-80 0,8-2-32 15,0 0 0-15,-8 5 0 0,8-5 48 0,-9 6 16 16,0 5 0-16,1-2 0 0,-1-1-192 0,0 1-32 0,0-1-16 0,-2 3 0 16,0 1-192-16,-1 3-32 0,0 0-16 0,0 3 0 15,1-1 0-15,0 3 0 0,2-2 0 0,1 0 0 16,2 1-176-16,2-1 128 0,0 0-128 0,1 0 128 15,3-2 64-15,3 1 16 0,1 0 0 0,2-1 0 16,1-2-208-16,1-1 176 0,1-3-176 0,1 3 160 16,2-3-160-16,0-1 0 0,1-1 0 0,0-2 128 15,1-1-128-15,1-2 0 0,0 0 0 0,1-3 0 16,1-3 160-16,-2 0-160 0,2 2 192 0,2-4-192 16,-1-2 208-16,0-1-64 0,0-1-16 0,1-1 0 15,-2-1 192-15,1 1 48 0,0-3 0 0,-1-1 0 16,-4-1 224-16,0 1 48 0,-1-3 16 0,1 1 0 0,-1 1-208 15,-2-2-32-15,-3 0-16 0,-2-3 0 0,0 2-208 0,-4 1-32 16,-3-1-16-16,-2 1 0 0,1 0-144 0,-3-1 160 16,-6 1-160-16,0 1 160 0,0 2-160 0,-1 2 128 15,-1 3-128-15,-3-2 128 0,-6 1-128 0,0 2 0 16,3 4 0-16,0 2 0 0,2-2-272 0,2 1-48 16,3 1 0-16,3-2 0 15,2 0-1504-15,8 4-304 0,-5-8-64 0</inkml:trace>
  <inkml:trace contextRef="#ctx0" brushRef="#br3" timeOffset="-197620.49">4109 9621 5519 0,'0'0'496'16,"0"0"-496"-16,0 0 0 0,-9 4 0 15,0-2 3248-15,0 1 544 0,0-1 112 0,9-2 32 16,-11 0-2544-16,2 3-512 0,0 2-112 0,0 0 0 0,-1-2-240 0,0 0-32 15,1-1-16-15,9-2 0 0,-9 3-48 0,9-3-16 16,0 0 0-16,-9 3 0 0,0 0 0 0,9-3 0 16,0 0 0-16,0 0 0 0,0 0-128 0,0 0-32 15,0 0 0-15,0 0 0 0,0 0 48 0,0 0 0 16,-3 11 0-16,3-11 0 0,0 0 64 0,4 9 16 16,-4-9 0-16,4 9 0 0,-4-9-128 0,0 0-32 15,0 0 0-15,0 0 0 0,8 8 32 0,0-4 16 16,-8-4 0-16,0 0 0 0,0 0 96 0,0 0 16 15,9-4 0-15,-9 4 0 0,0 0-48 0,0 0 0 16,6-9 0-16,-6 9 0 0,0 0-160 0,0 0-48 16,0 0 0-16,4-11 0 0,0 1-128 0,-2 1 192 15,-2 9-192-15,0 0 192 0,0 0 48 0,-4-9 16 16,-2 1 0-16,6 8 0 0,-5-7-48 0,5 7 0 0,0 0 0 0,0 0 0 16,-8 9-48-16,3-1-16 0,3 3 0 0,-1 0 0 15,-1 4-144-15,1-1 0 0,2 2 0 0,-1-2 0 16,-1 0 0-16,2-3 0 0,2-2 0 0,-1 0 0 15,0-9 0-15,0 0 0 0,1 9 0 0,-1-9 0 16,0 0 0-16,0 0 0 0,0 0 128 0,0 0-128 16,0 0 224-16,11-1-32 0,-2-4-16 0,0-2 0 15,1-1 144-15,1-1 48 0,1-2 0 0,-3-1 0 16,-2 0-64-16,1 0-16 0,0 2 0 0,-1 1 0 16,-3 1-96-16,-2-1 0 0,2 1-16 0,-4 8 0 15,3-6-176-15,-3 6 0 0,0 0 0 0,0 0 0 0,0 0 0 16,0 0 0-16,-4-8 0 0,4 8 0 0,0 0 0 0,0 0 128 15,-11 2-128-15,4 2 0 0,7-4 192 16,-11 5-32-16,1-1-16 0,1 0 0 0,9-4 96 0,-11 5 16 16,2-1 0-16,9-4 0 0,-9 7-128 0,2-1 0 15,7-6-128-15,0 0 192 0,-2 10-192 0,2-10 0 16,0 0 0-16,0 0 0 0,0 0 0 0,0 0 0 16,0 0 0-16,4 10 0 0,-4-10 0 0,0 0-128 15,4 9 128-15,-4-9 0 0,5 9 0 0,-5-9 0 16,0 0 0-16,8 7 0 0,-8-7 0 0,0 0 0 15,7 6 0-15,-7-6 0 0,10 8 0 0,-10-8 0 16,9 5 128-16,-9-5-128 0,11 6 0 0,-1-3 0 16,-10-3 0-16,0 0 0 0,10 4 0 0,-10-4 0 15,10-1 0-15,-10 1 0 0,0 0 0 0,9-4 0 16,-9 4 0-16,0 0 0 0,0 0-128 0,0 0 128 0,8-5-192 0,-8 5 192 16,0 0-192-16,0 0 64 0,0 0 128 0,0 0-208 15,0 0 16-15,0 13 0 0,0 0 0 0,0 0 0 31,0 1-624-31,0 2-112 0,0 0-32 0,2 1-10944 0,0 1-2208 0</inkml:trace>
  <inkml:trace contextRef="#ctx0" brushRef="#br3" timeOffset="-196515.45">4920 10130 10127 0,'0'0'896'0,"0"0"-704"15,0 0-192-15,-5 10 0 0,5-10 3040 0,0 0 576 16,-8 7 112-16,8-7 32 0,0 0-2800 0,-4 10-576 16,-1-1-96-16,5-9-32 0,-3 11-256 0,3 1 0 15,0-12 128-15,-1 9-128 0,-1 2 0 0,2-11 0 16,1 10 0-16,-1-10-144 0,-3 9 144 0,3-9 0 15,0 0 0-15,0 0 0 0,0 0 304 0,0 0-16 16,0 0 0-16,0 0 0 0,8 5 544 0,-8-5 128 16,0 0 0-16,10-6 16 0,0-1-96 0,-5 0-32 15,-3-4 0-15,2 2 0 0,3-1-144 0,-2-1-48 16,-1-1 0-16,1 1 0 0,0-2-112 0,-1 2-32 16,-4 11 0-16,0-11 0 0,0 0-192 0,2 1-32 15,-2 10-16-15,0 0 0 0,0 0-272 0,0 0 0 0,2-9 128 0,-2 9-128 16,0 0 0-16,0 0 0 0,0 0 0 0,0 0 0 15,0 0 0-15,-10 2 128 0,-1 1-128 0,11-3 0 16,0 0 368-16,-9 6-48 0,-1-1 0 0,3 2 0 16,7-7 16-16,-5 9 0 0,0-2 0 0,5-7 0 15,-5 10-208-15,5-10-128 0,-4 11 160 0,4-11-160 16,-3 10 0-16,3-10 0 0,3 10 0 0,-3-10 0 16,-2 11 0-16,2-11 0 0,0 0 0 0,0 0 0 15,8 8 128-15,-8-8-128 0,0 0 0 0,11 4 0 16,-11-4 160-16,9 2-160 0,-9-2 160 0,0 0-160 15,13-5 224-15,-4 0-48 0,-2-2-16 0,-1-1 0 16,1 1 0-16,-4-3 0 0,-3 0 0 0,0 0 0 0,-1 0-32 0,0 3 0 16,0-5 0-16,-2 1 0 0,-2 1 48 15,1 3 0-15,4 7 0 0,-7-3 0 0,-1 0-16 0,8 3 0 16,0 0 0-16,-9 0 0 0,0 3-160 0,9-3 160 16,-8 2-160-16,8-2 160 0,0 0-160 0,-6 5 0 15,6-5 144-15,0 0-144 0,0 0 0 0,0 0 144 16,-4 11-144-16,4-11 0 0,0 0 208 0,0 0-64 15,0 0-16-15,0 0 0 0,0 0 192 0,0 0 16 16,0 0 16-16,0 0 0 0,0 0-160 0,0 0-48 16,0 0 0-16,0 0 0 0,0 0-144 0,0 0 0 15,0 0 0-15,0 0 0 0,0 0 0 0,0 0 0 16,0 0-160-16,10 1 160 16,-10-1-448-16,11 3 16 0,-11-3 0 0,12 0 0 15,-1-2-656-15,-2 0-144 0,-9 2-32 0,12-8 0 16,3 0-1232-16,-4 0-240 0,-3-1-48 0,2-4-12208 0</inkml:trace>
  <inkml:trace contextRef="#ctx0" brushRef="#br3" timeOffset="-193826.69">5765 9632 2751 0,'0'0'256'0,"0"0"-256"15,0 0 0-15,0 0 0 0,0 0 2288 0,0 0 400 16,12-3 96-16,-12 3 16 0,8-7-1456 0,-8 7-272 16,6-10-64-16,-6 10-16 0,8-6 32 0,-8 6 16 15,0 0 0-15,0 0 0 0,0 0-80 0,0 0-32 16,0 0 0-16,0 0 0 0,0 0-240 0,6 10-48 15,-6-10-16-15,4 13 0 0,-2-2-64 0,-1 0-16 16,-1-11 0-16,0 0 0 0,-3 11-96 0,2-3 0 16,1-8-16-16,0 0 0 0,0 0 240 0,-5 8 48 0,5-8 16 0,0 0 0 15,0 0 80-15,0 0 16 0,-7 5 0 0,7-5 0 16,0 0 0-16,0 0 0 0,-9 6 0 0,9-6 0 16,0 0-64-16,0 0-16 0,-8 7 0 0,3 1 0 15,1 0-464-15,2 0-96 0,-4 0 0 0,3-1-16 16,0 3-176-16,2 0 0 0,1-10 0 0,0 10-176 15,0-10 176-15,0 11 0 0,0-11 0 0,0 9 0 16,0-9 0-16,0 0 0 0,0 0 0 0,0 0 0 16,0 0 160-16,0 0-32 0,0 0-128 0,0 0 192 15,5-9-32-15,-1 1-16 0,0-5 0 0,0 1 0 16,-1 2 144-16,1-1 32 0,-1 1 0 0,0 1 0 16,-3 9 16-16,0 0 16 0,1-9 0 0,-1 9 0 15,0 0-208-15,0 0-144 0,3-9 192 0,-3 9-192 0,0 0 0 0,0 0 0 16,0 0 0-16,0 0 0 0,0 0 0 0,0 0 0 15,0 0 0-15,0 0-144 0,0 0 144 0,0 0 0 16,0 0 0-16,0 0 0 0,0 0 0 0,0 0 128 16,-7-3-128-16,7 3 128 0,0 0 48 0,0 0 16 15,-8-4 0-15,8 4 0 0,0 0 128 0,0 0 48 16,-9-3 0-16,9 3 0 0,0 0-64 0,0 0-16 16,-8 3 0-16,8-3 0 0,-6 11-288 0,2-4 0 15,0 2 0-15,0 1 0 0,0 0 0 0,3 0 0 16,1 1 0-16,0-2 0 0,0-9 0 0,0 10 0 15,0-10 0-15,0 11 0 0,0-11 0 0,0 0 0 16,0 0 0-16,0 10 0 0,0-10 0 0,0 0 128 16,0 0-128-16,0 0 0 15,0 0-1440-15,0 0-400 0,0 0-80 0,8-8-17488 0</inkml:trace>
  <inkml:trace contextRef="#ctx0" brushRef="#br3" timeOffset="-192963.97">6542 9353 27295 0,'0'0'1216'0,"0"0"240"0,-9-1-1168 0,9 1-288 16,0 0 0-16,0 0 0 0,-9-1 992 0,9 1 144 16,0 0 16-16,0 0 16 0,0 0-864 0,0 0-176 15,0 0-128-15,0 0 144 0,0 0-144 0,0 0 0 16,0 0 0-16,0 0 128 0,0 0 96 0,-9 0 16 15,9 0 0-15,-9 2 0 0,9-2 240 0,-8 6 48 16,0-1 16-16,8-5 0 0,-8 9-288 0,2 0-64 16,-1 0-16-16,2 2 0 0,0-2 32 0,1 3 16 0,1-2 0 0,3-10 0 15,-5 10 160-15,5-10 16 16,0 0 16-16,0 0 0 0,0 0-96 0,4 12-32 0,0 0 0 0,-4-12 0 16,0 0-144-16,0 0-16 0,0 0-128 0,0 0 192 15,10-4-32-15,-1 0-16 0,-1-1 0 0,-1-2 0 16,-7 7 80-16,7-10 16 0,0 1 0 0,-2 0 0 15,-5 9 160-15,4-9 48 0,-1 1 0 0,-3 8 0 16,0 0-224-16,0 0-32 0,0 0-16 0,0 0 0 16,0 0-176-16,0 0 0 0,0 0 0 0,0 0 0 15,0 0 0-15,0 0 0 0,0 0 0 0,0 0 0 16,0 0 128-16,0 0-128 0,-3 9 128 0,3-9-128 16,0 0 352-16,0 0-16 0,-6 8 0 0,6-8 0 0,0 0-80 0,0 0 0 15,0 0-16-15,0 0 0 0,2 11-240 0,-2-11 176 16,0 0-176-16,0 0 160 0,0 0-160 0,11 7 0 15,-11-7 0-15,9 0 128 0,0-4-128 0,1 0 160 16,1-1-160-16,-2 0 160 0,0-1-160 0,-9 6 0 16,9-9 144-16,-2 3-144 0,-7 6 0 0,0 0 144 15,6-12-144-15,-2 3 0 0,-4 9 176 0,0 0-176 16,0 0 160-16,4-11-160 0,-4 11 256 0,0 0-64 16,0-9 0-16,0 9 0 0,-1-10 0 0,1 10 0 15,0 0 0-15,0 0 0 0,-9-5-192 0,-1 1 128 16,10 4-128-16,-10-1 0 0,0 1 256 0,0 2-64 15,3 3 0-15,7-5 0 0,-10 3 80 0,10-3 16 16,-10 3 0-16,10-3 0 0,-9 2 192 0,9-2 32 16,0 0 16-16,0 0 0 0,-9-2-80 0,9 2-32 15,0 0 0-15,0 0 0 0,0 0-128 0,0 0-32 0,0 0 0 0,0 0 0 16,0 0-128-16,0 0-128 0,0 0 144 0,0 0-144 16,0 0 0-16,0 0 0 0,0 0 0 0,0 0 0 15,0 0 0-15,0 0-160 0,0 0 160 0,0 0-192 31,0 0-336-31,0 0-80 0,0 0-16 0,0 0 0 16,0 0-288-16,10 2-64 0,-10-2-16 0,0 0 0 16,0 0-144-16,11 5-16 0,-2 2-16 0,-1 3 0 15,-1 1-1776-15,5 4-368 0,2 5-64 0</inkml:trace>
  <inkml:trace contextRef="#ctx0" brushRef="#br3" timeOffset="-191931.79">7363 10155 25103 0,'0'0'1104'0,"0"0"240"0,0 0-1072 0,0 0-272 0,0 0 0 0,0 0 0 15,0 0 720-15,0 0 96 0,0 0 16 0,0 0 0 0,0 0-832 16,0 0-224-16,0 0-16 0,4 12 0 15,-4-12-80-15,7 10 0 0,-7-10-16 0,0 0 0 0,0 0 336 0,0 0 0 16,0 0 0-16,0 0 0 0,0 0 960 0,0 0 176 16,0 0 16-16,0 10 16 0,0-10 416 0,0 0 80 15,0 0 0-15,0 0 16 0,0 0-656 0,0 0-128 16,0 0-16-16,2 11-16 0,0-2-560 0,-2-9-112 16,2 12-32-16,-2-12 0 0,6 11-160 0,-3-1 0 15,1 0 0-15,-1 2 0 0,-2-4-128 0,1 1 128 16,-2-9 0-16,1 11 0 0,-1-11 0 0,0 0 0 15,0 0 0-15,0 0 0 0,0 0 240 0,0 0 64 16,0 0 16-16,0 0 0 0,0 0 432 0,0 0 80 16,0 0 32-16,0 0 0 0,0 0-432 0,5-10-96 15,-1-1-16-15,0 2 0 0,-4 9-96 0,4-12-32 0,-4 0 0 0,1 2 0 16,2-3 112-16,-3 2 16 0,-2 2 0 0,2 9 0 16,-1-9-16-16,1 9 0 0,-4-8 0 0,4 8 0 15,0 0-144-15,0 0-32 0,-8-3 0 0,8 3 0 16,-9 0-128-16,9 0 0 0,-9 10 0 0,3-4 0 15,-1 3 0-15,2-1-144 0,5-8 144 0,-5 13-160 16,-1-2 160-16,3-1 0 0,-3-2 0 0,6-8 0 16,-1 10 0-16,0 1 0 0,-1-4 0 0,2-7 0 15,0 0 0-15,4 11 0 0,2-3 0 0,-6-8 0 16,7 8 0-16,-7-8 0 0,11 5 0 0,-2-1 0 16,-9-4 0-16,12 2 0 0,-1 0 0 0,0-4 0 15,-3 0 128-15,1-4-128 0,-9 6 128 0,10-5-128 16,-2 0 0-16,-1 0 128 0,-7 5-128 0,7-7 0 0,0 1 0 15,-2-1 128-15,-5 7-128 0,5-9 0 0,-5 9 0 16,4-10 128-16,-1 1-128 0,-2-1 0 0,-1 3 0 0,-1-4 128 16,-3 3-128-16,0-1 0 0,0 0 192 0,0-1-48 15,0 1 0-15,0 3 0 0,4 6 48 0,0 0 16 16,-6-5 0-16,6 5 0 0,-9-2 48 0,9 2 0 16,-9-3 0-16,9 3 0 0,-8 3-96 0,8-3-16 15,0 0 0-15,-7 7 0 0,1 1-16 0,1 0 0 16,5-8 0-16,-3 10 0 0,3-10-128 0,-1 12 0 15,1-12 0-15,1 12 0 0,0 0 0 0,-1-12 0 16,3 9 0-16,-3-9 0 0,5 9 0 0,-5-9 0 16,5 8 0-16,-5-8 0 15,0 0-512-15,0 0 32 0,8 8 0 0,-8-8 0 16,8 9-2208-16,-8-9-448 0,0 0-96 0,10 1-15952 0</inkml:trace>
  <inkml:trace contextRef="#ctx0" brushRef="#br3" timeOffset="-190973.18">8174 9887 2751 0,'0'0'256'0,"0"0"-256"0,3-9 0 0,-2 2 0 15,-1 7 656-15,0 0 96 0,2-9 16 0,-2 9 0 16,0 0 672-16,0 0 144 0,0 0 16 0,0 0 16 16,0 0 80-16,0 0 16 0,0 0 0 0,0 0 0 15,0 0-240-15,0 0-32 0,0 0-16 0,0 0 0 16,-6-5 48-16,6 5 0 0,-8-7 0 0,8 7 0 16,0 0 64-16,0 0 32 0,-9 1 0 0,9-1 0 15,0 0-144-15,0 0-16 0,-9 3-16 0,9-3 0 16,-8 4-560-16,8-4-96 0,-7 7-32 0,0-1 0 15,7-6-384-15,0 0-96 0,0 0-16 0,-6 8 0 16,6-8-208-16,0 0 0 0,0 0 0 0,0 0 0 16,-4 9 0-16,4-9 0 0,0 0 0 0,0 0 0 15,0 9 0-15,0-9 0 0,0 0 0 0,0 0 0 0,0 0 0 0,0 0 128 16,0 0-128-16,0 0 0 0,0 0 208 0,0 0-48 16,0 0-16-16,9 1 0 0,-9-1 144 0,10-5 32 15,-1 1 0-15,-1-1 0 0,-3-5-32 0,2 1 0 16,-1-2 0-16,0 2 0 0,-2 0-64 0,-4 9-16 15,3-11 0-15,1 4 0 0,-4 7-16 0,0 0-16 16,6-10 0-16,-6 10 0 0,0 0-32 0,0 0 0 16,0 0 0-16,0 0 0 0,0 0-144 0,0 0 0 15,0 0 0-15,0 0 0 0,-8 8 0 0,8-8 0 16,-7 9 0-16,1 1 0 0,6-10 144 0,-7 6 0 16,7-6 0-16,-5 8 0 0,5-8 128 0,0 0 32 0,0 0 0 0,0 0 0 15,0 0-112-15,0 0-32 0,0 0 0 0,4 8 0 16,-4-8-160-16,0 0 0 0,0 0 144 0,12 2-144 15,-12-2 0-15,10 0 144 0,-10 0-144 0,10-1 0 16,1 0 128-16,-11 1-128 0,8-6 0 0,-8 6 0 16,0 0 0-16,10-2 0 0,-10 2 0 0,0 0 0 15,0 0 0-15,11-3 0 0,-11 3 0 0,0 0 0 16,0 0 0-16,0 0 0 0,0 0 0 0,0 0 0 16,0 0 192-16,0 0-192 0,0 0 192 0,0 0-192 15,0 0 256-15,0 0-48 0,0 0-16 0,0 0 0 16,0 0-48-16,0 0-16 0,0 0 0 0,0 0 0 15,0 0-128-15,0 0 0 0,0 0 0 0,0 0 0 16,0 0-1216-16,0 0-192 0,0 0-16 0,0 0-12720 16,0 0-2560-16</inkml:trace>
  <inkml:trace contextRef="#ctx0" brushRef="#br3" timeOffset="-190388.41">8765 9279 20271 0,'0'0'896'0,"0"0"192"0,-5-9-880 0,-1 2-208 15,0 2 0-15,6 5 0 0,0 0 3728 0,0 0 704 0,0 0 144 16,0 0 32-16,-10-2-3744 0,10 2-736 15,0 0-128-15,0 0 0 0,-10 4 0 0,10-4 0 0,0 0 0 0,0 0 0 16,0 0 0-16,0 0 256 0,0 0-48 0,0 0 0 16,0 0 624-16,0 0 112 0,0 0 16 0,0 0 16 15,0 0 112-15,0 0 32 0,0 0 0 0,0 0 0 16,0 0-640-16,0 0-128 0,-4-8-32 0,4 8 0 16,2-9-320-16,-2 9 0 0,0 0 0 0,0 0 0 15,0 0 0-15,8-7 0 0,-1 2 0 0,-7 5 0 16,0 0-128-16,0 0 128 0,12-4-128 0,-12 4 128 15,0 0 0-15,9-4 0 0,-9 4 0 0,8-5-128 16,-8 5 128-16,0 0 0 0,0 0 0 0,0 0 0 0,3-9 0 0,-3 9 0 16,0 0 0-16,0 0 128 0,0 0-128 0,0 0 0 15,0 0 128-15,0 0-128 0,0 0 0 0,0 0 0 16,-11-2 0-16,11 2 128 0,0 0-128 0,-8 4 0 16,-1-1 0-16,9-3 0 0,-9 5 0 0,9-5 128 15,-8 7-128-15,8-7 128 0,0 0 48 0,0 0 16 16,0 0 0-16,0 0 0 0,0 0-48 0,0 0 0 15,0 0 0-15,0 0 0 0,0 0 0 0,0 0 0 16,0 0 0-16,0 0 0 0,0 0-16 0,0 0-128 16,0 0 192-16,0 0-64 0,0 0-128 0,0 0 0 15,8-7 144-15,-1 1-144 0,-7 6 0 0,0 0 0 16,5-8 0-16,-5 8 0 0,0 0 0 0,0 0 0 16,5-9 0-16,-5 9 0 0,0 0 0 0,0 0 0 15,0 0 0-15,0 0 0 16,3-8-960-16,-3 8-176 0,5-8-16 0,-5 8-12496 0,1-8-2496 0</inkml:trace>
  <inkml:trace contextRef="#ctx0" brushRef="#br3" timeOffset="-189744.36">10125 8364 9215 0,'0'0'816'0,"0"0"-656"16,-13 5-160-16,1-1 0 0,-1 0 5072 0,1-1 992 15,0 0 192-15,3 3 32 0,9-6-4912 0,-8 5-992 16,1 0-192-16,-1-1-32 0,-1-1-160 0,9-3 0 16,-8 7 0-16,0-1 0 0,-1-2 0 0,0-2 0 15,-2-2 0-15,2 4 128 0,1 0 208 0,1 0 48 16,7-4 0-16,-11 4 0 0,1 0 192 0,-1 1 32 16,0 1 16-16,-1 1 0 0,1 2-192 0,2-2-48 15,1 0 0-15,2 0 0 0,-2-2-16 0,2 2-16 16,6-7 0-16,-8 8 0 0,8-8 96 0,0 0 0 0,-7 9 16 15,7-9 0-15,0 0-48 0,-2 10-16 0,2-10 0 0,0 0 0 16,0 0-32-16,0 0-16 0,10 3 0 0,0-2 0 16,1-1-208-16,1-4-144 0,-1-2 192 0,2-1-192 15,-1 1 192-15,0-1-64 0,0 1 0 0,-1-2-128 16,0 0 128-16,-2 1-128 0,-9 7 0 0,8-5 0 16,-3-4 208-16,-5 9-64 0,3-8-16 0,-3 8 0 15,0 0-128-15,0 0 160 0,0 0-160 0,0 0 160 16,0 0 112-16,0 0 32 0,0 0 0 0,0 0 0 15,0 0-144-15,0 0-32 0,0 0 0 0,-7 7 0 16,7-7 0-16,0 0-128 0,0 0 192 0,-5 8-64 16,5-8 128-16,0 0 32 0,0 0 0 0,1 10 0 15,-1-10 16-15,0 0 0 0,0 0 0 0,0 0 0 0,5 9 0 0,-5-9 0 16,0 0 0-16,0 0 0 0,8 7-176 0,-8-7-128 16,0 0 144-16,0 0-144 0,11 6 0 0,-11-6 0 15,0 0 0-15,10 0 0 0,0 0-240 0,-10 0-32 16,11-6-16-16,-3-2 0 15,-2 0-1232-15,1-2-240 0,1-6-48 0,-1-2-18208 16</inkml:trace>
  <inkml:trace contextRef="#ctx0" brushRef="#br3" timeOffset="-189104.52">10698 7640 35007 0,'0'0'3120'0,"-4"-6"-2496"0,4 6-496 0,0 0-128 15,-2-12 2800-15,3 2 528 0,2-1 128 0,1 2 0 16,-2 0-2944-16,2 0-512 0,0-4-256 0,0-1 32 15,0-1 224-15,0 2 0 0,1-1 0 0,-2 3-144 32,1 1-224-32,-4 10-32 0,0 0-16 0,0 0 0 0,0 0 0 0,0 0 0 0,2-8 0 0,-2 8 0 15,0 0 416-15,0 0 0 0,0 0 0 0,0 0 0 16,0 0 128-16,0 0 0 0,0 0 0 0,7 13 0 16,-3-2 80-16,-4-11 32 0,0 0 0 0,5 13 0 0,-3-2-112 0,-2-11 0 15,0 0-128-15,4 12 192 0,1-3-192 0,-5-9 128 16,0 0-128-16,0 0 0 0,0 0 128 0,0 0-128 15,0 0 0-15,0 0 0 0,0 0 160 0,0 0-160 16,0 0 160-16,0 0-160 0,0 0 160 0,0 0-160 16,7-5 160-16,-7 5-160 0,0 0 128 0,0 0-128 15,0 0 0-15,0 0 144 0,0 0-144 0,0 0 0 16,0 0 0-16,0 0 0 0,0 0 0 0,0 0-144 16,0 0 144-16,0 0-160 0,0 0 160 0,0 0 0 15,0 0 0-15,0 0 0 0,0 0 0 0,0 0 256 16,-10-4-64-16,3-1-16 0,7 5 112 0,0 0 32 15,-4-7 0-15,2 1 0 0,0-3-80 0,2 0-16 0,2 1 0 0,-2 8 0 16,-2-9-64-16,2 1-16 0,2-3 0 0,-2 11 0 16,2-7-144-16,-2 7 0 0,0 0 0 0,0 0 0 15,0 0 0-15,0 0 0 0,0 0-128 0,0 0 128 16,0 0 0-16,0 0-144 0,0 0 144 0,0 0 0 16,0 0 0-16,0 0 0 0,0 0 0 0,0 0 0 15,0 0 0-15,0 0 0 0,0 0 0 0,0 0 0 16,0 0-192-16,1 11 192 0,1 0-192 0,-2-11 192 31,2 13-1200-31,1 1-128 0,1 2-16 0,0 3-16 0,1 7-1920 0,2-1-384 16</inkml:trace>
  <inkml:trace contextRef="#ctx0" brushRef="#br3" timeOffset="-188646">11367 8115 11807 0,'0'0'512'0,"11"-1"128"0,-11 1-512 0,10-2-128 15,-10 2 0-15,0 0 0 0,10 0 2544 0,-10 0 480 16,0 0 112-16,0 0 0 0,0 0-1200 0,0 0-240 16,10 8-48-16,-10-8-16 0,0 0-288 0,0 0-64 15,0 0-16-15,0 0 0 0,0 0 80 0,0 0 32 16,0 0 0-16,0 0 0 0,0 0-192 0,0 0-32 15,0 0-16-15,0 0 0 0,0 0-624 0,0 0-112 0,0 0-16 0,0 0-16 16,0 0-368-16,0 0 0 16,-10-5 0-16,10 5 0 15,0 0-288-15,0 0-128 0,0 0-32 0,0 0 0 0,0 0 128 0,-2-8 0 0,2 8 16 0,0 0 0 16,0 0 304-16,0 0-128 0,6-6 128 0,-6 6 0 16,0 0 0-16,9-6 0 0,-9 6 0 0,10-4 0 15,-10 4 256-15,0 0-32 0,0 0-16 0,0 0 0 16,0 0-48-16,0 0-16 0,0 0 0 0,0 0 0 15,0 0-16-15,9-3-128 0,-9 3 192 0,0 0-64 16,10-4-128-16,-10 4 0 0,9-6 0 0,0 3 0 16,0-1-1536-1,-1-2-256-15,-1 0-32 0,1-2-16 0,-1-1 384 16,3 2 80-16,-1 1 16 0,-9 6 0 0,6-7-368 0,-6 7-80 0,7-5-16 0,-7 5 0 16,0 0 1296-16,0 0 256 0,0 0 48 0,0 0 16 0,0 0 464 0,0 0 112 15,9-4 16-15,0 3-7744 16,1 0-1536-16</inkml:trace>
  <inkml:trace contextRef="#ctx0" brushRef="#br3" timeOffset="-188196.63">11848 8124 27647 0,'0'0'2448'0,"0"0"-1952"16,0 0-496-16,-8 4 0 0,8-4 4640 0,0 0 832 15,0 0 160-15,0 0 48 0,0 0-4592 0,0 0-896 16,0 0-192-16,0 0 0 16,0 0-512-16,0 0-64 0,0 0-16 0,0 0 0 15,0 0-112-15,0 0 0 0,-2-8-16 0,2 8 0 16,0 0 144-16,0 0 16 0,0 0 16 0,0 0 0 0,0 0 544 0,0 0 0 0,0 0 0 0,0 0 0 16,-8-2 544-16,8 2 16 0,0 0 0 0,0 0 0 15,0 0 112-15,0 0 32 0,0 0 0 0,0 0 0 16,0 0-320-16,0 0-64 0,0 0-16 0,0 0 0 15,0 0-160-15,9 5-16 0,-9-5-128 0,12 2 192 16,-2-2-192-16,1-1 128 0,-11 1-128 0,10-3 0 16,-10 3 128-16,0 0-128 0,12-1 0 0,-12 1 0 15,0 0 0-15,0 0 128 0,0 0-128 0,0 0 0 16,0 0 176-16,0 0-16 0,0 0 0 0,0 0 0 16,0 0 32-16,0 0 0 0,0 0 0 0,0 0 0 15,0 0-192-15,8 8 0 0,-8-8 0 0,0 0 0 0,7 6 0 0,3 1 0 16,-1-4 0-16,0 1 0 0,-9-4-144 0,12-3-64 15,-2 2-16-15,-1-1 0 16,-9 2-272-16,13-1-48 0,0-3-16 0,-1 0 0 16,-2 0-192-16,-10 4-32 0,7-6-16 0,1 1 0 15,1-2-480-15,-9 7-80 0,9-7-32 0,0 1-10640 16,-1-3-2112-16</inkml:trace>
  <inkml:trace contextRef="#ctx0" brushRef="#br3" timeOffset="-187723.85">12527 7936 17503 0,'0'0'1552'0,"3"-9"-1232"0,-4 0-320 0,1 0 0 16,1-1 6528-16,6 2 1264 0,6-1 240 0,0-1 48 31,0 0-6800-31,0-2-1280 0,1-2-448 0,-1 2 16 0,-1-1 432 0,1 1 0 0,1-2 0 0,1 1 0 15,-4 0-192-15,0 0 32 0,-5 0 16 0,1 0 0 16,-1 1 144-16,1 0-208 0,-3 1 80 0,0 0 128 16,-2 2 0-16,-2 9 0 0,0 0 0 0,0 0 192 15,0 0-32-15,0 0 0 0,-2-9 0 0,2 9 0 16,0 0-160-16,0 0 160 0,0 0-160 0,0 0 160 16,0 0-160-16,0 0 0 0,0 0 0 0,0 0 0 15,-3 10 160-15,3-10-160 0,-3 11 192 0,3-11-192 16,0 0 288-16,0 10-48 0,0-10-16 0,0 0 0 0,0 0 128 0,0 0 32 15,0 0 0-15,0 0 0 0,0 0-16 0,0 0 0 16,0 0 0-16,0 0 0 0,2 9-80 0,-2-9-16 16,0 0 0-16,0 0 0 0,0 0-128 0,0 0-16 15,0 0-128-15,0 0 192 0,0 0-192 0,0 0 128 16,0 0-128-16,0 0 0 0,0 0 128 0,0 0-128 16,0 0 0-16,0 0 0 0,0 0 176 0,5 8-176 15,-5-8 192-15,0 0-192 0,0 0 192 0,0 0-192 16,0 0 192-16,0 0-192 0,0 0 0 0,0 0 0 15,0 0 0-15,9 0 0 0,-9 0 0 0,0 0-352 16,0 0 48-16,0 0 16 16,0 0-3024-16,0 0-592 0,0 0-128 0</inkml:trace>
  <inkml:trace contextRef="#ctx0" brushRef="#br3" timeOffset="-183738.75">13001 7537 3679 0,'0'0'160'0,"0"0"32"0,0 0-192 0,0 0 0 16,0 0 0-16,0 0 0 0,7 10 4400 0,-7-10 832 16,4 9 160-16,-4-9 48 0,0 0-4288 0,0 0-832 15,0 0-192-15,0 11-128 0,0-11 384 0,0 0-48 16,-4 7 0-16,4-7 0 0,-6 6 608 0,6-6 112 0,-10 6 32 0,-1-2 0 16,-1 3 448-16,1-3 112 0,-1 0 16 0,0 1 0 15,0-3-144-15,-1 2-32 0,0 1 0 0,-1 0 0 16,-3 3-416-16,0-2-96 0,-1 2-16 0,0 1 0 15,-2 0-480-15,2 2-96 0,-4-1-32 0,-1 1 0 16,0-1-208-16,-3 2-144 0,-3-3 192 0,3 3-192 16,3-1 128-16,-1 3-128 0,-2-1 0 0,3 1 0 15,2-5 176-15,1 1-32 0,1 0 0 0,2 0 0 16,2 0 160-16,2 0 16 0,2-4 16 0,0 2 0 16,2-2-16-16,9-6 0 0,-8 7 0 0,8-7 0 15,-9 4-112-15,9-4-16 0,0 0-16 0,-6 6 0 16,6-6-176-16,-7 10 128 0,3 0-128 0,4-10 128 0,0 0-128 0,0 0 128 15,0 0-128-15,0 0 128 0,0 0 0 0,0 0-128 16,0 0 192-16,0 0-64 0,0 0 0 0,0 0-128 16,0 0 192-16,0 0-64 0,0 0 0 0,0 0-128 15,0 0 192-15,0 0-64 0,0 0-128 0,0 0 0 16,0 0 0-16,0 0 0 0,0 0 0 0,0 0 0 16,0 0 0-16,0 0 0 0,0 0 0 0,0 0 0 15,0 0 0-15,-5 9 0 0,5-9 0 0,0 0 0 16,-6 8 0-16,6-8 0 0,0 0 0 0,-6 8 128 15,6-8 0-15,0 0 0 0,-4 9-128 0,4-9-176 16,0 0 48-16,0 0 0 0,0 0 128 0,0 0 0 16,0 0 0-16,-7 9 0 0,7-9 0 0,-7 8 144 15,1 0-144-15,-1-1 0 0,-1-1 0 0,0 1 0 16,1 3 0-16,-3 0 0 0,0 2 0 0,-2-1 0 16,1 0 0-16,-3 2 0 0,1 0 0 0,-1 0 0 0,-2-4 0 0,2 2 0 15,0-1 0-15,-1-2 0 0,-2 1 0 0,3-3 0 16,2 1 0-16,-2 0 0 0,-5-5 160 0,2 2-160 15,0 0 144-15,0 0-144 0,0-4 160 0,1 0-160 16,2-1 192-16,1 1-48 0,1-6-16 0,0 2 0 16,0 1 32-16,2-1 0 0,0-2 0 0,-1 0 0 15,1 1-160-15,1-1 192 0,0 3-192 0,1-4 192 16,-1 2-192-16,-1 0 0 0,3-1 0 0,-2 1 128 16,-1-1-128-16,1 0 0 0,1 3 0 0,2-3 0 15,-1 1 0-15,1 0 0 0,-2-2 0 0,2 1 0 16,0-1 0-16,6 7 0 0,-6-8 0 0,1 2 0 15,-1-3 128-15,1 0-128 0,0-2 0 0,0 3 128 0,0-3 16 16,-1 0 0-16,0 1 0 0,-1-1 0 0,-2 1 48 0,1 0 16 16,0-2 0-16,1 1 0 0,-2 1-80 0,-2 0-128 15,1 0 176-15,-2 1-176 0,0-1 128 0,-1 1-128 16,-1 1 0-16,-3 1 0 0,-1-2 128 0,-2 1-128 16,-3 2 0-16,0-4 0 0,3 2 128 0,-1-1-128 15,0-1 0-15,0-1 0 0,-1 0 0 0,0 1 160 16,0-1-160-16,1-2 128 0,-2-1-128 0,1 0 128 15,-1-1-128-15,-2 0 128 0,0 0-128 0,1-3 160 16,-4 1-160-16,1 2 160 0,-1-1-160 0,1 3 0 16,0-3 0-16,2 3 0 0,1-1 0 0,4 1 0 15,0-2 128-15,0 4-128 0,2-1 0 0,3 3 0 16,2 2 0-16,2 1 128 0,1-3-128 0,1 3 0 0,-1 3 0 0,1-1 0 16,1 1 0-16,8 3 0 0,-7-4 0 0,0 3 0 15,2-3 0-15,5 4 0 0,-7-5-144 0,7 5 144 16,0 0 0-16,0 0-128 0,0 0 128 0,0 0 0 15,0 0-128-15,0 0 128 0,0 0 0 0,0 0 0 16,0 0 0-16,0 0-128 0,0 0 128 0,0 0 0 16,0 0 0-16,-5 10 0 0,-1-1-128 0,6-9 128 15,-4 9 0-15,4-9 0 0,0 0 0 0,-5 12 0 16,-2-3 0-16,2 0 0 0,0-1 0 0,-2 1 0 16,1-2 0-16,-1-1 0 0,-1 0 0 0,2 0 0 15,-2-1 0-15,0 2 0 0,0-5 0 0,2 4 0 16,-2 0 0-16,0 1 0 0,0-1 0 0,0 1 0 15,-2 2 0-15,-2 0 0 0,-1 4-128 0,0 1 128 0,-1-1 0 16,-3 2-128-16,-3 0 128 0,1 2 0 0,-1 3 0 16,-3-1 0-16,-6 1 0 0,4 0 0 0,4 0 0 15,-1 0 0-15,-2 1 0 0,0 2 0 0,2 2 0 0,0 5 0 16,1 0 0-16,1 1 0 0,2 1 0 0,2-4 0 16,2 1 0-16,1-3 0 0,0 4 0 0,1-4 0 15,2 0 0-15,2-1 0 0,1-3 0 0,2-1 0 16,1 1 0-16,0-2 0 0,1-2 0 0,-1 0 0 15,-2-2 0-15,2-1 0 0,1-1 0 0,-1-1 0 16,0-6 0-16,0 3 0 0,-1 0 0 0,-1-2 128 16,0 0-128-16,-1-2 0 0,7-6 0 0,-7 7 128 15,7-7-128-15,-10 5 0 0,4 1 128 0,6-6-128 16,0 0 0-16,-7 6 144 0,7-6-144 0,0 0 0 16,0 0 0-16,-7 2 128 0,7-2-128 0,-8 4 0 0,1 3 0 0,7-7 0 15,0 0 0-15,0 0 0 0,-10 1 128 0,10-1-128 16,0 0 0-16,-9 5 0 0,0-1 0 0,-1-1 0 15,3-2 0-15,7-1 128 0,-11 5-128 0,3-1 128 16,8-4-128-16,-9 7 0 0,-1-1 0 0,1-5-176 16,0 2 176-16,-1 0 0 0,3-1 0 0,-3 2 128 15,-3 0-128-15,3 1 0 0,10-5 0 0,-10 7 128 16,-2-3-128-16,-1 1 0 0,0 0 0 0,-2 2 0 16,0 2 0-16,-2 1 144 0,-3 1-144 0,-1-4 0 15,-1 4 128-15,-1-1-128 0,-2 1 0 0,-1-1 0 16,-1 1 128-16,-1-1-128 0,-2-1 0 0,0 0 0 15,0-2 192-15,-1 1-64 0,-2-1 0 0,2 1-128 16,0 0 128-16,2-1-128 0,2-1 0 0,1 1 0 0,1-1 128 16,3 1-128-16,2-5 0 0,1 4 0 0,-1 0 0 0,2 1 0 15,2-1 0-15,2-1 0 0,1-1 0 0,1 0 0 16,3 0 0-16,1 1 0 0,0 0 0 0,2 1 0 16,-1 0 0-16,7-6 0 0,0 0 0 0,0 0 0 15,-5 9 0-15,5-9 0 0,0 0 0 0,0 0 0 16,0 0 0-16,0 0 0 0,0 0 0 0,0 0 0 15,0 0 0-15,-3 11 0 0,3-11 0 0,0 0 0 16,0 0 0-16,0 0 0 0,0 0 0 0,0 0 0 16,-4 10 0-16,1 1 0 0,3-11 0 0,-3 11 0 15,0 0 0-15,2-1 0 0,1-10 0 0,0 13 0 16,-1 0 0-16,1-1 0 0,-2 1 0 0,0 1 0 16,-3-1 0-16,1 2 0 0,1-2 0 0,-1 1 0 0,-1-1 0 15,0 2 0-15,-3 0 0 0,0 1 0 0,-1-4 0 0,-3 1 0 16,-1 1 0-16,-2 2 0 0,-1 2 0 0,0-1 0 15,1-3 0-15,-2 2 0 0,1-1 0 0,-1 2 0 16,-2-4 144-16,-1 4-144 0,0-4 0 0,3 3 144 16,2 1-144-16,0-1 0 0,2-1 144 0,0 2-144 15,0-1 0-15,0-1 0 0,0 0 0 0,2 0 0 16,0 4 0-16,2-2 0 0,-1 1 0 0,-1-2 0 16,1-1 0-16,1 0 0 0,1 0 0 0,0 1 0 15,-1-1 0-15,2 0 0 0,1-3 0 0,-2-2 128 16,-1-2-128-16,0-2 0 0,1 0 0 0,1-3 0 15,0 4 0-15,-3-4 144 0,1 0-144 0,1 0 0 16,1 0 144-16,-1-2-144 0,-1-4 0 0,0-1 144 0,9 4-144 16,-8-2 0-16,8 2 144 0,-8-4-144 0,8 4 0 15,-9-3 128-15,0 1-128 0,1 0 0 0,8 2 0 16,0 0 0-16,-9 0 0 0,1 0 0 0,-1 2 0 0,0 3 0 16,1 1 0-16,0-3 0 0,-1 1 0 0,0 1 0 15,0 0 0-15,0 2 128 0,-2-1-128 0,1 1 0 16,-3-3 0-16,1 1 0 0,1-1 0 0,1 1 0 15,0 0 0-15,-1 2 0 0,-1-1 0 0,1 2 0 16,-2 0-176-16,1 1 176 0,0 3 0 0,-1-3 0 16,-1 2 0-16,-1 0 0 0,1 2 0 0,1-1 0 15,0 0 0-15,-1 2 0 0,-2 2 0 0,2 2-144 16,-2-4 144-16,3 2 0 0,0-2 0 0,0-1 0 16,0-1 0-16,0 1 0 0,-1 0 0 0,1 2 0 15,1 0 0-15,1-2 0 0,2-2 0 0,3-1 0 0,-2 1 0 0,1 0 0 16,1-3 0-16,6-8 0 0,-7 10 0 0,3 2 0 15,2-1 0-15,2-11 128 0,-4 10-128 0,4-10 176 16,-5 9-176-16,1 0 0 0,4-9 0 0,-5 9 0 16,5-9 0-16,-6 10 0 0,1-4 0 0,-1 1 0 15,-2-1 0-15,3 2 0 0,-1 1 0 0,6-9 0 16,-6 7 0-16,-1 0 0 0,2 1 0 0,0 0 0 16,0 0 0-16,-1-2 0 0,6-6 0 0,-6 8 0 15,1-1 0-15,-2 1 0 0,-1-3 0 0,8-5 0 16,-9 8 0-16,1-4 0 0,-1 1 0 0,2 0-176 15,-1 0 176-15,-1-1 0 0,-3-1 0 0,-1 1 0 16,0 0 0-16,0 1 0 0,0 0 0 0,1 0 0 16,-5-1 0-16,3 0 0 0,1 0 0 0,0 0 0 0,0 0 0 15,1 0 0-15,0-3 0 0,0 2 0 0,1-1 0 0,0 1 0 16,2-3 0-16,0 0 0 0,1 1 0 0,8-1 0 16,-10 0 0-16,1 0 128 0,-1-1-128 0,1-1 0 15,1 1 0-15,1 1 128 0,-2-2-128 0,-1 0 0 16,1 1 0-16,0 0 0 0,-1-1 0 0,-1 0 0 15,1-2 0-15,-1 0 0 0,2 0 144 0,-1 0-144 16,1 0 192-16,0-2-192 0,-1-3 0 0,1 1 0 16,0-1 0-16,0-1 0 0,1-1 224 0,0-1-64 15,2-1-16-15,-2 0 0 0,-2 0-144 0,-1-1 0 16,1-3 0-16,2 1 0 0,3 2 0 0,-2-9 0 16,-2-3 0-16,1 2 0 0,3 0 0 0,-3 1 0 0,-2-1 0 15,1-1 48-15,0-1-48 0,1 0 0 16,0 0 0-16,-1 0 0 0,-3 0 0 0,0-1 0 15,3-1 0-15,-2 4 0 0,0-1 0 0,2 1 0 0,0-2 0 0,-2 5 0 16,-2 2 0-16,3 1 0 0,0 1 0 0,-1 1 0 16,1-2 0-16,-1 1 0 0,-1 0 0 0,5 1-160 15,-1 4 160-15,1 3 0 0,1 0 0 0,1 0 0 16,-1 0 0-16,1 0 0 0,0 2 0 0,5 7-128 16,-5-9 128-16,5 9 0 0,0 0 0 0,-7-5 0 15,2-4 0-15,5 9 0 0,-5-4 0 0,5 4-128 16,-5-7 128-16,5 7 0 0,-4-9 0 0,4 9 0 15,-6-5 0-15,6 5 0 0,-3-8 0 0,3 8 0 16,0 0 0-16,0 0 0 0,-4-5 0 0,4 5 0 16,0 0 0-16,0 0 0 0,-6-7 0 0,6 7-128 0,0 0 128 0,0 0 0 15,-6-2 0-15,6 2 0 0,0 0 0 0,-7-4 0 16,7 4 0-16,0 0 0 0,0 0 0 0,0 0 0 16,-6-3 0-16,6 3-128 0,0 0 128 0,0 0 0 15,0 0 0-15,-7-4 0 0,7 4 0 0,0 0 0 16,-6-6 0-16,6 6 0 0,-7-4 0 0,7 4 0 15,0 0 0-15,0 0 0 0,-6-3 0 0,6 3 0 16,0 0 0-16,-8-2 0 0,8 2 0 0,-9 0 0 16,0-2 0-16,9 2 0 0,0 0 0 0,-9 4 0 15,1-6 0-15,8 2 0 0,-11 2 0 0,1 0 0 16,-2-1 0-16,0 2 0 0,2-1 0 0,0 1 0 16,-1-1 0-16,-2 1 0 0,-3 0 0 0,0-1 0 15,-3 1 0-15,1 1 0 0,1 1 0 0,0 0 0 16,-2 0 0-16,-1 2 0 0,-1-1 0 0,2 1 0 0,-2-1 0 15,0 1 0-15,-1 2 0 0,0 2 0 0,-1 0 0 0,-1 1 0 16,-1-2 0-16,0 2 0 0,0 0 0 0,1-3 0 16,-3 3 0-16,4-2 0 0,0-1 0 0,0 0 0 15,0-1 0-15,3-1 0 0,3-2 0 0,0 0 0 16,-1 3 0-16,1-4 0 0,0 1 0 0,-1 0 0 16,1 2 0-16,3-1 0 0,-1-2 0 0,1 3 0 15,-2 1 0-15,2-2 0 0,0-3 0 0,1 1 0 16,-2 1 0-16,1 1 0 0,0-2 0 0,1 2 0 15,0-1 0-15,0-1 0 0,-2-2 0 0,2 1 0 16,0-2 0-16,1 2 0 0,2-1 0 0,0 2 0 16,0 0 0-16,1 1 0 0,1-2 0 0,8-3 0 15,-9 5 0-15,9-5 0 0,0 0 0 0,0 0 0 0,-6 9 0 0,6-9 0 16,0 0 0-16,0 0 0 0,0 0 0 0,-4 8 0 16,4-8 0-16,0 0 0 0,0 0 0 0,0 0 0 15,0 0 0-15,0 0 0 0,0 0 0 0,0 0 0 16,0 0 0-16,0 0 0 0,0 0 0 0,0 0 0 15,0 0 0-15,0 0 0 0,0 0 0 0,0 0 0 16,0 0 0-16,0 0 0 0,0 0 0 0,0 0 0 16,0 0 0-16,1 12 0 0,-1 2 0 0,-1-5 0 15,1-9 0-15,-3 10 0 0,-1 0 0 0,0-3 0 16,-2 0 0-16,-1 2 0 0,0 2 0 0,-2 1 0 16,-1-3 0-16,-1 3 0 0,-2-3 0 0,-3 0 0 15,-2 0 0-15,-1 4 0 0,3 0 0 0,-7 1 0 0,-1 1 0 0,-1-1 0 16,0 0 0-16,2 1 0 0,-1-4 0 15,1 2 0-15,-3 0 0 0,2 2 0 0,1-1 0 0,-2 0 0 16,-1 2 0-16,1-2 0 0,0-2 0 0,0 0 0 16,1 0 0-16,-1-1 0 0,0-1 0 0,2 1 0 15,1 1 0-15,-2 0 0 0,-1 1 0 0,2 1 0 16,3-3 0-16,1 0 0 0,-2 1 0 0,3 0 0 16,2-2 0-16,2-2 0 0,-2 1 0 0,3-2 0 15,0-3 0-15,1 2 0 0,3 1 0 0,1-1 128 16,0-1-128-16,8-5 0 0,-9 8 0 0,9-8 0 15,-8 7 0-15,8-7 0 0,0 0 0 0,0 0 0 16,0 0 0-16,0 0 0 0,0 0 0 0,0 0 0 16,0 0 0-16,0 0 0 0,0 0 0 0,0 0 128 15,0 0-128-15,0 0 0 0,0 0 0 0,0 0 128 16,0 0-128-16,0 0 0 0,0 0 0 0,0 0 0 16,0 0 0-16,0 0 0 0,0 0 0 0,0 0 0 0,0 0 0 0,0 0 0 15,0 0 0-15,-7-6 0 0,0 3 0 0,7 3 0 16,0 0 0-16,-8-4 0 0,2-2 0 0,-1 1 0 15,1 0 0-15,-1 0 128 0,2 0-128 0,-2 1 0 16,-2-2 0-16,0 1 128 0,0-1-96 0,-4-2-32 16,-1 0 0-16,-1-1 0 0,0-3 0 0,-2 0 0 15,-4-1 0-15,0-1 0 0,0-2 0 0,-1 2 0 16,-1-5 0-16,-3 2 0 0,-1 0 0 0,3 1 0 16,0-1 0-16,2 0 0 0,0-1 0 0,1 2 0 15,1 3 0-15,1 0 0 0,-1 0 0 0,2 3 0 16,0 1 0-16,1 1 0 0,1 1 0 0,1 2 0 0,-1 1 0 15,2-2 0-15,-1-1 0 0,2 2 0 0,0 0 0 0,1 1 0 16,1 1 0-16,-1 0 0 0,0 1 0 0,1-1 0 16,-1 1 0-16,1-1 0 0,2-1 0 0,0 2 0 15,1-2 0-15,0 1 0 0,8 3 0 0,-10-3 0 16,0-1 0-16,0 1 0 0,3-1 0 0,-1 0 0 16,0 0 0-16,8 4 0 0,-8-5 0 0,8 5 0 15,-9-6 0-15,1 3 0 0,0-3 0 0,8 6 0 16,-6-6 0-16,-2 1 0 0,-2 1 0 0,10 4 0 31,0 0-1984-31,0 0-384 0,0 0-64 0,6-12-21312 0</inkml:trace>
  <inkml:trace contextRef="#ctx0" brushRef="#br3" timeOffset="-154033.15">7452 10293 3679 0,'0'0'320'0,"0"0"-320"0,0 0 0 0,0 0 0 16,1-10 960-16,-1 10 112 0,0 0 16 0,0 0 16 16,-1-8-512-16,1 8-96 0,0 0-32 0,0 0 0 15,0 0-32-15,0 0-16 0,-3-9 0 0,3 9 0 16,-5-6 464-16,5 6 80 0,0 0 32 0,0 0 0 15,-2-8-48-15,2 8-16 0,0 0 0 0,0 0 0 16,-2-11-304-16,2 11-64 0,0 0-16 0,0 0 0 16,0 0-288-16,3-9-48 0,-3 9-16 0,0 0 0 15,0 0-16-15,0 0-16 0,0 0 0 0,0 0 0 16,0 0-160-16,0 0 0 0,0 0 0 0,0 0 128 16,0 0-128-16,0 0 0 0,0 0 0 0,0 0 128 15,-8 4 144-15,8-4 32 0,-9 7 0 0,4-1 0 0,5-6 304 0,-7 8 64 16,1-3 16-16,-1 2 0 0,7-7-144 0,-6 9-32 15,0-1 0-15,1 1 0 0,-1-1-272 0,1 1-64 16,-2-1-16-16,7-8 0 0,-4 9-160 0,4-9 128 16,-1 10-128-16,1-10 128 0,0 0-128 0,0 0 160 15,5 9-160-15,-5-9 160 0,0 0-160 0,10 7 128 16,-10-7-128-16,11 1 128 0,-11-1-128 0,0 0 160 16,13-4-160-16,-3 0 160 0,1-2-32 0,-3-3-128 15,-2-1 192-15,1 1-64 0,-1 0 16 0,1 3 0 16,-2-5 0-16,-1 2 0 0,0-1 128 0,-2-1 32 15,0 2 0-15,-2 0 0 0,-2-1 64 0,1-1 16 16,0 1 0-16,-1 1 0 0,0 1 0 0,-1 0 16 16,-2 0 0-16,1 2 0 0,4 6-112 0,-6-6-32 0,-2 4 0 0,8 2 0 15,-12 2-64-15,2 1-32 0,-1 0 0 0,2 2 0 16,-1 0 16-16,-1 2 0 0,-2 2 0 0,1 1 0 16,1 4 112-16,-1 2 32 0,-1 0 0 0,1 2 0 15,0 3-64-15,1 0 0 0,-2 2 0 0,3-2 0 16,4 1-256-16,2 0 0 0,1 1 0 0,3-1 0 15,4 0 128-15,0-1-128 0,1-2 0 0,2-4 0 16,1 0 0-16,1-4 0 0,0-1 128 0,2-2-128 16,-1 0 0-16,0-6 128 0,1 2-128 0,-1-4 0 15,1 0 192-15,0 0-64 0,0-6 0 0,1-1-128 16,-1-1 208-16,1-1-64 0,0-4-16 0,-1 1 0 16,3 1 0-16,-3-2-128 0,0 0 192 0,-1 0-64 0,1-2 32 15,-2 2 0-15,1-2 0 0,-2-1 0 0,-2 0 48 0,2 2 16 16,0 0 0-16,0-2 0 0,-2-2-64 0,1 1-16 15,2-1 0-15,-2-1 0 0,-3 1-144 0,-2 0 128 16,-1 2-128-16,-1 1 128 0,-2 1-128 0,1 1 128 16,-2 2-128-16,0 2 128 0,-1 1 128 0,4 8 0 15,-9-5 16-15,1 2 0 0,8 3 80 0,-10 0 16 16,1 3 0-16,0 0 0 0,0 0-160 0,0 2-16 16,-1 2-16-16,3 1 0 0,-1 1-176 0,-1 1 0 15,-1 2 0-15,1 0 0 0,2 1 0 0,-3-2 0 16,1 4 0-16,0-2 0 0,-1 0 0 0,1 1 0 15,-1-2 0-15,3 2 0 0,0-1 0 0,1 0 0 16,0-1 0-16,1 1 0 0,0-1 0 0,1 0 0 16,0-2 0-16,4-10 0 0,-2 13 0 0,2-13 0 15,1 12 0-15,-1-12 0 0,0 0 0 0,6 11 0 0,1-1 0 0,-7-10 0 16,10 5 0-16,1-1 0 0,-11-4 0 0,11 0 0 16,0 0 0-16,-11 0 0 0,12-4 0 0,-2 1 128 15,-2-3-128-15,0-2 160 0,-2 1-160 0,1 0 160 16,-1-1-160-16,1-1 160 0,-2-2-160 0,0 1 160 15,0-1-160-15,1 2 0 0,-4-1 144 0,0-1-144 16,-2 0 128-16,-2 0-128 0,0-2 128 0,-1 3-128 16,-1-3 128-16,-1 1-128 0,-2 0 160 0,0 2-160 15,-3 2 0-15,1-1 128 0,0 0-128 0,0-2 0 16,-1 5 0-16,1-1 0 0,-1 1 128 0,1 2-128 16,0 0 0-16,9 4 0 0,-10 0 0 0,1 2 0 15,-1 1 0-15,4 2 0 0,6-5 0 0,-9 12 0 0,0 0 0 16,2 0 0-16,2 1-144 0,1 0 144 0,1 0 0 0,1 0-144 15,-1 0 144-15,2 0 0 0,0 0 0 0,1 0 0 16,0 0 0-16,2 1 0 0,1-1 0 0,-1-2 0 16,1-1 0-16,-3-10-128 0,7 11 128 0,-7-11 0 15,10 11 128-15,0-4-128 0,-10-7 0 0,15 5 0 16,-2-2 0-16,-1-3 0 0,-12 0 0 0,13-3 0 16,-2-1 0-16,0-1 0 0,-2 0 0 0,-1-2 128 15,-1 3-128-15,1-6 128 0,-1-1-128 0,-1 2 144 16,0-4-144-16,-3 1 160 0,1 1-160 0,-1-2 192 15,0 1-192-15,-2-1 192 0,-1-1-192 0,-1-1 128 16,-1 2-128-16,1 0 128 0,-2 0-128 0,1 3 0 16,-1 3 0-16,3 7 0 0,-6-6 0 0,6 6 0 15,0 0 0-15,-11 0 0 0,-1 1 0 0,2 4 0 0,0 4 128 16,1 3-128-16,-1 1 0 0,1 1 0 0,-2 2 0 0,-1 2 0 16,0 1 0-16,2-1 0 0,-2-1 0 0,3 0 0 15,0 0 0-15,3 0 0 0,3-2 0 0,1-3 0 16,2-12 0-16,2 13 0 0,-2-13-144 0,3 12 144 15,-3-12 0-15,7 9 0 0,-7-9 0 0,0 0 144 16,0 0-144-16,13 2 0 0,0-3 0 0,-1-3 0 16,-12 4 0-16,13-5 0 0,-1-1 0 0,-2-1 0 15,0-1 0-15,2-1 0 0,0-1 0 0,-2-1 128 16,-1 1-128-16,-1 1 0 0,0 0 144 0,-1-2-144 16,-1 1 0-16,-1-1 128 0,-2-1-128 0,0 2 0 15,-2 0 128-15,-1-1-128 0,1 1 128 0,-2 1-128 16,0-2 0-16,1 11 0 0,-6-9 0 0,6 9 128 0,-9-4-128 0,9 4 0 15,-10-2 0-15,-1 4 0 0,1 1 0 0,-2 2 0 16,0 0 0-16,2 2 0 0,-2 1 0 16,1 2 128-16,-4 0-128 0,2 2 128 0,1 1-128 0,-1-2 128 15,-1 0-128-15,1 1 128 0,4 0-128 0,1 1 0 16,2-1 0-16,0-1 0 0,2 1 0 0,2-2 0 16,-1 2 0-16,3-12 0 15,5 11-2512-15,-5-11-480 0</inkml:trace>
  <inkml:trace contextRef="#ctx0" brushRef="#br0" timeOffset="-138366.37">28860 5650 25791 0,'0'0'1152'0,"7"-11"224"0,-1 1-1104 0,2 2-272 0,1 1 0 0,2 2 0 16,1 1 1504-16,-1 4 240 15,1-2 48-15,-12 2 16 0,12-2-1040 0,-2 6-192 16,-10-4-64-16,12 7 0 0,-2-3-64 0,-2 4-32 0,-8-8 0 0,8 13 0 16,-2 1 160-16,0 0 16 0,-2 1 16 0,1-2 0 15,0 0-64-15,2 5-16 0,-5 4 0 0,2 0 0 16,1-2-48-16,1 3-16 0,0 3 0 0,1-1 0 16,-1 4-64-16,2 1-16 0,0 2 0 0,1 0 0 15,0 0-80-15,0 2-32 0,2 1 0 0,-1 3 0 16,-1 1 128-16,3 4 32 0,1 2 0 0,0 3 0 15,0 1-48-15,0 4-16 0,-1 0 0 0,2 3 0 16,-1-4-176-16,1 6-16 0,-1-2-16 0,-1 5 0 16,-1 0-160-16,-4 6 128 0,-1 0-128 0,0 1 128 15,2-3-128-15,-4 3 0 0,-4-4 144 0,0 5-144 0,-1 4 176 16,-2 3-48-16,2-2 0 0,-1 0 0 0,2-1 64 0,0 4 0 16,-1-4 0-16,0 4 0 0,1 3 0 0,0-2 16 15,0 0 0-15,1-1 0 0,2 0-80 0,1 0-128 16,-3 1 176-16,3 2-176 0,1-1 128 0,-2 0-128 15,-3 0 0-15,2-1 0 0,3 1 128 0,-1 1-128 16,-2 1 0-16,0 1 0 0,5-5 0 0,-3 5 0 16,-2-2 128-16,0-1-128 0,-2-2 0 0,2 0 0 15,1-4 0-15,-2-1 0 0,-2 1 0 0,1-3 0 16,0 2 0-16,0-4 0 0,1 1 128 0,-1-3-128 16,1 0 0-16,-1-5 0 0,-1 0 0 0,-1 2 0 15,-1-3 0-15,2 0 0 0,-1 0 128 0,1-2-128 16,-2-2 0-16,3 0 0 0,2-2 0 0,-4-2 0 15,-2 0 0-15,3 0 0 0,1-2 0 0,0 1 0 0,-2-2 0 0,2 0 0 16,2-5 128-16,-1-1-128 0,-1-3 0 0,-1-1 0 16,-1-2 0-16,2-2 0 0,2-1 0 0,-1 0 0 15,-4 0 128-15,0-2-128 0,2-2 0 0,-1 0 0 16,-2 0 128-16,1 2-128 0,-1-2 0 0,-2 0 0 16,-1-4 0-16,-3 1 0 0,0-1 128 0,0-1-128 15,-1-2 0-15,1-2 128 0,-1-1-128 0,4-2 0 16,-1-1 144-16,1-1-144 0,2-1 0 0,-2 0 144 15,1-2-144-15,1-4 128 0,-1 1-128 0,3-2 128 16,3-8-128-16,-3 9 160 0,3-9-160 0,-5 8 160 16,5-8-32-16,0 0 0 0,-3 8 0 0,3-8 0 15,0 0 0-15,0 0-128 0,-5 6 192 0,5-6-64 0,0 0-128 0,0 0 160 16,-7 7-160-16,7-7 160 0,-6 8-160 0,-1-2 0 16,1 1 144-16,6-7-144 0,0 0 0 0,-7 6 0 15,1 1 0-15,6-7 0 0,0 0 0 0,-4 8 0 16,4-8 0-16,0 0 0 0,0 0 0 0,0 0 0 15,0 0 0-15,0 0 0 0,0 0 0 0,-3 9 0 16,3-9 0-16,0 0 0 0,-1 9 0 0,1-9 0 16,0 0 0-16,1 10 0 0,-1-10 0 0,4 11 0 15,-4-11 0-15,4 10 0 0,-4-10 0 0,5 11 0 16,-5-11 0-16,7 9 0 0,-7-9 0 0,0 0 0 16,8 6 0-16,-8-6-128 0,0 0 128 0,11 5 0 15,0-3 0-15,1-2 0 0,-1-2 0 0,2 1 0 16,2 0 0-16,2-2 0 0,1-1 0 0,1-1 0 15,2 0 0-15,4-2 128 0,1-1-128 0,2 1 0 0,0-1 0 0,2 1 0 16,0 1 0-16,0 1 0 0,-1 1 0 0,-2-3 0 16,2 3 0-16,2 0 0 0,2-1 0 0,1 1 0 15,40-2 0-15,-31 0 0 0,0 0-128 16,-1-1 128-16,1 0 0 0,0-1 0 0,-1-1 0 16,-3-2 0-16,0 2 0 0,0 0 0 0,0 1 0 15,0-2 0-15,0 2 0 0,0 0 0 0,0 4 0 16,-1-2 0-16,-4 0 0 0,-5 3 0 0,-2-1 0 15,3-3 0-15,-4 3 0 0,-5 2 0 0,-1 0 128 16,-1 0-128-16,-1 0 0 0,-2 2 0 0,0 0 0 16,-2 0 0-16,2 0 0 0,-2-1 0 0,0 1 0 15,1 0 0-15,0 0 0 0,0 0 0 0,-1 0 0 16,-1-1 0-16,0 1 0 0,0 0 0 0,2-2 0 0,-1 1 0 0,-1 1 0 16,-1-2 0-16,-2 2 0 15,1-2 0-15,-2 1 128 0,-9 1-128 0,10-1 0 0,-10 1 128 0,0 0-128 16,0 0 160-16,0 0-160 0,8-7 160 0,-8 7-160 15,8-9 160-15,-8 9-160 0,5-9 224 0,-1 0-48 16,1 0-16-16,-2 0 0 0,-3-2-16 0,2-2 0 16,3-1 0-16,1-3 0 0,-2-2-144 0,-2-1 128 15,1-3-128-15,1 0 128 0,-2 0-128 0,-3-5 192 16,-4-3-192-16,2 0 192 0,6-5-192 0,-1 1 160 16,0 0-160-16,-1-2 160 0,-1 0-32 0,0-2 0 15,-1-1 0-15,1-1 0 0,1-4 0 0,2 1-128 16,-2-2 192-16,-1 0-64 0,-1-7-128 0,1 1 160 15,0 1-160-15,-2-2 160 0,-2-1-160 0,2 0 128 0,6-5-128 16,-4 0 128-16,-3 1-128 0,2-2 0 0,1-3 0 0,0 1 128 16,-3 0-128-16,1 2 0 0,-1-1 144 0,2 0-144 15,-1-3 0-15,0 3 0 0,-1-3 0 0,2 2 128 16,0 0-128-16,-1 1 0 0,1-2 0 0,1-2 128 16,-1-3-128-16,-1 0 0 0,1-2 0 0,0 3 0 15,-2 2 0-15,2 0 128 0,0 0-128 0,-1-2 0 16,-3-3 128-16,4 1-128 0,1 1 160 0,1 2-160 15,-1 2 128-15,0-2-128 0,-1-1 0 0,3 0 0 16,2-2 144-16,0 3-144 0,-1-1 128 0,-1 1-128 16,0 3 0-16,0-1 128 0,1 3-128 0,-3-3 0 15,0 0 0-15,-1 2 0 0,-2 2 0 0,-1 1 0 16,0-1 0-16,2 1 0 0,-1 2 0 0,2-4 0 16,-1-1 0-16,1 2 0 0,0 0 0 0,-1 2 0 0,0-1 0 15,0 2 0-15,5 1 0 0,-2-2 0 0,-3 0 0 0,3-1 0 16,3 3 0-16,0-1 0 0,-1-2 0 0,0 2 0 15,1 0 0-15,0 3 0 0,0 3 0 0,1 0 0 16,-1-2 0-16,0 3 0 0,-1-1 0 0,-3 3 0 16,-3 1 128-16,5 0-128 0,1 1 128 0,0 2 0 15,-3 2 0-15,0 1 0 0,0-1-80 0,4 0-48 16,0 1 0-16,0-1 0 0,-4 1 0 0,4-2 0 16,4 2 0-16,-2 3 0 0,-3-3 0 0,1 4 0 15,1-1 0-15,0 3 0 0,-1 2 0 0,0 0-208 16,-2 2 64-16,1 0 16 0,1 1 128 0,-3 0 0 15,-2-1 0-15,2 1 0 0,4 4 0 0,-3 1 0 0,-5 1 0 16,2 3 0-16,1 3 0 0,-1 1 0 0,-3 0 0 16,1 2 0-16,2 0 0 0,-2 4 0 0,-1 0 0 0,2 1 0 15,-1-1 0-15,0 3 0 0,3 8 0 0,0 0 0 16,-5-7-128-16,5 7 128 0,0 0-128 0,0 0 128 16,-6-6 0-16,6 6 0 0,0 0 0 0,0 0 0 15,0 0 0-15,0 0-128 0,-12-1 128 0,12 1 0 16,0 0 0-16,-12 7 0 0,2-3 0 0,-1 1-128 15,11-5 128-15,-13 4 0 0,2 1 0 0,-1-1 0 16,0 0 0-16,0-2 0 0,-1 1 0 0,0 2 0 16,-2-1 0-16,0 1 0 0,0-1 0 0,-2 0 0 15,-2 1 0-15,2 0 0 0,-2-1 0 0,-1 0 128 16,-2 0-128-16,-1 3 0 0,-2-1 0 0,-2 2 0 16,-5-1 0-16,0-1 0 0,-5 1 0 0,5-5 0 15,2 2 0-15,-4-1 144 0,-4 1-144 0,0-4 0 0,2 2 0 0,0 2 0 16,1-4 0-16,3 3 0 0,-2-2 128 0,-1-1-128 15,-3 0 0-15,-1-1 0 0,-4-2 0 0,0 5 0 16,-2 0 0-16,0-1 0 0,-2 1 176 0,2-2-176 16,4-3 160-16,3 2-160 0,3-2 0 0,3 3 0 15,2-4 0-15,3 3 0 0,0 1 128 0,1 0-128 16,-1-1 0-16,-1-3 128 0,-2 1-128 0,-2 3 0 16,0 0 0-16,2 0 0 0,5-4 0 0,-1 2 0 15,-3-1 0-15,3 3 0 0,4 0 0 0,1 3 0 16,2-6 0-16,2 2 0 0,-1-3 0 0,3 3 0 15,2 1 0-15,1 1 0 0,2 1 0 0,1 1 0 16,9-3 0-16,-9 3 0 0,9-3 0 0,0 0 0 0,0 0 0 0,0 0 0 16,0 0 0-16,0 0 0 0,0 0 0 0,0 0-160 15,0 0 160-15,0 0 0 0,0 0 0 0,0 0-128 16,0 0 128-16,-5 9 0 0,5-9 0 0,0 0 0 16,0 0 0-16,-4 10 0 0,4-10 0 0,-3 9 0 15,3-9 0-15,-3 12 0 0,1-2 0 0,0 2-128 16,0 1 128-16,-1-1 0 0,3-12 0 0,-2 14 0 15,-2 1 0-15,1-2 0 0,1-2 0 0,0 1 0 16,1 1 0-16,0-2 0 0,-2-2 0 0,2 1 0 16,2 3 0-16,-1-4 0 0,0-9 0 0,0 12-128 15,1-1 128-15,-1 0 0 0,0-11 0 0,0 9 0 16,0 2 0-16,0-11 0 0,-2 10 0 0,0-1 0 16,1-1 0-16,1-8 0 0,-3 9 0 0,3-9 0 15,-2 11 0-15,2-11 0 0,0 0 0 0,-1 8 0 0,1-8 0 0,0 0 0 16,0 0-160-16,0 0 160 15,0 0-1728-15,0 0-256 0,0 0-32 0,0 0-14016 16,0-11-2800-16</inkml:trace>
  <inkml:trace contextRef="#ctx0" brushRef="#br4" timeOffset="-133191.3">29461 8857 16575 0,'0'0'736'0,"-7"-7"160"0,0-3-720 0,-1 2-176 0,-1 3 0 0,4-2 0 16,5 7 944-16,-7-9 144 0,-2 5 48 0,9 4 0 15,0 0 48-15,0 0 16 0,-9-8 0 0,0 3 0 0,-1 3 224 0,10 2 48 16,0 0 16-16,0 0 0 16,-12-3-400-16,12 3-64 0,0 0-32 0,0 0 0 0,0 0-64 0,0 0-16 15,0 0 0-15,0 0 0 0,10-4-208 0,1 4-64 16,0 1 0-16,2 1 0 0,3-2-208 0,-2 1-48 15,1 0-16-15,0 2 0 0,2-1 144 0,2 1 48 16,0 0 0-16,2-1 0 0,0 2-240 0,2-3-32 16,3 5-16-16,3-2 0 0,1 2-96 0,5 1-32 15,6-2 0-15,4-1 0 0,5-3-144 0,2 2 160 16,2-1-160-16,-2 2 160 0,-1-4-160 0,-2 2 160 16,-1-1-160-16,1 0 160 0,-3-1-160 0,3 3 0 15,-1-3 144-15,-2-3-144 0,-2 2 128 0,-4 0-128 16,-6-1 128-16,-3-2-128 0,-1 2 320 0,-2-1-16 15,-5 0 0-15,-2 1 0 0,-3-1 64 0,-2 1 16 0,0-1 0 16,-3 2 0-16,-13 1-176 0,11 0-16 0,-11 0-16 0,12-3 0 16,-12 3 32-16,12-2 16 0,0-2 0 0,-12 4 0 15,0 0-48-15,11-2-16 0,1 0 0 0,-1-2 0 16,-11 4-160-16,11 0 0 0,0-3 0 0,-1 1 0 16,2-1 0-16,-2 2 0 0,-10 1 128 0,13-2-128 15,0 0 0-15,0 0 0 0,2 1 0 0,-2 1 0 16,0 1 0-16,0-1 0 0,0 0 0 0,-3 0 0 15,-10 0 0-15,0 0 0 0,12 7 0 0,-12-7 0 16,0 0 0-16,0 0 0 0,11 5 0 0,-11-5 0 16,0 0 0-16,0 0 0 0,0 0 0 0,0 0 0 15,0 0 128-15,0 0-128 0,-3 11 192 0,3-11-64 16,0 0 64-16,-1 10 0 0,-5 0 0 0,6-10 0 0,0 0-16 0,-5 12 0 16,0 1 0-16,1-1 0 0,1 1-176 15,2 1 0-15,0 3 0 0,-2 4 0 0,1 3 0 0,0 0 0 16,2 5 0-16,0 6 0 0,-2 2 0 0,2 2 0 15,4 1 0-15,-3-1 0 0,-2 2 0 0,-1-5 128 16,2 2-128-16,-1 1 0 0,-2 4 0 0,1-2 0 16,-2-3 128-16,0 2-128 0,0 3 0 0,0 0 0 15,0 0 144-15,2 0-144 0,-2-1 144 0,0-3-144 16,0-4 192-16,-1 3-192 0,-2 1 272 0,2 0-48 16,1 0-16-16,-1-1 0 0,-3-1-32 0,3-4-16 15,0-1 0-15,-1-2 0 0,0 0 32 0,1-4 0 16,2-3 0-16,0 1 0 0,0-5-64 0,-1-1 0 15,1-2 0-15,2-2 0 0,-3 0-128 0,1-1 160 16,1-4-160-16,0 0 160 0,2-1-160 0,0-8 128 16,-4 9-128-16,2-1 128 0,2-8-128 0,0 0 128 0,-5 6-128 0,5-6 128 15,0 0-128-15,0 0 192 0,-7 7-192 0,7-7 192 16,0 0-32-16,-7 5 0 0,7-5 0 0,0 0 0 16,-7 4-160-16,7-4 128 0,0 0-128 0,0 0 128 15,-11 1-128-15,11-1 160 0,0 0-160 0,0 0 160 16,-10-1-160-16,10 1 0 0,0 0 0 0,0 0 128 15,-9-3-128-15,1 1 128 0,0 0-128 0,8 2 128 16,-9-5-128-16,9 5 0 0,-12-4 0 0,2 1 128 16,1 2-128-16,0 1 0 0,-2-4 0 0,1 3 0 15,-2 0 0-15,-1 1 0 0,-1-2 0 0,-2 1 0 16,-2 1 0-16,-3 0 128 0,-4-1-128 0,-2 1 0 16,-3 0 0-16,-2 0 0 0,1 0 128 0,-2-2-128 0,0 1 0 0,-1 0 0 15,0-2 0-15,1 1 0 0,1-1 0 0,-1-1 0 16,0-4 128-16,1 2-128 0,-2-2 0 0,-3 0 0 15,-4-1 144-15,-1 1-144 0,-1-2 128 0,1 2-128 16,1 0 128-16,1 2-128 0,1-2 0 0,4 1 144 16,3-1-144-16,0 2 0 0,5-2 128 0,2 4-128 15,2-2 0-15,2-1 0 0,-1 2 0 0,-1 0 0 16,0-2 0-16,-1 2 0 0,1 1 0 0,0 1 0 16,-2 2 0-16,1-1 0 0,2 0 0 0,1 1 0 15,0 0 0-15,-1 1 0 0,0 1 0 0,0 0-144 16,-2-1 144-16,5 2 0 0,1 0 0 0,1 1 0 15,0 1 0-15,2-4 128 0,4 0-128 0,-1 0-160 16,0-3 160-16,3 2-208 0,0-1-48 0,9 2-16 0,-8-3 0 0,8 3 0 31,-8-4-1408-31,3-2-288 0,1 0-48 0,3-2-16 16,1-1-2736-16,4-4-544 0</inkml:trace>
  <inkml:trace contextRef="#ctx0" brushRef="#br4" timeOffset="-132639.39">29649 9071 12895 0,'-12'-7'1152'0,"12"7"-928"16,-6-5-224-16,-1-4 0 0,1-3 2480 0,-1 4 448 16,7 8 80-16,0 0 32 0,-2-12-2512 0,-1 3-528 15,3 9 0-15,-2-9 0 16,0-3-1248-16,1 1-128 0,-2-2-32 0,2 2 0 16,0 5 320-16,1 6 48 0,-4-9 16 0,1 1 0 0,1 0 1600 0,2 8 336 15,0 0 64-15,0-9 16 0,0 9 976 0,0-11 192 16,1 2 32-16,-1 9 16 0,0 0-752 0,0 0-160 15,4-6-16-15,-4 6-16 0,5-11-368 0,0 2-80 16,-1-1-16-16,-4 10 0 0,0 0-336 0,0 0-64 0,7-9-16 0,-7 9 0 16,7-8-128-16,-7 8-16 0,0 0-16 0,8-7 0 15,-8 7-80-15,7-6-16 0,-7 6 0 0,0 0 0 16,0 0 160-16,0 0 32 0,0 0 0 0,0 0 0 16,0 0 128-16,0 0 48 0,0 0 0 0,0 0 0 15,0 0-48-15,0 0 0 0,0 0 0 0,0 0 0 16,0 0 112-16,-2 13 16 0,-1 0 0 0,-3 0 0 15,0-1-128-15,-3 1-32 0,-2 0 0 0,0 2 0 16,-2 2-96-16,-2 2 0 0,-2-1-16 0,0-1 0 16,0-2-144-16,0 0-32 0,-2-2 0 0,1 0 0 15,2 0-128-15,2 0 0 0,-2 0 144 0,3-1-144 16,2-3 0-16,4-1 0 0,0-2 0 0,7-6 0 16,-8 7-336-16,8-7-96 0,0 0-16 0,0 0 0 15,0 0-2496-15,0 0-512 0,12-4-112 0</inkml:trace>
  <inkml:trace contextRef="#ctx0" brushRef="#br4" timeOffset="-132303.83">30090 8900 33807 0,'-9'-12'1488'0,"9"12"320"0,-7-5-1440 0,7 5-368 15,-10-1 0-15,10 1 0 0,-9 1 320 0,-1 3-16 16,1 2 0-16,-1 1 0 0,-3 1-112 0,-4 3 0 16,-3 1-16-16,-2 4 0 0,-4 3 80 0,0 1 0 15,0 6 16-15,-3 0 0 0,-1 3 288 0,0-1 48 16,0 0 16-16,2-2 0 0,0 1-32 0,4-1 0 0,-1 0 0 0,0 2 0 16,0-2-256-16,0 1-48 0,-1-2-16 0,0 0 0 15,0-1-16-15,-1 4-16 0,-3 1 0 0,1-2 0 16,3-1-240-16,0-1 176 0,-3 2-176 0,3 0 160 15,3 3-160-15,1-6 0 0,1-1 0 0,1-2-176 32,2-1-416-32,6-2-96 0,4-4-16 0,4-3 0 15,4-11-448-15,0 0-112 0,0 0-16 0,14 2 0 0,0-4-976 16,5-5-208-16,4-3-32 0,4-6-6560 0,6-1-1312 0</inkml:trace>
  <inkml:trace contextRef="#ctx0" brushRef="#br4" timeOffset="-132054.28">30386 8909 27407 0,'10'-1'1216'0,"-10"1"256"0,0 0-1184 0,0 0-288 15,0 0 0-15,0 0 0 0,-5 11 1280 0,0 2 192 16,-4 2 32-16,-2 4 16 0,-1 1-688 0,-6 5-144 16,-5 3-32-16,-3 2 0 0,-2 3 96 0,-4-1 16 15,-4 4 0-15,0 0 0 0,-4-1-128 0,-5 3 0 16,-2 4-16-16,-2 1 0 0,-5 3 96 0,2 0 32 15,0 1 0-15,4 0 0 0,2 2-336 0,4-3-64 16,2-2-16-16,1-4 0 0,2-4-336 0,2 0 0 16,0-2 0-16,5-2-128 0,1 1-64 0,2-2 0 15,1-2 0-15,5-2 0 16,4-2-464-16,5-4-112 0,5-3 0 0,3-5-16 16,1-4-1888-16,3-9-368 0,0 0-80 0</inkml:trace>
  <inkml:trace contextRef="#ctx0" brushRef="#br4" timeOffset="-131753.59">30768 8925 32191 0,'0'0'1424'0,"0"0"304"0,0 0-1392 0,0 0-336 0,0 0 0 0,0 11 0 16,-4 5 304-16,-1 5-16 0,-5 2 0 0,0 6 0 0,-3 6-288 0,-3 3 0 15,-3 2 128-15,-2 2-128 0,-3 2 304 0,-4 3 0 16,-5 3 0-16,-1 1 0 0,0 3 352 0,-2 0 80 16,-5-5 16-16,1 1 0 0,0 0-128 0,1-4-32 15,3-1 0-15,1-2 0 0,1-1-336 0,2-2-64 16,2-1 0-16,0-2-16 0,0 2-176 0,1-3 0 16,4-2 144-16,2-5-144 0,1-4-144 0,5-3-112 15,4-4 0-15,6-6-16 16,7-12-816-16,0 0-176 0,0 0-16 0,16-3-9536 15,5-6-1888-15</inkml:trace>
  <inkml:trace contextRef="#ctx0" brushRef="#br4" timeOffset="-131467.15">31001 9170 11055 0,'-10'20'480'0,"1"-5"112"0,-4 0-464 0,-2 6-128 0,-2 3 0 0,-1 3 0 15,-2 4 4016-15,0 7 784 0,-1 5 144 0,-1 4 48 16,-2 3-3456-16,-1-1-672 0,-2 1-144 0,-2-1-16 16,-1-2-112-16,-1-2-16 0,-3-4 0 0,-1 1 0 15,0-1 192-15,-4-4 48 0,-2-3 0 0,1 0 0 16,2-3-144-16,3-2-32 0,3-3 0 0,4 0 0 15,0-2-448-15,5-3-192 0,2-2 176 0,3-5-176 16,2-2-400-16,4-1-176 0,5-4-48 0,0 0 0 16,7-7-1936-16,0 0-400 0,0 0-80 0</inkml:trace>
  <inkml:trace contextRef="#ctx0" brushRef="#br4" timeOffset="-130871.95">31331 9429 13823 0,'0'0'608'0,"0"0"128"15,0 0-592-15,0 0-144 0,0 0 0 0,0 0 0 16,0-9 4928-16,0 9 944 0,0 0 192 0,0 0 32 15,5 6-4752-15,-1 2-960 0,-1 1-192 0,2 6-48 16,-1 4 32-16,0 1 0 0,-3-1 0 0,2 5 0 0,1-1 144 0,2 2 16 16,-2 0 16-16,-1 1 0 0,-1 1 96 0,1-2 0 15,1-1 16-15,-2-2 0 0,0 0-96 0,0-1-32 16,2-3 0-16,-1 3 0 0,-1-3 48 0,2-1 16 16,0-4 0-16,3-1 0 0,-1 0 48 0,1-2 16 15,-7-10 0-15,8 7 0 0,1-4-32 0,1 0-16 16,2 1 0-16,1-5 0 0,-1-2-64 0,-2-2-16 15,-3-3 0-15,3 0 0 0,3-1-48 0,-1-4-16 16,-6 1 0-16,3-2 0 0,3-3-16 0,-1-3 0 16,-2 4 0-16,1-7 0 0,1 0-256 0,0-3 160 15,2-4-160-15,0 1 128 0,-2 2-128 0,-1 2 0 16,1-4 0-16,-1 2 0 0,-1 3 0 0,0 1 0 0,-3 3 0 0,1 2 0 31,2 4-1088-31,1 3-80 0,-3 5-32 0,4-2 0 16,-1 3-1856-16,2 1-368 0,0 1-80 0,1 1-12784 0</inkml:trace>
  <inkml:trace contextRef="#ctx0" brushRef="#br4" timeOffset="-130387.83">32112 9652 5519 0,'-11'-4'496'0,"4"-2"-496"16,1-4 0-16,1 5 0 0,5 5 7824 0,0 0 1472 15,0 0 304-15,0 0 48 0,0 0-7776 0,-8-2-1552 16,-3 0-320-16,-1 5 0 0,0 1 0 0,-1 2-192 16,-4 3 192-16,0-2-192 0,0 1 192 0,0 2 0 15,0 2 0-15,-1 2-128 0,0 3 128 0,1-2 0 16,4-2 0-16,0 1 0 0,0-1 0 0,1-1 176 15,3 1-48-15,2 0 0 0,1-1 0 0,2-2-128 16,3-1 192-16,1-9-64 0,0 0-128 0,0 0 0 16,5 8 0-16,3-2 128 0,3-2-128 0,3-2 0 15,-1-4 0-15,2 0 0 0,5-5 0 0,-1-1 0 16,1-1 0-16,1 0 0 0,0-1 128 0,-3-1-128 16,-3 0 128-16,1-1-128 0,-2 1 128 0,-2 1-128 15,-3-6 0-15,-2 5 128 0,-2 1-128 0,0 1 192 0,-5 9-192 0,0 0 192 16,-5-6-192-16,5 6 192 0,0 0-192 0,0 0 192 15,-12 1 64-15,2 4 32 0,2 4 0 0,3 2 0 16,1 1-128-16,0 2-32 0,-1-1 0 0,2 1 0 16,3 2-128-16,3-3 0 0,-2 1 144 0,4 3-144 15,4-2 0-15,1-1 144 0,-3-5-144 0,4 3 0 16,2 1 160-16,1-1-160 0,1-3 128 0,-1-1-128 16,0-3 0-16,1 0 0 0,0-1 0 0,0-1 0 15,-2-7-1152-15,0 1-272 16,2-3-48-16,-2-2-10608 0,-1-4-2112 0</inkml:trace>
  <inkml:trace contextRef="#ctx0" brushRef="#br4" timeOffset="-130125.2">32684 9022 17503 0,'0'0'768'0,"-9"4"176"0,0-2-752 0,9-2-192 15,-8 9 0-15,2 4 0 0,0 4 6192 0,1 5 1200 16,1 5 240-16,2 4 48 0,0 2-5984 0,1 5-1200 16,0 2-240-16,-2 6-64 0,-1-2 96 0,3 3 16 15,1 1 0-15,0 3 0 0,-3 1-32 0,2-2 0 16,1-4 0-16,-1-5 0 0,-2 1-144 0,-1-8-128 16,0 0 144-16,2-4-144 0,2-2 0 0,0 1 128 15,-2-5-128-15,4-2 0 16,-2-4-320-16,0-2-96 0,-2-2-32 0,5-1 0 15,2 0-2960-15,4-9-608 0</inkml:trace>
  <inkml:trace contextRef="#ctx0" brushRef="#br4" timeOffset="-124619.29">3933 10223 7359 0,'0'0'656'0,"0"0"-528"0,0 0-128 0,0 0 0 15,0 0 3424-15,0 0 656 0,0 0 128 0,0 0 16 16,-9-4-2336-16,9 4-480 0,5-9-80 0,-5 9-32 15,-1-10-400-15,5-1-96 0,4-1-16 0,0 2 0 16,-1 0-80-16,-1 0-32 0,-2 3 0 0,0-4 0 16,1 2 208-16,0 0 32 0,1 2 16 0,2-2 0 15,0-1 32-15,-1-1 0 0,-1 1 0 0,-1 0 0 16,1 0-128-16,-1 3 0 0,0-5-16 0,2 1 0 0,-1 1-368 0,2 0-64 16,1-5 0-16,1 1-16 0,1-4-224 0,1 1-144 15,1-2 192-15,0 2-192 0,-2 2 192 0,2-2-192 16,-1 0 192-16,0 0-192 0,-2-1 176 0,1 1-176 15,-1 1 160-15,1 3-160 0,-2 4 160 0,0-1-160 16,-3-1 160-16,4 5-160 0,0-1 224 0,-1 2-48 16,0 1-16-16,2 1 0 0,0 1-160 0,1-1 0 15,0 2 0-15,1 1 0 0,0 2 0 0,4 1 0 16,1-2 0-16,-2 2 0 0,-3-3 144 0,4 3 0 16,5-2 0-16,-1 3 0 0,-3 1 0 0,0-1 0 15,1 1 0-15,-1 0 0 0,1-1 112 0,0 1 0 16,-2 2 16-16,1-3 0 0,0 0 0 0,0-2 0 15,-2 1 0-15,2-2 0 0,-1-1-80 0,-1 3 0 16,-2 0-16-16,2-2 0 0,1 0-32 0,-2 2 0 0,0-1 0 0,-1 1 0 16,0 0-16-16,3 1 0 0,-1-2 0 0,0 2 0 15,-1-3 0-15,3 2 0 0,5 0 0 0,-4-1 0 16,-1 1 16-16,5 1 0 0,4 1 0 0,-1 0 0 16,-2 0-144-16,0 1 192 0,2 0-192 0,0 3 192 15,-1 0-192-15,0 3 0 0,0-3 0 0,-2 3 0 16,1 0 0-16,-2-1 0 0,-1 1 0 0,-2 1 0 15,1-1 0-15,-1 4 0 0,0 3 144 0,-1-5-144 16,0-2 144-16,-2-1-144 0,-2-1 192 0,-1 2-192 16,-2 1 272-16,-1-2-48 0,2 1-16 0,-6-1 0 15,-6-11 48-15,8 10 16 0,3 3 0 0,-4-4 0 16,-7-9-48-16,6 11-16 0,-6-11 0 0,10 8 0 16,-2 2-64-16,0-4-16 0,-8-6 0 0,9 3 0 15,-9-3-128-15,12 4 160 0,-12-4-160 0,11 0 160 0,1 0-160 0,-2-1 0 16,-10 1 144-16,10-4-144 0,-3 1 128 0,-7 3-128 15,9-6 160-15,1 2-160 0,-10 4 208 0,9-8-48 16,-1 3-16-16,-2-2 0 0,-2-1-144 0,1-3 0 16,0-1 0-16,1 3 0 0,-1 2 192 0,0-2-64 15,-1-1 0-15,1-3 0 0,2-3-128 0,1-1 0 16,-1 0 0-16,2 0 0 0,2 0 0 0,-1 3 0 16,1 1 0-16,2-3 0 0,1-2 0 0,0 1 0 15,0 1 0-15,0 2 0 0,2 0 0 0,-2-2 0 16,0-1 0-16,1 1 0 0,0 5 0 0,1-4 0 15,1 1 0-15,-3-3 0 0,-1 0 0 0,3 1 0 16,1 0 0-16,-3-3 0 0,-1-3 0 0,1-1 0 0,1-2 0 0,-2 0 0 16,-3 3 160-16,2 1-160 0,-2-2 192 15,2 2-192-15,0 0 128 0,0 0-128 0,-2-2 0 0,2 3 0 16,0 3 0-16,-1 3 0 0,0 2 0 0,-1 0 0 16,2-1 0-16,0 3 0 0,-2 1-176 0,0 1 176 15,2 0 0-15,0 1 0 0,-2 1 128 0,2 1-128 16,-1 1 0-16,-1-1 0 0,-1-1-208 0,-1 2 64 15,-8 4 144-15,9-3 0 0,0 0 0 0,-9 3 0 16,0 0 0-16,12 4-128 0,-3 1 128 0,-9-5 0 16,9 5 0-16,-9-5-160 0,8 9 160 0,0 2 0 15,0-1-128-15,-2 1 128 0,-6-11 0 0,9 13 0 16,-1 0 0-16,0-1-128 0,-2-3 128 0,1 4 0 16,1 0 0-16,0 0 0 0,-2-1 0 0,2 1 0 0,0 1 0 0,1 2 0 15,1-2 0-15,-1 2 0 0,-2-1 0 0,3 1-128 16,3-3 128-16,3 4 0 0,-2 1 0 0,1 2 0 15,-1-2 0-15,4-1 0 0,2-2 0 0,-2-2 0 16,0 2 0-16,2 0 0 0,2-1 0 0,-1-3 0 16,-1 1 0-16,-2-3 0 0,1 0 128 0,-2-1-128 15,-2 0 0-15,-1 1 0 0,-1-2 128 0,-1 0-128 16,-2 1 0-16,-1 0 0 0,-1 0 128 0,0 0-128 16,-8-8 0-16,6 9 0 0,-2 1 0 0,0 5 128 15,-1-4-128-15,-1 2 0 0,0 2 0 0,-1 0 0 16,0 4 0-16,1-1 0 0,-2 0 0 0,0 2 0 15,1-1 0-15,-1 1 0 0,0 1 0 0,0-2 0 16,-1-2 0-16,1 0 0 0,0-1 128 0,-2-2-128 0,1-1 0 16,0 0 0-16,-2 1 128 0,2-2-128 0,1-1 0 15,-1-1 0-15,1-10 128 0,-3 12-128 0,-1-1 0 0,1 0 144 16,3-11-144-16,-2 12 192 0,2-12-192 0,-1 10 192 16,1-1-192-16,0-9 192 0,0 0-192 0,1 12 192 15,-1 0-192-15,0-6 0 0,0-6 0 0,0 0 0 16,0 11 0-16,0-1 0 0,0-10 128 0,0 9-128 15,0-9 0-15,-1 9 0 0,1-9 0 0,0 0 0 16,0 0 0-16,-4 9 0 0,4-9 128 0,0 0-128 16,-6 8 0-16,6-8 0 0,-4 8 0 0,4-8 128 15,-3 9-128-15,3-9 0 0,0 0 0 0,-3 8 0 16,3-8 0-16,-1 10 128 0,1-10-128 0,0 0 0 16,2 12 0-16,-2-12 0 0,3 9 0 0,-3-9 0 15,0 0 0-15,2 11 0 0,-2-11 0 0,3 9 0 0,-3-9 0 16,0 0 0-16,0 0 0 0,0 0 0 0,4 8 0 0,-4-8 0 15,0 0 128-15,0 0-128 0,0 0 0 0,10 6 0 16,-10-6 0-16,11 4 128 0,-11-4-128 0,12 3 0 16,1-2 0-16,1 0 128 0,-1 1-128 0,3 0 0 15,2-2 0-15,1 3 0 0,2-1 0 0,3 1 0 16,3 1 0-16,2-1 0 0,1-2 0 0,-1 1 0 16,1 1 144-16,-2 0-144 0,2-2 0 0,0 2 0 15,0-1 0-15,-1 1 0 0,0 1 0 0,-1-3 0 16,0 2 0-16,-1-1 0 0,0 0 0 0,1-1 0 15,-2 0 0-15,1-1 0 0,-1-1 0 0,2 0 0 16,-2-2 0-16,0 0 0 0,-1 1 0 0,-1-3 128 16,2 3-128-16,0-3 128 0,2 0-128 0,-1 1 0 0,-1 0 0 0,0 0 0 15,0 0 0-15,-1 2 0 0,-1 0 0 16,-2 0 0-16,0 0 0 0,0 1 0 0,0 1 0 0,-1 0 0 16,0 0 0-16,-1 1 0 0,-1 1 0 0,-1 0 0 15,-2 1 0-15,-2 2 0 0,-1-1 0 0,-1 0 0 16,-1-2 0-16,-1 1 0 0,-10-3 0 0,0 0-128 15,0 0 128-15,0 0 0 0,13 0 160 0,-13 0-32 16,0 0-128-16,0 0 0 0,0 0 0 0,0 0 0 16,0 0 0-16,0 0 0 0,0 0 0 0,10-3 0 15,-10 3 0-15,10-3 0 0,-10 3 0 0,9-4 0 16,-9 4 0-16,0 0 0 0,0 0 0 0,0 0 0 16,0 0 0-16,0 0 0 0,0 0 0 0,0 0 0 15,0 0 0-15,0 0 0 0,0 0 0 0,0 0 0 0,0 0 0 0,0 0 0 16,0 0 0-16,0 0 0 0,0 0 0 0,0 0 0 15,0 0 0-15,9 0 0 0,-9 0 0 0,0 0 0 16,0 0 0-16,0 0 0 0,0 0 0 0,0 0 0 16,0 0 0-16,0 0 0 0,0 0 0 0,0 0 0 15,0 0 0-15,0 0 0 0,0 0 0 0,0 0 0 16,0 0 0-16,0 0 0 0,0 0 0 0,9 1 0 16,-9-1 0-16,0 0 0 0,0 0 0 0,8 0 0 15,-8 0 0-15,0 0 0 0,0 0 0 0,0 0 0 16,0 0 0-16,0 0 0 0,0 0 0 0,0 0 0 15,0 0 0-15,0 0 0 0,0 0 0 0,0 0 0 16,0 0 0-16,0 0 0 0,0 0 0 0,0 0 0 16,0 0 0-16,0 0 0 0,0 0 0 0,0 0 0 0,0 0 0 15,0 0 0-15,0 0 0 0,0 0 0 16,0 0 0-16,0 0 0 0,0 0 0 0,0 0 0 0,8 6 0 0,-8-6 0 16,0 0 0-16,9 10 0 0,-9-10 0 0,8 9 0 15,-8-9 0-15,0 0 0 0,0 0 0 0,0 0 0 16,5 6 0-16,-5-6 0 0,9 4 0 0,-9-4 0 15,0 0 0-15,0 0 0 0,0 0 0 0,10 4 0 16,-10-4 0-16,11 5 0 0,-2 1 0 0,-9-6 0 16,9 6 0-16,-1 3 0 0,0 0 0 0,1 0 0 15,-9-9-192-15,9 15-16 0,-1-4-16 0,-2 3 0 16,-6-14 224-16,7 11 240 0,-7-11-48 0,6 12-16 16,-6-12-176-16,0 0 0 0,0 0 0 0,0 0 128 15,7 10-128-15,-7-10 0 0,0 0 0 0,0 0 112 16,0 0-496-16,0 0-64 0,0 0 0 0,0 0-16 0,0 0 464 0,0 0 0 15,0 0 0-15,0 0 0 0,0 0 272 0,4 11 160 16,-4-11 16-16,2 12 16 0,-2-12-336 0,3 11-128 16,-2 0 0-16,-1-11 0 0,0 0 0 0,0 0 0 15,3 10 0-15,-3-10 0 0,0 0 0 0,4 11 0 16,-4-11 0-16,0 0 0 16,0 0-416-16,0 0-32 0,0 0 0 0,0 0 0 0,0 0 720 0,0 0 144 15,0 0 32-15,0 0 0 0,0 0-448 0,0 0 0 16,0 0 128-16,0 0-80 0,0 0-48 0,0 0 0 15,0 0 0-15,0 0 0 0,0 0 0 0,0 0 0 16,8 5 0-16,-8-5 0 0,0 0 0 0,9 2 0 16,-9-2 0-16,0 0 0 0,0 0 0 0,0 0 0 15,0 0 0-15,0 0 0 0,0 0 0 0,0 0 0 16,9 6 0-16,-9-6 0 0,0 0 0 0,0 0 0 0,0 0 0 0,0 0 0 16,10 2 0-16,-10-2 0 0,0 0 0 0,11 2 0 15,-11-2 0-15,0 0 0 0,0 0 0 0,10 0 0 16,-10 0 0-16,0 0 0 0,11-2 0 0,-11 2 0 15,0 0 0-15,9-4 0 0,-9 4 0 0,9-5 0 16,-3-1 0-16,1-1 0 0,-7 7 0 0,8-8 0 16,-2-1 0-16,1 0 0 0,-1 0 0 0,2 0 0 15,-1 0 0-15,-1 1 0 0,2-1 0 0,-2 0 0 16,1 1 0-16,-1-3 0 0,1 2 0 0,0 1 0 16,-1-1 0-16,1 0 0 0,-1 0 0 0,1 1 0 15,-2 0 0-15,0-1 0 0,0 0 0 0,0 0 0 16,-1-1 0-16,0-1 0 0,0 1 0 0,-1 1 0 0,-3 9 0 0,2-11 0 15,4 1 0-15,-6 10 0 0,4-11 0 16,-4 11 0-16,6-9 0 0,-6 9 0 0,0 0 0 0,0 0 0 16,0 0 0-16,8-6 0 0,-8 6 0 0,0 0 0 15,9-4 0-15,-9 4 0 0,0 0 0 0,0 0 0 16,0 0 0-16,0 0 0 0,0 0 0 0,0 0 0 16,0 0 0-16,10-4 0 0,-10 4 0 0,0 0 0 15,0 0 0-15,0 0 0 0,0 0 0 0,8-5 0 16,-8 5 0-16,0 0 0 0,0 0 0 0,0 0 0 15,0 0 0-15,0 0 0 0,0 0 0 0,0 0 0 16,0 0 0-16,0 0 0 0,0 0 0 0,8-4 0 16,-8 4 0-16,0 0 0 0,9-4 0 0,-9 4 0 15,0 0 0-15,0 0 0 0,9-3 0 0,-9 3 0 0,12-2 0 0,-12 2 0 16,0 0 0-16,10-4 0 0,-2 0 0 16,-8 4 0-16,0 0 0 0,0 0 0 0,0 0 0 0,8-7 0 15,-8 7 0-15,0 0 0 0,7-9 0 0,-7 9 0 16,5-6 0-16,-5 6 0 0,0 0 0 0,0 0 0 15,4-10 0-15,-4 10 0 0,0 0 0 0,8-5 0 16,-8 5 0-16,0 0 0 0,0 0 0 0,0 0 0 16,7-6 0-16,-7 6 0 0,6-7 0 0,-1 1 0 15,0-2 0-15,0 0 0 0,-1 0 0 0,1-2 0 16,2-1 0-16,-1 1 0 0,1-2 0 0,-2-1 0 16,0-1 0-16,2-2 0 0,1-3 0 0,-2 2 0 15,1 0 0-15,-2-2 0 0,0-1 0 0,0 0 0 16,2 0 0-16,-2-3 0 0,0-3 0 0,1-1 0 15,-3-3 0-15,1 0 0 0,-1-4 0 0,0 0 0 0,-1 0 0 16,1-4 0-16,-2-2 0 0,0-1 0 0,1 1 0 0,-1 1 0 16,2 0 0-16,1 3 0 0,-1 3 0 0,1 1 0 15,-1 6 0-15,1 4 0 0,0 5 0 0,0 1 0 16,0 2 0-16,0 2 0 0,-1 4 0 0,-3 8 0 16,4-6 0-16,-4 6 0 0,0 0 0 0,0 0 0 15,9-3 0-15,-9 3 0 0,0 0 0 0,10-4 0 16,-10 4 0-16,0 0 0 0,10-2 0 0,-10 2 0 15,0 0 0-15,0 0 0 0,0 0 0 0,10-1 0 16,-10 1 0-16,0 0 0 0,0 0 0 0,0 0 0 16,0 0 0-16,0 0 0 0,0 0 0 0,10-3 0 15,-10 3 0-15,0 0 0 0,9-4 0 0,-9 4 0 16,0 0 0-16,0 0 0 0,9-3 0 0,-9 3 0 0,0 0 0 16,9-5 0-16,-9 5 0 0,8-4 0 0,-8 4 0 0,6-6 0 15,-6 6 0-15,6-8 0 0,-6 8 0 16,3-9 0-16,1 0 0 0,-1 1 0 0,-2-3 0 0,-1 11 0 15,-1-10 0-15,1 2 0 0,0 8 0 0,3-8 0 16,-2-2 0-16,-1 10 0 0,0 0 0 0,2-10 0 16,1 2 0-16,-3 8 0 0,0 0 0 0,7-8 0 15,-2 1 0-15,-5 7 0 0,9-4 0 0,0 2 0 16,0-1 0-16,2 1 0 0,-1-2 0 0,2 1 0 16,1 0 0-16,1 0 0 0,-1-1 0 0,2-2 0 15,1 1 0-15,0-1 0 0,-2-3 0 0,2 1 0 16,1 1 0-16,1 1 0 0,1-1 0 0,-1 3 0 0,-3-2 0 15,1 1 0-15,-2-1 0 0,2 1 0 0,-2 0 0 0,1 0 0 16,-1 1 0-16,0 4 0 0,-1-3 0 16,1 1 0-16,-1-5 0 0,0 2 0 0,0 1 0 0,-2 0 0 15,1 0 0-15,0-1 0 0,2-4 0 16,-2 1 0-16,0 1 0 0,-1 1 0 0,1-3 0 0,0 0 0 16,-2-2 0-16,1 2 0 0,-2 1 0 0,0-1 0 15,-1 3 0-15,0-1 0 0,-2 1 0 0,1-1 0 16,-1-1 0-16,-1 2 0 0,-1-3 0 0,0 2 0 15,1 1 0-15,-5 6 0 0,0 0 0 0,6-8 0 16,-6 8 0-16,5-7 0 0,0 1 0 0,-5 6 0 16,7-8 0-16,0 1 0 0,-1 0 0 0,-6 7 0 15,0 0 0-15,6-8 0 0,1-3 0 0,-1 3 0 16,-6 8 0-16,5-9 0 0,2 0 0 0,-2 0 0 0,-5 9 0 16,7-9 0-16,-1 0 0 0,2 1 0 0,-1 0 0 15,-2-2 0-15,-5 10 0 0,6-15 0 0,2 4 0 0,-1-4 0 16,-4 2 0-16,1-1 0 0,2-3 0 0,-1 0 0 15,-1-1 0-15,2 0 0 0,1-3 0 0,2-3 0 16,0-3 0-16,0 0 0 0,-1-1 0 0,1-4 0 16,0-2 0-16,0-4 0 0,0 0 0 0,2 2 0 15,-1-1 0-15,1 3 0 0,-2 2 0 0,0-4 0 16,0 5 0-16,2-3 0 0,-2 3 0 0,0 1 0 16,0 2 0-16,0 2 0 0,-1 0 0 0,1-1 0 15,-1 1 0-15,0 2 0 0,0 2 0 0,-1 1 0 16,1-1 0-16,1 1 0 0,-1 4 0 0,1-2 0 15,-4 2 0-15,2 0 0 0,-1 0 0 0,1 1 0 16,-2 2 0-16,2 1 0 0,-1 1 0 0,1 2 0 0,-1-1 0 0,-1 2 0 16,-5 9 0-16,6-9 0 0,-2 0 0 0,-4 9 0 15,5-9 0-15,-5 9 0 0,0 0 0 0,0 0 0 16,0 0 0-16,0 0 0 0,5-7 0 0,-5 7 0 16,4-9 0-16,-4 9 0 0,0 0 0 0,0 0 0 15,0 0 0-15,0 0 0 0,0 0 0 0,9-4 0 16,-9 4 0-16,9-5 0 0,-9 5 0 0,0 0 0 15,0 0 0-15,11-1 0 0,-1 1 0 0,-10 0 0 16,11 2 0-16,-11-2 0 0,10 6 0 0,-1 0 0 16,0 2 0-16,0 0 0 0,0 0 0 0,3-1 0 15,1 1 0-15,0 1 0 0,2-1 0 0,0 1 0 16,3-2 0-16,1 1 0 0,0-2 0 0,2 1 0 16,0-1 0-16,1 1 0 0,2 2 0 0,0-1 0 15,1 1 0-15,1 0 0 0,0 1 0 0,3-2 0 0,1 3 0 0,4 0 0 16,2 2 0-16,2 2 0 0,0-2 0 0,4 0 0 15,2 0 0-15,0 0 0 0,-2-7 0 0,0 4 0 16,-2-1 0-16,-1-1 0 0,-1-2 0 0,1-1 0 16,0-3 0-16,3-1 0 0,1 1 0 0,-2-2 0 15,-4 0 0-15,1-3 0 0,1 0 0 0,-4-1 0 16,-2 1 0-16,-3 0 0 0,-3-1 0 0,-1 0 0 16,-1 1 0-16,-4 0 0 0,-1-2 0 0,-2 4 0 15,0-2 0-15,-1 2 0 0,-3-2 0 0,1 3 0 16,-1-2 0-16,0-1 0 0,0-1 0 0,-3 0 0 15,-2 2 0-15,2-2 0 0,-2 0 0 0,0-1 0 16,-2-2 0-16,0 1 0 0,3-2 0 0,-3 0 0 0,-7 8 0 16,8-12 0-16,-1 2 0 0,-1-3 0 0,1 2 0 0,-1 0 0 15,1-1 0-15,-1 2 0 0,1-2 0 0,-1 1 0 16,1-2 0-16,2 3 0 0,0-6 0 0,0 2 0 16,-1 1 0-16,0-3 0 0,0 2 0 0,0 1 0 15,-1-5 0-15,2 1 0 0,2 0 0 0,-1 0 0 16,1 0 0-16,-1 2 0 0,-1 1 0 0,2 2 0 15,-1 1 0-15,1 0 0 0,-2 2 0 0,1 1 0 16,-1-1 0-16,0 3 0 0,-1 0 0 0,-8 6 0 16,11-2 0-16,-11 2 0 0,11 2 0 0,0 0 0 15,-11-2 0-15,10 0 0 0,-10 0 0 0,12 4 0 16,-2-2 0-16,-10-2 0 0,11 5 0 0,-1-2 0 16,1-3 0-16,-11 0 0 0,11 5 0 0,1-2 0 15,0 1 0-15,-2-3 0 0,1 2 0 0,1-1 0 0,1 2 0 16,-2 1 0-16,1 2 0 0,1 1 0 0,0-2 0 0,1 1 0 15,2-1 0-15,-3 0 0 0,-1 0 0 0,1 1 0 16,0-2 0-16,1 1 0 0,1-3 0 0,2 1 0 16,-1-2 0-16,1 1 0 0,-1-2 0 0,0 1 0 15,-2-2 0-15,-1 2 0 0,-1 2 0 0,2-2 0 16,-2-5 0-16,1 0 0 0,-1-1 0 0,-2 2 0 16,-10 2 0-16,12-3 0 0,-3 3 0 0,-9 0 0 15,8-5 0-15,-2-3 0 0,0 2 0 0,-6 6 0 16,0 0-544-16,7-8-96 0,0 1-32 0,-2 1 0 15,-1-2-3120-15,0-1-624 0,-1-6-128 16</inkml:trace>
  <inkml:trace contextRef="#ctx0" brushRef="#br4" timeOffset="-123231.08">8562 10760 21183 0,'0'-9'1888'0,"0"-3"-1504"0,-2-2-384 0,5 0 0 16,1 1 2320-16,1 0 400 0,0 0 80 0,0 1 16 15,1 0-2288-15,-3 3-528 0,-3 9 0 0,3-8 0 16,-3 8 0-16,0 0 160 0,3-6-160 0,-3 6 160 16,0 0 160-16,0 0 16 0,0 0 16 0,0 0 0 15,0 0-16-15,0 0 0 0,0 0 0 0,0 0 0 16,0 0 256-16,-6 9 48 0,6-9 16 0,-5 13 0 15,1 0 176-15,0-3 48 0,2 1 0 0,-1 0 0 16,2 1-64-16,-2 0-16 0,-1 1 0 0,3 0 0 16,1 0-240-16,1-1-48 0,-1-2-16 0,0 1 0 15,2-1-496-15,-1 0 128 0,2 1-128 0,-1-1 0 0,-2-10 0 0,5 11 0 16,-5-11 0-16,7 9 0 0,-1-5 192 0,2 1-48 16,1-1-16-16,-9-4 0 0,11 0 240 0,-2-3 32 15,1 1 16-15,1 0 0 0,-2-2-128 0,0 2-32 16,-1-5 0-16,0 1 0 0,1 1-32 0,0-1-16 15,-1-4 0-15,1 1 0 0,-1-3-48 0,0 2-16 16,-3-3 0-16,0 0 0 0,0 1-16 0,-2-1-128 16,-3-2 192-16,-1 4-64 0,-1 0-128 0,0 0 128 15,-2 0-128-15,-3 3 128 0,-2 3 16 0,0 1 0 16,0 0 0-16,-3 4 0 0,-1 2 112 0,0 3 0 16,0-3 16-16,0 4 0 0,-1 0-144 0,1 2-128 15,0 0 144-15,-1 2-144 0,1 2 0 0,0 0 128 16,0-1-128-16,3 1 0 0,1 0 0 0,2 1 0 0,2 1 0 15,1 1 0-15,3-1 0 0,1-1 0 0,2 0 0 16,2 1 0-16,3-3 0 0,2-1-128 0,1-1 128 0,1-2 0 16,-1-3 0-16,2 0 0 0,1 1 0 0,-1-3 0 15,0-2 128-15,-1-1-128 0,1 0 176 0,-2-3-176 16,1 1 224-16,-1-3-64 0,-1-1-16 0,1-2 0 16,-3-1 0-16,4-1 0 0,-1-3 0 0,1 1 0 15,-3-1 32-15,-1-3 0 0,0-3 0 0,1 2 0 16,-2 0-176-16,-1-1 192 0,-2 1-192 0,1 1 192 15,0 2-192-15,-2 0 0 0,-3 3 144 0,-1 3-144 16,-2 3 0-16,4 6 0 0,0 0 0 0,0 0 0 16,-8 0 0-16,8 0 0 0,-11 5 0 0,0 4 0 15,-4 2 0-15,2 0 0 0,0 1 0 0,0 2 0 16,0 1 0-16,0-1 0 0,1 0 0 0,1-1 0 16,0 0 0-16,1-2 0 0,1-3 160 0,2 0-160 0,7-8 160 15,0 0-160-15,0 0 160 0,0 0-160 0,0 0 128 0,0 0-128 16,0 0 0-16,0 0 144 0,0 0-144 0,0 0 192 15,11-4-192-15,-1-2 192 0,-2 0-32 0,0-1 0 16,-1 0 0-16,0 0 0 0,-7 7-160 0,8-8 0 16,-2 2 144-16,-6 6-144 0,6-7 0 0,-6 7 128 15,3-9-128-15,-3 9 0 0,0 0 0 0,2-8 144 16,-2 8-144-16,0 0 0 0,-5-6 192 0,-1-1-192 16,-1 3 192-16,-1 0-192 0,-1 3 192 0,-1 1-192 15,-1 0 192-15,-1 1-192 0,0 3 0 0,0-2 0 16,1 0 0-16,0 1 0 0,1-1 0 0,-1-3 0 15,2 1 0-15,9 0 0 16,0 0-704-16,0 0-208 0,-7-4-48 0,5-5-15040 0,6-4-3024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30:08.8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21574 15940 11967 0,'-11'-15'1072'0,"1"-7"-864"16,0-8-208-16,-1-4 0 0,1-3 256 0</inkml:trace>
  <inkml:trace contextRef="#ctx0" brushRef="#br0" timeOffset="293.32">21746 14541 24703 0,'0'0'1088'0,"-10"-7"240"0,10 7-1072 0,-12-5-256 0,3 1 0 0,0 0 0 16,9 4-2432-16,-12-6-528 0</inkml:trace>
  <inkml:trace contextRef="#ctx0" brushRef="#br0" timeOffset="581.82">21677 14451 11967 0,'0'0'1072'0,"0"0"-864"16,0 0-208-16,-8-1 0 0,8 1 4560 0,0 0 880 16,-10-2 160-16,10 2 32 0,-9 0-3648 0,9 0-720 15,-10 0-160-15,10 0-16 0,0 0-448 0,-9 2-96 16,9-2-16-16,-9 2 0 0,9-2-256 0,0 0-48 16,0 0-16-16,-6 9 0 0,-1-1 112 0,5 1 0 15,2 2 16-15,0 1 0 0,0-1 16 0,1 4 0 0,1 2 0 16,1 2 0-16,0 2 112 0,-1 2 32 0,-2 2 0 0,0 3 0 15,-1 0-64-15,0 5-16 0,-2 1 0 0,-1 0 0 16,-1 0-208-16,0-4-32 0,-1 0-16 0,1-3 0 16,-1-1-160-16,1 0 160 0,-1-5-160 0,2-3 160 15,0-1-160-15,2-5 0 0,-1 0 144 0,2-2-144 16,1-10 0-16,0 0-128 0,0 0 0 0,0 0 0 31,0 0-512-31,0 0-112 0,0 0-16 0,0 0 0 16,0 0-640-16,0 0-144 0,0 0-32 0,0 0 0 0,-4-10-2208 15,0-3-448-15,-5-4-96 0,3-3-16 0</inkml:trace>
  <inkml:trace contextRef="#ctx0" brushRef="#br0" timeOffset="1277.15">21450 14748 27519 0,'-13'-2'1216'0,"7"0"256"0,-2 1-1168 0,-3 1-304 16,1-4 0-16,3 3 0 0,7 1 384 0,0 0 32 15,-6-5 0-15,6 5 0 0,-4-7-32 0,4 7-16 16,0 0 0-16,0 0 0 0,6-10 192 0,-6 10 32 16,11-7 16-16,-1 5 0 0,1-5-96 0,-11 7-32 15,14-4 0-15,-1 3 0 0,-1 1-160 0,0 1-48 16,-1 0 0-16,1-1 0 0,0 0-16 0,-1 3 0 16,1-2 0-16,0 2 0 0,0 1-16 0,-1-2-16 15,2-2 0-15,2 2 0 0,-1 0-224 0,3-2 0 16,1-1 0-16,1 0 0 15,-1 1-432-15,1-2-16 0,2 0-16 0,-3 1 0 16,-2-2-112-16,0 3 0 0,-2 3-16 0,0 0 0 0,2 1 240 0,-2 2 48 0,-1 0 16 0,-2 1 0 16,-11-7 96-16,0 0 0 0,12 10 16 0,-2-3 0 15,-10-7 0-15,11 5 0 0,-11-5 0 0,10 4 0 16,-10-4 176-16,0 0 0 0,12 2 0 0,-12-2-128 16,13 0 128-16,-2 0 176 0,1-2-48 0,-1 0 0 15,-11 2 240-15,13-2 32 0,-2-1 16 0,0 1 0 16,-11 2-224-16,12-3-64 0,-2 0 0 0,-10 3 0 15,12-4-128-15,-2 1 0 0,1-1 144 0,-1 1-144 16,-1-2 128-16,2 0-128 0,-1-1 160 0,0 1-160 16,1-1 0-16,-2-1 128 0,-3 1-128 0,4 0 0 15,-1 0 0-15,-1-1 0 0,-1 2 128 0,1-1-128 0,0-1 128 16,0 1 0-16,0-1-128 0,-8 7 192 0,7-5-64 16,-7 5-128-16,7-7 176 0,-7 7-176 0,0 0 176 0,0 0-176 15,0 0 160-15,0 0-160 0,-3-8 160 0,1 2-160 16,2 6 160-16,0 0-160 0,-12-7 272 0,2 7-32 15,-1 0-16-15,1 0 0 0,-2 3-48 0,2 1-16 16,-1 2 0-16,1 1 0 0,-2 0-160 0,0 3 128 16,-1-1-128-16,2 3 128 0,0 1-128 0,1 2 0 15,-1 4 0-15,2 2 0 0,1 1 0 0,0 0 128 16,1-3-128-16,0 1 0 0,2 0 160 0,1-1-160 16,3 2 192-16,-1-1-192 0,0-1 160 0,2-1-160 15,1 1 128-15,3-1-128 0,0-2 160 0,1-1-160 16,0 2 192-16,3-3-192 0,1-1 192 0,0-1-192 0,-1-1 192 15,1-4-192-15,2 3 0 0,1-4 0 0,1-3 0 0,0 1-192 16,-3-4-144-16,2 0-32 0,-1 0 0 0,0 0 0 31,-1-4-240-31,2 1-48 0,0-3-16 0,1 0 0 16,0 0-576-16,1-1-112 0,1-2-32 0,-4 0-7840 0,-2-3-1584 0</inkml:trace>
  <inkml:trace contextRef="#ctx0" brushRef="#br0" timeOffset="1766.46">22479 14643 21599 0,'0'0'960'0,"0"0"192"0,0 0-928 0,0 0-224 0,2-8 0 0,-2 8 0 0,0 0 256 0,0 0 0 16,0 0 0-16,0 0 0 0,0 0-256 15,0 0 176-15,0 0-176 0,0 0 160 0,0 0 576 0,-10 4 112 16,-3 1 32-16,0 3 0 0,0 3-96 0,0 0-16 15,-2 2 0-15,0 0 0 0,-1 0-144 0,0 1-48 16,2 2 0-16,1-3 0 0,-1 0-112 0,2-1-16 16,2-2-16-16,2-2 0 0,1 0-192 0,7-8-48 15,-5 9 0-15,5-9 0 0,0 0-192 0,0 0 128 16,-1 10-128-16,1-10 0 0,0 0 0 0,0 0-240 16,0 0 32-16,10 7 0 0,-10-7 784 0,13 4 176 15,2-2 16-15,3-3 16 16,1 0-1520-16,0 0-304 0,-2-1-64 0,-2 2-16 0,1 0 848 0,-2 0 272 15,-1-1-160-15,0 2 160 0,0 2 0 0,0 1 0 0,-1-2 0 0,-2 2 0 16,1 2 0-16,-11-6 0 0,9 6 0 0,-1 2 0 16,1 0 256-16,-1 0 96 0,-2 1 16 0,1 1 0 15,1-2-160-15,-2 1-16 0,-6-9-16 0,7 13 0 16,-1-1-176-16,-1-2 160 0,-5-10-160 0,4 15 160 16,-1-5-160-16,0 2 192 0,-2-3-192 0,-2 0 192 15,-2 0 0-15,0 2 16 0,3-11 0 0,-4 13 0 16,-1-4-64-16,0-1-16 0,-2-1 0 0,1 1 0 15,1 0-128-15,-3 1 160 0,-1-2-160 0,1-2 160 16,0 1-160-16,8-6 0 0,-9 6 0 0,9-6 0 16,0 0-256-16,0 0-96 0,-10 1-16 0,10-1 0 15,0 0-1920-15,0 0-384 16,-8-9-80-16</inkml:trace>
  <inkml:trace contextRef="#ctx0" brushRef="#br0" timeOffset="2131.17">22938 14422 5519 0,'0'0'496'0,"0"0"-496"0,-8-4 0 0,8 4 0 0,0 0 7328 0,0 0 1376 0,0 0 256 0,0 0 64 16,0 0-7392-16,4 15-1488 0,0-4-288 0,1 1-64 15,0 3 32-15,0-1 16 0,2 0 0 0,-2 1 0 16,0-1 160-16,-1 5 0 0,-4 0 0 0,1 3 0 16,1 4 160-16,0 1 64 0,0 1 16 0,-2 3 0 15,0 2 240-15,0-2 48 0,0-2 16 0,1 1 0 16,2 0-128-16,-1-4-32 0,1-2 0 0,2 1 0 15,1-4-384-15,0-1 0 0,-1-6 0 0,0-1 0 16,0-1-192-16,1-2-80 0,-6-10-16 0,6 8 0 16,-6-8-608-1,0 0-112-15,0 0-16 0,0 0-10144 0,0 0-2016 0</inkml:trace>
  <inkml:trace contextRef="#ctx0" brushRef="#br0" timeOffset="2370.92">22750 14684 38591 0,'0'0'1712'0,"0"0"336"0,0 0-1632 0,0 0-416 16,-8-7 0-16,8 7 0 0,0 0 640 0,9-11 64 16,2 2 0-16,4 0 0 0,5 1-48 0,3 2 0 15,3-1 0-15,6 2 0 0,3 0-64 0,1-2-16 16,2-1 0-16,0 2 0 0,0-1-144 0,0 2-48 15,-1 0 0-15,-1 0 0 0,-3-1-384 0,4 2 0 16,2 1 0-16,0 0 0 16,-2-1-1328-16,-2 0-336 0,-4-1-80 0,-2-2-17360 0</inkml:trace>
  <inkml:trace contextRef="#ctx0" brushRef="#br0" timeOffset="35717.55">22863 4578 3679 0,'0'0'320'0,"0"0"-320"0,0 0 0 0,0 0 0 16,0 0 2016-16,0 0 336 0,0 0 64 0,0 0 16 0,0 0-1536 0,0 0-320 15,0 0-48-15,0 0-16 0,-6 4 160 0,6-4 32 16,-8 6 0-16,8-6 0 0,-5 11 48 0,1-1 16 15,1 2 0-15,3-12 0 0,0 0 80 0,0 13 32 16,3-1 0-16,-2 1 0 0,-1 0-240 0,0-1-64 16,-1-2 0-16,1 3 0 0,-1 1-448 0,1 2-128 15,1-3 0-15,0 1 0 0,0 2 0 0,1 0 128 16,-4 5-128-16,2-3 0 0,0 0 0 0,0-1 128 16,2 3-128-16,-2-4 0 0,-2 4 0 0,2-4 128 15,2 1-128-15,0-3 0 0,1-4 0 0,-2 0 0 16,-1-10 0-16,3 10-128 15,-3-10-1472-15,6 9-272 0,-6-9-64 0,0 0-16 0</inkml:trace>
  <inkml:trace contextRef="#ctx0" brushRef="#br0" timeOffset="36084.11">22592 4841 17855 0,'0'0'784'0,"0"0"176"0,0 0-768 0,0 0-192 0,0 0 0 0,0 0 0 0,0 0 832 0,0 0 144 15,3-9 32-15,1 0 0 0,2 3-560 0,2-4-96 16,2 3-32-16,2 0 0 0,1 1-128 0,2-1-48 16,-1-2 0-16,4 2 0 0,2 2 48 0,1 0 0 15,-1 1 0-15,4-2 0 0,1-1-192 0,-3 3 160 16,-3 1-160-16,1 1 160 0,1-1-160 0,-2 1 0 16,0-1 0-16,-1 2 128 0,-3 1-272 0,1 0-64 15,-2-4-16-15,-1 3 0 16,1 1-640-16,-3-2-128 0,-11 2-32 15,13-2-5312-15,-1-1-1056 0</inkml:trace>
  <inkml:trace contextRef="#ctx0" brushRef="#br0" timeOffset="36555.1">23110 4831 16927 0,'0'0'752'0,"1"12"144"0,-1-2-704 0,3 3-192 0,1-1 0 0,-2 1 0 16,1-1 288-16,1-1 32 0,-4-11 0 0,5 12 0 15,-1-2-128-15,0 1-32 0,-4-11 0 0,6 10 0 16,-2-2-160-16,-4-8 0 0,0 0 0 0,3 11 128 0,-1-4-128 0,-2-7 0 15,0 0 0-15,0 0 128 0,0 0-128 16,-2 10 192-16,2-10-192 0,0 0 192 0,0 0 144 0,0 0 48 16,0 0 0-16,0 0 0 0,-9 2 176 0,9-2 32 15,0 0 16-15,-8-5 0 0,8 5-112 0,-5-12-32 16,1 0 0-16,1 1 0 0,0-1-304 0,1 2-160 16,-1-2 160-16,2-1-160 0,1-2 128 0,0 1-128 15,0 1 0-15,1 0 0 0,1-4 128 0,0 0-128 16,1-2 0-16,-1 2 0 0,1 1 240 0,0 2-48 15,0-2-16-15,1 2 0 0,0-1-32 0,2 1 0 16,-1 2 0-16,1 2 0 0,-1 2-144 0,2 1 0 0,1 0 0 0,1 1 128 16,-1 0-128-16,2-1 0 15,1 3 0-15,2-2 0 0,1 2-256 0,0 1 32 16,-1-3 0-16,2 2 0 16,0 0-400-16,1 1-80 0,-2 1 0 0,1-1-16 15,-2-1-336-15,-2 2-64 0,2-3-16 0,-13 5 0 0</inkml:trace>
  <inkml:trace contextRef="#ctx0" brushRef="#br0" timeOffset="37083.51">23587 4659 8287 0,'0'0'736'0,"0"0"-592"0,-9 2-144 0,9-2 0 0,-9 3 2432 0,9-3 464 16,-11 0 96-16,11 0 16 0,-9 4-1920 0,0 1-368 16,0 0-80-16,9-5 0 0,-9 7-368 0,0 2-64 15,-2-1-16-15,2 1 0 0,0-1-48 0,-2 3-16 16,1 0 0-16,2-1 0 0,2 1 112 0,2 0 16 16,0-1 0-16,0 1 0 0,-3 2-128 0,5 0 0 15,2 0-128-15,0 2 192 0,-2 0-192 0,2-2 0 16,0 1 0-16,0-4 0 0,2 2 128 0,0-2-128 15,1 1 0-15,1-4 0 0,-4-7 128 16,6 8-128-16,-6-8 0 0,8 5 0 0,-8-5 176 0,11 0-176 16,-11 0 192-16,11-4-192 0,-11 4 176 0,12-3-176 0,-1-4 160 15,-4 1-160-15,0-5 144 0,-1 1-144 16,2 1 128-16,-1-4-128 0,-2 1 128 0,0 0-128 0,0 0 128 16,-1-1-128-16,-1 2 0 0,-2-5 0 0,1-1 0 15,-1 1 0-15,-1 2 128 0,0 1-128 0,0 0 0 16,0 2 128-16,0 2 176 0,2 2 16 0,-2 7 16 0,6-11 0 15,-1 2 368-15,0 2 64 0,-5 7 0 0,0 0 16 16,11-5-448-16,-11 5-80 0,10-2-32 0,-10 2 0 16,12 0-96-16,-12 0 0 0,11 2-128 0,0 2 192 15,-11-4-192-15,12 11 0 0,-3 3 128 0,-1 0-128 16,-1-1 0-16,1 0 0 0,0-1 0 0,0 1 0 16,0 0 0-16,-1 0 0 0,0 2 0 0,0-5 0 15,0 0 0-15,1 0-128 0,0-1 128 0,-1-2-208 16,-2 0-720-1,-5-7-144-15,8 6-16 0,-8-6-11312 0</inkml:trace>
  <inkml:trace contextRef="#ctx0" brushRef="#br0" timeOffset="37313.58">23868 4727 25791 0,'0'0'2304'0,"0"0"-1856"16,0 0-448-16,-7 10 0 0,0 0 1280 0,2 3 176 16,1 3 16-16,1-2 16 0,2 1-1216 0,0 0-272 15,1 2 0-15,0-1 0 0,0-2 0 0,1-1 0 16,2 3 0-16,-1-4 0 0,1 0 0 0,0 1 0 16,-2-4-176-16,-1-9 176 15,5 9-816-15,-5-9-80 0,0 0 0 0,7 6-7680 0,-7-6-1536 16</inkml:trace>
  <inkml:trace contextRef="#ctx0" brushRef="#br0" timeOffset="37497.49">23901 4500 14735 0,'0'0'640'0,"0"0"160"0,-4-11-640 0,4 11-160 0,-2-8 0 0,2 8 0 15,0 0 4384-15,0 0 848 0,0 0 160 0,10-1 48 16,0 0-4736 0,-10 1-928-16,0 0-192 0,0 0-32 0,11 5-2128 0,-2 2-432 0</inkml:trace>
  <inkml:trace contextRef="#ctx0" brushRef="#br0" timeOffset="37886.14">24035 4823 23727 0,'0'0'1040'0,"0"0"240"0,0 0-1024 0,-5 8-256 16,5-8 0-16,-5 8 0 0,5-8 384 0,0 0 16 16,0 0 16-16,0 0 0 0,0 0-16 0,0 0 0 0,0 0 0 0,0 0 0 15,0 0-160-15,0 0-48 0,0 0 0 0,0 0 0 16,0 0-192-16,10-6 128 0,-3-1-128 0,1-2 0 15,-1 2 208-15,1-3-48 0,-1-1-16 0,-1-1 0 16,1-2 48-16,-1-2 0 0,1-1 0 0,-2 2 0 16,0 0-192-16,2 2 128 0,-1 0-128 0,0 4 128 15,-6 9 96-15,0 0 16 0,0 0 0 0,0 0 0 16,0 0 432-16,0 0 96 0,11 2 0 0,0 3 16 16,-2 3-528-16,0 3-96 0,-1 1-32 0,0 2 0 15,1-1 0-15,0 1 0 0,0-5 0 0,0 1 0 16,0 0-128-16,0 0 160 0,-1-3-160 0,1 1 160 0,0 0-160 15,1-1 128-15,-3-1-128 0,4 2 128 16,-2-3-128-16,0 0 0 0,0-1 144 0,2-1-144 16,-1-3-320-16,2 0-144 15,1 0-32-15,3 1-14240 0</inkml:trace>
  <inkml:trace contextRef="#ctx0" brushRef="#br0" timeOffset="38751.68">29102 4458 25391 0,'0'0'1120'0,"0"0"240"0,0 0-1088 0,-6 7-272 0,6-7 0 0,-5 10 0 0,5-10 128 0,-2 10-128 16,-1 1 192-16,2 1-192 0,-1 1 0 0,2 1 0 16,0 0 0-16,0 2 0 0,2-2 0 0,-1 4 0 15,-1 2 0-15,1 1 0 0,2 1 0 0,-2 2-144 16,0 0 144-16,1 0 0 0,-2-3-144 0,1-3 144 15,-1-2-160-15,0-1 160 16,-1 1-752-16,1-1-48 0,0 1-16 0,0 1 0 16,0-7-608-16,0 0-128 0</inkml:trace>
  <inkml:trace contextRef="#ctx0" brushRef="#br0" timeOffset="38969.58">29035 4637 29487 0,'0'0'2624'16,"0"0"-2112"-16,0 0-512 0,0 0 0 0,11-3 1424 0,-1-2 176 0,0 3 48 0,2-1 0 16,0 0-1328-16,2 0-320 0,1-1 0 0,0 2 0 15,1-2-144-15,1 0-48 0,2 0-16 0,1 1 0 16,-1 3-528-1,1-1-96-15,-2 0-32 0,2 0 0 0,-2-1-1824 0,-6 2-384 0,-12 0-64 16</inkml:trace>
  <inkml:trace contextRef="#ctx0" brushRef="#br0" timeOffset="39536.61">29336 4674 5519 0,'0'0'496'16,"0"0"-496"-16,0 0 0 0,5 10 0 0,-5-10 2736 0,0 0 448 0,8 10 80 0,-1-2 32 15,-2 2-1632-15,2-2-320 0,0 2-64 0,1-3 0 16,-8-7-400-16,9 7-80 0,-9-7-16 0,11 9 0 16,-2 2-464-16,-1 1-80 0,-2-1-32 0,-1-1 0 15,2-2-16-15,-3 1-16 0,-4 0 0 0,1 0 0 16,-1-9 80-16,0 9 0 0,0-9 16 0,0 0 0 15,-1 12 144-15,-2-5 32 0,3-7 0 0,0 0 0 16,0 0 96-16,0 0 32 0,0 0 0 0,0 0 0 16,0 0 0-16,0 0 0 0,0 0 0 0,0 0 0 15,-9-3-320-15,4-4-48 0,0-3-16 0,1 0 0 16,0 0-48-16,0 0-16 0,-1-3 0 0,2-1 0 16,1-2-128-16,-1-1 0 0,-1-1 0 0,1-2 0 0,2 2 0 15,-2-2 0-15,1 3 0 0,1 1 0 0,1-1 0 0,1 1 0 16,0 2 0-16,2 1 0 0,-1 3 0 0,2 1 0 15,2 1 0-15,0-1 0 0,-1 2 0 0,3-1 0 16,0 0 0-16,0 1 0 0,-8 7 0 0,10-6 0 16,-1 2 0-16,0-1-176 0,-9 5-16 0,11-2-16 15,-11 2 0-15,12-2 0 16,-2 4-496-16,-10-2-112 16,10 2-16-16,2 3 0 0,0-2-2192 0,-2 0-448 0</inkml:trace>
  <inkml:trace contextRef="#ctx0" brushRef="#br0" timeOffset="40024.83">29793 4574 23615 0,'0'0'1040'0,"0"0"224"0,0 0-1008 0,0 0-256 0,-11 4 0 0,2 0 0 15,9-4 576-15,-10 5 80 0,-1 0 16 0,2 0 0 16,0 1-416-16,-2 0-64 0,0-1-32 0,0 2 0 16,2-1-160-16,0 1 0 0,0 0 0 0,0 2 0 15,-2 0 0-15,2 0 0 0,1 0 0 0,-1 1 0 0,0 1 256 0,3 1-48 16,0-2 0-16,1 0 0 0,-1 0 176 0,2 0 48 16,1-1 0-16,3-9 0 0,-1 11-160 0,1-1-16 15,1-2-16-15,-1-8 0 0,5 9-240 0,-5-9 176 16,0 0-176-16,12 6 160 0,-1-3-160 0,-11-3 128 15,11 1-128-15,1-2 128 0,0-2-128 0,-2 1 0 16,-10 2 0-16,12-7 0 0,-2 0 0 0,-1-3 0 16,7-3 128-16,-9 4-128 0,-2 0 0 15,-1 0 144-15,1 2-144 0,0-2 240 0,-1 2-32 16,0-3 0-16,-4 10 0 0,5-10 176 0,-1 2 48 16,-4 8 0-16,0 0 0 0,0 0 16 0,0 0 16 15,0 0 0-15,0 0 0 0,0 0 32 0,0 0 0 16,0 0 0-16,0 0 0 0,0 0-176 0,8 12-48 15,-2 1 0-15,-2-3 0 0,-4-10-272 0,4 11 0 0,0 1 128 0,-1-3-128 16,-3 0 0-16,2 0 0 16,2 0 0-16,-4-9 0 15,0 0-496-15,8 7 0 0,-8-7 0 0,9 7 0 16,-9-7-1680-16,12 3-352 0,-2-4-64 0,-10 1-16 0</inkml:trace>
  <inkml:trace contextRef="#ctx0" brushRef="#br0" timeOffset="40208.08">29978 4694 5519 0,'0'0'496'0,"0"0"-496"0,0 0 0 0,0 0 0 15,0 0 6432-15,0 0 1184 0,0 0 256 0,6 10 32 16,2 0-6240-16,-8-10-1232 0,7 7-256 0,0 4-48 16,2 1-128-16,-1-3 192 0,-2 2-64 0,0-2 0 0,2-1-416 0,-8-8-80 15,6 11-16-15,1-2 0 16,-7-9-2096-16,6 9-416 0,-6-9-96 0,0 0-5120 15,0 0-1024-15</inkml:trace>
  <inkml:trace contextRef="#ctx0" brushRef="#br0" timeOffset="40357.54">30070 4538 21599 0,'0'0'960'0,"0"0"192"0,3-11-928 0,-3 11-224 16,0 0 0-16,4-10 0 0,-4 10 1408 0,4-8 224 15,-4 8 48-15,0 0 16 0,0 0-1392 0,9-4-304 16,-9 4 0-16,10-3-8192 0,-10 3-1600 16</inkml:trace>
  <inkml:trace contextRef="#ctx0" brushRef="#br0" timeOffset="40783.68">30275 4723 5519 0,'0'0'496'0,"6"14"-496"0,0-5 0 0,-2 3 0 15,-2 0 4112-15,2-2 736 0,-4-10 144 0,4 8 16 16,-4-8-3328-16,1 12-656 0,2-2-144 0,-3-10-32 16,0 0 0-16,0 0 0 0,0 0 0 0,0 0 0 0,0 0-208 0,0 0-64 15,0 0 0-15,0 0 0 0,6-9-96 0,0 0-32 16,-2-2 0-16,-1 3 0 0,1-2-128 0,2 1-16 15,-1 0-16-15,0-3 0 0,-1-4-288 0,0 1 128 16,0-1-128-16,1 1 0 0,0-1 128 0,0 2-128 16,-1 0 0-16,0 4 0 0,-4 10 192 0,0 0-192 15,7-8 192-15,-7 8-192 0,0 0 720 0,0 0 48 16,13-1 0-16,-3 2 0 0,-10-1-256 0,12 7-64 16,-2 1 0-16,2-2 0 0,0-1-256 0,0 2-64 15,1-1-128-15,0 1 192 0,1 2-48 0,-1-2-16 16,0-4 0-16,0 4 0 0,0-1-128 0,-1 2 0 15,0 0 144-15,-1 0-144 0,1 0 0 0,-2 1 0 0,0 1 0 16,-1 2-192-16,0-2 192 0,-1 3 0 0,0-3 0 0,-2-1-128 31,-6-9-368-31,7 11-64 0,-1 3-16 0,-1 1 0 16,-2-2-2640-16,0-1-544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32:06.3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15276 4511 11055 0,'0'0'976'0,"0"0"-784"16,0 0-192-16,0 0 0 0,-8-2 1968 0,8 2 336 15,-8-3 80-15,8 3 16 0,0 0-1472 0,0 0-288 16,-8 0-64-16,8 0-16 0,0 0-208 0,0 0-32 16,-8 0-16-16,8 0 0 0,0 0-16 0,0 0 0 0,0 0 0 0,0 0 0 15,0 0-32-15,0 0 0 0,0 0 0 0,13 5 0 16,0-3 192-16,2-1 16 0,-1-1 16 0,4-1 0 16,2-3 256-16,3 0 48 0,3 0 16 0,4-1 0 15,2-3 64-15,2 0 16 0,2-1 0 0,2 0 0 16,2-3-320-16,3 2-64 0,3-2-16 0,5 0 0 15,2-1-208-15,3 2-32 0,0-1-16 0,1 1 0 16,-1 1-224-16,-2-3 176 0,-2-3-176 0,3 2 160 16,1-3-160-16,-2 3 0 0,-5-1 0 0,1 2 0 15,3 0 0-15,-3 5 128 0,-6-2-128 16,-5 2 0-16,-4-1 0 0,-5 1 0 0,-3 0 0 0,-5 2 0 0,-4 2 0 16,-4 1-256-16,-2 1 48 0,-12 2 0 0,0 0 208 0,0 0-192 15,0 0 192-15,0 0-192 0,-9 10 192 0,-3 2-176 16,-4 0 176-16,-3-1-160 0,-5 2 160 0,-3-1 0 15,-7 1 0-15,-4 3 0 0,-3 1 0 0,-4 1 0 16,-2 4 0-16,-3-1 0 0,-5 1 0 0,1 0 0 16,2-1 0-16,-1-1 0 0,-3-1 0 0,0 1 0 15,-6-1 0-15,1 0 0 0,0-1 0 0,3-4 0 16,5 2 0-16,3-2 0 0,4-2 128 0,1 1-128 16,3-1 160-16,1-1-160 0,3 1 0 0,0-1 128 15,0-1-128-15,6 1 0 0,2-6 0 0,4 1 0 16,1-1 0-16,4-1 0 0,4-4 0 0,5-1 0 15,2 1 128-15,10 0-128 0,0 0 0 0,0 0 0 16,0 0 0-16,0 0 0 0,0 0 0 0,16-3 0 0,1 2-208 16,5-1 64-1,4-4-1728-15,6 0-352 0,6-2-64 0</inkml:trace>
  <inkml:trace contextRef="#ctx0" brushRef="#br0" timeOffset="1432.23">15351 3406 15663 0,'0'0'688'0,"-5"-4"144"0,5 4-656 0,-8-4-176 15,8 4 0-15,0 0 0 0,0 0 1936 0,0 0 368 16,0 0 64-16,0 0 0 0,0-10-1472 0,0 10-320 15,5-9-48-15,-5 9-16 0,7-10 96 0,-1 4 16 16,2-1 0-16,-8 7 0 0,9-5-32 0,1 1 0 16,-10 4 0-16,11-1 0 0,0 0-64 0,-11 1-16 0,0 0 0 0,11 4 0 15,0 1-160-15,-3 3-32 0,-3-2-16 16,1 3 0-16,1 2-112 0,-2-1-32 0,0 1 0 0,-1 0 0 16,0 2-32-16,0 2 0 0,3 2 0 0,-2-2 0 15,-1 2-128-15,1-3 192 0,2 3-192 16,-1 3 192-16,-1 0-16 0,2 2 0 0,-2 1 0 0,1 1 0 15,1-2 128-15,-2 1 16 0,0 1 16 0,-1 1 0 16,0-1-144-16,0 0-16 0,0-1-16 0,1-1 0 16,-1-1-160-16,0-2 0 0,0-4 144 0,0 1-144 15,1-3 144-15,2-3-144 0,-2-1 192 0,-5-9-192 16,5 7 304-16,-5-7-48 0,8 4-16 0,-8-4 0 16,9-3-64-16,0-1-16 0,-1-1 0 0,0-3 0 15,1-2 128-15,-1-2 32 0,-2-5 0 0,2 0 0 0,0 0-96 16,1-5-16-16,1-1 0 0,0-3 0 0,-3-2-208 15,3-2 144-15,-1 0-144 0,0-1 128 0,0 0-128 0,0 1 0 16,-1 0 144-16,-2-3-144 0,0 3 0 16,-1 0 0-16,0 0 0 0,0 1-128 0,0 1-64 0,1 0-16 15,-1 0 0-15,0 2 0 0,-1 2-96 0,3 5-16 16,2-4 0-16,-3 6 0 16,-2 3-224-16,1 2-48 0,2 2-16 0,-1 6 0 15,-6 4-1168-15,11 0-224 0,1 1-48 0,-1 2-7728 16,-11-3-1536-16</inkml:trace>
  <inkml:trace contextRef="#ctx0" brushRef="#br0" timeOffset="2042.67">16163 3628 7359 0,'0'0'656'0,"0"0"-528"0,-9 0-128 0,0-2 0 15,1-2 2496-15,8 4 448 0,0 0 112 0,-7-1 16 16,-1-3-2336-16,8 4-464 0,-8-4-80 0,8 4-32 16,-8-6-160-16,8 6 0 0,-8-6 0 0,8 6 128 15,-8-6-128-15,8 6 0 0,-6-7 0 0,6 7 128 16,-7-5-128-16,7 5 0 0,0 0 0 0,-9 0 0 15,9 0 0-15,-9 2 0 0,9-2 0 0,-9 5 0 0,-1 1 560 0,3 5 80 16,1 0 0-16,-2 2 16 0,-1 0 320 0,1 3 64 16,0 4 16-16,0-1 0 0,0 5-448 15,1-1-96-15,0 2 0 0,2 0-16 0,2-7-352 0,2 2-144 16,0-2 128-16,3-1-128 0,2-3 0 0,1-1 128 16,2-4-128-16,1-1 0 0,3-1 176 0,1-2-48 15,0-4-128-15,0 0 192 0,-2-1-192 0,0 0 0 16,1-1 0-16,-1 0 0 0,1-6 0 0,-1 1 0 15,1-3 0-15,0-1 0 0,0 0-176 0,-1-2 32 16,1-1 0-16,-2 0 0 0,0-2 144 0,-1-1-160 16,-2 0 160-16,1 2-160 0,-2 1 160 0,-1 1 0 15,0 0 0-15,-2 3 0 0,0 2 320 0,-2 7-16 16,0 0 0-16,0 0 0 0,0 0 208 0,0 0 32 0,0 0 16 0,0 0 0 16,0 0-240-16,0 0-64 0,0 0 0 0,0 0 0 15,0 0-256-15,0 0 0 0,0 0 0 0,0 0 0 16,-3 13 128-16,2 0-128 0,1-2 0 0,0 2 0 15,0 2 128-15,0-2-128 0,-2 0 0 0,2 0 0 16,3 0 0-16,0 0 160 0,-2 1-160 0,2-1 128 16,1-2-128-16,1-1 0 0,0 1 144 0,0-2-144 15,0-1 0-15,2-1 0 0,1-1 0 0,1-1 0 16,-1-3 0-16,2 0-320 0,2-2 64 0,1 0 16 16,-13 0-1776-1,13-4-352-15,0-7-80 0</inkml:trace>
  <inkml:trace contextRef="#ctx0" brushRef="#br0" timeOffset="2319.1">16415 3311 25791 0,'-13'-7'1152'0,"13"7"224"0,-9-2-1104 0,9 2-272 15,-8 1 0-15,8-1 0 0,0 0 1936 0,-4 9 336 16,4 1 64-16,2 2 16 0,0 1-1824 0,3 2-352 16,2 0-176-16,1 3 160 0,-2 5 48 0,1-3 16 15,2 4 0-15,-3 1 0 0,0 2-32 0,0 3-16 0,1 3 0 16,-1-1 0-16,1 2-176 0,-1 0 128 16,-1 0-128-16,2-1 128 0,-1-1-128 0,1-2 0 0,-1-1 0 0,4-3 128 31,-1-4-512-31,1 0-128 0,-1-2 0 0,2-1-9936 0,-2-2-1984 15</inkml:trace>
  <inkml:trace contextRef="#ctx0" brushRef="#br0" timeOffset="40106.25">19386 14780 1839 0,'0'0'0'0,"0"0"160"0,0 0-160 0,0 0 0 15,0 0 0-15,0 0 0 0,0 0 2752 0,0-12 512 16,0 3 96-16,2 0 32 0,-1-1-2528 0,-1 1-496 15,0 0-112-15,0 0 0 0,-1-1 0 0,1 0 0 16,0 1 0-16,0 0 0 0,1-1 80 0,0-1 32 16,-1 0 0-16,-1-1 0 0,0 1 192 0,1-2 32 15,2 2 16-15,1 0 0 0,-2 1-48 0,2-1-16 16,-2 1 0-16,0 0 0 0,2-2-272 0,0 1-48 0,-2 2-16 0,1 1 0 16,1-3-16-16,0 0 0 0,-2 1 0 0,2-1 0 15,-1 0 96-15,-1-1 16 0,-2 0 0 0,0 0 0 16,0-1 16-16,1 2 0 0,-2-1 0 0,2 0 0 15,0-1-144-15,0 0-32 0,-1 0 0 0,0 1 0 16,-2-1-144-16,2-1 192 0,-1 1-192 0,1-1 192 16,0-2-192-16,0 2 128 0,-1 1-128 0,1 1 128 15,0 0-128-15,-1 2 160 0,1-1-160 0,0 1 160 16,-1-2 16-16,1 2 0 0,-2 1 0 0,1-1 0 16,1 1 96-16,-1 0 32 0,2 0 0 0,0 0 0 0,0 0-16 15,-1-2 0-15,0 0 0 0,1 2 0 0,1 1-160 0,2-1-128 16,-2-2 144-16,-1 1-144 0,-1 1 144 0,2 1-144 15,1-1 128-15,-2 0-128 0,-1-1 144 0,1 1-144 16,1-2 160-16,1 1-160 0,-2 1 192 0,0 3-64 16,-2-5-128-16,2 2 192 0,0 0-192 0,0 1 0 15,2-1 128-15,0 0-128 0,1-1 0 0,0-1 0 16,-1 1 0-16,1-1 0 0,-1 2 0 16,2-1 0-16,0-3 0 0,-1 1 0 0,-1 0 0 0,2 2 0 15,0 1 0-15,-1-4 0 0,-3 2 128 0,3-2-128 16,2 1 0-16,-3 2 144 0,-3 0-144 0,1 2 0 15,0 8 0-15,3-12 128 0,-2-1 0 0,0 1-128 16,-1 2 192-16,2 1-64 0,-2-2 64 0,0 2 0 0,0-1 0 0,2 1 0 16,2-2-64-16,-3 2 0 0,2-1 0 15,0-1 0-15,0 1-128 0,0 1 0 0,-4 1 0 16,2 0 128-16,2 0-128 0,-3 8 0 0,2-10 0 0,0 2 0 16,-4 0 0-16,2 2 128 0,0 6-128 0,2-10 0 15,-4 3 0-15,1-5 0 0,1 3 0 0,0 9 0 16,0-9 128-16,0 2-128 0,0-3 0 0,0 10 128 15,-1-9-128-15,1 1 160 0,0 8-160 0,0-8 160 16,0 8-160-16,-2-8 0 0,1-1 0 0,1 9 128 16,0 0-128-16,-1-8 0 0,-1-2 0 0,2 10 128 15,-2-8-128-15,2 8 0 0,-4-8 0 0,1-1 0 16,2 1 0-16,1 8 0 0,0 0 0 0,0 0 0 16,0-10 0-16,3 1 0 0,-2 2 0 0,-1-2 0 0,0 0 0 15,3 1 0-15,-1 0 0 0,-2 8 0 0,3-8 0 16,-3 8 0-16,2-9 0 0,1 0 0 0,0 3 0 0,-3 6 0 15,0-10 0-15,0 10 0 0,2-9 0 0,-2 1 0 16,-1 1 0-16,1-1 0 0,0 0 0 0,0 8 128 16,-1-9-128-16,1 9 0 0,-3-7 0 0,3 7 0 15,0 0 128-15,-3-10-128 0,-1 3 0 0,4 7 0 16,0 0 0-16,-2-6 0 0,-1-1 0 0,3 7 0 16,0 0 0-16,-1-7 128 0,1 7-128 0,-3-7 0 15,3 7 0-15,-2-9 0 0,0 1 0 0,2 8 0 16,0-8 0-16,0 8 0 0,0-8 0 0,0 8 0 15,-5-6 0-15,5 6 0 0,-4-9 0 0,4 9 160 16,0 0-160-16,-4-7 160 0,4 7-160 0,0 0 0 16,-3-8 144-16,3 8-144 0,-4-6 0 0,4 6 128 15,-3-7-128-15,3 7 0 0,0 0 0 0,-5-3 0 0,5 3 0 0,0 0 0 16,-5-7 0-16,5 7 144 0,0 0-144 0,0 0 0 16,0 0 0-16,0 0 0 0,0 0 0 0,0 0 0 15,0 0 0-15,0 0 0 0,-4-5 0 0,4 5 0 16,0 0 0-16,0 0 0 0,0 0 0 0,0 0 0 15,0 0 0-15,0 0 0 0,0 0 0 0,0 0 0 16,-2-9 0-16,2 9 0 0,0 0 0 0,0 0 0 16,0 0 0-16,0 0 0 0,0 0 0 0,0 0 0 15,3-7 0-15,-3 7 0 0,0 0 0 0,0 0 0 16,0 0 0-16,0 0 0 0,0 0 0 0,0 0 0 16,0 0 0-16,6-4 0 0,-6 4 0 0,0 0-144 15,0 0 144-15,0 0 0 0,11-1 0 0,-11 1 0 16,0 0 0-16,12 0 0 0,-2-1-144 0,-10 1 144 15,8-3-656-15,2-1-64 0,1-2-16 16,0-1-8896-16,-3-3-1776 0</inkml:trace>
  <inkml:trace contextRef="#ctx0" brushRef="#br0" timeOffset="40842.08">19717 12433 8287 0,'0'0'368'0,"-9"0"80"0,-2 1-448 0,0 0 0 0,-1 2 0 0,2 0 0 16,1-1 1664-16,0 0 240 0,1-1 48 0,0-1 16 15,0 0-1424-15,2 0-288 0,-2 0-48 0,8 0-16 16,-11 0 224-16,2-1 32 0,9 1 16 0,-9-2 0 16,3 0-16-16,-2 0 0 0,-3 1 0 0,1 1 0 15,1 0-96-15,-2 0-32 0,0 1 0 0,-1 2 0 16,0-3 96-16,2 3 16 0,-1-1 0 0,1 1 0 16,0-1 80-16,-2 2 32 0,0-2 0 0,2 0 0 15,1 1 32-15,-1-1 16 0,10-2 0 0,-10 6 0 16,0-2-208-16,0-1-64 0,10-3 0 0,-9 4 0 0,9-4-176 0,-11 6-144 15,1-1 192-15,10-5-192 0,-10 6 0 0,3 1 0 16,0-3 0-16,0 2 0 0,1 1 0 0,6-7 0 16,-7 10 0-16,2 2 0 0,-2-3 0 15,2 3 0-15,0 2 0 0,-2 2 0 0,1-1 0 0,-1 5 0 16,3 1 0-16,-1 0 0 0,1 1 0 0,2-3 0 16,0 0 0-16,2-2 0 0,2-3 128 0,0 0-128 15,2 1 0-15,1-1 0 0,3-2 144 0,-1 1-16 16,-1-1-128-16,2-2 192 0,3 0 16 0,0-1 0 15,1 2 0-15,0-3 0 0,1 0-80 0,-1-1 0 16,3 0-128-16,1-2 192 0,-1-1-192 0,2-3 128 0,2 2-128 16,-1-3 0-16,-1 0 144 0,1 0-144 15,3-4 128-15,-1 1-128 0,-2-2 144 0,0 0-144 16,0 0 160-16,1-2-160 0,-4-1 128 0,1-1-128 16,-2 0 0-16,1 0 144 0,-2 0 48 0,0 0 0 0,-3 0 0 0,0-2 0 15,1 1 64-15,-3-1 0 0,-2-2 16 0,2 0 0 16,-3 0 0-16,-1 0 0 0,-1 0 0 0,-2-1 0 15,0-3-80-15,-1 0-32 0,0-1 0 0,2 1 0 16,-4-1-160-16,0-1 128 0,-3 1-128 0,-2 2 128 16,-1-2-128-16,0 2 0 0,-1 1 0 0,-1 0 128 15,-1 2-128-15,1 2 0 0,-3 0 144 0,-1 1-144 16,-2 1 0-16,2 0 128 0,-1 1-128 0,0 0 0 16,0 3 0-16,-2 1 0 0,0 1 0 0,3 2 0 15,1 0 0-15,-1 1 0 0,1 0 0 0,2 1 0 16,2 0-448-1,9-1 0-15,-8 3 0 0,2-1-14128 0</inkml:trace>
  <inkml:trace contextRef="#ctx0" brushRef="#br0" timeOffset="47500.62">11294 13587 20271 0,'0'0'896'0,"0"0"192"16,-3-7-880-16,3 7-208 0,-1-10 0 0,1-1 0 0,1 0 1744 0,1-1 304 16,-2 0 64-16,0 2 16 0,0-5-848 0,0 4-192 15,0 0-16-15,0 1-16 0,-2-1-432 0,2 11-96 16,-1-9-16-16,0-1 0 0,-3 2-320 0,4 8-64 16,-7-7 0-16,1 1-128 0,-1 1 0 0,1 1 0 15,-3 1 0-15,0-1 0 0,-2 2 0 0,1-1 0 0,-2 3 0 0,0 0 0 16,2-1 0-16,-3 2 0 0,-3 2 0 0,1 0 0 15,0 3 192-15,0 2-192 16,-4 3 192-16,0 4-192 0,-2 2 256 0,1 2-48 0,1 5-16 0,2 2 0 16,0 0-192-16,3 2 128 0,3 4-128 0,3-1 0 15,2-1 0-15,4-1 0 0,5-3 0 0,2 0 0 16,2-1 0-16,-1-1 0 0,2-1 0 0,4 0 0 16,4 2 0-16,-1-3 0 0,0-1 0 0,3 0 0 15,4-4 0-15,1 0 0 0,-2-2 0 0,1 0 0 16,1-4 0-16,0 0 128 0,1-2-128 0,-1-1 0 15,2-2 0-15,0-1 128 0,-1-1-128 0,1-2 0 0,0-4 160 16,1 0-160-16,3-1 160 0,-3-2-160 0,-3-4 192 16,2-2-64-16,1 0-128 0,-1-5 192 0,-3 0-16 15,0-5-16-15,-5-1 0 0,0-1 0 0,-4-2 16 0,-3-4 0 16,-2-2 0-16,-1 0 0 0,-3-1 80 0,-3 0 32 16,-4-5 0-16,1 3 0 0,-3 3 32 0,-3-1 0 15,-3 3 0-15,0 4 0 0,-4-1-112 16,0 4-16-16,-4 4 0 0,2-1 0 0,0 4-192 0,-1 3 144 15,-1 2-144-15,-4 0 128 0,1 3-128 0,0 0 0 16,1 4 0-16,0 2-176 0,1 1-176 0,-1 4-32 16,-1 4-16-16,-1 2 0 15,0 2-1424-15,-1 4-288 0,-2 2-48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9:33:39.2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15212 4591 24591 0,'0'-10'1088'0,"1"0"224"0,-1 10-1056 0,0-9-256 0,0 9 0 0,-1-10 0 0,-2-1 240 0,3 11-16 15,-4-11 0-15,4 11 0 0,0 0-96 0,-5-9-128 16,5 9 176-16,0 0-176 0,-9-4 0 0,9 4 0 15,0 0 0-15,0 0 0 0,-9-3 0 0,9 3 0 16,0 0 0-16,0 0 0 0,0 0 128 0,0 0 0 16,0 0 16-16,14-3 0 0,4 0 624 0,3 0 112 15,4-4 16-15,4 2 16 0,2-3-80 0,4 1-32 16,3-1 0-16,2 1 0 0,2-1-352 0,2-1-80 16,-2 0-16-16,1 0 0 0,0 0-224 0,2-2-128 15,1 1 160-15,0 1-160 0,-2-3 128 0,-1 2-128 16,-2-1 0-16,-1 2 144 0,-2 1-144 0,-3-1 0 15,-2 0 0-15,-2 0-176 0,-2 0 176 0,-2-2 0 0,-1-2 0 0,-1 2 0 16,-4 0 0-16,-2 2 0 0,0 0 0 0,-2 2 0 16,-2 1 0-16,-3 1 0 0,-12 5 128 0,0 0-128 15,0 0 192-15,0 0-48 0,0 0 0 0,-9 2 0 16,-4 5-144-16,-4-1 0 0,-4 5 144 0,-2 2-144 16,-3-3 0-16,-4 3 0 0,-3 0 0 0,-4 0 0 15,-2 0 0-15,-4 0 0 0,-4-1 0 0,-1 3 0 16,-5 0 0-16,-2 1 0 0,-1-1 0 0,0 2 0 15,0-2 0-15,-2 0 0 0,-2-2 0 0,2 2 0 16,2-2 0-16,2 0 0 0,5-1 0 0,3-2 0 0,4 0 0 16,6 0 144-16,3-5-144 0,7 0 0 0,4 0 128 15,5 0-128-15,4-1 0 0,4-1 0 0,9-3 144 16,0 0-144-16,0 0 0 0,0 0 144 16,0 0-144-16,16-4 0 0,2-2 0 0,3-1 0 0,3 0 0 15,4 1-176-15,3-4 48 0,4-2 0 0,3-3 0 0,3 2 0 16,0-2 0-16,1 2 0 0,0 0 128 0,-2 0 0 15,-2 1 0-15,-2-1 0 0,-2 0 0 0,-1-1 0 16,0-1 160-16,-1 1-160 0,2 3 320 0,-3-2-48 16,-2 3 0-16,-2-1 0 0,-2 2-16 0,-4-1-16 15,-3 3 0-15,-1 1 0 0,-2-1-112 0,-4 2 0 16,0 1-128-16,-11 4 192 0,0 0-192 0,0 0 128 16,0 0-128-16,0 0 0 0,0 0 144 0,0 0-144 15,-11 3 128-15,0-1-128 0,-5 4 128 0,-4 0-128 16,-3 2 0-16,-2 2 128 0,-1 2-128 0,-4 1 0 0,-3 3 0 0,1-3 128 15,-1 0-128-15,2 0 0 0,0 1 0 0,-1-1 0 16,2 0 0-16,3-1 0 0,1-1 0 0,2-1 0 16,4-2 0-16,3-3 0 0,4 0 0 0,4 0 0 31,9-5-3184-31,0 0-560 0</inkml:trace>
  <inkml:trace contextRef="#ctx0" brushRef="#br0" timeOffset="871.95">15251 3454 4607 0,'-17'-6'192'0,"7"3"64"0,-1 0-256 0,2 2 0 0,0-3 0 0,0 2 0 0,0 0 2960 16,9 2 560-16,-10-1 96 0,10 1 32 0,-10-3-2240 0,10 3-432 16,0 0-80-16,0 0-32 15,-10-4-256-15,10 4-48 0,0 0-16 0,0 0 0 0,0 0 48 0,0 0 16 16,0 0 0-16,0 0 0 0,0 0-96 0,0 0 0 15,0 0-16-15,-4 11 0 0,4-11 0 0,0 12 0 16,0-2 0-16,0 0 0 0,0 2-144 0,2-1-32 16,-2-11 0-16,3 13 0 0,-1 0 80 0,1 0 16 15,0 0 0-15,-1 1 0 0,1 2-48 0,1 2-16 16,0 0 0-16,0 2 0 0,0-2-160 0,1 3-16 16,1 1-16-16,2 0 0 0,1-1-160 0,2-1 160 15,0-1-160-15,4-1 160 0,2-2-32 0,-2-2 0 16,-2 1 0-16,0-2 0 0,0-1-128 0,1-2 192 15,-1-1-192-15,0 0 192 0,1-1-192 0,-2-3 128 0,-2-1-128 0,-10-4 128 16,12 3-128-16,0-2 192 0,-12-1-192 0,11-1 192 16,-2-2 0-16,2-1 0 0,-1-2 0 0,1-5 0 15,-3 2 80-15,2-5 32 0,2-2 0 0,-2 1 0 16,1-2-64-16,-1 0-16 0,0-7 0 0,2 1 0 16,0-3-224-16,0-2 144 0,-3 1-144 0,1 2 128 15,1-1-128-15,-1 3 0 0,-1-1 0 16,-1 2 128-16,-2 1-128 0,1 2 0 0,-2 2 0 0,-1-2 0 15,-1 4 0-15,-2 2 0 0,0 0 0 0,1 2 0 16,-1 2 0-16,-1 9-192 0,3-10 32 0,-3 10 16 16,0 0-208-16,0 0-32 0,0 0-16 0,0 0 0 15,0 0-1872-15,0 0-368 16,0 0-80-16,0 0-10416 0</inkml:trace>
  <inkml:trace contextRef="#ctx0" brushRef="#br0" timeOffset="1585.89">15800 3823 8287 0,'0'0'736'0,"0"0"-592"0,0 0-144 0,0 0 0 16,0 0 768-16,0 0 112 0,2-8 16 15,-2 8 16-15,0 0-528 0,0 0-128 0,0-6 0 0,0 6-16 16,-4-7 240-16,4 7 48 0,-6-6 16 0,-1 0 0 16,0 3 208-16,0 0 32 0,1-1 16 0,-2 0 0 15,-3 0 400-15,2 0 80 0,1 2 0 0,2-3 16 16,-2 1-336-16,0 1-64 0,8 3 0 0,-9-1-16 15,1-3-448-15,8 4-96 0,-9 0-16 0,9 0 0 16,-9 4-176-16,1 0-144 0,2 5 192 0,0-1-192 16,1-1 0-16,0 4 0 0,1-1 0 0,1 3 0 15,1 0 0-15,1 2 0 0,-1-1 0 0,2 0 0 16,0-2 0-16,2 1 0 0,0-2 0 0,1-2 0 0,-1 1 144 16,-2-10-144-16,3 11 0 0,-3-11 144 0,0 0-144 0,5 9 0 15,-5-9 0-15,0 0 128 0,0 0 16 0,11 4 0 16,-11-4 0-16,11 0 0 0,0-2 32 0,1-2 0 15,-2-2 0-15,3-1 0 0,1 1-48 0,2-5-128 16,0 1 192-16,-1-1-64 0,0 0-128 0,-2 0 0 16,0 1 0-16,0-1 128 0,-2 1-128 0,0 0 0 15,-2-1 0-15,-2 2 0 0,-4 1 0 0,0-1 128 16,-3 9-128-16,3-9 0 0,-2 1 128 0,-1 8-128 16,0-10 128-16,0 10-128 0,-5-7 176 0,5 7-48 15,-8-6-128-15,1 2 192 0,1 1-192 0,6 3 0 16,0 0 0-16,0 0 0 0,-12 1 0 0,3 2 0 15,9-3 0-15,-9 5 0 0,2 3 0 0,2 0 0 16,5-8 0-16,-6 12 0 0,-1 1 0 0,3-3 0 16,3 2 0-16,1 2 0 0,0-1 0 0,1-2 0 0,2 2 0 0,-1-3 0 15,0 1 128-15,3-4-128 0,0 1 0 0,2-1 0 16,-7-7 128-16,10 8-128 0,1-2 0 0,0-1 144 16,1-1-144-16,0-1 192 0,-12-3-192 0,14 2 192 15,2 0-192-15,-2-1 0 0,-2-1 0 0,0 0 0 16,-1-1-128-16,1-1-128 0,-2 1 0 0,1 0-16 15,-11 1-656 1,12-4-128-16,-12 4-32 0,10-4-6896 0,-10 4-1376 16</inkml:trace>
  <inkml:trace contextRef="#ctx0" brushRef="#br0" timeOffset="1933.11">16080 3398 20271 0,'-9'-17'1792'0,"4"7"-1424"0,-3-2-368 0,1 0 0 0,1 4 1280 0,6 8 192 16,-8-6 48-16,8 6 0 0,0 0-960 0,-4-8-192 15,4 8-48-15,0 0 0 0,0 0 0 0,0 0 0 16,0 0 0-16,0 0 0 0,0 0-160 0,13 7-32 15,0 0-128-15,-1 4 192 0,-2 1-64 0,1 2 0 16,1 0-128-16,-1 3 192 0,2 1 128 0,-2 2 32 16,-1 1 0-16,1-2 0 0,-1 4 144 0,2 3 16 15,-1-2 16-15,0 5 0 0,-2 2-80 0,-2 1 0 16,-1-2-16-16,-1-4 0 0,0 1-240 0,1 1-64 0,-2-2 0 0,0 0 0 16,-2-4-128-16,2 0 0 0,0-2 0 0,-1 0 128 15,-1-1-128-15,2-4 0 0,3 0-160 0,-1-2-9936 16,2 0-1984-16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89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62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delphi.midas.cs.cmu.edu</a:t>
            </a:r>
            <a:r>
              <a:rPr lang="en-US" dirty="0"/>
              <a:t>/files/brooks2015.pdf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/p-1781570/?</a:t>
            </a:r>
            <a:r>
              <a:rPr lang="en-US" dirty="0" err="1"/>
              <a:t>no_redirect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deepdreamgenerator.com</a:t>
            </a:r>
            <a:r>
              <a:rPr lang="en-US" dirty="0"/>
              <a:t>/#gallery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5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88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3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7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08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1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0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23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3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0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82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7391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25680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63954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29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40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361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197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74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50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304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231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909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265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17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7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9/24/2020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1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customXml" Target="../ink/ink9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5" Type="http://schemas.openxmlformats.org/officeDocument/2006/relationships/image" Target="../media/image27.png"/><Relationship Id="rId4" Type="http://schemas.openxmlformats.org/officeDocument/2006/relationships/customXml" Target="../ink/ink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0.png"/><Relationship Id="rId7" Type="http://schemas.openxmlformats.org/officeDocument/2006/relationships/customXml" Target="../ink/ink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18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customXml" Target="../ink/ink2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customXml" Target="../ink/ink5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customXml" Target="../ink/ink8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8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	</a:t>
                </a:r>
                <a:endParaRPr lang="en-US" sz="28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EB465BC-AE5B-4BC5-8553-2E37C350F1C8}"/>
                  </a:ext>
                </a:extLst>
              </p14:cNvPr>
              <p14:cNvContentPartPr/>
              <p14:nvPr/>
            </p14:nvContentPartPr>
            <p14:xfrm>
              <a:off x="10676880" y="386640"/>
              <a:ext cx="715680" cy="1018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EB465BC-AE5B-4BC5-8553-2E37C350F1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67520" y="377280"/>
                <a:ext cx="734400" cy="103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5359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6" y="-29860"/>
            <a:ext cx="2907695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Gaussian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F2AB1-7913-48A1-95E5-6D6A8B6BBC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E8D9F86-2998-434E-B712-046333A31A77}"/>
                  </a:ext>
                </a:extLst>
              </p14:cNvPr>
              <p14:cNvContentPartPr/>
              <p14:nvPr/>
            </p14:nvContentPartPr>
            <p14:xfrm>
              <a:off x="5420880" y="1197000"/>
              <a:ext cx="447120" cy="456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E8D9F86-2998-434E-B712-046333A31A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1520" y="1187640"/>
                <a:ext cx="465840" cy="47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0835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90E7-8ECA-4BE3-92BD-4B639E8D2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Why do we need validation?</a:t>
            </a:r>
          </a:p>
          <a:p>
            <a:pPr lvl="1" fontAlgn="ctr"/>
            <a:r>
              <a:rPr lang="en-US" dirty="0"/>
              <a:t>Choose hyperparameters</a:t>
            </a:r>
          </a:p>
          <a:p>
            <a:pPr lvl="1" fontAlgn="ctr"/>
            <a:r>
              <a:rPr lang="en-US" dirty="0"/>
              <a:t>Choose technique</a:t>
            </a:r>
          </a:p>
          <a:p>
            <a:pPr lvl="1" fontAlgn="ctr"/>
            <a:r>
              <a:rPr lang="en-US" dirty="0"/>
              <a:t>Help make any choices beyond our parameters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But now, we have another choice to make!</a:t>
            </a:r>
          </a:p>
          <a:p>
            <a:pPr lvl="1" fontAlgn="ctr"/>
            <a:r>
              <a:rPr lang="en-US" dirty="0"/>
              <a:t>How do we split training and validation?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dirty="0"/>
              <a:t>More held-out data, better meaning behind validation numbers</a:t>
            </a:r>
          </a:p>
          <a:p>
            <a:pPr lvl="1" fontAlgn="ctr"/>
            <a:r>
              <a:rPr lang="en-US" dirty="0"/>
              <a:t>More held-out data, less data to train 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143001"/>
            <a:ext cx="868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K-fold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Create K-fold partition of the dataset.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Do K runs: train using K-1 partitions and calculate validation error on remaining partition (rotating validation partition on each run).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54920" y="3810000"/>
            <a:ext cx="7660681" cy="2971800"/>
            <a:chOff x="1330919" y="3657600"/>
            <a:chExt cx="7660681" cy="2971800"/>
          </a:xfrm>
        </p:grpSpPr>
        <p:sp>
          <p:nvSpPr>
            <p:cNvPr id="19" name="TextBox 18"/>
            <p:cNvSpPr txBox="1"/>
            <p:nvPr/>
          </p:nvSpPr>
          <p:spPr>
            <a:xfrm>
              <a:off x="7885913" y="3657600"/>
              <a:ext cx="1105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validation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0919" y="3657600"/>
              <a:ext cx="6593881" cy="2971800"/>
              <a:chOff x="1330919" y="3657600"/>
              <a:chExt cx="6593881" cy="2971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79806" y="4454104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06460" y="4428226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34125" y="43434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4125" y="49530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0919" y="618386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K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77000" y="3657600"/>
                <a:ext cx="1524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772400" y="3657600"/>
                <a:ext cx="152400" cy="457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9400" y="3657600"/>
                <a:ext cx="906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training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33600" y="3657600"/>
                <a:ext cx="4124325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239774" y="6019800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E83023-01F6-417C-989C-E1EC025C922E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86A0C2-9A89-4BCE-87C2-2D8AD7D02985}"/>
                  </a:ext>
                </a:extLst>
              </p14:cNvPr>
              <p14:cNvContentPartPr/>
              <p14:nvPr/>
            </p14:nvContentPartPr>
            <p14:xfrm>
              <a:off x="4005000" y="4504320"/>
              <a:ext cx="4460040" cy="2154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86A0C2-9A89-4BCE-87C2-2D8AD7D029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95640" y="4494960"/>
                <a:ext cx="4478760" cy="217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90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7970" y="1447801"/>
            <a:ext cx="83352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Leave-one-out (LOO)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Special case of K-fold with K=N partitions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Equivalently, train on N-1 samples and validate on only one sample per run for N runs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364" y="3581400"/>
            <a:ext cx="4867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338870" y="5832896"/>
            <a:ext cx="27432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126" y="4191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8126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4920" y="61838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1000" y="32766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96400" y="32766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3400" y="32766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09914" y="32766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9D773-6BA9-4EF8-AC5B-752FF619A0ED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414054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186" y="1339097"/>
            <a:ext cx="86304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Random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subsampling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Randomly subsample a fixed 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(0&lt;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&lt;1)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dataset for validation.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Compute validation error with remaining data as training data.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Repeat K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980" y="3933826"/>
            <a:ext cx="5057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003806" y="4682704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0460" y="4656826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8755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755" y="54218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755" y="62600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01000" y="35052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6400" y="35052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35052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09914" y="35052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DD564-B780-4CD2-9790-1D5D43963577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B2558E-46A1-46CD-A8B0-A809D1DB6C43}"/>
                  </a:ext>
                </a:extLst>
              </p14:cNvPr>
              <p14:cNvContentPartPr/>
              <p14:nvPr/>
            </p14:nvContentPartPr>
            <p14:xfrm>
              <a:off x="4806360" y="2273040"/>
              <a:ext cx="2329920" cy="3169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B2558E-46A1-46CD-A8B0-A809D1DB6C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7000" y="2263680"/>
                <a:ext cx="2348640" cy="318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651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Issues in 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7393" y="1348433"/>
            <a:ext cx="1015721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How to decide the values for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Large 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Validation error can approximate test error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Observed validation error will be unstable (few validation pts)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The computational time will be very large as well (many experiments)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The # experiments and, therefore, computation time are 	reduced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Observed validation error will be stable (many validation pts)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Validation error cannot approximate test error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choice: K = 10,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A64CD-5C4D-4F08-9233-A4F36BD49658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30049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10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K=10-fold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20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</a:t>
            </a:r>
            <a:r>
              <a:rPr lang="en-US" sz="2800" baseline="30000" dirty="0"/>
              <a:t>10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0202FB4-06DB-4FDA-A4DB-3EE8225B2C23}"/>
                  </a:ext>
                </a:extLst>
              </p14:cNvPr>
              <p14:cNvContentPartPr/>
              <p14:nvPr/>
            </p14:nvContentPartPr>
            <p14:xfrm>
              <a:off x="411120" y="231480"/>
              <a:ext cx="11601360" cy="617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0202FB4-06DB-4FDA-A4DB-3EE8225B2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760" y="222120"/>
                <a:ext cx="11620080" cy="619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6369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10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K=10-fold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20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</a:t>
            </a:r>
            <a:r>
              <a:rPr lang="en-US" sz="2800" baseline="30000" dirty="0"/>
              <a:t>10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96296-28F1-443C-9C30-A2E6544754D0}"/>
              </a:ext>
            </a:extLst>
          </p:cNvPr>
          <p:cNvSpPr/>
          <p:nvPr/>
        </p:nvSpPr>
        <p:spPr>
          <a:xfrm>
            <a:off x="283169" y="3333135"/>
            <a:ext cx="2300748" cy="17875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0FFBB-4334-412B-97B1-912CA3C0801C}"/>
              </a:ext>
            </a:extLst>
          </p:cNvPr>
          <p:cNvSpPr/>
          <p:nvPr/>
        </p:nvSpPr>
        <p:spPr>
          <a:xfrm>
            <a:off x="283169" y="5574890"/>
            <a:ext cx="2300748" cy="5157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75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 (again):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This</a:t>
            </a:r>
            <a:r>
              <a:rPr lang="en-US" b="1" dirty="0"/>
              <a:t> </a:t>
            </a:r>
            <a:r>
              <a:rPr lang="en-US" dirty="0"/>
              <a:t>section is only scratching the surface!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Lots of methods for </a:t>
            </a:r>
            <a:r>
              <a:rPr lang="en-US" dirty="0" err="1"/>
              <a:t>hyperparameter</a:t>
            </a:r>
            <a:r>
              <a:rPr lang="en-US" dirty="0"/>
              <a:t> optimization: (to talk about later)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Grid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Random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Bayesian optimization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Graduate-student descent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mr-IN" dirty="0"/>
              <a:t>…</a:t>
            </a:r>
            <a:endParaRPr lang="en-US" dirty="0"/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Main Takeaway</a:t>
            </a:r>
            <a:r>
              <a:rPr lang="en-US" dirty="0"/>
              <a:t>: 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Model selection / </a:t>
            </a:r>
            <a:r>
              <a:rPr lang="en-US" dirty="0" err="1"/>
              <a:t>hyperparameter</a:t>
            </a:r>
            <a:r>
              <a:rPr lang="en-US" dirty="0"/>
              <a:t> optimization is just another form of learning</a:t>
            </a:r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8E76E-81BD-4B01-B8DB-E26DD31CDE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035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Plan an experiment that uses training, validation, and test datasets to predict the performance of a classifier on unseen data (without cheating)</a:t>
            </a:r>
          </a:p>
          <a:p>
            <a:r>
              <a:rPr lang="en-US" dirty="0"/>
              <a:t>Explain the difference between (1) training error, (2) validation error, (3) cross-validation error, (4) test error, and (5) true error</a:t>
            </a:r>
          </a:p>
          <a:p>
            <a:r>
              <a:rPr lang="en-US" dirty="0"/>
              <a:t>For a given learning technique, identify the model, learning algorithm, parameters, and </a:t>
            </a:r>
            <a:r>
              <a:rPr lang="en-US" dirty="0" err="1"/>
              <a:t>hyperparamters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2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</a:t>
            </a:r>
          </a:p>
          <a:p>
            <a:pPr marL="917575" lvl="2" indent="-457200"/>
            <a:r>
              <a:rPr lang="en-US" sz="2800" dirty="0"/>
              <a:t>Due Mon, 9/21,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HW3</a:t>
            </a:r>
          </a:p>
          <a:p>
            <a:pPr marL="917575" lvl="2" indent="-457200"/>
            <a:r>
              <a:rPr lang="en-US" sz="2800" dirty="0"/>
              <a:t>Out tomorrow, due Mon, 9/28, 11:59 pm</a:t>
            </a:r>
          </a:p>
          <a:p>
            <a:pPr marL="917575" lvl="2" indent="-457200"/>
            <a:r>
              <a:rPr lang="en-US" sz="2800" dirty="0"/>
              <a:t>Written, but in Gradescope</a:t>
            </a:r>
          </a:p>
          <a:p>
            <a:endParaRPr lang="en-US" sz="800" dirty="0"/>
          </a:p>
          <a:p>
            <a:r>
              <a:rPr lang="en-US" dirty="0"/>
              <a:t>Midterm 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10/5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 lecture; Gradescope exam (like HW1 written); proctored via Zoom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Content up to and including linear regression and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details and a few forms to fill out</a:t>
            </a:r>
          </a:p>
        </p:txBody>
      </p:sp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and Optimization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63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00" y="1113178"/>
            <a:ext cx="4234858" cy="5671080"/>
          </a:xfrm>
        </p:spPr>
        <p:txBody>
          <a:bodyPr/>
          <a:lstStyle/>
          <a:p>
            <a:r>
              <a:rPr lang="en-US" dirty="0"/>
              <a:t>In your breakout room</a:t>
            </a:r>
          </a:p>
          <a:p>
            <a:r>
              <a:rPr lang="en-US" sz="2800" dirty="0">
                <a:solidFill>
                  <a:schemeClr val="tx1"/>
                </a:solidFill>
              </a:rPr>
              <a:t>Come up with a story for this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85096C1-93FA-4EC0-B176-689B379AE061}"/>
                  </a:ext>
                </a:extLst>
              </p14:cNvPr>
              <p14:cNvContentPartPr/>
              <p14:nvPr/>
            </p14:nvContentPartPr>
            <p14:xfrm>
              <a:off x="4580640" y="2957400"/>
              <a:ext cx="6862320" cy="3492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85096C1-93FA-4EC0-B176-689B379AE0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1280" y="2948040"/>
                <a:ext cx="6881040" cy="351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A22B-6F05-402C-B6C6-0875C5BC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2: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5AC0B-57CA-42AC-80A3-1B8DEBF20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Hypothesis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Performance measure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587906-BDF8-48B3-A36B-E0C531129DAF}"/>
                  </a:ext>
                </a:extLst>
              </p14:cNvPr>
              <p14:cNvContentPartPr/>
              <p14:nvPr/>
            </p14:nvContentPartPr>
            <p14:xfrm>
              <a:off x="722160" y="895320"/>
              <a:ext cx="11076840" cy="5699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587906-BDF8-48B3-A36B-E0C531129D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800" y="885960"/>
                <a:ext cx="11095560" cy="57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1D0C3B-89BA-43EC-B288-7382112DCEE6}"/>
                  </a:ext>
                </a:extLst>
              </p14:cNvPr>
              <p14:cNvContentPartPr/>
              <p14:nvPr/>
            </p14:nvContentPartPr>
            <p14:xfrm>
              <a:off x="0" y="2188800"/>
              <a:ext cx="532440" cy="18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1D0C3B-89BA-43EC-B288-7382112DCE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60" y="2179440"/>
                <a:ext cx="551160" cy="20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9558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4250" y="1210760"/>
                <a:ext cx="6264050" cy="504482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Goal:</a:t>
                </a:r>
              </a:p>
              <a:p>
                <a:pPr lvl="1"/>
                <a:r>
                  <a:rPr lang="en-US" dirty="0"/>
                  <a:t>Given a training dataset of pairs (</a:t>
                </a:r>
                <a:r>
                  <a:rPr lang="en-US" dirty="0" err="1"/>
                  <a:t>x,y</a:t>
                </a:r>
                <a:r>
                  <a:rPr lang="en-US" dirty="0"/>
                  <a:t>) where</a:t>
                </a:r>
              </a:p>
              <a:p>
                <a:pPr lvl="2"/>
                <a:r>
                  <a:rPr lang="en-US" sz="2800" dirty="0"/>
                  <a:t>y is a continuous, rather than a label</a:t>
                </a:r>
              </a:p>
              <a:p>
                <a:pPr lvl="1"/>
                <a:r>
                  <a:rPr lang="en-US" dirty="0"/>
                  <a:t>Learn a function (aka. curve or line)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best fits the training data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Example Applications:</a:t>
                </a:r>
              </a:p>
              <a:p>
                <a:pPr lvl="1"/>
                <a:r>
                  <a:rPr lang="en-US" dirty="0"/>
                  <a:t>Stock price prediction</a:t>
                </a:r>
              </a:p>
              <a:p>
                <a:pPr lvl="1"/>
                <a:r>
                  <a:rPr lang="en-US" dirty="0"/>
                  <a:t>Forecasting epidemics</a:t>
                </a:r>
              </a:p>
              <a:p>
                <a:pPr lvl="1"/>
                <a:r>
                  <a:rPr lang="en-US" dirty="0"/>
                  <a:t>Speech synthesis</a:t>
                </a:r>
              </a:p>
              <a:p>
                <a:pPr lvl="1"/>
                <a:r>
                  <a:rPr lang="en-US" dirty="0"/>
                  <a:t>Generation of images (e.g. </a:t>
                </a:r>
                <a:r>
                  <a:rPr lang="en-US" i="1" dirty="0"/>
                  <a:t>Deep Fake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250" y="1210760"/>
                <a:ext cx="6264050" cy="5044828"/>
              </a:xfrm>
              <a:blipFill>
                <a:blip r:embed="rId3"/>
                <a:stretch>
                  <a:fillRect l="-1850" t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688" y="2594013"/>
            <a:ext cx="41148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835" y="4183061"/>
            <a:ext cx="2127238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021" y="256287"/>
            <a:ext cx="2545823" cy="2744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5DEEB-2B02-4295-8AC1-F1EF5C29DFD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4D30FE5-B28B-4F6F-99E6-10DFB48FA231}"/>
                  </a:ext>
                </a:extLst>
              </p14:cNvPr>
              <p14:cNvContentPartPr/>
              <p14:nvPr/>
            </p14:nvContentPartPr>
            <p14:xfrm>
              <a:off x="937800" y="2425320"/>
              <a:ext cx="9491400" cy="2607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4D30FE5-B28B-4F6F-99E6-10DFB48FA2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8440" y="2415960"/>
                <a:ext cx="9510120" cy="262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3194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2: Problem Formulation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620278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2: Problem Formulation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14:cNvPr>
              <p14:cNvContentPartPr/>
              <p14:nvPr/>
            </p14:nvContentPartPr>
            <p14:xfrm>
              <a:off x="681840" y="30240"/>
              <a:ext cx="11513880" cy="683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20880"/>
                <a:ext cx="11532600" cy="68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8CC8700-7495-4EE3-80D7-49727BA4EE9D}"/>
                  </a:ext>
                </a:extLst>
              </p14:cNvPr>
              <p14:cNvContentPartPr/>
              <p14:nvPr/>
            </p14:nvContentPartPr>
            <p14:xfrm>
              <a:off x="2577960" y="394560"/>
              <a:ext cx="7994880" cy="6324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8CC8700-7495-4EE3-80D7-49727BA4EE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8600" y="385200"/>
                <a:ext cx="8013600" cy="63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047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Regression: Nearest Neighbor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6974049" cy="4678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4033556" y="5896856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3167390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E63155-BCE2-41D5-9885-6DA0C43ECABC}"/>
                  </a:ext>
                </a:extLst>
              </p14:cNvPr>
              <p14:cNvContentPartPr/>
              <p14:nvPr/>
            </p14:nvContentPartPr>
            <p14:xfrm>
              <a:off x="975240" y="1582200"/>
              <a:ext cx="7734960" cy="4850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E63155-BCE2-41D5-9885-6DA0C43ECA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5880" y="1572840"/>
                <a:ext cx="7753680" cy="486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32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72492-5C2B-479F-8CA4-DF466484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1" y="1536961"/>
            <a:ext cx="7383910" cy="49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12EB21C-BBBC-4F64-8B09-A7D247D2CBF9}"/>
                  </a:ext>
                </a:extLst>
              </p14:cNvPr>
              <p14:cNvContentPartPr/>
              <p14:nvPr/>
            </p14:nvContentPartPr>
            <p14:xfrm>
              <a:off x="1030320" y="1681560"/>
              <a:ext cx="2309040" cy="1675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12EB21C-BBBC-4F64-8B09-A7D247D2CB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0960" y="1672200"/>
                <a:ext cx="2327760" cy="169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9273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9D9041-D47C-4E1C-B878-A053E476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01" y="1328056"/>
            <a:ext cx="10131553" cy="54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1D9CBC-A916-49A7-86D7-52D4158AB545}"/>
                  </a:ext>
                </a:extLst>
              </p14:cNvPr>
              <p14:cNvContentPartPr/>
              <p14:nvPr/>
            </p14:nvContentPartPr>
            <p14:xfrm>
              <a:off x="9888840" y="4605840"/>
              <a:ext cx="69120" cy="70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1D9CBC-A916-49A7-86D7-52D4158AB5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79480" y="4596480"/>
                <a:ext cx="87840" cy="72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9134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Selling my car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70" y="1908533"/>
            <a:ext cx="8835846" cy="45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6041160" y="74520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1800" y="65160"/>
                <a:ext cx="2515680" cy="20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364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Model selection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Parameters, Hyperparameters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Train, Test, and Validation sets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A few more things on model selection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Linear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Optim</a:t>
            </a:r>
            <a:r>
              <a:rPr lang="en-US" dirty="0">
                <a:solidFill>
                  <a:schemeClr val="tx1"/>
                </a:solidFill>
              </a:rPr>
              <a:t>ization for linear regression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31052F-8D5C-4E69-81DB-B7ADB811C282}"/>
                  </a:ext>
                </a:extLst>
              </p14:cNvPr>
              <p14:cNvContentPartPr/>
              <p14:nvPr/>
            </p14:nvContentPartPr>
            <p14:xfrm>
              <a:off x="2612160" y="2792880"/>
              <a:ext cx="2737080" cy="258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31052F-8D5C-4E69-81DB-B7ADB811C28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2800" y="2783520"/>
                <a:ext cx="2755800" cy="27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06FE92-F0B9-47BF-BCDE-E225CBF828FF}"/>
                  </a:ext>
                </a:extLst>
              </p14:cNvPr>
              <p14:cNvContentPartPr/>
              <p14:nvPr/>
            </p14:nvContentPartPr>
            <p14:xfrm>
              <a:off x="147240" y="3099240"/>
              <a:ext cx="11244960" cy="3838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06FE92-F0B9-47BF-BCDE-E225CBF828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880" y="3089880"/>
                <a:ext cx="11263680" cy="385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1060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154080" y="44280"/>
              <a:ext cx="1163592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20" y="34920"/>
                <a:ext cx="1165464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D655AD-361E-4F72-82D7-5864A4C68EE3}"/>
                  </a:ext>
                </a:extLst>
              </p14:cNvPr>
              <p14:cNvContentPartPr/>
              <p14:nvPr/>
            </p14:nvContentPartPr>
            <p14:xfrm>
              <a:off x="398880" y="1616040"/>
              <a:ext cx="11135880" cy="522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D655AD-361E-4F72-82D7-5864A4C68E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520" y="1606680"/>
                <a:ext cx="11154600" cy="524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1089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Error and objectives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9EB9C5-BE6F-4872-8E83-4AEE87F1DAA9}"/>
                  </a:ext>
                </a:extLst>
              </p14:cNvPr>
              <p14:cNvContentPartPr/>
              <p14:nvPr/>
            </p14:nvContentPartPr>
            <p14:xfrm>
              <a:off x="588240" y="1453320"/>
              <a:ext cx="7313040" cy="533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9EB9C5-BE6F-4872-8E83-4AEE87F1DA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880" y="1443960"/>
                <a:ext cx="7331760" cy="534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3234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0B5BC7-76A5-456E-9898-BC139DEAF064}"/>
                  </a:ext>
                </a:extLst>
              </p14:cNvPr>
              <p14:cNvContentPartPr/>
              <p14:nvPr/>
            </p14:nvContentPartPr>
            <p14:xfrm>
              <a:off x="45000" y="785880"/>
              <a:ext cx="9582480" cy="6093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0B5BC7-76A5-456E-9898-BC139DEAF0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40" y="776520"/>
                <a:ext cx="9601200" cy="611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47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7902" y="808212"/>
            <a:ext cx="3904487" cy="2475434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8425172" y="1997140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11442389" y="3009325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7259010" y="10630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76CDB2-0177-4168-A6B4-4C96FBD06CB7}"/>
              </a:ext>
            </a:extLst>
          </p:cNvPr>
          <p:cNvSpPr/>
          <p:nvPr/>
        </p:nvSpPr>
        <p:spPr>
          <a:xfrm>
            <a:off x="9394662" y="2700425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499E98-85BF-4C9E-8120-3B1516150D36}"/>
                  </a:ext>
                </a:extLst>
              </p14:cNvPr>
              <p14:cNvContentPartPr/>
              <p14:nvPr/>
            </p14:nvContentPartPr>
            <p14:xfrm>
              <a:off x="457560" y="2399760"/>
              <a:ext cx="11313000" cy="4165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499E98-85BF-4C9E-8120-3B1516150D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200" y="2390400"/>
                <a:ext cx="11331720" cy="418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787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Linear Regression and Optimization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dirty="0"/>
              <a:t>Two </a:t>
            </a:r>
            <a:r>
              <a:rPr lang="en-US" i="1" dirty="0"/>
              <a:t>very</a:t>
            </a:r>
            <a:r>
              <a:rPr lang="en-US" dirty="0"/>
              <a:t> similar definitions: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selection </a:t>
            </a:r>
            <a:r>
              <a:rPr lang="en-US" dirty="0"/>
              <a:t>is the process by which we choose the “best” model from among a set of candidates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</a:t>
            </a:r>
            <a:r>
              <a:rPr lang="en-US" b="1" dirty="0"/>
              <a:t> optimization </a:t>
            </a:r>
            <a:r>
              <a:rPr lang="en-US" dirty="0"/>
              <a:t>is the process by which we choose the “best” </a:t>
            </a:r>
            <a:r>
              <a:rPr lang="en-US" dirty="0" err="1"/>
              <a:t>hyperparameters</a:t>
            </a:r>
            <a:r>
              <a:rPr lang="en-US" dirty="0"/>
              <a:t> from among a set of candidates </a:t>
            </a:r>
            <a:r>
              <a:rPr lang="en-US" b="1" dirty="0"/>
              <a:t>(could be called a special case of model selection) </a:t>
            </a: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assume access to a function capable of measuring the quality of a model</a:t>
            </a:r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are typically done “outside” the main training algorithm --- typically training is treated as a black box</a:t>
            </a: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C4F32-059B-4576-A22B-AA9840838F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05E714-D6F7-4DCE-8F1C-00F6F582E99B}"/>
                  </a:ext>
                </a:extLst>
              </p14:cNvPr>
              <p14:cNvContentPartPr/>
              <p14:nvPr/>
            </p14:nvContentPartPr>
            <p14:xfrm>
              <a:off x="655200" y="2556360"/>
              <a:ext cx="422640" cy="125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05E714-D6F7-4DCE-8F1C-00F6F582E9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840" y="2547000"/>
                <a:ext cx="441360" cy="14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49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585226-3CB9-3A44-9625-85312560DB35}"/>
              </a:ext>
            </a:extLst>
          </p:cNvPr>
          <p:cNvGraphicFramePr>
            <a:graphicFrameLocks noGrp="1"/>
          </p:cNvGraphicFramePr>
          <p:nvPr/>
        </p:nvGraphicFramePr>
        <p:xfrm>
          <a:off x="831809" y="1127725"/>
          <a:ext cx="10542147" cy="5057327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068803">
                  <a:extLst>
                    <a:ext uri="{9D8B030D-6E8A-4147-A177-3AD203B41FA5}">
                      <a16:colId xmlns:a16="http://schemas.microsoft.com/office/drawing/2014/main" val="619151497"/>
                    </a:ext>
                  </a:extLst>
                </a:gridCol>
                <a:gridCol w="2734746">
                  <a:extLst>
                    <a:ext uri="{9D8B030D-6E8A-4147-A177-3AD203B41FA5}">
                      <a16:colId xmlns:a16="http://schemas.microsoft.com/office/drawing/2014/main" val="198239806"/>
                    </a:ext>
                  </a:extLst>
                </a:gridCol>
                <a:gridCol w="3123869">
                  <a:extLst>
                    <a:ext uri="{9D8B030D-6E8A-4147-A177-3AD203B41FA5}">
                      <a16:colId xmlns:a16="http://schemas.microsoft.com/office/drawing/2014/main" val="4260553970"/>
                    </a:ext>
                  </a:extLst>
                </a:gridCol>
                <a:gridCol w="2614729">
                  <a:extLst>
                    <a:ext uri="{9D8B030D-6E8A-4147-A177-3AD203B41FA5}">
                      <a16:colId xmlns:a16="http://schemas.microsoft.com/office/drawing/2014/main" val="2248865588"/>
                    </a:ext>
                  </a:extLst>
                </a:gridCol>
              </a:tblGrid>
              <a:tr h="49596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81344"/>
                  </a:ext>
                </a:extLst>
              </a:tr>
              <a:tr h="1115925"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hyperparameters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model parameters by learning on the training dataset for a fixed set of hyperparameters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60095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Hyperparameter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validation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hyperparameters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hyperparameters by learning on the training data and evaluating error on the validation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559135"/>
                  </a:ext>
                </a:extLst>
              </a:tr>
              <a:tr h="52290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299681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dataset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hypothesis (i.e. fixed model parameters)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evaluate a hypothesis corresponding to a decision rule with fixed model parameters on a test dataset to obtain test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4980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3C30A9-BCB9-421C-8E04-2C2484ED2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B0BAD0-E115-4E3B-A016-98DABA7E4D97}"/>
                  </a:ext>
                </a:extLst>
              </p14:cNvPr>
              <p14:cNvContentPartPr/>
              <p14:nvPr/>
            </p14:nvContentPartPr>
            <p14:xfrm>
              <a:off x="320400" y="2218320"/>
              <a:ext cx="11702160" cy="255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B0BAD0-E115-4E3B-A016-98DABA7E4D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40" y="2208960"/>
                <a:ext cx="11720880" cy="257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8BDFB9E-AF01-4778-896F-C1C636A09766}"/>
                  </a:ext>
                </a:extLst>
              </p14:cNvPr>
              <p14:cNvContentPartPr/>
              <p14:nvPr/>
            </p14:nvContentPartPr>
            <p14:xfrm>
              <a:off x="317160" y="3919320"/>
              <a:ext cx="447840" cy="187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8BDFB9E-AF01-4778-896F-C1C636A097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800" y="3909960"/>
                <a:ext cx="466560" cy="20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6391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F519-2B0F-456D-AF1A-7BB5751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Cases of k-NN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BD2E7-1540-4A30-AD1F-30DCCF62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k=1: Nearest Neighbor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7A356-E009-4909-8440-6E3695F0A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k=N: Majority Vote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B936E3-8FE6-4404-8142-98E60EB4FB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D3135-3DE5-4050-A6AF-956803C0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50B05A8-0CD7-44E7-A808-E1336CF3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61" y="1781605"/>
            <a:ext cx="5922950" cy="444221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99CC9E0-DB8F-41AE-9BBC-6ACC2CFD6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" y="1781605"/>
            <a:ext cx="5922950" cy="444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6280-6BD2-4894-A0EC-F4685D20FD4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0401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D6DD0B-49A2-4E69-9F0D-DD7217B4CDAC}"/>
                  </a:ext>
                </a:extLst>
              </p14:cNvPr>
              <p14:cNvContentPartPr/>
              <p14:nvPr/>
            </p14:nvContentPartPr>
            <p14:xfrm>
              <a:off x="402840" y="962280"/>
              <a:ext cx="11363760" cy="5392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D6DD0B-49A2-4E69-9F0D-DD7217B4CD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480" y="952920"/>
                <a:ext cx="11382480" cy="54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44C3E87-5F83-487E-89F9-71DD403CECD7}"/>
                  </a:ext>
                </a:extLst>
              </p14:cNvPr>
              <p14:cNvContentPartPr/>
              <p14:nvPr/>
            </p14:nvContentPartPr>
            <p14:xfrm>
              <a:off x="7698600" y="1604880"/>
              <a:ext cx="3350160" cy="4133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44C3E87-5F83-487E-89F9-71DD403CEC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89240" y="1595520"/>
                <a:ext cx="3368880" cy="415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6212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5" y="-29860"/>
            <a:ext cx="2907694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Fisher Iris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EB27C-F6D6-42D8-BB13-792C3261D50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079F10F-D046-4663-8784-0769B052B8AC}"/>
                  </a:ext>
                </a:extLst>
              </p14:cNvPr>
              <p14:cNvContentPartPr/>
              <p14:nvPr/>
            </p14:nvContentPartPr>
            <p14:xfrm>
              <a:off x="3938040" y="1144440"/>
              <a:ext cx="3171960" cy="4176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079F10F-D046-4663-8784-0769B052B8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8680" y="1135080"/>
                <a:ext cx="3190680" cy="419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84581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20285</TotalTime>
  <Words>1436</Words>
  <Application>Microsoft Office PowerPoint</Application>
  <PresentationFormat>Widescreen</PresentationFormat>
  <Paragraphs>302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Wingdings</vt:lpstr>
      <vt:lpstr>Calibri Light</vt:lpstr>
      <vt:lpstr>CMMI7</vt:lpstr>
      <vt:lpstr>CMSY10ORIG</vt:lpstr>
      <vt:lpstr>CMMI10</vt:lpstr>
      <vt:lpstr>Comic Sans MS</vt:lpstr>
      <vt:lpstr>Arial</vt:lpstr>
      <vt:lpstr>Times New Roman</vt:lpstr>
      <vt:lpstr>Candara</vt:lpstr>
      <vt:lpstr>CMR10</vt:lpstr>
      <vt:lpstr>CMEX10</vt:lpstr>
      <vt:lpstr>Symbol</vt:lpstr>
      <vt:lpstr>CMSY7</vt:lpstr>
      <vt:lpstr>Cambria Math</vt:lpstr>
      <vt:lpstr>Calibri</vt:lpstr>
      <vt:lpstr>CMR7</vt:lpstr>
      <vt:lpstr>Office Theme</vt:lpstr>
      <vt:lpstr>1_Office Theme</vt:lpstr>
      <vt:lpstr>3_Office Theme</vt:lpstr>
      <vt:lpstr>Warm-up as you log in</vt:lpstr>
      <vt:lpstr>Announcements</vt:lpstr>
      <vt:lpstr>Plan</vt:lpstr>
      <vt:lpstr>  Introduction to Machine Learning  Linear Regression and Optimization</vt:lpstr>
      <vt:lpstr>Model Selection</vt:lpstr>
      <vt:lpstr>Experimental Design</vt:lpstr>
      <vt:lpstr>Special Cases of k-NN</vt:lpstr>
      <vt:lpstr>Example of Hyperparameter Optimization</vt:lpstr>
      <vt:lpstr>k-NN:  Choosing k</vt:lpstr>
      <vt:lpstr>k-NN:  Choosing k</vt:lpstr>
      <vt:lpstr>Validation</vt:lpstr>
      <vt:lpstr>Cross-validation</vt:lpstr>
      <vt:lpstr>Cross-validation</vt:lpstr>
      <vt:lpstr>Cross-validation</vt:lpstr>
      <vt:lpstr>Practical Issues in Cross-validation</vt:lpstr>
      <vt:lpstr>Piazza Poll 1</vt:lpstr>
      <vt:lpstr>Piazza Poll 1</vt:lpstr>
      <vt:lpstr>Model Selection</vt:lpstr>
      <vt:lpstr>Model Selection Learning Objectives</vt:lpstr>
      <vt:lpstr>Linear Regression and Optimization</vt:lpstr>
      <vt:lpstr>Breakout Room</vt:lpstr>
      <vt:lpstr>Lecture 2: Problem Formulation</vt:lpstr>
      <vt:lpstr>Regression</vt:lpstr>
      <vt:lpstr>Lecture 2: Problem Formulation</vt:lpstr>
      <vt:lpstr>Lecture 2: Problem Formulation</vt:lpstr>
      <vt:lpstr>Regression: Nearest Neighbor</vt:lpstr>
      <vt:lpstr>Regression</vt:lpstr>
      <vt:lpstr>Nonparametric Regression</vt:lpstr>
      <vt:lpstr>Linear Regression</vt:lpstr>
      <vt:lpstr>Linear Function</vt:lpstr>
      <vt:lpstr>Linear in Higher Dimensions</vt:lpstr>
      <vt:lpstr>Linear Regression</vt:lpstr>
      <vt:lpstr>Linear Regression</vt:lpstr>
      <vt:lpstr>Linear Regression</vt:lpstr>
      <vt:lpstr>Linear Regression</vt:lpstr>
      <vt:lpstr>Piazza Poll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791</cp:revision>
  <cp:lastPrinted>2020-03-04T16:45:08Z</cp:lastPrinted>
  <dcterms:created xsi:type="dcterms:W3CDTF">2018-10-11T11:39:27Z</dcterms:created>
  <dcterms:modified xsi:type="dcterms:W3CDTF">2020-09-24T14:30:05Z</dcterms:modified>
</cp:coreProperties>
</file>