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2.xml" ContentType="application/vnd.openxmlformats-officedocument.presentationml.notesSlide+xml"/>
  <Override PartName="/ppt/ink/ink15.xml" ContentType="application/inkml+xml"/>
  <Override PartName="/ppt/notesSlides/notesSlide3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4.xml" ContentType="application/vnd.openxmlformats-officedocument.presentationml.notesSlide+xml"/>
  <Override PartName="/ppt/ink/ink19.xml" ContentType="application/inkml+xml"/>
  <Override PartName="/ppt/notesSlides/notesSlide5.xml" ContentType="application/vnd.openxmlformats-officedocument.presentationml.notesSlide+xml"/>
  <Override PartName="/ppt/ink/ink20.xml" ContentType="application/inkml+xml"/>
  <Override PartName="/ppt/notesSlides/notesSlide6.xml" ContentType="application/vnd.openxmlformats-officedocument.presentationml.notesSlide+xml"/>
  <Override PartName="/ppt/ink/ink21.xml" ContentType="application/inkml+xml"/>
  <Override PartName="/ppt/notesSlides/notesSlide7.xml" ContentType="application/vnd.openxmlformats-officedocument.presentationml.notesSlide+xml"/>
  <Override PartName="/ppt/ink/ink2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23.xml" ContentType="application/inkml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4" r:id="rId3"/>
  </p:sldMasterIdLst>
  <p:notesMasterIdLst>
    <p:notesMasterId r:id="rId40"/>
  </p:notesMasterIdLst>
  <p:sldIdLst>
    <p:sldId id="1267" r:id="rId4"/>
    <p:sldId id="1247" r:id="rId5"/>
    <p:sldId id="1274" r:id="rId6"/>
    <p:sldId id="257" r:id="rId7"/>
    <p:sldId id="1268" r:id="rId8"/>
    <p:sldId id="732" r:id="rId9"/>
    <p:sldId id="496" r:id="rId10"/>
    <p:sldId id="497" r:id="rId11"/>
    <p:sldId id="1273" r:id="rId12"/>
    <p:sldId id="1269" r:id="rId13"/>
    <p:sldId id="734" r:id="rId14"/>
    <p:sldId id="1246" r:id="rId15"/>
    <p:sldId id="1275" r:id="rId16"/>
    <p:sldId id="1276" r:id="rId17"/>
    <p:sldId id="747" r:id="rId18"/>
    <p:sldId id="737" r:id="rId19"/>
    <p:sldId id="1271" r:id="rId20"/>
    <p:sldId id="1272" r:id="rId21"/>
    <p:sldId id="738" r:id="rId22"/>
    <p:sldId id="1256" r:id="rId23"/>
    <p:sldId id="748" r:id="rId24"/>
    <p:sldId id="742" r:id="rId25"/>
    <p:sldId id="750" r:id="rId26"/>
    <p:sldId id="739" r:id="rId27"/>
    <p:sldId id="1277" r:id="rId28"/>
    <p:sldId id="1258" r:id="rId29"/>
    <p:sldId id="267" r:id="rId30"/>
    <p:sldId id="1024" r:id="rId31"/>
    <p:sldId id="268" r:id="rId32"/>
    <p:sldId id="730" r:id="rId33"/>
    <p:sldId id="745" r:id="rId34"/>
    <p:sldId id="1020" r:id="rId35"/>
    <p:sldId id="746" r:id="rId36"/>
    <p:sldId id="1025" r:id="rId37"/>
    <p:sldId id="1026" r:id="rId38"/>
    <p:sldId id="1260" r:id="rId39"/>
  </p:sldIdLst>
  <p:sldSz cx="12192000" cy="6858000"/>
  <p:notesSz cx="9296400" cy="70104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mbria Math" panose="02040503050406030204" pitchFamily="18" charset="0"/>
      <p:regular r:id="rId47"/>
    </p:embeddedFont>
    <p:embeddedFont>
      <p:font typeface="Candara" panose="020E050203030302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19:10:59.5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30564 1101 27647 0,'0'0'2448'0,"0"0"-1952"15,-7 5-496-15,1 2 0 0,6-7 1216 0,-2 11 128 16,0 2 48-16,2 0 0 0,-2 2-192 0,0 3-48 16,1 3 0-16,0 2 0 0,0 5-192 0,-1 0-64 15,1 2 0-15,-8 6 0 0,-13 3-304 0,9 4-64 0,9 1-16 0,-4 3 0 16,-3 0 208-16,1 1 48 0,0 0 0 0,3 1 0 16,2-2-240-16,-2-3-32 0,0 0-16 0,-1-1 0 15,3 0-256-15,1-1-48 0,1-2-16 0,-1-2 0 16,1-1-160-16,3-3 0 0,3-2 0 0,1-2 128 15,1-6-128-15,0-3-144 0,-1-6 144 0,0 0-208 32,-1-4-1248-32,-3-11-240 0,13 8-48 0,0-4-16 15,-1-5-1504-15,-2-3-320 0</inkml:trace>
  <inkml:trace contextRef="#ctx0" brushRef="#br0" timeOffset="426.54">31197 1195 4607 0,'-23'-18'192'0,"13"10"64"0,6 3-256 0,2 1 0 16,2 4 0-16,0 0 0 0,-2-6 4832 0,2 6 928 15,0 0 176-15,0 0 32 0,0 0-3136 0,0 0-624 16,0 0-128-16,0 0-32 0,0 0-544 0,0 0-112 16,0 11-32-16,0 4 0 0,-2 4-272 0,2 5-64 0,0 1-16 0,-3 10 0 15,0 3-320-15,1 10-64 0,-2 3-16 0,-1 9 0 16,-3 8-96-16,1 0-32 15,0 0 0-15,0-2 0 0,-1-1-16 0,0-1 0 0,1-1 0 0,-1 1 0 16,2-4-224-16,1-3-48 0,-1-1-16 0,2-1 0 16,1-4-176-16,-2-3 0 0,-5-2 144 0,3-3-144 15,3-4 0-15,-1-3 0 0,-3-1 0 0,3-3 0 32,0-4-1328-32,11-4-336 0,12-5-64 0,-6-4-11568 0,-8-6-2320 0</inkml:trace>
  <inkml:trace contextRef="#ctx0" brushRef="#br0" timeOffset="1079.44">29731 2422 31039 0,'0'0'1376'0,"-10"6"288"0,-2 1-1344 0,2 2-320 0,2 1 0 0,1 3 0 0,2 2 592 0,5 3 48 16,8 4 16-16,-5 5 0 0,-10 1 704 0,8 8 144 15,12 7 32-15,-6 0 0 0,-6-4-672 0,2 4-128 16,3 0-32-16,7 2 0 0,8 0-304 0,1 2-64 16,-2-1-16-16,-4 1 0 0,-7-1-128 0,2-3-16 15,5-3-16-15,2 3 0 0,3 0-16 0,3-1 0 16,2-3 0-16,0-3 0 0,0-3 32 0,1-2 0 15,-1 1 0-15,3-3 0 0,-3 0-176 0,1-1 160 16,2-2-160-16,2-3 160 0,3-1-160 0,7-2 128 16,3-3-128-16,2-6 128 0,-2-3-128 0,3-4 0 15,3-5 144-15,-4-4-144 0,0-4 0 0,0-2 144 16,-3-4-144-16,2-2 0 0,2-4 160 0,2-3-160 16,-3-2 128-16,-1 0-128 0,-5-1 0 0,-1-3 0 0,-1-3 0 15,-4-3 0 1,-3-6-464-16,-2-2-80 0,-2-6-16 0,2-6 0 15,4-7-1984-15,-9 5-400 0,-7 3-64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2T20:40:17.06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5047 5511 20271 0,'0'0'1792'0,"0"0"-1424"16,0 0-368-16,4-7 0 0,-4 7 1840 0,4-8 288 0,1-1 64 0,-5 9 16 15,0 0-1232-15,0 0-240 0,0-11-48 0,-2 5-16 16,2 6 160-16,-3-8 48 0,0 0 0 0,3 8 0 16,-5-8-496-16,-2 2-112 0,-2-1-16 0,3 1 0 15,0-3-256-15,-2 1 0 0,-2-3 0 0,0 3 0 16,1 2 128-16,-3-1-128 0,-3 0 0 0,1-4 0 16,-2 2 144-16,1 1-144 0,-2 2 0 0,-1 0 144 15,-2 0-144-15,0 5 160 0,2-2-160 0,0 3 160 16,-3 3-16-16,0-1 0 0,-1 5 0 0,-1 3 0 15,-2 5-144-15,0 3 160 0,0 3-160 0,2 3 160 16,1 4-160-16,1 1 0 0,0-2 0 0,4 4 0 16,5 2-144-16,-1-2 144 0,-1 2 0 0,3 2 0 15,4 3 0-15,-1-1 0 0,0 1 0 0,3 1 0 16,2 0 0-16,2-2-128 0,1-3 128 0,2-3 0 0,4-2 0 0,3-4 0 16,4-5 0-16,0 0 0 0,-1-4 0 0,2-2 0 15,3-1 176-15,2-5-176 0,5-5 528 0,1-3 0 16,0-3 0-16,1-4 0 0,1-2-16 0,0-2 0 15,-1-5 0-15,0-2 0 0,-1-5 48 0,0-3 0 16,-2-4 0-16,2-1 0 0,-1-4-112 0,-1 0-32 16,-2-2 0-16,0 1 0 0,-2-2-32 0,-2-1-16 15,-1-4 0-15,-3 1 0 0,-2 4-128 0,-2-6-32 16,0-3 0-16,-4 1 0 0,-4 2-208 0,2 1 144 16,0 1-144-16,-1 1 128 0,1-2-128 0,-1 2 160 15,0 1-160-15,0 3 160 0,1 5-160 0,-1-1 0 16,-2 0 0-16,3 2 0 0,1 0 128 0,-3 6-128 0,-2-1 0 15,-2 3 128-15,3-4-128 0,0 7 0 0,-1 1 0 0,1 5 0 32,0 1-640-32,-3 5 0 0,0 3 0 0,3 5-12624 0,-3-4-2544 0</inkml:trace>
  <inkml:trace contextRef="#ctx0" brushRef="#br0" timeOffset="512.22">5297 5651 20271 0,'0'0'1792'0,"0"0"-1424"16,0 0-368-16,0 0 0 0,0 0 1920 0,0 0 304 15,0 0 64-15,0 0 16 0,0 0-1664 0,5 10-320 16,-5-10-64-16,0 0 0 0,0 0 224 0,11 4 48 16,-11-4 16-16,0 0 0 0,10-1-112 0,1-3-32 15,-1-1 0-15,-2 0 0 0,-2-1-96 0,2 0-32 16,3-2 0-16,-1-1 0 0,0 0-144 0,1-3-128 16,1 2 144-16,1-1-144 0,0 1 128 0,0-3-128 15,-2 2 0-15,2 2 144 0,2-1-144 0,-3-1 0 16,-6 1 0-16,1 1 0 0,-2 0 128 0,-5 9-128 15,4-9 128-15,-4 9-128 0,-6-12 256 0,0 4-16 16,-1 3-16-16,-3 1 0 0,-6 1 80 0,-1-1 16 0,0 2 0 0,-2 2 0 16,-5 1-192-16,1 4-128 0,-1-2 192 0,1 3-192 15,0 1 0-15,-1 2 0 0,1 3 0 0,3-2 0 16,3 3 0-16,1 2 0 0,2 0 0 0,2 5 0 16,5-2 224-16,0 2-16 0,2 0 0 0,4 5 0 15,1 4 64-15,3 1 16 0,4 0 0 0,1 1 0 16,0 0-288-16,2-1 0 0,3-1 0 0,1 0 0 15,1-1 0-15,0 0 0 0,2-2 128 0,-1-5-128 16,-2-3 0-16,3-4 0 0,3-1-176 0,-2-2 176 16,0-1-656-16,2-2-32 0,-1 0 0 15,6-4-10256-15,3-4-2064 0</inkml:trace>
  <inkml:trace contextRef="#ctx0" brushRef="#br0" timeOffset="939.37">6422 4773 27647 0,'0'-15'2448'0,"-1"-2"-1952"16,0 0-496-16,1 0 0 0,0-4 1712 0,0 2 240 15,-2-1 48-15,0 3 16 0,-2 1-1136 0,0 2-240 0,-1 1-32 0,-1 0-16 16,-1 0-288-16,-3 3-64 0,0 2-16 0,0 4 0 16,2 6-224-16,-4 5 0 0,-4-7 0 0,-2 4 0 15,-5 1 0-15,-1 2-240 0,2 2 48 0,-8 4 16 16,-7 1 176-16,4 4-192 0,3 5 192 0,1 4-192 16,2 0 192-16,3 10 0 0,5 6-144 0,2 0 144 15,1-1 224-15,4 1 112 0,2-3 32 0,2-1 0 16,-2-2 96-16,-1 3 32 0,3 10 0 0,2 6 0 15,-1 0-336-15,1 4-160 0,-1 1 160 0,1-2-160 16,0-5 144-16,3-3-144 0,-1-1 128 0,1-5-128 16,0 2 144-16,2-2-144 0,1-1 160 0,1-4-160 15,2-2 0-15,0-4 0 0,1-3 0 0,-1-6 0 16,0-3-640-16,1-2-112 0,0-6-16 0,1 1-16 16,2-5-1744-16,-7-10-352 0,0 0-64 0,0 0-10832 15</inkml:trace>
  <inkml:trace contextRef="#ctx0" brushRef="#br0" timeOffset="1160.16">5607 5510 26719 0,'0'0'2368'0,"0"0"-1888"16,0 0-480-16,0 0 0 0,0 0 3056 0,0 0 512 15,20-4 96-15,6 0 32 0,4-1-2656 0,5 1-528 16,3 0-96-16,2-2-32 0,3-3 64 0,3-1 16 16,2 0 0-16,3 0 0 0,1-2-336 0,4 3-128 0,2 0 0 0,-2 1 0 31,-3-1-1456-31,-2-2-384 0,-3 0-80 0,-3-4-9712 0,-2 1-1936 0</inkml:trace>
  <inkml:trace contextRef="#ctx0" brushRef="#br0" timeOffset="1753.96">7953 5026 21183 0,'0'0'944'0,"0"0"192"0,0 0-912 0,0 12-224 0,0 2 0 0,4 2 0 16,-1 1 4336-16,5-1 816 0,1 5 160 0,2 1 48 15,-2 5-4336-15,0 1-880 0,0 3-144 0,0 1 0 16,1 2 0-16,-3 1 0 0,0 1 0 0,-1 0 0 15,1-2 0-15,-2 0 0 0,-2-1 0 0,-1-5 0 16,0-2-1216-16,-2 2-192 0,-2-2-16 0,0-3-16 16,-1-1-2528-16,-1-1-496 0</inkml:trace>
  <inkml:trace contextRef="#ctx0" brushRef="#br0" timeOffset="1938.33">7796 5324 36511 0,'-9'-9'1616'0,"9"9"336"0,-9-4-1568 0,9 4-384 16,0 0 0-16,0 0 0 0,0 0 832 0,8-7 64 15,2 3 32-15,5 2 0 0,3-2-512 0,3-2-96 0,3 3-32 0,3-1 0 16,0-2-288-16,2 1 0 0,-1 1 0 0,1 0 0 31,1 0-2176-31,1 3-352 0,3-1-64 0,-1-1-12896 0</inkml:trace>
  <inkml:trace contextRef="#ctx0" brushRef="#br0" timeOffset="2259.65">8421 5421 6447 0,'4'8'576'0,"1"0"-576"0,1 1 0 0,2 0 0 16,0 3 5856-16,0 0 1056 0,0 0 224 0,-1 1 32 16,3-2-5088-16,-3 0-1024 0,0-1-208 0,-2 1-32 15,0 2-400-15,-1-2-80 0,0 0-16 0,-3 1 0 16,-1-1 0-16,0-11 0 0,-1 9 0 0,0 2 0 0,-3-1-128 0,4-10-48 15,0 0 0-15,-7 8 0 0,7-8 0 0,-6 5 0 16,6-5 0-16,0 0 0 0,0 0 96 0,0 0 16 16,-9-4 0-16,9 4 0 0,-7-6 320 0,7 6 80 15,-4-13 16-15,3 0 0 0,1-5 80 0,0 1 16 16,1-3 0-16,2 0 0 0,0 2-176 0,-1-3-16 16,1-1-16-16,-1-1 0 0,2-3-288 0,0 2-48 15,0-2-16-15,1 3 0 0,2 2-208 0,-2 1 0 16,2 1 0-16,0 0 0 0,3 1 0 0,-1 5 0 15,1-1 0-15,-1 5-160 0,0-3-176 0,2 4-48 16,-1-2 0-16,1 2 0 16,-1 3-1632-16,2-2-336 0,0 3-64 0,3 2-16 15,3-2-1296-15,3 2-272 0</inkml:trace>
  <inkml:trace contextRef="#ctx0" brushRef="#br0" timeOffset="2741.01">9093 5244 23951 0,'0'0'1056'0,"0"0"224"0,0 0-1024 0,0 0-256 0,0 0 0 0,0 0 0 16,0 0 2736-16,0 0 480 0,0 0 112 0,0 0 0 16,0 0-2240-16,0 0-464 0,0 0-96 0,0 0-16 15,0 0-16-15,0 0-16 0,0 0 0 0,0 0 0 16,-11-5-288-16,-2 5-64 0,-2 5-128 0,-2 2 192 16,-1 2-192-16,-1 3 0 0,-4 3-144 0,1 1 144 15,-1-1 0-15,-1 4 0 0,1-4-128 0,2 6 128 16,1-3 0-16,3 3 0 0,4 0 0 0,3 0 0 15,2-1 128-15,0-1-128 0,-1-2 192 0,5 0-192 0,4 0 192 0,4-1-192 16,-2-1 192-16,1 0-192 0,3-2 128 0,0-3-128 16,2-2 0-16,1 2 0 0,0 1 0 0,4-5 128 15,2-3-128-15,-1 0 0 0,-1-2 0 0,1-1 0 16,2-3 0-16,1 1 0 0,-1 0 0 0,1-2 0 16,1-2-208-16,0-1 80 0,-1 1 128 0,0-3 0 15,-1 0 0-15,-1-2 0 0,0 1 0 0,-2-2 0 16,-2 0 0-16,1-2 0 0,-1 0 0 0,-4-3 0 15,1-2 0-15,-3 4 0 0,2-4 0 0,-2 5-160 16,0 0 160-16,-1 1-160 0,-1-3 0 0,-1 6 0 16,0 1 0-16,-2 9 0 0,0 0 160 0,0 0 0 15,0 0 0-15,0 0 0 0,0 0 0 0,0 0 128 0,0 0 0 16,0 0 0-16,-4 11 144 0,1 1 48 16,1 0 0-16,2-1 0 0,0-11 224 0,0 15 48 0,0-1 16 15,1 1 0-15,0 3-208 0,2-4-32 0,-1 2-16 0,1-3 0 16,0 1-352-16,1 2 128 0,-2-5-128 0,2 3 0 15,0-3 0-15,1 1-240 0,-5-12 48 0,8 10 0 32,-1-2-2800-32,-7-8-544 0</inkml:trace>
  <inkml:trace contextRef="#ctx0" brushRef="#br0" timeOffset="2943.6">9487 5434 45087 0,'0'0'2000'0,"-1"12"416"0,1 1-1936 0,4 4-480 16,0-1 0-16,2 2 0 0,2 2 144 0,-1-5-144 15,-1 0 128-15,-1-2-128 0,0 0 0 0,1-3 128 16,-1-1-128-16,0 0 0 16,-1-1-608-16,-1 1-208 0,-3-9-32 0,0 0-16 15,0 0-2912-15,0 0-592 0,0 0-112 0,0 0-32 0</inkml:trace>
  <inkml:trace contextRef="#ctx0" brushRef="#br0" timeOffset="3101.03">9504 5119 27647 0,'0'0'2448'0,"0"0"-1952"16,0 0-496-16,-9-3 0 0,-5-3 3392 0,3 2 592 0,11 4 112 0,0 0 32 15,0 0-3232-15,-6 5-656 0,6-5-240 0,0 0 176 16,0 0-176-16,0 0 0 0,0 0 0 0,2 13 0 31,2-2-2944-31,-4-11-608 0</inkml:trace>
  <inkml:trace contextRef="#ctx0" brushRef="#br0" timeOffset="3490.33">9744 5464 25791 0,'0'0'1152'0,"0"0"224"15,0 0-1104-15,7 8-272 0,-7-8 0 0,9 11 0 0,-2-5 2304 0,-7-6 384 16,8 8 96-16,-1 1 16 0,-3 0-1792 0,-2-1-368 16,-2-8-64-16,3 9 0 0,-3-9-288 0,3 11-48 15,-3-11-16-15,2 13 0 0,-2-13-224 0,1 6 0 16,-1-6 0-16,0 0 0 0,0 0 0 0,0 0 0 16,0 0-176-16,0 0 176 0,0 0 0 0,0 0 0 15,0-11 0-15,0-1 0 0,2-1 0 0,-2 0 0 16,0-3 160-16,2-1-160 0,1 0 256 0,0 0-48 15,-2-4-16-15,3 6 0 0,1-2-64 0,2 2 0 16,-1 4-128-16,2-2 192 0,0 2 16 0,2 5 0 16,2 0 0-16,0 3 0 0,-2-1 48 0,3 1 0 15,3 0 0-15,1 6 0 0,0 1-48 0,0 1 0 16,1 2 0-16,0 2 0 0,-1 3 160 0,1-1 16 0,0 0 16 16,2 0 0-16,0 2-144 0,-2 1-16 15,0 0-16-15,0 0 0 0,2 3 48 0,-3-1 16 16,-1-2 0-16,-1 0 0 0,1 1-288 0,-2-3 0 0,-1-1-208 0,0 0 80 31,-1-1-1328-31,-3-1-256 0,-2-1-48 0,0-1-16 16,-7-7-2064-16,8 5-432 0</inkml:trace>
  <inkml:trace contextRef="#ctx0" brushRef="#br0" timeOffset="4174.14">11452 4468 23727 0,'0'0'1040'0,"0"0"240"16,-12 4-1024-16,0 2-256 0,1-1 0 0,-1 1 0 16,0 3 976-16,0-1 160 0,1 3 16 0,-1-2 16 15,-1 0-352-15,0 0-80 0,1 1-16 0,0 1 0 0,-1 2-176 0,-1 3-32 16,-2 1-16-16,1 1 0 0,-1 1-224 0,-1 7-32 16,-1 4-16-16,-3 4 0 0,-2 1 16 0,-2 3 0 15,-1 5 0-15,0 0 0 0,-3 2 128 0,2 2 16 16,1 2 16-16,2 2 0 0,2 2 112 0,2 1 32 15,3 1 0-15,3-4 0 0,1-1-16 0,4 1 0 16,4-5 0-16,3-2 0 0,6-5-240 0,3-2-48 16,1-6-16-16,3-1 0 0,2 0-96 0,4-3-128 15,2 1 176-15,1-2-176 16,5-1-416-16,3-5-192 0,2-3-32 0,2-1-16 16,2-2-2624-16,-1-2-528 0,11-1-96 0,-6-6-32 0</inkml:trace>
  <inkml:trace contextRef="#ctx0" brushRef="#br0" timeOffset="4949.17">11731 5055 24879 0,'0'0'2208'0,"0"0"-1760"16,0 0-448-16,0 0 0 0,0 0 1712 0,4 13 256 15,-2 0 48-15,2 2 16 0,0-2-1328 0,1 2-256 16,1 3-48-16,-1 5-16 0,0 0-64 0,2 6-32 16,-2 5 0-16,1-2 0 0,1 1-288 0,-1-1 128 15,0-2-128-15,0 2 0 0,-1-2 160 0,2-4-160 16,-2 0 128-16,2-4-128 0,-2-1 0 0,0 0 0 16,-1-6 128-16,0 1-128 0,-2-2-192 0,1-2-64 15,0-3 0-15,-3-9-16 16,4 8-2000-16,-4-8-400 0</inkml:trace>
  <inkml:trace contextRef="#ctx0" brushRef="#br0" timeOffset="5358.32">11608 4973 11967 0,'0'0'528'0,"0"0"112"0,0 0-512 0,0 0-128 0,0 0 0 0,0 0 0 16,13-1 5984-16,2 2 1168 0,0 2 224 0,4 0 48 15,-1 1-5888-15,1 2-1168 0,1 0-240 0,-1 5-128 16,1-2 240-16,0 2-32 0,0 1 0 0,1 1 0 16,1 0-208-16,-1 2 0 0,0-2 0 0,1 1 0 0,1 2 0 0,-1-1 0 15,-3 1 0-15,1-2 0 16,-1 1 0-16,0-1 0 0,-4 0 128 0,1 2-128 0,0 2 0 0,-1-2 0 15,0 1-192-15,-2 0 192 0,-2-2 0 0,0 4-128 16,-2 1 128-16,-3 3 0 0,-2 3 0 0,-1-2-192 16,-3-1 192-16,-1-1-160 0,-2 1 160 0,-1-1 0 15,-1 1 0-15,-3-1 0 0,-1-3 0 0,-2 0 0 16,-3-1 0-16,1-4 128 0,3 2-128 0,-2-3 144 16,-4-1-144-16,-1-1 160 0,-1-3-160 0,0 1 160 15,0 0-160-15,-1-2 160 0,0-2-160 0,1 0 0 16,-1-2 0-16,2-2 128 15,0-1-528-15,2-1-112 0,-1-2-32 0,0-2 0 16,0 0-1872-16,1 0-368 0,2-3-80 0</inkml:trace>
  <inkml:trace contextRef="#ctx0" brushRef="#br0" timeOffset="5809.92">12320 4685 32367 0,'0'0'1424'0,"-10"-3"304"0,-1 1-1376 15,2 0-352-15,0 2 0 0,9 0 0 0,0 0 256 0,0 0 0 16,0 0-16-16,0 0 0 0,0 0 272 0,0 0 64 16,-9 4 16-16,9-4 0 0,0 0-16 0,0 0-16 15,0 0 0-15,4 9 0 0,2 0 32 0,2-2 16 16,3 1 0-16,-1 1 0 0,0 0-80 0,3 3-16 16,2 1 0-16,2 2 0 0,0-1-208 0,2 4-48 15,5 1-16-15,1 2 0 0,1 1-240 0,4 2 0 16,1 1 0-16,0 2 0 0,0 0 0 0,1 5 0 15,-1-2 0-15,-4 0 0 0,-1 0 0 0,-1 1 0 16,-4 1 0-16,-1 5 0 0,-3-1 0 0,-2 4 0 0,-2-4 0 0,-2 1 0 16,-2-3 0-16,0 1-160 0,-3-8 160 0,-2 2-128 31,-1-3-240-31,-3-3-32 0,-1-1-16 0,-2-2 0 16,-2-2-272-16,0 2-48 0,-4-3-16 0,-3-3 0 15,-1 2-2128-15,-4-3-448 0</inkml:trace>
  <inkml:trace contextRef="#ctx0" brushRef="#br0" timeOffset="7641.87">7009 7028 13823 0,'0'0'608'0,"0"0"128"0,-8 5-592 0,8-5-144 16,0 0 0-16,-5 8 0 0,5-8 4048 0,-5 7 784 15,5-7 160-15,0 0 16 0,-4 10-3504 0,4-10-704 16,0 0-144-16,-2 10-16 0,4-1 160 0,-1 0 32 16,-1-9 16-16,3 15 0 0,-1-2-496 0,1 1-96 15,-1 2-32-15,1 1 0 0,-3 0-224 0,0 5 0 16,0-3 0-16,0 1 0 0,-1 2 0 0,-2 3 0 15,0-2 0-15,0 5 0 0,-1 2 0 0,0-2 0 16,0-4 0-16,1-2 0 0,1-3 0 0,0-3 0 16,1-3 0-16,4 3 0 15,0 3-512-15,3-4 16 0,-1-7 0 0,-5-8-10416 0,10 1-2080 0</inkml:trace>
  <inkml:trace contextRef="#ctx0" brushRef="#br0" timeOffset="8282.44">7281 6723 3679 0,'-10'-12'160'0,"2"7"32"0,-1-1-192 0,0 1 0 16,-2 3 0-16,2-4 0 0,1 2 7104 0,1 1 1360 15,-1-1 288-15,1 0 48 0,1 1-7056 0,6 3-1408 16,-11-5-336-16,1 4 0 0,-2 1 0 0,-1 2 0 16,0 2 0-16,-1-1 0 0,-1 3-160 0,-2 3 32 15,0 3 0-15,-1 0 0 0,0-2 128 0,-2 2-192 16,0 0 192-16,-3 5-192 0,1 2 336 0,-3 2 64 15,-2 1 16-15,-2 6 0 0,-2-1 288 0,0 2 64 16,-2-2 16-16,1 2 0 0,-2-1 176 0,2 1 48 16,4 1 0-16,2 0 0 0,2 0-176 0,3 1-16 15,3-3-16-15,4 2 0 0,3 2-192 0,2 4-32 16,4 1-16-16,2 4 0 0,2 2-208 0,2 0-32 0,2 0-128 16,2 0 192-16,2 0-192 0,2-5 0 0,3-2 0 0,1 1 0 15,2-3 0-15,4-1 0 0,1 1-160 0,6-4 160 16,3-2-128-16,1-1 128 0,0-2-128 0,3-4 128 15,1-3 0-15,-1-5 0 0,-1-3 0 0,2-6-128 16,1-1 128-16,3-7-192 0,1-5 192 0,3-3-192 16,2 0 192-16,1-4 0 0,1-3 0 0,1 0 0 15,1 0 0-15,-6-5 0 0,-7-4 0 0,-4 1 128 16,1-4-128-16,-4-3 176 0,-1-3-176 0,-3-3 192 16,0-5-64-16,-3-7-128 0,-3-4 192 0,-2-1-64 15,-3 0-128-15,-4-1 0 0,-2 1-160 0,-1-1 160 16,-4-2-256-16,-3 3 64 0,-3 4 0 0,-2-2 0 15,-5 5 192-15,-1 6 0 0,-3 4 0 0,-3 4 0 0,-3 4 128 16,-1 3 80-16,-3 3 16 0,-3 7 0 0,-3 2-224 0,-5 5 0 16,-4 1 128-16,-1 4-128 15,-4 1-512-15,0 5-128 0,-1 1-48 16,2 0 0-16,1 1-2192 0,4-2-432 0,5 1-80 0</inkml:trace>
  <inkml:trace contextRef="#ctx0" brushRef="#br0" timeOffset="10892.18">8415 7202 10127 0,'0'0'448'0,"0"0"96"0,0 0-544 0,0 0 0 16,0 0 0-16,0 0 0 0,0 0 3200 0,0 0 512 0,0 0 128 0,11 4 0 15,-11-4-2288-15,10 2-464 0,-10-2-80 0,11 0-32 16,-11 0 16-16,12 1 0 0,-12-1 0 0,0 0 0 16,10 4-256-16,-10-4-48 0,12 2-16 0,-3 2 0 15,-9-4-192-15,0 0-32 0,8 9-16 0,-2 2 0 16,1-1-208-16,-2 2-32 0,0 1-16 0,-1 1 0 16,-1 1-48-16,-1 4-128 0,1 1 192 0,-1 3-64 15,0 1 128-15,-1 2 32 0,-1-3 0 0,0 5 0 16,0 0 32-16,-1 2 16 0,-1-4 0 0,2 0 0 15,2 2-128-15,-2-7-16 0,-2 1-16 0,1-4 0 16,0 2-48-16,0-5 0 0,-1 0 0 0,1 0 0 16,0 1 32-16,-1 1 0 0,0-3 0 0,-1-1 0 15,2-1-160-15,-2-2 160 0,3-10-160 0,0 0 160 16,0 0-160-16,0 0 192 0,0 0-192 0,0 0 192 0,0 0 16 0,-5-10 16 16,1-2 0-16,1-1 0 0,1 0 48 0,1-1 16 15,1-2 0-15,0-5 0 0,-2-5-48 0,2-1-16 16,0-2 0-16,2-3 0 0,-1-6-96 0,1-3 0 15,0 2-128-15,0-4 192 0,0-2-192 0,-2 0 0 16,1 5 0-16,0 3 0 0,-1 5 0 0,2 2 0 16,0 0 0-16,-1 2 0 0,-1 1 144 0,3 0-144 15,1 1 128-15,0 2-128 0,-1 1 0 0,-1 1 0 16,5 2 0-16,0 0 0 0,3 3-128 0,1 1 128 16,1-1-160-16,2 2 160 0,2 6-192 0,4 0 48 15,0-1 16-15,5 6 0 0,1 4 0 0,2 0 0 16,0-3 0-16,0 6 0 0,-1 2 128 0,-1 4-160 15,-1 0 160-15,-2 0-160 0,-2-1 160 0,-1 3-160 0,-4 0 160 0,-2 2-160 16,-1 0 160-16,-3 2 0 0,-3-2-144 0,-3 0 144 16,-4 1 0-16,-3 2 0 0,-1-5-144 0,-1 5 144 15,0 0 0-15,-3-2 0 0,-2-1 0 0,-1 0 0 16,-1 0 128-16,-1 0-128 0,-2-4 0 0,2 2 144 16,-3-1-144-16,-2 1 0 0,-3-1 0 0,0 3 0 15,0-1 0-15,0 1 128 0,2-1-128 0,-2-1 0 16,0 0 0-16,-1 1 0 0,0-1 0 0,1 2 0 15,1 2 0-15,3 0 0 0,3-2 0 0,1-2 0 16,1-3 0-16,3 3-224 0,3-3 48 0,0 1 16 16,6-9-544-16,0 0-128 0,0 0 0 15,0 0-16-15,0 0-3104 0,0 0-608 0</inkml:trace>
  <inkml:trace contextRef="#ctx0" brushRef="#br0" timeOffset="11277.16">9361 6960 19343 0,'0'0'848'0,"0"0"192"0,0 0-832 0,0 0-208 0,-9 4 0 0,9-4 0 16,-8 10 3424-16,8-10 640 0,-7 8 128 0,2 1 32 16,0 0-3200-16,5-9-624 0,0 11-128 0,0 2-16 15,0-3 32-15,2 3 16 0,4-4 0 0,0 3 0 16,1 1-144-16,-1 0-32 0,-1 1 0 0,5 2 0 15,1 1-128-15,-2 1 128 0,-3-1-128 0,-1 0 128 16,1 3-128-16,0-2 0 0,-3 0 0 0,0-3 128 16,-2 0-128-16,1-2 0 0,-2 0 0 0,1-2 0 15,-1-11-304 1,3 10-144-16,-3-10-16 0,0 0-10320 0,0 0-2064 0</inkml:trace>
  <inkml:trace contextRef="#ctx0" brushRef="#br0" timeOffset="11456.42">9505 6725 28559 0,'0'0'2544'0,"-7"-4"-2032"16,7 4-512-16,0 0 0 0,-8-6 2096 0,8 6 320 16,0 0 64-16,0 0 16 15,0 0-2368-15,0 0-480 0,0 0-96 0,8 6 0 16,-8-6-2416-16,7 8-464 0,-7-8-112 0,13 13-16 0</inkml:trace>
  <inkml:trace contextRef="#ctx0" brushRef="#br0" timeOffset="11914.11">9898 7114 11967 0,'0'0'1072'0,"0"0"-864"0,0 0-208 0,0 0 0 16,0-11 3744-16,0 11 704 0,-4-10 144 0,3 1 16 0,1 9-3472 0,0-11-704 15,-2 1-144-15,2 1-32 0,0-3 128 0,0 3 32 16,2 0 0-16,-2-2 0 0,-3 5-256 0,0-2-160 15,3-4 192-15,-4 6-192 0,-3-1 192 0,0 3-192 16,1-1 192-16,-1 2-192 0,-1 1 336 0,-1 1-32 16,0 1-16-16,-3 2 0 0,2 5 96 0,-1-1 32 15,-2 2 0-15,0 2 0 0,0 2 32 0,2-1 0 16,-1 2 0-16,1 1 0 0,1 0-32 0,1 1 0 16,2 0 0-16,1 0 0 0,1-2-176 0,1 1-48 15,0 0 0-15,1 2 0 0,-1 0-192 0,2 1 176 16,-1 1-176-16,0 0 160 0,1 2-160 0,1-1 0 15,1 1 0-15,1-3 0 0,1 0 0 0,2-2 128 16,2 0-128-16,1 0 0 0,1 0 0 0,0-4 0 0,1-4-144 16,4-2 144-1,3 0-672-15,2-3-32 0,0-2 0 0,3-2 0 16,1 0-128-16,1-1-16 0,-3 2-16 0,4-3 0 16,2-1-2304-16,0-3-464 0</inkml:trace>
  <inkml:trace contextRef="#ctx0" brushRef="#br0" timeOffset="12295.72">10118 6558 37311 0,'0'0'1664'0,"0"0"320"0,-4-5-1584 0,4 5-400 15,0 0 0-15,0 0 0 0,0 0 192 0,0 0-32 16,0 0-16-16,-1 10 0 0,0 1-144 0,1 1 0 16,0-1 0-16,1 5 0 0,0 4-160 0,2-1 160 15,-1 3 0-15,2 3-144 0,3 1 144 0,-1 3 0 16,0 2-144-16,0 2 144 0,3 5 0 0,0-2 0 15,-1-1 0-15,-1 0 0 0,-1 1 0 0,1-1 0 16,-2-3 0-16,0 0 0 0,-1-1 0 0,0 0 0 16,0-2 0-16,-3 2 0 0,-2-3 0 0,0-1 0 0,-2 4 128 15,2-1-128-15,-2-2 0 0,2-4-144 0,-2-3 144 0,2-2-208 32,0-1-1552-32,-1-6-304 0,1-3-64 0,1-9-12240 0</inkml:trace>
  <inkml:trace contextRef="#ctx0" brushRef="#br0" timeOffset="12684.44">10477 6910 32879 0,'0'0'1456'0,"0"0"304"0,0 0-1408 0,0 0-352 0,0 0 0 0,-9 6 0 0,-1-1 0 0,10-5 0 15,-5 10 0-15,-1-2 128 0,-5 1-128 0,2 0 144 16,3 2-144-16,-4 2 160 0,0-3 0 0,0 3 0 16,-2 3 0-16,0-2 0 0,-1-1-32 0,0 0 0 15,1-1 0-15,2 0 0 0,-1 1 384 0,1-3 64 16,0-1 0-16,1 2 16 0,-1-3-96 0,4-1-32 16,-1 0 0-16,1 1 0 0,-2 2-208 0,1-1-64 15,1-1 0-15,2-1 0 0,4-7 176 0,-4 10 16 16,3 2 16-16,0-3 0 0,1 1-32 0,3 3-16 15,3-2 0-15,1-5 0 0,4 1 224 0,3-2 32 16,3 0 16-16,4 2 0 0,1-5-240 0,2 2-64 0,0 0 0 16,3 0 0-16,0-4-192 0,0 0-128 0,1-1 128 15,-2 2-128-15,-1 2 0 0,-2-1-192 0,-2 1 32 0,-2 1 0 32,-2 0-560-32,-2 2-112 0,-2-2-32 0,-2 1 0 15,-1 2-2272-15,-10-7-448 0,7 10-80 0</inkml:trace>
  <inkml:trace contextRef="#ctx0" brushRef="#br0" timeOffset="14795.79">12079 6989 1839 0,'0'0'160'0,"0"0"-160"0,0 0 0 0,0 0 0 16,0 0 912-16,0 0 160 0,0 0 16 0,0 0 16 15,0 0 1008-15,0 0 208 0,0 0 48 0,0 0 0 16,0 0-448-16,9-4-64 0,-9 4-32 0,0 0 0 15,0 0-496-15,0 0-112 0,9-4 0 0,-9 4-16 16,0 0-48-16,0 0 0 0,0 0 0 0,0 0 0 0,0 0-192 0,0 0-32 16,0 0-16-16,5-7 0 0,-5 7-272 0,0 0-48 15,-1-10-16-15,1 10 0 0,0-8-128 0,0 8-16 16,-6-9-16-16,-1 1 0 0,1 0-272 0,0 2-144 16,1-1 160-16,-1 3-160 0,-5 2 160 0,-1 0-160 15,-1 2 160-15,0 2-160 0,-2 0 192 0,0 1-64 16,1 1-128-16,0 1 192 0,-3 1-48 0,1 2-16 15,0 1 0-15,2 2 0 0,0 1 16 0,1 1 0 16,0 1 0-16,1 0 0 0,0-1-16 0,-1 0-128 16,0 2 192-16,0 2-64 0,1 2-128 0,1-2 0 15,-1 0 0-15,3-1 0 0,0-2 0 0,2 2 0 16,3-3 0-16,3 0 0 0,1-1 144 0,1-1 0 16,2 1 0-16,1 0 0 0,1-3-144 0,1 0 0 0,-6-9 0 15,11 8 0-15,-1-2 0 0,1 0 0 0,1-1 128 0,-1-4-128 16,1-1 0-16,-2-1 0 0,5 1 0 15,-1-5 0-15,0-1 0 0,-1 0 0 0,1-1 0 0,-1 2 0 16,-2-3 0-16,0-2 0 0,-3-1 0 0,-1 2 0 16,2-2 0-16,-3 3 0 0,-4-5 160 0,0 2-160 15,-2-2 432-15,0 0-32 0,0 3 0 0,-2-3 0 16,0 1 48-16,0 0 16 0,2 1 0 0,0 0 0 16,-2 2-272-16,2 9-64 0,0-9-128 0,0 9 192 15,0 0-192-15,0 0 0 0,0 0 0 0,0 0 0 16,0 0 0-16,0 0 0 0,4 14 0 0,0-1 0 15,-2 0-176-15,1-1 176 0,1 4-160 0,-2-1 160 16,1 0-192-16,-2 0 48 0,-1 0 16 0,-1 2 0 0,-2 1-16 16,-1-1 0-16,1-4 0 0,0 1 0 0,0-1-64 15,2-1-16-15,1-12 0 0,0 12 0 16,0-12-1312-16,0 0-272 0,0 0-48 0,7 11-16 16,-7-11-1056-16,0 0-208 0,10 0-32 0</inkml:trace>
  <inkml:trace contextRef="#ctx0" brushRef="#br0" timeOffset="15268.61">12312 7005 35007 0,'0'0'1552'0,"-8"2"320"0,-1 2-1488 0,0 3-384 0,1 7 0 0,2-1 0 15,1 2 1456-15,1 1 208 0,1 1 64 0,1 0 0 16,-2-3-1536-16,1 2-192 0,0-1-240 0,1 1 48 16,-2 2 192-16,1-1-160 0,3-4 160 0,0 2-160 15,0 0-96-15,2-3-32 0,0 0 0 0,1-3 0 16,-3-9 64-16,0 0 16 0,0 0 0 0,0 0 0 16,0 0 208-16,0 0 128 0,0 0 0 0,4-7-128 15,-4 7 320-15,8-11-32 0,-3-1-16 0,0-1 0 16,0-3 0-16,0 3 0 0,1-1 0 0,-1-2 0 15,0-1-96-15,0 0-32 0,2-1 0 0,1 0 0 16,-1 0-144-16,3-1 0 0,-1 0 0 0,-1 3 0 16,1 3 0-16,0 1 0 0,-1 3 0 0,-1 4 0 0,-7 5 0 15,11-4 0-15,-1-1 0 0,1 4 0 0,0 2 240 0,1 3-48 16,-1 1 0-16,0 0 0 0,2 2 80 0,2-1 16 16,-2 1 0-16,1-1 0 0,0 3-64 0,1 2-16 15,-4-1 0-15,1 3 0 0,-1 0-208 0,-1 0 0 16,-1-1 0-16,0 1 0 0,-2 3 0 0,-1-2 0 15,0-1 0-15,-2 1 0 0,-2 1-320 0,2-1-16 16,0-1 0-16,0 0 0 16,-2 0-256-16,5 0-48 0,3 2-16 0,-3-6 0 15,-7-9-1712-15,0 0-320 0,0 0-80 0,0 0-12336 0</inkml:trace>
  <inkml:trace contextRef="#ctx0" brushRef="#br0" timeOffset="16499.12">13989 6927 3679 0,'0'0'320'0,"0"0"-320"0,0 0 0 0,0 0 0 15,-3-9 4976-15,3 9 912 0,-4-8 192 0,4 8 48 16,-5-8-4272-16,5 8-864 0,-6-6-160 0,6 6-48 16,-11-1-192-16,2-2-32 0,-1 3-16 0,-1 3 0 15,-1-2-544-15,-1 4 0 0,0-1 0 0,-2 3 0 16,-3 2 0-16,-1 1-192 0,1 3 0 0,1-2 0 15,-1 2 192-15,-2 0 0 0,-1-2 0 0,4 4 0 16,6 2 0-16,-1-4 0 0,-1 0 144 0,1 0-144 16,0 2 208-16,2 0-48 0,1-1-16 0,4-1 0 15,3 2 80-15,1-2 16 0,0-2 0 0,1 2 0 16,1 0 16-16,4-2 16 0,3-3 0 0,0-2 0 16,-2 1-128-16,5-2-16 0,2 0-128 0,1-4 192 0,1-2-192 0,3-2-208 15,1 0 32-15,1-3 16 16,0 4-208-16,0-7-32 0,-1-1-16 0,-2 0 0 0,-2-2 176 0,-2 1 48 15,-2-1 0-15,-2 0 0 0,0 2 192 0,-1-3 240 16,-2 0-48-16,0 2-16 0,-1-2 304 0,0 3 64 16,-2 1 16-16,-3 9 0 0,5-7 0 0,-5 7 0 15,0 0 0-15,0 0 0 0,0 0-224 0,0 0-32 16,0 0-16-16,0 0 0 0,9 16-288 0,-4-2 160 16,-1-5-160-16,-4-9 128 0,0 0 192 0,0 0 16 15,0 0 16-15,0 0 0 0,5 11-192 0,-1-1-32 16,-4-10-128-16,5 12 192 0,-1-2-192 0,-4-10-192 15,5 9 48-15,-5-9 0 16,8 7-480-16,-8-7-80 0,9 6-32 0,-9-6 0 16,12 3-1344-16,-1-3-272 0,-11 0-48 0,11-3-10544 0</inkml:trace>
  <inkml:trace contextRef="#ctx0" brushRef="#br0" timeOffset="16756.62">14360 6562 18431 0,'0'0'1632'16,"0"0"-1312"-16,4 22-320 0,-4 1 0 0,-2-1 4592 0,-3-1 848 16,-5-2 160-16,4 5 32 15,2 2-4928-15,1 4-976 0,3 1-208 0,0 2-32 0,0-2 320 0,2 1 192 16,-1 4-192-16,0-3 192 15,1 4-576-15,-2-4 0 0,0-1 0 0,0-6 0 16,-2-1-560-16,2-3-112 0,0-1-32 0,2-3 0 16,-2-1-1744-16,0-5-368 0,0 0-64 0,0-12 0 0</inkml:trace>
  <inkml:trace contextRef="#ctx0" brushRef="#br0" timeOffset="17000.34">14643 6608 41407 0,'-1'12'1840'0,"0"1"368"0,-3 6-1760 0,1 6-448 0,2 4 0 0,0 7 0 31,-1-2-416-31,1 9-160 0,1 7-48 0,-1-3 0 0,-2-4 432 0,0 0 192 0,1-4-192 0,-1-4 192 31,1-3-528-31,-2-3 16 0,0-3 0 0,1 0 0 0,1 6-1776 16,-2-6-336-16,-1-5-80 0,1-1-6624 0,0 1-1312 0</inkml:trace>
  <inkml:trace contextRef="#ctx0" brushRef="#br0" timeOffset="17267.93">14179 6786 46127 0,'0'0'2048'0,"0"0"416"0,13 0-1968 0,0 0-496 15,3 0 0-15,2 2 0 0,3 2 0 0,1-2-160 16,-1 0 0-16,1-1 0 0,2 0 160 0,0 2 0 15,0-1 0-15,-1 0 0 0,2-2-256 0,-1-2-32 16,-2 0 0-16,1-1 0 16,-1 1-736-16,-1-1-128 0,-1-1-48 0,-2 0 0 15,-1-2-1648-15,0-1-336 0,0 1-64 0,-4 0-11344 0</inkml:trace>
  <inkml:trace contextRef="#ctx0" brushRef="#br0" timeOffset="18731.86">14436 6767 20271 0,'0'0'896'0,"0"0"192"15,0 0-880-15,0 0-208 0,13 1 0 0,-2-1 0 0,-11 0 1040 0,11-2 176 16,0-2 16-16,-1 1 16 0,2 2-432 0,1 1-96 16,-3-2-16-16,2 1 0 0,0 0-384 0,0 0-96 15,1-2-16-15,0 2 0 0,4 1-32 0,-2 0-16 16,1 0 0-16,1 0 0 0,0-4-160 0,2 2 192 16,2 1-192-16,1 1 192 0,0-2-192 0,-1-1 0 15,0 2 0-15,0-3 0 0,0 1 0 0,0-2 0 16,-3 0 0-16,0 2 0 15,-1-1-576-15,-1 2-32 0,-3-2-16 0,0 1-7552 16,-1 0-1504-16</inkml:trace>
  <inkml:trace contextRef="#ctx0" brushRef="#br0" timeOffset="19747.09">14988 6956 13823 0,'0'0'1216'0,"0"0"-960"15,-4 12-256-15,1-2 0 0,2 2 2624 0,1-2 464 16,1 1 112-16,3 2 0 0,-1-4-2480 0,-1 1-496 15,1 1-96-15,-1-3-128 0,-2-8 128 0,3 10-128 16,0-2 0-16,-2 2 0 0,0-3 128 0,-1 1-128 16,0 1 0-16,0-9 144 0,0 9 240 0,0-1 64 15,0-8 0-15,-1 10 0 0,1-1 544 0,0-9 112 16,-3 9 32-16,3-9 0 0,-1 8-128 0,1-8-32 16,0 0 0-16,0 0 0 0,-1 9-224 0,1-9-48 0,0 0-16 0,0 0 0 15,0 0-176-15,0 0-16 0,0 0-16 0,0 0 0 16,0 0-192-16,0 0-32 0,7-9-16 0,0 3 0 15,-3-2 16-15,0-1 0 0,-2-2 0 0,1-1 0 16,0-1 16-16,-1 2 16 0,1-6 0 0,-1 0 0 16,1-1-80-16,0-2-16 0,1-1 0 0,0 0 0 15,-2-2-192-15,2-3 144 0,1 0-144 0,2 1 128 16,-1 1-128-16,1 2 0 0,-1 3 0 0,2 2 0 16,-1 2 0-16,0 2 0 0,1 2 0 0,1 0 0 15,1 3-176-15,0 1 176 0,0 0-128 0,1 1 128 16,-1 4-192-16,1 1 64 0,0 1 0 0,1 3 0 15,-1 0-448-15,0 3-64 16,0-1-32-16,0 0 0 0,1 2-1552 0,-1-2-304 0,-2 1-64 0,0 1-12544 16</inkml:trace>
  <inkml:trace contextRef="#ctx0" brushRef="#br0" timeOffset="19960.5">15429 6914 16575 0,'0'0'736'0,"0"0"160"0,-3 11-720 0,0 2-176 15,0-2 0-15,3 8 0 0,2-2 4560 0,-1 2 880 16,-1-2 192-16,1 0 16 0,1-1-4512 0,-1-1-912 16,0 2-224-16,2-2 0 0,1-1 0 0,-2-1 0 0,0 0 0 15,0-1 0 1,1 0-656-16,-1-1-32 0,0-4 0 0,-2-7 0 15,0 0-1872-15,0 0-384 0,0 0-80 0</inkml:trace>
  <inkml:trace contextRef="#ctx0" brushRef="#br0" timeOffset="20134.91">15445 6640 28559 0,'0'0'1264'0,"0"0"272"15,-2-7-1232-15,2 7-304 0,0 0 0 0,0 0 0 16,0 0 2288-16,0 0 400 0,0 0 64 0,0 0 32 16,0 0-2784-16,0 0-576 0,0 0-96 0,0 0-10336 15,10-3-2048-15</inkml:trace>
  <inkml:trace contextRef="#ctx0" brushRef="#br0" timeOffset="20735.28">15725 6335 6447 0,'3'-13'576'0,"-2"5"-576"16,-1-5 0-16,0 2 0 0,0 3 6064 0,0 8 1104 15,0 0 208-15,0 0 48 0,0 0-5760 0,0 0-1168 16,0 0-240-16,-2 10-32 0,-3-1 224 0,1 2 64 0,1 5 0 0,-2 29 320 15,3-16-528-15,1 3-16 0,0 4 0 16,1 1-96-16,0 3 0 0,1-4-16 0,2 1 0 16,-2 0-176-16,2 5 192 0,-2-3-192 0,0 2 192 15,-2 2 0-15,0-3 16 0,-2 2 0 0,-1-4 0 16,-1-3-48-16,0-1-16 0,1-7 0 0,0 0 0 16,-1-2 32-16,1-4 0 0,3-3 0 0,-1-2 0 15,2-2 144-15,0-1 48 0,0-5 0 0,0 0 0 16,0-8-80-16,0 0-16 0,0 0 0 0,0 0 0 15,0 0-80-15,0 0-32 0,9 0 0 0,-9 0 0 16,11-9-160-16,-2 0 0 0,-3-4 144 0,1-3-144 16,-1-4 0-16,2 0 0 0,-3-3 0 0,2-1 0 15,0-1 0-15,2-6-128 0,1-7 0 0,-3 7 0 0,-2 11-32 0,1 6 0 16,1-2 0-16,1 6 0 0,-2 0 160 0,3 5 0 16,3 3 0-16,0-1-128 0,-2 3 128 0,3 0-192 15,3-1 192-15,0 2-192 0,-1 3 192 0,0 1 0 16,-2-1 0-16,1 1 0 0,0-1 0 0,1 1-160 15,-2 1 160-15,-2 1-160 0,-2 1 16 0,-1 3 0 16,-1-1 0-16,-2 3 0 0,-2 1-16 0,-2 3 0 16,-2 3 0-16,-2 0 0 0,-2-1 160 0,0 1 0 15,-2-3 0-15,-1 1 0 0,-1 0 0 0,-1 0 0 16,1-3 0-16,-2-1 0 0,1-2 160 0,-1 1-32 16,1-1-128-16,-1-2 192 0,0-1-192 0,0 0 0 0,0-2 0 15,-1-1 0-15,0-4-160 0,0-1 160 0,-1 0-128 16,-2-2 128-1,-2 0-512-15,0-1-32 0,1 0 0 0,2-2 0 16,-1-3-1392-16,1 1-288 0,0-2-48 0,-1 0-7632 0,0 0-1520 0</inkml:trace>
  <inkml:trace contextRef="#ctx0" brushRef="#br0" timeOffset="22222.95">16353 6939 14735 0,'0'0'1312'0,"0"0"-1056"0,-4-7-256 0,4 7 0 16,0 0 2336-16,0 0 416 0,0 0 64 0,0 0 32 15,0 0-1712-15,0 0-352 0,0 0-64 0,-10 3-16 16,10-3-256-16,-9 9-64 0,3-2-16 0,-1 2 0 16,0 1-144-16,1 1-32 0,2-2 0 0,0 1 0 15,1 2 64-15,0 2 16 0,3-1 0 0,0-1 0 16,-1 0 416-16,1 0 80 0,2-1 0 0,1 1 16 15,-2 0 112-15,2-1 0 0,-1 1 16 0,1 0 0 16,0-2-480-16,1 1-112 0,1-1 0 0,1-3-16 16,3-1-144-16,0-1-32 0,1 1 0 0,0-4 0 15,0-2-128-15,2 0 128 0,1-1-128 0,2 0 128 0,0-2-128 16,1-1 0-16,-2 0 0 0,1 0-176 0,-1-3 176 16,-1 0-160-16,-3-1 160 0,2 2-160 0,0-2 160 0,-2 0 0 15,1 0 0-15,-3-1 128 0,-1 0-128 0,0 0 0 16,-2 0 128-16,0-2-128 0,-1 3 192 0,-4 8-48 15,0 0 0-15,5-7 0 0,-5 7-144 0,0 0 192 16,0 0-192-16,0 0 192 0,0 0-64 0,0 0-128 16,10 9 192-16,-4 1-64 0,-6-10 0 0,5 11-128 15,0 0 192-15,1 1-64 0,-2 0-128 0,0-2 160 16,-1 1-160-16,1-1 160 0,-4-10-160 0,6 11 0 16,-6-11 0-16,7 7 0 0,-7-7-160 0,8 7-112 15,-8-7-32-15,11 4 0 16,-11-4-704-16,11 4-144 0,0-7-16 0,-11 3-16 15,10-5-736-15,1-2-160 0,-1 0-32 0,1-1-6960 0,-1-3-1392 0</inkml:trace>
  <inkml:trace contextRef="#ctx0" brushRef="#br0" timeOffset="22445.12">17019 6656 24879 0,'0'0'2208'0,"0"0"-1760"0,0 0-448 0,-2 13 0 16,1-1 3216-16,1 3 560 0,0 5 128 0,1 0 0 16,1 2-3168-16,0 3-736 0,1 1 0 0,0 1 0 15,-1 4 0-15,1 1 0 0,1 1 0 0,-2 3 0 16,1-5-288-16,-1 0 0 0,1-1 0 0,-2-5 0 16,-1 1-752-16,-1-4-160 0,-3-1-16 0,0-3-16 15,0-2-1808-15,-1-4-352 0,0-4-80 0,-2-1-7808 16</inkml:trace>
  <inkml:trace contextRef="#ctx0" brushRef="#br0" timeOffset="22641.47">16727 6854 37727 0,'0'0'1664'0,"0"0"352"0,0 0-1616 0,0 0-400 16,10-2 0-16,1 2 0 0,-1-3 464 0,0 2 16 15,2-1 0-15,1 2 0 0,2 0-128 0,0 0-32 16,2 0 0-16,1-1 0 0,2-2-544 0,2 1-112 0,-1-1-32 0,1 1 0 31,4 0-2624-31,-1 1-528 0,-2-2-96 0,-2 2-32 0</inkml:trace>
  <inkml:trace contextRef="#ctx0" brushRef="#br0" timeOffset="23036.43">17208 6886 8287 0,'0'0'368'0,"0"0"80"0,4 11-448 0,-4-11 0 0,0 0 0 0,8 12 0 16,-2-2 5264-16,1 2 976 0,-1-5 192 0,3-1 32 16,2-2-4544-16,-1 0-896 0,0-1-192 0,2-1-48 15,1-2-384-15,0-1-80 0,2-2 0 0,-1 1-16 16,2-1-176-16,1-1-128 0,1 0 144 0,-3-1-144 16,-3-1 128-16,0-2-128 0,0 0 0 0,-2 0 144 15,-2 2 112-15,-8 6 0 0,0 0 16 0,4-11 0 0,-2-3 304 0,1 1 48 16,0-2 16-16,-2 2 0 0,-2 2-256 0,-1-2-32 15,2 2-16-15,0 2 0 0,0 9-208 0,-1-10-128 16,-4-2 128-16,-3 4-128 0,-1 3 0 0,0 2 128 16,-2 3-128-16,0 2 0 0,-1-1 0 0,-1 3 0 15,0 1 0-15,-3 4 0 0,-2-1 0 0,0 4 0 16,-1 2 0-16,2 3 128 0,2 0-128 0,2 1 0 16,0 6 128-16,1-1-128 0,2 1 400 0,2-1 16 15,1 2 0-15,3 0 0 0,2-2 128 0,2-1 32 16,2-2 0-16,2 1 0 0,1-2-208 0,2 1-48 15,1-6 0-15,1 3 0 0,1-4-192 0,2-1-128 16,-2-3 128-16,4 0-128 0,0-1-256 0,1-2-112 0,1 0-16 16,1-1-16-1,1-5-736-15,2 0-144 0,1-3-16 0,-2-1-16 16,0 0-1696-16,0-3-320 0,5-1-80 0,-1-5-10880 0</inkml:trace>
  <inkml:trace contextRef="#ctx0" brushRef="#br0" timeOffset="24412.09">19119 6318 17855 0,'0'0'784'0,"0"0"176"0,0 0-768 0,0 0-192 0,0 0 0 0,0 0 0 16,0 0 1696-16,0 0 304 0,0 0 64 0,5-7 16 15,-2-3-608-15,-3 10-112 0,0 0-16 0,0 0-16 16,0 0-400-16,0 0-80 0,0 0-16 0,0 0 0 16,0 0-320-16,0 0-80 0,0 0-16 0,0 0 0 15,0 0-192-15,0 0-32 0,-1 13-16 0,-3-1 0 16,-4 3 80-16,-1 2 0 0,0 2 16 0,-3 5 0 16,-3 3-112-16,-3 6-32 0,-4 7 0 0,-1-1 0 15,-2 0 80-15,0-5 16 0,-1-7 0 0,-1 6 0 0,-2 1 96 16,2 4 0-16,2 0 16 0,0 1 0 15,-1-2-32-15,1 1-16 0,2-3 0 0,1-2 0 0,1-3-32 16,2-1-16-16,4-5 0 0,2-1 0 0,1-2-240 0,3-3 176 16,0-4-176-16,2-1 160 0,2-6-400 0,5-7-80 15,-5 5 0-15,5-5-16 16,0 0-1904-16,0 0-368 0,0 0-80 0,6-12-12240 16</inkml:trace>
  <inkml:trace contextRef="#ctx0" brushRef="#br0" timeOffset="24734.77">18622 6247 23039 0,'-8'-9'1024'0,"8"9"192"0,0 0-960 0,-9-3-256 0,9 3 0 0,0 0 0 15,0 0 2864-15,0 0 528 0,0 0 96 0,0 0 32 16,0 0-2496-16,0 0-480 0,12 8-96 0,0 4-32 15,0 4 64-15,-1 1 16 0,1 4 0 0,5 9 0 16,4 9 16-16,-3 0 0 0,-2-5 0 0,-3 0 0 16,0-1-144-16,-1 2-32 0,-1-5 0 0,1 3 0 15,0-5-208-15,-2 2-128 0,2 3 128 0,-2 2-128 16,-1-1 0-16,2 8 128 0,-1 6-128 0,1-5 0 16,-2-4 160-16,1-5-32 0,2-1-128 0,1-5 192 15,-1 0-192-15,0-2 0 0,-2-3 0 0,2-2-160 16,1-1 160-16,0-7 0 0,-1-4 0 0,1 2 0 31,0 1-384-31,1-3-32 0,0 0-16 0,-2-2 0 0,-4-2-2064 0,-8-5-432 0,10 3-80 0</inkml:trace>
  <inkml:trace contextRef="#ctx0" brushRef="#br0" timeOffset="25365.37">19240 7060 23951 0,'0'0'2128'0,"0"0"-1696"16,0 0-432-16,0 0 0 0,0 0 2496 0,4 12 432 0,-1 0 80 0,-3-12 0 16,5 10-2368-16,-1 2-496 0,-4-12-144 0,4 12 0 15,0-1 384-15,0 1-16 0,-2-2 0 0,0 0 0 16,-2-10-144-16,1 11-32 0,-1-11 0 0,2 11 0 15,-2-11 272-15,3 9 48 0,-3-9 16 0,0 0 0 16,0 0 112-16,0 0 0 0,0 0 16 0,0 0 0 16,0 0-128-16,10-3-16 0,1-1-16 0,-3-2 0 15,-3-3-144-15,3 0-32 0,0-3 0 0,-1 0 0 16,0 2-320-16,1-5 0 0,1 2 0 0,0-1 128 16,0 0-128-16,0-1 128 0,-1 0-128 0,1 3 128 15,-1 1-128-15,0 5 0 0,0-1 0 0,-8 7 0 16,0 0 0-16,0 0 0 0,10 6-128 0,-2 3 128 15,-2 3 0-15,-2 1 0 0,-1 0 0 0,0 0 0 0,-3 1 0 0,2 4 0 16,1 3 0-16,-2-4 128 0,-1-4-128 0,0-2 176 16,1-2-176-16,-1-9 192 0,0 0-192 0,0 0 160 15,0 0-160-15,0 0 160 0,0 0-160 0,13-3 192 16,-1-1-192-16,0 0 192 0,-2-5-192 0,2 1 128 16,0-1-128-16,0 0 128 0,-1 0-128 0,2 1 192 15,0 0-192-15,-2-2 192 0,-6 1-192 0,3-2 0 16,4 1 0-16,-2 1 0 0,-3-2 0 0,0 3 0 15,1-1 0-15,0 1 0 0,-8 8 0 0,9-3 0 16,-9 3 0-16,14 3 0 0,3 8 0 0,-2-1 0 16,-5-2 0-16,1-1-176 0,-1-1 176 0,2 1 0 15,-2 2 128-15,2-1-128 0,1 0 272 0,0 1-16 16,0-2 0-16,0 1 0 0,0-1-256 0,-1 1 160 16,0 1-160-16,-2 0 128 0,0 0-128 0,0 3 0 0,-1-4 0 0,-2 2 0 15,0-1 432-15,0 0 48 0,-7-9 16 0,6 13 0 16,1-2-496-16,-1-2 0 0,-6-9 0 0,4 10 0 31,-4-10-640-31,0 0-192 0,0 0-16 0,0 0-16 16,0 0-2160-16,0 0-432 0</inkml:trace>
  <inkml:trace contextRef="#ctx0" brushRef="#br0" timeOffset="30055.27">7135 9080 33519 0,'0'0'1472'0,"0"0"320"0,0 0-1424 0,0 0-368 0,0 0 0 0,0 0 0 16,0 0 0-16,0 0 0 0,13-9 0 0,-1 1 0 15,0 0 256-15,-1 0 0 0,3-1-16 0,-1 2 0 16,1 2 16-16,0 1 16 0,2-5 0 0,-3 1 0 16,-1 3-144-16,-1 3-128 0,-11 2 192 0,16-2-192 15,-2 0 128-15,1 0-128 0,-4 1 0 0,1 0 0 16,1 1 128-16,0 1-128 0,-1-1 0 0,1 1 0 16,0 1 128-16,0 2-128 0,0 1 144 0,-1 3-144 15,-2-1 240-15,1 3-48 0,-1 0-16 0,-1 4 0 0,-1-1-176 16,-1 4 128-16,-2 3-128 0,-1 1 128 0,0 6-128 15,-2 0 160-15,0 1-160 0,-2-1 160 0,-2 2-160 0,0 1 0 16,-1-3 0-16,-1 5 0 0,-1 0 128 0,0 1-128 16,-3 2 0-16,0-2 128 0,0 0-128 0,0-3 0 15,-1 0 0-15,0-1 128 0,-3-2-128 0,1 0 128 16,-2-4-128-16,-4-1 128 0,-2 0 48 0,-1-2 0 16,-4-2 0-16,-1 0 0 0,1-2-48 0,-1-4 0 15,-1-2 0-15,1 2 0 0,3-3-128 0,1-5 160 16,0 0-160-16,4-2 160 0,0-3-160 0,2-1 128 15,-1-2-128-15,3-2 128 0,0-1-128 0,2-1 0 16,2-1 144-16,3 0-144 0,1-4 0 0,1-1 0 16,0 0 0-16,2 0 128 0,2 1-128 0,3 1 0 15,1-5 0-15,0 3 128 0,1 2-128 0,2-1 0 16,-1 1 0-16,1 2 0 0,-2 3-128 0,3 1 128 0,-2-1-128 0,5 1 128 16,0-1 0-16,2 2-160 0,-1 1 160 0,2 1 0 15,5 1 0-15,-2 1 0 0,-2 1 0 0,4 0 0 16,0 1 0-16,-1 3 0 0,-1 1 0 0,2 0 0 15,-1 3 128-15,0 0 0 0,0 1-128 0,-1 0 192 16,-1 2-192-16,0-1 0 0,-2-4 128 0,0 1-128 16,1 1 0-16,-2-2 0 0,0 0 0 0,-2 0 0 15,1 1 0-15,0-4 0 0,-2-1-208 0,1 0 64 16,-11-2-512 0,13 3-112-16,-3-6 0 0,1 1-16 0,-1-5-1856 0,-1 1-368 0,-1-5-80 0</inkml:trace>
  <inkml:trace contextRef="#ctx0" brushRef="#br0" timeOffset="30674.92">7519 8751 28559 0,'-7'-4'2544'0,"1"0"-2032"16,-2 2-512-16,0 2 0 0,-1 0 688 0,0 0 32 15,1-3 16-15,8 3 0 0,-11 3-480 0,1-1-80 16,-3 2-32-16,1-2 0 0,0-2-144 0,1-2 0 16,-2 0 0-16,0 2 0 0,1 0 224 0,-1 2-32 0,-3-2-16 0,2 0 0 15,0 0 64-15,-1 0 16 0,-2 0 0 0,0 0 0 16,0 0 96-16,2 2 32 0,0 0 0 0,-2 1 0 15,-2-1-16-15,1 4 0 0,-1 3 0 0,0-1 0 16,-2 1-176-16,0 5-16 0,-1 4-16 0,0 0 0 16,0 2-160-16,-1 2 0 0,1 2 0 0,0 6 0 15,1 4 0-15,0 2 0 0,1-1 0 0,1 4 0 16,2 4 0-16,2 0 0 0,-1-2 0 0,2 2 0 16,2 0 0-16,2 0 0 0,2 3 0 0,0 0 0 15,1 1 0-15,5-4 0 0,2 2 144 0,2-2-144 16,2 1 144-16,4-2-144 0,4-2 192 0,1-2-192 15,1-4 160-15,3 0-160 0,0-4 128 0,4-2-128 16,2-1 128-16,3-4-128 0,1-2 0 0,1-2 128 0,4-2-128 16,0-4 160-16,3-3-160 0,4-4 160 0,4 1-160 0,2-6 192 15,-1-1-192-15,0-4 192 0,-1-5-32 0,-1-3 0 16,0-1 0-16,0 0 0 0,-2-5 64 0,2 0 16 16,1-9 0-16,-2 4 0 0,3 0-48 0,-5-6-16 15,-3-1 0-15,-1 0 0 0,-1-3-48 0,-4-1 0 16,-6-2 0-16,-3-2 0 0,-2-1 64 0,-3-7 0 15,-6-3 0-15,-2 1 0 0,-3-1-192 0,-2 2 192 16,-4-1-192-16,-3 0 192 0,-6 0-192 0,0 1 0 16,-4 1 0-16,-3 3-176 0,-4 1 16 0,-1 6 0 15,-3 3 0-15,-1-1 0 0,-3 3 160 0,-1 1 0 16,-1 4 0-16,-2 5-128 0,1 4-176 0,-1 4-16 16,2-2-16-16,0 3-11568 0,-1 4-2304 15</inkml:trace>
  <inkml:trace contextRef="#ctx0" brushRef="#br0" timeOffset="32474.12">8959 8944 14735 0,'0'0'1312'0,"0"0"-1056"0,0 0-256 0,0 0 0 16,0 0 2096-16,0 0 352 0,0 0 80 0,0 0 16 15,0 0-1648-15,0 0-320 0,0 0-64 0,0 0 0 16,0 0 32-16,11 3 16 0,-11-3 0 0,9 6 0 15,-9-6 288-15,10 7 64 0,-10-7 16 0,11 10 0 16,-4 2-80-16,1 4-16 0,0 2 0 0,-1 4 0 16,-1 3-512-16,-1 2-96 0,0 2-32 0,1 2 0 0,-1 0-32 0,1 1-16 15,-2-1 0-15,0 3 0 0,-1-3-16 0,-1-1-128 16,1-1 192-16,-2-2-64 0,-1 1 64 0,-1-1 0 16,1-4 0-16,0 2 0 0,1-3 16 0,-1-1 16 15,0-3 0-15,0-5 0 0,0-1-224 0,0 0 144 16,0 1-144-16,0-5 128 15,0-8-1808-15,0 0-368 0,0 0-80 0,0 0-12336 16</inkml:trace>
  <inkml:trace contextRef="#ctx0" brushRef="#br0" timeOffset="32920.44">9002 8844 20271 0,'0'0'896'0,"-8"-7"192"0,-1 1-880 0,0 2-208 0,-1-3 0 0,3 3 0 16,7 4 2224-16,0 0 400 0,0 0 64 0,0 0 32 15,0 0-1824-15,0 0-384 0,0 0-64 0,0 0 0 16,0 0-304-16,0 0-144 0,12-2 160 0,0 2-160 16,-1 0 192-16,1 0-48 0,9 4 112 15,-9-2 0-15,-1 2 0 0,0 1 16 0,1 3 0 16,-1-1 64-16,1 1 16 0,0-1 0 0,1 5 0 15,0 0 32-15,1-2 16 0,1-1 0 0,0 3 0 16,1 4-112-16,1-1-32 0,0 2 0 0,0 0 0 16,1-1-256-16,0 0 160 0,-1-2-160 0,3 4 128 15,1 0-128-15,-2 3 0 0,-5 0 0 0,1 3 0 0,-2-4 0 16,-1 1 0-16,-5 1 144 0,1-1-144 0,-1-2 0 16,-2-1 128-16,-2 1-128 0,-3 1 0 0,-6 0 128 0,-2 0-128 15,1-1 128-15,-4 1-128 0,-2 0 224 0,-2-2-32 16,-2-2 0-16,-2 1 0 0,0 2 80 0,1 0 16 15,-1-1 0-15,1-1 0 0,0-3-96 0,0 1-32 16,1-4 0-16,1 2 0 0,0 2-160 0,2-2 0 16,-2-2 144-16,2 0-144 0,1 2 0 0,0-3 0 15,0-1 0-15,1-1 0 16,2-1-704-16,1-3-128 0,9-4 0 0,-10 0-10544 16,10 0-2096-16</inkml:trace>
  <inkml:trace contextRef="#ctx0" brushRef="#br0" timeOffset="33181">9598 9269 19343 0,'0'0'848'0,"0"0"192"0,0 0-832 0,0 0-208 0,0 0 0 0,0 0 0 16,0 0 5104-16,5 9 976 0,2 0 192 0,1 3 32 15,-1 2-5200-15,4 0-1104 0,-1 2 0 0,2 1-240 16,0 1 112-16,1 0 128 0,-2 2-208 0,0 1 80 16,-2 0-368-16,-1 1-64 15,-2-3-16-15,1-2 0 0,-2 0-112 0,0-6-16 0,-5-11-16 0,3 12 0 16,-3-1-304-16,0-11-64 0,0 0-16 0,0 0 0 16,0 0-1760-16,0 0-336 0,-11-23-80 15,2-2-7808-15</inkml:trace>
  <inkml:trace contextRef="#ctx0" brushRef="#br0" timeOffset="33331.44">9671 8977 39167 0,'-3'-16'1728'0,"3"16"368"0,0 0-1680 0,0 0-416 16,0 0 0-16,0 0 0 0,0 0 256 0,0 0-48 15,0 0 0-15,13 5 0 16,-13-5-576-16,12 4-112 0,0-1-32 0,-2-1-11008 15,1 6-2192-15</inkml:trace>
  <inkml:trace contextRef="#ctx0" brushRef="#br0" timeOffset="33691.03">9988 9254 28559 0,'0'0'2544'0,"0"0"-2032"0,0 0-512 0,0 8 0 16,1 3 1792-16,2 0 272 0,1-2 48 0,0 1 16 15,1-1-1696-15,1 0-432 0,2 0 0 0,-1 1 0 16,-2 2 0-16,0 1 0 0,2 2 0 0,-1-2 0 16,1-2 0-16,-1 2 0 0,1-1 0 0,-1 2 0 15,1-1 0-15,-2 0 0 0,-5-13 0 0,5 14 0 16,2-1 0-16,-2-3 128 0,-5-10-128 0,0 0 128 16,0 0 384-16,4 10 80 0,-4-10 16 0,0 0 0 15,0 0 160-15,0 0 48 0,9-5 0 0,-1-3 0 0,-2-2-160 0,1 1-16 16,-1 2-16-16,1-2 0 0,-1-3-352 0,1-1-64 15,-1-1-16-15,1 1 0 0,-2 0-192 0,0-1 0 16,-1-3 0-16,1 0 0 0,1-1 0 0,-1-1 0 16,-1 2 0-16,0-2 0 0,-2-3-320 0,0 3 32 15,-2 1 16-15,1 4 0 0,0-1-96 0,0 2-16 16,-1 2 0-16,0 0 0 16,2 2-464-16,-1 1-112 0,-1 8 0 0,4-9-16 15,1 1-3008-15,2 2-608 0,2-3-112 0,0 3-32 0</inkml:trace>
  <inkml:trace contextRef="#ctx0" brushRef="#br0" timeOffset="33874">10426 9270 4607 0,'0'0'400'0,"0"0"-400"0,0 0 0 0,2 14 0 16,5 1 6032-16,-2 0 1136 0,0-2 208 0,1-2 48 15,-1 1-5632-15,0 2-1120 0,-1-1-224 0,1 3-64 16,3-1-384-16,-2 0 0 0,0-1 0 0,-1-4 0 15,1 3 0-15,0 0 0 0,-6-13 0 0,4 10 0 32,-4-10-640-32,0 0-128 0,0 0 0 0,0 0-8448 0,0 0-1664 0</inkml:trace>
  <inkml:trace contextRef="#ctx0" brushRef="#br0" timeOffset="34051.37">10488 8982 39455 0,'0'0'1744'0,"0"0"368"0,0 0-1696 0,0 0-416 15,0 0 0-15,0 0 0 0,0 0 128 0,0 0-128 16,0 0 128-16,0 0-128 16,11 4-1712-16,-11-4-416 0,0 0-96 0,14 4-16 0</inkml:trace>
  <inkml:trace contextRef="#ctx0" brushRef="#br0" timeOffset="34505.03">10959 9297 36863 0,'0'0'3264'0,"-8"-6"-2608"0,-1-3-528 0,4 0-128 15,1-1 1088-15,1-3 192 0,1 0 48 0,-1-1 0 31,1 0-1488-31,-1-2-288 0,-2 0-64 0,-2 2-16 16,-2 0-256-16,0 3-48 0,0 0-16 0,-2 3 0 16,-2 3-480-16,2 3-80 0,-1 4-32 0,-1 1 0 0,-1 5 480 0,-2 1 80 0,0-1 32 0,1 1 0 15,0 2 848-15,2 2 0 0,0-1 0 0,1 1 192 16,2-2 848-16,0 2 176 0,-1 0 48 0,3 0 0 16,2 0-208-16,1 2-32 0,1-1-16 0,1 3 0 15,2 1-576-15,1-1-112 0,0 3-32 0,1-2 0 0,3 2-288 16,1-2 0-16,0-1 0 0,2-1 0 0,1-3-128 0,2-2-96 15,1-2-16-15,0-2 0 16,1-3-176-16,2-3-32 0,1-3-16 0,0-4 0 0,0-1 224 0,0-3 48 16,1-3 16-16,1 0 0 0,0-4 384 0,0 0 80 15,-1-2 16-15,-1-1 0 0,1-2 208 0,-2 0 64 16,-2-1 0-16,1 0 0 0,1 1-192 0,-2-3-48 16,-3-1 0-16,-1-5 0 0,-3-2-96 0,0 1-32 15,-1-3 0-15,2 2 0 0,-1 2-208 0,0-3 0 16,-1 0 0-16,-2 0 0 0,-2 0 0 0,-1 2 0 15,-1 2 0-15,-1 2 0 0,2 3-256 0,-1 3 0 16,0 3 0-16,-2 3 0 16,-1 3-1360-16,1 4-272 0,0 1-48 0</inkml:trace>
  <inkml:trace contextRef="#ctx0" brushRef="#br0" timeOffset="34894.18">11173 9207 21183 0,'0'0'944'0,"0"0"192"0,0 0-912 0,0 0-224 0,0 0 0 0,6 12 0 15,1-4 2800-15,-1-1 512 0,-6-7 96 0,11 7 32 16,1 0-2656-16,-2-3-528 0,2 0-96 0,-2-2-32 16,-10-2 16-16,13 0 0 0,-1 0 0 0,0-1 0 15,1-2-144-15,0-2 0 0,-2-3-160 0,1-1 160 0,-1-1-192 0,-2-1 48 16,-1-2 16-16,-1 2 0 15,1-1 128-15,-1-4 0 0,-3 2 0 0,-2 1 0 0,1-3 288 0,-3 4 32 16,-1 1 16-16,-2 0 0 0,-2 2 96 0,-2-1 16 16,-3-1 0-16,-1 5 0 0,0 7-144 0,-2 4-32 15,-2-1 0-15,1 4 0 0,0 2-272 0,-1 2 0 16,-2 0 0-16,2 1 0 0,0 8-160 0,4-4 160 16,-1 2-160-16,1 1 160 0,2-2-128 0,3 0 128 15,1-1 0-15,2 3-144 0,2-1 144 0,-1 1 0 16,2 1-144-16,0-2 144 0,2 2 0 0,0 0 0 15,1 0 0-15,2 4 0 0,2 1 0 0,2 0 0 16,0-5 0-16,1 1 0 0,1-5-160 0,2-3 160 16,1-2 0-16,4-2-144 15,4 1-512-15,3-7-112 0,3-6 0 0,3 0-9616 0,3-3-1920 16</inkml:trace>
  <inkml:trace contextRef="#ctx0" brushRef="#br0" timeOffset="36363.15">13053 9278 27935 0,'0'0'1232'0,"-7"-7"256"0,-2 1-1184 0,1-1-304 15,1-2 0-15,-1 3 0 0,-1 0 384 0,-1 1 32 16,1 0 0-16,-1 0 0 0,-1 1-272 0,0-5-144 0,-2-2 160 0,1 3-160 16,-1 3 400-16,1 0-16 15,-1 0 0-15,1-2 0 0,1 2 336 0,0 4 64 0,1-2 16 0,-1 3 0 16,0 3 192-16,-1 1 32 0,-1 0 16 0,0 2 0 15,-1 3-512-15,-3 4-96 0,-2 0-32 0,1 6 0 16,0-1-400-16,-2 0 0 0,-1 0 0 0,3-1 0 16,4 3 0-16,-1-1 0 0,0 2 0 0,4-1 0 15,6-1 0-15,1-2-144 0,0-1 144 0,4 1 0 16,3-4 0-16,2 1 0 0,3-2 0 0,1-2 0 16,0 0 0-16,3-5 128 0,1-1-128 0,3-2 0 15,1-2 128-15,1 0-128 0,1 0 0 0,1-2 144 16,0-3 16-16,-1-2 0 0,-2 0 0 0,1-3 0 15,-1-2-160-15,-1 1 0 0,0-1 0 0,-2 1 128 16,0-3 128-16,-1 1 0 0,-1 1 16 0,0 1 0 16,1-4 176-16,-2 1 48 0,0-4 0 0,2-1 0 0,0 0-16 0,0-2 0 15,-3-4 0-15,1-1 0 0,1-3-224 0,1-3-64 16,-2-5 0-16,2 1 0 0,-2-2-192 0,1-4 128 16,-1-1-128-16,-2 0 0 0,-3 2 0 0,0 3 0 15,1 1 0-15,-3 3 0 0,-4 0-352 0,-2 2 32 16,1 3 16-16,-2 0 0 15,-2 2-336-15,0 4-80 0,-3-1-16 0,2 6 0 16,-3 4-1824-16,2 3-384 0,0 5-64 0,1 2-12368 0</inkml:trace>
  <inkml:trace contextRef="#ctx0" brushRef="#br0" timeOffset="36874.24">13413 9166 28447 0,'0'0'1264'0,"0"0"256"0,0 0-1216 0,0 0-304 0,0 0 0 0,0 0 0 15,0 0 576-15,0 0 48 0,0 0 16 0,0 0 0 16,0 0-160-16,0 0-32 0,7-4 0 0,-7 4 0 16,0 0-80-16,0 0-32 0,0 0 0 0,0 0 0 15,0 0-336-15,0 0 0 0,-9 2 0 0,0 5 0 16,-3 1 0-16,1 3 0 0,-2-1 0 0,0 1 0 15,-2 1 304-15,1 2-16 0,0-2 0 0,-1 1 0 0,4 3 16 0,-2 1 0 16,0-2 0-16,2 0 0 0,1-2-128 16,3 0-32-16,5 0 0 0,0 0 0 0,2-4 96 15,4 0 16-15,-4-9 0 0,9 8 0 0,2-3-128 0,-1 0-128 16,3-5 176-16,0-2-176 0,2-1 128 0,-1-1-128 16,0-2 0-16,2-2 0 0,-1-1 0 0,1-2 0 15,-2-2 0-15,0 0 0 0,-1 3 0 0,-2-3 0 16,1-3 0-16,-3 3 0 0,-2 0 0 0,-2 0 0 15,0-1 0-15,-1-1 0 0,-1 0 160 0,-1 2-32 16,1 2 0-16,-2 0 0 0,-1-1 144 0,0 1 32 16,0 11 0-16,0 0 0 0,0 0-48 0,0 0 0 15,0 0 0-15,0 0 0 0,0 0-96 0,0 0-32 16,0 12 0-16,3 0 0 0,-1 1-128 0,2 0 0 16,0 1-160-16,1-1 160 0,2 0 0 0,-1 2 0 0,0 0 0 0,0-2 0 15,1-3 0-15,0 1 0 0,1 0 0 0,0-1 0 16,-1-1-336-16,-7-9 16 0,7 11 16 0,0-4 0 31,-7-7-544-31,9 11-112 0,-1-5-32 0,0 0 0 16,-8-6-608-16,10 4-112 0,1-3-16 0,-1-1-7760 0,-10 0-1552 0</inkml:trace>
  <inkml:trace contextRef="#ctx0" brushRef="#br0" timeOffset="37279.37">14003 8872 18431 0,'0'0'1632'0,"0"0"-1312"16,0 0-320-16,0 0 0 0,0 0 3328 0,0 0 608 16,2 12 112-16,0 0 32 0,-2-12-2736 0,4 18-528 15,0 0-112-15,0 2-32 0,0-2-48 0,1 3-16 0,2 1 0 0,-1 4 0 16,1 2-384-16,-1 0-80 0,-2 2-16 0,1-1 0 15,0-3-128-15,-1 0 0 0,-4 2 0 0,3-4 0 16,0 0 0-16,-1-5-272 0,1 1 64 0,-2-6 16 31,-1 1-832-31,0-4-176 0,0-2-16 0,0-9-16 16,0 0-1760-16,0 0-336 0,0 0-80 0,0 0-16 0</inkml:trace>
  <inkml:trace contextRef="#ctx0" brushRef="#br0" timeOffset="37444.57">13922 9279 27807 0,'-9'-14'1232'0,"4"6"256"0,0-1-1184 0,0-2-304 0,-2 0 0 0,3 0 0 16,4 11 1152-16,-2-10 192 0,0 1 16 0,2 9 16 16,2-9-192-16,-2 9-32 0,4-11-16 0,1 5 0 0,-5 6-240 0,9-7-64 15,1 2 0-15,1 0 0 0,-1-1-528 0,3 3-112 16,2-1-32-16,0-2 0 0,1 1-288 0,2-1-64 16,0 0-16-16,2 1 0 15,1-3-1744-15,2 3-352 0,2 1-64 0,1-1-12880 16</inkml:trace>
  <inkml:trace contextRef="#ctx0" brushRef="#br0" timeOffset="37880.05">14523 9095 15663 0,'0'0'688'0,"0"0"144"0,0 0-656 0,11 0-176 16,-11 0 0-16,10-2 0 0,-10 2 4208 0,0 0 800 16,0 0 176-16,11-3 16 0,-11 3-3696 0,0 0-736 15,0 0-160-15,0 0-32 0,0 0-80 0,0 0-32 16,0 0 0-16,0 0 0 0,0 0-320 0,-9 8-144 0,-2-2 128 0,1 1-128 15,-5-1 0-15,1 4 0 0,1 1 0 0,-3 0 0 16,-1 2-144-16,0 1 144 0,1 0 0 0,-1 1 0 16,1 0 0-16,-1 0 0 0,0-1 0 0,3 2 0 15,2-2 176-15,2 4 32 0,-1-3 16 0,3 0 0 16,3-2-224-16,2-1 176 0,0 0-176 0,3-3 160 16,0-9-160-16,6 8 0 0,-6-8 0 0,13 4 0 15,0-4 0-15,1 0 0 0,1 0 0 0,0-4 0 16,2-5 0-16,0 1-144 0,-1-3 144 0,-2 1 0 15,-2 1 0-15,0-3 0 0,0 0 0 0,-1 2 0 16,-2 1 0-16,-1-3 0 0,-1 2 128 0,-2-1-128 16,0 2 384-16,0 1 0 0,-5 8-16 0,7-7 0 15,-7 7-160-15,0 0-16 0,0 0-16 0,0 0 0 0,0 0-16 0,0 0 0 16,10 3 0-16,-2 5 0 0,-3 3 32 0,2 0 0 16,-2 0 0-16,0 2 0 0,1-3-192 0,0 3 128 15,1 0-128-15,-1 0 128 0,1 2-128 0,0-2 0 16,1-1 0-16,1-1 0 0,0 0 0 0,2 0 0 15,-1-1 0-15,2-4 0 16,0-1-768-16,1 1-48 0,3-3 0 0,2-1 0 16,1-4-1632-16,-2 0-336 0,-4-2-64 0,3-4-7200 15,2-4-1424-15</inkml:trace>
  <inkml:trace contextRef="#ctx0" brushRef="#br0" timeOffset="38343.94">15400 8918 25791 0,'0'0'2304'0,"-12"4"-1856"0,-3-1-448 0,1 3 0 16,-2 3 2816-16,2 2 448 0,1-1 112 0,0 2 16 15,-1-3-2752-15,-3 1-640 0,-3 1 0 0,1-3 0 16,-1 1 0-16,1 1 0 0,-2 3 0 0,0 0 0 16,0-1-304-16,1 0 48 0,1-1 0 0,2 0 0 15,1-5 64-15,3 0 0 0,0-3 16 0,1 1 0 16,3 0 176-16,9-4 0 0,-8 0 0 0,8 0 128 16,0 0 0-16,0 0 16 0,0 0 0 0,0 0 0 0,0 0-144 0,0 0 0 15,8-8 144-15,3 5-144 0,-1 0 0 0,2 2 0 16,1 1-160-16,1 4 160 0,1 2 0 0,0 2-128 15,2 0 128-15,3 1 0 0,1 1 0 0,-1-1 0 16,3 2-128-16,-1-5 128 0,-1 3 0 0,-2-1 0 16,-1 1-128-16,-4 2 128 0,-7-3 0 0,0 0 0 15,-7-8 128-15,4 14-128 0,-4-2 448 0,0-1-16 16,0 2 0-16,-4 0 0 0,-5-3-64 0,0 0-16 16,-1 0 0-16,1 2 0 0,-1-1-128 0,-2 0-32 15,-2 1 0-15,1 0 0 0,0-4-192 0,0 2-208 16,-2 3 32-16,1 1 16 15,-3-3-1936-15,-1-1-384 0,1-1-80 0,3-2-12480 0</inkml:trace>
  <inkml:trace contextRef="#ctx0" brushRef="#br0" timeOffset="38691.78">15462 9292 21183 0,'0'0'944'0,"12"-1"192"0,-3-6-912 0,-1 2-224 0,-2-1 0 0,2 0 0 16,0 2 3952-16,1-1 736 0,1-3 160 0,2-1 16 16,-1-1-3936-16,0-1-800 0,0 0-128 0,1 0 0 15,-2 2-368-15,-1-1 0 0,-1-3 0 0,0 1 0 16,-2 2-336-16,-1-1-80 0,-2-1-16 0,-2-1 0 16,1 3 160-16,-4 1 48 0,-2 4 0 0,-1-1 0 0,-1 0 592 0,-2-1 0 15,-1 5 0-15,-3 2 192 0,-2 2 0 0,-3 4 0 16,0 1 0-16,-3 4 0 0,-1 3 208 0,1 2 48 15,-1 1 16-15,0 1 0 0,0 3 112 0,1-2 0 16,2 5 16-16,5-5 0 0,3 4-80 0,3-1-32 16,3 0 0-16,4 1 0 0,4-3-96 0,1-1 0 15,2 0-16-15,3-1 0 0,5-1-368 0,2 0 0 16,-2-4 0-16,4-3 0 16,0 3-640-16,2-6-64 0,0-3 0 0,1-4 0 15,1-4-2128-15,2-3-432 0,0 0-96 0,2-4-16 0</inkml:trace>
  <inkml:trace contextRef="#ctx0" brushRef="#br0" timeOffset="38954.68">16225 8754 14735 0,'0'0'1312'0,"0"0"-1056"0,0 0-256 0,-7 11 0 15,2 3 5744-15,1 2 1088 0,2 4 208 0,2 3 64 16,1 2-5696-16,-1 5-1152 0,0-2-256 0,2 3 0 16,1 3 0-16,0 0 0 0,-1 1 0 0,2 0 0 15,1 0-448-15,1-5 16 0,-1 0 16 0,0-2 0 16,0-4-1520-16,0-1-304 0,1-1-64 0,-2-4-16 16,-3-4 944-16,1-1 192 0,1-6 32 0,-3 2 16 15,-4-1 208-15,4-8 32 0,-8 6 16 0,-1-4 0 16,-1-4-208-16,-3 2-64 0</inkml:trace>
  <inkml:trace contextRef="#ctx0" brushRef="#br0" timeOffset="39148.33">15875 9107 27007 0,'-7'-18'1200'0,"4"5"240"0,0 0-1152 0,2 2-288 16,1 2 0-16,0 3 0 0,0 6 2240 0,4-8 384 16,1 1 64-16,3 2 32 0,2 4-1072 0,3 1-224 15,2 0-32-15,3 0-16 0,3 0-352 0,2 0-80 16,2 4-16-16,1 0 0 0,2 0-544 0,0-2-128 15,2-3 0-15,3 0-16 0,2-1-240 0,4 0 0 16,5-5 0-16,0 2-160 16,-4 2-320-16,2-2-64 0,2 1-16 0,-4 0 0 15,-4-1-1504-15,-5-1-304 0,-4-4-64 0,-5 1-16 16,-6 3-656-16,-3-1-128 0</inkml:trace>
  <inkml:trace contextRef="#ctx0" brushRef="#br0" timeOffset="40544.39">17948 9043 38751 0,'0'0'1728'0,"0"0"336"0,0 0-1648 0,0 0-416 15,0 0 0-15,4-9 0 0,0-1-224 0,-1 2-128 16,-3 8-32-16,-2-9 0 0,2 9 384 0,0 0-144 15,0 0 144-15,-7-7 0 0,-1 2-240 0,-1 2 64 16,-2 3 16-16,1 3 0 0,-2 2 0 0,-1 4 0 16,-1 4 0-16,1 0 0 0,1 4 336 0,0-2 64 15,0 2 16-15,2 1 0 0,2 1 240 0,-1 1 48 0,0 1 16 0,1-3 0 16,-1 2-112-16,1-1-32 0,3 3 0 0,1-3 0 16,0-1-160-16,2-1-48 0,2 0 0 0,1-2 0 15,1-2-208-15,2 0 0 0,2-1 0 0,1-4 0 16,-7-8-176-16,15 4 32 0,-1-7 0 0,2 2 0 15,1-2 144-15,2 1-192 0,1-6 192 0,-1-1-192 16,1-3 192-16,-1 2-128 0,1-2 128 0,-2 0-128 16,-1-1 128-16,0 0 0 0,-1-1 0 0,-3 1 0 15,-3 2 0-15,-2-2 0 0,-3 0 128 0,0 0-128 16,-1-1 192-16,-1 1-16 0,-3 0-16 0,1 1 0 16,-1 3-160-16,0 9 0 0,0 0 144 0,0 0-144 15,0 0 128-15,0 0-128 0,-9 4 128 0,9-4-128 16,-5 9 320-16,1 1-16 0,1 2 0 0,2 1 0 0,1 0 64 0,0 3 16 15,0-4 0-15,1 3 0 0,1 0-240 0,0 0-144 16,2 2 192-16,0 0-192 0,-1 1 128 0,1-3-128 16,0 0 0-16,1-2 0 0,1 2 0 0,2 0 0 15,-1 1-208-15,3-4 80 16,3-3-1248-16,3-3-240 0,-1-3-48 0,4 1-16 16,-1-3-1456-16,2-2-272 0</inkml:trace>
  <inkml:trace contextRef="#ctx0" brushRef="#br0" timeOffset="40979.65">18750 8908 39455 0,'0'0'1744'0,"0"0"368"0,-9 3-1696 0,0 0-416 0,0-2 0 0,0 3 0 15,9-4 0-15,-11 8 0 0,1 1 0 0,-1-2 0 16,2-5 0-16,0 4 0 0,-3 0 0 0,1 3 0 16,-1-2 128-16,0-1-128 0,-2 1 0 0,-1 1 128 15,0-2-128-15,0 1 0 0,1-2 0 0,0 1 0 16,-1 2 0-16,2-1 0 0,3-2 0 0,10-5 128 16,0 0-128-16,0 0 192 0,0 0-192 0,0 0 192 15,0 0-192-15,0 0 128 0,0 0-128 0,12-5 128 0,1 0-128 0,2-1 0 16,1 1 0-16,1 1 0 15,1 0 0-15,2-2 0 0,1 1 0 0,-2 2 0 0,-1 2 0 0,1 2 0 16,-1 0 0-16,0 6 0 0,-1 6 0 0,0-1 0 16,-1-1 128-16,-2 4-128 0,-1 4 256 0,-1 3-16 15,0-3-16-15,-2 1 0 0,-1 1 64 0,-1 1 16 16,-2 1 0-16,1-1 0 0,-3 0-48 0,0-1 0 16,-2-2 0-16,1 4 0 0,0 1-128 0,-2 2-128 15,-1-1 144-15,-1 0-144 0,-3 1 0 0,-2-1 0 16,0-2 0-16,-3 1 0 15,-3-2-368-15,-2 0-112 0,-3 1-32 0,-5-3-12080 16,-6 0-2416-16</inkml:trace>
  <inkml:trace contextRef="#ctx0" brushRef="#br0" timeOffset="42339.15">10268 10597 28047 0,'0'0'1232'0,"0"0"272"0,0 0-1200 0,0 0-304 16,0 0 0-16,0 0 0 0,0 0 960 0,0 13 128 0,0-13 16 0,0 9 16 15,-1 2-48-15,-1-2-16 0,2-1 0 0,0 1 0 16,0 3-416-16,0 1-64 0,0 2-32 0,2 0 0 15,-2 3-272-15,2 1-48 0,0 5-16 0,0 1 0 16,2 1-208-16,-1 6 144 0,-1 2-144 0,0 5 128 16,-1 0 96-16,-1 6 16 0,1 2 0 0,-2 1 0 15,-2-1 208-15,2-1 32 0,0-2 16 0,0-1 0 16,-1-4-112-16,2-5 0 0,2 0-16 0,-4-3 0 16,0-4-240-16,0 0-128 0,4-5 128 0,-1-1-128 15,-1-6 0-15,1 1 0 0,1-4 0 0,-2-12-128 16,0 0-1584-1,0 0-304-15,0 0-64 0,0 0-9344 0,2-13-1872 0</inkml:trace>
  <inkml:trace contextRef="#ctx0" brushRef="#br0" timeOffset="42882.21">10196 10610 20271 0,'0'0'1792'0,"0"0"-1424"15,-6-4-368-15,6 4 0 0,0 0 1920 0,0 0 320 16,-8-2 64-16,8 2 16 0,0 0-1296 0,0 0-272 16,0 0-48-16,0 0-16 0,0 0-240 0,0 0-32 0,0 0-16 0,0 0 0 15,0 0-64-15,0 0-16 0,0 0 0 0,0 0 0 16,0 0 192-16,0 0 48 0,0 0 0 0,10 8 0 15,0-3 224-15,0-1 48 16,0 0 16-16,1 1 0 0,-1 1-288 0,3 1-64 0,0-2-16 0,0 3 0 16,0 5-272-16,3-1-48 0,1-1-16 0,0 4 0 15,0 2-144-15,1 0 128 0,0 2-128 0,2 1 128 16,2-1-128-16,-2 2 128 0,-1-3-128 0,2 2 128 16,0 1-128-16,0 0 160 0,-2 0-160 0,2-1 160 15,-2 4-160-15,0-3 0 0,-1 2 144 0,-1 3-144 16,-2 2 0-16,-2-1 128 0,0-1-128 0,-3 1 0 15,-2 1 128-15,-2-2-128 0,0 0 160 0,-2 1-160 16,-3-1 256-16,0-2-32 0,-3 2-16 0,-2-4 0 16,-2 0-16-16,1-2 0 0,-3-2 0 0,-1 0 0 0,1-2-64 0,-3 0 0 15,-2-2-128-15,0 2 192 0,-2-3-16 0,0 1-16 16,-2-5 0-16,-2 2 0 0,0-4 32 0,-2 3 0 16,-2-1 0-16,-1-2 0 0,1-1-192 0,1-1 192 15,1 0-192-15,-2 0 192 0,0-3-192 0,2-1 0 16,0 2 0-16,2-1 0 0,0-2-272 0,3 0-48 15,1-1 0-15,2 0 0 16,1-2-304-16,2-1-64 0,1-2-16 0,1-1 0 16,0-1-1712-16,2 2-336 0,-1-3-80 0,3-1-13008 0</inkml:trace>
  <inkml:trace contextRef="#ctx0" brushRef="#br0" timeOffset="43748.89">11226 10271 25631 0,'0'0'1136'0,"0"0"224"0,0 0-1088 0,0 0-272 16,0 0 0-16,0 0 0 0,-6 7 272 0,6-7 0 15,-7 5 0-15,7-5 0 0,-9 3-272 0,9-3 0 16,-9 5 0-16,9-5 0 0,-8 5 0 0,2 2 0 15,-2-2 0-15,1 1 0 0,1 3 0 0,-2 1 0 16,-2-1 0-16,2 4 0 0,1-2 256 0,-2 4 0 16,-3-1 0-16,1 3 0 0,-1 0 384 0,0 1 64 15,0 1 0-15,3-1 16 0,1 1-208 0,2 1-32 16,-2 1-16-16,3-4 0 0,1-3-288 0,1 3-176 16,1 1 192-16,3 2-192 0,3-1 0 0,0 2 0 15,-1 0 0-15,2 0-192 0,1-3 192 0,3 0 0 16,2-2-160-16,-1-2 160 0,-1-1-160 0,2-2 160 0,2-1-208 0,0-3 80 15,0-1-208-15,1-3-48 0,1 1 0 0,0-3 0 32,2-2-960-32,0 0-192 0,-1-3-32 0</inkml:trace>
  <inkml:trace contextRef="#ctx0" brushRef="#br0" timeOffset="44236.84">11460 10432 18431 0,'0'0'816'0,"-9"4"160"0,-2-3-784 0,1 3-192 15,-1 1 0-15,2 1 0 0,1 1 2688 0,0 1 512 16,-1 0 80-16,0 1 32 0,0 1-2800 0,0 1-512 16,0 0-176-16,2 1 0 0,2-1 16 0,0 3 0 15,0 2 0-15,2-1 0 0,0 0-96 0,3-1-32 16,2 0 0-16,0 1 0 0,2-4 288 0,2 2-192 16,0-2 192-16,2 2-160 0,1-4 160 0,1 1 0 15,1-3 160-15,1-1-160 0,-1-2 256 0,4 0-32 16,2-5-16-16,0 0 0 0,-2-2 112 0,1 0 0 0,-1-1 16 15,1-1 0-15,0-1-160 0,1-1-48 16,1-1 0-16,-2 1 0 0,-3-1 16 0,0 0 0 0,-2-1 0 0,0 2 0 16,-2-6 112-16,-1 3 0 0,0-3 16 0,-2 0 0 15,-2 0-48-15,-1 0-16 0,-3 0 0 0,-2-2 0 16,1 2-208-16,-2-2 0 0,-2 2 0 0,-1 2-160 31,-2-1-272-31,-1 3-48 0,1 3-16 0,-2-1 0 16,-2 2-432-16,-3 4-96 0,-3 1 0 0,1 0-16 15,4 0-544-15,0 1-96 0,0 2-32 0,1-1 0 0,1 0 304 16,2-1 64-16,-1 0 16 0,10-1 0 0,0 0 752 0,0 0 128 0,0 0 48 0</inkml:trace>
  <inkml:trace contextRef="#ctx0" brushRef="#br0" timeOffset="44667.73">11673 10247 31327 0,'0'0'1392'0,"0"0"272"0,0 0-1328 0,0 0-336 0,0 0 0 0,0 0 0 15,8 10 672-15,-8-10 64 0,6 9 16 0,0 1 0 16,3 0-624-16,0 0-128 0,-1-1 0 0,1 2 0 16,2-1 0-16,-1 0 0 0,1 2 0 0,-2-3 0 15,0 4 0-15,0 2 0 0,0 0 0 0,0 1 0 16,-2 0 0-16,1 1-128 0,-2 0 128 0,1-1 0 15,-1 3 0-15,1-2 0 0,-1 2 0 0,1-3 0 16,-2 2 0-16,-1 0 0 0,-2 1 0 0,1-1 0 16,-2-1 0-16,-1 0 0 0,-1-2 0 0,-2 2 0 15,1 0 0-15,-1 0 0 0,-1-1 0 0,-1 0 0 16,-2-5-480-16,1 0-96 0,-2-3 0 0,-1-2-13888 16</inkml:trace>
  <inkml:trace contextRef="#ctx0" brushRef="#br0" timeOffset="45732.23">10389 12480 28335 0,'0'0'1248'0,"0"0"272"0,-6-7-1216 0,6 7-304 16,0 0 0-16,0 0 0 0,-3-6 1152 0,3 6 160 16,0 0 32-16,0 0 16 0,0 0-736 0,0 0-160 15,0 0-16-15,0 0-16 0,-2 11-304 0,0 4-128 16,2-2 128-16,2 4-128 0,-1 2 0 0,2 2 0 15,-1 3 0-15,1 2-176 0,1 1 176 0,-2 2 0 16,0 1 0-16,-1 2 0 0,1 1 288 0,1 0 96 16,-2-1 0-16,-1 1 16 0,-2-1 176 0,0 1 16 15,4 0 16-15,-4-1 0 0,-1 1-352 0,-1-1-64 0,1 0 0 16,-1 2-16-16,-1-5-176 0,1 3 0 0,4-1 0 0,-1-5 128 16,-3-5-128-16,1 0 0 0,1-2 0 0,0-2 0 31,4-4-512-31,0-2 0 0,-2-11 16 0,0 0 0 15,0 0-592-15,0 0-128 0,0 0-32 0,0 0 0 16,0 0-400-16,7-11-80 0,1-3 0 0,-2-2-11056 0</inkml:trace>
  <inkml:trace contextRef="#ctx0" brushRef="#br0" timeOffset="46233.75">10426 12430 27935 0,'0'0'1232'0,"0"0"256"0,-13 3-1184 0,1-2-304 16,0 3 0-16,3-3 0 0,9-1 832 0,0 0 96 16,0 0 32-16,0 0 0 0,0 0-496 0,0 0-80 15,0 0-32-15,0 0 0 0,11-4-224 0,-11 4-128 16,0 0 160-16,11 2-160 0,1 0 0 0,0 2 0 15,0 1 0-15,-1 3-160 0,0 0 160 0,-1 4 176 16,1-2-48-16,0 3 0 0,2-2 80 0,0 0 16 16,-1 1 0-16,1 1 0 0,2-1-32 0,-1 2 0 15,0-1 0-15,1 0 0 0,-2 4-16 0,1-1-16 16,0 2 0-16,1 3 0 0,-2-1 96 0,1 2 32 0,0-1 0 16,1 0 0-16,-2-1-32 0,1 3 0 0,-1-1 0 0,0 0 0 15,0 0-64-15,0 0-32 0,0 0 0 0,-1-1 0 16,-3 0-160-16,-1 0 0 0,-2-3 144 0,0 3-144 15,-5-1 128-15,-1 0-128 0,-1-1 160 0,-1 0-160 16,-2 1 176-16,-2-1-176 0,-3 1 192 0,-2 1-192 16,1 2 160-16,-2-2-160 0,-1-3 128 0,0-1-128 15,-1-1 0-15,-1-2 0 0,0 1 128 0,-1-2-128 16,-1 1 0-16,0-4 160 0,0 2-160 0,0-4 160 16,-1-1 32-16,-1-4 0 0,-1 0 0 0,-2 0 0 15,-2-2-192-15,1 2 0 0,1-1 0 0,2 2 0 16,3-4-368-16,0 3 0 0,0-2 0 0,3-2 0 15,1-2-720-15,3-2-128 0,0 1-48 0,4 0 0 16,6 4-2096-16,-4-10-416 0</inkml:trace>
  <inkml:trace contextRef="#ctx0" brushRef="#br0" timeOffset="47354.4">11337 12074 2751 0,'0'0'128'0,"0"0"16"0,0 0-144 0,0 0 0 15,0 0 0-15,0 0 0 0,-8 4 3696 0,8-4 704 16,0 0 144-16,0 0 16 0,0 0-3120 0,0 0-624 16,0 0-128-16,0 0-32 0,0 0-144 0,0 0-48 15,0 0 0-15,0 0 0 0,0 0 64 0,0 0 16 16,0 0 0-16,0 0 0 0,0 0 256 0,-5 8 48 16,-1-3 16-16,-2 3 0 0,0 1-112 0,1 2-32 0,0 0 0 0,-1 4 0 15,-1-1-352-15,1-1-80 0,-1 0-16 0,1 0 0 16,0 0-272-16,0 0 0 0,-1 0 128 0,3 0-128 15,-1-1 0-15,2 1 128 0,0 0-128 0,1 3 0 16,0-2 144-16,0 2-144 0,0 1 0 0,1 1 144 16,2-1-144-16,0 0 0 0,-1 1 144 0,2 0-144 15,4 3 0-15,0-1 128 0,2-1-128 0,0 1 0 16,1-3 0-16,-1-3 0 0,1 1 0 0,0-1 0 16,3 0-336-1,-1-1-144-15,-2-2-32 0,3 0 0 0,-3-4-880 0,3-1-176 0,-10-6-32 16,14 6-16-16,0-1-2672 0,1-5-544 0</inkml:trace>
  <inkml:trace contextRef="#ctx0" brushRef="#br0" timeOffset="47717.2">11608 12254 5519 0,'0'0'496'0,"0"0"-496"0,0 0 0 0,0 0 0 16,0 0 5392-16,0 0 992 0,-4 11 192 0,4-11 32 16,2 14-5040-16,-2-1-1008 0,-2-1-208 0,2 1-32 15,0 0-96-15,2 0-16 0,-1 1 0 0,2-1 0 16,1 0-208-16,-2 0 0 0,-1-1 0 0,1 1 0 16,-1-1 0-16,2-3 0 0,-2 1 0 0,0 1 0 15,-1-11-128-15,-1 10 128 0,-2-1-192 0,3-9 192 16,0 11-736-16,0-5-32 15,0 2-16-15,0-8-7856 0,0 0-1584 0</inkml:trace>
  <inkml:trace contextRef="#ctx0" brushRef="#br0" timeOffset="48239.83">11758 12051 6447 0,'0'0'272'0,"0"0"80"0,0 0-352 0,0 0 0 0,0 0 0 0,0 0 0 15,0 0 5952-15,0 0 1136 0,0 0 208 0,0 0 64 16,0 0-6032-16,0 0-1200 0,5 12-128 0,-5-12-256 15,0 0 256-15,11 10 0 0,-3 2 176 0,0 1-176 16,1 1 0-16,-2 4 0 0,1 5 0 0,1-4 0 16,-1-2 0-16,0 1 0 0,0 2 0 0,0-2-144 0,-2-2 144 15,3 1 0-15,-1 2 0 0,0-3 0 16,0-2 0-16,0 1 176 0,-1 0-48 0,1 1 0 16,-1 1 256-16,-1-4 64 0,1 1 0 0,-2-1 0 0,-5 0-64 0,1 0 0 15,1 0 0-15,-2 0 0 0,-2 2-256 0,0-4-128 16,-2 1 128-16,0 0-128 0,-1-2-192 0,-2-1-128 15,1-1-32-15,-1 1 0 16,-2-2-768-16,-1-1-160 0,-3 2-16 0,1-3-12848 0</inkml:trace>
  <inkml:trace contextRef="#ctx0" brushRef="#br0" timeOffset="50378.49">12754 10943 26719 0,'0'0'1184'0,"0"0"240"0,-14-8-1136 0,3 3-288 0,5 1 0 0,6 4 0 15,0 0 2896-15,0 0 528 0,0 0 96 0,0 0 32 16,0 0-3024-16,0 0-528 0,12-2-256 0,1 2 32 16,1 2 32-16,0-4 0 0,-1 1 0 0,2 0 0 15,-1 0-112-15,0 1-16 0,2 0 0 0,-2 0 0 16,2-2 0-16,0 2 0 0,-2 0 0 0,2 0 0 31,-1-1-480-31,1 1-96 0,-2-1-32 0,-1-1 0 16,-1 1-336-16,0-2-64 0,-2-1-16 0,-10 4 0 0,11-2-1040 0,-11 2-224 0,8-9-32 0</inkml:trace>
  <inkml:trace contextRef="#ctx0" brushRef="#br0" timeOffset="50760.68">12619 11151 16575 0,'0'0'736'0,"0"0"160"0,0 0-720 0,0 0-176 0,0 0 0 0,0 0 0 16,0 0 3648-16,0 0 704 0,0 0 144 0,14 4 32 15,3-3-3728-15,3-2-800 0,0-1 0 0,5-4-144 16,1-1-48-16,2 0 0 0,0 2 0 0,1 1 0 15,1-3-64-15,1 2 0 0,1-1-16 0,-1 2 0 32,1 2-208-32,2-1-32 0,0 0-16 0,-1-1 0 0,-2 4-1696 15,-1 0-336-15,-3 0-64 0,0-1 0 0</inkml:trace>
  <inkml:trace contextRef="#ctx0" brushRef="#br0" timeOffset="52025.02">14315 10356 7359 0,'0'0'656'0,"0"0"-528"0,0 0-128 0,0 0 0 0,0 0 4672 0,0 0 896 16,0 0 176-16,-8 4 32 0,-1-3-4288 0,9-1-848 15,-9 2-192-15,9-2-16 0,-9 2-304 0,9-2-128 16,-10 3 128-16,10-3-128 0,0 0 0 0,0 0 0 16,-10-2 0-16,10 2 0 0,0 0 0 0,-10 3 0 15,-5-3 0-15,4 1 0 0,1 2 128 0,-1 2-128 16,-4-2 0-16,0 2 128 0,-2 0 256 0,1 2 64 15,-1-3 0-15,0 2 0 0,-2 3-32 0,-2 2 0 16,0 2 0-16,0 0 0 0,0-1-256 0,0 2-160 16,1 0 192-16,0 6-192 0,0-2 0 0,2 0 0 0,0-9 0 15,4 3 0-15,2-1 128 0,1-1-128 0,4-2 0 0,1 0 0 16,6-8 144-16,-4 9-144 0,4-9 0 0,0 0 144 16,0 0-144-16,4 10 160 0,-4-10-160 0,7 8 160 15,-7-8 32-15,10 7 16 0,-1-2 0 16,1 1 0-16,-10-6 48 0,11 7 0 0,1-3 0 0,0 1 0 15,-2-1-256-15,-1 0 144 0,-9-4-144 0,15 5 128 16,-1 3-128-16,-1-4 160 0,-1-2-160 0,-1 1 160 16,0 1-160-16,-1-2 0 0,1 2 144 0,-1-1-144 15,1 0 192-15,-11-3-48 0,11 3 0 0,1-1 0 16,-12-2 64-16,12 2 16 0,-12-2 0 0,12 4 0 16,-12-4-96-16,9 4-128 0,-9-4 176 0,0 0-176 15,0 0 160-15,6 7-160 0,-6-7 128 0,0 0-128 16,0 9 128-16,0-9-128 0,-2 8 0 0,-2-1 128 0,-3 1-128 15,-1-4 0-15,-1 0 0 0,0 1 0 0,1-2 0 16,-1 1 0-16,0 0 0 0,0 0 128 0,0 0-128 0,1 1 0 16,8-5 0-16,-9 4 128 0,9-4-128 0,-8 4 0 15,1 1 0-15,7-5 128 0,0 0-128 0,0 0 0 16,0 0 0-16,-5 6 0 0,5-6 0 0,0 0 128 16,0 0-128-16,0 0 0 0,0 9 0 0,0-9 0 15,0 0 0-15,0 0 0 0,7 8 0 0,-7-8 0 16,9 7 0-16,-1-3 0 0,-8-4 0 0,10 4 0 15,1-3 0-15,-11-1 0 0,11 4 0 0,1 0 0 16,-12-4 0-16,11 4 0 0,-11-4 0 0,11 4 0 16,-11-4 0-16,12 4 0 0,-3-1 0 0,2 1 0 15,-2 3 0-15,-9-7 0 0,9 2 0 0,0 2 0 0,-1 0 0 16,2 0 0-16,-1 0 0 0,-9-4 0 0,11 5 0 0,-3 2 0 16,-8-7 0-16,0 0 0 0,7 9 0 0,-3-1 0 15,-4-8 0-15,0 10 0 0,0-10 0 0,-2 13 0 16,-2-1 0-16,-1 0 0 0,-2-2 0 0,2 2 0 15,1-2 0-15,-3 2 0 0,-3 0 0 0,1 0 0 16,0-1 0-16,-2 2 0 0,1 3 0 0,-1 0 0 16,1 2 0-16,1-1 0 0,-2 0 0 0,1 1 0 15,-2 0 0-15,2 2 0 0,-1-1 0 0,1 3 0 16,-2 2 0-16,2-2 0 0,-2 0-144 0,2 0 144 16,-1 1 0-16,2-3 0 0,0 1 0 0,1 1 0 15,2-1 0-15,0-1 0 0,2-1 0 0,2 2 0 16,1 3 0-16,1-2 0 0,1 0 0 0,3 2 0 0,2-6 0 15,2 0 0-15,0-1 128 0,2 0-128 0,3-1 0 0,0-2 0 16,0-2 0-16,4-3-160 0,3-1 160 0,1-2-208 16,2-1 80-16,3 1 128 15,3-2-704-15,4-1 0 0,1 3-16 0,2-2-10224 16,1-1-2048-16</inkml:trace>
  <inkml:trace contextRef="#ctx0" brushRef="#br0" timeOffset="54606.81">15169 10428 10127 0,'0'0'448'0,"0"0"96"15,0 0-544-15,0 0 0 0,0 0 0 0,0 0 0 0,0 0 2176 0,0 0 336 16,0 0 64-16,0 0 16 0,0 0-1872 0,0 0-368 16,0 0-80-16,0 0-16 0,0 0 272 0,0 0 48 15,0 0 16-15,0 0 0 0,0 0-160 0,0 0-48 16,0 0 0-16,0 0 0 0,-5 8 128 0,5-8 32 15,-8 7 0-15,1 1 0 0,-1 0 160 0,1 0 48 16,-1-2 0-16,0 1 0 0,1 1 48 0,1 0 16 16,-2 1 0-16,0 1 0 0,-1 2-304 0,1 2-64 15,-1 4-16-15,0-1 0 0,0-2-144 0,0 0-32 16,0 4 0-16,0-1 0 0,-1 0-96 0,3 0-32 16,-1 1 0-16,0 0 0 0,0 1 64 0,0 2 16 15,2-1 0-15,-1 1 0 0,-1 1-16 0,1 1 0 16,-1 2 0-16,1 0 0 0,2 1-192 0,-1-1 0 0,-2 4 0 0,5 2 0 15,0 3 0-15,0-3 0 0,-3 0 128 0,4-2-128 16,0 0 0-16,2-2 0 0,2-1 0 0,0-1 0 16,2-3 176-16,0 1-176 0,0-1 192 0,1-3-192 15,2-2 192-15,1 1-64 0,-1-3 0 0,4 0-128 16,1-2 192-16,1 2-64 0,0 1 0 0,0-3-128 16,1-2 336-16,2-1-32 0,1 1-16 0,1 1 0 15,0 0-288-15,0 2 128 0,1-5-128 0,0 0 0 16,1 1-160-16,-1 1-144 0,0-6-16 0,0 2-16 15,-3-2-592 1,-1 2-112-16,2 3-32 0,-2-4-9296 0,-5 0-1872 0</inkml:trace>
  <inkml:trace contextRef="#ctx0" brushRef="#br0" timeOffset="55354.24">15888 10917 2751 0,'0'0'256'0,"0"0"-256"16,0 0 0-16,8-7 0 0,-8 7 4336 0,0 0 816 15,5-10 160-15,-5 10 48 0,0 0-3552 0,0 0-704 16,0 0-144-16,0 0-16 0,0 0-256 0,0 0-48 15,0 0-16-15,0 0 0 0,0 0-48 0,0 0-16 0,0 0 0 0,-3 9 0 16,-4-3-272-16,-1 3-48 0,-1 3-16 0,-1 0 0 16,-5 0 176-16,1 1 48 0,0 1 0 15,-3 4 0-15,-3-1 80 0,1 3 32 0,0 1 0 0,0 1 0 16,-3 1-176-16,1 1-16 0,1-3-16 0,3-1 0 16,0 0-96-16,2-2 0 0,0-1-16 0,2-1 0 15,2-2-240-15,0 1 0 0,2-4 128 0,2 1-128 31,2-4-512-31,5-8-128 0,0 0-48 0,-5 8 0 0,5-8-2224 0,0 0-448 0,0 0-96 16,0 0-8128-16</inkml:trace>
  <inkml:trace contextRef="#ctx0" brushRef="#br0" timeOffset="55637.55">15612 11001 23039 0,'0'0'2048'0,"0"0"-1648"16,0 0-400-16,0 0 0 0,0 0 3424 0,9 13 608 15,-1-1 112-15,1 0 16 0,2-2-3360 0,0 3-672 16,-2 2-128-16,3-1 0 0,1 2 0 0,0-1 0 16,0 1 0-16,0 2 0 0,0 0 0 0,0 2-128 15,3 0 128-15,-3 0 0 0,-4 0-352 0,2-3 32 16,-1 2 16-16,0-3 0 15,1-2-144-15,-3 1-16 0,-3-3-16 0,1 1 0 16,0-3-144-16,0-2-16 0,1-2-16 0,-2 2 0 16,-5-8-368-16,0 0-64 0,0 0 0 0,0 0-16 15,0 0-2048-15,0 0-416 0</inkml:trace>
  <inkml:trace contextRef="#ctx0" brushRef="#br0" timeOffset="56262.53">15497 10704 14735 0,'0'0'1312'0,"0"0"-1056"16,-9 0-256-16,9 0 0 0,0 0 2944 0,0 0 512 15,0 0 128-15,0 0 0 0,-9 0-2672 0,9 0-528 16,0 0-128-16,0 0 0 0,0 0 288 0,0 0 64 16,0 0 16-16,0 0 0 0,0 0-112 0,0 0-32 15,10 5 0-15,1-3 0 0,-11-2 96 0,13 0 32 16,-3 0 0-16,-10 0 0 0,13 1-224 0,-1-1-64 15,-1 0 0-15,-1 0 0 0,0-1 0 0,1-1 0 16,-1 0 0-16,1-1 0 0,0 2-64 0,1-3-32 16,0 1 0-16,-2-2 0 0,-1 0-96 0,2 1-128 15,1 0 176-15,-2 1-176 0,-10 3 160 0,13-2-160 0,0-2 128 0,0 1-128 16,-1 1 0-16,0-1 128 0,1-1-128 0,0 2 0 16,-2 0 0-16,1 0 0 0,-1-4 0 0,-1 3 0 15,0 0 128-15,0 0-128 0,-10 3 0 0,10-5 128 16,-2 0 80-16,-8 5 16 0,0 0 0 0,8-5 0 15,-8 5 32-15,7-7 0 0,-7 7 0 0,0 0 0 16,6-6 0-16,-1-1 16 0,-5 7 0 0,6-6 0 16,-6 6-272-16,0 0 160 0,0 0-160 0,0 0 128 15,0 0-128-15,0 0 0 0,4-8 0 0,-4 8 0 16,0 0 0-16,0 0 0 0,0-12 0 0,0 12 128 16,-4-9 0-16,4 9-128 0,-9-7 192 0,1 2-64 15,8 5-128-15,-7-4 192 0,-2 0-192 0,1 2 192 0,8 2-192 0,-11-4 160 16,11 4-160-16,-11-7 160 0,-2 2-160 0,2 1 0 15,11 4 0-15,-10-4 0 0,2 2 0 0,8 2 0 16,0 0 0-16,0 0 0 0,-9-4-176 0,9 4-16 16,0 0 0-16,0 0 0 15,0 0-1696-15,0 0-352 0,0 0-64 0</inkml:trace>
  <inkml:trace contextRef="#ctx0" brushRef="#br0" timeOffset="57203.46">16250 11308 29023 0,'0'0'1280'0,"0"0"272"0,0 0-1232 0,0 0-320 15,0 0 0-15,7 8 0 0,-7-8 640 0,12 7 64 16,0 2 0-16,1-2 16 0,1 2-576 0,1 2-144 15,-1 0 0-15,0 2 0 0,-1 0 0 0,-1 3 0 16,-2-2-160-16,2 3 160 0,-3 2-160 0,-1 0 160 16,-4 1-160-16,1 1 160 0,-1 1-160 0,-3 1 160 15,-1 1-160-15,-3-2 160 0,-3-1 0 0,0 0 0 0,-3-1 128 0,0 0-128 16,-3-2 512-16,3-1 0 0,2-3 0 16,1 0 0-16,-3-3-128 0,2 0-48 0,2-4 0 0,5-7 0 15,-7 10-336-15,7-10-288 0,0 0 48 0,0 0-9744 16,0 0-1968-16</inkml:trace>
  <inkml:trace contextRef="#ctx0" brushRef="#br0" timeOffset="59724.65">16765 10889 2751 0,'0'0'256'0,"0"0"-256"0,0 0 0 0,0 0 0 16,0 0 3712-16,0 0 688 0,0 0 144 0,0 0 16 16,0 0-2368-16,0 0-464 0,0 0-112 0,0 0-16 15,0 0-384-15,0 0-64 0,0 0-32 0,0 0 0 16,0 0-160-16,0 0-16 0,0 0-16 0,0 0 0 15,0 0-144-15,10 9-16 0,-4-1-16 0,2 0 0 16,3-1-96-16,0 0-16 0,2 2 0 0,-1 2 0 16,-1 1-160-16,2 1-32 0,2 4-16 0,1 1 0 15,-2-2-128-15,2 0-32 0,-3 1 0 0,-1 2 0 16,2-1-64-16,-1-1-16 0,-1-1 0 0,0-1 0 0,-1-1-64 0,0 0-128 16,-1-1 176-16,1-2-176 0,-1 0 0 0,-2-2 0 15,-2-1 0-15,2 0 0 16,0-2-384-16,-8-6-192 0,8 8-48 0,-2 1 0 15,-6-9-1376-15,7 6-288 0,-7-6-48 0,8 11-7712 16,-8-11-1552-16</inkml:trace>
  <inkml:trace contextRef="#ctx0" brushRef="#br0" timeOffset="60071.48">17354 10894 31039 0,'0'0'1376'0,"0"0"288"0,0 0-1344 0,-9 0-320 0,9 0 0 0,-11 4 0 16,2-2 688-16,9-2 64 0,0 0 16 0,-8 5 0 15,0 0-128-15,2 3-32 0,-1 2 0 0,0 5 0 16,-4 2-480-16,2 3-128 0,0 5 0 0,-2 5 0 15,-2 5 0-15,0 2 0 0,0-1-160 0,-1 1 160 16,-2 1 0-16,1 0-128 0,-2 2 128 0,-1-1 0 16,-1 3 0-16,1 0 0 0,-2-1 0 0,2 2 0 15,1 0 0-15,3-4 0 0,2-5-128 0,2-2 128 0,2-2 0 16,4-7-128-16,4-1 128 0,-1-4 0 16,-1-2-608-16,5-3-16 0,1-2 0 0,-4-11 0 15,6 7-2368-15,-6-7-464 0,0 0-112 0,17-4-16 0</inkml:trace>
  <inkml:trace contextRef="#ctx0" brushRef="#br0" timeOffset="61005.8">17459 10428 9215 0,'0'0'816'0,"0"0"-656"0,0 0-160 0,-10-3 0 16,1 2 4880-16,9 1 944 0,0 0 192 0,0 0 48 15,-11 0-4912-15,11 0-992 0,0 0-160 0,0 0 0 16,0 0 0-16,0 0-144 0,0 0 144 0,0 0 0 16,0 0 0-16,-4 10 0 0,4-10 0 0,-2 12 0 15,1 0 368-15,1-2 48 0,0-10 16 0,0 14 0 16,1 0 224-16,1 0 48 0,1 1 16 0,0 0 0 16,-3-2-240-16,4 1-48 0,2 1-16 0,2 2 0 0,1 3-192 0,3 4-32 15,2 1-16-15,3 1 0 0,1 0-176 0,2 0 160 16,-1 0-160-16,1 3 160 0,2-1-160 0,-1 0 0 15,-1 0 144-15,-2-2-144 0,-1 4 0 0,-2-5 0 16,-2 1 0-16,-1 3 0 0,0 2 0 0,-3-1 0 16,-2-2 0-16,-1-1 128 0,-2-4-128 0,-1 2 144 15,-1 0-144-15,1-4 160 0,-2 1-160 0,2 1 192 16,1-3-192-16,-2 3 192 0,-2-3-192 0,-1 1 128 16,0 1-128-16,-2 3 128 0,0 3-128 0,1 0 0 15,-2-2 0-15,-1 0 0 0,-2-3 0 0,-2 1 0 16,0 1 0-16,-1-3 0 0,-4 0 0 0,-1-2 0 15,-1-3 0-15,-2 2 0 16,-2-6-576-16,-3 0-80 0,-3-1-32 0,-4 0 0 16,-3-5-2416-16,1 0-480 0,-14 2-112 0,8-6-16 0</inkml:trace>
  <inkml:trace contextRef="#ctx0" brushRef="#br0" timeOffset="62966.16">18698 10729 10127 0,'0'0'896'0,"0"0"-704"0,0 0-192 0,0 0 0 16,0 0 3200-16,0 0 592 0,0 0 128 0,0 0 32 15,0 0-2720-15,0 0-528 0,0 0-128 0,0 0 0 16,0 0 0-16,0 0 0 0,0 0 0 0,-3-7 0 16,3 7-352-16,0 0-64 0,-5-7-16 0,5 7 0 15,0 0 112-15,0 0 0 0,-8-6 16 0,8 6 0 16,-9-2 368-16,0 2 64 0,0 2 0 0,0 1 16 0,-2 1-112 0,1 1-32 15,-3 0 0-15,1 2 0 0,-1 2-192 0,0 3-32 16,-3-2-16-16,-1 2 0 0,-1 0-176 0,-1 1-32 16,-1 0-128-16,1 2 192 0,-1 1-192 0,4 1 128 15,-1-1-128-15,2 0 0 0,-2 3 0 0,1 0 0 16,2 1 0-16,2-1 0 0,2 1 144 0,1 1-144 16,-1 0 128-16,3 3-128 0,0 0 192 0,2 1-32 15,0-1-16-15,1 0 0 0,0-2-144 0,3 2 128 16,-1-1-128-16,2 0 128 0,2-3-128 0,0 1 192 15,2-2-192-15,1 1 192 0,2-3-192 0,1 2 160 16,-1-3-160-16,4 2 160 0,-1-2-160 0,2-2 0 16,1 2 144-16,3-4-144 0,1 2 144 0,1-2-144 15,1 0 192-15,1-5-192 0,1 1 0 0,0-3 0 16,2 1 0-16,1-5 0 0,-2-2 0 0,0-2-320 0,0 3 32 0,-1-4 16 31,-3 0-304-31,-1 2-64 0,-2 0-16 0,-2 0 0 16,-2-4-176-16,0 3-16 0,-2-1-16 0,-9 4 0 15,0 0-1376-15,8-7-256 0,-8 7-64 0,0 0-9136 0</inkml:trace>
  <inkml:trace contextRef="#ctx0" brushRef="#br0" timeOffset="63335.28">18349 11185 11967 0,'0'0'1072'0,"0"0"-864"16,0 0-208-16,-8 5 0 0,8-5 2624 0,-11 3 496 16,11-3 80-16,-9 3 32 0,9-3-2272 0,0 0-464 15,-9 4-96-15,9-4-16 0,0 0 528 0,0 0 112 16,0 0 0-16,0 0 16 0,0 0-560 0,0 0-112 15,0 0-32-15,0 0 0 0,0 0-80 0,0 0-32 16,0 0 0-16,0 0 0 0,0 0 448 0,0 0 96 16,14 0 0-16,-1-2 16 0,0 0-80 0,0-1-32 15,2-1 0-15,2 0 0 0,2-1-240 0,2 0-48 16,0-2-16-16,2 2 0 0,4 0-176 0,0 1-48 0,0-3 0 0,2 2 0 16,0 1-144-16,-3 3-192 0,-4-3 32 0,0 1 16 31,-2 3-496-31,-2 0-80 0,-1-3-32 0,-3 3 0 15,-1 3-1872-15,0-3-384 0,-1 0-80 0</inkml:trace>
  <inkml:trace contextRef="#ctx0" brushRef="#br0" timeOffset="63966.99">19324 10602 17503 0,'0'0'768'0,"0"0"176"0,0 0-752 0,0 0-192 0,0 0 0 0,0 0 0 16,0 0 3712-16,-8 8 720 0,8-8 144 0,-4 13 32 16,1-1-3584-16,3 2-720 0,0 3-144 0,3 0-32 15,0 3 368-15,0-1 64 0,3 5 16 0,-1 1 0 16,0-2-192-16,0 2-16 0,2 2-16 0,-1 1 0 15,0 0 0-15,-2 2 0 0,-1 0 0 0,0 5 0 0,-2 3-112 0,1-1-32 16,-1-3 0-16,-2 0 0 0,-2-1-48 16,-1 0-16-16,0-4 0 0,0-3 0 0,0-1-16 0,-1-5 0 15,3 0 0-15,0-6 0 0,1 2-128 0,1-3 0 16,0-6 144-16,0-7-144 0,0 0 0 0,0 0-256 16,0 0 32-16,10 2 16 15,-10-2-1568-15,0 0-304 0,12-6-64 0,-4-4-16 16,-2-3-816-16,1-1-160 0,1-11-48 0,-4 1 0 0</inkml:trace>
  <inkml:trace contextRef="#ctx0" brushRef="#br0" timeOffset="64453.32">19315 10678 24351 0,'0'0'1088'0,"-6"-8"208"0,1 0-1040 0,1-1-256 0,0 0 0 16,0 1 0-16,-1 2 672 0,1-1 80 0,-1 1 16 0,5 6 0 15,-5-7-608-15,5 7-160 0,0 0 0 0,-5-6 0 16,1-1 448-16,4 7 0 0,0 0 16 0,0-8 0 16,0 8 128-16,0 0 32 0,4-6 0 0,-4 6 0 15,5-8 80-15,-5 8 0 0,0 0 16 0,0 0 0 16,0 0-48-16,12 3-16 0,-2 1 0 0,0 1 0 16,-10-5-224-16,13 5-48 0,1 2-16 0,-3 0 0 15,2 1-192-15,0 1-48 0,0-2 0 0,2 2 0 16,-1 1 16-16,0 2 0 0,2-1 0 0,2 0 0 15,1 2-144-15,-1 2 192 0,0 2-192 0,0 1 192 16,2 1-192-16,-1 1 0 0,1 1 0 0,1-2 0 0,1 1 0 16,-1 1 0-16,-2 1 0 0,-2 1 0 0,-1-2 0 0,-3 1 0 15,-1 3 0-15,-2 0 0 0,-1-3 0 0,-2 3 0 16,-1-2 0-16,0 3 0 0,-4-5 0 0,1 0 128 16,-1 0-128-16,-2 0 128 0,-1 1 0 0,1-2-128 15,0-3 192-15,-1-2-64 0,-1 1 16 0,0-1 0 16,-2 0 0-16,0-2 0 0,0 0-144 0,-1 0 192 15,-2 0-192-15,0 0 192 0,-3-3-192 0,-1 2 160 16,-4 3-160-16,0-5 160 0,-1-1-160 0,-2 1 192 16,0-2-192-16,-2 1 192 0,-1-2-64 0,2-2 0 15,-1-1 0-15,1 0 0 0,-2-3-128 0,2 1 0 16,1-2 0-16,1 0 128 0,2-2-304 0,2 1-64 16,-1-2-16-16,3-1 0 15,-2 1-256-15,2-1-48 0,3 0-16 0,8 4 0 16,-10-4-512-16,10 4-128 0,-8-4 0 0,8 4-9424 0,0 0-1888 0</inkml:trace>
  <inkml:trace contextRef="#ctx0" brushRef="#br0" timeOffset="65759.55">20481 10344 2751 0,'0'0'256'0,"0"0"-256"16,0 0 0-16,0 0 0 0,0 0 5456 0,0 0 1056 15,0 0 208-15,0 0 32 0,0 0-5312 0,0 0-1056 16,0 0-224-16,0 0-32 0,0 0 0 0,0 0 16 16,0 0 0-16,0 0 0 0,11 8 240 0,-11-8 64 15,0 0 0-15,8 5 0 0,-8-5 272 0,0 0 64 16,7 6 16-16,-7-6 0 0,0 0 208 0,0 0 32 15,8 10 16-15,-1-1 0 0,-2 0-176 0,0 3-48 0,0 1 0 16,1 3 0-16,-1 2-240 0,3 4-48 0,1 3-16 0,0 2 0 16,-1 2-176-16,1 2-32 0,0 3-16 0,1 1 0 15,0 2-96-15,0-1-16 0,-2 1 0 0,1 3 0 16,1-1-192-16,0 2 176 0,-4 4-176 0,2-2 160 16,-3 3-160-16,2 0 128 0,-1-5-128 0,1 1 128 15,-1-2-128-15,-1 1 0 0,1-3 0 0,-1-2 0 16,-3 1 0-16,1-3 0 0,2 0 0 0,-2-3 0 15,-3 0 0-15,1-1 0 0,3-5 0 0,-1-2 0 16,-1-2 0-16,2-3 0 0,1 1-192 0,2-5 192 16,-2-1-1472-16,2-3-160 0,-2 0-32 0,0-5-10128 15,-5-5-2032-15</inkml:trace>
  <inkml:trace contextRef="#ctx0" brushRef="#br0" timeOffset="67231.06">21811 10587 14735 0,'0'0'640'0,"0"0"160"0,0 0-640 0,0 0-160 15,0 0 0-15,0 0 0 0,0 0 2784 0,0 0 528 16,0 0 96-16,12 4 32 0,-12-4-2544 0,12 1-512 16,-12-1-112-16,0 0-16 0,0 0 48 0,0 0 0 15,0 0 0-15,0 0 0 0,0 0 224 0,0 0 48 16,0 0 16-16,0 0 0 0,0 0 176 0,-6 12 16 16,1-3 16-16,0 1 0 0,0-2 160 0,-3 3 16 15,-2 0 16-15,-1 2 0 0,1 0-160 0,-3 4-16 16,-2 0-16-16,2 3 0 0,0-2-272 0,-1 3-48 15,-3 0-16-15,1 1 0 0,1 0-256 0,-1 3-48 16,0 0-16-16,-1 1 0 0,0 2-16 0,1 0-128 16,-1 4 192-16,0 0-64 0,1 0 0 0,2-2-128 0,-1-4 192 0,2 2-64 15,2-1 128-15,0-2 32 0,2-4 0 16,2-3 0-16,1-2-128 0,2-2-32 0,0-1 0 0,3-4 0 16,1-9-128-16,0 11-176 0,0-11 48 0,0 0 0 31,2 9-512-31,-2-9-112 0,0 0-16 0,0 0 0 15,0 0-496-15,12 0-96 0,-12 0-32 0,13-4 0 16,-1-3-2432-16,-3-2-480 0,0-5-112 0,-2-1-7536 0</inkml:trace>
  <inkml:trace contextRef="#ctx0" brushRef="#br0" timeOffset="67646.22">21476 10546 4607 0,'0'0'192'0,"0"0"64"0,0 0-256 0,-9-2 0 16,0-1 0-16,9 3 0 0,0 0 6080 0,-8-1 1184 16,8 1 224-16,0 0 64 0,0 0-5648 0,0 0-1136 15,0 0-208-15,-6 5-48 0,6-5 128 0,-8 9 16 16,4 3 16-16,1-2 0 0,2 1-224 0,2-1-64 15,-1-10 0-15,5 15 0 0,-1-1 192 0,2 0 16 16,-1-1 16-16,3 2 0 0,1-1-96 0,0 0-32 16,-1 2 0-16,2 1 0 0,2 1-64 0,0 2-16 15,-1-1 0-15,4 3 0 0,2 1-80 0,1 1 0 0,-1 2-16 16,1 0 0-16,0 2-48 0,3-3 0 0,3 2 0 0,-1 0 0 16,-3 3-128-16,-1-2-128 0,1-3 192 0,1-1-192 15,-1 1 176-15,1 0-176 0,0 0 160 0,-1 2-160 16,-2-1 0-16,-1-1 0 0,1-2 0 0,-1 1 0 15,-3-2 0-15,1-1-192 0,-1 0 192 0,-1 0-160 16,-2-5-144-16,-1 1-16 0,-2 0-16 0,1 0 0 16,-2-2-592-1,-1-1-112-15,-1-1-32 0,0 0 0 0,1-5-2224 0,-6-8-448 16</inkml:trace>
  <inkml:trace contextRef="#ctx0" brushRef="#br0" timeOffset="68416.69">22209 11240 21183 0,'0'0'1888'0,"-11"3"-1504"16,1 0-384-16,1 1 0 0,1 2 2048 0,8-6 352 0,0 0 64 0,0 0 16 15,-5 9-2208-15,5-9-432 0,0 0-96 0,0 11 0 16,0-11 624-16,2 13 128 0,2-3 16 0,0 0 16 16,0 0-128-16,0 3-16 0,0-2-16 0,0 2 0 15,-2-3 160-15,0 2 48 0,-2 0 0 0,1 0 0 16,0-2 176-16,-1 2 32 0,-1-3 16 0,1-9 0 15,0 0-64-15,-1 10-16 0,1-10 0 0,0 0 0 16,0 0-144-16,0 0-16 0,0 0-16 0,0 0 0 16,0 0-112-16,0 0-32 0,0 0 0 0,10-6 0 15,-2-3-256-15,4-2-144 0,1 0 160 0,-1-5-160 16,-2 2 128-16,-2-2-128 0,-2-1 0 0,2 1 0 16,1 1 128-16,0-1-128 0,1-1 0 0,-3 3 0 15,-1 2 128-15,-1 2-128 0,-5 10 0 0,0 0 0 16,0 0 144-16,0 0-144 0,0 0 128 0,0 0-128 0,11 10 272 0,-3 2-16 15,-2-1-16-15,0 0 0 0,1 2-240 0,-1-3 176 16,-1-1-176-16,2 1 160 0,1-1 16 0,-1-1 0 16,1-3 0-16,-8-5 0 0,9 6-32 0,-1-1 0 15,-8-5 0-15,11 2 0 0,-11-2-144 0,10 0 192 16,-10 0-192-16,11-2 192 0,-11 2-48 0,9-6 0 16,-9 6 0-16,9-7 0 0,-1 1-144 0,-8 6 0 15,6-8 0-15,-1 0 0 0,1 0 0 0,-1-2 0 16,0 1 0-16,-1 0 0 0,0 1 0 0,0-2 0 15,1-1 0-15,0 2 0 0,0 0 128 0,1 1-128 16,-6 8 0-16,6-8 128 0,-6 8-128 0,8-6 0 16,-8 6 0-16,10-6-176 0,-10 6 176 0,11-3 0 0,-11 3-144 15,13-3 144-15,0 0 0 0,0 3 0 16,-13 0 0-16,13 3 0 0,1 3 0 0,-1-2 0 0,0 0 0 0,-1 3 0 16,0 2 0-16,0 0 0 0,-3 0 128 0,0 2-128 15,0 0 128-15,0 2-128 0,-1 0 0 0,-2 0 128 16,0-2 0-16,-1 1 0 0,1-1 0 0,0 2 0 15,-4-2-128-15,2-1 128 0,0-2-128 0,1 0 128 16,-5-8-128-16,7 9 0 0,-1 0 0 0,-6-9-176 31,0 0-272-31,7 5-48 0,-7-5-16 0,0 0 0 16,8 4-1072-16,-8-4-208 0,0 0-64 0,0 0 0 0,0 0-1280 0,0 0-256 16,0 0-48-16,0 0-16 0</inkml:trace>
  <inkml:trace contextRef="#ctx0" brushRef="#br0" timeOffset="68822.53">23086 10862 13823 0,'0'0'1216'0,"0"0"-960"0,0 0-256 0,0 0 3408 16,0 0 640-16,0 0 128 0,0 0 32 15,0 0-2656-15,0 0-528 0,0 0-96 0,0 0-32 16,11 2 288-16,-11-2 48 0,11 3 16 0,0-3 0 15,-1-1-608-15,2-1-128 0,0 1-32 0,-1 0 0 16,1-3-288-16,1 1-64 0,2 1-128 0,-1-1 192 16,0-1-192-16,1 2 128 0,-2-1-128 0,-2 2 0 15,0-2-192-15,2 2-128 0,1-1-16 0,1 1-16 32,-2 0-512-32,1 0-96 0,-1-1-32 0,3 1 0 0,3 1-544 15,-1-1-128-15,-3-1 0 0,-2 0-16 0,-3 2-1552 16,1 2-304-16,-11-2-64 0,10 0-5280 0</inkml:trace>
  <inkml:trace contextRef="#ctx0" brushRef="#br0" timeOffset="69236.14">23134 11085 7359 0,'0'0'656'0,"0"0"-528"0,-9 12-128 0,2-2 0 16,1-1 5584-16,1-1 1088 0,5-8 224 0,0 0 32 16,0 0-5312-16,0 0-1056 0,0 0-224 0,0 0-32 15,0 0 112-15,9 4 32 0,2-2 0 0,0-2 0 16,1-2-320-16,1-2-128 0,1-4 128 0,1 2-128 16,-1 0 0-16,2 2 0 0,1 2 0 0,-2-1 0 15,0 2 0-15,0-2 0 0,2 3 0 0,-1 0 0 16,-3-1-176-16,0 0-64 0,1-1-16 0,2 2 0 15,0-2-816-15,1 0-160 0,-2 0-48 0,1-1 0 16,0 1-2368-16,-2-2-464 0</inkml:trace>
  <inkml:trace contextRef="#ctx0" brushRef="#br0" timeOffset="70790.67">21983 5672 15663 0,'0'0'688'0,"-6"-4"144"0,6 4-656 0,-11-4-176 0,0 1 0 0,0 2 0 15,1 1 1936-15,-2 1 368 0,-1-1 64 0,-3 6 0 16,-1 3-2064-16,-3 1-304 0,-7 1-304 0,0 2 64 0,-2 2-32 16,-3 5-16-16,-5 3 0 0,-1 3 0 15,-2-1-272-15,1 2-48 0,0 1-16 0,0-2 0 0,-2-1 240 0,0-1 64 16,-4 0 0-16,-2 1 0 0,-4-1 480 0,3 0 96 16,1-1 32-16,6-2 0 0,3-1 368 0,3-2 80 15,3-1 16-15,4 0 0 0,0-4-112 0,3 1 0 16,1-1-16-16,0 2 0 0,1-1-432 0,-1 0-64 15,1-1-128-15,-1 2 176 0,1-1-176 0,2 0 0 16,3-3-192-16,1 1 192 0,0-3-256 0,4-4 64 16,13-5 0-16,-11 3 16 0,1-5 176 0,10 2 0 15,-7-8 0-15,1 1 0 0,-1-1 0 0,2 0-128 16,5 8 128-16,-2-14-128 0,-1-5 128 0,3 2 128 16,0-2-128-16,4 2 176 0,1 4 208 0,2 0 64 15,-2-1 0-15,3-1 0 0,1 1-240 0,0 1-32 0,-1-2-16 16,2 2 0-16,1 0-160 0,-2 2 192 0,-3-1-192 0,2 0 192 15,3 3-192-15,-2 0 0 0,-2 0 0 0,1 1 0 16,-8 8 0-16,8-9 0 0,-1 0 0 0,-7 9 128 16,0 0-128-16,4-8 0 0,-4 8 0 0,0 0 0 15,0 0 0-15,0 0-192 0,0 0 32 0,0 0 16 16,0 0-112-16,-10 8 0 0,0 1-16 0,-2 4 0 16,1 0 272-16,-3 4 0 0,0 2 0 0,1 1 0 15,-1 1 208-15,-1 1 0 0,0 1 0 0,-1 1 0 16,0 3 48-16,3 1 0 0,2 0 0 0,-1 0 0 15,0-3 16-15,3-2 16 0,7-5 0 0,2 2 0 16,0-2 160-16,2-4 48 0,5-1 0 0,2-1 0 16,3-4-96-16,2-1-16 0,4-6 0 0,4 1 0 15,4 1-208-15,2-6-48 0,-1 1-128 0,2-2 192 16,1-3-480-16,-2 1-96 0,1-2-32 0,0 2-8816 16,-1-1-1776-16</inkml:trace>
  <inkml:trace contextRef="#ctx0" brushRef="#br0" timeOffset="72118.89">23902 10669 4607 0,'0'0'400'0,"0"0"-400"16,0 0 0-16,0 0 0 0,0 0 2896 0,0 0 496 16,0 0 112-16,0 0 16 0,0-9-2384 0,3 0-480 15,3 1-80-15,-6 8-32 0,0 0 592 0,0 0 112 16,7-7 32-16,-7 7 0 0,8-6-320 0,-8 6-64 15,0 0-16-15,0 0 0 0,0 0-112 0,0 0-32 16,0 0 0-16,0 0 0 0,0 0-128 0,0 0-32 0,0 0 0 0,0 0 0 16,0 0-304-16,-11 6-64 0,2 0-16 0,0 0 0 15,0 2-192-15,-3 2 0 0,-1-2 0 0,-1 3 0 16,-2 0 0-16,2 0 192 0,0 2-48 0,-1 0-16 16,1 2 160-16,1 0 32 0,0 0 0 0,1 4 0 15,0-1 32-15,1 3 16 0,0-2 0 0,2 1 0 16,0 1-176-16,2 1-16 0,2-3-16 0,1 1 0 15,2 1-160-15,0 2 192 0,2-3-192 0,3-1 192 16,1 6-192-16,1-3 0 0,0-1 0 0,3-2 128 16,1-4-128-16,3-1 0 0,0-2 0 0,1 0 0 15,0-4 0-15,2 0 0 0,5-1 0 0,0 0 0 16,-1-3 0-16,3-2 0 0,4-2 0 0,0 0 0 16,-1 2 0-16,0-2 160 0,-3-2-160 0,2-1 160 0,0 0-160 15,-3 0 192-15,-4-1-192 0,0-3 192 0,-1 0 0 0,-1-1 16 16,0 0 0-16,-1-3 0 0,-1-1 80 0,0-4 16 15,-2-3 0-15,-2-2 0 0,0 0 144 0,0 0 48 16,-2 0 0-16,-1 0 0 0,1-3-144 0,-1 3-32 16,-1 0 0-16,-1 1 0 0,-3 1-176 0,-1-1-144 15,-1 1 192-15,-3 2-192 0,0-4 256 0,0 3-48 16,-1-1-16-16,-1 4 0 0,-3-3-192 0,1-1 0 16,-1 1 0-16,0 1 0 0,-1 3 0 0,0-2 0 15,-2 2 0-15,-1 2 0 0,0 2 0 0,0 2-192 16,-1-4 48-16,-2 6 0 0,-1 0-192 0,2 4-48 15,-1-1 0-15,2 2 0 16,-1 0-512-16,2-1-128 0,3 1 0 0,2 1-16 16,8 0-2064-16,0 0-416 0</inkml:trace>
  <inkml:trace contextRef="#ctx0" brushRef="#br0" timeOffset="76444.75">24483 10136 18431 0,'0'0'1632'0,"0"0"-1312"0,0 0-320 0,0 0 0 15,0 0 2640-15,0 0 464 0,6 10 96 0,-6-10 0 16,9 7-2416-16,2-3-480 0,-1-1-112 0,-10-3 0 16,12 6 32-16,-1-2 16 0,0-2 0 0,1 1 0 15,2-1-240-15,0 1 144 0,-1 0-144 0,2 1 128 16,-1-1-128-16,2 3 0 0,-1-4 0 0,1 3 128 16,-2 1 144-16,2-1 32 0,-2 0 0 0,-1-1 0 15,-1 3 304-15,0-2 64 0,0 0 16 0,1 0 0 16,0 2-160-16,0-2-16 0,0 0-16 0,-2 2 0 15,1-5-208-15,0 2-32 0,0 0-16 0,1 0 0 16,-3 1-112-16,-10-5-128 0,9 5 176 0,-1 2-176 16,0-1 256-16,-8-6-48 0,4 7-16 0,0 0 0 0,-4-7-192 0,4 6 0 15,-4-6 0-15,0 9 0 0,-2 0 128 0,2-9 0 16,-2 11-128-16,-1-3 192 0,-1-1-64 0,-2 1 0 16,-3-1-128-16,-1 1 192 0,0-2-64 0,0 2-128 15,-1 0 176-15,1 0-176 0,-2-1 128 0,0 1-128 16,-1-1 0-16,1-1 0 0,1 1 0 0,-1-3 0 15,-1 1 128-15,1 1-128 0,0 1 0 0,3-2 0 16,0-1 0-16,9-4 0 0,-9 7 0 0,9-7 0 16,-6 6 0-16,6-6 0 0,0 0 0 0,0 0 0 15,-3 12 0-15,3-12 0 0,0 0 0 0,0 0 0 16,4 11-208-16,-4-11 80 0,5 14 128 0,-1-3-208 16,-4-11 80-16,5 12 128 0,-5-12-144 0,5 9 144 15,-5-9 0-15,6 9 0 0,-6-9 0 0,0 0 0 16,0 0 0-16,5 11 0 0,-5-11 0 0,5 10 0 15,-5-10 0-15,0 0 0 0,4 11 0 0,-4-11 0 0,0 0 0 0,7 7 0 16,-7-7 0-16,0 0 0 0,6 8 0 0,-6-8 0 16,0 0 0-16,0 0 0 0,0 0 0 0,0 0 0 15,0 0 160-15,3 12-160 0,-3-12 160 0,-2 12-160 16,2-12 0-16,-4 10 0 0,-1 1 0 0,-1-2 0 16,-1 0 0-16,-1-3 0 0,1 1 0 0,-1-1 0 15,0-2 192-15,0 1-48 0,0 1-16 0,8-6 0 16,-8 5-128-16,8-5 0 0,-9 4 0 0,9-4 0 15,0 0 0-15,0 0 0 0,0 0 0 0,0 0 0 16,-2 8 0-16,2-8 0 0,0 0 144 0,1 10-144 16,-1-10 0-16,4 10 0 0,-4-10 0 0,5 8 128 0,-5-8-128 15,8 8 0-15,-8-8-128 0,8 7 128 0,-8-7-192 0,8 5 64 16,-8-5 0-16,9 5 0 0,-9-5 128 0,0 0 0 16,0 0 0-16,9 7 0 0,-9-7 0 0,0 0 0 15,8 6 0-15,-8-6 0 0,0 0 0 0,6 9 144 16,-6-9-16-16,5 9-128 0,-5-9 160 0,4 8-160 15,-4-8 128-15,3 9-128 0,-3-9 0 0,1 9 0 16,-1-9 0-16,2 11 0 0,-1-1 0 0,-1-10 0 16,1 9 0-16,-1-9 0 0,0 0 0 0,1 12 0 15,2 0 128-15,-2-2-128 0,-1-10 0 0,0 13 160 16,0-4-160-16,2 2 160 0,-1-2-160 0,2 1 160 16,-2 1-160-16,-1-1 160 0,0-1-160 0,0 3 192 15,1 0-192-15,2-3 192 0,-3-9-192 0,2 14 0 16,1-1 0-16,0 2 0 0,-1 0 0 0,2-2 0 0,-1 2 128 0,-1-2-128 15,1-1 0-15,0 1 0 0,-1 1 0 0,1 0 0 16,-1-1 0-16,0 3 0 0,-1-2 0 16,0 2 0-16,1-3 0 0,-1 1 0 0,0-1 0 0,0 3 0 15,1-3 0-15,-1 1-144 0,-1-1 144 0,0 0 0 16,0 2-256-16,0-3 64 0,0-1 16 0,-3 1 0 31,-2 1-240-31,0-1-48 0,-1-1-16 0,-2-1 0 16,-1-1-2192-16,-2 0-432 0</inkml:trace>
  <inkml:trace contextRef="#ctx0" brushRef="#br0" timeOffset="80113.36">12449 13044 24879 0,'-8'-4'2208'15,"-1"0"-1760"-15,0 1-448 0,9 3 0 16,-8-6 1920-16,8 6 288 0,0 0 64 0,0 0 16 15,0 0-1904-15,0 0-384 0,0 0 0 0,0 0-160 0,0 0-32 0,0 0 0 16,13-4 0-16,2 3 0 0,-1 0 192 0,3 3-160 16,1 0 160-16,3 0-160 0,4 0 160 0,2 0 0 15,3 2-144-15,-1-3 144 0,-2-1 0 0,2-1 0 16,1 0 0-16,0-2 0 0,0-1 0 0,-1-1 0 16,-2-3 0-16,0 0 0 0,-1-3 128 0,2 0 0 15,-1 1 0-15,1-1 0 0,-2 0 32 0,0-1 0 16,1-1 0-16,-2 3 0 0,-4 0-160 0,1 3 0 15,1 0-192-15,-2 2 192 16,-5 1-2576-16,-3 4-400 0,-13 0-80 0,0 0-16 0</inkml:trace>
  <inkml:trace contextRef="#ctx0" brushRef="#br0" timeOffset="80507.11">12477 13249 31727 0,'0'0'1408'0,"0"0"288"0,0 0-1360 0,0 0-336 15,0 0 0-15,0 0 0 0,0 0 320 0,0 0 0 16,11 0 0-16,2-1 0 0,3-1-320 0,2 1 0 16,3-2 0-16,1 0 128 0,3-1-128 0,0 0 0 15,0 0 0-15,1 1 0 0,0 1 0 0,-2-1-160 16,0 0 160-16,1 2 0 15,0 1-448-15,-2 0 0 0,-1 0 16 0,0-5 0 16,0 0-528-16,1-1-128 0,0 3 0 0,-1-3-16 16,0 1-192-16,2-1-48 0,1-1 0 0,-2 1-5888 15,-5-5-1168-15</inkml:trace>
  <inkml:trace contextRef="#ctx0" brushRef="#br0" timeOffset="81982.1">14247 12330 18191 0,'0'0'800'0,"0"0"176"0,0 0-784 0,0 0-192 16,0 0 0-16,0 0 0 0,0 0 176 0,0 0-16 15,0 0 0-15,0 0 0 0,0 0-160 0,0 0 128 16,0 0-128-16,0 0 128 0,0 0 848 0,0 0 176 16,0 0 16-16,0 0 16 0,0 0 64 0,0 0 16 0,0 0 0 0,-8 4 0 15,8-4-416-15,-9 2-80 0,-3 2 0 0,2-1-16 16,-1 1-192-16,1 2-48 0,-3 0 0 0,-1 0 0 15,-3 2-240-15,0 2-48 0,0-1-16 0,0 2 0 16,-1 1-208-16,1-1 0 0,2 0 128 0,1-1-128 16,0 1 0-16,1-2 0 0,1-1 128 0,1 1-128 15,2 0 160-15,3-1-16 0,-1-1 0 0,1 1 0 16,6-8 144-16,-7 9 32 0,7-9 0 0,-5 11 0 16,1-3-112-16,4-8-16 0,-2 10 0 0,2-10 0 15,0 12-192-15,0-12 128 0,0 0-128 0,2 15 0 16,1 1 160-16,-1-2-160 0,1-1 160 0,-3-13-160 15,0 0 176-15,6 12-176 0,1-1 192 0,-7-11-192 16,0 0 192-16,12 6-192 0,-12-6 192 0,14 5-192 0,-1-5 208 16,-1 0-64-16,-12 0-16 0,13 0 0 0,-1 0-128 15,-2-2 128-15,-10 2-128 0,12-2 128 0,0 0-128 0,-12 2 0 16,11 0 0-16,-2 0 128 0,-9 0-128 0,12 0 128 16,-12 0-128-16,11-3 128 0,-11 3 16 0,0 0 0 15,0 0 0-15,0 0 0 0,0 0 0 0,0 0 0 16,0 0 0-16,0 0 0 0,0 0-144 0,0 0 0 15,-2 12 144-15,0 0-144 0,-2-1 0 0,-3 0 0 16,-1-3 0-16,1 0 128 0,-1-1-128 0,1 1 0 16,1 1 0-16,-1-2 0 0,-1-1 0 0,2 1 0 15,6-7 0-15,-8 8 0 0,8-8 0 0,-5 7 0 16,5-7 0-16,0 0 0 0,-3 11 0 0,3-11 0 16,0 0 0-16,3 9 0 0,-3-9 0 0,0 0 0 15,0 0 0-15,10 8 0 0,-10-8 0 0,12 6 0 0,-2 1 0 16,1-4-128-16,-11-3 128 0,13 3 0 0,0 0-144 15,-3 1 144-15,-10-4 0 0,11 5 0 0,-2 2 0 0,-9-7 0 16,8 6 0-16,0 2 0 0,-1 0 0 0,0-2 0 16,-7-6 0-16,6 8 0 0,-6-8 0 0,6 9 0 15,-6-9 0-15,3 9 0 0,-3-9 0 0,6 7 0 16,-6-7 0-16,0 0 0 0,5 8 0 0,0-2 0 16,-5-6 0-16,7 9 0 0,-7-9 0 0,0 8 0 15,-4 0-160-15,4-8 160 0,-2 8 0 0,-1 0-144 16,-5 1 144-16,1-3-192 0,7-6 192 0,-5 7-192 15,5-7 192-15,-7 6 0 0,7-6-144 0,0 0 144 16,0 0 0-16,0 0 0 0,0 0 0 0,0 0 0 16,0 0 0-16,0 0 0 0,0 0 0 0,0 0 0 0,15-1 0 15,-3 1-176-15,-12 0 176 0,11 0-128 0,1 0 128 0,-12 0 0 16,9 4 0-16,-9-4-128 0,8 5 128 0,-8-5-128 16,6 7 128-16,0-1-128 0,-6-6 128 0,0 0-160 15,4 12 160-15,-3-4-160 0,-1-8 160 0,0 0 0 16,-4 10-144-16,4-10 144 0,-1 12 0 0,-1-2 0 15,0 0 0-15,-1-1 0 0,3-9 0 0,-4 10 0 16,0-2 0-16,0 1 0 0,2 0 0 0,-1 3 0 16,1-2 0-16,-1 2 0 0,-1 0 0 0,0 0 0 15,-1-2 0-15,-2 3 0 0,0 3 0 0,-3-1 0 16,0 1 0-16,-2 0 0 0,-1-1-144 0,2 0 144 16,1-1 0-16,1-1 0 0,-2 3 0 0,0-6 0 15,2 0 0-15,1 0 0 0,2 0 0 0,-2-1 0 0,0-2 0 16,8-7 0-16,0 0 0 0,-8 6 0 0,2 1 0 15,6-7 0-15,-6 7 0 0,6-7 0 0,-5 10 0 0,5-10 0 16,0 0 0-16,-5 7 0 0,5-7 0 0,0 0 0 16,-5 8 0-16,5-8-128 0,-4 8 128 0,4-8 0 15,0 0 0-15,0 0 0 0,0 0 0 0,0 0 0 16,0 0 0-16,0 0 128 0,6 9-128 0,-6-9 144 16,0 0-144-16,11 7 128 0,-3-2-128 0,-8-5 128 15,10 4-128-15,-10-4 0 0,11 4 0 0,-1 0 0 16,0 0 0-16,1-3 0 0,-11-1 0 0,13 1 128 15,-1-1-128-15,1 2 128 0,-2-2-128 0,1 0 128 16,-1 0-128-16,-1 2 192 0,0 1-192 0,1-2 192 16,-11-1-192-16,13 3 192 0,-1 3-192 0,-2-3 192 0,-1 1-192 0,0 0 0 15,0-1 0-15,1 3 128 0,-3-2-128 16,1 2 0-16,0-2 0 0,-1 3 0 0,-7-7 0 0,5 9 0 16,-5-9 0-16,0 0 0 0,5 10-336 0,-5-10 48 15,1 9 16-15,-1-9 0 16,0 0-112-16,0 0-32 0,-1 11 0 0,1-11 0 15,0 0-16-15,0 0 0 0,0 0 0 0,0 0 0 16,0 0-1440-16,0 0-304 0,0 0-48 0</inkml:trace>
  <inkml:trace contextRef="#ctx0" brushRef="#br0" timeOffset="82606.95">15320 12203 21823 0,'0'0'960'0,"0"0"208"0,0 0-928 0,0 0-240 15,0 0 0-15,0 0 0 0,0 0 896 0,0 0 128 16,0 0 16-16,0 0 16 0,0 0 96 0,0 0 0 16,-14-2 16-16,3 2 0 0,1 4-112 0,-2 2-32 15,-1 1 0-15,1 1 0 0,-2 1-464 0,1 1-112 16,0 2 0-16,1 5-16 0,-2-3-208 0,-1 2-32 16,2-1-16-16,-1 4 0 0,1 2 0 0,0-1 0 15,0 3 0-15,0 1 0 0,-1 0 144 0,1 3 48 16,0 3 0-16,-2 3 0 0,1 2 32 0,1 5 16 15,0 3 0-15,1 0 0 0,2 0-32 0,0-2-16 16,3-2 0-16,3-1 0 0,1 0-368 0,1-3 144 0,0 0-144 0,2-1 0 16,0-2 0-16,3 2 0 0,1-4 0 0,0 3 0 15,1 1 0-15,0-2 0 0,2-3 0 0,-1-3 0 16,2-1-240-16,1-3 0 0,0-1 0 0,2-3 0 16,0-1 16-16,2 0 0 0,0-5 0 0,2 1 0 31,0-1-224-31,2-1-64 0,0 1 0 0,2-4 0 15,0 0-128-15,2 1-16 0,1-3-16 0,0 0 0 0,0-2-544 0,-1 2-96 16,-1 1-32-16,-3-2-8080 0,0-3-1632 0</inkml:trace>
  <inkml:trace contextRef="#ctx0" brushRef="#br0" timeOffset="83115.03">15809 12849 18767 0,'0'0'832'0,"0"0"176"0,0 0-816 0,0 0-192 0,0 0 0 0,0 0 0 16,-9-4 800-16,9 4 112 0,0 0 32 0,0 0 0 15,-11-1 208-15,11 1 32 0,0 0 16 0,-10 1 0 16,1 1 64-16,0 1 16 0,0 1 0 0,1 2 0 16,-1-2-256-16,-2 4-32 0,1 4-16 0,-2-3 0 15,-1 3-144-15,-1 0-16 0,-1 1-16 0,1 1 0 16,0 0-144-16,-1 4-16 0,0-3-16 0,-1 2 0 16,0 0-288-16,1 1-48 0,-2-4-16 0,0 3 0 0,-1 2-272 0,-1 0 0 15,2 5 128-15,0-6-128 0,0 0 0 0,2-1 0 16,0-3 0-16,2-1 0 0,2-1-256 0,0-4 0 15,2-3 0-15,9-5 0 16,0 0-1920-16,0 0-384 0,0 0-64 0,0 0-12416 16</inkml:trace>
  <inkml:trace contextRef="#ctx0" brushRef="#br0" timeOffset="83378.09">15415 12914 8287 0,'0'0'736'0,"0"0"-592"15,3-11-144-15,-3 11 0 0,5-9 4784 0,-5 9 912 0,0 0 192 0,0 0 48 16,0 0-4288-16,10-2-864 16,-10 2-160-16,11 2-48 0,-11-2 48 0,10 7 0 0,-1 1 0 0,1 0 0 15,0 2-224-15,0-1-32 0,2 1-16 0,0 1 0 16,1 2 96-16,1-3 32 0,1 2 0 0,0 0 0 16,0-2 32-16,-1 2 0 0,0 0 0 0,-1 1 0 15,0 0-224-15,-1 2-32 0,0-1-16 0,0 1 0 16,-2 2-240-16,-2 0 0 0,-2 0 0 0,1 0 0 15,-2 0-208-15,0-1-96 0,-2-1-16 0,1 0 0 16,-4-15-512 0,5 13-96-16,-1-2-32 0,-4-11 0 0,0 0-1248 0,0 0-256 0,10 7-48 0</inkml:trace>
  <inkml:trace contextRef="#ctx0" brushRef="#br0" timeOffset="84032.84">15501 12567 12895 0,'0'0'1152'0,"0"0"-928"0,-8-1-224 0,8 1 0 15,0 0 3872-15,0 0 736 0,0 0 128 0,0 0 48 16,0 0-3840-16,0 0-768 0,0 0-176 0,0 0 0 16,8-8 0-16,-8 8 0 0,12-4 0 0,0 1 0 15,-2 1 0-15,1-1 128 0,-11 3-128 0,11 3 160 16,1-1-160-16,-2 1 160 0,1 1-160 0,-11-4 160 15,10 3 64-15,1-1 16 0,-1 1 0 0,-10-3 0 16,11 2 64-16,-1 0 16 0,0-2 0 0,1-2 0 16,-11 2-96-16,13-2-16 0,-1-1 0 0,1-1 0 15,2-1-80-15,1 2 0 0,-2 1-128 0,2-1 192 16,0-1-192-16,-2 2 176 0,-1-1-176 0,-1 2 160 16,-2-2-160-16,-10 3 0 0,0 0 0 0,0 0 0 0,0 0 160 15,0 0-160-15,0 0 192 0,9 3-192 0,-9-3 160 0,0 0-160 16,0 0 128-16,0 0-128 0,0 0 256 0,0 0-16 15,0 0-16-15,0 0 0 0,0 0 64 0,0 0 16 16,0 0 0-16,0 0 0 0,3-11 80 0,-1 2 0 16,-2 9 16-16,0-10 0 0,3-2-80 0,2 3-32 15,-5 9 0-15,4-9 0 0,-4 9-112 0,3-9-32 16,-3 9 0-16,-1-9 0 0,1 9-144 0,-4-11 160 16,-4 3-160-16,0 2 160 0,-1 1-32 0,9 5-128 15,-8-6 192-15,-1 4-64 0,-2-2 0 0,1 1-128 16,0-1 192-16,0 2-64 0,1 0 32 0,0 0 0 15,1-2 0-15,-1 1 0 0,0 2-32 0,9 1-128 16,-9-3 192-16,9 3-64 0,0 0-128 0,-7-2 0 0,7 2 144 16,0 0-144-16,0 0 0 0,0 0 0 0,0 0-192 0,0 0 64 31,0 0-1472-31,0 0-272 0,0 0-64 0,0 0-9184 0,11 2-1824 16</inkml:trace>
  <inkml:trace contextRef="#ctx0" brushRef="#br0" timeOffset="84587.46">16230 13145 23039 0,'0'0'2048'0,"0"0"-1648"0,0 0-400 0,0 0 0 16,0 0 2416-16,3 14 400 0,0-1 64 0,1-4 32 15,-4-9-2320-15,8 13-464 0,0 2-128 0,0-4 0 16,0 2 0-16,1 2-144 0,1 0 16 0,-2 4 0 16,-1-5-32-16,0 3 0 0,1 1 0 0,0-4 0 15,-1 2 160-15,-4 0 0 0,-3-2 0 0,2 3 0 16,-4-1 0-16,1 1 0 0,-1-4 144 0,-2-2-144 16,0 2 384-16,0-1-16 0,-1 0-16 0,-2-4 0 15,-1-2-352-15,2-1 0 0,6-5 0 0,-9 7 128 16,9-7-832-16,-9 3-144 0,9-3-48 0,0 0-13376 15</inkml:trace>
  <inkml:trace contextRef="#ctx0" brushRef="#br0" timeOffset="84996.61">16672 12841 33343 0,'0'0'1472'0,"0"0"320"0,0 0-1440 0,0 0-352 0,0 0 0 0,0 0 0 16,0 0 736-16,-1 13 80 0,1-13 16 0,0 12 0 16,1-2-368-16,2 1-64 0,0-1-16 0,3-2 0 15,0 1 64-15,1 1 0 0,1 2 0 0,1-2 0 16,1 1-176-16,1 2-16 0,-1-4-16 0,0 2 0 16,0-2-80-16,0 1-16 0,2 1 0 0,-1-1 0 15,-1-2-144-15,0 0 0 0,0 2 144 0,0-2-144 16,-3 0 0-16,1 1-128 0,-1-1 0 0,0-1 0 15,1 3-624-15,-1-4-112 0,-7-6-32 0,0 0 0 16,14 3-1680-16,-1-2-352 0,-2-1-64 0,0-1-6224 16,-11 1-1232-16</inkml:trace>
  <inkml:trace contextRef="#ctx0" brushRef="#br0" timeOffset="85325.9">17171 12787 26719 0,'0'0'2368'0,"-10"3"-1888"16,-2 1-480-16,2 2 0 0,-1 2 2096 0,1 1 320 0,-2 2 64 0,0 1 16 15,1 2-2112-15,-1 0-384 0,-1 3-160 0,0 3 16 16,1 3 144-16,-4 2 0 0,-1 0 0 0,1 3-128 15,-1 1 128-15,0 4 0 0,0 2-144 0,-2 0 144 16,0-1 0-16,1-1 0 0,1 1-144 0,0 2 144 16,-2-3 0-16,3 2 0 0,0-1 128 0,2-3-128 15,-1-4 160-15,2-1-160 0,1-3 160 0,3-1-160 16,1-4-208-16,3-2-144 0,1-3-32 0,3-3 0 16,1-10-1664-16,5 12-320 0,-5-12-80 15,11 6-10192-15</inkml:trace>
  <inkml:trace contextRef="#ctx0" brushRef="#br0" timeOffset="85943.83">17107 12301 19343 0,'0'0'1728'15,"0"0"-1392"-15,-9-4-336 0,9 4 0 16,0 0 2896-16,0 0 512 0,-8-2 112 0,8 2 0 15,0 0-2752-15,0 0-576 0,0 0-192 0,0 0 144 0,0 0 32 0,7 13 0 16,-1 0 0-16,4 0 0 0,1 0-176 0,1 0 0 16,-2 1 144-16,2 2-144 0,1-3 0 0,2 4 128 15,0-3-128-15,2 4 0 0,0-1 128 0,1 2-128 16,1-1 160-16,0 1-160 0,-1 1 0 0,2 2 128 16,1 2-128-16,0 2 0 0,-2 1 0 0,1 3 176 15,-2 1-176-15,-1 2 160 0,-3-2 32 0,-1 2 16 16,-1-1 0-16,-1 1 0 0,-2-2 112 0,-1-1 0 15,-2 0 16-15,2-2 0 0,1-4-80 0,-1 2 0 16,-3 2-16-16,0-3 0 0,-2-3-240 0,-2 3 128 16,-1 1-128-16,-2 0 0 0,-2-4 0 0,-4-1 0 15,-1-3 0-15,-2 0 0 0,-2 0 0 0,0-1-160 16,-1-1 32-16,-2-2 0 16,-2 1-256-16,-2-1-64 0,0 0 0 0,-3-1 0 15,0-1-656-15,-2-1-144 0,0 0-32 0,2-3-12864 0</inkml:trace>
  <inkml:trace contextRef="#ctx0" brushRef="#br0" timeOffset="86598.77">18575 12516 3679 0,'0'0'320'0,"-7"4"-320"0,-3-3 0 0,10-1 0 15,0 0 3520-15,-9 6 640 0,-1-4 128 0,1 1 32 16,9-3-2960-16,-9 4-592 0,9-4-112 0,0 0-16 16,0 0 48-16,-10 1 16 0,1-1 0 0,0 0 0 15,0 1 64-15,0 1 32 0,-1 0 0 0,-1 1 0 16,1 1-208-16,-3 0-32 0,-2 2-16 0,1 1 0 16,0 1 0-16,-1-1 0 0,-2 3 0 0,-1 0 0 15,0 0-64-15,0 3-16 0,-1 1 0 0,1 6 0 16,1 1-272-16,1 1-48 0,1-1-16 0,1 1 0 15,-1 2 112-15,3-1 16 0,1 0 0 0,2 0 0 16,-1 0 272-16,5 1 64 0,1 1 16 0,3-1 0 0,0 1-128 0,1 0-32 16,1 2 0-16,0-1 0 0,2 1-144 15,0 0-48-15,0 3 0 0,3-3 0 0,0-2-80 0,2-1-32 16,0 0 0-16,1 1 0 0,1-7-304 0,1 1-64 16,-1-2-16-16,2-4 0 0,1 0-112 0,1-4-32 15,2-3 0-15,0-2 0 16,-1-1-432-16,2-2-80 0,-1 2-32 0,0-3 0 15,-2-2-384-15,0-3-80 0,-1 0-16 0,-1 0-12080 0</inkml:trace>
  <inkml:trace contextRef="#ctx0" brushRef="#br0" timeOffset="86877.64">18013 13061 25791 0,'0'0'2304'0,"0"0"-1856"0,0 0-448 0,13 0 0 16,2 2 2496-16,0-2 416 0,1-2 80 0,2 2 16 15,3 0-2208-15,0-1-432 0,1 0-96 0,3-1-16 16,0 1-256-16,0-2 128 0,-1 1-128 0,2 0 0 15,0-3 0-15,1 4-304 0,0-3 48 0,-1 3 0 16,-1 1-752-16,0-2-144 0,-1 0-16 16,1 1-16-16,0-1-2768 0,-4 1-544 0</inkml:trace>
  <inkml:trace contextRef="#ctx0" brushRef="#br0" timeOffset="87297.14">19191 12554 33343 0,'0'0'1472'0,"0"0"320"0,0 0-1440 0,-3 11-352 0,1 3 0 0,2-1 0 15,1 4 320-15,3 2-16 0,0 2 0 0,1 4 0 16,-1 2-144-16,1 3-32 0,3-1 0 0,0 2 0 15,-2 2-128-15,1-2 0 0,-1 1 0 0,1-2 128 16,-1-1-128-16,-1 1 0 0,-1 0 0 0,0-5 0 16,0 0-144-16,0-2 144 0,-1 0-192 0,-1-2 192 15,1-3-304-15,-1 0 48 0,0-4 16 0,-1-2 0 16,-1-12-288-16,3 13-64 0,-2 0-16 0,0-2 0 16,-1-11-1952-16,0 0-400 0</inkml:trace>
  <inkml:trace contextRef="#ctx0" brushRef="#br0" timeOffset="87799.68">19150 12403 32191 0,'0'0'1424'0,"0"0"304"0,0 0-1392 0,4-8-336 0,-4 8 0 0,7-5 0 16,-7 5 384-16,10 0 0 0,-10 0 0 0,12 0 0 15,0 0-256-15,-2 2-128 0,-10-2 160 0,13 6-160 16,-2 0 288-16,-1 1-32 0,0-1-16 0,0 1 0 16,-3 2-240-16,1-3 176 0,0 2-176 0,1 1 160 15,0-2 240-15,2-1 48 0,-1 2 16 0,1 1 0 16,0-2 112-16,4 1 32 0,-2 1 0 0,1 0 0 15,2 1-160-15,2 3-48 0,0 2 0 0,2 2 0 16,1 0-112-16,-1 3-32 0,1 4 0 0,-1-1 0 16,-2-2-80-16,0 1-32 0,-1 1 0 0,-2 1 0 15,-2 2-144-15,0-2 192 0,0 2-192 0,-3-3 192 16,-1 2-192-16,-2 0 0 0,-2-5 0 0,-2 0 0 0,-3 3 0 0,-2-4 0 16,0-2 0-16,-2 0 0 0,-1-1 0 0,-1 1 0 15,1 1 144-15,0 0-144 0,-4-1 192 0,0-1-16 16,-2-2-16-16,2 3 0 0,0-1 32 0,-1 1 0 15,-2-4 0-15,-1 1 0 0,-2-1-192 0,1-3 160 16,0 0-160-16,-1-1 160 0,-2 2-160 0,1 1 0 16,-3-1 0-16,1 2 0 0,-2-3-224 0,1 0 32 15,1 0 0-15,-2-7 0 0,-2 3-160 0,1-2-32 16,0 0 0-16,2-2 0 16,-1-1-1472-16,1-1-320 0,0-2-48 0,4-2-14032 0</inkml:trace>
  <inkml:trace contextRef="#ctx0" brushRef="#br0" timeOffset="88871.89">20715 12282 20271 0,'0'0'896'0,"0"0"192"0,0 0-880 0,0 0-208 0,0 0 0 0,0 0 0 16,0 0 1776-16,0 0 304 0,0 0 64 0,0 0 16 16,0 0-1264-16,0 0-256 0,0 0-64 0,0 0 0 15,0 0 176-15,0 11 16 0,0-11 16 0,6 11 0 16,-1-1 96-16,3 1 16 0,4-2 0 0,0 1 0 15,0 3 16-15,1 2 16 0,0 0 0 0,0 2 0 16,0 3-224-16,0 2-32 0,0 1-16 0,-2 3 0 16,-1 3-400-16,-3 5-96 0,0 4-16 0,-2 5 0 15,-1 6-144-15,-1 1 0 0,-2-3 144 0,-1 0-144 16,0-2 128-16,-1 0-128 0,-1-6 128 0,4-1-128 16,0 1 0-16,2-3 0 0,-1 1 0 0,1 1 0 0,0-1 0 0,1 0 176 15,0-2-176-15,2-1 192 0,-1-1-32 0,1-6 0 16,-1-1 0-16,1-5 0 0,-2-5-160 0,0-2-176 15,2 2 48-15,-2-5 0 16,-5-11-592-16,6 11-112 0,0-3-32 0,-6-8 0 16,0 0-2144-16,0 0-448 0</inkml:trace>
  <inkml:trace contextRef="#ctx0" brushRef="#br0" timeOffset="89593.81">22111 12463 17503 0,'0'0'1552'16,"0"0"-1232"-16,0 0-320 0,0 0 0 0,0 0 3392 0,0 0 608 0,0 0 128 0,0 0 32 16,0 0-3376-16,-8 8-656 0,3 1-128 0,1 1 0 15,0 2 0-15,0 2 0 0,-1 2-128 0,0 1 128 16,1-3 0-16,-1 6-192 0,0-1 192 0,-3 7-160 15,-1 4 160-15,-1 3-160 0,0 0 160 0,-2-1-160 16,-2 1 160-16,-2 2 224 0,-1-1-48 0,-4 2-16 16,-3 1 656-16,-4 2 128 0,0 1 16 0,-4 3 16 15,-3 3-192-15,1-2-32 0,2 1-16 0,2-1 0 16,0-1-416-16,2-5-96 0,6-3-16 0,5-5 0 16,3-4-208-16,3-5 0 0,5-5 0 0,1-3 0 15,1-3 0-15,4-10-160 0,0 13 0 0,0-13 0 16,0 0-896-16,0 0-176 0,0 0-48 0,0 0 0 15,6-13-2432-15,0 3-512 0</inkml:trace>
  <inkml:trace contextRef="#ctx0" brushRef="#br0" timeOffset="89916.12">21498 12591 22623 0,'0'0'1008'0,"-4"-10"208"0,-1 1-976 0,3-2-240 15,2 0 0-15,2 3 0 0,1-2 384 0,-3 10 16 16,8-8 16-16,1 3 0 0,0 0 160 0,3 3 48 16,-1 2 0-16,2 6 0 0,0 0 240 0,0 6 48 0,0 1 16 0,2 3 0 15,-1 4 64-15,0 1 16 0,1 3 0 0,-1 2 0 16,2 1 16-16,1 2 0 0,0 1 0 16,0 2 0-16,0-2-320 0,0 2-64 0,1-1-16 0,0-1 0 15,-1-4-208-15,0 1-32 0,1 2-16 0,0-2 0 16,1-4-48-16,-1 4 0 0,0-4 0 0,-1 2 0 15,1 0-160-15,-1 1-32 0,2 5-128 0,-2-2 192 16,-3-3-192-16,2-1 0 0,-1-2 128 0,0 0-128 16,-2-4 0-16,0 1-128 0,-2-1 128 0,1-2-208 15,0 0-304 1,-2-4-64-16,-1 1-16 0,0-2 0 0,1-4-1488 0,-3 1-288 16,1-2-64-16,0-3-12800 0</inkml:trace>
  <inkml:trace contextRef="#ctx0" brushRef="#br0" timeOffset="90630.56">22549 13147 28559 0,'0'0'1264'0,"0"0"272"0,0 0-1232 0,-9 12-304 16,1-3 0-16,8-9 0 0,0 0 1792 0,-4 12 320 15,2 1 48-15,2 0 16 0,0-13-1760 0,1 14-416 0,0-2 0 0,2 1 0 16,-1 1 0-16,1-2 176 0,-2 0-176 0,1 0 160 16,-2-12-160-16,1 14 0 0,-1-1 0 0,3-3 0 15,-3-10 128-15,0 0-128 0,0 11 192 0,0-11-64 16,0 0 416-16,0 0 80 0,0 0 16 0,0 0 0 15,0 0 144-15,0 0 48 0,0 0 0 0,0 0 0 16,10-5-336-16,-1-2-64 0,-1-2-16 0,0-1 0 16,0-2-176-16,1 0-48 0,0-1 0 0,0-1 0 15,-1-5-192-15,2 4 0 0,1 3-144 0,-1 2 144 16,-2 2-240-16,0 3 48 0,-8 5 16 0,10-2 0 16,-10 2 16-16,11 3 0 0,-11-3 0 0,10 6 0 15,0 4 160-15,-3-4 0 0,-7-6 0 0,6 10 0 0,-6-10 128 16,8 11 48-16,-8-11 16 0,8 10 0 0,-8-10-192 15,9 8 0-15,-9-8 0 0,11 7 0 0,-11-7 256 0,13 4-48 16,1-4 0-16,-4 0 0 0,-10 0-32 0,15-2-16 16,0-2 0-16,-1 2 0 0,-4-1-160 0,0 1 0 15,1-2 0-15,-2-2 0 0,-1 3 0 0,2-4 0 16,1 3 0-16,-1-1 0 0,0-3 0 0,1 2 0 16,1 0 0-16,-1 1 0 0,1-1 0 0,0 0 0 15,-2 2 0-15,1 1 0 0,-1-4 0 0,1 4 0 16,-11 3 0-16,13 3 0 0,-2-3-144 0,1 1 144 15,-12-1 0-15,13 7 0 0,0-1 0 0,-2 4-128 16,0 3 128-16,0-4 0 0,-1-2 0 0,-1 0 0 16,-9-7 0-16,12 8 0 0,-2 0 0 0,-10-8 144 15,11 10-144-15,-2-1 128 0,-9-9-128 0,9 15 0 16,-2-2 0-16,-1-3 0 0,1 3 0 0,-2 1 128 0,-1 1-128 0,0 0 128 16,0 0-128-16,0 2 0 0,-1 2 0 0,0-1 0 15,-2-1 0-15,2 2 128 0,1-1-128 0,-2-1 128 16,0-3-128-16,0 1 0 0,1-1 0 0,0-2 0 15,-2-2 0-15,2-1 0 0,0-1 0 0,-3-8 0 32,0 0-416-32,0 0-112 0,0 0-32 0,0 0 0 15,0 0-2128-15,11-5-448 0,-3-3-64 0</inkml:trace>
  <inkml:trace contextRef="#ctx0" brushRef="#br0" timeOffset="91049.76">23565 12836 24815 0,'0'0'1088'0,"-9"-3"256"0,-2-1-1088 0,2 2-256 16,2-1 0-16,7 3 0 0,0 0 224 0,0 0-16 0,0 0 0 0,0 0 0 16,8-7 320-16,-8 7 64 0,12-3 16 0,0 0 0 15,2 3 608-15,-1-3 112 0,0 2 16 0,2 0 16 16,-1 1-288-16,2 0-64 0,-1 0-16 0,1 0 0 15,-1-2-224-15,4 2-64 0,-1-2 0 0,3-2 0 16,-2 1-176-16,5-1-32 0,1 0-16 0,-1 1 0 16,0 0-240-16,1-1-48 0,1 1-16 0,-2 3 0 15,-1-4-176-15,-3 3 0 0,0 0 0 0,-3 1 0 16,-1 0-416 0,-3 1-112-16,-3-1-32 0,-10 0 0 0,9 5-2192 0,-9-5-448 0,0 0-96 0</inkml:trace>
  <inkml:trace contextRef="#ctx0" brushRef="#br0" timeOffset="91463.61">23609 13052 35183 0,'0'0'1552'0,"0"0"336"0,0 0-1504 0,0 0-384 0,0 0 0 0,0 0 0 16,0 0 448-16,0 0 0 0,0 0 16 0,0 0 0 16,0 0-192-16,12 4-32 0,-12-4-16 0,11 3 0 15,1-3-48-15,-12 0-16 0,12 1 0 0,0-1 0 16,1-3-160-16,1 3 0 0,2 2 0 0,1-2 128 16,0-2-128-16,1 2 0 0,0 0 144 0,2 0-144 15,-1-1 0-15,2-2-128 0,1 3 0 0,-1-1 0 16,-4 0-544-16,1-1-96 0,1 2-32 15,-1-2-10000-15,1-1-2000 0</inkml:trace>
  <inkml:trace contextRef="#ctx0" brushRef="#br0" timeOffset="91928.09">24442 12409 26719 0,'0'0'2368'0,"-8"-2"-1888"0,8 2-480 0,0 0 0 15,-9 1 2464-15,9-1 400 0,0 0 80 0,0 0 0 16,-5 12-2512-16,1 1-432 0,1-3-256 0,3 3 48 16,3 3 208-16,0 2 0 0,1 2 0 0,1 2 0 15,0 3 144-15,3 3-144 0,2 2 0 0,3 2 144 16,3 2 16-16,0 1 0 0,-3 1 0 0,1 2 0 15,2 0 272-15,-3-2 48 0,-3-2 16 0,0-1 0 0,1-1 80 0,-3 0 0 16,-3-4 16-16,1 0 0 16,1 0-336-16,-2-3-64 0,-1 0 0 0,3 0-16 0,-2 0-176 0,0-2 0 15,-1-2 0-15,0-2 0 16,0 0-528-16,-2-4-96 0,1 0-16 0,0-4 0 16,-3-11-1536-16,4 8-304 0,-4-8-64 0,0 0-12560 15</inkml:trace>
  <inkml:trace contextRef="#ctx0" brushRef="#br0" timeOffset="92969.79">24791 12199 29823 0,'0'0'1328'0,"0"0"272"0,-1-7-1280 0,1 7-320 0,-4-8 0 0,2 0 0 16,0-1 336-16,2 9 16 0,0 0 0 0,0 0 0 15,-2-8 272-15,2 8 48 0,0 0 16 0,0 0 0 16,0 0 80-16,0 0 0 0,0 0 16 0,0 0 0 16,0 0-144-16,0 0-16 0,0 0-16 0,10 7 0 15,1-4-64-15,0 1-16 0,2-1 0 0,2-2 0 16,-1 3-144-16,2-1-48 0,3 1 0 0,2-2 0 15,0 2-16-15,4 0-16 0,1 0 0 0,1 1 0 16,2 3-112-16,-2 1-32 0,-2-2 0 0,-3 2 0 16,-1 4-160-16,-1 1 192 0,-2-3-192 0,-1 0 192 0,-4 1-192 15,-3 0 0-15,-3 2 0 0,-2-1 0 0,-1-2 0 0,-1 2 0 16,-5-3 0-16,0 1 0 0,-2-1 0 0,-1-1 0 16,-5 0 0-16,1-2 0 0,0 2 128 0,-1-3 0 15,-1 1 0-15,0-1 0 0,-1 2 0 0,0-1 0 16,-4-3 0-16,1 2 0 0,-1 1-128 0,-1-1 0 15,0 1 0-15,3-1 0 0,2-2 0 0,0 1 0 16,1-1-176-16,2 2 176 0,2 0 0 0,7-6 0 16,-9 7 0-16,9-7 0 0,0 0 0 0,0 11-128 15,0-11 128-15,3 8 0 0,-3-8-192 0,0 0 64 16,10 8 0-16,3-1 0 0,4-2 128 0,-1-1-160 16,-2 1 160-16,4-3-160 0,0-2 160 0,2 2 0 15,-2 0 0-15,0 0 0 0,-1 2 0 0,-2 1-128 16,-3 0 128-16,-3 0 0 0,-9-5-128 0,10 7 128 0,-2 2-128 0,-2-1 128 15,-6-8-240-15,4 11 48 0,-4-11 0 0,-1 15 0 16,0-2 32-16,-2 0 16 0,-2 0 0 0,-2-5 0 16,0 0 144-16,-3-1 0 0,1 0 0 0,1-1 0 15,-1 1 0-15,2-1 0 0,-1 0 160 0,8-6-160 16,0 0 288-16,-9 6-32 0,9-6-16 0,-10 7 0 16,10-7-240-16,-6 6 144 0,6-6-144 0,0 0 128 15,0 0-128-15,-4 9 0 0,4-9 0 0,-3 11 0 16,3-11 0-16,2 10 0 0,-2-10 0 0,4 12 0 15,-3-4 0-15,-1-8 0 0,0 0 0 0,6 9 0 16,-6-9 0-16,8 9 0 0,-8-9 0 0,11 8 0 16,-2-3 0-16,-9-5 0 0,0 0 0 0,12 5 0 15,-2-2 0-15,-10-3 0 0,10 2 0 0,-10-2 0 0,10 4 0 0,-10-4 0 16,0 0 0-16,10 4 0 0,-10-4 0 0,0 0 0 16,0 0 0-16,0 0 0 0,0 0 0 0,3 9 0 15,-3-9 0-15,-3 8 0 0,3-8 0 0,-9 8 0 16,0-1 0-16,-2-1 0 0,0 1-256 0,-2-2 0 15,-3 0 16-15,2 0 0 0,-1 2-16 0,2-1-16 16,1-1 0-16,5-1 0 0,7-4 272 0,0 0 128 16,-6 6-128-16,6-6 192 0,0 0 0 0,0 7-16 15,0-7 0-15,3 10 0 0,2 0-176 0,0-3 160 16,1 0-160-16,0 2 160 0,3-2-160 0,-1 2 0 16,-1-2 144-16,-1-1-144 0,1 2 0 0,-2 0 0 15,-5-8 0-15,8 13 0 0,0 2 0 0,-2-1 0 16,-1-4 0-16,2 2 0 0,-1-2 0 0,2 3 0 0,0 0 0 15,2 2 0-15,2-2 0 0,-1 1 0 0,-1 4 0 16,0 2 128-16,0-2-128 0,-1 3 0 0,0 1 0 0,0 1 128 16,0 0-128-16,-1-3 0 0,-2 1 0 0,0-1 0 15,-3-1 0-15,0 1-128 0,-2 0 128 0,-1 0 0 16,-1 3 0-16,-2-4-160 0,0-1 160 0,-1 2 0 16,-2-1 0-16,1 0 0 0,-4-2 0 0,-1 0 0 15,-1 2-256-15,-2-3 48 0,-2-2 16 0,-2 2 0 16,-3-1-1408-1,-3 0-256-15,-3-3-64 0</inkml:trace>
  <inkml:trace contextRef="#ctx0" brushRef="#br0" timeOffset="97041.29">7352 14541 19343 0,'0'0'1728'0,"0"0"-1392"16,0 0-336-16,0 0 0 0,0 0 2576 0,0 0 448 15,0 0 96-15,10 1 16 0,-10-1-2128 0,12 5-432 16,-2-3-64-16,-10-2-32 0,12 5-256 0,0-1-48 15,1-3-16-15,0 1 0 0,0-1-32 0,1 0-128 16,2-2 192-16,1 0-64 0,0-1 64 0,1 1 16 16,0-2 0-16,2 1 0 0,-2-2 80 0,2 2 16 15,-1 2 0-15,-2-2 0 0,-1 1 240 0,-2 1 48 0,-2 0 16 0,1 1 0 16,-1 1-48-16,-2 0-16 0,-10-2 0 0,0 0 0 16,0 0-240-16,0 0-48 0,8 6-16 15,-8-6 0-15,0 0-240 0,0 13 144 0,-1-1-144 0,-3 0 128 16,-7-2-128-16,2 2 0 0,3 1 0 0,-2-3 0 15,-4 1 0-15,2-2 0 0,0-3-144 0,1 1 144 16,0-2-160-16,1-1 32 0,8-4 0 0,-9 5 0 16,1-1 0-16,8-4 0 0,-9 5 0 0,9-5 0 15,0 0 128-15,-8 3 0 0,8-3 0 0,0 0 0 16,0 0 0-16,0 0 0 0,0 0 0 0,0 0 0 16,0 0 0-16,0 0 0 0,8 11-144 0,1-1 144 15,1-2-128-15,1 1 128 0,5 0-160 0,1 0 160 16,-1 2-192-16,0-1 192 0,1-1-208 0,3 2 80 15,1-1-176-15,0 0-16 0,-3 0-16 0,1-3 0 16,1 2 144-16,-3 2 48 0,-4-1 0 0,-1-1 0 0,-1 1 144 16,-1 0 0-16,-4-2 0 0,-6-8 0 0,7 10 128 0,-2-2-128 15,-5-8 128-15,0 0-128 0,5 12 0 0,-4-3 144 16,-1-9-144-16,0 9 0 0,0-9 128 0,-1 8-128 16,1-8 0-16,0 0 0 0,-5 9 0 0,5-9 0 15,0 0 0-15,-7 9 0 0,2-2 0 0,-1-1 0 16,-4-1 0-16,3 1 0 0,7-6 0 0,-12 6 0 15,-4-1-144-15,2 1 144 0,0 1-208 0,-3 0 32 16,-3-1 16-16,2 1 0 0,1-2 160 0,-1 0 0 16,-1 1 0-16,2 0 0 0,2-2 0 0,0-1-128 15,0-2 128-15,0-1 0 16,1-1-576-16,2-1-48 0,2 0 0 0,1-1 0 16,-2 1-1856-16,2-2-368 0,0 0-80 0</inkml:trace>
  <inkml:trace contextRef="#ctx0" brushRef="#br0" timeOffset="97739.93">7925 14137 11967 0,'0'0'1072'0,"0"0"-864"15,-8-8-208-15,2 0 0 0,6 8 4512 0,-9-8 864 16,1-2 160-16,1 3 32 0,0 1-4352 0,0 1-864 15,7 5-176-15,-10-4-48 0,1 0-128 0,-1 0 0 16,0 4 0-16,-2 4 0 0,-2-2 0 0,-2 5 0 16,-1 1 0-16,-3 2-176 0,-5 2 176 0,-1 1 0 15,0 3 0-15,-3 2-128 0,-1 0 352 0,0 7 80 16,0 5 16-16,0 0 0 0,0-3 320 0,0 2 80 16,0 1 16-16,1 0 0 0,1 0-160 0,0-1-48 15,2 2 0-15,1 1 0 0,1 2-272 0,3 0-48 0,3 1-16 0,2 5 0 16,2 1-192-16,3 2 128 0,5 2-128 0,0-1 0 15,-1 0 0-15,3-1 0 0,4-2 0 0,2-2 0 16,2-3 0-16,5 0 0 0,3-4 0 0,2 1 0 16,3-5 0-16,2 2-128 0,-2-1 128 0,2 0 0 15,2 2 0-15,1-4 0 0,0-1 0 0,2-2 0 16,-1-3-240-16,2-2 64 0,0-2 16 0,2-4 0 16,3-5-128-16,3-4-32 0,2-4 0 0,7-1 0 15,3-6 320-15,3-2-192 0,2-1 192 0,0-3-160 16,-3-2 160-16,-3-7 128 0,-1-7-128 0,-4 1 176 15,-3-1-176-15,0 0 128 0,-4 1-128 0,0-1 128 16,-2-2 16-16,-2 2 0 0,-2-3 0 0,-4-1 0 0,-5-1 16 16,-2-2 0-16,-2-4 0 0,-4-1 0 0,-4-2-16 15,-6 0 0-15,-3-2 0 0,-3 1 0 0,-2-3-16 0,-1 7-128 16,-2-1 192-16,-4 5-64 0,0 2 0 0,-4 3 0 16,-1 1 0-16,-1 1 0 0,-2 5 128 0,1 1 32 15,-2 3 0-15,0 2 0 0,-1 4-64 0,-1-1-16 16,-3 2 0-16,0 3 0 0,0 1-208 0,-5-2 0 15,-4 0 0-15,0 3 0 16,1 1-336-16,1 1-176 0,0-2-16 0,0 4-11376 16,2 4-2288-16</inkml:trace>
  <inkml:trace contextRef="#ctx0" brushRef="#br0" timeOffset="100205.14">9438 14579 6447 0,'0'0'576'0,"0"0"-576"16,0 0 0-16,0 0 0 0,0 0 4144 0,0 0 720 15,0 0 128-15,0 0 48 0,0 0-3920 0,0 0-784 16,10 5-144-16,-10-5-48 0,8 5 624 0,1 2 128 15,0-1 32-15,0 2 0 0,0 2-224 0,-1 2-32 16,-1 1-16-16,1 3 0 0,-1 2-304 0,1 3-64 0,-1 4-16 0,-2 1 0 16,0 0-16-16,-1 0-16 0,-1 1 0 0,-2 2 0 15,-1 1-64-15,0-4-16 0,-1-1 0 0,-1 1 0 16,0-3-160-16,0 0 192 0,1-3-192 0,-1 3 192 16,-1-8-192-16,0 2 0 0,1-1 0 0,0-2 0 31,0 1-1856-31,0-2-384 0,1-3-96 0,1-10-16 0</inkml:trace>
  <inkml:trace contextRef="#ctx0" brushRef="#br0" timeOffset="100501.9">9267 14969 27647 0,'0'0'2448'0,"-5"-7"-1952"15,-2 2-496-15,7 5 0 0,-4-5 2448 0,4 5 400 16,0 0 80-16,0 0 16 0,4-8-2368 0,3 0-576 16,2 0 0-16,4 0 0 0,1-1 208 0,4 1-16 15,3 1-16-15,1-3 0 0,3 4-48 0,3 1 0 16,0 1 0-16,1 2 0 0,0 1-128 0,-1-1 0 16,-2 0 0-16,-1 2 0 0,-1 2 0 0,-2-1 0 15,-1-1-192-15,-1-1 192 16,1-1-768-16,-2 1-16 0,-1-2-16 0,-1 2 0 15,-2-4-560-15,1 1-112 0,0 0-32 0,2-3 0 16,2 0-576-16,0-2-112 0,1-2-32 0,0 1 0 16,0-2 464-16,1-1 96 0,0 0 0 0,0 1-4048 0,-2 3-816 15</inkml:trace>
  <inkml:trace contextRef="#ctx0" brushRef="#br0" timeOffset="101004.58">10075 14731 23263 0,'0'0'1024'0,"0"0"224"0,0 0-992 0,0 0-256 0,9-1 0 0,-9 1 0 16,0 0 1616-16,11-3 288 0,-11 3 48 0,10 3 16 16,-10-3-1328-16,11 7-256 0,-4 2-48 0,0 4-16 15,-2 2-64-15,0 4-32 0,1-1 0 0,-3 3 0 16,0 1 64-16,1 0 16 0,-1-1 0 0,-1 2 0 16,1-1-80-16,-1-1-16 0,0-1 0 0,0-2 0 15,1-1 224-15,2-3 32 0,-1-1 16 0,0-1 0 0,0-3 176 0,0 0 48 16,-4-9 0-16,0 0 0 0,10 4-80 0,1-2-16 15,-1-5 0-15,2-2 0 0,1-3-240 0,0-2-48 16,1-2-16-16,3-4 0 0,1 1-304 0,1-4 160 16,-1 1-160-16,1 0 128 0,0 1-272 0,-2 3-64 15,-3 1-16-15,0 2 0 0,1-1-64 0,-1 5-16 16,-2 3 0-16,-2 2 0 0,-10 2 48 0,11 6 16 16,-2 1 0-16,-1 5 0 0,-1-1 240 0,1 2 0 15,-1 1-160-15,-1-1 160 0,1-1 128 0,1-1 112 16,-1-1 16-16,3-3 0 0,-3 0 0 0,2-2 0 15,2 2 0-15,1-6 0 0,-1 0 64 0,1-1 0 16,0-1 16-16,0 0 0 0,-1-5-144 0,0 2-16 16,-1 1-16-16,2-1 0 0,-2 0-160 0,-1 1 0 0,-9 3 144 15,12-2-144-15,-12 2 0 0,12-2 0 0,-12 2 0 0,12-1 128 16,-12 1-128-16,10 0 176 0,-10 0-176 0,0 0 192 16,0 0 32-16,11 0 16 0,-11 0 0 0,0 0 0 15,10-4 160-15,-1 0 48 0,-9 4 0 0,11-6 0 16,-2-5-128-16,-2 2-32 0,1-1 0 0,0-3 0 15,-1 1-288-15,0 0 0 0,1-5 0 0,0-1 0 32,-1-2-384-32,-1 1-128 0,-1 1-16 0,1-5-16 15,-4 0-2736-15,2-1-560 0</inkml:trace>
  <inkml:trace contextRef="#ctx0" brushRef="#br0" timeOffset="101522.29">11239 14738 33855 0,'0'0'1504'0,"0"0"304"0,0 0-1440 0,0 0-368 16,0 0 0-16,6-8 0 0,-6 8 368 0,0 0 0 15,0 0 0-15,6-8 0 0,-6 8-368 0,0 0 0 16,0 0 0-16,0 0-192 0,0 0 192 0,0 0 0 15,0 0-144-15,0 0 144 0,0 0 0 0,0 0-144 16,0 0 144-16,0 0 0 0,-9 4 0 0,0 3 128 16,-2-1 0-16,0 5 16 0,-1 0 272 0,0 1 48 15,0-2 16-15,-1 3 0 0,-2 1-64 0,-1 1-16 0,0-2 0 0,3 3 0 16,2-1-128-16,-1 5-16 0,2-3-16 0,2 3 0 16,4 0-240-16,-1 0 0 0,-2-3 0 0,6 0 0 15,5-2 0-15,0-1 0 0,0-1 0 0,1-3 0 16,3-2 0-16,3-2-128 0,2-3 128 0,2-2-208 15,0-2 208-15,1 0 0 0,1-3-160 0,0 0 160 16,0-1 0-16,0-2 0 0,-2-2 0 0,1 1 0 16,0-1 0-16,-2-1 0 0,-1-2 128 0,0 0-128 15,-1 2 0-15,0-2 192 0,-2 0-192 0,-2 0 192 16,-2 2 64-16,0-3 0 0,-3 0 16 0,1 3 0 16,-1-3 48-16,-2 1 16 0,-1 0 0 0,0 0 0 15,-2 1-80-15,-2-2 0 0,-3 1-16 0,1 0 0 16,-3 2-240-16,-1 1 0 0,0-3 128 0,1 0-128 15,0 3 0-15,0 0 0 0,-2 1 0 0,2-1-160 0,-1 2-96 0,1 2 0 16,-1 0-16-16,1 1 0 16,9 4-496-16,-10 0-112 0,-1 0-16 0,11 0 0 15,0 0-2576-15,0 0-528 0,0 0-96 0,0 0-32 0</inkml:trace>
  <inkml:trace contextRef="#ctx0" brushRef="#br0" timeOffset="102349.14">12375 14671 8287 0,'0'0'368'0,"0"0"80"0,0 0-448 0,0 0 0 15,0 0 0-15,0 0 0 0,2 12 5536 0,-2-2 1024 16,0-10 208-16,0 11 32 0,0-11-5056 0,3 13-1008 15,0-3-208-15,1 2-32 0,0 1-112 0,1 1 0 16,0 2-16-16,1-2 0 0,2 0-368 0,0-1 128 16,-1 1-128-16,0 2 0 0,1-3 0 0,1 1 144 15,-1 2-144-15,-3-3 0 0,-1 0 320 0,0 0-32 16,0 0-16-16,-1-2 0 0,-2 1 112 0,2-1 0 16,-3-11 16-16,2 9 0 0,-2-9-144 0,0 0-48 15,0 0 0-15,7 8 0 0,-7-8 80 0,0 0 16 0,0 0 0 0,0 0 0 16,10 1-96-16,-10-1-16 0,9-4 0 0,1-1 0 15,0 0-16-15,2 1-16 0,-5-3 0 0,4 1 0 16,1-1-160-16,-1 1 0 0,1 0 0 0,-1 2 0 16,-11 4 0-16,11-1 0 0,0 1 0 0,-11 0 0 15,9 8 0-15,-1 1 0 0,-1 1 0 0,1 0 0 16,-1-3 0-16,-1 1 0 0,1 0 0 0,1 1 0 16,0-2 0-16,3-2 128 0,0-1-128 0,-1-2 0 15,1 1 192-15,0-3-64 0,1 0 0 0,0-1 0 16,1-2 208-16,0-1 48 0,-3-2 0 0,1 0 0 0,-1 0-16 15,1-2 0-15,-4-1 0 0,2 0 0 0,-1-2 16 0,-1 1 0 16,-2 0 0-16,0-1 0 0,0 2 0 0,1-3 0 16,-2-1 0-16,-1 2 0 0,0-6-160 0,1 0-32 15,1-2 0-15,-1 0 0 0,-1-1-192 0,1 2 0 16,-2-2 0-16,2 1 0 16,0 2-560-16,-1 1 0 0,-1 3 0 0,1 2 0 15,0-1-432-15,-1 0-96 0,-1 0 0 0,2 2-16 16,1 0-304-16,0-1-48 0,1 2-16 0,0 2 0 15,-5 7-208-15,7-10-48 0,-1 1-16 0,-6 9-8176 16,6-8-1648-16</inkml:trace>
  <inkml:trace contextRef="#ctx0" brushRef="#br0" timeOffset="103185.46">12452 14654 26367 0,'0'0'1168'0,"-7"-7"240"0,-1-1-1120 0,2 0-288 15,-2-1 0-15,2 2 0 0,-1 2 320 0,7 5 0 16,-8-5 0-16,8 5 0 0,-10-5-320 0,2 1 0 16,8 4 0-16,0 0 0 0,-8-4 0 0,8 4 0 15,0 0 0-15,0 0 0 0,0 0 736 0,0 0 192 16,0 0 32-16,0 0 16 0,0 0 400 0,0 0 80 16,0 0 16-16,11-4 0 0,-11 4-240 0,11 1-32 0,-11-1-16 0,12 4 0 15,-12-4-272-15,12 8-48 0,-3 0-16 0,-3 1 0 16,0 1-272-16,-1 2-48 0,-1 0-16 0,0 1 0 15,-2 0-256-15,0 2-48 0,-2-1-16 0,1 0 0 16,-1 2-192-16,3-1 176 0,-1-1-176 0,2 1 160 16,0-2-32-16,1 0-128 0,2-1 192 0,1-1-64 15,-1-2 112-15,2 2 16 0,2 1 0 0,1 1 0 16,1 1 64-16,0-1 0 0,1 0 16 0,-1 1 0 16,-1 2-64-16,0 1-16 0,-1-3 0 0,1 1 0 15,0-1-64-15,-2-1 0 0,-3 0-16 0,1-1 0 16,-2-3-48-16,2-1 0 0,0 1 0 0,0-3 0 15,-2 1-128-15,-6-7 160 0,9 7-160 0,0-4 160 16,2 0-160-16,0 0 160 0,0-3-160 0,-1-3 160 0,-10 3 32 16,12-3 16-16,0 2 0 0,-2-4 0 0,-1 0 96 0,0-2 16 15,1 1 0-15,0-2 0 0,-1-1-64 0,0 0 0 16,2-3 0-16,-2 0 0 0,-1 0-112 0,-1-1-16 16,1-2-128-16,0-1 192 0,-1 0-192 0,-1-1 144 15,1 1-144-15,-1-1 128 0,2 0-128 0,0-2 0 16,-2 0 0-16,2-2 128 0,-1 0-128 0,-1 2 0 15,1 0 0-15,-1 2 0 0,-1-1 0 0,2 1 0 16,-2 1 0-16,0 0 0 0,-2 0 0 0,1 3 0 16,-1 2-128-16,-3 11 128 0,1-10-256 0,-1 10 32 15,1-12 0-15,-1 12 0 16,4-15-320-16,-1 4-64 0,-3 11-16 0,0 0 0 16,4-8-1728-16,-4 8-336 0,0 0-80 0,0 0-16 15,13-2-912-15,-2 0-176 0,1 0-32 0</inkml:trace>
  <inkml:trace contextRef="#ctx0" brushRef="#br0" timeOffset="103952.23">13493 14737 27647 0,'0'0'1216'0,"0"0"256"0,0 0-1168 0,0 0-304 15,0 0 0-15,-1-7 0 16,1 7-304-16,0 0-112 0,0 0-32 0,0 0 0 0,1-10 208 0,-1 10 48 0,0 0 0 0,0 0 0 15,0 0 192-15,0 0 0 0,0 0 144 0,0 0-144 16,0 0 0-16,0 0 0 0,-10-3 0 0,0 2 0 16,0-1 384-16,1 2 192 0,-1 2 48 0,0 0 0 15,-4 1 416-15,1 2 96 0,0 0 16 0,0 2 0 16,-1-1-272-16,1 1-48 0,0-1-16 0,1 3 0 16,-1-2-112-16,1 0-32 0,2-1 0 0,1 1 0 15,0 0-272-15,2 3-48 0,1-4-16 0,6-6 0 16,-8 7-208-16,4 2-128 0,0 0 128 0,1 3-128 15,2-3 0-15,0 2 128 0,1 1-128 0,1 1 0 16,0 2 176-16,1-1-48 0,-2 1 0 0,1 2 0 16,2 0-128-16,1-1 160 0,-2 1-160 0,2-3 160 15,3 1-160-15,0-2 0 0,3 0 0 0,-1-3 0 0,1-2 0 0,2 1 0 16,1-2 0-16,0-3 0 0,1-2 0 16,2-2 0-16,0-1 0 0,-1 1 0 0,1-3 128 0,0 1-128 15,-1-1 0-15,1-1 128 0,-3-2 0 0,-1-1-128 16,-1-1 192-16,1 0-64 0,0 1 160 0,-2 0 32 15,1-5 0-15,-4 3 0 0,0 0 16 0,-1-3 16 16,1 1 0-16,-2-2 0 0,-2 0-80 0,1-3-16 16,0-2 0-16,-2-1 0 0,-2 1-64 0,-1 0 0 15,0-2-16-15,-1 3 0 0,-2 0-176 0,1 2 0 16,-3-1 0-16,0 2 128 0,-1 2-304 0,-1 2-64 16,1-1-16-16,-1 3 0 15,-1 5-400-15,1-4-96 0,0 2-16 0,2 1 0 16,6 4-2048-16,0 0-432 0,0 0-80 0</inkml:trace>
  <inkml:trace contextRef="#ctx0" brushRef="#br0" timeOffset="104346.15">13934 14451 19343 0,'0'0'1728'0,"0"0"-1392"15,0 0-336-15,0 0 0 0,0 0 2560 0,0 0 432 16,0 0 80-16,0 0 32 0,0 0-2016 0,0 0-384 15,0 0-96-15,0 0-16 0,0 0 176 0,5 12 16 16,-1-2 16-16,-1 3 0 0,-1 2 0 0,1 0 0 16,0 3 0-16,-1-1 0 0,0 4-272 0,-2 1-48 15,0 4-16-15,0-2 0 0,0 2-320 0,0 4-144 16,-2 0 128-16,2 3-128 0,0 0 0 0,0 0 0 16,-1-2 0-16,0-1 0 0,1-1 0 0,-2-2 128 15,1-2-128-15,0-3 0 0,-1-1-208 0,2-3-128 16,0-1-32-16,0-4 0 15,0-1-1424-15,2-1-304 0,-2-11-48 0,0 0-8144 0,0 0-1616 0</inkml:trace>
  <inkml:trace contextRef="#ctx0" brushRef="#br0" timeOffset="104592.43">13756 14677 28559 0,'0'0'2544'0,"0"0"-2032"0,-7-6-512 0,7 6 0 16,0 0 2560-16,0 0 432 0,-8-5 80 0,8 5 0 16,0 0-2416-16,0 0-480 0,0 0-176 0,0 0 0 15,0 0 240-15,0 0-64 0,12-5-16 0,1 2 0 16,0 2-160-16,1-2 0 0,2 1 0 0,1-2 0 16,-1 1 0-16,1 1 128 0,-1-2-128 0,3 1 0 0,-1 1 0 0,0-1 0 15,0 0 128-15,1 2-128 0,-1-2-192 0,0 2-64 16,2 1 0-16,-1 0-16 15,2 0-2480-15,0 0-512 0</inkml:trace>
  <inkml:trace contextRef="#ctx0" brushRef="#br0" timeOffset="105020.27">14323 14766 21183 0,'0'0'1888'0,"0"0"-1504"0,0 0-384 0,0 0 0 0,0 0 2720 0,0 0 480 15,0 0 80-15,0 0 32 0,0 0-2592 0,10 8-512 0,0-1-208 0,1-1 176 16,1 0-176-16,1-4 0 0,1 1-160 0,0-3 160 16,-1-2-128-16,2 1 128 0,0 0 0 0,1-3-144 15,-2 0 144-15,1-2 0 0,0-1 0 0,1 0 128 16,-4 1 192-16,1-1 32 0,0 1 16 0,-1-1 0 16,-3 0 192-16,0 0 32 0,-1 1 16 0,-1-2 0 15,-1-1-336-15,-6 9-64 0,5-10-16 0,-1 1 0 16,-2-1-192-16,-2 10 128 0,-2-11-128 0,-2 5 0 15,-1-4 0-15,-3 0 0 0,-1 3-208 0,-2 0 64 16,1 1-144-16,-2 3-32 0,-1-1 0 0,-1 3 0 16,-1 1 16-16,0 2 0 0,0 2 0 0,0 1 0 15,-2 3 304-15,2 3-128 0,2 0 128 0,0 2 0 16,0 1 128-16,2 2 128 0,-1 3 16 0,1 2 16 16,2 3 80-16,0 1 16 0,-1 3 0 0,2-4 0 0,3 4-256 0,0-1-128 15,-1-1 160-15,5-2-160 0,2-4 0 0,3 0 128 16,3-2-128-16,2 0 0 0,1-3 0 0,5-2 0 15,0-1 128-15,5-3-128 0,1 0 0 0,3-3 0 16,3 0-192-16,0-4 192 0,3 2-352 0,1-4 32 16,4-2 16-16,1 0 0 15,-1 0-1760-15,3-2-368 0,1-2-64 0,-1-1 0 0</inkml:trace>
  <inkml:trace contextRef="#ctx0" brushRef="#br0" timeOffset="106280.16">15303 14558 28559 0,'0'0'2544'0,"0"0"-2032"0,0 0-512 0,0 0 0 15,-9 4 2528-15,9-4 416 0,0 0 64 0,-9 4 32 16,0-3-2480-16,9-1-560 0,0 0 0 0,-9 5 0 15,-1 0 0-15,10-5 0 0,-10 7 0 0,-3-3-144 16,-3 2 144-16,2 1-128 0,0-1 128 0,-3 2-128 16,-2 0 128-16,1 1 0 0,0 0-144 0,2 0 144 15,2-2 0-15,-2-3 0 0,1 2 0 0,0 1 0 16,2-1 432-16,3 1 0 0,-1-1 0 0,2-2 0 16,3 2-96-16,6-6-16 0,0 0 0 0,-7 6 0 0,7-6-320 0,0 0 128 15,0 0-128-15,0 0 0 0,0 0 0 0,0 0 0 16,4 11-160-16,-4-11 160 0,9 6-416 0,-9-6 32 15,12 5 0-15,0 1 0 0,-2-4 192 0,1 3 32 16,-11-5 16-16,13 7 0 0,-2 1 144 0,0 2 144 16,-1 1-16-16,1 0-128 0,0 2 176 0,1-1-176 15,0-2 160-15,1 2-160 0,1 3 0 0,1-4 128 16,-1 2-128-16,2 0 0 0,-1-1 0 0,1 0 0 16,-2 0 0-16,-1 1 0 0,-4-2 0 0,2 1 0 15,-1 1 0-15,-3-2 0 0,-5-1 128 0,1 2 0 16,-2-2-128-16,-1 1 192 0,-1-2-64 0,1 1 0 15,0-10-128-15,-3 11 192 0,-1-2-192 0,-2 1 0 16,-5-2 0-16,1 1 0 16,1 0-496-16,-3-1 16 0,-2 1 0 0,-3-2 0 15,0 0-544-15,-1 1-96 0,-3-1-32 0,0 1 0 16,-1-4-1648-16,0-1-336 0,-12 0-64 0,2-3 0 0</inkml:trace>
  <inkml:trace contextRef="#ctx0" brushRef="#br0" timeOffset="107557.01">10898 16052 15663 0,'0'0'1392'16,"0"0"-1120"-16,0 0-272 0,0 0 0 15,0 0 2496-15,0 0 432 0,0 0 80 0,0 0 32 0,-9-4-2016 0,9 4-416 16,0 0-80-16,0 0-16 0,-9 7 0 0,9-7-16 16,0 0 0-16,-2 9 0 0,2-9 336 0,-1 11 64 15,2-1 0-15,-1-10 16 0,7 9 48 0,-1-2 0 16,-6-7 0-16,8 11 0 0,-1-1-336 0,-1 1-64 16,2-2-16-16,-2 1 0 0,0 1-144 0,-1 2-16 15,0 2-16-15,2-2 0 0,-1 4-48 0,1 2 0 16,-2 3 0-16,1-1 0 0,4 1-96 0,-3 0-32 15,0 2 0-15,-1-4 0 0,2 0-32 0,0-1-16 16,1 1 0-16,2-6 0 0,-1 2 32 0,0-4 0 16,0-2 0-16,0-2 0 0,0-1-176 0,2-4 160 15,0 1-160-15,0-2 160 0,-2-4 96 0,0 1 0 16,1-3 16-16,-1 2 0 0,1-5-16 0,-3 2 0 0,-2-2 0 16,1 1 0-16,-1-3 16 0,1 1 0 0,-1 0 0 0,-1-2 0 15,-1 3-80-15,0-5-32 0,0 2 0 0,1-2 0 16,2-4-160-16,-1 2 192 0,1 0-192 0,-1-1 192 15,2 0-192-15,0 0 0 0,0-3 0 0,1 0 0 16,0 0 0-16,2 1 0 0,-4 0 0 0,4 1 0 16,1 1 0-16,-1-1 0 0,0 0-160 0,-1 2 160 15,1 1-272-15,-1 2 32 0,0-2 16 0,1 2 0 32,-2 2-448-32,1 2-96 0,0 2 0 0,-10 5-16 0,9-3-2928 0,-9 3-592 0</inkml:trace>
  <inkml:trace contextRef="#ctx0" brushRef="#br0" timeOffset="109563.97">12032 15418 2751 0,'0'0'256'0,"0"0"-256"0,0 0 0 0,0 0 0 16,0 0 4352-16,0 0 832 0,0 0 176 0,0 0 16 15,0 0-4048-15,0 0-816 0,0 0-176 0,0 0-16 16,0 0-320-16,0 0 160 0,0 0-160 0,-3 12 128 16,1-1 176-16,-2 0 16 0,0 1 16 0,0 2 0 15,1 2-128-15,-2 2-16 0,-1 0-16 0,-3 2 0 16,-2-2-176-16,-1 3 0 0,-1 1 0 0,0 4 0 15,0-1 160-15,0 1-160 0,-1 2 192 0,1 0-192 16,0 0 192-16,2 2-64 0,4 1 0 0,1-2-128 16,2-3 384-16,3-2-16 0,4-3-16 0,1-1 0 15,0-1 16-15,2 0 0 0,3-4 0 0,3 1 0 0,2 1-368 0,1-4-208 16,-1 0 16-16,4-1 16 16,2-2-1520-16,2-1-304 0,0 0-64 15,0-2-8352-15</inkml:trace>
  <inkml:trace contextRef="#ctx0" brushRef="#br0" timeOffset="110012.23">12368 15709 22511 0,'0'0'992'0,"0"0"224"0,-7 1-976 0,7-1-240 0,-11 4 0 0,11-4 0 16,-9 3 352-16,9-3 32 0,-9 6 0 0,9-6 0 15,-8 7-384-15,2 1 0 0,6-8-192 0,-7 13 64 16,0 0-192-16,1-1-48 0,1 1 0 0,0 1 0 16,-1-1 144-16,2 1 32 0,2 1 0 0,-1-1 0 15,1 0 192-15,0-1 208 0,5-1-32 0,-2 0-16 16,-1 1 176-16,3-3 48 0,-3-10 0 0,6 13 0 15,0-2-240-15,-1-2-144 0,-5-9 192 0,9 8-192 16,0-2 160-16,0-2-160 0,-9-4 128 0,13 3-128 16,-1-5 128-16,-2 0-128 0,-1-3 128 0,-1-1-128 15,0 0 0-15,0-1 0 0,-2 1 0 0,1-3 0 0,-2 0 256 16,0-3-48-16,1-1 0 0,-2 2 0 0,-2 1 368 0,-1-2 80 16,1-3 16-16,-1-1 0 0,0 0-32 0,-1 3-16 15,0 0 0-15,-1 3 0 0,0-5-368 0,-1 5-80 16,2 10-16-16,-3-10 0 0,0-1-320 0,-1 2-64 15,4 9-16-15,-7-8 0 16,2 0-192-16,5 8-32 0,-5-5-16 0,5 5 0 16,-8-8 48-16,2 3 16 0,6 5 0 0,-9-5 0 15,-1 0-1360-15,10 5-272 0,0 0-48 0</inkml:trace>
  <inkml:trace contextRef="#ctx0" brushRef="#br0" timeOffset="110469.55">12440 15366 15663 0,'0'0'1392'0,"0"0"-1120"0,0 0-272 0,0 0 0 16,0 0 3136-16,0 0 576 0,0 0 128 0,0 0 0 0,0 0-2816 0,0 0-576 16,11 7-128-16,-1-2 0 15,-10-5-48-15,13 8 0 0,-1 0 0 0,-1 1 0 0,1 0-272 16,0 0 0-16,-2 3 0 0,2-3 0 0,0 3 0 0,2 1 0 15,3 0 0-15,0 0 0 0,-4 0 0 0,0 0 0 16,0 1 0-16,0 2 0 0,2-3 0 0,-2 1 0 16,-3 2 0-16,-1-2 0 0,-2 2 0 0,-1 1 256 15,1 1-48-15,-2 3-16 0,-3-4 160 0,0 4 32 16,-2-1 0-16,1 1 0 0,2 0-240 0,-3-1-144 16,-3-3 192-16,2 0-192 0,1 0 128 0,-2-2-128 15,1 1 0-15,0-3 0 0,1 0 0 0,-1-1 0 16,-2-3-192-16,3-9 48 15,-4 10-912-15,4-10-176 0,-6 7-48 0,6-7-12352 0</inkml:trace>
  <inkml:trace contextRef="#ctx0" brushRef="#br0" timeOffset="111536.84">11088 17255 27647 0,'0'0'1216'0,"0"0"256"0,0 0-1168 0,0 0-304 0,12 0 0 0,-2 0 0 16,1 0 1664-16,-1 2 288 0,-1 3 48 0,0 1 16 15,-9-6-1776-15,11 7-240 0,-3 3-288 0,-1-1 64 16,1 4 224-16,-2 2 0 0,-3-5 0 0,0 6-144 16,2 2 144-16,0 2-128 0,-1 2 128 0,2-1-128 15,-1 1 368-15,1-1 80 0,0 0 0 0,-1-1 16 16,-1 3 176-16,1-1 16 0,0 0 16 0,0-1 0 15,-1-2-160-15,1 1-48 0,1-1 0 0,-2-2 0 16,-1-4-64-16,1 0-16 0,2 2 0 0,-1-2 0 16,-5-13-256-16,5 10 0 0,-1-1 0 0,-4-9 0 15,0 0 160-15,0 0-32 0,0 0 0 0,0 0 0 16,10 7-128-16,-10-7 0 0,0 0 0 0,9-5 0 16,-9 5 240-16,8-12 16 0,-2 0 0 0,-1-1 0 15,0-1 192-15,-1-3 64 0,0-1 0 0,0-1 0 0,0-3-112 0,0-1-16 16,-1-3 0-16,0-2 0 0,0 1-192 0,-1-2-64 15,1 2 0-15,-1 1 0 0,2 1-128 0,0 2 0 16,0-1-192-16,0 3 192 0,-1 2-352 0,1 0 48 16,-2 4 16-16,3 2 0 15,1 0-512-15,-1 2-96 0,-1 0-32 0,0 3 0 16,-4 8-1936-16,8-12-384 0,-3 2-80 0</inkml:trace>
  <inkml:trace contextRef="#ctx0" brushRef="#br0" timeOffset="112004.68">12151 16716 28959 0,'0'0'1280'0,"0"0"272"0,0 0-1232 16,0 0-320-16,0 0 0 0,-9 5 0 0,9-5 384 0,-8 4 32 15,8-4 0-15,-7 7 0 0,-1 0-416 0,3 1-272 16,1 1 32-16,-1 1 16 0,-3 2 32 0,0-1 0 16,1 2 0-16,-1 1 0 0,0 2 192 0,-1 3-192 15,-3-3 192-15,2 5-192 0,-1-3 192 0,1 3 0 16,-1-2 0-16,1 5 0 0,1-1 0 0,1 1 0 16,1-1 0-16,2-3 0 0,0 1 0 0,2-2 0 15,2-3-128-15,1-2 128 0,0-1-320 0,4 0 16 16,3 0 16-16,0-4 0 0,1-1 288 0,3 0 0 15,0 0-128-15,1 0 128 0,-3-2 0 0,3 2 0 16,0-1 0-16,1 0 0 16,0 0-512-16,0-2-64 0,0 0 0 0,1-3-10976 0</inkml:trace>
  <inkml:trace contextRef="#ctx0" brushRef="#br0" timeOffset="112289.78">12375 16978 30527 0,'0'0'1344'0,"0"0"288"15,0 0-1312-15,0 0-320 0,0 0 0 0,0 0 0 0,1 9 416 16,-1-9 16-16,0 0 0 0,1 11 0 0,1 1-432 0,-2-3-304 16,-2 2 48-16,2-1 16 15,2-1-672-15,0 2-144 0,1-2-32 0,-3-9 0 16,3 9-736-16,-3-9-160 0,4 12-16 0,-4-12-4880 16,0 0-976-16</inkml:trace>
  <inkml:trace contextRef="#ctx0" brushRef="#br0" timeOffset="112528.53">12488 16701 34095 0,'0'0'3024'0,"0"0"-2416"0,0 0-480 0,0 0-128 16,0 0 1280-16,0 0 224 0,0 0 48 0,0 0 16 31,0 0-3696-31,0 0-752 0,0 0-128 0,0 0-11600 0</inkml:trace>
  <inkml:trace contextRef="#ctx0" brushRef="#br0" timeOffset="113227.02">12632 16656 12895 0,'0'0'576'0,"0"0"112"0,0 0-560 0,0 0-128 16,0 0 0-16,0 0 0 0,0 0 2768 0,0 0 528 16,0 0 96-16,0 0 32 0,0 0-2768 0,0 0-656 15,0 0 0-15,0 0 0 0,0 0 272 0,0 0 0 16,5 9 0-16,-5-9 0 0,8 8 496 0,-2-1 80 15,1 2 32-15,1 1 0 0,1-4-48 0,1 5-16 16,-1-1 0-16,3 2 0 0,2 1-432 0,1 1-64 16,-2 2-32-16,0-1 0 0,0 4-288 0,0-2 0 15,0 2 128-15,-1 2-128 0,-2 1 0 0,0 2 0 16,0-4 128-16,-4 3-128 0,-1-2 0 0,-1 1 0 16,-1-3 0-16,-2 2-144 0,-2-1-96 0,-2-1-16 0,-1 1 0 0,-2-1 0 31,-2-2-128-31,-1 0-16 0,-2-4-16 0,1-1 0 15,0 1-1616-15,0-5-320 0,-3 0-64 0,0-4-16 0</inkml:trace>
  <inkml:trace contextRef="#ctx0" brushRef="#br0" timeOffset="113932.32">13415 15918 23951 0,'0'0'1056'0,"0"0"224"0,0 0-1024 0,0 0-256 15,0 0 0-15,0 0 0 0,0 0 2256 0,12-6 400 16,1 0 80-16,3 1 16 0,3 2-2272 0,3 2-480 16,3-2 0-16,4 2 0 0,3 1 0 0,8 0 0 15,0 3 0-15,2-1 0 0,-1-2 0 0,0 1-192 16,-3 3 48-16,-3-1 16 16,-4 1-640-16,-4-2-112 0,-2-2-16 0,-4 0-16 15,-3-1-2160-15,-2 0-448 0</inkml:trace>
  <inkml:trace contextRef="#ctx0" brushRef="#br0" timeOffset="114277.84">13647 16121 35535 0,'0'0'1568'0,"0"0"336"0,-8 7-1520 0,8-7-384 15,-6 10 0-15,2-2 0 0,4-8 0 0,-4 10 0 16,4-10 0-16,-1 11 0 15,1-11-320-15,8 8-128 0,-8-8-16 0,13 3-16 0,-2-1 224 0,4-4 64 16,-1 0 0-16,3-2 0 0,3-1 192 0,-1 1 0 16,2-3 0-16,0 2 0 0,1 0 0 0,-1 2-144 15,-2 2 144-15,0-2-128 16,-1 1-1408-16,-1 0-256 0,-3 2-64 0</inkml:trace>
  <inkml:trace contextRef="#ctx0" brushRef="#br0" timeOffset="116224.1">14441 16064 35071 0,'0'0'1552'0,"0"0"320"0,3-9-1488 0,1-1-384 16,1 1 0-16,0 0 0 0,0 1 352 0,2-2 0 15,1 0 0-15,0 2 0 0,-2 1-352 0,-6 7-160 16,9-6 16-16,-9 6 0 0,9-4 16 0,-9 4 0 15,0 0 0-15,0 0 0 0,13-2 128 0,-13 2-192 16,12 4 192-16,-3 3-192 0,-9-7 192 0,9 6 192 16,-2 4-32-16,-1 0-16 0,-6-10 176 0,4 12 48 15,-1 2 0-15,-2 0 0 0,-2 1 80 0,0-2 32 16,-1 0 0-16,0 0 0 0,-3 0-48 0,1 0-16 16,0 0 0-16,1-4 0 0,-1-1-112 0,4-8-32 15,-2 10 0-15,2-10 0 0,0 0-112 0,0 0-32 16,0 0 0-16,0 0 0 0,6 6-128 0,-6-6 128 15,0 0-128-15,14-6 128 0,-1-3-128 0,1-1 0 16,-3-3 0-16,2-2 0 0,2-2 0 0,0 0 0 0,1 1-128 16,-2-3 128-16,-3 1 0 0,0 0 0 0,1 0 0 0,1 3 0 15,-1 2 0-15,-2 3 0 0,-2 2 0 0,0 1 0 16,-8 7 0-16,10-5 0 0,-10 5 160 0,12 1-160 16,-3 3 0-16,0 4 0 0,-3 3 0 0,-1 0 0 15,1 2 0-15,-2 2 0 0,-1 0 192 0,1-2-192 16,0 0 208-16,0-1-64 0,1 0-16 0,0-4 0 15,0 1-128-15,2 0 192 0,-7-9-192 0,0 0 192 16,0 0-192-16,10 5 192 0,1-2-192 0,-2-3 192 16,-9 0-192-16,11-4 0 0,1-4 0 0,0-1 128 15,-2 0-128-15,2-2 0 0,0 0 0 0,-2-1 0 16,1-1 0-16,-1-1 0 0,2-2 0 0,0-1 0 16,1 3 0-16,0-2 0 0,-2 0 0 0,2 2 0 0,2-2 0 15,-2 6 0-15,0 2 0 0,0 3 0 0,1 2 0 16,-1 1 0-16,0 0-128 0,0 2 128 0,2 0 0 0,0 0 0 15,2 3 160-15,-1 1-160 0,-2-2 192 0,1 2-64 16,-1 0 0-16,-2 2-128 0,-2 1 160 0,-1 0-160 16,0-3 128-16,2 5-128 0,-1 0 0 0,-3 3 0 15,-3-1 0-15,1 3 0 0,1 0 0 0,0 0 0 16,-2 1 0-16,-1 0 0 0,0 0 0 0,-2 0-272 16,-1 3 32-16,0-3 16 15,0 2-160-15,3-3-48 0,-2-2 0 0,2-2 0 16,1-1-320-16,-4-9-64 0,6 7-16 0,-6-7 0 15,0 0-1360-15,0 0-288 0,9 1-48 0,-9-1-12128 0</inkml:trace>
  <inkml:trace contextRef="#ctx0" brushRef="#br0" timeOffset="116807.67">15673 15889 32831 0,'0'0'1456'0,"0"0"288"0,0 0-1392 0,-5-5-352 0,-1 1 0 0,6 4 0 15,0 0 128-15,0 0-128 0,-7-11 128 0,3 5-128 16,4 6 0-16,0 0-160 0,0 0 16 0,0 0 0 16,-8 6 144-16,2 1 0 0,-1-1-144 0,-1 1 144 15,-1 3 0-15,0 2-144 0,0 0 144 0,0 0 0 16,-1 2 0-16,0 0 224 0,0-1-16 0,1 2 0 0,1-1 368 15,1 0 80-15,1 1 16 0,1-1 0 0,1-2-144 0,1-2-16 16,2 3-16-16,2-2 0 0,2-2-368 0,2 0-128 16,2-3 0-16,0 0 144 0,-7-6-288 0,15 4-64 15,-1-1-16-15,0-1 0 0,1-4-96 0,0-1-32 16,1-4 0-16,1 1 0 0,0-4 96 0,1 1 32 16,0 0 0-16,-1-3 0 0,-2 1 224 0,0-2 0 15,1 2-160-15,-3-1 160 0,-3-1 0 0,1 2 0 16,-1 0 160-16,-2 1-160 0,-4-1 448 0,-1 1 0 15,-1 1-16-15,1-2 0 0,-3 11-48 0,3-11-16 16,-2 0 0-16,-1 1 0 0,0 10-208 0,0 0-32 16,-5-7-128-16,5 7 192 0,0 0-192 0,0 0 0 0,0 0 0 15,0 0-160-15,0 0 160 0,0 0 0 0,0 0-144 0,0 0 144 16,0 0 0-16,0 0 0 0,0 0-144 0,0 0 144 16,0 0 0-16,0 0 0 0,0 0 0 0,11 9 0 15,2 2 272-15,-1-1-32 0,-4 3-16 0,0 0 0 16,1-1-96-16,-1 2-128 0,0 1 176 0,-1 0-176 15,0 2 0-15,1-1 0 0,0 1 0 0,-1 0 0 16,-1 0 0-16,-1 0-256 0,0 1 80 0,0 3 16 31,-1-5-224-31,-1 2-64 0,-1 0 0 0,2 3 0 0,-2-5 64 0,-1 1 0 0,1-1 0 0,1 1 0 16,0 0 32-16,-1-1 16 0,-2 1 0 0,2-3 0 16,0 2-1424-1,1-3-288-15,-1-6-48 0,-2-7-16 0</inkml:trace>
  <inkml:trace contextRef="#ctx0" brushRef="#br0" timeOffset="117995.24">16274 15939 6447 0,'0'0'576'0,"0"0"-576"0,0 0 0 0,0 0 0 15,0 0 1872-15,0 0 272 0,0 0 48 0,0 0 16 16,0 0-688-16,0 0-144 0,0 0-32 0,0 0 0 16,0 0-288-16,11-2-64 0,0 1-16 0,-11 1 0 15,0 0-256-15,0 0-48 0,11 1-16 0,-11-1 0 16,0 0 16-16,6 9 0 0,0-2 0 0,-6-7 0 16,2 9 304-16,-2-9 64 0,4 9 16 0,-4-9 0 15,3 12-320-15,-1-6-64 0,-2-6-16 0,2 10 0 16,-2-10-288-16,0 0-64 0,0 0-16 0,1 10 0 15,-1-10-16-15,0 8 0 0,0-8 0 0,0 0 0 0,0 0-96 0,-1 9-32 16,1-9 0-16,-2 9 0 0,2-9-144 0,0 0 160 16,0 0-160-16,0 0 160 0,-4 9-160 0,4-9 160 15,0 0-160-15,0 0 160 0,0 0-32 16,0 0 64-16,0 0-64 0,0 0 80 0,0 0 16 16,0 0 0-16,0 0 0 0,0 0 64 0,0 0 16 15,0 0 0-15,0 0 0 0,0 0-112 0,0 0-32 16,0 0 0-16,0 0 0 0,0 0-160 0,0 0 0 15,0 0 0-15,-9 5 0 0,9-5 0 0,0 0 0 16,-7 4 0-16,7-4 0 0,0 0 0 0,0 0 0 16,0 0 0-16,0 0 0 0,0 0 128 0,0 0-128 15,-7 4 192-15,7-4-64 0,0 0 176 0,0 0 16 0,0 0 16 0,0 0 0 16,0 0-80-16,0 0-32 0,0 0 0 16,0 0 0-16,0 0-224 0,1 8 0 0,-1-8 0 15,0 10 0-15,0-10 0 0,0 12 0 0,3 0 0 16,-2 1 0-16,-2 0 0 0,1 1-160 0,1 3 160 0,1 2-192 15,-1 0 192-15,0 2 0 0,3-2-144 0,-3 2 144 16,-1 0 0-16,0 0 0 0,2 3 0 0,-1-1 0 16,0-2 0-16,2 1 0 0,1-5 0 0,-2 4 0 15,1-2 0-15,-2 0 0 0,-1-4 0 0,-1 1 0 16,-2 1 0-16,1-1 0 0,-3-1 128 0,1 1-128 16,-3-1 0-16,1 1 0 0,-2-3 0 0,-3 1-176 15,-2-2-48-15,0 0-16 0,0 0 0 0,-1-2 0 16,-3-1-96-16,0-2-32 0,1-2 0 0,-1-1 0 15,0-2 0-15,1-3 0 0,-1-4 0 0,0-3 0 16,0-1-528-16,-2-1-128 0,1-6 0 16,0-4-9616-16,1-3-1920 0</inkml:trace>
  <inkml:trace contextRef="#ctx0" brushRef="#br0" timeOffset="118218.59">16290 15620 31327 0,'0'0'2784'0,"0"0"-2224"16,0 0-560-16,-9-1 0 0,9 1 2496 0,0 0 384 15,0 0 64-15,0 0 32 16,0 0-3344-16,0 0-656 0,0 0-144 0,10 3-32 15,-10-3-944-15,12 1-192 0,-3-1-32 0,3 1-12032 0</inkml:trace>
  <inkml:trace contextRef="#ctx0" brushRef="#br0" timeOffset="118668.11">16702 15837 4607 0,'0'0'400'0,"0"0"-400"16,0 0 0-16,-9 8 0 0,-2 5 4784 0,2-3 864 15,1-5 176-15,1 2 48 0,-1 1-4336 0,0-2-848 16,0-1-176-16,0 2-48 0,-1 1-160 16,0 1-48-16,0-4 0 0,1 3 0 0,2 0 192 0,-2 1 16 15,-1-3 16-15,2 5 0 0,1-1 96 0,-1 2 0 16,1 1 16-16,0 1 0 0,1 1 128 0,0 2 32 15,0-2 0-15,1 1 0 0,1 1-400 0,3-1-80 16,3-3-16-16,-1 1 0 0,0-4-80 0,2 2-32 16,2 0 0-16,2-3 0 0,1-3-144 0,2 0 0 15,0-2-192-15,2-2 192 0,0-2-192 0,2 0 192 16,-2-1-160-16,1-2 160 0,0-1-176 0,1 0 176 0,-2-2-192 16,-2-1 192-16,1-2 0 0,-1 1 0 0,-2-1 0 0,-1 0 0 15,-3 0 144-15,0-1 96 0,-1-1 16 0,0 1 0 16,0-2 192-16,-2 2 64 0,-2-1 0 0,-1-1 0 15,-2-1 0-15,2 0 0 0,0 0 0 0,-2-1 0 16,-2 1-272-16,0-1-48 0,1 2-16 0,0 1 0 16,-1 4-176-16,0 0-144 0,-2 1 144 0,1 0-208 31,6 6-288-31,-10-6-48 0,4 2-16 0,6 4 0 16,0 0-2016-16,0 0-416 0,-11-3-80 0,11 3 0 0</inkml:trace>
  <inkml:trace contextRef="#ctx0" brushRef="#br0" timeOffset="119013.62">16959 16197 25791 0,'0'0'2304'0,"0"0"-1856"16,0 0-448-16,0 0 0 0,0 0 1920 0,0 0 272 15,0 0 64-15,-2-9 16 0,2-1-1856 0,0 10-416 16,-3-9 0-16,1 0 0 0,1 0 384 0,1 0 96 16,-1 0 32-16,1-2 0 0,0 1 112 0,0-1 16 15,-2 0 16-15,2-1 0 0,2 0 64 0,0 1 16 16,1-1 0-16,-1 1 0 0,0-2-96 0,0 2-32 16,2-1 0-16,1-1 0 0,1-1-224 0,0 2-32 15,2-3-16-15,0 5 0 0,0 1-160 0,0 0-48 0,-1 1 0 0,2 3 0 16,1 0-128-16,-10 5 0 0,10-7 0 0,2 3 0 31,-1 4-304-31,0-1-80 0,-1-3-32 0,1 4 0 16,-1 0-192-16,-10 0-32 0,11 1-16 0,-1 2 0 15,0-2-1664-15,-10-1-336 0,11 1-64 0,-11-1-16 0</inkml:trace>
  <inkml:trace contextRef="#ctx0" brushRef="#br0" timeOffset="119826.4">17366 15989 14735 0,'0'0'640'0,"0"0"160"0,0 0-640 0,0 0-160 0,0 0 0 0,0 0 0 15,7 7 4272-15,-7-7 816 0,7 9 160 0,-1 0 48 16,-2 4-4160-16,-1 0-832 0,-2 0-176 0,2 0-128 16,1 2 192-16,-3-1-192 0,-2 0 192 0,-1 1-192 15,2-1 0-15,0 0 0 0,-1 1 0 0,-1-4 0 16,-2 2 0-16,1-3-144 0,2-1 144 0,1-9-128 31,0 0-320-31,-2 8-64 0,2-8-16 0,0 0 0 16,0 0-2352-16,0 0-480 0,0 0-96 0,13-11 0 0</inkml:trace>
  <inkml:trace contextRef="#ctx0" brushRef="#br0" timeOffset="119990">17418 15632 32255 0,'0'0'2864'0,"0"0"-2288"16,0 0-576-16,0 0 0 0,-9 3 1536 0,9-3 208 15,0 0 48-15,0 0 0 16,0 0-3536-16,0 9-704 0,0-9-144 0,6 10-11984 16</inkml:trace>
  <inkml:trace contextRef="#ctx0" brushRef="#br0" timeOffset="120276.33">17738 15623 5519 0,'0'0'496'0,"0"0"-496"0,0 0 0 0,0 0 0 15,-5 8 5744-15,5-8 1040 0,-6 10 224 0,2-1 32 16,1 2-5600-16,1 1-1120 0,0 1-320 0,1 1 0 16,1 3 368-16,0 1-48 0,1 0 0 0,1 3 0 15,-2 1 272-15,1 3 48 0,1 1 16 0,0 2 0 16,-2 0-160-16,0-2-48 0,0 2 0 0,-2-1 0 15,1-1-304-15,0 0-144 0,-2-2 128 0,2-2-128 16,-2-1 0-16,2 0 0 0,1-3 0 0,0-4 0 16,0 1-736-1,0-1-32-15,3-5 0 0,-3-9 0 0,2 10-1696 0,-2-10-352 0,0 0-64 16,0 0 0-16</inkml:trace>
  <inkml:trace contextRef="#ctx0" brushRef="#br0" timeOffset="120508.98">17530 15880 37775 0,'0'0'3360'0,"0"0"-2688"16,0 0-544-16,0 0-128 0,0 0 1936 0,13 5 368 15,0 0 64-15,1 1 0 0,-1 1-2064 0,2 0-304 16,-1-1-304-16,0 1 64 0,1 1-80 0,0 0 0 15,1-3-16-15,0 1 0 16,-1-2-592-16,1 1-112 0,-1 1-32 0,0-2 0 16,-1-2-720-16,0 1-160 0,0-1-32 0,0-2 0 15,0-4-1872-15,-1 2-384 0</inkml:trace>
  <inkml:trace contextRef="#ctx0" brushRef="#br0" timeOffset="120771.07">18064 16002 27647 0,'0'0'2448'0,"0"0"-1952"0,0 0-496 0,0 13 0 0,2-2 3776 15,-1 2 640-15,0-1 144 0,3-1 32 0,1 2-3888 0,1-3-704 16,0 0-256-16,2 0 0 0,0 1 96 0,1 1 32 15,0-3 0-15,1-1 0 16,1-2-512-16,-1 1-112 0,-1 0-16 0,2-1 0 16,-1-2-1584-16,-1-1-320 0,-9-3-64 0,12 0-16 15,-1-2-256-15,-1 1-48 0,-10 1-16 0,12-7 0 0</inkml:trace>
  <inkml:trace contextRef="#ctx0" brushRef="#br0" timeOffset="121019.46">18390 15804 28559 0,'-8'12'2544'0,"-2"2"-2032"0,-2 5-512 0,-1 3 0 16,0 3 3152-16,1 3 544 0,1 3 96 0,-1 1 32 15,0 0-3168-15,2 2-656 0,-1 0 0 0,1 3-176 16,0 2-48-16,-1 1-16 0,-1 3 0 0,1 5 0 15,-4 2-512 1,0-3-96-16,-1-3-32 0,-1 1 0 0,-1-4-768 0,0-3-144 16,-2-5-48-16,3-3 0 0,1-6 624 0,3-1 128 0,3-6 32 15,1-4 0-15,2-6-976 0,7-7-192 0</inkml:trace>
  <inkml:trace contextRef="#ctx0" brushRef="#br0" timeOffset="121512.55">19026 15361 27647 0,'0'0'2448'0,"0"0"-1952"0,0 0-496 0,0 0 0 16,-9 5 2784-16,9-5 464 0,-6 7 80 0,-1-2 32 15,-2 3-2720-15,3 0-640 0,-1 1 0 0,-1 1 0 16,-2 1 0-16,-2 2 0 0,0 2 0 0,-1 1 0 16,-1 2 0-16,-3 2 0 0,-1 1-176 0,0 2 176 15,-2 4-128-15,0 1 128 0,0-2 0 0,0 4 0 16,-1 2 0-16,3 0 224 0,1 0-16 0,3 5 0 0,-1-1 128 16,4-2 32-16,1 0 0 0,4 1 0 15,2 1-240-15,3-1-128 0,-1-3 160 0,5 1-160 16,1-7 144-16,2 0-144 0,0 1 128 0,1-4-128 0,3-1 0 0,0 0-256 15,2-3 48-15,1-4 0 16,2 0-304-16,1-3-48 0,0 1-16 0,2-1 0 16,2-6-1440-16,0 1-288 0,3-3-64 0,1 1-7744 15,2-4-1536-15</inkml:trace>
  <inkml:trace contextRef="#ctx0" brushRef="#br0" timeOffset="121881.93">19295 15671 6447 0,'0'0'576'0,"0"0"-576"0,0 0 0 0,0 0 0 16,0 0 7296-16,0 0 1360 0,0 0 272 0,0 0 48 15,0 9-7376-15,1 2-1600 0,1-1 0 0,-1 3-304 16,0 2 432-16,2 2 64 0,-1 2 32 0,1 3 0 16,1 0-80-16,-1 6-16 0,-2 4 0 0,1 2 0 15,1-4 0-15,1 0-128 0,-1-1 192 0,-1 0-64 0,1-2-128 0,-1-2 0 16,1-3 0-16,0-1 0 0,-1-2 128 15,1 1 0-15,-1-6 0 0,4 2 0 16,-4-3-432-16,2 0-80 0,0-1-32 16,0-1 0-16,-4-11-432 0,0 0-96 0,5 8-16 0,-5-8-9872 15,0 0-1984-15</inkml:trace>
  <inkml:trace contextRef="#ctx0" brushRef="#br0" timeOffset="122483.34">19212 15523 17503 0,'0'0'1552'0,"0"0"-1232"0,0 0-320 0,-10 2 0 15,10-2 2768-15,-9 0 496 0,9 0 112 0,0 0 16 32,0 0-3392-32,0 0-704 0,0 0-128 0,0 0-32 0,0 0 416 0,0 0 96 0,0 0 16 0,0 0 0 15,0 0 624-15,0 0 128 0,0 0 32 0,0 0 0 16,0 0 688-16,0 0 144 0,0 0 16 0,0 0 16 16,0 0 304-16,11 4 64 0,-11-4 16 0,10 4 0 15,-10-4-624-15,11 5-128 0,-11-5-32 0,13 4 0 0,-2 0-528 0,1-1-96 16,0-2-32-16,0 2 0 0,-2-1-256 0,2 1 0 15,-1 1 0-15,3-3 0 0,0 4 0 16,2-1 0-16,-2 1 0 0,1 1 0 0,2-1 0 16,2 3 0-16,0 1 0 0,1 1 0 0,-1 1 176 0,1 2-176 15,-1 0 160-15,0 1-160 0,-1 2 176 0,-4 2-176 16,-2 0 192-16,-3 0-192 0,-2 3 176 0,-2-1-176 16,-2 3 160-16,-1 1-160 0,1-3 128 0,-2 1-128 15,0-4 0-15,1 2 144 0,0-1-144 0,1 1 192 16,1-2-192-16,0 3 192 0,1-4-16 0,-1 0 0 15,0-2 0-15,0 1 0 0,0-2-176 0,-1 2 0 16,1-3 0-16,-1 1 0 0,-3-3 128 0,0-1-128 16,-1 1 192-16,-2 0-64 0,-1-1 16 0,-1 0 0 0,-4 0 0 0,0-3 0 15,-2 1 64-15,0-2 16 16,-3 1 0-16,-1 2 0 0,-5-3-224 0,2-2 0 0,1 0 128 0,-1 1-128 16,0-3-128-16,-1 2-80 15,2-3-16-15,2-1 0 0,0-1-144 0,2 1-16 0,3-2-16 0,1 1 0 31,1 0-432-31,8 1-64 0,-10 0-32 0,0-2 0 16,10 2-1120-16,0 0-240 0,-9 0-32 0,9 0-8256 0,-9-3-1648 0</inkml:trace>
  <inkml:trace contextRef="#ctx0" brushRef="#br0" timeOffset="123164.82">19947 15278 11967 0,'0'0'1072'0,"0"0"-864"0,0 0-208 0,0 0 0 16,0 0 2992-16,0 0 544 0,0 0 112 0,0 0 32 15,0 0-2800-15,0 0-560 0,-3-8-128 0,3 8 0 16,0 0-192-16,0 0-192 0,0 0 32 0,0 0 16 15,0 0 144-15,0 0-192 0,-2-8 192 0,2 8-192 0,0 0 352 0,0 0 64 16,0 0 16-16,0 0 0 0,0 0 720 0,-9 3 128 16,9-3 48-16,-10 6 0 0,3 1-144 0,-1 2-32 15,0-2 0-15,0 5 0 0,3 5-592 0,-3-4-128 16,-1 2-32-16,1-2 0 0,0 0-208 0,0 0 0 16,1 1 0-16,0 0 0 0,1 1 0 0,0-2 0 15,3-2 0-15,-1 1 0 0,0 1 0 0,1 0 0 16,2-1 0-16,-1 0 0 0,1-1-240 0,1 1 64 15,1-1 16-15,1-1 0 0,-1-1-160 0,-1-9-48 16,7 11 0-16,0-2 0 16,-7-9-304-16,11 8-64 0,-2-2-16 0,3-1 0 15,-3-1-96-15,1 0-32 0,-1 0 0 0,2-1 0 16,-11-3-400-16,14 2-96 0,-1 0-16 0,2 3-5536 0,-2-5-1120 16</inkml:trace>
  <inkml:trace contextRef="#ctx0" brushRef="#br0" timeOffset="123830.32">20158 15457 11967 0,'0'0'1072'0,"0"0"-864"15,0 0-208-15,-9 6 0 0,-1-2 2656 0,10-4 480 16,0 0 112-16,-8 6 16 0,0 1-2640 0,0-2-624 0,0 0 0 16,2 2 0-16,-1-1 0 0,1 3 128 0,-3 0-128 0,-1 2 0 15,1 1 0-15,1-1 0 0,2 2 0 0,-2-2-160 16,-1-1 160-16,2 1 144 0,2-1-16 0,1-2-128 15,4-8 464-15,0 0-16 0,0 0 0 0,0 0 0 16,-1 10 336-16,1-10 64 0,0 0 16 0,10 7 0 16,0-3-464-16,1-2-80 0,2 0-32 0,3-4 0 15,0 2-288-15,1-2 128 0,1-1-128 0,1-1 0 32,2 0-288-32,0 0-160 0,-1 0-48 0,-2 1 0 0,-1-1-32 0,-1 1-16 15,-3-2 0-15,-2 1 0 0,0 1 304 0,-11 3 64 0,10-6 16 0,-10 6 0 16,0 0 608-16,8-8 112 0,-8 8 16 0,4-8 16 15,-4 8 64-15,1-8 16 0,-1-3 0 0,-1 3 0 16,1 8-224-16,-4-12-32 0,0 2-16 0,-1-1 0 0,-2 1-400 16,2 1 0-16,0-2 0 0,0 2 0 0,0 0-352 0,-1 1 0 15,0 0 0-15,-1 2 0 16,7 6-288-16,-6-7-48 0,-2 1-16 0,3-2 0 16,5 8 144-16,-7-8 32 0,1 0 0 0,0 3 0 0,6 5 112 0,-6-5 32 15,-1 0 0-15,7 5 0 16,0 0-1472-16,-6-4-272 0,6 4-64 0</inkml:trace>
  <inkml:trace contextRef="#ctx0" brushRef="#br0" timeOffset="124330.03">20354 15197 10127 0,'0'0'896'0,"0"0"-704"0,0 0-192 16,0 0 0-16,0 0 2496 0,0 0 448 0,0 0 112 0,0 0 16 0,0 0-1968 0,0 0-384 15,0 0-80-15,0 0 0 0,0 0-144 0,2 13-32 16,1-3 0-16,1 1 0 0,1-1-272 0,0 2-64 15,-1 0-128-15,0 3 192 0,1-2-16 0,0 5-16 16,1 2 0-16,-1 0 0 0,-1 2-160 0,1-5 0 16,0 0 0-16,-1 0 128 0,-1 0 112 0,1-2 16 15,0-1 0-15,-2 1 0 0,1-2 80 0,-1 1 32 16,1-5 0-16,-3-9 0 0,1 13-240 0,-1-13-128 0,3 12 160 16,-3-12-160-16,0 0 0 0,3 12-256 0,-3-12 16 15,0 0 16 1,1 12-592-16,-1-12-112 0,0 0-32 0,-3 10-10496 0</inkml:trace>
  <inkml:trace contextRef="#ctx0" brushRef="#br0" timeOffset="124987.89">20415 15091 8287 0,'0'0'368'0,"0"0"80"0,0 0-448 0,0 0 0 0,0 0 0 0,0 0 0 15,0 0 3648-15,0 0 656 0,0 0 128 0,0 0 32 16,0 0-3696-16,0 0-768 0,0 0 0 0,1 11-240 16,1-2 608-16,-2-9 112 0,2 10 32 0,1-1 0 15,-3-9 64-15,4 9 32 0,-4-9 0 0,5 11 0 16,0-1 176-16,0-2 48 0,-5-8 0 0,8 10 0 16,0 0 64-16,1-3 0 0,1 0 16 0,2 1 0 15,0 0-224-15,4-1-48 0,3 3-16 0,2-1 0 16,-1 1-208-16,3 2-32 0,3 3-16 0,0 0 0 15,-1 0-208-15,0 4-32 0,-1-4-128 0,1 6 192 16,-1-1-192-16,-3 3 0 0,-2-2 0 0,-1 3 0 0,-1 0 192 16,-2 1-16-16,-4 0 0 0,1-2 0 15,-1-1 80-15,0 3 0 0,-2 0 16 0,1 0 0 0,-4-4-96 16,1 3-32-16,-2 1 0 0,-1 3 0 0,-2-1-144 0,0 2 0 16,-2-1 0-16,-2 1 128 0,0-3-128 0,-2-1 0 15,-1-3 0-15,-3 0 0 0,-3-1-192 0,0 0-80 16,-5-3-16-16,-1 0 0 15,-3-1-464-15,-2-1-80 0,-2 0-32 0,-5-1 0 16,-4 1-2208-16,-3 0-432 0,-19 2-80 0,7-3-32 0</inkml:trace>
  <inkml:trace contextRef="#ctx0" brushRef="#br0" timeOffset="127054.25">13576 17336 10127 0,'0'0'448'0,"0"0"96"0,9-6-544 0,-9 6 0 15,10-2 0-15,-10 2 0 0,0 0 3600 0,0 0 624 16,12 0 112-16,-12 0 16 0,0 0-3424 0,0 0-688 16,8 9-240-16,-3 2 144 0,-5-11 96 0,3 12 16 15,-3-12 0-15,6 11 0 0,3-4 112 0,0-2 16 16,-9-5 16-16,15 4 0 0,3-4 208 0,4-3 32 15,4-2 16-15,2 0 0 0,-1-4-112 0,2 0-32 0,2-3 0 0,0 2 0 16,2-1-320-16,-1 3-64 0,0 2 0 16,-1 1-128-16,-2-2 0 0,1 3 0 0,0 3 0 0,-3 3 0 31,-2 1-1536-31,-2 1-224 0,-1 1-32 0,-5 0-11008 0</inkml:trace>
  <inkml:trace contextRef="#ctx0" brushRef="#br0" timeOffset="127458.34">13531 17508 13823 0,'0'0'1216'0,"0"0"-960"16,5-8-256-16,1 1 0 0,-1-1 3744 0,5-1 704 15,2-1 144-15,2 4 16 0,3 1-3712 0,3 1-736 16,1 1-160-16,1 2 0 0,-1 0 928 0,1-1 208 0,0 2 32 0,0 0 16 31,0 0-1696-31,2 2-320 0,-2-1-80 0,-1 0-16 0,-1 2 736 0,-1-3 192 0,-2-3 0 0,-1 2 0 16,-1 0-176-16,0 1 176 0,-1-2-208 0,-1 2 80 31,0-4-320-31,1 2-48 0,1-1-16 0,-1-1 0 16,-1-1-448-16,1 1-80 0,1 0-32 0,-1 0-6864 0,0-2-1392 0</inkml:trace>
  <inkml:trace contextRef="#ctx0" brushRef="#br0" timeOffset="128223.43">14556 17238 3679 0,'0'0'160'0,"0"0"32"0,0 12-192 0,0-12 0 15,0 0 0-15,-3 10 0 0,5 4 3776 0,-1-3 720 16,0 0 144-16,-1-11 32 0,0 0-2496 0,2 14-480 16,2-1-96-16,-3 0-32 0,-4-1-320 0,3 2-64 0,0 4-16 0,-1 1 0 15,-2-2-384-15,1 1-80 0,0 0 0 0,1-2-16 16,0-3-224-16,-1-3-32 0,2-10-16 0,0 17 0 16,2 4 272-16,-2-5 48 0,0-16 16 0,0 0 0 15,0 0 160-15,0 0 48 0,0 0 0 0,0 0 0 16,0 0-64-16,0 0 0 0,9-7 0 0,-1-2 0 15,-2-3-448-15,2-1-112 0,0 2-16 0,-2-12 0 16,1-9-320-16,2 3 0 0,1 6-160 0,0 2 160 16,-4-3-144-16,2 5 144 0,-2 2 0 0,2 4-144 15,0 0 144-15,0 2 0 0,-8 11 0 0,9-4-128 16,-9 4 128-16,11-2-160 0,-2 2 160 0,0 2-160 16,0 4 160-16,-1-1 0 0,-8-5 0 0,15 10-128 15,8 2 128-15,-4-2 0 0,-5 1 0 0,-1 1 128 16,2-2-128-16,-3 2 128 0,-3-4-128 0,0 1 128 15,-1-1-128-15,-1 1 176 0,-7-9-176 0,10 9 192 0,-3-3-192 0,-7-6 0 16,0 0 0-16,12 4 0 0,-12-4 0 0,11 4 192 16,-2-3-64-16,-2-2 0 0,-7 1-128 0,11-5 0 15,-2-2 0-15,-1 0 0 0,0-4 0 0,-1 1 240 16,1-1-64-16,1 0-16 0,2-1 240 0,-2 0 48 16,-1 0 16-16,0 1 0 0,-2-1-464 0,2 3 0 15,0-3-208-15,0 5 64 0,-1-2 144 0,-7 9 0 16,12-2 0-16,0-1 0 0,-12 3-336 0,13 0-48 15,-1 3 0-15,-2 1 0 0,-10-4 384 0,14 6 0 16,-1 2 0-16,1 0 0 0,-3 0 0 0,1 1 256 16,-3 1-32-16,2 1-16 0,0 2-208 0,0-2 0 0,-2-1 0 15,-1 1 0-15,-1 4 0 0,1-1 0 0,-1 0 0 16,-2-3 0-16,2-1 0 0,-1 7 0 0,-2 7-192 16,0-4 192-1,-1-4-528-15,4 0 0 0,6-1 0 0,-1 0 0 16,-4-2-624-16,-2 0-128 0,1-1-32 0,-1-3 0 15,-6-9-1856-15,8 7-368 0,0 0-80 0,1-3-5792 0,-9-4-1152 0</inkml:trace>
  <inkml:trace contextRef="#ctx0" brushRef="#br0" timeOffset="128773.89">15741 17307 22111 0,'0'0'976'0,"0"0"208"0,0 0-944 0,-4-3-240 16,0-1 0-16,0 0 0 0,4 4 3456 0,0 0 656 15,0 0 128-15,-4-8 32 16,2-1-4032-16,2 9-816 0,-3-8-144 0,1 3-48 16,2 5 256-16,0 0 64 0,0 0 0 0,-8-3 0 15,0 0-288-15,-1 5-48 0,2 3-16 0,0 4 0 0,-3-2 544 0,1 3 128 16,-1 2 128-16,-1 2-208 0,1 3 720 0,-2 3 160 15,0-2 32-15,2 11 0 0,0 12 64 0,1-8 0 16,-1-8 16-16,3-3 0 0,1-1-272 0,2-3-48 16,2-5-16-16,2 1 0 0,1-3-256 0,2-1-64 15,-3-10-128-15,8 8 192 0,1-4-192 0,1 0-256 0,1-2 48 16,2 0 16-16,1-6-144 0,2 0-32 0,-1-3 0 0,1 1 0 16,0-1 208-16,-1-3 160 0,-1 0-208 0,1 0 80 15,-1 1 128-15,1 0 144 0,-4 1-16 0,1-1-128 16,-3 3 368-16,-1-2-48 0,-3-1 0 0,0 0 0 15,2-1 160-15,-2 1 32 0,-1 0 0 0,0-4 0 16,0-4-96-16,1 3-16 0,2 2 0 0,3 2 0 16,2 1-272-16,-2 3-128 0,-10 6 128 0,7-5-128 15,-7 5 128-15,0 0-128 0,10-4 0 0,-10 4 128 16,0 0-128-16,11-4 0 0,-11 4 144 0,0 0-144 16,0 0 128-16,10 6-128 0,-1-1 128 0,-2 3-128 15,-7-8 0-15,6 18 0 0,1 5-192 0,-2-1 64 16,0 1 128-16,-1-1 144 0,-3-1-16 0,2-2-128 15,1-1 208-15,1 3-64 0,2-4-16 0,-2 0 0 0,0-1 64 16,1-3 0-16,2-3 0 0,0 3 0 0,-1-3-192 0,0-1 0 16,1-2-160-16,-8-7 160 15,11 7-1376-15,-11-7-176 0,14 4-48 0,-2-2-9664 16,-12-2-1952-16</inkml:trace>
  <inkml:trace contextRef="#ctx0" brushRef="#br0" timeOffset="129241.38">16285 17377 13823 0,'0'0'1216'0,"0"0"-960"0,0 0-256 0,-4-10 0 16,0 1 2880-16,4 9 544 0,0 0 96 0,0 0 32 15,-7-14-2784-15,3 5-544 0,4 9-224 0,0 0 176 16,0 0-176-16,0 0-192 0,0 0 32 0,0 0 16 16,0 0 336-16,0 0 80 0,-11-4 16 0,11 4 0 15,0 0 608-15,-9 4 128 0,9-4 32 0,-8 6 0 16,1 1 224-16,5 1 32 0,2-8 16 0,-3 9 0 16,3-9-528-16,0 10-96 0,0-10-32 0,4 20 0 15,0 6-304-15,1-1-64 0,0-8-16 0,1-2 0 16,-1 0-288-16,1 0 128 0,2 1-128 0,0-1 0 15,-2 1 0-15,0 1 0 0,-2 1 0 0,1 1 0 0,1-1 0 16,-2 1 0-16,-2-3-208 0,-1 2 80 0,0 3 128 0,-1-1-128 16,-1-1 128-16,0 1-128 0,-1 1 128 0,0 1 0 15,-1-3 0-15,-2 1-128 0,0-2 128 0,1 2 0 16,2 2 160-16,0 4-160 0,-3 8 176 0,1-5-176 16,0-7 192-16,0-4-192 0,0-2 0 0,-1-2-144 15,-2-4-16-15,1 2 0 0,-4-1 160 0,1-1 0 16,-1-3 0-16,0-4-128 0,-2 3 128 0,-1-4-192 15,1-2 192-15,-2-1-192 16,-1-2-1504-16,-2-2-304 0,-1-1-64 0,1-4-8064 16,-1-4-1616-16</inkml:trace>
  <inkml:trace contextRef="#ctx0" brushRef="#br0" timeOffset="129482.38">16234 17135 21823 0,'12'-7'960'0,"-12"7"208"0,7-7-928 0,4 2-240 0,-2 0 0 0,-9 5 0 15,0 0 2160-15,0 0 384 0,10-4 80 0,-10 4 0 16,0 0-1136-16,0 0-224 0,0 0-48 0,0 0-16 16,0 0-368-16,0 0-64 0,11 5 0 0,-11-5-16 15,10 8-480-15,-10-8-80 0,0 0-32 0,12 6 0 16,-12-6-336-16,10 3-64 0,-10-3-16 0,0 0 0 15,0 0-1472-15,13 4-288 0,1-3-64 0,1 0-7920 16,5 1-1584-16</inkml:trace>
  <inkml:trace contextRef="#ctx0" brushRef="#br0" timeOffset="129943.78">16755 17292 12895 0,'0'0'576'0,"0"0"112"0,-7 5-560 0,-3 0-128 15,1 2 0-15,1-1 0 0,-1-2 4400 0,0 0 848 16,0 1 160-16,0 1 32 0,0 0-4320 0,0 1-864 16,-2-2-256-16,1 3 0 0,1 1 0 0,-2 1 0 0,0-3 0 0,0 3 0 15,1 2 0-15,1 1-192 16,-1-1 192-16,1 1-160 0,0-2 160 0,3 4 0 0,0 0-144 0,1 0 144 15,0-2 128-15,4-3 80 0,-2 1 32 0,3 0 0 16,0 2 16-16,1 0 0 0,2-1 0 0,4 2 0 16,2 2-256-16,0-3 128 0,-1-1-128 0,1-3 0 15,1-1 160-15,1-2-160 0,0 1 160 0,0-5-160 16,1 2 0-16,-1-1 128 0,0-4-128 0,0 1 0 16,1-2-160-16,0 0-80 0,-2-2-16 0,-1-3 0 15,-1 0 256-15,0-3 0 0,-1-1 144 0,-1-1-144 16,-1-2 384-16,-1-1 0 0,-1 0-16 0,-2-2 0 15,-1 0 96-15,0 2 32 0,0 2 0 0,-1-11 0 16,-2-9 192-16,1 4 32 0,-1 6 16 0,0 3 0 0,0 3-448 0,-1 4-96 16,0-1 0-16,0 5-16 0,4 9-320 0,0 0-64 15,-8-7-16-15,8 7 0 0,-8-4-48 0,8 4-16 16,0 0 0-16,-9 2 0 16,9-2-224-16,0 0-32 0,-7 5-16 0,7-5 0 15,0 0-528-15,0 0-128 0,-5 8 0 0,5-8-13664 16</inkml:trace>
  <inkml:trace contextRef="#ctx0" brushRef="#br0" timeOffset="130303.6">16858 17605 8287 0,'0'11'368'0,"0"-11"80"0,0 0-448 0,0 0 0 15,0 0 0-15,0 0 0 0,0 0 6464 0,0 0 1216 0,0 0 256 0,0 0 32 32,0 0-6784-32,0 0-1360 0,0 0-272 0,0 0-48 0,6-9 496 0,-6 9 128 0,0 0 16 0,0 0 0 15,-3-13 240-15,2 2 64 0,-2 1 0 0,-1 1 0 16,-1 0 160-16,5 9 32 0,0 0 16 0,0 0 0 16,-8-8 80-16,3-2 16 0,0-3 0 0,2 0 0 15,2 0-32-15,2-4 0 0,2-8 0 0,-1 3 0 16,1 4-368-16,0 1-80 0,0 0-16 0,3 4 0 15,0 2-256-15,1 0 0 0,-2 0 128 0,1 1-128 16,2 1 0-16,0 1 0 0,1 1 0 0,6-1-144 16,5 1 144-16,-3 1-192 0,-4 1 192 0,0 0-192 15,-2 0-320-15,-1 2-80 0,-10 3-16 0,12-4 0 16,-2 2-640-16,-10 2-128 0,10-4-32 0,-10 4 0 16,0 0-1968-16,0 0-400 0,0 0-64 0,0 0-9264 15</inkml:trace>
  <inkml:trace contextRef="#ctx0" brushRef="#br0" timeOffset="130561.43">17290 17472 39903 0,'0'0'1776'0,"0"0"352"0,0 0-1696 0,0 11-432 0,-3 0 0 0,3 1 0 16,0-1 816-16,2 1 80 0,-1 0 0 0,-1-12 16 16,1 13-912-16,2-4 0 0,-1 1-272 0,-2-10 64 15,0 0-32-15,7 11 0 0,-7-11 0 0,8 6 0 32,-8-6-1616-32,0 0-320 0,6-5-64 0,-1-1 0 15,-5 6-656-15,4-8-128 0,-1 1-32 0,-3-1-5040 0,-1-1-1008 0</inkml:trace>
  <inkml:trace contextRef="#ctx0" brushRef="#br0" timeOffset="130734.8">17304 17163 6447 0,'0'0'576'0,"0"0"-576"0,0 0 0 0,0 0 0 0,0 0 5680 0,2-11 1024 16,-2 11 208-16,0 0 32 0,-3-9-4288 0,3 9-864 15,0 0-160-15,0 0-32 0,0 0-768 0,0 0-160 16,0 0-32-16,0 0 0 0,0 0-512 0,0 0-128 15,8-6 0-15,1 2 0 16,-9 4-2448-16,14-4-528 0,1 1-96 0</inkml:trace>
  <inkml:trace contextRef="#ctx0" brushRef="#br0" timeOffset="131026">17774 17126 43199 0,'0'0'960'0,"0"0"192"0,0 0 32 0,0 0 16 0,0 0-960 0,5 11-240 0,0-4 0 0,-1 1 0 16,-4-8-160-16,5 12-80 0,0 1-16 0,-1 0 0 16,0 0 32-16,0 1 0 0,-1 5 0 0,-1-4 0 15,0 4-96-15,-2 0 0 0,0-1-16 0,0 5 0 16,0-1 64-16,0 8 16 0,-2 8 0 0,1-3 0 15,-2-8 256-15,1-3 0 0,-1-6 0 0,2 0 0 16,-2 3 0-16,1-4 0 0,0 0 0 0,1-5 0 16,-2-1-624-16,2 0-64 0,1-11-16 0,0 11 0 15,0-11-2448-15,0 0-496 0,0 0-112 0,0 0-16 0</inkml:trace>
  <inkml:trace contextRef="#ctx0" brushRef="#br0" timeOffset="131243.62">17633 17374 40719 0,'0'0'1792'0,"0"0"384"0,0 0-1728 0,0 0-448 16,0 0 0-16,0 0 0 0,9 5 864 0,-9-5 96 16,12 3 0-16,-2-2 16 0,-10-1-784 0,12-1-192 15,1-1 0-15,0 2 0 0,0 2-128 0,0-2-80 16,0-2-16-16,0 1 0 15,-1-1-416-15,1 0-96 0,-1 4-16 0,-2-2 0 16,-10 0-432-16,12 1-96 0,-12-1 0 0,11 2-16 16,-11-2-1168-16,12-2-224 0,-1 2-64 0</inkml:trace>
  <inkml:trace contextRef="#ctx0" brushRef="#br0" timeOffset="131445.97">17972 17388 48831 0,'0'0'2176'0,"1"13"432"0,-1-13-2096 0,1 19-512 0,3 7 0 0,9-4 0 16,7-1-256-16,-1-3-176 0,0-1-16 16,-1-2-16-16,0 1-304 0,0-2-48 0,-1 0-16 0,0-3 0 15,0 1-2304-15,0 0-448 0,0-3-112 0,-1-3-12224 16</inkml:trace>
  <inkml:trace contextRef="#ctx0" brushRef="#br0" timeOffset="131731.57">18431 17317 27647 0,'-8'9'2448'0,"-3"2"-1952"0,-2 4-496 0,2 11 0 16,-1 12 3776-16,1-2 640 0,1-7 144 0,1 2 32 15,0 0-3904-15,0 2-688 0,0-4-320 0,-1 1 16 16,1 0 304-16,-1 2 0 0,-2 2-128 0,-1 1 128 16,-3 2-160-16,-1 12 32 0,-1 15 0 0,-1-6 0 31,-2-13-832-31,3-6-144 0,1-2-48 0,0-7 0 0,1-5 800 0,4-5 160 0,2 1 16 0,1-6 16 15,2-6-240 1,7-9-48-16,0 0-16 0,0 0-10480 0,0 0-2080 0</inkml:trace>
  <inkml:trace contextRef="#ctx0" brushRef="#br0" timeOffset="132227.47">19298 16795 18431 0,'0'0'816'0,"0"0"160"0,0 0-784 0,0 0-192 0,-10 4 0 0,10-4 0 16,-9 7 4096-16,0-1 768 0,0 1 144 0,0 0 48 16,-1 2-4160-16,-1 3-896 0,-1 0 0 0,1 8 0 15,-4 6-192-15,0 0 192 0,-4-9-160 0,-5 3 160 16,-9 3-144-16,2 0 144 0,2 1-128 0,2 0 128 15,-1 4 0-15,4-4 0 0,-1 4 0 0,3-1 0 16,1 1 560-16,4-1 144 0,1 2 16 0,3 3 16 16,1-2 64-16,3 11 16 0,1 11 0 0,3-7 0 15,0-4-528-15,2-6-96 0,3-4-32 0,3-1 0 16,0-5-160-16,1 0 0 0,1-3 0 0,3-1 0 16,1-2-304-16,1-2-144 15,2-1-16-15,1-2-16 0,1-1-624 0,2-1-128 0,0-3-32 0,2 0 0 16,1-2-64-16,2 1-16 0,0 0 0 0,0-1 0 15,1-4-48-15,4 1-16 0,5-3 0 0,-3 1-10880 16</inkml:trace>
  <inkml:trace contextRef="#ctx0" brushRef="#br0" timeOffset="132592.37">19356 17114 34607 0,'0'0'1536'0,"0"0"320"0,0 0-1488 0,0 0-368 0,0 0 0 0,0 0 0 16,-2 12 768-16,0 1 64 0,4 0 32 0,0 0 0 15,1-1-672-15,0 2-192 0,-1 2 0 0,2 2 128 16,0 2-128-16,0 1 0 0,0 1 128 0,1 5-128 16,0-1 0-16,0 11 0 0,1 8 0 0,-1-4 0 15,-1-9 0-15,0 0 176 0,-2-6-16 0,1-3 0 16,-1 1 176-16,1-3 48 0,0-3 0 0,-1-2 0 16,0-2-384-16,0-1 0 0,2-3 0 0,0 1 0 0,-4-11-160 15,5 10-96-15,-5-10-32 0,8 7 0 16,-8-7-2400-16,0 0-496 0,12 1-80 0,-2-4-32 15</inkml:trace>
  <inkml:trace contextRef="#ctx0" brushRef="#br0" timeOffset="133010.44">19381 17051 10127 0,'0'0'896'0,"0"0"-704"16,0 0-192-16,0 0 0 0,0 0 7152 0,0 0 1392 16,0 0 288-16,0 0 48 15,0 0-7440-15,9-4-1440 0,3 0-384 0,0 1-16 16,-2 3-112-16,2 0 0 0,2 0-16 0,-1 3 0 0,0 1 528 0,0 2 272 0,2-3-16 0,0 3-16 16,1 3-240-16,0 1 0 0,-2-1 0 0,8 0 0 15,7 3 0-15,-4-1 128 0,-7 1-128 0,-3 1 192 16,0 3 144-16,-1-3 32 0,-2 1 0 0,-2 2 0 15,-2 2-144-15,0 0-32 0,-2 2 0 16,0 1 0-16,-2 0-64 0,-1 1-128 0,1 1 176 0,-1 6-176 16,0 6 128-16,-1-4-128 0,-1-5 0 0,1-1 0 15,-2-3 0-15,-2-1 0 0,-1-3 0 0,-1-1 0 16,0 0 0-16,-1-1 0 0,-1-2 0 0,0 1 0 16,-3-2 0-16,-2 0 160 0,0-3-160 0,-1 2 192 0,-1-4-192 0,-6 0 0 15,-4 1 0-15,2-3 128 0,3 1-128 16,0-2 160-16,1 0-160 0,-2-1 160 0,1-3-160 0,1 1-256 15,0-1 64-15,2-1 16 16,-2-1-672-16,2-1-144 0,2 0-32 16,2-3 0-16,0-5-1360 0,2 1-288 0,3 0-48 0,0-1-11744 15</inkml:trace>
  <inkml:trace contextRef="#ctx0" brushRef="#br0" timeOffset="133475.99">20204 16772 32191 0,'-28'2'1424'0,"14"2"304"0,2-1-1392 0,2 1-336 0,1 0 0 0,0-1 0 16,-1 0 400-16,10-3 16 0,0 0 0 0,-6 9 0 0,-1-1-560 15,7-8-112-15,-6 10-32 0,-1 1 0 0,0 1 288 0,-1-3-128 16,0 2 128-16,0 9 0 15,0 6 0-15,0 0 0 0,1-8 0 0,1 2 0 0,1-2 336 0,0-3 128 16,1 0 32-16,1-2 0 0,2-1 224 0,1 0 48 16,-1 1 16-16,1-2 0 0,1 1-576 0,2-1-208 15,1-2 144-15,-4-9-144 0,5 10 0 0,-5-10-224 16,9 11 32-16,-1-2 0 16,0-1-384-16,2-2-80 0,1-1-16 0,-11-5 0 15,11 8-480-15,1-3-112 0,0-1-16 0,-1 0 0 16,-11-4 0-16,11 3-16 0,-11-3 0 0,16 1 0 15,8-1-48-15,-4-1-16 0,-7-2 0 0,-1 1 0 0</inkml:trace>
  <inkml:trace contextRef="#ctx0" brushRef="#br0" timeOffset="133744.84">20399 16851 23039 0,'0'0'2048'0,"0"0"-1648"0,0 0-400 0,0 0 0 16,0 0 3104-16,0 0 544 0,0 0 96 0,0 11 32 15,0-11-2800-15,3 19-544 0,-1 7-112 0,1-2-32 16,0-10-288-16,-1 2 0 0,2-3-176 0,-1-3 176 16,-2 2-464-16,0 0 16 0,1-1 0 15,-1 1 0-15,-1-12 48 0,0 16 16 0,0-6 0 0,0 1 0 16,0-11 384-16,0 11 0 0,0-3 0 0,0-8 0 0,0 0-128 0,3 12 128 15,-3-12-128-15,1 8 128 16,-1-8-2320-16,0 0-384 0,0 0-80 0,0 0-16 0</inkml:trace>
  <inkml:trace contextRef="#ctx0" brushRef="#br0" timeOffset="133940.41">20432 16729 38703 0,'0'0'1712'0,"0"0"352"0,0 0-1648 0,0 0-416 16,0 0 0-16,0 0 0 0,0 0 256 0,0 0-48 16,0 0 0-16,0 0 0 15,0 0-1776-15,0 0-352 0,0 0-80 0,0 0-8480 0,10 0-1680 0</inkml:trace>
  <inkml:trace contextRef="#ctx0" brushRef="#br0" timeOffset="134510.73">20504 16656 24239 0,'0'0'1072'0,"0"0"224"0,0 0-1040 0,0 0-256 0,0 0 0 0,0 0 0 16,0 0 768-16,0 0 80 0,0 0 32 0,0 0 0 15,0 0-560-15,0 0-96 0,0 0-32 0,3 9 0 16,-3-9 304-16,6 10 48 0,-6-10 16 0,5 12 0 15,1 0 320-15,1-5 64 0,-7-7 16 0,8 12 0 16,0-1 32-16,-1-1 16 0,1 0 0 0,0 1 0 16,0 1-176-16,1-2-48 0,1 3 0 0,-2 1 0 15,-1 1-336-15,1 2-80 0,2 0-16 0,0 6 0 16,-3 6-352-16,-1-2 144 0,1-3-144 0,0-3 0 16,-2-2 0-16,0 2 0 0,-1-2 0 0,-2 1 0 15,1-3 0-15,0-1 0 0,-1-2-128 0,0-1 128 16,-2-1 0-16,0-2 0 0,-2-1 0 0,2 2 0 15,0-11-256-15,-5 8 64 0,-1-1 0 0,6-7 0 16,-10 6-624-16,3-1-112 16,-3 0-32-16,0-2 0 0,-3-3-2128 0,1 2-432 0,1 0-96 0,-2-1-9184 15</inkml:trace>
  <inkml:trace contextRef="#ctx0" brushRef="#br0" timeOffset="135260.63">20682 16613 23903 0,'0'0'1056'0,"0"0"224"0,0 0-1024 0,0 0-256 16,0 0 0-16,0 0 0 0,-8 6 1520 0,8-6 256 0,0 0 48 0,0 0 16 16,0 0-1328-16,6 11-256 15,1-1-48-15,8-1-16 0,4-1 0 0,1 1 0 0,-3 0 0 0,1 3 0 16,2 0 288-16,0-1 48 0,1 2 16 0,1 3 0 15,-1 1 112-15,0 1 32 0,0 2 0 0,0 2 0 16,-2 3 112-16,0 10 32 0,-4 13 0 0,1-5 0 16,0-9 0-16,-1 1 0 0,0-1 0 0,-2-1 0 15,-2-1-128-15,0 0-32 0,-2-2 0 0,-1 0 0 16,-3-2-352-16,0 2-80 0,-1 0-16 0,-1 0 0 16,-3 2-224-16,0 1 0 0,0 5 0 0,-2-4 0 15,-1-5 0-15,-1-3 0 0,0-1 0 0,-2-3 0 16,0-1-192-16,-2-2 0 0,-2-2 16 0,-2 0 0 15,0-1-352-15,-2-1-80 0,-3-2-16 16,0 4 0-16,-1-4-352 0,-3 2-80 0,-3 0-16 0,-3-3 0 16,-4 1-1808-16,-3-1-384 0,-4 0-64 15</inkml:trace>
  <inkml:trace contextRef="#ctx0" brushRef="#br1" timeOffset="140768.21">24542 4766 5519 0,'0'0'496'0,"0"0"-496"15,0 0 0-15,0 0 0 0,0 0 4352 0,0 0 784 16,17 11 160-16,-4-11 16 0,-5-10-3280 0,-2 1-672 15,-6 9-128-15,0 0-16 0,0 0 64 0,0-8 0 16,0 8 16-16,-3-12 0 0,3 1-528 0,-3 1-96 16,3 10-32-16,-5-9 0 0,5 9 0 0,-4-11-16 15,0 0 0-15,4 11 0 0,-5-10-176 0,5 10-48 16,-9-9 0-16,9 9 0 0,-11-6-144 0,-4 4-48 16,-7 0 0-16,3 2 0 0,6 2-208 0,2 3 144 0,-2-1-144 0,-2 4 128 15,0 1-128-15,-1 3 0 0,0 1 0 0,2 7 0 16,-3 12 0-16,-1-1 0 0,0-5 0 0,2 0 0 15,-1 2 0-15,3-2 0 0,1-2 0 0,1-1 0 16,0 0-128-16,3-1 128 0,1 0 0 0,0 1 0 16,3-3 0-16,1 0 0 0,0-2-144 0,3 0 144 15,2 2 0-15,2-4 0 0,0-5 0 0,2 1 0 16,1 0 0-16,-6-12 0 0,11 10 0 0,0-2 0 16,0-1 0-16,1-3 128 0,1-4-128 0,1-2 0 15,0 0 208-15,1-4-48 0,0 1-16 0,1-1 0 16,-2-1 64-16,2 2 16 0,2-3 0 0,0-1 0 0,-2-1-32 15,0-1-16-15,-2-2 0 0,6-1 0 0,6-1 16 16,-4 1 0-16,-4-3 0 0,-4-1 0 0,-1-2 16 0,-1-2 16 16,0-1 0-16,-2-2 0 0,-1-2-48 0,-1-3-16 15,-1-2 0-15,1-6 0 0,-2-6-160 0,1 1 0 16,-3 5 0-16,0 4 0 0,-2 2 128 0,-1 4 0 16,-1-2 0-16,0 2 0 0,0-1-128 0,0 2 128 15,-1-2-128-15,-1 2 128 0,-2-2 48 0,0 0 0 16,-3 2 0-16,1-6 0 0,-2-3-176 0,1 2 0 15,1 5 144-15,1 3-144 0,-2 3 0 0,2 2-192 16,0 1 32-16,1 6 0 16,-1 2-592-16,1 2-112 0,1 1-32 0,3 9 0 15,0 0-1888-15,0 0-384 0,0 0-80 0,0 0-12304 0</inkml:trace>
  <inkml:trace contextRef="#ctx0" brushRef="#br1" timeOffset="141280.07">24967 4916 22111 0,'0'0'1968'0,"0"0"-1584"0,0 0-384 0,0 0 0 16,0 0 1584-16,0 0 224 0,0 0 48 0,0 0 16 16,0 0-1072-16,0 0-224 0,0 0-32 0,0 0-16 0,0 0 160 15,7-8 16-15,-7 8 16 0,10-5 0 0,0 2-496 0,-10 3-96 16,10-4-128-16,6 1 176 0,6 1 16 0,0 1 16 16,-4-3 0-16,0-2 0 0,-1 0 272 0,-1 1 48 15,-2 2 16-15,-1-3 0 0,-1-1-80 0,-1-2-16 16,-2 0 0-16,-3 4 0 0,-6 5-256 0,0 0-64 15,0 0-128-15,0-17 192 0,-1-7-16 0,-3 6-16 16,-2 4 0-16,-4 3 0 0,0 2-32 0,-2 0 0 16,-2 4 0-16,0 1 0 0,-3 1-128 0,-6 3 0 15,-7 4 0-15,6 1 0 0,5 0 0 0,1 2-176 16,0-4 176-16,4 8-128 0,3 8 128 0,1-2 0 16,-1-4 0-16,2 0-128 0,3 0 128 0,-1 1 0 0,2-1-144 15,-2 1 144-15,1 2 0 0,1 1 0 0,2 0 0 0,2 0 0 16,-2 1-160-16,3 0 160 0,0 1 0 0,3-2-144 15,-1 0 144-15,2-2 0 0,0 2 0 0,3-3 0 16,1-1-144-16,-1-1 144 0,1 0-160 0,4 0 160 31,2-2-864-31,2-2-80 0,2 0-16 0,7-3 0 16,6-5-2048-16,-5-4-432 0,-7-4-80 0,0-1 0 0</inkml:trace>
  <inkml:trace contextRef="#ctx0" brushRef="#br1" timeOffset="141730.31">25923 4337 13823 0,'0'-19'608'0,"0"10"128"0,0-2-592 0,0-2-144 16,-1-3 0-16,0-2 0 0,-1 1 3648 0,1 0 688 16,0 1 144-16,-1 2 16 0,1-4-3088 0,-2 2-640 15,-1 2-112-15,1 2-16 0,-1 1-64 0,0 2-16 16,-1 1 0-16,-1 2 0 0,0-1-208 0,6 7-32 16,0 0-16-16,-8 4 0 0,-1-2 32 0,0 2 16 15,1-1 0-15,-1 1 0 0,0 2 16 0,0-1 0 16,-2 1 0-16,3 2 0 0,-1 3-48 0,1 3-16 0,0 2 0 15,1 8 0-15,0 8-176 0,2-2-128 0,0-4 192 16,2 2-192-16,1 0 208 0,0 4-64 0,2 0-16 0,-1-1 0 16,0 0-128-16,-1 0 0 0,1 2 0 0,1 2 0 15,-1-1 0-15,-2 5 0 0,-1 2 0 0,0 4 0 16,0 5 0-16,0-4 0 0,-2-10 0 0,1 1-176 16,1-6-96-16,0-3-32 0,0-1 0 0,3-5 0 15,-2 0-64-15,2-4-16 0,-1-1 0 0,4-5 0 16,2-2-128-1,-4-10-16-15,0 0-16 0,0 0 0 0,0 0-496 16,0 0-112-16,0 0 0 0,0 0-8592 0,0 0-1712 0</inkml:trace>
  <inkml:trace contextRef="#ctx0" brushRef="#br1" timeOffset="141934.41">25336 4686 6447 0,'0'0'576'0,"0"0"-576"16,0-8 0-16,0 8 0 0,15 6 6336 0,0-3 1152 16,1-1 224-16,2-1 48 0,3 3-5456 0,1-4-1088 15,3 0-208-15,8 0-48 0,6-3-192 0,0 2-16 16,-3 0-16-16,-3-4 0 0,-6-5-560 0,3 3-176 16,3 1 0-16,-3 2 0 15,0-5-2176-15,-1 2-528 0,-1 0-112 0</inkml:trace>
  <inkml:trace contextRef="#ctx0" brushRef="#br1" timeOffset="142764.66">27391 4042 23039 0,'0'0'2048'0,"0"0"-1648"0,0 0-400 0,-5 12 0 16,1-2 1840-16,3 3 272 0,3 7 64 0,0 1 16 16,-2-3-1344-16,-2 3-272 0,1-4-48 15,0 9-16-15,1 8 368 0,-2 0 64 0,2-2 16 0,0 1 0 16,0 2-384-16,2-1-64 0,-2 0 0 0,-2-2-16 16,0 1-112-16,-1-2 0 0,2 1-16 0,-2-1 0 15,1 1-144-15,-2 1-32 0,-3-2 0 0,2 5 0 16,-2 1 0-16,1-1 0 0,-1-9 0 0,0-1 0 15,0-6 128-15,1-1 0 0,-1-1 16 0,3-2 0 16,0-6 112-16,0 1 0 0,2-3 16 0,-1 1 0 16,3-9-144-16,0 0-48 0,0 0 0 0,0 0 0 15,0 0-32-15,0 0-16 0,0 0 0 0,0 0 0 16,5-11 112-16,2 0 32 0,2-4 0 0,-1 0 0 0,0-4-112 0,-1 0 0 16,1-2-16-16,0-9 0 0,-1-6-240 0,2 2 0 15,-1 5 0-15,1 5-160 0,-2 0 160 16,0 5 0-16,0 3 0 0,-1 2 0 0,1 8 0 0,-7 6 0 15,6-7-144-15,-6 7 144 0,9-6 0 0,0 5 0 16,-9 1-144-16,13 1 144 0,-13-1 0 0,13 6 0 16,0-2 0-16,0 3 0 0,-2-1 0 0,1 2 0 15,-1 0 0-15,1 2 0 0,-12-10 0 0,12 14 0 16,0-3 0-16,-3 4 0 0,-1 0 0 0,-2 6 0 16,-1 6 0-16,0 0 0 0,-2-9 0 0,0 1 0 15,1-2 0-15,-2 2 0 0,1-5 144 0,-2 2-16 16,0-3 0-16,-1 2 0 0,0 0-128 0,2-2 0 15,0-2 0-15,0 1 0 16,-2-12-512-16,4 9-64 0,1-1-32 0,0-1 0 16,-5-7-512-16,0 0-96 0,0 0-32 0,10 1 0 15,-10-1-2400-15,11-4-464 0</inkml:trace>
  <inkml:trace contextRef="#ctx0" brushRef="#br1" timeOffset="143300.75">28381 4028 24127 0,'0'0'1072'0,"0"0"208"0,0 0-1024 0,0 0-256 16,13 8 0-16,-4-2 0 0,-9-6 720 0,0 0 96 15,0 0 16-15,0 0 0 0,0 0 416 0,0 0 96 16,0 0 0-16,0 0 16 0,8 3-368 0,-8-3-80 15,0 0-16-15,0 0 0 0,0 0-160 0,0 0-32 16,-10 10-16-16,1 2 0 0,0-2-192 0,-3-1-48 16,-1 4 0-16,0 2 0 0,0-1-160 0,-4 6-32 0,-3 3-16 0,0 6 0 15,3 3-48-15,0 2 0 0,1 0 0 0,1 0 0 16,-2 0 0-16,1 1-16 0,3 3 0 0,-1-1 0 16,-3 0-176-16,0 2 0 0,1-1 144 0,2 1-144 15,2 1 0-15,2 3 0 0,1 5 0 0,2-7 128 16,2-5-128-16,1-5 0 0,0-2 128 0,2-2-128 15,0-4 0-15,2 0 144 0,2-2-144 0,1-5 0 16,3 0 0-16,3-2 0 0,1 2-192 0,3-5 48 16,2-1-208-16,5 0-32 0,7 2-16 0,4-7 0 15,4-2-128-15,3 1-32 0,0 2 0 16,3 3 0-16,5 1-352 0,-4-3-80 0,-6 0-16 16,-3-2 0-16,-5-1-2336 0,-1-1-480 0</inkml:trace>
  <inkml:trace contextRef="#ctx0" brushRef="#br1" timeOffset="143667.29">29043 4511 18431 0,'4'13'1632'0,"-4"-13"-1312"0,0 0-320 0,0 0 0 0,-8 6 3632 0,0-1 656 0,-2 1 128 0,2-2 16 15,1 2-3088-15,-2 1-608 0,-2 4-128 0,-2-1-32 16,-1 2 176-16,1 1 16 0,-1 4 16 0,-3 4 0 15,-1 2-624-15,-6 3-160 0,-4 2 0 0,0 4 0 16,4 5 0-16,-2-2 0 0,-2-2 0 0,3 1 0 16,2-8 0-16,1-2 0 0,2-1 0 0,3-1 0 15,2-1 0-15,2-6-192 0,1-2 32 0,3-1 16 16,1-2-576-16,3-2-112 16,5-8-32-16,0 0-10128 0,-11-1-2016 0</inkml:trace>
  <inkml:trace contextRef="#ctx0" brushRef="#br1" timeOffset="143908.29">28673 4625 27647 0,'0'0'2448'0,"0"0"-1952"16,0 0-496-16,0 0 0 0,0 0 1440 0,0 0 192 15,10 6 32-15,-10-6 16 0,0 0-864 0,12 10-176 16,-2 3-48-16,1 1 0 0,-1 2-96 0,1 0-32 15,0 3 0-15,2 3 0 0,3 3-288 0,5-2-176 16,5-2 192-16,-4-11-192 0,-5-6 144 0,1 2-144 16,2 3 0-16,2 2 144 0,1 2-144 0,1 0-192 0,-1-2 32 0,0 5 16 31,1 7-640-31,-4-13-128 0,-6-10-32 0,-1 3-9600 0,0-2-1920 16</inkml:trace>
  <inkml:trace contextRef="#ctx0" brushRef="#br1" timeOffset="144667.14">29176 3982 9215 0,'0'0'400'0,"0"0"96"0,0 0-496 0,0 0 0 15,0 0 0-15,12 3 0 0,1 5 3888 0,-3-3 672 16,-10-5 144-16,12 1 32 0,0 6-2656 0,2 0-528 16,2 3-96-16,0-1-32 0,0 1-528 0,2 3-96 15,1 3-32-15,4 5 0 0,7 3-224 0,-3 4-48 16,-4-1-16-16,-1 6 0 0,0 6-128 0,-2 0-32 16,-4-5 0-16,-1 0 0 0,-3 0 64 0,-1-2 0 15,-3 1 0-15,-1 1 0 0,-3-2-64 0,-2 1-16 16,-1-2 0-16,1 2 0 0,-1 2-32 0,3 5 0 15,-1 6 0-15,0-3 0 0,0-8-32 0,0-3-16 16,-1-4 0-16,1-2 0 0,-2-1-96 0,1-1-128 16,-2-4 176-16,-2 0-176 0,1 0 0 0,0-1 0 15,-5-5 0-15,0 2 0 16,-3-3-688-16,-4-5-80 0,-7-5-32 0,-1-2 0 16,-1 1-2528-16,-5 1-496 0</inkml:trace>
  <inkml:trace contextRef="#ctx0" brushRef="#br1" timeOffset="145363.91">28656 4380 24591 0,'0'0'1088'0,"0"0"224"0,0 0-1056 0,0 0-256 16,0 0 0-16,0 0 0 0,0 0 448 0,0 0 48 15,0 0 0-15,0 0 0 0,0 0 176 0,0 0 32 16,0 0 16-16,0 0 0 0,0 0-384 0,0 0-80 16,0 0 0-16,0 0-16 0,0 0-16 0,0 0 0 15,0 0 0-15,0 0 0 0,0 0 480 0,0 0 80 0,13-4 32 0,-2 1 0 16,0 1-176-16,2-2-48 0,1-1 0 0,2 2 0 16,-2-2-80-16,1 1 0 0,0 0-16 0,4-3 0 15,1 1-160-15,0-1-16 0,-3 1-16 0,2-1 0 16,4 1-304-16,-3 2 128 0,-1-1-128 0,-1-1 0 15,-1 1 0-15,1 1 0 0,-1 0 0 0,-1 2 0 16,-1-1 0-16,0 3 0 0,-2 1 0 0,-1-1 0 16,-3-2 0-16,-9 2 0 0,13 0 0 0,-3-3 0 15,-10 3 192-15,0 0-192 0,11 4 192 0,-11-4-192 16,0 0 0-16,0 0 0 0,0 0 0 0,10 1-192 16,-10-1 192-16,0 0 0 0,0 0 0 0,0 0 0 15,0 0 0-15,0 0 0 0,0 0 0 0,0 0 0 16,0 0 128-16,0 0 0 0,8 14 16 0,-2-4 0 15,-6-10 16-15,0 0 0 0,0 0 0 0,0 0 0 0,0 0 464 0,0 0 80 16,0 0 32-16,0 0 0 0,0 0-736 0,-10 4-208 16,10-4-16-16,-11 0 0 0,2 0 464 0,0 0 80 15,9 0 32-15,-12-4 0 0,2 3-224 0,0-2-128 16,0-1 128-16,1-6-128 0,0-9 224 0,0 5-32 16,-1 5 0-16,1 1 0 0,1 0-192 0,0 2 0 15,0-1 0-15,8 7-160 0,-9-5 160 0,2 1 0 16,7 4 128-16,0 0-128 0,-7-4 0 0,7 4 0 15,0 0 0-15,0 0-128 16,0 0-368-16,0 0-64 0,0 0-16 0,0 0-12032 16,-10-8-2400-16</inkml:trace>
  <inkml:trace contextRef="#ctx0" brushRef="#br1" timeOffset="147621.87">26085 6282 28559 0,'0'0'1264'0,"0"0"272"0,0 0-1232 0,0 0-304 0,0 0 0 0,0 0 0 15,0 0 0-15,0 0 0 0,0 0 0 0,-8 5 0 16,8-5 320-16,0 0 128 0,0 0 0 0,-3 9 16 16,3-9-160-16,-2 12-48 0,0-3 0 0,1 2 0 15,-1-1 336-15,2 3 64 0,3-3 16 0,0 5 0 0,-3 3 160 0,1 2 48 16,2 0 0-16,-2 1 0 0,-1 3-320 0,2-2-64 16,0 0-16-16,-1 3 0 0,1 1-160 0,-2 0-48 15,-3 0 0-15,2-2 0 0,0-2-272 0,1 0 128 16,0 0-128-16,1-2 0 0,1-1 0 0,1-1-224 15,0 1 16-15,-1-5 0 16,-2-2-368-16,0-12-80 0,3 11-16 0,-3-11 0 16,0 0-2096-16,0 0-432 0</inkml:trace>
  <inkml:trace contextRef="#ctx0" brushRef="#br1" timeOffset="147887.56">26119 5891 27807 0,'-13'-3'1232'0,"13"3"256"0,-11 4-1184 0,2 0-304 0,9-4 0 0,-8 7 0 15,2 0 0-15,6-7 0 0,0 0 128 0,0 0-128 16,0 0 0-16,0 0-176 0,0 0 32 0,8 7 0 16,-8-7-1456-16,11 4-272 0,1-2-64 0,0-2-16 15</inkml:trace>
  <inkml:trace contextRef="#ctx0" brushRef="#br1" timeOffset="148533.23">26940 5934 22111 0,'-4'-11'976'0,"3"5"208"0,-1-3-944 0,1 1-240 0,-1 0 0 0,0 0 0 15,2 8 1808-15,-2-6 320 0,-2-3 64 0,1-2 16 16,1 1-1056-16,-1-1-224 0,-1-4-32 0,1 2-16 0,1 1-304 16,-1-1-64-16,-1 0-16 0,0 0 0 0,0 0-128 0,-1 0-32 15,1-2 0-15,2 5 0 0,-1 1 64 0,-1 2 16 16,0 1 0-16,4 6 0 0,-5-5 32 0,-1-1 0 15,-2 4 0-15,8 2 0 0,-9 0-272 0,0 2-48 16,-3 2-128-16,1 0 192 0,2 3-192 0,-1 1 0 16,-2 2 128-16,-1 4-128 0,0 5 0 0,1 1 0 15,1 3 0-15,-1 3 0 0,0 2 0 0,3 2 0 16,1 4 0-16,2 1 0 0,-1 3 0 0,2 0 0 16,0-1 128-16,2 0-128 0,2 2 192 0,-1 1-64 15,0-1-128-15,1 1 192 0,-1 1-192 0,1 0 0 16,-2 2 0-16,2-2 0 0,2-2 128 0,-1 0-128 15,-1-5 0-15,2-2 0 0,2 0 0 0,-2-5 0 16,-1 0 0-16,2-2 0 0,0-3 0 0,2 2 0 0,1-2 0 16,0-4 0-16,-3-2-256 0,-1 0 0 0,0-2 0 0,1 0 0 31,-1 1-448-31,2-1-64 0,-2-5-32 0,-1-9-10432 0,0 0-2080 0</inkml:trace>
  <inkml:trace contextRef="#ctx0" brushRef="#br1" timeOffset="148804.81">26369 6404 29487 0,'0'0'2624'0,"0"0"-2112"16,0 0-512-16,0 0 0 0,0 0 2048 0,14-1 320 15,2-1 48-15,1 0 16 0,1 2-1536 0,4 0-320 16,3-1-48-16,4 0-16 0,3-1 64 0,2 2 0 16,1 2 0-16,3-2 0 0,3-2-416 0,-2 4-160 15,-3 0 128-15,0 0-128 0,-3-2 0 0,0 0 0 16,-4-2 0-16,-1 0 0 16,0-1-704-16,-1-1-128 0,-1 1-32 0,0-3-11152 15,-1-1-2224-15</inkml:trace>
  <inkml:trace contextRef="#ctx0" brushRef="#br1" timeOffset="152936.26">28800 6226 20959 0,'0'0'928'0,"0"0"192"0,0 0-896 0,2-7-224 0,-2 7 0 0,2-9 0 15,6 3 608-15,-1 0 80 0,-7 6 16 0,0 0 0 16,0 0 448-16,4-6 112 0,1-1 16 0,-5 7 0 16,0 0-320-16,0 0-48 0,0 0-16 0,0 0 0 15,0 0-192-15,6 0-32 0,6 0-16 0,-12 0 0 16,0 0 32-16,0 0 0 0,0 0 0 0,0 0 0 16,7 13-128-16,-5-2-32 0,-4 3 0 0,-4 1 0 15,2-1-48-15,-7 2-16 0,-9 3 0 0,1 6 0 16,-1 5-64-16,2-1-16 0,2-3 0 0,-2 1 0 15,-2-1-80-15,2 0-32 0,1 2 0 0,-1-5 0 16,1 3-112-16,3-5-32 0,-2 0 0 0,2-2 0 0,1 2-128 16,1 0 0-16,1-5 0 0,1 1 0 0,-2 0 0 15,2-2 128-15,1 0-128 0,0-2 0 0,2-3 0 0,-1 0-192 16,-1 0 0-16,1-3 16 16,2 0-1296-16,6-7-256 0,-12 4-48 0,-1-5-9616 15,-4-5-1936-15</inkml:trace>
  <inkml:trace contextRef="#ctx0" brushRef="#br1" timeOffset="153301.7">28463 6215 8287 0,'-11'-11'736'0,"7"5"-592"0,4 6-144 0,0 0 0 16,0 0 5552-16,0 0 1072 0,0 0 224 0,0 0 32 15,0 0-5456-15,0 0-1088 0,0 0-208 0,0 0-128 16,11 12 240-16,-2 0-32 0,-9-12 0 0,9 14 0 16,-2-1-208-16,2 0 0 0,0 3 0 0,1 1 0 15,-1 2 0-15,3 11 128 0,3 7-128 0,-2-4 0 16,-2-9 304-16,1-1-48 0,1-3 0 0,0 0 0 15,0-2 128-15,0-1 32 0,0 0 0 0,2-1 0 16,1-2-224-16,1 0-64 0,2-1 0 0,5 3 0 16,9-4-128-16,-4 2 0 0,-8-1 0 0,-1 0 0 0,0-1 0 15,-2 0-144-15,-2-1 0 0,-2 2 0 16,-1-1-992-16,-1 0-192 0,-2-2-32 0,0-2-13568 16</inkml:trace>
  <inkml:trace contextRef="#ctx0" brushRef="#br1" timeOffset="154070.51">29109 6663 23663 0,'0'0'1040'0,"0"0"240"0,0 0-1024 0,0 0-256 0,0 0 0 0,0 0 0 15,0 0 416-15,0 0 32 0,0 0 16 0,0 0 0 16,0 0 448-16,0 10 96 0,0-10 16 0,-2 14 0 15,2-14-144-15,-4 15-32 0,0-4 0 0,0 1 0 16,0 1-80-16,2 0-32 0,-1-1 0 0,3-12 0 16,0 0-272-16,0 0-48 0,-3 10-16 0,3-10 0 15,0 0-16-15,0 0 0 0,0 0 0 0,0 0 0 16,0 0-32-16,0 0-16 0,0 0 0 0,0 0 0 0,11 0 48 0,-1-1 16 16,-1-4 0-16,0-2 0 0,1-3-128 0,-1-2-16 15,0 3-16-15,1-4 0 0,-1-3-64 0,2 2-16 16,1 0 0-16,-1-1 0 15,0 1-160-15,0 1 0 0,1 3 0 0,-3-1 128 0,-2 3-128 0,-7 8 0 16,0 0 0-16,0 0 0 0,0 0 0 0,10 0-192 16,-10 0 64-16,0 0 128 0,11 9-176 0,-4 1 176 15,1-3-128-15,-1 1 128 0,-7-8 0 0,8 11 0 16,-1-4 0-16,-1 3 0 0,-6-10 0 0,5 9 0 16,-5-9 0-16,0 0 0 0,9 10 0 0,-2 1 0 15,-7-11 0-15,0 0 128 0,0 0-128 0,0 0 0 16,0 0 0-16,0 0 128 0,0 0-128 0,0 0 144 15,7 2-144-15,-7-2 160 0,0 0-160 0,0 0 128 0,0 0-128 16,0 0 128-16,0 0-128 0,6-9 0 0,1-1 144 0,0 0-144 16,-7 10 0-16,8-10 0 0,-2 0 0 0,2-1 128 15,0 2-128-15,-2-3 0 0,0 2 0 0,1 1 0 16,5 4 0-16,-3-2 0 0,-2 2 0 0,-7 5 0 16,12-1 0-16,-2 1-160 0,-10 0 160 0,12-6 0 15,-2 4 0-15,-10 2 0 0,12 0 0 0,-2 1 0 16,-10-1-128-16,12 4 128 0,-1-1 0 0,-11-3 0 15,10 6 0-15,0 3 0 0,-1 2 0 0,-1-1 0 16,-8-10 0-16,7 9-128 0,-2 2 128 0,-1-1 0 16,0 3 0-16,-2 0 0 0,0 0 0 0,-1 0 0 15,0 2 0-15,-1-2 0 0,-1 1 0 0,1 0 0 16,0 1-144-16,0-1 144 0,0-1 0 0,1 0-144 16,-1-13-496-16,3 16-112 0,0-2-16 15,-1-2 0-15,-2-12-2592 0,0 0-528 0</inkml:trace>
  <inkml:trace contextRef="#ctx0" brushRef="#br1" timeOffset="156444.65">30172 6301 2751 0,'0'0'256'0,"0"0"-256"0,0 0 0 0,0 0 0 16,0 0 3728-16,0 0 704 0,0 0 144 0,0 0 32 16,0 0-2240-16,0 0-448 0,0 0-96 0,0 0-16 15,0 0-320-15,0 13-64 0,5 8-16 0,0-5 0 16,-1-6-528-16,1-3-112 0,2-1-32 0,0-2 0 15,-7-4-224-15,10-2-64 0,0-10 0 0,1 2 0 0,1 0-128 0,-1 5-48 16,1 1 0-16,0 4 0 0,1-1-16 0,1 0-16 16,2-2 0-16,-1 2 0 0,1 0-240 0,5-1 128 15,4 1-128-15,-2 0 0 0,-1-3 0 0,-2 1 0 16,-2 0 0-16,0-3 0 16,-1 3-832-16,-2 1-64 0,-4-2-16 0,0 3 0 15,-11 1-2848-15,12-2-560 0,2-3-112 0,-14 5-32 0</inkml:trace>
  <inkml:trace contextRef="#ctx0" brushRef="#br1" timeOffset="156822.4">30152 6591 37151 0,'0'0'816'0,"0"0"160"0,12-5 48 0,0 2 16 0,1 3-832 0,4-4-208 0,2 2 0 0,4-2 0 0,-1 1 0 0,2 0 0 15,1-1 0-15,5 1 0 0,5-1 192 0,2-2-64 16,-1 3-128-16,-2-3 192 0,-2 5-192 0,-4-3-208 16,0 2 32-16,-4-2 16 15,0 1-736-15,-3 2-160 0,-3-2-32 0,-1 0-9216 16,0 0-1856-16</inkml:trace>
  <inkml:trace contextRef="#ctx0" brushRef="#br1" timeOffset="157330.74">31560 6052 16575 0,'0'0'1472'0,"0"0"-1168"0,-10-2-304 0,10 2 0 16,0 0 4416-16,0 0 832 0,-12 2 176 0,0 1 16 15,1 0-4064-15,-2 2-816 0,-3-1-176 0,-1 6-16 16,0 5 0-16,0-1 0 0,-1-1 0 0,1 4 0 15,0 5-240-15,1 3-128 0,1-2 160 0,2 2-160 16,0 0 0-16,-2 7 0 0,1 10-128 0,2-4 128 0,3-5 0 0,0-6 0 16,1-4 0-16,3 0 0 0,2 1 336 0,2-3 32 15,1-3 0-15,1-1 0 0,3-1-240 0,0 0-128 16,1-1 128-16,3-2-128 0,1-1 0 0,2-4 0 16,1 0 0-16,2 1 0 0,3-3 240 0,2 0-32 15,4-5 0-15,0 0 0 0,1-1 96 0,3 1 16 16,5-2 0-16,-2-1 0 0,-2-5-16 0,-3-1 0 15,-5 0 0-15,0 1 0 0,0-6 112 0,-3 0 32 16,-6-3 0-16,2-1 0 0,0-1-32 0,-2-3 0 16,-5-4 0-16,-1-1 0 0,1-1-224 0,-4-9-32 15,-2-8-16-15,-1 2 0 0,-3 8-144 0,-1 4 0 16,-3-1 0-16,-2 6 0 0,-5 3-160 0,0 1-64 0,-1 2-16 16,-7-3 0-1,-9-3-400-15,4 1-96 0,3 7-16 0,-1 4 0 16,0 3-1744-16,0 2-368 0,0 0-64 0,2 3-13472 0</inkml:trace>
  <inkml:trace contextRef="#ctx0" brushRef="#br1" timeOffset="158870.26">28532 8081 7359 0,'0'0'656'0,"0"0"-528"0,0 0-128 0,0 0 0 15,0 0 3616-15,0 0 688 0,-5 9 144 0,5-9 32 16,-4 12-3472-16,0-2-688 0,0-2-144 0,0 1-32 15,0 3 464-15,0-2 96 0,0 3 0 0,3 3 16 16,2 2 48-16,1-2 16 0,-4-2 0 0,0-5 0 16,2-9 48-16,-6 12 16 0,6 5 0 0,-1-5 0 0,1-12-64 0,-6 6-16 15,0 2 0-15,5 3 0 0,4-1-96 16,-3-10-32-16,0 0 0 0,0 0 0 0,0 0-80 0,0 0-32 16,0 0 0-16,0 0 0 0,0 0-96 0,0 0-32 15,0 0 0-15,0 0 0 0,6-12 0 0,1 1 0 16,-5-2 0-16,1 0 0 0,-2 2-96 0,1-2-32 15,-1 0 0-15,0-1 0 0,0-1-64 0,2-2-16 16,-2-1 0-16,2 0 0 0,0 0-64 0,1-3-128 16,-1-1 176-16,3 1-176 0,-1-1 0 0,1-8 0 15,2-8 0-15,1 5 0 0,0 8 0 0,1 1 0 16,-1 5 0-16,0 2 0 0,1 1 0 0,1 4 0 16,-1 1 0-16,1 4-144 0,-1 0 144 0,-1 2 0 15,2 2 0-15,-1 3 0 0,0 3-256 0,1 1 48 16,-1 1 0-16,1-1 0 15,-1 1-224-15,2 2-32 0,-2 0-16 0,1 4 0 16,-3-1-624-16,6 1-128 0,7 0-32 0,-3-1 0 16,-5-1-1392-16,-1 0-288 0,-1 0-48 0</inkml:trace>
  <inkml:trace contextRef="#ctx0" brushRef="#br1" timeOffset="159290.1">28988 8107 31391 0,'0'0'688'0,"0"0"144"0,0 0 16 0,0 0 48 0,0 0-720 0,0 0-176 0,0 0 0 0,11-3 0 15,-11 3 0-15,13-2 128 0,0-1-128 0,1-1 128 16,-1 3 64-16,-1 0 16 0,-2-1 0 0,2 0 0 0,0-2-208 0,1 0 176 16,-2-2-176-16,1 2 160 0,0-2-32 0,0 2-128 15,-2-2 192-15,-1 1-64 0,-2-3-128 0,-1 1 192 16,-6 7-192-16,4-9 192 0,-4 3-192 0,-1-2 160 15,-2-1-160-15,-1-6 160 0,-1-5-160 0,-3 1 0 16,0 6 0-16,1 3 0 0,-2 2 0 0,-2 3-176 16,-1 1 48-16,1 4 0 0,-1 3 128 0,-1 10 0 15,0 9 0-15,1-3-128 0,2-4 128 0,-1-1 0 16,-1 0 0-16,2 2 0 0,2-2 0 0,2 3 0 16,-2 2 0-16,1-1 0 0,2 0 256 0,1 2 0 15,2-1-16-15,0-1 0 0,2-2-96 0,3 0-16 16,1-1 0-16,1 0 0 0,0-1-128 0,3-2 0 15,3-2 0-15,3 1 0 0,-2-5 0 0,1 1 0 0,1-2 0 16,2-3 0 0,-1-2-2592-16,2-1-448 0,5-5-96 0,1-1 0 0</inkml:trace>
  <inkml:trace contextRef="#ctx0" brushRef="#br1" timeOffset="159507.7">29598 7647 37375 0,'0'0'832'0,"-2"9"160"0,-5 7 32 0,-1 2 16 0,2 3-832 0,1 1-208 0,1 3 0 0,1 3 0 0,-1 5 0 0,3 7 0 16,1 10 0-16,0-7 0 0,0-4 0 0,1-4 0 15,2-2 0-15,-1-3 144 0,1-1-144 0,0-5 0 16,-1-3 0-16,1 0 0 0,1-4 0 0,0-1 0 15,-4 1 0-15,1-6 0 16,2 1-384-16,-2-2-96 0,-1-10-32 0,-1 10 0 16,1-10-2304-16,0 0-448 0,0 0-112 0,0 0-16 0</inkml:trace>
  <inkml:trace contextRef="#ctx0" brushRef="#br1" timeOffset="159704.81">29484 7876 28559 0,'0'0'1264'0,"0"0"272"0,0 0-1232 0,0 0-304 0,0 0 0 0,6-7 0 16,2 1 2080-16,2 1 352 0,2 0 80 0,1 1 16 15,0-1-2064-15,1 1-464 0,2 0 0 0,1 1 0 16,-1 2 0-16,1-2-176 0,0 3 176 0,2-2-192 31,2 0-320-31,-1 1-64 0,-1 0 0 0,2 0-16 16,0 1-688-16,0-2-128 0,-3 2-16 0,-2-1-8096 0,-3-2-1616 0</inkml:trace>
  <inkml:trace contextRef="#ctx0" brushRef="#br1" timeOffset="160120.31">29988 7869 25791 0,'0'0'2304'16,"-9"6"-1856"-16,-1 2-448 0,-2 5 0 0,0 0 2304 0,-4 5 384 15,-2 7 64-15,1-5 0 0,3-2-2224 0,3 0-528 16,2-1 0-16,3 1 0 0,-1 0 0 0,3-1 128 16,2-1-128-16,2 1 128 0,1-4-128 0,3-1 0 15,1 0 0-15,7-3 128 0,8 1-128 0,-2-1 128 16,-3-1-128-16,1-5 128 0,0 1 0 0,-3-3 0 16,-2-1 0-16,4-1 0 0,0-2 16 0,2-1 0 15,-1-2 0-15,0 0 0 0,-2 0-144 0,0-2 0 16,-1-1 144-16,-1-2-144 0,-1-2 0 0,-1 2 0 15,-1-1 0-15,0-1-128 0,-1-1 128 0,0 0 0 16,0-2 0-16,-2 4 0 0,-2 4 0 0,-4 8 0 0,0 0 0 16,0 0 0-16,0 0 0 0,0 0 0 15,0 0-144-15,0 0 144 0,-4 10 0 0,0 2 192 0,0-1-32 0,2-1 0 16,2-10 64-16,-1 16 16 0,-1-3 0 0,2-3 0 16,0-10-112-16,4 12-128 0,-4-12 176 0,7 12-176 15,-2-2 336-15,0-1-32 0,2-2-16 0,-7-7 0 31,0 0-672-31,10 6-128 0,0-1-16 0,-10-5-16 0,0 0-608 16,13 3-128-16,-2-2-32 0,-11-1 0 0,0 0-1456 16,10 0-304-16,-10 0-48 0,0 0-8464 0</inkml:trace>
  <inkml:trace contextRef="#ctx0" brushRef="#br1" timeOffset="160438.59">30429 8124 3679 0,'0'0'160'0,"-2"10"32"0,2-10-192 0,0 0 0 16,-3 11 0-16,0-1 0 0,2 1 6464 0,1-11 1232 16,0 10 256-16,0-10 48 0,0 0-6336 0,-2 11-1264 15,-2-1-256-15,3-1-144 0,1-9 208 0,0 0-48 16,16 4-16-16,-5 0 0 0,-11-4 128 0,0 0 32 16,0 0 0-16,0 0 0 0,0 0 352 0,7-9 80 15,-7 9 16-15,5-12 0 0,-3 3 272 0,-1-3 48 16,1 2 16-16,2-2 0 0,-2 0-336 0,-2 1-64 15,-2-5-16-15,4-1 0 0,3-2-352 0,-1-1-80 16,-4-1-16-16,5-5 0 0,5-5-224 0,1 2 128 16,-2 3-128-16,0 1 0 0,2 7 0 0,-2-2 0 0,0 5 0 15,0 0 0-15,1 2 0 0,-1 3 0 0,-1 0 0 16,-1 3-160-16,-7 7 32 0,0 0 0 0,5-12 0 0,-5 12 0 31,4-5-1200-31,-4 5-224 0,5-5-48 0,-5 5-10384 0,0 0-2080 0</inkml:trace>
  <inkml:trace contextRef="#ctx0" brushRef="#br1" timeOffset="161124.31">30770 7844 21935 0,'0'0'960'0,"0"0"224"15,0 0-944-15,0 0-240 0,0 0 0 0,0 0 0 0,0 0 1088 0,0 0 160 16,0 0 32-16,0 11 16 0,0-11 496 0,0 14 112 16,2-1 16-16,-2 1 0 0,-3 0-416 0,2 3-80 15,2 1-16-15,0-2 0 0,-1 1-656 0,2 0-144 16,-1-3-32-16,2 6 0 0,-1 3-224 0,2 0-48 16,0-10-16-16,1 1 0 0,0-2-16 0,2-2 0 15,-3-1 0-15,0 0 0 0,1 0-272 0,0 2 0 16,0-2 128-16,1-1-128 0,-6-8 256 0,5 9 0 15,-1-3 0-15,-4-6 0 0,0 0 112 0,0 0 16 16,0 0 0-16,0 0 0 0,0 0-176 0,0 0-16 16,10 4-16-16,-10-4 0 0,0 0-176 0,8 6 160 0,-8-6-160 0,0 0 160 15,0 0-160-15,0 0 128 0,0 0-128 0,0 0 128 16,0 0 0-16,0 0 0 0,0 0 0 0,0 0 0 16,0 0-128-16,5-11 192 0,-3 2-192 0,-4 0 192 15,0 0-48-15,-1 0 0 0,2 0 0 0,-1-6 0 16,0 0-144-16,2 1 128 0,0-2-128 0,0-1 128 15,1-2-128-15,2 1 0 0,-1-1 0 0,0 0 0 16,-1 1 0-16,2 2 0 0,2 2 0 0,-1-2 0 16,-2-1 0-16,2 1 0 0,0-1 0 0,0 1 0 15,-1 0 0-15,-1 3 0 0,-1 0 0 0,2 0 0 16,0 1 0-16,-1-2 0 0,-2 1 0 0,3 4 0 16,-3 9 0-16,4-12 0 0,-2 2 0 0,2 2 0 15,-1-1 0-15,2 2 0 0,2-1-144 0,-7 8 144 0,0 0 0 16,10-5 0-16,-1 0-128 0,-9 5 128 0,0 0 0 15,12 4-192-15,2 0 192 0,-1 2-160 0,-2 2 160 0,-1 1-208 16,-1 0 80-16,3 3 128 0,1 3-160 0,-1 0 160 16,-3 3 0-16,3-1-144 0,1 0 144 0,-2 0 0 15,-1 0 0-15,0 1-128 0,-1 1 128 0,-1-1 0 16,-1-1 0-16,-1 0 0 0,1 0 0 0,-2 0 0 16,0 0 0-16,0-2 0 0,-1-2 0 0,-1-1 0 15,-1-1 128-15,2-1-128 0,-4-10 0 0,4 13 0 16,-1-5 0-16,-3-8-128 0,0 0-128 0,5 8-32 15,-5-8 0-15,8 5 0 16,-8-5-1344-16,10 2-272 0,-10-2-48 0,11-6-16 16,-1-3-1264-16,-2-2-256 0</inkml:trace>
  <inkml:trace contextRef="#ctx0" brushRef="#br1" timeOffset="161805.37">31897 7635 3679 0,'0'0'320'0,"0"0"-320"16,0 0 0-16,0 0 0 0,0 0 4480 0,0 0 816 15,0 0 160-15,0 0 48 0,0 0-2976 0,0 0-592 16,-7-6-112-16,7 6-32 0,0 0-304 0,0 0-64 0,0 0-16 0,0 0 0 16,0 0-368-16,0 0-80 0,0 11 0 0,3 0-16 15,-1 2-208-15,2 0-32 0,0 1-16 0,1 2 0 16,1 0-288-16,2-1-48 0,-1 3-16 0,2 1 0 15,1 3-112-15,0 0-32 0,2 1 0 0,-1-3 0 16,0 0 0-16,-2-2-16 0,0-3 0 0,-1 2 0 16,-1 3-16-16,0-3 0 0,1-1 0 0,-1 0 0 15,-3-1-160-15,-2 0 0 0,-2-4 144 0,5 1-144 16,2-3 240-16,-7-9-32 0,-3 9 0 0,3-9 0 16,6 9 128-16,-6-9 32 0,0 0 0 0,0 0 0 15,0 0-80-15,0 0-16 0,10 0 0 0,-10 0 0 16,8-6 16-16,2-4 0 0,2 0 0 0,-2-2 0 0,0-3-80 0,0-5-16 15,2-3 0-15,-1 3 0 0,0 0-192 0,1-3 144 16,-1-6-144-16,1 2 128 0,0-3-128 16,-2 0 0-16,-1 1 0 0,0 3 0 0,-1 4-304 0,-1 1-32 15,-2 0-16-15,-1 0 0 16,0 2-400-16,-2-2-80 0,1 3 0 0,0 2-16 16,-1 6-1920-16,1-1-384 0,-2 1-80 0</inkml:trace>
  <inkml:trace contextRef="#ctx0" brushRef="#br1" timeOffset="162372.03">32689 7097 5519 0,'0'0'496'0,"0"0"-496"16,0 0 0-16,0 0 0 16,0 0-432-16,0 0-176 0,0 0-32 0,0 0-16 0,0 0 848 0,0 0 160 15,0 0 32-15,0 0 16 0,0 0 928 0,0 0 176 16,0 0 32-16,-9 2 16 0,9-2 96 0,-6 7 16 15,6-7 0-15,-7 6 0 0,7-6-224 0,-10 6-32 16,-1-1-16-16,0 1 0 0,-2 5-240 0,2-5-64 16,5 2 0-16,-3 1 0 0,-3 0-560 0,1 2-112 15,4-1-32-15,0 3 0 0,2 0-144 0,0 2-48 16,-2 0 0-16,2 0 0 0,0 0 16 0,1 5 0 16,0-1 0-16,3 1 0 0,1 1-208 0,1-2 0 0,1 2 128 0,0 0-128 15,-1-1 0-15,2-2 0 0,-1-1 0 0,1-4 0 16,-1 0-240-16,2-1 16 0,2-3 0 0,1 0 0 31,4-1-384-31,-1 0-80 0,1-5-16 0,-11-3 0 16,9 6-1232-16,3-1-256 0</inkml:trace>
  <inkml:trace contextRef="#ctx0" brushRef="#br1" timeOffset="162862.72">32828 7292 26079 0,'0'0'1152'0,"0"0"256"0,-8 7-1136 0,0-3-272 16,1 2 0-16,7-6 0 0,-7 7 448 0,7-7 16 16,-10 6 16-16,3 2 0 0,1 1-288 0,0 0-64 15,-1 2-128-15,4-2 192 0,0 3-192 0,0-2 0 16,3-10 0-16,-1 12 0 0,1 1 0 0,1-4 0 16,2 1 0-16,1-2 0 0,-4-8 0 0,8 9 144 15,-1-2-144-15,1 2 128 0,0-1 0 0,1-4-128 0,0-2 192 0,2 1-64 16,-1 1 0-16,1-4-128 0,-11 0 192 0,13 0-64 15,0 0 32-15,-2-3 0 0,0-1 0 0,-2 0 0 16,0 2-160-16,2-5 160 0,-2-1-160 0,-1 1 160 16,-3-1-160-16,1 1 192 0,1-3-192 0,-2 1 192 15,-4-2-192-15,-1 0 0 0,-1 0 144 0,-2-1-144 16,-1 1 0-16,1-1 128 0,-3 2-128 0,0-1 0 16,-3 1 0-16,-2 1 0 0,1-1 0 0,1 3 0 15,0 0 0-15,1 1-160 0,0-1 160 0,1 2-160 16,7 5-16-16,-7-4 0 0,7 4 0 0,0 0 0 15,-7-5-256-15,7 5-48 0,-6-4-16 0,6 4 0 16,0 0-1680-16,0 0-352 0,0 0-64 0</inkml:trace>
  <inkml:trace contextRef="#ctx0" brushRef="#br1" timeOffset="163354.44">33010 7028 4607 0,'0'0'400'0,"0"0"-400"0,-9-2 0 0,9 2 0 15,0 0 3136-15,0 0 528 0,0 0 112 0,0 0 32 16,0 0-2320-16,0 0-464 0,0 0-80 0,0 0-32 16,0 0 80-16,0 0 16 0,0 0 0 0,0 0 0 15,3 11-64-15,-3-11-16 0,7 10 0 0,-1-2 0 16,-4 2-96-16,3 1 0 0,5-2-16 0,-3-1 0 15,-7-8-192-15,10 10-48 0,0 1 0 0,2 2 0 0,1 0-320 0,-7-7-80 16,1 3-16-16,1 1 0 16,-2-1-160-16,1 1 0 0,0 0 0 0,1 4 128 15,-1 1-128-15,3 15 0 0,-2-1 0 0,-3-4 0 0,-2-3 0 0,-3-1 0 16,-1-2 0-16,-1 2 0 0,-2-1 0 0,0-1 0 16,-1-2 0-16,0-1 0 0,-2-3 0 0,1 0 0 15,-1-1 0-15,4-5 0 0,-3 4 0 0,0-3-176 16,-2 1 48-16,0-1 0 15,0-1-576-15,1 4-96 0,-3-5-32 0</inkml:trace>
  <inkml:trace contextRef="#ctx0" brushRef="#br1" timeOffset="168325.96">26366 9254 3679 0,'0'0'320'0,"0"0"-320"0,0 0 0 0,0 0 0 16,0 0 5040-16,0 0 928 0,0 0 192 0,0 0 48 15,0 0-3904-15,10 4-784 0,-10-4-160 0,0 0-16 16,9 11-480-16,-3-2-96 0,-6-9 0 0,7 9-16 15,-7-9-480-15,5 18-80 0,1 4-32 0,-2 1 0 16,-4-1 48-16,0 1 16 0,-1 2 0 0,-2 9 0 16,-1 10-64-16,-1-9-16 0,-3-15 0 0,2-1 0 0,2 5-144 0,3 3 128 15,1 7-128-15,-2-9 128 0,0-11-128 0,1 2 0 16,2 2 0-16,0-2 0 0,-2-6 0 0,0-1 0 16,1-9 0-16,0 0 0 0,-2 10-176 0,2-10-112 15,0 0-32-15,0 0 0 16,0 0-3024-16,0 0-624 0</inkml:trace>
  <inkml:trace contextRef="#ctx0" brushRef="#br1" timeOffset="168558.96">26416 8968 33343 0,'0'0'1472'0,"0"0"320"0,0 0-1440 0,0 0-352 0,0 0 0 0,0 0 0 16,0 0 352-16,-3 11 0 0,3-11 0 0,-2 9 0 16,2-9-176-16,-3 11-48 0,3-11 0 0,-1 10 0 15,1-1-128-15,0-9 0 0,0 0 0 0,0 0 0 32,4 12-416-32,-4-12-64 0,0 0-16 0,0 0 0 15,6 8-896-15,1 0-176 0,1-4-32 0,-8-4-11568 0</inkml:trace>
  <inkml:trace contextRef="#ctx0" brushRef="#br1" timeOffset="169027.55">27027 9009 20271 0,'0'0'1792'0,"0"0"-1424"16,7-9-368-16,1 0 0 0,0 0 1072 0,-3 0 144 16,-3-4 16-16,1 1 16 0,1 0-64 0,-2 3-16 0,-2 9 0 15,2-12 0-15,0 1-400 0,-2 0-96 0,0 11-16 0,-2-9 0 16,2 9 48-16,-4-10 0 0,-1-1 0 0,-1 2 0 15,3 1-224-15,3 8-32 0,0 0-16 0,-11-4 0 16,2 2-128-16,9 2-32 0,-9-2 0 0,0 2 0 16,0 0-80-16,9 0-32 0,-10 7 0 0,4 1 0 15,-1 2-160-15,1 1 192 0,-1 2-192 0,3 13 192 16,2 14-192-16,-2-11 0 0,-5-19 144 0,2 5-144 16,3 12 0-16,-1 0 0 0,-3 1 0 0,3 0 0 15,0 1 0-15,2 2 0 0,1 1 0 0,0 0 0 16,1 0 0-16,0-2 0 0,0-3 0 0,1 3 0 15,0 3 0-15,0 0 0 0,0 1 0 0,0-1 0 16,2 1 0-16,1-5 0 0,-2-6 0 0,2-2 0 16,-1-2-224-16,1-2-16 0,-1-2 0 0,2-2 0 15,2-2-832-15,-3 0-160 0,-3-11-48 16,4 8-8768-16,-4-8-1744 0</inkml:trace>
  <inkml:trace contextRef="#ctx0" brushRef="#br1" timeOffset="169267.39">26701 9342 33807 0,'0'0'1488'0,"0"0"320"0,0 0-1440 0,0 0-368 16,0 0 0-16,0 0 0 0,0 0 480 0,0 0 32 15,12-4 0-15,0 3 0 0,0-1 192 0,2 1 64 0,2 1 0 16,1 0 0-16,0 1-416 0,2-1-80 0,1-1-16 0,-1-2 0 15,1 2-256-15,-1 0 128 0,0 1-128 0,0-2 0 16,2 0 0-16,0 0 0 0,-2 1 0 0,2 0-192 31,0 1-1584-31,1 0-304 0,2-4-64 0,-3 1-13104 0</inkml:trace>
  <inkml:trace contextRef="#ctx0" brushRef="#br1" timeOffset="169979.61">28733 9142 3679 0,'0'0'320'0,"0"0"-320"0,0 0 0 0,0 0 0 0,0 0 5296 0,0 0 976 15,5-9 208-15,-5 9 48 0,0 0-4672 0,0 0-944 16,0 0-176-16,0 0-32 0,0 0 256 0,0 0 64 15,0 0 16-15,0 0 0 0,0 0-528 0,0 0-96 16,0 0-32-16,-5 9 0 0,-2-1 48 0,1 1 0 16,-4 3 0-16,1 1 0 0,0 1 0 0,-1 2 0 15,-3 0 0-15,-2 3 0 0,1 3-176 0,-2 2-16 16,1-1-16-16,-2 3 0 0,0 0-224 0,0 2 0 16,0-2 128-16,0 1-128 0,-1 2 0 0,1-4 0 15,0-3 0-15,0-1 0 0,0-3-192 0,3-1-96 16,1 0-16-16,0-3 0 15,1-1-352-15,1-4-80 0,2-3-16 0,9-6 0 16,0 0-1712-16,-8 5-352 0,8-5-64 0</inkml:trace>
  <inkml:trace contextRef="#ctx0" brushRef="#br1" timeOffset="170266.01">28446 9170 8287 0,'0'0'736'0,"0"0"-592"0,0 0-144 0,0 0 0 16,0 0 5648-16,0 0 1104 0,0 0 224 0,12 2 32 15,-2 1-5616-15,-10-3-1136 0,12 6-256 0,-3 1 0 16,-9-7 448-16,8 10 48 0,-1-1 16 0,1 4 0 0,0 2-192 0,0 2-48 16,0 1 0-16,0 3 0 0,1-3 48 0,0 3 0 15,-1 0 0-15,-2 0 0 0,-1 1-320 0,1 0 160 16,-1-1-160-16,0 4 128 0,2 2-128 0,-2 0 0 15,-3-4 0-15,4-1 0 16,-1-1-560-16,-1-1-80 0,0 3-32 0,-2-3 0 16,1-4-704-16,2 0-144 0,0-2-16 0,0 0-16 15,2-3-1520-15,0-2-288 0,-1-1-64 0</inkml:trace>
  <inkml:trace contextRef="#ctx0" brushRef="#br1" timeOffset="170983.84">29079 9476 3679 0,'0'21'320'0,"-1"-9"-320"0,0-3 0 0,-2 0 0 16,3-9 5376-16,-4 12 992 0,0 2 208 0,2-1 32 16,-1-7-4752-16,1 4-944 0,2-10-192 0,-4 9-32 15,1-3 240-15,-1 2 48 0,4-8 16 0,0 0 0 16,0 0-384-16,-5 8-80 0,0-2-16 0,5-6 0 16,0 0 48-16,0 0 0 0,0 0 0 0,0 0 0 15,0 0 144-15,0 0 16 0,0 0 16 0,0 0 0 0,0 0-80 16,0 0-16-16,0 0 0 0,5-9 0 0,0 1-448 0,2-3-192 15,-1-1 176-15,2-1-176 0,0-3 128 0,2-1-128 16,1-5 0-16,-1 4 144 0,1-2-144 0,-1 5 0 16,-1 2 0-16,0 2-176 0,-1 0 176 0,-1 3-208 15,-7 8 80-15,0 0 128 0,0 0 0 0,0 0 0 16,9 5 0-16,-9-5 0 0,0 0 0 0,7 10 0 16,0 1 0-16,-2 1 0 0,-1 1 0 0,0 1 0 15,-1 0 0-15,-1 1 0 0,1-1 0 0,1 2 0 16,0-2 0-16,0-1 0 0,0-4 0 0,-1 0 0 15,-3-9 0-15,6 12 0 0,-4-6 0 0,-2-6 0 16,0 0 144-16,5 8-144 0,1-1 128 0,-6-7-128 16,0 0 128-16,10 0-128 0,-10 0 128 0,11-4-128 0,-2 0 128 0,1-3-128 15,-1 1 0-15,2-3 0 0,-1-2 0 0,-1 1 0 16,-2 3 0-16,-2-4 0 0,0-1-160 0,-1 0 160 16,1-1-176-16,-1 0 176 0,-3-1-160 0,2 3 160 15,-3 11-160-15,4-13 160 0,1 3-160 0,-5 10 160 16,4-7 0-16,-4 7 0 0,0 0 0 0,8-6 0 15,-8 6 0-15,10 0 0 0,-10 0 0 0,15 0 0 16,-1 0 0-16,-2 1 0 0,-12-1 0 0,14 7 160 16,2-1-160-16,-3 2 128 0,-5 0-128 0,1 5 128 15,1 0-128-15,-2-3 0 0,-1 1 0 0,-1 4 0 16,1-2 0-16,-2 4 0 0,-1-4 0 0,-2 2 0 16,0 3 0-16,-1-1 128 0,2-3-128 0,-2 3 128 0,-1 2-128 0,0-1-192 15,0-3 32-15,0 0 16 16,0-1-256-16,1-2-48 0,-1-12-16 0,3 12 0 15,-1 1-1296-15,1-3-256 0,-3-10-48 0,0 0-8720 16,0 0-1744-16</inkml:trace>
  <inkml:trace contextRef="#ctx0" brushRef="#br1" timeOffset="171427.5">30064 9237 19343 0,'0'0'1728'0,"0"0"-1392"16,0 0-336-16,0 0 0 0,0 0 3712 15,0 0 656-15,0 0 144 0,0 0 32 0,11 2-3344 16,0-2-672-16,-11 0-128 0,14-2-16 15,1 0 0-15,-1-1 0 0,2-1 0 0,-1 0 0 0,1-1-384 0,1 1 0 16,1 2 0-16,0 0-128 0,1-3-208 0,0 4-48 16,1-4 0-16,-1 3 0 0,1 2 64 0,-2 0 16 15,-2 0 0-15,-2 0 0 16,-1 0-560-16,-1 0-112 0,-2-2-32 0,2 2 0 16,-2 0-2512-16,-10 0-496 0,0 0-96 0,0 0-32 0</inkml:trace>
  <inkml:trace contextRef="#ctx0" brushRef="#br1" timeOffset="171705.34">30036 9410 25791 0,'0'0'2304'0,"0"0"-1856"0,0 0-448 0,0 0 0 16,12 6 1616-16,-1-2 240 0,-11-4 32 0,14 3 16 16,1-1-640-16,-1 1-128 0,-3 1-32 0,4-3 0 15,-1-2-592-15,0-1-128 0,-1 1-32 0,3 0 0 16,2-1-224-16,2 1-128 0,-1-1 160 0,2-1-160 16,-1 0 0-16,1 1 0 0,1-2 0 0,-3 1 0 15,0-1-432-15,-1 2-16 0,1 0-16 0,-2-2 0 16,-4 3-2096-16,0-3-432 0,-1-1-80 0</inkml:trace>
  <inkml:trace contextRef="#ctx0" brushRef="#br1" timeOffset="172638.05">31129 8909 23903 0,'0'0'1056'0,"0"0"224"0,0 0-1024 0,0 0-256 0,0 0 0 0,0 0 0 15,0 0 528-15,0 0 64 0,0 0 16 0,0 0 0 0,0 0-256 0,0 0-48 16,10-3-16-16,-10 3 0 15,11 4-96-15,-11-4-32 0,0 0 0 0,0 0 0 0,11 0 480 0,-11 0 112 16,0 0 16-16,0 0 0 0,0 0 288 0,0 0 64 16,0 0 16-16,6 12 0 0,0 0-64 0,-6-12-16 15,0 0 0-15,0 19 0 0,0 11-240 0,-2-2-48 16,-1-4-16-16,-1 0 0 0,-1-1-160 0,1 2-16 16,-1 0-16-16,1 2 0 0,-1 3-208 0,1-4-32 15,-2 0-16-15,3-2 0 0,0 3-304 0,0 2 0 16,1-4 0-16,2 1 0 0,2 2 128 0,0-3-128 15,-1-3 0-15,3 0 0 0,2 3 0 0,0-3 0 16,-4-6 0-16,2-2 0 0,0 3-176 0,-1-1-144 16,-3-4-16-16,0-1-16 15,0 1-1936-15,0-12-384 0,0 0-80 0</inkml:trace>
  <inkml:trace contextRef="#ctx0" brushRef="#br1" timeOffset="175764.98">28786 10806 35247 0,'0'0'1552'0,"0"0"336"0,0 0-1504 0,0 0-384 0,0 0 0 0,0 0 0 15,0 0 352-15,3 13 0 0,-5 1 0 0,1-1 0 16,0-2 64-16,-1-1 16 0,2 1 0 0,0 3 0 15,-1 0-272-15,1 1-160 0,3 0 192 0,-3 2-192 16,-2 1 0-16,1 2 0 0,1-1 0 0,0-2 0 16,-2-2 176-16,-1-2-176 0,0 0 160 0,2 0-160 15,1 0 368-15,0-3-32 0,-1 2 0 0,1-12 0 16,-2 12 112-16,2-12 32 0,0 0 0 0,0 0 0 0,0 0 48 0,0 0 16 16,0 0 0-16,0 0 0 0,0 0-32 0,0 0 0 15,0 0 0-15,0 0 0 0,0 0-64 0,-1-12-32 16,0 0 0-16,0 2 0 0,1-2-224 0,-2-1-32 15,1 1-16-15,0-3 0 0,1-2-144 0,1 0 0 16,2-1 0-16,-1-1 128 0,2 0-128 0,1-1 0 16,0 1 0-16,1-2-176 0,-1 0 176 0,4 0-160 15,3 0 160-15,-2 2-160 0,-3 0 160 0,2 1-128 16,3 1 128-16,5 8-128 0,3 8 128 0,-1-2 0 16,-5-1-144-16,2-1 144 0,1 4 0 0,-2-3-144 15,0 4 144-15,0-1 0 0,1 1 0 0,1 1 0 0,-3 0 0 16,0 2 0-16,0-1 0 0,-1 2 0 15,-2 3 0-15,1-3 0 16,-2 1-304-16,1 0-96 0,-1 2-32 0,1-1 0 16,-11-6-528-16,10 3-128 0,-10-3 0 0,12 1-16 15,0 8-1808-15,-3-5-352 0,-3-9-80 0,-6 5-11568 0</inkml:trace>
  <inkml:trace contextRef="#ctx0" brushRef="#br1" timeOffset="176163.1">29163 10932 13823 0,'0'0'608'0,"0"0"128"15,0 0-592-15,0 0-144 0,13-1 0 0,0-2 0 16,1 1 3344-16,2-1 640 0,-2-1 128 0,3 0 32 0,1-1-3136 16,1 0-624-16,-1 0-128 0,5 3-32 0,6 2 32 0,0 0 16 15,-4-5 0-15,-3 1 0 0,-3 0 96 0,0-1 16 16,0 0 0-16,-3 0 0 0,-2-2 112 0,-1 1 16 15,0-1 16-15,-1 2 0 0,-4-2-64 0,0 2-16 16,-2-1 0-16,-6 6 0 0,5-8-224 0,-5 8-48 16,0-9-16-16,-1 0 0 0,1 9-160 0,-4-10-224 15,-2 1 48-15,-1 3 16 0,-1-1-112 0,0 3-32 16,-2 2 0-16,-3 0 0 0,-1 1 304 0,-2 4-160 16,0 1 160-16,-1 1-128 0,-1 0 128 0,1 3 0 15,3 1 128-15,-3 4-128 0,-7 0 272 0,5 1-16 16,3 2 0-16,4 1 0 0,2 1-64 0,2 2 0 15,2-4-16-15,2 2 0 0,0 1-176 0,3 1 0 0,2-3 144 16,3 2-144-16,0-2 0 0,3-1 0 16,3-2 0-16,7 6 0 15,5-1-320-15,-1-2-96 0,-3-4-16 0,1-5 0 16,2-3-720-16,1-1-128 0,1-4-48 0,-4-10-12656 0</inkml:trace>
  <inkml:trace contextRef="#ctx0" brushRef="#br1" timeOffset="176413.53">30049 10464 38239 0,'0'0'832'0,"0"11"192"0,0-11 16 0,-5 15 48 0,-1 5-880 0,-1 7-208 0,3 3 0 0,-1 2 0 0,1-1-192 0,-1-4-64 16,-3 1-32-16,0-4 0 0,-1-4 288 0,1 3 0 15,2 5 0-15,2-1 0 0,3 2 0 0,-1-3 0 16,0 0 0-16,-1-1 0 0,0-6 0 0,2 1-128 16,1-1 128-16,-1-2 0 15,-3-4-480-15,3 2 16 0,1-4 0 0,0-1 0 16,0-10-1904-16,0 0-384 0,0 0-80 0,0 0-16 0</inkml:trace>
  <inkml:trace contextRef="#ctx0" brushRef="#br1" timeOffset="176600.01">29774 10748 5519 0,'-1'-14'496'0,"1"2"-496"0,1 5 0 0,-1 7 0 16,8-6 8208-16,3 0 1552 0,2-1 304 0,1 3 64 16,3 2-8272-16,1-3-1664 0,4-1-336 0,4 4-64 15,3-1 48-15,-2 1 16 0,-3-1 0 0,1 2 0 31,2 3-1344-31,-2 0-272 0,-3-2-48 0,-2 0-16 16,-2 0-1568-16,-1 1-320 0</inkml:trace>
  <inkml:trace contextRef="#ctx0" brushRef="#br1" timeOffset="177217.14">30358 10679 11967 0,'0'0'1072'0,"0"0"-864"0,0 0-208 0,0 0 0 0,-7 8 3568 0,7-8 656 16,-4 11 144-16,4-11 32 0,-4 11-3552 0,4-11-704 15,-3 9-144-15,3 2 0 0,1-1 240 0,2 1 64 16,-2-1 16-16,-1 1 0 0,0-2 384 0,0 4 64 16,0 0 32-16,-1 0 0 0,-2 0 240 0,2 1 48 15,0 2 16-15,0 0 0 0,-3-1-240 0,1 5-48 16,0 2-16-16,1-3 0 0,-2 0-256 0,3-4-48 15,-2 0-16-15,3 3 0 0,0-5-256 0,0 1-48 16,0-1-16-16,0 7 0 0,0 1-160 0,3-2 128 0,-1-6-128 16,1-1 128-16,-1-4 0 0,-2-8-128 0,0 0 192 15,6 8-64-15,0-2-128 0,-2 1 192 0,-4-7-192 0,0 0 192 16,0 0-64-16,8 6-128 0,-8-6 192 0,0 0-64 16,9 4 32-16,0 0 0 0,-9-4 0 0,14 0 0 15,-1-1-160-15,3-2 192 0,4-1-192 0,-3 0 192 16,-4 0-192-16,-3-6 0 0,-3-6 0 0,-1 3 128 15,2 3-128-15,0-1 0 0,1 0 0 0,0-1 0 16,0 0 0-16,-1-1 0 0,0-1 0 0,0-4 0 16,1 1 0-16,-3 0 0 0,-2-2 0 0,3 1 0 15,1-1 0-15,-2 0 0 0,-1 4 0 0,-1-1 0 16,0 1-192-16,0 0 16 0,-1 2 16 0,-1 0 0 16,-2 1 16-16,0 2 0 0,3 1 0 0,-5 2 0 15,-1-1-48-15,3 8 0 0,-2-6 0 0,2 6 0 0,0 0 192 16,0 0 0-16,-5-5 0 0,5 5 0 0,0 0 0 0,0 0 176 15,-8 4-48-15,8-4 0 0,-5 9 16 0,1 1 0 16,4-10 0-16,-2 16 0 0,0-3-144 0,2 1 128 16,-1 2-128-16,1 0 128 0,0 0-128 0,3 3 0 15,-1-1 0-15,1 0 128 0,-1-1-128 0,4-1 0 16,-1-1 0-16,0 2 0 0,-2-6 0 0,0 1 0 16,3-2 0-16,-1 0 0 0,-5-10-192 0,6 13-64 15,0 0 0-15,-1-2-16 16,-5-11-368-16,9 13-80 0,-1 4-16 0,0-8 0 15,-1-4-1872-15,1-13-368 0,-2-14-80 0</inkml:trace>
  <inkml:trace contextRef="#ctx0" brushRef="#br1" timeOffset="177569.52">30876 10914 16575 0,'0'0'1472'0,"0"0"-1168"0,-3 10-304 0,2 2 0 15,1-1 2416-15,0-1 416 0,0 4 96 0,1-2 16 16,1 1-2176-16,-1-1-416 0,-1-2-96 0,0 1 0 16,-1-1 576-16,1-10 128 0,4 13 32 0,-2-1 0 15,-2 0-144-15,1-1-16 0,-1-11-16 0,0 0 0 16,3 11 80-16,-3-11 0 0,0 0 16 0,0 0 0 16,3 10-64-16,-3-10-16 0,0 0 0 0,0 0 0 0,0 0-288 15,0 0-64-15,0 0-16 0,0 0 0 0,0-8-48 16,-2-1-16-16,2 9 0 0,-2-13 0 0,-2-1-144 0,3-2-16 15,3 1-16-15,-1-4 0 0,-1 0-80 0,2-1-16 16,0-1 0-16,1 2 0 0,1-5-128 0,1 2 0 16,2 0 0-16,0 1 0 0,1 0-192 0,-1 2 16 15,-2-1 16-15,0 3 0 0,-1-2-144 0,0 2-16 16,0 1-16-16,0 3 0 16,0 1-240-16,0 2-32 0,0-2-16 0,-2 4 0 15,-2 8-1424-15,2-5-304 0,-2 5-48 0,0 0-8320 16,2-6-1664-16</inkml:trace>
  <inkml:trace contextRef="#ctx0" brushRef="#br1" timeOffset="178648.54">32065 10751 2751 0,'0'0'256'0,"0"0"-256"16,0 0 0-16,-7-5 0 0,2-2 4064 0,5 7 768 15,0 0 160-15,0-6 16 0,0 6-3200 0,3-11-640 16,1 4-128-16,-4 7-16 0,0 0 304 0,6-6 64 16,-6 6 16-16,0 0 0 0,11-5-160 0,-11 5-32 15,11 11 0-15,-1-2 0 0,-4-3 144 0,-6-6 32 0,0 0 0 0,5 9 0 16,0-1-176-16,-2 1-16 0,-4 2-16 0,-1-1 0 16,1 1-400-16,1-1-80 15,0 0 0-15,0 3-16 0,0-2-320 0,1 1-64 0,3 2-16 0,0 0 0 16,-2 1-288-16,2-1 0 0,1 2 0 0,0-1 0 15,0 0 0-15,2 3 128 0,-1-4-128 0,1 2 0 16,1-1 128-16,-2 2-128 0,-1-2 0 0,0-2 0 16,1 0 0-16,-1 0 128 0,-1-3-128 0,1 5 0 15,2 3 304-15,-2-4-48 0,-1-5-16 0,-4-9 0 16,0 0 0-16,6 7 0 0,-6-7 0 0,0 0 0 16,0 0 48-16,11 0 16 0,-11 0 0 0,10-13 0 15,-5-11-96-15,2 2-16 0,-1 4 0 0,2 0 0 16,-1-2-192-16,-1 2 144 0,2-2-144 0,0-2 128 0,-2-1-128 15,1-2-176-15,-1-1 48 0,2 1 0 16,1 0-320-16,-1 1-48 0,-3-1-16 16,1 3 0-16,-1 1-336 0,0-1-80 0,0 1-16 0,-1 1 0 15,1 2-1760-15,1 2-368 0,-1-2-64 0,-1 1-13776 16</inkml:trace>
  <inkml:trace contextRef="#ctx0" brushRef="#br1" timeOffset="179187.99">32885 10085 11967 0,'0'0'528'0,"0"0"112"0,0 0-512 0,0 0-128 0,0 0 0 0,0 0 0 16,0 0 3296-16,0 0 624 0,0 0 128 0,0 0 32 15,0 0-2560-15,0 0-512 0,0 0-112 0,0 0 0 16,0 0-352-16,0 0-64 0,0 0-16 0,0 0 0 15,0 0-48-15,0 0-16 0,0 0 0 0,0 0 0 0,0 0 224 0,0 0 32 16,0 0 16-16,0 0 0 0,0 0 16 0,-4 10 0 16,-1-1 0-16,5-9 0 0,-7 12-336 0,2-5-64 15,5-7-16-15,-6 6 0 0,6-6-48 0,-8 11-16 16,3-4 0-16,-1 3 0 0,2-1-208 0,1 1 0 16,-1-1 128-16,1 2-128 0,0 0 0 0,2 2 0 15,0 2 0-15,-1-2 0 0,0-1 0 0,-2-1 0 16,0 2 0-16,0-1 0 0,0 0 0 0,2 0 128 15,-1-1-128-15,2 2 0 0,1-2 0 0,1-1 128 16,2-2-128-16,1 0 0 0,-4-8 0 0,6 10 0 16,1-2 0-16,0 0 0 0,4 0-176 0,-2-4-80 15,-9-4 0-15,13 4-16 16,-1 1-352-16,-2-4-64 0,1 0-16 0,-1 1 0 16,0-2-304-16,1 2-64 0,1-2-16 0,-2 0 0 15,-10 0-576-15,12 0-112 0,-1-4-16 0</inkml:trace>
  <inkml:trace contextRef="#ctx0" brushRef="#br1" timeOffset="182208.1">31204 10784 20031 0,'0'0'896'0,"0"0"176"0,0 0-864 0,0 0-208 16,0 0 0-16,0 0 0 0,0 0 1168 0,0 0 192 15,0 0 48-15,0 0 0 0,-9 0-176 0,9 0-16 16,0 0-16-16,0 0 0 0,0 0-288 0,0 0-48 16,0 0-16-16,0 0 0 0,0 0-80 0,12 2 0 15,-1 2-16-15,-11-4 0 0,10 5-240 0,-10-5-32 16,0 0-16-16,10 8 0 0,-2 1-80 0,-8-9 0 15,1 11-16-15,1-1 0 0,-1 1-208 0,-1 0-32 16,-1-2-128-16,-1 2 192 0,0-1-32 0,-1-1-16 0,1 2 0 0,-1 1 0 16,-1-1-144-16,2 0 192 0,0 2-192 15,1 0 192-15,0-3-192 0,-1 3 128 0,1 0-128 0,1-2 128 16,1 2 16-16,-1 0 0 0,-2 0 0 0,2 0 0 16,0-1 128-16,0-1 32 0,0-11 0 0,-2 13 0 15,2-13 48-15,0 10 16 0,0-10 0 0,0 0 0 16,0 0-144-16,0 0-32 0,0 0 0 0,0 0 0 15,0 0 0-15,0 0-16 0,0 0 0 0,0 0 0 16,4-16 16-16,0 3 0 0,-1 0 0 0,-1 0 0 16,2 2-192-16,0-3 160 0,0 0-160 0,1-1 160 15,1 0-160-15,-1 0 0 0,0 0 144 0,0 0-144 16,2 0 0-16,-2 0 0 0,-1 2 0 0,0 0 0 0,0 0 0 0,-2 3 0 16,-2 1 0-16,2 0 0 0,0-1 0 0,2 3 0 15,-1-1 0-15,1 1-128 0,0-4 128 0,2 3-128 16,1 1 128-16,0 3-128 0,1-2 128 0,3 3-160 15,2 2 160-15,-2 1-160 0,-11 0 160 0,15 1 0 16,-2 2-144-16,0 1 144 0,0 2-144 0,-1 1 144 16,-2 1-192-16,-1 3 192 0,-1 2-128 0,-3-1 128 15,-2 2 0-15,2 2 0 0,2 2 0 0,-5-3 0 16,-6 2 0-16,4-2 0 0,4 0-160 0,-1-1 160 16,-6 3-128-16,1-5 128 15,0-1-576-15,1 0-48 0,-2 2 0 0,1-1 0 16,2-12-1568-16,-4 9-320 0,4-9-64 0,-5 8-8096 15,5-8-1616-15</inkml:trace>
  <inkml:trace contextRef="#ctx0" brushRef="#br1" timeOffset="182838.83">30849 10772 5519 0,'0'0'240'0,"0"0"64"0,0 0-304 0,0 0 0 15,0 0 0-15,10 0 0 0,-10 0 2448 0,0 0 432 16,0 0 96-16,12-1 16 0,-12 1-1920 0,10-2-384 0,-10 2-80 0,0 0-16 16,11-2 496-16,-11 2 80 0,9-6 32 0,-9 6 0 15,9-5-320-15,-1 1-64 16,-8 4-16-16,9-5 0 0,-9 5-128 0,8-5-32 0,2 0 0 0,-1 1 0 16,-9 4-192-16,7-8-32 0,-7 8-16 0,0 0 0 15,11-7-128-15,-3 2-16 0,-8 5-16 0,5-6 0 16,3 2 16-16,-8 4 16 0,0 0 0 0,0 0 0 15,7-11-144-15,-1 5-128 0,-6 6 144 0,8-5-144 16,-8 5 0-16,7-6 0 0,-7 6 0 0,0 0 0 16,0 0 128-16,11-2-128 0,-11 2 0 0,0 0 0 15,0 0 128-15,11 2-128 0,-11-2 0 0,10 4 0 16,-10-4 0-16,9 8 0 0,-3 1 0 0,-1-1 0 16,-5-8 480-16,5 12 0 0,-2-2 0 0,-1 1 0 15,2-2-352-15,-4-9-128 0,0 12 0 0,0-12 0 16,0 0-304-16,3 9-144 0,-3-9-48 0,0 0-9152 15,0 0-1824-15</inkml:trace>
  <inkml:trace contextRef="#ctx0" brushRef="#br1" timeOffset="183903.93">33039 10190 14735 0,'0'0'1312'0,"0"0"-1056"16,0 0-256-16,0 0 0 0,0 0 1840 0,9-1 304 15,-9 1 64-15,9-6 16 0,-9 6-1072 0,10-3-192 0,1 0-64 0,-11 3 0 16,0 0 368-16,0 0 64 0,6-1 16 16,0 1 0-16,-6 0-320 0,5 0-48 0,-5 0-16 0,0 0 0 15,6 4-416-15,-2 1-96 0,-4-5 0 0,2 8-16 16,-2-1-160-16,-2 0-16 0,-2 1-16 0,2 0 0 15,0 1-240-15,0-2 128 0,-2-1-128 0,-1 7 0 16,2-1 0-16,2-3 0 0,1-9 0 0,0 0 0 31,0 0-272-31,0 9-160 0,0-9-16 0,0 0-16 16,0 0-864-16,0 0-160 0,0 0-48 0</inkml:trace>
  <inkml:trace contextRef="#ctx0" brushRef="#br1" timeOffset="184503.62">33211 10000 17503 0,'0'0'768'0,"0"0"176"0,0 0-752 0,0 0-192 0,0 0 0 0,0 0 0 0,0 0 2384 0,0 0 448 15,9-3 96-15,-9 3 16 16,12 0-1648-16,-2 3-320 0,-10-3-64 0,12 1-16 0,-2 1-144 0,-10-2-48 16,11-2 0-16,-11 2 0 0,12 4-224 0,-12-4-48 15,0 0-16-15,11 4 0 0,-11-4-48 0,11 8-16 16,-11-8 0-16,7 16 0 0,-1 1-192 0,-2 1-32 16,0 0-128-16,-2 2 192 0,1-1-192 0,-1 2 0 15,1 0 128-15,0 1-128 0,-1-2 0 0,2 1 0 16,0-3 0-16,-1 0 0 0,-1-2 0 0,0 1 0 15,-2-3 0-15,-2 0 0 0,1 1 0 0,-2-2-128 16,-2 0-16-16,0 0 0 16,-2 0-624-16,0 0-112 0,-5 1-16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19:55:24.2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9103 6192 17679 0,'0'0'768'0,"0"0"192"0,0 0-768 0,0 0-192 16,0 0 0-16,0 0 0 0,0 0 480 0,0 0 64 16,0 0 16-16,0 0 0 0,-10-9-192 0,10 9-48 15,-14-4 0-15,0 3 0 0,-1-1-128 0,0 2-48 16,-1 4 0-16,-3-1 0 0,-2 1-16 0,-3 2 0 0,-2 2 0 0,-6 0 0 16,-10 0-128-16,3 1 192 0,2 0-192 0,1 0 192 15,-1 0-32-15,2 0 0 0,1 0 0 0,0-1 0 16,0-1 128-16,-2-2 32 0,-3-1 0 0,-2 2 0 15,-3 1 336-15,-7-3 80 0,-8 1 16 0,5-1 0 16,2 0 160-16,3 0 48 0,5 0 0 0,0 1 0 16,-2-4-128-16,0 4-32 0,-1-5 0 0,-3 2 0 15,-5-2-368-15,3 0-80 0,2 0-16 0,2-2 0 16,1 0-160-16,4-1-48 0,1 2 0 0,1-2 0 16,-1 2 32-16,0 1 0 0,0 0 0 0,-3 0 0 15,-6 0 48-15,1-1 16 0,3 2 0 0,3 0 0 16,2 2-32-16,3 0 0 0,0 0 0 0,0 0 0 15,0 1-192-15,-1 0 128 0,-3 2-128 0,-4 4 0 0,-3 4 128 16,2-2-128-16,5-2 0 0,1 0 144 0,3-2-144 0,2 4 192 16,4-5-192-16,1-1 192 0,4-2 0 0,0 0 0 15,2-1 0-15,3 0 0 0,0 1 144 0,3 2 48 16,-1-6 0-16,1 2 0 0,2 1-80 0,1-1-16 16,1 1 0-16,3 0 0 0,2-1 80 0,0 1 16 15,-1-1 0-15,1 2 0 0,-1 2-384 0,2-4 144 16,0 2-144-16,10-4 0 0,-9 7 240 0,3 0-64 15,1 0-16-15,-2 2 0 0,1 0-160 0,0 2 192 16,2-1-192-16,0 3 192 0,-2-3-192 0,2 2 0 16,0 3 0-16,2-2 0 0,-1-2 0 0,2 4 0 15,-1 0 0-15,1 4 0 0,0 0 0 0,1-1 0 16,-2 3 0-16,2 4 0 0,2 2 0 0,-1 7 0 0,-1 5 0 16,0-1 0-16,0-4 0 0,0 0 0 15,-1 1 160-15,-1-1-160 0,1 5 0 0,1-2 0 0,0-1-160 0,-1 1 160 16,-2-2 0-16,2 3 0 0,0 2 0 0,1 3 0 15,0 3 0-15,1-7 0 0,0-5 0 0,2-2 0 16,1 1 0-16,0-4 0 0,1-1 0 0,0-2 0 16,2-2 0-16,-2-1 0 0,0-3 0 0,0 1 0 15,0 0 0-15,2-1 0 0,-2 0 0 0,2 1 0 16,-1 1 0-16,1 0 0 0,-2-1 128 0,1 0-128 16,1 2 0-16,-1 3 0 0,0 4 0 0,-1-5 0 15,0-4 0-15,2 0 0 0,-2-1 128 0,0-2-128 16,-2 0 0-16,1-5 0 0,2 0 0 0,1 0 0 15,-3 0 0-15,-1 2 0 0,0-2 0 0,1-3 128 16,-1 0-272-16,1 0-64 0,2-3-16 0,-2 4 0 16,-4-11 400-16,4 12 80 0,-4-12 0 0,5 10 16 0,0-1-272 0,-5-9 0 15,5 12 0-15,-5-12 0 0,7 12 128 0,0-3-128 16,-7-9 0-16,7 9 0 0,-7-9 0 0,8 10 0 16,-8-10 128-16,13 8-128 0,-2-4 0 0,-1 1 0 15,0-1 128-15,2-3-128 0,0 1 128 0,1-1-128 16,1 0 192-16,2-1-192 0,0 0 128 0,2 0-128 15,1-1 0-15,4-2 0 0,1 2 0 0,2-4 0 16,1 0 128-16,8-1-128 0,8 1 0 0,0 0 0 16,-3 0 128-16,-1 0-128 0,0-1 0 0,1 2 128 15,-1 2-128-15,0-2 0 0,-1-4 0 0,3 0 0 16,5 0 0-16,7-1 0 0,6 2 0 0,0-3 0 16,-2 3 0-16,0 1 0 0,-3 1 0 0,-1-1 0 0,1-2 0 15,3-1 0-15,6-3 128 0,5 3-128 0,2 1 0 16,-1 0 0-16,-4 3 128 0,-1 1-128 0,-3-1 0 0,6-3 0 15,5-4 0-15,6 3 0 0,4 1 0 0,-3 2 0 16,-4 2 0-16,-2-4 0 0,0-5 0 0,8 1 0 16,7 2 128-16,-2 2-128 0,-6 3 0 0,-3-7 0 15,-4-9 128-15,6 4-128 0,9 4 0 0,-4 0 0 16,-4 0 0-16,-3 1 0 0,-4 3 0 0,1 3 0 16,4 1 0-16,7-1 0 0,6 2 0 0,-5-2 0 15,-7 3 0-15,-2 2 0 0,-2 0 0 0,10-1 0 16,7 0 0-16,-2-1 0 0,-4-1 0 0,-1 0 0 15,0-1 0-15,7-1 0 0,8 0 0 0,-4 0 0 16,-3-1 0-16,-1 2 0 0,-1 0 0 0,10-2 0 0,7 1 128 16,-6-1-128-16,-7 2 0 0,5 0 0 0,7-2 0 0,-3 4 0 15,-1 0 0-15,-5 2 0 0,-5 1 0 0,9-2 0 16,12 0 0-16,-6 2 0 0,-10 1 0 0,1-1 0 16,2-1 0-16,3-1 0 0,6 4 160 0,-9-2-160 15,-8-2 128-15,7 0-128 0,10 2 0 0,-5-1 0 16,-2 1 0-16,-6 0 0 0,-6-3 0 0,7 3 0 15,7-3 0-15,-3 3 0 0,-8 0 0 0,0-1 0 16,1-2 0-16,5 3 0 0,6 0 0 0,-7 2 0 16,-9-1 128-16,1 0-128 0,2 2 0 0,5-2 0 15,3 4 0-15,-6-2 0 0,-8 1 0 0,-1 0 0 16,1-2 0-16,5 2 0 0,6 3 0 0,-8-1 0 16,-9 1 0-16,0-4 0 0,1-1 0 0,5 1 0 0,5-2 0 15,-6 2 0-15,-9-1 0 0,-3 0 0 0,-1 0 0 16,6 1 0-16,9-6 128 0,-6 3 80 0,-5 1 32 0,-5 3 0 15,-6-2-240-15,3 3-288 0,2-2 64 0,3 2 16 16,3 0 208-16,-4 0 0 0,-7-1 0 0,-3 1 0 16,-6 4 0-16,2-2 0 0,2 1 0 0,4-2 0 15,6 0 0-15,-4-1 128 0,-4 0 0 0,-3-1-128 16,-5 1 0-16,-2-1 0 0,-1 0 0 0,3-2-144 16,1 1 144-16,2 0 0 0,3-1 128 0,-5 0-128 15,-4-1 0-15,-4 2 0 0,-3 0 0 0,-2 0 0 16,-2-3 0-16,2 4 0 0,3-3 0 0,4 4 0 15,2-3 0-15,0 3 0 0,-1 5 0 0,-3-2 0 16,-4-1 0-16,-3-2 0 0,-4-1 144 0,0-2-144 16,0 2 0-16,-2-2 0 0,-1-1 0 0,2-1-144 0,1 0 144 15,2 3 0-15,4-3 160 0,-5 1-160 0,-6 0 0 0,-2 2 0 16,-2-2 0-16,-2 0 0 0,-3 2 0 0,-2 1 0 16,-2-4 0-16,0 1 0 0,-5-1 0 0,0 0 0 15,1-1 0-15,-1 1 0 0,-1-4 0 0,1 1 0 16,1 0 0-16,-1-1 0 0,-1 1 0 0,2 2 128 15,-1-2-128-15,-1-3 0 0,0-7 0 0,0 2 0 16,-1 6 0-16,-1 1 0 0,0-3 128 0,-1 1-128 16,-1-3 0-16,1 1 0 0,0 0 256 0,-1 0-64 15,-1-1 0-15,0 1 0 0,-2 1-64 0,1-1 0 16,2 0-128-16,3-4 192 0,2 0-48 0,-1 1-16 16,-1-1 0-16,-2-1 0 0,-2 0-128 0,-1-3 128 15,-2 1-128-15,0 0 128 0,0 0-128 0,0-1 192 16,-1 0-192-16,0-3 192 0,0-2-64 0,-3-1 0 0,-1-2 0 15,0 2 0-15,0-1 0 0,-1-3 0 0,-1 1 0 16,-1-5 0-16,0-7 16 0,2 2 0 0,0-1 0 0,-1 2 0 16,1 1-144-16,0 2 192 0,1 0-192 0,-2-2 192 15,2-1-192-15,0 0 160 0,0 0-160 0,0 2 160 16,0-5-160-16,0-3 192 0,2-5-192 0,-2 4 192 16,0 2-48-16,0 0 0 0,0 2 0 0,2 1 0 15,-2 2-144-15,0-3 192 0,0 3-192 0,2 0 192 16,0-1-192-16,-2 0 0 0,-2-2 144 0,-2 0-144 15,0-2 0-15,1-2 0 0,1 2 0 0,0-1 128 16,1 2-128-16,0 1 0 0,-1 6 0 0,0 2 0 16,-1 2 0-16,-1 3 0 0,-1 0 0 0,-5 0 0 0,-3 2 0 15,2 1 0-15,6 0 0 0,0 2 0 0,-3 1 0 0,1 2 0 16,1-1 0-16,-1 4-128 0,1-3 128 0,-1 4 0 16,1 1 0-16,3-2 0 0,1-6 0 0,-2 4-128 15,-1-1 128-15,1 2 0 0,2 1 0 0,1 0 0 16,-3 2 0-16,1 2-128 0,1-1 128 0,2 1 0 15,0 9 0-15,0-9 0 0,-3-1 0 0,2 4 0 16,1 6 0-16,0 0 0 0,0 0 0 0,0 0-160 16,0 0 160-16,0 0 0 0,0 0-176 0,-9-1 176 15,0 3-160-15,1 2 160 0,-1 1-160 0,0 1 160 16,-2-3-160-16,2 0 160 0,-1 2-160 0,-1 0 160 16,1-1-160-16,-2 0 160 0,-1 3 0 0,0-5-144 15,-3 2 144-15,-1 0 0 0,-2-2 0 0,-2 1 304 16,-4 4-48-16,-2-2-16 0,-4-2-416 0,-5 1-80 0,-3 2 0 15,-5-1-16-15,-6-1 272 0,1 5 0 0,1 6 0 0,1-2 0 16,1-3 0-16,-1-1-128 0,-4-2 128 0,-2-2 0 16,-6-2 0-16,-6 3 0 0,-7 5 0 0,3-1 0 15,5-1 0-15,2-2 256 0,0-3-64 0,-3-2 0 16,-5 0-192-16,-5 2-256 0,-4 3 48 0,3 2 16 16,6-1 192-16,0-2 0 0,0-5 0 0,-8 1 0 15,-9 2 0-15,5 3 0 0,5 2 0 0,2-1 0 16,4-3 0-16,-6-1 0 0,-7 0 0 0,-2 4 0 15,-2 3 0-15,4 0 0 0,7-2 0 0,-2-1 0 16,-6-2 0-16,-4 3 0 0,-4 2 0 0,7-1 0 16,7-1-144-16,1-1 144 0,-1-1-128 0,-7 1 128 15,-7-1 0-15,7 3 0 0,6-3 0 0,3 2 0 16,3-5 0-16,-7 2 0 0,-6-1 0 0,4 1 128 0,4-2-128 0,8 1 0 16,5 2 0-16,0-3 0 0,-2 0 0 0,-4 1 0 15,-4-2 0-15,1 1 0 0,6-1 0 0,5 0 0 16,3 1 0-16,0 2 0 0,-3-2 0 0,-5 3 0 15,-7-2 0-15,4-1 0 0,7-1 0 16,4-2 0-16,4 2 0 0,1 0 0 0,-2 1 0 0,-1 0 0 16,-3 1 0-16,-1-2 0 0,1 0 0 0,4-2 0 15,5-2 0-15,2 1 0 0,2 0 0 0,-1 1 0 16,-2 0 0-16,-4-1 0 0,-5-1 0 0,2 1 0 16,4 1 0-16,2-1 0 0,2-2 0 0,4 0 0 15,3 2 0-15,-1 0 0 0,1 0 0 0,-3 3 0 16,-3 0 0-16,-2-1 0 0,-1 0 0 0,1-1 0 0,0 0 0 15,5 2 0-15,2-2 0 0,2 0 0 0,1 2 0 0,1-2 0 16,-1 2 0-16,0-1 0 0,-1-2 0 0,-4-3 0 16,-2 0 0-16,3-1 0 0,4 4 0 0,5 0 0 15,0-4 0-15,3 0 0 0,2 0 0 0,0-1 128 16,-1 0-128-16,1 1 0 0,0 1 0 0,-4 1 0 16,-3 0 0-16,-2 0 0 0,-4-1 0 0,2 1 0 15,3-1 0-15,2-1 0 0,2 0 0 0,3 2 0 16,2-1 0-16,-1-1 0 0,2 1 0 0,0-2 0 15,2 0 0-15,-2 0 0 0,0-2 0 0,-2 1 128 16,1-1-128-16,-4 3 0 0,-5 0 0 0,2-2 0 16,3-1 0-16,2 2 0 0,0 0 0 0,2 1 128 15,1-1-128-15,3 1 0 0,-2 1 0 0,2-1 0 16,-1 1 0-16,-2-1 0 0,-1 0 0 0,-2 1 0 0,1 0 0 0,-5 2 0 16,-3 2 0-16,1-2 0 0,0 0 0 0,2 0 0 15,1-1 0-15,3 2 0 0,3 2 0 0,1-2-208 16,1 0 80-16,0-2 128 0,1 1 0 0,0 1 0 15,-3-4 192-15,-2 3-64 0,0-1-128 0,-2 2 0 16,-1 2 0-16,-3-2 0 0,-4 0 0 0,3 1 0 16,2 3 0-16,4-4 0 0,0 3 0 0,3-1 0 15,3 1 0-15,-1-1 0 0,2 2 0 0,-1 0-224 16,-1-1 80-16,0 1 16 0,-2 1 128 0,-3-1 176 16,-2 1-48-16,-3 2 0 0,-2-1-128 0,2 2 0 15,1-2 0-15,3 2 0 0,2-3 0 0,2 2 0 16,1-2 0-16,3 0 0 0,-1 2 0 0,1-3 0 15,-2 1 0-15,2-1 0 0,0 0 0 0,-1 0 0 0,-2 0 0 16,0 0 0-16,1 0 0 0,-4 1 0 0,-1 0 0 0,0 1 0 16,2-2 0-16,1 0 0 0,0-1 0 0,1 0 0 15,0 2 0-15,2 0 0 0,1 1 0 0,1-3 0 16,0 1 0-16,2 0 0 0,-1 0 0 0,1 0 0 16,-1 0 0-16,2 0 0 0,0-2 0 0,0-1 0 15,0 1 0-15,1 3 0 0,3 5 0 0,-6-2-176 31,-6-3-960-31,3 3-192 0,2 1-32 0,-1 2-16 16,-1 2-2016-16,-3 0-416 0</inkml:trace>
  <inkml:trace contextRef="#ctx0" brushRef="#br0" timeOffset="48402.92">4261 11481 27519 0,'0'0'1216'0,"-10"-2"256"0,3-2-1168 0,7 4-304 15,0 0 0-15,0 0 0 0,0 0 576 0,0 0 48 16,0 0 16-16,0 0 0 0,0 0-640 0,0 0 0 16,0 0 0-16,0 0 0 0,0 0 0 0,13 0-128 15,2 4 128-15,0-3-128 0,-1 1 128 0,0 2 0 16,1-1-144-16,2 1 144 0,1 1 0 0,0-1 128 15,2 1 0-15,2 0 0 0,1-1 256 0,10 2 32 16,7-4 16-16,-2 2 0 0,-4-4-16 0,0 1 0 16,0-1 0-16,-2 0 0 0,-2-1-96 0,0-3-32 15,2 2 0-15,-1-1 0 0,2-1 32 0,3 4 16 16,6 0 0-16,5 0 0 0,5 0-48 0,-1 3-16 16,-6 1 0-16,0 2 0 0,-5-2-96 0,-1 1-32 15,-1 0 0-15,-2 5 0 0,0-3-144 0,-2 2 0 0,-2-2 0 16,2 0 128-16,3-1-128 0,4 1 0 0,5-1 0 0,-3-3 0 15,-5 1 160-15,-3-4-160 0,-2-3 192 0,-2 3-192 16,-1-3 288-16,-2 2-48 0,0-3-16 0,-2 3 0 16,-1 0-224-16,-2-5 144 0,-1 0-144 0,1 1 128 15,-3-1-128-15,1 5 0 0,1-2 0 0,-2 2 128 16,-2-1-128-16,0-2 128 0,2 2-128 0,-2 1 128 16,1-2 96-16,-5 1 16 0,-5 1 0 0,-9 1 0 15,9-6 112-15,-9 6 32 0,8-4 0 0,-8 4 0 16,0 0 64-16,5-7 0 0,-5 7 16 0,0 0 0 15,0-13-48-15,-6 1-16 0,-6 0 0 0,0 0 0 16,2 1-128-16,-2-1-16 0,0 0-16 0,1 0 0 16,0 1-112-16,-1 0 0 0,-1 0-128 0,2 0 192 0,-2 1-192 0,1 1 0 15,-1-2 0-15,1 3 0 0,2 0 0 0,0 2 0 16,1-1 0-16,2 1 0 0,-1 2 0 0,0-3 0 16,1 1 0-16,1 1 0 0,6 5 0 0,-8-7 0 15,2 2 0-15,6 5 0 0,-7-5 0 0,7 5 0 16,0 0 0-16,0 0 0 0,0 0 0 0,0 0 0 15,0 0 0-15,0 0 0 0,0 0-192 0,0 0 192 16,0 0-192-16,0 0 192 0,0 0-160 0,7 9 160 16,-1 0-128-16,2-1 128 0,-8-8-128 0,12 10 128 15,-1-1-128-15,-2-1 128 0,-9-8 0 0,12 12 0 16,0-3 0-16,1 2-128 0,-4-4 128 0,2 0 0 16,0-1 0-16,2 4 0 0,2-4 0 0,-1 2 0 15,0-2 0-15,6 1 0 0,5-1 0 0,-5 1 0 0,-4 1 0 16,0 0 0-16,-1-2 0 0,0 2 128 0,-3 1-128 0,-1-2 128 15,0-2-128-15,-11-5 128 0,11 8-128 0,0-1 128 16,-3 0-128-16,-8-7 144 0,0 0-144 0,9 9 160 16,-9-9-160-16,0 0 160 0,8 9-160 0,-8-9 160 15,0 0-160-15,0 0 128 0,0 0-128 0,0 0 128 16,0 0 64-16,0 0 16 0,4 11 0 0,-4-11 0 16,0 0 96-16,0 0 16 0,0 0 0 0,-11 6 0 15,2-2 32-15,0-3 16 0,-3 2 0 0,0 0 0 16,1-1-48-16,-2 2 0 0,-2 0 0 0,-3 0 0 15,-5-1-176-15,0 2-144 0,3 3 192 0,0 6-192 16,-1 8 0-16,3-2 0 0,1-2 0 0,1 1 0 16,2 1-128-16,1 2-96 0,2 3-16 0,0 2 0 15,0 3-2336-15,2 4-480 0,1 3-80 0</inkml:trace>
  <inkml:trace contextRef="#ctx0" brushRef="#br0" timeOffset="62014.49">3354 7720 11055 0,'0'0'976'0,"0"0"-784"0,0 0-192 0,0 0 0 16,0 0 2752-16,0 0 512 0,14-3 112 0,1 3 16 16,3 0-2112-16,1-1-400 0,-4 0-96 0,4-1-16 15,0 2-480-15,2-2-96 0,0 0-32 0,-2 1 0 16,0-1-160-16,0-1 0 0,3 2 0 0,1-2 0 16,-1-1 0-16,1 0 0 0,2 3 0 0,0-3 0 15,-1 1 0-15,3 3 0 0,-1-4 0 0,4 2 0 0,3-1 0 0,3 1 0 16,-2 0 0-16,3-3 0 0,3 1 0 0,0 0 0 15,-1 2 0-15,-1-2 0 0,-2 0 368 0,2-3-16 16,-1 1 0-16,-2-1 0 0,-1 2-16 0,1 1 0 16,4 0 0-16,-1 0 0 0,0-2-144 0,-2 2-16 15,-1 1-16-15,1 1 0 0,-3-2 48 0,1 3 16 16,-2 1 0-16,-1 0 0 0,-2-2-64 0,-2 2-16 16,-1 0 0-16,0 2 0 0,0 0-144 0,-1-1 0 15,-4-1 0-15,1 0 0 0,3 2 0 0,-3 2 0 16,-2-3 0-16,0 0 0 0,3-1 304 0,-3 3-32 15,-1-3 0-15,0 0 0 0,-1-3 176 0,2 2 16 16,0-2 16-16,-2 3 0 0,-3-2-32 0,0 0 0 0,-2 0 0 16,-1 1 0-16,-12 1-192 0,10-3-32 0,-10 3-16 0,0 0 0 15,9-4-16-15,-9 4 0 0,0 0 0 0,0 0 0 16,0 0-32-16,3-8-16 0,-3 8 0 0,-3-10 0 16,-1 1 32-16,-2 1 0 0,-5-1 0 0,1 2 0 15,-2 1-176-15,-1-1 192 0,-1 1-192 0,-2-1 192 16,-1-1-192-16,0 0 0 0,3-1 0 0,-4 3 0 15,-6-3 0-15,5 2 128 0,3-1-128 0,-1 2 0 16,-4-1 128-16,4-1-128 0,4-2 0 0,0 5 128 16,-1 0-128-16,1 1 0 0,0 0 0 0,1-1 128 15,2-1-128-15,0 4 0 0,0 0 0 0,3-1 0 16,2-5 0-16,-1 4 0 0,6 4 0 0,0 0 0 16,0 0 0-16,0 0-144 0,0 0 144 0,-4 10 0 0,3 1-192 15,1-11 192-15,2 10-192 0,1 2 192 16,1 1-208-16,1-1 64 0,1-3 16 0,2 0 0 15,0 0-128-15,1 0-32 0,3-1 0 0,0 2 0 0,-1 1-32 0,2-2 0 16,0-1 0-16,0 1 0 0,2 3 320 0,-1-1-128 16,-2-3 128-16,0 1 0 0,1-1 0 0,-3 0 0 15,-3 2 0-15,3-2 0 0,4 1 0 0,-2 2 0 16,-3-2 0-16,-2 0 0 0,-2-3 160 0,1 2-16 16,-6-8 0-16,15 13 0 0,4 3 144 0,-7-2 32 15,-3-3 0-15,-5-2 0 0,-3-3 32 0,-1-6 16 16,-13 0 0-16,2 2 0 0,0 0-112 0,2 1-32 15,0-2 0-15,9-1 0 0,-10 8-224 0,-1 0 128 16,-2-4-128-16,3 5 0 0,3 5 0 0,-5-6-208 0,-8-7 16 16,0 2-17184-16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19:57:11.5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963 14889 12895 0,'-14'-5'1152'0,"0"4"-928"15,2-5-224-15,0 4 0 0,1-1 1152 0,-1 2 176 16,0 1 32-16,3 1 16 0,1 2-1056 0,-1 1-192 0,0 0-128 0,9-4 128 16,-8 3 48-16,8-3 16 0,0 0 0 0,-6 6 0 15,6-6 704-15,0 0 128 0,0 0 48 0,0 0 0 16,0 0 32-16,0 0 16 0,0 0 0 0,10-2 0 15,-10 2 32-15,14-1 0 0,1-3 0 0,-2 2 0 16,-2-1-480-16,4 0-96 0,0-1 0 0,1 2-16 16,-2-1-176-16,2 1-16 0,0-1-16 0,2 0 0 15,-1 2-64-15,2 1-16 0,2-3 0 0,3 2 0 16,3-1-80-16,3-1 0 0,-1 2-16 0,6-2 0 16,9 0-48-16,-2-6 0 0,-5-6 0 0,0 2 0 15,-1 2 48-15,-3 2 0 0,-1-3 0 0,-2 2 0 0,-2 1 176 16,1 1 32-16,-2 1 16 0,0 4 0 15,-3-3 0-15,4 5 0 0,2 1 0 0,-2 0 0 0,-2 0-64 0,7-3-16 16,7 3 0-16,1-2 0 0,-5-2-144 0,-2 0-48 16,-4-1 0-16,-1 0 0 0,-3-2-128 0,0 0 192 15,-1 1-192-15,-3 1 192 0,-1 0-192 0,0 1 0 16,0-2 0-16,-1 2 128 0,-3 1-128 0,2 0 0 16,-1-1 0-16,1 1 0 0,1 1 0 0,-2-1 0 15,-3 2 144-15,0-2-144 0,5 2 176 0,-1 0-48 16,1-1 0-16,-3 2 0 0,-5 0 64 0,-2 0 0 15,-10 0 0-15,10 0 0 0,-2-1 48 0,1 1 16 16,-1-2 0-16,0-1 0 0,-8 3-256 0,11-4 128 16,-1-1-128-16,-1 3 0 0,-9 2 176 0,10-6-176 15,0 2 192-15,-1 1-192 0,-1-3 0 0,-8 6 0 0,0 0 0 0,9-5 0 16,-1 1 0-16,-8 4 0 0,0 0 0 0,0 0 0 16,7-5 0-16,-7 5 0 0,0 0 0 0,0 0 0 15,8-7 192-15,-8 7 0 0,0 0-16 0,0 0 0 16,0-9 16-16,0 9 0 0,-1-10 0 0,1 10 0 15,-8-10 48-15,0 3 16 0,2-1 0 0,-3 1 0 16,-2-1 0-16,1 2 0 0,-3-2 0 0,-2 2 0 16,0-2-256-16,-7 0 0 0,-8 0 0 0,3 2 0 15,7-1 0-15,0 2 176 0,0 1-176 0,5 0 160 16,2 1-32-16,0 2 0 0,-2 0 0 0,5 1 0 16,10 0-128-16,-10 0 0 0,-2 0 0 0,1 2 128 15,11-2-128-15,0 0 0 0,0 0 0 0,-9 7 0 16,3-1 0-16,6-6 0 0,-8-6 0 0,4 2 0 0,4 4 0 0,0 0 0 15,0 0 0-15,0 0 0 0,13 12-128 0,1-2 128 16,1-2 0-16,2 2 0 0,2-3 0 0,1-1-144 16,-2 2 144-16,3 0 0 0,1-1 0 0,-1-2 0 15,2 1 0-15,1 1 0 0,-1-2 0 0,0 0 0 16,-4-2 0-16,2 2 0 0,-2-1 0 0,0 1 0 16,-1 0 0-16,0 2 0 0,-1-4 0 0,-1 0 0 15,-1 0 0-15,0 1 0 0,-1 0 0 0,-1 0 0 16,0 1 0-16,0 0 0 0,-1 0 0 0,1 3 128 15,1 5-128-15,-1-1 0 0,-5-4 144 0,-1 0-16 16,-7-8 0-16,6 9 0 0,-1 0 80 0,-5-9 16 16,-1 10 0-16,1-10 0 0,-9 6 16 0,0 0 0 15,-1 2 0-15,-1 1 0 0,-1 2 0 0,1-2 0 0,-4 0 0 0,1 2 0 16,-2 0-48-16,1-2-16 0,0-1 0 0,-2 0 0 16,-1 0 0-16,1-2 0 0,0-3 0 0,0 1 0 15,-1 2-176-15,-2-3 0 0,1-2 144 0,1 2-144 16,2-1 0-16,6 6-128 0,4 5 0 0,-7-8 0 31,-13-13-2304-31,1 12-464 0,5 15-96 0,-4 0-17264 0</inkml:trace>
  <inkml:trace contextRef="#ctx0" brushRef="#br0" timeOffset="5877.18">23363 7208 15023 0,'0'0'656'0,"0"0"160"0,0 0-656 0,0 0-160 16,0 0 0-16,0 0 0 0,0 0 1152 0,0 0 192 15,0 0 32-15,0 0 16 0,0 0-432 0,0 0-64 16,0 0-32-16,0 0 0 0,0-11-368 0,0 11-80 16,0 0-16-16,-7-5 0 0,-3 0-32 0,1 2-16 15,-2 2 0-15,2 1 0 0,0 1 176 0,-2 2 48 16,0-1 0-16,-2 2 0 0,-2 3-288 0,-2-3-48 15,0 1-16-15,0-1 0 0,1 2 0 0,-3-2 0 16,0 1 0-16,-1-1 0 0,-2-2 96 0,-3 0 0 16,-1 1 16-16,-1 1 0 0,-2-3 240 0,-6 2 64 0,-8-1 0 0,1 1 0 15,3-2-144-15,3 2-32 0,2-3 0 16,1 0 0-16,0 1-208 0,3-1-64 0,2-1 0 0,2-2 0 16,0 2 16-16,0 0 0 0,-2-1 0 0,2 0 0 15,0-2-48-15,-4-1-16 0,-3-2 0 0,-2 0 0 16,-1 2 0-16,2 0 0 0,4 0 0 0,2 0 0 15,1 1-16-15,2-3 0 16,4 2 0-16,1 1 0 0,-1 0 0 0,3 0-128 0,2-1 192 0,0 4-64 16,1-4-128-16,2-1 160 0,1 1-160 0,0 2 160 15,2 0 0-15,1 0 0 0,-1 0 0 0,10 3 0 16,-10-2 48-16,1-1 16 0,0 1 0 0,9 2 0 16,-12-2 128-16,3 2 32 0,9 0 0 0,-9 0 0 15,9 0-32-15,-9 0 0 0,9 0 0 0,0 0 0 16,0 0-96-16,0 0-32 0,-8 7 0 0,8-7 0 0,-7 5-224 0,7-5-240 15,-2 10 48-15,2-10 16 0,-2 11 368 0,2-1 80 16,0 2 16-16,0 0 0 0,-1 1-288 0,0-2 0 16,-1 3 128-16,2 0-128 0,-1 0 0 0,1-1 0 15,0 2 0-15,0 3 0 0,-1 1 0 0,-2 2 0 16,-1-1 0-16,2 6 0 0,0 3 0 0,1-2 0 16,1-4-160-16,0 1 160 0,0-1 0 0,0 2 240 15,0 1-16-15,3-1 0 0,-1 0-224 0,2-1 0 16,-1 4 0-16,-1-2 0 0,1 0 144 0,0 4-16 15,-1 4 0-15,1 0 0 0,-2 2-128 0,2 10 0 16,-1 3-192-16,0 0 192 0,-1-4 0 0,0 0 0 16,2-1 0-16,0 0 192 0,-2-1-192 0,1 2 0 15,0 0-192-15,0 10 192 0,0 8-128 0,-1-3 128 0,0-4 0 0,2-7 0 16,-1-1 0-16,1 1 0 0,-2-2 0 0,2 1 0 16,-2-3 0-16,-1 12 0 0,2 9 0 0,-1-2 0 15,-1-5 0-15,4-2 0 0,-2 0 0 0,0-1 128 16,-2-3 0-16,1 4 0 0,2 0 0 0,-1 10 0 15,0 4-128-15,0-4 128 0,-1-4-128 0,1-4 128 16,-1-2-128-16,0 0 0 0,-1 3 144 0,3 8-144 16,0 6 0-16,-2-5 0 0,-1-6 0 0,0-6 0 15,1-1 0-15,-1 1 0 0,0 1 0 0,0 7 128 16,0 8-128-16,0-5 0 0,0-6 0 0,0-4 0 16,0-2 0-16,0-3 0 0,0 1 0 0,-1 7 0 15,0 12 0-15,-1-4 0 0,1-5 0 0,0-7 0 16,-2-1 128-16,2-2-128 0,1-2 128 0,0 3-128 0,0 1 0 15,0 5 0-15,1 8 0 0,-1-4 0 0,0-3 0 16,1-8 144-16,2-1-16 0,0-1-128 0,-3 1 128 0,1 10-128 16,-1 5 0-16,0-2 0 0,0-5 128 0,-1-1-128 15,-1-1 0-15,1-4 0 0,-2-2 0 0,-1 3 0 16,1 4 0-16,-1 7 0 0,0 4 0 0,0-4 0 16,-1-7 128-16,-1-4-128 0,1-4 0 0,1 1 0 15,-1 1 128-15,1 5-128 0,-2 6 0 0,2-4 0 16,2-5 0-16,0-1 0 0,-1 0 176 0,2-3-176 15,0-1 160-15,1-2-160 0,0 1 0 0,1 6 0 16,-1 8 0-16,2-2 0 0,1-6-160 0,1-1 160 16,0-4-128-16,0 0 128 0,0-2 0 0,0 2 0 15,1 0 0-15,-1 6 0 0,0 7 0 0,1-3 0 0,0-4 192 16,-1-5-64-16,-1-1-128 0,-1-3 0 0,0-3 0 16,-1 4 0-16,-1-1 0 0,0 5 0 0,0 10 0 0,0-4 0 15,-1-7 0-15,-1-1-128 0,1-7 0 0,-2-1 0 16,1-4 272-16,0 1 64 0,1 3 16 0,0 6 0 15,-2 7-224-15,2-4 176 0,0-5-176 0,-1-3 160 16,1-1-160-16,0 0 160 0,-1-5-160 0,2 0 160 16,-2-2 64-16,0 3 16 0,2-1 0 0,0 1 0 15,-3 0-240-15,3 7-192 0,0 5 48 0,0-3 0 16,-2-5 144-16,2-1 192 0,0-4-32 0,0-2-16 16,-1-1-144-16,0-2 0 0,-1 1-192 0,1-4 192 15,0 3 0-15,-1-1 0 0,0 2 0 0,-1 3 0 16,2 4 0-16,0-2 0 0,1-3 0 0,-2-6 128 0,0 0 32 15,0-2 0-15,2 0 0 0,0-1 0 0,0-1-160 16,0 0-144-16,-1-2 144 0,1-2-208 0,0 0 208 0,-1 1 0 16,-2 2 0-16,2-1 0 0,0 2 0 0,1 4 0 15,0 6 0-15,0-6 0 0,-3-4 0 0,2-1 0 16,-1-2 0-16,-3 23 0 0,3-25 128 16,0 0-128-16,1-3 0 0,-2-2 144 0,1-2-144 15,-1-1 0-15,0-1 144 0,1-2-144 0,1 1 128 16,-2-4-128-16,3-7 128 0,0 0 0 0,-1 12-128 15,1-12 192-15,-3 8-64 0,3-8 0 0,0 0 0 16,-1 8 0-16,1-8 0 0,0 0 0 0,0 0-128 16,-3 9 192-16,3-9-64 0,0 0-128 0,0 0 160 15,0 0-160-15,0 0 160 0,0 9-160 0,0-9 0 16,0 0 0-16,0 0 128 0,0 0-128 0,0 0 0 0,0 0 144 0,0 0-144 16,0 0 0-16,0 0 144 0,0 0-144 0,0 0 0 15,9-5 128-15,0 1-128 0,1 0 0 16,-10 4 0-16,10-5 0 0,-1 2-144 0,2-2-16 0,-1 1 0 15,0 0 288-15,2 0 48 0,0 0 16 0,-2-1 0 16,-2-8-192-16,4 3 0 0,1 1 0 0,1 2 0 16,4 1 0-16,2-2 0 0,1-3 0 0,2 3 0 15,2-1 0-15,4 0 0 0,3 0 0 0,2 0 0 16,1-1 0-16,1 2 0 0,-2-1 0 0,-2 1 0 16,1 1 0-16,-1 1 0 0,0 1 0 0,-2-2 0 15,-3 0 0-15,0 0 160 0,-1 0-160 0,2 1 160 16,-1-2-160-16,-1 3 0 0,2 1-160 0,0-3 160 15,1 3-224-15,-2 2 48 0,1-5 16 0,4 7 0 16,6 11-2272-16,-3-8-448 0,-2-4-80 0</inkml:trace>
  <inkml:trace contextRef="#ctx0" brushRef="#br0" timeOffset="13851.12">24188 6077 23039 0,'0'0'1024'0,"8"-8"192"0,-3-2-960 0,0 2-256 0,-1 0 0 0,-4 8 0 16,5-6 288-16,-5 6 16 0,4-9 0 0,-4 9 0 16,3-9 416-16,-3 9 96 0,0-10 16 15,-2 4 0-15,2 6-496 0,-5-7-80 0,-1 1-32 0,-3 1 0 16,-3-1-224-16,0 1 176 0,-1 1-176 0,-1 0 160 16,-3 2-160-16,-1 0 128 0,-7 1-128 0,-1 1 128 15,-2 1-128-15,-4 3 0 0,-7-1 0 0,1 4 0 16,0 2 0-16,2 2 0 0,0 0 0 0,1 2 128 15,0 1 128-15,0 1 0 0,0 0 16 0,-3 1 0 16,-1-1-64-16,-8 5-16 0,-8 2 0 0,4 3 0 16,4-4-192-16,5 4 0 0,5 2 128 0,5-1-128 15,8 1 0-15,3 10 0 0,5 6 0 0,4-1-160 16,4-5 160-16,6 0 0 0,3-1 0 0,4 0 0 0,5-2 192 0,3-1-48 16,1 0 0-16,5 1 0 0,6 1-144 0,10-1 0 15,8 0 0-15,3 2 0 0,-2 2 144 0,2-4-144 16,0-4 160-16,-1-8-160 0,-2-1 160 0,2-9-160 15,-1-3 160-15,3-4-160 0,2-5 272 0,4-1-32 16,1-3-16-16,-2-1 0 0,-3-2 384 0,-5-1 80 16,-4 1 16-16,-3-17 0 0,-3-12 0 0,0 0 16 15,-3 6 0-15,-1 3 0 0,-3-3-240 0,-2 0-48 16,-1 0-16-16,-5-1 0 0,-2 2-176 0,-2-2-48 16,-4-2 0-16,-3 1 0 0,-5-40 144 15,-6 30-176-15,-3-2 0 0,-5 1-32 0,-2 4-128 16,-3 2 192-16,-2 3-64 0,-3 1-128 0,-1 3 0 0,-1 2 0 15,-1 3 128-15,1 2-128 0,-1-3 128 0,-2 2-128 0,-2 1 128 16,-2 3-128-16,0 2 160 0,-2 0-160 0,1 2 160 16,1 4-160-16,-3 5 0 0,-4 1 0 0,3 4 0 15,4 2 0-15,2 2 0 0,4 2 0 0,3 3 0 32,1 2-528-32,3-1-48 0,3 0 0 0,1-1 0 15,1 1-256-15,3-1-48 0,1-1-16 0,2 1 0 16,-1 1-384-16,2 1-64 0,5-9-32 0,-5 9-13120 0</inkml:trace>
  <inkml:trace contextRef="#ctx0" brushRef="#br0" timeOffset="40867.71">16350 14622 911 0,'0'0'0'0,"18"0"0"16,3 0 0-16,-4 0 0 0,-5-2 2368 0,-2 0 400 15,-10 2 80-15,0 0 16 0,0 0-1456 0,11-3-272 16,-11 3-64-16,0 0-16 0,0 0 160 0,0 0 16 16,0 0 16-16,0 0 0 0,0 0-288 0,0 0-48 15,0 0-16-15,0 0 0 0,0 0-160 0,0 0-32 16,0 0-16-16,-11-1 0 0,-7-2-352 0,1 3-64 16,4-1-16-16,1-4 0 0,0-4 320 0,-1 1 48 15,-1 4 16-15,0 1 0 0,-3 1 0 0,-1 0 0 16,-3-1 0-16,0 0 0 0,1 3 0 0,-1-3 16 0,-2 1 0 0,-2 0 0 15,-1 2-320-15,-1 0-64 0,-3-1-16 0,-3 1 0 16,-3 1-256-16,-2 2 0 0,-4 1 0 0,0-3 0 16,-1 2 256-16,3-1-16 0,2 0 0 0,2 0 0 15,0 1 272-15,3-3 64 0,0 0 16 0,2 1 0 16,-1-1-32-16,0 0-16 0,-1 0 0 0,1-1 0 16,-1 2-288-16,0-1-64 0,1-1-16 0,1 1 0 15,1-3-176-15,1 2 128 0,0 1-128 0,2 0 128 16,2 0-128-16,2 0 0 0,-1 0 0 0,3 1 0 15,2-1 0-15,0 3 0 0,2-3 0 0,2 3 0 16,0-2 0-16,2 1 0 0,0 0 0 0,3-1 0 16,1-2 0-16,9 1 0 0,-9-2 0 0,9 2 0 0,0 0 0 15,0 0 128-15,0 0-128 0,0 0 128 0,0 0-128 0,0 0 0 16,0 0 144-16,0 0-144 0,0 0 0 0,5-6 0 16,-5 6 0-16,9-7 128 0,0 4-128 0,0-3 0 15,-9 6 0-15,13-4 0 0,-1 2 0 0,1 1 0 16,1-2 0-16,2 0 0 0,-2 1 0 0,3-1-128 15,0 0 128-15,0-2 0 0,-1 0 0 0,1 0 0 16,1 0 0-16,0-1 0 0,1 2 0 0,-2-1 0 16,-2 0 0-16,1 0 0 0,2 1 0 0,-2 0 0 15,-2 1 0-15,-2-2 0 0,0 0 0 0,-1 0 0 16,0-2 0-16,-2 1 0 0,-9 6 0 0,9-7 144 16,-2 1-144-16,-7 6 0 0,0 0 0 0,0 0 0 0,0 0 0 15,6-7 0-15,-6 7 0 0,0 0 0 16,0 0 0-16,0 0 0 0,0 0 0 0,0 0 0 15,0 0 0-15,0 0 0 0,-10 5-128 0,-2 2 128 0,-1-4 0 0,0 2-144 16,0 1 144-16,0 2 0 0,-3 0 0 0,0 0 0 16,-1 0 0-16,-1-1 0 0,-1 0 0 0,2 1-128 15,1 1 128-15,0 0 0 0,-1-3 0 0,2 2 0 16,-1-1 0-16,3 2 0 0,1-3 0 0,1 1 0 16,-1 1 0-16,0 0 0 0,3-3 0 0,0 0 0 15,1 0 0-15,0 0 0 0,2-1 0 0,-1 3 0 16,1-1 0-16,6-6 0 0,-9 8 0 0,2 0-128 15,7-8 128-15,-5 10 0 0,1 0 128 0,4-10-128 16,-3 14 0-16,3-4 0 0,2 1 0 0,-2-11 128 16,4 13-128-16,1-1 0 0,-5-12 0 0,9 13 0 15,-1 0 0-15,1-2 0 0,-9-11 0 0,12 10 128 0,-1-4-128 16,1-1 0-16,-1-1 0 0,0-1 128 0,1-2-128 0,1-1 144 16,0-1-144-16,0-1 160 0,-1 1-160 0,1 0 0 15,1-2 0-15,2 2 0 0,-2 0-176 0,1-1-112 16,-1 1-32-16,3-4 0 15,1 1-2848-15,3 3-576 0,13 1-112 0,-16-6-32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19:58:24.8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8932 11524 7359 0,'-11'-8'656'0,"5"4"-528"0,-2 0-128 0,-1 1 0 16,-2-3 1088-16,-6 2 176 0,-7 1 32 0,3-1 16 15,7 1-992-15,0-3-320 0,3 3 160 0,0-1-5584 16</inkml:trace>
  <inkml:trace contextRef="#ctx0" brushRef="#br0" timeOffset="898.83">7923 11352 9327 0,'-34'4'400'0,"9"-1"112"0,-4 0-512 0,-7 1 0 15,-8 2 0-15,2 0 0 0,4 1 976 0,4-2 112 16,0 1 0-16,3 1 16 0,0-1-368 0,1 1-80 16,-2-1-16-16,1 1 0 0,-3 1 64 0,-1 1 16 15,-3 0 0-15,-6 0 0 0,-10 2 160 0,4-1 16 16,3 2 16-16,4-1 0 0,1-1-192 0,3 1-32 16,-2 1-16-16,4 0 0 0,-1 0-672 0,0 8-256 15,0 9 16-15,-8-4 0 0,-6-4 240 0,3 0-176 0,2-1 176 16,1 3-160-1,3 0-288-15,3 2-48 0,2 0-16 0,3-1 0 16,0 1 0-16,-1-1 0 0,0-1 0 0,-2 3 0 0,-1 0 96 0,-5 4 16 0,-6 2 0 0,4 3 0 16,5 1 400-16,3 6 0 0,3 9 0 0,5-4 0 15,2-7 0-15,4-3 0 0,1-3 0 0,4-1 0 16,1-3 0-16,2-1 0 0,4 0 0 0,0-1 0 31,1 2-384-31,2 2-64 0,0 0 0 0,2 6 0 0,2 10 160 0,1-2 32 0,0-4 0 0,1-2 0 16,3 1-48-16,2-2 0 0,-2 0 0 0,2 1 0 15,2 3-64-15,1 0-16 0,1-1 0 0,0 11 0 16,1 11 208-16,0-2 48 0,1-9 0 0,1-3 0 16,1-7 128-16,1-3-128 0,1-1 128 0,1-6-128 0,1-2 128 15,3-2-160-15,3-2 160 0,3-1-160 16,3 0 464-16,3 4 80 0,4 7 32 0,8-5 0 0,6-7 80 16,-1 0 16-16,-4-2 0 0,-2 1 0 0,-1-1-320 0,0 1-48 15,-1-1-16-15,1 1 0 0,3-5 32 0,4 1 0 16,1-1 0-16,10 1 0 0,8 1-160 0,-2-2 0 15,-5 1 0-15,-2 1 0 0,-2 1 0 0,1-7 0 16,-1 0 0-16,10-1 0 0,8 2 0 0,-3-6 0 16,-5-6 0-16,-4-1 0 0,-4-1 0 0,1 1 0 15,2-2 0-15,10-1 0 0,13 0 0 0,-2-1 0 16,-7-2 0-16,-3-1 128 0,-2-1-128 0,0 1 0 16,3 0 0-16,10-1 0 0,8-3 0 0,-6-1 0 15,-8-1 0-15,-4-5 0 0,-3 2-144 0,9-2 144 16,12-2-192-16,-5 0 192 0,-5-4 0 0,-5 3 256 15,-5-6-32-15,-1-2 0 0,0-2-224 0,9-4 0 0,9 0 0 0,-6-10 0 16,-6-10 144-16,-5 4-144 0,-3 3 128 0,-1 2-128 16,6 0 0-16,4 0 0 0,9 0 0 0,-10 1 0 15,-10-2 0-15,-7-4 128 0,-5-4-128 0,-3-10 0 16,-5-11 0-16,-2 6 0 0,-4 8 128 0,-1 2-128 16,2 1 960-16,-7 0 176 0,-10-1 16 0,-6-3 16 15,-7-6 176-15,-5 2 48 0,-3 5 0 0,-12 3 0 16,-9 0-496-16,-3 0-112 0,1-2-16 0,-2-13 0 15,-4-8-272-15,2 3-64 0,-1 4-16 0,-1 3 0 16,-2 4-224-16,0 0-64 0,0-3 0 0,-2-5 0 16,-5-10-128-16,-4 7 0 0,-8 12 144 0,-8 5-144 15,-11 6 128-15,2 3-128 0,4 4 160 0,4-8-160 0,-2-8 0 0,-3 9 0 16,-7 10 0-16,-8 7-160 16,-11 2-432-16,3 8-96 0,4 5-16 0,-17 5-12416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20:00:17.2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27132 5348 8287 0,'0'0'736'0,"0"0"-592"16,0 0-144-16,0 0 0 0,0 0 1680 0,0 0 304 15,0 0 64-15,0 0 16 0,0 0-768 0,0 0-144 16,0 0-48-16,0 0 0 0,0 0 0 0,0 0 0 16,0 0 0-16,0 0 0 0,0 0-112 0,9 8-32 15,-3 11 0-15,2-14 0 0,0-21-192 0,0 3-64 16,-2 4 0-16,6 4 0 0,4 2-352 0,5 0-80 15,3-2-16-15,5 3 0 0,2 3 128 0,4 2 32 16,5-1 0-16,3-4 0 0,2-2 32 0,10-2 0 16,8 3 0-16,8 0 0 0,6 0-160 0,-1 1-32 0,-3-1 0 0,5 1 0 15,5-2-64-15,7 0 0 0,4-2-16 0,-1 5 0 16,-4 2-48-16,2-1-128 0,3-1 192 0,5-3-64 16,2-1-128-16,-1 2 0 0,-7 3 0 0,9 2-15856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19:58:48.83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5799 4075 4607 0,'0'0'400'0,"0"0"-400"0,0 0 0 0,-8-2 0 16,2 0 2128-16,6 2 352 0,-10-4 64 0,10 4 16 0,0 0-1136 0,-9-3-208 16,0 1-64-16,9 2 0 0,0 0-272 0,-9-3-64 15,9 3-16-15,0 0 0 0,0 0-160 0,-10-1-48 16,1-1 0-16,9 2 0 0,0 0-240 0,0 0-48 15,0 0-16-15,0 0 0 0,-10 2 784 0,10-2 144 16,0 0 48-16,0 0 0 0,0 0-336 0,0 0-64 16,0 0-16-16,0 0 0 0,0 0-208 0,0 0-64 15,0 0 0-15,6 8 0 0,-6-8 0 0,7 6-16 16,-7-6 0-16,10 5 0 0,-10-5-96 0,0 0-16 16,10 3 0-16,0 1 0 0,-10-4-160 0,11 1-32 15,-11-1-16-15,12 3 0 0,-3-3-32 0,-9 0 0 16,10 1 0-16,1-1 0 0,-1 0 48 0,0 0 0 15,2 0 0-15,0 0 0 0,0 0 64 0,-1 1 0 0,2 2 16 0,2-2 0 16,0-1-80-16,0 2-32 0,0-1 0 16,2 0 0-16,0-1-224 0,2 0 144 0,0-1-144 0,2 1 128 15,0-1-128-15,5-1 160 0,3 1-160 0,1 0 160 16,-3-1 0-16,-1 1 0 0,-1 0 0 0,0 1 0 16,1-4-16-16,0 4 0 0,0-3 0 0,-1 1 0 15,-1 0 16-15,2-2 0 0,0 2 0 0,1 2 0 16,-1-3-32-16,4 2 0 0,-2-2 0 0,2 3 0 15,0-2-128-15,5 0 0 0,5 2 0 0,-3 0 128 16,-1 2 0-16,-4 0-128 0,-2-2 192 0,-1 3-64 16,-3 1-128-16,-1-3 0 0,-1 2 0 0,0-1 128 15,-2-2-128-15,3 0 128 0,0 0-128 0,1 0 128 16,0 0-128-16,1-2 160 0,2-1-160 0,3 2 160 0,6 1 16 16,-1-3 0-16,-3 2 0 0,-4 0 0 0,-4-1 16 0,0 2 16 15,-1 0 0-15,-2 0 0 0,-2 0-32 0,0 0-16 16,0 0 0-16,-1 3 0 0,0 1-160 0,1-3 160 15,0-1-160-15,0 0 160 0,-2-1-160 0,3 1 0 16,4 0 0-16,0 0 0 0,1 1 0 0,4-1 0 16,4-1 128-16,-1 1-128 0,-2-3 0 0,0 3 0 15,-2 3 0-15,-3-3 0 0,-1 0 0 0,-1 0 0 16,-2 0 0-16,0 0 0 0,-1 0 128 0,-1 0-128 16,-1 0 0-16,1 0 128 0,-1 0-128 0,1 0 128 15,0 0-128-15,1 1 128 0,0 0-128 0,1 1 128 16,2-2-128-16,4 2 128 0,3-2-128 0,0 2 0 15,-4 0 0-15,1 1 0 0,-2-1 0 0,0 1 0 0,-1-2 0 16,-2 1 0-16,-1-2 0 0,-1 1 0 0,0-1 0 0,-1 0 0 16,0-1 0-16,-1-1 0 0,1 2 0 15,-1 0 0-15,-2-1 0 0,0 0 0 0,1-1 0 0,-1 2 128 16,0 0-128-16,-1 0 0 0,0 2 0 0,5-2 128 16,6-2-128-16,-4 2 0 0,-4 0 144 0,-2 0-144 15,-1-1 0-15,-1 0 0 0,-1 1 0 0,0 0 128 16,-1 0-128-16,0 0 0 0,1 0 0 0,-2-3 128 15,0 2-128-15,-1 0 0 0,-2 1 0 0,0 0 0 16,1-2 0-16,-1 2 0 0,-10 0 0 0,12-4 0 16,-2 3 0-16,-10 1 0 0,14-1 0 0,-4-2 0 15,-10 3 0-15,10-2 0 0,-10 2 0 0,11-2 128 16,-11 2-128-16,10-2 0 0,-10 2 0 0,0 0 0 0,11-3-160 16,-11 3-48-16,9-4-16 0,-9 4 0 0,9-4 224 0,-9 4 0 15,0 0 0-15,0 0 160 0,10-4-160 0,-10 4 192 16,0 0-192-16,0 0 192 15,0 0-816-15,0 0-144 0,0 0-48 0,0 0 0 16,0 0-1744-16,0 0-368 0,0 0-64 0,0 0-14544 16</inkml:trace>
  <inkml:trace contextRef="#ctx0" brushRef="#br0" timeOffset="10133.12">9867 12946 8287 0,'0'0'368'0,"0"0"80"0,0 0-448 0,-10 0 0 16,10 0 0-16,0 0 0 0,0 0 2880 0,0 0 480 16,0 0 96-16,0 0 32 0,0 0-2080 0,0 0-432 15,0 0-80-15,0 0 0 0,0 0-192 0,0 0-48 16,13-1 0-16,-2 0 0 0,-11 1-64 0,16-1-16 16,4 1 0-16,-1 0 0 0,-5 1-144 0,0 0-48 15,1 2 0-15,-2-3 0 0,1 0-80 0,0 2-32 16,-1 0 0-16,0-1 0 0,2-1 224 0,2 1 32 0,0 1 16 0,2-1 0 15,2-1 160-15,1 0 16 0,2 0 16 0,2 0 0 16,2-1-160-16,5-2-16 0,2 0-16 0,10 1 0 16,8-1-288-16,1 2-48 0,-2 0-16 0,-1-1 0 15,-3 2-192-15,-1-1 128 0,-2-2-128 0,1 1 0 16,0 0 0-16,8-3 0 0,9 1 0 0,-3 3 0 16,-4 0 128-16,-3 1-128 0,0 0 0 0,-5 1 0 15,-3 0 144-15,1-2-144 0,-2 1 128 0,5-1-128 16,1-1 288-16,6 0-32 0,6-1 0 0,-2 2 0 15,-5 0 0-15,-3-1 0 0,-4 1 0 0,-2-2 0 16,-1-1-64-16,3-1 0 0,3-3-16 0,3 2 0 16,4-1-16-16,-3 3 0 0,-7 2 0 0,-3 1 0 15,-5 1-16-15,-2 0 0 0,-4 0 0 0,-2 0 0 0,0-2-16 16,-1 1 0-16,0 0 0 0,1 1 0 0,0 0-128 0,5-2 0 16,4 2 144-16,-2 2-144 0,-1 0 0 15,-3 1 0-15,-3-2 0 0,-1 0 0 0,0 1 0 0,-2-1 0 16,-3-1 0-16,-1 0 128 0,0-1-128 0,-1-2 0 15,2-1 0-15,-2 0 128 0,-2 0-128 0,0 1 0 16,0-3 0-16,-1 4 128 0,-1 0-128 0,-1 0 192 16,1-1-64-16,2 2 0 0,4 0 96 0,-1-1 32 15,-3 2 0-15,-1 0 0 0,-1 0-256 0,-1 0 144 16,-1 2-144-16,-1-1 128 0,-1-1-128 0,-2 0 0 16,2 0 0-16,-2 0 0 0,2 1 0 0,-2-1 0 15,-1-1 0-15,0-2 0 0,0 1 0 0,0-1 0 16,0 0 0-16,-1 0 0 0,0 0 0 0,0 0 0 15,-1 1 0-15,0 0 0 0,-1-1 0 0,1 0 0 0,-2 0-192 0,-9 3 192 32,0 0-1664-32,10 3-224 0,-10-3-32 0,11 3-10048 0,-11-3-1984 0</inkml:trace>
  <inkml:trace contextRef="#ctx0" brushRef="#br0" timeOffset="11099.45">10490 14064 8287 0,'-16'4'736'0,"2"-2"-592"15,2-2-144-15,12 0 0 0,0 0 3488 0,0 0 672 16,0 0 128-16,0 0 16 0,0 0-3344 0,0 0-688 16,0 0-128-16,9 4-16 0,4-1-128 0,-1-1 176 15,-12-2-176-15,12 2 192 0,-2-2 144 0,-10 0 48 16,13-2 0-16,-1 2 0 0,0 0 688 0,-1 0 144 16,1-1 16-16,0 1 16 0,-1 1-320 0,3 1-64 15,0-2-16-15,2 0 0 0,2 0-432 0,1 0-96 16,1 0 0-16,1 0-16 0,1-2 80 0,4 1 0 15,3-3 16-15,3 0 0 0,5-1 192 0,8 0 48 16,9-2 0-16,-1 3 0 0,-3 1-96 0,-2 0-16 0,-2 0 0 16,-2 1 0-16,-1-1-112 0,1-1-32 0,1-2 0 0,3 2 0 15,4-3-96-15,8 3-32 0,7 0 0 0,-4 2 0 16,-5 1-128-16,-2 1-128 0,-3 0 144 0,3-3-144 16,3-2 128-16,5 1-128 0,6-1 0 0,-2 3 144 15,-4-2-16-15,-3 2 0 0,-3-2 0 0,-1 0 0 16,2-3 192-16,6-2 48 0,8 3 0 0,-1-1 0 15,-5 2-112-15,-3 2-32 0,-5 0 0 0,-3 0 0 16,-1-1-80-16,2 0-16 0,4-1 0 0,3 2 0 16,3 3-128-16,-6 2 0 0,-6 0 0 0,-4 1 0 15,-6-1 0-15,0 0 0 0,-2-2 0 0,0 0 0 16,-2 0 0-16,4 0 0 0,0 0 0 0,-2 2 0 16,-5 1 0-16,-4 1 0 0,-5 1 0 0,-2 0 0 15,-5 2-1168-15,-2-1-224 0,-5 1-32 0,1 1-16 16,-2 2-2016-16,-1-1-416 0,4 2-80 0,-4-2-16 0</inkml:trace>
  <inkml:trace contextRef="#ctx0" brushRef="#br0" timeOffset="18686.08">28116 595 14271 0,'0'0'640'0,"0"0"128"0,0 0-624 0,0 0-144 16,0 0 0-16,0 0 0 0,-9 0 672 0,9 0 96 15,-8-1 32-15,8 1 0 0,-9 0 368 0,9 0 80 16,0 0 16-16,-8-4 0 0,8 4-288 0,0 0-48 16,-9-3-16-16,2-8 0 0,2-10-96 0,1 6-32 15,0 6 0-15,0 4 0 0,1 0 64 0,3 5 16 16,-7-2 0-16,7 2 0 0,-9-5 16 0,0 3 0 0,0 0 0 0,1 1 0 16,8 1-240-16,-12 0-32 0,2 0-16 0,-1 3 0 15,2-1-224-15,0 0-48 0,0-1-16 0,-2 1 0 16,0 1-48-16,-1 5-16 0,-1 6 0 0,0-1 0 15,-3-8-16-15,-1 3 0 0,0-1 0 0,-1-2 0 16,-3 0 48-16,-5 2 16 0,-5 2 0 0,1 1 0 16,4 1-32-16,2-1-16 0,1 2 0 0,3 2 0 15,1-1-16-15,1 0 0 0,1 6 0 0,1-4 0 16,2-2-48-16,1 0-16 0,0 2 0 0,1 0 0 16,1-2-160-16,1 2 160 0,1-4-160 0,-2-3 160 15,-2-5-160-15,7 6 0 0,3 12 0 0,2-2 0 16,0-2 128-16,-2-8-128 0,-4-7 128 0,7-2-128 15,-2 14 176-15,1 2-48 0,2-1-128 0,3 1 192 0,-4-16-192 16,8 17 0-16,-1-1 0 0,5 8 0 0,4 16 0 16,-1-11 0-16,0-10 0 0,0-4 0 0,2-4 0 15,3-2 0-15,1-5 0 0,1 1 0 0,0 0 192 0,3-5-64 16,1-13-128-16,4 5 192 0,3 6-192 0,-1 1 0 16,1-1 0-16,-2 2-160 0,-2 3 160 0,-2-1 0 15,-2-2 0-15,0 0 0 0,-2 0 0 0,-1-3 0 16,-1 0 0-16,1-1 0 0,2-1 0 0,-2 1 144 15,0-3-144-15,2 0 0 0,-2-3 128 0,1 1-128 16,-1 1 0-16,0 1 0 0,-1-4 0 0,0 3 128 16,0-3-128-16,-1 0 0 0,-2 1 176 0,-1-1-176 15,0-6 160-15,-3 4-160 0,-2 0 160 0,-2-2-160 0,-2-2 160 16,0 1-160-16,-2 2 208 0,-2-1-48 0,-2-2-16 0,-2 2 0 16,0-3-16-16,-4 1 0 0,-3 0 0 0,-2 0 0 15,-1 0 0-15,-6 0 0 0,-7-7 0 0,-1 5 0 16,1 2-128-16,-2 3 128 0,-1 2-128 0,-2-1 128 15,-2 2-128-15,0 2 0 0,-1 3 0 0,2 2 0 16,3-1 0-16,2-1 0 0,0 1 0 0,3 0 0 16,-1 0 0-16,1 1 0 0,2-3 0 0,-1 1 0 15,2-3 0-15,1 2 0 0,0 2 0 0,3 0 0 16,2 1 0-16,3 1-304 0,0 6 48 0,7 7 16 16,8 12-2048-1,-1-3-400-15,-1-6-96 0</inkml:trace>
  <inkml:trace contextRef="#ctx0" brushRef="#br0" timeOffset="19433.39">28008 1283 25791 0,'0'0'2304'16,"0"0"-1856"-16,0 0-448 0,-8 0 0 0,8 0 864 0,0 0 80 16,0 0 16-16,0 0 0 0,0 0-368 0,0 0-64 15,0 0-16-15,0 0 0 0,0 0 144 0,0 0 32 16,0 0 0-16,0 0 0 0,0 0-112 0,0 0-32 16,0 0 0-16,0 0 0 0,0 0-32 0,0 0-16 15,0 0 0-15,0 0 0 0,6 10 0 0,-6-10 0 16,0 0 0-16,0 0 0 0,6-7-16 0,-6 7 0 15,15 18 0-15,-2-2 0 0,-1-7-96 0,0-1 0 16,1 0-16-16,-1-6 0 0,-1-6-144 0,5 6-32 16,5 3 0-16,1 4 0 0,1 1-48 0,5 2-16 15,2 3 0-15,6 5 0 0,6 8 0 0,-3-3 0 16,-2-2 0-16,-2 1 0 0,-1-1-128 0,-2 10 160 16,0 6-160-16,-1-5 160 0,-1-4-160 0,1-4 0 15,0-2 0-15,1 0 128 0,-2-2-128 0,4-2 0 0,5-1 0 0,-3-1 0 16,-3 1 176-16,-3-4-48 0,-3 0-128 0,-1-2 192 15,-1-2-192-15,-3 1 0 0,-1-4 0 0,-1 0 0 16,-2 0 0-16,-2-2 0 0,-1 1 0 0,0-3 0 16,-4-1 0-16,1 3 0 0,0-5 128 0,-2 2-128 15,-10-3 0-15,12 2-192 0,-3-2 48 0,-9 0 0 32,0 0-1632-32,0 0-320 0,0 0-64 0,0 0-16 0,0 0-896 0,0 0-192 15,0 0-48-15</inkml:trace>
  <inkml:trace contextRef="#ctx0" brushRef="#br0" timeOffset="20192.3">29545 2037 9215 0,'0'0'816'0,"0"0"-656"0,0 0-160 0,0 0 0 16,0 0 1696-16,0 0 304 0,-7-4 64 0,7 4 16 16,0 0-416-16,0 0-96 0,-9-3-16 0,0 0 0 15,1-3-368-15,0 4-80 0,-1 0-16 0,-1 2 0 16,-2 2-528-16,0 0-112 0,-2 1-32 0,-3 2 0 16,-1-1 288-16,-3 3 64 0,-2 0 16 0,0 3 0 15,3-1-192-15,-1 0-32 0,0 1-16 0,0-1 0 16,0 3-32-16,2 6 0 0,-1 6 0 0,2-2 0 15,1-6-64-15,0-1 0 0,1 1-16 0,2 0 0 16,1-3-16-16,0 0 0 0,0-2 0 0,2 2 0 0,1 3-32 16,1-2-16-16,1 2 0 0,1-2 0 0,1 1-368 15,-1-1 0-15,3-1 0 0,2 1 0 0,1 1 128 0,1 0-128 16,2-2 160-16,2 2-160 0,0-5 128 0,4 2-128 16,1-2 0-16,1 2 0 0,2 0 0 0,1-3 128 15,0 0-128-15,3 3 0 0,2-6 0 0,3 2 0 16,1-1-144-16,3-1 144 0,1-1 0 0,1-1 192 15,3-1-16-15,4-3 0 0,3-3-176 0,-2 1 0 16,-1-2 144-16,-2 0-144 0,-2-1 128 0,-1-2-128 16,-2-1 128-16,-2 2-128 0,-3-5-176 0,-2 2-96 15,1 0-32-15,-2-1 0 0,0-3 656 0,0-2 128 16,-1 2 32-16,-1-4 0 0,0 2-320 0,-4-2-48 16,-1 0-16-16,-2-3 0 0,0 3 16 0,-5-2 0 0,-3-1 0 15,-3 1 0-15,-1 0 0 0,-2 4 0 0,-3-4 0 16,-2-5 0-16,-4-10 16 0,-1 6 0 0,-2 6 0 0,-1 4 0 15,0 1-160-15,-1 5 192 0,1 3-192 0,0 3 192 16,-1-5-192-16,1 5 0 0,0 1 144 0,0 1-144 16,-1 2 0-16,-2 0 0 0,3 2 0 0,0 0 0 15,1 0 0-15,2 0-128 0,1-3 128 0,1 4-192 32,2 3-1184-32,2 2-240 0,8-6-48 0,-6 6-16 15,6-6-1536-15,0 0-304 0</inkml:trace>
  <inkml:trace contextRef="#ctx0" brushRef="#br0" timeOffset="20747.88">29185 2841 12895 0,'0'0'1152'16,"0"0"-928"-16,0 0-224 0,0 0 0 0,0 0 2160 0,0 0 384 0,0 0 80 0,0 0 0 15,0 0-976-15,0 0-208 0,-8 6-32 0,2-1-16 16,6-5-368-16,-9 9-80 0,-1-3-16 0,3 2 0 16,-1 3-256-16,0 0-48 0,0 1-16 0,-1 1 0 15,-4 2-128-15,1-1-32 0,1-1 0 0,-3 4 0 16,-1 1-192-16,-1 3-64 0,-2-1 0 0,0 0 0 15,-2 4 64-15,-3-1 0 0,-2 1 0 0,-1 1 0 16,0 1 96-16,-2 1 32 0,0 2 0 0,-2-1 0 16,0 1 0-16,0 1 16 0,1-3 0 0,2 1 0 15,1-1-80-15,2-1-32 0,2-2 0 0,4 1 0 16,2 2-160-16,2-6-128 0,1-6 144 0,0 1-144 0,1-4 128 0,0 0-128 16,2-3 0-16,1 0 144 0,-1-1-144 0,1 1 0 15,0-1 0-15,1 1-176 0,2-5-176 0,-2-1-32 16,0 3-16-16,8-6 0 15,-8 2-96-15,2 4-16 0,6-6 0 0,-7 3 0 16,7-3-448-16,0 0-80 0,-9 3-32 0,9-3-9232 16,0 0-1856-16</inkml:trace>
  <inkml:trace contextRef="#ctx0" brushRef="#br0" timeOffset="21442.01">28347 3811 27007 0,'0'0'1200'0,"0"0"240"0,0 0-1152 0,-3-9-288 0,-1 0 0 0,2-1 0 0,2 10 624 0,-3-16 64 16,-1-6 16-16,0 4 0 0,0 3 96 0,0 4 32 16,-2 0 0-16,-2 1 0 0,0-1-448 0,-2 2-96 15,-6 3-16-15,-1 2 0 0,0-2-32 0,0 5-16 16,-15 1 224-16,11 3-304 0,0 1-16 15,-3 5 0-15,2 1 0 0,-1 1 112 0,2 8 16 16,1 7 0-16,1-2 0 0,1-7 128 0,1 0 16 16,0-4 16-16,0 1 0 0,1 0 144 0,0 3 16 15,2 0 16-15,1 2 0 0,0-3-416 0,3 3-176 16,-1-2 128-16,2 4-128 0,0-1 0 0,1 1 0 16,2-2 0-16,3-1 0 0,3 0 0 0,1 0 0 15,2-3 0-15,-2-2 0 0,-1-13 0 0,2 13 0 16,4-2 0-16,3 2 0 0,3-1 0 0,0 0 0 0,1 0 0 15,1-3 0-15,0 0 0 0,2-1 0 0,0-3 0 0,1-1 0 16,1 1 144-16,0-4 0 0,2-3 0 0,2-2 0 16,3-3-144-16,2 1 0 0,4-3 0 0,4 0 0 15,3-1 0-15,-1 1 160 0,-1-5-160 0,1 0 160 16,-1-3-160-16,-1 0 160 0,-2 0-160 0,-3 2 160 16,-1 2-160-16,-2 0 160 0,-2-1-160 0,-2 0 160 15,-2-1-160-15,0 0 0 0,-1-1 144 0,-3 2-144 16,-4 1 0-16,-2 0 0 0,-2 0 0 0,-2 0 128 15,-6-2-128-15,-2 1 0 0,-3 0 0 0,-4-1 128 16,-2 0-128-16,-3 0 0 0,-3-3-128 0,-1 2 128 16,0 2 0-16,-1-3 0 0,-2-1 0 0,0 2 176 15,-3 3-176-15,1 3-144 0,-1-1 144 0,1 6-208 16,-1 1 208-16,5 4-144 0,3 4 144 0,-1 0-128 16,0-1-512-16,-3-3-112 0,-6-6-16 0,5 5-10816 15,7 2-2160-15</inkml:trace>
  <inkml:trace contextRef="#ctx0" brushRef="#br0" timeOffset="22088.51">28776 4180 11055 0,'0'0'976'0,"0"0"-784"0,-11-2-192 0,2-2 0 15,1 0 2816-15,8 4 512 0,-9-4 96 0,9 4 32 16,-8-3-1952-16,8 3-384 0,0 0-80 0,0 0-16 0,-6-5 320 16,6 5 64-16,-5-6 16 0,5 6 0 0,0 0-272 0,0 0-48 15,0 0-16-15,0 0 0 0,0 0-224 0,0 0-48 16,0 0-16-16,0 0 0 0,0 0-160 0,0 0-16 15,-10 2-16-15,10-2 0 0,-5 15-112 0,1-4-32 16,0-4 0-16,4-7 0 0,-7-3 48 0,7 3 16 16,0 0 0-16,-6 12 0 0,4 4-80 0,0 2 0 15,2-1-16-15,0 0 0 0,3-6-128 0,1 1-32 16,1-1 0-16,-5-11 0 0,0 0-80 0,16 7-32 16,1 13 0-16,6 1 0 0,7-5-32 0,-1 0-128 15,-4 1 192-15,2 3-64 0,2-2-128 0,1 2 128 16,1-1-128-16,-1 3 128 0,0-1-128 0,3 0 0 15,-2 1 0-15,1 1 0 0,4 0 0 0,4 0 0 0,4 2 0 16,5 3 0-16,3 3 0 0,0 3 0 0,-4 2 0 16,-2 0 0-16,-4-8 0 0,-3 3 0 0,-3-1 128 0,1-3-128 15,-2-4 0-15,1 0 0 0,1-3 0 0,3 0 0 16,5-3 0-16,-6 2 0 0,-7-2 0 0,-8-1 128 16,-10-8-128-16,-1 3 0 0,2 4-160 0,-2-2 160 31,-4-2-1792-31,-1-2-272 0,-8-9-48 0,10 16-11008 0,0 2-2176 0</inkml:trace>
  <inkml:trace contextRef="#ctx0" brushRef="#br0" timeOffset="25462.32">30189 5114 6447 0,'0'0'576'0,"0"0"-576"15,0 0 0-15,0 0 0 0,0 0 3504 0,0 0 592 16,0 0 112-16,0 0 16 0,0 0-2672 0,0 0-528 15,0 0-128-15,0 0 0 0,0 0 448 0,0 0 80 16,8 8 32-16,-4-5 0 0,-4-3-240 0,0 0-64 16,0 0 0-16,0 0 0 0,0 0-256 0,0 0-64 0,0 0-16 0,-3-10 0 15,3 10-64-15,0 0-16 0,0 0 0 0,0 0 0 16,0 0-176-16,-9 4-48 0,0-1 0 0,0-3 0 16,-4-7-64-16,2 6-32 0,5 9 0 0,-5-7 0 15,-4-2-80-15,0 1-16 0,2 3 0 0,-1 1 0 16,-4-1-16-16,-1 1-16 0,1 1 0 0,4 6 0 15,2 3 0-15,-2 0 0 0,-5-1 0 0,2-2 0 16,3 0-16-16,-7 0 0 0,-6-1 0 0,2 1 0 16,4-1-112-16,4 2-32 0,2 1 0 0,0 1 0 15,1 5-128-15,1-10 160 0,0-9-160 0,2 2 160 16,2 9-160-16,3 2 192 0,-1 4-192 0,2 2 192 16,1 5-192-16,2-5 128 0,0 1-128 0,0-3 128 15,-1 0-128-15,0-3 0 0,2 2 144 0,0-2-144 0,1-1 0 16,0-2 128-16,0-11-128 0,2 11 0 0,5 6 0 0,1-1 144 15,-2-4-144-15,3-1 0 0,2 0 192 0,1 2-192 16,1-5 192-16,1 2-192 0,2 2 128 0,-2-3-128 16,0 1 0-16,7 1 0 0,5-1 128 0,-1-1-128 15,-4-1 0-15,-2 1 0 0,0 0 0 0,0 2 0 16,1-2 0-16,-1-1 0 0,1-2 128 0,-2 1-128 16,0-1 0-16,1 1 0 0,-4-3 0 0,1 1 128 15,2-1-128-15,-1 0 0 0,-1 1 144 0,1-1-144 16,0 0 0-16,1-3 144 0,0-1-144 0,2 0 0 15,-1 0 0-15,2-1 128 0,1 1-128 0,2-3 160 16,-1 2-160-16,3-3 160 0,3-4-160 0,-2 0 160 16,-1-1-160-16,-3 0 160 0,-2-1-160 0,-2-1 128 0,-1 1-128 15,-1-2 128-15,0 0-128 0,-2 1 160 0,-1-2-160 0,-2 0 160 16,1-2 160-16,-3 0 16 0,-1-2 16 0,0 2 0 16,-1 0-352-16,0 0-128 0,-1-4 0 0,-2 2 0 15,-1-3 128-15,-2 3 144 0,-2-5-16 0,0 3-128 16,0-1 176-16,0 3-176 0,-1 0 160 0,0 1-160 15,-2-1 128-15,-1 3-128 0,-1 1 0 0,-2-4 144 16,0-9-144-16,-3 7 0 0,1 2 0 0,-1 4 128 16,-2 1-128-16,0 1 0 0,1 0 0 0,-5-1 128 15,0 1-128-15,-1 1 0 0,0 1 0 0,2 2 128 16,-3 0-128-16,-1 0 0 0,1-1 0 0,-3 2 0 16,-5 1 0-16,3 1 0 0,3-2 0 0,1 2 0 15,-1-1 0-15,2 3 0 0,0-1 0 0,1 2 0 16,0 1-160-16,0 2-16 0,1 2 0 0,0 0 0 0,1-1 176 15,-1 2 176-15,0 2-48 0,0-2 0 0,-1 1-128 0,-2 2 128 16,1 0-128-16,0 1 128 0,-3 1-128 0,0 2 0 16,2 0 0-16,-2 1 0 0,0 0 0 0,-1 0 0 15,-2 3-192-15,-1-2 192 0,-1 4-128 0,3-1 128 16,2-4 0-16,1 0 0 0,2-1 0 0,3 1 0 16,0 3 0-16,2-3 0 0,-1 4-128 0,2-3 128 15,2 0 0-15,1 1 0 0,-1 0 0 0,4 0 0 16,1-2 0-16,-1 0 0 0,4 0 0 0,-1 0 0 15,1 1 0-15,0 1 0 0,2-4-128 0,2 1 128 16,-1 0 0-16,3 1 0 0,0-1 0 0,1-2 0 16,0 2 0-16,3-2 0 0,0-1 0 0,2 0 0 15,2 2 0-15,2-3 0 0,2 1 0 0,1-1 0 0,1-2 0 0,6 2 0 16,4 0 0-16,-2 0 0 0,-5-2 0 0,1 1 0 16,1-1 0-16,0 1 0 0,2-2 0 0,0-3 0 15,-3 4 0-15,3-4 0 0,-1-2 0 0,0 0 0 16,-1 0 128-16,2 0-128 0,0-1 128 0,0 1-128 15,-1 0 128-15,2-1-128 0,3-1 128 0,0 0-128 16,-1-2 0-16,4-3 0 0,0-1 0 0,-2 1 0 16,-2-1 128-16,-4 1-128 0,-1-3 0 0,-4-1 128 15,-1 1-128-15,-2 0 0 0,-3 2 0 0,-1-4 0 16,-3 2 192-16,-1-2-32 0,1-1-16 0,-3 1 0 16,0-2 0-16,-1-3 0 0,-1 0 0 0,-2-1 0 15,-2-3-16-15,0 1-128 0,-1-3 192 0,-2-1-64 16,0 1-128-16,-1-2 128 0,-2 0-128 0,-1-3 128 0,-3-5-128 15,-1 3 0-15,-2 4 0 0,-2 4 128 0,0 2-128 0,-2 5 160 16,-5 0-160-16,2 2 160 0,-1 1-160 0,-4 2 0 16,-6 0 0-16,1-2 0 0,4-2 0 0,1 2 0 15,1 1 0-15,1 4-176 0,3 3 176 0,0-3 0 16,2 4 0-16,-2 3 0 0,1 3 0 0,-2 0 0 16,3 1 0-16,2 3 176 0,0 5-176 0,1 0-176 15,-1 2 48-15,-1 2 0 0,-1 2 128 0,-2 0 0 16,1 3-144-16,2 7 144 0,-2 2 0 0,1 1 0 15,-1 0 0-15,-2-3 0 0,-1 2-128 0,2-3-16 16,4-1 0-16,5 1 0 0,3-3 144 0,1-2 0 16,5 0 0-16,0-1-128 0,2-1 128 0,4-1 0 15,3 1-144-15,3-1 144 0,5 0 0 0,2-1 0 16,-1 0-144-16,3 0 144 0,-1-3 0 0,2-2-128 0,2-2 128 16,1 1 0-16,2 0 0 0,0 2-128 0,-1 3 128 0,1-4 0 15,-1-4 0-15,-1-5 0 0,1-1 0 0,0-8 0 16,4-7 0-16,0 1 0 0,4 2 0 0,3-1 0 15,4-3 0-15,-1 0 0 0,-6-4 0 0,1 3 144 16,-6-2-144-16,0-1 0 0,-4-1 0 0,-2-1 128 16,-3-1-128-16,-1-1 160 0,-3-1-160 0,-1-2 160 15,-2 1-160-15,-3-2 160 0,-2 0-160 0,-1 0 160 16,-2 1-160-16,-3-1 0 0,-1 0 144 0,-3 2-144 16,-1-1 0-16,-3-3 0 0,-3-7 0 0,0 4 128 15,-4 8-128-15,-3 1 0 0,-5 5 0 0,-4 0 0 16,-2 2 0-16,-8 2 0 0,-7 3 0 0,1 4 0 15,1 1-160-15,3 3 160 0,1 0-192 0,3 1 192 0,0 2 0 16,2 2-128-16,2 3 128 0,-1 2 0 0,1 2 0 0,0 5-160 16,-2 4 160-16,-3 4-128 0,-3 6 128 0,2 2-128 15,5-5 128-15,2 3-128 0,3-1 128 0,4 1 0 16,2-4-144-16,4 1 144 0,4-1 0 0,4-1-144 16,4-3 144-16,2 2 0 0,3-3-144 0,4-1 144 15,3 1 0-15,2-1-144 0,1-2 144 0,5-2-128 16,3 2 128-16,8-4-128 0,5-1 128 0,3-5 0 15,0 1 0-15,1-2-128 0,-1-1 128 0,1-4 0 16,-1-2 0-16,0-2 0 0,-1 2 0 0,-2-5 0 16,0-3 0-16,2 0 0 0,-1-1 0 0,2-2 144 15,2-2-144-15,1-2 0 0,2 1 144 0,-5-2-144 16,-4-1 0-16,-2-1 144 0,-4-4-144 0,-1 0 128 0,-8 1-128 0,-2-1 128 16,-2 0-128-16,-3-2 128 0,-3 1-128 0,-4-2 128 15,-4 0-128-15,0 0 0 0,-4 0 0 0,-5-2 128 16,-3-3-128-16,-2 4 0 0,-2 5 0 0,-4 2 0 15,-10 2 0-15,-2 4 0 0,0 2 0 0,-1 3 0 16,-1 2 0-16,0 1 0 0,2 2-192 0,1 3 192 16,1 3-192-16,-3-1 192 0,0 7-192 0,-1 3 192 15,2 1-160-15,-4 3 160 0,-5 6 0 0,3 0-144 16,6-2 144-16,5 3-160 0,5 1 160 0,6 2-160 16,2-4 160-16,5 4-128 0,4-1 128 0,3-2-128 15,2 3 128-15,7-2-160 0,0-3 160 0,5 1-160 16,4-3 160-16,6 5 0 0,0-6-144 0,10 2 144 15,9-2 0-15,-1-1-144 0,-1 0 144 0,0-2 0 16,1-4 0-16,-2-2-128 0,0-3 128 0,0 0 0 16,1-2 0-16,0-3 0 0,2-2 0 0,1-2 0 0,-1-1 0 0,6-2 0 15,4-4 0-15,-2 1 0 0,-6-4 128 0,-1 0-128 16,-5-1 0-16,-5-3 144 0,-4-1-144 0,-3-2 128 16,-2-1-128-16,-4-1 128 0,-2-1-128 0,-4-3 192 15,-2-4-192-15,-4 0 192 0,-6-2-64 0,-2 1-128 16,-2 0 192-16,-3-8-64 0,-4-11-128 0,-4 10 0 15,-4 6 0-15,-5 5 0 0,-4 4 0 0,-12 7 0 16,-9 4 0-16,-2 3 0 0,-2 2-176 0,3 5 176 16,2 3-128-16,4 4 128 0,1 2 0 0,3 3-160 15,1 2 160-15,-1 3 0 0,0 3-176 0,1 3 176 16,-2 2-160-16,3 5 160 0,5 5-128 0,4 1 128 16,4-2 0-16,4 2-144 0,5 2 144 0,4-1 0 0,2-2-144 15,4-1 144-15,4-1 0 0,6-2-176 0,0-1 176 0,5-4-128 16,1 1 128-16,5-1 0 0,4-1 0 0,3-1-128 15,5 1 128-15,8-1-128 0,7-3 128 0,1 1-128 16,-2 0 128-16,-1 2 0 0,-1 3 0 0,0-6 0 16,-3-6 0-16,1-5 0 0,0-2 0 0,2-1 0 15,-1-6 0-15,3-2 0 0,3-4 0 0,1 0 0 16,0 1 0-16,-4-5 128 0,-5-2-128 0,-4 0 0 16,-3-1 128-16,-3-1-128 0,-5 0 128 0,-2-4-128 15,-4 1 192-15,-1-3-16 0,-3 0-16 0,-2 1 0 16,-2-4-160-16,-1 2 0 0,-4 1 0 0,-1-3 0 15,-5-2 192-15,0 2-32 0,-3-4-16 0,-4 4 0 16,-4 3-144-16,-1-1-176 0,-3-2 48 0,-7 4 0 0,-4 5 128 16,-7 3 0-16,-6 3-144 0,1 5 144 0,-2 3-192 0,2 3 48 15,1 1 0-15,1 11 0 0,2 5 144 0,-1 0-192 16,0-4 192-16,-1 4-192 0,0 3 192 0,-5 2-160 16,-4 3 160-16,6 2-160 0,4 2 160 0,9 1 0 15,6-2-144-15,5 0 144 0,4-2 0 0,5-3 0 16,4-1-144-16,6 1 144 0,2-1 0 0,5 0-160 15,4 0 160-15,4-1-128 0,4 0 128 0,5-2-128 16,6 0 128-16,7-1-128 0,8-3 128 0,0 0 0 16,0-6 0-16,-1-3 0 0,-3 1 0 0,-1-3 0 15,-3-7 0-15,1-6 0 0,1-9 0 0,1 0 0 16,-1 1 0-16,8-3 0 0,3-2 128 0,-4 0-128 0,-6-2 160 16,-4 0-160-16,-3-1 144 0,-3-1-144 0,-4-2 128 15,-3 2-128-15,-4 0 144 0,-2 0-144 0,-4 0 160 0,-3-1-160 16,-3-2 144-16,-2 0-144 0,-2 1 128 0,-3-6-128 15,-5-3 0-15,-2 6 128 0,-3 4-128 0,-2 4 0 16,-4 5 0-16,-6 1 0 0,-6 4 0 0,-6 0 0 16,-7 4 0-16,0 4 0 0,1 2 0 0,0 4-176 15,1 1 176-15,0 3-160 0,2 4 160 0,1 0-160 16,2 3 160-16,-2 4-128 0,-3 6 128 0,2 3-128 16,2 3 128-16,-1 2 0 0,-3 0-144 0,6 0 144 15,5 0 0-15,5 0 0 0,6-2-144 0,4 0 144 16,6-3 0-16,3 0 0 0,2-2 0 0,5-1 0 15,4-1 0-15,5-2-128 0,3-1 128 0,4-1 0 16,2-2-128-16,7 0 128 0,8-4 0 0,3 0 0 0,-1-3 0 0,1-2 0 16,-2-2 0-16,-1-1 0 0,-2-1 0 0,1-2 0 15,-1-2 0-15,1-2 0 0,1-1 0 0,2-3 0 16,2-3 0-16,5 0 0 0,3-1 0 0,0-2 0 16,-2-1 128-16,-4 0-128 0,-6-1 0 0,-3 0 0 15,-3 2 128-15,-5-2-128 0,-3 3 0 0,-4-4 0 16,-3 2 128-16,-3-1-128 0,-2-1 0 0,-4 0 144 15,-3-1-144-15,-2 0 128 0,-3-1 160 0,-3 1 32 16,-3 1 0-16,-3 0 0 0,-3-5-512 0,-3-4-80 16,-6-3-32-16,-5 5 0 0,-5 5 144 0,-6 5 32 15,-6 2 0-15,-1 3 0 0,0 5 128 0,2-1-192 16,3 1 192-16,4 4-192 0,1 0 192 0,3 3-208 16,1-1 80-16,3 2 128 0,0 3-368 0,5-5 48 15,2 2 16-15,1-4 0 16,-2-5-1008-16,5 0-208 0,6 0-32 0,7-1-12096 0,7 6-2416 15</inkml:trace>
  <inkml:trace contextRef="#ctx0" brushRef="#br0" timeOffset="29784.92">28682 287 23615 0,'0'0'1040'0,"0"0"224"0,0 0-1008 0,0 0-256 15,0 0 0-15,0 0 0 0,10-2 1152 0,-1-1 176 16,0-3 32-16,-9 6 16 0,10-4-192 0,-1 1-32 15,-9 3-16-15,13-4 0 0,-2 2-432 0,0 2-96 16,-11 0-16-16,12 0 0 0,1 0-224 0,-3 2-48 16,-10-2-16-16,9 4 0 0,-1 3 16 0,-8-7 0 15,7 9 0-15,-4 0 0 0,-3-9 0 0,2 12 0 0,-1-2 0 0,2 1 0 16,2-1-96-16,-1 2-16 0,-2-2 0 0,1 3 0 16,1 0 80-16,1 2 16 0,0 0 0 15,-1 1 0-15,-1 1-48 0,1 0-16 0,1-3 0 0,-1 3 0 16,1-1-112-16,-1 1 0 0,-1 1-128 0,1-4 192 15,0-2-192-15,-2 0 0 0,1 1 128 0,-1-3-128 16,-2-10 0-16,4 12-208 0,-2-2 32 0,-2-10 16 31,0 0-832-31,0 0-160 0,0 0-48 0,0 0 0 16,0 0-2864-16,0 0-576 0,0 0-112 0,0 0-32 0</inkml:trace>
  <inkml:trace contextRef="#ctx0" brushRef="#br0" timeOffset="30369.01">28697 270 24591 0,'-13'3'1088'0,"13"-3"224"0,-10-3-1056 0,10 3-256 16,0 0 0-16,0 0 0 0,0 0 432 0,0 0 16 16,0 0 16-16,0 0 0 0,0 0 176 0,0 0 48 15,0 0 0-15,0 0 0 0,8-5-304 0,-8 5-64 16,0 0-16-16,12-2 0 0,1-1-128 0,-2 3-32 0,0 0 0 16,0 0 0-16,2 0 272 0,2 3 48 15,-1-3 16-15,1 0 0 0,-1-3 288 0,1 3 48 0,4 0 16 0,-1 0 0 16,2-1-208-16,-2-1-48 0,-1 1 0 0,0 1 0 15,0 1-320-15,1 1-80 0,0-2-16 0,0 1 0 16,1 2-160-16,0-3 0 0,-2 0 0 0,0 0 128 16,0 0-128-16,0 1 160 0,-1-1-160 0,-1 3 160 15,1-1-160-15,-2 2 0 0,-1 0 0 0,0-1 0 16,0-1 0-16,-1 2 0 0,-1 1 0 0,-2 3 0 16,-9-8 0-16,10 8 0 0,-2 0 0 0,-2 2 0 15,-2 1 0-15,-2 2 0 0,-4-3 0 0,1 1 0 16,0-1 128-16,1-10-128 0,-3 13 0 0,2 0 128 15,0 0-128-15,-3-1 0 0,-3-3 0 0,1 0 0 16,-2 3 144-16,1 0-144 0,1-2 160 0,-2 2-160 0,-1 1 0 16,-2 0 128-16,-2-1-128 0,2-1 0 0,-1 0 0 0,0-1 144 15,-1 1-144-15,0 0 128 0,0-3-128 0,1 1 160 16,-1 2-160-16,0-2 160 0,0-3-160 0,0-2 192 16,-1 1-192-16,-2-1 192 0,0-1-192 0,3-2 160 15,0-2-160-15,0 0 160 0,-2 2-160 0,0-2 160 16,2-5-160-16,2 1 160 0,-2-1-160 0,1 2-224 15,1 0 48-15,11 4 16 16,0 0-2016-16,-11-8-416 0,-4-2-80 0</inkml:trace>
  <inkml:trace contextRef="#ctx0" brushRef="#br0" timeOffset="33747.87">27558 1343 13647 0,'-13'-2'592'0,"13"2"144"0,0 0-592 0,-9 2-144 0,0 1 0 0,0-3 0 15,9 0 832-15,-11-3 144 0,11 3 32 0,-10 0 0 16,10 0-240-16,-9-1-64 0,9 1 0 0,0 0 0 16,0 0-272-16,0 0-64 0,0 0-16 0,0 0 0 15,0 0 336-15,0 0 64 0,0 0 16 0,1 13 0 16,-1 1-80-16,0-2-16 0,0 1 0 0,-3 3 0 16,-1 2-304-16,-1 3-64 0,-3-3-16 0,-1 4 0 0,-3 5-288 0,-3 1 0 15,-2 5 128-15,-3-1-128 16,-1 0-336-16,-2 2-128 0,-3-3-32 0,0 0 0 15,0 0-544-15,-3-1-112 0,-2 0-32 0,2 0 0 16,6-2 272-16,-1-1 48 0,-1-6 16 0</inkml:trace>
  <inkml:trace contextRef="#ctx0" brushRef="#br0" timeOffset="43308.1">30040 1792 9215 0,'0'0'400'0,"0"0"96"0,0 0-496 0,0 0 0 0,0 0 0 0,0 0 0 15,0 0 2800-15,0 0 464 0,0 0 80 0,9 8 32 16,-9-8-1712-16,0 0-320 0,0 0-80 0,6 8-16 16,-6-8-400-16,1 11-80 0,-1-11 0 0,0 15-16 15,-1-5-208-15,-1 2-32 0,-2-2-16 0,3 1 0 16,1-1-96-16,0 2-16 0,0 0 0 0,1-1 0 15,2 1-96-15,0 1-32 0,1 0 0 0,-1 1 0 16,1 1 128-16,0-1 0 0,0-1 16 0,0 0 0 16,0-2-144-16,0 0-16 0,-2 0-16 0,-2-11 0 15,4 11-224-15,-1 1 176 0,0-1-176 0,-3-11 160 16,0 0-160-16,1 13-176 0,-1-13 48 0,1 13 0 16,-1 6-1856-16,-1-2-352 0,-2-8-80 0</inkml:trace>
  <inkml:trace contextRef="#ctx0" brushRef="#br0" timeOffset="43914.97">29961 1779 22511 0,'0'0'496'0,"0"0"96"0,0 0 32 0,0 0 16 0,0 0-512 0,0 0-128 0,0 0 0 0,0 0 0 16,0 0 1056-16,0 0 192 0,0 0 32 0,0 0 16 15,0 0-512-15,10 1-96 0,1-2-32 0,-2-2 0 16,1 1-128-16,1-1-16 0,-11 3-16 0,11-3 0 16,0 2-80-16,0-3-16 0,1 2 0 0,0-2 0 15,0 1-144-15,-1 0-16 0,0 1-16 0,-1 2 0 16,-10 0-64-16,12-1-16 0,-2 1 0 0,0 1 0 0,-10-1-144 0,13 5 0 16,-13-5 144-16,10 7-144 0,-1-1 144 0,-1-1-144 15,-8-5 192-15,6 11-192 0,-6-11 192 0,7 10-64 16,-2 1 0-16,-1-4-128 0,0 1 160 0,0 0-160 15,1-1 128-15,2 0-128 0,-7-7 128 0,0 0-128 16,10 12 0-16,-1-1 128 0,-1-2-128 0,-1-1 0 16,-7-8 0-16,6 10 0 0,-1 0 0 0,-2 2 0 15,-2 1 0-15,-1-4 0 0,0-9 0 0,-2 15 0 16,-1-5 0-16,-1 2-176 0,-1 0 368 0,-2-2 80 16,0 2 16-16,-1-3 0 0,0 0-128 0,-1 3-32 15,0-4 0-15,-2 1 0 0,1-2-128 0,-1 0 160 16,1-2-160-16,1 3 160 0,-2-1-160 0,1-1 0 15,1-1 0-15,0-1 0 0,-2 0-288 0,3 0 16 0,8-4 0 0,-9 3 0 32,9-3-208-32,-9 2-32 0,9-2-16 0,0 0 0 15,0 0-256-15,0 0-48 0,0 0-16 0,0 0 0 16,0 0-304-16,0 0-64 0,0 0-16 0,0 0-7200 0,0 0-1424 0</inkml:trace>
  <inkml:trace contextRef="#ctx0" brushRef="#br0" timeOffset="44536.87">30452 1581 9215 0,'0'0'816'16,"0"0"-656"-16,0 0-160 0,0 0 0 0,0 0 2752 0,0 0 528 16,-5 10 112-16,4 2 0 0,5 2-1472 0,-3-1-320 15,-4-2-48-15,3-1-16 0,0-10-256 0,4 13-64 16,-1 0-16-16,-1-1 0 0,0 0-960 0,2-2-240 15,1 0 0-15,0 2 0 0,-5-12 608 0,5 13 80 16,2-4 16-16,-7-9 0 0,2 12-448 0,4-4-64 16,0-2-32-16,1 1 0 0,-7-7-160 0,4 9 0 15,-4-9 144-15,0 0-144 16,0 0-656-16,5 8-208 0,-5-8-32 0</inkml:trace>
  <inkml:trace contextRef="#ctx0" brushRef="#br0" timeOffset="47907.38">27843 3137 12959 0,'0'0'576'0,"0"0"112"0,0 0-560 0,0 0-128 0,0 0 0 0,0 0 0 16,0 0 1536-16,0 0 288 0,0 0 48 0,0 0 16 15,10 8-512-15,-4 5-96 0,-2 8-32 0,0-7 0 16,-1-3-544-16,0-2-128 0,-3-9 0 0,2 14-16 16,-2-1-304-16,0 0-64 0,-2-1-16 0,1 0 0 15,-1 1-48-15,-1 1-128 0,2 1 192 0,-2 0-64 16,0 1 80-16,2 2 16 0,0 0 0 0,0 1 0 15,1-1 48-15,1 0 16 0,-2-2 0 0,1 1 0 16,1-3-112-16,1 0-32 0,1-1 0 0,0-1 0 16,-1-1-144-16,3-2 0 0,-5-9 144 0,4 10-144 15,-4-10-256-15,0 0-128 0,0 0-32 0,0 0-12432 16</inkml:trace>
  <inkml:trace contextRef="#ctx0" brushRef="#br0" timeOffset="48422.78">27707 3037 2751 0,'0'0'128'0,"0"0"16"0,0 0-144 0,0 0 0 0,0 0 0 0,0 0 0 16,0 0 4192-16,15 4 800 0,5-3 176 0,-3 0 16 15,-4-1-3408-15,-1 0-688 0,-2 0-144 0,2 0-32 16,-1 2-144-16,1-2-16 0,0 0-16 0,0 1 0 16,-1 3-448-16,2-4-96 0,-1 1 0 0,0 2-16 15,0 1 80-15,-2 1 0 0,0-2 16 0,2 1 0 16,-1-2-32-16,-2 3-16 0,-1 2 0 0,-1 2 0 15,-7-9-32-15,12 8-16 0,-1 1 0 0,-1 1 0 16,0 2 48-16,0 8 16 0,-4 7 0 0,2-2 0 16,0-7-240-16,0-2-128 0,-2-2 128 0,1-1-208 15,-2 1 208-15,0 2 0 0,-1-4 144 0,0 1-144 0,0-1 128 16,-2 1-128-16,0-2 0 0,-2 1 144 0,-2 0-144 0,0 0 128 16,-1-2-128-16,-1-1 128 0,-1 0 0 0,0 0-128 15,1 0 192-15,0 1-64 0,4-10-128 0,-7 10 0 16,1-1 144-16,-1-1-144 0,1 1 0 0,-1-2 144 15,-2-1-144-15,0 1 0 0,1-2 176 0,-1 0-176 16,-1 2 160-16,-1-5-160 0,1 2 128 0,-1 0-128 16,1-1 0-16,0-1 144 0,10-2-144 0,-12 2-176 15,1-2 48-15,11 0 0 16,-9-3-496-16,9 3-80 0,-9-4-32 0,9 4-8416 16,-6-9-1664-16</inkml:trace>
  <inkml:trace contextRef="#ctx0" brushRef="#br0" timeOffset="48779.75">28231 2972 8287 0,'0'0'736'0,"0"0"-592"0,0 0-144 0,0 0 0 0,0 0 2240 0,0 0 400 16,0 0 96-16,0 0 16 0,-3 9-1280 0,3-9-240 15,0 0-48-15,1 12-16 0,-1-12-384 0,3 14-80 16,0-4 0-16,-1 1-16 0,-2-11-480 0,2 13-80 15,0-3-128-15,-1 2 176 0,-1-12-176 0,-1 16 0 16,-1-2 0-16,-1-4 0 0,3-10-160 0,-3 12-64 16,3-12-16-16,-2 15 0 15,2-15-400-15,-3 9-64 0,3-9-32 0,0 0-6048 16,0 0-1200-16</inkml:trace>
  <inkml:trace contextRef="#ctx0" brushRef="#br0" timeOffset="49035.2">28463 2912 5519 0,'0'0'240'0,"0"0"64"0,0 0-304 0,0 0 0 0,0 0 0 0,4 10 0 16,-4-10 2944-16,0 0 544 0,2 13 96 0,0-1 32 15,-2-2-2640-15,-2 3-528 0,0-3-96 0,0 0-32 16,2-10 64-16,-2 14 0 0,-2 2 0 0,3-3 0 16,-1 0-384-16,2 0 128 0,-1 0-128 0,1-13 0 15,3 14 0-15,-1 0 0 0,-2-14 0 0,0 0-9392 16</inkml:trace>
  <inkml:trace contextRef="#ctx0" brushRef="#br0" timeOffset="50294.18">30897 4843 2751 0,'0'0'256'0,"0"0"-256"0,0 0 0 0,0 0 0 16,0 0 2608-16,10-6 464 0,-10 6 112 0,0 0 16 15,0 0-1536-15,8-4-320 0,-8 4-48 0,0 0-16 16,0 0-208-16,0 0-48 0,0 0-16 0,9 7 0 16,-9-7-352-16,0 0-64 0,7 13-16 0,1 0 0 0,-3-1 0 0,0 0 0 15,0 1 0-15,-2-2 0 0,-3 2-176 16,0 2-32-16,0-1-16 0,0 0 0 0,1-1-224 0,-1 2-128 15,-3 0 160-15,2 0-160 0,0-2 144 0,0 1-144 16,-1-2 128-16,2 0-128 0,0 1 0 0,0-4 0 16,-1 1 0-16,1-10 0 0,0 11 0 0,0-11 0 15,1 10 0-15,-1-10 0 16,0 0-640-16,0 0-128 0,0 0 0 0,0 0-7168 16,0 0-1408-16</inkml:trace>
  <inkml:trace contextRef="#ctx0" brushRef="#br0" timeOffset="50839.81">30890 4668 8287 0,'0'0'736'0,"0"0"-592"0,0 0-144 0,0 0 0 15,-10-4 1728-15,10 4 320 0,0 0 64 0,0 0 16 16,0 0-912-16,0 0-192 0,0 0-48 0,0 0 0 16,0 0-192-16,0 0-32 0,0 0-16 0,0 0 0 15,0 0 128-15,0 0 32 0,6-7 0 0,-6 7 0 16,8-5-64-16,3 3 0 0,-1 2 0 0,0 1 0 16,2 3-128-16,3-2-16 0,3 1-16 0,-1 1 0 15,-4 0-256-15,0 0-48 0,1-2-16 0,-1 2 0 16,0 2-352-16,0 0-240 0,0 1 48 0,0 3 0 0,2-5 448 0,-1 2 80 15,0-2 32-15,2 1 0 0,-3 2-368 0,0 7 128 16,-2 7-128-16,0-4 0 0,4-5 0 0,-4 1 0 16,-2-2 0-16,1 0 128 0,0 0-128 0,2 2 128 15,-4 0-128-15,-1-1 128 0,1-2-128 0,0-1 0 16,-1-1 0-16,-2 4 0 0,-1-1 128 0,0 1-128 16,-3 0 128-16,0-1-128 0,-1-2 192 0,-1 2-48 15,0 1 0-15,-1-1 0 0,1 0-144 0,-2 1 160 16,-1-3-160-16,-1 0 160 0,0 0-32 0,-1-1-128 15,-4 0 192-15,3 3-64 0,-1-3-128 0,-1 2 0 16,-3 0-160-16,1-3 160 0,2-3 144 0,0 0 128 16,-1 2 32-16,-1-3 0 0,1-1-304 0,-2 1 128 0,0 0-128 0,1 0 0 15,-2-2 128-15,0-2-128 0,0 0 0 16,0 0 0-16,-2 0 0 0,2-2 0 0,0 1 0 0,3-3 0 31,-1 0-352-31,2 0-176 0,9 4-48 0,0 0 0 16,-6-6-448-16,6 6-112 0,-4-12-16 0,5 3-8096 0,6-2-1632 0</inkml:trace>
  <inkml:trace contextRef="#ctx0" brushRef="#br0" timeOffset="51317.98">31463 4531 18303 0,'0'0'816'0,"0"0"160"0,0 0-784 0,0 0-192 0,-2 13 0 0,2-3 0 15,0-10 1072-15,3 12 160 0,-3 0 48 0,0-2 0 16,3 2-192-16,-2 0-48 0,-1-2 0 0,0 2 0 16,0 0-480-16,-1 1-112 0,-1 0 0 0,1 0-16 15,0-1-240-15,-1 1-32 0,1-2-16 0,1 1 0 16,0-12-144-16,-1 17 0 0,1 0 0 0,0-3 128 31,1-3-464-31,-1-11-112 0,0 0 0 0,4 9-7824 0,-4-9-1568 0</inkml:trace>
  <inkml:trace contextRef="#ctx0" brushRef="#br0" timeOffset="51578.66">31770 4548 23375 0,'0'0'512'0,"0"0"96"0,0 0 32 0,0 9 32 0,2 0-544 16,-2-1-128-16,0 2 0 0,0-10 0 0,-3 10 560 0,2-1 80 15,1-9 0-15,-2 11 16 0,2-11-128 0,-2 11-16 16,-1-2-16-16,3-9 0 0,-5 10-368 0,5-10-128 16,-5 11 0-16,5-11 144 0,0 0-144 0,-5 9 0 0,5-9 0 15,0 0 0 1,0 0-2304-16,0 0-320 0,0 0-80 0</inkml:trace>
  <inkml:trace contextRef="#ctx0" brushRef="#br0" timeOffset="51916.21">32100 4554 15663 0,'0'0'1392'0,"0"0"-1120"15,0 0-272-15,-6 7 0 0,6-7 2368 0,-11 8 400 16,-2-2 96-16,3 1 16 0,10-7-1568 0,-7 6-304 15,7-6-64-15,-6 9-16 0,0-1-400 0,6-8-80 16,-3 11 0-16,3-11-16 0,0 13-432 0,0-1 128 16,0-12-128-16,-2 11 0 0,1 1 0 0,1-12 0 15,0 12 0-15,1-1 0 16,-1-11-448-16,4 15-80 0,0-2-16 0,-4-13-12656 0</inkml:trace>
  <inkml:trace contextRef="#ctx0" brushRef="#br0" timeOffset="63634.93">10215 4041 25343 0,'0'0'1120'0,"0"0"224"0,0 0-1072 0,0 0-272 16,0 0 0-16,0 0 0 0,0 0 880 0,0 0 112 15,0 0 32-15,0 0 0 0,0 0-128 0,0 0 0 16,0 0-16-16,0 0 0 0,10-7-448 0,-2 2-96 16,-8 5-16-16,0 0 0 0,0 0-80 0,0 0-32 15,0 0 0-15,0 0 0 0,0 0 224 0,0 0 32 16,0 0 16-16,0 0 0 0,0 0 64 0,0 0 16 16,-11 1 0-16,0 3 0 0,-1-4-208 0,-2 2-32 0,-2-2-16 0,-1 0 0 15,-1 1 0-15,-3-2 0 0,-3-1 0 0,0 2 0 16,0-4 32-16,-4 2 16 0,-6-2 0 0,2 0 0 15,4 0 0-15,2 0 0 0,2 0 0 0,5 2 0 16,0 0-80-16,4-2-16 0,0 2 0 0,2 2 0 16,0-4-48-16,3 3-16 0,-1 1 0 0,2 1 0 15,0 3-192-15,9-4 0 0,-9 6-192 0,1-2 192 16,8-4-128-16,-6 8 128 0,6-8 0 0,-3 9 0 16,3-9-144-16,0 0 144 0,0 0-144 15,12 7 144-15,1-3-160 0,1-3 160 0,2-2-160 16,1-1 160-16,2-2-160 0,4 2 160 0,-1-1-160 15,-1-1 160-15,5 2 0 0,5-1 0 0,-4 0 0 0,-3 2 0 16,-2 0 0-16,-1 0 0 0,-2 1-128 0,0 0 128 16,-2 1 0-16,-2-1 0 0,1 0 0 0,-2 0 0 0,0 1 0 15,0-1 0-15,-3 0 0 0,1 0 0 0,-2-1 0 16,-10 1 0-16,12-3 0 0,-12 3 0 0,11-2 0 16,-11 2 0-16,0 0 0 0,0 0 0 0,0 0 0 15,0 0 0-15,0 0 128 0,0 0 0 0,0 0 16 16,0 0 0-16,0 0 0 0,-6-7-16 0,6 7-128 15,-7-6 192-15,7 6-64 0,-12-4-128 0,1 1 160 16,1 0-160-16,-2 2 160 0,-1 0-160 0,0 0 128 16,1 1-128-16,-2 0 128 0,-2 0-128 0,-1 1 0 15,1 1 0-15,0 1 128 0,0 0-128 0,-2 1 0 16,-5-2 0-16,3 2 0 0,2-1 0 0,3 1 0 0,1 1 0 16,1 0 0-16,0-1 0 0,3 0 0 0,0 0 0 15,10-4 0-15,-9 4 0 0,9-4 0 0,0 0 0 0,0 0 0 16,0 0 0-16,0 0 0 0,0 0 0 0,0 0 0 15,0 0 0-15,7 10 0 0,-7-10 0 0,15 8-176 16,5-2 16-16,2-2 0 0,3 0 0 0,-2-1 0 16,-2 1 32-16,0 0 0 0,0 0 0 0,-1-2 0 15,-2 1 128-15,-3-3 0 0,1 0 0 0,-2 0-128 16,-1 0 128-16,0 0 0 0,-1 1 0 0,-1 2 0 16,-11-3 0-16,0 0 0 0,10 1 0 0,-10-1 0 15,0 0 0-15,0 0 0 0,0 0 0 0,0 0 0 16,0 0 0-16,0 0 0 0,0 0 0 0,1 10-128 15,-1-10 128-15,0 0 0 0,-9 6 0 0,-1 0-128 16,-2 1-192-16,-1-2-16 0,-3-1-16 0,2 0 0 16,-2 1-2288-16,-2-1-464 0</inkml:trace>
  <inkml:trace contextRef="#ctx0" brushRef="#br0" timeOffset="77305.64">4731 5105 16287 0,'0'0'720'0,"0"0"160"0,0 0-704 0,0 0-176 0,0 0 0 0,0 0 0 16,0 0 224-16,0 0 16 0,0 0 0 0,0 0 0 15,-2-9 336-15,2 9 64 0,-6-10 0 0,6 10 16 16,-10-6-80-16,0 2-32 0,-1 1 0 0,1 1 0 16,-2-1 96-16,-2 2 32 0,-2-2 0 0,-1 3 0 15,-1 3-432-15,-8-2-96 0,-8-1-16 0,2 1 0 16,8 2 0-16,0-2-128 0,-1 1 192 0,2-2-64 15,2 2-128-15,-1 0 0 0,0-2 0 0,1 1 128 16,0 1-128-16,-1 1 0 0,-2-2 0 0,1 5 128 16,0 0-128-16,-1 2 0 0,2-2 0 0,1 4 128 15,1-4-128-15,2 1 128 0,4-3-128 0,2 1 128 16,3-1 0-16,9-4-128 0,0 0 192 0,0 0-64 16,0 0-128-16,0 0 128 0,0 0-128 0,10 4 128 0,3-3-128 15,3-2 160-15,2-1-160 0,2 2 160 0,2 3-160 0,3-2 192 16,0-3-192-16,1 3 192 0,0 1-192 0,1 2-256 15,2-1 64-15,0 1 16 16,-1-1-320-16,4 0-64 0,1 3-16 0,5-6 0 0,4 0 320 0,-4 0 64 16,-4 1 16-16,-3-1 0 0,-2-1 176 0,-2 1 0 15,-1-3 0-15,-2 2 0 0,-1-2 544 0,-1-2 32 16,-2 1 16-16,-1 0 0 0,2-1 64 0,-4 0 16 16,-4-1 0-16,1 1 0 0,2 0-208 0,-5-2-32 15,-5 1-16-15,-1-1 0 0,-5 7-224 0,0 0-32 16,3-10-16-16,-3 10 0 0,-4-9-144 0,-1 2 0 15,5 7 144-15,-13-4-144 0,-4 2 128 0,-1 2-128 16,-1 1 128-16,0 3-128 0,-5-3 0 0,1 2 0 0,-1 1 0 0,0-3 0 16,-3-1 0-16,1 2 0 0,0 0 128 0,0-2-128 15,-1 3 144-15,-4-1-144 0,-5 0 192 0,6 0-192 16,8 1 0-16,1-1 0 0,-2 1 0 0,3 1-9152 16,3 0-1728-16</inkml:trace>
  <inkml:trace contextRef="#ctx0" brushRef="#br0" timeOffset="83069.83">16675 5081 6447 0,'-3'-10'576'0,"3"10"-576"16,-3-5 0-16,3 5 0 0,0 0 640 0,0 0 0 0,0 0 16 0,0 0 0 16,0 13-496-16,2-4-160 0,-2-9 0 0,0 0 0 15,-8-15 160-15,3 6-160 0,5 9 128 0,0 0-128 16,0 8 0-16,0-8 0 0,0 0 0 0,0 0 0 16,0 0 0-16,0 0 0 0,0 0 0 0,-7 5 0 15,7-5 464-15,-12-1 112 0,1-6 32 0,-1 2 0 16,1 3-96-16,0 2-32 0,-2 0 0 0,-2 2 0 15,-2 0-96-15,0 1 0 0,-1 0-16 0,-1 2 0 16,-4 0-32-16,1-1 0 0,0 2 0 0,3 0 0 16,0-3-144-16,1 2-16 0,0-2-16 0,2-1 0 15,4-1 0-15,1 2 0 0,-1 0 0 0,2-2 0 16,0 2-160-16,3-3 160 0,7 0-160 0,-10 0 160 16,3-3-160-16,7 3 128 0,0 0-128 0,0 0 128 0,0 0-128 0,0 0 0 15,0 0 0-15,0 0-176 16,0 0-336-16,11 5-80 0,4-1-16 0,-1-1 0 15,0 1 112-15,5-4 32 0,2 0 0 0,-1 0 0 0,0-3 464 0,1 2-144 16,0-1 144-16,2 1 0 0,2-2 0 0,-3 2 0 16,-2 0 0-16,-1 0 0 0,1-2 0 0,-1 2 0 15,0-1 0-15,-4 1 0 0,0-2 0 0,-1 2 128 16,-1 0-128-16,0-2 128 0,-3 1-128 0,1-1 0 16,-11 3 0-16,0 0 0 0,0 0 0 0,0 0 0 15,0 0 0-15,0 0 0 0,0 0 0 0,0 0 0 16,0 0 0-16,0 0 0 0,-9 5 128 0,-3 0 16 15,-2 1 0-15,-3-2 0 0,-2-3 128 0,-1 0 32 16,-7 3 0-16,0-1 0 0,-3 1-64 0,-2-3-16 16,-2 4 0-16,-4-2 0 0,-3-2 112 0,2 3 32 0,1 1 0 0,2 0 0 15,2-5 432-15,4 2 96 0,1 2 0 0,3-2 16 16,0 2-320-16,3-1-64 0,2-3-16 0,1 4 0 16,2 0-512-16,2-1 0 0,2 0 0 0,2 1-6464 15,3 1-1392-15</inkml:trace>
  <inkml:trace contextRef="#ctx0" brushRef="#br0" timeOffset="130309.4">30283 254 4607 0,'0'0'400'0,"0"0"-400"15,0 0 0-15,0 0 0 0,0 0 2528 0,0 0 416 16,0 0 96-16,0 0 16 0,0 0-1696 0,2 11-336 16,-2-11-64-16,0 0 0 0,3 12-384 0,-3-12-80 15,-3 9-16-15,3-9 0 0,-2 11 64 0,2-11 16 0,-5 9 0 0,5-9 0 16,-6 9-16-16,1-1 0 0,-1-2 0 15,0 2 0-15,0 0-224 0,1 2-64 0,-2-1 0 0,1 2 0 16,-1 0-256-16,-1 3 160 0,-1-1-160 0,-1 2 128 16,-1 0-128-16,1 11 0 0,-1 10 0 0,2-6 128 15,-1-8-128-15,1-3 0 0,2-5 0 0,2 0-176 32,-2-1-192-32,2 0-32 0,1-4-16 0,2 1 0 0,2-10-1888 15,0 0-368-15,0 0-80 0</inkml:trace>
  <inkml:trace contextRef="#ctx0" brushRef="#br0" timeOffset="130648.56">30298 285 12895 0,'0'0'576'0,"0"0"112"0,0 0-560 0,0 0-128 16,0 0 0-16,0 0 0 0,0 0 1008 0,0 0 160 15,0 0 48-15,0 0 0 0,0 0-256 0,0 0-64 16,0 0 0-16,0 0 0 0,0 0-176 0,11 6-32 16,-11-6-16-16,8 8 0 0,-8-8-80 0,6 11-16 15,1 0 0-15,-1 0 0 0,-6-11-80 0,7 13-32 0,-1 0 0 0,1 1 0 16,-1 0-272-16,-1 1-48 0,2-3-16 0,0 3 0 15,0 2-128-15,0-1 0 0,-2 1 0 0,2 1 0 16,-1 12 0-16,-1-5 0 0,-1-7 0 0,4-2 0 16,2-2 0-16,1-2-320 0,-6-2 48 0,0 1-7632 15,-1-2-1520-15</inkml:trace>
  <inkml:trace contextRef="#ctx0" brushRef="#br0" timeOffset="130872.77">30180 478 9215 0,'9'4'816'0,"-9"-4"-656"15,0 0-160-15,13-2 0 0,-1 0 1024 0,-1 2 160 16,2 0 32-16,0 0 16 0,2-3-1056 0</inkml:trace>
  <inkml:trace contextRef="#ctx0" brushRef="#br0" timeOffset="135226.44">31315 2021 8287 0,'0'0'368'0,"0"0"80"0,0 0-448 0,0 0 0 16,0 0 0-16,0 0 0 0,0 0 2000 0,0 0 320 15,0 0 64-15,0 0 16 0,0 0-1376 0,-1 11-288 16,1-11-48-16,-4 10-16 0,-1-2-96 0,5-8-32 16,-5 12 0-16,1 1 0 0,-1 1-32 0,-1 7-16 15,0 6 0-15,-2 1 0 0,0-5 16 0,0-1 16 16,-1-1 0-16,0 0 0 0,0-1-400 0,1-2-128 16,-4 0 0-16,2-1 0 0,0-1 0 0,-2-1 0 15,0-2 0-15,2-1 0 0,-1 0 0 0,2-2 0 0,1-2-128 0,2 1 128 31,6-9-800-31,-4 7-64 0,4-7-16 0,0 0-9248 0</inkml:trace>
  <inkml:trace contextRef="#ctx0" brushRef="#br0" timeOffset="135558.6">31319 2042 15839 0,'0'0'704'0,"0"0"128"0,0 0-656 0,0 0-176 16,0 0 0-16,0 0 0 0,0 0 1168 0,0 0 208 16,0 0 32-16,0 0 16 0,0 0-528 0,0 0-96 15,3 11-32-15,-1-1 0 0,1-1-192 0,0 4-32 16,-3-1-16-16,1 9 0 0,-1 4 0 0,0-3 0 15,0-4 0-15,3 0 0 0,-2-1-128 0,-2-4-16 16,1-13-16-16,-6 7 0 0,2 3-208 0,4-10-32 16,2 15-128-16,0-2 192 0,2-2-192 0,1 0 128 15,-5-11-128-15,7 13 0 0,1-4 0 0,0 0 0 16,-8-9 0-16,9 12 0 16,0-6-528-16,-9-6-48 0,0 0-16 0,0 0-7728 15,0 0-1536-15</inkml:trace>
  <inkml:trace contextRef="#ctx0" brushRef="#br0" timeOffset="135813.23">31233 2334 3679 0,'0'0'320'0,"0"0"-320"0,0 0 0 0,0 0 0 16,9 7 2720-16,-9-7 480 0,12 4 80 0,-12-4 32 0,12 2-1440 16,-1 1-272-16,0-4-64 0,1 1-16 0,-2 0-752 0,2 0-160 15,1 0-32-15,1 0 0 0,2-2-576 0,-1 2-192 16,0 0 0-16,0-2 0 0,1 0-144 0,0 1-48 16,-2 0 0-16,2-3-9216 15</inkml:trace>
  <inkml:trace contextRef="#ctx0" brushRef="#br0" timeOffset="136128.76">31618 1887 16527 0,'0'0'352'0,"0"0"80"0,0 0 16 0,0 0 32 0,0 0-480 0,0 0 0 0,0 0 0 0,0 0 0 16,0 0 1168-16,0 0 144 0,2 10 32 0,-2-10 0 15,0 12-576-15,2-1-96 0,-2-1-32 0,0 1 0 16,0-11-320-16,-2 13-80 0,2-3-16 0,0 0 0 15,-1 2-224-15,1-3 144 0,0-9-144 0,3 13 128 16,-1-1-128-16,-2-12-176 0,7 9 48 0,-7-9-7120 16,9 9-1424-16</inkml:trace>
  <inkml:trace contextRef="#ctx0" brushRef="#br0" timeOffset="138184.68">26782 3097 2751 0,'0'0'256'0,"0"0"-256"0,0 0 0 0,0 0 0 15,0 0 2896-15,5-7 544 0,-5 7 96 0,0 0 32 16,0 0-1952-16,0 0-384 0,0 0-80 0,0 0 0 0,0 0-480 16,-6 6-96-16,-3 0 0 0,0 2-16 15,-2 1-400-15,2 2-160 0,0-4 128 0,-1 8-128 16,-3 7 0-16,-6-1 0 0,-5-4 0 0,3 0 0 0,2 0 304 0,4-2-32 15,0 2 0-15,1 0 0 0,-2 0 336 0,1 0 64 16,-1 0 16-16,1 1 0 0,-1 2-288 0,2-2-48 16,0-1-16-16,1 1 0 0,0-3-336 0,2-1 0 15,0 0 0-15,2-1 128 0,0-1-128 0,2-2 0 16,2-2 0-16,5-8-128 16,-2 11-448-16,2-11-96 0,0 0-16 0,0 0-6736 15,0 0-1360-15</inkml:trace>
  <inkml:trace contextRef="#ctx0" brushRef="#br0" timeOffset="138493.07">26738 3100 12895 0,'0'0'576'0,"0"0"112"0,0 0-560 0,9 0-128 0,-9 0 0 0,10 2 0 16,0 1 736-16,-4 2 112 0,-6-5 32 0,4 14 0 15,-1 1-128-15,-1 4-32 0,1 9 0 0,1-2 0 16,-3-2 32-16,0 1 0 0,-1 3 0 0,0-2 0 16,0-2-368-16,3 2-80 0,0 1-16 0,-1-4 0 0,0-1-16 0,1-2 0 15,0-2 0-15,1 0 0 16,-1-1-96-16,-1 0-32 0,1-3 0 0,-2 0 0 0,0-3-144 0,1 1-192 15,-2 0 32-15,0-2 16 16,-2-2-2160-16,2-8-416 0</inkml:trace>
  <inkml:trace contextRef="#ctx0" brushRef="#br0" timeOffset="138725.01">26458 3432 13183 0,'0'0'576'0,"0"0"128"0,0 0-560 0,0 0-144 0,0 0 0 0,15 4 0 16,1 1 624-16,0-1 80 0,-2-1 32 0,0-1 0 15,-1 2-64-15,2 0-16 0,0-1 0 0,7-2 0 16,8 2-496-16,-5-2-160 0,-7 0 0 0,-1 0-8048 15</inkml:trace>
  <inkml:trace contextRef="#ctx0" brushRef="#br0" timeOffset="139041.76">27017 3045 11231 0,'0'0'496'0,"0"0"96"0,0 0-464 0,0 0-128 16,0 0 0-16,0 0 0 0,0 0 0 0,4 11 128 15,-4-11-128-15,1 12 128 0,-2-1-128 0,2 0 176 16,2 4-176-16,-1-2 192 0,-3-1 384 0,2-2 96 16,1 2 16-16,-1 5 0 0,2 5 112 0,-1-4 32 15,1-5 0-15,1-1 0 0,0 0-496 0,0-5-80 16,-4-7-32-16,0 0-5472 0,6 9-1104 0</inkml:trace>
  <inkml:trace contextRef="#ctx0" brushRef="#br0" timeOffset="139280.26">27295 3015 6447 0,'0'0'576'16,"0"0"-576"-16,0 12 0 0,0-3 0 0,1 1 2368 15,-1 2 352-15,0 0 80 0,0 1 16 0,-1 1-1664 0,1 0-320 16,-2 1-64-16,2 2 0 0,2-3-416 0,-2 3-80 16,0 4-16-16,2-3 0 0,1-5-256 0,1 0-272 15,-4-13 48-15,5 10 16 0</inkml:trace>
  <inkml:trace contextRef="#ctx0" brushRef="#br0" timeOffset="140548.37">32697 4878 8287 0,'0'0'736'0,"0"0"-592"16,0 0-144-16,0 0 0 0,0 0 2368 0,0 0 448 15,0 0 96-15,0 0 16 0,0 0-1520 0,-9 6-320 16,1 2-48-16,0 3-16 0,-1 2-320 0,3 1-64 15,-2 2 0-15,-1 1-16 0,-3-1-176 0,0 3-48 16,2-1 0-16,0 2 0 0,-2-4-144 0,0 0-16 16,2-3-16-16,1 2 0 0,-1 0-96 0,1 2 0 15,0-4-128-15,1 1 192 0,0 0-192 0,3-1 0 16,-3 0 0-16,2 0 0 16,-2-4-2464-16,2 1-432 0</inkml:trace>
  <inkml:trace contextRef="#ctx0" brushRef="#br0" timeOffset="140856.46">32730 4869 10127 0,'0'0'448'0,"0"0"96"16,0 0-544-16,1 13 0 0,-1-2 0 0,1 1 0 0,1-3 2352 0,-1 4 352 16,0 0 80-16,-1 2 16 0,0-1-1232 0,2 2-240 15,0-1-48-15,0 4-16 0,-1-5-544 0,1 2-96 16,1-1-32-16,0 2 0 0,1-2-208 0,-2-1-64 16,0-1 0-16,0 0 0 0,1-1-160 0,-1 1-32 15,1-2-128-15,-2 0 192 0,-1-11-192 0,2 10 0 16,-2 2 0-16,0-12-160 15,0 0-2000-15,0 0-400 0,0 0-64 0,-6 13-32 0</inkml:trace>
  <inkml:trace contextRef="#ctx0" brushRef="#br0" timeOffset="141059.54">32627 5081 10591 0,'0'0'464'0,"0"0"112"0,0 0-576 0,0 0 0 0,10 4 0 0,-10-4 0 15,11 1 1488-15,0-2 192 0,1-2 48 0,1 0 0 16,0-3-896-16,0 2-192 0,0 1-16 0,2-1-16 16,-1-2-608-16,0 1-240 0,-1 0 16 0</inkml:trace>
  <inkml:trace contextRef="#ctx0" brushRef="#br0" timeOffset="141390.21">33018 4621 12895 0,'0'0'1152'0,"0"0"-928"16,0 0-224-16,-8 10 0 0,-2 0 2160 0,3 0 384 16,5 3 80-16,-2-1 0 0,-2-1-1024 0,3 2-224 0,0 2-32 0,2-2-16 15,1 0-608-15,-2 3-112 0,1 7-32 16,4-6 0-16,1-4-416 0,-2 0-160 15,-2 1 0-15,4-2 144 0,-4-12-144 0,4 13 0 0,-4-1 0 0,0-12 0 32,1 12-400-32,2-2-64 0,-3-10-16 0,2 10 0 15,-2-10-672-15,0 0-144 0,0 0-32 0</inkml:trace>
  <inkml:trace contextRef="#ctx0" brushRef="#br0" timeOffset="141645.31">33288 4790 15663 0,'0'0'1392'0,"0"0"-1120"15,0 0-272-15,-3 12 0 0,3-1 912 0,0-1 128 16,0-10 32-16,-1 13 0 0,1 1-624 0,-1-1-112 15,1-13-16-15,-3 12-16 0,0-1-304 0,-1-1 160 16,-1-2-160-16,0 0 128 0,-1 0-336 0,-1-2-80 16,0 2-16-16,7-8 0 15,-7 8-1936-15,0-2-384 0</inkml:trace>
  <inkml:trace contextRef="#ctx0" brushRef="#br0" timeOffset="141906.81">33469 4747 7359 0,'0'0'656'0,"0"0"-528"0,0 0-128 0,-1 13 0 16,-2-2 2240-16,3-11 400 0,-1 10 96 0,0 1 16 15,1-11-1392-15,-2 18-272 0,1 5-48 0,0-2-16 16,-1-5-720-16,1-3-160 0,1 0-16 0,0-3-128 0,0-10 0 16,0 12 0-16,0-12 0 0,-1 12 0 15,1-2 0-15,0-10-224 0,0 0 16 0</inkml:trace>
  <inkml:trace contextRef="#ctx0" brushRef="#br0" timeOffset="161164.31">4486 6387 9215 0,'-5'-28'816'0,"1"16"-656"0,-3 4-160 0,2 2 0 16,1-1 3904-16,4 7 736 0,0 0 160 0,0 0 16 15,-2-6-3648-15,2 6-720 0,0 0-160 0,10-4-32 16,-1 0-64-16,7 0-32 0,7 0 0 0,2 1 0 15,-3 3-160-15,3-2 0 0,0-2 0 0,2 1 128 16,2-1-128-16,1 1 0 0,0-1 0 0,2 1 0 16,1 0 0-16,2-1-144 0,4-1 144 0,4 1 0 15,4 0-160-15,8-1 160 0,6 1-128 0,-1-1 128 16,-4-3 0-16,0 3 0 0,2 2 0 0,2-3 0 16,2-1 224-16,14 2 32 0,13 3 0 0,-5-1 0 15,-7-4 64-15,-1 1 0 0,0-1 16 0,8 2 0 16,9 0-144-16,-5 1-16 0,-7-1-16 0,-2 1 0 0,-1-3-160 0,7 1 128 15,7-1-128-15,-3 0 128 0,-7 1-128 0,-4-1 0 16,-5-3 0-16,3 0 0 0,-2 1 128 0,4 1-128 16,4 2 128-16,-5-1-128 0,-9 0 0 0,-3 1 0 15,-2-1 0-15,-2 4 0 16,-1-3-960-16,7 2-256 0,4 2-64 0</inkml:trace>
  <inkml:trace contextRef="#ctx0" brushRef="#br0" timeOffset="173752.28">19759 8119 13823 0,'0'0'1216'0,"0"0"-960"0,3-8-256 0,-1-2 0 15,0 0 1152-15,-2 10 192 0,4-9 48 0,-4 9 0 16,0 0-1520-16,2-7-320 0,-2 7-48 16,3-11-16-16</inkml:trace>
  <inkml:trace contextRef="#ctx0" brushRef="#br0" timeOffset="174397.27">19760 8045 4607 0,'0'0'400'0,"0"0"-400"16,0 0 0-16,-6-4 0 0,-1 1 4752 0,7 3 880 15,0 0 160-15,-9 0 32 0,9 0-3712 0,-8 1-768 16,8-1-128-16,-6 6-48 0,6-6-784 0,-7 11-176 15,2 2-16-15,1 0-16 0,0 0-176 0,0 0 160 16,1 4-160-16,-1-1 160 0,1 0-160 0,-1 1 0 16,0 0 0-16,-5-2 0 0,-7 2 0 0,2 1 0 15,2-2 0-15,3 0 0 0,1-1 0 0,2-2 128 16,-1 2-128-16,1-2 0 0,-1 1 192 0,1-3-64 16,1-2 0-16,-2-2 0 0,1 0 224 0,6-7 32 15,-4 12 16-15,4-12 0 0,0 0 80 0,0 0 16 0,0 0 0 0,0 0 0 16,0 0 0-16,5-6 0 0,1-4 0 0,2-2 0 15,1 1-240-15,3-6-32 0,0-2-16 0,6 0 0 16,7-2-80-16,-4-1 0 0,-4 1-128 0,-3 0 192 16,-1-1-192-16,1 2 0 0,1 2 0 0,-1 1 0 15,0 2 0-15,-1 1 0 0,0 3 0 0,1 2 0 16,-1 2 128-16,0 1-128 0,-2 3 176 0,1-1-176 16,-12 4 192-16,13 0-192 0,-1 0 192 0,-2 1-192 15,1 2 416-15,-1 1-32 0,-10-4 0 0,11 6 0 16,-4 2-384-16,1 0-144 0,-1 2 0 0,-1 0 0 15,-1 0 144-15,-1 3 128 0,0-1-128 0,0 0 176 16,-4-12-176-16,3 13 128 0,-1-2-128 0,1-2 128 16,-3-9-128-16,0 0 0 0,3 11 144 0,-3-11-144 15,0 0 0-15,0 0 144 0,0 0-144 0,0 0 0 0,10 0 176 0,-1-4-176 16,0-3 160-16,0 0-160 0,-1-2 160 0,0-1-160 16,0 3 160-16,-2-5-160 0,1 1 0 0,-1 1 128 15,1 0-128-15,-1-4 0 0,1 1 0 0,2 0 0 16,2-1 0-16,-2 0 0 0,-4-2 0 0,4 3 0 15,1 0 0-15,6 3 0 0,5 2 0 0,-3 0 0 16,-5 4 0-16,-1-5 0 0,-2-7 128 0,2 8 0 16,-1 3-128-16,-1 5 192 0,0-1-192 0,1 7-208 15,-1 5 32-15,1-2 16 0,-1-2 160 0,1-1 0 16,-2 1 0-16,0 0 0 0,-1 2 0 0,-1 2-128 0,1 2 128 16,-1 0 0-16,-1 0 0 0,1 4 0 15,-1-3 0-15,0 3 176 0,-3 2-176 0,1-5 0 0,0 2 0 16,2-2 128-16,-3-1-128 0,1-1 0 0,2 1 0 0,-4-2 128 15,1 1-128-15,-3-12 0 0,1 11 0 0,2-1 0 16,-1 0-336-16,-2-10 0 0,0 0 0 0,3 11 0 31,-3-11-1680-31,0 0-336 0,0 0-64 0,0 0-12704 0</inkml:trace>
  <inkml:trace contextRef="#ctx0" brushRef="#br0" timeOffset="175096.56">20609 8120 23615 0,'0'0'512'0,"0"0"128"0,0 0 0 0,0 0 16 0,0 0-528 0,0 0-128 16,0 0 0-16,0 0 0 0,-6-2 0 0,6 2 0 16,0 0 0-16,0 0 0 0,0 0 0 0,0 0 0 15,-6-7 0-15,6 7 128 0,-6-5-128 0,6 5 0 16,0 0 0-16,-8-2 0 0,8 2 0 0,-10 0 0 16,2 3 128-16,0 1-128 0,0 0 288 0,-1 1-32 15,0 0 0-15,1 2 0 0,0-1 64 0,0 4 16 0,1-4 0 0,0 2 0 16,3 0 16-16,-1 0 0 0,0 1 0 0,1 1 0 15,4-10-80-15,-4 12-16 0,3 0 0 0,1-3 0 16,0-9-128-16,4 11-128 0,-1 0 192 0,3-3-192 16,-6-8 192-16,10 10-64 0,1-3 0 0,-1-2-128 15,0-1 208-15,2-2-64 0,0 0-16 0,1-1 0 16,1-1-128-16,1 0 160 0,-2 0-160 0,1 0 160 16,0-3-160-16,-1 1 0 0,-1-2 0 0,-1 0 128 15,-1 0-128-15,6 0 128 0,2-1-128 0,-3 1 128 16,-4-3-128-16,-3 1 0 0,-8 6 144 0,6-8-144 15,-2-2 128-15,-4 10-128 0,1-9 160 0,1-2-160 16,-2 11 288-16,0-10-32 0,1 1-16 0,-1 2 0 16,0 7 80-16,-3-12 32 0,0 4 0 0,-7 2 0 0,-4 2-48 15,2-2-16-15,2 3 0 0,10 3 0 0,0 0-32 0,0 0-16 16,-9-3 0-16,9 3 0 0,0 0-96 0,0 0-16 16,0 0 0-16,0 0 0 0,0 0 96 0,0 0 16 15,0 0 0-15,0 0 0 0,0 0 176 0,0 0 32 16,19 3 16-16,-3 1 0 0,-4-2-16 0,-2 1-16 15,-1 1 0-15,2 1 0 0,-11-5-176 0,11 8-48 16,1 0 0-16,0 0 0 0,-2-1-80 0,-1 4 0 16,-1-1-128-16,1 2 192 0,1-4-192 0,-1 2 0 15,-3 1 0-15,2-1 0 0,-1 1 0 0,-1-1 0 16,1-1 0-16,-1-1-160 16,1-2-240-16,0 2-48 0,-7-8-16 0,11 8 0 15,-11-8-544-15,10 8-96 0,1-2-32 0,-11-6 0 16,0 0-1808-16,11 3-352 0,0-6-80 0,-11 3-4736 0,0 0-944 0</inkml:trace>
  <inkml:trace contextRef="#ctx0" brushRef="#br0" timeOffset="176348.8">21338 8171 13535 0,'0'0'592'0,"0"0"128"0,0 0-576 0,-7 5-144 15,7-5 0-15,0 0 0 0,0 0 544 0,0 0 80 16,0 0 16-16,0 0 0 0,0 0 128 0,0 0 48 15,0 0 0-15,0 0 0 0,0 0 336 0,0 0 80 16,0 0 16-16,0 0 0 0,0 0-400 0,-1 8-80 16,1-8 0-16,0 0-16 0,0 0-304 0,0 0-64 15,1 8-16-15,-1-8 0 0,0 0-112 0,0 0-32 16,0 8 0-16,0-8 0 0,0 0-96 0,0 0-128 16,0 0 176-16,2 7-176 0,-2-7 128 0,0 0-128 15,5 11 0-15,1-1 0 0,-6-10 176 0,7 12-176 16,-1-3 160-16,1 3-160 0,1 0 320 0,0-1-48 15,-2 0 0-15,2 1 0 0,0-2-16 0,0 2 0 0,-2-1 0 16,-6-11 0-16,7 16-64 0,-2-2 0 0,-2 2-16 16,-1-4 0-16,-2 1-48 0,-1 9-128 0,-2 8 192 0,-1-3-64 15,0-8 16-15,-1-2 0 0,-1-2 0 0,-1 0 0 16,-2-2-144-16,0 0 192 0,1 1-192 0,-2-2 192 16,-1-2-192-16,1-2 160 0,-1-2-160 0,1 1 160 15,-1-2-160-15,-7 0 0 0,-9-2 0 0,5 0 128 31,5-3-592-31,1 0-128 0,-1-4-32 0,0-1-13456 0</inkml:trace>
  <inkml:trace contextRef="#ctx0" brushRef="#br0" timeOffset="176560.13">21286 7793 23951 0,'-28'-12'1056'0,"17"7"224"0,3 0-1024 0,-1 1-256 15,-2 0 0-15,11 4 0 0,0 0 3328 0,0 0 624 16,0 0 112-16,0 0 32 16,0 0-4096-16,0 0-832 0,0 0-144 0,13 6-15200 0</inkml:trace>
  <inkml:trace contextRef="#ctx0" brushRef="#br0" timeOffset="182075.84">22506 8003 21823 0,'0'0'960'0,"0"0"208"0,0 0-928 0,0 0-240 15,0 0 0-15,0 0 0 0,0 0 864 0,0 0 128 16,5 10 32-16,-5-10 0 0,0 0 32 0,7 15 16 15,-2-4 0-15,0 1 0 0,0 0-416 0,1 0-80 16,-1-2 0-16,1 2-16 0,-2-1-240 0,2 1-64 16,-1 0 0-16,1 1 0 0,1 0 0 0,-2-1 0 15,-2 2 0-15,2-1 0 0,0-3 0 0,0 1-16 16,-1-1 0-16,0-1 0 0,-4-9 16 0,5 10 16 16,2-3 0-16,-7-7 0 0,0 0-32 0,8 7-16 15,-2-3 0-15,-6-4 0 0,0 0 64 0,0 0 16 16,11-1 0-16,-2-6 0 0,-1-1-48 0,-2 0-16 15,2 1 0-15,-2-5 0 0,1 0 16 0,-1 0 16 16,0-1 0-16,0-1 0 0,1 0-112 0,-1-2-32 0,-2-4 0 16,0 3 0-16,1-3-128 0,2 1 160 15,-2 1-160-15,0 2 160 0,0-2-160 0,1 0 0 0,-2-7 144 0,-2 7-144 16,-1 0-160-16,1 7-96 0,-1 5-32 0,-1 6 0 31,3-7-688-31,-3 7-144 0,0 0-32 0,0 0 0 16,0 0-2608-16,0 0-528 0</inkml:trace>
  <inkml:trace contextRef="#ctx0" brushRef="#br0" timeOffset="182496.64">23022 8028 20207 0,'0'0'896'0,"0"0"192"15,0 0-880-15,0 0-208 0,0 0 0 0,0 0 0 16,0 0 864-16,0 0 128 0,0 0 32 0,0 0 0 0,0 0 48 0,0 0 16 15,0 0 0-15,0 0 0 0,0 0-880 0,-11 5-208 16,-1 1 0-16,0 2 0 0,0 0 496 0,3 0 48 16,-2 0 16-16,0 2 0 0,1 0-384 0,-3 1-176 15,-4-2 160-15,1 0-160 0,3 2 144 0,4 0-144 16,9-11 128-16,-4 12-128 0,0-2 0 0,3 0 0 16,1-10 0-16,9 10 0 0,7-1 0 0,-3-1 128 15,-2-2-128-15,1 1 0 0,0 0 128 0,-2-1-128 16,-1-5 0-16,3 5 128 0,2-6 0 0,1 0-128 15,-1-3 192-15,3 2-64 0,0-2 160 0,0 0 32 16,-1 0 0-16,-1-5 0 0,0 2-128 0,-2 0-32 16,0-1 0-16,0 0 0 0,-3-4-160 0,1 2 160 0,-2-1-160 0,-2 1 160 15,0-5-160-15,-2 3 160 0,0-1-160 0,-2 0 160 16,-2 1-160-16,-2-1 0 0,-2-1 144 0,0 1-144 16,-3 0 0-16,0 1 0 0,-2-1 0 0,1-6 0 15,0-8-160-15,-2 3-96 0,-2 10-32 0,1 3 0 16,-2-1-96-16,1 5 0 0,0 1-16 0,-1 2 0 31,0 2-496-31,2 0-80 0,-1-1-32 0,2 1 0 16,9 1-1360-16,0 0-256 0</inkml:trace>
  <inkml:trace contextRef="#ctx0" brushRef="#br0" timeOffset="182777.29">23470 7726 28447 0,'0'0'1264'0,"0"0"256"0,0 0-1216 0,-11 12-304 16,-8-3 0-16,7 2 0 0,7 0 608 0,2 1 64 16,2 1 16-16,-1 2 0 0,1-1-144 0,1 2-32 15,1 3 0-15,6-1 0 0,3 3-272 0,-1 5-64 16,-2 3-16-16,-1-2 0 0,0-2-160 0,0-3 0 15,1-1 0-15,-1 0 0 0,-1-5 0 0,1-1 128 16,-2 1-128-16,0-2 0 0,1-2 0 0,-1 1 0 16,-4-13 0-16,5 8 0 15,0-2-736-15,-5-6-80 0,0 0-16 0,0 0-8544 0,0 0-1712 16</inkml:trace>
  <inkml:trace contextRef="#ctx0" brushRef="#br0" timeOffset="183001.16">23193 7839 15663 0,'0'0'688'0,"0"0"144"0,0 0-656 0,0 0-176 0,0 0 0 0,0 0 0 16,0 0 4736-16,9-6 928 0,2 2 176 0,0 0 48 15,1 2-4736-15,2-2-928 0,2 0-224 0,4 0 0 16,2 0 0-16,3 0 0 0,1 2 0 0,5-2 0 0,8 0-256 0,-2 1-112 15,-6-1-16-15,-4 2-16 16,1 0-2624-16,-4 1-528 0,6-4-96 0,-6 2-32 0</inkml:trace>
  <inkml:trace contextRef="#ctx0" brushRef="#br0" timeOffset="183409.73">23921 8003 11967 0,'0'0'1072'0,"0"0"-864"16,0 0-208-16,0 0 0 0,0 0 2128 0,0 0 384 16,0 0 80-16,0 0 16 0,0 0-1424 0,0 0-288 15,0 0-48-15,0 0-16 0,0 0-208 0,15-4-48 0,6 0-16 0,-4-6 0 16,-5-6-64-16,1 2-16 0,-1 1 0 0,1 2 0 16,0 2 48-16,0-1 16 0,-2-2 0 0,1 1 0 15,0 1-48-15,0 0-16 0,-2 0 0 0,0 0 0 16,-2 0-160-16,-1 0-16 0,-5 1-16 0,1 3 0 15,-3 6-288-15,0 0 160 0,0-11-160 0,-1 4 128 16,1 7-128-16,-7-8 0 0,-2 2 0 0,0 4 0 16,-1 1 0-16,-2 3 0 0,-3 2-144 0,0 1 144 15,-1 2-128-15,-7-1 128 0,-10 3 0 0,4 1 0 16,7 0 0-16,3 0 0 0,-1 0 0 0,2 4 0 16,2-1 0-16,3 1 0 0,0 2 0 0,1 5 0 15,1 7 368-15,2-5 16 0,2-5 16 0,1-1 0 16,-1-2-400-16,3 1 0 0,2 0-192 0,0-2 192 15,2-1 0-15,4 1 192 0,1-3 0 0,3 1 0 0,3-2 128 0,3 1 16 16,3-1 16-16,2-1 0 0,4-2-128 0,8-3-32 16,9-2 0-16,1 3 0 0,-5 1-464 0,1-5-112 15,-2-1 0-15,0 0-10192 16,0-1-2032-16</inkml:trace>
  <inkml:trace contextRef="#ctx0" brushRef="#br0" timeOffset="190132.28">9916 6425 11967 0,'-9'-5'1072'0,"-3"-3"-864"0,-1-5-208 0,0 3 0 16,0 5 1808-16,-1 6 320 0,-1 9 64 0,1-1 16 16,0-3-1536-16,1-2-304 0,2-1-64 0,1 0-16 15,-2-2-288-15,12-1 160 0,-9 3-160 0,9-3 128 16,0 0-128-16,0 0 0 0,0 0 0 0,0 0 0 15,0 0 0-15,0 0 128 0,0 0-128 0,0 0 0 0,0 0 496 0,0 0 16 16,0 0 0-16,12 3 0 0,-12-3 384 0,13 4 64 16,-2-4 32-16,1 1 0 0,0 0-272 0,1 0-48 15,1-1-16-15,1 0 0 16,-1 0-304-16,8 3-64 0,7-3-16 0,0 0 0 0,-1-4 48 0,2 3 16 16,1 0 0-16,2 1 0 0,0 0-96 0,1-3-32 15,-2 0 0-15,3-5 0 0,2-12-208 0,3 5 144 16,3 6-144-16,6 1 128 0,1 3 64 0,0 3 16 15,-3-5 0-15,0 4 0 0,-2 1 64 0,0 2 16 16,-5 0 0-16,2 2 0 0,1 1 48 0,3-2 16 16,2 2 0-16,7 0 0 0,6-1-112 0,-1-2-32 15,-4 0 0-15,-3 0 0 0,-2-1-16 0,-1 1 0 16,1 0 0-16,2 1 0 0,3-1-16 0,4 0-16 0,4 0 0 0,-4 0 0 16,-5-1 32-16,-3 0 0 0,-3 1 0 0,0 0 0 15,-3 1-16-15,3 1 0 0,0 1 0 0,5 0 0 16,2-1-176-16,-3 6 160 0,-2 4-160 0,-3-2 160 15,-3-2-160-15,-1-1 192 0,-2-2-192 0,2-3 192 16,0-3-64-16,8-2-128 0,8 1 192 0,-1 2-64 16,-5 0 64-16,-2 2 0 0,-4-2 0 0,-2 0 0 15,-2 0-16-15,0 0 0 0,2-2 0 0,1-3 0 16,1-8-16-16,4 3 0 0,4 7 0 0,-2 0 0 16,-5-2-160-16,-3 2 128 0,-6-1-128 0,-1 3 128 15,1 0-128-15,-1 1 0 0,0 0 0 0,1 0 0 16,4 1 0-16,5 0 128 0,2-1-128 0,-2 0 0 15,-2-2 0-15,-1 0 0 0,-2 1 0 0,-2-2 0 16,-3 0 0-16,0-1 128 0,1 1-128 0,2 0 0 0,2-1 192 16,3 1-64-16,4 0 0 0,-1-1 0 0,-3-1 48 0,-3 0 0 15,-4-1 0-15,0 4 0 0,-4 0-176 0,1-3 192 16,-1 4-192-16,2-3 192 0,2 3-192 0,6 1 0 16,3-2 144-16,0 0-144 0,-2-2 0 0,-2 1 0 15,-2 1 0-15,0 2 0 0,-4-3 0 0,0-1 0 16,-1 2 0-16,1-1 128 0,1-2-128 0,3 1 0 15,2 0 0-15,5 0 0 0,2-1 0 0,-3 0 176 16,-4-1-176-16,-4 2 192 0,-3-1-192 0,-3 1 0 16,-2 2 0-16,-2-2 0 0,-2 0 0 0,0 1 0 15,-2-1 0-15,2 0 0 0,-2 2 0 0,2-1 160 16,-2 1-160-16,4 0 160 0,3 1-160 0,-2 0 0 16,-5 2 0-16,0-1 0 0,-3 0 0 0,-3 1 0 15,-2 1 128-15,1-2-128 0,-3 1 0 0,-2-1 0 0,0 0 0 0,-1 0 0 16,-1-1 0-16,-1-2 128 0,0 3-128 0,-2 0 0 15,-10 0 0-15,11 0 0 0,-1-1 0 0,-10 1 0 16,0 0-176-16,0 0-112 0,0 0-32 0,0 0-12736 16,0 0-2560-16</inkml:trace>
  <inkml:trace contextRef="#ctx0" brushRef="#br0" timeOffset="-193430.72">5523 9788 6447 0,'0'0'576'0,"0"0"-576"16,0 0 0-16,0 0 0 0,0 0 2240 0,0 0 352 16,-2-10 64-16,2 10 16 0,-4-7-1232 0,4 7-240 15,-4-8-48-15,4 8-16 0,-6-5-560 0,-1 2-128 16,1-2 0-16,-3 3-16 0,-3 0-304 0,0 2-128 16,1-1 128-16,-2 1-128 0,-2 1 0 0,-2 1 128 15,-2 0-128-15,-4-1 0 16,-1-1-272-16,-4 4-144 0,-3-1-32 0,-4 1 0 0,-3-3 976 0,-8 4 192 15,-7-1 48-15,1 2 0 0,1 4-448 0,3 0-64 0,1-2-32 0,1 1 0 16,1 0 160-16,0-1 16 0,1 1 16 0,-10-1 0 16,-8 0-80-16,6 2-16 0,6 2 0 0,3 1 0 15,0-1-192-15,3-1-128 0,5 0 128 0,2 1-128 16,4 1 0-16,-1 0 0 0,-2-3 0 0,1 3 0 16,-1 3 0-16,-3 1 0 0,-4 0 0 0,2 2 0 15,5 6 0-15,0-3 0 0,3-6 0 0,3-3 0 16,5-1 0-16,1-1 128 0,4 0-128 0,1-2 176 15,5-1 176-15,1-4 32 0,1-1 16 0,2 3 0 16,-1-1-32-16,11-5-16 0,-8 4 0 0,8-4 0 16,-9 5-32-16,9-5-16 0,-6 5 0 0,6-5 0 0,0 0-112 0,-4 11-32 15,1-4 0-15,2 3 0 0,1 0-160 0,1 0 128 16,-1 3-128-16,3 1 128 0,0 1-128 0,-1 0 0 16,1 1 0-16,2 3 0 0,0 0 0 0,0 2 0 15,1 1 0-15,0 3 0 0,2 4 0 0,0 9 0 16,0 11 144-16,-2 1-144 0,2-3 0 0,-2 1 144 15,1 1-144-15,1 2 0 0,-2 1 0 0,2 6 0 16,0 4 0-16,0 10 0 0,0 9 0 0,-1-3 0 16,3-6 0-16,-1 1 0 0,0-3 192 0,-1 11-64 15,-4 8 0-15,1-5-128 0,1-1 416 0,1-5-32 16,-2 0 0-16,2 8 0 0,-2 8-64 0,-4-3-32 16,-4-2 0-16,1-4 0 0,-1-5-288 0,-1 8 128 15,-1 4-128-15,-1-3 0 0,-1-11 176 0,3-4-176 0,0-7 160 16,0 1-160-16,-1-3 192 0,2 8-48 0,2 6-16 15,-1-6 0-15,-2-10-128 0,1-6 0 0,0-6 0 0,1-4 0 16,-1-2 128-16,2 0-128 0,0-1 128 0,-1 7-128 16,1 4 0-16,1-3 128 0,-1-7-128 0,1-4 0 15,1-3 144-15,-1-5-144 0,0-5 160 0,3-2-160 16,1-1 160-16,-3-3-160 0,-2-3 160 0,1-4-160 16,0 0 320-16,2-1-16 0,1 0-16 0,-2 1 0 15,-1-2 16-15,-1 0 0 0,1 0 0 0,0 0 0 16,0-2-160-16,0 1-16 0,-2-1-128 0,1 0 192 15,1 1-16-15,0 4-16 0,-1 5 0 0,0-2 0 16,-2-3 0-16,2-2 0 0,1-2 0 0,1-3 0 16,0 1-160-16,-1-10 192 0,-1 11-192 0,1-1 192 15,1 1-192-15,-1-11 192 0,0 0-192 0,0 0 192 0,5 9-192 0,-5-9 0 16,0 0 0-16,0 0 0 0,10 2 0 0,-10-2 208 16,10 0-48-16,2-1-16 0,1-3 240 0,2-2 64 15,4-2 0-15,3 1 0 0,5-3-80 0,3 1-16 16,3 1 0-16,-2-1 0 0,0 0-160 0,2-6-48 15,1-4 0-15,0 1 0 0,0 2-144 0,1 2 0 16,3 1 0-16,1 1 0 0,1 0 0 0,10 0 0 16,6-2 128-16,-1 2-128 0,-5-1 0 0,-1 2 0 15,-5-1 144-15,-1-1-144 0,-1 1 128 0,-2 0-128 16,2 1 128-16,0 0-128 0,2 1-128 0,5-1-112 16,5 2-16-16,-3 3-13088 15,-7 0-2624-15</inkml:trace>
  <inkml:trace contextRef="#ctx0" brushRef="#br0" timeOffset="-165202.62">14865 12903 3679 0,'0'0'320'0,"0"0"-320"0,0 0 0 0,0 0 0 16,0 0 3376-16,-9 3 592 0,9-3 128 0,0 0 32 15,0 0-2368-15,0 0-480 0,-9 5-80 0,9-5-32 16,-9 6-496-16,9-6-96 0,0 0-32 0,0 0 0 16,0 0-112-16,0 0-32 0,-7 5 0 0,7-5 0 15,0 0 144-15,0 0 32 0,0 0 0 0,0 0 0 16,0 0 192-16,0 0 64 0,0 0 0 0,0 0 0 0,0 0-256 16,0 0-64-16,0 6 0 0,0-6 0 0,4 7-176 0,-4-7-32 15,0 0-16-15,8 5 0 0,0-2 16 0,-8-3 0 16,10 2 0-16,-1 1 0 0,-9-3-16 0,13 0 0 15,-1 0 0-15,-2 0 0 0,1 0-32 0,1 0 0 16,2-2 0-16,0 1 0 0,-1 1 0 0,2-1 0 16,-1-2 0-16,2 2 0 0,-1-3-32 0,2 1-16 15,0-2 0-15,3 1 0 0,-1 0-48 0,2 1-16 16,-1-1 0-16,1 1 0 0,1 2-144 0,0-1 192 16,0 4-192-16,0-6 192 0,-2-4-192 0,3 1 0 15,3 4 144-15,0 1-144 0,0 1 176 0,2-2-48 16,-1 2 0-16,1 0 0 0,-1 1 192 0,0-2 48 15,1-2 0-15,-1-1 0 0,0 1-160 0,2 0-16 0,1 1-16 0,0 0 0 16,0-2-176-16,1 3 192 0,2 0-192 0,0 1 192 16,-1 2-64-16,-2 1-128 0,-4 1 192 0,0 1-64 15,0-1-128-15,-2 0 0 0,-3 1 144 0,-2 0-144 16,0 0 240-16,-3-4-32 0,-1-2 0 0,-1 2 0 16,0 1 48-16,1-4 16 0,-1-2 0 0,2 2 0 15,-1-2-80-15,1 1-32 0,0 0 0 0,1 2 0 16,0-1-32-16,0 1 0 0,0-1 0 0,1 0 0 15,0-1-128-15,-1 1 0 0,-1 0 0 0,-2-1 128 16,-2 3-128-16,-1 1 160 0,1-2-160 0,-12 2 160 16,11 4-160-16,-11-4 0 0,10 7-160 0,-1-1 160 15,-9-6-992 1,7 13-96-16,-1 3-32 0,-12 1-18240 0</inkml:trace>
  <inkml:trace contextRef="#ctx0" brushRef="#br0" timeOffset="-160029.84">15532 14107 5519 0,'0'0'240'0,"0"0"64"0,0 0-304 0,0 0 0 16,0 0 0-16,0 0 0 0,0 0 2496 0,0 0 432 16,0 0 80-16,0 0 32 15,-6-5-2784-15,6 5-544 0,0 0-112 0,0 0-32 16,-8 0-208-16,8 0-32 0,-12-2-16 0,12 2 0 0,0 0 992 0,0 0 192 15,0 0 32-15,-7 0 16 0,7 0 928 0,-8 0 176 16,8 0 32-16,0 0 16 0,-9 0-384 0,9 0-80 0,-9 3-16 0,9-3 0 16,-11 4-16-16,2 0-16 0,1 1 0 0,-1-1 0 15,0-2-224-15,0 4-64 0,-2-4 0 0,2 2 0 16,9-4-128-16,-13 4-16 0,-4-1-16 0,0-1 0 16,-1 1-160-16,1-2-16 0,3 2-16 0,1-3 0 15,0 0-208-15,2 0-32 0,2 0-16 0,9 0 0 16,0 0 64-16,0 0 16 0,0 0 0 0,0 0 0 15,0 0-96-15,0 0-16 0,0 0 0 0,0 0 0 16,0 0 32-16,0 0 0 0,0 0 0 0,13 2 0 16,4 2 0-16,-1-2 0 0,-1 2 0 0,2-1 0 15,2 3-96-15,-2-1 0 0,-2-1-16 0,2 0 0 0,3 0-16 16,1-2 0-16,-2 1 0 0,2-2 0 0,-1 0 48 0,0 2 16 16,3 0 0-16,-1-3 0 0,0 1-224 0,1-1 176 15,3 0-176-15,2 1 160 0,2 1 48 0,2-1 16 16,2-1 0-16,4 0 0 0,4-3-64 0,-2 1-16 15,-1-1 0-15,-1 0 0 0,-5 1 48 0,-1-1 16 16,0 1 0-16,-2 0 0 0,-2 2-208 0,1 0 0 16,-2-5 0-16,1 4 0 0,0 1 0 0,2 0-208 15,2 0 32-15,-1 0 16 0,0 1 160 0,1 0 0 16,-3-1 0-16,1 4 0 0,-5-4-288 0,1 3 32 16,0 1 0-16,-1-3 0 15,-4 2-272-15,0-1-48 0,-2 0-16 0,0 0 0 16,-2 1-1296-16,-2-1-256 0,0 1-48 0,-1 2-9232 0,0-1-1840 15</inkml:trace>
  <inkml:trace contextRef="#ctx0" brushRef="#br0" timeOffset="-132046.05">19848 10752 21471 0,'0'0'960'0,"0"0"192"0,0 0-928 0,0 0-224 15,0 0 0-15,0 0 0 0,0 0 272 0,0 0 16 16,0 0 0-16,0 0 0 0,0 0-288 0,0 0 0 15,0 0 0-15,0 0 0 0,-9-1-256 0,9 1 0 16,-11 1 0-16,2 2 0 0,1 1 48 0,-1 0 0 0,-3 0 0 0,2 1 0 16,-2 1 208-16,1 1 0 0,-4 1 0 0,0 0 0 15,-2-1 480-15,-2 4 32 0,0 1 16 0,-2-3 0 16,-4 0 416-16,2 1 80 0,-2 1 0 0,1-1 16 16,0 2-352-16,2-2-80 0,1 1-16 0,0 2 0 15,0 2-400-15,1-2-64 0,2 2-128 0,1 2 176 16,0 0-176-16,2-2 0 0,-1 1 0 0,3 2 0 15,-1 2 0-15,1-1 0 0,1 1 0 0,-1-1 0 16,-2-6 0-16,1 0 0 0,-3-1 0 0,3 0 0 16,1 1 0-16,0-1 0 0,-2-1 144 0,1 1-144 15,0 0 0-15,-2 1 128 0,0 0-128 0,1 1 0 16,-2 2 0-16,1 0 128 0,-1 1-128 0,0 0 0 0,-1-1 0 0,1 1 0 16,1-2 0-16,2 0 0 0,0 1 0 0,1 1 0 15,0-1 0-15,1-1 0 0,0 1 0 0,2 0 0 16,1 1 0-16,1-3 0 0,0 3 0 0,-1 1 0 15,0 3 0-15,0-2 0 0,1-3 0 0,0-2 0 16,-1 0 0-16,2-1 0 0,1 0 0 0,-2-3 0 16,0 0 0-16,0 1 128 0,1 1-128 0,-1-5 0 15,-1 3 0-15,1-3 128 0,0 1-128 0,1 0 0 16,1 0 0-16,6-8 0 0,-5 9 0 0,-1 0 0 16,-1-2 128-16,7-7-128 0,-7 6 208 0,7-6-16 15,-6 5-16-15,6-5 0 0,0 0 16 0,-10 3 0 16,10-3 0-16,0 0 0 0,0 0 64 0,0 0 0 15,-9 0 16-15,9 0 0 0,0 0 80 0,0 0 16 0,-5-8 0 16,5 8 0-16,0 0 16 0,-1-13 0 0,1 0 0 16,0 0 0-16,0 0-64 0,0 0-16 0,1 0 0 0,3 0 0 15,1 0-160-15,0-1-16 0,-1-3-128 0,2 0 192 16,-2-7-192-16,2 6 176 0,1 1-176 0,-2 0 160 16,-1 0-160-16,1 1 0 0,0 2 144 0,0 1-144 15,1 0 0-15,-1 3 0 0,-1-2 0 0,0 4 0 16,-2-4 0-16,1 3 128 0,-3 9-128 0,2-9 0 15,-2 9 0-15,0 0 0 0,0 0 0 0,0 0 0 16,0 0 0-16,0 0 0 0,0 0 0 0,0 0 0 16,0 0 0-16,0 13 0 0,-1 0 0 0,1 0 0 15,-1 4 0-15,-1 0 0 0,1-1 0 0,-1-1 0 16,0 4 0-16,1 1-128 0,-2 5 128 0,1-3 0 0,-1-3 0 16,1-1 0-16,-4 0 0 0,2 0 0 0,2 1 0 0,-2-4 0 15,-3 1 0-15,2 1 0 0,0 1 0 0,1-2 0 16,-1-2 0-16,0-1 0 0,2 0 0 0,-1-1 144 15,0 0-144-15,0-3 0 0,0 0 320 0,4-9-32 16,0 0-16-16,0 0 0 0,0 0 176 0,9 10 16 16,3-2 16-16,0-4 0 0,0-4 0 0,-1-1 0 15,2-7 0-15,4 4 0 0,6 3-112 0,1-3-32 16,0 0 0-16,3-1 0 0,4-1-336 0,5 0 0 16,0-2 0-16,6-1 128 15,4 1-1872-15,-1-4-368 0,-1 1-80 0</inkml:trace>
  <inkml:trace contextRef="#ctx0" brushRef="#br0" timeOffset="-109454.98">30085 6033 10127 0,'0'0'896'0,"0"0"-704"0,0 0-192 0,0 0 0 16,0 0 1520-16,0 0 272 0,0 0 48 0,0 0 16 15,-4-9-432-15,4 9-80 0,0 0 0 0,0 0-16 16,-2-9-240-16,2 9-32 0,-4-9-16 0,4 9 0 15,0 0-16-15,0 0-16 0,-6-6 0 0,6 6 0 16,-9-2-96-16,0 0-16 0,-2 2 0 0,2 4 0 16,0 2-32-16,-1 1-16 0,-1 1 0 0,-1 5 0 15,1 2-176-15,-4 1-32 0,-2 3-16 0,-5 3 0 16,-6 0 0-16,-1 3 0 0,-1 2 0 0,-1 2 0 0,-1 2 16 16,2 8 0-16,-1 7 0 0,1 1 0 0,-1-2-32 0,-1-1 0 15,1-7 0-15,0 1 0 0,-2-1-96 0,-2-1-32 16,-4 1 0-16,-4 2 0 0,-4 1-224 0,-1 7-32 15,0 9-16-15,5-6 0 0,5-6-208 0,6-6 176 16,5-7-176-16,2-5 160 0,2-2-32 0,1-3-128 16,1-5 192-16,0 0-64 0,3-3-128 0,1-1 0 15,1-3-192-15,3-4 192 16,1-1-2544-16,3-1-384 0,9-3-80 0</inkml:trace>
  <inkml:trace contextRef="#ctx0" brushRef="#br0" timeOffset="-106596.83">27808 6514 16575 0,'0'0'368'0,"0"0"80"0,0 0 0 0,0 0 16 0,-8 5-464 0,8-5 0 15,-9 5 0-15,9-5 0 0,0 0 1728 0,-4 11 256 16,-1-2 64-16,5-9 0 0,-1 12-832 0,1-2-144 16,0-10-48-16,1 13 0 0,4 0-816 0,-1-1-208 15,-2 0 0-15,0-1 0 0,2 2 864 0,-1 3 128 16,-3-3 32-16,4 1 0 0,1 2-832 0,-1 0-192 0,-4-1 0 0,1 4 0 15,2-2 0-15,-2 2 0 0,-1-3 0 0,0-1 0 16,3 0 0-16,-2-1 0 0,-1 2 0 0,0-2 0 31,0-1-1600-31,0-4-352 0,0-9-80 0,0 0-16 0</inkml:trace>
  <inkml:trace contextRef="#ctx0" brushRef="#br0" timeOffset="-106193.16">27751 6424 20271 0,'0'0'448'0,"0"0"80"0,0 0 32 0,0 0 16 0,0 0-576 0,0 0 0 15,6-7 0-15,-6 7 0 0,11-5 928 0,-11 5 80 16,0 0 16-16,0 0 0 0,12-2 0 0,-1 0 0 15,0 2 0-15,-2 3 0 0,-9-3-832 0,12 6-192 16,-1-4 0-16,1 4 0 0,0 6 0 0,0-2 0 16,-1 0 0-16,0 0 0 0,-2 2 0 0,0-1 0 15,-1 3 0-15,1-3 0 0,0 1 0 0,-1 1 0 16,0 0 0-16,1 1 0 0,-1 2 0 0,-2-2 0 16,-1 5 0-16,1-2 0 0,-2-4 0 0,-2 4 0 15,1-3 0-15,-1 2 0 0,1 1 0 0,-2-2 0 16,-1 0 0-16,0-2 0 0,-1 0 864 0,1 0 128 15,0 0 32-15,-1-2 0 0,1-11-832 0,-4 13-192 0,-1-1 0 0,1-1 0 16,-3-4 0-16,2 5 0 0,-3 1 0 0,2 2 0 16,-4-5 0-16,0-1 0 0,-2-2 0 0,-1-2 0 15,0-3 0-15,-2 1 0 0,-4-3 0 0,4 0 0 32,2 3-768-32,-2-3-208 0,-2-3-48 0,4 2-7632 0,3-1-1536 0</inkml:trace>
  <inkml:trace contextRef="#ctx0" brushRef="#br0" timeOffset="-105892.1">28228 6317 23951 0,'0'0'512'0,"0"0"128"0,0 0 0 0,0 0 64 0,0 0-576 0,0 0-128 16,0 0 0-16,0 0 0 0,0 0 0 0,0 0 0 15,-4 12 0-15,2 0 0 0,-1 2 848 0,3-2 144 16,-1-1 32-16,2 1 0 0,0 1-832 0,1 1-192 16,-2 0 0-16,0-4 0 0,2 2 0 0,-1-2 0 15,-1 1 0-15,2-2 0 0,-1 0 0 0,-1-9 0 16,1 12 0-16,-1-12 0 15,-1 9-1600-15,1-9-352 0,0 0-80 0,0 0-16 0</inkml:trace>
  <inkml:trace contextRef="#ctx0" brushRef="#br0" timeOffset="-105654.27">28415 6261 16575 0,'0'0'368'15,"0"10"80"-15,0 2 0 0,1 1 16 0,0 2-464 0,0 2 0 0,2 1 0 0,0 0 0 16,-1 0 912-16,0-1 96 0,-1-2 16 0,1-1 0 0,1-1-832 16,0 0-192-16,-2-3 0 0,2 1 0 0,1-1 0 0,-4-10 0 15,0 0 0-15,2 12 0 0,3-5 0 0,-5-7 0 16,0 0 0-16,0 0 0 0</inkml:trace>
  <inkml:trace contextRef="#ctx0" brushRef="#br0" timeOffset="-105357.77">28645 6261 23951 0,'0'0'1056'0,"0"0"224"0,0 0-1024 0,0 13-256 0,2 0 0 0,-2 1 0 15,-2-1 0-15,2 2 0 0,0 3 0 0,-1-1 0 16,0-4 880-16,1 0 112 0,0 0 32 0,1 3 0 15,0-2-832-15,2-1-192 0,-2-1 0 0,3 0 0 16,-1 1 0-16,-1-3 0 0,1 1 0 0,2-2 0 16,0 0-1472-16,1-1-320 0</inkml:trace>
  <inkml:trace contextRef="#ctx0" brushRef="#br0" timeOffset="-104196.61">28894 6314 9215 0,'0'0'816'0,"0"0"-656"0,0 0-160 0,0 0 0 15,0 0 3840-15,0 0 752 0,0 0 144 0,6 8 16 16,-1 0-3120-16,0 3-624 0,-1 2-128 0,-3 2-32 16,0 3-496-16,2-3-96 0,0 0-32 0,-1 1 0 15,-2 1-224-15,3 1 0 0,2 1 128 0,2-2-128 16,-2-1-1408-16,0 0-336 0,3 2-64 16,1-3-16-16</inkml:trace>
  <inkml:trace contextRef="#ctx0" brushRef="#br1" timeOffset="-54286.37">27867 10479 10079 0,'0'0'448'0,"0"0"80"0,0 0-528 0,0 0 0 0,0 0 0 0,0 0 0 16,0 0 448-16,0 0-32 0,0 0 0 0,0 0 0 15,0 0-176-15,0 0-48 0,0 0 0 0,0 0 0 16,0 0 752-16,0 0 144 0,0 0 16 0,0 0 16 16,-7-8 96-16,7 8 0 0,0 0 16 0,0 0 0 15,-9-5 48-15,9 5 16 0,0 0 0 0,-10-2 0 16,1 2-48-16,9 0-16 0,-9-2 0 0,9 2 0 15,0 0-272-15,0 0-48 0,-11 2-16 0,11-2 0 16,-9 0-304-16,9 0-64 0,-10 3-16 0,10-3 0 16,-9 1-80-16,-5-1-32 0,-4 3 0 0,5-3 0 15,5 2-208-15,1 0-32 0,-3-2-16 0,1 1 0 0,9-1-144 0,-10 4 160 16,-1-2-160-16,2 0 160 0,0 2-160 16,0-2 192-16,0 2-192 0,0-2 192 0,-2 0 48 0,2 1 16 15,0-1 0-15,0 2 0 0,-1-2 208 0,-1 3 48 16,2-3 16-16,0 1 0 0,0 2-32 0,1-1-16 15,0 0 0-15,-1 1 0 0,1-2-224 0,0 2-32 16,1 0-16-16,7-5 0 0,-10 5-208 0,3-1 176 16,-1-1-176-16,1 9 160 0,1 5-160 0,-1-3 192 15,1-6-192-15,0-2 192 0,1 1-192 0,5-7 192 16,-9 6-192-16,1 0 192 0,2-1-48 0,-2 0 0 16,-1 0 0-16,0 3 0 0,0 0-144 0,-3-2 160 15,-2-2-160-15,0 3 160 0,4 3-160 0,-2-1 128 16,-1-1-128-16,2 1 128 0,0 2-128 0,2-2 160 15,0-3-160-15,2 2 160 0,2 3-160 0,0-1 192 0,0-1-192 0,-1 2 192 16,0-2-192-16,1 0 192 0,-2 3-192 0,2-3 192 16,0 0-192-16,0 1 0 0,-1-1 0 0,4 1 0 15,3-3 128-15,-1-7 0 0,-6 8 0 0,6-8 0 16,1 12-128-16,-1-12 192 0,0 12-192 0,2-2 192 16,-2-10-192-16,6 12 0 0,-6-12 0 0,7 9 128 15,1 0-128-15,-8-9 128 0,7 9-128 0,-1 0 128 16,-6-9-128-16,9 9 0 0,-9-9 0 0,8 12 0 15,-8-12 0-15,7 12 0 0,1-2 0 0,-8-10 0 16,10 11 0-16,-2-1 0 0,-8-10 0 0,8 12 0 16,0-2 0-16,-1 1 128 0,-7-11-128 0,7 14 128 15,2 1-128-15,-1-2 128 0,-8-13-128 0,9 11 128 0,-1 0-128 16,0-1 128-16,-2 1-128 0,2-1 128 0,0 2-128 0,0-2 0 16,-3-2 0-16,1 0 0 0,-6-8 0 0,8 10 0 15,-1-1 144-15,-7-9-144 0,7 11 128 0,0-2-128 16,-7-9 160-16,7 6-160 0,0 2 144 0,0-1-144 15,-7-7 128-15,8 8-128 0,-8-8 0 0,8 7 0 16,-2 1 0-16,-6-8 0 0,0 0 0 0,10 7 128 16,0-2-128-16,-1 0 0 0,-9-5 128 0,11 4-128 15,0-1 128-15,-1-1-128 0,-1 1 144 0,2-2-144 16,1-1 160-16,-1 3-160 0,2-1 128 0,0 0-128 16,0-1 0-16,2 0 0 0,-1 2 0 0,2-3 128 15,-1 0-128-15,4 1 0 0,2 1 0 0,-3-2 0 16,-3-2 0-16,0 2 0 0,-1 0 0 0,-1-1 128 15,-2 1-128-15,-1-3 0 0,0 1 0 0,1 0 128 16,-2-1-128-16,1-3 0 0,1 1 160 0,-1 0-160 0,1 1 160 0,-1-3-160 16,1 2 128-16,-1 0-128 0,-1 0 0 0,2 0 144 15,-2-1-144-15,0 1 0 0,0 0 0 0,0-2 0 16,-1 2 0-16,0 0 0 0,-2-1 0 0,-6 6 0 16,9-8 0-16,-1 2 0 0,-1-3 0 0,-1 2 0 15,1-1 0-15,-1-1 0 0,-1-1 128 0,-1 0-128 16,2 2 0-16,0-4 0 0,1-4 0 0,-2-3 128 15,0 5-128-15,0 1 192 0,0-3-192 0,2 2 192 16,0-4-64-16,-1 3-128 0,2 1 192 0,-2 1-64 16,1 1-128-16,-1 0 0 0,1 1 0 0,-2 0 128 15,0 1-128-15,-1 1 0 0,-1-2 0 0,-3 11 0 16,2-9 128-16,-2 1-128 0,-1-3 0 0,-1 2 128 0,-1-1-128 16,0 4 160-16,3 6-160 0,-4-12 160 0,1 2-160 15,0-1 0-15,0 1 144 0,1-2-144 0,-2-1 128 0,1-1-128 16,-1 1 160-16,2-2-160 0,-2 2 192 0,1-4-64 15,1 0-128-15,-1 3 192 0,0 1-192 0,1 1 144 16,-1-1-144-16,1-1 128 0,-2 2-128 0,1-2 0 16,-1-3 0-16,0 1 0 0,0 2 0 0,0 2 0 15,-1 2 128-15,0 1-128 0,-3-2 0 0,2 3 0 16,-2 2 0-16,1-1 0 0,1 1 0 0,-1-2 0 16,1 1 128-16,-1 2-128 0,2 0 0 0,0 1 0 15,0 0 0-15,-1-1 0 0,6 5 0 0,-8-4 0 16,1-1 0-16,0 1 0 0,7 4 0 0,-6-4 0 15,6 4 0-15,-8-4 128 0,0 2-128 0,8 2 0 0,-10-2 0 0,0 2 0 16,10 0 0-16,-11 0 0 0,-2 0 0 16,1 3 0-16,1-1 0 0,1 1 0 0,-3 0 0 0,0 2 0 15,-1-3 0-15,-1 4 0 0,0 0 0 0,0-2 0 16,2 0 0-16,-2 0 0 0,-4 1 0 0,2-1 0 16,0-1 0-16,4 1 0 0,2 1 0 0,-1-1 0 15,-1-3 0-15,1 2 0 0,2-1 0 0,-1 2 0 16,1 0 0-16,-1 0 0 0,2 1 0 0,0-1 0 15,-1-1 0-15,1-1 0 0,0 4 0 0,-1-1 0 16,1 1 0-16,0-2 0 0,0 0 0 0,-1 4 0 16,-1 2 0-16,1 1 0 0,-1-3 0 0,1-2 0 15,-1 1 0-15,1-1 0 0,0 1 0 0,-1-1 0 16,1-1 0-16,1 1 0 0,-1-4 0 0,10-2 0 16,-9 8-128-16,-1-7 128 0,-3-6 0 0,4 3 0 0,9 2-288 0,0 0 16 15,0 0 0-15,0 0 0 16,0 0-1520-16,0 0-288 0,0 0-64 0</inkml:trace>
  <inkml:trace contextRef="#ctx0" brushRef="#br1" timeOffset="-46515.32">28490 9215 2751 0,'0'0'256'0,"0"0"-256"0,0 0 0 0,0 0 0 16,0 0 4704-16,0 0 896 0,0 0 176 0,0 0 48 16,0 0-3696-16,0 0-720 0,0 0-160 0,0 0-32 15,5 9-32-15,-5-9-16 0,2 11 0 0,-2-11 0 16,1 13-496-16,-1-1-96 0,0 1-32 0,-1 0 0 0,-2-2-80 15,0 2-16-15,-2-1 0 0,0 3 0 0,-2 1-64 0,1 3-32 16,-1-1 0-16,1 5 0 0,-2 2 0 0,-1 1 0 16,0-1 0-16,1 2 0 0,3 1 80 0,1 0 16 15,0-1 0-15,1 0 0 0,1 2-240 0,0-2-32 16,1-5-16-16,1-1 0 0,3-1-160 0,-2-3 128 16,0-1-128-16,1-1 128 0,0-2-128 0,1 1 0 15,0-3 0-15,-1-1 0 0,-2-10-144 0,0 0-112 16,0 0-32-16,0 0 0 15,0 0-1440-15,0 0-304 0,0 0-48 0,0 0-13536 0</inkml:trace>
  <inkml:trace contextRef="#ctx0" brushRef="#br1" timeOffset="-45951">28291 9202 19343 0,'-8'-9'848'0,"8"9"192"0,-5-5-832 0,5 5-208 0,0 0 0 0,-2-7 0 15,2 7 2048-15,0 0 352 0,6-6 80 0,-6 6 16 16,9-4-1296-16,1 1-256 0,1-2-48 0,-1 1-16 15,-10 4-448-15,13-1-96 0,-1 0-16 0,1-1 0 16,1 2-16-16,0-1-16 0,-1 2 0 0,1-1 0 16,1-1 80-16,0 0 16 0,-1-1 0 0,0 0 0 0,2-2 64 15,1 1 32-15,0 3 0 0,0 0 0 0,-2-2-64 0,2 0-16 16,2-2 0-16,-1 4 0 0,-1 4-208 0,0-2-64 16,-2 2 0-16,1 2 0 0,0 2-128 0,-1 2 0 15,0 2 0-15,-1 1 128 0,0 3-128 0,-1 1 0 16,0-2 0-16,4 2 0 0,3 0 0 0,-2 1 0 15,-2 2 0-15,-1-2 0 0,1 1 0 0,-3 1 0 16,-4-1 0-16,0 2 0 0,-2-3 0 0,-1 1 0 16,0 1 128-16,-3-1-128 0,0 0 192 0,-2-1-64 15,-1 0 0-15,-1 0 0 0,-2-2 16 0,1 1 0 16,-1 0 0-16,-2 0 0 0,0 0-144 0,-2 0 0 16,-2-2 0-16,0 1 128 0,-3 0-128 0,1-1 0 0,0-3 0 0,-2 0 128 15,-3 0-128-15,0-2 128 0,-1 2-128 16,0-3 128-16,-2 0-128 0,0-1 160 0,-2 0-160 0,0-1 160 15,0 0 128-15,0 0 32 0,1-1 0 0,-1-2 0 16,1-3-64-16,2-1 0 0,0-1 0 0,1 1 0 16,0 0-256-16,1-1 128 0,0-2-128 0,2 0 0 31,0 1-304-31,1 1-160 0,0 1-48 0,1 0 0 16,0 0-3168-16,2-4-640 0</inkml:trace>
  <inkml:trace contextRef="#ctx0" brushRef="#br1" timeOffset="-38614.75">30215 9114 17039 0,'0'0'752'0,"0"0"160"0,0 0-720 0,0 0-192 0,0 0 0 0,0 0 0 15,0 0 1248-15,0 0 224 0,0 0 32 0,0 0 16 16,0 0-448-16,0 0-96 0,0 0-16 0,0 0 0 16,0 0-352-16,0 0-80 0,0 0-16 0,0 0 0 15,0 0 112-15,0 0 16 0,0 0 0 0,0 0 0 16,-7-4 192-16,7 4 64 0,0 0 0 0,0 0 0 15,-9-3-240-15,9 3-32 0,0 0-16 0,0 0 0 16,0 0-240-16,0 0-48 0,-10-1-16 0,10 1 0 16,0 0-128-16,-11 5-32 0,2-1 0 0,9-4 0 15,-9 4-16-15,9-4-128 0,-10 6 192 0,1 1-64 0,0-3 0 0,1 1 0 16,8-5 0-16,-9 6 0 0,-1 1-128 0,3 1 192 16,-1-2-192-16,0 1 192 0,-1-3-192 15,2 2 0-15,7-6 144 0,-6 11-144 0,-2-5 128 0,1 1-128 16,7-7 128-16,0 0-128 0,-7 5 0 0,7-5 144 15,-7 8-144-15,7-8 0 0,0 0 144 0,0 0-144 16,-2 9 0-16,2-9 144 0,0 0-144 0,0 0 0 16,0 0 0-16,2 12 0 0,3-5 0 0,-5-7 128 15,0 0-128-15,0 0 0 0,12 4 0 0,0 0 0 16,-2 0 128-16,-10-4-128 0,12 3 0 0,-2-1 0 16,-10-2 144-16,12 3-144 0,-3 0 0 0,-1 2 144 15,-8-5-144-15,11 6 0 0,-11-6 128 0,0 0-128 0,0 0 0 16,6 9 0-16,1-1 0 0,-7-8 128 15,0 0-128-15,0 0 0 0,0 0 176 0,5 12-176 0,-1-2 160 0,-4-10-160 16,0 0 0-16,0 0 128 0,0 0-128 0,4 11 0 16,-4-11 0-16,0 0 0 0,0 0 0 0,0 0 0 15,0 0 128-15,0 0-128 0,0 9 0 0,0-9 0 16,0 0 0-16,0 0 128 0,0 0-128 0,0 0 0 16,-7 8 0-16,7-8 128 0,-6 6-128 0,6-6 0 15,-8 7 0-15,1-1 0 0,-1 2 0 0,8-8 0 16,0 0 0-16,0 0 0 0,-9 5 0 0,9-5 0 15,0 0 0-15,0 0 0 0,0 0 0 0,0 0 0 16,0 0 0-16,0 0 0 0,0 0 0 0,0 0 0 16,0 0 0-16,0 0 0 0,0 0 0 0,0 0 0 15,0 0 0-15,0 0 0 0,0 0 0 0,0 0 0 0,0 0 0 16,11-2 0-16,-3-2 0 0,-8 4 0 0,10-3 0 0,-10 3 0 16,0 0 0-16,10-4 0 0,-2-1 0 0,-8 5 0 15,0 0 0-15,0 0 0 0,11-1 0 0,-11 1 0 16,0 0 0-16,0 0 0 0,10 1 0 0,-10-1 0 15,0 0 0-15,0 0 0 0,0 0 0 0,0 0 0 16,0 0 0-16,0 0 0 0,0 0 0 0,0 0 0 16,0 0 0-16,0 0 0 0,0 0 0 0,0 0 0 15,0 0 0-15,4 12 0 0,-4-12 0 0,0 0 0 16,-1 10 0-16,1-10 0 0,-2 11 0 0,2-11 0 16,-4 10 0-16,4-10 0 0,-3 11 0 0,-1-2 0 15,-2 0 0-15,1-3 0 0,0 2 0 0,0 1 0 16,0-1 0-16,1 1 0 0,0 0-144 0,0 2 144 15,0-2 0-15,0-1-144 0,4-8 144 0,-4 10 0 0,1 2-144 0,1-2 144 16,2-10 0-16,-3 11-176 0,1-1 176 0,2-10-128 16,-2 13 128-16,1-2 0 0,1-11-144 0,0 11 144 15,1 0 0-15,1-1 0 0,-2-10 0 0,4 11 0 16,-4-11 0-16,5 13 0 0,-1-3 0 0,0-1 0 16,-4-9 0-16,6 11 0 0,1-2 0 0,-1-1 0 15,1 0 0-15,-1-2 0 0,-6-6 0 0,11 7 0 16,-4-1-160-16,1 1 160 0,-8-7 0 0,12 5-144 31,-3-1-368-31,0-2-64 0,0 0 0 0,-9-2-16 0,12 2-1616 0,-1 0-320 16,-11-2-64-16,11-3-6896 0,0 2-1392 0</inkml:trace>
  <inkml:trace contextRef="#ctx0" brushRef="#br1" timeOffset="-38039.46">30643 9155 17903 0,'0'0'784'0,"0"0"176"16,0 0-768-16,0 0-192 0,0 0 0 0,0 0 0 0,0 0 1600 0,0 0 256 15,0 0 64-15,0 0 16 0,0 0-576 0,0 0-112 16,-7 9-32-16,2-1 0 0,5-8-256 0,-4 12-64 15,-3-2-16-15,2 2 0 0,0 1-192 0,1 0-48 16,-1-1 0-16,-2 2 0 0,-2 3-224 0,3 0-48 16,2 0-16-16,-1 3 0 0,-3-1-160 0,0 1-48 15,1-1 0-15,2 1 0 0,-1-2-144 0,0 0 160 16,1-5-160-16,1 2 160 0,0 0-160 0,2-3 0 16,-1 0 0-16,2-2 0 15,1-10-464-15,0 0 16 0,0 0 16 0,0 0 0 16,0 0-2352-16,0 0-480 0,0 0-80 0</inkml:trace>
  <inkml:trace contextRef="#ctx0" brushRef="#br1" timeOffset="-37785.46">30680 9068 14735 0,'0'0'640'0,"0"0"160"0,0 0-640 0,0 0-160 0,0 0 0 0,0 10 0 15,0-10 3360-15,-1 12 640 0,0 0 128 0,1 0 32 16,0 3-2384-16,0 3-480 0,1 3-80 0,2 0-32 16,-1 4-528-16,1-3-96 0,-2 0-32 0,3 0 0 15,1 2-64-15,-1-1-16 0,0 0 0 0,1-3 0 16,1 0-224-16,-1-2-48 0,0-1-16 0,-1 1 0 16,0-3-160-16,0 2 0 0,0-2 0 0,-2-2 128 15,-2 0-384-15,0-13-96 0,2 10-16 0,-2-10 0 16,-3 10-2480-16,3-10-496 0</inkml:trace>
  <inkml:trace contextRef="#ctx0" brushRef="#br1" timeOffset="-37597.23">30596 9368 16575 0,'0'0'1472'0,"0"0"-1168"16,0 0-304-16,0 0 0 0,13 2 2368 0,-2-2 432 15,2 0 80-15,0-2 0 0,-1-1-1920 0,1 2-384 16,0-3-64-16,0 3-32 0,2 1-288 0,0-2-64 0,1 0-128 0,1 0 192 31,0 0-704-31,2 1-128 0,2-1-48 0,1 2-7536 0,-2 0-1504 0</inkml:trace>
  <inkml:trace contextRef="#ctx0" brushRef="#br1" timeOffset="-37282.77">31135 9211 4607 0,'0'0'400'0,"0"0"-400"0,0 0 0 0,0 0 0 0,0 0 4112 0,0 0 752 16,0 0 128-16,0 0 48 0,0 0-2352 0,0 0-448 15,0 0-112-15,0 0-16 0,0 0-448 0,0 0-112 16,4 11-16-16,-4-11 0 0,0 0-640 0,2 12-128 16,2 2-16-16,-2 1-16 0,1 2-416 0,-1 0-96 15,0-1-16-15,0 2 0 0,0 2-208 0,0-1 0 16,1 0 0-16,1-1 0 0,0 0 0 0,-1-2 0 16,0-4 0-16,1 2 0 15,1 5-576-15,0-6-64 0,-5-13-16 0,7 15 0 16,-1-2-1760-16,0-3-336 0,-6-10-80 0,0 0-10672 0</inkml:trace>
  <inkml:trace contextRef="#ctx0" brushRef="#br1" timeOffset="-36727.03">31186 9180 13823 0,'0'0'1216'0,"0"0"-960"0,0 0-256 0,0 0 0 15,0 0 4032-15,3-10 752 0,1 2 144 0,-4 8 48 16,8-11-3360-16,-2 5-656 0,1-1-144 0,0 1-32 16,4-1-80-16,-1 2-32 0,1 1 0 0,0 2 0 15,2-2-192-15,1 2-32 0,-3 1-16 0,2 1 0 16,2-1-96-16,-1 1-16 0,-1 1 0 0,0 2 0 16,0 1-64-16,-1-1-32 0,-2-1 0 0,-10-2 0 15,8 6-96-15,-8-6-128 0,0 0 176 0,1 13-176 16,-1-13 128-16,-4 12-128 0,-2 0 0 0,-4-3 0 0,-2 1 0 0,-1-1 0 15,-3-1-208-15,2-1 80 16,1-1-288-16,0 1-48 0,-2-2-16 0,2 0 0 16,3-2-144-16,1 0-16 0,0-1-16 0,9-2 0 15,-10 3-112-15,10-3 0 0,-11 4-16 0,11-4 0 16,0 0 80-16,0 0 0 0,-9 5 16 0,9-5 0 16,0 0 176-16,0 0 48 0,0 0 0 0,0 0 0 0,0 0 128 0,0 0 16 15,0 0 16-15,0 0 0 0,0 0 304 0,10 4 0 16,0-2 0-16,-10-2 0 0,12 3 0 0,-1 0 176 15,-11-3-32-15,14 3 0 0,0 1 0 0,-1 2 0 16,-2 0 0-16,1 2 0 0,1-2-144 0,0 4 160 0,-3-4-160 16,-1 2 160-16,-1 2-32 0,0 0 0 15,-2 0 0-15,0 0 0 0,-3 1 320 0,0 1 64 16,0 15 544-16,-6-15-544 0,0-1-16 0,0 0 0 0,-1-1 0 16,1 1-48-16,-3 0-16 0,-2-4 0 0,1 1 0 15,1-2-160-15,-2 2-16 0,0-1-16 0,1 0 0 16,7-7-48-16,-6 7-16 0,-2-3 0 0,8-4 0 15,0 0-176-15,-9 6 0 0,-1-2 0 0,0 1 128 32,10-5-480-32,-9 4-96 0,0-1-32 0,0-2 0 0,9-1-1696 15,-10 3-352-15,10-3-64 0,-11 0-10464 0</inkml:trace>
  <inkml:trace contextRef="#ctx0" brushRef="#br1" timeOffset="-36268.32">31892 9181 4607 0,'0'0'400'0,"0"0"-400"15,0 0 0-15,0 0 0 0,0 0 5328 0,-3-9 992 0,-1 0 192 0,4 9 32 16,0 0-4224-16,-3-6-848 0,-3-5-160 0,2 5-32 16,4 6-560-16,0 0-96 0,-5-8-32 0,-2 1 0 15,7 7-208-15,0 0-32 0,-10 0-16 0,-1 2 0 16,0 0-176-16,0 2-32 0,1 1-128 0,-1 3 192 15,-2 3-192-15,3 0 176 0,-1 1-176 0,4 1 160 16,-1 0-160-16,1 1 0 0,-1 0 0 0,2 0 0 16,2 0 0-16,0 3 0 0,-1-3 0 0,1 2 192 15,3-2-192-15,-1 3 0 0,0 0 144 0,2-4-144 16,2-1 0-16,1 2 0 0,-2 3 0 0,3-4 0 16,1-1 0-16,1 0 0 0,-1-4 0 0,-5-8 0 15,10 8 0-15,2-1-128 0,2 0 0 0,1-4 0 16,-1-3-528-16,3-2-112 0,1 1 0 15,2 1-16-15,-1 0-1904 0,2 0-368 0,4 0-80 0</inkml:trace>
  <inkml:trace contextRef="#ctx0" brushRef="#br1" timeOffset="-35231.88">32133 9020 15663 0,'0'0'688'0,"0"0"144"16,-2-4-656-16,2 4-176 0,0 0 0 0,0 0 0 0,0 0 2784 0,0 0 528 15,3-3 96-15,-3 3 32 0,0 0-1600 0,0 0-320 16,16 3-64-16,-2 1-16 0,-1-2-752 0,0-2-160 16,0 0-16-16,0 0-16 0,0 3-304 0,-1 1-64 15,0 0-128-15,-1 0 192 0,1 0-48 0,-1 1-16 16,-11-5 0-16,0 0 0 0,11 6-128 0,-11-6 0 16,0 0 0-16,0 0 128 0,0 0 160 0,0 0 32 15,0 0 0-15,-2 11 0 0,-2-2-96 0,4-9-16 16,-12 6 0-16,0 1 0 0,-1-2-208 0,0 0 0 15,0-1 0-15,0 0 0 0,0 0 0 0,0-1 0 16,1-1 0-16,1 0 0 0,0-1 0 0,11-1-128 16,0 0 128-16,0 0 0 0,0 0 0 0,0 0 0 15,0 0-128-15,0 0 128 0,0 0-192 0,0 0 32 16,0 0 0-16,11 5 0 0,-1 0-80 0,-10-5-16 0,10 3 0 0,1 1 0 16,-1 0 256-16,-10-4 0 0,0 0-160 0,12 5 160 15,-2 0 0-15,0 0 0 0,-10-5 0 0,10 7 0 16,-10-7 0-16,10 6 0 0,0 0 0 0,-10-6 0 15,0 0 0-15,9 6 0 0,-3 1 0 0,-6-7 0 16,0 0 0-16,0 0 0 0,0 0 0 0,3 9 0 16,-3-9 320-16,0 0 0 0,0 0-16 0,-7 6 0 15,7-6 0-15,-6 7 0 0,6-7 0 0,-9 4 0 16,9-4-128-16,-9 4-32 0,1-2 0 0,8-2 0 16,-9 3-144-16,9-3 192 0,0 0-192 0,-10 0 192 15,1 2-192-15,9-2 128 0,0 0-128 0,0 0 128 16,-7 7-128-16,7-7 0 0,0 0 0 0,-7 7 0 15,7-7 0-15,-3 9 0 0,3-9 0 0,0 0 0 16,-1 9 0-16,1-9 0 0,0 0 0 0,8 10 0 0,-2-1 0 16,-6-9 0-16,8 7 0 0,-8-7 0 0,11 6 0 15,-11-6 0-15,9 4 0 0,-9-4 0 0,12 4 0 0,-2 1 0 16,-10-5 0-16,10 6 0 0,-10-6 0 0,10 6 0 16,-10-6 0-16,0 0 0 0,6 8 0 0,-6-8 0 15,7 10 0-15,-7-10 0 0,0 0 0 0,4 11 0 16,-4-11 0-16,2 12 0 0,-1-1 0 0,-1 0 0 15,0-1 0-15,0-10 0 0,0 12 0 0,0-2 0 16,0-10 0-16,0 16 128 0,0-2 0 0,0-1-128 16,-1-1 192-16,1 0-64 0,1 0 64 0,-1-2 16 15,0-10 0-15,-1 12 0 0,0 1 64 0,1-2 16 16,0-11 0-16,0 12 0 0,-3 0 16 0,2 1 0 16,1-13 0-16,-3 10 0 0,-1 1 80 0,0-2 0 0,4-9 16 0,-3 10 0 15,-1 0-112-15,4-10-32 0,-7 6 0 0,7-6 0 16,-6 10-256-16,-2-3 0 0,-1-1 0 0,9-6 0 15,-9 4 0-15,9-4 0 0,-12 2 0 0,3-4 0 16,9 2 0-16,-11-4-304 0,2 1 48 0,0 0 0 31,-1-2-3216-31,-1-2-640 0</inkml:trace>
  <inkml:trace contextRef="#ctx0" brushRef="#br1" timeOffset="-24258.49">3967 5410 9215 0,'-27'-7'400'0,"12"3"96"0,1-1-496 0,-4 1 0 16,-6 2 0-16,4-2 0 0,3-3 3328 0,-2 3 560 15,-1-2 112-15,-1-1 32 0,0 3-2576 0,0 0-512 16,0-1-112-16,-2 0 0 0,-1 0-512 0,-1 1-80 16,1-1-32-16,-1-3 0 0,-3-3-208 0,2 2 0 15,0-4 128-15,0 0-128 0,0 0 0 0,1 3-192 16,3-3 48-16,1 2 0 0,2 5 144 0,1-1-192 15,-1 3 192-15,2 4-192 0,3 2 192 0,-3 1 0 16,-1 0 0-16,2 4 0 0,3 0 0 0,-1 5 0 16,-2 4 0-16,3-3 0 0,0 1-128 0,0-3 128 15,1 0-128-15,1 4 128 0,1 2-128 0,1 0 128 16,3 0-128-16,1 1 128 0,-1 1 0 0,5 2-128 16,2-1 128-16,1-3 0 0,-1 2 0 0,3-2-160 0,2 3 160 15,2-1 0-15,0 5-128 0,1-1 128 0,2-1 0 0,0 6 0 16,1 3 0-16,-1 4 0 0,-1 4 0 0,0 6 0 15,2 0-128-15,-1 5 128 0,-4-2 0 0,2 3 0 16,1 2-128-16,-3 1 128 0,-1-1 0 0,-2 3 0 31,-2 4-480-31,3-4 16 0,4-5 0 0,2-3 0 16,-3-1-1040-16,1-1-208 0,0 0-32 0,-2-3-16 0,-5-2 416 16,-2 4 96-16,-1 6 16 0,-4-1 0 0,-3 5 1232 0,0 0 336 0,1-4 32 0,2 0 0 15,0-2-32-15,-2 1 0 0,-2-2 0 0,3 1 0 16,1 2-336-16,-2 4 128 0,-2 4-128 0,1-3 0 15,2-3 0-15,-1-2 128 0,-1-1-128 0,2-2 0 16,-1 0 0-16,2 3 0 0,1-3 0 0,0 4 0 0,0 2 0 0,3-2 0 16,2-2 0-16,-1-1 0 0,0-2 0 0,4 0 0 15,3-1 0-15,2-2 0 0,-4-2 0 0,3-1 0 16,1 0 0-16,3-2 0 0,2 0 0 0,0-4 0 16,-1-10 0-16,3-4 0 0,2-4 240 0,-1-4 80 15,-2-7 0-15,4-3 16 0,6-7 880 0,4 0 160 16,5 1 32-16,3 0 16 0,3-1-976 0,1-5-192 15,2-2-32-15,3 1-6880 16,0-2-1392-16</inkml:trace>
  <inkml:trace contextRef="#ctx0" brushRef="#br2" timeOffset="-8666.51">30641 9957 5519 0,'-8'0'496'0,"-2"0"-496"15,0 1 0-15,-1 1 0 0,-1-1 2624 0,1-1 448 16,0-1 64-16,1-1 32 15,1 2-2960-15,9 0-592 0,-11-4-112 0,11 4-16 0,0 0 848 0,-8-6 176 16,-1-2 48-16,9 8 0 0,-5-9-16 0,1 2 0 16,-1-2 0-16,-2 3 0 0,0 2 288 0,7 4 64 15,-7-9 16-15,-3 4 0 0,-3 2 240 0,4-1 64 0,9 4 0 0,0 0 0 16,-14-4-320-16,3 2-48 0,11 2-16 0,-11 0 0 16,2 1-336-16,9-1-80 0,0 0-16 0,-9-1 0 15,0 1-48-15,9 0-16 0,0 0 0 0,0 0 0 16,0 0-336-16,0 0 144 0,0 0-144 0,0 0 0 15,0 0 256-15,0 0-64 0,0 0-16 0,13 6 0 16,-1-2-16-16,2 0 0 0,2-2 0 0,1 0 0 16,-2-4-160-16,4 1 128 0,1 0-128 0,3 0 128 15,-1 1-128-15,3 0 0 0,2-2 0 0,0 1 128 16,1 0-128-16,0 1 0 0,2 0 0 0,2 0 0 16,-1 0 0-16,3 0-192 0,0 0 64 0,0 0 128 15,-2 0-704-15,-3 0-32 16,-4 0 0-16,-2 1-13456 0</inkml:trace>
  <inkml:trace contextRef="#ctx0" brushRef="#br2" timeOffset="-8207.68">31197 9905 24479 0,'0'0'1088'0,"0"0"208"0,-11 0-1040 0,11 0-256 0,-9-1 0 0,9 1 0 15,-9 0 592-15,9 0 64 0,0 0 16 0,0 0 0 16,0 0-16-16,0 0 0 0,0 0 0 0,0 0 0 0,0 0-336 0,12-2-80 15,-1 0-16-15,4-1 0 0,2 0-16 0,1 2 0 16,2 1 0-16,3 0 0 0,3-2-208 0,1 0 144 16,2 2-144-16,1-1 128 15,1 0-128-15,-2-1 0 0,-2 1 0 0,0 1 0 16,-5 1-1456-16,0-1-320 0,0-1-64 0</inkml:trace>
  <inkml:trace contextRef="#ctx0" brushRef="#br2" timeOffset="-7869.2">31769 9914 13823 0,'0'0'1216'0,"0"0"-960"0,-5-6-256 0,5 6 0 16,0 0 3520-16,0 0 640 0,0 0 144 0,0 0 32 15,4-12-3072-15,0 4-624 0,-4 8-112 0,7-7-16 16,-7 7-128-16,10-6 0 0,-1-1-16 0,-9 7 0 15,11-3-112-15,2 0-32 0,2 0 0 0,0 1 0 16,1-1-368-16,4 2-80 0,4-2-16 0,5 2-14352 16</inkml:trace>
  <inkml:trace contextRef="#ctx0" brushRef="#br2" timeOffset="9834.87">29289 10936 2751 0,'0'0'256'0,"0"0"-256"0,0 0 0 0,0 0 0 16,0 0 1136-16,0 0 176 0,0 0 32 0,0 0 16 15,0 0-272-15,0 0-48 0,0 0-16 0,0 0 0 16,0 0 192-16,0 0 16 0,0 0 16 0,0 0 0 16,0 0-144-16,0 0-16 0,0 0-16 0,0 0 0 15,0 0-256-15,0 0-48 0,0 0-16 0,0 0 0 16,0 0 96-16,0 0 32 0,0 0 0 0,0 0 0 15,0 0-208-15,2-8-32 0,-2 8-16 0,0 0 0 16,-6-10-176-16,6 10-48 0,-10-7 0 0,0 3 0 16,-1 2-96-16,-1 2-32 0,1 0 0 0,-1 0 0 0,-1 0-16 0,1 0-16 15,0 1 0-15,1 2 0 0,-1-1 80 16,2 2 0-16,0 0 16 0,1 0 0 0,0 1-208 0,9-5-128 16,-9 7 128-16,1-1-128 0,2 1 0 0,-2 2 0 15,1 1 0-15,1 1 0 0,-1 1 0 0,1-1 0 16,-1 2 0-16,1-1 0 0,1 1 0 0,-1 2 0 15,0 0 0-15,2 1-128 0,0-3 128 0,1 0 0 16,1-3 0-16,2-10 0 0,0 12 0 0,2-2 0 16,-2-10 0-16,7 11 0 0,-7-11 0 0,6 10 0 15,2-1 0-15,-8-9 0 0,11 4 0 0,0 0 0 16,1-1 0-16,0-1-128 0,-2 0 128 0,2-2 0 16,0-3-144-16,-1 2 144 0,1 0-128 0,0-2 128 0,0-1-160 15,-2 1 160-15,1 1-144 0,-1-2 144 0,-1-3-128 0,0 0 128 16,0-1 0-16,2 1-128 0,-1-1 128 15,1 2 0-15,-4-5-160 0,1 2 160 0,-1 2-192 0,-1-3 192 16,1 1-256-16,-1 0 48 0,0 0 16 0,-4 0 0 16,-2 9 32-16,0-12 16 0,1 0 0 0,-1 3 0 15,0 9 144-15,0-10 0 0,-1-2 0 0,1 12 0 16,0 0 0-16,0 0 0 0,-4-9 0 0,4 9 0 16,0 0 0-16,0 0 0 0,0 0 0 0,0 0 0 15,0 0 0-15,-9-1 0 0,9 1 128 0,-9 2-128 16,9-2 224-16,-9 4-32 0,9-4 0 0,-8 9 0 15,2 0 16-15,2 2 0 0,1-1 0 0,3-10 0 16,-4 13-208-16,2 0 176 0,0-1-176 0,4 2 160 16,0 1-160-16,2-3 0 0,-4-12 0 0,5 14 0 0,0-4 0 15,2 1 0-15,-7-11 0 0,9 11 0 0,0 1 0 0,0-3 0 16,-1-2 0-16,0 1 0 0,-8-8 0 0,7 8 0 16,-7-8 0-16,7 6 0 15,5-1-640-15,-3 0-16 0,-9-5 0 0,0 0-8320 16,0 0-1664-16</inkml:trace>
  <inkml:trace contextRef="#ctx0" brushRef="#br2" timeOffset="10236.94">29560 10999 15663 0,'0'0'1392'0,"0"0"-1120"0,0 0-272 0,0 0 0 16,0 0 2320-16,0 0 416 0,0 0 80 0,10-3 0 16,0 1-1840-16,0-2-368 0,0 0-80 0,0-2-16 15,0 1-80-15,3 1-32 0,1-2 0 0,-1 1 0 16,0-2 48-16,1 2 16 0,0 1 0 0,2 1 0 0,-2 1-192 0,2-1-32 16,2 2-16-16,0-3 0 0,-2 1-224 0,-2 3 176 15,-1 0-176-15,3-2 160 0,2 0-160 0,-3 2 0 16,-15 0 0-16,13 0 0 15,0-1-544-15,-3 1 16 0,-10 0 0 0,0 0-8560 16,9-1-1728-16</inkml:trace>
  <inkml:trace contextRef="#ctx0" brushRef="#br2" timeOffset="10573.95">29650 11094 9215 0,'0'0'816'0,"6"-9"-656"0,-6 9-160 0,0 0 0 16,0 0 2816-16,7-4 512 0,-7 4 128 0,11-4 0 15,-11 4-1840-15,8-3-368 0,-8 3-80 0,10-2-16 16,-10 2-224-16,11 0-48 0,-11 0-16 0,11 1 0 16,-11-1-448-16,12 1-96 0,-12-1 0 0,10-1-16 15,-10 1-304-15,12 0 0 0,-1 0 0 0,0 0 0 0,0-1 0 0,-1-1 0 16,-10 2 0-16,13-2 0 0,-1-1-240 0,0 1-96 16,1-1-32-16,2 0 0 15,2-2-2704-15,-2 0-528 0</inkml:trace>
  <inkml:trace contextRef="#ctx0" brushRef="#br2" timeOffset="11107.21">30288 10726 2751 0,'0'0'256'16,"0"0"-256"-16,0 0 0 0,8-5 0 16,-8 5 2560-16,0 0 448 0,6-8 112 0,-6 8 16 0,0 0-1344 0,0 0-272 15,0 0-48-15,0 0-16 0,0 0-144 0,0 0-32 16,0 0 0-16,0 0 0 0,0 0 0 0,0 0-16 15,0 0 0-15,0 0 0 0,7 15-432 0,-2-4-96 16,-1 1-16-16,-3 0 0 0,-3 1-48 0,2-3-16 16,1 3 0-16,2 2 0 0,-2 0-112 0,1 5-32 15,0-3 0-15,-2 4 0 0,0-2-272 0,2 3-64 16,2-2-16-16,0 3 0 0,-4-3-160 0,2 1 0 16,0 0 0-16,-1-2 0 0,-2 1 160 0,2-3-160 15,2-3 192-15,0-1-192 0,-1 1 0 0,2-3 0 16,-1-2-160-16,-3-9 160 15,6 8-720-15,-6-8-32 0,0 0 0 0,0 0-9408 16,0 0-1872-16</inkml:trace>
  <inkml:trace contextRef="#ctx0" brushRef="#br2" timeOffset="11819.98">30233 10673 14735 0,'0'0'640'0,"-8"-7"160"15,1 3-640-15,7 4-160 0,-8-2 0 0,8 2 0 16,0 0 2480-16,0 0 464 0,0 0 80 0,0 0 32 0,0 0-1648 0,0 0-320 16,0 0-64-16,0 0 0 0,0 0-128 0,0 0 0 15,0 0-16-15,0 0 0 0,0 0-48 0,13 1 0 16,-1 0 0-16,1-1 0 0,0 0-176 0,4-1-32 15,3 0-16-15,1-3 0 0,0 1 160 0,4-1 16 16,1-1 16-16,0 1 0 0,0 2-320 0,1-1-64 16,2 0-16-16,0 1 0 0,-2 2-144 0,-2 0-48 15,-4 0 0-15,-3 0 0 0,-2 1-208 0,-3 2 0 16,-3-1 0-16,1 4-160 0,-4 0 160 0,-7-6 0 16,6 9 128-16,-6-9-128 0,1 13 0 0,-2 0 0 15,-3 0 0-15,-1 0 0 0,-2-5 0 0,-2 1 0 16,-2 2 0-16,0-2 0 0,-2-1 0 0,1-1 0 0,0 1 0 15,-1 0 0-15,-2 1 0 0,0-2 144 16,1-2-144-16,-3 3 0 0,-1-2 0 0,-1 1 0 0,2-3 0 0,1 2 0 16,-1 1 0-16,1 1 0 0,3-3 0 0,1-3 0 15,2 2 0-15,10-4 0 0,0 0 0 0,0 0 0 16,0 0 0-16,-5 8 0 0,5-8 0 0,0 0 0 16,0 0-144-16,10 7 144 0,0-2-128 0,0-1 128 15,-10-4 0-15,14 2-160 0,5-2 160 0,-3 2 0 16,-3 0 0-16,0-2 0 0,1 0 0 0,0 3 0 15,-4 1 0-15,2-3-128 0,1 2 128 0,-2 1 0 16,0 1 0-16,-11-5 0 0,8 8-128 0,0 0 128 16,1-1 0-16,-2 0 0 0,-7-7 0 0,7 9 0 15,-1 0 0-15,1-1 0 0,-7-8 0 0,5 10 0 16,-5-10 0-16,5 13 0 0,-5-13 0 0,3 13 0 16,-3-1 0-16,0-12 0 0,0 12 0 0,-1 0 0 0,-2-1 0 15,3-11 0-15,-4 11 0 0,-1-1 0 0,-2 1 0 0,0-2 0 16,-1 0 0-16,0-3 144 0,-1 1-144 0,0 1 192 15,-3 1-192-15,2-3 192 0,0 1-48 0,-1-2 0 16,-2 2 0-16,0-1 0 0,0-1-144 0,0-1 128 16,-2 0-128-16,1 1 128 0,0-1-128 0,2 0 0 15,1 1 0-15,1-2 0 0,0-2 128 0,0 2-128 16,10-3 0-16,-10 3 128 16,0-3-576-16,0 0-128 0,1-2-32 0,9 2 0 15,-10-1-1808-15,1 0-352 0,9 1-80 0</inkml:trace>
  <inkml:trace contextRef="#ctx0" brushRef="#br2" timeOffset="20250.3">27365 11399 9839 0,'0'0'432'0,"0"0"96"0,0 0-528 0,0 0 0 0,0 0 0 0,0 0 0 16,0 0 320-16,0 0-32 0,0 0-16 0,0 0 0 15,5-9 496-15,-5 9 112 0,0 0 16 0,5-8 0 16,-5 8 304-16,7-6 64 0,-7 6 16 0,0 0 0 15,8-10-400-15,-8 10-80 0,0 0-16 0,0 0 0 16,5-7-256-16,-5 7-48 0,0 0-16 0,0 0 0 0,0 0 160 0,0 0 16 16,0 0 16-16,0 0 0 0,5-10 224 0,-5 10 32 15,0 0 16-15,0 0 0 0,0 0-192 0,7-9-32 16,-2 1-16-16,-5 8 0 0,0 0-304 0,5-6-48 16,-5 6-16-16,0 0 0 0,5-10 80 0,-5 10 16 15,0 0 0-15,0 0 0 0,7-8-96 0,-7 8 0 16,0 0-16-16,0 0 0 0,0 0 16 0,0 0 0 15,0 0 0-15,0 0 0 0,0 0-80 0,0 0-16 16,0 0 0-16,0 0 0 0,0 0-32 0,0 0 0 16,0 0 0-16,0 0 0 0,0 0-32 0,0 0-16 15,0 0 0-15,0 0 0 0,0 0 0 0,0 0 0 16,0 0 0-16,0 0 0 0,0 0-16 0,0 0-128 16,4-9 192-16,-4 9-64 0,0 0 64 0,0 0 0 15,0 0 0-15,0 0 0 0,0 0 96 0,0 0 32 0,0 0 0 0,0 0 0 16,0 0-64-16,0 0-16 0,0 0 0 0,0 0 0 15,0 0-96-15,0 0-16 0,0 0 0 0,0 0 0 16,-7-3 0-16,7 3-128 0,0 0 192 0,0 0-64 16,0 0-128-16,-9 0 160 0,9 0-160 0,-9 4 160 15,9-4-160-15,-9 6 128 0,-2 1-128 0,1 2 128 16,0 1 16-16,-1 2 0 0,1 0 0 0,-3 1 0 16,-2 0 48-16,0 4 0 0,-3-1 0 0,-1 2 0 15,0 0-32-15,-2 3 0 0,-1-1 0 0,-2 3 0 16,-1-2-32-16,-1 2 0 0,0 1 0 0,2-2 0 15,0 0-128-15,1 2 160 0,0-1-160 0,4 1 160 16,-1 2-160-16,1 0 160 0,-1-2-160 0,1 1 160 0,-1-1-160 0,1-1 0 16,-4-3 0-16,4 3 0 0,-1 1 0 0,-2-5 0 15,-3 1 0-15,1-1 0 0,-1 2 0 0,0-1 0 16,0 1 0-16,2-1 0 0,1 0 0 0,2 0 128 16,0-2-128-16,2-1 0 0,1-4 0 0,3-1 0 15,0-1 0-15,1 1 0 0,0 0-192 0,2-2 48 16,2-2 0-16,1 0 0 15,-2 0-320-15,5 1-64 0,1-3-16 0,4-6 0 16,0 0-1056-16,0 0-224 0,0 0-32 0,0 0-9936 16,0 0-1984-16</inkml:trace>
  <inkml:trace contextRef="#ctx0" brushRef="#br2" timeOffset="21415.75">28016 11438 13295 0,'0'0'576'0,"0"0"144"0,-7-5-576 0,7 5-144 0,0 0 0 0,-6-7 0 16,6 7 1216-16,-4-6 224 0,0-1 32 0,4 7 16 15,0 0-112-15,0 0-32 0,-4-7 0 0,4 7 0 16,0 0-336-16,0 0-80 0,-7-7-16 0,7 7 0 16,0 0 112-16,-8-5 0 0,1 1 16 0,7 4 0 0,-11-3 64 15,2 2 16-15,9 1 0 0,-9-1 0 0,0 1-192 0,9 0-32 16,0 0-16-16,-8-2 0 0,8 2-240 16,0 0-32-16,0 0-16 0,0 0 0 0,0 0-128 0,0 0-16 15,-7-5-16-15,7 5 0 0,0 0-48 0,0 0 0 16,0 0 0-16,0 0 0 0,0 0-32 0,0 0-16 15,0 0 0-15,0 0 0 0,0 0-80 0,0 0 0 16,0 0-16-16,0 0 0 0,0 0-48 0,0 0-16 16,0 0 0-16,8 7 0 0,-8-7 16 0,7 7 16 15,-7-7 0-15,5 10 0 0,-5-10 48 0,8 10 0 16,-2-2 0-16,1 1 0 0,-7-9-64 0,10 10-16 16,-1-3 0-16,1 1 0 0,0 0-16 0,0 2 0 15,1-2 0-15,-1 1 0 0,2 0-16 0,2 3 0 16,2 1 0-16,2 4 0 0,2 1-16 0,3 0 0 0,3 2 0 15,0-1 0-15,-1 1 0 0,0 0 0 0,-2-1 0 0,4-1 0 16,0 3-128-16,0 0 192 0,-2-1-192 0,0-1 192 16,0-1-192-16,-1 1 128 0,1-1-128 0,0 0 128 15,-3-3 48-15,2 0 0 0,0-4 0 0,2 2 0 16,2 1-32-16,-1-1 0 0,1 0 0 0,0 0 0 16,1 0-144-16,0 0 128 0,-3 0-128 0,0 0 128 15,-2 2-128-15,-1-4 192 0,-4 0-192 0,-1-1 192 16,-1-2-192-16,-1 1 128 0,-3 0-128 0,-1 0 128 15,-2-1-128-15,1 0 0 0,-2 4 144 0,-1-3-144 16,-1-3 0-16,1 3 0 0,-1 3 0 0,-2-3 128 16,-1 0-128-16,1 3 0 0,0-3 0 0,1 2 0 15,-6-11 0-15,5 10 0 0,-5-10 0 0,5 11 0 0,-5-11 128 16,4 10-128-16,-4-10 160 0,0 0-160 0,0 0 0 0,4 10 0 16,-4-10 0-16,4 11 0 0,-4-11 0 0,0 0 0 15,0 0 0-15,6 10 0 0,-6-10 0 0,7 11 0 16,-7-11 0-16,5 8 0 0,0-1 0 0,-5-7 0 15,7 8 0-15,-2 0 0 0,-2 1 0 0,0-1 0 16,-3-8 0-16,6 8-160 0,-6-8 32 0,6 8 0 16,-6-8 0-16,5 9 0 15,-5-9-240-15,0 0-32 0,7 9-16 0,-2-1 0 16,-5-8-2656-16,5 9-544 0,-5-9-96 0</inkml:trace>
  <inkml:trace contextRef="#ctx0" brushRef="#br2" timeOffset="30777.96">26535 12396 4607 0,'0'0'400'0,"0"0"-400"16,0 0 0-16,0 0 0 0,0 0 3584 0,0 0 640 16,0 0 128-16,0 0 32 0,0 0-2624 0,0 0-528 15,-10-4-96-15,10 4-32 0,-6-5-256 0,6 5-48 0,0 0-16 0,0 0 0 16,-8-4-144-16,8 4-16 0,0 0-16 0,-6-5 0 16,6 5 48-16,0 0 16 0,-6-6 0 0,6 6 0 15,-6-6 80-15,6 6 16 0,-9-5 0 0,9 5 0 16,-7-6-32-16,7 6 0 0,-8-7 0 0,2 3 0 15,6 4 0-15,-7-4 0 0,1-2 0 0,-1 1 0 16,-1-1-192-16,2 1-32 0,-1-3-16 0,1 3 0 16,-1 0-96-16,1 0-16 0,6 5 0 0,-8-6 0 15,0 1-144-15,8 5-48 0,-9-4 0 0,1 2 0 16,0 0-192-16,8 2 0 0,-9-2 128 0,0-2-128 16,1 4 128-16,8 0-128 0,-10 0 176 0,1 1-176 15,0-1 240-15,1 3-64 0,-1-3-16 0,0 2 0 16,-2 1 32-16,1 0 16 0,-2-1 0 0,0 0 0 0,1-2 48 15,-1 1 0-15,0 0 0 0,0-1 0 0,-2 0-64 0,0 1-16 16,-1-1 0-16,2 2 0 0,0-1-48 0,2-1-128 16,-1 0 192-16,-1 1-64 0,-4 3-128 0,1 3 0 15,2-3 144-15,0 1-144 0,0-1 0 0,0 1 144 16,0 3-144-16,1 0 0 0,0 1 144 0,0 3-144 16,0-2 0-16,1 2 144 0,1 1-144 0,1-2 0 15,-2 1 0-15,2 0 0 0,1 1 0 0,1-1 0 16,0-2 0-16,0 1 0 0,0 0 0 0,2 2 0 15,-1-2 0-15,2 3 0 0,0-1 128 0,1-1-128 16,-1 0 128-16,2-1-128 0,2 2 192 0,1 0-32 16,-3 0-16-16,1 0 0 0,-1-1-144 0,1 6 0 15,-1 9 0-15,2-4 0 0,-1-3 144 0,1-3 160 16,0-3 16-16,1 0 16 0,0 1-336 0,1 0 0 0,-1-2 0 0,1 0 128 16,1 0-128-16,0 0 0 0,2 0 0 0,0-1 0 15,0 0 192-15,-1 0 32 0,-1 2 0 0,1-1 0 16,-1 0-224-16,2-3-208 0,-1 3 32 0,0-3 16 15,0 0 384-15,1-1 80 0,-1 2 16 0,1-1 0 16,1 0-576-16,-1 0-128 0,-4-10 0 0,5 10-16 16,0-2 592-16,1 1 128 0,-1-1 32 0,0 0 0 15,-5-8-352-15,8 10-208 0,0-2 16 0,-2 1 16 16,-6-9 624-16,9 6 112 0,-1 4 16 0,0 0 16 16,-8-10-432-16,9 10-160 0,0 0 0 0,0 0 144 15,-9-10-288-15,12 8-64 0,0 0-16 0,0-1 0 16,-1 0 224-16,2-2 0 0,0-1 0 0,2 0 160 0,-1 3-160 0,-1-5 160 15,-2-2-160-15,4 4 160 0,7 6-160 16,-2 0 0-16,-4-6 144 0,-1-3-144 0,0 0 128 0,-2 0-128 16,-3-1 160-16,2 0-160 0,1-1 160 0,1-4-160 15,-1-6 160-15,0 2-160 0,-1 2 128 0,0 0-128 16,1 1 0-16,1-1 144 0,-1-3-144 0,1 3 0 16,-1 1 144-16,2 0-144 0,-1 2 0 0,-1 0 128 15,0-1-128-15,2 0 0 0,-1 0 0 0,0-2 0 16,1 1 0-16,-1-2 128 0,0-1-128 0,2 1 0 15,-2-4 0-15,2 4 0 0,1 3 0 0,-2-1 144 16,-2-1-144-16,1 2 0 0,-1-2 176 0,0 1-176 16,0-3 160-16,0 1-160 0,1-1 192 0,0 1-64 15,-3-5-128-15,-1 1 192 0,2 1-64 0,1 1 0 16,0-4-128-16,0 1 192 0,-1 0-192 0,-2 1 0 16,-2-2 128-16,0 1-128 0,-2 1 0 0,2 0 0 0,-3 1 128 0,3 4-128 15,3 7 0-15,-11 0 128 0,0 0-128 0,4-14 0 16,-4-7 128-16,0 0-128 0,0 5 0 0,0 2 0 15,0 0 144-15,0 1-144 0,-2-2 128 16,2 2-128-16,-1-4 128 0,0 3-128 0,-2-2 128 0,2 2-128 16,-2 2 0-16,2-1 128 0,-2-1-128 0,3 2 0 15,0 12 128-15,3-13-128 0,-3 0 0 0,0 13 128 16,-4-12-128-16,0 3 0 0,-1-1 0 0,-3-1 0 16,-4-2 0-16,3 2 0 0,-1 2 0 0,1-1 0 15,1 3 0-15,0 1 0 0,-1 0 0 0,2-1 0 16,2 1 0-16,0-1 0 0,-2 1 128 0,1-1-128 0,1 1 0 15,-1-1 0-15,0-1 0 0,1 2 0 0,-1-1 0 16,0 0 0-16,-3 0 128 0,-2 1-128 0,1 0 0 0,1 1 0 16,0 1 0-16,-2 0 0 0,1-1 0 0,-1 0 128 15,1 2-128-15,1 1 0 0,0-2 0 0,0 1 0 16,-2 1 0-16,2-1 0 0,1-1 0 0,0 1 128 16,-1 1-128-16,1-1 0 0,1-1 0 0,0-1 128 15,2 1-128-15,-2 0 0 0,0 0 0 0,7 4 128 16,-7-4-128-16,7 4 0 0,-9-3 0 0,1-1 0 15,2-2 0-15,6 6 0 0,-10-1 0 0,3 0 0 16,7 1 0-16,-10 0 0 0,1 1 0 0,9-1 0 16,-9 0 0-16,9 0 0 0,-8 13 0 0,-1-2 0 15,0-5 0-15,0-1 0 0,0 2 0 0,1-5 0 16,-1 1 0-16,0 0 0 0,-2 1 0 0,1-2 0 0,0 1 0 0,-2-1 0 16,0 0 0-16,2 2 0 15,-1-3 0-15,-3-4 0 0,-6-6 0 0,5 3 0 0,4 2 0 0,1 1 0 16,-1 3 0-16,2-1 0 0,0-2 0 0,9 3 0 15,0 0 0-15,-6-4 128 0,-1 0-128 0,7 4 0 16,0 0-144-16,0 0-112 0,-6-15-32 0,2 0 0 31,4 6-2016-31,5-2-416 0,3-1-80 0,3-1-19344 0</inkml:trace>
  <inkml:trace contextRef="#ctx0" brushRef="#br2" timeOffset="42507.77">27521 10664 4607 0,'0'0'400'0,"0"0"-400"0,0 0 0 0,0 0 0 15,0 0 2048-15,0 0 320 0,0 0 64 0,0 0 0 16,0 0-1152-16,0 0-224 0,0 0-48 0,0 0-16 15,0 0 32-15,8 6 0 0,-8-6 0 0,0 0 0 16,8 7-144-16,-8-7-32 0,0 0 0 0,11 5 0 0,-2 0-272 0,-9-5-64 16,7 11-16-16,-3-2 0 0,-4-9-208 0,3 13-32 15,-2 0-16-15,-1 1 0 0,0 2 32 0,-1 1 16 16,0 0 0-16,-1 1 0 0,0 1-96 0,-1 4 0 16,1-2-16-16,-2-1 0 0,0 1-32 0,0 1 0 15,0 2 0-15,0-6 0 0,-1 2-144 0,1 1 0 16,3 2 144-16,-2-1-144 0,0-2 128 0,-1-5-128 15,1-3 128-15,0-1-128 0,3-11-128 0,-3 10-112 16,3-10-16-16,0 0 0 16,0 0-2048-16,0 0-400 0</inkml:trace>
  <inkml:trace contextRef="#ctx0" brushRef="#br2" timeOffset="43185.04">27535 10681 23951 0,'0'0'2128'0,"0"0"-1696"0,0 0-432 0,0 0 0 15,0 0 1600-15,0 0 224 0,0 0 48 0,13-3 16 16,0 0-1568-16,0 2-320 0,-2 0 0 0,2 0-128 15,2-1 128-15,-1 1 0 0,0-2 0 0,1 3-128 16,0 0-80-16,-2 0-16 0,-13 0 0 0,12 3 0 0,0 0 0 0,-2-1 0 16,1-1 0-16,-11-1 0 0,9 6 224 0,-9-6 0 15,10 2 0-15,-10-2 160 0,0 0 224 0,0 0 32 16,0 0 16-16,0 0 0 0,0 0-48 0,0 0 0 16,0 9 0-16,0-9 0 0,-6 8-192 0,-2 1-64 15,-2-3 0-15,0 0 0 0,1 1-128 0,-1-1 0 16,-3 2 0-16,2-2 0 0,2 0 0 0,0-1 0 15,0 0 0-15,0 0 0 0,9-5 0 0,-8 7 0 16,8-7 0-16,0 0 0 0,0 0 0 0,0 0 0 16,0 0 0-16,0 9 0 0,0-9 0 0,0 0 0 15,0 0 0-15,5 8 0 0,-5-8 0 0,11 5 0 16,-11-5 0-16,11 5 0 0,1-1 0 0,0-1 0 16,0-3 0-16,1 2 0 0,1-2 0 0,0 0 0 15,-1 2 0-15,0-1 0 0,0 0 0 0,-1 2 0 0,-12-3 0 0,13 2 0 16,0 2 0-16,-4-1 0 0,-9-3 0 0,8 6 0 15,-8-6 0-15,8 11 0 0,-4-3 0 0,-4-8 0 16,3 11 0-16,-2 0 0 0,-1-11 0 0,-1 12 0 16,-1-3-176-16,2-9 176 0,-4 9-128 0,4-9 128 15,-6 9 0-15,1-1 0 0,5-8 144 0,-8 9-144 16,1 1 128-16,1-3-128 0,6-7 0 0,-8 6 0 16,8-6 128-16,-10 8-128 0,0 1 144 0,-1-2-144 15,-4-6 256-15,4 3-64 0,1 1 0 0,0 1 0 16,-2-1-64-16,1-1-128 0,0 1 176 0,1-4-176 15,-3 4 144-15,1-3-144 0,2-2 0 0,-1 2 144 16,-1 4-144-16,2-3 0 0,-1 0 0 0,2-2 0 16,0 2 0-16,0-2 0 0,0-1 0 0,9 0 0 0,0 0 0 0,-10 3 0 15,0-4 0-15,10 1 128 16,-9-6-128-16,1 2-144 0,2 1 144 0,-1-4-208 16,1 0-1488-16,-1 1-288 0,1-1-64 0</inkml:trace>
  <inkml:trace contextRef="#ctx0" brushRef="#br2" timeOffset="44496.7">25593 11254 10127 0,'0'0'896'0,"0"0"-704"0,0 0-192 0,0 0 0 0,0 0 2624 0,0 0 512 16,0 0 80-16,0 0 32 0,0 0-2480 0,0 0-480 15,0 0-96-15,-5 8-32 0,5-8-160 0,-3 11 0 16,3-11 0-16,0 11 128 0,0 1-128 0,-1-4 0 16,1-8 0-16,-4 12 0 0,0 1 176 0,0 0 96 15,-1 1 32-15,3 2 0 0,0-1 448 0,-2 4 80 16,-3 0 32-16,1 2 0 0,4 1-304 0,-2 3-64 16,0 1-16-16,-3 0 0 0,-2 0-320 0,1-2-160 15,1-1 160-15,0-1-160 0,1 0 128 0,3-2-128 16,3-6 0-16,-1 1 0 0,-2-5 0 0,3 0 0 15,0-10-176-15,3 10 176 16,-3-10-896-16,0 0-48 0,0 0-16 0,0 0-10672 0</inkml:trace>
  <inkml:trace contextRef="#ctx0" brushRef="#br2" timeOffset="45204.46">25533 11243 20271 0,'0'0'1792'16,"0"0"-1424"-16,0 0-368 0,0 0 0 16,0 0 2592-16,0 0 448 0,0 0 96 0,0 0 0 0,0 0-2528 0,16-3-608 15,-2 0 0-15,2 2 0 0,0 0 0 0,-1-1 144 16,1 0-144-16,0 1 128 0,-1-1-128 0,1 0 0 15,-1 0 0-15,2 1 0 0,2 0 0 0,-4 1 0 16,-2 0 0-16,0 1 0 0,0 2 0 0,-2 1 0 16,-11-4 0-16,10 6 0 0,-10-6 368 0,9 7-16 15,-9-7 0-15,6 10 0 0,-6-10 32 0,0 9 0 16,0 3 0-16,-2-2 0 0,1-1-208 0,-2 1-48 16,-1-3 0-16,-1 2 0 0,0-2-128 0,0 1 0 15,-2 0 0-15,1 1 128 0,-2-1-128 0,0-2 0 16,-1-1 0-16,0 1 0 0,0 1 0 0,0-1 0 15,-2-3 0-15,1 4 0 0,-1-3 0 0,1 0 0 16,-1 1 0-16,1-2 0 0,0 2-128 0,1-1 128 0,1 0-160 0,8-4 160 16,0 0 0-16,0 0 0 0,0 0 0 0,0 0 0 15,0 0-144-15,0 0 144 0,0 0-128 0,0 0 128 16,0 0-304-16,0 0 32 0,9 5 0 0,0-1 0 16,-9-4 48-16,13 2 16 0,-1 1 0 0,1-3 0 15,1 0-48-15,-1 0 0 0,-1-3 0 0,0 2 0 16,-1 0 64-16,1 1 0 0,0-2 0 0,0 2 0 15,-2-2 192-15,0 2 0 0,-10 0 0 0,11 2-144 16,-11-2 144-16,12 2 0 0,-12-2 0 0,10 5 0 16,-10-5 0-16,0 0 0 0,10 7 0 0,-10-7 0 15,0 0 128-15,8 9-128 0,-8-9 160 0,0 0-160 16,8 11 0-16,-3 0 128 0,-5-11-128 0,3 12 0 16,-3-12 0-16,0 14 0 0,-4-1 0 0,0-3 0 0,4-10 0 0,-6 12 144 15,-2 0-144-15,0 0 128 0,-1-5-128 0,-2 5 160 16,1 0-160-16,-2 0 160 0,-1-1-160 0,1-2 160 15,1-2-160-15,-1-1 160 0,-1 0-160 0,0 0 0 16,-1 1 144-16,-1 1-144 0,1-5 192 0,-1 3-16 16,0 0-16-16,1-1 0 0,-1-1-32 0,2 0-128 15,0 0 192-15,0 0-64 0,0-1-128 0,-1 1-192 16,-1-2 32-16,4 2 16 16,1-4-368-16,10 0-80 0,-10 0-16 0,10 0 0 15,-9 0-608-15,1-4-112 0,8 4-16 0,-9-2-10928 0</inkml:trace>
  <inkml:trace contextRef="#ctx0" brushRef="#br2" timeOffset="45608.59">25977 11438 4607 0,'0'0'400'0,"0"0"-400"16,0 0 0-16,0 0 0 0,0 0 5088 0,0 0 928 16,0 0 192-16,0 0 48 0,0 0-4624 0,0 0-928 15,10 4-176-15,2-3-32 0,-2-1-224 0,6 2-32 16,1-4-16-16,-2 1 0 0,0 1-224 0,2-3 0 16,4 2 0-16,-2 0 0 0,-1-1 0 0,1 0-256 15,-1 1 48-15,-2 1 16 16,-3 1-384-16,-2-1-64 0,1-1 0 0,-2 1-16 15,1 0-1472-15,-11 0-304 0,10-2-48 0,-10 2-16 0</inkml:trace>
  <inkml:trace contextRef="#ctx0" brushRef="#br2" timeOffset="45856.33">25978 11567 27007 0,'0'0'1200'0,"0"0"240"16,0 0-1152-16,0 0-288 0,10 8 0 0,2-4 0 15,2-4-256-15,3 0-96 0,2 0-32 0,1-1 0 16,5-3-160-16,0 1-32 0,-3-3-16 0,0-1 0 15,0 2-1872-15,-1 0-368 0,-1-2-80 0</inkml:trace>
  <inkml:trace contextRef="#ctx0" brushRef="#br2" timeOffset="46223.68">26434 11250 6447 0,'0'0'272'0,"0"0"80"0,0 0-352 0,0 0 0 0,0 0 0 0,0 0 0 15,0 0 4592-15,0 0 848 0,0 0 160 0,5 11 32 16,-5-11-4240-16,7 10-864 0,-1-1-160 0,1 0-48 16,-2 2-320-16,2-1 128 0,-2 1-128 0,0 0 0 15,-2 4 0-15,-1 2 0 0,0 1 0 0,-2 3 0 16,-4 2 0-16,0 3 0 0,-1 2 0 0,-2 0 0 16,-2 4 0-16,1 2 0 0,2 2 0 0,-1-2 128 15,-1-4-128-15,4-1 176 0,3-3-176 0,0-4 192 16,-2-2-192-16,3-6 0 0,1-1 0 0,2-5-12608 15</inkml:trace>
  <inkml:trace contextRef="#ctx0" brushRef="#br2" timeOffset="49489.28">24175 12253 18431 0,'0'0'1632'0,"0"0"-1312"0,0 0-320 0,-8 1 0 0,8-1 3104 0,0 0 544 16,-7 7 128-16,7-7 0 0,0 0-3168 0,0 0-608 15,0 0-192-15,3 10 0 0,1 1 192 0,0-1 0 16,0 2-144-16,1-2 144 0,0 2 0 0,2 0-144 16,-5-1 144-16,2 5 0 0,0-2-160 0,0 2 160 15,-1 0-128-15,-1 1 128 0,2 0 0 0,0 1 0 16,-1-1 0-16,-1 0 0 0,1 0 0 0,-2 0 0 16,-1 1 192-16,0-2-64 0,0 0 112 0,0 0 16 15,0-2 16-15,0 1 0 0,0-2-272 0,0 0 0 16,-1 1-208-16,1-2 80 15,0-12-368-15,0 10-64 0,0-10-16 0,0 0 0 16,0 0-1792-16,0 0-384 0</inkml:trace>
  <inkml:trace contextRef="#ctx0" brushRef="#br2" timeOffset="50014.8">24123 12183 19343 0,'-7'-7'1728'15,"-1"-1"-1392"-15,-1-2-336 0,3 3 0 0,0-2 4288 16,6 9 800-16,-2-9 160 0,2 9 16 16,0 0-4368-16,6-9-896 0,1 0 0 0,3 0-272 0,2 2 272 0,1 2 0 15,0-2-128-15,1 2 128 0,0 1 0 0,0 2-128 16,3 0 128-16,-2 1 0 0,0 0 0 0,0 1-128 15,1 1 128-15,1 2 0 0,1 1 0 0,2-1 0 16,-1 1 0-16,0 2 0 0,-4-3 0 0,2 3 0 16,2 0 0-16,0 1 0 0,1-1 0 0,-2 2 144 15,-2-1-144-15,-2 2 192 0,-1 0-192 0,-1 1 192 16,-1 2-192-16,0 1 192 0,-1 3-192 0,-2 1 0 16,-3 0 0-16,2 2 0 0,-2 1 0 0,-1 1 0 15,-1-1 0-15,-1 3 0 0,-1-1 0 0,1-1 0 16,-1-1 0-16,0 1 0 0,2-2 0 0,0 0 0 15,-2-3 0-15,-1-1 0 0,0 0 0 0,0 0 0 16,-1-2 0-16,-2 0 0 0,-1 2 0 0,-2-1 192 0,-4-2-192 16,1 1 192-16,-1-1-192 0,-3 1 192 0,-2-2-192 0,0 1 192 15,-3 0-192-15,-1-2 192 0,2-1-192 0,-1-1 192 16,-1 1-192-16,0-2 192 0,0-1-192 0,0 0 192 16,1-4-192-16,0 1 0 0,4-4 0 0,1 2 0 15,0-1 0-15,1-1-176 0,3-3 16 0,0 0 0 31,-1-1-368-31,4 2-80 0,6 3-16 0,-7-9 0 0,0-4-224 16,0 4-48-16,1 2-16 0,0 2 0 0,6 5-400 16,-5-7-80-16,5 7-16 0,-6-5 0 0,6 5-1600 0,0 0-320 0</inkml:trace>
  <inkml:trace contextRef="#ctx0" brushRef="#br2" timeOffset="50600.28">24718 11842 4607 0,'0'0'400'0,"0"0"-400"16,0 0 0-16,-6-5 0 0,6 5 3024 0,-7-6 528 16,2-1 96-16,5 7 32 0,0 0-2656 0,0 0-544 15,0 0-96-15,0 0-32 0,0 0 576 0,0 0 112 16,0 0 32-16,0 0 0 0,0 0 96 0,-2 13 32 16,0 0 0-16,2 1 0 0,2 2-464 0,0 2-96 15,2 1 0-15,0 0-16 0,1 1-416 0,0 1-80 16,1-2 0-16,-1 1-128 15,0-1-944-15,0-3-288 0,1 2-64 0</inkml:trace>
  <inkml:trace contextRef="#ctx0" brushRef="#br2" timeOffset="60021.33">23871 13003 20031 0,'0'0'896'0,"0"0"176"0,0 0-864 0,0 0-208 0,0 0 0 0,0 0 0 15,0 0 320-15,0 0 32 0,0 0 0 0,0 0 0 16,0 0-160-16,0 0-48 0,0 0 0 0,0 0 0 0,0 0-144 0,0 0 128 16,0 0-128-16,0 0 128 0,0 0-128 0,-3 10 0 15,3-10 0-15,0 0 128 0,0 0 480 0,0 0 96 16,-7 7 0-16,7-7 16 0,-11 2 496 0,3 2 80 16,8-4 32-16,-9 4 0 0,0-1-432 0,1-1-96 15,-1 1-16-15,9-3 0 0,-9 2-512 0,1 1-96 16,0-2-32-16,8-1 0 0,-9 3-144 0,9-3 0 15,-9 2 0-15,1 0 0 0,1-1 0 0,7-1 0 16,0 0 0-16,-8 4 0 0,0-3 0 0,8-1 0 16,-7 7 0-16,2 1 0 0,5-8 0 0,-5 7 0 15,5-7 0-15,0 0 0 0,-5 11 0 0,5-11 0 16,0 0 0-16,0 0 0 0,0 0 0 0,0 0 240 16,0 0-64-16,0 0-16 0,0 0 64 0,0 0 16 15,0 0 0-15,11 3 0 0,-11-3-240 0,12 3 128 0,-12-3-128 16,0 0 0-16,12 4 128 0,-3 2-128 0,-9-6 0 0,10 6 0 15,-10-6 0-15,0 0 0 0,12 5 0 0,-12-5 0 16,0 0 0-16,11 7 0 0,-11-7 0 0,9 8 0 16,-9-8 0-16,0 0 0 0,0 0 0 0,6 10 0 15,-6-10 0-15,0 0 0 0,0 0 0 0,4 12 0 16,-4-12 144-16,0 0-144 0,0 0 128 0,0 0-128 16,0 13 144-16,0-13-144 0,-2 12 160 0,-1-3-160 15,0 1 0-15,3-10 0 0,-4 11 0 0,4-11 0 16,-6 9 0-16,1-2 0 0,1 3 0 0,4-10 0 15,-8 7 0-15,8-7 0 0,-8 11 0 0,8-11 0 16,0 0 128-16,-5 8-128 0,5-8 0 0,0 0 0 16,0 0 128-16,0 0-128 0,0 0 0 0,0 0 144 15,-5 8-144-15,5-8 0 0,0 0 0 0,0 0 0 0,0 0 0 0,0 0 0 16,0 0 0-16,0 0 0 0,0 0 0 0,0 0 0 16,0 0 0-16,0 0 0 0,0 0 0 0,0 0 0 15,0 0 0-15,0 0 0 0,0 0 0 0,0 0 0 16,0 0 0-16,0 0 0 0,0 0 0 0,10 0 160 15,-10 0-160-15,0 0 160 0,0 0-160 0,0 0 0 16,0 0 144-16,0 0-144 0,0 0 0 0,0 0 0 16,0 0 0-16,0 0 128 0,-6 7-128 0,0 1 0 15,1-1 0-15,0-1-128 0,-2 1 128 0,7-7 0 16,-7 5-144-16,0 1 144 0,7-6 0 0,-6 11 0 16,-2-2-144-16,1-1 144 0,1-2 0 0,-1 1-128 15,1 1 128-15,-1 0 0 0,1 1 0 0,0 0 0 16,1-1 0-16,5-8 0 0,-4 9 0 0,4-9 0 0,-2 10 0 15,0 1 0-15,2 2 0 0,0-6 0 0,-1 1 0 16,1 0-160-16,0-8 160 0,1 11 0 0,1 0 0 0,-1-2-128 16,-1 0 128-16,0-9 0 0,5 11 0 0,-1-2 0 15,-1 0-128-15,1-1 128 0,0 1-128 0,-4-9 128 16,0 0 0-16,7 7 0 0,0-1 0 0,-1 1 0 16,-6-7 0-16,0 0 0 0,11 2 0 0,-11-2-128 15,10 8 128-15,1 0-208 0,-2-3 80 0,-9-5 128 16,12 4-448-16,-3 0 48 0,-9-4 0 0,0 0 0 15,11 5-560-15,0-5-96 0,-11 0-32 0,10 0 0 16,1 0-512-16,-1 0-96 0,1 0-32 0,-1-2 0 16,-10 2 48-16,14-2 0 0,3 1 0 0,-1 0-4064 15,-2-2-800-15</inkml:trace>
  <inkml:trace contextRef="#ctx0" brushRef="#br2" timeOffset="61062.15">24202 13053 19743 0,'0'0'880'0,"0"0"176"0,0 0-848 0,0 0-208 16,0 0 0-16,0 0 0 0,0 0 400 0,0 0 48 16,5-7 0-16,-5 7 0 0,0 0-208 0,0 0-48 15,0 0 0-15,0 0 0 0,0 0 192 0,0 0 48 16,0 0 0-16,0 0 0 0,0 0 224 0,0 0 48 16,-5 13 16-16,-1-3 0 0,-2-2-16 0,1 2 0 15,3 7 0-15,-1-2 0 0,-3-4-64 0,2 5-32 16,-2 4 0-16,0 0 0 0,0 3-256 0,1-3-48 15,-3 3-16-15,3-3 0 0,0 3-160 0,-1 0-128 16,-1-5 192-16,1 2-192 0,1 1 0 0,-1 0 0 0,1-4 0 16,1-3 0-16,0-1 0 0,3-4 0 0,3-9 0 0,-4 8 0 31,4-8-272-31,0 0-176 0,0 0-16 0,0 0-16 16,0 0-2064-16,0 0-400 0,0 0-96 0,0 0-16 0</inkml:trace>
  <inkml:trace contextRef="#ctx0" brushRef="#br2" timeOffset="61364.38">24204 13083 28559 0,'0'0'1264'0,"0"0"272"0,0 0-1232 0,0 0-304 15,0 0 0-15,0 0 0 0,0 0 368 0,0 0 16 16,0 0 0-16,0 0 0 0,0 0-384 0,0 0 128 15,0 0-128-15,10 3 0 0,-10-3 0 0,9 3 0 16,-9-3 0-16,0 0 0 0,4 10 0 0,0 0-128 16,-2 1 128-16,1-1-128 0,-3 1 128 0,0 2 0 15,-1 2 0-15,-1 1 0 0,1 1 192 0,-1-1-48 16,-1 2 0-16,2 0 0 0,-1-2 48 0,1-1 16 16,-2 1 0-16,2 1 0 0,0-3-208 0,1 2 144 15,0-2-144-15,1 1 128 0,2-2-128 0,-3 1-224 16,0-5 48-16,1 0 16 15,0 0-592-15,-1-9-112 0,0 0-32 0,0 0 0 16,0 0-1792-16,0 0-384 0</inkml:trace>
  <inkml:trace contextRef="#ctx0" brushRef="#br2" timeOffset="61612.42">24090 13381 36975 0,'0'0'1632'0,"0"0"352"0,0 0-1600 0,-8 6-384 0,8-6 0 0,0 0 0 15,0 0 256-15,0 0-48 0,0 0 0 0,0 0 0 16,0 0-208-16,12 5-192 0,1-2 48 0,0 0 0 16,0-2-336-16,3-2-64 0,-1-3-16 15,1 1 0-15,1-1-432 0,-3 2-96 0,1-2 0 0,-2 2-16 16,-2 1-688-16,1 1-144 0,-1 0-32 0,-11 0 0 15,10 1-336-15,-10-1-80 0,0 0-16 0,0 0-5920 16</inkml:trace>
  <inkml:trace contextRef="#ctx0" brushRef="#br2" timeOffset="61913.21">24381 13441 35711 0,'0'0'1584'0,"0"0"320"0,0 0-1520 0,0 0-384 0,0 0 0 0,0 0 0 31,0 0-400-31,5 10-160 0,2 0-16 0,-1 1-16 16,-1-3-16-16,2 0 0 0,1-1 0 0,-2 2 0 15,-1 3-880-15,1 0-176 0,-1-2-48 0,-3 3 0 16,-2-1 368-16,-1 0 80 0,0 0 16 0,-3 1 0 0,-3 1 944 0,1-1 304 0,-1-4-160 0,0 2 160 16,-3-1 672-16,1-2 224 0,0 0 32 0,0-4 16 15,0-1-512-15,9-3-112 0,-9-1 0 0,9 1-7584 16,-11-4-1504-16</inkml:trace>
  <inkml:trace contextRef="#ctx0" brushRef="#br2" timeOffset="62657.41">24818 13111 5519 0,'0'0'240'0,"0"0"64"0,0 0-304 0,0 0 0 16,0 0 0-16,0 0 0 0,-4 9 3328 0,4-9 624 16,0 0 112-16,0 0 32 0,0 0-3008 0,0 0-608 15,0 0-112-15,0 0-32 0,0 0 352 0,0 0 64 16,0 0 16-16,0-11 0 0,0 11-144 0,2-10-32 16,0 1 0-16,-2 9 0 0,0 0 48 0,0 0 16 15,1-11 0-15,-1 11 0 0,0 0 96 0,0 0 16 16,1-13 0-16,-1 13 0 0,0 0-320 0,0 0-48 15,0 0-16-15,0 0 0 0,-6-6-256 0,6 6-128 16,0 0 128-16,-11 1-128 0,1 3 0 0,1 0 128 16,-2 0-128-16,2 4 0 0,0 4 192 0,0-3-64 15,0-2 0-15,0 4 0 0,2 2-128 0,1 1 160 16,-2-2-160-16,1 2 160 0,2 5-160 0,2-2 0 0,-1-3 144 0,2 2-144 16,-1 0 0-16,1 1 128 0,-1-1-128 0,2 1 0 15,1 0 0-15,2-1 0 0,1-2 0 0,0 2 128 16,-1-5-128-16,2 2 0 0,0-1 0 0,0-5 0 15,-4-7 0-15,6 7 0 0,2 0 0 0,1-2 128 32,-9-5-448-32,12 4-96 0,0 0-16 0,0-4 0 15,-2 0-656-15,2-1-144 0,-1-1-32 0,1 1-7712 0,0-7-1552 0</inkml:trace>
  <inkml:trace contextRef="#ctx0" brushRef="#br2" timeOffset="63475.58">24996 13034 13823 0,'0'0'1216'0,"-10"-1"-960"16,1-2-256-16,9 3 0 0,0 0 3584 0,0 0 656 15,-7-4 144-15,7 4 32 0,-1-6-3696 0,1 6-720 16,0 0-160-16,5-7-32 0,-2-2 32 0,-3 9 0 16,0 0 0-16,0 0 0 0,0 0 160 0,0 0-208 15,0 0 80-15,10-1 128 0,-10 1 0 0,0 0 0 0,13 0 0 0,-2 1 0 16,-11-1 208-16,10 2 176 0,-10-2 16 0,12 4 16 16,-2 0 224-16,1-1 64 0,-1 0 0 0,-10-3 0 15,10 2-176-15,-10-2-16 0,11 1-16 0,-11-1 0 16,10 2-240-16,-10-2-32 0,0 0-16 0,11 2 0 15,-11-2-208-15,8 4 0 0,-8-4 128 0,0 0-128 16,0 0 0-16,0 0 0 0,0 0 0 0,0 12 0 16,0-12 0-16,-6 14 0 0,-4-1 0 0,-2-1 0 15,3-1 0-15,-3-5 0 0,-1 3 0 0,1-2 0 16,1-5 0-16,0 4 0 0,2 0 0 0,9-6 0 16,0 0 144-16,0 0-144 0,-6 7 128 0,6-7-128 15,0 0 0-15,0 0 0 0,0 0 0 0,0 0 0 16,0 0 0-16,5 9 0 0,-5-9 0 0,12 6 0 15,-1-2-320-15,1 0 48 0,0-3 16 0,-2 1 0 0,-10-2-32 0,12 4 0 16,-2-3 0-16,-10-1 0 0,12 0 288 0,-12 0-128 16,11 5 128-16,-11-5 0 0,10 7 0 0,-2-2 0 15,-8-5 0-15,0 0 0 0,8 8 0 0,-8-8 0 16,0 0 0-16,0 0 144 0,9 5-144 0,-9-5 0 16,6 12 0-16,-6-12 128 0,0 0-128 0,0 0 0 15,3 9 0-15,-3-9 0 0,0 0 0 0,0 0-144 16,-3 10 144-16,3-10-208 0,0 0 208 0,0 0 0 15,0 0 0-15,-4 11 0 0,4-11 0 0,0 0 0 16,-5 7 0-16,5-7 0 0,0 0 0 0,-6 9 0 16,6-9 0-16,-6 11 0 0,4-1 0 0,2-10 0 15,-3 12 0-15,3-12 0 0,2 11 0 0,0-1 0 16,-2-10 0-16,0 0 0 0,4 12 0 0,-4-12 0 16,3 10 0-16,1-1-144 0,-4-9 144 0,2 11 0 0,1-1 0 0,-3-10 0 15,0 0 0-15,2 11 0 0,2-1 0 0,-2-1 0 16,-2-9 0-16,0 0 0 0,0 13 0 0,0-4 0 15,0-1 0-15,0-8 0 0,0 9 0 0,0-9 0 16,1 11 128-16,-1-11-128 0,0 9 128 0,0-9-128 16,0 10 0-16,0-2 0 0,-1 1 0 0,-2-2 0 15,3-7 0-15,-5 9 128 0,1 0-128 0,0-1 176 16,0 0-176-16,0 1 0 0,0-3 0 0,-1 2 0 16,5-8 0-16,-8 9-176 0,-1-1 48 0,1 0 0 15,0-2-480-15,1-1-96 16,-3 1 0-16,1-1-16 0,0 0-2096 0,-1-1-400 0,-7-1-96 15,1-2-16-15</inkml:trace>
  <inkml:trace contextRef="#ctx0" brushRef="#br2" timeOffset="66033.27">26343 12300 4607 0,'0'0'400'0,"0"0"-400"16,-1-7 0-16,-1 1 0 0,0-3 3216 0,0 2 560 15,2 1 128-15,-1-2 0 0,0 0-2560 0,-1 1-512 16,0 2-96-16,2 5-32 0,-3-9-112 0,1 3-16 16,-2-1-16-16,1 2 0 0,3 5-64 0,-5-5-16 15,-2 1 0-15,7 4 0 0,-9-3 96 0,0-1 0 16,1 0 16-16,1 2 0 0,-1-1 96 0,-1 1 16 0,-3-2 0 0,1 0 0 15,1 2-64-15,0 1 0 0,-2 0 0 0,0-1 0 16,0 1 128-16,-1-1 0 0,0 2 16 0,-1 0 0 16,0-2-96-16,3 2-32 0,11 0 0 0,-12 3 0 15,-5-1-352-15,3 2-80 0,1 2-16 0,0 0 0 16,-1 1-208-16,-1 0 0 0,0 1 0 0,-1 3 0 16,2 2 0-16,-2-2 0 0,2 4 0 0,1 2 0 15,1-3 0-15,2 2 0 0,-2-1 144 0,3 1-144 16,0 0 160-16,-1 2-160 0,1-2 192 0,0-1-192 15,1 5 208-15,2-3-64 0,-2 2-16 0,0 1 0 16,0-1-128-16,2 2 0 0,1-1 0 0,-1 1 0 16,0 1 0-16,1 0 0 0,1-1 128 0,0 4-128 0,0 1 160 15,-1 0 0-15,0-3 0 0,-1-1 0 0,1 2-160 16,1-3 160-16,-1 1-160 0,1-4 160 0,1 0 16 0,0-1 0 16,-3 0 0-16,2-1 0 0,3-3 32 0,1 0 16 15,-1 0 0-15,1 0 0 0,1-1-16 0,2 0 0 16,1-1 0-16,1 0 0 0,1 0 64 0,2-1 16 15,1 3 0-15,0 1 0 0,1-1-128 0,0-1-32 16,0 1 0-16,1-1 0 0,-1-1 48 0,2 1 0 16,1 1 0-16,0 1 0 0,0 2-176 0,0-3 160 15,2 1-160-15,-1-1 160 0,-2-1 16 0,1-3 0 16,0-1 0-16,1-1 0 0,0 0-16 0,-1 0 0 16,-1-2 0-16,1 0 0 0,2-1 96 0,1-1 32 15,4-2 0-15,1-1 0 0,1 0-16 0,0 0 0 16,0 4 0-16,2-4 0 0,-1-1-32 0,2 0-16 0,-1 1 0 15,-1 0 0-15,-1-2-96 0,-1 0 0 0,0-4-128 0,-2 2 192 16,0 1-192-16,-1-1 144 0,0 1-144 0,-1-3 128 16,-1-6-128-16,-1 1 160 0,0 1-160 0,0 1 160 15,0 0-160-15,-1 0 192 0,-1-3-192 0,1 0 192 16,3-1 16-16,-1 0 16 0,-2-5 0 0,5 1 0 16,3 2-48-16,-1-3-16 0,-2 1 0 0,1 0 0 15,-1 3-160-15,0 1 0 0,-2 0 0 0,-2 2 128 16,0-2-128-16,-2 4 0 0,-2 0 0 0,-2 4 0 15,-2-2 0-15,-7 7 0 0,6-10 0 0,0 1 0 16,-1 1 0-16,-5 8 160 0,3-12-160 0,-1 2 160 16,-1-1 32-16,-1 1 0 0,-1-2 0 0,0-2 0 0,0 1-64 15,-2-3 0-15,0 2 0 0,-1-4 0 0,0-6 64 16,2-1 0-16,-3 2 0 0,1 0 0 0,0-4-192 16,0 4 0-16,-1 2 0 0,-1 2 0 0,0 0 0 0,-1 1 0 15,0 1 0-15,-1 3 0 0,1-1 0 0,-2 1 0 16,-1 0 0-16,-2 1 0 0,-1 0 0 0,0 1 0 15,0 0 0-15,2 2 0 0,0-1 0 0,-4 1 0 16,-4 1 0-16,1-3 0 0,2 2 0 0,-1-2 0 16,-1 0 0-16,1 3 0 0,1 1 0 0,-1 0 0 15,0 1 0-15,0-1 0 0,-1-1 0 0,1 0 0 16,0 1 0-16,1 1 0 0,0 3 0 0,0-2 0 16,2-1 0-16,-1 2 0 0,0 4 0 0,-2-1 0 15,-2 1 0-15,1 1 0 0,0 1-128 0,0 2 128 16,-1-3 0-16,0 4 0 0,-2 0 0 0,-3 0 0 15,-2 0 0-15,6 0 0 0,3 1 0 0,0-1 0 0,0 0-144 16,1 0 144-16,3-1 0 0,1-1 0 0,3-5 0 16,1 3 0-1,8 0-736-15,-7 1-32 0,7-1-16 0,0 0 0 16,0 0-2288-16,-6-5-464 0</inkml:trace>
  <inkml:trace contextRef="#ctx0" brushRef="#br2" timeOffset="77999.55">25948 13362 4607 0,'0'0'400'0,"0"0"-400"16,0 0 0-16,0 0 0 0,0 0 3488 0,0 0 608 15,0 0 128-15,0 0 32 0,0 0-3424 0,0 0-704 16,0 0-128-16,0 0 0 0,0 0 352 0,0 0 96 15,10 3 0-15,-10-3 16 0,0 0 496 0,0 0 112 16,12 3 16-16,-12-3 0 0,0 0 176 0,0 0 32 16,10 4 16-16,-10-4 0 0,0 0-192 0,0 0-32 15,0 0-16-15,0 0 0 0,0 0-256 0,0 0-48 16,0 0-16-16,0 0 0 0,0 0-176 0,0 0-48 16,0 0 0-16,0 0 0 0,0 0-368 0,0 0-160 15,0 0 128-15,0 0-128 0,0 0 128 0,0 0-128 16,0 0 0-16,0 0 128 0,0 0-128 0,0 0 192 0,0 0-192 0,0 0 192 15,0 0 80-15,0 0 32 16,0 0 0-16,0 0 0 0,-1-8-32 0,1 8 0 16,0 0 0-16,0 0 0 0,0 0-144 0,0 0-128 0,0 0 192 0,0 0-192 15,5-8 128-15,-5 8-128 0,-1-8 0 0,1 8 0 16,0 0 128-16,0 0-128 0,0 0 0 0,0 0 0 16,0 0 0-16,0 0 0 0,0 0 128 0,0 0-128 15,0 0 0-15,-6-4 0 0,6 4-176 0,0 0 176 31,-7-4-464-31,7 4 16 0,0 0 0 0,0 0 0 16,0 0-512-16,0 0-80 0,-8-2-32 0,8 2 0 0,0 0-2240 0,0 0-448 0</inkml:trace>
  <inkml:trace contextRef="#ctx0" brushRef="#br2" timeOffset="-43478.5">21648 15105 8287 0,'0'0'736'0,"-12"3"-592"16,1-2-144-16,-1 1 0 0,-1-1 5776 0,1 0 1136 0,1-1 208 0,-1 0 48 15,-1 0-5664-15,0 0-1136 0,-3-1-240 0,-2-2-128 16,-2 1 0-16,-3-2 0 0,-5-1 0 0,-3-1 0 16,-3 1 0-16,-9 0-192 0,-12 1 192 0,3-1-160 15,3 1 160-15,-1 0 0 0,-1 1-144 0,-2 1 144 16,-2-2 0-16,-11 3 128 0,-14-2 0 0,-1 3 0 16,0 3-128-16,2-3 160 0,3 0-160 0,-10 0 160 15,-13 0-160-15,3 2 0 0,4 2 144 0,8 0-144 16,4 0 224-16,-3 0-32 0,-7-2 0 0,2 2 0 15,4 2 128-15,8 0 0 0,10 2 16 0,4 0 0 16,4 0-96-16,-2 1-32 0,-2 1 0 0,1 1 0 16,-3 2-208-16,7-4 128 0,5 1-128 0,7-2 0 15,6 1 0-15,7-1 0 0,3-2 0 0,3 0 0 0,1-1 160 16,4 1-160-16,2 0 160 0,2 0-160 0,3-5 128 0,3 5-128 16,2-4 0-16,9-2 144 0,0 0-144 0,0 0 0 15,0 0 144-15,0 0-144 0,0 0 0 0,0 0 0 16,12 11 0-16,-1-7 128 0,1-4-128 0,0 0 0 15,-2 0 0-15,2-2 128 0,-3 0-128 0,2-2 128 16,-2-1-128-16,-1 1 128 0,-1-2 112 0,1 0 16 16,-1-1 16-16,1 0 0 0,-2-3 160 0,1 0 16 15,-1-2 16-15,1-2 0 0,-1 1 80 0,-1-3 16 16,1 1 0-16,-1-5 0 0,-1-2-48 0,-2-3 0 16,1-2 0-16,0-2 0 0,-1-4-192 0,1-7-64 15,-3-12 0-15,1 5 0 0,-1 4-96 0,0 1-32 16,-1 4 0-16,1 5 0 0,0 1 64 0,-2 2 0 15,0 2 0-15,1 0 0 0,-2 3-192 0,2 2 0 0,1-2 0 0,1 4 0 16,-1 0-208-16,1 3-80 0,1 1-16 0,-1 2 0 16,0 0 304-16,2 2 0 0,-2 2 0 0,2-8 0 15,-2-4 0-15,2 1-128 0,-1 5 128 0,2 4 0 16,-1 2 0-16,-1 1 0 0,1 1 0 0,-1 2 0 16,-2 7-128-16,0 0 128 0,0 0 0 0,0 0 0 15,0 0-144-15,0 0 144 0,0 0 0 0,0 0-144 16,0 0 144-16,8 12-128 0,-8-12 128 15,4 18-128-15,-1 10 128 0,-3-5 0 0,0-6-144 0,-1 0 144 16,-1-3 0-16,-2 2 0 0,-1-2 0 0,0 1 0 16,0-1 0-16,1-1 0 0,0-3 0 0,-3 2 0 0,0-1 0 15,-1-1 0-15,1-2 0 0,1 3 0 0,-2 0 0 16,0-3 0-16,-1 0 160 0,0-1-160 0,0 1 0 16,0 0 0-16,-1 0 0 0,4-2 0 0,-1 0 0 0,7-6 0 15,-9 5 0-15,9-5 0 0,0 0 0 0,0 0 0 16,0 0 0-16,0 0 0 0,0 0 0 0,0 0 0 15,3-12 0-15,1 0 0 0,1 1 0 0,3-2 0 16,0-2 0-16,2 1 0 0,2 0 160 0,-1-2-32 16,1-4 0-16,1 3 0 0,0-1-128 0,0 1 0 15,0 0 0-15,0-2 0 0,-2-5 0 0,1 7-176 16,-2 7 176-16,-2 3-192 0,-8 7 192 0,9-4 0 16,-9 4 0-16,13 7 0 0,-1 7 0 0,-1 1 0 15,2-5 0-15,6 2-128 0,4 0 128 0,-2 1 0 16,-3 1 0-16,1 0 0 0,-1 2 0 0,-1-3 0 0,-2 1 0 15,1 2 0-15,-2-3 0 0,1-3 0 0,-4 3 0 0,0-2-128 16,-3 1-128-16,-2 1 0 0,-1-2-16 0,-1 1-12992 16,-2 1-2608-16</inkml:trace>
  <inkml:trace contextRef="#ctx0" brushRef="#br2" timeOffset="-14794.82">960 6077 19343 0,'-14'-8'1728'0,"8"4"-1392"16,-3 2-336-16,1-3 0 0,0-1 1536 0,0 1 256 16,3 0 32-16,0 2 16 0,-2-3-624 0,7 6-128 15,-7-4-32-15,7 4 0 0,-7-3-304 0,7 3-64 16,0 0-16-16,0 0 0 0,0 0-496 0,0 0-176 15,0 0 0-15,0 0 144 0,0 0-144 0,14-5 0 16,1 1 0-16,0 0 0 0,0 2 0 0,3-2 0 0,0 0 128 0,1 0-128 16,-1-1 160-16,3 1 0 0,1-5 0 15,1 1 0-15,2-1 160 0,5 1 16 0,4 0 16 0,6 0 0 16,6 0 16-16,-2 2 0 0,-2 1 0 0,0 2 0 16,-2 2-48-16,-2 2 0 0,-3 0 0 0,0 1 0 15,1-4-80-15,-1 0-32 0,0-5 0 0,4 3 0 16,4 1 48-16,1-1 16 0,2-2 0 0,-3 0 0 15,-4-7 0-15,-2 2 0 0,-3 2 0 0,-3 1 0 16,-4-1-64-16,-1 3-16 0,-4-1 0 0,1 2 0 16,-2 0-64-16,-1 1 0 0,1 1-128 0,-1-3 192 15,-5-1-192-15,2 2 144 0,2 1-144 0,-1 0 128 16,-1-1-128-16,-4 1 128 0,-3-1-128 0,1 2 128 16,2-1 32-16,-5 2 0 0,-8 2 0 0,0 0 0 0,5-9 192 0,-5 9 32 15,2-9 16-15,-2 2 0 0,0 7-16 0,0 0 0 16,0 0 0-16,-4-12 0 0,-3 2-208 0,0 3-48 15,7 7-128-15,-8-6 192 0,-2-1-192 0,-1 3 144 16,11 4-144-16,-11-2 128 0,-2-3-128 0,1 3 0 16,2-2 0-16,-1 3 0 0,1 0 0 0,-2 1 0 15,-1-3 0-15,0 6 0 0,0-2 0 0,-2 0 0 16,-1-1 0-16,-1 4 0 0,0-1 0 0,-2 1 0 16,0 0 0-16,-1 0 0 0,1 0 0 0,0 1 0 15,1 0 0-15,1-1 0 0,0 0 0 0,3 2 0 16,1-2 0-16,3 1 0 0,0 1 0 0,10-6 0 15,0 0 0-15,-5 10 0 0,5-10 0 0,0 0 0 0,0 0 0 16,7 12 0-16,-1-6 0 0,5 1 0 0,-1-5 0 0,2 4 0 16,1-2 0-16,0-4 0 0,0-2 0 0,1 2 0 15,3 3 0-15,0-2 0 0,0-1 0 0,1 0-176 16,-1 0 176-16,2-1 0 0,-1 1 128 0,-3 0-128 16,0 0 0-16,0 1 0 0,2 0 0 0,-1 1 0 15,0-2 0-15,2 2 0 0,1 2 0 0,-2-4 0 16,-2 0 0-16,-1 0 0 0,3 2 0 0,3-1 0 15,2 0 0-15,-4 2 0 0,-5-1 0 0,0 2 0 16,-1 0 0-16,0-1 0 0,-2-2 0 0,0 2 0 16,1 1 0-16,-2 0 0 0,-9-4 0 0,12 6 0 15,-2 2 0-15,1 2 0 0,-1 2 0 0,0 0 0 16,-3-4 0-16,-1-2 0 0,-6-6 0 0,7 7-128 16,-2 1 128-16,-5-8 0 0,5 9 0 0,-5-9 0 0,4 11 0 0,-1-2 0 15,-3-1 0-15,0 0 0 0,0-8 0 0,-1 12 128 16,-2 1-128-16,-1-3 176 0,0 1-48 0,-2-1-128 15,-2 1 192-15,-1 0-64 0,0-2 0 0,-1 2 0 16,0-1 0-16,-2-1 0 0,1-1 32 0,-4 1 0 16,0-1 0-16,-5 1 0 0,-3 1-160 0,0 0 160 15,3-1-160-15,-4 1 160 0,-1 1-160 0,1 2 0 16,0-3 144-16,-1 3-144 0,-3 0-240 0,0-1-112 16,1 6-32-16,-3-1 0 15,-1 3-2320-15,-5 7-480 0,0 12-80 0,-10-6-32 0</inkml:trace>
  <inkml:trace contextRef="#ctx0" brushRef="#br2" timeOffset="91577.43">16033 10263 15663 0,'0'0'688'0,"0"0"144"0,0 0-656 0,0 0-176 0,0 0 0 0,0 0 0 15,0 0 2048-15,0 0 384 0,0 0 80 0,0 0 16 16,0 0-1248-16,0 0-256 0,0 0-64 0,0 0 0 0,0 0-400 0,0 0-96 15,0 0-16-15,0 0 0 0,0 0-128 0,0 0-48 16,0 0 0-16,0 0 0 0,-9 6-32 0,-1-5-16 16,-3 4 0-16,-1 0 0 0,3 5-48 0,-4-1-16 15,-2-2 0-15,-2 3 0 0,-2 0 336 0,-4 2 64 16,-3-1 16-16,-2 3 0 0,-2 1-32 0,2 3 0 16,-1 7 0-16,-4-9 0 0,-3-4-176 0,0 3-48 15,2 3 0-15,-1 7 0 0,1 7 0 0,-2-4 0 16,-1-6 0-16,-2-5 0 0,0-4 48 0,2 3 0 15,1 4 0-15,5 6 0 0,6 6-32 0,-2-6 0 16,-1-17 0-16,3 2 0 0,1 2-208 0,1 1-128 16,1-1 128-16,0 2-128 0,-1-1 0 0,0-1 128 0,-1 1-128 0,0-3 0 15,1 1 0-15,-1-1 0 0,0 0 0 16,3-1 128-16,3-1-128 0,2 0 0 0,0-1 0 0,3-1 0 16,2-2 128-16,5 1-128 0,3 7 128 0,-1-7-128 15,-4-8 208-15,4-2-16 0,6 4-16 0,0 0 0 16,0 0 32-16,0 0 16 0,0 0 0 0,0 0 0 15,6-7-224-15,2 0 144 0,1 1-144 0,2 0 128 16,1-4-128-16,-2 2 0 0,-1 0 0 0,3 0 0 16,2-1 0-16,-1 0 0 0,-1-1 0 0,1-1 0 15,1 1 128-15,-1 1-128 0,-1-3 128 0,1 3-128 16,0 0 0-16,-2 2 0 0,-4-3 0 0,4 1 0 16,-1 1 0-16,1 0 0 0,-2 0 0 0,0-2 0 15,1 2 0-15,1-1 0 0,-2 0 0 0,0 0 0 16,-1 1 0-16,-2 1 0 0,2 1 0 0,-8 6 0 0,0 0 0 15,0 0 0-15,0 0 128 0,0 0-128 0,0 0 0 0,0 0 0 16,0 0 0-16,0 0 0 0,-5 13 0 16,-1 0 0-16,-5 0 0 0,-1 1 0 0,-1 3 160 0,-2-1-160 15,-4 1 192-15,1 0-192 0,0 0 0 0,-4-2 0 16,-4-2 0-16,2 2 0 0,5 0 0 0,10 1 0 16,7 5 0-16,-3-3 0 0,-11-4 0 0,5 1 160 15,2-3-32-15,-1-1 0 0,0 0 112 0,0-1 16 16,-1-1 0-16,2 2 0 0,0 0-96 0,1 1-16 15,0 0 0-15,2 1 0 0,-1 5-144 0,3-3 0 16,-1-4 144-16,2-3-144 0,3-8 128 0,0 0-128 16,0 0 128-16,0 0-128 0,11 3 144 0,-1-2-144 15,-10-1 192-15,16-3-192 0,2 2 128 0,6-7-128 16,4-6 0-16,1 1 0 0,-3 2 0 0,-4-2-256 0,-3-4 64 0,3 4-13536 16,5 0-2704-1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20:13:53.21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4130 3617 3679 0,'0'0'320'0,"4"-6"-320"15,-4 6 0-15,0 0 0 0,3-7 3072 0,-3 7 528 0,0 0 112 0,0 0 32 16,0 0-2160-16,0 0-432 16,0 0-96-16,0 0-16 0,0 0-416 0,0 0-96 0,0 0-16 0,0 0 0 15,-11-1 384-15,11 1 64 0,0 0 0 0,0 0 16 16,-11 4 48-16,11-4 0 0,-10 6 0 0,10-6 0 16,-7 8-256-16,7-8-64 0,-7 8 0 0,7-8 0 15,-3 12-160-15,3-12-32 0,-1 14-16 0,2 0 0 16,3 1-48-16,0 5-16 0,0 7 0 0,1-3 0 15,1-2-96-15,-1-1-16 0,-3 1 0 0,2 3 0 16,0-1 0-16,0 0-16 0,1 1 0 0,-2-3 0 16,-2 1-48-16,1-1 0 0,-1 1 0 0,-1-1 0 15,-1-1 0-15,1 1-16 0,-2 1 0 0,4 1 0 16,-4 0 112-16,1 2 32 0,-2-1 0 0,2 3 0 0,1 6-160 0,0-5-32 16,0-6 0-16,1-2 0 0,2-3-64 0,1-1 0 15,-1-4-128-15,-1-1 192 0,1-3-64 0,-1 0 0 16,-2-9-128-16,2 11 192 0,-2-11-32 0,0 0-16 15,4 8 0-15,-4-8 0 0,0 0-16 0,0 0 0 16,0 0 0-16,0 0 0 0,0 0-128 0,0 0 0 16,0 0 0-16,0 0 0 0,0 0 128 0,0 0 0 15,0 0 0-15,0 0 0 0,0 0-128 0,0 0 0 16,0 0 0-16,0 0 0 0,0 0 0 0,0 0 0 16,3-8 0-16,-3 8 0 0,0 0 0 0,0 0 0 15,7-8 0-15,-7 8 0 0,8-6 0 0,-8 6 0 16,9-6 144-16,-9 6-144 0,9-4 0 0,-9 4 0 15,13-2 0-15,-1-1 0 0,-12 3 0 0,13 0 0 16,0 0 0-16,0 2 0 0,-1-1 0 0,-1-1 0 0,2 0 0 0,0 2 0 16,2-2 0-16,-1 2 0 0,1-1 0 0,3-1 0 15,1-1 0-15,2-1 0 0,-1 2 0 0,2-2 0 16,3 1 0-16,3-1-128 0,5 2 128 0,-4 0 0 16,-5 0 0-16,0 3 0 0,-2 2 0 0,-1-1 0 15,-2 0 0-15,0 1 0 0,-2 0 0 0,-2 0-128 16,0 1 128-16,-1-1 0 0,0-1 0 0,-1 1 0 15,-1-1 0-15,0 0 0 0,-2 2 0 0,1-3 0 16,0 1 0-16,-11-4 0 0,12 0 0 0,-12 0 128 16,13 3-128-16,-13-3 0 0,0 0 0 0,12 0 128 15,0-2-128-15,-12 2 128 0,9-1-128 0,1-4 128 0,-1 1 16 16,0-1 16-16,1-1 0 0,-3 0 0 0,0-1-160 0,1-1 192 16,0-1-192-16,-2-1 192 0,-2-2-192 0,3-1 192 15,3-2-192-15,-2 0 192 0,-4-2 0 0,2-4 0 16,2-9 0-16,0 2 0 0,-2 2-16 0,1-2 0 15,-2 2 0-15,6 0 0 0,4-1-176 0,-1 1 192 16,-3 1-192-16,-2-1 192 0,0 0-192 0,-1-2 0 16,0-2 0-16,-2 2 128 0,1-1-128 0,-1 0 0 15,0 3 0-15,-2-8 0 0,-1-5 128 0,1 4-128 16,2 5 128-16,-3 3-128 0,0-2 0 0,0 4 0 16,1 2 0-16,-2 2-176 0,-1 0 176 0,2 1 0 15,0 2 0-15,-1 1 0 0,1 3 0 0,0 0 0 16,-1-1 0-16,1 4-128 0,-2 0 128 0,-1 11 0 15,1-9 0-15,-1 9-128 0,3-9 128 0,-3 9 0 16,3-9-144-16,-3 9 144 0,0 0 0 0,0 0 0 0,0 0-144 0,0 0 144 16,0 0 0-16,0 0 0 0,0 0 0 0,0 0 0 15,0 0 0-15,0 0 0 0,0 0 0 0,0 0 0 16,0 0 0-16,-8 1 0 0,8-1 0 0,-12 3 0 16,0-3 0-16,2 0 0 0,-1 1 0 0,1 0 0 15,-2 1 0-15,-6-1 128 0,-8 0-128 0,2 2 144 16,5 1-144-16,-5 1 0 0,-3 0 0 0,0-1 0 15,-1-1 0-15,1 1 0 0,0-2 128 0,-1 1-128 16,-1-1 0-16,3 0 0 0,-2-2 128 0,-2 0-128 16,-2 0 0-16,0 1 192 0,-2 0-192 0,-8 2 192 15,-9 1-192-15,6 1 192 0,6 0-192 0,3 2 192 16,3-2-192-16,3 1 0 0,4 1 144 0,2-1-144 0,1 0 0 16,2 0 0-16,1-2 0 0,3 3 128 0,3-1-128 0,0 1 0 15,-1-2 0-15,2 0 0 0,1 2 0 0,2-3 0 16,0-1 0-16,0 3 0 0,10-6-256 0,-9 5 16 15,9-5 16-15,0 0 0 16,-6 6-832-16,6-6-160 0,0 0-48 0,0 0 0 16,0 0-1616-16,0 0-320 0,8 12-64 0</inkml:trace>
  <inkml:trace contextRef="#ctx0" brushRef="#br0" timeOffset="720.2">4666 3637 21711 0,'0'0'464'0,"0"0"112"0,0 0 0 0,0 0 64 0,0 0-512 0,0-12-128 0,0 12 0 0,0 0 0 16,0 0 512-16,0 0 64 0,0 0 32 0,0 0 0 16,7-7-352-16,-7 7-80 0,0 0-16 0,0 0 0 15,0 0-160-15,5 12 0 0,-3 1 0 0,0-1 0 16,-2 0 0-16,0 7 0 0,-2 9 0 0,0-4-176 15,-2-3 336-15,0-4 64 0,0-3 16 0,-1 2 0 16,-2-3 544-16,2 0 112 0,-3 2 32 0,-1-1 0 16,0 0-32-16,-1 3-16 0,-1-2 0 0,-7 3 0 15,-8 0-224-15,2 2-32 0,6-1-16 0,1 3 0 16,1-2-288-16,3 3-48 0,0 1-16 0,3-3 0 16,2 1-128-16,3-5-128 0,0 0 144 0,2-2-144 0,2-2 128 15,0-2-128-15,1-11 0 0,0 0 144 16,0 0-448-16,0 0-80 0,0 0-32 0,0 0 0 15,0 0-1984-15,0 0-400 0,0 0-80 0</inkml:trace>
  <inkml:trace contextRef="#ctx0" brushRef="#br0" timeOffset="1042.92">4732 3558 20271 0,'0'0'1792'0,"0"0"-1424"0,0 0-368 0,0 0 0 15,0 0 1568-15,0 0 240 0,0 0 48 0,6 15 16 16,-1-1-1200-16,-1 0-240 0,-2 1-48 0,1-2-16 16,0 1-160-16,-1 11-16 0,0 9-16 0,-1-4 0 15,-1-7-176-15,2 1 160 0,1-3-160 0,-2-2 160 16,1 1-32-16,-1-2-128 0,2 2 192 0,-1 0-64 15,1-1 160-15,-1-1 32 0,2 0 0 0,2 2 0 16,-1-1-192-16,0-2-128 0,-1 0 144 0,1 0-144 16,0 0 128-16,-2-1-128 0,0-2 0 0,-1-1 0 15,2 1 0-15,-1-1-336 0,-3-13 48 0,2 15 16 16,-2-15-1600-16,3 10-320 0,-3-10-64 16,0 0-16-16</inkml:trace>
  <inkml:trace contextRef="#ctx0" brushRef="#br0" timeOffset="1238.78">4622 4043 30463 0,'0'0'1344'0,"0"0"288"0,0 0-1312 0,0 0-320 16,0 0 0-16,0 0 0 0,0 0 816 0,0 0 80 15,13 8 32-15,0-3 0 0,0-1-464 0,-1 0-80 16,-1-2-32-16,2 0 0 0,0 1-208 0,0-3-144 15,-1 0 192-15,0 0-192 0,1 0 0 0,0-3 0 16,-1 2-240-16,1 0-10192 16,1-1-2032-16</inkml:trace>
  <inkml:trace contextRef="#ctx0" brushRef="#br0" timeOffset="3118.31">9163 3557 8287 0,'0'0'736'0,"0"0"-592"0,0 0-144 0,0 0 0 15,0-9 2576-15,-2 2 496 0,2 7 80 0,0 0 32 16,0 0-1008-16,0 0-208 0,-1-10-48 0,1 10 0 16,0 0-736-16,0 0-160 0,3-8-16 0,-3 8-16 15,0 0-416-15,0 0-96 0,0 0-16 0,0 0 0 16,9-2-48-16,-9 2-16 0,0 0 0 0,0 0 0 15,10 2-96-15,-10-2-32 0,8 11 0 0,-2-4 0 0,-6-7-16 0,6 14 0 16,-1-1 0-16,-1-2 0 0,-2 4 48 0,1 0 0 16,0 2 0-16,-2 3 0 0,-2 1-112 0,-1 6 0 15,2 12-16-15,0-1 0 0,0-5-32 0,3-1 0 16,-2 1 0-16,2-2 0 0,-1-2-144 0,2-1 192 16,0 0-192-16,0-2 192 0,1 0-32 0,-1 1 0 15,0-2 0-15,-1 2 0 0,-2 1-16 0,0 3 0 16,1 10 0-16,-2-6 0 0,-2-7-16 0,1-2-128 15,1-5 192-15,-3-1-64 0,0-1 64 0,0-2 16 16,0-6 0-16,1-1 0 0,-2 1 128 0,4-11 32 16,-4 9 0-16,4-9 0 0,0 0-112 0,0 0 0 15,0 0-16-15,0 0 0 0,0 0-80 0,0 0-16 0,0 0 0 16,0 0 0-16,0 0 96 0,0 0 16 0,5-9 0 16,2 0 0-16,-1-1-96 0,1 1-16 0,-1 1 0 15,-1 1 0-15,1 0-16 0,-1-1-128 0,-5 8 192 0,8-8-64 16,-8 8-128-16,11-2-176 0,0-3 48 0,-1 3 0 15,-10 2 128-15,13-4-128 0,2 2 128 0,3 1-128 16,4 1 128-16,-1 0 0 0,-3-2 0 0,-1 4 0 16,-1 0 0-16,1 1-192 0,1 1 192 0,-1 1-192 15,0-3 192-15,0 5 0 0,-2 0-144 0,1-2 144 16,1-1 0-16,0 1 0 0,0-1-144 0,0 0 144 16,0-3 0-16,1-1 0 0,0 0 0 0,1 0 0 15,-1-1 0-15,3-1 0 0,0-3 0 0,-2 3 0 16,-1-2 0-16,2 1 128 0,-1-1-128 0,6 3 0 15,5 1 0-15,-4 0 0 0,-6 0 0 0,-2 0 0 0,-2 0 0 0,-2 0 0 16,-1 0 0-16,-1 0 0 0,-2 0 0 0,-10 0 0 16,12 0 0-16,-2 0 0 0,-10 0 144 0,12-1 48 15,-12 1 0-15,11-3 0 0,-2-2-192 0,-1-1 0 16,-2 0 0-16,1-1 0 0,-1-2 192 0,1 0 0 16,-1-1 0-16,1-8 0 0,-2-11-192 0,0 3 0 15,0 5-160-15,1 3 160 0,-1-2 0 0,0 2 0 16,0-3 0-16,0 1 0 0,2 0 160 0,-1-1-160 15,0-3 128-15,-1 1-128 0,0-1 0 0,2-2 0 16,-1-1 128-16,1 1-128 0,-2-6 0 0,0 0 0 16,2-2 0-16,-1-8 0 0,-1-9 0 0,1 7 0 15,-1 8 0-15,0 2 0 0,0 5 0 0,0 3 0 16,1 2 0-16,-1 4-176 0,-1-1 176 0,1 3 0 16,-1 1 0-16,1 2 128 0,-1 2-128 0,1 0 0 0,2 0 0 0,-3 3-128 15,0 1 128-15,-2 1-128 0,1 0 128 0,-3 8-128 16,0 0 128-16,0 0 0 0,0 0 0 0,0 0 0 15,0 0-176-15,0 0 176 0,0 0-208 0,0 0 80 16,0 0 128-16,0 0 0 0,0 0 0 0,0 0-128 16,0 0 128-16,0 0 0 0,0 0 0 0,-8 3 0 15,8-3 0-15,-9 2 0 0,9-2 0 0,-9 3 0 16,0 1 0-16,-1-2 0 0,1 0 0 0,-1 0 0 16,-1 2 0-16,0 0 0 0,-4 0 0 0,2 1 0 15,0-2 0-15,-2 1 128 0,-4-3-128 0,1 2 0 16,0-1 128-16,-2 1-128 0,-2-2 128 0,-1-1-128 15,-1 0 208-15,-1 1-16 0,1 2-16 0,-8-2 0 16,-7 1-16-16,3-1 0 0,5 0 0 0,1 3 0 0,0-4 16 0,3 0 0 16,4 0 0-16,0 1 0 0,-1-1-176 0,2 2 0 15,-2-1 0-15,4 2 0 0,-1-3 0 0,0 0 0 16,0 1 0-16,3 0 0 0,0-1 0 0,-1 2 0 16,-2-2 128-16,3 2-128 0,4 1 0 0,-2-1 0 15,-1 1 0-15,-2 1 0 0,-2 0-320 0,3 0 16 16,3 0 0-16,3 0 0 15,3-2-816-15,9-2-160 0,0 0-48 0,0 0 0 16,-9 7-352-16,9-7-80 0,0 0-16 0,0 0-14448 0</inkml:trace>
  <inkml:trace contextRef="#ctx0" brushRef="#br0" timeOffset="3452.69">9589 3687 30399 0,'0'0'2704'0,"0"0"-2160"0,0 0-544 0,-3 12 0 16,2 12 1504-16,1-7 192 0,1-4 32 0,2 0 16 15,1 1-1408-15,0 2-336 0,-2-3 0 0,2 2 0 16,0 2 0-16,0 2 0 0,-1-1 0 0,1 1-176 16,1 2 176-16,-1-2 0 0,-2-1 0 0,1 0 0 0,-2 0 0 0,0 2 0 15,1-1 0-15,-2 0 0 0,0-4 0 0,0 0 144 16,0 0-16-16,-2 0-128 0,0-2 0 0,2-13 0 16,0 10-160-16,0-10 160 15,0 13-656-15,0-13-16 0,0 0 0 0,0 0 0 16,0 0-2032-16,0 0-416 0,0 0-80 0</inkml:trace>
  <inkml:trace contextRef="#ctx0" brushRef="#br0" timeOffset="4009.56">9571 3684 21183 0,'0'0'1888'0,"0"-10"-1504"15,0 10-384-15,0 0 0 0,1-7 720 0,-1 7 80 0,0 0 16 0,0 0 0 16,4-8 480-16,-4 8 112 0,8-4 0 0,-8 4 16 15,10-4-768-15,-10 4-144 0,10-1-48 0,2 1 0 16,-12 0-128-16,13 0-16 0,-1-4-16 0,1 2 0 16,0 2-144-16,4 0-32 0,-1 0 0 0,1 3 0 15,0 0-128-15,1-1 160 0,-1 0-160 0,0 0 160 16,-2 2-160-16,1 0 0 0,0 0 0 0,-3 1 0 16,-3-4 0-16,1 5 192 0,-4-2-192 0,-7-4 192 15,7 10 112-15,-3 4 16 0,-4 7 16 0,-3-4 0 16,-2-2 64-16,-2 0 16 0,-3-1 0 0,-3 1 0 15,-1-2-208-15,-1 1-32 0,1-1-16 0,1-4 0 16,-1 1 16-16,1-1 0 0,1-3 0 0,1 3 0 16,1-4 128-16,1-1 16 0,9-4 16 0,0 0 0 0,0 0-192 0,0 0-144 15,0 0 192-15,0 0-192 0,0 0 128 0,0 0-128 16,0 0 0-16,0 0 0 0,0 0 0 16,0 0 0-16,0 0 0 0,0 0-144 0,10 6 144 0,1-4 0 15,-2 2-144-15,1-1 144 0,2-3 0 0,1 1 0 16,0 0 0-16,0 3 0 0,1-4-144 0,1 4 144 15,0-1 0-15,5-1 0 0,5 2 0 0,-4 0-128 16,-6 1 128-16,-2 1 0 0,-2 0 0 0,-2 1 0 16,0-1 0-16,-3 3 0 0,0-1 0 0,-2 1 0 15,-4-9 0-15,2 11 0 0,0-1 0 0,-2-10 0 16,-4 12 0-16,-2-2 0 0,0-2 0 0,-2 1 224 16,-1-1-32-16,-5 1-16 0,-7 0 80 0,1 0 0 15,3 2 16-15,-1-1 0 0,-3-1 0 0,0 3 0 16,0-1 0-16,-1-2 0 0,1 1-64 0,2 1-16 0,1-4 0 0,2 0 0 15,2-3-64-15,1-3 0 0,-1-1-128 0,1-1 192 16,3-2-192-16,1 1 0 0,0-4-144 0,4-1 144 31,1-4-2496-31,2-1-416 0,2 2-80 0</inkml:trace>
  <inkml:trace contextRef="#ctx0" brushRef="#br0" timeOffset="5554.17">14551 3484 12895 0,'0'0'576'0,"0"0"112"0,0 0-560 0,0 0-128 16,-4-6 0-16,4 6 0 16,0 0 2720-16,0 0 512 0,-3-10 96 0,3 10 32 0,0 0-2144 0,0 0-448 15,2-9-64-15,-2 9-32 0,0 0-160 0,0 0-16 16,0 0-16-16,0 0 0 0,0 0-80 0,0 0-16 15,0 0 0-15,0 0 0 0,6 9-128 0,-1 2-16 16,-1 1-16-16,0-1 0 0,-1 4-224 0,-1 2 0 16,0-2 0-16,-2 6 0 0,0 4 256 0,0 2-64 15,1 3 0-15,-1 8 0 0,0 8 320 0,0-3 48 16,1-8 16-16,1-1 0 0,0-4-96 0,1-1-16 16,-2-5 0-16,0 0 0 0,1-3-144 0,-1 1-48 15,-1-3 0-15,0 0 0 0,0-2-144 0,0 1-128 16,0-3 192-16,-1 1-192 0,-2-3 160 0,0 1-160 15,1 1 128-15,-1-5-128 0,2 2 192 0,1-12-32 0,-3 13-16 0,1-1 0 16,2-12 272-16,0 0 48 0,-3 13 16 0,3-13 0 16,0 0-80-16,0 0-16 0,0 0 0 0,0 0 0 15,0 0-128-15,0 0-48 0,0 0 0 0,0 0 0 16,0 0 0-16,0 0 0 0,0 0 0 0,0 0 0 16,0 0-208-16,0 0 0 0,0 0 0 0,0 0 0 15,0 0 320-15,0 0 80 0,0 0 16 0,0 0 0 16,0 0-208-16,0 0-32 0,-6-4-16 0,6 4 0 15,0 0-160-15,0 0 0 0,0 0 0 0,0 0 0 16,0 0 0-16,0 0 0 0,0 0 0 0,0 0 0 16,0 0 0-16,0 0 0 0,0 0 0 0,0 0 0 15,10-3 0-15,-1 1 0 0,-9 2 128 0,13-2-128 0,-1-3 128 16,1 4 0-16,3 1 0 0,-1 1 0 0,1 0-128 0,3 3 0 16,2-1-192-16,7 1 192 0,6 0-176 0,-1 1 176 15,0 0-128-15,-2 0 128 0,-1-1 0 0,0 9 0 16,2 6 0-16,-2-1-128 0,0-9 128 0,1-1 0 15,-1-3 0-15,0-2 0 0,1-2 0 0,2-2 0 16,-1-1 0-16,5 1 0 0,3-2 128 0,-2 2-128 16,-4-1 128-16,-1-5-128 0,-3-9 128 0,-2 2-128 15,0 5 160-15,-4 2-160 0,-1 1 144 0,-3 2-144 16,1-1 128-16,-1 2-128 0,-2 2 0 0,-2 0 0 16,-2-1 128-16,0 1-128 0,-1-2 0 0,0 2 0 15,-1 0 0-15,-1-1 128 0,-1 1-128 0,-10 1 160 16,10-4-160-16,1 3 160 0,-2-3-160 0,-9 4 160 15,12-3-160-15,-2-3 160 0,1-2 16 0,-4 0 0 0,1 0 0 0,-1-1 0 16,-2-1 0-16,0-2 0 0,2 0 0 0,-2-1 0 16,-1-5 32-16,0 1 16 0,0-4 0 0,-3-2 0 15,-2-6-48-15,1-1-16 0,0-4 0 0,0-4 0 16,0-5-160-16,-2-5 160 0,1-9-160 0,0 2 160 16,-2 4-160-16,1 2 0 0,-2 3 0 0,1 3 0 15,2 4 0-15,-1 0 0 0,1 1 0 0,1 3 0 16,1 3 0-16,2 0-176 0,1-3 176 0,0 5-128 15,0 5 128-15,1 4-160 0,0 5 160 0,6 3-160 16,3 3 160-16,-2 0-192 0,-6 3 192 0,-6 7-192 16,7-5 192-16,-7 5-128 0,0 0 128 0,0 0-128 15,0 0 0-15,0 0 0 0,0 0 0 0,10 6 0 16,-10-6-16-16,7 9 0 0,-2 3 0 0,-1 0 0 16,-4-12 144-16,4 18 0 0,-2 4 0 0,0-2 0 0,-2-6 0 0,0 1-192 15,-2-2 192-15,2-3-192 0,-1 0 192 0,-2 1 0 16,-2-2 0-16,0 0-128 0,0 2 128 0,-6-5 0 15,-6 2 0-15,0-2 0 0,1 2 128 0,1-3-128 16,1 1 128-16,-2-1-128 0,-2 0 128 0,0-1-128 16,-1 0 128-16,-1 0-128 0,-4 0 176 0,-1-3-48 15,-1-1 0-15,0-1 0 0,0-2-128 0,-4-1 0 16,-2-1 0-16,-4 1 0 0,-3-2 0 0,-6 0 0 16,-9 2 144-16,2 3-144 0,2 1 128 0,4 1-128 15,1 2 128-15,3 0-128 0,3-2 0 0,0 2 128 16,1-3-128-16,-1 0 0 0,0 1 128 0,-4 4-128 15,-4-5 128-15,4 3-128 0,5 1 144 0,6-3-144 16,3 0 192-16,3 1-192 0,3-1 160 0,3 0-160 0,2-1 128 0,1 0-128 16,3-1 0-16,2 0 128 0,0-1-128 0,3 1 0 15,9 1-192-15,-8-1-112 0,8 1-16 0,0 0-16 32,0 0-1664-32,0 0-336 0,0 0-64 0,0 0-16 15,0 0-592-15,0 0-128 0,0 0-32 0</inkml:trace>
  <inkml:trace contextRef="#ctx0" brushRef="#br0" timeOffset="6058.01">15127 3652 11055 0,'0'0'976'0,"0"0"-784"16,-9-1-192-16,9 1 0 0,-8-1 4192 0,8 1 800 15,0 0 144-15,0 0 48 0,-5-11-3584 0,5 11-704 16,-3-10-128-16,3-1-48 0,2 2-176 0,0 0-32 15,1 0-16-15,1 0 0 0,-4 9-288 0,5-12-48 16,-5 12-16-16,5-12 0 0,-1 2-144 0,-4 10 192 0,0 0-192 0,3-12 192 16,-3 12-192-16,0 0 0 15,0 0-192-15,0 0 192 0,0 0 0 0,0 0 0 0,0 0 0 0,-9 2 0 16,1 3 0-16,0 1 0 0,0 2 0 0,0 3 128 16,-1 2-128-16,1 2 0 0,2 2 0 0,1 1 128 15,-1 3 96-15,1 9 16 0,0 11 0 0,1-7 0 16,0-2 48-16,1-3 16 0,1-2 0 0,2-3 0 15,0-2-176-15,0-1-128 0,0-4 192 0,1-2-192 16,2 2 192-16,1-4-192 0,1 0 192 0,0 0-192 16,0-1 192-16,3-1-64 0,1-4 0 0,2 0-128 15,-1-1 192-15,2 0-192 0,1-2 192 0,3-2-192 16,0 1 0-16,4-2 0 0,2-1 0 0,3-1 0 16,1-2-672-16,7-2-96 0,6 0 0 0,1-3-15456 15</inkml:trace>
  <inkml:trace contextRef="#ctx0" brushRef="#br0" timeOffset="7303.7">4643 4455 19631 0,'0'0'864'0,"0"0"192"0,0 0-848 0,-8 3-208 0,0 4 0 0,0-1 0 15,-1 1 848-15,1-1 128 0,-1 2 32 0,0 2 0 16,0 1-704-16,-8-1-144 0,-8 2-32 0,5-2 0 16,7 2-128-16,2 1 0 0,-2 1-192 0,0-2 192 15,0 3 0-15,-2 1 0 0,0 4 0 0,-2 1 0 16,-3 0 512-16,1 9 240 0,0 11 32 0,-2 2 16 16,-1-5 352-16,1-1 80 0,-1-1 16 0,-1 1 0 15,-2-2-304-15,-4 2-64 0,-1 2-16 0,-2 1 0 16,-3 3-176-16,-8 8-48 0,-11 10 0 0,8-5 0 15,6-2-128-15,1-3-48 0,0-5 0 0,2 0 0 0,2 0-160 0,0-3-48 16,-3 0 0-16,-1 4 0 0,-4 1-80 0,-4 1-32 16,-5 2 0-16,2-5 0 0,3-6-144 0,7-3 128 15,3-7-128-15,6-4 128 16,3-3-640-16,5-4-144 0,5-4-32 0,2 0 0 16,2-8-2096-16,4 0-416 0,10-7-96 0,0 0-9856 15</inkml:trace>
  <inkml:trace contextRef="#ctx0" brushRef="#br0" timeOffset="8057.28">4834 4517 30815 0,'0'0'672'0,"0"0"144"0,0 0 16 0,-4-8 48 0,-2 1-704 0,6 7-176 15,0 0 0-15,0 0 0 0,0 0 768 0,0 0 128 16,-5-4 32-16,5 4 0 0,-7-5-400 0,7 5-80 16,0 0 0-16,-8 0-16 0,8 0-288 0,0 0-144 15,-10 5 160-15,10-5-160 0,0 0 176 0,-9 3-176 16,9-3 192-16,0 0-192 0,-8 5 144 0,8-5-144 16,0 0 0-16,0 0 144 0,0 0 240 0,0 0 32 0,0 0 16 0,0 0 0 15,0 0 48-15,0 0 16 0,0 0 0 0,0 0 0 16,0 0 0-16,-4 9 0 0,4-9 0 0,-3 11 0 15,3-11-160-15,-1 13-16 0,0-1-16 0,2-2 0 16,-1-10-304-16,3 14 160 0,-2-1-160 0,2 0 128 16,0 2-128-16,1 0 0 0,0 1 0 0,3 4 0 15,1-1 192-15,-1 11-64 0,4 12 0 0,1-2 0 16,3-5 32-16,2 1 0 0,1 1 0 0,1 0 0 16,-1-3-160-16,5 2 128 0,5 2-128 0,3 3 128 15,3-1-128-15,-3 6 0 0,-2-1 0 0,-3 6 0 16,0 5 128-16,-1-6-128 0,-2-3 0 0,-1-4 128 15,-2-4 0-15,0-1-128 0,-5-6 192 0,1 1-64 0,-2-3 32 16,-1-3 0-16,-1-2 0 0,-2-2 0 0,1 1 32 0,-2-1 16 16,-1-2 0-16,0 4 0 0,-2 4-48 0,1-6-16 15,2-7 0-15,-3-1 0 0,0-2-144 0,0-2-272 16,2-5 64-16,0 0 16 16,0-1-2256-16,1-1-448 0,4-2-96 0,-2 0-14480 15</inkml:trace>
  <inkml:trace contextRef="#ctx0" brushRef="#br0" timeOffset="11740.73">9700 4564 6447 0,'0'0'576'0,"0"0"-576"0,0 0 0 0,0 0 0 15,0 0 2672-15,0 0 416 0,0 0 96 0,0 0 16 16,-3-10-2000-16,3 10-400 0,0 0-80 0,0 0-16 0,-1-6-240 0,1 6-48 16,0 0-16-16,0 0 0 15,0 0-80-15,0 0-32 0,0 0 0 0,0 0 0 0,0 0 32 0,0 0 0 16,0 0 0-16,0 0 0 0,0 0 384 0,0 0 64 15,0 0 32-15,0 0 0 0,0 0-96 0,0 0-32 16,0 0 0-16,0 0 0 0,-8-7-304 0,8 7-64 16,0 0-16-16,-9 4 0 0,9-4 32 0,-11 7 0 15,5-1 0-15,-1 2 0 0,2 1-64 0,-1 2 0 16,-1 0 0-16,1 4 0 0,-1 2 80 0,-2 2 16 16,-2 6 0-16,0 10 0 0,-1 10 32 0,-1-2 16 15,-4-3 0-15,0-2 0 0,-1-2-64 0,-3 2-16 16,-2 3 0-16,-9-1 0 0,-7 0-48 0,3 3-16 15,3 3 0-15,0 5 0 0,2 6 64 0,2-6 16 16,3-7 0-16,2-2 0 0,0-5 32 0,2-5 0 16,0 0 0-16,1-6 0 0,1-3-160 0,3-2-16 0,0 0-16 0,2-3 0 15,2-2-48-15,1-3-128 0,2-3 192 0,1 2-64 16,-1-4-128-16,4-2 0 0,6-6 144 0,0 0-144 16,-8 7-144-16,8-7-112 0,0 0 0 0,0 0-16 31,0 0-1040-31,0 0-208 0,-10 0-32 0,10 0-16 15,0 0-592-15,0 0-112 0,0 0-32 0,0 0 0 16,0 0-256-16,-7 8-48 0,2-1-16 0,5-7 0 16,0 0 32-16,0 0 0 0</inkml:trace>
  <inkml:trace contextRef="#ctx0" brushRef="#br0" timeOffset="12489.46">9748 4579 13823 0,'0'0'1216'0,"0"0"-960"0,0 0-256 0,0 0 0 15,0 0 1824-15,0 0 320 0,5-8 64 0,-5 8 16 16,0 0-1328-16,0 0-256 0,0 0-48 0,5-6-16 16,-5 6 144-16,0 0 32 0,0 0 0 0,0 0 0 15,0 0-304-15,0 0-64 0,0 0-16 0,0 0 0 16,0 0 32-16,0 0 16 0,0 0 0 0,-6-4 0 16,6 4 576-16,0 0 112 0,0 0 32 0,0 0 0 15,0 0-144-15,0 0-32 0,5-7 0 0,-5 7 0 16,7-6-496-16,-7 6-96 0,9-7-32 0,-9 7 0 0,0 0-96 0,0 0-32 15,0 0 0-15,0 0 0 0,0 0-48 0,10 3-16 16,-1 1 0-16,-9-4 0 0,0 0 48 0,7 12 16 16,1-2 0-16,-3-1 0 0,-5-9 32 0,4 13 0 15,4 0 0-15,1 3 0 0,2-3 48 0,1 4 16 16,2 3 0-16,7-4 0 0,9 4 80 0,2 6 0 16,-2 5 16-16,1 1 0 0,3-4 176 0,-3 1 16 15,0-4 16-15,1 2 0 0,-1-2-352 0,0 0-64 16,-1-1 0-16,0 3-16 0,0-4-176 0,1 4 160 15,2 5-160-15,2-1 160 0,3 0-160 0,-3 6 160 16,-5 2-160-16,-2 4 160 0,-4 4-160 0,0-3 0 16,-2-3 144-16,0-5-144 0,-2-5 0 0,-2-2 0 15,0 0 0-15,-1-6 0 0,0 1 0 0,-1-3 0 0,-2-2 0 0,2-1 0 16,1-1 128-16,-2 0-128 0,0-1 128 0,2 0-128 16,3-2 0-16,-1 0 128 0,-1 1-128 0,0-1 0 15,-1-4 0-15,1-2 128 0,-1-1-128 0,2-2 0 16,0 0 0-16,-2 0-288 0,-2-3 48 0,-6-2 16 31,-9 0-1920-31,0 0-384 0,0 0-80 0,-6-10-15568 0</inkml:trace>
  <inkml:trace contextRef="#ctx0" brushRef="#br0" timeOffset="17042.5">8065 6097 911 0,'0'0'0'16,"0"0"0"-16,0 0 0 0,0 0 0 0,0 0 1520 0,0 0 208 15,0 0 64-15,0 0 0 0,0 0-96 0,0 0-16 16,0 0 0-16,0 0 0 0,0 0-400 0,0 0-96 15,0 0-16-15,0 0 0 0,0 0 128 0,0 0 32 16,0 0 0-16,0 0 0 0,-7 6-416 0,7-6-80 16,0 0 0-16,0 0-16 0,0 0-368 0,0 0-64 15,0 0 0-15,0 0-16 0,0 0-128 0,0 0-32 16,0 0 0-16,0 0 0 0,0 0 192 0,0 0 48 16,0 0 0-16,0 0 0 0,0 0 80 0,11-2 32 15,-11 2 0-15,11-3 0 0,1 0-112 0,0 1-32 16,0-1 0-16,-1 2 0 0,2 1-160 0,2 1-16 15,-1 1-16-15,0-6 0 0,1-5-96 0,-1 1-128 16,0 6 176-16,1 2-176 0,0-2 192 0,1 4-64 0,-2-2 0 0,-1 3-128 16,3 1 304-16,-2-1-48 0,-1 0-16 0,1 0 0 15,-1 1-96-15,-3-1-16 0,-10-3 0 0,12 3 0 16,-12-3-128-16,0 0 128 0,10 11-128 0,-10-11 128 16,0 0-128-16,0 0 128 0,0 0-128 0,3 13 128 15,-3-13-128-15,-4 13 192 0,-3 0-192 0,0-3 192 16,-3-3-48-16,0 1 0 0,0-2 0 0,-1 1 0 15,-2 2-144-15,1-3 0 0,1-3 0 0,-1 1 0 16,-1 2 0-16,4 1 0 0,9-7 0 0,-9 7 0 16,-2-2 0-16,3 0 0 0,8-5 0 0,-8 5 0 15,8-5 0-15,-5 9 0 0,5-9 0 0,0 0 0 16,0 0 0-16,0 0 0 0,0 0 0 0,0 0 0 16,5 12 0-16,-5-12 0 0,0 0 0 0,10 10 0 0,-10-10 0 0,9 7 0 15,-9-7 0-15,14 8 0 16,-1-3 0-16,-1 2 0 0,0-1 0 0,-1 1 0 0,1-1 0 0,0 1 0 15,-2 0-128-15,1 1 128 0,0-1 0 0,1 1 0 16,-1 1-144-16,-2 1 144 0,0 1 0 0,-3-1 0 16,0-1 0-16,-1 2 0 0,-1-1 0 0,-4-10 0 15,4 10 0-15,-2 1 0 0,-1-1 0 0,-1 2 0 16,0-5 0-16,-2 0 0 0,-2 2 0 0,-1-1 0 16,0 0 0-16,-1 0 0 0,0 1 0 0,-1 2 0 15,2-4 0-15,-3 0 0 0,-2-2 0 0,1 2 0 16,0-2 0-16,-2 3 0 0,1-3 0 0,-2 1 0 15,-1 0 0-15,-1 0 0 0,-2-1 0 0,2-1 0 0,1-1 0 16,0 2 0-16,-3-2 0 0,3 1 0 16,0-2 0-16,0 2 0 0,0-3 0 0,0 1 0 0,1-2 0 0,2-2 0 15,0 1-224-15,10 1 16 0,-9-3 0 0,0 2 0 32,0 0-1104-32,1 0-224 0,0-6-32 0</inkml:trace>
  <inkml:trace contextRef="#ctx0" brushRef="#br0" timeOffset="19480.08">8559 6417 17503 0,'0'0'1552'0,"0"0"-1232"0,0 0-320 0,0 0 0 16,0 0 2576-16,0 0 464 0,12 2 96 0,-12-2 0 16,13 1-2192-16,0-1-448 0,-2 0-96 0,1 0-16 15,0-3-112-15,0 1-16 0,-1-2-16 0,1 1 0 16,-1 1-240-16,-1 0 0 0,0 1 0 0,1 0 0 16,-1 1-176-16,-10 0-80 0,12 0 0 0,-2 0-16 15,1 0-672-15,1-1-128 0,1-2-16 0,-2 0-16 16,0 2 144-1,2-3 48-15,4 1 0 0,-2 1 0 0,0 2-176 0,-2-1-16 0,-3-2-16 16,2-2 0-16</inkml:trace>
  <inkml:trace contextRef="#ctx0" brushRef="#br0" timeOffset="20637.9">8156 4760 21599 0,'0'0'960'0,"0"0"192"0,0 0-928 0,0 0-224 0,-4 13 0 0,3-3 0 15,1 0 464-15,0 0 48 0,1 1 16 0,-1-1 0 16,0 1-208-16,1-1-32 0,1 1-16 0,-1 2 0 16,0 1-272-16,3 2 160 0,-1 2-160 0,-1-1 128 15,1-3-128-15,1 2 0 0,-1-1 0 0,1 2 0 16,-1 0 176-16,-1 2 0 0,-2-1 0 0,0-1 0 15,0-3 80-15,0 3 32 0,-3-4 0 0,2 0 0 16,1-13-144-16,-3 13-16 0,-1 0-128 0,3-2 192 16,1-11-192-16,0 0 0 0,0 0 0 0,0 0-7888 15,0 0-1632-15</inkml:trace>
  <inkml:trace contextRef="#ctx0" brushRef="#br0" timeOffset="21335.33">8168 4773 25343 0,'0'0'1120'0,"0"0"224"0,0 0-1072 0,0 0-272 15,-8 0 0-15,8 0 0 0,0 0 400 0,0 0 32 16,0 0 0-16,0 0 0 0,0 0-32 0,0 0 0 0,0 0 0 0,0 0 0 15,0 0-272-15,0 0-128 0,0 0 128 0,9 0-128 16,-9 0 0-16,13 4 0 0,-2-1 0 0,-1-3 0 16,-10 0 176-16,12-4-48 0,-1 1-128 0,1 3 192 15,-1 0 96-15,-1 0 16 0,2 2 0 0,-2-2 0 16,1 0-16-16,-11 0 0 0,0 0 0 0,10-2 0 16,-10 2-112-16,9 4-32 0,-9-4 0 0,0 0 0 15,0 0-144-15,0 0 160 0,3 10-160 0,-3-10 160 16,0 10-160-16,0-10 0 0,-1 13 0 0,-2-4 0 15,3-9-144-15,-4 11 144 0,-1-4 0 0,5-7 0 16,-5 12-176-16,1-4 176 0,4-8-160 0,-4 9 160 16,4-9-144-16,0 0 144 0,0 0-128 0,-3 7 128 15,3-7 0-15,0 0 0 0,0 0 0 0,5 7 0 0,-5-7-144 0,9 4 144 16,-9-4-160-16,14 3 160 0,-3 1-160 16,0-2 160-16,-11-2-160 0,0 0 160 0,11 3 0 0,-1 0 0 15,-10-3-128-15,11 5 128 0,0 1 0 0,-3 1 0 16,-1-2 0-16,-7-5-144 0,9 11 144 0,-1-5 0 15,0 1 0-15,0 0 0 0,-2 4 0 0,0-2-128 16,-1 0 128-16,0-2-128 0,-1 2 128 0,-4-9 0 16,0 0 0-16,3 11 0 0,1 0 0 0,-4-11 0 15,0 0 0-15,2 10 0 0,-2-10 0 0,0 0 0 16,0 0 0-16,0 0 0 0,1 13 0 0,-1-1 0 16,0-12 0-16,0 0 0 0,-2 9 0 0,2-9 0 15,-4 11 0-15,4-11 0 0,-5 7 0 0,5-7 0 16,-6 10 0-16,6-10 0 0,0 0 0 0,0 0 128 0,-7 4-128 0,7-4 0 15,0 0 0-15,0 0 128 0,-9 6-128 16,9-6 0-16,-11 4 0 0,2-1 0 0,0-1 0 0,9-2 128 16,-9 3-128-16,1 1 0 0,-1 0 0 0,1 2 0 15,-1-2 0-15,9-4 0 0,-11 5 0 0,2 2-128 16,0-2 128-16,9-5 0 0,-6 9 0 0,-3-2-128 16,-2-6 128-16,2 2-160 0,9-3 160 0,0 0-160 31,-9 2-208-31,9-2-32 0,0 0-16 0,0 0 0 15,0 0-1712-15,0 0-352 0,0 0-64 0</inkml:trace>
  <inkml:trace contextRef="#ctx0" brushRef="#br0" timeOffset="21629.4">8610 4977 16575 0,'0'0'736'0,"0"0"160"0,0 0-720 0,0 0-176 16,0 0 0-16,0 0 0 0,0 0 1952 0,0 0 352 16,0 0 80-16,0 0 16 0,0 0-1888 0,10-1-368 15,-10 1-144-15,13-4 0 0,0 2 128 0,-1 1-128 16,0-2 0-16,-2 1 0 0,-10 2 0 0,14-1 0 15,1-1 0-15,-2 1-144 0,-3-2 16 0,2 3 0 16,1 2 0-16,-1-2 0 0,-2-2-128 0,2 0-32 0,0-2 0 0,1 2-6880 16,2 2-1360-16</inkml:trace>
  <inkml:trace contextRef="#ctx0" brushRef="#br0" timeOffset="21897.37">8696 5085 11055 0,'0'0'976'0,"10"1"-784"16,2 1-192-16,-2-1 0 0,1 2 2384 0,-1-3 432 15,2 0 96-15,0 0 16 0,-2 0-2240 0,2 0-448 16,0-3-96-16,2 2-16 0,6-1 64 0,-4 1 0 16,-3-2 0-16,1 2 0 15,-1-1-1968-15,-2-1-384 0</inkml:trace>
  <inkml:trace contextRef="#ctx0" brushRef="#br0" timeOffset="22335.8">9161 4794 8287 0,'0'0'736'0,"0"0"-592"0,0 0-144 0,-10 4 0 16,-1 0 3584-16,2 1 672 0,0 1 144 0,1 0 16 15,2-1-3408-15,-2 2-688 0,-1-1-144 0,0 2-32 16,0 1-144-16,-2 3 0 0,-1-2 0 0,2 4 0 16,0-5-176-16,-1 1-16 0,2 1 0 0,-1-1 0 15,-1 2 16-15,2-1 0 0,2 1 0 0,2 0 0 16,-1 0 176-16,1-2 0 0,1 0 0 0,1 0 0 16,3-10 0-16,1 10 0 0,3 0 0 0,-4-10 0 0,8 7 0 0,2-2 192 15,2-1-32-15,0-3-16 0,1 1-144 0,1 2 128 16,1-4-128-16,-1 1 128 0,0-2 0 0,1 1 0 15,-1-3 0-15,0 2 0 0,-1-1-128 0,0 1 160 16,-1 1-160-16,0-4 160 0,-3-1 16 0,-1-2 0 16,0 0 0-16,-2 0 0 0,-6 7-32 0,8-6 0 15,-8 6 0-15,5-10 0 0,-1 0-144 0,-1 0 128 16,-3-3-128-16,0 1 128 0,1 3-128 0,-1 0 0 16,-3-2 0-16,1 2 128 0,-2-3-128 0,-1 1 0 15,0 0 0-15,-1 2-176 16,2 1-224-16,0 0-48 0,-2 1-16 0,2 0-7008 15,4 7-1392-15</inkml:trace>
  <inkml:trace contextRef="#ctx0" brushRef="#br0" timeOffset="22888.43">10481 4674 19343 0,'0'0'1728'0,"0"0"-1392"16,0 0-336-16,0 0 0 0,0 0 1216 0,0 0 160 0,0 0 32 0,5 10 16 15,0-5-768-15,2 1-144 0,-4 1-48 0,3 1 0 16,0-2-144-16,1 6-16 0,-1 4-16 0,1 0 0 16,1-1-288-16,-3 2 0 0,-1 2 0 0,2 1 0 15,-1 2 0-15,1-1 0 0,-2 1 0 0,1 0 0 16,1 0 0-16,-2 1 0 0,-3-4 0 0,2-2 0 15,0 4 0-15,-1-4 0 0,-2-4 0 0,3 0 0 16,0-3 0-16,-1-1 0 0,-2-9 0 0,1 10 0 16,-1-10 0-16,4 10 0 0,-4-10-208 0,0 0-7792 15,0 0-1568-15</inkml:trace>
  <inkml:trace contextRef="#ctx0" brushRef="#br0" timeOffset="23570.78">10590 4660 9215 0,'0'0'816'0,"0"0"-656"15,0 0-160-15,0 0 0 0,0 0 3760 0,0 0 720 16,0 0 128-16,0 0 48 0,0 0-3664 0,0 0-736 15,0 0-128-15,0 0-128 0,12 0 192 0,-2 1-32 16,2 2-16-16,-12-3 0 0,12 0 176 0,-1 0 16 16,1 1 16-16,0 2 0 0,0 1-160 0,1-2-48 15,0 0 0-15,0-2 0 0,0-2-144 0,0 2 0 16,0 0 144-16,-1 3-144 0,-1 0 128 0,-11-3-128 0,12 2 160 0,-12-2-160 16,12-1 240-16,-12 1-48 0,0 0-16 0,0 0 0 15,0 0 48-15,0 0 16 0,0 0 0 0,0 0 0 16,0 10-112-16,0-10 0 0,-7 11-128 0,1-2 192 15,-1-1-192-15,7-8 0 0,-9 5 0 0,9-5 0 16,-9 3 0-16,2 4 0 0,2 6 0 0,1-3 0 16,4-10 0-16,0 0-128 0,-6 5 128 0,6-5-208 15,-7 9 32-15,2-3 16 0,5-6 0 0,0 0 0 16,0 0 160-16,-5 7-160 0,5-7 160 0,0 0-160 16,-4 8 160-16,4-8 0 0,0 0 0 0,0 0 0 15,3 9 0-15,-3-9 0 0,5 9 0 0,1-2 0 0,-6-7 0 16,11 6 0-16,-2 1 0 0,0-1 0 0,0-3 0 0,2 1 0 15,-1 0 0-15,0-2 0 0,-10-2 0 0,16 4 0 16,1 3 0-16,-3-6 0 0,-2 1 0 0,0 1 0 16,0 2 0-16,-1-1-128 0,-11-4 128 0,13 7 0 15,-1 1 0-15,-2-2 0 0,-3 1 0 0,0-2 0 16,-7-5 0-16,5 9 0 0,-5-9 0 0,4 10 0 16,-4-10 0-16,-3 12-128 0,-1-2 128 0,0 0 0 15,0-3 0-15,-1 3 0 0,-1-3 0 0,-1 0 0 16,1-2 0-16,-2 0 0 0,-3 1 0 0,2 0 144 15,0-2-144-15,0 1 0 0,1-1 192 0,-1 0-192 16,0 0 192-16,0-1-192 0,-2 0 192 0,1 0-64 16,-1 0 0-16,2 1-128 0,0-1 144 0,-1 1-144 15,-3 2 0-15,1-4 144 0,0 1-144 0,1-1 0 0,-1 1 0 0,1 0 0 16,2-1 0-16,9-2 0 0,-10 3 0 16,10-3 0-16,-11 2-208 0,11-2-32 0,0 0 0 0,0 0 0 31,0 0-1616-31,0 0-320 0,0 0-64 0</inkml:trace>
  <inkml:trace contextRef="#ctx0" brushRef="#br0" timeOffset="23849.72">11071 4862 17503 0,'0'0'1552'0,"0"0"-1232"16,-5-5-320-16,5 5 0 0,0 0 3328 0,0 0 592 16,0 0 128-16,0 0 32 0,12 3-3264 0,-2-3-656 15,-10 0-160-15,12 0 0 0,0 0 0 0,-2 0-176 16,-10 0 48-16,13 0 0 15,-1 0-2112-15,-2 0-400 0,-10 0-96 0,12 0-8608 0</inkml:trace>
  <inkml:trace contextRef="#ctx0" brushRef="#br0" timeOffset="24112.84">10990 4987 5519 0,'0'0'240'0,"0"0"64"0,0 0-304 0,0 0 0 0,0 0 0 0,12 3 0 15,1 2 4992-15,0-1 928 0,1 0 192 0,2-1 32 16,2-3-5040-16,1-3-1104 0,-4 2 0 0,1 1-160 15,1 1-224-15,-1 2-64 0,-2-3 0 16,-1 0 0-16,-1 0-2080 0,-12 0-416 0</inkml:trace>
  <inkml:trace contextRef="#ctx0" brushRef="#br0" timeOffset="24428.17">11346 4639 26719 0,'0'0'1184'0,"-8"7"240"0,-1 4-1136 0,1 4-288 0,1 3 0 0,1 6 0 16,4 6 1472-16,1-3 256 0,2-2 32 0,1-1 16 16,2 0-1424-16,2-1-352 0,0 0 0 0,1-1 0 15,0 1 0-15,1-1 0 0,0 0 0 0,1-1 0 16,2 0-480-16,-1-1-160 0,-1-2-48 0,2 0 0 16,-1-1-2512-1,2-1-512-15</inkml:trace>
  <inkml:trace contextRef="#ctx0" brushRef="#br0" timeOffset="26941.87">9335 6106 11967 0,'0'0'1072'0,"0"0"-864"0,-8 0-208 0,8 0 0 0,0 0 2464 0,-9 4 448 16,9-4 96-16,-9 4 0 0,1-2-1760 0,8-2-352 15,0 0-80-15,0 0-16 0,0 0 176 0,-7 8 48 16,7-8 0-16,-5 9 0 0,2 0-640 0,3 1-128 15,0-10-32-15,2 11 0 0,-2-11-224 0,1 15 176 16,3-1-176-16,0-2 160 0,0 2-16 0,0 0 0 16,0 1 0-16,1 0 0 0,0 2 48 0,0 3 16 15,0-1 0-15,-1 7 0 0,-1 3-208 0,0-1 0 16,-3-4 128-16,2 1-128 0,2-1 0 0,-1-11-160 16,-3-13 32-16,0 0 0 15,5 17-768-15,0-6-160 0,0-2-32 0,3 1-7568 16,-8-10-1520-16</inkml:trace>
  <inkml:trace contextRef="#ctx0" brushRef="#br0" timeOffset="27235.29">9684 6145 17503 0,'0'0'768'0,"0"0"176"0,0 0-752 0,0 0-192 0,0 0 0 0,0 0 0 0,-5 12 2592 0,0 1 480 16,2 0 112-16,2 0 16 0,-2 0-2608 0,2 0-592 15,-1 0 0-15,1 4 0 16,1 2-400-16,-1 1-96 0,0 0-16 0,-1-1 0 15,1 2-288-15,1-5-64 0,-1-1-16 0,-1 0 0 16,1-2-464-16,0-3-112 0,1-10-16 0</inkml:trace>
  <inkml:trace contextRef="#ctx0" brushRef="#br0" timeOffset="27444.75">9595 6296 31215 0,'0'0'1376'0,"0"0"288"0,0 0-1328 0,13 0-336 0,-2 0 0 0,1 0 0 15,1 0 496-15,0-1 16 0,1-2 16 0,4 3 0 16,0-1-272-16,2 0-48 0,0 1-16 0,-1-2 0 31,1 1-608-31,-1 0-128 0,2-3-32 0,-1 1 0 16,-2 2-2496-16,0-3-496 0</inkml:trace>
  <inkml:trace contextRef="#ctx0" brushRef="#br0" timeOffset="29827.37">11239 6140 5519 0,'0'0'240'0,"0"0"64"0,0 0-304 0,0 0 0 0,0 0 0 0,0 0 0 16,2-7 2304-16,-2 7 384 0,0 0 96 0,0 0 16 15,2-9-1792-15,-2 9-368 0,0 0-64 0,0 0 0 16,4-9 0-16,-4 9 0 0,1-9 0 0,-1 9 0 0,0 0-112 0,0 0-16 15,0 0 0-15,0 0 0 0,0 0 224 0,0 0 32 16,-10-3 16-16,10 3 0 0,-12-2-16 0,2 0-16 16,-1 2 0-16,1 3 0 0,0 1-32 0,-1 0 0 15,-1-2 0-15,2 2 0 0,0 0-240 0,-2 3-48 16,0 1-16-16,0-1 0 0,2 0-352 0,0-1 0 16,-1 2 0-16,1 3 128 0,-1 0-128 0,2 4 0 15,0 0 0-15,0 5 0 0,-3 1 0 0,3 4 0 16,0 2 0-16,0-2 0 0,0 0 0 0,3-1-128 15,5 0 128-15,0-2 0 0,-2-1 0 0,3-2-128 16,3-3 128-16,2-2 0 0,2-1 0 0,0-2-160 16,0-2 160-16,2 0 0 0,3-2 0 0,1-4 0 15,1 0 0-15,2-2 0 0,1-2 0 0,0 1 0 0,-2-5 0 0,4 0 0 16,0-2 0-16,1-1 0 0,-5-1 0 16,2 0 144-16,1-4-144 0,1 0 128 0,-2-1-128 0,-2 1 128 15,1 0-128-15,-2-3 160 0,1 0-160 0,-1-2 160 16,-1-7-160-16,-1 4 160 0,0 4-160 0,-5 0 160 15,-1-2 0-15,-4 2 0 0,1 0 0 0,-2 1 0 16,-1 2 0-16,-1 0 0 0,-2-1 0 0,-1 2 0 16,-1 0-160-16,-1 2 160 0,-2-1-160 0,1 3 160 15,1 2-160-15,-1 2 160 0,-3-2-160 0,1 2 160 16,1 0-160-16,0 0 0 0,0 1 0 0,2-3 0 16,6 7 0-16,-8-5-192 0,0 0 64 0,8 5 128 15,-8-7-624-15,8 7 0 0,-6-9 0 0,0 3-8464 16,2-3-1680-16</inkml:trace>
  <inkml:trace contextRef="#ctx0" brushRef="#br0" timeOffset="32852.25">11535 6338 26031 0,'0'0'1152'0,"0"0"240"0,-10 6-1120 0,10-6-272 16,0 0 0-16,0 0 0 0,-7 11 336 0,7-11 16 15,0 0 0-15,0 0 0 0,0 0 16 0,0 0 0 16,0 0 0-16,0 0 0 0,0 0-160 0,0 0-16 0,0 0-16 0,0 0 0 16,0 0 80-16,0 0 0 0,0 0 16 0,0 0 0 15,13 3-64-15,-2-2-16 0,-11-1 0 0,0 0 0 16,13 0-192-16,-1-1 176 0,-12 1-176 0,13 0 160 16,-3-3-160-16,0 0 160 0,-10 3-160 0,15-1 160 15,-2-6-160-15,0 4 0 0,-3 1 0 0,2 1 0 31,1 1-544-31,0 0-32 0,0-4-16 0,2 1 0 0,0 0-2096 16,-1-1-400-16</inkml:trace>
  <inkml:trace contextRef="#ctx0" brushRef="#br0" timeOffset="33489.43">12079 5973 4607 0,'0'0'400'0,"0"0"-400"0,0 0 0 0,0 0 0 16,-8 8 3840-16,8-8 672 0,0 0 144 0,-5 9 16 16,0 0-3008-16,5-9-624 0,-6 8-112 0,6-8-32 15,-2 10-448-15,2-10-112 0,-3 11-16 0,1-2 0 16,-2 1-320-16,0 1 144 0,-1-2-144 0,1 0 0 16,0-1 0-16,0 0 0 0,-1-1 0 0,-1 3 0 0,0 0 128 0,2-1-128 15,0 0 0-15,2 0 0 0,2-9 256 0,-2 11-64 16,2-11-16-16,0 0 0 0,0 0 144 0,0 0 16 15,4 10 16-15,-4-10 0 0,8 9-32 0,1 0-16 16,1-5 0-16,1 2 0 0,-1-3-96 0,1-3-16 16,-11 0 0-16,14 2 0 0,2-1-192 0,-2 0 144 15,-3-1-144-15,-1 0 128 0,2-1-128 0,-2 0 0 16,-10 1 0-16,13-2 0 0,0 4 0 0,-2-2 0 16,-11 0 0-16,11 0 0 0,-11 0 0 0,13 0 0 15,-2-2 0-15,-1 0 0 0,-10 2 0 0,12-3 0 16,-2 2-192-16,-10 1 192 15,11-5-496-15,-11 5 32 0,10-7 0 0,-10 7 0 16,0 0-560-16,11-2-96 0,-11 2-32 0,6-8-10160 0</inkml:trace>
  <inkml:trace contextRef="#ctx0" brushRef="#br0" timeOffset="33805.32">12345 5926 29135 0,'0'0'1280'0,"0"0"288"15,-8 3-1248-15,8-3-320 0,-8 7 0 0,2 4 0 16,1-2 384-16,1 1 32 0,1 1 0 0,0 2 0 16,1 0-416-16,-1-1 0 0,1 1 0 0,-1 1 0 15,-1 0 0-15,0 2 0 0,-1 0 0 0,0 3 0 0,-2 2 0 0,-1 1 0 16,-1 3 0-16,0 0 0 0,-1-2 0 0,-1 1 0 15,0-3 0-15,-1 3 0 0,0 4 0 0,0-4 0 16,-1-1 0-16,2-3 0 0,-2 0 176 0,2-2-48 16,1-1-128-16,2 2 192 0,1-6-192 0,2 0 128 15,0-2-128-15,2 1 0 0,3-12 0 0,0 8 0 16,0-8 0-16,7 8 0 16,-7-8-1552-16,8 8-304 0,-8-8-64 0,13 0-9984 0</inkml:trace>
  <inkml:trace contextRef="#ctx0" brushRef="#br0" timeOffset="34141.44">12703 6033 25791 0,'0'0'2304'0,"0"0"-1856"0,0 0-448 0,0 0 0 15,-5 9 1520-15,0 1 208 0,1 1 32 0,0-2 16 16,-1 3-1440-16,0-1-336 0,0 1 0 0,-1 1 0 16,0 0 0-16,2 3 0 0,0-2 0 0,0 3 0 15,-1 1 0-15,0 1 0 0,-1 0 0 0,-1 1 0 0,-3-1 0 0,3 1 0 16,0-1 0-16,1 0 0 0,-1-5-128 0,2 0 128 15,1-2 0-15,4-12 0 0,-5 8 0 0,5-8 0 16,0 0 0-16,0 0 0 0,0 0-256 0,0 0-96 16,0 0-16-16,0 0 0 15,0 0-2528-15,0 0-512 0</inkml:trace>
  <inkml:trace contextRef="#ctx0" brushRef="#br0" timeOffset="34373.25">12396 6244 23039 0,'0'0'2048'0,"0"0"-1648"15,-7-5-400-15,7 5 0 0,0 0 2112 0,0 0 352 0,0 0 64 0,0 0 16 16,0 0-1744-16,0 0-352 0,0 0-64 0,0 0 0 16,0 0-128-16,13 4-32 0,-1-3 0 0,0 0 0 15,1-2-224-15,2 1 176 0,4 3-176 0,0-3 160 16,1-3-160-16,-1 0 160 0,2 1-160 0,1 1 160 15,2-1-160-15,-2-2-224 0,-2 0 48 0,-1-1 16 32,2 0-608-32,0 0-112 0,-2 0-16 0,0-1-13456 0</inkml:trace>
  <inkml:trace contextRef="#ctx0" brushRef="#br0" timeOffset="59579.3">8646 2742 5519 0,'0'0'240'0,"-1"-8"64"0,1 8-304 0,-1-15 0 0,-1-9 0 0,1 5 0 16,-2 8 2272-16,1 1 400 0,-1 3 80 0,1 4 0 16,-2-3-1536-16,4 6-320 0,-3-5-64 0,3 5-16 0,0 0-224 0,0 0-32 15,0 0-16-15,0 0 0 0,0 0 64 0,5-5 16 16,-5 5 0-16,0 0 0 0,0 0 160 0,12-4 48 16,-2 1 0-16,1 1 0 0,-1 0-128 0,2 1 0 15,0 0-16-15,3-4 0 0,4 2-208 0,-1 0-32 16,0 1-16-16,6-1 0 0,6-1-112 0,-4 2 0 15,-4 0-16-15,-1-2 0 0,0-1-112 0,-3 3 0 16,-2 0-16-16,-1 2 0 0,-2 0 16 0,0 3 0 16,-2 1 0-16,-1-3 0 0,-10-1-32 0,12 3 0 15,-2-1 0-15,-10-2 0 0,0 0 32 0,0 0 16 16,11 7 0-16,-11-7 0 0,6 6-32 0,-6-6-16 16,0 0 0-16,0 12 0 0,0-12 0 0,-5 18 0 15,-2 7 0-15,2-5 0 0,-1-9-160 0,-3 0 192 0,-3-3-192 16,0 1 192-16,-2-3-192 0,1 2 0 0,-4-1 0 0,1 1 128 15,2-3-128-15,1-1 0 0,0 0 144 0,-4-1-144 16,-3 1 0-16,5 0 0 0,4-1 0 0,2 3 128 16,9-6-128-16,0 0 0 0,0 0 0 0,0 0 0 15,0 0 0-15,0 0 0 0,0 0 0 0,0 0 0 16,0 0 0-16,10 3 0 0,6 1 0 0,1-4 0 16,-1 0 0-16,-2 0 0 0,-1 0 0 0,1 0 128 15,1 0-128-15,0 0 0 0,4-3 0 0,-1 6 0 16,-1-2 0-16,2 2 0 0,-2-2 0 0,0 2 0 15,-1-1 0-15,0 1 0 0,-2 0 0 0,-1 0 0 16,-1 1 0-16,-2 0 0 0,-1 2 0 0,-1-1-128 16,-8-5 128-16,7 8 0 0,-1-1 0 0,-1 1-128 0,-1 1 128 0,-1 2 0 15,-1-2 0-15,1 0 0 0,-3-9 0 16,-1 12 0-16,-2-2 0 0,2-1 0 0,1-9 0 16,-1 11 0-16,1-11 0 0,-3 13 0 0,3-13 0 15,-5 13 0-15,0-1 0 0,5-12 0 0,-8 10 0 0,1-1 144 16,-1-1-144-16,1-2 0 0,-1 1 224 0,-1-1-64 15,-3 1-16-15,1-3 0 0,0 0 0 0,-1 2 0 16,-2 2 0-16,-1 0 0 0,0-2-16 0,-2 2 0 16,0 0 0-16,1 1 0 0,2 3-128 0,-2-4 0 15,-2 0 0-15,4-1 128 0,2 3-128 0,-4-3 128 16,-5 3-128-16,4-7 128 0,6 1-352 0,1-1-80 16,10-3-16-16,-9 1 0 15,2-2-624-15,7 1-128 0,0 0-16 0,0 0-16 16,-2-8-2096-16,2 8-432 0</inkml:trace>
  <inkml:trace contextRef="#ctx0" brushRef="#br0" timeOffset="59950.82">9307 2870 28447 0,'0'0'1264'0,"0"0"256"0,0 0-1216 0,0 0-304 16,0 0 0-16,0 0 0 0,0 0 768 0,0 0 80 15,0 0 32-15,0 0 0 0,12-3-432 0,0-2-64 16,2 4-32-16,4-2 0 0,6 2-352 0,-2 1 144 16,-3 0-144-16,1 1 0 0,0-1 0 0,0 0 0 15,1-1 0-15,0 1 0 0,-3 0 144 0,1 1-144 16,-2 2 0-16,0-3 144 0,0-3-272 0,-2 1-64 16,1-2-16-16,-1 0 0 15,1-1-336-15,-2-1-64 0,-1 1-16 0,2-1 0 16,-1-1-192-16,-2 2-32 0,-3 2-16 0</inkml:trace>
  <inkml:trace contextRef="#ctx0" brushRef="#br0" timeOffset="62871.21">10328 2504 11567 0,'0'0'512'0,"0"0"112"0,0 0-496 0,0 0-128 15,0 0 0-15,0 0 0 0,0 0 640 0,0 0 128 16,0 0 0-16,0 0 16 0,0 0-592 0,0 0-192 15,0 0 0-15,0 0 0 0,0 0 0 0,0 0-272 16,0 0 16-16,0 0 16 0,0 0-128 0,0 0-16 16,0 0-16-16,0 0 0 0,0 0 608 0,0 0 128 15,0 0 32-15,0 0 0 0,0 0 992 0,0 0 208 16,0 0 32-16,0 0 16 0,0 0-208 0,0 0-32 0,-9 2-16 0,9-2 0 16,0 0-432-16,0 0-96 0,0 0 0 0,0 0-16 15,0 0-560-15,0 0-96 0,0 0-32 0,-9 0 0 16,9 0-128-16,0 0 0 0,0 0 0 0,0 0 0 15,0 0 0-15,0 0 0 0,0 0 0 0,0 0 0 16,-9-2 272-16,9 2 32 0,0 0 0 0,0 0 0 16,0 0 336-16,0 0 80 0,0 0 16 0,0 0 0 15,0 0-208-15,0 0-32 0,-7 6-16 0,7-6 0 16,0 0-112-16,0 0-32 0,-8 7 0 0,8-7 0 16,-5 9-144-16,0-1-16 0,5-8-16 0,-5 10 0 15,5-10-160-15,-4 12 0 0,0-2 144 0,0 1-144 16,-1 0 192-16,1 1-16 0,-1 0-16 0,1 7 0 15,1 10 96-15,3-3 0 0,-3-8 16 0,1-2 0 0,-1 0-96 0,-1-3-32 16,-1-1 0-16,0 2 0 0,0-1-144 0,1-1 128 16,-1-1-128-16,-1 0 128 0,0-1-128 0,-1-1 0 15,1 1 144-15,-1-3-144 0,2 0 144 0,5-7-144 16,-5 6 192-16,5-6-192 0,0 0 304 0,0 0-48 16,0 0-16-16,0 0 0 0,0 0-64 0,0 0-16 15,0 0 0-15,0 0 0 0,0 0-160 0,0 0 192 16,0 0-192-16,0 0 192 0,0 0-192 0,4-9 128 15,-4 9-128-15,0 0 128 0,10-6-128 0,1 2 0 16,-2 0 0-16,3 3 0 0,1-2 0 0,1 0 0 16,0 1 0-16,1 0 0 0,-1 0 0 0,2 1 0 15,-1-1 0-15,2 1 0 0,-1 1 0 0,1 1 0 0,0 2 0 16,0-1 0-16,-2 1-128 0,5 2 128 0,2-1 0 0,-1 1 0 16,-4 2 0-16,-4-1 0 0,-4 1 0 0,-1-1 0 15,-2 2-144-15,0 1 144 0,-6-9 0 0,3 11 0 16,0-1 0-16,-2 1-128 0,-2 0 128 0,0-1 0 15,1-10 0-15,-3 10 0 0,3-10 0 0,-5 10 0 16,-2 0 0-16,1-1 0 0,6-9 0 0,-13 9 144 16,-7-3-144-16,3 1 0 0,4-3 144 0,0 1-144 15,0 2 0-15,-1-2 0 0,0 1 0 0,1-1 128 16,-4-2-128-16,1 1 0 0,-1 2 0 0,0-3-128 16,-1-2-240-1,-2 3-32-15,1-1-16 0,0 0 0 0,2 0-272 0,2 0-48 0,-1 0-16 0,2-3 0 16,1-2-64-16,1 0-16 0,2-1 0 0,0-1 0 15,1 0 128-15,9 4 32 0,-6-8 0 0,2-3 0 16,0 0-1872-16,3 1-368 0,1-11-80 0,2 1-16 0</inkml:trace>
  <inkml:trace contextRef="#ctx0" brushRef="#br0" timeOffset="63170.64">10250 2573 18431 0,'0'0'1632'0,"0"0"-1312"15,0 0-320-15,0 0 0 0,0 0 2480 0,0 0 416 16,0 0 96-16,0 0 16 0,0 0-1936 0,0 0-384 0,0 0-80 0,6-5-16 16,1-3 48-16,1 4 0 0,-8 4 0 0,11-7 0 15,1 2-448-15,1 1-192 0,2 2 160 0,-1 0-160 16,0-3 128-16,1 2-128 0,0 2 0 0,2 0 144 15,1 0-144-15,3 1 160 0,4-2-160 0,-2 2 160 16,0 0-160-16,-4 2 0 0,-1-2 0 0,-1 0 128 16,-2-2-128-16,-1 1 0 0,-1-2 0 0,0 2 0 15,-1 0 0-15,0-1 0 0,-2 2-224 0,0-1 80 16,0-3-2096 0,0 0-400-16,0 0-96 0</inkml:trace>
  <inkml:trace contextRef="#ctx0" brushRef="#br0" timeOffset="63515.58">11132 2513 25343 0,'0'0'1120'0,"0"0"224"0,0 0-1072 0,0 0-272 15,0 0 0-15,0 0 0 0,0 0 896 0,-2 8 128 16,2-8 32-16,-3 9 0 0,3-9-352 0,-1 13-80 0,0-3-16 0,2 3 0 16,2 0-400-16,-1 0-80 0,-1 0 0 0,1 8-128 15,0 8 0-15,0-4 0 0,-2-6 0 16,0 1 0-16,-2-1 0 0,2-3 0 0,0 1 0 0,0 0 0 15,-1-4 0-15,0 1 0 0,-1-1 0 0,1-1 0 16,1-3-144-16,0-1-48 0,0-8 0 0,0 8 0 31,0-8-352-31,0 0-80 0,0 0-16 0,0 0-8128 0,0 0-1648 0</inkml:trace>
  <inkml:trace contextRef="#ctx0" brushRef="#br0" timeOffset="63747.78">10821 2837 6447 0,'0'0'576'0,"0"0"-576"16,0 0 0-16,6-6 0 0,3 2 6288 0,5 1 1152 16,2 1 240-16,5-1 32 0,4 2-6032 0,8-3-1200 15,6-1-240-15,-1 1-48 0,-3 0 176 0,0 3 32 16,-1-1 16-16,-1 2 0 0,-3-1-288 0,-2 1-128 15,0 0 128-15,-2 0-128 0,-3-1 0 0,-1-1 0 16,0 1 0-16,-1 0-176 16,-1 1-1840-16,-3-1-368 0,-3-1-80 0</inkml:trace>
  <inkml:trace contextRef="#ctx0" brushRef="#br0" timeOffset="68048.42">15150 4524 6447 0,'0'0'576'0,"0"0"-576"0,0 0 0 0,0 0 0 16,0 0 1712-16,0 0 224 0,0 0 48 0,10-5 16 15,-10 5-544-15,10-4-112 0,-10 4-32 0,8-4 0 16,-2-2-384-16,-6 6-80 0,8-7-16 0,-8 7 0 16,7-10-16-16,-1 2-16 0,1 0 0 0,-7 8 0 15,6-9-192-15,-6 9-32 0,6-8-16 0,-6 8 0 16,0 0-144-16,0 0-32 0,0 0 0 0,0 0 0 16,0 0 128-16,-11 0 0 0,1 0 16 0,-1 4 0 15,2 2-16-15,1 0-16 0,0 2 0 0,1 0 0 16,-1 1-80-16,1 1-16 0,1-1 0 0,-1 2 0 0,-1-1-16 0,2 2-16 15,-1-2 0-15,1 2 0 16,-2-1-96-16,0 0-16 0,0 1 0 0,-1 2 0 0,0 3-80 0,0 2-32 16,-1-1 0-16,-3 10 0 0,-3 12 32 0,-1-3 0 15,-1-3 0-15,-3-1 0 0,-3-1-176 0,0 2 192 16,-4-1-192-16,-6 2 192 0,-6-1-192 0,2-4 0 16,4 1 144-16,2-1-144 0,-4-1 368 0,6 0 0 15,3 1 0-15,4 5 0 0,2 5 80 0,5-4 0 16,0-8 16-16,3-3 0 0,0-3-240 0,4-1-48 15,1 0-16-15,1 0 0 0,-1 0-160 0,0 1 0 16,1 0 0-16,1 0 0 0,-1 0 0 0,1-1-176 16,-2-1 48-16,0-1 0 15,0-1-288-15,3-2-48 0,1-3-16 0,2-1 0 16,0-2-176-16,2-10-48 0,0 0 0 0,0 0 0 16,0 0-672-16,0 0-144 0,0 0-16 0,15-6-12720 0</inkml:trace>
  <inkml:trace contextRef="#ctx0" brushRef="#br0" timeOffset="68696.36">15411 4496 22047 0,'0'0'976'0,"-9"-2"208"0,0 1-944 0,9 1-240 16,0 0 0-16,0 0 0 0,-9 0 896 0,9 0 128 0,0 0 16 0,0 0 16 15,0 0-96-15,0 0 0 0,0 0-16 0,0 0 0 16,8-6-176-16,1 0-16 0,3 3-16 0,-1 0 0 15,2-2-96-15,2 3-32 0,0 2 0 0,1 0 0 16,0 3 16-16,-1 1 0 0,1 0 0 0,0 2 0 16,-2 2-272-16,0 0-48 0,1 0-16 0,-1 2 0 15,-1 1 0-15,0 0 0 0,0 0 0 0,1 2 0 16,1 0 64-16,2 3 16 0,2 1 0 0,1 3 0 16,-1 6-16-16,3 7 0 0,2 10 0 0,5 1 0 15,3-2-80-15,-2 2-16 0,-4 3 0 0,-1 0 0 16,-1 2-128-16,-4-5-128 0,-1 0 192 0,-1 1-192 15,0 0 128-15,0 6-128 0,1 4 0 0,-1-3 0 0,1-9 192 16,2-3-64-16,-1-3 0 0,2-3-128 0,1-2 224 0,4-3-64 16,-1-3-16-16,2 3 0 0,2-2 48 15,4 1 0-15,3-4 0 0,-3 0 0 0,-7-1-48 0,-1-3 0 16,1-5 0-16,-4 8 0 0,-5 4-144 0,-1-2-192 16,-3-6 32-16,-1-3 16 15,-1 0-2320-15,-4-1-464 0,-4 2-80 0</inkml:trace>
  <inkml:trace contextRef="#ctx0" brushRef="#br1" timeOffset="73706.1">1519 6806 24879 0,'0'0'2208'0,"-4"-7"-1760"0,4 7-448 0,-5-6 0 16,5 6 2064-16,-6-8 336 0,3-1 64 0,3 9 16 15,0 0-1632-15,-3-13-320 0,-5-4-64 0,2 4-16 16,4 1-176-16,4 3-32 0,-2 9-16 0,0 0 0 16,0 0-224-16,9-2 0 0,-9 2 128 0,0 0-128 15,8-4 128-15,-8 4-128 0,0 0 176 0,0 0-176 0,0 0 608 0,7-7 16 16,-7 7 0-16,0 0 0 0,0 0 256 0,0 0 48 15,10-6 16-15,-10 6 0 0,0 0-48 0,0 0 0 16,7-6 0-16,-7 6 0 0,8-5-352 0,-8 5-80 16,8-6-16-16,-8 6 0 0,9-4 16 0,-9 4 0 15,0 0 0-15,11-6 0 0,-2 3-464 0,-9 3-128 16,10-6-16-16,-1 2 0 0,0 1 144 0,-9 3 0 16,11-6 0-16,-11 6 0 0,10-1 0 0,1-2 0 15,-1 1 0-15,-1 1 0 0,-9 1 192 0,13 0-48 16,3-3 0-16,-2 2 0 0,-2 1-16 0,1-4 0 15,1-5 0-15,3 2 0 0,2 2-128 0,8 5 192 16,8 5-192-16,-2-5 192 0,-9-9-192 0,8 4 192 16,7 5-192-16,0 0 192 0,-3-3 112 0,1-1 16 0,-2-2 16 15,4-6 0-15,0-9-336 0,11 8-256 16,9 10 32-16,1 2 16 0,-6 0 208 0,0 0 0 0,-2 1 0 0,-1 0 0 16,-3 0 0-16,4-4 0 0,3 0 0 0,6 2 0 15,7 0 128-15,0 2-128 0,-3 1 0 0,-2 3 0 16,-3 0 0-16,1 0 0 0,1-5 0 0,10 1 0 15,9 2 0-15,-3 2 0 0,-5-1 0 0,-2 1 0 16,-5-2 0-16,3-1 0 0,2-2 0 0,7 1 0 16,7 1 128-16,-6 2-128 0,-6 1 0 0,-3-1 0 15,0-3 0-15,6-2 160 0,11-2-160 0,-5 3 128 16,-7 4-128-16,-3-1 192 0,-4 0-192 0,-2-2 192 16,1 0-32-16,3-2 0 0,7 1 0 0,-4 2 0 15,-6 3-16-15,-6 0 0 0,-6 0 0 0,-5 0 0 16,1-1-144-16,-1-2 192 0,1 0-192 0,5 3 192 15,4-3-192-15,-6 5 128 0,-5-3-128 0,-5 3 128 0,-2 0-128 16,-4-1 128-16,-5-1-128 0,-1-1 128 0,-4-4-128 0,0-1 0 16,-3 2 0-16,-1-1 0 0,1 1 0 0,-1-3 0 15,-2 1 128-15,-3-2-128 0,-2 0 0 0,-2 0 128 16,-1-1-128-16,2 0 0 0,-1-1 0 0,-2 0 0 16,-4-1 0-16,-5-6 0 0,-5-6-256 0,6 8-64 15,7 11-32-15,-2-1 0 16,-10 1-2016-16,7-8-384 0,-5-2-96 0</inkml:trace>
  <inkml:trace contextRef="#ctx0" brushRef="#br1" timeOffset="74638.2">13935 6153 34607 0,'-15'-3'1536'0,"15"3"320"0,-7 7-1488 0,7-7-368 16,0 0 0-16,0 0 0 0,0 0 512 0,0 0 48 15,0 0 0-15,-9-2 0 0,3-3 32 0,6 5 16 16,0 0 0-16,0 0 0 16,11-1 0-16,1 2 0 0,1 1 0 0,1-2 0 0,3-2-96 0,4 2 0 15,1 2-16-15,6-2 0 0,2 0-192 0,4-2-48 16,2 1 0-16,5 1 0 0,0 1-32 0,6 7-16 15,4 4 0-15,0-3 0 0,-3-3 208 0,2-2 32 16,2-1 16-16,7-2 0 0,8 1 64 0,8-2 16 16,5-2 0-16,-1 2 0 0,-6 0-192 0,5 0-32 15,7 0-16-15,7 0 0 0,9-1-96 0,-5 1-16 16,-6 0 0-16,10 0 0 0,11 0 0 0,-1 1 0 16,-3 2 0-16,-2-1 0 0,0 0-192 0,7-1 144 15,9 2-144-15,-8-1 128 0,-8 2-128 0,7 0-256 0,9-1 64 0,-6 2 16 16,-11-2 416-16,-1 0 80 0,-1-3 0 0,2 2 16 15,3-1-336-15,-9 0 144 0,-11-1-144 0,-2 0 0 16,0 3 0-16,3-3 0 0,5 0 0 0,-7 0 0 31,-9 0-1920-31,-2 0-448 0,0 0-96 0</inkml:trace>
  <inkml:trace contextRef="#ctx0" brushRef="#br1" timeOffset="84149.97">24906 754 10127 0,'0'0'896'0,"0"0"-704"0,0 0-192 0,0 0 0 16,0 0 2304-16,0 0 448 0,8-5 64 0,-8 5 32 16,0 0-896-16,0 0-176 0,8-7-48 0,-8 7 0 15,8-7-480-15,-8 7-96 0,4-10-32 0,-4 10 0 16,1-9-192-16,-1 9-32 0,-4-6-16 0,0-3 0 16,4 9-208-16,-8-7-32 0,0 2-16 0,1 0 0 15,-1-2-208-15,1 3-32 0,-1-2-16 0,2-1 0 0,6 7-48 0,-9-6 0 16,-2-1 0-16,4 2 0 0,-1 0-128 0,0 1-16 15,-1 1-16-15,9 3 0 0,-9-2 144 0,0 2 16 16,-2 0 16-16,2 2 0 0,9-2-96 0,-10 7-32 16,-2-1 0-16,5 0 0 0,-1 0 128 0,-1 2 32 15,-1 2 0-15,1-1 0 0,0 3-368 0,0 0 0 16,1 1 0-16,0 1 0 0,0-1 0 0,0 3 0 16,2 1 0-16,-1 0 0 0,1 0 0 0,0 2 0 15,1 2 0-15,0 3 0 0,0-1 0 0,0 2 0 16,-2 0 0-16,3 3 0 0,2 6 0 0,2-1 0 15,-2-1 0-15,1-2 0 0,1 0 0 0,0 0 0 16,1-4 0-16,1 1 0 0,1 0 0 0,-1-2 0 16,-1-1 0-16,2-3 0 0,1-1 0 0,1-1 0 0,0 1-160 0,3-4 160 15,0-2 0-15,1 0 224 0,0-2-16 0,3 0 0 16,1 0-64-16,10 3-16 0,-2 0 0 0,-1-9 0 16,-2-3-128-16,-1 1 0 0,-3 1 0 0,-1-1 0 15,0-3 128-15,-5 0-128 0,0-1 0 0,2 0 128 16,3 0-128-16,4-1 0 0,-1-3 0 15,3 1 0-15,4 3 0 0,20-5 0 0,-2-4 0 0,-4 4 0 16,-7 1 0-16,-5-4 0 0,-5-1 128 0,1 0-128 16,-1 1 0-16,-3 2 0 0,-3-1 144 0,1-1-144 15,-2-2 160-15,0 2-32 0,-2-2-128 0,1-1 192 16,-1-2-192-16,-1 0 0 0,-2 3 0 0,0-2 0 16,-1 1 0-16,1 0 0 0,-1 0 0 0,-1 3 0 15,-2-2 0-15,0 2 0 0,0-1 0 0,-4 9 0 16,5-8 0-16,-2 0 0 0,-3-1 0 0,-1-5 0 0,-3-8 0 0,-2 4 0 15,0 6 0-15,2 1 0 0,1 5 0 0,1 1 0 16,-5 1 0-16,2-1 0 0,-2 2 0 0,1-2 0 16,-1 1 0-16,0 1 0 0,-1 2 0 0,0-3 0 15,-1 1 0-15,1 3 0 0,0-4 144 0,0 4-144 16,-1-1 128-16,0 1-128 0,-1-1 0 0,1 1 128 16,1-1-128-16,0-1 0 0,-1 5 0 0,0-1 0 15,1 2 0-15,-1-1 0 0,-2 4 0 0,0-2 0 16,-1 0 0-16,1 0 0 0,1 0 0 0,1 1-144 15,0-2 144-15,1 1-160 16,0 0-288-16,8-5-48 0,-9 3-16 0,9-3 0 16,-9 1-416-16,9-1-96 0,-9 0 0 0,9 0-16 15,0 0-448-15,-9 0-96 0,9 0-16 0,0 0 0 16,0 0-1664-16,0 0-320 0,0 0-80 0</inkml:trace>
  <inkml:trace contextRef="#ctx0" brushRef="#br1" timeOffset="84565.29">25394 1268 9215 0,'0'0'816'16,"0"0"-656"-16,0 12-160 0,1-1 0 15,2 1 3424-15,1-2 656 0,-4-10 128 0,5 13 16 16,-5-13-2928-16,5 14-592 0,-1-4-112 0,1-1-16 0,-5-9 208 0,7 8 48 15,-7-8 16-15,6 9 0 16,-6-9-144-16,0 0-48 0,11 8 0 0,-11-8 0 0,0 0-32 0,7 6-16 16,-7-6 0-16,0 0 0 0,10 9 192 0,-10-9 32 15,0 0 16-15,11-2 0 0,-11 2 32 0,9-4 0 16,-2-3 0-16,1 1 0 0,1-1-112 0,-1 1 0 16,-3-3-16-16,1-2 0 0,1 0-176 0,0-1-48 15,-2 0 0-15,0-1 0 0,0-3-240 0,0-1-48 16,1 1-16-16,-1-4 0 0,0-2-96 0,0-2 0 15,0 1-128-15,2 2 192 0,-1-1-192 0,-2 2 144 16,-2 2-144-16,2 0 128 0,0 3-128 0,-1 2 0 16,0 0 0-16,0 0 0 0,-1 4 0 0,2 0 0 15,1 0-144-15,-1 1 144 16,2 3-448-16,-6 5 32 0,10-4 0 0,0 0 0 16,1-1-832-16,-1 1-160 0,-10 4-48 0,13-1 0 15,0-1-2464-15,0 4-496 0,-1 2-112 0,-1-3-16 0</inkml:trace>
  <inkml:trace contextRef="#ctx0" brushRef="#br1" timeOffset="84962.6">25950 1111 23039 0,'0'0'1024'0,"0"0"192"0,12 3-960 0,-12-3-256 0,12 4 0 0,1-2 0 16,0-3 1408-16,0 1 224 0,-2-2 48 0,-1 0 16 16,0 1-656-16,3 1-128 0,4-1-16 0,-1 1-16 15,-2-2-192-15,-1 1-48 0,0 1 0 0,-1 1 0 16,0-2-192-16,1 0-32 0,0-2-16 0,-1 3 0 15,-12 0-80-15,13 0 0 0,0-4-16 0,0 3 0 0,0-3-96 0,-3 1-16 16,-1-1 0-16,2-1 0 0,-1 0 64 0,1 0 16 16,-4-2 0-16,3-2 0 0,-1 1 16 0,-1-5 0 15,-3 0 0-15,0-1 0 0,0 2-144 0,-1 3-16 16,-4 9-128-16,3-10 192 0,-3-1-192 0,-2 1 128 16,0-1-128-16,-2 2 0 0,4 9 0 0,-8-4 128 15,0 0-128-15,-2 3 0 0,-3 2 0 0,-2 3 0 16,0 0 0-16,-2 3 0 0,-1 1 0 0,-1 2 0 15,1 2 0-15,-1 0 0 0,-2-2 0 0,0 3 0 16,-1 4 0-16,2 6 0 0,4 11 0 0,1-10 0 16,-1-15 0-16,3 0 0 0,1 3 0 0,2 2 0 15,1 4 0-15,1 1 0 0,0-2 0 0,3-1 0 0,4 3 0 0,2-4 0 16,2 1 0-16,2-3 0 0,0 0 0 0,0-1 0 16,0 1 0-16,5-3 0 0,3-2 0 0,2 3 0 31,2-1-736-31,1-4-32 0,2-3-16 0,1 1-10688 0,0-1-2144 0</inkml:trace>
  <inkml:trace contextRef="#ctx0" brushRef="#br1" timeOffset="85483.38">26623 1227 14735 0,'-9'2'1312'0,"9"-2"-1056"15,0 0-256-15,0 0 0 0,0 0 4016 0,0 0 736 16,0 0 160-16,0 0 16 0,0 0-3808 0,0 0-768 16,0 0-160-16,9-6-16 0,4 0 288 0,0-1 64 15,0 2 16-15,2-1 0 0,-1-5-144 0,3 3-16 16,1-1-16-16,0 0 0 0,1 1-192 0,-1-1-48 15,0 1 0-15,-1-2 0 0,0 1-128 0,-1 0 192 16,-1-3-192-16,2 3 192 0,-1 0 64 0,-2-4 0 16,-1-6 16-16,-1 6 0 0,-1 3 112 0,-4 1 0 15,1 0 16-15,-3 0 0 0,2 0-80 0,-3 2-32 16,-4 7 0-16,0-9 0 0,0-4-96 0,-3 4-32 0,-1 2 0 0,-1 3 0 16,5 4-32-16,-9-2 0 0,-4 3 0 0,1-1 0 15,-1-3-128-15,0 6 0 0,-1 2 0 0,-2 3 0 16,-1 2-128-16,0 2 128 0,-1 1 0 0,0 5 0 15,-1 6 0-15,4 1-144 0,2 3 144 0,-3-4 0 16,-3-9 0-16,0 2 0 0,4 0 0 0,3 3 0 16,4 3 0-16,-1-3 0 0,-3-3 0 0,6-3 0 15,3 1 0-15,-1-2 0 0,-2 1 0 0,3-4 0 16,7 2 0-16,1-3 0 0,2 0 0 0,-1 1 0 16,2-5-336-16,0 0 32 0,-8-5 16 0,14 5 0 15,3-2-864 1,1-2-160-16,2 0-32 0,1-2-16 0,1-3-320 0,3 0-64 0,0-1-16 15,1 1 0-15,0 2-1520 0,1-4-304 0,0-2-64 16,1 2-2752-16,-1-2-560 0</inkml:trace>
  <inkml:trace contextRef="#ctx0" brushRef="#br1" timeOffset="85983.11">27566 1171 1839 0,'26'-15'0'0,"-10"7"160"0,-1-1-160 0,3 1 0 15,5-6 0-15,-4 2 0 0,-5 1 4624 0,1 1 896 16,-2-3 176-16,-3 0 48 0,-2-4-3760 0,-1 4-768 15,-3-3-128-15,-2 5-48 0,-2 0 208 0,-2 3 32 16,-5 4 16-16,-2-2 0 0,-4 1-192 0,-1 3-32 16,-3 4-16-16,-2-1 0 0,-2-2-608 0,-1 3-112 15,-2 5-16-15,-1-2-16 0,0-1-96 0,0 1-16 16,0 6 0-16,2 0 0 0,-2 5 320 0,0-6 48 16,-1-3 16-16,0 2 0 0,0 4 48 0,1-1 16 0,1-1 0 15,0 3 0-15,3 1-192 0,2 0-16 0,1-1-16 0,6 0 0 16,3 1-160-16,0-1-16 0,-2 2-16 0,5-3 0 15,2-3-96-15,1 0-128 0,2 1 176 0,6-1-176 16,3-1 176-16,0 2-176 0,-2-1 160 0,6-1-160 16,4-3 144-16,2-1-144 0,0-1 128 0,3 1-128 15,1 1 192-15,3-3-32 0,0-4-16 0,-1-1 0 16,1 2-144-16,-1-3 0 0,-2-3 0 0,0 1 0 16,-1-1 0-16,23-14 160 0,-23 8 0 15,0 1 48-15,0-2 16 0,0-4 0 0,2-2 0 16,0-2 64-16,-3-2 16 0,-6-3 0 0,1-3 0 15,-2-1-64-15,0-2-16 0,-1-2 0 0,-1 0 0 16,1-1-224-16,-3 1 144 0,-4-1-144 0,-1 1 128 0,-2 0-128 0,1 6 0 16,7 9 0-16,-6-1 128 0,-4-2 0 0,-3-1-128 15,-1-1 192-15,0 3-64 0,-1 0 64 0,0 3 16 16,-3 3 0-16,-5-4 0 0,-4-4-208 0,1 3 128 16,3 5-128-16,1 2 0 0,2 2 0 0,1 5 0 15,0 0-176-15,2 3 176 16,7 3-528-16,0 0 16 0,-8-4 0 0,8 4 0 15,0 0-1408-15,0 0-288 0,0 0-48 0,0 0-16 16,0 0-1536-16,0 0-304 0</inkml:trace>
  <inkml:trace contextRef="#ctx0" brushRef="#br1" timeOffset="86320.4">28201 958 11967 0,'0'0'528'0,"0"0"112"16,0 0-512-16,0 0-128 0,0 0 0 0,0 0 0 0,8-6 5904 0,-2 4 1152 0,-6 2 240 0,0 0 32 15,0 0-4704-15,0 0-928 0,0 0-192 0,13 4-32 16,-1 2-512-16,-12-6-80 0,10 1-32 0,-10-1 0 15,0 0-432-15,15 11-96 0,0-3 0 0,0 2-16 16,-4-1-304-16,1 0 0 0,-2-1 0 0,1 1 0 16,2 2 0-16,0-2 0 0,-1 1 0 0,1 3 0 0,1-1 0 0,0 0 0 15,-1 0 0-15,2-1 0 0,0 1-176 0,1 0 16 16,-3-1 0-16,1-1 0 16,2-5-1312-16,1 4-256 0,3 4-48 0,-1 0-16 15,1-1-816-15,1-4-160 0,1-5-48 0,1-5-12432 16</inkml:trace>
  <inkml:trace contextRef="#ctx0" brushRef="#br1" timeOffset="86583.64">29057 762 18431 0,'0'0'1632'0,"0"0"-1312"15,-8 8-320-15,2 1 0 0,-1 1 3024 0,1 2 544 0,-3 1 96 0,0 1 32 16,-2 3-2496-16,1 7-496 0,2 8-112 0,-6-3-16 15,-9-4 608-15,0 6 112 0,-3 7 32 0,0 6 0 16,0 2-288-16,-3 2-48 0,-4 4-16 0,0-2 0 16,-3-2-336-16,1 4-80 0,-1 3-16 0,2-3 0 15,0 2-208-15,1-4-32 0,2-1-16 0,1-5 0 16,1-1-144-16,2-5-16 0,-2-2-128 0,6-2 192 16,1-4-192-16,2-2 0 0,1-10 128 0,2 3-128 31,2 1-1152-31,2-4-288 0,1-6-48 0,-1-3-17280 0</inkml:trace>
  <inkml:trace contextRef="#ctx0" brushRef="#br2" timeOffset="126521.08">3271 10291 18431 0,'0'0'816'0,"-9"0"160"0,9 0-784 0,-9 2-192 15,9-2 0-15,-9 6 0 0,9-6 3008 0,0 0 544 16,-7 6 112-16,7-6 32 0,0 0-2928 0,-4 9-576 15,4-9-192-15,0 12 128 0,0-12-128 0,0 16 0 16,3-2 0-16,1 2 0 0,0-1 0 0,0 4-160 0,-2-1 160 0,3 4 0 16,2 3 144-16,-1 2 144 0,-2 4 32 0,3 1 0 15,-1-1 496-15,1 2 96 0,-3 2 32 0,0-3 0 16,0 1-368-16,0 0-80 0,-2-5-16 0,-1 0 0 16,1-2-32-16,-1 1-16 0,0-2 0 0,-1 0 0 15,-1-1-176-15,0 0-16 0,-1-1-16 0,0-1 0 16,-3-1-224-16,-1 2 144 0,1-3-144 0,1 1 128 15,-1-3-128-15,1-3 0 0,2-3 144 0,-1-2-144 16,2 0-192-16,1-10-96 0,0 0-32 0,0 0 0 16,0 0-1664-16,0 0-352 0,-9 0-64 0,9 0-16 15,-7-7-720 1,0-3-160-16,1-3-32 0</inkml:trace>
  <inkml:trace contextRef="#ctx0" brushRef="#br2" timeOffset="127305.19">3168 10254 23039 0,'0'0'2048'0,"0"0"-1648"15,0 0-400-15,0 0 0 0,0 0 1920 0,0 0 320 0,0 0 48 0,0 0 16 16,8-5-1584-16,-8 5-304 0,0 0-64 0,10-1-16 16,-10 1 176-16,12 0 48 0,0 0 0 0,-2 0 0 15,-10 0-112-15,15 0-32 0,-1-1 0 0,0-1 0 16,-1 1 144-16,3 0 16 0,3-1 16 0,1 1 0 16,0 0 64-16,-1-2 16 0,1 0 0 0,2 2 0 15,3-1-192-15,-3 2-32 0,-3 0-16 0,2 2 0 16,0-2-176-16,0 3-16 0,-5 1-16 0,-2-2 0 15,0 2-224-15,-1 1 0 0,-2 1 128 0,-1 0-128 16,-1 2 0-16,0 0 128 0,-1 0-128 0,-1-1 0 16,-7-7 0-16,6 12 0 0,-2-1 0 0,-1-1 0 15,-5 0 144-15,0 2-144 0,-3 0 128 0,-2 2-128 16,-2 3 128-16,-3-2-128 0,-1 0 128 0,-2 2-128 0,-2 0 160 0,-2-1-160 16,0 1 192-16,-1 0-192 0,1-2 0 0,-2 0 0 15,-3-2 0-15,5-2 0 0,3 0 0 0,-2-1 128 16,-3-1-128-16,3 1 0 0,3-4 128 0,5 1-128 15,0 0 0-15,0-1 0 0,1-5 144 0,9-1-16 16,0 0-128-16,0 0 192 0,0 0-192 0,0 0 0 16,0 0-144-16,0 0 144 0,0 0-128 0,0 0 128 15,11 6 0-15,1-2-144 0,1-1 144 0,0 0-192 16,-2 0 192-16,4 1-192 0,3 0 192 0,1 3 0 16,0-3 0-16,2 2 0 0,2 1 0 0,2 2 0 15,-2-1 0-15,3 1 0 0,-1 0 0 0,0 0 0 16,0-1 0-16,-3 2-128 0,-1-3 128 0,0 1 0 15,-1 1 0-15,-1 0-128 0,-4 3 128 0,1-2 0 16,0 2 0-16,-3-2 0 0,-4 3 0 0,-1 0 0 0,-1 2 0 16,0-1 0-16,-2 0 0 0,-1-1 0 0,-3-1 0 0,-1 4-128 15,0-1 128-15,-1-2 0 0,-4-1 0 0,0 1 0 16,-1-1 0-16,-1 0 144 0,-4-1-144 0,1 1 0 16,-2-1 128-16,-1 3-128 0,0-1 0 0,-3 1 0 15,1-1 0-15,-1-1 128 0,2-3-128 0,-2 0 0 16,-1 0 144-16,-1-2-144 0,0 1 0 0,-2 0 144 15,-2 1-16-15,-2-1-128 0,0-1 192 0,-1 1-64 16,0 0-128-16,0 0-144 0,-1-2 144 0,1 1-208 16,3-1 208-16,0 0 0 0,1-2 0 0,2 1 0 15,2 0 0-15,0-5 0 0,1 0 0 0,3 0 0 16,1-3-768-16,2 1-128 16,1-3 0-16,2-1-16 0,2-2-2352 0,1 2-480 0,0-3-96 0</inkml:trace>
  <inkml:trace contextRef="#ctx0" brushRef="#br2" timeOffset="128976.55">3849 10039 22799 0,'0'0'1008'0,"0"0"208"16,0 0-960-16,0 0-256 0,0 0 0 0,0 0 0 0,0 0 480 0,0 0 48 15,0 0 16-15,0 0 0 0,0 0-544 0,0 0 0 16,-6 9 0-16,0-1 0 0,-1 0 0 0,7-8 0 15,0 0 0-15,-11 3 0 0,-1-2 256 0,1-1-64 16,11 0-16-16,-13-1 0 0,-2 1 480 0,-1 1 112 16,0-2 0-16,0-3 16 0,-1 1 256 0,-3 0 48 15,-1 1 16-15,-2 1 0 0,-3 3-272 0,-2 1-64 16,-2-5-16-16,-1 2 0 0,-2 0-320 0,-1 2-64 16,-1-1-16-16,1 2 0 0,0 1-176 0,2-1-48 15,1 1 0-15,1 2 0 0,2-1-128 0,2-1 0 16,0-3 0-16,1 2 0 0,2 1 0 0,2-2 0 15,4-1 0-15,-1 2 0 0,-2-3 160 0,3-3-160 16,3 1 192-16,0 2-192 0,-3 2 192 0,2 1-192 16,4-2 192-16,0-1-192 0,-1 0 288 0,3 2-48 0,9-2-16 0,-9 4 0 15,1 0 64-15,8-4 16 0,-9 3 0 0,9-3 0 16,-1 10-144-16,-2-3-32 0,-2 1 0 0,5-8 0 16,0 13-128-16,0 0 128 0,1 2-128 0,3-1 128 15,2 0-128-15,-3 1 0 0,1-2 0 0,2 0 0 16,1 4 0-16,-1-3 0 0,-3 2-144 0,3-1 144 15,-2 2 0-15,5 4 0 0,5 5 0 0,-2-2 144 16,-6 2-144-16,-2-3 0 0,-2 2 0 0,0 9-176 16,-1 8 176-16,-1-2 0 0,-1-1 128 0,0-1-128 15,-2 2 0-15,1-1 0 0,-1 1-160 0,-2 0 160 16,-3-1 0-16,-4-1 0 0,-6-6 0 0,2 2 0 16,6-1 0-16,3 0 0 0,5-2 160 0,-3 1-32 15,-6 0 256-15,6-1 48 0,2 0 16 0,-2-1 0 16,-5 0-224-16,3-1-32 0,3-2-16 0,2-2 0 0,0-1-176 0,0-2 128 15,-3-1-128-15,2-2 128 0,3-1-128 0,-1-1 128 16,-2-1-128-16,4-2 128 0,5 1-128 0,-4-1 192 16,-3-4-192-16,1 2 192 0,4 0-192 0,-4-12 128 15,0 0-128-15,0 0 128 0,2 12-128 0,-2-12 128 16,0 0-128-16,2 10 128 0,-2-10-128 0,0 0 160 16,0 0-160-16,0 0 160 0,0 0 32 0,0 0 0 15,11 5 0-15,-11-5 0 0,0 0 112 0,0 0 16 16,15 0 16-16,-1 0 0 0,-1 0-144 0,0-2-48 15,0-4 0-15,2 3 0 0,1 3-144 0,1-4 0 16,-1 1 0-16,1-1 0 0,-1 2 0 0,3 2 0 16,2-3 0-16,1 2 0 0,0 1 0 0,3-2 0 0,1 1 0 15,2-3 0-15,0 3 0 0,6-3 0 0,3 0 0 0,2 0 0 16,1 1 0-16,2 0 0 0,1-1 0 0,-1 1 0 16,-2-1 0-16,-2 1 0 0,-4 0 0 0,-2 1 0 15,0 2 0-15,-1 0 0 0,-2-1 0 0,1 1 0 16,-2-1 0-16,1 2 0 0,-3-2 0 0,7-1 0 15,4-2 0-15,-4 1 0 0,-8-3 144 0,0 1-144 16,-1 0 128-16,1 1-128 0,0-3 160 0,-2 1-160 16,-3-1 0-16,0 4 0 0,-2-3 0 0,-3 5 0 15,0-4 0-15,-1 3 0 0,-1-3 0 0,-1 1 0 16,-3-1 0-16,0 1 0 0,0 0 0 0,-9 4 0 16,9-5 128-16,-1 0-128 0,-1-2 0 0,-7 7 0 15,8-7 192-15,-8 7-64 0,5-10-128 0,0 3 192 16,0-1 0-16,0 0-16 0,-5 8 0 0,4-10 0 0,-4 10-176 0,3-12 192 15,-2 1-192-15,1 2 192 0,-2 9-192 0,1-9 0 16,0 0 0-16,-1 0 128 0,-1 0 0 0,1 9 0 16,-1-9 0-16,-1 1 0 0,0 1-128 0,0-1 0 15,1-1 0-15,0 0 0 0,-2 1 0 0,2-1 192 16,1-2-32-16,1-1 0 0,0-1-16 0,1-2 0 16,-1-3 0-16,2 0 0 0,-1-3 64 0,0-1 16 15,-1-5 0-15,1 0 0 0,2 1-32 0,0-1-16 16,-1 0 0-16,-1-1 0 0,-2 1-176 0,2-3 0 15,-1 0 144-15,-1-1-144 0,-1-1 0 0,1-2 0 16,1 2 0-16,-1-2 0 0,-1 0 0 0,1 0 0 16,0-1 0-16,0 1 0 0,-2 5 0 0,2 2 0 0,2 0 0 15,0-1 0-15,0 6 0 0,0-1 0 0,1-1 0 0,1 2 0 16,1 1 0-16,-2 2 0 0,-1 0 0 0,2 0-128 16,0-1 128-16,0 2 0 0,-1 1 0 15,-3 3 0-15,0 2 0 0,0 0-128 0,2 0 128 0,-2 5 0 16,-1-5-128-16,0 5 128 0,1 7-128 0,-3-5 128 15,-1-1-128-15,4 6 128 0,-4-7-128 0,0 1 128 16,-1-1-128-16,5 7 128 0,0 0-128 0,-5-5 128 16,5 5 0-16,0 0 0 0,-7-4 0 0,7 4-128 15,-6-7 128-15,1 1 0 0,1-1 0 0,4 7 0 16,0 0 0-16,-6-6 0 0,0 2 0 0,6 4 0 16,0 0 0-16,-8-1 0 0,8 1-144 0,-10-2 144 15,-1 2 0-15,2 0 0 0,0 0-144 0,1-1 144 0,-1 0 0 16,1-1 0-16,0 2 0 0,-1 0 0 0,0-1 0 0,-1 1 0 15,-2-5 0-15,2 4 0 0,-1 3 0 0,1-2 0 16,-3-2 0-16,0-2 0 0,-2 2 0 0,-2 1 0 16,-1-4 0-16,-1 5 0 0,-2 2 0 0,0 1 0 15,-3-3 0-15,-2 0 0 0,-1 4 0 0,-3 1 0 16,-1 0 0-16,1 2 0 0,0 1 0 0,2 0 0 16,2-2 0-16,1 1 0 0,-1-6 0 0,3 2 0 15,1-3 0-15,1 1 0 0,1 1 0 0,2 0 0 16,1-4 0-16,4 2 0 15,1 0-3184-15,4 7-528 0</inkml:trace>
  <inkml:trace contextRef="#ctx0" brushRef="#br2" timeOffset="131103.56">3195 11685 11967 0,'0'0'1072'0,"0"0"-864"16,0 0-208-16,0 0 0 0,0 0 2560 0,0 0 448 16,0 0 112-16,0 0 16 0,0 0-1968 0,0 0-384 15,0 0-80-15,0 0 0 0,0 0-336 0,0 0-64 16,0 0-16-16,0 0 0 0,0 0-288 0,0 0 0 16,0 0 128-16,0 0-128 0,0 0 144 0,0 0-16 0,0 0-128 0,0 0 192 15,0 0 80-15,0 0 16 0,0 0 0 0,0 0 0 16,0 0 240-16,0 0 48 0,0 0 16 15,0 0 0-15,0 0 224 0,0 0 32 0,-7 5 16 0,-1-1 0 16,8-4-16-16,-9 5 0 0,9-5 0 0,-9 5 0 16,-1 2-336-16,10-7-64 0,-9 3 0 0,1 1-16 15,1 2-240-15,7-6-32 0,-11 5-16 0,3 1 0 16,2 2-144-16,-2 3 0 0,-1-5 0 0,1 3 128 16,0 2-128-16,-1 0 0 0,-1-1 0 0,-1 0 128 15,1 2 64-15,-1-1 0 0,1 1 0 0,-2 1 0 16,-1 4 128-16,-1-3 16 0,0 3 16 0,-2 2 0 15,-2 0-48-15,1 2-16 0,1-1 0 0,-2 3 0 16,-4 3 0-16,2-1 0 0,2 1 0 0,0 3 0 0,-2 1-112 16,2 1-32-16,-2 0 0 0,2 1 0 15,0-2 48-15,-1 0 16 0,-1 0 0 0,-1 0 0 0,0 1-32 0,-1-5-16 16,0 0 0-16,-3 1 0 0,-1-2-160 0,-2 2 160 16,0 2-160-16,-2-3 160 0,0-2-160 0,6-2 128 15,7-3-128-15,-2 1 128 0,-5 0 0 0,5-2-128 16,2-1 192-16,1 0-64 0,2 1-128 0,-1-1 160 15,2-1-160-15,2 0 160 0,-1 1-160 0,1 0 0 16,1-1 0-16,1 1 128 0,1-3-128 0,-1 2 0 16,-1-3 0-16,2 1 0 0,1-1 0 0,1 0 0 15,-1 0 0-15,1 0 0 0,-2-1 0 0,1 0 0 16,1-2 0-16,-1 2 128 0,1-5-128 0,-1 0 0 16,7-7 0-16,-6 8 128 0,-1-1-128 0,7-7 160 15,-6 9-160-15,6-9 160 0,-6 8-160 0,6-8 192 16,-5 9-192-16,5-9 192 0,0 0-192 0,0 0 192 0,-6 5-192 0,6-5 192 15,0 0-192-15,-4 11 0 0,-1-4 0 0,5-7 128 16,0 0-128-16,-4 9 0 0,4-9 0 0,-6 11 0 16,1-2 0-16,5-9 0 0,-5 7 0 0,5-7 0 15,-9 7 0-15,9-7 0 0,0 0 0 0,0 0 0 16,-8 6 0-16,8-6 0 0,0 0 128 0,0 0-128 16,0 0 0-16,0 0 0 0,0 0 0 0,0 0 0 15,0 0 0-15,0 0 0 0,0 0 128 0,0 0-128 16,0 0 0-16,0 0-176 0,0 0 48 0,0 0 0 15,0 0-2400-15,0 0-480 16,-5-6-80-16</inkml:trace>
  <inkml:trace contextRef="#ctx0" brushRef="#br2" timeOffset="144911.84">2502 13198 10127 0,'0'0'896'0,"0"0"-704"0,0 0-192 0,0 0 0 16,10-1 2000-16,-10 1 368 0,0 0 80 0,0 0 16 15,0 0-1504-15,0 0-288 0,9-4-64 0,-9 4-16 16,0 0-400-16,0 0-64 0,0 0-128 0,0 0 176 16,0 0 32-16,0 0 16 0,0 0 0 0,-6 6 0 15,-2-2 560-15,8-4 112 0,-9 0 32 0,0 0 0 16,0-1 96-16,0 1 0 0,-1 4 16 0,8 5 0 16,4 7-256-16,-3-6-48 0,-5-5-16 0,-1 1 0 0,7-6-272 0,-10 0-48 15,-3 0-16-15,-4-4 0 0,-3-4-96 0,2 1-32 16,2 3 0-16,1 6 0 0,-4 6-16 0,2-2-16 15,0 1 0-15,0-2 0 0,-2-1-224 0,1 0 176 16,2 2-176-16,0-1 160 0,-1 2-160 0,3-2 0 16,1-2 144-16,1 1-144 0,1-4 256 0,-1 0-32 15,0 0 0-15,2 0 0 0,-1-4 128 0,1 1 32 16,-3 0 0-16,1 1 0 0,2 1-80 0,-2-3-16 16,-2 1 0-16,-2 3 0 0,0 0-96 0,2 0-32 15,-2 0 0-15,-1 0 0 0,-1 1-160 0,1 1 0 16,3-1 144-16,-6 2-144 0,-6-3 0 0,5 1 0 15,7 0 0-15,-2 3 0 0,-2-1 0 0,4 1 128 0,3-4-128 0,1 0 0 16,-1 1 0-16,2 2 144 0,0-3-144 0,0 1 0 16,0 3 0-16,0-11 0 0,-2-12 0 0,1 4 0 15,3 5 256-15,1 5 64 0,-2-1 0 0,2 9 0 16,6-3 112-16,0 0 16 0,-11-4 16 0,2 2 0 16,0 2-192-16,2 2-32 0,7-2-16 0,-6 11 0 15,1 9-224-15,-1-4 0 0,1-7 128 0,0-1-128 16,-2-1 0-16,2-1 0 0,5-6 0 0,-6 7 0 15,6-7 0-15,-7 2 0 0,7-2 0 0,0 0 0 16,0 0 0-16,0 0 0 0,-9 4 0 0,9-4 0 16,0 0 128-16,0 0-128 0,0 0 176 0,0 0-176 15,-6 3 256-15,6-3-48 0,0 0-16 0,0 0 0 16,-7 5-64-16,7-5 0 0,0 0-128 0,0 0 192 16,0 0-192-16,0 0 144 0,0 0-144 0,-5 6 128 0,5-6-128 0,0 0 0 15,0 0 0-15,-4 10 0 0,4-10 0 0,0 0 0 16,-1 9 0-16,1-9 0 0,1 8 0 0,-1-8 0 15,0 0 0-15,3 10 0 0,-1-2 128 0,-2-8-128 16,0 0 128-16,0 0-128 0,3 10 128 0,-1 1-128 16,0-4 128-16,-2-7-128 0,1 12 0 0,2-1 128 15,-3-11-128-15,2 13 0 0,-1-3 0 0,1 3 0 16,0 0 0-16,0-2 0 0,-2 2 0 0,2-3 0 16,1 4 0-16,-2-1 0 0,-1 0 0 0,2 3 0 15,0 1 128-15,1 0-128 0,-2-1 0 0,-1 3 0 16,-1 5 0-16,2 0 128 0,2 10-128 0,-3 0 0 15,-2-1 0-15,2-4 0 0,0-2 0 0,0 0 0 0,-1-3 0 16,0 2 0-16,-1-1 0 0,4-1 0 0,-4-3 0 0,1 0 0 16,0 1 128-16,0 0-128 0,1-2 0 0,0 1 128 15,-2-2-128-15,2 2 128 0,0 0-128 0,-1 0 128 16,-2-2-128-16,2 5 128 0,-2 7-128 0,2-3 128 16,1-4-128-16,0-4 128 0,1-2-128 0,1 0 128 15,0-1-128-15,1-1 128 0,-2-2-128 0,2-1 128 16,-1-2-128-16,2 2 0 0,-1-4 0 0,1 0 0 15,0-1 0-15,0 0 0 0,-4-8 0 0,4 12 0 16,-2-2 0-16,-2-10 0 0,5 10 0 0,-2 1 128 16,-3-11-128-16,3 12 0 0,-1-2 0 0,0 0 0 15,-2-10 0-15,-2 13 0 0,1-5 0 0,0 3 0 16,1-11 0-16,0 0 128 0,-2 13-128 0,2-2 0 16,0-3 0-16,0-8 0 0,0 0 0 0,0 0 0 0,0 12 0 15,0-12 0-15,0 0 128 0,2 12-128 0,-2-12-224 0,2 11-80 16,-2-11-16-16,0 0 0 0,2 8 544 0,-2-8 96 15,0 0 32-15,0 0 0 0,0 0-352 0,0 0 128 16,0 0-128-16,0 0 0 0,0 0 128 0,0 0-128 16,0 0 128-16,0 0-128 0,0 0 208 0,0 0-16 15,0 0-16-15,5 8 0 0,-5-8-176 0,0 0 0 16,0 0 0-16,0 0 0 0,0 0 0 0,0 0 192 16,0 0-192-16,0 0 192 0,0 0-192 0,0 0 0 15,0 0 144-15,11-2-144 0,-11 2 0 0,11-3 144 16,-11 3-144-16,10-4 0 0,-10 4 0 0,11-4-352 15,-1 1 48-15,-10 3 16 0,0 0 288 0,12-5 0 0,-2 4 0 16,1-3 144-16,-11 4-16 0,12-3 0 0,-2 0 0 16,0 0 0-16,1 0-128 0,-11 3 128 0,10-2-128 0,3-1 128 15,3 1-128-15,-2 0 0 0,-3 1 0 0,6 0 0 16,5-1 0-16,0 1 0 0,-2 1 0 0,-2-3 0 16,0 2 0-16,0 0 0 0,1 1 0 0,0-2 0 15,-3 2 0-15,1-2 0 0,1 1 0 0,-1-1 0 16,-3 1 0-16,1 1 0 0,-2-3 0 0,0 3 0 15,-2-1 0-15,2 0 0 0,0 1 0 0,0 0 0 16,1-2 0-16,0 2 0 0,0 0 0 0,3 0 0 16,1 0 0-16,1 0 0 0,-2-2 0 0,2 2 0 15,3-1 0-15,4 1 0 0,0-2 0 0,-1 4 0 16,-3-2 0-16,-1 0 0 0,-1 0 0 0,-2 0 0 16,-2 0 0-16,-1 0 0 0,1 0 0 0,-2 1 0 15,-1-1 0-15,0 0 0 0,-1 0 0 0,-1 2 0 0,-11-2-208 0,13 0-32 16,-2 0 0-16,0 0 0 0,-1 0 240 0,-10 0 0 15,12 0 0-15,0-2 160 0,-2 1-160 0,-10 1 0 16,11-2 0-16,-11 2 0 0,11-1 0 0,0 0 0 16,-11 1 0-16,10-3 0 0,-10 3 0 0,11-4 0 15,-11 4 0-15,10-4 0 0,-2 0 0 0,-8 4 0 16,8-6 0-16,-1 1 0 0,-7 5 0 0,10-7 0 16,-1 1 128-16,-3-1-128 0,-6 7 240 0,8-7 16 15,2 1 0-15,0-1 0 0,-3 1-256 0,-7 6 0 16,8-7 128-16,1 2-128 0,2 0 0 0,-11 5 0 15,6-7 0-15,2 1 0 0,3-1 0 0,-4 1 0 16,-3-2 0-16,2 2 0 0,1-1 0 0,-1 1 0 0,-4-4 128 0,2 1-128 16,1-1 0-16,3-1 0 0,3-3 128 15,-4 0-128-15,0-1 0 0,-1-3 128 0,0-3-128 0,-1 0 0 16,-1-2 144-16,-2 3-144 0,1-2 128 0,-2 1-128 16,-1-5 144-16,0 3-144 0,0 2 160 0,-1-1-160 15,-2-2 192-15,1 2-64 0,-1-1-128 0,-2-1 192 16,-4 1-192-16,-2-1 128 0,-2-2-128 0,6 3 0 15,3-3 0-15,-2 1 128 0,-1-1-128 0,0 0 0 16,2-3 0-16,0 3 0 0,-1 1 0 0,1 0 0 16,-1 3 0-16,0 3 0 0,1 0 0 0,0 1 0 15,-3 0 0-15,3 4 0 0,2-1 0 0,-1 2 0 16,-2 0 0-16,1 0 0 0,1 1 0 0,0 1 0 16,0-1 0-16,1-2 0 0,1 1 0 0,0 0 0 15,2-2 0-15,-1 0 0 0,-1-1 0 0,0 2 0 0,4-6 0 16,-2 4 0-16,0 2 0 0,0 0 0 0,-2 1 0 0,2 1 0 15,-2 0 0-15,0 3 0 0,1 3 0 0,0-1 0 16,1 7 0-16,0-9 0 0,-2 1 0 0,2 8 0 16,0 0-128-16,0 0 128 0,0-10 0 0,0 2 0 15,0 8-128-15,4-13 128 0,-1-4 0 0,0 4 0 16,-2 2 0-16,1 4 0 0,-2 7 0 0,4-10 0 16,-2 3 0-16,-2 7 0 0,0 0 0 0,2-7-128 15,0 2 128-15,-2 5 0 0,0 0 0 0,0 0 0 16,0 0 0-16,0 0 0 0,0 0 0 0,0 0-128 15,0 0 128-15,0 0 0 0,0 0 0 0,-8 4 0 16,8-4 0-16,-9 5 0 0,0-4 0 0,9-1 0 16,-8 7 0-16,8-7 0 0,-7 1 0 0,7-1 0 15,0 0 0-15,-9 9 0 0,3 3 0 0,0-2 0 0,0 0 0 0,6-10 0 16,0 0 0-16,-8 5 0 0,-1-1 0 0,9-4 0 16,0 0 0-16,-12 4 0 0,2 1 0 0,-1 0 0 15,2-4 0-15,0 2 0 0,0 0 0 0,0-1 0 16,-2 2 0-16,1-3-128 0,-1 2 128 0,0 2 0 15,-2-3 0-15,-2 1-160 0,1 1 160 0,1 2-128 16,0-4 128-16,0-1-192 0,0-1 192 0,2 3-192 16,2-8 192-16,2 4-208 0,7 1 80 0,-8-4 128 31,2-3-512-31,3 1 0 0,-1-1 16 0,1-6 0 0,2-7-3184 16,1 1-640-16</inkml:trace>
  <inkml:trace contextRef="#ctx0" brushRef="#br2" timeOffset="149091.84">344 12488 17727 0,'0'0'784'0,"0"0"176"0,0 0-768 0,0 0-192 16,0 0 0-16,0 0 0 0,0 0 864 0,0 0 144 15,0 0 16-15,0 0 16 0,0 0-400 0,7-8-96 0,-3-1-16 0,-4 9 0 16,7-8-112-16,0 1-32 0,-7 7 0 0,9-9 0 16,0 3 32-16,0 2 0 0,2 1 0 0,0 2 0 15,-1-3-144-15,1 5-16 0,2 6-16 0,0-7 0 16,-5-4 16-16,1-1 0 0,3 1 0 0,-1 2 0 16,-1 2 64-16,3 0 0 0,1-1 16 0,-1 0 0 15,-1 1-80-15,1 0 0 0,-1 0-16 0,1 0 0 16,-1 0-64-16,-2 0-16 0,-1 0 0 0,0 1 0 15,-9-1 96-15,8 3 32 0,-8-3 0 0,0 0 0 16,0 0-48-16,4 9-16 0,-4-9 0 0,-1 9 0 16,1-9-48-16,-4 10-16 0,-4 1 0 0,0-1 0 15,-1-1-160-15,0 2 160 0,-1-1-160 0,0-1 160 16,-1 0-160-16,-1 1 0 0,2-3 144 0,-1 4-144 0,-1-1 0 0,1-1 128 16,-1-1-128-16,1 1 0 0,2-3 0 0,0 1 0 15,0 0 0-15,9-7 0 0,-6 10 0 0,6-10 0 16,-8 7 0-16,8-7 0 0,0 0 0 0,0 0 0 15,0 0 0-15,0 0 0 0,0 0 0 0,0 0 0 16,0 0 0-16,0 0 0 0,0 0 0 0,0 0-128 16,0 0 128-16,8 6 0 0,-8-6 0 0,11 11 0 15,4 2 0-15,-4-5-128 0,-2 0 128 0,1 2-128 16,-1 4 128-16,1-2-128 0,-1-5 128 0,0-1 0 16,1-2 0-16,-3 0 0 0,-7-4 0 0,11 4 0 15,-3 0 0-15,-8-4 0 0,7 5 0 0,0 1 0 16,-7-6 0-16,5 10 0 0,-1-1 0 0,-1-2 0 15,-3-7 0-15,0 0 0 0,0 0 0 0,0 0 128 0,0 0-128 0,-6 12 176 16,1-1-176-16,3 0 0 0,-2 0 0 0,0 1 0 16,-1-2 0-16,-1 0 0 0,2 0 0 0,2-1 0 15,2-9 160-15,-5 10-160 0,-1 1 192 0,1-4-192 16,5-7 240-16,-6 11-64 0,-2-2-16 0,3 0 0 16,-2 1-160-16,1-3 0 0,6-7 144 0,-11 8-144 15,2-2 0-15,1 0 0 0,8-6 0 0,-10 3-192 31,1 0-352-31,0 1-80 0,9-4-16 0</inkml:trace>
  <inkml:trace contextRef="#ctx0" brushRef="#br2" timeOffset="149468.9">761 12688 26895 0,'0'0'1184'0,"0"0"256"0,0 0-1152 15,0 0-288-15,0 0 0 0,9-5 0 0,2 3 512 0,-2-1 64 16,-9 3 0-16,12-1 0 0,-2-1-192 0,-10 2-16 0,12 0-16 0,0 2 0 16,1-1-352-16,-2 0 0 15,-11-1 0-15,13 2 0 0,1-2 0 0,-1 0 0 0,-2-2 0 0,0 2 0 16,-1 0 128-16,2-1-128 0,-2 0 128 0,1-3-128 16,-1-3 0-16,1 3 0 0,-1 3 0 0,0-2 0 31,-2-2-256-31,1 1-128 0,2 2-32 0,-11 2 0 15,10-3-800-15,-10 3-176 0,0 0-16 0</inkml:trace>
  <inkml:trace contextRef="#ctx0" brushRef="#br2" timeOffset="150365.49">1398 12325 26655 0,'0'0'1184'0,"0"0"240"0,0 0-1136 16,0 0-288-16,0 0 0 0,0 0 0 0,0 0 768 0,0 0 112 0,0 0 16 0,0 0 0 16,0 0-576-16,0 0-96 0,0 13-32 0,5 4 0 15,7 5-64-15,-6-4-128 0,-1 0 176 0,-1-2-176 16,0 0 496-16,-1-1-16 0,-1 5 0 0,0-1 0 16,-1-2-96-16,0 3 0 0,1 1-16 0,-1 1 0 15,-1 0-16-15,1 8 0 0,2 8 0 0,1-3 0 16,-4-5-224-16,0-1-128 0,1-2 160 0,2-2-160 0,-1-2 0 0,2-3 0 15,-1-3 0-15,1-2 0 16,1-2-720-16,-1-6-96 0,-4-7-16 0</inkml:trace>
  <inkml:trace contextRef="#ctx0" brushRef="#br2" timeOffset="150639.73">1705 12435 21183 0,'0'0'1888'0,"0"0"-1504"0,0 0-384 0,0 0 0 0,0 0 2432 0,0 0 400 0,-1 11 96 0,5 1 16 15,4 1-2448-15,-3 1-496 0,-4 2 0 0,3 2-176 16,5 1 176-16,-5 2 0 0,-5-1-144 0,1 1 144 15,0 1-192-15,-1-4 16 0,-2-4 16 0,-1 1 0 16,0-3-144-16,2-1-16 0,2-11-16 0,-3 13 0 31,-4-1-96-31,3-2-16 0,4-10 0 0,0 0-8000 0,0 0-1600 0</inkml:trace>
  <inkml:trace contextRef="#ctx0" brushRef="#br2" timeOffset="150857.64">1572 12611 10127 0,'0'0'448'0,"0"0"96"0,0 0-544 0,0 0 0 16,0 0 0-16,9 6 0 0,1-4 6272 0,0 1 1152 15,0-3 240-15,5-3 32 0,0 1-6192 0,4-2-1248 16,-1 1-256-16,0-2 0 0,-1-2-256 0,5 3-16 15,4-1-16-15,-1-4 0 16,-3-3-1760-16,0 1-368 0,2-1-64 0</inkml:trace>
  <inkml:trace contextRef="#ctx0" brushRef="#br2" timeOffset="152293.74">2199 13657 6447 0,'0'0'272'0,"0"0"80"0,0 0-352 0,0 0 0 16,0 0 0-16,0 0 0 0,0 0 4080 0,0 0 736 0,0 0 160 0,0 0 16 15,-9-3-3984-15,1 1-816 0,1-1-192 0,7 3 0 16,0 0 160-16,0 0-16 0,0 0 0 0,0 0 0 15,-8 0 400-15,8 0 80 0,0 0 16 0,0 0 0 16,0 0 416-16,0 0 96 0,0 0 0 0,0 0 16 16,-9 3-96-16,9-3-32 0,0 0 0 0,-7 8 0 15,1 1-352-15,2 1-80 0,2 1-16 0,0 0 0 16,-2 1-320-16,0 2-64 0,0 2-16 0,0 2 0 16,0 2-32-16,-2 1-16 0,-3 2 0 0,1 3 0 15,0 2-144-15,-1 0 192 0,-2 4-192 0,0-1 192 16,0-4-64-16,3 3-128 0,3 3 192 0,-1-2-64 15,-3 0 64-15,-2-1 16 0,1-2 0 0,1 3 0 16,1 6-16-16,0-6-16 0,0-6 0 0,-1-10 0 0,-4-4-176 0,3-2-256 16,10-9 64-16,-8 6 16 15,8-6-768-15,0 0-144 0,0 0-48 0,0 0 0 16,0 0-2000-16,0 0-384 0,9-11-96 0,1 0-16 0</inkml:trace>
  <inkml:trace contextRef="#ctx0" brushRef="#br2" timeOffset="152640.49">2248 13632 15663 0,'0'0'1392'0,"0"0"-1120"0,0 0-272 0,0 0 0 16,-7-2 4880-16,7 2 928 15,0 0 176-15,0 0 32 0,0 0-4512 0,0 0-912 0,8 6-176 0,-8-6-32 16,9 9-176-16,-2 2-16 0,-2 0-16 0,1 5 0 16,1 2-176-16,-2 5 0 0,-1 5 0 0,1-4 0 15,4-2 0-15,-1 0 0 0,-3-2 0 0,3 0 0 16,4 1 0-16,2-1 0 0,2-1 0 0,-1 4 128 16,-1-3 192-16,-1 1 16 0,0-2 16 0,0 0 0 15,-2-1-160-15,1 2-16 0,0-2-16 0,1 0 0 16,-3 2-160-16,1-2 0 0,-2 0 0 0,-1 1 128 15,-3 0-368-15,0-1-80 0,-4 1 0 0,2 2-16 16,-3 7-336-16,0-4-64 0,-3-7-16 0,-2-9 0 16,-4-10-208-16,-1 2-32 0,-2 3-16 0,3-1-9488 15,1-3-1920-15</inkml:trace>
  <inkml:trace contextRef="#ctx0" brushRef="#br2" timeOffset="152833.81">2130 14122 18431 0,'0'0'816'0,"0"0"160"0,0 0-784 0,0 0-192 15,0 0 0-15,0 0 0 0,0 0 4544 0,13 4 880 16,0-4 160-16,0 2 48 0,-1-1-4112 0,4-1-816 16,3 1-176-16,1-1-16 0,-2-1-336 0,8 0-176 15,7 1 192-15,-1-2-192 0,0 0-144 0,-5-2-144 0,-5-3-32 0,2-3-11584 16,-3-2-2304-16</inkml:trace>
  <inkml:trace contextRef="#ctx0" brushRef="#br2" timeOffset="154805.97">10731 10386 10127 0,'0'0'896'0,"0"0"-704"0,9-7-192 0,-1 1 0 15,-2-1 1152-15,1 1 192 0,-2-2 32 0,-5 8 16 16,7-6-1136-16,-7 6-256 0,4-10 0 0,-4 10 0 31,0 0-464-31,2-9-64 0,-2 9-16 0</inkml:trace>
  <inkml:trace contextRef="#ctx0" brushRef="#br2" timeOffset="155083.06">10732 10299 15951 0,'0'0'704'0,"0"0"144"0,0 0-672 0,0 0-176 0,0 0 0 0,0 0 0 16,0 0 1792-16,8-7 336 0,-8 7 64 0,9-4 16 15,-9 4-640-15,0 0-128 0,0 0-32 0,0 0 0 16,0 0-400-16,0 0-96 0,0 0-16 0,11 11 0 16,-4-4-512-16,-1 3-96 0,-6-10-32 0,4 14 0 15,-1 0-256-15,1 2 0 0,-1 2 128 0,0-1-128 0,-2 3 256 16,1 1-16-16,1 5 0 0,0 4 0 0,-2 3 416 0,0 3 96 15,1-1 16-15,-1 0 0 0,-1 0 0 0,1 2 0 16,2-5 0-16,-1 2 0 0,1-4-256 0,0 0-64 16,-3-4 0-16,0-1 0 0,0 0-176 0,0 0-32 15,0-3-16-15,2 0 0 0,-2 0-224 0,0-2 0 16,-1-5 128-16,1 2-128 0,0 2 0 0,0-5 0 16,-1-5 0-16,1-9 0 15,0 0-592-15,0 0-176 0,0 0-16 0,0 0-16 16,0 0-1600-16,0 0-320 0,-3-16-64 0,0-1-11872 0</inkml:trace>
  <inkml:trace contextRef="#ctx0" brushRef="#br2" timeOffset="155784.41">10697 10382 5519 0,'0'0'240'0,"-7"-6"64"0,4-2-304 0,-3 0 0 0,1 3 0 0,5 5 0 16,-1-12 4992-16,1 12 928 0,0-12 192 0,1 3 32 16,-1 9-4240-16,0 0-864 0,7-10-160 0,-1 1-48 15,1 2-224-15,1 1-48 0,-1-1-16 0,4 0 0 16,1 2-80-16,-1 0-16 0,2 1 0 0,2-1 0 16,2 1-96-16,1 0-32 0,0 0 0 0,0 3 0 0,2 0-160 15,1 1-32-15,1 0-128 0,0 2 192 0,0-2-192 0,2 0 128 16,2 0-128-16,0 2 0 0,-1-1 208 0,-2 0-48 15,-2 0-16-15,0 2 0 0,0 0 48 0,-2-1 0 16,-2 2 0-16,-2-1 0 0,-2 1 64 0,-3 2 0 16,-10-6 16-16,8 9 0 0,-8-9 0 0,5 12 0 15,-4 0 0-15,-1-3 0 0,-1 3-96 0,-2-2-32 16,-2 0 0-16,-1 1 0 0,-3 2-144 0,-2 0 128 16,-1 0-128-16,-1-1 128 0,-1 0-128 0,-3-1 0 15,-3 2 0-15,2 0 128 0,1-2-128 0,3-1 0 16,-3 1 144-16,0-1-144 0,1-2 0 0,3 0 128 15,4-3-128-15,-1 0 0 0,-2 0 0 0,3-1 128 16,9-4-128-16,0 0 0 0,-10 7 0 0,10-7 0 16,0 0 0-16,0 0 128 0,0 0-128 0,0 0 0 15,0 0-128-15,9 6 128 0,-9-6 0 0,11 8-160 0,0-3 160 0,1-1 0 16,1 3 0-16,2-5-128 0,1 2 128 0,0 3 0 16,-2-5 0-16,-1 4 0 0,0-1-128 0,0 1 128 15,0 0 0-15,0 0 0 0,0 3 0 0,0 0 0 16,3 0 0-16,-2 2 0 0,-1 1 0 0,1 1 0 15,1-3 0-15,-1 2 0 0,-1 0-144 0,0 1 144 16,-1 0 0-16,-3 1 0 0,-1 0-128 0,-2-1 128 16,2 0 0-16,-4 0 0 0,-1 0 0 0,-2 0 0 15,-2 2 0-15,-2-2 0 0,-2-1 0 0,0 1 160 16,-2 0-160-16,-1 1 0 0,-2 0 0 0,0 1 0 16,-1-2 128-16,-1 2-128 0,-1-2 192 0,0 0-64 15,-1-1-128-15,-2 1 192 0,-1 0-192 0,-1-2 192 0,0-3-192 16,-2-1 192-16,-1 2-192 0,2-1 192 0,1 1-64 0,-2-5-128 15,-2 0 192-15,-2 1-64 0,1-1-128 0,0-1 0 16,-1-3 0-16,3 0 0 0,3-1 0 0,1-2-192 16,0 0 0-16,4-3 16 15,1-5-832-15,2-2-160 0,1-3-48 0,4-3-10144 16,2 0-2032-16</inkml:trace>
  <inkml:trace contextRef="#ctx0" brushRef="#br2" timeOffset="157383.63">11378 10026 12895 0,'0'0'1152'0,"5"-10"-928"0,-3-1-224 0,1 2 0 16,-3 9 2400-16,3-9 432 0,-3 9 96 0,0 0 16 15,3-10-2192-15,-3 10-432 0,0 0-96 0,0 0-16 16,-1-9 80-16,1 9 16 0,0 0 0 0,-9-7 0 16,0 3 192-16,9 4 32 0,-12-3 16 0,2 2 0 15,-1 2-112-15,0-2-32 0,0-1 0 0,-1-2 0 16,2 2 416-16,-2 2 80 0,-2-1 0 0,1 1 16 0,1-4-16 15,-1 3 0-15,-1 1 0 0,-2-1 0 0,1-1-288 0,-1 0-64 16,-1 0-16-16,-1 0 0 0,-1 0-272 0,-1 1-48 16,-3-2-16-16,1 2 0 0,0 1-192 0,0 1 0 15,-4 1 0-15,-3 0 0 0,-5 1 0 0,0-2 0 16,2 2 0-16,-1 1 0 0,2 1 0 0,1-1 0 16,0 1 0-16,3 2 0 0,-1-2 0 0,1 0 0 15,-2-2 0-15,2 2 0 0,-1 1 0 0,2 0 256 16,-1-1-64-16,2 0 0 0,2 2-192 0,-1-2 176 15,1-1-176-15,1 1 160 0,1 0-160 0,4 0 0 16,0-2 0-16,0 2 0 0,0 2 128 0,4-1-128 16,1 1 128-16,2 1-128 0,-1-2 160 0,3-2-160 15,8-4 192-15,-9 5-192 0,1 0 240 0,8-5-64 0,0 0-16 16,-6 8 0-16,1 0-32 0,5-8-128 0,-4 11 192 0,3-1-64 16,1-1 0-16,0-9-128 0,0 0 192 0,3 14-64 15,3 3 0-15,-1-4-128 0,-1-1 192 0,1-1-64 16,2 2-128-16,-1 0 0 0,-1 1 144 0,0-1-144 15,1 3 0-15,-1-2 0 0,0 3 0 0,0 1 0 16,-1 3 0-16,1 0 0 0,-1 1 0 0,0 4 0 16,0 2 0-16,0 3 0 0,-1 3 0 0,1-2 0 15,0 6 0-15,1 1 0 0,0-1 0 0,-1 1 0 16,-2 0 0-16,1-1 0 0,1-1 0 0,0-2 176 16,1-1-176-16,-2 1 160 0,-2-1-160 0,0-2 160 15,2 1-160-15,0-2 192 0,-2-1-192 0,-2 2 192 0,-2-1-48 16,-1-3 0-16,-1 1 0 0,0-3 0 15,-3-1 32-15,1-3 0 0,2 0 0 0,-1-2 0 0,-1-1-176 0,0-3 192 16,1 1-192-16,-1 0 192 0,2-4-192 16,0 0 128-16,0 0-128 0,1-2 128 0,1-2 16 0,2 0 0 15,1-9 0-15,-1 9 0 0,1-9 48 0,0 0 16 16,0 0 0-16,0 0 0 0,0 0-16 0,6 8 0 16,1-2 0-16,-7-6 0 0,0 0 0 0,11 0 0 15,1-1 0-15,-1 0 0 0,-11 1-64 0,13-4 0 16,0 1-128-16,0 2 192 0,0 0-192 0,1 1 0 15,-1-3 128-15,3 3-128 0,3 0 0 0,1 3 0 16,1-6 0-16,2 3 0 0,5 3 0 0,-1-3 0 16,0 0-160-16,1 1 160 0,-1-1 0 0,2 0 0 15,-2 1 0-15,1-1-128 0,0 0 128 0,1 1 128 0,1 3-128 0,1-2 176 16,0-2-176-16,1 0 0 0,-1 0-192 0,3 0 192 16,2 0 0-16,1 0 0 0,-3-2 0 0,0 1 0 15,-2-2 0-15,0 1 0 0,-2 1 0 0,-2 1 0 16,1-4 0-16,0 1 0 0,-1 0 0 0,2 1 0 15,2 0 0-15,-1 2 0 0,-1-2 0 0,1 2 0 16,3 2 0-16,-3-4 0 0,-2 1 0 0,-2-1 128 16,0 1-128-16,-3 1 0 0,-3 0 0 0,0 0 0 15,-1-1 0-15,-3-1 0 0,-3 2 0 0,-1 0 0 16,-1 0 0-16,-1 0 0 0,0-1 0 0,-1 0 0 16,1-2 0-16,-1 2 0 0,1-2 0 0,-11 3 0 15,10-2 0-15,0 0 0 0,1 1 128 0,-11 1-128 16,0 0 0-16,10-5 0 0,-2-2 144 0,0 2-144 15,-8 5 0-15,8-5 144 0,-8 5-144 0,6-8 0 0,-1 2 176 0,1-5-176 16,-2 2 160-16,-2 0-160 0,-2 0 128 16,0-2-128-16,0 0 0 0,-1-1 144 0,-2 0-144 0,1 0 128 15,-2 1-128-15,0-2 128 0,-1 0-128 0,1-2 0 16,0-3 144-16,-1 0-144 0,-1 2 0 0,1 0 128 16,0-3-128-16,0-2 0 0,-1-4 0 0,3 0 0 15,-1 1 0-15,1 0 128 0,2 1-128 0,1-2 0 16,0 0 0-16,1-1 128 0,0 1-128 0,2-1 0 15,0 3 128-15,-1-5-128 0,2 0 0 0,0-2 144 16,0-3-144-16,0-1 0 0,0 2 128 0,1-2-128 16,-1 0 0-16,0-1 0 0,-2 2 0 0,0 3 0 15,-1 3 0-15,-1-3 0 0,0 4 0 0,1 0 0 16,-1 0 0-16,2 1 0 0,-1 1 0 0,2 1 0 0,-2 1 0 16,1 0 0-16,1-2 128 0,0 1-128 0,-2-2 0 0,2-1 0 15,-1 0 0-15,1 2 0 0,-2 2-128 16,0 1 128-16,1-1 0 0,-1 2 0 0,0 1-128 0,-1 3 128 15,-1 3 0-15,0-1 0 0,1 2 0 0,0 3-144 16,0 9 144-16,-2-8-128 0,1 0 128 0,-2 3-128 16,1-1 128-16,2 6-160 0,0 0 160 0,-3-7-160 15,3 7 160-15,0 0-128 0,0 0 128 0,0 0-128 16,-4-8 128-16,4 8 0 0,-5-8 0 0,5 8 0 16,0 0 0-16,-6-6 0 0,-1 2 0 0,7 4 0 15,-9-3 0-15,0 6-128 0,0-2 128 0,0 1-128 16,-2-1 128-16,1 2-192 0,-1 0 192 0,1 3-192 15,-1-2 192-15,1 1 0 0,-2-1 0 0,1-2-128 0,0 1 128 16,-1 0 0-16,-2 0 0 0,0 0 0 0,-1-2 0 0,0 5 0 16,-1-4 0-16,-2 2 0 0,0-1 0 0,-2-2 0 15,-1-1 128-15,2 3-128 0,0-1 0 0,0-2 0 16,-3-1 0-16,1 2 128 0,1 3-128 0,1 0 0 16,-1-3 0-16,1-1 128 0,-1-1-128 0,2 1 0 15,1-4 0-15,0 4 0 0,0 0 0 0,0 1 0 16,-1 2 0-16,1-6 0 0,0 0 0 0,0 1 0 15,-1 2 0-15,1 2 0 0,1-1-192 0,2 0 0 16,-1 0 0-16,1-2 0 16,0-1-512-16,2 0-96 0,1 5-32 0,2-1-12528 15,0 1-2512-15</inkml:trace>
  <inkml:trace contextRef="#ctx0" brushRef="#br2" timeOffset="158542.97">10672 11585 13823 0,'0'0'608'0,"0"0"128"0,0 0-592 0,0 0-144 16,0 0 0-16,0 0 0 0,0 0 1344 0,0 0 224 15,0 0 48-15,0 0 16 0,0 0-544 0,0 0-96 16,0 0-32-16,0 0 0 0,0 0-192 0,0 0-32 16,5-6-16-16,-5 6 0 0,0 0 112 0,8-5 32 15,-8 5 0-15,0 0 0 0,0 0-208 0,8-6-32 16,-8 6-16-16,0 0 0 0,0 0-208 0,0 0-32 16,0 0-16-16,0 0 0 0,0 0 0 0,0 0 0 15,0 0 0-15,0 0 0 0,0 0 176 0,4 12 48 16,-1 3 0-16,-3-6 0 0,0-9-96 0,-3 9-16 0,3-9 0 0,-3 9 0 15,3-9-128-15,-5 9-16 0,5-9-16 0,-5 8 0 16,5-8 48-16,-5 12 16 0,0-2 0 0,-1 0 0 16,2 0-16-16,-1 0 0 0,0 2 0 0,0 2 0 15,0 0-112-15,-1 2-32 0,1-2 0 0,0 3 0 16,-3 2-32-16,0 1-16 0,-1 0 0 0,0 2 0 16,-3 3-16-16,-1 0 0 0,-1 0 0 0,0 3 0 15,-2-3 80-15,0 2 16 0,1 1 0 0,-1-1 0 16,-1 0-112-16,-1 0-128 0,-2 1 176 0,1 0-176 15,-1 2 192-15,1 0-64 0,0-2 0 0,1 2-128 16,-2-2 176-16,4 2-176 0,-1-6 160 0,1 1-160 0,3-1 128 16,0-1-128-16,0-1 0 0,1 4 144 0,0-4-144 15,1 3 0-15,-2-1 144 0,1-1-144 0,0-1 0 0,-1 1 128 16,0 1-128-16,0 0 0 0,-1-1 128 0,-1-1-128 16,0-2 128-16,-1-1-128 0,0 0 144 0,1-1-144 15,-1 0 192-15,3-1-192 0,0-1 0 0,1-2 0 16,-3-1 0-16,2-1 0 0,2 0 176 0,1-3-176 15,-1 0 160-15,2-3-160 0,1 1 176 0,8-7-176 16,-6 5 192-16,6-5-192 0,0 0 160 0,-7 7-160 16,7-7 128-16,0 0-128 0,-6 8 0 0,6-8 0 15,0 0-144-15,-3 7 144 16,3-7-1344-16,-4 9-176 0,4-9-16 0,-1 8-16 16,1-8-1952-16,0 0-384 0</inkml:trace>
  <inkml:trace contextRef="#ctx0" brushRef="#br2" timeOffset="161136.23">10285 13057 10815 0,'0'0'480'0,"0"0"96"0,0 0-448 0,0 0-128 0,0 0 0 0,0 0 0 16,0 0 304-16,0 0 32 0,0 0 16 0,0 0 0 15,0 0-16-15,0 0 0 0,-10 7 0 0,0-2 0 16,10-5 928-16,-11 5 176 0,2 0 32 0,-1-1 16 16,1 2 128-16,9-6 32 0,-11 0 0 0,11 0 0 15,-12 1-256-15,0 2-48 0,0-3-16 0,12 0 0 16,-11 0-128-16,0-4-32 0,2 1 0 0,-1 0 0 15,-1 1-432-15,1-2-96 0,-3 0 0 0,1 0-16 16,-1 0-272-16,0 0-48 0,-1 0-16 0,-3 3 0 16,-3-2 96-16,-2 2 32 0,-3 0 0 0,-1 1 0 15,-1 1-80-15,-1 3-16 0,1-4 0 0,0 1 0 16,-1 1-80-16,1 0-32 0,2 0 0 0,0-1 0 16,2 0 16-16,1-1 0 0,-2-1 0 0,3 1 0 0,2 1 0 15,1 0 0-15,-1-1 0 0,2 3 0 0,-1 0-224 0,1-2 144 16,0-1-144-16,2 1 128 0,-1 2-128 0,2-1 0 15,-2-2 0-15,0 0 0 0,-1 2 0 0,4 0 0 16,3 1 0-16,-3-3 0 0,-3 0 0 0,4 0 0 16,3-3 0-16,0 6 0 0,0-2 128 0,9-1-128 15,-10 2 0-15,-1-1 128 0,1 2-128 0,1-3 160 16,0 0-160-16,9 0 160 0,0 0-160 0,-10 1 192 16,-1-2-192-16,2 1 192 0,-1-3-192 0,10 3 128 15,-7 3-128-15,7-3 128 0,0 0-128 0,0 0 0 16,-10 0 0-16,10 0 0 0,-7 0 128 0,7 0-128 15,0 0 192-15,0 0-64 0,-7 0 64 0,7 0 0 16,0 0 0-16,0 0 0 0,0 0-64 0,0 0 0 0,0 0 0 0,0 0 0 16,0 0 0-16,-6 0-128 0,6 0 192 0,0 0-64 15,0 0-128-15,0 0 160 0,-8 2-160 0,8-2 160 16,0 0-160-16,0 0 0 0,0 0 0 0,0 0 0 16,0 0 0-16,0 0 0 0,0 0 0 0,0 0 0 15,0 0 0-15,0 0 0 0,-3 11 0 0,3-11 0 16,0 0 0-16,0 13 0 0,2-2-128 0,-1 0 128 15,-1-11 0-15,-1 15 0 0,1 4-144 0,1-1 144 16,0 0 0-16,0 0 0 0,-1 5 0 0,0 0 0 16,-1 2-128-16,0 2 128 0,-2 2 0 0,2 2 0 15,1 3 0-15,0 1 0 0,-1 0 0 0,-1 5 0 16,4 1 0-16,-2 5 0 0,0-2 0 0,-2 1 0 16,1 0 0-16,0-6 0 0,-1-1 0 0,2-1 0 0,-1-3 192 15,0-2-16-15,-1 1 0 0,1-1 0 0,-1-2-176 0,-2-2 160 16,0 0-160-16,1 2 160 0,1-6-160 0,-1 1 0 15,2-3 0-15,-2 4 128 0,0 0-128 0,1-7 128 16,-2-2-128-16,3-1 128 0,-1-2-128 0,2-3 160 16,0-11-160-16,0 12 160 0,0-2-160 0,0 0 160 15,0-10-160-15,-1 11 160 0,0-2-160 0,1-9 128 16,0 0-128-16,-3 10 128 0,2-1-128 0,1-9 0 16,-3 10 144-16,3-10-144 0,-2 10 0 0,2-10 0 15,-4 9 0-15,4-9 0 0,0 0 0 0,0 0 0 16,0 0 0-16,0 9 0 0,0-9 128 0,0 0-128 15,0 0 160-15,1 11-160 0,-1-11 0 0,0 0 0 16,0 0 0-16,0 0 0 0,0 0 0 0,3 10 0 16,-3-10 0-16,-2 12 0 0,2-12 0 0,0 0 0 0,-2 10 0 0,-1-1 0 15,3-9 0-15,-3 11 0 0,3-11 0 0,-3 9 0 16,3-9 0-16,-4 8 0 0,4-8 0 0,0 0 0 16,0 0 0-16,0 0 0 0,0 0 0 0,-2 10 0 15,2-10 0-15,0 0 0 0,0 0 0 0,0 0 0 16,0 0 0-16,6 8 128 0,-6-8-128 0,0 0 0 15,0 0 0-15,0 0 0 0,6 9 128 0,-6-9-128 16,0 0 0-16,8 9 0 0,0-2 0 0,-8-7 0 16,0 0 0-16,7 8 0 0,-7-8 0 0,11 5 0 15,-11-5 0-15,13 4 0 0,-1-2 0 0,-2 0 0 16,2-2 0-16,1 0 0 0,3-2 0 0,-1 1 0 16,3 1 0-16,3-2 0 0,1-1 128 0,3 0-128 15,1 1 0-15,3-1 0 0,0 0 128 0,2 1-128 0,0-2 0 16,2 1 0-16,-2 1 0 0,0 0 0 0,2-1 0 0,-2 0 0 15,-1 0 0-15,4 1 0 0,0-1 0 0,3 2 0 16,0-1 0-16,0 2 0 0,-2-1 0 0,-1 0 0 16,-3-2 0-16,1 2 0 0,-1 1 0 0,0-4 0 15,-2 1 0-15,-2-2 0 0,-1 1 0 0,-1 0 0 16,-3-2 0-16,2 1 0 0,-1 1 0 0,2-1 128 16,-2-2-128-16,2 2 0 0,1 1 0 0,-1-3 0 15,-2 5 0-15,0-2 0 0,0 1 0 0,1 2 0 16,-2 0 0-16,-3-1 0 0,-2 1 0 0,-1 1 0 15,0 1 0-15,-2 1 0 0,0-1 0 0,1 2 0 16,-2-1 0-16,-2 2 0 0,-11-4 0 0,12 3 0 0,0-1 0 16,-2 1 0-16,-10-3 0 0,11 3 0 0,-11-3 0 0,10 3 0 15,-10-3 0-15,0 0 0 0,10 0 0 0,-10 0 0 16,0 0 0-16,10-2 0 0,-10 2 0 0,0 0 144 16,0 0-144-16,0 0 0 0,0 0 0 0,0 0 128 15,0 0-128-15,0 0 0 0,0 0 144 0,0 0-144 16,0 0 0-16,0 0 144 0,0 0-144 0,6-7 0 15,-6 7 144-15,0 0-144 0,4-8 0 0,-4 8 144 16,0 0-144-16,4-9 0 0,-4 9 0 0,4-7 128 16,-4 7-128-16,2-8 0 0,-2 8 0 0,4-8 0 15,-2-3 192-15,0 4-64 0,1-3 0 0,-2 3 0 16,-1 7 48-16,3-11 0 0,-3 0 0 0,0-1 0 16,0 0 0-16,0-4 0 0,1-3 0 0,-1-5 0 15,-1-2 16-15,1 0 0 0,0-1 0 0,1-4 0 16,-1-2 0-16,1-1 0 0,1-1 0 0,-2 0 0 0,1-2-192 0,2-2 128 15,-1-4-128-15,1-4 128 0,-1-1-128 0,1-2 0 16,0-1 0-16,-1 6 0 0,0 4 0 0,-1 4-176 16,-1 0 176-16,0 5-192 0,-3 4 192 0,2 1 0 15,-2 5-144-15,2-3 144 0,-3 1 0 0,3 6 0 16,0-1-144-16,-1-1 144 0,1 3 0 0,1-1-128 16,3 2 128-16,-1 3 0 0,-1-1-176 0,-1 2 176 15,2-2-160-15,0 1 160 0,1-2 0 0,0 4 0 16,-2 0-128-16,0 2 128 0,-1-3 0 0,0 3 0 15,0-3 0-15,0 12-144 0,0 0 144 0,0 0-128 16,0-10 128-16,0 4-128 0,0 6 128 0,0 0-128 16,0 0 128-16,0 0-128 0,0 0 128 0,0 0-128 0,-2-8 128 0,2 8-128 15,-3-8 128-15,3 8 0 0,0 0 0 0,0 0-128 16,-3-7 128-16,3 7 0 0,0 0 0 0,0 0 0 16,0 0 0-16,-2-7 0 0,2 7 0 0,-3-10 0 15,1 3 0-15,2 7 0 0,0 0 0 0,0 0 128 16,0 0-128-16,-6-7 0 0,6 7 0 0,0 0 128 15,0 0-128-15,-9-5 0 0,0 1 0 0,9 4 0 16,-9-3 0-16,9 3 0 0,-10-1 0 0,2-2-128 16,-3 1 128-16,2 0 0 0,0-1 0 0,0 0 0 15,-2-2 0-15,1 0 128 0,0-1-128 0,-1 1 128 16,-1 0-128-16,-1 1 192 0,-1-3-64 0,0 1 0 16,-3-1 0-16,-1 2 16 0,-2 1 0 0,0 0 0 15,1 2-144-15,-2 0 0 0,-2 0 144 0,-1 1-144 16,-1 1 0-16,1 3 0 0,-1-1 0 0,3 0-192 0,1 1 0 15,1-2-16-15,-1 2 0 0,2 0 0 0,1-2-80 0,-1-1-16 16,2 0 0-16,2 0 0 16,0-3-1120-16,1 1-240 0,1-1-32 0,-1-4-11984 15,-3 7-2384-15</inkml:trace>
  <inkml:trace contextRef="#ctx0" brushRef="#br2" timeOffset="161736.04">10178 13484 19343 0,'0'0'1728'0,"-8"0"-1392"15,-1 0-336-15,0 0 0 0,-1-4 2688 0,-1 4 448 16,1 1 112-16,1-1 16 0,9 0-2352 0,-11-1-464 16,-1-2-80-16,2-2-32 0,0 0 16 0,-1 1 0 15,1-1 0-15,1 1 0 0,9 4 480 0,-11-6 80 16,2 0 32-16,1 2 0 0,-3 0 112 0,-1 4 32 16,1 0 0-16,1 1 0 0,-1 5-336 0,0-4-64 15,-2 3-16-15,-2 3 0 0,-2 3-448 0,2 2-96 16,-1 0 0-16,-1 2-128 0,0 4 128 0,0 0-128 15,2 2 0-15,2 5 0 0,1-1 224 0,3 2-64 16,0 1-16-16,2 0 0 0,2 4 112 0,1 0 0 16,0-2 16-16,3 0 0 0,1 1-64 0,2 1-16 15,1-1 0-15,0 0 0 0,-1-2-192 0,2-2 0 16,1 1 0-16,1-6 0 0,-1-1 0 0,4 0 0 0,1-2 0 0,-2-1 144 16,-1-2-144-16,0-2 0 0,5-2 0 0,3-1 128 15,0-4-320-15,6 0-80 0,1-4-16 0,4-6 0 31,6-4-144-31,1-2-16 0,4-6-16 0,1 0 0 16,1 0-1392-16,3-2-256 0,1-5-64 0,1 1-14992 0</inkml:trace>
  <inkml:trace contextRef="#ctx0" brushRef="#br2" timeOffset="164504.04">8060 12325 3679 0,'0'0'320'0,"0"0"-320"0,0 0 0 0,0 0 0 15,0 0 4224-15,0 0 784 0,0 0 160 0,0 0 16 16,13-2-3632-16,-3 1-720 0,-10 1-160 0,12-4-32 16,-2-1-48-16,2 0-16 0,0 1 0 0,1-3 0 15,-2-2-288-15,2 3-64 0,2-1-16 0,0 1 0 16,0-1-208-16,0 1 176 0,4-1-176 0,-1 2 160 15,-1 1 48-15,-1 1 16 0,-1 1 0 0,0-1 0 16,-4 2 160-16,1 1 16 0,0 0 16 0,-1 1 0 16,1 2-96-16,-12-3 0 0,11 2-16 0,-11-2 0 0,11 5 0 15,0 1 0-15,-11-6 0 0,8 6 0 16,-8-6 32-16,0 0 16 0,6 8 0 0,-6-8 0 0,3 13 112 0,-3-2 32 16,-2-2 0-16,-1 0 0 0,-7 1-288 0,0 2-48 15,-2-2-16-15,-1 2 0 0,-4 2-144 0,-1-2 0 16,-2-1 0-16,2 0 0 0,3 0 0 0,0-3 0 15,3-2 0-15,2-1 0 0,1-3 0 0,9-2 0 16,0 0 0-16,0 0 0 0,0 0 0 0,0 0 0 16,0 0 0-16,0 0 0 0,0 0 0 0,0 0-192 15,0 0 32-15,10 5 16 0,2-3 144 0,-1 1-160 16,-11-3 160-16,13 4-160 0,-3-1 160 0,0-1 0 16,0 2 0-16,0 1 0 0,0-1 0 0,1 1 0 15,-2 2 0-15,-1-2 0 0,-8-5 0 0,9 8-160 16,-1 0 160-16,0 0 0 0,-8-8 0 0,9 11 0 15,-3-3 0-15,-1 0 0 0,-5-8 0 0,7 10 0 0,-7-10 0 16,6 13-160-16,0-1 160 0,-2-1 0 0,-4-11 0 0,3 14 0 16,1 0 0-16,-2 1 128 15,-2-2-128-15,-2 0 0 0,-2 2 0 0,1 1 0 0,-1 0 0 0,-2-2 128 16,1 0-128-16,0-1 0 0,0 0 0 0,0-3 128 16,-1-1-128-16,6-9 0 0,-7 11 128 0,0-3-128 15,2 0 0-15,-3 0 0 0,-1 0 0 0,2-2 128 16,7-6-128-16,-9 8 0 0,1 0 0 0,1-2 0 15,-1 1-336-15,-1 1-96 0,-2 0-16 0,2-1 0 16,-1 1-464 0,-1 0-112-16,-1-1 0 0,-2-1-16 0,-2 1-1584 0,2-1-304 15</inkml:trace>
  <inkml:trace contextRef="#ctx0" brushRef="#br2" timeOffset="165810.34">8589 12473 8287 0,'0'0'736'0,"0"0"-592"0,0 0-144 0,-7 5 0 16,7-5 1952-16,0 0 352 0,0 0 80 0,0 0 16 16,0 0-1504-16,0 0-320 0,0 0-48 0,0 0-16 15,0 0 64-15,0 0 0 0,0 0 0 0,0 0 0 16,0 0 640-16,0 0 144 0,0 0 32 0,0 0 0 16,0 0-32-16,0 0 0 0,0 0 0 0,0 0 0 15,0 0-240-15,12 0-48 0,-12 0-16 0,12 0 0 0,-2 2-528 0,1-4-96 16,0 0-32-16,0 1 0 0,-1-1-272 0,2 1-128 15,0 0 0-15,-1-1 128 0,0 2-128 0,-1-2 0 16,-10 2 0-16,13-2 0 0,-1 1 0 0,-1 0 0 16,-11 1 0-16,14-3 0 0,0-1 0 15,1 2 0-15,-2-1 0 0,-2 0 0 0,2 1 0 0,-1-1 128 16,0 2-128-16,0 0 0 0,-2-2 0 0,-10 3 0 16,10 0-144-16,-10 0 144 15,11 1-2288-15,-11-1-336 0,10 0-80 0</inkml:trace>
  <inkml:trace contextRef="#ctx0" brushRef="#br2" timeOffset="166763.81">9187 12142 2751 0,'0'0'256'0,"0"0"-256"16,0 0 0-16,0 0 0 0,-4-9 5840 0,2 2 1136 15,2 7 208-15,1-7 48 0,-1 7-5008 0,0 0-1008 16,0 0-208-16,9-8-48 0,-1 1-592 0,1 5-128 15,-9 2-32-15,12-3 0 0,-2 3-208 0,-10 0 0 16,11 3 0-16,-11-3 0 0,10 2 0 0,-10-2 0 16,9 8 0-16,-2 1 0 0,-1-1 0 0,0 4 192 15,-4 2-16-15,1 0-16 0,-3 1 160 0,0 0 16 0,0 1 16 0,0 2 0 16,0 2 32-16,0 1 0 16,0-4 0-16,1 4 0 0,0-1-64 0,2 3 0 0,1-1 0 0,-3-1 0 15,-1 1-128-15,2-3-48 0,1 2 0 0,0-1 0 16,-2-1-144-16,3 1 0 0,-2-3 144 0,-1 0-144 15,-2 0 0-15,1 0 0 0,0-2 0 0,0 2 0 32,0 2-320-32,0-4-144 0,0-2-32 0,0-1 0 0,0-12-720 0,2 12-128 0,-1-1-48 15,-1-11-8512-15,0 0-1696 0</inkml:trace>
  <inkml:trace contextRef="#ctx0" brushRef="#br2" timeOffset="167109.76">9618 12237 33855 0,'0'0'1504'0,"0"0"304"0,0 0-1440 0,0 0-368 16,0 0 0-16,0 0 0 0,0 0 320 0,-4 9 0 16,4-9 0-16,-2 15 0 0,1-2-320 0,2 1-128 15,3 2 0-15,0 1 0 16,-1 2-304-16,-1 1-48 0,1 3-16 0,0-3 0 0,-2 1 304 0,-1 2 192 0,0 2-208 0,0-2 80 16,-1 1 128-16,-1-1 0 0,2-3 0 0,-1 1 0 15,-2-3 0-15,1 3 0 0,-1-3 0 0,2 0 0 16,0-5 0-16,-1-1-256 0,0-3 32 0,2-9 16 31,0 0-1984-31,0 0-400 0,-2 11-80 0,2-11-16 0</inkml:trace>
  <inkml:trace contextRef="#ctx0" brushRef="#br2" timeOffset="167311.56">9464 12484 12895 0,'0'0'1152'0,"0"0"-928"0,9-2-224 0,-9 2 0 0,13 0 4432 0,0-1 848 16,-1 0 160-16,2-1 48 0,2 1-3616 0,1-1-720 15,1-2-128-15,1 0-48 0,1 0-400 0,-1-3-96 16,0 1-16-16,-1 2 0 0,2 0-464 0,-4-1 0 16,0-2 0-16,0 3 0 15,-2-1-1472-15,-1 0-384 0,-2-2-64 0</inkml:trace>
  <inkml:trace contextRef="#ctx0" brushRef="#br2" timeOffset="184906.34">2000 14718 15663 0,'0'0'1392'0,"0"0"-1120"0,0 0-272 0,0 0 0 0,1-8 2064 0,-1 8 368 16,7-10 64-16,-1-2 0 0,-1 3-1872 0,-5 9-384 15,8-9-80-15,-8 9-16 0,8-7-144 16,-8 7 0-16,0 0 0 0,0 0 0 0,0 0-160 0,0 0 160 16,0 0-208-16,0 0 80 0,5 8 0 0,-5-8 0 15,0 0 0-15,-1 12 0 0,0 0 288 0,-3-4 64 16,4-8 16-16,-9 7 0 0,1 1 496 0,8-8 96 15,-7 7 32-15,0-2 0 0,-4-1 400 0,11-4 80 16,0 0 0-16,-10 5 16 0,-2-4-224 0,1 3-48 16,2 0-16-16,9-4 0 0,-10 5-656 0,0 2-128 15,-1-1-32-15,3 2 0 0,2 1-256 0,-2 3 0 0,-3-1 0 16,2 0 0-16,2 1 0 0,-3 1 0 16,-1 0 0-16,2 1 0 0,-1 1 0 0,0-1 0 0,-4 1 0 0,-2 0 0 15,-1 3 0-15,3-1 0 0,2-1 0 0,-2 1 0 16,-5 1 128-16,2-1 32 0,3 0 0 0,-2-1 0 15,-2 2 64-15,1 0 16 0,2 0 0 0,-1 2 0 16,-2 1 64-16,1 2 16 0,-1 2 0 0,-1 0 0 16,1 2-320-16,-2 1 0 0,1-4 0 0,1 1 0 15,1 0 0-15,-2-3 128 0,-1-1-128 0,0-1 0 16,3-1 128-16,0 1-128 0,-1-1 0 0,0-2 0 16,-1 0 0-16,4-1 0 0,-2-2 0 0,-1 2 0 15,-1-3 128-15,2 0-128 0,4-1 0 0,-1-2 0 16,0 0 144-16,2 0-144 0,1-3 0 0,2 1 144 15,0-1-144-15,0-1 0 0,1 1 0 0,8-7 128 0,-5 8-128 0,5-8 0 16,-8 6 0-16,8-6 0 0,-4 9-160 0,4-9-64 16,-5 8-16-16,5-8 0 15,0 0-1568-15,-3 9-320 0,3-9-64 0,0 0-16 16,0 0-1632-16,0 0-320 0</inkml:trace>
  <inkml:trace contextRef="#ctx0" brushRef="#br2" timeOffset="185906.92">2495 14841 10127 0,'0'0'896'0,"0"0"-704"16,0 0-192-16,4-11 0 0,-1 1 2576 0,-1 1 496 16,-2 9 80-16,6-11 32 0,-1 0-1936 0,-1 2-384 15,-2-1-80-15,-2 10-16 0,0 0-240 0,6-9-48 0,-6 9-16 0,0 0 0 16,0 0 176-16,5-8 16 0,-5 8 16 0,0 0 0 15,0 0 192-15,6-6 32 0,-6 6 16 0,8-8 0 16,-8 8 336-16,7-8 64 0,-1 2 16 0,-6 6 0 16,8-5-176-16,-8 5-48 0,9-6 0 0,-9 6 0 15,0 0-272-15,9-5-48 0,-9 5-16 0,0 0 0 16,11-2-384-16,-11 2-64 0,0 0-32 0,0 0 0 16,0 0 32-16,0 0 16 0,0 0 0 0,0 0 0 15,0 0-80-15,9 6 0 0,-9-6-16 0,0 0 0 16,0 0-48-16,0 0-16 0,8 8 0 0,-8-8 0 15,0 0 0-15,0 0 0 0,0 0 0 0,7 9 0 16,-7-9 32-16,7 8 16 0,-7-8 0 0,0 0 0 0,0 0-80 0,0 0-16 16,7 8 0-16,-7-8 0 0,6 10 0 0,-6-10 0 15,5 12 0-15,0 0 0 0,2-5 0 0,-1 2 0 16,0 1 0-16,0 0 0 0,1 2-128 0,-1 1 128 16,2 0-128-16,1 0 128 0,0 0-128 0,4 3 0 15,0-3 0-15,-1 0 0 0,-1 0 0 0,2 0 0 16,5 1 0-16,-2-1 0 0,-3 0 0 0,5 1 0 15,3-1 0-15,1 3 0 0,0 1 0 0,-1-3 0 16,-2 2 128-16,4 1-128 0,0 0 0 0,-1 1 0 16,-1 0 0-16,0 2 0 0,0 2 128 0,-2-1-128 15,-2 0 128-15,0 1-128 0,0 4 128 0,0-1-128 16,-1 0 128-16,-2-2-128 0,-1-2 0 0,1-1 0 16,3-2 128-16,-2-1-128 0,-2 0 0 0,4-2 0 15,1 0 0-15,-2-5 0 0,-3 3 128 0,1-2-128 16,3-2 0-16,-1-3 128 0,-3 2-128 0,0-1 0 0,1 2 0 0,3-5 128 15,-3 1-128-15,-2-1 0 0,-3 0 144 0,0 1-144 16,-1-3 0-16,0 1 0 0,-8-3 0 0,0 0 0 31,9 4-384-31,-9-4-112 0,0 0-16 0,0 0 0 16,7 5-2128-16,-7-5-432 0,6 9-96 0,-3-1-9552 0,-3-8-1904 0</inkml:trace>
  <inkml:trace contextRef="#ctx0" brushRef="#br2" timeOffset="190244">743 16004 16063 0,'0'0'704'0,"0"0"160"0,0 0-688 0,9-4-176 0,-9 4 0 0,9-7 0 16,-1 3 1600-16,-8 4 304 0,0 0 48 0,0 0 16 15,0 0-752-15,0 0-128 0,1-10-48 0,-1 10 0 16,0 0-336-16,0 0-64 0,0 0 0 0,0 0-16 15,0 0-352-15,0 0-64 0,0 0-16 0,0 0 0 16,-5-1 0-16,0 1-16 0,0 0 0 0,0 0 0 16,-2 0 144-16,1 1 16 0,-1 0 16 0,1 2 0 15,-7-2 32-15,1 4 0 0,0-2 0 0,0 2 0 16,2 0 64-16,-2 2 0 0,0-1 16 0,1 1 0 16,0 1-144-16,2 1-16 0,0-3-16 0,1 2 0 15,0 1-16-15,2-2 0 0,-1 2 0 0,1 1 0 16,-1 1-272-16,1 2 128 0,-1-3-128 0,1 3 0 15,-1 0 144-15,1 0-144 0,0 1 0 0,3 0 144 0,-3 1-144 0,2 2 0 16,1-4 0-16,0 1 0 0,0 2 0 0,2-3 0 16,0 1 0-16,1-1 0 0,0 0 0 0,1 0 0 15,-1 2 0-15,3 1 0 0,1-2 0 0,-1 1 0 16,1-4 0-16,0 1 0 0,-4-12 128 0,7 13-128 16,-1-1 0-16,0 0 128 0,0-2-128 0,-6-10 0 15,9 7 144-15,-1 0-144 0,-8-7 128 0,10 7-128 16,1-3 160-16,-1 1-160 0,1-4 208 0,-1-1-48 15,2-1-16-15,0-3 0 0,1 0 112 0,1-1 0 16,0-2 16-16,-5 5 0 0,3 1-128 0,0-5-16 16,0 1-128-16,1 0 192 0,0-2 0 0,0 1 0 15,-2-2 0-15,10-4 0 0,-4 1 128 0,-2-1 0 0,-4 1 16 16,1 1 0-16,-1 0-48 0,-2-2-16 16,-2-3 0-16,0 4 0 0,-3-1-128 0,1 0-16 0,0-1-128 0,-1 0 192 15,0 1-192-15,-3-1 128 0,1 0-128 0,-2 0 0 16,-2 0 176-16,1 0-176 0,-1 0 192 0,0 0-192 15,1 1 128-15,-2-1-128 0,-2-2 0 0,1 0 0 16,0 2 192-16,2-1-32 0,-2 1 0 0,-1 0 0 16,-1 1 48-16,2 1 16 0,1-3 0 0,-3 3 0 15,1 0-224-15,0 1 0 0,0-2 128 0,-1 4-128 16,1 3 144-16,0 0-16 0,0-2 0 0,0 2 0 16,-2 1-128-16,7 4 0 0,-9-2-160 0,0 0 160 15,0 2-128-15,3 0 128 0,0 0 0 0,-2 0-144 16,-1-2 16-16,0 2 0 0,0-2 0 0,0 2 0 15,-2 0-128-15,-6 0-32 0,3-1 0 0,2 0 0 16,3 0-1168-16,9 1-224 0,-9-2-48 0</inkml:trace>
  <inkml:trace contextRef="#ctx0" brushRef="#br2" timeOffset="191204.96">535 14764 12431 0,'0'0'544'0,"0"0"128"0,0 0-544 16,0 0-128-16,0 0 0 0,0 0 0 0,0 0 1360 0,0 0 240 15,0 0 64-15,0 0 0 0,0 0-576 0,0 0-128 16,0 0 0-16,-2 13-16 0,0-4 80 0,-1 1 32 15,-1 0 0-15,1 0 0 0,3-10-192 0,-5 13-32 16,0-1-16-16,0 0 0 0,0 1-256 0,-1 0-48 16,0 0-16-16,-2 1 0 0,-4 0-240 0,2 1-64 15,-1 0 0-15,1 1 0 0,0 0-64 0,-1 1-128 16,-1-1 176-16,2 3-176 0,0 2 128 0,-1-3-128 16,-2 1 0-16,1 1 0 0,1 0 0 0,0-1-272 15,1-2 16-15,-1 1 16 16,1-2-832-16,1-3-160 0,1-3-48 0</inkml:trace>
  <inkml:trace contextRef="#ctx0" brushRef="#br2" timeOffset="191572.68">467 14733 13823 0,'0'0'1216'0,"0"0"-960"0,0 0-256 0,0 0 0 0,0 0 3504 0,0 0 656 16,6-10 128-16,-6 10 16 0,8-5-3056 0,-8 5-608 16,0 0-128-16,0 0-32 0,9 4-176 0,-2 4-48 15,-2-1 0-15,0 3 0 0,-1 2-96 0,0 3-32 16,0 0 0-16,1 0 0 0,-1 1-128 0,3 2 0 15,-2 0 144-15,1 1-144 0,1 2 160 0,-1-3-32 16,2 0-128-16,1 2 192 0,-2 3-64 0,1-3-128 16,-2-1 176-16,2 2-176 0,-2-1 144 0,1 0-144 15,-2-1 0-15,0-1 144 0,-1-1-144 0,0-3 0 16,-1 1 0-16,-2-2 0 0,2 1 0 0,-3-2 0 16,-2-2 0-16,2-10 0 15,-2 9-2304-15,2-9-320 0,0 0-80 0</inkml:trace>
  <inkml:trace contextRef="#ctx0" brushRef="#br2" timeOffset="191860.18">370 15066 18431 0,'0'0'1632'0,"0"0"-1312"15,0 0-320-15,0 0 0 0,12-1 2848 0,-2 1 496 0,1 0 112 0,-1 0 0 0,1 0-2736 0,-2 0-544 16,0 0-176-16,-1 1 0 0,-8-1 0 0,8 3 0 16,-8-3 128-16,10 3-128 0,-2-1 0 0,-8-2 0 15,8 1 0-15,0 3 0 0,-8-4-144 0,10 6-16 16,-4-4 0-16,1 2 0 15,-7-4-320-15,9 3-64 0,-9-3-16 0,8 1 0 16,0-1-1824-16,-8 0-368 0</inkml:trace>
  <inkml:trace contextRef="#ctx0" brushRef="#br2" timeOffset="192489.95">840 15001 21183 0,'0'0'1888'0,"0"0"-1504"0,0 0-384 0,0 0 0 16,10 0 3008-16,0-1 544 0,2-3 96 0,0 3 32 15,-2-1-3008-15,1 1-672 0,-1 0 0 0,1-1 0 16,-11 2-160-16,11-1 32 0,1 0 0 0,-1 1 0 15,-11 0-336-15,10 0-64 0,-10 0-16 16,0 0 0-16,12-1-2544 0,-12 1-512 0</inkml:trace>
  <inkml:trace contextRef="#ctx0" brushRef="#br2" timeOffset="192753.23">803 15074 19343 0,'0'0'1728'0,"0"0"-1392"15,0 0-336-15,0 0 0 0,8-8 3024 0,0 3 544 16,-8 5 96-16,13-5 32 15,1 1-3312-15,-2 1-640 0,-12 3-144 0,13-1-32 16,-1 1-64-16,-1 0-16 0,-11 0 0 0,12 0 0 16,-12 0-2320-16,12 3-480 0,-12-3-80 0,15 0-32 0</inkml:trace>
  <inkml:trace contextRef="#ctx0" brushRef="#br2" timeOffset="193202.31">1302 14810 12895 0,'0'0'1152'0,"0"0"-928"0,0 0-224 0,0 0 0 0,0 0 3536 0,0 0 672 15,-10 2 128-15,1 2 16 0,9-4-3296 0,-9 8-672 16,-2 1-128-16,1 1-16 0,-3 2-240 0,1 1 0 15,2 2 0-15,-2 0 0 0,-1 2-224 0,1 0 64 16,3-3 16-16,1 3 0 0,-1-1-32 0,3-2 0 16,-1-1 0-16,3 0 0 0,2-1 176 0,-1-1 0 15,0-1 0-15,2 2 0 0,2-2 144 0,1 1-144 16,-1-2 192-16,3-1-192 0,2-1 240 0,1 1-64 16,-7-8-16-16,13 7 0 0,3-3 0 0,-1-2 0 15,0-2 0-15,0-1 0 0,2 0 240 0,4-3 48 16,1-2 16-16,0-1 0 0,-1-2-144 0,0-1-48 15,0 3 0-15,-2-6 0 0,-3 0 0 0,-2-1 0 0,-2 1 0 16,-1 0 0-16,-4-1-272 0,0-2 160 0,-1-1-160 0,1 1 128 16,0-1-128-16,-5-6 0 0,-4 4 0 0,0-1 0 15,1 2-256-15,-2 0 64 0,-2 2 0 0,0 4 16 16,-2 1-16-16,1 0-16 0,-1 1 0 0,-2 2 0 16,-1 1-16-16,-1 5 0 0,2-1 0 0,0 2 0 31,0 1-784-31,9 0-144 0,-8 0-48 0</inkml:trace>
  <inkml:trace contextRef="#ctx0" brushRef="#br2" timeOffset="193864.04">3461 14755 25967 0,'0'0'1152'0,"0"0"240"0,0 0-1120 0,0 0-272 15,0 0 0-15,0 0 0 0,6-8 400 0,-6 8 32 16,0 0 0-16,0 0 0 0,0 0-176 0,0 0-16 16,0 0-16-16,0 0 0 0,0 0 96 0,0 0 0 15,-3 13 16-15,0 0 0 0,-1 0-80 0,-2-3-32 16,-4 4 0-16,0 1 0 0,3 2 48 0,-5 3 16 16,-4 1 0-16,2-1 0 0,1 3-144 0,0-4-16 15,-3 2-128-15,2 0 192 0,1-2-192 0,0 1 0 16,1 2 0-16,2-6 0 0,0-1 0 0,3 0-160 15,1-1 32-15,1-1 0 16,0-4-1760-16,1-1-352 0,4-8-64 0,0 0-9296 0</inkml:trace>
  <inkml:trace contextRef="#ctx0" brushRef="#br2" timeOffset="194135.52">3448 14718 25503 0,'-14'2'1136'0,"14"-2"224"0,0 0-1088 0,0 0-272 0,4 11 0 0,0 1 0 16,0 1 688-16,2 0 80 0,2-1 0 0,-1 1 16 15,-1 3-320-15,2-1-64 0,1 2-16 0,1 1 0 16,1 2 192-16,-1-2 48 0,2 0 0 0,-1-1 0 0,-1-1-352 0,-2 0-64 15,0 1-16-15,-1-4 0 0,1-2-192 0,-3 2 0 16,-2-2 0-16,1 1 0 16,1-5-608-16,-2 1-160 0,-3-8-48 0,-2 12-8368 15,1-3-1680-15</inkml:trace>
  <inkml:trace contextRef="#ctx0" brushRef="#br2" timeOffset="194363.22">3308 15116 35071 0,'0'0'1552'0,"0"0"320"0,9-3-1488 0,0-1-384 0,1 0 0 0,3 2 0 16,3 1 0-16,-3-1-288 0,-3 1 48 0,3 0 16 31,3 1-752-31,-6-3-160 0,-10 3-16 0,11-1-8304 0,-1 1-1648 0</inkml:trace>
  <inkml:trace contextRef="#ctx0" brushRef="#br2" timeOffset="194862.21">3822 14946 12895 0,'0'0'576'0,"0"0"112"0,0 0-560 0,0 0-128 0,0 0 0 0,8-5 0 16,3-1 3856-16,-2 0 752 0,-1 0 128 0,1 1 48 16,1-2-3504-16,1 1-688 0,-1-2-144 0,1 1-16 15,-2 0-48-15,1 0-16 0,3 2 0 0,-5 0 0 0,-8 5-128 0,8-6-32 16,1 2 0-16,-9 4 0 0,10-3-208 0,-10 3 0 15,12 0-192-15,-12 0 192 16,0 0-2560-16,11 0-416 0,-11 0-80 0</inkml:trace>
  <inkml:trace contextRef="#ctx0" brushRef="#br2" timeOffset="195093.1">3824 15018 37023 0,'0'0'1648'0,"9"-4"336"0,-9 4-1600 0,13-5-384 0,1 1 0 0,2-1 0 15,1 2 272-15,1 1-16 0,-1-2-16 0,0 1 0 31,0 2-752-31,-3 0-128 0,-1-1-48 0,2 1-15472 0</inkml:trace>
  <inkml:trace contextRef="#ctx0" brushRef="#br2" timeOffset="195352.87">4304 14700 24879 0,'0'0'2208'0,"0"0"-1760"15,-3 9-448-15,0 3 0 0,2 4 2384 0,1-2 400 16,0 4 80-16,1 0 16 0,2 2-2304 0,-2-1-576 16,-1 1 0-16,0-3 0 0,2 3 128 0,-2-4-128 15,0 1 0-15,0 0 0 0,0 3 0 0,-2-2 0 16,0 0 0-16,-1 1 0 15,0 2-800-15,1-2-160 0,-1-1-48 0,-1 2-8832 16,-1-2-1760-16</inkml:trace>
  <inkml:trace contextRef="#ctx0" brushRef="#br2" timeOffset="196010.39">3416 15078 12207 0,'0'0'528'0,"0"0"128"0,0 0-528 0,0 0-128 0,0 0 0 0,0 0 0 16,0 0 176-16,-2 9 0 0,2-9 0 0,0 0 0 15,-6 11-176-15,6-11 0 0,0 11 0 0,0-11 0 16,0 0 0-16,0 0 128 0,0 0-128 0,0 0 128 16,0 0 336-16,0 0 64 0,8 12 16 0,-8-12 0 15,0 0 240-15,0 0 48 0,9 8 16 0,0-2 0 16,-9-6 160-16,13 4 16 0,-3-1 16 0,2-3 0 15,0 0-288-15,0 0-64 0,-12 0-16 0,13-3 0 0,1 2-464 0,0-2-80 16,-2-2-128-16,-1 3 176 16,2-2-496-16,-2 2-112 0,0 1-16 0,-11 1-6560 15,0 0-1312-15</inkml:trace>
  <inkml:trace contextRef="#ctx0" brushRef="#br2" timeOffset="199434.91">1119 16215 23263 0,'0'0'1024'0,"0"0"224"0,0 0-992 0,0 0-256 0,0 0 0 0,0 0 0 16,11-3 1344-16,-11 3 240 0,0 0 32 0,0 0 16 16,0 0-528-16,0 0-96 0,11-4-32 0,-11 4 0 15,0 0-448-15,0 0-80 0,0 0-32 0,10-2 0 16,-10 2-288-16,0 0-128 0,9-3 0 0,-9 3 128 15,0 0-128-15,0 0 0 0,11 3 0 0,-11-3 0 16,0 0 0-16,9 5 0 0,1 0 0 0,-1 0 0 16,-9-5 0-16,12 2 0 0,-1-1 0 0,3 3 0 15,2-3-128-15,-1-1 128 0,-2-1 0 0,3 1 0 16,1 0-240-16,-2 0 32 0,-1-3 0 0,0 2 0 16,2 0-480-16,-2-1-80 0,-1 2-32 0,-1 0-8608 15,-12 0-1712-15</inkml:trace>
  <inkml:trace contextRef="#ctx0" brushRef="#br2" timeOffset="200319.31">1694 15957 8287 0,'0'0'368'0,"0"0"80"0,0 0-448 0,0 0 0 0,0 0 0 0,0 0 0 15,0 0 3824-15,0 0 672 0,0 0 144 0,0 0 32 16,0 0-3168-16,9 6-624 0,-9-6-128 0,0 0-32 16,0 0-160-16,4 11-48 0,-4-11 0 0,3 10 0 15,-3 2 80-15,0-12 16 0,7 10 0 0,-2 1 0 16,-5-1 32-16,3 2 16 0,2-3 0 0,0 3 0 0,-2 0 80 0,1 1 16 15,2 1 0-15,-2 0 0 0,-1 2-304 0,-1 1-48 16,1 0-16-16,1 2 0 0,0 1-256 16,-3 2-128-16,-3 3 128 0,0 1-128 0,2 4 0 0,0-1 0 15,-1 1-192-15,1-2 192 16,-1 0-528-16,1-5 16 0,0-2 0 0,1-3 0 16,2-2-16-16,0-3 0 0,-1-3 0 0,-2-10 0 15,-2 12-2400-15,2-12-464 0,0 0-112 0</inkml:trace>
  <inkml:trace contextRef="#ctx0" brushRef="#br2" timeOffset="200642.09">2090 16073 9215 0,'0'0'816'0,"0"0"-656"0,0 0-160 0,0 0 0 16,0 0 3968-16,0 0 752 0,0 0 144 0,0 0 48 16,0 0-3472-16,1 13-688 0,-2-4-144 0,1-9-32 15,0 12 432-15,-1-1 80 0,-3-1 0 0,1 0 16 16,2 0-464-16,1-2-112 0,0-8-16 0,-2 13 0 15,-1 0-304-15,-1 0-64 0,1 0-16 0,0 0 0 0,1 0-128 0,-1-1 0 16,2 0 0-16,0 1 0 16,-3-4-448-16,1 2-80 0,3-11-16 0,-3 10 0 15,3-10-1952-15,-3 9-384 0,3-9-64 0</inkml:trace>
  <inkml:trace contextRef="#ctx0" brushRef="#br2" timeOffset="200881.62">1952 16254 6447 0,'0'0'576'0,"0"0"-576"16,0 0 0-16,0 0 0 0,10-1 5568 0,1-2 1024 0,-2-1 192 16,1 3 32-16,-10 1-4896 0,13-3-992 0,0 1-192 0,-1-1-32 15,-2 0 192-15,2 1 64 0,0-2 0 0,0 1 0 16,-2-1-48-16,2 1 0 0,-1 0 0 0,1-1 0 15,0 1-624-15,1 1-128 0,0-1-32 0,-1-1 0 32,-1 2-448-32,1-1-80 0,-1 0-32 0,2 1 0 15,1-1-2832-15,-2-1-560 0</inkml:trace>
  <inkml:trace contextRef="#ctx0" brushRef="#br2" timeOffset="203818.46">3476 16066 5519 0,'0'0'496'0,"0"0"-496"16,0 0 0-16,0 0 0 0,0 0 5632 0,0 0 1040 15,11-2 208-15,0 0 32 0,-1 2-5376 0,1 0-1088 16,-1-2-224-16,1 2-32 0,-11 0-192 0,13 0 0 16,0 2 0-16,-2 0 128 0,1 3-128 0,0-4 0 15,0 2 0-15,-2 1 0 0,-10-4 0 0,13 5 0 16,-1-1 0-16,-2-2 0 0,-10-2 288 0,12 4-32 0,0-1 0 15,-2 1 0-15,-10-4 224 0,11 6 32 0,-11-6 16 0,10 4 0 16,-10-4-144-16,10 9-16 0,-10-9-16 0,7 7 0 16,-7-7-128-16,0 0-32 0,0 0 0 0,1 12 0 15,-1-1-192-15,0-11 0 0,-6 11 0 0,1-1 0 16,-1-1 0-16,-2-1-256 0,-2-1 48 0,1-2 16 16,0 0-64-16,9-5 0 0,-11 3 0 0,2-2 0 15,0-2 256-15,9 1 0 0,0 0 0 0,0 0 0 16,-9-3-176-16,9 3 16 0,0 0 0 0,0 0 0 15,0 0-176-15,0 0-48 0,0 0 0 0,0 0 0 16,0 0 128-16,0 0 0 0,0 0 16 0,0 0 0 16,0 0 240-16,0 0-144 0,0 0 144 0,12 0-128 15,-1 0 128-15,0 1 0 0,-11-1 0 0,12 3 0 16,-12-3 0-16,10 4 256 0,-10-4-64 0,10 5-16 16,-2 0-176-16,-8-5 192 0,8 11-192 0,0-1 192 0,-2 2-192 0,0 0 0 15,-4-1 0-15,1 3 128 0,-1 0-128 0,0-1 160 16,-2 0-160-16,1 0 160 0,0 3 16 0,-1-1 0 15,-2-2 0-15,-1-1 0 0,1 0 48 0,-1 0 16 16,3-12 0-16,-4 10 0 0,-2 0 16 0,2 0 16 16,4-10 0-16,-6 10 0 0,0 0-128 0,-1-2-16 15,1 0-128-15,-1 0 192 0,0 0-192 0,-1-1-288 16,0 0 64-16,0 1 16 16,0-3-208-16,0-1-32 0,-1-1-16 0,9-3 0 15,0 0-240-15,0 0-32 0,-11-3-16 0,3 0-8640 16,8 3-1728-16</inkml:trace>
  <inkml:trace contextRef="#ctx0" brushRef="#br2" timeOffset="204199.64">3855 16231 13823 0,'0'0'1216'0,"0"0"-960"0,0 0-256 0,11-3 0 16,-1-2 3216-16,0 3 608 0,-10 2 112 0,0 0 32 0,0 0-2304 0,13-5-464 15,2 4-96-15,-5-2-16 0,-10 3 32 0,9-4 0 16,4 2 0-16,0-1 0 0,-2 1-176 0,-2-1-48 15,0 2 0-15,2-2 0 0,0 2-512 0,0-1-96 16,-11 2-32-16,13 0 0 0,1-2-256 0,-2 2 0 16,-12 0 0-16,12 2 0 15,1-2-304-15,-3 0-112 0,-10 0-32 0,12 2 0 16,-1-2-592-16,0 1-128 0,-1-1-32 0,2 0 0 16,-2-1-128-16,2-1-16 0,0-1-16 0,0 0 0 15,-2 0-1648-15,2-1-336 0,5-1-64 0,-3 0-16 0</inkml:trace>
  <inkml:trace contextRef="#ctx0" brushRef="#br2" timeOffset="205723.54">4680 16032 13823 0,'0'0'608'0,"0"0"128"0,0 0-592 16,7-6-144-16,-1-1 0 0,-6 7 0 0,8-7 2800 0,-1 0 528 16,-2-1 96-16,-5 8 32 0,5-8-2800 0,-5 8-656 15,0 0 0-15,0 0 0 0,4-6 336 0,-4 6 16 16,0 0 0-16,0 0 0 0,0-11 368 0,0 11 80 15,0 0 16-15,0 0 0 0,0 0 64 0,0 0 16 16,0 0 0-16,-6-3 0 0,-2 0-112 0,8 3-16 16,0 0 0-16,-9 3 0 0,-1-1-304 0,3 3-64 15,-2 2-16-15,-1 1 0 0,0 1-240 0,0 1-144 0,-1 1 160 0,1 0-160 16,-1 2 0-16,0 4 0 0,-1-4 0 0,1 0 0 16,4 2 0-16,-1 0 128 0,-1 0-128 0,3 0 0 15,5 0 0-15,-2 0 0 0,-2 0 0 0,0-1 0 16,0 2 0-16,1-2 0 0,1 0 128 0,1 2-128 15,-4 0 0-15,5-1 0 0,5 1 0 0,-4-3 0 16,-5-1 0-16,5 0 0 0,0-12 0 0,6 11 0 16,0 1 0-16,-6-12 0 0,0 0 0 0,10 6 0 15,0 1 0-15,-10-7 128 0,12 0-128 0,0 0 0 16,0-3 0-16,-2 1 0 0,-1-2 0 0,3 0 0 16,2 0 0-16,-1-2 128 0,-1-2-128 0,1-1 0 15,0-1 0-15,0 1 128 0,0-2-128 0,-1-1 0 0,-2 1 144 16,1-2-144-16,-1 3 128 0,-1-3-128 0,0 1 144 0,-1 0-144 15,0-1 160-15,-1 0-160 0,-2 0 176 0,0-1-176 16,-1 0 192-16,-1 2-192 0,-2-4 144 0,-1 3-144 16,-1-1 0-16,-2 1 144 0,-1-5-144 0,-1 2-192 15,-2-1 32-15,0 1 16 0,-1-1-16 0,-3 3 0 16,0 0 0-16,0-1 0 0,2 2 160 0,0 0 0 16,-3 0-144-16,0 3 144 0,1-1-128 0,0 4 128 15,1 0-160-15,-1 2 160 16,1 0-448-16,2-1 16 0,2 4 0 0,-2-2 0 15,8 4-640-15,0 0-128 0,-8-3-16 0,8 3-8864 16,0 0-1760-16</inkml:trace>
  <inkml:trace contextRef="#ctx0" brushRef="#br2" timeOffset="206136.62">5053 15940 3679 0,'12'1'320'0,"-12"-1"-320"16,0 0 0-16,0 0 0 0,0 0 5136 0,0 0 960 16,0 0 192-16,0 0 48 0,0 0-4272 0,0 0-848 15,0 0-160-15,0 0-32 0,0 0-256 0,4 13-64 16,-3-2 0-16,-1-1 0 0,0 2-304 0,-1 0-64 16,-3-1-16-16,1 2 0 0,1 3-192 0,2-2-128 15,1-1 128-15,0 2-128 0,-1-1 0 0,2 3 128 16,-1-5-128-16,3 1 0 0,0 0 0 0,0 1 0 15,-2-2 0-15,2 0 0 0,-1-1 0 0,1 1 0 16,1-2-160-16,0 0 160 16,0-3-752-16,-5-7-32 0,7 10-16 0,-7-10 0 15,4 6-1728-15,-4-6-352 0,0 0-64 0</inkml:trace>
  <inkml:trace contextRef="#ctx0" brushRef="#br2" timeOffset="206415.42">4901 16175 12895 0,'0'0'1152'15,"0"0"-928"-15,0 0-224 0,0 0 0 0,13-3 4912 0,1 0 928 16,2-1 192-16,-1 0 48 15,0 3-4544-15,4-3-912 0,6 0-176 0,0 0-48 0,0-2 240 0,1 1 64 16,1-1 0-16,0 3 0 0,1 0-192 0,-1 2-48 16,-2-1 0-16,0 2 0 0,-3 0-464 0,-1 0 0 15,-3 2 0-15,-1-1 0 16,-1 2-1744-16,-1-1-304 0,0-1-48 0,0 2-8560 16,1 0-1712-16</inkml:trace>
  <inkml:trace contextRef="#ctx0" brushRef="#br2" timeOffset="209635.86">9500 14658 9215 0,'0'0'400'0,"0"0"96"0,-8 5-496 0,8-5 0 15,0 0 0-15,0 0 0 0,-9 2 1728 0,9-2 256 16,0 0 64-16,0 0 0 16,0 0-2624-16,0 0-512 0,0 0-96 0,0 0-32 15,0 0-672-15,0 0-144 0,0 0-16 0,0 0-16 0,2-11 1424 0,-2 11 304 16,0 0 48-16,0 0 16 0,0 0 1872 0,2-9 368 16,-2 9 80-16,0 0 0 0,3-9 624 0,-3 9 112 15,0 0 32-15,0 0 0 0,0 0-1152 0,0 0-208 16,0 0-48-16,0 0-16 0,0 0-800 0,0 0-144 15,0 0-48-15,0 0 0 0,0 0-400 0,0 0 128 0,0 0-128 0,0 0 0 32,0 0-320-32,0 0-128 0,-2-9-48 0,2 9 0 15,0 0-1920-15,0 0-384 0,0 0-80 0</inkml:trace>
  <inkml:trace contextRef="#ctx0" brushRef="#br2" timeOffset="212472.51">9521 14636 20159 0,'0'0'896'0,"0"0"176"0,0 0-864 16,0 0-208-16,0 0 0 0,0 0 0 0,0 0 1344 0,10-2 240 16,4 2 32-16,-4 0 16 0,-10 0-704 0,8-3-144 15,-8 3-16-15,0 0-16 0,1-9-96 0,-1 9-16 16,0 0 0-16,0 0 0 0,0 0-336 0,0 0-80 16,0 0-16-16,0 0 0 0,0 0 96 0,-9 0 16 15,-1 2 0-15,-1 4 0 0,2 0 64 0,-1 2 0 16,-2 2 16-16,-1 2 0 0,0 2-64 0,-2 3-16 15,0 3 0-15,-2 1 0 0,-1 0 48 0,3 6 0 16,3 7 0-16,-1 0 0 0,-5-4-48 0,1-3 0 16,0 1 0-16,2-4 0 0,-2 1-128 0,0-1-16 15,-2-2-16-15,4 1 0 0,-1-2-16 0,-1 1 0 16,-1 0 0-16,0 1 0 0,1 0-144 0,0 3 0 0,-3-1 0 16,1 7 0-16,-1 10 0 0,-1-5 0 0,0-7 0 15,-5-8-176-15,-5-7 176 0,2 2 0 0,5 3 160 0,1-2-160 16,4 2 0-16,1 1 0 0,-1-2 0 0,1 1 0 15,1-2 0-15,3 0 0 0,2-3 0 0,0 0 0 16,-1 0 0-16,2-2 0 0,2-2 0 0,1 1 0 16,-1-1 0-16,1 0 0 0,0 0 0 0,0-1 0 15,-1 1 0-15,0 0 0 0,0 0 0 0,1 2 0 16,0-3-192-16,2-1 64 0,-1 2 128 0,1-1-208 16,-2 2 208-16,0-4 0 0,0-3 0 0,8-5-144 15,-8 6 144-15,8-6-128 0,-8 7 128 0,8-7-128 16,0 0-528-16,0 0-112 0,0 0 0 0,-7 4-16 15,-4-4-2064-15,11 0-416 0,-6-7-64 0</inkml:trace>
  <inkml:trace contextRef="#ctx0" brushRef="#br2" timeOffset="213545.33">7903 14886 22975 0,'0'0'1024'0,"0"0"192"0,0 0-960 0,0 0-256 0,0 0 0 0,0 0 0 0,0 0 848 0,0 0 128 15,0 0 32-15,0 0 0 0,0 0-752 0,0 0-128 16,0 0-128-16,0 0 144 0,0 0-144 0,0 0 0 16,0 0 0-16,0 0 0 0,-1-9 0 0,1 9 128 15,-3-9-128-15,3 9 128 0,-4-9 176 0,4 9 16 16,0 0 16-16,0 0 0 0,-9-5 128 0,9 5 32 15,-10 0 0-15,-1 2 0 0,1 1-288 0,-1 2-48 16,1 0-16-16,0 3 0 0,-2 1-144 0,-1 2 160 16,-2-2-160-16,2 3 160 0,0-1-32 0,0 2-128 15,-1 2 192-15,-2-1-64 0,-1 1-128 0,2 0 0 16,2-1 144-16,0 1-144 0,0-2 0 0,1 0 128 16,2 1-128-16,3 1 0 0,2-2 0 0,2 0 144 15,1 4-144-15,0-3 0 0,1 3 176 0,1 1-176 0,1 0 160 0,2 2-160 16,-1 2 192-16,2 0-48 0,2 2-16 0,0-2 0 15,2 0-128-15,1-1 0 0,-1-3 0 0,2 0 128 16,2 1-128-16,2-5 0 0,-1 2 0 0,2-3-176 31,0-2-464-31,4-3-112 0,0-1-16 0,2-3 0 16,1-2-480-16,0 0-96 0,-1-4-32 0,1 0 0 16,1-2-496-16,-1-3-112 0,9-4 0 0,-5-1-16 0</inkml:trace>
  <inkml:trace contextRef="#ctx0" brushRef="#br2" timeOffset="213846.15">8090 15094 16575 0,'0'0'736'0,"0"0"160"0,0 0-720 0,0 0-176 16,0 0 0-16,0 0 0 0,0 0 2048 0,0 0 368 16,0 0 80-16,0 0 0 0,0 0-1472 0,0 0-320 15,0 0-48-15,0 0-16 0,11-3 64 0,1-1 16 16,1 2 0-16,0 2 0 0,0-4-80 0,1 1 0 16,1-1-16-16,0 2 0 0,2-1-272 0,3-1-48 15,1 0-16-15,-3 0 0 0,-2 2-288 0,-2-2 0 16,0 1 0-16,-1-1 0 15,-2 2-1216-15,-11 2-288 0,0 0-64 0,10-6-7504 0,-10 6-1488 0</inkml:trace>
  <inkml:trace contextRef="#ctx0" brushRef="#br2" timeOffset="214087.25">8048 15205 16575 0,'0'0'1472'0,"0"0"-1168"0,0 0-304 0,0 0 0 0,0 0 2416 0,13-2 416 15,-1 1 96-15,-2 0 16 0,-10 1-2080 0,13 0-416 16,0 0-64-16,0 0-32 0,-1 0-224 0,1 1-128 16,1 0 160-16,-1-1-160 0,0 0 0 0,3 0 0 15,2 0 0-15,0 0-160 16,2 0-736-16,0 0-128 0,-1-1-48 0,1 0-10512 15</inkml:trace>
  <inkml:trace contextRef="#ctx0" brushRef="#br2" timeOffset="214470.31">8692 14903 3679 0,'0'0'320'0,"0"0"-320"0,-11 0 0 0,11 0 0 15,-9 0 4464-15,9 0 816 0,-11-4 160 0,0 3 48 16,2 1-3888-16,0 1-768 0,-2 2-144 0,1 2-48 16,-2 4 256-16,2 2 32 0,-1-2 16 0,1 3 0 15,0 2-240-15,-1 0-32 0,-1 1-16 0,2 0 0 16,0 1-400-16,2 4-96 0,1-5-16 0,2 2 0 16,0 0-144-16,2 0 0 0,2-1 0 0,1-2 0 15,1 0 0-15,2-1 0 0,-1-1 0 0,4-1 0 16,0-1 0-16,1-3 128 0,-7-7-128 0,13 3 0 15,1 3 0-15,0-6 0 0,2-3 0 0,0 0 0 16,-1 2 0-16,4-3 0 0,1-4 0 0,0 1 0 16,-2-1 144-16,2-1-144 0,-2-2 160 0,-1-1-160 15,-1 1 176-15,-3-2-176 0,-3 0 192 0,1 0-192 16,-1 0 192-16,-1 1-64 0,-2-1 0 0,0 1-128 0,1-2 208 0,-3-1-64 16,-3-2-16-16,-1 2 0 0,2-1 0 0,-3 2 0 15,-3-1 0-15,-1 2 0 0,0 2-272 0,0-1-64 16,0 2-16-16,3-1 0 15,1 3-1984-15,0 8-400 0,5-9-80 0</inkml:trace>
  <inkml:trace contextRef="#ctx0" brushRef="#br2" timeOffset="-214291.98">10164 14592 16575 0,'0'0'1472'0,"0"0"-1168"0,0 0-304 0,0 0 0 0,0 0 2304 0,0 0 384 15,0 0 96-15,0 0 16 0,0 12-1872 0,1-2-368 16,2 3-80-16,-2-4-16 0,-1-9 272 0,-1 12 48 16,-1-2 16-16,2-10 0 0,0 0 112 0,-1 11 32 15,1-11 0-15,0 0 0 0,0 0 16 0,3 10 0 16,-3-10 0-16,4 8 0 0,-4-8-336 0,0 0-64 15,0 0-16-15,10 6 0 0,0 1-160 0,1 0-16 0,-1-4-16 0,1 4 0 16,0 1-112-16,4 1-32 0,0 1 0 16,4 10 0-16,0 7-208 0,3-1 176 0,2-6-176 0,-1 2 160 15,1-2-160-15,3 3 0 0,5 1 0 0,-3-1 0 16,-1 0 0-16,-2 1 0 0,-1-2 0 0,-1-1 0 16,0 0 0-16,-1-2 0 0,0 1 0 0,-1-1 0 15,-1 1 0-15,-1 1 0 0,1 5 0 0,1-3 0 16,2 2 0-16,1 7 0 0,2 7 0 0,3-3-176 15,3-6 176-15,3 0 0 0,3-1 128 0,0-2-128 16,-3-1 0-16,-2-1 0 0,-2-2 0 0,-2-2 0 16,-4-1 176-16,-1-2-48 0,-3 0 0 0,-1-2 0 15,-4-2-128-15,-1-1 0 0,-2-1 0 0,-1 0 0 16,-1-2 0-16,-2-1-144 0,-1 1 144 0,0-4-208 16,0-1-400-16,2-1-80 0,-11-4-16 0,12 3 0 15,-2-3-256-15,-10 0-48 0,10-4-16 0,0-3 0 16,-3 0-1920-16,1-4-384 0,0-3-64 0</inkml:trace>
  <inkml:trace contextRef="#ctx0" brushRef="#br2" timeOffset="-213695.69">11228 14843 12895 0,'0'0'1152'16,"0"0"-928"-16,2-11-224 0,1-1 0 0,-1-2 1888 0,1 2 336 15,-2 0 64-15,1 3 16 0,-2 9-1344 0,0-9-272 16,0 9-48-16,0-9-16 0,0 9 144 0,0 0 48 15,-6-9 0-15,6 9 0 0,-3-8-80 0,3 8-16 16,-8-5 0-16,8 5 0 0,0 0 48 0,-9-3 0 16,-1-2 0-16,10 5 0 0,-10 0-48 0,0 0 0 15,-2 0 0-15,1 1 0 0,0 0-160 0,0 2-48 16,0 1 0-16,-3 1 0 0,-1 3-256 0,1 0-48 16,2-2-16-16,0 2 0 0,0 3-192 0,-2-2 128 15,-4-2-128-15,3 7 0 0,5-1 0 0,1 2 0 16,2 1 0-16,1 1 0 0,-1 1 0 0,1 3 0 15,1 8 0-15,2-9 0 0,2-8 0 0,2 4 0 0,0 9 0 16,3-7 0-16,3 0 0 0,6-2 0 0,8-2 0 16,-8-1 0-16,-6-2-208 0,5 0 64 0,4 0 16 15,2-1 0 1,2 1-448-16,0-1-96 0,1-3-16 0,0-2 0 16,1 0-1296-16,2 0-272 0,-1-4-48 0,1-1-6336 0,-2-1-1280 0</inkml:trace>
  <inkml:trace contextRef="#ctx0" brushRef="#br2" timeOffset="-213411.7">11544 14892 7359 0,'0'0'320'0,"0"0"80"0,8 13-400 0,-3-5 0 16,-5-8 0-16,0 0 0 0,0 0 5968 0,0 0 1120 16,11 1 208-16,1-2 64 0,-1-2-5696 0,1 2-1120 15,0-2-224-15,0-1-64 0,-1-1-96 0,2 1-32 16,0 0 0-16,0-1 0 0,0 1 208 0,0 0 48 16,-1 0 0-16,-1 1 0 0,-1 1-384 0,-10 2 0 15,12-1 0-15,-12 1 0 16,12 1-752-16,-12-1-208 0,5-14-64 0,-1 4-9216 15,-4 10-1840-15</inkml:trace>
  <inkml:trace contextRef="#ctx0" brushRef="#br2" timeOffset="-213173.01">11492 15049 17503 0,'0'0'768'0,"0"0"176"0,0 0-752 0,0 0-192 0,0 0 0 0,8 10 0 15,3-4 3376-15,-1-2 640 0,-10-4 128 0,13 4 16 16,1-2-3440-16,-1 1-720 0,-1-2 0 0,0 1-192 16,0 2-160-16,1-4-32 0,0 0 0 0,1 0 0 15,2 1-1728-15,-1-1-336 0,0-1-80 0,0 1-16 0</inkml:trace>
  <inkml:trace contextRef="#ctx0" brushRef="#br2" timeOffset="-212877.82">12153 14709 19343 0,'0'0'1728'0,"0"0"-1392"15,0 0-336-15,0 0 0 0,2 14 3456 0,-5 0 608 0,-4-7 128 0,1 4 32 16,2 2-3168-16,0 1-624 0,1 2-128 0,1 5-32 16,-2 3-64-16,0 1-16 0,-2-3 0 0,0 3 0 15,1 1-48-15,1 2-16 0,-1-4 0 0,1 2 0 16,0 3-128-16,2-5 0 0,0-2 0 0,2-1 0 15,0 1-192-15,0-4-80 0,-1-2-16 0,5 1 0 32,5-2-1952-32,-3 1-384 0,-2 2-64 0</inkml:trace>
  <inkml:trace contextRef="#ctx0" brushRef="#br2" timeOffset="-204488.49">7751 16215 22751 0,'0'0'1008'0,"0"0"208"0,0 0-976 0,0 0-240 0,0 0 0 0,0 0 0 16,7-7 496-16,0 1 48 0,-7 6 16 0,8-7 0 16,0 1-48-16,-1 2 0 0,1-3 0 0,1 1 0 15,0 1 336-15,1-1 64 0,-3 1 16 0,4 0 0 16,-1 0-96-16,1 1-32 0,-1-1 0 0,1 1 0 16,-1 0-96-16,2 0-32 0,-2 1 0 0,1-1 0 15,-11 4-400-15,10-2-80 0,0-1 0 0,-10 3-16 16,12-1-176-16,-12 1 0 0,12 0 144 0,-12 0-144 15,12 0 208-15,-12 0-16 0,0 0-16 0,11 6 0 16,-11-6-176-16,11 7 160 0,-5 2-160 0,-6-9 160 16,6 14-160-16,-1-2 0 0,-1 0-160 0,0 1 160 15,0 1-160-15,-3 2 160 0,-1-2-160 0,0 3 160 16,0 1-192-16,-1-2 192 0,-1 0-208 0,1 3 80 0,0 3 128 0,-2 1-192 16,-1-3 192-16,0 1-192 0,-1 2-128 0,-2-5-48 15,1 0 0-15,-2 2 0 16,-1-1-80-16,-1 1 0 0,-2-2-16 0,-1 0 0 15,0 0-192-15,-2-1-48 0,-2-1 0 0,3-2 0 16,2-1 32-16,2 0 0 0,-4-2 0 0,2-3 0 16,0-2 96-16,2 1 32 0,-1-2 0 0,2 0 0 15,-1-1-64-15,1 3-16 0,9-7 0 0,-11 4 0 16,-2-1-272-16,4 1-48 0,9-4-16 0,0 0 0 0,-9 4 464 0,9-4 96 16,0 0 16-16,0 0 0 0,0 0 576 0,0 0 128 15,0 0 32-15,0 0 0 0,0 0-48 0,8 5-16 16,-8-5 0-16,10 4 0 0,-10-4 416 0,13 3 96 0,0 0 16 15,3-3 0-15,-1 0-160 0,4 0-16 0,-1 0-16 0,0 0 0 16,-1-4-368-16,0 1-64 0,0 0 0 0,0 1-16 31,-1-2-2080-31,-1 0-400 0</inkml:trace>
  <inkml:trace contextRef="#ctx0" brushRef="#br2" timeOffset="-204097.5">8194 16380 23951 0,'0'0'2128'0,"0"0"-1696"15,0 0-432-15,12 2 0 0,-12-2 2816 0,13 0 464 16,0 0 112-16,-2 0 0 0,1 0-2464 0,-1 1-496 16,-11-1-112-16,11 1 0 0,2-1-320 0,-1 3 128 15,-1-2-128-15,-1 1 0 0,0-2 0 0,1 1 0 16,-1-1 0-16,1 1 0 0,-11-1 0 0,13 3 0 0,0-1 0 0,-3 0 0 15,-10-2-176-15,12 0-144 0,-2 0-16 0,1 0-16 32,-1 0-416-32,1 0-64 0,-11 0-32 0,13-2 0 15,-2 1-576-15,0 0-112 0,-2-2-32 0,1 1 0 16,1 0-2128-16,-2-3-448 0</inkml:trace>
  <inkml:trace contextRef="#ctx0" brushRef="#br2" timeOffset="-203309.12">9093 16125 10127 0,'0'0'896'0,"0"0"-704"0,0 0-192 0,0 0 0 16,0 0 2928-16,0 0 544 0,-5-7 112 0,5 7 32 16,-6-6-2080-16,6 6-432 0,-8-3-80 0,8 3 0 15,-9-2-176-15,9 2-16 0,-9-2-16 0,-1 4 0 16,10-2-176-16,-9 5-16 0,-1-2-16 0,1 2 0 0,0 0-64 0,1 3-16 16,-1 1 0-16,1 1 0 15,0 2-80-15,0 2-32 0,-1-1 0 0,3 4 0 0,0 3-224 0,0 0-32 16,-2 0-16-16,2 3 0 0,0 0-144 0,4-2 192 15,-3 0-192-15,2 1 192 0,4-1-192 0,3 0 0 16,1-2 0-16,1 2 0 0,-1-4 0 0,1 0 0 16,2-1 0-16,1-2 0 0,2-2 0 0,0-2 0 15,0-2-192-15,1 0 192 0,-1 0-256 0,2-6 80 16,0-1 16-16,0-1 0 0,2 0 160 0,-1-1 0 16,0-1 0-16,1-2 0 0,-2-3 0 0,0 1 0 15,-1-4 160-15,1 0-160 0,0-2 160 0,1 1-160 16,-1-2 160-16,-1-3-160 0,-1-1 176 0,1 0-176 15,-1 0 192-15,-5-1-192 0,-1-3 192 0,-1 0-192 0,-1-1 192 0,-3 1-192 16,-3 1 0-16,1 1-192 0,-2 2 0 16,-1 0 0-1,-3 3-192-15,-1 2-48 0,-3 0 0 0,0 2 0 0,-1 2 112 0,0 1 32 0,-1 2 0 0,-1 0 0 16,2-1 32-16,2 0 0 0,0 1 0 0,3 1 0 16,1 2-80-16,7 2-16 0,-8-3 0 0,8 3-9008 15,-9-3-1808-15</inkml:trace>
  <inkml:trace contextRef="#ctx0" brushRef="#br2" timeOffset="-202915.12">9612 16159 11055 0,'0'0'480'0,"0"0"112"0,0 0-464 0,0 0-128 15,0 0 0-15,0 0 0 0,0 0 3712 0,0 0 704 16,0 0 160-16,6 13 32 0,-6-13-2928 0,3 13-576 16,0 0-112-16,-2 0-32 0,-1 0-128 0,0 3-16 0,-1-1-16 0,0 4 0 15,1-1-464-15,2-1-80 0,1-2-32 0,-2 6 0 16,-2 3-224-16,1-1 0 0,0-2 0 0,0-1 0 16,0-3-160-16,1 0-80 0,1-6-16 0,-2 2 0 31,-2 0-720-31,1-1-160 0,-2-1-16 0,3-11-8192 0,0 0-1616 0</inkml:trace>
  <inkml:trace contextRef="#ctx0" brushRef="#br2" timeOffset="-202661.04">9435 16443 7359 0,'0'0'656'0,"0"0"-528"16,0 0-128-16,0 0 0 0,10-1 6176 0,0-2 1200 16,0-1 240-16,0 0 64 0,2 3-5760 0,0-4-1136 15,0 1-224-15,1 1-48 0,1 2-256 0,3-4-64 16,0 1 0-16,0 0 0 0,1 0-32 0,0-1-16 16,-1 0 0-16,2-1 0 0,0 0-144 0,-1 2 0 15,-1-3 0-15,3 5 0 16,1 1-736-16,1 1-32 0,-1-2 0 0,1 1-9984 15,0-2-1984-15</inkml:trace>
  <inkml:trace contextRef="#ctx0" brushRef="#br2" timeOffset="-200718.4">11303 16178 4607 0,'0'0'192'0,"0"0"64"0,0 0-256 0,0 0 0 15,0 0 0-15,7-7 0 0,-7 7 6112 0,0 0 1184 16,6-7 224-16,-6 7 48 0,0 0-6096 0,9-4-1216 16,-9 4-256-16,0 0 0 0,11-4 0 0,-11 4 0 15,0 0 0-15,0 0 128 0,0 0 128 0,10 0 32 16,-10 0 0-16,11 3 0 0,-11-3 320 0,10 5 64 16,-10-5 16-16,7 11 0 0,-2-1-80 0,-1 3-16 15,1 1 0-15,-1 3 0 0,0 2-352 0,0 1-80 16,1 3-16-16,-1 4 0 0,-2 3-144 0,2 0 0 15,2-1 144-15,-3-1-144 0,0 1 0 0,-2-2 0 16,-1-1 0-16,2-2 0 0,-2-2 0 0,1-2-256 16,-1-2 32-16,3-3 16 15,-1 0-656-15,0-1-128 0,-4-3-32 0,2-11 0 16,3 7-2080-16,-3-7-416 0</inkml:trace>
  <inkml:trace contextRef="#ctx0" brushRef="#br2" timeOffset="-200343.83">11646 16319 32367 0,'0'0'1424'0,"0"0"304"0,0 0-1376 0,11-4-352 16,-1 0 0-16,0 0 0 0,1-2 1248 0,1-1 176 16,-1 2 48-16,1 1 0 0,-2 0-1056 0,0 0-208 15,-1 1-32-15,-9 3-16 0,11-2-160 0,-11 2 0 16,12 0 0-16,-12 0 0 0,0 0-128 0,12 2-64 15,-12-2-16-15,12 2 0 16,-12-2-624-16,11 3-112 0,-11-3-16 0,12 4-16 16,-12-4-544-16,14 1-96 0,-1-1-32 0,1 0 0 15,0-1 240-15,0-1 32 0,-1 1 16 0,0 0 0 16,2-1 64-16,0 0 16 0,1-1 0 0</inkml:trace>
  <inkml:trace contextRef="#ctx0" brushRef="#br2" timeOffset="-199720.47">12294 16012 26367 0,'0'0'1168'0,"0"0"240"0,0 0-1120 0,0 0-288 0,0 0 0 0,9-4 0 15,-9 4 1552-15,0 0 256 0,12 5 48 0,-3 1 16 16,-9-6-1120-16,8 13-240 0,-2-1-32 0,1 4-16 16,-2 3-80-16,0 1-32 0,-1-1 0 0,1 5 0 15,-1-2-176-15,2 3-48 0,-1 1 0 0,-3-1 0 16,1 1 80-16,-2 2 16 0,1 0 0 0,-1 1 0 15,-1-2-224-15,1-1 128 0,1-3-128 0,-2-2 0 16,-2-1 0-16,2-2-256 0,0-1 16 0,2-4 16 16,-1 0-656-16,-1-1-128 0,-1-2-16 0,1-10-16 15,0 0-1904-15,0 0-384 0,0 0-80 0,0 0-7808 16</inkml:trace>
  <inkml:trace contextRef="#ctx0" brushRef="#br2" timeOffset="-199427.72">12812 16090 2751 0,'0'0'256'0,"0"0"-256"0,0 0 0 0,-2 10 0 16,2-10 6176-16,-1 12 1184 0,4-2 256 0,-1 1 32 15,1-1-5712-15,-1 2-1136 0,0 1-224 0,0 0-64 16,1 1 0-16,-3 2-16 0,-1 1 0 0,2 1 0 16,2 0-176-16,-2-1-16 0,-2 3-16 0,1 2 0 15,1 6-288-15,-1-8 0 0,0 0 0 0,0-1 0 16,0-2 0-16,0-1 0 0,0-2 0 0,0-1 0 31,-1-1-304-31,1-12-112 0,-2 12-32 0,2-12 0 0,-4 12-2576 16,4-12-528-16</inkml:trace>
  <inkml:trace contextRef="#ctx0" brushRef="#br2" timeOffset="-199202.61">12733 16332 34783 0,'0'0'1536'0,"0"0"320"0,12-2-1472 0,-1-2-384 15,-2 0 0-15,2 1 0 0,2 1 688 0,-1 2 64 16,0-3 16-16,1 3 0 0,0-4 64 0,0 1 0 16,-1 1 16-16,0-1 0 0,-1 2-416 0,1 1-96 15,1-3-16-15,1 3 0 0,-1 0-448 0,2 3-112 16,-1 0-16-16,-1 0 0 16,-1-3-2480-16,0 2-496 0,1-1-96 0</inkml:trace>
  <inkml:trace contextRef="#ctx0" brushRef="#br0" timeOffset="-191489.26">1319 16821 7359 0,'0'0'320'0,"0"0"80"16,0 0-400-16,0 0 0 0,-14 1 0 0,2 3 0 16,12-4 3936-16,0 0 704 0,0 0 144 0,0 0 16 0,0 0-2784 0,0 0-560 15,0 0-112-15,-6 6-32 0,6-6-240 16,0 0-48-16,0 0-16 0,0 0 0 0,-4 7-112 0,6 3-32 15,8-4 0-15,-3-1 0 0,0 2-160 0,-7-7-48 16,5 6 0-16,-2 2 0 0,-3-8-144 0,2 16-16 16,0 5-16-16,-1-2 0 0,-1-6-288 0,-1 2-64 15,-1 0-128-15,2 1 192 0,2 1-192 0,-2 2 0 16,-2 0 0-16,4 0 0 0,-2 1 0 0,0 2 0 16,0-1 0-16,0-3 0 0,0 2 0 0,2-2 0 15,2 0 0-15,-3 0 0 0,-1-3-288 0,2 0 48 16,-2-2 16-16,1 0 0 15,2 0-336-15,-2-2-64 0,0-3-16 0,1-2 0 16,-2-6-128-16,0 0-48 0,0 0 0 0,0 0 0 16,0 0-1680-16,0 0-352 0,-6 9-64 0,-4-6-9472 0</inkml:trace>
  <inkml:trace contextRef="#ctx0" brushRef="#br0" timeOffset="-191138.14">1047 17191 26719 0,'0'0'1184'0,"0"0"240"0,0 0-1136 0,0 0-288 0,0 0 0 0,8-7 0 0,0 0 464 0,-1 1 48 15,2 0 0-15,2 4 0 0,1-3-224 0,-2 1-32 16,-10 4-16-16,13-3 0 0,0 3 448 0,1-1 80 16,2-1 32-16,-2 2 0 0,-2 3 0 0,4 0 0 15,3-1 0-15,4 1 0 0,3 1 32 0,-4-4 16 16,-7-7 0-16,4 5 0 0,0 2-448 0,1 2-80 16,-1-2-32-16,0 2 0 0,-1-2-288 0,0-2 0 15,0 2 0-15,-2 0 0 0,-2 0-144 0,1-4-96 16,0 0-16-16,2 0 0 15,2 1-656-15,-3-4-144 0,0 2-32 0,1 0-9616 16,1 1-1936-16</inkml:trace>
  <inkml:trace contextRef="#ctx0" brushRef="#br0" timeOffset="-188566.7">4122 16953 4607 0,'0'0'400'0,"0"0"-400"0,0 0 0 0,0 0 0 16,0 0 3344-16,0 0 592 0,0 0 112 0,0 0 32 15,0 0-2352-15,0 0-448 0,0 0-112 0,0 0-16 16,0 10-544-16,0-10-112 0,0 0-32 0,0 0 0 16,-1 12-64-16,1-12-16 0,0 0 0 0,0 0 0 0,0 0 80 0,0 0 16 15,0 0 0-15,0 0 0 0,0 0 192 0,0 0 32 16,4 10 16-16,-4-10 0 0,0 0 112 0,0 0 0 16,0 0 16-16,10 6 0 0,-10-6-272 0,11 5-48 15,-11-5-16-15,13 4 0 0,-1 0-304 0,-2-4-64 16,-10 0-16-16,13 1 0 0,0-1-128 0,0 1 0 15,-1 1 0-15,0 0 0 0,-1 1 0 0,1 1 0 16,0-3 0-16,1 2 0 0,1-2 0 0,2-1 0 16,-2-3 0-16,2 2 0 0,-1 0 0 0,2-2 128 15,2-1-128-15,0-1 0 0,2 0 160 0,-3 0-160 16,-5-1 192-16,3 1-192 0,2 1 192 0,-2-1-192 16,-4 0 192-16,-1 2-192 0,0-1 208 0,-11 4-64 0,9-5-16 0,-9 5 0 15,10-3-128-15,-10 3 0 0,0 0 144 0,0 0-144 16,0 0 0-16,0 0 0 0,0 0 0 0,0 0 128 15,0 0-128-15,0 0 192 16,0 0-64-16,0 0 0 0,0 0-128 0,-5-3 0 0,5 3 0 0,-9-4 0 16,0 0 0-16,0 1 0 0,-2 2 0 0,2 2 128 15,1-2-128-15,-1-1 0 0,-2 1 0 0,0 2 128 16,2-2-128-16,-1 2 0 0,-5 1 0 0,1-1-128 16,1 0 128-16,0 2-160 0,-4 0 160 0,1 2-160 15,2-1 0-15,0 1 0 0,-2 0 0 0,2-2 0 16,0 1 160-16,3 0 0 0,-1-2 0 0,0-2-128 15,-1 0 128-15,3 0 0 0,1 2 0 0,0-2 0 16,-1 0 0-16,1-2 0 0,0-2 0 0,9 4 128 16,-9-2-128-16,0 2 0 0,9 0 0 0,-9-4 128 0,1 2-256 15,8 2-64-15,-10 0 0 0,10 0 0 16,0 0-560-16,0 0-112 0,-11 3-32 0,11-3 0 16,0 0-2240-16,-9 7-464 0,9-7-96 0,-10 10-16 0</inkml:trace>
  <inkml:trace contextRef="#ctx0" brushRef="#br0" timeOffset="-186429.32">8709 17116 4607 0,'0'0'400'0,"0"0"-400"0,0 0 0 0,0 0 0 15,0 0 3280-15,0 0 576 0,0 0 112 0,-7 6 32 16,7-6-1728-16,0 0-352 0,-8 4-64 0,8-4 0 16,-9 3-736-16,9-3-144 0,-10 4-16 0,2-4-16 15,8 0-432-15,-9 1-96 0,0-1-16 0,9 0 0 16,0 0-256-16,-11 1-144 0,1-1 160 0,1 2-160 16,9-2 192-16,-9 1-48 0,0-1-16 0,1 1 0 0,8-1 80 0,-9 2 16 15,0-2 0-15,-1 1 0 0,0 0 224 0,0 2 64 16,-1-1 0-16,-1-2 0 0,1-1-112 0,-1 1-16 15,-1 1 0-15,1 1 0 0,0-1-64 0,2 0-32 16,1-1 0-16,0 2 0 0,0 2-288 0,9-4 0 16,-12 1 0-16,1 0 0 0,2 2 0 0,0-3 0 15,-1 2 0-15,10-2 0 0,0 0 0 0,-11 4 0 16,1-1 0-16,10-3 0 0,-9 4 0 0,9-4 0 16,0 0 0-16,0 0 0 0,0 0 0 0,0 0 0 15,0 0 0-15,0 0 0 0,0 0 0 0,0 0 0 16,4 9 0-16,2-3 0 0,-6-6 144 0,13 8-144 15,2-5 0-15,0-2 144 0,3-1-144 0,1-1 0 0,-1 1 0 16,2 0 0-16,2 0 0 0,1 1 0 0,1 2 0 0,0-3 0 16,0-3 0-16,1 2 0 0,-1 0 0 0,1-1 0 15,0 2 0-15,0 0 0 0,0-2-192 0,-2 0 192 16,-2 2-336-16,0 0 48 0,1-1 16 0,-3 0 0 31,-3-1-384-31,0 1-80 0,-1 2-16 0,1-1-9232 0,-3-1-1840 0</inkml:trace>
  <inkml:trace contextRef="#ctx0" brushRef="#br0" timeOffset="-183881.06">12032 16995 5519 0,'0'0'496'0,"0"0"-496"0,0 0 0 0,0 0 0 16,0 0 1968-16,0 0 288 0,0 0 64 0,0 0 16 15,0 0-336-15,0 0-64 0,10-6-16 0,-10 6 0 16,8-5 272-16,-8 5 48 0,0 0 16 0,0 0 0 0,0 0-832 0,0 0-160 16,0 0-48-16,5 11 0 0,1 0-624 0,-4 1-128 15,-3-2-16-15,0 3-16 0,1 1-176 0,0 0-48 16,0 0 0-16,-2 1 0 0,-2-2-208 0,2 2 128 16,1 0-128-16,-1-2 0 0,1-2 128 0,0 1-128 15,1 0 0-15,0 0 144 0,-2-1-144 0,1-2 0 16,1 3 0-16,1-1 0 15,-2-2-704-15,0 2 0 0,-1 1-16 0,1-1 0 16,1-11-1712-16,0 0-352 0,-4 11-64 0,4-11-9056 0</inkml:trace>
  <inkml:trace contextRef="#ctx0" brushRef="#br0" timeOffset="-183545.44">11908 17186 24879 0,'0'0'2208'0,"0"0"-1760"0,8-5-448 0,1 0 0 16,0 1 1792-16,4-1 256 0,4-2 64 0,0 1 16 16,0-4-1520-16,1 3-304 0,2 0-64 0,-1 1-16 0,0-2 0 0,-1 1 0 15,-1 1 0-15,1 2 0 0,2 1-224 0,-1-2 0 16,0 4 0-16,-1-2 0 16,-3 3-288-16,1 0-96 0,-3 3-32 0,-1-3 0 15,-2 1-1584-15,1 2-320 0,-2 1-64 0,0 1-5856 16,-9-5-1168-16</inkml:trace>
  <inkml:trace contextRef="#ctx0" brushRef="#br0" timeOffset="-183146.82">12667 16845 20271 0,'0'0'1792'0,"0"0"-1424"0,0 0-368 0,5-10 0 16,-5 10 2400-16,0 0 416 0,0 0 64 0,9-7 32 15,-9 7-2208-15,0 0-432 0,0 0-80 0,0 0-32 16,0 0-160-16,0 0 0 0,0 0 0 0,3 10 0 16,-4 3 0-16,-2-1-144 0,0 2 144 0,-1 1 0 0,-1-2-128 15,-1 2 128-15,-1 2 0 0,-2 1 0 0,0 2 0 0,-1 2 272 16,-1 3-16-16,-2 0-16 0,-4-1 0 0,0 3 0 16,0-1 0-16,0 0 0 0,0-3-240 0,2 1 176 15,0-1-176-15,0 2 160 0,-1 0-336 0,-1 1-64 16,-1 1-16-16,1 2 0 15,1-2-2352-15,1-3-464 0,-1-2-112 0,4-1-7840 0</inkml:trace>
  <inkml:trace contextRef="#ctx0" brushRef="#br0" timeOffset="-182701.06">12806 17128 11967 0,'0'0'1072'0,"0"0"-864"16,0 0-208-16,0 0 0 0,0 0 3792 0,0 0 720 15,0 0 144-15,0 0 16 0,0 0-3152 0,0 0-640 16,0 0-128-16,0 0-32 0,0 0 368 0,0 0 64 15,0 0 0-15,0 0 16 0,0 0-240 0,0 0-48 16,11 1-16-16,1-1 0 0,-2-3-176 0,3 1-48 16,1 0 0-16,2 0 0 0,0-2-272 0,1 0-64 15,1 0-16-15,0 1 0 0,0-1-288 0,1 2-256 16,-1-3 64-16,0 1 0 16,2 0-1536-16,-1 1-288 0,0 1-64 0</inkml:trace>
  <inkml:trace contextRef="#ctx0" brushRef="#br1" timeOffset="-173658.11">1726 12970 3679 0,'0'0'320'0,"0"0"-320"0,0 0 0 0,0 0 0 16,0 0 1984-16,0 0 336 0,0 0 64 0,0 0 16 16,0 0-1536-16,0 0-304 0,14-4-64 0,-14 4-16 15,0 0-256-15,12-5-48 0,0 1-16 0,-2 1 0 16,1-1-160-16,-11 4 0 0,0 0 0 0,13-5 128 15,1 1 0-15,-2 0-128 0,-12 4 192 0,10-4-64 16,-10 4 528-16,11-3 112 0,-11 3 0 0,0 0 16 16,0 0 112-16,0 0 32 0,0 0 0 0,0 0 0 15,0 0-16-15,0 0 0 0,0 0 0 0,0 0 0 16,0 0-304-16,0 0-64 0,0 0-16 0,-9 5 0 16,-6 0-128-16,6-2-16 0,9-3-16 0,0 0 0 15,0 0-112-15,-9 3-32 0,-1 0 0 0,10-3 0 0,0 0 48 16,-12 3 16-16,-5-2 0 0,4-1 0 15,2 1-32-15,1-1-16 0,-7 0 0 0,0 2 0 0,1 2-112 16,0-3 0-16,-3-1-128 0,2 0 192 0,0 2-192 0,-1-2 0 16,-1 0 128-16,-1 0-128 0,-1 0 0 0,0 0 0 15,2 0 0-15,-2 0 0 0,-1 0 384 0,-2-2-32 16,-1 1 0-16,1-1 0 0,-2 0-64 0,-3 0-16 16,-2 1 0-16,-1 1 0 0,4-1-272 0,-4 1 128 15,-1-2-128-15,1 2 0 0,2 0 128 0,0 0-128 16,-1-1 0-16,1 1 0 0,3 1 144 0,-3 2-16 15,-2-2-128-15,1 2 192 0,1 0-64 0,13-2-128 16,-4 1 176-16,-1-2-176 0,-1 2 128 0,-2-1-128 16,0 3 0-16,0-3 0 0,1 2 128 0,-19 1-128 15,9 1 0-15,4-5 0 0,4 3 176 0,2-2-176 16,2-1 160-16,2 1-160 0,1 1 0 0,2-1 0 0,1-1 0 0,2 0 0 16,0 0 0-16,-1 0 0 15,1 1 0-15,1-1 0 0,0 0 0 0,1 0 0 0,-1 0 0 0,0 0 144 16,0 0-144-16,1 0 0 0,0-1 0 0,2 1 0 15,0 0 0-15,0 0 0 0,10 0 0 0,-10 0 128 16,1 1-128-16,9-1 0 0,0 0 0 0,-8 0 0 16,8 0 0-16,0 0 0 0,0 0 0 0,0 0-176 15,0 0-64-15,0 0-16 0,0 0 0 0,0 0 0 16,0 0 48-16,0 0 0 0,0 0 0 0,12 5 0 16,-2-1 208-16,-10-4-144 0,12 5 144 0,0-2-128 15,-1 1 0-15,1-1 0 0,-1 1 0 0,0-1 0 16,2 1-672-16,0-1-128 0,0 0-32 0</inkml:trace>
  <inkml:trace contextRef="#ctx0" brushRef="#br1" timeOffset="-171970.11">9881 12943 14911 0,'0'0'656'0,"0"0"144"0,0 0-640 0,0 0-160 15,0 0 0-15,-7 7 0 0,-2-1 880 0,9-6 144 16,0 0 16-16,-9 4 16 0,9-4-320 0,0 0-64 0,0 0-16 0,0 0 0 15,0 0 240-15,0 0 32 0,0 0 16 0,0 0 0 16,0 0-560-16,-10-2-128 0,1 1 0 0,9 1-16 16,0 0-240-16,0 0 0 0,0 0 0 0,0 0 0 15,0 0 0-15,0 0 0 0,-10 3 128 0,10-3-128 16,0 0 608-16,0 0 32 0,-7 5 0 0,7-5 0 16,0 0-128-16,-8 8-32 0,8-8 0 0,-8 5 0 15,8-5 96-15,-9 5 32 0,9-5 0 0,-11 4 0 16,2 0-192-16,9-4-32 0,-10 1-16 0,1 0 0 15,9-1-240-15,-11 2-128 0,2-1 160 0,0-1-160 16,0-3 128-16,0 2-128 0,-2 1 0 0,1-1 144 16,-2-3-144-16,-2 1 0 0,0 2 0 0,-5-3 0 0,-2 1 160 15,-3 3 0-15,-5-3 0 0,-4 0 0 0,-3 3 112 0,-6-3 32 16,-4 1 0-16,0 0 0 0,-1 2-64 0,0 0-16 16,0 0 0-16,1-2 0 0,-1 2-96 0,0 2-128 15,0-2 176-15,-4 0-176 0,-5 3 128 0,0 1-128 16,0-4 0-16,3 3 0 0,1 0 0 0,1-1 0 15,1 0 0-15,1 1 0 0,-1-3 0 0,-1 0 0 16,-1 3 0-16,1-1 0 0,-1 1 0 0,3-1 0 16,0 1 0-16,3 1 0 15,-1 0-512-15,0 0-16 0,-2 1 0 0</inkml:trace>
  <inkml:trace contextRef="#ctx0" brushRef="#br1" timeOffset="-162141.28">1518 17607 15951 0,'0'0'704'0,"0"0"144"0,0 0-672 0,0 0-176 0,0 0 0 0,0 0 0 15,0 0 512-15,0 0 80 0,0 0 16 0,0 0 0 16,0 0 176-16,0 0 48 0,0 0 0 0,0 0 0 15,-7-8-240-15,7 8-32 0,0 0-16 0,0 0 0 0,0 0-16 0,-9-2 0 16,9 2 0-16,0 0 0 0,-12 1 384 0,3 4 80 16,9-5 16-16,-12 6 0 0,1 1-304 0,1 1-48 15,0 1-16-15,-3-2 0 0,-5-3-384 0,1 1-64 16,1 3-32-16,2 2 0 0,-1 1-160 0,5 2 0 16,2 2 0-16,2-2 128 0,-1-1-128 0,2 0 0 15,0 2 0-15,3 2 0 0,2 0 0 0,0-1 0 16,-1 1 0-16,1 1 0 0,4-2 0 0,0 2 0 15,0-1 0-15,0 4 0 0,0 0-144 0,1-3 144 16,3-4-192-16,0 0 192 0,-1 2-192 0,4-4 64 16,1-1 128-16,-1-4-208 0,1-2 208 0,1 0 0 15,1-3 0-15,-1 1 0 0,-2-2 160 0,-1-2 32 0,2 1 0 0,1-3 0 16,0-1-48-16,0 0 0 0,-1-3 0 16,1-4 0-16,0-5-144 0,0 1 0 0,-1 7 0 0,1-1 0 15,0-1 0-15,-2-2 0 0,0-1 0 0,-1 1 0 16,1 1 0-16,-2-2 0 0,-1-6-144 0,-2 3 144 15,1 4-224-15,-1 2 64 0,2-4 16 0,-4 2 0 16,-3 0-144-16,-1 0-32 0,0-1 0 0,-1 1 0 31,-3 1-144-31,0 0-48 0,0 2 0 0,-1 1 0 0,-3-3 288 0,-1 2 48 0,0 2 16 0,0-3 0 16,0 1 352-16,0 1 64 0,-3 2 0 0,1 1 16 16,1-6 112-16,-2 3 32 0,-1 4 0 0,2 1 0 15,-3-3-160-15,3 3-16 0,-2 2-16 0,1 2 0 16,3 1-224-16,0 0 0 0,0-2 0 0,9 1-160 15,-11 7-464-15,11-7-80 16,0 0-32-16,-9 7-7920 0,0 1-1584 0</inkml:trace>
  <inkml:trace contextRef="#ctx0" brushRef="#br1" timeOffset="-160038.68">4410 17483 3679 0,'0'0'320'0,"0"0"-320"16,0 0 0-16,0 0 0 0,0 0 3520 0,0 0 640 16,0 0 128-16,0 0 32 0,0 0-1952 0,0 0-384 15,0 0-64-15,0 0-32 0,-6-5-848 0,6 5-160 0,0 0-48 0,0 0 0 16,-10-2-416-16,0 2-96 0,10 0 0 15,-9 2-16-15,9-2-48 0,-9 3 0 0,0-3 0 0,9 0 0 16,-10 2 224-16,0 4 32 0,1 0 16 0,2 1 0 16,-1-1 80-16,0-1 16 0,-1 1 0 0,0 1 0 15,-1 5-320-15,1 0-64 0,-1 0-16 0,0 1 0 16,-1 2-224-16,2-2 128 0,0-2-128 0,0 2 0 16,1 1 0-16,0 3 0 0,0 4 0 0,2-1 0 15,1 0 0-15,-2 0 0 0,0 5 0 0,4 0 0 16,1-3-128-16,1 2 128 0,-2-3-192 0,3 1 192 15,3 2-384-15,1-2 48 0,0 2 0 0,1-6 0 16,2-3 80-16,-1-2 0 0,2 3 16 0,1-2 0 16,3-4 240-16,-1-3-144 0,2-1 144 0,1-2-128 15,0-2 128-15,1-2 0 0,2-2 0 0,2-1 0 16,-2 0 0-16,2-1 0 0,2 1 0 0,0-4 128 0,0 3-128 0,0-1 0 16,-2-2 0-16,1-2 0 0,1-3 0 0,-2 2 0 15,-2 0 0-15,1-2 0 0,1-1 128 0,-4-1-128 16,-3-3 128-16,0 1-128 0,-1 2 0 0,-1-1 0 15,-4 0 0-15,-1-1 128 0,-2 3-128 0,-2-4 0 16,-1 1 0-16,-2-1 128 0,-5 2-128 0,-1 0-256 16,-1-2 64-16,0 2 0 0,0-3 192 0,-2 2-160 15,0 3 160-15,-1 0-160 0,-1-3 160 0,-3 3 192 16,-1 0-32-16,4 3-16 0,2 2-144 0,-1-3 0 16,-2 4 0-16,0 0 128 0,3 2-128 0,-1-2 0 15,-1-2 0-15,3 5 0 0,0 0-192 0,3 0 48 16,-3-1 0-16,3 3-9712 15,7 2-1952-15</inkml:trace>
  <inkml:trace contextRef="#ctx0" brushRef="#br1" timeOffset="-151902.24">8625 17613 4607 0,'0'0'400'0,"0"0"-400"15,0 0 0-15,0 0 0 0,0 0 3024 0,0 0 528 16,8-6 96-16,-8 6 32 0,0 0-2224 0,8-4-448 16,-8 4-96-16,8-6-16 0,-8 6-544 0,0 0-112 15,0 0-32-15,6-7 0 0,-6 7-208 0,0 0 0 16,0 0 0-16,0 0-160 0,0 0 160 0,0 0-160 16,0 0 160-16,0 0-160 0,0 0 288 0,0 0 64 15,0 0 16-15,0 0 0 0,0 0 800 0,0 0 144 16,0 0 48-16,0 0 0 0,3 11-112 0,-3-11 0 15,0 0-16-15,0 0 0 0,-3 9-384 0,3-9-80 16,0 0-16-16,0 0 0 0,0 0-208 0,0 0-64 16,0 0 0-16,0 0 0 0,0 0-112 0,0 0-16 15,0 0-16-15,-7 5 0 0,7-5 16 0,0 0 16 0,0 0 0 0,-10-1 0 16,10 1 16-16,-9-3 0 0,9 3 0 0,-8-2 0 16,8 2-32-16,0 0 0 0,-9-4 0 0,9 4 0 15,-10 4-192-15,10-4 144 0,-9 2-144 0,1 3 128 16,0 2-128-16,0-2 0 0,8-5 0 0,-9 9 0 15,0 2 0-15,1-1 0 0,0-2 0 0,8-8 0 16,-6 10 192-16,2 0-32 0,-1 1-16 0,1 1 0 16,4-12-144-16,-5 10 160 0,-1 1-160 0,3 1 160 15,-1-1-160-15,1 2 192 0,0 2-192 0,2 0 192 16,0 0-192-16,0 0 0 0,-2 4 0 0,2-1 0 16,-1 3 0-16,1 3 0 0,0 5 0 0,1-4 0 15,2-6 0-15,1 1 0 0,1-3 0 0,0-3 0 0,0-2 0 16,0-2 0-16,-4-10 144 0,6 11-144 0,1-2 128 0,-7-9-128 15,7 5 128-15,3 0-128 0,-10-5 192 0,11 4-48 16,0-1 0-16,-1 0 0 0,1-2-16 0,0-1-128 16,1-1 192-16,0-1-64 0,-1 0-128 0,3 2 0 15,0 2 144-15,0-8-144 0,-2-10 128 0,1 0-128 16,0 3 160-16,1-1-160 0,1-2 144 0,-1-1-144 16,-1-2 128-16,0 2-128 0,1 0 160 0,-1 0-160 15,-1-1 192-15,0 1-192 0,1 1 160 0,-3 1-160 16,-2-1 128-16,-3 3-128 0,-2-4 128 0,-2 4-128 15,-2 0 0-15,1 2 128 0,0-2-128 0,-3 2 0 16,-3-1 0-16,-1 0 128 0,4-1-128 0,-4 1 0 16,-5 1 0-16,1-1 128 0,-1 0-128 0,0 2 0 15,0-1 144-15,1 1-144 0,1 2 160 0,0-2-32 0,-2-2-128 16,1 3 192-16,-1 4-192 0,1-1 0 0,2 1 128 0,0 1-128 16,0 0 0-16,0 3 0 0,1 0 0 0,0 1-160 15,8 0-144-15,-10 0-16 0,-1-2-16 0,11 2 0 31,-7 6-1456-31,1 4-304 0,5 4-48 0,-3-6-8432 0,-2-10-1696 0</inkml:trace>
  <inkml:trace contextRef="#ctx0" brushRef="#br1" timeOffset="-150641.3">12306 17687 5519 0,'0'0'496'0,"0"0"-496"16,0 0 0-16,0 0 0 0,0 0 2592 0,0 0 416 16,0-8 96-16,0 8 16 0,0 0-1344 0,0 0-272 15,2-9-48-15,-2 9-16 0,0 0 96 0,0 0 0 0,0 0 16 0,0 0 0 16,0 0 0-16,0 0 0 0,12 6 0 0,-4-2 0 15,-8-4-336-15,0 0-80 0,0 0-16 0,0 0 0 16,0 0-160-16,0 0-16 0,6 12-16 0,1-2 0 16,-2 1-160-16,0-1-48 0,-1 1 0 0,0 2 0 15,3 15 448-15,-6-14-608 0,0 1 0 16,-1 3-176-16,0-1-48 0,0 2 0 0,0-1 0 16,-1-2-208-16,1 4-128 0,0 6 160 0,0 1-160 15,-1-4 0-15,1 0 0 0,0-2 0 0,0-1 0 16,0-1 0-16,0-2 0 0,-2-1 0 0,2-3 0 15,0-3-1088-15,2 0-176 16,-2-10-16-16,0 0-18064 0</inkml:trace>
  <inkml:trace contextRef="#ctx0" brushRef="#br3" timeOffset="-122814.89">456 16725 21823 0,'-5'-4'960'0,"5"4"208"0,0 0-928 0,0 0-240 15,0 0 0-15,0 0 0 0,0 0 752 0,0 0 96 16,0 0 32-16,0 0 0 0,0 0-192 0,0 0-48 16,0 0 0-16,0 0 0 0,0 0-304 0,0 0-64 0,0 0-16 0,0 0 0 15,7-9 480-15,-7 9 96 0,9 2 0 16,-9-2 16-16,0 0 112 0,0 0 0 0,0 0 16 0,0 0 0 15,0 0-80-15,10 2-32 0,-10-2 0 0,0 0 0 16,0 0-160-16,0 0-48 0,0 0 0 0,0 0 0 16,0 0-208-16,0 0-64 0,13 2 0 0,-4 1 0 15,-9-3 160-15,0 0 32 0,11 4 0 0,-11-4 0 16,0 0-80-16,0 0-16 0,15 4 0 0,-2-2 0 16,-2-2-96-16,-2 4 0 0,1-4-16 0,2 1 0 15,0-1 80-15,2 2 32 0,1-2 0 0,2-2 0 16,1-4-224-16,-5 5-32 0,2 2-16 0,6 0 0 15,3 3 80-15,2-4 16 0,4 0 0 0,1 0 0 16,2 3-64-16,25-3-16 0,-9 0 0 0,-4 0 0 0,1 0 144 0,0 0 16 16,0 0 16-16,8 0 0 0,7-2-400 0,-2 4 0 15,-4-2 0-15,-5 0 0 0,-4 0 0 0,0 0 336 16,1 0-32-16,-2 0-16 0,0 0-32 0,7-2 0 16,8 2 0-16,-3 0 0 0,-6 0-80 0,-3-1-32 15,-4 1 0-15,-3 0 0 0,-3-3 288 0,-3 2 48 16,-2-1 16-16,0-1 0 0,-1 0-496 0,-4 2 0 15,-2-2 0-15,1 3 0 0,1-1-240 0,-4-3 64 16,-6-4 16-16,-2 3 0 0,-2 4 160 0,-2 1 0 16,-12 0 0-16,11 5 0 0,1 2 0 0,-4-1 0 15,-8-6-176-15,0 0 176 0,0 0-384 0,0 0 0 16,0 0 16-16,0 0 0 16,0 0-848-16,0 0-160 0,0 0-32 0,-11-1-16 15,11 1-1328-15,-13-4-272 0,-1-1-48 0</inkml:trace>
  <inkml:trace contextRef="#ctx0" brushRef="#br3" timeOffset="-118180.11">3381 16881 8287 0,'-10'0'736'0,"10"0"-592"0,0 0-144 0,0 0 0 16,-7 8 4352-16,7-8 848 0,0 0 176 0,0 0 16 15,4 12-3792-15,-4-12-752 0,5 10-144 0,-5-10-48 16,11 9 224-16,-11-9 32 0,11 4 16 0,-1 0 0 16,1-1-224-16,2-3-32 0,1 0-16 0,0-3 0 15,1 2-192-15,2-2-32 0,1 1-16 0,-1-1 0 16,-1 0 160-16,1-2 48 0,1-4 0 0,0 2 0 0,0 1-32 15,2 1 0-15,-1 0 0 0,1-1 0 0,-3 1-16 16,2 0-16-16,2 1 0 0,3 0 0 0,1 0-224 0,1-2-32 16,0-1-16-16,8 1 0 0,10-1 64 0,-1 1 16 15,-3-4 0-15,3 0 0 0,2 0 16 0,-2-1 0 16,-2 1 0-16,1-1 0 0,-1 0-48 0,2 0 0 16,0 1 0-16,2-1 0 0,4 2-112 0,0-3-32 15,2 2 0-15,-3 0 0 0,-2 2-192 0,-1-1 128 16,-2-1-128-16,-3 3 0 0,-4 0 0 0,2 2 0 15,1-2 0-15,-3 3 0 0,0 2 0 0,0 1 0 16,2 1 0-16,1 0 0 0,0 0 0 0,-1 2 0 16,-4 2 0-16,-2 0 0 0,0 1 0 0,-5 0 0 15,-3-2 0-15,-4 0 0 0,1-2 0 0,-2 0 0 16,-5 1 0-16,-1-2 0 0,-3-2 0 0,-10 2 0 0,0 0 0 0,11-2 0 31,-11 2-1088-31,8-6-320 0,-3-1-64 0,-3 0-12320 0,-2-3-2464 0</inkml:trace>
  <inkml:trace contextRef="#ctx0" brushRef="#br3" timeOffset="-110512.63">3927 11685 16991 0,'10'-10'752'0,"-10"10"144"0,0 0-704 0,9-4-192 15,-9 4 0-15,8-6 0 0,-1-1 1312 0,-7 7 224 16,0 0 64-16,0 0 0 0,0 0-256 0,5-7-64 16,-5 7 0-16,0 0 0 0,0 0-512 0,0 0-96 15,0 0-32-15,0 0 0 0,0 0-256 0,0 0-48 16,0 0-16-16,0 0 0 0,0 0 352 0,0 0 64 15,0 0 16-15,10 2 0 0,-1 1 176 0,-9-3 32 0,0 0 16 0,0 0 0 16,21 13-144-16,-4-4-48 0,-9-4 0 0,-8-5 0 16,-6-9-320-16,6 9-64 0,13 11-16 0,-3-1 0 15,-3-2-96-15,-2 1-32 0,0-3 0 0,-1 2 0 16,1 3 32-16,0 0 0 0,2 1 0 0,1-1 0 16,-3 3-288-16,1 2 0 0,4-1 0 0,-1 5 0 15,0-1 176-15,0 2-176 0,1-1 160 0,-4-2-160 16,-8-4 160-16,5 5-160 0,5 1 160 0,2 5-160 15,1-1 192-15,0 2-48 0,-2-3-16 0,2 3 0 16,1 2 16-16,-1-2 0 0,0 0 0 0,0 0 0 16,2-3 48-16,2 1 0 0,0-1 0 0,5 5 0 0,4 4 128 15,-4-6 16-15,-1-9 16 0,-4 0 0 0,0 1-128 16,3 1-32-16,4 0 0 0,0 1 0 0,-1 1-64 0,0-3-128 16,0-1 176-16,-2 0-176 0,-2 0 144 0,0-2-144 15,-1 2 0-15,-2-1 144 0,1 1-144 0,-2-1 0 16,-3-2 0-16,0-1 128 0,2-1-128 0,-1 1 128 15,-4-2-128-15,1 1 128 0,0-3-128 0,-1-1 128 16,-7-8-128-16,9 9 128 0,-1-2 32 0,-8-7 0 16,10 4 0-16,-10-4 0 0,8 6-160 0,-8-6 160 15,10 4-160-15,-10-4 160 0,8 8-160 0,-8-8 0 16,10 5 0-16,-10-5 128 0,10 8-128 0,-3 0 0 16,-7-8 0-16,8 9 0 0,0-1 0 0,-1 1 0 15,-7-9 0-15,7 8 0 0,0 2 0 0,-3-1 0 16,-4-9 0-16,5 9 0 15,-5-9-1008-15,5 11-80 0,-5-11 0 0,4 9-19760 0</inkml:trace>
  <inkml:trace contextRef="#ctx0" brushRef="#br3" timeOffset="-106027.55">4923 11943 1839 0,'0'0'160'15,"0"0"-160"-15,0 0 0 0,0 0 0 16,0 0 2688-16,0 0 512 0,0 0 112 0,0 0 16 0,0 0-2240 0,0 0-448 16,0 0-96-16,0 0-16 0,5-11 48 0,-5 11 16 15,0 0 0-15,0 0 0 0,0 0 240 0,1-8 64 16,-1 8 0-16,0 0 0 0,2-9 320 0,-2 9 64 16,0 0 0-16,0-8 16 0,0 8-192 0,0 0-32 15,0 0-16-15,0 0 0 0,-3-7-432 0,3 7-96 16,0 0-16-16,0 0 0 0,0 0-288 0,0 0-64 15,-9 2-16-15,1 3 0 0,2 1-144 0,-1 0 0 16,-2 1 0-16,1 3 0 0,-1 3-144 0,2-2 144 16,1 0 0-16,-1 4 0 0,0-2-128 0,1-2 128 15,2 2 0-15,2 1 0 0,-3-1 0 0,2 2 0 16,0-2 0-16,1 3 0 0,1 5 0 0,-1-2 0 16,0 2 0-16,0 1 144 0,2-1-144 0,0 1 0 0,0-1 0 0,2 0 0 15,0 0 0-15,1 0 0 0,-1-4 0 0,4-2 0 16,-1-2 0-16,1-1 0 0,1-3 0 0,1-2 0 15,1-1 0-15,3-2 0 0,1-1 176 0,10-8-16 16,-9 1-160-16,3 0 160 0,0-4-160 16,-2 1 128-16,2-2-128 0,1-2 0 0,0 0 144 15,0 1-144-15,-1-1 0 0,0-2 0 0,0 0 0 16,0 0 0-16,-2-2 0 0,-2-2 0 0,0 0 0 16,-2 0 0-16,0 0 0 0,-3-4 0 0,-1 0 0 15,3 0 192-15,-4 0-32 0,-2 2-16 0,0-1 0 16,-2 2 112-16,-2 1 32 0,0 0 0 0,-2 3 0 15,-2-2-80-15,0 3-16 0,1 0 0 0,0 1 0 0,-7-2 0 16,0 0-16-16,-2 1 0 0,1-1 0 0,-3 1 32 16,0 2 16-16,-4 0 0 0,1 2 0 0,1-1-80 0,-1 2-16 15,-2 1 0-15,2 2 0 0,4 1-128 0,0 2 0 16,-3-1 144-16,3 2-144 0,4 1 0 0,0 0 0 16,0-3 0-16,9 3 0 0,0 0-192 0,0 0-48 15,0 0-16-15,0 0 0 16,-9 3-704-16,9-3-128 0,0 0-48 0,0 0 0 15,0 0-1680-15,0 0-320 0,0 0-80 0</inkml:trace>
  <inkml:trace contextRef="#ctx0" brushRef="#br3" timeOffset="-104993.24">5387 12020 13823 0,'0'0'1216'0,"0"0"-960"0,0 0-256 0,0 0 0 0,0 0 2880 0,0 0 544 0,0 0 96 0,0 0 32 15,0 0-2544-15,0 0-512 0,0 0-112 0,9 9 0 16,-9-9-160-16,11 2-32 0,-11-2 0 0,14 4 0 16,0-2-192-16,-1-1 0 0,-1-1 128 0,-2 0-128 15,-10 0 0-15,16-1 0 0,2 1 0 0,-3-2 0 16,-5 0 0-16,4 0 0 0,5 1 0 0,0 0 0 15,-1 1 0-15,-2-3 0 0,-4 0 0 0,1 2 0 16,3-3-240-16,-2 3 16 0,-1-2 0 0,0 2 0 16,-3 0-1504-16,-10 1-320 0</inkml:trace>
  <inkml:trace contextRef="#ctx0" brushRef="#br3" timeOffset="-103975.03">6130 11677 2751 0,'0'0'128'0,"0"0"16"0,0 0-144 0,0 0 0 0,0 0 0 0,0 0 0 15,0 0 3792-15,0 0 736 0,0 0 144 0,0 0 16 0,0 0-3744 0,0 0-752 16,0 0-192-16,0 0 0 0,0 0 192 0,0 0 16 16,0 0 0-16,0 0 0 0,0 0-208 0,0 0 0 15,0 0 128-15,0 0-128 0,0 0 512 0,-1 11 48 16,1 0 16-16,-2 1 0 0,-1-2 320 0,-3 3 64 15,1 1 0-15,-1-1 16 0,-1 2-144 0,-2 0-48 16,-3 1 0-16,2 0 0 0,1 1-160 0,0-4-48 16,-1 1 0-16,3-1 0 0,0 0-160 0,3-2-32 15,3-2-16-15,0 0 0 0,1-9 64 0,-2 9 16 16,2-9 0-16,0 0 0 0,4 12-192 0,0-5-48 16,-4-7 0-16,0 0 0 0,0 0-80 0,12 7-128 15,0-2 176-15,-1-4-176 0,-11-1 144 0,13 0-144 16,0 0 0-16,2 2 144 0,-1-4-144 0,-1 1 0 15,0 1 0-15,1-4 0 0,1 3 0 0,-1-3-144 16,0 0 144-16,1-1-160 16,-2 1-240-16,0 0-48 0,-1 0-16 0,-2 0 0 15,-10 4-624-15,8-5-128 0,-8 5-32 0,0 0-12272 0</inkml:trace>
  <inkml:trace contextRef="#ctx0" brushRef="#br3" timeOffset="-103676.83">6327 11618 26719 0,'0'0'2368'0,"0"0"-1888"16,-3 13-480-16,1 1 0 0,-2 1 1600 0,1 0 240 15,2 2 32-15,-2 2 16 0,1 1-1280 0,-1 3-256 16,0-1-48-16,1 3-16 0,-1 2-288 0,1 0 0 16,-2 1 0-16,-1 2 0 15,-1 2-544-15,0 1-64 0,-2 1-16 0,1 1 0 16,2-1-496-16,-1 0-96 0,-3-4-32 0,1-3 0 16,1 2 288-16,2-3 48 0,0-3 16 0,1-3 0 15,1-4 144-15,2-3 48 0,4-4 0 0,-3-9 0 0</inkml:trace>
  <inkml:trace contextRef="#ctx0" brushRef="#br3" timeOffset="-103370.97">6637 11688 12895 0,'0'0'1152'0,"0"0"-928"0,0 0-224 0,0 0 0 15,0 0 5120-15,0 0 960 0,0 0 208 0,-4 13 48 16,2-1-5248-16,0 1-1088 0,2 2 0 0,-1 0-272 16,-2 3 32-16,2 2 16 0,1 0 0 0,-4 0 0 15,-4 4-224-15,2 1-64 0,1-2 0 16,-3 1 0-16,-1 2 208 0,-2-2 48 0,1 1 0 0,1-1 0 15,1-2-256-15,0-1-32 0,2-6-16 0,-1 0 0 16,1-6-528-16,-1-1-96 0,1-1-32 0,6-7 0 16,0 0-1104-16,0 0-240 0</inkml:trace>
  <inkml:trace contextRef="#ctx0" brushRef="#br3" timeOffset="-103176.08">6516 11883 29487 0,'0'0'2624'0,"0"0"-2112"0,0 0-512 0,0 0 0 16,0 0 2112-16,12 0 320 15,-1-3 64-15,1 2 16 0,0 1-2032 0,1 0-480 16,3 0 0-16,3 0 0 0,3 0 0 0,3-2 0 0,2-1-128 0,3-1 128 31,2 1-432-31,-1-1 0 0,-2-1 0 0,-1-2 0 16,2 0-2304-16,-2-1-464 0</inkml:trace>
  <inkml:trace contextRef="#ctx0" brushRef="#br3" timeOffset="-99488.48">4965 12914 13647 0,'0'0'592'0,"0"0"144"0,0 0-592 0,0 0-144 0,0 0 0 0,0 0 0 16,0 0 992-16,0 0 160 0,0 0 48 0,0 0 0 16,-6-7-352-16,6 7-64 0,0 0-16 0,0 0 0 15,-6-7-96-15,6 7-32 0,-3-7 0 0,3 7 0 16,0 0-16-16,0 0-16 0,-5-6 0 0,5 6 0 16,-7-6 32-16,7 6 0 0,0 0 0 0,0 0 0 15,-5-6 48-15,5 6 16 0,-9-4 0 0,9 4 0 16,0 0-128-16,-9-3 0 0,1 1-16 0,8 2 0 0,-9-2 48 15,9 2 16-15,-9-1 0 0,9 1 0 0,-10-1-48 0,2 1-16 16,8 0 0-16,-11 1 0 0,2-2-272 0,9 1-48 16,-9 2-16-16,9-2 0 0,-12 2-224 0,12-2 144 15,-8 1-144-15,8-1 128 0,-7 3 0 0,7-3 0 16,-9 2 0-16,9-2 0 0,0 0 96 0,0 0 16 16,-8 4 0-16,8-4 0 0,-8 8-240 0,1-2 144 15,1 1-144-15,1 2 128 0,-1 0-128 0,1 0 0 16,5-9 0-16,-6 12 0 0,0 0 0 0,3 0 128 15,0-2-128-15,-1 0 0 0,-1 0 0 0,5-10 0 16,-3 9 128-16,3-9-128 0,-1 11 128 0,0 0 0 16,1-11 0-16,0 0 0 0,0 0 32 0,2 10 0 15,-2-10 0-15,0 0 0 0,4 12-32 0,-4-12 0 0,0 0 0 0,0 0 0 16,5 8-128-16,-5-8 128 0,0 0-128 0,7 8 128 16,-7-8-128-16,6 7 0 15,-6-7 0-15,7 8 0 0,-7-8 0 0,0 0 0 0,8 8 0 0,-8-8 0 16,0 0 0-16,10 8 0 0,-1-3 0 0,-9-5 0 15,0 0 0-15,11 5 0 0,-11-5 0 0,10 6 0 16,-10-6 0-16,12 3 0 0,-3 0 0 0,-9-3 128 16,13 0-128-16,-3 1 128 0,1-3-128 0,-11 2 128 15,13-2 0-15,-3 1-128 0,-10 1 192 0,12-2-64 16,1-2-128-16,-1 1 160 0,0-1-160 0,-3 2 160 16,-9 2-160-16,11-7 0 0,0 2 144 0,-2 0-144 15,-1-2 0-15,1 2 144 0,3 0-144 0,-12 5 0 16,5-10 208-16,3 4-64 0,3-1-16 0,0 2 0 15,-3-1-128-15,0 1 192 0,-8 5-192 0,10-7 192 0,0 3-192 16,-10 4 0-16,0 0 0 0,8-6 128 0,-8 6-128 0,8-6 0 16,-8 6 0-16,0 0 0 0,0 0 144 0,8-7 0 15,-6 0 0-15,-2 7 0 0,0 0 80 0,0-10 16 16,0 0 0-16,0 10 0 0,-1-10-80 0,0 1-16 16,1 1 0-16,0 8 0 0,-4-9-144 0,0 1 0 15,0 0 0-15,0 2 128 0,2-2-128 0,-2 1 0 16,-2-2 0-16,1 3 0 0,0-2 0 0,0 1 0 15,-2 1 0-15,2-1 0 0,1 2 0 0,-4 0 0 16,-3-2 0-16,0 1 0 0,6 1 0 0,-2 1 0 16,-3 0 0-16,1 1 0 0,2-1 0 0,7 4 0 15,-7-2 0-15,-3 0 0 0,0 1 0 0,10 1 0 0,-8 1 0 0,-1 3 0 16,-1-4 0-16,2 3 0 0,8-3 0 0,0 0 0 16,-12 4 0-16,3-1-176 0,9-3 176 0,-9 3-128 15,0 0 128-15,9-3 0 0,-9 1 0 0,9-1 0 16,0 0 0-16,-10 3 0 0,10-3 0 0,-7 1 0 15,7-1 0-15,0 0 0 0,-12 2 0 0,12-2 0 16,0 0 0-16,0 0 0 0,0 0 0 0,-9 1 0 16,9-1 0-16,0 0 0 0,0 0 0 0,-9 2 0 15,9-2 0-15,0 0 0 0,-9 2 0 0,9-2 0 16,0 0 0-16,0 0 0 0,0 0 0 0,-10 2 0 16,10-2 0-16,0 0 0 0,-9 0 0 0,9 0 0 15,0 0 0-15,0 0 0 0,0 0 0 0,0 0 0 16,0 0 0-16,0 0 0 0,-9 0 128 0,9 0-128 15,0 0 0-15,0 0 0 0,-9-1 0 0,9 1 0 0,-8-1 0 0,8 1 0 16,0 0 0-16,0 0 0 0,-8 0 128 0,8 0-128 16,0 0 160-16,0 0-160 0,0 0 160 0,0 0-160 15,0 0 160-15,0 0-160 0,0 0 128 0,0 0-128 16,0 0 0-16,0 0 0 0,0 0 0 0,0 0 0 16,0 0 0-16,0 0 0 0,0 0 0 0,0 0 0 15,-6 9 0-15,6-9 0 0,-1 13 0 0,1-3 0 16,0-10 0-16,-2 12 0 0,1-1 0 0,1-1 0 15,1 0 0-15,-1-10 0 0,2 12 0 0,0 0 176 16,-1-2-176-16,1 1 160 0,-2 0-32 0,2 0 0 16,1 2 0-16,0-1 0 0,0-2-128 0,1 2 128 15,0 0-128-15,2-1 128 0,-3 1-128 0,1-2 0 16,0 1 0-16,0-1 0 0,-4-10 0 0,5 13 0 0,-1-2 128 16,0 1-128-16,-4-12 0 0,4 9 0 0,-4-9 144 15,0 0-144-15,3 10 0 0,-3-10 144 0,0 0-144 0,0 0 0 16,0 10 160-16,0-10-160 0,0 0 128 0,0 0-128 15,0 0 192-15,0 0-64 0,0 0 0 0,0 0 0 16,0 0 96-16,0 0 16 0,0 0 0 0,0 0 0 16,0 0-80-16,0 0-16 0,0 0 0 0,0 0 0 15,0 0-144-15,0 0 0 0,0-11 0 0,0 11 0 16,0 0 0-16,1-11 0 0,-1 11 0 0,0 0 0 16,0 0 0-16,0 0 0 0,5-7 0 0,-5 7 0 15,7-11-160-15,-7 11 160 0,10-5 0 0,-10 5-144 16,11-7 144-16,-1 3 0 0,2 2-144 0,0 1 144 15,-2-5 0-15,2 5 0 0,1 1 0 0,0-3 0 16,-2 1 0-16,1 0 0 0,-1 0 0 0,0 2 0 0,2-1 0 0,-1-1 0 16,-12 2 0-16,14 0 0 0,2 0 0 0,-2 0 0 15,-14 0 0-15,11 0 0 0,-2 0 0 0,-9 0 0 16,10 2 0-16,1-2 0 0,-11 0 0 0,10-2 0 16,-10 2 0-16,0 0 0 0,0 0 0 0,12 0 0 15,-2 3 0-15,-10-3 0 0,0 0 0 0,0 0 0 16,0 0 0-16,11 0 0 0,-11 0 0 0,0 0 0 15,0 0 0-15,8-5 0 0,-8 5 128 0,8-6-128 16,-8 6 0-16,0 0 128 0,7-9-128 0,-1 1 0 16,-2-1 144-16,-2 0-144 0,-2 0 0 0,1 0 128 15,1 0-128-15,-2-2 0 0,0 1 0 0,0-3 144 16,-2 0-144-16,1 0 0 0,-3-1 128 0,2-1-128 16,0 1 0-16,0 1 0 0,-1 0 0 0,-1-2 0 0,0 2 0 0,0 2 0 15,0 0-128-15,2 3 128 0,-1-2 0 16,-1 0-144-16,3 0 144 0,0 4 0 0,-2-5 0 0,3 5-128 15,3-1 128-15,-3 7 0 0,-3-7 0 0,3 7-128 16,-1-8 128-16,1 8 0 0,-3-7 0 0,3 7-128 16,0 0 128-16,0 0 0 0,0 0 0 0,0 0 0 15,0 0-128-15,0 0 128 0,0 0-128 0,0 0 128 16,0 0 0-16,0 0-160 0,0 0 160 0,-9 4 0 16,9-4-128-16,-9 7 128 0,0-3 0 0,9-4 0 15,-12 5 0-15,2-3 0 0,-2 2 0 0,3-1 0 16,9-3 0-16,-11 4 0 0,-3 0 0 0,1 0 0 15,3 1 0-15,-3-2 0 0,-6-1 0 0,2 1 0 16,3-2 0-16,0 2 128 0,-1 1-128 0,1-1 0 0,-2 1 0 0,2-2 0 16,0 0 0-16,-2 1 0 0,2 0 0 0,1 0 0 15,1-1 0-15,0 0 0 0,-1 1 0 0,0-2 0 16,1-1 0-16,4 0 0 0,8 0 0 0,-10-1 0 16,1 1 0-16,9 0 0 0,-8-3 0 0,8 3 0 15,0 0 0-15,0 0 0 0,-6-4 0 0,6 4 0 16,0 0 0-16,0 0 0 0,0 0 0 0,0 0 0 15,0 0 0-15,0 0 0 0,0 0 0 0,0 0-128 16,0 0 128-16,0 0-160 0,0 0 160 0,6 11-128 16,3-2 128-16,-2-1-128 0,-7-8 128 0,8 12-128 15,-2-3 128-15,1 0-128 0,-7-9 128 0,6 10 0 16,-2 2 0-16,-4-12 0 0,5 9 0 0,-1 2 0 16,-4-11 0-16,3 13 0 0,-1-2 0 0,1 0 0 0,-3-11 0 15,1 11 0-15,1 0 0 0,-1 1 0 0,-1-3 0 0,0 0 0 16,0-9 0-16,1 12 0 0,1-2 0 0,-2 0 0 15,0-10 0-15,-2 11 0 0,2-11 0 0,0 0 0 16,0 0 0-16,0 0 128 0,3 9-128 0,-3-9 128 16,0 0-128-16,0 0 0 0,0 0 0 0,0 0 0 15,0 0 0-15,0 0 128 0,9-5-128 0,-1 0 128 16,-8 5-128-16,9-8 0 0,-3-4 0 0,2 0 128 16,0-1-128-16,0 2 0 0,0-3 0 0,-2 1 0 15,1-1 0-15,1 1 0 0,-1 0 0 0,1 0 0 16,-3 0 0-16,2 1 0 0,-1 0 0 0,0 3 0 15,-2 0 0-15,-4 9 0 0,7-8 0 0,0 1-128 16,-7 7 128-16,0 0-128 0,0 0 128 0,10-4-128 0,-10 4 128 16,0 0-128-16,11 0 128 0,-11 0-128 0,13 5 128 0,-13-5-128 15,6 9 128-15,1 1-128 0,2-2 128 0,-2 1 0 16,-7-9 0-16,2 13 0 0,-1-2 0 0,-1-1 0 16,-1 2 0-16,0-2 0 0,1-10 0 0,0 0 0 15,-1 11 0-15,1-11 0 0,-8 10 0 0,2-1 0 16,6-9 0-16,0 0 0 0,0 0 0 0,0 0 144 15,0 0-144-15,0 0 0 0,-5 7 144 0,5-7-144 16,0 0 0-16,0 0 144 0,0 0-144 0,0 0 0 16,0 0 0-16,0 0 0 0,0 0 0 0,0 0 0 15,0 0 0-15,0 0 0 0,0 0 0 0,-1-12 0 16,1 12 0-16,3-10 0 0,-2-1 0 0,1 2 0 16,4 0 0-16,-1 1 0 0,-1 0 0 0,2-1 0 15,3 0 0-15,-2 1 0 0,-7 8 0 0,5-9 0 16,3 1 0-16,-8 8 0 0,5-6 0 0,-5 6 0 0,0 0 0 0,8-7 0 15,-8 7 0-15,8-5 0 0,-8 5 0 0,0 0 0 16,10-4 0-16,-10 4 0 0,0 0-144 0,0 0 144 16,0 0 0-16,11 4 0 0,-11-4-128 0,0 0 128 15,0 0 0-15,0 0 0 0,5 8 0 0,-5-8 0 16,0 0 0-16,-1 10 0 0,1-10 0 0,-7 11 0 16,-5-5 0-16,5 1 0 0,7-7 0 0,-8 6 0 15,-3 1 0-15,5-3 0 0,6-4 0 0,-8 8 0 16,1 1 0-16,0-3 0 0,-2 0 0 0,9-6 0 15,-7 6 0-15,7-6 0 0,-12 4 0 0,12-4 0 16,0 0 0-16,0 0 0 0,0 0 0 0,0 0 0 16,0 0 0-16,0 0 128 0,0 0-128 0,0 0 0 15,-9 1 0-15,9-1 0 0,0 0 0 0,0 0 0 0,0 0 0 0,0 0 0 16,0 0 0-16,0 0-160 0,0 0 160 0,0 0 0 16,0 0 0-16,0 0 0 0,0 0 0 15,0 0 0-15,0 0 0 0,0 0-128 0,11-1 128 0,-11 1 0 16,0 0 0-16,13-3 0 0,2 2 0 0,-2 0 0 15,-13 1 0-15,15-2 0 0,0-1 0 0,0 1-128 16,0 1 128-16,-2 1 0 0,-1 0 0 0,0 1 0 16,-2-2 0-16,-10 1-128 0,12 0 128 0,-12 0 0 15,0 0 0-15,0 0 0 0,9 4 0 0,-9-4 0 16,0 0-144-16,0 0 144 0,0 0 0 0,-3 9 0 16,-4-1-144-16,-1-2 144 0,0 0 0 0,-1-3 0 15,-2 0 0-15,1 1 0 0,1 0 0 0,-3 0 0 0,-2-2 144 0,1 1-144 16,2 0 0-16,1-2 0 15,-2 2 0-15,0 0 0 0,-1 0 0 0,4 1 0 0,9-4 0 0,-8 4 0 16,1-2 0-16,7-2 0 0,0 0-144 0,0 0 144 16,0 0 0-16,0 0 0 0,0 0 0 0,0 0 0 15,0 0 0-15,0 0 0 0,0 0 0 0,0 0 0 16,0 0 0-16,0 0 0 0,0 0 0 0,0 0 0 16,0 0 0-16,0 0 0 0,0 0 0 0,2-7 0 15,5 0 128-15,-1-1-128 0,2-2 0 0,-1 1 144 16,-1 0-144-16,3-1 0 0,4 1 0 0,-2 2 128 15,-5-1-128-15,3 1 0 0,3 1 0 0,0 0 0 16,-3 1 0-16,-9 5 0 0,0 0 0 0,0 0 0 16,0 0 0-16,0 0 0 0,0 0 0 0,0 0 0 15,0 0 0-15,0 0 0 0,0 0 0 0,0 0 0 0,0 0 0 0,0 0 0 16,0 0 0-16,0 0 0 0,0 0 192 0,0 0 16 16,-13 5 0-16,1-1 0 0,2-1-32 0,-1 0-16 15,2-1 0-15,-1 0 0 0,-3-1-160 0,2 1 0 16,2 1 0-16,-1 1 0 0,-3-3 0 0,1 2 0 15,0-1 0-15,0 2-176 0,-1-1-96 0,2 2-32 16,-1 2 0-16,2 1 0 16,-1-1-1040-16,2 2-192 0,-3 1-64 0,6 0-11520 15,3 2-2304-15</inkml:trace>
  <inkml:trace contextRef="#ctx0" brushRef="#br3" timeOffset="-62344.65">5370 13431 11807 0,'0'0'256'0,"0"0"48"0,0 0 16 0,0 0 16 0,0 0-336 0,0 0 0 15,-1-7 0-15,1 7 0 0,0 0 128 0,0 0-128 16,-6-11 160-16,1 5-160 0,5 6 128 0,-6-6-128 0,-2 3 0 0,8 3 144 16,-9-3-144-16,0 2-176 0,-2 1 48 0,1 1 0 15,-2 2 128-15,0-1 256 0,-1 2-64 0,-1-1-16 16,-2 1-176-16,2 1 0 0,0 0 0 0,-3-1 0 15,-2-1 272-15,3-1 32 0,0 2 0 0,-5-4 0 16,-5 0 1424-16,0 1 304 0,0 1 48 0,5-1 16 16,4 2-416-16,-1-3-80 0,-3-3 0 0,3 6-16 15,1-2-720-15,0 2-144 0,-3-1-16 0,2-1-16 16,1 5-560-16,-1-4-128 0,-3 2 0 0,0-1 0 16,-1 1 0-16,0 1-192 0,-2 0 32 0,-1 2 16 15,-1-3-64-15,2 1-16 0,-1 0 0 0,-6 1 0 16,-10-2 224-16,7 2 0 0,8-4 0 0,5 2 0 0,3 3 368 15,1-6-48-15,-1-1 0 0,5 0 0 0,4 1 64 16,0 1 0-16,-1-5 0 0,10 3 0 0,0 0-96 0,0 0-16 16,0 0 0-16,0 0 0 0,0 0-128 0,0 0-16 15,0 0-128-15,0 0 192 0,0 0-192 0,0 0-128 16,11 4 128-16,-1 1-208 0,1 0-32 0,2-1 0 16,1 0 0-16,0-1 0 0,-1-3 80 0,11 1 16 15,11 2 0-15,-1-3 0 0,-5 0 144 0,-1 0 0 16,0 0 0-16,-1 0 0 0,1 0 0 0,-1 0 0 15,-1 0 0-15,0-4 0 0,0-1 0 0,4 1 0 16,1-2 0-16,3-1 0 0,3-3 0 0,8 3 0 16,11 0 0-16,-2 1 0 0,-7-1 0 0,-4 1 0 15,-4 2 0-15,-1-2 0 0,-4 5 224 0,-2-3-32 0,0 2 0 16,-1-4 0-16,0 4-16 0,0-2-16 0,-1 0 0 0,8-1 0 16,7 0-160-16,-4 1 0 0,-6-2 0 0,-2 1 128 15,-4-1-128-15,-1-2 0 0,-4 0-192 0,-3 1 192 16,-3 1-320-16,-2-1 64 0,-3 0 16 0,-2 0 0 15,-1 2 64-15,-4 0 16 0,-1-3 0 0,-5 8 0 16,0 0 160-16,0 0-128 0,0-9 128 0,0 9-128 16,0 0 128-16,-6-5 144 0,-2 1-16 0,-1 1-128 15,-2 2 352-15,0 1-32 0,-5 0-16 0,2 1 0 16,1 0-80-16,-2-1-16 0,-2-1 0 0,-2 1 0 16,-2 1-16-16,-6 1 0 0,-9-1 0 0,1 2 0 15,1-1-192-15,3 2 0 0,4-1 128 0,-2 1-128 16,-2 2 0-16,1-3 0 0,1 1 0 0,2 0 0 0,-2 1 0 15,-1 0 0-15,-3-1 0 0,-1 1 0 16,-1 2 0-16,-6-4 0 0,-8 4 0 0,6 1-160 0,5 0 160 0,2 2 0 16,-1-3 0-16,4-1 0 0,3 1 0 0,1-3 0 15,0 1 0-15,3 0 0 0,0-1 0 0,1 1 0 16,2-1 0-16,1 1 0 0,-2-1 0 0,2-1 0 16,1-1 128-16,2 2-128 0,-1-2 128 0,-3 1-128 15,-5 1 160-15,5 2-160 0,4-5 208 0,5 2-48 16,4-1-16-16,10-2 0 0,-8 7-144 0,8-7 0 15,0 0 0-15,0 0 128 0,0 0-128 0,0 0 0 16,0 0 0-16,8 10 0 16,2-2-528-16,10-2-48 0,10 0 0 0,0-5 0 0,-3 0 576 0,2-1 0 15,1 0 160-15,0-1-32 0,-3 0-128 0,4-2-208 0,2-1 48 16,1-1 16-16,0 0 144 0,4-2 0 0,5 2-144 16,6-2 144-16,7 1 0 0,-1-1 0 0,-4 1 0 0,-4 2 0 15,-3-1 0-15,-2-2 0 0,-3 1 0 0,0-1 0 16,-1 2 0-16,0-2 0 0,-3 0 144 0,8 0-144 15,6 2 0-15,-4 0 128 0,-8-2-128 0,-1 3 0 16,-5 2 0-16,-4 0 0 0,-3 1 0 0,-3-2 0 16,-4-2 160-16,-2 0-32 0,-2 4-128 0,-2-2 192 15,-11 3 32-15,0 0 0 0,0 0 0 0,0 0 0 16,0 0 96-16,2-6 32 0,-2 6 0 0,0 0 0 16,-9-10 32-16,-1 5 16 0,-3 1 0 0,-2 0 0 15,-2 3-160-15,-2 1-48 0,-6-2 0 0,-5 2 0 16,-8 2-192-16,-1 1 0 0,-2 2 128 0,1 0-128 15,4 0 0-15,1 1 0 0,0 0 0 0,-1-2 0 16,1 1 0-16,-1 0 0 0,-1 2 0 0,-1 2 0 0,-2-1 0 16,-8 4 0-16,-10-2-192 0,2 4 192 15,3 2-1600-15,3 1-224 0,3 1-32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20:21:00.3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4855 11399 9151 0,'0'0'400'0,"0"0"96"0,0 0-496 0,0 0 0 16,0 0 0-16,0 0 0 0,0 0 688 0,0 0 32 15,0 0 16-15,0 0 0 0,0 0 96 0,0 0 32 16,0 0 0-16,0 0 0 0,-6-8 16 0,6 8 0 15,0 0 0-15,0 0 0 0,-8-8-112 0,1 2 0 16,7 6-16-16,0 0 0 0,0 0-224 0,-5-7-32 16,5 7-16-16,0 0 0 0,0 0-144 0,0 0-16 0,0 0-16 15,0 0 0-15,0 0 256 0,0 0 672 16,0 0-608-16,0 0 0 0,0 0 0 0,0 0 0 0,0 0 0 16,0 0 0-16,0 0 0 0,0 0 0 15,0 0 0-15,0 0-240 0,0 0-64 0,0 0 0 0,0 0 0 16,0 0 48-16,0 0 0 0,0 0 0 0,0 0 0 15,0 0-48-15,0 0 0 0,0 0 0 0,0 0 0 16,0 0-16-16,0 0-16 0,0 0 0 0,0 0 0 16,0 0-160-16,0 0-128 0,0 0 192 0,-1 8-192 15,1-8 144-15,0 0-144 0,0 0 0 0,0 0 144 16,1 8-144-16,-1-8 160 0,0 0-160 0,0 0 160 16,3 8-32-16,-3-8-128 0,0 0 192 0,0 9-64 15,0-9 32-15,2 9 0 0,-2-9 0 0,0 0 0 16,-1 10 0-16,1-10 0 0,0 0 0 0,1 13 0 15,-1-5-160-15,0-8 160 0,0 0-160 0,0 0 160 0,0 13-160 0,1-2 0 16,-1-11 0-16,0 0 0 0,4 13 128 0,-2-1-128 16,-1-2 0-16,0 0 128 0,-1-10-128 0,0 0 0 15,-1 13 0-15,0 0 0 0,3 1 0 0,0-5 0 16,-2-9 0-16,-2 11 0 0,2-11 0 0,-1 13 0 16,0-2 0-16,-1 6 0 0,1 8 0 0,1-8 0 15,0-7 0-15,-3-1 128 0,3-9-128 0,0 0 0 16,0 9 0-16,0-1 0 0,0-8 0 0,0 0 0 15,0 0 0-15,0 0 0 0,0 0 0 0,0 0 0 16,0 0 0-16,0 0 0 0,0 0 0 0,0 0-176 16,0 0 16-16,0 0 0 15,0 0-816-15,0 0-176 0,0 0-16 0,0 0-16 16,0 0-2192-16,0 0-432 0,0 0-96 0</inkml:trace>
  <inkml:trace contextRef="#ctx0" brushRef="#br0" timeOffset="802.02">4924 11529 2751 0,'0'0'256'0,"0"0"-256"0,0 0 0 0,8-6 0 15,0 1 928-15,-8 5 144 0,0 0 16 0,0 0 16 0,9-6-880 0,-9 6-224 16,0 0 0-16,0 0 0 0,6-6 0 0,-6 6 0 16,0 0 0-16,0 0 0 0,0 0 368 0,0 0 16 15,0 0 16-15,0 0 0 0,-3-11 896 0,3 11 176 16,0 0 48-16,0 0 0 0,-6-9-496 0,2 3-80 16,4 6-32-16,0 0 0 0,-4-8-272 0,4 8-48 15,0 0-16-15,0 0 0 0,0 0-352 0,0 0-80 16,-10-5-16-16,10 5 0 0,0 0 320 0,-9-4 64 15,0 0 16-15,9 4 0 0,0 0-64 0,-11-1-16 16,2 1 0-16,9 0 0 0,-10 1-64 0,1-1-32 16,9 0 0-16,-12 3 0 0,0-3 80 0,3 1 16 15,-1 0 0-15,10-1 0 0,-12 3-112 0,2-1-16 16,0 1 0-16,1 0 0 0,0 1-64 0,0-3-32 0,-1 0 0 16,10-1 0-16,-12 4 112 0,1-3 32 0,1 1 0 0,0 2 0 15,-1-3 176-15,-1 1 32 0,1 0 16 0,-1 0 0 16,1 1-208-16,2-2-64 0,-1 1 0 0,10-2 0 15,-10 2-192-15,0 1-128 0,10-3 128 0,-9 1-128 16,9-1 0-16,0 0 128 0,0 0-128 0,0 0 0 16,0 0 144-16,0 0-144 0,0 0 192 0,0 0-192 15,0 0 192-15,0 0-64 0,-1-9 0 0,1 9-128 16,0 0 0-16,0 0 0 0,10-5 0 0,1 1 0 16,1 3 0-16,1-2 0 0,-3 2 0 0,2 1-144 15,-1 0 144-15,3 0 0 0,-1 1 0 0,0 2-128 16,0-3 128-16,0 1 0 0,-2 0 0 0,2-1 0 15,-1 0 0-15,1 0 0 0,0 0 0 0,0 0 0 0,0-1 0 16,-1 1 0-16,1 0 0 0,-1-1 0 0,-2 1 0 16,2-3 0-16,0 3 0 0,1 0 0 0,0-1 0 0,-3-1 0 15,-10 2 0-15,13-1 0 0,0 1 0 0,-13 0 0 16,0 0 0-16,12 0 0 0,0 0 0 0,-12 0 0 16,0 0 0-16,0 0 0 0,0 0 0 0,0 0 0 15,8 7 0-15,-8-7 0 0,0 0 0 0,0 0-128 16,0 0 128-16,0 0 0 0,0 0 0 0,0 0 0 15,0 0 0-15,0 0 0 0,0 0 0 0,-8 5 0 16,8-5 0-16,-9 5 0 0,9-5 0 0,-11 3 0 16,1-3 0-16,1 0 0 0,1 1 0 0,-1 0 0 15,-2-1 0-15,2 0 0 0,9 0-144 0,-10 0-48 16,-2-1-16-16,2 0 0 16,0-2-416-16,3 2-80 0,7 1 0 0,-11-3-16 15,2 0-48-15,1 2-16 0,8 1 0 0,-9-2 0 16,-1-2-352-16,10 4-64 0,-9-3-16 0,1 0 0 0</inkml:trace>
  <inkml:trace contextRef="#ctx0" brushRef="#br0" timeOffset="6389.5">5512 15425 2751 0,'0'0'256'0,"0"0"-256"15,8-9 0-15,-3 2 0 0,-5 7 2048 0,5-10 384 16,2 1 64-16,-7 9 0 0,0 0-1472 0,5-8-288 16,-5 8-64-16,0 0-16 0,0 0 144 0,0 0 32 15,0 0 0-15,0 0 0 0,0 0 144 0,0 0 48 16,0 0 0-16,0 0 0 0,0 0-160 0,-3-13-32 15,1-7 0-15,2 6 0 0,0 5-192 0,0 9-32 16,0 0-16-16,0 0 0 0,2-9 112 0,1 0 0 16,-3 9 16-16,1-10 0 0,-1 10-384 0,6-7-80 15,-4-3 0-15,0 4-16 0,-2 6-112 0,0 0 0 16,7-7-128-16,-7 7 192 0,0 0-32 0,0 0-16 16,0 0 0-16,0 0 0 0,0 0 64 0,0 0 16 0,0 0 0 0,0 0 0 15,0 0-224-15,0 0 128 0,0 0-128 0,0 0 0 16,0 0 0-16,0 0 0 0,0 0 0 0,0 0 0 15,7 12 0-15,-7-12 0 0,0 9 0 0,1 7 0 16,3 5 128-16,-3-2-128 0,-1-4 0 0,-2-2 144 16,-1-3 80-16,2 3 16 0,1 0 0 0,-4 0 0 15,-5 2 16-15,4 0 16 0,3-2 0 0,-2 2 0 16,-3-2-48-16,1-2-16 0,4 0 0 0,-1-1 0 16,-3 1-64-16,2-1-16 0,4-10 0 0,-3 11 0 15,3-11 0-15,-5 11 0 0,-2 1 0 0,2 0 0 16,5-12-128-16,-6 9 0 0,-3 1 144 0,2 1-144 15,3-2 0-15,-1 1 0 0,-2-3 0 0,1-1 0 16,6-6-128-16,-7 9 128 0,7-9-128 0,0 0 128 16,-5 8-256-16,5-8 16 0,0 0 16 0,0 0 0 15,0 0-368-15,0 0-80 0,0 0-16 0,0 0 0 16,0 0-1696-16,0 0-352 0,0 0-64 0,0 0-16 0</inkml:trace>
  <inkml:trace contextRef="#ctx0" brushRef="#br0" timeOffset="6853.77">5379 15491 11455 0,'0'0'256'0,"0"0"48"0,0 0 16 0,0 0 0 0,0 0-320 0,0 0 0 0,-9 7 0 0,9-7 0 16,0 0 448-16,0 0 16 0,0 0 16 0,0 0 0 15,0 0 624-15,0 0 128 0,0 0 32 0,0 0 0 16,0 0-560-16,0 0-96 0,0 0-32 0,0 0 0 15,0 0 304-15,0 0 48 0,0 0 16 0,0 0 0 16,0 0-112-16,0 0 0 0,0 0-16 0,0 0 0 16,0 0-224-16,0 0-32 0,0 0-16 0,0 0 0 0,13 5-384 0,-3 0-160 15,-10-5 128-15,10 6-128 0,-3-1 160 0,1-3-160 16,-8-2 192-16,12 2-192 0,-2-2 192 0,3 0-192 16,-1-3 192-16,0 2-192 0,-2-3 528 0,2 1 0 15,2 1 0-15,-1-1 0 0,-2 2-304 0,7-1-64 16,11 1-16-16,-6 1 0 0,-6 0 160 0,-2 3 16 15,-4-1 16-15,1 2 0 0,0-1-336 0,-2 1 0 16,-10-4 0-16,11 8 0 16,-1-1-576-16,-1 0-48 0,-9-7 0 0,11 8-8624 15,-11-8-1728-15</inkml:trace>
  <inkml:trace contextRef="#ctx0" brushRef="#br0" timeOffset="13531.17">19144 7899 21359 0,'0'0'944'0,"0"0"208"0,0 0-928 0,0 0-224 16,0 0 0-16,0 0 0 0,0 0 2080 0,0 0 368 16,-9 0 80-16,9 0 16 0,0 0-1360 0,-15 3-272 15,-4 0-48-15,4 1-16 0,6 2-384 0,0 1-80 16,0-4 0-16,0 0-16 0,-2 3-48 0,1 3 0 15,-3 6 0-15,0-3 0 0,-1-5-192 0,-2-2-128 16,-2 1 160-16,-1-3-160 0,1 1 0 0,0-4 128 16,-2 0-128-16,1 0 0 0,-1-3 128 0,1-7 0 15,-3-11-128-15,1 5 192 0,-1 6-192 0,-2 1 0 16,-1 1 0-16,-1 2 0 0,-1 0 0 0,-6 1 320 16,-6-1-32-16,0 0-16 0,1 2 320 0,3 2 64 15,1-2 16-15,2 0 0 0,-2 4-176 0,0-1-48 0,0 1 0 0,-1 2 0 16,-2 1-112-16,-1-2-16 0,-3 2-16 0,-8 1 0 15,-5-2-32-15,-1 1 0 0,3-2 0 0,2 1 0 16,5-1-80-16,2 0 0 0,0-1-16 0,0 0 0 16,-3 0-16-16,-2 0 0 0,-3 0 0 0,-7-2 0 15,-5-2 64-15,3 0 16 0,4-1 0 0,2 2 0 16,1-4 0-16,-1 4 0 0,-3 0 0 0,-11-1 0 16,-12 1 80-16,6 2 32 0,4 0 0 0,3 1 0 15,3 2-352-15,-2 2 144 0,-4 0-144 0,-7 1 0 16,-8-3 368-16,7-1-48 0,6 3 0 0,4-4 0 15,2 0-320-15,-7 0-128 0,-9 3 0 0,2-3 0 16,4-2 320-16,6 1 80 0,5-3 16 0,1 1 0 16,0 0-288-16,-9 0 0 0,-10 0 128 0,2-1-128 0,3-1 0 0,4 1 0 15,4 0 0-15,-2 2 0 0,-5 0 128 0,-6 0-128 16,-7-2 0-16,7 0 0 0,8 1 0 0,2-2 0 16,-1 1 0-16,-7 0 0 0,-7 0 0 0,3 1 0 15,5 0 0-15,6-2 0 0,4 1 0 0,-10 1 0 16,-9-1 0-16,3 0 0 0,4 2 0 0,7-1 0 15,7-1 0-15,-1 0 0 0,1 0 0 0,-8 1 0 16,-8 0 0-16,4-1 0 0,7-1 0 0,4 1 0 16,4 0 0-16,-2 0 0 0,-3 0 0 0,-8 2 0 15,-7-2 0-15,5 2 0 0,9 4 0 0,3-4 0 16,1 0 0-16,-7 0 0 0,-11 2 0 0,4-2 0 16,3 2 0-16,7 0 0 0,5 2 0 0,1-2 0 15,-3 0 0-15,-6 0 0 0,-9 0 0 0,6 0 0 0,9 0 0 16,4 0 0-16,3 0 0 0,-2 0 0 0,-1 0 0 15,-7-2 0-15,-10 2 0 0,6 0 0 0,8 2 0 0,4 0 0 16,3-2 0-16,0 0 0 0,-2 0 0 0,-9 2 0 16,-10 2 0-16,7-1 0 0,6-2 0 0,6 2 0 15,3-1 0-15,0 1 0 0,-2-2 0 0,-8-1 0 16,-11 0 0-16,6 3 0 0,6-3 0 0,6 0 0 16,4 0 0-16,0 0 0 0,0 0 0 0,-7-3 0 15,-12 2 0-15,7 1 0 0,5 0 0 0,5-1 0 16,2 1 0-16,4 1 0 0,-1 0 0 0,-9-1 0 15,-10-1 0-15,2 0 0 0,5-1 0 0,5 2 0 16,3 0 128-16,3 0-128 0,0 0 0 0,-3 0 0 16,-2 2 0-16,-9-1 0 0,-11 0 0 0,8 2 0 0,8-2 0 15,2 2 0-15,2 1 0 0,-8-2 0 0,-10 1 0 0,1-2 0 16,1 2 0-16,6-1 0 0,3 1 0 0,3 0 208 16,1 1-16-16,-8-2 0 0,-10 1-192 0,5-1-256 15,5-2 48-15,3 0 16 0,4 0 192 0,1-1 256 16,0 0-48-16,-9-1-16 0,-10 1-192 0,5 1-240 15,6-1 48-15,4 1 16 0,4 0 368 0,-4 0 80 16,-3 0 16-16,-9 1 0 0,-7 0-480 0,5 2-80 16,6-2-32-16,3 2 0 0,0 1 304 0,-9 0 0 15,-9 0 0-15,3-2 0 0,9 1-128 0,5-2 128 16,3 1 0-16,-8 0 0 0,-11-2-304 0,5 1 48 16,5 1 16-16,7-2 0 0,3-2 240 0,1 1 208 15,2 1-32-15,-7 0-16 0,-12 0-160 0,5 1 0 0,6 1 0 16,7 0 0-16,6 1 0 0,-1 0 0 0,-1-1 0 0,-7 1 0 15,-6-1 0-15,3 1 0 0,5-2 0 0,5 2 0 16,5 3-320-16,1-2 48 0,-2 2 16 0,-8-3 0 16,-9-1 400-16,7 0 96 0,7 2 16 0,6-1 0 15,3-3-416-15,3 0-80 0,5-3-16 0,0 3 0 16,0 0 384-16,-3 0 80 0,-5-2 16 0,2-1 0 16,4-2-224-16,4 2 0 0,3 1 0 0,3-1 0 15,4 0 0-15,3-2 0 0,0 1 0 0,2 3 0 16,0 1 176-16,2-1-176 0,-2-1 192 0,2 2-192 15,0 0 192-15,-5 2-192 0,-3-1 192 0,1 3-192 16,2 0 144-16,4-2-144 0,5 1 0 0,1 1 144 16,-3 0-144-16,5 1 0 0,5 3 0 0,0-2 0 0,0 1 0 15,2-1 0-15,2 1 0 0,1 0 0 16,-2 0 0-16,0 9 0 0,2 9 0 0,0-4 0 0,0-6 0 0,1 1 0 16,0 0 0-16,0 0 0 0,1 0 0 0,0 0 0 15,1 2 0-15,-1 0 0 0,0 3 0 0,0 0 0 16,0 1 0-16,0 2 0 0,-1 0 0 0,1 2 0 15,1 1 0-15,-1 1 0 0,-3 5 0 0,2 1 0 16,0 4 0-16,1 5 128 0,2 2-128 0,-1 2 0 16,-1-4 144-16,3 0-144 0,1 0 0 0,0-2 128 15,-3 0-128-15,1 5 0 0,2 0 0 0,1 6 0 16,-3 4 0-16,2 0 128 0,1-3-128 0,-1 1 0 16,0 2 0-16,1-7 0 0,0 1 0 0,-3 1 0 15,-6 1 0-15,2 5 0 0,2 8 0 0,4-5 0 16,3-1 0-16,-2-3 0 0,-1-1 0 0,8-3 0 0,8-1 0 15,-2 2 0-15,-3 2 128 0,-1 5-128 0,2 1 160 0,0 1-160 16,0-6 192-16,0-2-48 0,1-3-16 0,0 0 0 16,0-1 144-16,0 1 32 0,-1-1 0 0,-1 5 0 15,0 5-448-15,-1-3-96 0,-3-4-16 0,3-4 0 16,-4-3 256-16,1-2 0 0,-1 0 0 0,0 1 0 16,-4 0 0-16,2 5 0 0,2 3 0 0,-1-2 0 15,0-5 0-15,2-3 0 0,0-3 128 0,-1-2-128 16,1-1 0-16,1-4 0 0,0-3 0 0,0 2 0 15,-1-4 128-15,1 1-128 0,0-2 0 0,0 1 0 16,0-3 0-16,-3 6 0 0,1 5 128 0,0-3-128 16,1-7 0-16,0-1 0 0,-2-4 128 0,0 0-128 0,0-4 128 0,1 2-128 15,-2-5 144-15,0 2-144 0,-2-2 176 0,1 2-176 16,0-3 192-16,0 0-192 0,-2-2 128 0,0-1-128 16,2 2 0-16,1-2 0 0,-3-2 0 0,1 1 0 15,2-9 0-15,0 11 0 0,0-11 0 0,0 11 0 16,0-11 0-16,0 12 0 0,0-2 176 0,0-10-32 15,1 12 0-15,0 0 0 0,2-2-336 0,0 1-80 16,-3-11-16-16,2 13 0 0,1-1 464 0,-1-1 80 16,1 0 32-16,-3-11 0 0,1 13-288 0,2-2 0 15,-3-11-208-15,4 14 80 0,-4-14 128 0,4 14 0 16,0-4 0-16,-2 7 0 0,1 4 0 0,0-3 0 16,0-6 0-16,0-1 0 0,-2 0 0 0,2 0-208 15,-3-11 16-15,0 0 16 0,5 14 176 0,2-2 0 16,-2 1 0-16,1-4 0 0,2-1 0 0,0 0 0 0,-1-1 0 15,2 0 0-15,1-1 128 0,2 0 48 0,0-1 16 0,1-1 0 16,0 0-192-16,2 0 0 0,4-2 0 0,-1 2 128 16,0-1-128-16,4-1 0 0,4 1 0 0,4 0 0 15,4-1 0-15,-1 1 0 0,-2-1 128 16,-1 2-128-16,-1-1 0 0,-1 1 0 0,1 0 0 0,0 0 0 16,-1-2 0-16,2 1 0 0,0-3 0 0,4 0 0 15,4-4 0-15,0 1 0 0,1-1 0 0,8 2 0 16,9-3 0-16,-4 1 0 0,-6 0 0 0,-3 1 128 15,-1 2-128-15,-2 0 192 0,-1-3-192 0,0 0 192 16,0 0-192-16,6 0 0 0,4 1-192 0,5-1 192 16,3 3 0-16,-2 1 0 0,-6 1 0 0,-2 3 0 15,-4-2-128-15,-1 0 128 0,0-2 0 0,1 0 0 0,0-1 0 0,9 0 0 16,8 1 0-16,-1 0 0 0,-5 1 0 0,-3 3 0 16,-3-2 0-16,-2 2 0 0,0-6 0 0,1 0 0 15,1 0 0-15,9-1 0 0,11-1 0 0,-3 4 0 16,-4 0 0-16,-3 0 0 0,-5 0 0 0,-2 0 0 15,-1-2 0-15,0-1 0 0,5-1 0 0,7 2 0 16,9-1 0-16,-3 3 0 0,-7 1 0 0,-3-1 0 16,-5 0 0-16,1 0 0 0,-2-1 0 0,9 0 0 15,9-2 0-15,-1 2 0 0,-2 1 0 0,-4 1 128 16,-5 0-128-16,0-1 192 0,-1-1-192 0,3-2 0 16,4 1-192-16,5 2 192 0,5 0 0 0,-3 0 288 15,-9 0-32-15,-2 0 0 0,-1 0-384 0,3-4-96 16,5 1-16-16,6-1 0 0,8 2 240 0,-7 2 0 15,-5 2 0-15,-2-3 0 0,-3-4 0 0,9 2 0 0,6-3 0 0,-2 4 0 16,-3 5 0-16,-5 0 0 0,-5-1 0 0,-1-2 0 16,-1 0 0-16,9-2 0 0,8 0 0 15,-2 2 0-15,-5 4 0 0,-6 0 0 0,-4 0 0 0,-1-1 0 16,0-3 0-16,8 0 0 0,8 2 0 0,-4 1 0 16,-5 2 0-16,-4 0 0 0,-3 1 0 0,-1-3 0 15,1-3 0-15,10 0 0 0,10-1 0 0,-3 2 0 16,-6 3 0-16,-6 0 0 0,-5-4 0 0,-1 2 0 15,0-4 0-15,8 0 0 0,6 2 0 0,-3 0 0 16,-5 2 0-16,-3 0 0 0,-7 3 0 0,-3-5 0 16,0 0 0-16,1-4 0 0,2 1 0 0,7 1 0 15,7 0 0-15,-3 2 0 0,-7 2 0 0,-5-2 0 16,-5-2 0-16,1 1 0 0,0-3 0 0,1 0 0 0,2 0 128 0,4 2-128 16,6 0 0-16,-4 2 0 0,-9 0 208 0,-3 2-16 15,-5-2 0-15,-1 0 0 0,-3-3-192 0,2 2-256 16,2-3 48-16,5 1 16 0,5 1 192 0,-2 2 0 15,-5 2 0-15,-3 0 0 0,-3 0 0 0,-2 1 256 16,-3-1-48-16,-2 1-16 0,-2-2-192 0,-1-1-256 16,0-1 48-16,1 0 16 0,1-1 192 0,0 2 256 15,1-1-48-15,5 1-16 0,5 1-192 0,-4 2-256 16,-5 0 48-16,-3-1 16 0,-2 2 192 0,-1 1 0 16,-3 2 0-16,-3-2 0 0,-1 2 0 0,0-2 0 15,-1 0 0-15,-2 0 0 0,-1-1 0 0,1 0 0 16,0 1 0-16,2-2 0 0,-3 1 0 0,1 1 0 0,-1 0 0 15,3-1 0-15,-1 0 0 0,1 1 0 16,-3-2 0-16,3 1 0 0,7 0 0 0,-4 0 0 0,-5 1 0 0,0 1 0 16,1 1 0-16,-4-1 0 0,0 1 0 0,-2-1 0 15,-1 2 0-15,1 0 0 0,-2 1 0 0,0 0 0 16,-2 2 0-16,-1-1 0 0,-1 1 0 0,0-2 0 16,0 1 0-16,-2 2 0 0,0-2 0 0,0 3 0 15,2-1 0-15,-2 1 0 0,0-1 0 0,0 1 0 16,1 0 0-16,-1 7 0 0,0 7 0 0,1-2 0 15,1-6 256-15,0-1-16 0,-1 1 0 0,-1-2 0 16,0-2-400-16,1 2-80 0,-1 0-16 0,0-1 0 16,0-1 400-16,-1 2 80 0,1-2 16 0,-1 0 0 15,-1 0-240-15,1-1 0 0,-2 2 0 0,1-2 0 16,-3-1-144-16,1 1-80 0,2 0-16 0,-2-3 0 16,-1 4 240-16,0-2 0 0,0 0 0 0,0 1 0 0,-1-4 0 0,1 2 0 15,0-12 0-15,0 16 0 0,1-3 160 0,-1-13-160 16,2 15 128-16,-1 0-128 0,0-1 0 0,3 4 0 15,-1 7 128-15,-1-4-128 0,0-5 0 0,0-2 0 16,1-1 0-16,-1-4 0 0,-2-9 0 0,3 12 0 16,-3-12 128-16,4 12-128 0,0-1 0 0,-4-11 0 15,5 10 0-15,-5-10 128 0,5 10-128 0,1-1 0 16,-6-9 0-16,0 0 0 0,6 11 0 0,1-5 0 16,-7-6 128-16,10 5-128 0,-1 0 416 0,-1-1 48 15,-8-4 16-15,12 6 0 16,1-4-736-16,0 2-128 0,-1-4-48 0,1 1 0 0,0 1 432 0,5 2 0 15,7-2 0-15,-2 1 0 0,-1-1 0 0,0 2 0 0,-1 2 0 16,1-3 0-16,1 1 0 0,-1 2 0 0,0-2 0 0,0-1 0 16,2 0-336-16,0-3-48 0,1 3 0 0,1-1 0 15,2 0 608-15,2-1 112 0,2-1 32 0,6 0 0 16,4-1-368-16,6 2 0 0,4 1 0 0,-2 2 0 16,-5-4 0-16,-2 2 0 0,-1-1 0 0,0-1 0 15,-1-1 0-15,4 1 0 0,0 0 0 0,10 0 0 16,6 0 0-16,-1 1 0 0,-2 2 0 0,-6-1 0 15,-4 2 0-15,0-3 0 0,-1 5 0 0,1-5 0 16,2-1 0-16,7 1 0 0,10-1 0 0,-1 4 0 16,-2-4 0-16,-4 3 0 0,-4-1 0 0,2-2 0 15,2 0 0-15,7-1 0 0,10 1 0 0,-2 0 0 16,-5 0 0-16,-3 0 0 0,-6 1-128 0,-1-1 128 16,-2-2 0-16,10-1 0 0,9 3 0 0,-1-2 128 15,-6 0-128-15,-3 1 0 0,-6 0 0 0,0-5 0 0,2 3 0 0,9-1 0 16,8 0 0-16,-1 2 0 0,-6-2 0 0,-6 3 0 15,-3 1 0-15,0-4 0 0,3-2 0 0,7 1 0 16,9-2 0-16,-2 3 0 0,-6 1 0 0,-6 0 0 16,-6-1 0-16,3-2 128 0,3 0-128 0,8 2 0 15,6 3 0-15,-7-1 0 0,-8 1 0 0,-6-2 0 16,-2 0 0-16,1-1 0 0,5-2 0 0,4 4 0 16,4-1 0-16,-5 2 0 0,-7 2 0 0,-5 1 0 15,-4-1 0-15,0-1 0 0,-1-1 0 0,8 2 0 16,5 3 0-16,-3 0 0 0,-3 1 0 0,-5 0 0 15,-6 2 0-15,-3-2 0 0,-2 0 0 0,1-1 0 16,-3-1 0-16,4-1 0 0,0 2 0 0,5-3 0 0,1 5 0 0,-3-4 0 16,-5 2 0-16,-4 3 0 15,-4-5 0-15,-2 2 0 0,-2-1 0 0,-1-1 0 0,0 0 0 0,-3-2 0 16,-1 0 0-16,2 1 0 0,1-1 0 0,-1 0 128 16,0 0-128-16,3 0 0 0,4-1 0 0,-2 1 0 15,-6 0 0-15,-2 0 0 0,-4-2 0 0,0 2 128 16,-2-1-128-16,-2 0 0 0,-3-1 0 0,-1 1 128 15,-1 0-128-15,-1-2 0 0,-2 1 0 0,0-4 0 16,-1 1 128-16,-1 0-128 0,0-2 128 0,-1 0-128 16,1-2 128-16,0-1-128 0,-1 0 128 0,-1-2-128 15,-1-2 0-15,0 0 128 0,0-2-128 0,0 2 0 16,-1-5 0-16,-1-5 144 0,-1-10-144 0,1 1 0 16,-2 2 128-16,0 3-128 0,0 1 0 0,0-2 0 15,0 1 144-15,-2-1-144 0,0-1 0 0,-1 0 144 0,1-5-144 0,-1-2-144 16,-1-2 144-16,0-12-208 0,-1-9 208 0,1 3 0 15,0 5 0-15,0 1 0 0,0 1 256 0,2 1 112 16,-1-1 16-16,0-2 0 0,0-4-384 0,-1-8 0 16,1-10 0-16,0 4 0 0,0 6-240 0,0 1-112 15,-1 3-32-15,1-4 0 0,0-2 384 0,-1-6 0 16,0-11 0-16,0 6 0 0,1 8 240 0,1 1 112 16,-1 0 32-16,0-6 0 0,1-8-384 0,-1-1 0 15,1 7-160-15,0 3 160 0,1 5-288 0,0-1 48 16,-1-3 16-16,1-4 0 0,0-10 224 0,-1 4 0 15,0 9 0-15,-1 3 0 0,-1 2 0 0,0-6 0 16,-1-10 0-16,1 3 160 0,0 8-160 0,-1 3 0 0,-3 2 0 16,2 0 0-16,-1-2 128 0,1-7 0 0,1-4 0 15,-2 6 0-15,-1 4-128 0,3 5 128 0,-3 3-128 0,0 2 128 16,0-2-128-16,-3-3 0 0,-5-7 0 0,2 6 0 16,3 5 0-16,1 4 0 0,-1 4 0 0,2-1 0 15,0 3 0-15,1-7 0 0,-1-1 0 0,0 0 0 16,0 4 0-16,1 4 0 0,3 5 0 0,0 4 0 15,-2 2 0-15,2 4 0 0,1-1 0 0,0 1 0 16,0 2 0-16,0 1 0 0,0 0 128 0,2-3-128 16,-2-3 0-16,1 4 0 0,-1 2 0 0,2 7 0 15,-1 3 0-15,1 3 0 0,-2 6 0 0,1 2 0 16,1 2-256-16,-2 3 64 0,4 8 0 0,-7-6 16 16,7 6-2144-1,-13 3-432-15,-4 3-96 0</inkml:trace>
  <inkml:trace contextRef="#ctx0" brushRef="#br0" timeOffset="40856.18">18429 8154 21183 0,'0'0'944'0,"0"0"192"0,0 0-912 0,0 0-224 0,0 0 0 0,0-9 0 16,-1-2 560-16,1 11 64 0,0-9 16 0,0 9 0 15,-1-7-192-15,1 7-16 0,-4-10-16 0,-3 4 0 16,-1 2-240-16,1 0-48 0,-2 0-128 0,-1 2 192 16,0 0 0-16,0 1-16 0,-2-2 0 0,0 2 0 0,0-3 160 0,1 2 48 15,-4-1 0-15,1 0 0 0,0-1 384 0,-3 0 64 16,-2 1 32-16,1-1 0 0,0 0-48 16,-3 0-16-16,-2-1 0 0,-4-1 0 0,-1 4-288 0,-3 0-48 15,-5 2-16-15,-1 0 0 0,-3 4-192 0,1 2-64 16,0 0 0-16,1 1 0 0,1 0 64 0,0 0 16 15,-1-3 0-15,0 1 0 0,-2-1 112 0,-4 3 32 16,-5-2 0-16,1 0 0 0,0-1-160 0,0 2-16 16,-2 4-16-16,3-5 0 0,3 0 48 0,0-1 16 15,-2-2 0-15,-2 2 0 0,-2-1-144 0,-3 0-16 16,-5-3-128-16,2 4 192 0,0-3-192 0,4 1 176 16,4-2-176-16,1 0 160 0,1 0-160 0,-1 0 160 0,-2 0-160 0,-5 0 160 15,-6-1-160-15,0 1 0 0,2 4 0 0,0-3 0 16,2 2 0-16,3 0 0 0,1-2 0 0,-2 0 0 15,0-1 0-15,-6 0 0 0,-6 0 0 0,4 1 0 16,3 2 0-16,3 0 0 0,1-3 0 0,3-2 0 16,0 0 0-16,-3-1 0 0,-5 1 0 0,0 2 0 15,-1-3 0-15,2 2 0 0,2-2 0 0,4 3 0 16,3 1 0-16,1-2 0 0,-1-2 128 0,-1 1-128 16,-1 1 0-16,-4 1 0 0,-5-3 0 0,2 3 128 15,3 3-128-15,2-3 0 0,4 0 0 0,-1 0 0 16,3 1 0-16,-2-1 0 0,-3-1 0 0,-1-2 0 15,1 3 0-15,0 0 0 0,1 0 0 0,5 0 0 16,4-1 128-16,2-2-128 0,-1-1 0 0,2-1 128 0,-1 0-128 16,-2-1 160-16,-3 0-160 0,0 2 160 0,-3-3 96 15,2 5 0-15,4-1 16 0,2 2 0 0,0 0-144 0,3-1-128 16,3 2 192-16,1-1-192 0,-1 0 0 0,0-1 0 16,-3 0 0-16,2 1 0 0,-1 1 0 0,-1 0 0 15,-1 0 0-15,0 0 0 0,0 1 128 0,1 0-128 16,0 0 0-16,3 2 0 0,3 0 0 0,-1-1 0 15,2-2 0-15,-1 0 0 0,2-1 0 0,-1 0 0 16,-2-1 0-16,1 0 0 0,-2-1 128 0,1 1-128 16,1-1 0-16,1 2 0 0,1-1 160 0,2 1-32 15,2-2 0-15,3 2 0 0,0 0 48 0,4 0 0 16,1-3 0-16,1 2 0 0,0 1 48 0,2 1 16 16,2-4 0-16,2 3 0 0,2-1-48 0,-1 2 0 15,1-2 0-15,0 1 0 0,9 1-16 0,-9 1-16 16,0 1 0-16,9-2 0 0,-8 3-160 0,8-3 0 0,-8 4 0 15,0-1 0-15,1 1 0 0,7-4 0 0,-7 6 0 0,1-1 0 16,-2 0 0-16,8-5 0 0,-7 8 0 0,2-1 0 16,5-7 0-16,-7 12 0 0,2-5 0 0,0 1 0 15,0 0 0-15,1 0 0 0,4-8-192 0,-4 12 192 16,1-1 0-16,1 2 0 0,0-1 0 0,2 1 0 16,0 0 144-16,2 1-144 0,-2 1 160 0,1 0-160 15,0 1 0-15,2 1 128 0,-2 0-128 0,2 3 0 16,0 2 0-16,-1 1 0 0,1 3 128 0,-2 2-128 15,2-2 0-15,-1 0 128 0,0 0-128 0,-1 1 0 16,-1 1 128-16,1-1-128 0,0 2 0 0,1-3 0 16,-1 1 128-16,0 1-128 0,-1 0 0 0,3-2 0 0,1 2 128 15,-1-1-128-15,-1-2 0 0,1 3 144 0,1 4-144 0,0 0 160 16,-1 2-160-16,1 0 160 0,0 1-32 0,0 1-128 16,0-3 192-16,0 1-64 0,-1 0-128 0,-1 0 0 15,2-1 144-15,-1-1-144 0,-1 1 0 0,0 2 0 16,-1 3 0-16,0 2 128 0,-2 2 0 0,1-2 0 15,0 0 0-15,0 0 0 0,0-1-128 0,0-1 0 16,-1-3-176-16,-1 0 176 0,1 1 0 0,0 0 0 16,-1-2 0-16,0 5 0 0,-1-1 0 0,1 4 0 15,-1-3 0-15,0 1 0 0,2-1 0 0,0 2 0 16,-1-4 0-16,2 3 0 0,-1-5 0 0,1-1 0 16,0-2 0-16,0 0 0 0,0-1 0 0,1 0 0 15,1 2 0-15,-1-1 0 0,-1 3 0 0,0 3 0 16,0 0 0-16,0 1 0 0,0 0 0 0,0-2 0 15,-1-1 0-15,-1-3 0 0,1 1 128 0,-1-2-128 0,-1-2 0 0,0 2 0 16,2 0 0-16,0-2 0 0,-1-2 0 0,2-1 0 16,0 0 0-16,2 3 0 0,-1-2 0 0,2 0 0 15,-1-4 0-15,2 1 0 0,-1-4 0 0,1 1 0 16,0 2 0-16,0 0 0 0,-1-2 0 0,1 3 0 16,0-3 128-16,0 1-128 0,0-2 0 0,0 2 0 15,-1 0 0-15,-1 2 0 0,-2 0 0 0,2 1 0 16,-2 1 0-16,0 3 0 0,0 3 0 0,0-2 0 15,0-2 0-15,0 1 0 0,0 0 0 0,0-1 0 16,1 0 0-16,1 0 0 0,1-3 0 0,1-1 0 16,0-2 128-16,0 1-128 0,0-5 0 0,0 2 0 0,0-1 0 15,-1-1 0-15,0 1 0 0,1-1 0 0,-1 0 0 0,-1 0 0 16,-1-1 0-16,-1 3 0 0,2 1 128 0,-2 2-128 16,0-1 0-16,0 2 0 0,-2 0 176 0,1 1-32 15,-1 1 0-15,-1-2 0 0,0 0-144 0,1 0 128 16,-2-1-128-16,0 2 128 0,0-3-128 0,1-1 0 15,1 0 0-15,-1-1 128 0,1 0-128 0,-1-2 0 16,0 1 0-16,1-1 0 0,-1-2 0 0,2 2 0 16,1-1 128-16,1 0-128 0,0 0 0 0,1 1 0 15,0-1 0-15,1 0 0 0,-2 0 0 0,1 1 0 16,-2-1 128-16,1 0-128 0,0-1 0 0,0 1 0 16,-1 0 0-16,2 1 0 0,-1-1 0 0,0 2 0 15,-1-5 0-15,2 1 0 0,-2-1 0 0,1 1 0 16,0-2 0-16,2-1 0 0,-2 1 0 0,1-3 0 15,0 1 0-15,1 0 0 0,-3-12 0 0,2 13 0 0,2-1 128 16,-1-2-128-16,-1-1 0 0,1 1 0 0,0-2 144 0,-1 3-144 16,0 0 0-16,-2-11 0 0,1 11 0 0,1 2 128 15,1 0-128-15,-3-13 0 0,0 0 0 0,1 16 0 16,2-1 0-16,0-2 0 0,-3-13 0 0,2 15 128 16,1-2-128-16,-1-2 0 0,-2-11 0 0,0 0 0 15,0 0 0-15,3 13 0 0,-3-13 0 0,1 12 128 16,-1-12-128-16,0 0 0 0,0 0 128 0,0 0-128 15,0 0 176-15,0 0-48 0,0 0 0 0,7 9 0 16,-7-9 64-16,0 0 16 0,8 7 0 0,-8-7 0 16,9 8-208-16,0 2 0 0,-1 7-144 0,0-7 144 15,-2-3 0-15,-6-7 240 0,9 4-32 0,2 0 0 16,-2 1-208-16,0-2 0 0,0-2 0 0,1 0 0 0,1 1 0 16,2-1 0-16,1 0 0 0,5 0 0 0,3 2 0 0,0-3 0 15,-1-3 0-15,-2 3 0 0,0-1 0 0,0 0 128 16,2 0-128-16,0 1 0 0,0-3 0 0,1 0 0 15,-1-1 0-15,1 2 0 0,0-1 0 0,-1 1 128 16,0-5-128-16,1 2 0 0,1 0 0 0,3-6 0 16,1-4 128-16,4 2-128 0,3 3 0 0,4 3 0 15,5 0 0-15,-2 1 0 0,-2-1 0 0,-1 1 0 16,-3 3 0-16,-1-2 0 0,-1-4 0 0,1 2-160 16,0 1 0-16,1 0 0 0,0-2 160 0,5 3 0 15,6 1 128-15,5-2-128 0,2-2 176 0,-2 2-48 16,-3 0 0-16,-3 1 0 0,-2 0-128 0,-4 1-176 0,-1 0 48 15,0 0 0-15,-1 2 128 0,2-2 0 16,1 2 0-16,5 1 0 0,6-2 0 0,-1 3 0 0,-5 0 160 0,0 0-160 16,-5 3 0-16,-1-3 0 0,-2 1 0 0,-2 1 0 15,-1-2 0-15,5 0 0 0,1 1 0 0,8 2 0 16,7-1 0-16,-3-1 0 0,-3-1 0 0,-4 3 0 16,-2-7 0-16,-2 3 0 0,-2 0 0 0,-1 1 0 15,-2-4 144-15,2 1-16 0,1-1 0 0,4 1 0 16,3-2-128-16,4 1 0 0,5-1-192 0,-1 0 192 15,-5 1-304-15,-2-1 64 0,-4 0 16 0,-2 2 0 16,-2-2 368-16,2 1 80 0,4 3 16 0,6-2 0 16,9-1-240-16,-2 0 0 0,-3 2 0 0,-3-2 0 15,-5 1 0-15,-3-2 0 0,-1 1 0 0,-1 0 0 16,0 0 0-16,2 0 144 0,3 0-144 0,8 2 128 0,6-1-128 16,-2 0 0-16,-6 1 0 0,-3 0-176 0,-6 2 176 15,-1-2 0-15,-2 1 0 0,3-1 0 0,4 1 0 0,7 1 0 16,5-4 0-16,-3 3 0 0,-6 1 0 0,-1 0 0 15,-5 1 0-15,-2 0 0 0,-5-1-160 0,0 3 160 16,0-3-192-16,-2 0 192 0,-1 1-128 0,8 2 128 16,10-1 0-16,-4 2 0 0,-3 0 0 0,-5 2 0 15,-1-1 192-15,-4 0-48 0,-1 1-144 0,-1-3 0 16,-1 1 0-16,-1-1 0 0,1 1 0 0,-2-3-176 16,2 0 48-16,3 2 0 0,2-1 128 0,3 1 192 15,2 0-32-15,-3-2-16 0,-3-1-144 0,-4 2 0 16,-1 1 0-16,-4 1 0 0,-2-3 0 0,-1 2 0 15,-3-1 0-15,1 1 0 0,-1 1 0 0,-1-3 0 16,-1 3 0-16,0 0 0 0,0-1 0 0,2 1 0 0,2 0 0 16,1-1 0-16,-3-1 0 0,6 0 0 0,4 1 0 0,-3 0 0 15,-2-2 0-15,-4 2-304 0,-4-3 48 0,-1 1 16 16,-1-1 416-16,-2 1 80 0,-2 0 0 0,-2 2 16 16,1-3-272-16,-1 1-192 0,-11-1 16 0,10 2 16 15,-10-2 288-15,12 1 48 0,-12-1 16 0,10 0 0 16,-10 0-192-16,0 0 0 0,12-1 0 0,-12 1 128 15,9-2-128-15,-9 2 0 0,0 0 0 0,11-1 128 16,-11 1-128-16,0 0 0 0,0 0 0 0,0 0 0 16,9-5 0-16,-9 5 0 0,0 0 144 0,0 0-144 15,0 0 0-15,5-8 128 0,-5 8-128 0,0 0 0 16,2-9 0-16,-2 9 144 0,2-9-144 0,-2 0 0 16,0-1 160-16,0 0-160 0,0 1 128 0,0-1-128 0,0-1 192 15,0-1-64-15,0 1 0 0,-2-4 0 0,1 0 0 0,1-1-128 16,0-4 192-16,0 0-64 0,-1-4 224 0,0-1 32 15,-1-2 16-15,1-7 0 0,0-10-528 0,-1 3-128 16,0 4 0-16,0 3-16 0,0 0 528 0,-1 2 128 16,1 2 0-16,0 0 16 0,1-1-400 0,0 0 0 15,-1 0 0-15,2-1 0 0,0-4 0 0,0-6 0 16,0-10 0-16,2 4 0 0,-1 3-288 0,2 4 64 16,-2 2 16-16,0 2 0 0,-1 2 336 0,2 1 64 15,-2 0 0-15,1 0 16 0,-1-1-368 0,0-2-80 16,-1 0-16-16,-1-9 0 0,-2-9 512 0,3 6 112 15,-2 3 16-15,2 4 0 16,0 5-672-16,-1-3-128 0,0 4-32 0,-1-1 0 0,1 1 448 0,-2-2 0 0,0-1 0 16,1-9 0-16,1-6 0 0,0 1 0 0,2 6 0 0,2 0 0 15,-1 5 0-15,2 3 224 0,-2 1-32 0,1 3 0 16,1-1 64-16,0-2 0 0,-1 1 0 0,2-2 0 31,-1 0-576-31,1-8-96 0,0-9-32 0,0 5 0 0,-1 8 720 0,1 0 144 0,-1 7 32 0,1-1 0 16,0 1-448-16,-2-2 0 0,1 1 0 0,0 0 0 15,-1-3 0-15,0-4-320 0,-2-11 48 0,1 6 16 16,-1 5 400-16,0 2 96 0,0 1 16 0,0 4 0 16,-1 1-256-16,-1 1 0 0,1 0 0 0,1 0 0 15,-1-3 0-15,1-5 0 0,1-14 0 0,-2 4 0 16,1 5-144-16,1 5-80 0,0 5-16 0,2 2 0 16,-2 2 240-16,0 3 0 0,1-1 0 0,-1 2 0 0,0-1 0 0,-1 0 0 15,0 1 0-15,0-3 0 0,0 2-256 0,0-6 64 16,-1-7 0-16,0 5 0 0,-1 5 192 0,1 3 0 15,-1 1 0-15,-1 2 0 0,-1 4 0 0,1 2 0 16,1 2 0-16,-1-1 0 0,1-1 0 0,-1 1 0 16,0 2 0-16,1 0 0 0,-2-2 0 0,0 3 0 15,0-3 0-15,1 2 0 0,-1 1 0 0,2-1 0 16,-1 2 0-16,2-5 0 0,-2-10 256 0,2 2 112 16,1 3 16-16,0 7 0 0,-1 1-384 0,-1 4 0 15,0 0 0-15,1 2 0 0,-1 0 0 0,1 2 0 16,-2-1 0-16,2 1 0 0,-2 1 0 0,1 1 0 15,-1 1 0-15,1-2 0 0,2 10 0 0,-3-10 0 16,3 10 0-16,-3-10 0 0,1-2 0 0,2 12 0 16,-3-11 0-16,3 11-128 0,-2-12 128 0,-1 4 0 0,3 8 0 0,-3-10 0 15,1 0-256-15,2 10 0 0,-2-10-16 0,2 10 0 16,0-10 400-16,0 10 96 0,-2-11 16 0,1 2 0 16,1 9-240-16,0 0 0 0,-2-10 0 0,2 10 0 15,0 0-160-15,0 0-80 0,-1-12-16 0,1 12 0 16,0 0 256-16,-3-11 0 0,3 11 0 0,-4-7 0 15,4 7 0-15,0 0 288 0,-5-8-32 0,5 8-16 16,-6-7-400-16,0 1-80 0,6 6-16 0,0 0 0 16,-9-7 256-16,0 3 0 0,-1 0 0 0,-1 3 0 15,2-1 0-15,-1-1 0 0,-1 0 0 0,1 2 0 16,1-3 0-16,-6 2 0 0,-7-2 0 0,3 1 0 16,3 0 0-16,-1 2 0 0,-1 1 0 0,0 0 0 0,-2 1 0 15,1 2 0-15,-1 0 0 0,0 2 0 0,0 1 0 16,-1 2 0-16,0 1 0 0,-3 0 0 0,1 1-128 0,-1 0 128 15,0 0 0-15,-2 1-144 16,-2 1-848-16,-2 1-160 0,-2 0-48 0,-5 1 0 16,-5-1-1984-16,1 0-400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20:30:11.932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6568 11750 1839 0,'0'0'160'0,"0"0"-160"15,0 0 0-15,0 0 0 0,0 0 352 0,0 0 32 16,0 0 16-16,0 0 0 0,0 0 432 0,17-3 64 15,-17 3 32-15,14-6 0 0,-14 6 720 0,15-6 144 0,-15 6 16 0,0 0 16 16,0 0-96-16,14-6 0 0,0 1-16 0,-14 5 0 16,15-3-608-16,-15 3-112 0,0 0-32 0,0 0 0 15,0 0-224-15,18 3-48 0,2 4-16 0,-20-7 0 16,2-10 176-16,-2 10 48 0,3-8 0 0,-3 8 0 16,0 0-128-16,0 0-32 0,0 0 0 0,0 0 0 15,0 0-352-15,0 0-64 0,0 0 0 0,0 0-16 16,0 0-176-16,0 0-128 0,0 0 144 0,0 0-144 15,0 0 192-15,0 0-64 0,0 0-128 0,14 4 192 16,-14-4-192-16,0 0 0 0,0 0 0 0,13 7 0 16,-2-2 256-16,0 4-32 0,2 4-16 0,-2-3 0 15,-5-3 80-15,-6-7 16 0,4 8 0 0,-4-8 0 0,0 0-16 0,0 0 0 16,3 8 0-16,-1-1 0 0,-2-7-80 0,0 0-16 16,0 0 0-16,0 0 0 0,0 0 64 0,0 0 16 15,-1 8 0-15,1-8 0 0,0 0-16 0,-4 7 0 16,4-7 0-16,0 0 0 0,0 0-112 0,-2 8-16 15,2-8-128-15,0 0 192 0,0 0-192 0,-2 7 0 16,2-7 128-16,2 10-128 0,0-1 0 0,0-2 0 16,-2-7 0-16,2 11 0 0,2-2 0 0,0 3 0 15,-1-1 0-15,-1 3 0 0,1 1 0 0,-2 1 0 16,0 2 0-16,1 3 0 0,-2 4 0 0,0 1 0 16,0 2 0-16,-2 10 0 0,1 7 0 0,0-5 128 15,-1-6-128-15,2-3 0 0,-1-1 176 0,0-2-176 16,0-4 192-16,1 0-192 0,0-2 0 0,0 0-192 15,0 0 0-15,0-5 0 0,-2 0 464 0,1-1 112 0,0 1 0 0,-1-3 16 16,0 0-400-16,0 1 128 0,1-2-128 0,1-3 0 16,0-10 0-16,-4 12 0 0,3-3 0 0,-2 0 0 15,3-9 0-15,0 0-144 0,-5 9 144 0,5-9-208 32,-6 7-224-32,6-7-32 0,0 0-16 0,-7 6 0 15,1 0-256-15,6-6-48 0,-8 5-16 0,8-5 0 16,0 0-128-16,0 0-32 0,-9 0 0 0,9 0 0 15,0 0-592-15,0 0-128 0,-2-12-32 0,2 0-10704 0</inkml:trace>
  <inkml:trace contextRef="#ctx0" brushRef="#br0" timeOffset="821.29">6863 11776 7359 0,'0'0'656'0,"0"0"-528"16,0 0-128-16,0 0 0 0,-5-7 2480 0,5 7 464 15,-7-6 80-15,7 6 32 0,0 0-1776 0,0 0-368 16,0 0-64-16,0 0-16 0,0 0-192 0,5-8-64 15,-5 8 0-15,0 0 0 0,0 0 112 0,0 0 16 16,12-1 0-16,-12 1 0 0,12 1 48 0,-12-1 16 0,10 6 0 0,-2 2 0 16,0 1-64-16,-2 3-16 0,0-3 0 0,-1 4 0 15,0 2-272-15,0-1-48 0,0 2-16 0,3 3 0 16,-3-2-144-16,2 3-16 0,-1 1-16 0,2 1 0 16,1 1 80-16,-1 3 32 0,-1 0 0 0,-1 2 0 15,1-2 80-15,1 9 16 0,1 8 0 0,0-4 0 16,-1-8-160-16,0-3-32 0,-1-3 0 0,1-3 0 15,1-1-192-15,-2-3 128 0,-1-1-128 0,1 0 0 16,-2-3 128-16,0-1-128 0,0-1 0 0,2-2 0 16,-7-10 0-16,5 11 0 0,-1-2 0 0,-4-9 0 15,5 8-448-15,-5-8-64 0,0 0-32 0,0 0 0 16,0 0-2448-16,0 0-480 0</inkml:trace>
  <inkml:trace contextRef="#ctx0" brushRef="#br0" timeOffset="1157.32">6855 12301 3679 0,'0'0'320'0,"-9"-1"-320"16,1 1 0-16,8 0 0 0,-13-1 4160 0,4-1 752 15,9 2 144-15,0 0 48 0,0 0-3680 0,0 0-720 16,-9-2-160-16,9 2-32 0,-9-3-176 0,9 3-32 16,0 0-16-16,0 0 0 0,0 0 160 0,0 0 16 0,0 0 16 0,0 0 0 15,0 0-96-15,7-5-32 0,3 0 0 0,-1 1 0 16,-9 4-32-16,13-3-16 0,0-1 0 0,0 3 0 16,-1-2 80-16,1 3 0 0,0-4 16 0,1 2 0 15,0-2-208-15,2 0-64 0,-2 0 0 0,2 0 0 16,1 0-128-16,1 0 0 0,-1-2 0 0,0 2 128 15,0 1-320-15,0-2-64 0,-4 0 0 0,3 1-16 16,1 0-1616-16,-3 1-320 16,-2 1-64-16,-2 0-8800 0</inkml:trace>
  <inkml:trace contextRef="#ctx0" brushRef="#br0" timeOffset="2703.75">7152 11529 18079 0,'0'0'800'0,"0"0"160"0,-12 0-768 0,2 0-192 16,10 0 0-16,-10 2 0 0,0-4 768 0,10 2 128 16,-7-1 0-16,7 1 16 0,-9 0-416 0,9 0-96 15,-10-3-16-15,10 3 0 0,-9-3 144 0,1-1 32 0,1 1 0 0,-1-2 0 16,1 1 48-16,-1 1 16 0,-1-1 0 16,0 0 0-16,9 4-112 0,-12-3-32 0,1 0 0 0,-1 0 0 15,-1 2-176-15,0-3-48 0,1 3 0 0,-1 0 0 16,-2 1 0-16,-2 1-16 0,0 0 0 0,-3 3 0 15,-2-3-48-15,-2 2 0 0,1 0 0 0,-7-1 0 16,-8 1 0-16,4-1 0 0,4 2 0 0,3-1 0 16,2-2 48-16,2 2 0 0,-1-1 0 0,5 2 0 15,2-1-112-15,0 1-128 0,0-2 176 0,2 1-176 16,2-2 160-16,0 2-160 0,0 0 128 0,0-2-128 16,2 0 128-16,0 2-128 0,1 1 128 0,1 0-128 15,-2 0 192-15,2 2-32 0,1-2-16 0,8-4 0 0,-9 6-144 0,0 0 0 16,1-1 144-16,2 1-144 15,-1 4 0-15,2 3 0 0,0 7 0 0,2-3 0 0,0-5 128 0,3 0-128 16,0 0 160-16,2-2-160 0,-2 0 240 0,1 1-48 16,2 1-16-16,1-2 0 0,0 3-48 0,-1 0 0 15,1 1 0-15,0 3 0 0,1 2-128 0,1 0-176 16,-1 1 48-16,-1 1 0 0,0 1 256 0,-2 1 48 16,1 5 16-16,0-2 0 0,-1 4-192 0,1 1 0 15,-1 4 0-15,2 11 0 0,-1 9 0 0,1-6 0 16,0-7 144-16,-2-2-144 0,2-7 144 0,-1-1-144 15,-1 0 192-15,2-4-192 0,0-2 208 0,-1-1-64 16,-1-1-16-16,0-1 0 0,-2 1 48 0,1 0 0 16,0 1 0-16,-1 6 0 0,0 6 64 0,0-3 16 0,0-8 0 0,0-3 0 15,-2-4-80-15,0-1-16 0,1-1 0 0,0-1 0 16,-2-2-160-16,1-1 192 0,0 1-192 0,0-2 192 16,-1 0-64-16,-1-1 0 0,0 0 0 0,2-1 0 15,-1-2-128-15,3-8 0 0,-5 8 0 0,5-8 0 16,-4 6 0-16,4-6 128 0,0 0-128 0,0 0 128 15,0 0 32-15,0 0 0 0,0 0 0 0,0 0 0 16,0 0 48-16,0 0 16 0,0 0 0 0,0 0 0 16,-8 0-80-16,8 0-16 0,0 0 0 0,0 0 0 15,0 0 0-15,0 0 0 0,0 0 0 0,0 0 0 16,0 0-128-16,0 0-176 0,0 0 48 0,0 0 0 16,0 0 128-16,11-6 0 0,-11 6 0 0,11-3 0 15,1 1 0-15,0 0-192 0,-2 1 192 0,2 0-192 16,1 0 192-16,1 2 0 0,2-2 0 0,1-1 0 0,1 1 0 15,3 0 0-15,1-2 0 0,3 0-128 0,2 2 128 0,9-2 0 16,7 1 0-16,-4-1 0 0,-4 2 0 0,-1-2 0 16,-2 2 0-16,0 1 0 0,-4 0 0 0,0 1 0 15,-2 2 0-15,-1 0 0 0,-2 0 0 0,2-1 0 16,0 0 0-16,2 0 0 0,2-2 0 0,2 0 0 16,1-2 0-16,5 0 0 0,5 0 0 0,-4 0 0 15,-7 1 0-15,-3-1 0 0,-1 1 128 0,-4-3-128 16,-3 1 128-16,-3 1-128 0,-3-1 192 0,-1 2-16 15,0-4-16-15,-1 1 0 0,-12 4 64 0,11-4 16 16,0 0 0-16,-11 4 0 0,9-4-80 0,-9 4-16 16,10-6 0-16,-10 6 0 0,8-7-144 0,-1 1 128 15,-7 6-128-15,6-8 128 0,-6 8 16 0,0 0 0 16,5-9 0-16,-5 9 0 0,6-10-16 0,-4 4-128 0,-2 6 192 0,2-7-64 16,-2 7-128-16,1-10 0 0,0 2 0 0,-2 3 0 15,1-6 0-15,0 4 128 0,0 7-128 0,3-19 128 16,-2-7-128-16,1 3 128 0,1 5-128 0,0 1 128 15,-1-3-128-15,2 3 0 0,0 0 0 0,0 0 0 16,0 0 0-16,1-2 128 0,-1 2-128 0,1-1 0 16,0-1 0-16,-1-2 0 0,0 1 128 0,1-1-128 15,1-3 0-15,-1 1 128 0,-1-5-128 0,0 0 128 16,0-2-128-16,-2-7 0 0,1-6 0 0,-2 0 0 16,-1 3 0-16,1 2 0 0,2 4 0 0,-2 3 0 15,-2 0 0-15,1 1 0 0,3 2 0 0,-1-1 0 0,-2 2 0 16,3 1 0-16,0 0 0 0,-1 2-176 0,-1-2 176 15,2 2 0-15,0 0 0 0,-1-2 0 0,0-8 0 0,-2 6 0 16,0 7 0-16,0 2 0 0,0 2 0 0,0 3 0 16,-2 1 0-16,1 1-128 0,0 5 128 0,-2-3 0 15,0 4 0-15,1-1 0 0,2 7-144 0,0 0 144 16,0 0-160-16,-8-5 160 0,0 0-160 0,3 2 160 16,5 3-160-16,0 0 160 0,-8-4 0 0,8 4 0 15,-9-2-128-15,9 2 128 0,-9-4 0 0,1 3 0 16,8 1 0-16,-9-3 0 0,9 3 0 0,-9-3 0 15,1-1 0-15,8 4 0 0,0 0 0 0,-9-3 0 16,1-1 0-16,8 4 0 0,-9-3 0 0,1-2 0 16,0 4 0-16,0-5 0 0,1 2 0 0,-2 2 128 15,-1 0-128-15,1 1 0 0,-1-1 128 0,-1-1-128 16,2 0 0-16,-1 2 0 0,-2 0 128 0,0-1-128 0,1 2 0 0,-2-1 0 16,0 0 128-16,-2 0-128 0,0 1 192 0,-2 1-192 15,-2-1 128-15,-4 1-128 0,-7 0 0 0,1 1 0 16,3-1 0-16,1 2 0 0,-1-1 0 0,3 1 0 15,1-1 128-15,1 0-128 0,0-2 0 0,1 0 0 16,2 0 0-16,0 0 0 0,1 0 0 0,0 0 0 16,0 0 0-16,3 0 0 0,1 0 0 0,0 0 0 15,2 0-240-15,2 0-48 0,9 0-16 0,0 0 0 32,-9 6-1760-32,9-6-368 0,-4 12-64 0,4-12-14800 0</inkml:trace>
  <inkml:trace contextRef="#ctx0" brushRef="#br0" timeOffset="3588.06">13909 11545 28559 0,'0'0'1264'0,"0"0"272"0,0 0-1232 0,0 0-304 0,0 0 0 0,0 0 0 16,0 0-176-16,0 0-80 0,0 0-32 0,0 0 0 16,7-9 736-16,-7 9 160 0,0 0 32 0,0 0 0 15,12 2-80-15,-12-2-16 0,7 10 0 0,-1 1 0 16,-1 2-176-16,0 10-48 0,0 10 0 0,-1 0 0 16,0-4 64-16,0-2 0 0,-1 3 0 0,-1-4 0 15,2 0-16-15,-1 3 0 0,-2-3 0 0,2 3 0 16,-1 1 16-16,0-4 0 0,-2 1 0 0,1-1 0 15,1 2 96-15,1 0 32 0,0 2 0 0,-1 7 0 16,1 7 64-16,1-5 32 0,0-6 0 0,-2-2 0 0,1-4-400 16,0-2-80-16,-1-1 0 0,1-3-128 0,-1-3 128 0,0-4-128 15,-1-1 0-15,2-1 0 0,-1-2 0 0,-2-10-144 16,0 0 16-16,0 0 0 16,0 0-1408-16,0 0-288 0,0 0-48 0,0 0-9168 15,0 0-1824-15</inkml:trace>
  <inkml:trace contextRef="#ctx0" brushRef="#br0" timeOffset="4272.07">13874 11442 15663 0,'0'0'1392'0,"0"0"-1120"0,0 0-272 0,-5-7 0 16,5 7 3936-16,0 0 736 0,0-10 128 0,0 10 48 16,0 0-3152-16,6-8-624 0,2 3-128 0,3 2-32 15,2 1-464-15,0 2-112 0,0 0-16 0,2 1 0 16,4-1 64-16,-1 1 16 0,-1 2 0 0,2 0 0 16,2 1-208-16,2-1-64 0,-1 3 0 0,-1-1 0 15,-1 0-128-15,1 2 0 0,1 0 0 0,3 3 0 16,4 0 0-16,-6-2 0 0,-4 0 0 0,-5-1 0 15,-2 5 0-15,-5 0 128 0,0 0-128 0,-3 1 0 16,-3 1 0-16,-2-4 0 0,-3 4 128 0,0 5-128 0,-2 7 0 0,-2-5 192 16,-4-7-192-16,-2 1 192 0,-5 0-64 0,1-2-128 15,1-1 192-15,2-1-64 0,-1-1-128 0,-1 0 160 16,-1 0-160-16,1-1 160 0,1-2-160 0,2 1 160 16,-1 0-160-16,4-1 160 0,2-1-160 0,-1-1 0 15,10-5 0-15,-7 6 0 0,7-6 0 0,0 0 0 16,0 0 0-16,0 0 0 0,-3 7 0 0,3-7 0 15,0 0 0-15,8 7 0 0,1-2-176 0,1-2 48 16,1 1 0-16,1-3 0 0,-1 2 128 0,4-1 0 16,0-1-144-16,1 2 144 0,-2 0 0 0,1-1 0 15,0 2 0-15,6 3 0 0,5-2-144 0,-2 1 144 16,-5 0 0-16,-2 1 0 0,0 4 0 0,-3 1-128 16,-1-3 128-16,-1 1 0 0,-1 1 0 0,-4 2 0 15,-1-2-128-15,-2 4 128 0,-2-1 0 0,1 3 0 0,-2 0 0 0,-1 1 0 16,-2 0 0-16,-2 2 0 0,-2 2 0 0,0 2 0 15,-2 7 176-15,-1-4-176 0,-2-4 192 0,0-3-192 16,-1-1 256-16,0-2-48 0,1-3-16 0,-6 0 0 16,-7-1-32-16,5-2-16 0,0-1 0 0,2-1 0 15,0 2-16-15,2-2-128 0,0-3 192 0,0 1-64 16,-2-1-128-16,1 0 0 0,2-1 0 0,0-3 128 16,-2 2-128-16,2 0 0 0,-1-1 0 0,2-1 0 15,0 0-176-15,0-1-16 0,0-1 0 0,3-1 0 16,-2-3-448-1,1 0-80-15,2 0-32 0,3-1 0 0,1-4-1344 0,1 0-272 0,0-1-48 0,1-1-7584 16,3-2-1520-16</inkml:trace>
  <inkml:trace contextRef="#ctx0" brushRef="#br0" timeOffset="5666.92">14490 11266 6447 0,'0'0'576'0,"0"0"-576"0,-7-8 0 0,0 3 0 16,1-2 4224-16,6 7 720 0,-8-9 160 0,2 4 16 15,-1 0-3344-15,7 5-688 0,-9-5-128 0,0 1-16 16,9 4-80-16,-11-2-16 0,1 0 0 0,1 1 0 16,-3 1-416-16,-1 0-96 0,-1 0-16 0,-2 1 0 15,0 1-128-15,0-2-16 0,-3 2-16 0,-6-1 0 16,-7 0 112-16,1 2 32 0,1-2 0 0,2 2 0 16,2 0 0-16,0-2 0 0,0-2 0 0,1 1 0 15,-1 1 0-15,0-1 0 0,-1 0 0 0,-1 0 0 16,-2 0-176-16,-1 0-128 0,0 2 192 0,-11 1-192 15,-9 1 128-15,4-1-128 0,7 2 0 0,2 1 0 16,3 1 0-16,4 1 0 0,3-1 0 0,3 0 0 16,2-3 0-16,3 1 0 0,1 0 0 0,3-1 0 0,2 3 144 15,2-2-144-15,0 1 0 0,2 1 144 0,2-1-16 16,8-6-128-16,-9 8 192 0,4 0-64 0,1 0 0 0,3 0 0 16,1 1 0-16,0 0 0 0,0-9-128 0,2 13 0 15,2-1 144-15,0 1-144 0,1 2 0 0,-1-1 144 16,1 0-144-16,1 4 0 0,-1 2 160 0,0 2-160 15,2 4 128-15,-2 13-128 0,0 12 0 0,0-2 0 16,0-6 0-16,2-2 0 0,1-5-176 0,-3 0-112 16,0-3-32-16,0 0 0 0,-1 0 560 0,1-3 96 15,1-2 32-15,-2 4 0 0,0 0-144 0,-1 6-32 16,0 10 0-16,-2-5 0 0,1-6-16 0,-1-6-16 16,-1-1 0-16,-1 0 0 0,-3-1 0 0,1-1 0 15,1 0 0-15,-2 0 0 0,-2 0 144 0,1-1 16 16,1 1 16-16,0-2 0 0,0-2-336 0,1 1-256 0,-1-1 32 15,0 6 16-15,1 6 208 0,1-6 0 0,-1-5 192 16,0-8-192-16,2-2 192 0,-3 0-64 0,0 0 0 0,0-1-128 16,0-3 128-16,2 1-128 15,-1 1 0-15,1-3 0 0,-2-2 128 0,1 0-128 0,3-8 0 0,-4 9 0 16,0-1 144-16,4-8-144 0,0 0 0 0,-4 8 144 16,4-8-144-16,0 0 0 0,-2 6 0 0,2-6 128 15,0 0-128-15,0 0 0 0,0 0 0 0,0 0 128 16,0 0 16-16,2 8 0 0,-2-8 0 0,0 0 0 15,0 0-144-15,0 0 0 0,12 5 0 0,-2-2 0 16,-10-3 128-16,15 1 0 0,-1-1 0 0,0 0 0 16,1-1-128-16,0 0 0 0,2-1 0 0,2 1 0 15,0 0 0-15,5 0 0 0,3-1 0 0,8 4 0 0,7-4 0 16,-2 1 0-16,-1 0 0 0,-1-1 0 0,-1-2-192 0,-1 0 192 16,0 1-160-16,-3-3 160 0,1 0-144 0,1-1 144 15,-1-1-128-15,4 1 128 0,1-2 0 0,6-1 0 16,4 0 0-16,-1 1 128 0,-2 1-128 0,-4 2 0 15,-4-1 0-15,-3 2 0 0,-3-2 0 0,0 1 0 16,-4 1 0-16,1-1 0 0,-4 0 0 0,-2-2 0 16,-1 1 0-16,-1 2 0 0,-1 1 0 0,-1 0 0 15,0-2 0-15,-4 3 0 0,0-1 0 0,-1-5 0 16,-1-5 0-16,5 3 0 0,4 6 0 0,-3 1 0 16,-5 0 0-16,-2-1 0 0,-3 1 0 0,-9 4 0 15,10-4 128-15,1 1-128 0,-1-3 0 0,-2 2 0 16,-8 4 0-16,7-6 0 0,-7 6 0 0,7-8 0 0,-7 8 0 15,6-6-128-15,-3-2 128 0,0 2-208 16,-3 6 80-16,0 0 128 0,0 0 0 0,-3-11 0 0,1 0 0 0,2 11 0 16,-4-11 0-16,1 1 0 0,-1 1 0 0,2-2 0 15,-1-1 144-15,-1 0 0 0,0 2 0 0,0-3 0 16,-1 0 48-16,-1 0 0 0,-1-3 0 0,2 0 0 16,1-5-192-16,-1 2 0 0,0-5 0 0,-7 0 0 15,-6-6 0-15,5-2 0 0,6 0 128 0,2-5-128 16,-2-10 0-16,3 4 128 0,2 4-128 0,-2-1 128 15,-3 7-128-15,4-2 0 0,0 2 0 0,2 2-176 16,-3 1 176-16,1 0 0 0,2 0 0 0,1-4 0 16,-2 2 0-16,2-5 0 0,2-5 0 0,0 2 128 15,1 5-128-15,-2 4 128 0,-1 1-128 0,2 0 128 0,0 3-128 16,0 4 0-16,-2 2 0 0,-2 2 0 0,1-2 0 0,1 4 0 16,0 0 0-16,-1 3-128 0,-5-2 128 0,2 0-128 15,2 2 128-15,-1 3-128 0,-2-2 128 0,1 4 0 16,0-1 0-16,0 2 128 0,-2 0-128 0,-1 3 0 15,-1-2-176-15,2 4 176 0,6 3-128 0,-8-3 128 16,0-1 0-16,8 4-144 0,-9-3 144 0,1 3 0 16,1-3 0-16,7 3 0 0,-8 0 0 0,8 0 0 15,-9 0 0-15,9 0 0 0,0 0 0 0,-10 1 0 16,3-1 0-16,7 0 0 0,-11 2 0 0,11-2 0 16,-9 0 0-16,9 0 0 0,-10 2 0 0,10-2 0 15,-9 5 0-15,9-5 0 0,-11 3 0 0,2-1 0 16,9-2 0-16,-9 1-128 0,9-1 128 0,-11 4 0 15,2-1 0-15,9-3-128 0,-10 3 128 0,10-3 0 0,-9 2 0 0,9-2-128 32,0 0-288-32,-9 5-48 0,9-5-16 0,0 0 0 15,0 0-2624-15,-10 0-528 0</inkml:trace>
  <inkml:trace contextRef="#ctx0" brushRef="#br0" timeOffset="6799.66">6564 12976 7359 0,'0'0'320'0,"0"0"80"0,0 0-400 0,9-9 0 0,-9 9 0 0,8-9 0 15,-8 9 3296-15,7-8 576 0,-7 8 112 0,0 0 32 16,8-6-2608-16,-8 6-512 0,0 0-96 0,0 0-32 16,0 0-496-16,0 0-96 0,0 0-32 0,0 0 0 15,0 0 0-15,-6 12 0 0,1-2 0 0,-1 2 0 16,-2 0 112-16,0 1 0 0,1 1 16 0,-2 0 0 16,-2 2 144-16,-3 1 32 0,1 0 0 0,0 4 0 0,-2 1 112 15,-2 13 16-15,-1 8 16 0,-3 0 0 0,-3-5-80 0,-3 0-32 16,-3 2 0-16,-4-3 0 0,-5 6-48 0,-7-3-16 15,-9 3 0-15,2 3 0 0,2 1-32 0,4 10-16 16,4 9 0-16,2-4 0 0,1-10 208 0,1-1 32 16,1-8 16-16,1 0 0 0,-1 0-320 0,-3-3-64 15,-4 2-16-15,3 0 0 0,6-2 80 0,3 2 16 16,6 2 0-16,2-2 0 0,1-8-320 0,4-3 0 16,-1-4 0-16,2-2 0 0,4-3 0 0,-1-1-144 15,-1 0-16-15,0 0 0 16,3-2-288-16,-2 0-64 0,1-4-16 0,0 0 0 15,2-1-176-15,1 0-48 0,2-1 0 0,1 0 0 16,-1 0-160-16,3-5-48 0,2 0 0 0,5-8 0 16,0 0 192-16,-4 9 48 0,4-9 0 0,0 0 0 15,0 0-112-15,0 0 0 0,0 0-16 0,0 0-10736 0</inkml:trace>
  <inkml:trace contextRef="#ctx0" brushRef="#br0" timeOffset="7544.1">7461 12941 30111 0,'0'0'656'0,"0"0"144"0,0 0 32 0,0 0 16 0,0 0-672 0,0 0-176 0,0 0 0 0,9 17 0 16,-9-17 336-16,0 0 48 0,0 0 0 0,-2 12 0 15,2-12-128-15,0 0-32 0,1 9 0 0,-1-9 0 16,5 11 160-16,-5-11 16 0,7 10 16 0,-7-10 0 16,9 13 160-16,0-4 48 0,-1 2 0 0,0-1 0 15,-1 0-176-15,1 2-48 0,-8-12 0 0,12 17 0 16,-3 0-128-16,2 0-16 0,-1 3-16 0,0 7 0 16,1 8-64-16,1-1-16 0,1-3 0 0,0 1 0 15,1 0 0-15,2 2 0 0,1-1 0 0,2 2 0 0,5 0 32 0,4 2 0 16,4 0 0-16,-2 2 0 0,-4 1 0 15,-2 5 0-15,1 6 0 0,-1-1 0 0,-1-7-32 0,1-3 0 16,-1-2 0-16,1-2 0 0,-4 1 16 0,1 1 0 16,0 1 0-16,0 0 0 0,-1-1-176 0,0 7-176 15,1 10 48-15,-1-5 0 0,-2-7 128 0,0-2 256 16,3-3-64-16,4-1-16 0,6-2-176 0,-3-3 160 16,-9-2-160-16,1-2 160 0,-3-2-160 0,-2-4 128 15,-2-1-128-15,-1-3 128 0,0-2 208 0,0-1 48 16,-3-4 0-16,1 2 0 0,-10-13-384 0,11 8 128 15,0 0-128-15,-2-4 0 0,-9-4 224 0,0 0-32 16,11 1 0-16,-11-1 0 0,0 0-368 0,8-4-80 16,-8 4 0-16,5-7-16 15,-1 0-1888-15,-4 7-368 0,1-11-80 0</inkml:trace>
  <inkml:trace contextRef="#ctx0" brushRef="#br0" timeOffset="8384.78">4785 13301 26255 0,'0'0'576'0,"0"0"112"0,0 0 16 0,0 0 64 0,0 0-624 0,0 0-144 16,0 0 0-16,0 0 0 0,-8 5 0 0,8-5 0 16,-7 8 0-16,1 0 0 0,-2 1-128 0,1 0-64 15,0 3-16-15,0 4 0 0,-1-5 48 0,-1 4 16 16,0-1 0-16,1 0 0 0,-2 1 144 0,-2 2 144 0,0 0-16 16,-1-2-128-16,-1 3 384 0,-2 1-16 0,-2-1-16 0,-5 2 0 15,-6 0-160-15,4 5-48 0,3-1 0 0,2 0 0 16,1-1-144-16,4 5 0 0,5 9 0 0,-2-5 0 31,-1-7-1328-31,4-4-288 0,7-5-64 0</inkml:trace>
  <inkml:trace contextRef="#ctx0" brushRef="#br0" timeOffset="8678.66">4925 13141 21183 0,'0'0'1888'0,"0"0"-1504"16,0 0-384-16,0 0 0 0,0 0 2304 0,-5 8 384 16,1 2 64-16,2 7 32 0,0 9-2336 0,2-5-448 15,2-2 0-15,-2 0-208 0,-3-1 16 0,3 2 16 16,3-1 0-16,-3 1 0 0,0 0 176 0,0 1-160 15,0 0 160-15,0 3-160 0,0-1 160 0,0-2 0 16,0-1 0-16,1 0-128 0,2 0 128 0,-3 0 0 16,-3-2 0-16,2 0 0 15,1 0-592-15,0-1-96 0,-3-4-16 0,2-1-7680 16,1-12-1536-16</inkml:trace>
  <inkml:trace contextRef="#ctx0" brushRef="#br0" timeOffset="8934.09">4628 13564 11967 0,'0'0'1072'0,"0"0"-864"0,0 0-208 0,0 0 0 15,0 0 4800-15,0 0 896 0,0 0 192 0,0 0 48 16,0 0-4672-16,0 0-944 0,11-3-176 0,-1 0-144 15,0 2 144-15,1-3-144 0,-1 1 0 0,2-2 144 0,2 0-144 0,1 1 0 16,-1-3 0-16,0 2 0 0,1 1-208 0,0-2-32 16,2 0 0-16,-1 1 0 15,-2 0-912-15,3 0-192 0,2 2-48 0,-4-2-11856 16</inkml:trace>
  <inkml:trace contextRef="#ctx0" brushRef="#br0" timeOffset="9608.95">5125 13460 27935 0,'0'0'1232'0,"0"0"256"0,12 0-1184 0,-1 0-304 0,2 0 0 0,-1-1 0 15,1 0 192-15,2 1 0 0,0 0-16 0,1 0 0 16,-2 2-176-16,0-1 0 0,-2 2 144 0,1-3-144 16,-2 1 0-16,-1 1 0 0,-10-2 0 0,13 1 0 15,-1-1-672 1,-12 0-208-16,0 0-32 0,12 3-10928 0</inkml:trace>
  <inkml:trace contextRef="#ctx0" brushRef="#br0" timeOffset="9878.53">5111 13613 23039 0,'0'0'1024'0,"0"0"192"0,0 0-960 0,0 0-256 16,0 0 0-16,0 0 0 0,0 0 2640 0,0 0 496 16,11 8 80-16,2-5 32 0,0 3-2704 0,-1-6-544 15,0 0 0-15,1 0-192 16,1 0-224-16,-1 1-32 0,-1 0-16 0,0 1 0 15,-1-4-608-15,1 1-112 0,-1 0-32 0,-11 1-7712 0,10-3-1552 0</inkml:trace>
  <inkml:trace contextRef="#ctx0" brushRef="#br0" timeOffset="10343.45">5762 13283 20847 0,'0'0'912'0,"0"0"208"0,-9 1-896 0,9-1-224 15,-10 4 0-15,1-1 0 0,0 1 624 0,-1 1 80 16,1-1 0-16,0 2 16 0,0 2-448 0,1-1-80 16,0-1-32-16,-1 3 0 0,0 0 64 0,-6 4 16 15,-6-1 0-15,1 1 0 0,2 0 80 0,5 2 32 16,4-1 0-16,0 2 0 0,-3-1-224 0,1 2-128 15,5-1 128-15,1-1-128 0,-2 0 0 0,3-4 0 16,2 1 0-16,2-1 0 0,0-11 0 0,4 13 128 16,0-3-128-16,-4-10 176 0,10 8-176 0,0-2 160 15,-10-6-160-15,15 6 160 0,-1-6-32 0,6 0-128 16,4 0 192-16,-1 0-64 0,-3-4 48 0,0 1 0 16,0-1 0-16,-1-1 0 0,1-4 256 0,-1-2 48 0,2 5 16 15,-1-2 0-15,-1-4 64 0,1 1 16 16,-2 2 0-16,-1-2 0 0,-3 1-208 0,-1-2-48 0,0 2 0 0,-2-1 0 15,-5 1 80-15,1-3 16 0,-2 0 0 0,-1 0 0 16,-3-1-48-16,-1 1-16 0,-1-1 0 0,-2 1 0 16,-2-4-224-16,0 4-128 0,-2 0 160 0,0-1-160 15,-3-1 0-15,1-5 0 0,-1-7-208 0,-1 5 64 32,0 5-560-32,-1 2-128 0,0 2 0 0,0 4-16 15,1-3-1744-15,0 4-352 0,-4-2-64 0,2 3 0 0</inkml:trace>
  <inkml:trace contextRef="#ctx0" brushRef="#br0" timeOffset="10929.44">8383 13150 12895 0,'0'0'1152'16,"0"0"-928"-16,0 0-224 0,0 0 0 15,0 0 3504-15,0 0 656 0,0 0 128 0,0 0 16 16,0 0-3440-16,-1 10-688 0,1-10-176 0,-6 19 0 0,4 5 0 0,-1-3 0 16,1-4 0-16,-1-1 0 0,-1 2 0 0,1-2-144 15,1-1 144-15,-2 4-208 0,0-1 208 0,-5 1 128 16,-7 1 0-16,1-1-128 0,-2 0 320 0,2 2-32 15,4 2-16-15,-2 1 0 0,-2-2-128 0,3 0-16 16,2 3-128-16,0-5 192 0,-2 3-192 0,-1-2-128 16,-2 1 128-16,5-1-208 15,4-3-960-15,-1 4-192 0,2 5-48 0,1-6-10256 0</inkml:trace>
  <inkml:trace contextRef="#ctx0" brushRef="#br0" timeOffset="11199.67">8489 13136 20271 0,'0'0'1792'0,"0"0"-1424"0,-10 1-368 0,3 3 0 15,0 2 3392-15,2 2 624 0,0 3 112 0,1 7 32 16,2 8-3584-16,1-3-576 0,0-2-368 0,1 1 48 15,1 4-96 1,2-1-32-16,1 0 0 0,0 0 0 0,1-1-64 16,0 3 0-16,0-1-16 0,0-3 0 0,1 2 0 15,-1 0 0-15,-1-6 0 0,-2 1 0 0,0-2 80 0,-1 2 0 0,0-1 16 0,1 1 0 16,-2-6-352-16,0 2-80 16,0-3-16-16,-2-3-6640 0,2-10-1328 0</inkml:trace>
  <inkml:trace contextRef="#ctx0" brushRef="#br0" timeOffset="11417.98">8344 13542 19343 0,'0'0'1728'0,"-9"2"-1392"16,-8-2-336-16,5 0 0 0,12 0 3328 0,0 0 608 15,12 0 112-15,1 1 32 0,-3 0-3344 0,1-1-736 16,-1 0 0-16,2 0 0 0,2-1 0 0,0-2-128 15,1 1 128-15,0 0 0 0,1 0-320 0,0-1 32 0,-2 3 0 0,0-1 0 32,1-2-432-32,-1 1-96 0,0-1-16 0,-1 2 0 15,-1-2-2528-15,0 1-512 0</inkml:trace>
  <inkml:trace contextRef="#ctx0" brushRef="#br0" timeOffset="11649.71">8821 13411 23039 0,'0'0'1024'0,"0"0"192"0,22 0-960 0,-2 0-256 15,-6-3 0-15,0 2 0 0,1-2 2112 0,-2 3 384 16,-2 0 80-16,1-3 16 0,0 1-2144 0,0 1-448 15,-1 1 0-15,0 0-144 16,-11 0-2272-16,10-4-448 0,-10 4-80 16,13-4-8320-16</inkml:trace>
  <inkml:trace contextRef="#ctx0" brushRef="#br0" timeOffset="11865.4">8778 13589 26079 0,'0'0'1152'0,"0"0"256"0,0 0-1136 0,0 0-272 0,9 7 0 0,-9-7 0 16,10 4 416-16,9-3 32 0,8 0 0 0,-3-1 0 16,-4-2-448-16,0 2 0 0,-2 0-192 0,1-4 192 31,-3 1-896-31,3-2-64 0,-1 1-16 0,0-3-10192 0</inkml:trace>
  <inkml:trace contextRef="#ctx0" brushRef="#br0" timeOffset="12133.29">9315 13166 18431 0,'0'0'1632'0,"0"0"-1312"16,0 0-320-16,0 0 0 0,0 0 3904 0,-3 18 704 15,3 9 128-15,0-3 48 16,-1-6-4160-16,1 4-832 0,1 2-176 0,1 4-16 0,-2 1 112 0,1 2 32 16,-1 2 0-16,1 1 0 0,-2-3 112 0,1 2 144 15,1 0-208-15,1 0 80 0,-1 1 128 0,-1 4 0 16,0 5 0-16,3-4 0 15,-1-8-368-15,1-3-32 0,-2-6-16 0,2-1-9056 16,2-3-1824-16</inkml:trace>
  <inkml:trace contextRef="#ctx0" brushRef="#br0" timeOffset="12949.09">14023 13008 23439 0,'0'0'512'0,"0"0"96"0,0 0 32 0,0 0 32 0,0 0-544 0,0 0-128 0,0 0 0 0,-8 14 0 15,8-14 1168-15,0 0 208 0,-1 8 32 0,1-8 16 0,0 0-272 0,0 0-48 16,-6 10-16-16,3 1 0 0,3-11-464 0,-6 12-112 15,0-1 0-15,-1 2-16 0,1 0-224 0,-3 3-32 16,-3 4-16-16,0 10 0 0,0 10-80 0,-3-1-16 16,-3-2 0-16,-2-1 0 0,-2-2-128 0,-3 2 192 15,-4 1-192-15,-6-1 192 0,-9 1 64 0,3 2 0 16,8-1 16-16,-1 0 0 0,1 1 288 0,0 8 48 16,2 9 16-16,1-4 0 0,1-8-288 0,1-1-48 15,0-5-16-15,-2 0 0 0,-3-2-272 0,-3 0 128 16,0 0-128-16,-5 1 0 0,-3-1 320 0,4 6-32 15,3 3-16-15,5 0 0 0,4-6-272 0,3-5 160 16,3-2-160-16,4-6 128 0,4-2-128 0,3-3 0 16,2-4-192-16,3-2 192 15,0-2-528-15,4-5 16 0,2-8 0 0,0 0 0 0,0 0 320 0,0 0 64 0,0 0 128 0,0 0-208 32,0 0-2032-32,14-5-416 0,-1-4-80 0</inkml:trace>
  <inkml:trace contextRef="#ctx0" brushRef="#br0" timeOffset="13577.29">14474 12907 26031 0,'0'0'1152'0,"0"0"240"0,0 0-1120 0,0 0-272 15,0 0 0-15,0 0 0 0,0 0 544 0,0 0 48 16,8-4 16-16,-8 4 0 0,0 0 16 0,10 0 0 0,-10 0 0 0,11-2 0 16,-11 2 320-16,11 2 64 0,-11-2 16 0,9 4 0 15,-9-4-80-15,0 0-16 0,10 10 0 0,-4 0 0 16,-1-1-496-16,2 3-112 0,-1 0 0 0,2 1-16 15,1 2-304-15,2 3 128 0,0 2-128 0,4 1 0 16,3 2 320-16,2 3-64 0,-1 7 0 0,5 5 0 16,2 6 128-16,6-1 0 0,6-2 16 0,-1-1 0 15,-4 0-144-15,0 2-16 0,-3 0-16 0,0-2 0 16,-1-1-96-16,-1 4 0 0,1-1-128 0,1 10 192 16,1 7-192-16,3-3 144 0,3-8-144 0,7-3 128 15,7-6-128-15,-3-3 128 0,-2-1-128 0,-3 2 128 16,-3-3-128-16,-2-2 0 0,-3 1 0 0,-2 0 0 0,-2-2 208 0,-1 5 64 15,-1 10 16-15,-1-8 0 0,1-8 32 0,0-3 16 16,-2-2 0-16,6-2 0 0,2-3-336 0,-4-2 0 16,-5-2 0-16,-5-1 0 0,-3-3-176 0,-2 0-48 15,-4-6-16-15,-3 2 0 16,-9-8-2128-16,0 0-448 0,0 0-64 0,0 0-13792 16</inkml:trace>
  <inkml:trace contextRef="#ctx0" brushRef="#br0" timeOffset="14234.72">12198 13352 3679 0,'0'0'160'0,"0"0"32"0,0 0-192 0,0 0 0 0,0 0 0 0,3 10 0 15,0 0 5920-15,0-1 1136 0,-1 1 240 0,2 3 32 16,1-1-5664-16,-1 3-1120 0,0 1-224 0,1 0-64 16,1 2-256-16,-1 0 0 0,-2 1 0 0,-1 0-144 15,1 1 144-15,-2 0 0 0,-2 0 0 0,1 0 0 16,-2-1-144-16,1-3 144 0,-3 2-160 0,2-2 160 16,-1-3-256-16,0-2 32 0,-1 1 16 0,1 0 0 15,-1 6-416-15,1-5-80 0,-1-5 0 0,4-8-11792 16</inkml:trace>
  <inkml:trace contextRef="#ctx0" brushRef="#br0" timeOffset="14882.88">12158 13138 11967 0,'0'0'528'0,"0"0"112"0,0 0-512 0,0 0-128 16,0 0 0-16,0 0 0 0,0 0 3520 0,0 0 688 16,0 0 128-16,14-2 16 0,-3-1-3248 0,2 2-656 15,0 1-128-15,2 1-16 0,0 2 208 0,2-1 32 16,0 1 16-16,1-2 0 0,1-1-128 0,0 3-32 16,0-2 0-16,0 3 0 0,-1-2 80 0,2 1 16 15,-1 1 0-15,0-1 0 0,-4 2-224 0,1 1-32 0,-2 0-16 0,-1 3 0 16,-2-3-224-16,-3 9 0 0,-3 1 0 0,-1 0 0 15,-4-2 0-15,-2 0-240 0,-1-4 48 0,-3 2 16 16,0 2 176-16,-3 0-192 0,0-2 192 0,-2-1-192 16,1-2 192-16,-1 1 0 0,2-1 0 0,0-1 0 15,1-1 0-15,2-1 0 0,6-6 0 0,0 0 0 16,-7 8 0-16,7-8 0 0,0 0 0 0,0 0 128 16,0 0-128-16,0 0-240 0,0 0 64 0,-4 6 16 15,4-6-272 1,0 0-48-16,0 0-16 0,0 0 0 0,0 10 176 0,0-10 48 0,2 7 0 0,-2-7 0 15,0 0 272-15,0 0-128 0,0 0 128 0,6 7 0 0,-6-7 0 16,10 6 0-16,2 0 0 0,-1-6 0 16,0-3 128-16,2 2 0 0,2-1-128 0,0 2 192 0,1-1-192 0,0 1 128 15,-3 0-128-15,6 0 0 0,9 1 0 0,-6 5 0 16,-7-2 0-16,0 2 0 0,-2 1 0 0,-1-1-128 16,-12-6 128-16,10 13-160 0,-2-2-32 0,-2 0-16 15,0 4 0-15,-3-6 0 16,-1 1-336-16,-4-1-64 0,2-9-16 0,-3 15 0 0,-1-5 1008 0,-2 2 208 15,0-3 48-15,-3 0 0 0,1 0-208 0,0-1-48 16,-2 0 0-16,-5 1 0 0,-7 0-64 0,3 0-32 16,2-2 0-16,-2 2 0 0,0 1-96 0,1 1-32 15,-1-1 0-15,1-1 0 0,0-1-160 0,0 5 128 16,-1 11-128-16,2-5 128 0,2-6-128 0,0 0 192 16,1-5-192-16,2-3 192 0,1-1-192 0,0 0 0 0,1 1 0 15,2-1 0 1,8-4-400-16,0 0-16 0,-9 0 0 0,9 0 0 15,0 0-2080-15,-5-9-432 0,2 1-80 0,2-9-8224 0</inkml:trace>
  <inkml:trace contextRef="#ctx0" brushRef="#br0" timeOffset="15178.97">12840 13493 13823 0,'0'0'1216'0,"0"0"-960"15,0 0-256-15,0 0 0 0,0 0 3312 0,12-3 608 16,-2 3 128-16,1-4 32 0,-11 4-2992 0,12-2-608 15,-2-4-112-15,-10 6-32 0,12-3-64 0,-2 1-16 16,-10 2 0-16,11-5 0 0,-11 5-416 0,10-4-96 16,-1 0 0-16,-9 4-16 15,9-6-2096-15,-9 6-400 0,9-7-96 0,-2 2-16 0</inkml:trace>
  <inkml:trace contextRef="#ctx0" brushRef="#br0" timeOffset="15464.28">12872 13627 18431 0,'0'0'1632'0,"0"0"-1312"0,0 0-320 0,0 0 0 16,0 0 2944-16,0 0 512 0,4 9 96 0,-4-9 32 16,0 0-3200-16,10 3-640 0,0 1-128 0,2-3-32 15,0 0-288-15,1 1-48 0,0-4-16 0,0 1 0 16,0 1 0-16,0 0-16 16,0-1 0-16,1-2 0 0,1 3-176 0,-1-1-48 0,-1-1 0 0,1 1-8768 15</inkml:trace>
  <inkml:trace contextRef="#ctx0" brushRef="#br0" timeOffset="15951.15">13321 13352 12895 0,'-10'10'1152'0,"1"-2"-928"0,-3 0-224 0,-1 4 0 16,0 2 2624-16,-1-1 464 0,-1 5 112 0,-4-2 0 15,-6 0-2720-15,5 1-480 0,6-3-240 0,1-1 32 16,-1-1 208-16,5-1 0 0,2 3 0 0,2-3 0 15,-2 1 128-15,5-2-128 0,2 2 144 0,2-1-144 16,-2-11 176-16,8 11-176 0,1 1 192 0,6-3-192 16,6-2 128-16,-1-1-128 0,-3-4 0 0,0-1 0 15,0-2 128-15,1-1-128 0,-1-3 0 0,0 1 0 0,0 0 320 0,3-2-64 16,-2-1 0-16,-2 1 0 0,2-1 192 0,-2 1 48 16,-1-4 0-16,0 1 0 0,-2-1-240 0,0-1-64 15,-2 1 0-15,-1-2 0 0,-4 1 144 0,-1-2 32 16,-1-1 0-16,-1 0 0 0,-2 1-64 0,-1-3-16 15,-2 2 0-15,-2 1 0 0,-2-1-288 0,0 1 0 16,-3 0 0-16,-3 0 0 0,0 0-208 0,-1 0-112 16,0 2 0-16,-1 1-16 0,0 1 112 0,-2-1 32 15,0 5 0-15,-1 0 0 16,0 0-288-16,3 1-48 0,0 3-16 0,1-3-11616 0</inkml:trace>
  <inkml:trace contextRef="#ctx0" brushRef="#br0" timeOffset="16618.62">15439 13001 4607 0,'0'0'400'0,"0"0"-400"0,0 0 0 0,0 0 0 16,0 0 4144-16,-10 0 736 0,10 0 160 0,0 0 16 15,0 0-3616-15,0 0-736 0,0 0-128 0,0 0-48 16,-9 5 304-16,9-5 64 0,-6 8 16 0,6-8 0 15,-7 12-272-15,2 1-48 0,0 1-16 0,0 2 0 16,-1 2-272-16,1 3-64 0,0 4-16 0,1 5 0 16,0 9 0-16,-5-5 0 0,-5-3 0 0,2-1 0 15,4-2 192-15,3-2 32 0,1-2 16 0,3 0 0 16,-1-3-160-16,2-3-48 0,0-2 0 0,7-3 0 0,6 0-256 16,-3-3 0-16,-4-1 0 0,-6-9 0 15,6 8-384-15,1 0-192 0,-7-8-48 0,0 0 0 16,0 0-2608-16,10 1-528 0,-10-1-96 0,13-8-32 0</inkml:trace>
  <inkml:trace contextRef="#ctx0" brushRef="#br0" timeOffset="17294.07">15377 12988 5519 0,'0'0'496'0,"0"0"-496"0,0 0 0 0,0 0 0 16,0 0 4208-16,0 0 736 0,-6 5 160 0,6-5 16 15,0 0-3568-15,0 0-720 0,0 0-128 0,0 0-48 16,0 0 400-16,0 0 80 0,4 7 16 0,-4-7 0 16,0 0-432-16,11 6-80 0,0 1 0 0,-2-4-16 15,-9-3-368-15,9 6-80 0,-9-6-16 0,12 7 0 16,-3-2-160-16,-1 0 0 0,-8-5 0 0,9 8 0 15,-9-8 128-15,0 0-128 0,8 12 0 0,-3-5 128 16,-5-7-128-16,0 0 0 0,5 11 0 0,-5-11 128 16,0 0 0-16,0 0-128 0,3 16 192 0,-3-6-64 15,0-10-128-15,0 0 128 0,-1 13-128 0,-2 0 128 16,3-13-128-16,-4 10 128 0,4-10-128 0,-5 12 128 0,5-12-128 0,-5 15 0 16,-1-5 0-16,6-10 0 0,0 0 0 0,0 0 0 15,-5 12 0-15,5-12 0 0,-1 14 0 0,1-1 0 16,1 1 0-16,2-1 0 0,-3-13-192 0,4 10-64 15,-4-10 0-15,6 6-16 0,-6-6-96 0,12 5-16 16,-2-1 0-16,1 0 0 0,-1 0 224 0,1-4 160 16,-1 0-208-16,-10 0 80 0,12 4 128 0,-2-1 0 15,1-1-144-15,-11-2 144 0,10 4 0 0,-10-4 0 16,12 1-144-16,-2 5 144 0,-10-6 0 0,12 4 0 16,-12-4 0-16,10 6 0 0,0 1 0 0,-10-7 0 15,10 7-128-15,-1 0 128 0,-1 2 0 0,0-1 0 16,1-2 0-16,-9-6 0 0,9 8 0 0,-9-8 0 15,10 11 0-15,-2-5 0 0,-8-6 0 0,0 0 0 0,0 0 0 0,7 12 0 16,-7-12 144-16,1 12-16 16,-1-12 0-16,-3 10 0 0,-2-2 96 0,-1-2 16 0,-1 0 0 0,-2 0 0 15,0 1-64-15,0-1-16 0,0 1 0 0,0-3 0 16,-2 2-160-16,1 1 0 0,-1-3 0 0,1 1 0 16,1 1 0-16,0-1 0 0,-2-1 0 0,2 0 0 15,0 0 0-15,0-1 0 0,0-3 0 0,1 1 0 16,-1 0 0-16,0 1 0 0,1-1 0 0,0-1 128 15,-1 3-128-15,9-3 0 0,-9 0 0 0,9 0 0 16,-9 0-304-16,9 0 16 0,0 0 0 0,-8 0 0 16,8 0-1376-16,0 0-256 0,0 0-64 0,0 0-10416 15</inkml:trace>
  <inkml:trace contextRef="#ctx0" brushRef="#br0" timeOffset="17701.32">15973 13166 17503 0,'0'0'1552'0,"0"0"-1232"0,0 0-320 0,0 0 0 16,0 0 4096-16,0 0 752 0,11 0 144 0,-11 0 48 16,11-4-4000-16,1 1-784 0,-2 3-256 0,1-3 128 15,-2 1-336-15,1 0-64 0,0 1-16 0,0 0 0 16,-1 0-1376-16,0-2-288 0,0-1-48 0,-1 1-7088 16,-8 3-1424-16</inkml:trace>
  <inkml:trace contextRef="#ctx0" brushRef="#br0" timeOffset="17940.58">16032 13365 31503 0,'0'0'1392'0,"0"0"288"0,0 0-1344 0,0 0-336 0,12 3 0 0,-2-2 0 16,-10-1 128-16,13 3-128 0,-1-3 128 15,-2 2-128 1,-10-2-1648-16,13 0-400 0,-2-2-64 0,-11 2-9856 0</inkml:trace>
  <inkml:trace contextRef="#ctx0" brushRef="#br0" timeOffset="18272.78">16506 12992 9215 0,'0'0'816'0,"0"0"-656"16,0 0-160-16,0 0 0 0,-6 11 6640 0,1-1 1296 15,-1 0 256-15,1 3 48 0,1 0-6512 0,-1 6-1312 16,-1 2-256-16,0 3-160 0,0 2 0 0,1 7 0 16,-1 6 0-16,1-2-144 0,1-6 144 0,2-2 0 15,-1-2-144-15,2-1 144 0,-1-2-240 0,4-2 32 16,-1-1 0-16,2-2 0 15,-2-6-400-15,2 0-80 0,-2-1-16 0,0 0 0 16,0-2-1680-16,2-2-352 0,-3-8-64 0,7 8-10176 0</inkml:trace>
  <inkml:trace contextRef="#ctx0" brushRef="#br0" timeOffset="22911.03">5940 10907 11967 0,'0'0'1072'0,"0"0"-864"0,0 0-208 0,0 0 0 0,0 0 2688 0,0 0 512 16,0 0 80-16,0 0 32 0,0 0-2128 0,0 0-416 15,0 0-96-15,0 0-16 0,10-5-352 0,1 1-80 16,-2 0-16-16,2 2 0 0,1-3-16 0,0-1-16 15,-2 1 0-15,1 0 0 0,-1 1-48 0,-10 4-128 16,12-4 192-16,-2 3-64 0,2-2 0 0,-12 3-128 16,0 0 192-16,12-1-64 0,-12 1 256 0,12 0 32 15,-12 0 16-15,15 0 0 0,3 1 48 0,-3-1 16 16,-5 0 0-16,1 0 0 0,-1 0-112 0,-10 0 0 16,12-1-16-16,-3 1 0 0,-9 0-80 0,12 1-16 15,-2-1 0-15,-10 0 0 0,12 3-80 0,-12-3 0 16,10 2-16-16,-10-2 0 0,9 7 0 0,-9-7 0 15,6 9 0-15,-2 0 0 0,-4-9-176 0,3 13 160 16,0 0-160-16,-3 0 160 0,0-13-160 0,-3 13 0 0,1 2 0 16,-1-2 0-16,-1 0 0 0,0-1-176 0,2-1 48 0,-2 2 0 15,-4 0 256-15,2 0 48 16,-2 0 16-16,0 7 0 0,-1 5-192 0,1-3 0 0,-1-4 0 0,-7 0 128 16,-6-2-128-16,2-2 0 0,4 1 144 0,-1-1-144 15,0-1 0-15,1 1 0 0,0 1 0 0,2-2 128 16,1-1-128-16,1 1 0 0,0-2 0 0,3 0 0 15,-1-3 0-15,1-1 0 0,0 1 128 0,1-1-128 16,0-2 0-16,8-5 0 0,-9 4 0 0,9-4 0 16,-9 2 160-16,9-2-32 0,-9 0-128 0,9 0 192 15,-11 0-192-15,11 0 128 0,-8-3-128 0,8 3 0 16,-7-7 0-16,1 2 128 0,6 5-128 0,-4-9 0 0,2 0 0 0,-1-1 0 16,2 1 0-16,1 0 0 0,0 9 0 0,0 0-128 15,5-10 128-15,-5 10-208 0,0 0 80 0,8-7 128 16,0 1-208-16,-8 6 80 0,10-5 128 0,1 2 0 15,-11 3-144-15,13-1 144 0,-2-1 0 0,2 2 0 16,1 0 0-16,0 0 0 0,0 0 288 0,2-1-32 16,1 0 0-16,0-1 0 0,0 0-112 0,0 0-16 15,1 1-128-15,4 1 192 0,7 0-192 0,-5 1 0 16,-4 2 128-16,-3 0-128 0,-3 1 0 0,-1 1 0 16,-1-3 0-16,-1 2 0 0,-4 2 0 0,1 1 0 15,0 0 0-15,-8-7 0 0,0 0 0 0,8 9 0 16,-8-9 0-16,4 8 0 0,0-2-144 0,-4-6 144 15,0 0 0-15,0 0-144 16,0 0-352-16,0 0-64 0,0 0-16 0,0 0 0 16,0 0-2624-16,10-1-512 0,3-7-128 0,-2 0 0 0</inkml:trace>
  <inkml:trace contextRef="#ctx0" brushRef="#br0" timeOffset="23458.28">6472 11021 14735 0,'0'0'1312'0,"0"0"-1056"0,0 0-256 0,0 0 0 16,0 0 4064-16,0 0 752 0,0 0 160 0,0 0 16 16,0 0-3392-16,10 1-704 0,-10-1-128 0,13 0-16 15,-1-1-176-15,0 1-48 0,-2-3 0 0,0 1 0 16,-10 2-272-16,12-6-48 0,0 4-16 0,-2-1 0 15,-10 3-64-15,12-2-128 0,0 0 176 0,-2-2-176 16,-10 4 0-16,12-1 0 0,0 0 0 0,3 1 0 16,5 0 0-16,-2 1 0 0,-4-2 0 0,0 1 0 15,-4 1 0-15,2-2 0 0,-1-2 0 0,1 1-192 16,1-1-624 0,-1 2-112-16,0-2-32 0,-1 3 0 0,1-3-2560 0,0 1-528 0</inkml:trace>
  <inkml:trace contextRef="#ctx0" brushRef="#br0" timeOffset="24674.4">7496 10836 5519 0,'0'0'496'0,"0"0"-496"0,0 0 0 0,0 0 0 15,0 0 2816-15,0 0 448 0,0 0 112 0,0 0 16 16,0 0-2544-16,7-7-496 0,-7 7-96 0,4-8-32 16,-2 2 224-16,-2 6 64 0,0 0 0 0,0 0 0 15,0-7 256-15,0 7 64 0,0 0 16 0,0 0 0 16,-3-6-192-16,3 6-32 0,0 0-16 0,0 0 0 0,0 0-272 0,-10 1-48 15,10-1-16-15,-9 4 0 0,0 1-272 0,3 2 0 16,-1-1 0-16,1 2 0 0,-1 0 224 0,1 1-64 16,0 0-16-16,1 2 0 0,0-1 256 0,0 2 48 15,-1-2 16-15,1 2 0 0,1-2 272 0,2 2 48 16,-1 0 16-16,1 0 0 0,-2-1-208 0,2 0-32 16,0 1-16-16,-1-1 0 0,-1 2-208 0,2-1-32 15,0 2-16-15,2-1 0 0,0-13-288 0,0 24 128 16,0 6-128-16,3-4 0 0,1-8 176 0,2-5-176 15,0-1 160-15,0-4-160 0,-6-8 240 0,9 9-48 16,0-3-16-16,0 1 0 0,2-4 48 0,-1 0 16 16,1 0 0-16,-1 0 0 0,-10-3 0 0,11 0 0 0,-1 0 0 15,-10 0 0-15,12 0-240 0,-2 0 128 0,-10 0-128 16,12-2 0-16,-12 2 128 0,12-1-128 0,-2 0 0 0,-10 1 0 16,8-4 0-16,0 0 0 0,0 0 0 0,-8 4 0 15,0 0 128-15,6-6-128 0,-2-1 0 0,-4 7 144 16,0 0-144-16,4-9 128 0,-4 9-128 0,0 0 128 15,-1-11-128-15,-2 5 160 0,3 6-160 0,-5-16 160 16,-2-5-32-16,1 2 0 0,-1 8 0 0,1 0 0 16,-2 4-128-16,0 2 192 0,-1 1-192 0,0 0 192 15,0-1-192-15,1 1 160 0,8 4-160 0,-9 0 160 16,0-1-160-16,9 1 128 0,-10 0-128 0,10 0 128 16,0 0-128-16,-9 1 0 0,0 2 0 0,9-3 0 15,-9 2 0-15,9-2 0 0,-10 4 0 0,10-4 0 16,0 0 0-16,-10 5 0 0,1-2 0 0,9-3 0 0,-6 4 0 0,6-4 0 15,-8 2 0-15,3 9 0 0,1 8 0 16,3-4 0-16,1-6 160 0,0-9-160 16,0 0-320-16,0 0-160 0,4 5-32 0,-4-5-16 15,0 0-1856-15,9 4-368 0,-2 0-80 0</inkml:trace>
  <inkml:trace contextRef="#ctx0" brushRef="#br0" timeOffset="25087.36">8091 10878 10127 0,'0'0'896'0,"0"0"-704"0,0 0-192 0,0 0 0 16,0 0 2944-16,0 0 544 0,0 0 112 0,0 0 32 15,0 0-2464-15,0 0-480 0,0 0-112 0,0 0 0 16,0 0 224-16,0 0 48 0,0 0 16 0,1 14 0 15,-1-14-352-15,-1 13-80 0,0 0-16 0,-2 0 0 0,0 0-288 0,-1 0-128 16,1 1 128-16,0 1-128 0,0 0 192 16,1-2-64-16,-2 2 0 0,1 0 0 0,2-2 176 0,-2 8 16 15,2 11 16-15,2-5 0 0,-1-11-336 0,0-2 0 16,0-1 0-16,0-13 0 16,4 9-304-16,-4-9-128 0,0 0-16 0,0 0-8688 15,0 0-1728-15</inkml:trace>
  <inkml:trace contextRef="#ctx0" brushRef="#br0" timeOffset="25335.1">7914 10995 15663 0,'0'0'1392'0,"0"0"-1120"0,0 0-272 0,10-1 0 16,2-1 4656-16,1 1 864 0,1 0 176 0,2-1 48 15,-1 2-4304-15,4 0-864 0,-1-2-160 0,3 0-32 16,1 2 80-16,1 0 32 0,2-2 0 0,3-1 0 16,0 2-304-16,9-3-64 0,7 3-128 0,-5-1 192 15,-6 0-192-15,-3-1 0 0,-3 2 0 0,-1-3 0 32,-2 0-512-32,-2 0-32 0,-1 0-16 0,0 0 0 0,-2 0-2576 0,1-1-512 0</inkml:trace>
  <inkml:trace contextRef="#ctx0" brushRef="#br0" timeOffset="26574.09">13307 10709 2751 0,'0'0'256'16,"0"0"-256"-16,0 0 0 0,0 0 0 0,0 0 2288 0,0 0 400 0,-1-10 96 0,1 10 16 16,0 0-1008-16,0 0-208 0,1-12-48 0,-1 12 0 15,3-10-144-15,-3 10-48 0,0 0 0 0,13-17 784 16,-7 10-1456-16,-6 7-32 0,9-18 0 16,-1-7 0-16,1 3 0 0,-1 8 0 0,0 3 0 15,-2 2-80-15,2 3-32 0,1-2 0 0,2 3 0 16,-1-1-240-16,1 1-48 0,-1-1-16 0,1 2 0 15,-1 0-64-15,2 1-16 0,1-3 0 0,0 2 0 16,0 1 144-16,0-1 32 0,1 2 0 0,1 0 0 0,0 1 96 16,3 0 32-16,2-1 0 0,1 2 0 0,-2 0-48 0,6 0 0 15,5 2 0-15,-4 2 0 0,-4-4-176 0,-2 2-32 16,-3 2-16-16,-1 3 0 0,-3-1 0 0,-3 1 0 16,-1 2 0-16,-2 3 0 0,-2 1 48 0,-1 6 16 15,-2 13 0-15,0-5 0 0,-2-5 224 0,-2-1 48 16,0 0 16-16,-1-2 0 0,-1-3-336 0,-1 1-64 15,0-1 0-15,0-2-128 0,-1 0 176 0,1-2-176 16,-1-2 160-16,-1 1-160 0,2-2 144 0,-4 0-144 16,-2-1 128-16,1 0-128 0,-2 1 0 0,-7-3 128 15,-9 2-128-15,2 1 0 0,1-2 128 0,5-1-128 16,1 1 0-16,4-3 128 0,-1 0-128 0,3 0 0 16,1-2 0-16,2 1 128 0,1-3-128 0,1-3 0 15,8 3 0-15,-9-1 128 0,1-3-128 0,1 0 128 0,7 4-128 0,-9-5 128 16,1-2-128-16,2 1 0 0,1-1 0 15,1 0 128-15,1-1-128 0,3 8 0 0,-4-8 0 0,4 8 0 16,-1-9 0-16,1 9 0 0,1-9 0 0,-1 9-176 16,0 0 176-16,7-7-128 0,-7 7 128 0,10-6-128 15,1 2 128-15,-1 2-160 0,-10 2 160 0,14-2-160 16,2 2 160-16,0 2 0 0,-3-2 0 0,2 3 0 16,0 0 0-16,0-1 0 0,1 1 0 0,4-1 128 15,6 1-128-15,-4 1 0 0,-3 1 0 0,-3 2 128 16,-3-2-128-16,-1 1 0 0,-2 1 0 0,-1-2 0 15,-1 0 0-15,-8-5 0 0,9 8 0 0,-1 0 0 16,-8-8 0-16,8 8-160 0,0-2 160 0,0 1 0 16,-8-7-160-16,0 0 160 0,9 6-128 0,-1 1 128 15,-8-7-368-15,0 0 16 0,0 0 0 0,13 0 0 16,-2 0-1824-16,0 0-352 0,-2-4-80 0,1 1-12016 16</inkml:trace>
  <inkml:trace contextRef="#ctx0" brushRef="#br0" timeOffset="27100.94">14174 10696 19343 0,'0'0'1728'0,"0"0"-1392"15,0 0-336-15,0 0 0 0,0 0 2816 0,10-2 512 16,-10 2 80-16,20-2 32 0,5 1-2048 0,-4 0-416 15,-7-3-80-15,0 3 0 0,1-2-96 0,-1 2-16 16,-1-1 0-16,0 1 0 0,0 0-592 0,0-1-192 16,-1 1 128-16,1 0-128 0,0 0 0 0,0-1 0 15,0 1-208-15,-1 1 80 0,-1-1 0 0,1-1 0 16,-1 2 0-16,-1-2 0 16,-10 2-256-16,13-2-64 0,-2 0 0 0,0-1 0 15,-11 3-384-15,12-1-96 0,0-2-16 0,-1-1-8976 16,-1 2-1808-16</inkml:trace>
  <inkml:trace contextRef="#ctx0" brushRef="#br0" timeOffset="28059.33">15156 10366 5519 0,'0'0'496'0,"0"0"-496"0,0 0 0 0,0 0 0 16,0 0 3200-16,0 0 528 0,0 0 112 0,0 0 32 15,0 0-2688-15,0 0-544 0,0 0-96 0,0 0-32 16,0 0-256-16,0 0-64 0,0 0-16 0,0 0 0 15,0 0 608-15,0 0 128 0,0 0 32 0,0 0 0 16,0 0-208-16,0 0-32 0,0 0-16 0,-7 10 0 16,1-1-144-16,-2 0-32 0,-1 0 0 0,0 0 0 15,-1 0-32-15,0 2-16 0,1 2 0 0,1 1 0 16,-1 2 0-16,0 3 0 0,0-2 0 0,0 13 0 0,-1 9-320 0,3-2-144 16,-1-10 128-16,1-1-128 0,1-2 144 0,-1-2-144 15,-1-3 160-15,2 1-160 0,-1 1 192 0,2-3-48 16,0-2-16-16,1-1 0 0,0 0-128 0,0 0 0 15,2-2 144-15,0 0-144 0,4-2 176 0,2-2-48 16,-4-9 0-16,6 10 0 0,1-2 128 0,-1 1 32 16,2-2 0-16,0-3 0 0,-8-4-96 0,11 2-32 15,0 1 0-15,-1-2 0 0,-10-1 32 0,13 0 16 16,-1-1 0-16,-1-2 0 0,-1 1 0 0,-1-1 0 16,2-1 0-16,-1 0 0 0,0-1-80 0,2-1-128 15,0-1 176-15,-2-1-176 0,1 0 128 0,-2 1-128 16,-1-1 0-16,-2 0 0 0,1-1 160 0,-7 9-160 15,4-12 128-15,0 2-128 0,-1-1 192 0,-1 3-64 0,-2 8 0 16,-5-6 0-16,-2-1 16 0,7 7 0 0,-8-5 0 0,-1 1 0 16,-1 2-144-16,-1-1 0 0,1 2 144 0,-1 2-144 15,1-1 0-15,-1 0 0 0,1 0 0 0,1 1 0 16,-2 2 0-16,2-3 0 0,0 0 0 0,9 0 0 16,-10 3 128-16,-1 2 0 0,2-4 0 0,9-1 0 15,-10 3-128-15,10-3 144 0,-11 2-144 0,11-2 160 16,-9 3-160-16,9-3-176 0,0 0 48 0,0 0 0 31,0 0-576-31,0 0-96 0,-8 4-32 0,8-4 0 0,0 0-352 0,0 0-80 16,0 0-16-16,0 0 0 0,0 0-320 15,0 0-64-15,0 0 0 0,0 0-16 0,0 0-1440 0,0 0-272 0,0 0-64 0,11-3-16 16</inkml:trace>
  <inkml:trace contextRef="#ctx0" brushRef="#br0" timeOffset="28420.72">15763 10428 29375 0,'0'0'1296'0,"0"0"272"0,-9 8-1248 0,1 2-320 0,-1 2 0 0,1-2 0 15,2 3 1024-15,1 3 128 0,-2-2 48 0,2 3 0 16,0 1-880-16,1 6-160 0,0 8-32 0,0-4-128 16,0-5 432-16,1-3-32 0,1-1 0 0,1-2 0 15,-2-1-96-15,2-2-32 0,1 1 0 0,-2-2 0 16,0 0-144-16,0-2-128 0,2 0 192 0,0-1-192 15,0-10 128-15,2 8-128 0,-2-8 0 0,0 0 0 16,1 9-320 0,-1-9-160-16,0 0-32 0,0 0-16 0,0 0-2032 15,0 0-416-15,0 0-80 0,0 0-16 0</inkml:trace>
  <inkml:trace contextRef="#ctx0" brushRef="#br0" timeOffset="28638.9">15476 10686 31039 0,'0'0'1376'0,"0"0"288"0,0 0-1344 0,0 0-320 15,0 0 0-15,0 0 0 0,0 0 1328 0,10 6 192 16,0-2 32-16,2-1 16 0,-1 1-352 0,4-4-80 16,0 1-16-16,4-2 0 0,0 1-112 0,3-5-32 15,4-1 0-15,3 0 0 0,4-2-592 0,8 2-112 16,9-2-16-16,0 1-16 0,-5 3-240 0,0-4-208 15,-4 2 32-15,-2-10 16 16,-2-14-3440-16,-2 4-688 0</inkml:trace>
  <inkml:trace contextRef="#ctx0" brushRef="#br0" timeOffset="203965.81">4130 8256 18431 0,'0'0'816'0,"0"0"160"0,-5-12-784 0,0 2-192 0,0-1 0 0,5 11 0 16,-7-6 2752-16,-1 0 512 0,-2 2 112 0,-1 2 16 16,0 1-2368-16,-4 1-480 0,-3 0-96 0,-2 1 0 15,-2 0-304-15,1 0-144 0,2 1 160 0,-3-2-160 16,-4 0 0-16,0-2 0 0,-1 1 0 0,1 0 0 16,0 0 0-16,0-1 0 0,-1-2 0 0,0 0 0 15,-1 1 160-15,-2-1-160 0,-2-2 160 0,-2 1-160 16,-2-3 304-16,1 3-48 0,0 0 0 0,0 1 0 15,0-1 192-15,-1 4 16 0,0 1 16 0,1 0 0 16,2 0 32-16,-1 1 16 0,0 0 0 0,-2 3 0 16,-1-1-112-16,0 1-32 0,-1-2 0 0,-1 1 0 0,-4 1-128 15,0 1-48-15,-2 1 0 0,2 4 0 0,0-3-208 0,0 2 0 16,0-1 0-16,3 1 0 0,1 1 0 0,-4-1 0 16,-4 1 0-16,0 2 0 0,0 1 0 0,0 0 0 15,0 0 0-15,3-1 0 0,2-1 0 0,1 1 0 16,2-1 0-16,2 0 0 0,-1 2 0 0,0 3 0 15,3 0 0-15,-2 1 0 0,-1 0 0 0,1-1 0 16,0 1 0-16,3 2 0 0,2 0 0 0,-2 3 0 16,-1 1 0-16,1 3 0 0,1 0 0 0,2 2 0 15,-1 0 0-15,2-1 0 0,2-1 0 0,-1 0 0 16,2 2 0-16,1-5 0 0,1 1-128 0,1-2 128 16,2-1 0-16,4 1 0 0,2 3 0 0,3-2 0 15,-1-2 0-15,2 0 0 0,3-3 0 0,5 3 0 0,4 1 0 0,3 3 0 16,-2-2 0-16,3 1 0 0,1-1 0 0,4 2 0 15,2-2 0-15,2 1 0 0,2-2 0 0,4-1 0 16,0-3 0-16,3 0 0 0,2-1 0 0,2 0 0 16,0-2 0-16,3-1 0 0,2 0 0 0,6-1 0 15,6-1 0-15,1 1 0 0,3 2 0 0,4-2 0 16,3 1 0-16,3-5 0 0,-1 0 0 0,1 0 0 16,0 3 0-16,7 0 0 0,5-2 128 0,3-1-128 15,-2-2 0-15,1 2 0 0,-2 1 0 0,0-1 0 16,0 2 0-16,0-5 0 0,2 1 0 0,2-1 0 15,2 5 0-15,-1-1 0 0,0-1 0 0,0-2 144 16,3-4-144-16,7-1 0 0,8 2 0 0,-2 1-176 16,-4 2 176-16,0-3 0 0,1-4 0 0,6 0 0 15,4 2 0-15,-3 1 0 0,-6 0 0 0,0 0 0 0,4-3 0 0,1 0 0 16,3 0 0-16,-4-2 0 0,-3 2 0 0,1 0 0 16,2-1 0-16,2 1 0 0,3 1 0 0,-5 1 0 15,-4-2 0-15,-1 0 0 0,0 0 0 0,5 0 0 16,3-5 0-16,-5 4 0 0,-6-2 0 0,4-1 0 15,3-7 0-15,2 2 0 0,-2 2 0 0,-2 1 0 16,-5-2 0-16,2-1 0 0,3-3 0 0,1 1 0 16,0 1 0-16,-4-3 0 0,-4-5 0 0,-1 1 0 15,-3-1 0-15,0 2 128 0,-1 0-128 0,-2 2 0 16,-4-4 128-16,-2-1-128 0,-3 1 0 0,-1 0 144 16,-1 0-144-16,0-1 0 0,-2 4 128 0,-2 0-128 15,-4 0 0-15,-4 2 0 0,-3-2 128 0,-5 0-128 16,-4-1 144-16,-1 2-144 0,-1-1 192 0,-4 0-64 0,-3-2-128 15,1 1 192-15,-2 2 64 0,-4-1 0 0,-4 0 0 0,-1-1 0 16,-2-2-64-16,-2 0-16 0,-5-1 0 0,-3 4 0 16,-1-2 64-16,-3 0 16 0,-1-3 0 0,-3 1 0 15,-2-3-96-15,-2 1-16 0,0-1 0 0,-4 1 0 16,-2 0-16-16,-2 1-128 0,-3-1 192 0,-2 1-64 16,-2-3-128-16,-4 3 0 0,-3-1 0 0,-1 1 0 15,0 2 0-15,-3 0-144 0,-2-1 144 0,-4 1-208 16,-3 0 208-16,-6 0 0 0,-6-3-160 0,-6 8 160 15,-8 8 0-15,2-8-176 0,1-8 176 0,-1 0-128 16,-3 5 128-16,-1 0 0 0,-2 1-144 0,-1 3 144 16,-3 0 0-16,-1 2 0 0,-3-3 0 0,2 2 0 15,1 2 0-15,-5 0-144 0,-7-4 144 0,0 1 0 0,1 1-128 16,3 2 128-16,3-1 0 0,-5 1 0 0,-3 2-128 0,-2-1 128 16,-4 1 0-16,5 1 0 0,2-2 0 0,-2 0-128 15,-4 2 128-15,-4-1 0 0,-3 3 0 0,5 0 0 16,6-1 0-16,-4 1 0 0,-8-5 0 0,3 2 0 15,5 1 0-15,6-1 0 0,6 0 0 0,-2 0 0 16,0-3 0-16,3 0 0 0,2 0 0 0,5-2 0 16,4 2 0-16,6-1 0 0,3 1 0 0,2 0 0 15,-1-3 0-15,1 2 0 0,1 2 0 0,3-1 0 16,1 2 0-16,2 3 0 0,-1 2-384 0,3 2 48 16,4-1 0-16,-1 4 0 15,-2 0-1632-15,-1 2-320 0,-1 1-64 0</inkml:trace>
  <inkml:trace contextRef="#ctx0" brushRef="#br0" timeOffset="-213128.47">28480 4099 4607 0,'0'0'192'0,"-4"-10"64"0,-3-4-256 0,1-1 0 0,-5 1 0 0,1 0 0 16,1-1 3792-16,-7 0 720 0,-3-2 144 0,3 4 16 15,7 4-3328-15,-7-2-688 0,-7-1-128 0,-10-2-16 16,-7 0 48-16,2-1 16 0,7 0 0 0,1 2 0 16,-2-4-320-16,2 4-48 0,3-3-16 0,1 3 0 15,-2 0 16-15,0 0 0 0,-2 0 0 0,-3-4 0 16,-2-3 64-16,-8 5 16 0,-10 4 0 0,0 4 0 0,4-1-96 0,2 1 0 16,1 2-16-16,5 4 0 0,1 1-176 0,1 9 0 15,0 10 144-15,0 2-144 0,3-9 256 0,-3 2-32 16,-2 2 0-16,-5 3 0 0,-6 4-224 0,7 3 176 15,3-1-176-15,5 3 160 0,2 1-160 0,4 1 0 16,2 1 0-16,2 2 0 0,0 1 0 0,0 5 0 16,0 4 0-16,1 10 0 0,0 10-160 0,1-3 160 15,0-4 0-15,-6 0-144 0,-7-3 144 0,6 5-192 16,3 0 192-16,4 13-192 0,3 10 192 0,3-3 0 16,-1-5 0-16,3-1 0 0,3-3 0 0,1 13 0 15,0 12 0-15,2-4 0 0,-2-6 0 0,1-2 0 16,2 1 0-16,0 9 0 0,-1 14 0 0,1-6 0 0,1-7 0 15,1-1 0-15,-4 1 0 0,3 12 0 0,2 11 0 16,-2-3 0-16,-1-13 0 0,1 8 0 0,1 13 0 0,1-6 0 16,1-8 0-16,1 5 0 0,-1 11 0 0,2-7 0 15,3-7 272-15,0-1-16 0,0-1 0 0,1 9 0 16,0 7-32-16,1-4-16 0,0-9 0 0,0 12 0 16,1 13-208-16,-2-7 176 0,-2-9-176 0,1 10 160 15,-1 13-160-15,-1-4 0 0,0-9 0 0,1 9 128 16,-2 8-128-16,-1-5 0 0,-1-8 0 0,3 5 0 15,0 7 0-15,0-7 160 0,1-9-160 0,2 4 160 16,2 8 96-16,4-7 32 0,-1-7 0 0,3 3 0 16,2 6-80-16,2-7-16 0,-3-9 0 0,4 8 0 15,3 7-192-15,-1-7 0 0,1-11 0 0,1 10 0 16,0 8 0-16,0-7 0 0,0-8 0 0,0 5 0 0,1 11 0 16,3-7 0-16,0-13 0 0,-1 8 0 0,0 7 0 0,3-4 0 15,5-9 128-15,2 5-128 0,2 5 0 0,0-8 0 16,-4-11 0-16,0 6 0 0,-1 5 0 0,-2-5 0 15,-2-7 0-15,2-9 0 0,0-10 0 0,-2 8 0 16,1 12 0-16,1-12 0 0,1-11 0 0,1-6 0 16,-1-5 0-16,5 8 0 0,6 7-176 0,3-3 32 15,5-9 0-15,-4-6 0 0,-3-6 144 0,-4-3-208 16,-4-4 80-16,-1 6 128 0,-2 9-208 0,-1-10 80 16,-1-9 128-16,0-6-208 0,-4-7 208 0,2-6-176 15,1-6 176-15,-1-3-160 0,2-5 160 0,1-4-128 16,3-4 128-16,7-2-128 0,8-4 128 0,-3-4 0 15,-9-3 0-15,1-2 0 0,-2-4 0 0,-2-3 0 16,-4 0 0-16,-2-4 0 0,-1-2-224 0,-1-2-16 0,0-2 0 16,-3-2 0-16,1-6-16 0,-1 0-16 0,0-5 0 0,2-12 0 15,-1-13 32-15,1 2 16 0,1 4 0 0,-1-1 0 16,1 0 64-16,-1-3 16 0,1-2 0 0,3-11 0 16,6-13-48-16,-3-2 0 0,-7 4 0 0,-3-7 0 31,-2 2-288-31,-2-13-64 0,-2-12-16 0,0 4 0 15,-2 5-112-15,-4-8-32 0,-1-7 0 0,0 1 0 0,0 1 704 0,-1 4 0 0,-3 1 0 0,0-7 0 16,2-10 0-16,-1 7 0 0,-1 9 0 0,0-9-192 16,0-11 960-16,-1 4 176 0,0 7 32 0,0-9 16 15,-2-9-352-15,0 6-80 0,2 10-16 0,-2-7 0 16,-2-11-224-16,-1 8-32 0,-1 8-16 0,1-7 0 0,-1-10 96 0,1 6 16 16,-4 8 0-16,1-8 0 0,0-8 96 15,-1 4 32-15,-3 7 0 0,-3-7 0 0,-5-7-16 16,3 7 0-16,1 10 0 0,4-8 0 0,1-10 288 15,3 9 64-15,1 6 16 0,3-7 0 0,-1-10-32 0,3 8-16 16,3 10 0-16,-1-6 0 0,-3-10-304 0,4 7-64 16,1 12-16-16,0-4 0 0,-1-8-240 0,-1 12-64 15,0 9 0-15,-1-5 0 0,1-10-128 0,-1 9 0 16,0 8 0-16,1-4 128 0,-2-6-128 0,1 4 0 16,-1 7 0-16,-1 2 128 0,0 1-128 0,2-4 0 15,-1-6 0-15,-1 5 0 0,2 9 0 0,0-2 0 16,1-9 0-16,0 9 0 0,-1 10 0 0,2 4 0 15,0 3 0-15,0-7 0 0,0-9-160 0,3 8 160 16,2 10 0-16,0 3-144 0,-1 0 144 0,2-4-128 0,-3-5 128 16,3 8-128-16,-2 10 128 0,-2 2-208 0,-1 2 80 0,1-3 128 15,-1-8-272-15,-1 7 64 0,-3 5 16 16,1 7 0 0,-1 4-256-16,1 2-32 0,-2 1-16 0,-1-4 0 15,-1-8-208-15,1 7-64 0,-1 9 0 0,-1 4 0 16,-1 6-208-16,0 5-48 0,-1 2-16 0,0 3 0 15,0 4-304-15,0 0-64 0,-1 3-16 0</inkml:trace>
  <inkml:trace contextRef="#ctx0" brushRef="#br0" timeOffset="-211508.27">4408 15190 5519 0,'0'0'496'0,"0"0"-496"0,0 0 0 0,0 0 0 15,0 0 4544-15,0 0 800 0,5-9 160 0,-5 9 48 16,0-10-3888-16,0 1-768 0,0 9-144 0,3-8-48 16,-3 8-400-16,0 0-96 0,0 0-16 0,0 0 0 15,-2-11-192-15,2 11 0 0,-5-6 0 0,5 6 0 16,-6-3 304-16,-1-1 64 0,-3 3 16 0,10 1 0 0,-11 1-384 0,3 3 144 15,-2-3-144-15,0 3 0 0,0 0 0 0,1 1 0 16,9-5 0-16,-11 6 0 0,-1-2 256 0,3 2-48 16,1 1-16-16,0-1 0 0,-1 1 192 0,0 1 48 15,1 1 0-15,2 0 0 0,-2 1-176 0,1 2-48 16,-1 1 0-16,2 3 0 0,-1 1-208 0,-1 7 0 16,1 8 0-16,1-5 0 0,3-5 0 0,-1 0-160 15,1 0 160-15,2-1-128 0,-1-1-208 0,4 1-48 16,-1-3 0-16,2 0 0 0,1-1 144 0,1-1 32 15,3-2 0-15,-1-1 0 0,1-2 80 0,4-2 128 16,1-3-208-16,1 1 80 0,1-3 128 0,-1 0 0 16,2-2 0-16,1 0 128 0,0-2 48 0,0-2 16 15,-1-2 0-15,4-1 0 0,1 0 288 0,-2-2 64 16,0-2 16-16,0-1 0 0,3-2 32 0,3 0 16 0,3 1 0 0,-4-4 0 16,-4 0-128-16,-4-2-32 0,-3 0 0 0,-2-2 0 15,0 1-176-15,-2-1-32 0,-1-1-16 0,-3-3 0 16,-3-7-48-16,1 1-16 0,-2 4 0 0,-1 2 0 15,-1 2-160-15,-2 3 192 0,0-2-192 0,-3 4 192 16,0 0-192-16,-3-3 0 0,0 6 144 0,-2-1-144 16,1 2 0-16,-7-1 0 0,-9-1 0 0,6 2 0 15,8 2 0-15,-1-1 144 0,-2 1-144 0,3 2 0 16,3 0 0-16,1 2 0 0,-1 0 0 0,1 2 0 16,8 4 0-16,-6-2 0 0,6 2-160 0,0 0 160 15,-10 0-720-15,10 0-32 0,0 0 0 0,0 0 0 16,0 0-2256-16,0 0-448 0</inkml:trace>
  <inkml:trace contextRef="#ctx0" brushRef="#br0" timeOffset="-211169.42">4854 15521 10127 0,'0'0'896'0,"5"-6"-704"0,-5 6-192 0,13-8 0 16,-3-2 4688-16,2 3 912 0,-1 1 176 0,0-1 48 15,1 2-4512-15,-3 1-896 0,-9 4-176 0,11-1-48 16,-1-2-192-16,0 2 0 0,-10 1 128 0,12 0-128 16,-12 0 0-16,13-2-256 0,-1 1 48 0,-2 0 16 31,-10 1-288-31,19-3-48 0,7 2-16 0,-3 0 0 16,-5-1-1760-16,-2 2-336 0,-2 0-80 0,-1-2-7552 0</inkml:trace>
  <inkml:trace contextRef="#ctx0" brushRef="#br0" timeOffset="-210418.83">5569 15152 1839 0,'0'0'0'0,"0"0"160"0,0 0-160 0,0 0 0 0,0 0 0 0,0 0 0 15,0 0 2656-15,0 0 496 0,-7 3 112 0,7-3 0 16,0 0-1776-16,0 0-352 0,0 0-80 0,0 0-16 16,0 0 240-16,0 0 32 0,0 0 16 0,0 0 0 15,-8-3-16-15,8 3 0 0,-3-5 0 0,3 5 0 16,-6-2-112-16,6 2-32 0,0 0 0 0,0 0 0 15,-8-3-256-15,8 3-48 0,0 0-16 0,0 0 0 16,-11 3-448-16,4-1-80 0,-1 2-32 0,8-4 0 0,-8 8-288 0,-1 0 0 16,-2 2 0-16,2-2 0 15,3 1 0-15,-2 2 0 0,-1-2 0 0,1 2 0 0,2 4 128 0,-1 2-128 16,0 0 0-16,2 6 0 0,1 11 0 0,2-3 0 16,-1-5 0-16,2-1 0 0,0-3 0 0,1-1 0 15,1-1 0-15,1-3 0 0,2 2 0 0,3-2 0 16,1-1 0-16,1 1 0 0,-1-3 0 0,1 2 0 15,2-3 0-15,3-3 0 0,0 3-208 0,2-2 0 16,-1-2 0-16,3-4 0 0,5 2 80 0,4-4 128 16,2 0-208-16,-2 0 80 0,-2-5 128 0,-2 1-128 15,-1-3 128-15,-1 0-128 0,-2 0 128 0,-1-1 0 16,-1-1 0-16,-2-1 0 0,0 1 320 0,-2-2 32 16,-2-1 16-16,0 1 0 0,-2-3 96 0,-1 2 32 0,-2-1 0 0,0-2 0 15,-1-1-96-15,-1 0-16 0,-2-1 0 0,-2-1 0 16,-1-2-128-16,-2-1-48 0,-1-3 0 0,-1 2 0 15,-1-2-208-15,-2-9 0 0,-1-9 0 0,-2 5 0 16,0 6-272-16,-1 4 0 0,0 2 0 0,0 2 0 16,1 0-16-16,0 3 0 0,1 1 0 0,-1 2 0 31,0 1-272-31,2 2-48 0,2 0-16 0,1 2 0 16,0 0-720-16,2 3-128 0,4 6-48 0,-2-8-7856 0,2 8-1568 0</inkml:trace>
  <inkml:trace contextRef="#ctx0" brushRef="#br0" timeOffset="-209817.26">6075 15485 20271 0,'0'0'1792'0,"0"0"-1424"16,0 0-368-16,8-7 0 0,1 5 1744 0,0-5 288 16,2 2 48-16,3 1 16 0,4 0-1616 0,-1 2-320 15,-2-2-160-15,-4 2 160 0,-1 1-160 0,-1 2 0 16,-9-1 0-16,11 0 0 0,0 4 0 0,-1-1 0 15,-10-3 0-15,12 5 0 0,-12-5-176 0,9 5 176 16,-9-5-128-16,9 7 128 16,-9-7-448-16,9 5-16 0,-9-5 0 0,10 5 0 15,-10-5-2736-15,10 2-528 0,-10-2-112 0,13 0-32 0</inkml:trace>
  <inkml:trace contextRef="#ctx0" brushRef="#br0" timeOffset="-209472.8">6348 15164 27295 0,'0'0'1216'0,"0"0"240"0,0 0-1168 0,4 13-288 16,0-1 0-16,0 0 0 0,-1 1 1168 0,0-2 176 16,0 8 48-16,-2-2 0 0,-1 2-720 0,0 6-144 15,0 13-16-15,-1-4-16 0,-1-6-496 0,-2 0 128 16,-1-5-128-16,0 3 0 0,1-2-224 0,1-2-96 15,0-1 0-15,-1-2-16 16,-2 1-688-16,3-2-144 0,-3-1-32 0,2 1-7840 16,1-3-1584-16</inkml:trace>
  <inkml:trace contextRef="#ctx0" brushRef="#br0" timeOffset="-207551.31">8379 15284 6447 0,'0'0'576'0,"0"0"-576"16,7-4 0-16,-7 4 0 0,9-6 3408 0,-2-1 576 15,1 1 112-15,0 2 32 0,0-3-2400 0,-8 7-496 16,9-10-80-16,1 3-32 0,1 1-256 0,-1 0-48 16,-2 3-16-16,1-1 0 0,0-3-144 0,1 3-16 15,-10 4-16-15,11-2 0 0,0-2-304 0,-1 1-48 16,1 2-16-16,-1 1 0 0,0 1-16 0,2 2-16 16,-1-2 0-16,-1 2 0 0,0-2 160 0,1 2 16 15,-1-1 16-15,1 2 0 0,-11-4-128 0,11 7-32 16,1-1 0-16,-3 2 0 0,-9-8-96 0,11 14-32 15,0 1 0-15,0-2 0 0,-3 2-128 0,0 7 192 0,-1 8-192 16,3-2 192-16,-1-3-192 0,-2-1 160 0,0 0-160 16,-1-1 160-16,1 1-160 0,-3-5 0 0,-5 3 144 0,-1-2-144 15,1-2 0-15,-2 1 128 0,-2 0-128 0,1-2 0 16,-1-1 0-16,-1-1 0 0,-1 2 0 0,-1-2 0 16,-2-4 0-16,1 0 0 0,1-2 0 0,-1-1 0 15,-2-2 0-15,1-1 0 0,-1-1 0 0,1 0 0 16,0-1-352-16,-1-2 16 0,-1-2 0 0,1 0 0 31,-1-3-112-31,0 0 0 0,0 0-16 0,1 0 0 0,-2-1 160 0,0 1 48 0,0-3 0 0,1 1 0 16,-1-5 48-16,0 4 16 0,0-1 0 0,2 0 0 15,1 1 16-15,3 1 16 0,7 6 0 0,-6-8 0 16,1 0 160-16,5 8-160 0,0 0 160 0,0 0-160 16,-3-10 160-16,3 10 0 0,0-12 160 0,0 12-160 0,5-9 0 0,-5 9 0 15,8-7 0-15,1 2 0 0,0 1 0 0,2 2 0 16,-11 2 0-16,14-2-160 0,0 2 160 0,1 0 0 15,-1 2 0-15,0 0-128 0,2 1 128 0,-2 1-128 16,1-2 128-16,-1 2-128 0,0 2 128 0,1-1 0 16,-1 1-144-16,1 1 144 0,-1-1 0 0,0 1-176 15,-1-2 176-15,-1 3-128 16,-2-2-704-16,1 1-128 0,-2-1-16 0,-1 1-11248 0</inkml:trace>
  <inkml:trace contextRef="#ctx0" brushRef="#br0" timeOffset="-207144.69">9113 15527 33567 0,'0'0'736'0,"0"0"160"0,0 0 16 0,0 0 48 0,8 5-768 0,2-1-192 16,1 0 0-16,-11-4 0 0,10 4 160 0,-10-4 0 16,12 5 0-16,-2-3 0 0,-10-2-160 0,0 0 0 15,12 4 0-15,-2-1 0 0,-10-3 0 0,11 4 0 16,-11-4-160-16,12 1 160 16,-12-1-656-16,10 3-48 0,-10-3 0 0,10 2 0 15,-10-2-1520-15,11 0-304 0,-11 0-64 0,12 2-8736 0</inkml:trace>
  <inkml:trace contextRef="#ctx0" brushRef="#br0" timeOffset="-206395.19">9906 15271 5519 0,'0'0'496'0,"0"0"-496"16,0 0 0-16,4-9 0 0,-4 9 3168 0,6-9 544 16,7 2 96-16,-2 2 32 0,-11 5-2240 0,0 0-432 15,-10-4-80-15,10 4-32 0,0 0 32 0,0 0 16 16,-9-6 0-16,9 6 0 0,-9 0-432 0,9 0-96 15,-10 4 0-15,1-1-16 0,-1 3-240 0,1-2-32 16,0 2-16-16,1 2 0 0,-1 0 48 0,3 2 16 16,-1 1 0-16,1 6 0 0,-2 5 176 0,0-1 48 15,2-4 0-15,0-2 0 0,0 2-304 0,-1-1-64 0,1 1-16 0,1-3 0 16,-2 3-176-16,2 1 0 0,0 3 0 16,-1-1 0-16,3-2 0 0,-1 3 0 0,0-3 0 0,1 2 0 15,0-1 0-15,2-2 0 0,0 0 0 0,2 1 0 16,0-1 0-16,2-1 0 0,1-2 144 0,0-1-144 15,0 0 128-15,1 0-128 0,2-4 160 0,-1 3-160 16,1 0 128-16,-1-2-128 0,2-2 0 0,0 1 144 16,-8-9-144-16,13 11 0 0,1-2 0 0,-1-3 0 15,-1-2-272-15,0-1-48 0,-1-1 0 0,8-2 0 16,5-2 96-16,-3 1 16 0,-6-1 0 0,0-2 0 16,1-1 208-16,-3-1 0 0,-3-1 0 0,-1-1 0 15,-1 0 0-15,0-1 0 0,-1 3 0 0,-2-5 0 16,-3 2 0-16,-2 9 0 0,0 0 0 0,2-14 0 0,-4 1 0 0,0 2 0 15,2 11 0-15,-8-10 0 0,-1 2-272 0,1 2-16 16,-4-1 0-16,2 2 0 0,-1 0 96 0,-4 2 32 16,-9 1 0-16,6 0 0 0,4 2 160 0,2 2 0 15,2 0 0-15,0-1 0 0,1-1 0 0,0 2 176 16,0-2-48-16,9 0 0 0,0 0-128 0,0 0 160 16,-10 2-160-16,10-2 160 15,0 0-1184-15,-8 3-256 0,8-3-32 0,0 0-11488 0</inkml:trace>
  <inkml:trace contextRef="#ctx0" brushRef="#br0" timeOffset="-205985.08">10337 15427 23903 0,'0'0'512'0,"0"0"128"0,0 0 0 15,12-3 48-15,-4-4-560 0,-8 7-128 0,0 0 0 0,11-1 0 0,-11 1 704 0,11 1 96 16,-11-1 32-16,8 5 0 16,-8-5-112-16,5 11-16 0,-1-1 0 0,-2 3 0 0,-2 0-48 0,0 2-16 15,0 0 0-15,-1 1 0 0,0-1-208 0,-2 1-48 16,1 0-16-16,-1-2 0 0,0 2-176 0,1-2-48 16,-2-1 0-16,1 0 0 0,1 0-144 0,-1-1 0 15,0 2 0-15,2-5 128 0,1-9-256 0,-1 12-64 16,-2-1-16-16,3-11 0 15,0 0-656-15,-1 13-128 0,1-13-32 0,-1 10-8128 16,1-10-1616-16</inkml:trace>
  <inkml:trace contextRef="#ctx0" brushRef="#br0" timeOffset="-205718.95">10243 15632 13823 0,'0'0'1216'0,"0"0"-960"0,0 0-256 0,13 4 0 16,-13-4 4944-16,15 1 944 0,-1-1 192 0,0 0 48 15,2 2-4320-15,1-2-848 0,-1-3-192 0,-1 3-16 16,1 0-528-16,0 0-96 0,-1 0-128 0,7 1 176 15,7-1-368-15,0 0-80 0,-3-1-16 0,-3 1 0 16,-2 0-2096-16,1 0-432 0,0-1-64 0,-1 1-32 0</inkml:trace>
  <inkml:trace contextRef="#ctx0" brushRef="#br0" timeOffset="-201331.34">12507 15221 10127 0,'0'0'896'0,"0"0"-704"16,0 0-192-16,0 0 0 0,0 0 2624 0,0 0 512 16,0 0 80-16,0 0 32 0,0 0-2144 0,0 0-416 15,0 0-96-15,0 0-16 0,7-7-48 0,-7 7-16 16,0 0 0-16,6-12 0 0,-2 2-352 0,-1 2-160 16,-3 8 128-16,0 0-128 0,0 0 320 0,6-13-32 15,-2 1 0-15,-4 12 0 0,7-9 464 0,-7 9 80 16,7-8 32-16,-7 8 0 0,0 0 80 0,8-8 16 15,-8 8 0-15,9-6 0 0,-9 6-512 0,17-7-112 16,6 2-16-16,-2 1 0 0,-4 0-320 0,-1 0 0 16,-2 0 0-16,0 2 128 0,1-5-128 0,-1 3 176 0,0 2-176 15,2-4 192-15,-2 5 0 0,-1-2 16 0,0 2 0 0,-1 0 0 16,0 2 128-16,-2 0 32 0,1 2 0 0,-2-2 0 16,-9-1-160-16,10 7-16 0,-10-7-16 0,8 12 0 15,0-5-176-15,-1 5 0 0,-2 1 0 0,-1 0 0 16,0 2 0-16,-1-2 0 0,0 4 0 0,0 0 0 15,-3 1 0-15,0 0 0 0,0 2 0 0,0 7 0 16,-3 9 0-16,0-4 0 0,1-7 0 0,-2-3 0 16,0-4 0-16,0 2 128 0,-1-5-128 0,0 1 0 15,-2-2 128-15,-1 0-128 0,-2 0 0 0,-1-1 128 16,1 0-128-16,-2 2 0 0,-2-4-160 0,0-1 160 16,-2-2-400-16,0 1 16 0,-1-2 0 0,0-1 0 15,1-1 0-15,-5-1 16 0,-7 0 0 0,5-1 0 0,2-2-16 0,5-1 0 16,5-3 0-16,-1 1 0 15,-1-1-64-15,2 1-32 0,4-2 0 0,7 4 0 16,-11-7 0-16,5 1 0 0,-1-1 0 0,7 7 0 0,-3-9 112 0,3 9 32 16,-1-8 0-16,1 8 0 0,4-9 336 0,-4 9-144 15,0 0 144-15,9-6 0 0,2 0-160 0,-1 4 160 16,2-3-128-16,0 2 128 0,-1 2 0 0,9-1 272 16,7 1-32-16,-2 0-16 0,-4-1 160 0,-2 1 16 15,0 1 16-15,-2 1 0 0,-2-1-112 0,0 0-32 16,-4 2 0-16,0-1 0 0,-11-1-272 0,10 4 128 15,-10-4-128-15,0 0 0 16,9 5-240-16,-9-5-144 0,4 9-48 0,-4-9 0 16,2 9-2320-16,-4 0-448 0,2-9-112 0,-4 14-16 0</inkml:trace>
  <inkml:trace contextRef="#ctx0" brushRef="#br0" timeOffset="-199393.52">13105 15414 24015 0,'0'0'1056'0,"0"0"224"0,0 0-1024 0,0 0-256 16,0 0 0-16,0 0 0 0,10 0 960 0,-10 0 128 16,11 4 16-16,-11-4 16 0,0 0-288 0,12 4-64 15,3-1-16-15,-2 1 0 0,-13-4-48 0,11 4-16 16,-2-2 0-16,0 2 0 0,-9-4-80 0,10 4-16 15,-1 1 0-15,1-1 0 0,-10-4-272 0,11 2-64 16,1 0-16-16,-1 1 0 0,-1-1-240 0,-2 1 0 16,-8-3 128-16,13 3-128 0,-3 0 0 0,1 0-192 15,-11-3 48-15,11 3 0 16,0-2-384-16,1 0-80 0,-1 1-16 0,2-2 0 16,-1 0-80-16,0 0-32 0,-2-2 0 0,1 2 0 15,-1-1-2128-15,1 0-416 0</inkml:trace>
  <inkml:trace contextRef="#ctx0" brushRef="#br0" timeOffset="-198831.94">13662 15195 15663 0,'0'0'1392'0,"0"0"-1120"16,0 0-272-16,13-9 0 0,4 3 4000 0,-3-1 736 15,-1 2 160-15,-3 1 32 0,0-1-3584 0,-1 1-720 16,-9 4-144-16,11-5-32 0,1 1-272 0,0-1-176 15,-2-1 192-15,3 1-192 0,2 0 192 0,-1 1-192 16,-1-2 192-16,0 2-192 0,0 1 224 0,-1 2-64 16,-3-2-16-16,-9 3 0 0,13 0-16 0,-3 1-128 15,-10-1 192-15,11 6-64 0,-11-6 0 0,9 10-128 16,-2-1 192-16,-1 3-64 0,-2 0 16 0,0 1 0 16,-1 2 0-16,-1 4 0 0,-2-4-144 0,-1 6 160 15,0-1-160-15,-2 6 160 0,-1 14-160 0,0-6 0 0,-1-8 144 0,-2-2-144 16,1-4 0-16,-2 1 0 0,0-1 0 0,0 1 0 15,-1-6 0-15,1 1-160 0,-2-2 16 0,0 2 0 16,-3-3-112-16,-1-1 0 0,0 0-16 0,1-1 0 31,1-3-176-31,-1-1-48 0,-1-2 0 0,2-1 0 0,2-2 304 0,-1 2 192 0,2-1-208 0,-2-2 80 16,-6-1-128-16,4 3 0 0,3-3-16 0,10 0 0 16,0 0-80-16,0 0-16 0,0 0 0 0,0 0 0 15,0 0 368-15,0 0 0 0,15 6 0 0,-1-3 0 16,-3 1 384-16,-1 0-16 0,0-2 0 0,-10-2 0 15,13 2-224-15,-1 0-144 0,0-2 192 0,1 0-192 16,1-1 0-16,-1 1 0 0,-1 0 0 0,1 0 0 16,0 0-1456-16,0 0-336 0,0 0-80 0</inkml:trace>
  <inkml:trace contextRef="#ctx0" brushRef="#br0" timeOffset="-198540.83">14387 15257 34895 0,'0'0'768'0,"0"0"144"0,0 0 48 0,0 0 32 0,7 8-800 0,0 2-192 0,-2 2 0 0,-1-1 0 16,0 2 144-16,-4 6-16 0,1 8 0 0,-2-2 0 15,0-3-128-15,-2-1 0 16,0 0 0-16,2-3 0 0,0 3 0 0,-1-3 0 0,-1 0 0 0,0-1 0 16,0 0 0-16,1-2 0 0,-1-2 0 0,1 0 0 31,-2-3-400-31,0-1-112 0,0 0-32 0,4-9 0 16,-4 7-1952-16,4-7-400 0,0 0-80 0,0 0-16 0</inkml:trace>
  <inkml:trace contextRef="#ctx0" brushRef="#br0" timeOffset="-198324.36">14190 15469 24879 0,'0'0'2208'0,"0"0"-1760"16,11-2-448-16,6-2 0 0,6 1 1856 0,-1 0 272 15,-1 2 64-15,-2 0 16 0,-1 1-1280 0,-1 0-256 16,0 0-48-16,0 2-16 0,1 1-288 0,-1 2-64 15,-2-1-16-15,-1 3 0 0,-1-3-240 0,0 1 0 16,-1-1 0-16,-2 0 0 16,-1 1-688-16,-9-5-128 0,12 4-16 0,-1-2-16 15,-11-2-2768-15,11 3-544 0,0 0-128 0</inkml:trace>
  <inkml:trace contextRef="#ctx0" brushRef="#br0" timeOffset="-196636.02">16106 15188 6447 0,'0'0'576'0,"0"0"-576"0,0 0 0 0,0 0 0 0,1-10 5248 0,-1 10 928 0,0 0 192 0,2-7 32 16,-2-2-4800-16,0 9-960 0,0 0-192 0,0 0-32 15,0 0-416-15,0 0 0 0,-7-7 128 0,7 7-128 16,-9-4 0-16,9 4-224 0,-8-1 48 0,8 1 16 16,-9 1 160-16,9-1 256 0,-10 3-64 0,1 1-16 0,1 0 336 0,0 2 64 15,0 3 0-15,0 0 16 0,-1 0-304 0,0 3-64 16,-1 2-16-16,-1 5 0 0,2 0-208 0,1 9 0 15,0 8 0-15,1-3 0 0,-1-3 0 0,4 0 0 16,1 0 0-16,3-3 0 0,0 0 0 0,4 0 0 16,1-4 0-16,1-1 0 0,-1-1 0 0,3-3 0 15,3-1 0-15,1-2 0 0,1-4 0 0,0 1 0 16,0 0 0-16,0-4 0 0,0-2-160 0,2-2 160 16,0-1-128-16,2-2 128 0,-2-1 0 0,-1-1 0 15,0-1 0-15,1-2 0 0,-1-1 0 0,0-1 0 16,2-2 0-16,-2-1 0 0,-1-2 0 0,-1 0 192 15,0-2-64-15,-3-2 0 0,-1 0 0 0,-2-2 16 16,-1-3 0-16,-2 2 0 0,-4 0 48 0,-2-2 16 0,1-2 0 0,-2 1 0 16,-4 0-48-16,0-5-16 0,-2-9 0 0,0 6 0 15,0 2-144-15,0 3 0 0,-1 5 144 0,1-1-144 16,-1 5-160-16,1 2-96 0,1 2-32 0,1 2 0 31,0 1-336-31,2 2-64 0,-2 0-16 0,8 6 0 16,-9-5-1536-16,2 1-320 0,2 0-64 0,5 4-9184 0</inkml:trace>
  <inkml:trace contextRef="#ctx0" brushRef="#br0" timeOffset="-196347.11">16429 15500 27519 0,'0'0'1216'0,"0"0"256"0,11-1-1168 0,-1 0-304 16,-10 1 0-16,15-3 0 0,-1 1 720 0,-1 0 96 16,-1 2 16-16,-1-1 0 0,1 0-448 0,0 1-96 15,0-3-16-15,-1 2 0 0,0-2-272 0,1 1 0 16,-1-1 128-16,1 2-128 0,-2-3 0 0,1 1 0 15,-1 1-208-15,-1 0 80 16,-9 2-480-16,12-1-96 0,-1 1 0 0,-1 0-8128 16,-1-1-1600-16</inkml:trace>
  <inkml:trace contextRef="#ctx0" brushRef="#br0" timeOffset="-195928.09">17025 15098 29535 0,'0'0'1312'0,"0"0"272"16,0 0-1264-16,0 0-320 0,0 0 0 0,0 0 0 0,0 0 560 0,0 0 48 15,-6 6 16-15,-1 3 0 0,2 0-336 0,-2 1-64 16,1-1-16-16,-2 1 0 0,-1 3-80 0,-4 0 0 16,-7-4-128-16,7 3 192 0,3 1-192 0,1 0 0 15,2 0 0-15,1-2 0 0,-3-1 0 0,3 0 0 16,6-10 128-16,-2 12-128 0,2-12 0 0,-1 13 0 16,1-13 0-16,2 13 0 0,-2-13 128 0,5 18-128 15,1 3 0-15,0-4 0 0,1-6 128 0,6-3-128 16,5-2 0-16,-1-1 144 0,-4 0-144 0,1 1 160 15,1-5-160-15,-1 2 160 0,0-1-160 0,2-2 0 16,-2 0 144-16,2 0-144 0,0 0 0 0,-1 0 128 16,1 0-128-16,-1-2 0 0,1-2 0 0,-2-11-256 0,1-7 32 15,-2 1 16 1,-1 8-688-16,-2 2-144 0,0 1-32 0,1 1-12624 0</inkml:trace>
  <inkml:trace contextRef="#ctx0" brushRef="#br0" timeOffset="-195673.94">17272 15052 23039 0,'0'0'1024'0,"0"0"192"0,0 12-960 0,-2 2-256 0,0-1 0 0,-1 3 0 16,-1-1 2288-16,0 4 400 0,0 2 96 0,0 1 16 0,-1 1-2176 0,-1 2-432 15,-2 2-192-15,0 10 160 0,-1 8 64 0,-1-2 16 16,-1-6 0-16,2-3 0 0,0 0-240 0,-2-7 128 16,1 1-128-16,1-2 0 0,0-2 0 0,1-1-288 15,0-1 32-15,2-3 16 16,0 1-1776-16,2-5-352 0,3 0-80 0,4-5-6016 16,-1-2-1200-16</inkml:trace>
  <inkml:trace contextRef="#ctx0" brushRef="#br0" timeOffset="-195387.72">17707 15192 34143 0,'0'0'752'0,"3"15"144"0,-10-3 48 0,1 2 16 0,-1 3-768 0,1 1-192 0,-4 1 0 0,1 8 0 16,-1 8 0-16,0-3 0 0,-1-8 0 0,1-2 0 15,1-2 0-15,1 0 0 0,2-2 0 0,1 0 0 16,-1-1 0-16,1-1 0 0,1-3 0 0,0 0 0 16,0-3 0-16,0-2-208 0,4-8 32 0,-3 8 16 15,3-8-496-15,0 0-112 0,0 0 0 0,0 0-8704 16,0 0-1744-16</inkml:trace>
  <inkml:trace contextRef="#ctx0" brushRef="#br0" timeOffset="-195170.4">17396 15418 20271 0,'0'0'1792'0,"14"3"-1424"15,-1 0-368-15,9-1 0 0,9-1 3872 0,2 2 704 16,0 1 144-16,-1 1 16 0,-1-1-2688 0,-1-1-528 16,-2-2-112-16,-1 0-32 0,1-1-736 0,-1-1-160 0,0-3-32 15,1 2 0-15,-1-2-224 0,2 0-48 0,-1-3-16 16,6 2 0 0,3 0-1808-16,-3-2-352 0,-10 1-80 0</inkml:trace>
  <inkml:trace contextRef="#ctx0" brushRef="#br1" timeOffset="-190529.02">5349 16497 21599 0,'0'0'464'0,"0"0"112"0,4-11 0 0,0 2 48 0,1 0-496 0,-5 9-128 0,3-8 0 0,1-10 0 15,-3-7 576-15,-1 5 112 0,0 7 16 0,-1 4 0 16,-1 3 320-16,2 6 64 0,-2-7 0 0,2 7 16 16,-7-8-384-16,1 2-80 0,-1 2 0 0,1 0-16 15,-1 3-352-15,7 1-64 0,-10 0-16 0,10 0 0 16,-12 2-192-16,2 1 0 0,-2 0 0 0,3 3 0 15,0 1 0-15,-1 8 0 0,1 9 0 0,0-3 0 16,0-4 144-16,0 0-144 0,-1-3 128 0,-1 3-128 16,-1 1 128-16,2 2-128 0,0 3 0 0,2-3 128 15,-1-1-128-15,1 2 0 0,0 0 0 0,3 1 0 16,2-4 0-16,1 2 0 0,0 1 0 0,5 0 0 16,-1-4 0-16,2 2 0 0,2-2 0 0,0 3 0 15,3-3 192-15,2 1 0 0,0-3 0 0,2 8 0 0,3 5 48 0,1 0 16 16,0-9 0-16,1 1 0 0,0-6-64 0,2-1 0 15,0-2 0-15,0-2 0 0,1-4-64 0,0-1-128 16,-1-3 176-16,1-1-176 0,2-2 256 0,0-4-64 16,0 1-16-16,-2-1 0 0,-2-2 208 0,8-1 32 15,7-2 16-15,-1-6 0 0,-7-5 0 0,-3 1 0 16,-2 3 0-16,-2 0 0 0,-2 1-240 0,-3 1-64 16,-4-3 0-16,-1 3 0 0,-2-1-128 0,-2 0 128 15,-4 1-128-15,-1 1 128 0,-1 0-128 0,-3-2 0 16,-2-1 0-16,-2 0 128 0,-1 0-128 0,-3 2 0 15,-1-5 0-15,-1 3 128 0,-2 0-128 0,-4 2 192 16,-7-1-192-16,0 1 192 0,1 1-32 0,3 3 0 16,5 0 0-16,0 2 0 0,0 2-160 0,-1 0 160 0,5 2-160 15,0 1 160-15,1-2-160 0,2 2 0 0,2 1-192 16,0-8 192 0,0-9-752-16,2 4-16 0,2 6-16 0,0 3 0 15,0 0-672-15,1 3-128 0,4 5-16 0</inkml:trace>
  <inkml:trace contextRef="#ctx0" brushRef="#br1" timeOffset="-189309.8">9018 16515 16575 0,'0'0'736'0,"0"0"160"16,0 0-720-16,0 0-176 0,0 0 0 0,0 0 0 0,0 0 2944 0,10-2 544 0,-10 2 112 0,12-1 32 15,-12 1-2496-15,12-1-496 0,-2 0-112 0,-10 1-16 16,12-7-384-16,0 4-128 0,-2 0 0 0,0-1 0 15,1 1 240-15,-1 0-64 0,1-1-16 0,-1 2 0 16,1-1 208-16,0 2 32 0,0 0 16 0,1 1 0 16,-2 0-96-16,2 0-32 0,-12 0 0 0,14 5 0 15,-1 0-288-15,0 2 128 0,-1 3-128 0,0-1 0 16,-2 3 0-16,0 4 0 0,1-1 0 0,-2 6 0 16,-3-3 0-16,1 3 0 0,-2 1 0 0,0-1 0 15,-1 1 0-15,-1 1 0 0,0-1 0 0,-3 0 0 16,-3 0 0-16,0 0 160 0,-1 2-160 0,1 0 128 0,-4-3-128 15,-2 7 0-15,-2 6 0 0,1-4 0 0,-2-4 0 0,1-4 0 16,-1-3-160-16,-1 0 160 0,0-1-416 0,0-4 16 16,1-1 0-16,0-4 0 15,1-1-48-15,0-3 0 0,1-2 0 0,-2 1 0 0,-1-2 256 0,0 0 32 16,-1-2 16-16,-2 0 0 0,0 0 144 0,-2-2 0 16,0 0 0-16,-1-1 0 0,1 1 0 0,1-4 0 15,2-1 0-15,2-3 0 0,0 0 0 0,2 0 0 16,1-1 0-16,3 1 128 0,2-1-128 0,2 2 0 15,3 0 0-15,4 1 0 0,4 2 0 0,4-2 0 16,0 3 160-16,2 1-160 0,3 1 576 0,2-1 32 16,2 3 0-16,1 1 0 0,1 0 16 0,1 1 0 15,1 3 0-15,-1-2 0 0,-1-2-128 0,2 1-32 16,1 1 0-16,0 2 0 0,1 0-16 0,6 0 0 0,5 0 0 0,-4 1 0 16,-7 2 32-16,-2 1 0 0,-4-1 0 0,-2 3 0 15,-1 0-256-15,-2 2-48 0,-2-3-16 0,-1 1 0 16,-1 1-160-16,0-1 0 0,-4 2 0 0,-2-2 128 15,-1 1-128-15,1-3 0 0,-6-8-192 0,4 9 192 32,-4-9-576-32,0 0 0 0,4 8 0 0,-4-8 0 15,0 0-464-15,0 0-96 0,0 0-16 0,10 1 0 16,-10-1-2560-16,12-3-528 0</inkml:trace>
  <inkml:trace contextRef="#ctx0" brushRef="#br1" timeOffset="-187710.68">13543 16504 25967 0,'0'0'1152'0,"0"0"240"0,0 0-1120 0,0 0-272 0,0 0 0 0,0 0 0 15,0 0 448-15,0 0 16 0,0 0 16 0,7-6 0 16,-7 6-272-16,6-8-48 0,-6 8-16 0,8-8 0 15,1-1 496-15,0 3 80 0,-1-1 32 0,2-6 0 16,3-4 144-16,2 1 48 0,-1 6 0 0,3 1 0 16,7 1-80-16,-2 3-16 0,-1 0 0 0,-1 2 0 0,0-1-368 0,0 1-80 15,2 2-16-15,-1 1 0 0,-1 1-256 0,0 2-128 16,0 1 0-16,-2 9 128 0,0 10-128 0,0-3 0 16,-1-3 0-16,-1 3 0 0,-2-4 0 0,1 4 128 15,-2 1-128-15,0 1 128 0,-3 3-128 0,-1 0 0 16,-2-2 144-16,-2 1-144 0,-1-1 0 0,-3 0 144 15,-2 0-144-15,-3 0 0 0,-1-1 192 0,-3 0-192 16,0-1 192-16,-1 1-192 0,-3 2 144 0,0 6-144 16,1 10 0-16,-2-6 144 0,-2-6-144 0,0-2-192 15,-1-8 32-15,0 0 16 0,-1-1-128 0,1-4-32 16,-1-2 0-16,-3-2 0 0,-1-3 48 0,0-3 16 16,-1-2 0-16,-3 0 0 0,-5-2-32 0,4-3-16 15,5-2 0-15,3-1 0 0,0-2 112 0,4 0 32 0,1-1 0 16,1-1 0-16,0-1 16 0,3 2 0 0,4-1 0 0,1 4 0 15,3-2 128-15,1 9-160 0,2-10 160 0,3-1-160 16,3-9 336-16,3 6 64 0,-1 5 16 0,3 3 0 16,1 1 128-16,10 4 48 0,7 1 0 0,0 6 0 15,-2 7-96-15,0 2-16 0,-1-3 0 0,1-1 0 16,0 0-80-16,-2 0-32 0,-1 1 0 0,-1-3 0 16,-1 3-208-16,-1-2 0 0,-1 0 0 0,-1-1 0 15,-3-1 0-15,1 1 0 0,-4 0 0 0,0 1 0 16,-4-3 0-16,0 1 176 0,-1 1-176 0,-1-3 160 15,0 1-160-15,0-1-224 0,1-1 48 0,-1 1 16 16,-9-6-464-16,18 2-80 0,4 0-32 0,-2-4 0 16,-6 0-2080-16,-1-2-400 0,0-3-96 0</inkml:trace>
  <inkml:trace contextRef="#ctx0" brushRef="#br1" timeOffset="-186515.08">17029 16476 11055 0,'0'0'976'0,"0"0"-784"16,0 0-192-16,0 0 0 0,0 0 3456 0,0 0 640 15,0 0 128-15,0 0 16 0,0 0-2192 0,0 0-448 16,-1-9-96-16,1 9-16 0,0 0-416 0,0 0-96 15,-3-7-16-15,3 7 0 0,0 0-320 0,-6-13-64 16,-1-3 0-16,2 6-16 0,5 10 16 0,-8-4 0 16,8 4 0-16,-9 1 0 0,-1 7-64 0,-5 0 0 15,-4-2 0-15,3 2 0 0,0 0-64 0,2 3-32 16,-2 2 0-16,1 4 0 0,-1-1-416 0,1 4 128 16,-1 2-128-16,0 3 0 0,1 1 0 0,-1 3 0 15,0-2 0-15,2 3 0 0,1 1 0 0,2 3 0 16,2 0 0-16,2 9 0 0,-1 11 0 0,2-7 0 0,3-8 128 15,0-7-128-15,3 0 0 0,1-5 0 0,2-2 0 0,-1-3 0 16,2-4 0-16,3-4 0 0,1-2 0 16,2-4 0-16,-1 0 0 0,4-3 0 0,3-2 0 0,4-3 0 15,3-2 0-15,3 0 0 0,1-7 0 0,9 1 0 16,8-3 0-16,-5 1 0 0,-2-2 0 0,-4-2 0 16,1-2 0-16,-2-1 192 0,-5-2-192 0,-1-1 192 15,-1-2-32-15,-2-7 0 0,-2-12 0 0,-3 3 0 16,-2 7-32-16,-3 1 0 0,-1 2 0 0,-3 2 0 15,-4 3 0-15,0-2 0 0,-1 1 0 0,-4 2 0 16,-2 0 0-16,-3 1 0 0,-3 2 0 0,-1 0 0 16,-3 1-128-16,0 1 128 0,-1 2-128 0,-1 0 128 15,-3 3-128-15,-1 2-272 0,-1 0 64 0,0 0 16 16,-2 1 0-16,0 3 0 0,-2 1 0 0,-1-1 0 16,-2 5-336-16,0 1-64 0,-1 4-16 0,-5-1 0 15,-4 2-1792-15,3 0-352 0</inkml:trace>
  <inkml:trace contextRef="#ctx0" brushRef="#br1" timeOffset="-159449.42">10503 14982 2751 0,'0'0'256'0,"-11"-7"-256"16,-7 1 0-16,4-4 0 0,5 0 1552 0,-1 2 272 16,0-1 48-16,1 3 16 0,0-4-624 0,0 4-128 15,-2-1-32-15,-2 2 0 0,-2 3-176 0,-2-2-32 0,0 2-16 16,-2 1 0-16,1 1-304 0,-1-3-48 0,-2 1-16 0,0 1 0 15,0-2-128-15,-2 0-48 0,-2 1 0 0,-3-1 0 16,-2-1 48-16,-39-2 384 0,26 3-384 16,-9 0 240-16,1 3 48 0,3 3 16 0,4-2 0 15,1 3-464-15,-2 0-96 0,0-1 0 0,-3 1-128 16,-3-2 0-16,-8 4 0 0,-9-3 0 0,3 4 0 16,2 2 0-16,6-1 0 0,5-2 0 0,1-2 0 15,2 2 0-15,-4 0 0 0,0-3 0 0,-10 3 0 16,-7 2 0-16,6 0 0 0,7-2 0 0,5 0 0 15,3 0 0-15,2-3 0 0,3 1 0 0,1-4 0 16,1 0 256-16,-5 0-48 0,-6 0-16 0,5 0 0 16,6 0 176-16,4 2 16 0,3 1 16 0,2-1 0 0,3 0-272 0,4 0-128 15,3 1 128-15,2 2-128 0,1 0 144 0,4 2-144 16,1-2 160-16,2 2-160 0,1 0 0 0,3 3-128 16,1-4-16-16,2 1 0 0,1 2 144 0,1 1 0 15,1 1 0-15,2-1 0 0,-2 0 0 0,2 2 0 16,-3-1-128-16,3 2 128 15,-1-2-496-15,2 2-16 0,-1 2 0 0,0-3 0 0,0 1 752 0,-2 0 144 16,0 1 16-16,1 0 16 0,-1-2-416 0,1 4 128 16,-2-3-128-16,0 6 0 0,1 9 0 0,2-2 0 15,1-8 0-15,-2 1 0 16,1 2-272-16,0 0-144 0,1-3-32 0,0 3 0 0,0 0 448 0,0 0 0 16,-1 0 0-16,-1 0 0 0,1 1 272 0,-2 0 144 0,-2 2 32 0,0-1 0 15,-2-1-448-15,1 2 0 16,-1 0 0-16,2 0 0 0,1-2 0 0,0 7 0 0,0 6 0 0,1-1 0 15,0-12 0-15,2 0 0 0,1-2 0 0,2-2 0 16,3-1-192-16,2-3-128 0,-1-1-32 0,1-2 0 31,-1-3-160-31,2-1-16 0,3-3-16 0,0 0 0 0,1-1 544 0,-1-1 304 0,-1 1-48 0,2 1 0 16,0-3-64-16,-1 2-32 0,0-1 0 0,-1 2 0 16,1 0 112-16,-1 0 32 0,0 1 0 0,2 2 0 15,0 1-304-15,0 0 0 0,-2-1 0 0,2 0 0 16,1-1 0-16,1 1 0 0,2-4 0 0,-1 0 0 15,1 1 144-15,1-1-16 0,4-3-128 0,2 1 192 16,2-1 192-16,6 0 16 0,9 0 16 0,-4 2 0 16,-5 0-224-16,-1 1-32 0,-2 1-16 0,-2 1 0 0,-1 1-144 15,-2-2 0-15,-1 3 0 0,0-1 0 0,-1 1 0 0,0 2 0 16,-1-1 0-16,3 1 0 0,3 0 0 0,0-1 0 16,3 0 0-16,10 0 0 0,9-1 0 0,-1 0 0 15,-4-2 0-15,0 0 0 0,-1-1 0 0,0-1 0 16,-2-1 0-16,2 0 0 0,0-1 0 0,2 3 0 15,1-4 0-15,10 1 0 0,7 2 0 0,-5 1 0 16,-6-4 0-16,-3 1 0 0,-4 0 0 0,-1 2 0 16,0 1 0-16,3 2 0 0,0-3 0 0,7 2 0 15,7 0 0-15,0-2 128 0,-3 1-128 0,-2-4 0 16,-3-3 0-16,-4 1 0 0,-2 0 0 0,0 0 0 16,1-2 0-16,1 1 0 0,0 1 128 0,6-2-128 15,3-3 128-15,-4 1-128 0,-7-1 0 0,-3-1 0 0,-4 2 0 16,-4 1 0-16,-2 0 256 0,-2-1 128 0,1 1 32 0,-4 2 0 15,0-2-176-15,-1 0-48 0,0 2 0 0,6-2 0 16,5 1-16-16,-7 0-16 0,-7-1 0 0,-4 0 0 16,0 1-160-16,-2-1 160 0,-5 1-160 0,0-3 160 15,-1 2 32-15,-2 0 0 0,-2-2 0 0,0 2 0 16,-8 5-32-16,9-8 0 0,-2-1 0 0,-7 9 0 16,6-11-32-16,-1 1-128 0,-1-1 192 0,0 3-64 15,0-5-320-15,0 2-64 0,-1-2 0 0,-1 0-16 16,2 0 512-16,-2-1 96 0,-1-2 32 0,0 1 0 15,0-2-368-15,1 0 128 0,-1-1-128 0,-1-9 0 16,0-8 0-16,0 4 128 0,-1 4-128 0,-2 2 0 16,-1-3 128-16,0 6-128 0,-1-1 160 0,0-2-160 0,-2 2 176 15,1-1-176-15,-1 1 192 0,0-3-192 0,-1-1 240 16,-1 3-64-16,-1-5-16 0,3 0 0 0,0 1 16 0,-1-8 0 16,0-7 0-16,1 4 0 0,-1 5-48 0,1 3 0 15,1 2 0-15,1 3 0 0,1 2-128 0,-2 0 0 16,1-1 0-16,-7 7 0 0,-6-1 0 0,4 2 0 15,3 1-160-15,2 0 160 0,2 1 0 0,1 2 0 16,1-2 0-16,1 1 0 0,3 1 0 0,0-1 0 16,-2 1 0-16,2-2 0 0,-1 2 0 0,2 0 0 15,0 0 0-15,3 1-144 0,0-1 144 0,-1 3 0 16,1 1 0-16,-2 2-128 0,-1 7-80 0,0 0-16 16,0 0 0-16,0 0 0 15,0 0-304-15,0 0-64 0,0 0-16 0,-9 11 0 16,-1 3-352-16,-2 2-80 0,-3 1-16 0,0 2 0 15,-2 3 288-15,-3 2 64 0,-3 1 16 0,-2-3 0 0,-2 1 352 0,-2-1 64 0,0-1 16 16,-1-4 0-16,-1 0 256 0,0-1 0 0,1-2 0 0,-2-5 0 31,0-1-736-31,-10-12-192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20:35:35.8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11615 10752 20271 0,'0'0'896'0,"0"0"192"0,0 0-880 0,0 0-208 16,0 0 0-16,0 0 0 0,5-9 336 0,-5 9 32 15,4-9 0-15,-4 9 0 0,0 0-96 0,0 0-16 16,0-8 0-16,0 8 0 0,0 0 160 0,-7-4 32 16,0 3 0-16,-3 1 0 0,0 0 96 0,0 3 32 15,-1 1 0-15,-1 1 0 0,-3 1-256 0,-2 1-64 16,-1-1 0-16,-1 1 0 0,1 1-48 0,0 1-16 16,0-3 0-16,1 2 0 0,1 0 240 0,-1 0 32 15,0-6 16-15,0 2 0 0,2 0 224 0,-2-1 64 16,-2-1 0-16,2 2 0 0,2-2-64 0,-4-1-16 15,0-1 0-15,-1 0 0 0,2 0-144 0,-1 0-32 16,-2 1 0-16,-3 1 0 0,-1-1-320 0,-1 1-64 16,-1 1 0-16,0 0-128 0,-3-1 144 0,2 1-144 0,1 1 0 15,0-3 144-15,-3 4-144 0,2-3 0 0,3 3 144 0,1-4-144 16,-1 2 0-16,0-1 128 0,2 0-128 0,-1-1 0 16,-1 0 160-16,1-1-32 0,-1-1-128 0,0 0 192 15,0-1 0-15,1 1 0 0,-1-2 0 0,0 1 0 16,-1-1 16-16,-1 1 0 0,-3 0 0 0,1 0 0 15,1 0 48-15,2 1 16 0,0 0 0 0,0-2 0 16,-1 2-48-16,2 0-16 0,0 1 0 0,1 0 0 16,-3 0-80-16,3 0 0 0,-1-2-128 0,-1 1 192 15,-2 0-192-15,-2 1 0 0,-2 0 0 0,-1 1 0 16,2 0 0-16,-2 2 0 0,1-2 0 0,-1 2 0 16,2-1 0-16,0 2 0 0,-1-4 0 0,2 3 0 0,2 1 128 15,-2-2-128-15,1 1 0 0,0 0 0 16,1-1 0-16,-2 1 0 0,-3 2 0 0,1-2 0 0,-1-1 0 0,-1 0 128 15,-2 3-128-15,0-3 0 0,2 2 176 0,1-4-16 16,0 2 0-16,0 0 0 0,2 2 192 0,0-1 32 16,1-2 16-16,0 2 0 0,-2-1-112 0,-1 0-32 15,-3-1 0-15,1 3 0 0,0-2-96 0,-3-2-32 16,-4 0 0-16,3 2 0 0,3 0-128 0,-1-2 192 16,1 0-192-16,2 0 192 0,1 0-192 0,1 0 128 15,-1-2-128-15,-2 4 128 0,-4 0-128 0,0-1 128 16,0-1-128-16,-3 1 128 0,-1-1-128 0,0 3 128 15,2-3-128-15,2 2 128 0,2 2 16 0,1-4 0 16,4-2 0-16,-1-1 0 0,1 2 48 0,-2 1 16 16,0 0 0-16,-1-3 0 0,-2 2-208 0,2 1 0 0,0-1 128 15,-2-1-128-15,-1 0 160 0,1-1-16 0,-1 1 0 0,3-1 0 16,1 2-16-16,0-1-128 0,1 1 192 0,2 0-64 16,0-2-128-16,1 0 0 0,0 2 0 15,-2 0 128-15,0 1-128 0,-2 0 0 0,0 0 0 0,0-4 0 16,0 1 0-16,2 1 128 0,0-1-128 0,2 2 0 15,0-4 128-15,0 1-128 0,3 0 128 0,0-1-128 16,0-2 144-16,1 3-144 0,-1-2 160 0,-2 0-160 16,-2 0 192-16,-2-1-48 0,0 1-16 0,0 1 0 15,-1 1-128-15,0 0 160 0,-1 1-160 0,-2 1 160 16,1 0-160-16,2 0 0 0,1 0 144 0,2 1-144 16,0 0 0-16,1-2 0 0,0 1 0 0,-1-1 128 15,-2 0-128-15,-1 1 0 0,-1-2 0 0,-2 3 0 16,0-2 0-16,0 0 0 0,1 1 0 0,-1 0 0 0,-1 2 0 0,2 0 0 15,1 0 0-15,1 0 0 0,-2-1 0 0,3 0 0 16,-4 1 0-16,1-3 0 0,-4 1 0 0,1 0 0 16,0 0 0-16,-1 0 0 0,-1 2 0 0,2 0 0 15,3 2 0-15,-1 0 0 0,2 1 0 0,3 1 0 16,0-3 0-16,1 4 0 0,-2-2 0 0,-1 0 0 16,-1-1 0-16,-1 1 0 0,-2 1 0 0,-1 1 0 15,-2 0 0-15,4 2 0 0,0 0 0 0,1 3 0 16,-1-3 0-16,3 4 0 0,2-1 0 0,-1 2 0 15,-2-2 0-15,4 1 0 0,1 2 0 0,1-3 0 16,0 3 0-16,-1-2-128 0,0 1 128 0,0-1 0 16,0 2 0-16,2 0 0 0,-2-2 0 0,2 4 0 0,6 0 0 0,0 0 0 15,0 0 0-15,2-1 0 0,2 2 0 16,1 1 0-16,0 1 0 0,3-4 0 16,1 2 0-16,2-2 0 0,2 1 0 0,1-2 0 0,-1-2 0 0,4 1 0 15,1-1 0-15,1 2 0 0,1-3 0 0,-1 0 0 16,2 1 0-16,0-1 0 0,-2 2 0 0,2-3-128 15,1 0 128-15,2 3 0 0,2-4 0 0,-1 2 0 16,-3-10 0-16,2 13 0 0,2-1 0 0,1-3-128 16,-1 2 128-16,3-1 0 0,1-2 0 0,0 0 0 15,-8-8 0-15,10 9 0 0,2-3 0 0,1 1 0 16,1-2 0-16,-1-1 0 0,0 1 0 0,2 0 0 16,3-1 0-16,-1 0 0 0,-3 0 0 0,4 1 0 15,4 1 0-15,-1 0 0 0,-2 1 0 0,-1-4 0 0,0 3 0 16,2 0 0-16,-2 3 0 0,1 0 0 0,1-1 0 0,-2 0 0 15,1 0 0-15,-1 1 0 0,-3-1 0 0,2 2 0 16,0 1 0-16,-1-1 0 0,0 2 0 0,1-3 0 16,0-2 0-16,1-1 0 0,1 1 0 0,1-1 0 15,-1-2 0-15,4 1 0 0,1 0 0 0,-1 2 0 16,-4-1 0-16,2 1 0 0,1-2 0 0,0 0 0 16,2 1 0-16,-1 0 0 0,2 1 0 0,0-1 0 15,0 2 0-15,-2 0 0 0,-2 1 0 0,0 0 0 16,1-2 0-16,-1 0 0 0,-3 1 0 0,2 0 0 15,0-1 0-15,0-1 0 0,-2 2 0 0,2 0 0 16,-1-2 0-16,3-1 0 0,1 2 0 0,0 0 0 16,-1-4 0-16,6 3 0 0,3 0 0 0,0-1 0 15,-2-1 0-15,1 2 0 0,0-1 0 0,-1 0 0 0,-2 0 0 0,0 2 0 16,1-2 0-16,-1 0 0 16,-2-1 0-16,0 0 0 0,-1 1 0 0,4-2 0 0,-1 1 0 0,2-2 0 15,-1 2 0-15,6-1 0 0,2 1 0 0,-3-3 0 16,0 0 0-16,1 1 0 0,0-2 0 0,1 1 0 15,0 0 0-15,-1 1 0 0,-1-2 0 0,-1 1 0 16,1 1 0-16,1 0 0 0,1-2 0 0,3 1 0 16,0 3 0-16,-1-1 0 0,1-3 0 0,3 2 0 15,0-1 0-15,1 2 0 0,-3 0 0 0,0-2 0 16,-1 2 0-16,-1-1 0 0,-2 1 0 0,3-2 0 16,-1 0 0-16,4-1 0 0,1-1 0 0,1 0 0 15,0-1 0-15,0 1 0 0,0-1 0 0,0-1 0 16,0 2 0-16,-2-2 0 0,0-1 0 0,-1 0 0 0,1 2 0 0,0-2 0 15,1 1 0-15,1 1 0 0,0 0 0 0,2 2 0 16,-1 0 0-16,0 0 0 0,1 0 0 0,-2 0 0 16,-3 2 0-16,0-2 0 0,-1 0 0 0,3 0 0 15,1-2 0-15,3 2 0 0,1-1 0 0,4 0 0 16,2-1 0-16,-1 1 0 0,-2 1 0 0,-3 0 0 16,-2 0-144-16,0 0 144 0,-2 0 0 0,1 0-176 15,2 0 176-15,3 3-128 0,2-2 128 0,0-1 0 16,0 0 0-16,-3 0 0 0,-2 0 0 0,-2 0 0 15,-1 0 0-15,3 0 0 0,0 0 0 0,4-1 0 16,1-1 0-16,2 1-128 0,1 0 128 0,-1-1 0 16,-1-2 0-16,-1 3 0 0,-3-1 0 0,2-1 0 15,0-1 0-15,2 1 0 0,0 2 0 0,4-3 0 16,3 2 0-16,-1 0 0 0,-2 2 0 0,-2 0 0 0,-5 0 0 16,2 0 0-16,0 3-144 0,2-3 144 0,2 0-160 15,4 1 160-15,2 1-192 0,-1 0 48 0,-4-2 16 0,-1 0 0 16,-4 0 128-16,0 0 0 0,1 0 0 0,1 0-128 15,3 0 128-15,0 0 0 0,2 0 0 0,-2 0 0 16,-1 1 0-16,-3-1 0 0,-4 0 0 0,1 0 0 16,1 0 0-16,1 0 0 0,1-1 0 0,3 1 0 15,2-2 0-15,2 0 0 0,-3 1 0 0,-3 0 0 16,-2-1 0-16,0 1 0 0,-1 0 0 0,2-1 0 16,2 1 0-16,0 1 0 0,-1 1 0 0,1 3 0 15,-2 0 0-15,-3 0 0 0,-2 0 0 0,0 0 0 16,-2 1 0-16,0-1 0 0,1 0 0 0,3 0 0 15,4 0 0-15,0 0 0 0,2 0 0 0,-2-4-128 0,-2 0 128 16,-1 0 0-16,-3 0 0 0,0-3 0 0,1 0-144 0,3 1 144 16,2-1-160-16,3 1 160 0,-1 0 0 0,-2 0 0 15,-2-1 128-15,-3 2-128 0,-2-1 0 0,-2 1 0 16,1-1 0-16,3-1 0 0,3 2 0 0,-2-2 0 16,1 3-160-16,1 0 160 0,2 0 0 0,-3 3 0 15,-3-3 0-15,-2 1 0 0,-2-1 0 0,2-1 0 16,-2 1 0-16,1-4 0 0,0 1 0 0,5 1 0 15,1-2 0-15,-1 1 0 0,-4-2 0 0,0 0 0 16,-2-2 0-16,-2 1 0 0,-2-1 0 0,1-1 0 16,0-1 0-16,0 1 0 0,3 0 0 0,-1 1 0 15,0-1 0-15,0 1 0 0,-1 1 0 0,-2 1 0 16,-3-2 0-16,-3 0 0 0,0 2 0 0,-3 0 0 16,-1-1 128-16,-2-2-128 0,0 0 0 0,1 0 0 0,-1-1 0 0,-1-1 128 15,-1-1-128-15,0 1 0 0,0-3 0 0,-3 2 0 16,-1 2 0-16,-1-1 0 0,1-2 0 0,0 4 0 15,0-2 0-15,-3-1 128 0,-1-4-128 16,0 2 0-16,-1-2 0 0,0 1 128 0,-2 0-128 0,-1-3 0 16,-1 1 128-16,-1 0-128 0,0 2 128 0,-2 0-128 15,-3-1 176-15,0 4-48 0,-2-3-128 0,-1 1 192 16,0 0-192-16,-2 0 0 0,-1 0 0 0,-2 0 0 16,-2 2 0-16,-1-1 0 0,-1-1 0 0,0 1 0 15,-2-1 0-15,-1 0 0 0,-1 0 0 0,-2-1 0 16,-3-1 0-16,0 1 0 0,-1 0 0 0,1-2 0 15,-2 2 0-15,0-1-128 0,-2 1 128 0,2-2 0 16,2 2 0-16,-3 1 0 0,-3 2-128 0,-1 0 128 0,-2-4 0 16,1 1 0-16,-1 2-128 0,-1 2 128 0,1-1 0 0,-1 1 0 15,-1 1-128-15,0 0 128 0,-2 5 0 0,0-3 0 16,-2 2 0-16,-3 1 0 0,-1 0-128 0,-1 2 128 16,-2-1 0-16,0 0 0 0,-4 1 0 0,1-1 0 15,2-1 0-15,0 2 0 0,2-1 0 0,0-1 0 16,1-1 0-16,1 0 0 0,-1 0 0 0,-3-1-128 15,-3 1 128-15,2 0 0 0,2-2 0 0,-1 1 0 16,-4 1 0-16,2-1 0 0,0 0 0 0,1 1 0 16,2 1 0-16,1-3 0 0,0 3 0 0,1 1 0 15,-1-3 0-15,-2 2 0 0,-4 0 0 0,0 2 0 16,-1-2 0-16,0 1 0 0,0 1 0 0,3 0 0 16,1 0 0-16,1 2 0 0,0-3 0 0,4 2 0 0,0 0 0 0,0-1 0 15,1 0 0-15,-4-1 0 0,-1 2 0 0,-1-2 0 16,-1 1 0-16,-2 0 0 0,0 1 0 0,2 0 0 15,1-1 0-15,0 2 0 0,1 0 0 0,1 0 0 16,1 0 0-16,-1 0 0 0,0 0 0 0,-5 2 0 16,-3-2 0-16,1 1-128 0,-1 0 128 0,-1 1 0 15,-1-2 0-15,3 0 0 0,2 0 0 0,3 0 0 16,0 0 0-16,1-2 0 0,0 0 0 0,-1 0 0 16,-3-2 0-16,1 2 0 0,-4-1 0 0,2 2-160 15,1 0 160-15,1 1 0 0,-2 0 0 0,2 1 128 16,2 3-128-16,3-3 0 0,-1 2 0 0,1-1 0 15,-2 0 0-15,-1 2-256 0,-2-1 64 0,0 4 0 16,-2 1-48-16,0 1-16 0,-2 0 0 0,2 0 0 0,3 2-64 0,2 0-32 16,0 0 0-16,2 2 0 15,-2 0-80-15,-1 0-16 0,-2 4 0 0,0-2 0 16,-1 2-2048-16,0 2-400 0,-2-1-96 0</inkml:trace>
  <inkml:trace contextRef="#ctx0" brushRef="#br0" timeOffset="7553.17">17734 10490 5519 0,'0'0'496'0,"0"0"-496"0,0 0 0 0,0 0 0 0,0 0 3696 0,-2-9 640 16,-1 0 128-16,3 9 16 0,-1-8-3280 0,1 8-672 15,-3-13-128-15,3 4-16 0,0 9-384 0,0-8 128 16,0-2-128-16,2 1 0 0,-2-2 0 0,0 3 0 15,-2-2 0-15,2 10 0 0,-1-8 0 0,1 8 0 16,-3-12 0-16,3 12-128 0,-3-10 128 0,3 10 0 16,-4-10 128-16,4 10-128 0,0 0 528 0,-6-8 48 15,6 8 0-15,-7-7 0 0,-4 3-32 0,2 2 0 16,9 2 0-16,-10 1 0 0,-2 2-224 0,0 1-64 16,-1 1 0-16,0 1 0 0,0 2-128 0,0 3-128 15,-1-1 192-15,-1 3-192 0,-2 4 0 0,0 1 0 16,0-3 0-16,-1 3 0 0,0 3 0 0,1 0 0 0,0 1 0 15,1 8 0-15,1 9 0 0,2-3 192 0,0-8-64 0,0-1-128 16,0 0 448-16,1-2-32 0,0-1 0 16,0-2 0-16,1 0-144 0,2 0-16 0,2-1-16 0,2 1 0 15,0-2-48-15,1 2-16 0,1-4 0 0,2 3 0 16,-1 0-176-16,4 1 160 0,0 3-160 0,2 7 160 16,0 11-160-16,3-6 0 0,1-10 144 0,1 2-144 15,-2-8 0-15,3-2 128 0,1-2-128 0,0-1 0 16,1 1 0-16,1-4 144 0,1-3-144 0,2 2 0 15,-1-3 144-15,6-2-144 0,5-2 0 0,-1-1 144 16,-4-2-144-16,-2 2 192 0,1-2-192 0,-3-2 192 16,-2 0-192-16,1-2 128 0,0 2-128 0,-2-2 128 15,-1 0 48-15,0-1 0 0,1 0 0 0,0-1 0 16,-3 1 16-16,1-2 16 0,0-1 0 0,-2 1 0 0,-10 5-32 16,12-7-16-16,-3-2 0 0,-1 5 0 0,-2-3 16 0,1-2 0 15,-1 1 0-15,0-1 0 0,-1 0-176 0,1 0 128 16,1-1-128-16,-1-1 128 0,0 0-128 0,0-1 0 15,1 1 0-15,-1-8 128 0,-1-12-128 0,2 6 0 16,-2 6 0-16,-1 3 0 0,0 1 0 0,0 1 0 16,0 1 0-16,-2 2 0 0,-2 1 0 0,2 2 0 15,-2 3 0-15,0 5 0 0,0 0-272 0,0-8 16 16,0 8 0-16,0 0 0 0,-4-5 432 0,1-2 80 16,3 7 32-16,0 0 0 0,0 0-288 0,0 0 0 15,0 0 128-15,0 0-128 0,-9-5 0 0,2 1 0 16,7 4 0-16,0 0 0 0,-9-2 0 0,0 0 0 15,0 2 0-15,0 2 0 0,-1 0 0 0,-1 1 0 0,1 1 0 16,-1-2 0-16,1 0 144 0,-1 3-144 0,1-3 0 16,1 2 144-16,-2-1-144 0,2 1 0 0,0-1 0 0,9-3 0 15,-9 7 0-15,0-3 0 0,0 1 0 0,9-5 0 16,-9 6-240-16,1-1 32 0,1 1 0 0,7-6 0 31,-7 6-304-31,7-6-48 0,-10 7-16 0,10-7 0 16,0 0 0-16,-5 11 0 0,5-11 0 0,0 0 0 0,0 0-2096 15,0 0-416-15,0 0-96 0,0 0-16 0</inkml:trace>
  <inkml:trace contextRef="#ctx0" brushRef="#br0" timeOffset="7840.82">18255 11024 23951 0,'0'0'2128'0,"0"0"-1696"16,0 0-432-16,0 0 0 0,0 0 3056 0,0 0 528 16,-3 11 96-16,3 9 32 0,3 10-3008 0,-1-3-576 15,1-7-128-15,-1-1 0 0,1-2 0 0,1 0-208 16,-1-2 80-16,1-1 128 15,-2-4-544-15,2 1 16 0,-1 0 0 0,-2 0 0 16,-1-1-368-16,-1-1-80 0,-1-1-16 0,2 0 0 16,0-8-560-16,0 0-112 0,0 0-32 0,0 0-10528 0</inkml:trace>
  <inkml:trace contextRef="#ctx0" brushRef="#br0" timeOffset="8019.22">18307 10853 24879 0,'0'0'2208'15,"0"0"-1760"-15,0 0-448 0,0 0 0 16,4 10 1552-16,-4-10 240 0,8 7 32 0,-8-7 16 16,10 5-4272-16,-10-5-864 15,17 4-160-15,-17-4-48 0</inkml:trace>
  <inkml:trace contextRef="#ctx0" brushRef="#br0" timeOffset="8428.76">18599 11068 19343 0,'0'0'1728'0,"-1"13"-1392"16,-1 10-336-16,2-2 0 0,0-5 2768 0,2-1 496 16,1 0 80-16,1 0 32 0,2-3-2544 0,0 0-512 15,-1 0-112-15,1-3-16 0,-1 0-48 0,0-3-16 16,-1 2 0-16,-4-8 0 0,5 8-128 0,-1 0 160 15,-4-8-160-15,0 9 160 0,0-9-160 0,0 0 0 16,1 10 0-16,-1-10 0 0,0 0 0 0,0 0 0 16,0 0 144-16,0 0-144 0,0 0 496 0,0 0 16 0,0 0 16 0,0 0 0 15,4-10 112-15,0-2 0 0,0-1 16 0,1-1 0 16,0-2-304-16,1 2-64 0,-2-3-16 0,1-5 0 16,1-12-272-16,1 4 128 0,1 5-128 0,-1 2 0 15,0 3 0-15,1 5 0 0,0 1 0 0,1 5 0 16,-1-2 192-16,-1 3-64 0,1 0 0 0,1 3-128 15,0 1 192-15,-9 4-192 0,12-4 192 0,1 4-192 16,-1 1 0-16,0 4 0 0,-2 2 0 0,1 2 0 16,-4 3 0-16,3 1 0 0,-3 5 0 0,1 8 0 15,-1 9 0-15,1-5-144 0,1-6 144 0,-2-2-192 16,0-1 320-16,1-2 48 0,0 0 16 0,-1-4 0 16,0 1-192-16,1-4 0 0,-2-1 0 0,2 0 128 0,0-2-128 0,0-1 0 15,-8-8 0-15,6 6 0 16,-6-6-1056-16,9 6-288 0,-9-6-64 0,0 0-9504 15,0 0-1888-15</inkml:trace>
  <inkml:trace contextRef="#ctx0" brushRef="#br0" timeOffset="8652.92">19283 11037 28559 0,'0'0'2544'0,"0"0"-2032"16,0 0-512-16,0 0 0 0,3 10 2560 0,1 10 400 16,2 8 96-16,1-2 16 0,-1-5-2448 0,1-3-496 0,-1-2-128 0,1-2 0 15,-1 1 0-15,1-2 0 0,-2-1 0 0,2-2 0 32,-2-2-1472-32,-2 0-320 0,-3-8-48 0,0 0-16 15,0 0-1648-15,0 0-336 0,0 0-64 0,0 0 0 0</inkml:trace>
  <inkml:trace contextRef="#ctx0" brushRef="#br0" timeOffset="8799.26">19150 10853 25503 0,'-9'-16'1136'0,"-1"8"224"0,-7 2-1088 0,5 2-272 0,12 4 0 0,-6-7 0 16,6 7 1600-16,0 0 256 0,0 0 48 0,0 0 16 15,-8-4-1024-15,8 4-192 0,0 0-32 0,0 0-16 16,15 4-1424-16,0-2-272 0,-5 0-64 0,-10-2-16 0</inkml:trace>
  <inkml:trace contextRef="#ctx0" brushRef="#br0" timeOffset="9866.85">19959 11249 30751 0,'0'0'1360'0,"0"0"288"0,0 0-1328 0,-2 12-320 15,4-2 0-15,-2-10 0 0,0 12 256 0,1 1 0 16,2-3-16-16,-2 0 0 0,-1-10-240 0,4 11 0 0,0 0 0 0,0-1 0 16,-4-10 0-16,6 14 0 0,1-3 0 0,-2-1 0 15,0 1 0-15,-5-11 0 0,4 12 0 0,0-1 0 16,0 0 0-16,-2-1 0 0,-2-10 0 0,0 13 0 15,-2-1 0-15,-1-2 0 0,3-10 0 0,-6 12 0 16,-2-4 176-16,0 0-16 0,-1-1 0 0,0 1 0 16,0-1-160-16,-1-1 160 0,0 1-160 0,0-1 160 31,-2 0-800-31,-1 1-176 0,1 3-16 0,-1-4-8288 0,0 1-1648 0</inkml:trace>
  <inkml:trace contextRef="#ctx0" brushRef="#br0" timeOffset="11607.4">21050 11243 17503 0,'0'0'1552'0,"0"0"-1232"0,-9 3-320 0,1 1 0 16,8-4 2048-16,-8 7 336 0,8-7 80 0,0 0 16 15,0 0-1888-15,0 0-368 0,0 0-80 0,0 0-16 16,0 0-128-16,0 0 160 0,0 0-160 0,0 0 160 16,0 0 192-16,0 0 32 0,0 0 16 0,0 0 0 15,0 0 368-15,7-9 80 0,-1 1 16 0,-1-2 0 16,1 0 96-16,-1 0 0 0,1-2 16 0,-1 0 0 15,1-1-48-15,0-10-16 0,2-10 0 0,1 3 0 16,0 4-272-16,0 2-48 0,1-1-16 0,0 1 0 0,0 1-352 16,1-1-80-16,-1-3-16 0,2 0 0 0,2-1-128 0,-1 0 160 15,-1-6-160-15,4 1 160 0,5-1-160 0,-4-5 0 16,-7-5 0-16,0-1 0 0,2 4 0 0,-3 3 0 16,2 4 0-16,0 4 0 0,-1 3 0 0,-1 3 240 15,-3 5-64-15,1 2-16 0,-1 2 80 0,2 4 16 16,0 1 0-16,-8 10 0 0,0 0-64 0,0 0 0 15,10-1 0-15,-10 1 0 0,11 7-192 0,-3-1 0 16,-2 3 0-16,1 4-160 0,-2 3 160 0,0 4 0 16,0 2 0-16,0-1 0 0,-1 5 0 0,2 8 0 15,-1 11 0-15,0-4 0 0,0-6 0 0,0-4 0 16,1-1 0-16,-1-3 0 0,0 1 0 0,0-5 0 16,-1-3 0-16,1-1 0 0,-1 0 0 0,0-2 0 15,0-2 0-15,0 0-128 0,-1-4 128 0,-1 2 224 0,1-4-48 16,-3-9-16-16,0 0-384 0,5 11-80 0,-5-11-16 0,0 0 0 15,0 0 576-15,8 6 96 0,-8-6 32 0,0 0 0 16,10-1-160-16,-10 1-32 0,8-6 0 0,0-4 0 16,-1-1 64-16,-1-2 0 0,2-2 0 0,-2 2 0 15,0-6-256-15,-1-2 0 0,1 1 0 0,0-2 0 16,-3-1 0-16,1-2 0 0,2-2 0 0,-1-5 144 16,-1-11-144-16,1 7 0 0,1 3 0 0,1 2 0 15,-2 4 0-15,0 2 0 0,2 4 0 0,-1 3 0 16,1 3 0-16,-2 4 0 0,-1 0 0 0,0 5 0 15,-4 6 0-15,0 0 0 0,0 0-176 0,8-4 176 16,-8 4-144-16,9 0 144 0,-9 0-160 0,9 6 160 16,-9-6 0-16,7 13-144 0,0 4 144 0,0 0 0 0,-3 4-128 15,2 2 128-15,2 5-128 0,-1 6 128 0,-5 4 0 0,7-1 0 16,7-3 0-16,-4 0 176 0,-7-1-176 0,0-1 0 16,3-2 0-16,-4 2 0 0,-3-4 128 0,2-3-128 15,-1 0 0-15,1 0 128 0,1-1-128 0,-3-3 0 16,-2-1 0-16,2-1 0 0,2-4-256 0,1 0 32 15,-2 0 0-15,0-4 0 16,-2-11-512-16,1 13-96 0,2-1-32 0,-1 3 0 16,1 0-544-16,1-3-128 0,0-6 0 0,-4-6-16 15,0 0-528-15,0 0-96 0,6 7-32 0,-6-7-7024 16,0 0-1408-16</inkml:trace>
  <inkml:trace contextRef="#ctx0" brushRef="#br0" timeOffset="12104.44">22048 10898 20271 0,'0'0'896'0,"0"0"192"0,0 0-880 0,0 0-208 0,0 0 0 0,0 0 0 15,-5 9 2240-15,5-9 384 0,-4 14 96 0,2-3 16 16,2-11-1664-16,-2 15-336 0,0-4-64 0,1 2-16 15,-1 2-336-15,2 0-64 0,0 0 0 0,0 2-16 16,-1-2-240-16,0 10 0 0,5 9 0 0,-3-4 0 16,0-11 0-16,0-2 0 0,2-1 0 0,0-4 0 15,-1-3 128-15,-2-9-128 0,0 0 0 0,5 8 144 0,-5-8 16 0,0 0 0 16,10 2 0-16,-10-2 0 0,9-2 32 0,-9 2 16 16,10-8 0-16,-2-1 0 0,0 0-208 0,1 0 176 15,-3-1-176-15,1-10 160 0,-1-12-160 0,1 6 192 16,1 5-192-16,-3 4 192 0,0-2-16 0,2 2 0 15,1 4 0-15,-1-3 0 0,-1 3 0 0,1 1 0 16,1 1 0-16,-1 2 0 0,-3 1-176 0,-4 8 0 16,6-8 0-16,-6 8 0 15,9-7-400-15,-9 7-16 0,0 0 0 0,0 0 0 0,0 0 688 0,12 0 144 16,0 2 32-16,-4 3 0 0,-8-5-288 0,0 0-160 16,9 14 192-16,-3 2-192 0,-2-2 320 0,1 3-64 15,2 3 0-15,-3-1 0 0,-2 2 144 0,2 4 32 16,2 5 0-16,-1-3 0 0,-3-5-176 0,2-1-16 15,3-2-16-15,5-4 0 0,4 0-64 0,-1-1-16 0,-3-4 0 0,-2 2 0 16,2-3-336-16,-1-1-80 0,1-3-16 0,1-2 0 31,0-3-2272-31,0-1-448 0,-4-1-80 0</inkml:trace>
  <inkml:trace contextRef="#ctx0" brushRef="#br0" timeOffset="12366.1">22629 10678 13823 0,'0'0'608'0,"0"0"128"16,0 0-592-16,-7 7-144 0,2 2 0 0,1 2 0 0,0 4 5040 16,3 2 976-16,2 2 192 0,2 1 32 0,-1-2-5024 0,1 2-992 15,-1-1-224-15,4 3 0 0,0 1 0 0,1-1 192 16,-2 0-48-16,0 0-16 0,2 0-128 0,-1 2 0 15,1 0 144-15,-1 6-144 0,1 7 0 0,-1-6 128 16,1-9-128-16,1-3 0 16,-3-2-272-16,0-4-128 0,-1-3-32 0,0-2 0 15,-4-8-400-15,0 0-96 0,0 0-16 0,0 0 0 16,0 0-1424-16,0 0-304 0,0 0-48 0</inkml:trace>
  <inkml:trace contextRef="#ctx0" brushRef="#br0" timeOffset="12554.48">22541 10905 35183 0,'0'0'768'0,"0"0"176"0,0 0 16 0,0 0 32 0,0 0-800 0,0 0-192 0,11-3 0 0,-1 3 0 16,1-1 1088-16,-1 1 160 0,-10 0 32 0,14 0 16 16,-1 0-496-16,0 1-96 0,0-1-32 0,0 3 0 15,2-3-544-15,0 1-128 0,0 3 0 0,0-4 0 16,2-1-1280-16,2-1-272 15,-1 1-64-15,0 0-9936 0,0-4-1984 0</inkml:trace>
  <inkml:trace contextRef="#ctx0" brushRef="#br0" timeOffset="12966.5">23029 10914 34143 0,'0'0'752'0,"0"0"144"0,0 0 48 0,0 0 16 0,0 0-768 0,6 3-192 15,-6-3 0-15,0 0 0 0,0 0 176 0,8 7-16 16,-8-7 0-16,4 11 0 0,-4-11 560 0,0 12 112 15,-2 1 32-15,-1 1 0 0,0 0-272 0,-1 1-48 16,0-1-16-16,1 3 0 0,-3 1-304 0,1 6-64 16,0 4-16-16,1-2 0 0,1-7-144 0,1-4 0 15,-1-2 144-15,3-1-144 0,0-12 128 0,3 11-128 16,-3-11 128-16,0 0-128 0,4 7 176 0,-4-7-48 16,0 0 0-16,0 0 0 0,9-1 32 0,-9 1 0 15,10-6 0-15,1-2 0 0,-2 0-32 0,0 0-128 16,-3-1 192-16,2-5-64 0,1-9-128 0,-1 4 0 15,-1 3 0-15,-1 2 0 0,1 2 0 0,-1 2 0 16,2-1 0-16,0 2 0 0,-8 9 0 0,9-5 0 0,-9 5 0 0,0 0 0 16,9-3 0-16,-9 3 0 0,0 0 0 0,0 0 0 15,11 4 0-15,-11-4 0 0,10 9 0 0,-2 1 0 16,-8-10 176-16,0 0-48 0,9 13-128 0,-1 5 192 16,-2 8-192-16,2-4 144 0,0-8-144 0,-1-1 128 15,-2-3-128-15,1-3 0 0,2 1 0 0,0-1 0 16,0-1 0-16,1 1 0 0,-9-7 0 0,14 5-176 31,1-4-272-31,-1 1-64 0,-1-2-16 0,0-2 0 0,-1 1-1424 0,-1-2-288 16,1-1-48-16,6 2-16 0,7-3-1104 0,-4-3-240 0</inkml:trace>
  <inkml:trace contextRef="#ctx0" brushRef="#br0" timeOffset="13397.62">23681 10999 14735 0,'0'0'1312'0,"0"0"-1056"15,8-4-256-15,-8 4 0 0,7-5 3136 0,0 1 576 16,-7 4 128-16,0 0 0 0,0 0-2112 0,5-7-448 16,-5 7-64-16,0 0-32 0,0 0-224 0,0 0-32 15,0 0-16-15,-5-6 0 0,5 6-528 0,-9-6-128 16,-2 4 0-16,2 2-16 0,-1 2-240 0,1 2 0 16,-2 3 0-16,-1-3 0 0,-1 2 0 0,0 2 0 15,0 4 0-15,0-2 0 0,0 3 128 0,0 2-128 16,-1 0 176-16,2 5-176 0,2 5 224 0,2-4-64 15,1-6-16-15,2-2 0 0,1-1-16 0,2-2 0 16,0-1 0-16,2-9 0 0,0 10-128 0,0-10 128 0,0 0-128 0,6 9 128 16,-6-9-128-16,7 6 0 0,3-3 0 0,-1-1 0 15,-9-2 0-15,11 0 0 0,0-3 0 0,1 1 0 16,-1-3-272-16,0 0 64 0,-3 0 16 0,-1 1 0 16,-7 4 32-16,9-6 16 0,-9 6 0 0,8-5 0 15,-8 5 144-15,0 0 0 0,9-1 0 0,-9 1 0 16,0 0 0-16,0 0 256 0,0 0-64 0,11 6-16 15,-5 2 176-15,-6-8 32 0,7 11 16 0,-1-2 0 16,1-1-96-16,1 0-32 0,-8-8 0 0,9 10 0 16,-1-4 304-16,0 1 48 0,-8-7 16 0,9 4 0 15,-9-4-976-15,10 4-192 0,-1 0-48 16,-9-4 0-16,11 1-128 0,-11-1-16 0,11-1-16 0,-11 1 0 16,11-6-2016-16,-3 0-384 0,-8 6-96 0,7-10-16 0</inkml:trace>
  <inkml:trace contextRef="#ctx0" brushRef="#br0" timeOffset="13693.92">23926 10316 26719 0,'0'0'2368'0,"-8"0"-1888"16,8 0-480-16,0 0 0 0,-8 6 2352 0,8-6 368 15,-6 13 80-15,2-2 16 0,1 0-1808 0,2 2-368 16,0 2-64-16,2-1 0 0,3 4 16 0,0 6 16 16,1 2 0-16,1 4 0 0,4 2-304 0,3 6-64 0,5 5-16 0,-1 0 0 15,-4-5-224-15,0 0 176 0,-3 0-176 0,1-4 160 16,-1-3-160-16,1 0 0 0,-2 0 0 0,0-2 128 16,1-1-320-16,-2-1-64 0,-1-4 0 0,-2-2-16 31,-1-1-432-31,1 5-96 0,0 3-16 0,0-3 0 15,1-8-416-15,-3-3-96 0,1-5-16 0,-4-9 0 16,0 0-1632-16,6 7-336 0,-6-7-64 0,0 0-8128 0</inkml:trace>
  <inkml:trace contextRef="#ctx0" brushRef="#br0" timeOffset="14207.58">24854 10846 11967 0,'0'0'528'0,"0"0"112"0,0 0-512 0,0 0-128 0,0 0 0 0,0 0 0 16,0 0 6576-16,8 9 1280 0,-8-9 256 0,6 7 48 15,0 1-6432-15,-4 0-1280 0,-2-8-256 0,4 14-48 16,1-6-144-16,1 2 0 0,-1 1 0 0,0 0 0 16,-1 2 0-16,0-1 0 0,0 0 0 0,0-1 0 15,-4-11-176-15,4 15 176 0,-2-2-128 0,1 0 128 16,-3-13-176-16,1 14 176 0,2 2-208 0,-3-16 80 0,-2 10-192 0,2-10-16 15,0 0-16-15,0 0 0 16,0 0-1344-16,0 0-272 0,0 0-48 0,0 0-8544 16,0 0-1728-16</inkml:trace>
  <inkml:trace contextRef="#ctx0" brushRef="#br0" timeOffset="14431.97">24857 10631 3679 0,'-3'-38'320'0,"0"16"-320"16,0 3 0-16,-1 4 0 0,1 0 7872 0,0 4 1520 16,2 1 288-16,1-1 64 0,1 2-7616 0,-1 1-1520 15,-1 1-304-15,1 7-64 0,0-8 16 0,0 8 16 0,0 0 0 0,0 0 0 16,0 0-272-16,0 0 0 0,0 0-176 0,0 0 176 31,0 0-1232-31,0 0-144 0,0 0-32 0,0 0 0 16,0 0 80-16,0 0 16 0,12 6 0 0,-2 2 0 15,-10-8-1600-15,9 10-320 0,-9-10-64 0,10 8-16 0</inkml:trace>
  <inkml:trace contextRef="#ctx0" brushRef="#br0" timeOffset="14940.31">25274 10819 27647 0,'0'0'2448'0,"0"0"-1952"16,0 0-496-16,-5 8 0 0,5-8 2656 0,-3 14 432 16,0 0 96-16,2-2 16 0,0 0-2768 0,1-2-432 15,-1 2-320-15,1 1 48 0,0 1 272 0,1-1 0 16,0-1 0-16,0 1 0 0,1-1 0 0,-1 1 0 15,0 0 0-15,-1-13 0 0,0 14 0 0,0 1 0 16,-1-2 0-16,1-13 0 0,-3 13 0 0,3-13 0 16,0 0 128-16,0 0-128 0,0 0 384 0,0 0 0 15,0 0-16-15,0 0 0 0,0 0 144 0,0 0 48 0,2-11 0 0,0 1 0 16,1-2-160-16,1 0-16 0,-2-1-16 0,2-5 0 16,0 2-240-16,0 1-128 0,0-2 128 0,0 0-128 15,0 0 0-15,1 1 0 0,0 2 0 0,2 2 0 16,-2 3-144-16,-5 9 144 0,7-8-160 0,-7 8 160 15,0 0 0-15,0 0 0 0,10-1 0 0,-10 1 0 16,12 1 0-16,0 2 0 0,-2 1 144 0,0 2-144 16,1 1 192-16,-1-1-64 0,1 2-128 0,2 3 192 15,2 0-192-15,1 2 0 0,-2-1-144 0,2 2 144 16,1 2-128-16,-1 2 128 0,-3-2 0 0,5 2-144 16,4 1-80-16,-2-1-16 0,-6 1 0 0,-1 3 0 15,-1 3-592-15,-2-3-128 0,-2-7-32 0,0-4 0 16,-2 0-80-16,-6-11-16 15,0 0 0-15,8 4 0 0,-8-4-1152 0,0 0-256 0,0 0-32 0,11-11-16 16</inkml:trace>
  <inkml:trace contextRef="#ctx0" brushRef="#br0" timeOffset="15354.21">26278 10447 38239 0,'2'-11'1696'0,"1"3"352"0,0-1-1648 0,-1-1-400 0,1 1 0 0,-1 0 0 16,1-1 384-16,0-2-16 0,-3 0 0 0,0 1 0 16,-2-2-368-16,1-2-240 0,-2 0 48 0,-1-1 0 15,-1-1 192-15,-3 0 0 0,-2 0 0 0,0 0 0 16,-3 1 0-16,-1 3-192 0,0 0 192 0,-1 4-192 15,-2 4 192-15,-7 2-192 0,-6 2 192 0,4 4-192 16,3 1 352-16,0 2 80 0,0 5 16 0,2-1 0 16,0 6 48-16,4 2 16 0,2 3 0 0,0 1 0 15,0 3-320-15,2 2 160 0,1 2-160 0,1 2 128 16,2 2 128-16,1 3 0 0,2 5 16 0,1 7 0 16,1 8 32-16,1-4 0 0,1-6 0 0,2-6 0 15,0-1-304-15,1-4 0 0,0-1 0 0,2-4 0 16,-1-1 0-16,1-2-224 0,0-6 32 0,-1 1 16 0,2 1-16 0,-1-3 0 15,-1-7 0-15,1 2 0 16,1 0-304-16,0 5-64 0,0 7-16 0,-2-7 0 16,1-10-560-16,-3-10-112 0,4 8-32 0,-4-8 0 15,2-18-2160-15,0-4-432 0</inkml:trace>
  <inkml:trace contextRef="#ctx0" brushRef="#br0" timeOffset="15557.43">25647 10724 24879 0,'0'0'2208'16,"0"0"-1760"-16,0 0-448 0,0 0 0 0,0 0 3840 0,0 0 672 15,0 0 144-15,11 5 16 0,2-1-3216 0,1-2-656 16,0 2-128-16,2 0-32 0,0-1-320 0,3-1-80 0,-1 1-16 0,2 0 0 16,-1-1-224-16,1 1 0 0,-1-3 0 0,2 1 0 31,1 0-768-31,2 1-112 0,-1-2-16 0,3 0 0 15,2-2-2688-15,0 2-560 0,1 0-96 0,4 0-5488 0,4 0-1104 0</inkml:trace>
  <inkml:trace contextRef="#ctx0" brushRef="#br0" timeOffset="15990.82">26454 10764 24879 0,'0'0'2208'0,"0"0"-1760"16,-11 5-448-16,1 2 0 0,1 1 3872 0,0-1 688 15,-1 1 144-15,1 3 32 0,-1-1-3776 0,0 1-736 16,-1-1-224-16,1 0 0 0,1 1 0 0,-1 1 0 16,0-1 0-16,1 2-160 0,0-1-112 0,1 2-32 15,1 1 0-15,2-2 0 0,1 1-48 0,3 0-16 16,0 1 0-16,2-1 0 0,-1-14 208 0,6 18 160 15,2-5-208-15,3-1 80 0,0-1 128 0,4-5 144 16,-1-1-16-16,3-1-128 0,1-1 448 0,2-2 0 16,-1-2-16-16,4-2 0 0,0-1-64 0,2-1-16 15,0 0 0-15,1 0 0 0,0-3-144 0,4 1-16 16,2-3-16-16,-3 1 0 0,-6 0-48 0,-3-2-128 0,-6 1 192 16,-2-2-64-16,-1 0 32 0,-5-1 0 0,-3 0 0 15,-2-1 0-15,-1-4 224 0,-3-1 32 0,-2 0 16 16,-3-1 0-16,-3-1-288 0,-6 2-144 0,-7-1 160 0,2 5-160 15,1 0 0-15,2 4 0 0,2 0 0 0,0 2 0 16,2 3-128-16,1 0 128 0,0 2-192 0,1 2 192 31,2 2-720-31,2 2-48 0,9-2 0 0,0 0 0 16,0 0-2608-16,0 0-528 0,0 0-96 0,-4 12-10784 0</inkml:trace>
  <inkml:trace contextRef="#ctx0" brushRef="#br0" timeOffset="16247.7">27048 11158 13823 0,'0'0'1216'0,"0"0"-960"15,0 0-256-15,-8 4 0 0,8-4 7856 0,-6 6 1520 16,6-6 304-16,-5 9 64 0,5-9-7808 0,-4 12-1552 15,0-3-384-15,4-9 0 0,-3 13 128 0,2-1 0 16,-2-2-128-16,2 1 192 0,1-11-192 0,-1 13 0 16,-2-1 0-16,-1-2 0 15,-1 0-384-15,0-2-80 0,5-8-16 0,-5 11 0 16,-1-3-1696-16,6-8-320 0,0 0-80 0,0 0-9952 16,0 0-1984-16</inkml:trace>
  <inkml:trace contextRef="#ctx0" brushRef="#br0" timeOffset="18248.14">22792 11549 10127 0,'0'0'448'0,"0"0"96"16,0 0-544-16,0 0 0 0,0 0 0 0,0 0 0 0,0 0 1744 0,0 0 240 16,0 0 64-16,0 0 0 0,0 0-784 0,0 0-160 15,0 0-16-15,0 0-16 0,0 0-96 0,0 0-16 16,0 0 0-16,0 0 0 0,-7 9-448 0,1-2-112 15,-4 0-16-15,1 1 0 0,-1 3-192 0,-1 8-64 16,1 11 0-16,-2-1 0 0,-2-6 48 0,0 2 0 16,-2-4 0-16,0 1 0 0,1 4 64 0,-1-2 16 15,0-1 0-15,1-1 0 0,-2 0-96 0,1 3-16 16,2-1 0-16,1-1 0 0,-2 1 352 0,4 2 64 16,0-3 16-16,2 2 0 0,1 1-256 0,2 7-64 15,-1 6 0-15,3-1 0 0,4-6-64 0,0 1-32 16,0-3 0-16,3-2 0 0,1 0-160 0,1-2 0 15,0-1 144-15,2-3-144 0,2-1 0 0,0-2 0 0,2-2 0 16,0-1 0 0,1-3-576-16,1 0-48 0,3-5 0 0,-2-2 0 15,0-1-288-15,2-1-64 0,0-1-16 0,1-3 0 16,0 0-592-16,-1-1-112 0,1-1-32 0</inkml:trace>
  <inkml:trace contextRef="#ctx0" brushRef="#br0" timeOffset="18994.73">23316 11747 7359 0,'0'0'320'0,"0"0"80"16,0 0-400-16,0 0 0 0,0 0 0 0,0 0 0 0,0 0 3232 0,0 0 560 15,0 0 112-15,0 0 32 0,0 0-2656 0,0 0-544 16,0 0-96-16,0 0-32 0,0 0-32 0,0 0-16 15,-8 3 0-15,8-3 0 0,-9 5-288 0,0 0-48 16,-2-1-16-16,2 0 0 0,0 1 128 0,-2 0 32 0,1-1 0 16,0 1 0-16,-1 1 208 0,1-1 64 0,-2 0 0 0,-1-1 0 15,0 0-32-15,0 1 0 0,-1-1 0 0,-1 3 0 16,1-5-320-16,1 3-64 0,0 1-16 0,0-2 0 16,1-1-80-16,-1 1-128 0,1 0 176 0,1 2-176 15,0 0 240-15,2-1-64 0,0 0-16 0,1 1 0 16,0-1-160-16,8-5 192 0,-9 6-192 0,9-6 192 15,0 0 0-15,-6 8 0 0,-1-1 0 0,7-7 0 16,0 0-16-16,-1 11 0 0,-1 0 0 0,2-11 0 16,-1 13-176-16,1-1-176 0,0-2 48 0,0 2 0 15,0 0 320-15,0 1 64 0,-1-2 0 0,0 4 16 16,-1-2-272-16,0 4 0 0,-1-2 0 0,0 4 0 0,0-1 0 0,-1 4 0 16,0 5 0-16,0 1 0 0,-1-9-160 0,1 1-144 15,0-1-16-15,-4 2-16 0,-5-5 832 0,1 0 160 16,2 2 48-16,5-5 0 0,1 0-528 0,0 1-176 15,-2-2 0-15,1-2 144 0,-1 1-144 0,1 1 0 16,2-1 144-16,-1-2-144 0,-3 2 0 0,2-1 128 16,0 1-128-16,0-1 0 0,-2-1 0 0,3 0 0 15,4-9 0-15,-1 11 0 0,1-11 0 0,3 10 144 16,2-3-144-16,-5-7 0 0,10 5 288 0,2-1-48 16,0-4-16-16,7-1 0 0,13-2 48 0,-2 2 16 15,-3-1 0-15,-1-2 0 0,0 2-128 0,-2-3-32 16,-3 3 0-16,-1-3 0 15,0 1-448-15,-2 2-112 0,-1-1-16 0,-1 0 0 0,-2 1 256 0,-1-1 64 0,0 2 0 0,-1-2 0 32,-12 3-384-32,13-2-80 0,-1 0-16 0,-2-2 0 15,-10 4-352-15,11-5-64 0,-11 5 0 0,10-6-16 16,-2-1-1712-16,-2 1-320 0,1-7-80 0,-7 13-8112 0</inkml:trace>
  <inkml:trace contextRef="#ctx0" brushRef="#br0" timeOffset="19219.48">23072 12261 41407 0,'0'0'1840'0,"0"0"368"0,0 0-1760 0,0 0-448 15,0 0 0-15,10 0 0 16,3 1-176-16,2-1-112 0,0-1-32 0,1 1 0 0,1 0 0 0,2-4 0 15,2 3 0-15,2-1 0 16,-1 0-336-16,1-1-80 0,1 0-16 0,2 1 0 16,0-1-1680-16,4 2-320 0,2 0-80 0,-3-1-16 0</inkml:trace>
  <inkml:trace contextRef="#ctx0" brushRef="#br0" timeOffset="19660.09">23683 12218 19343 0,'0'0'1728'0,"0"0"-1392"0,0 0-336 0,-5 10 0 15,0 1 2128-15,1-2 368 0,-1-1 64 0,1 3 0 16,0 0-2048-16,1 3-512 0,-1-1 0 0,2 1 0 16,-1 2 0-16,1-2 0 0,-1 2 0 0,0-3 0 15,1 0 0-15,0-2 0 0,1-2 0 0,0 0 0 16,0-1 0-16,-1-3 0 0,2-5 144 0,0 0-144 15,0 0 0-15,0 0 0 0,0 0 0 0,0 0 0 16,3-9 832-16,1 0 64 0,0-2 0 0,0 1 16 16,-2-1-592-16,2-3-112 0,0 0-16 0,0-3-16 15,0 1-176-15,0 0 0 0,1-1-160 0,-1 2 160 16,0-5-256-16,1-3 32 0,2-11 16 0,-1 6 0 16,1 8 16-16,-1 5 0 0,1 4 0 0,0 4 0 15,1 3 192-15,-8 4 0 0,11-1 192 0,-11 1-192 0,13 4 448 0,0-2-32 16,-1 2 0-16,-1 3 0 0,1 1-96 0,1 7-32 15,-1 3 0-15,1 1 0 0,-1-6 0 0,1-1 0 16,0-1 0-16,-2 2 0 0,0-2-48 0,-1 2-16 16,-1-3 0-16,4 3 0 0,4 0-224 0,-2 0 144 15,-5 0-144-15,-2 0 128 0,-3 0-272 0,0-1-64 16,-2-3-16-16,-3-9 0 0,4 9 0 0,-4-9 0 16,0 0 0-16,6 8 0 15,-6-8-2528-15,0 0-512 0,0 0-112 0,0 0-16 0</inkml:trace>
  <inkml:trace contextRef="#ctx0" brushRef="#br0" timeOffset="20061.29">24423 11902 16575 0,'0'0'1472'16,"0"0"-1168"-16,0 0-304 0,0 0 0 0,0 0 2848 0,0 0 512 15,0 0 96-15,0 0 32 0,0 0-2144 0,-3 12-416 16,0 0-96-16,2 1 0 0,1 1-352 0,0 2-64 16,-1 1-16-16,1 2 0 0,1 5-400 0,-1 3 0 15,-3 2 128-15,1 7-128 0,-1 9 160 0,-1-2 0 16,0-4 0-16,-1-3 0 0,0-2 0 0,1-1 0 16,0-3 0-16,2-4 0 0,0-4-160 0,1-1 160 15,0-6-160-15,1 0 160 0,-2-2-160 0,2-13 128 16,0 10-128-16,0-10 128 15,0 0-480-15,0 0-96 0,0 0-32 0,0 0-9680 16,0 0-1936-16</inkml:trace>
  <inkml:trace contextRef="#ctx0" brushRef="#br0" timeOffset="20299.87">24283 12116 2751 0,'0'0'256'0,"0"0"-256"0,0 0 0 0,0 0 0 15,0 0 7616-15,8-5 1488 0,0 0 304 0,1 1 48 16,3-2-7456-16,-2 3-1488 0,2 0-288 0,-1-1-64 16,0-1-160-16,1 0 0 0,1-2 0 0,0 1 0 31,-2-1-576-31,1 2-112 0,0 4-16 0,-2-1 0 0,-10 2-1824 0,19-1-368 0,3 2-80 0,-4 3-16 16,-6 3-528-16,-2 2-128 0,-2 1 0 0,-3 1-16 15,-1 2 1728-15,1 0 336 0,1-3 80 0,0 10 16 16,2 4 848-16,-2-3 160 0,1-6 48 15,-1-2 0-15,2-3 256 0</inkml:trace>
  <inkml:trace contextRef="#ctx0" brushRef="#br0" timeOffset="20584.3">24673 12340 17151 0,'0'0'384'0,"0"0"64"0,5 8 32 0,-5-8 0 0,5 11-480 0,0-2 0 16,-1 0 0-16,0-3 0 0,-4-6 1488 0,0 0 208 16,0 0 32-16,6 7 16 0,-6-7-192 0,0 0-32 15,0 0-16-15,0 0 0 0,7 2-640 0,-7-2-128 16,0 0-32-16,0 0 0 0,0 0-80 0,0 0-32 15,0 0 0-15,0 0 0 0,0 0-96 0,6-13-32 16,-3 3 0-16,0 0 0 0,-3-1 720 0,1 1 144 16,-1-2 16-16,2 0 16 0,-2 2-432 0,0-2-96 0,1-1 0 0,0 1-16 15,1-2-272-15,0-7-48 16,0-9-16-16,0 4 0 0,1 8-352 0,1-1-128 0,-2 4 0 0,2-1 144 16,0 2-144-16,0 1 0 0,0 0 0 0,1 1 0 31,0 2-512-31,2 1 32 0,1 1 0 0,-2-1 0 15,-1 1-288-15,1 3-48 0,-6 5-16 0,7-7 0 16,-7 7-352-16,11-5-80 0,-11 5-16 0,10-3 0 16,-10 3-1936-16,11-2-400 0,-11 2-80 0,11-2-16 0</inkml:trace>
  <inkml:trace contextRef="#ctx0" brushRef="#br0" timeOffset="22103.23">25286 12072 13295 0,'0'0'576'0,"0"0"144"0,0 0-576 0,0 0-144 0,0 0 0 0,7-11 0 16,-7 11 640-16,0 0 112 0,8-10 16 0,-8 10 0 15,0 0-464-15,7-9-96 0,-7 9-16 0,0 0 0 0,0 0 1232 16,0 0 240-16,0 0 64 0,0 0 0 16,-4-9-384-16,4 9-64 0,0 0 0 0,-9-3-16 15,0 4-480-15,-1 3-80 0,0-1-32 0,-2 5 0 0,1 1-288 0,-2 1-64 16,-2-1-16-16,0 4 0 0,-1 3-304 0,-1 6-176 16,0 11 32-16,-3-7 0 0,1-3 144 0,-2 2 224 15,-2 1-48-15,0-1-16 0,4 0-160 0,3 1 128 16,3-3-128-16,4-2 128 0,3-1 48 0,0-3 0 15,4-2 0-15,2-2 0 0,4 0-176 0,1-5 128 16,1-1-128-16,5-1 128 0,2-2 64 0,6-1 0 16,6-2 0-16,-1 0 0 0,-4-2-192 0,1-2 0 15,1-1 144-15,1-1-144 0,-1-1 0 0,-1-2 0 16,-2 0 0-16,-1-2 0 0,-2-2 176 0,0-1-48 16,-2 0 0-16,-1 0 0 0,-1 0 0 0,-3 0 0 15,-2-3 0-15,-1 0 0 0,-2 1 176 0,0 2 16 0,-2-3 16 0,0 3 0 16,-2-1-144-16,0-8-48 0,-2-8 0 0,1 4 0 15,-1 7-144-15,-1 6 0 0,-1 0 0 0,0 4 0 16,-1 4-160-16,0 2-16 0,5 3 0 0,-8-2 0 31,8 2-528-31,-9 0-96 0,1 1-32 0,8-1-9040 0,0 0-1824 0</inkml:trace>
  <inkml:trace contextRef="#ctx0" brushRef="#br0" timeOffset="22657.27">25546 12368 38415 0,'0'0'1696'0,"-6"9"352"0,-1 4-1632 0,1 2-416 16,-1 4 0-16,3 0 0 15,4 1 352-15,-1 1-16 0,-2 1 0 0,1-3 0 0,-2 1-336 0,0 1 0 16,0 1-160-16,0 0 160 0,-2-2-256 0,0 6 48 15,0 6 16-15,1-7 0 0,-2-5-80 0,2-2-16 16,0-1 0-16,0-3 0 0,-2-2 288 0,2-2-128 16,5-10 128-16,0 0 0 0,-5 7 0 0,5-7 320 15,0 0-32-15,0 0-16 0,0 0 368 0,-4-9 80 16,0-2 16-16,2 1 0 0,2-6-224 0,2-5-64 16,-1-10 0-16,2 1 0 0,-2 5-304 0,3-1-144 0,0 0 128 15,0 0-128-15,0 0 0 0,1 0 0 16,1 1 0-16,1-1-176 0,-2-3 32 0,3 1 0 0,1-1 0 0,1 2 0 15,0-1 144-15,1 4-208 0,1-1 80 0,5 5 128 16,5 3-192-16,-1-2 192 0,-4-7-192 0,0 5 192 16,1 3-160-16,-1 3 160 0,0 2 0 0,0 0-144 15,1 4 144-15,-1 1-128 0,-1 2 128 0,-2 0-128 16,-1 3 128-16,-1 1-208 0,-2 4 80 0,-10-2 128 16,12 3-192-16,-1 4 192 0,-11-7-160 0,7 13 160 15,0 1-224-15,-1 9 48 0,0 8 16 0,-2-2 0 16,-3-5 32-16,-1-4 0 0,-1-1 0 0,-1 0 0 15,-2-1-192-15,0-1-48 0,-1 0 0 0,0-3 0 16,-1-1 704-16,-2-1 144 0,-1-2 32 0,-2 1 0 16,1-2-256-16,-2-1-32 0,2-2-16 0,-2 1 0 0,0-2-208 15,0-1 128-15,-1-2-128 0,0 0 0 0,-1-2 0 0,1-2 0 16,0 2 0-16,1-2 0 16,-1-2-432-16,-4-1-16 0,-5-3-16 0,5 0 0 15,5 0-992-15,3-1-192 0,3-1-32 0,2-1-8784 16,0 0-1760-16</inkml:trace>
  <inkml:trace contextRef="#ctx0" brushRef="#br0" timeOffset="22884.84">25997 12074 4607 0,'0'0'192'0,"0"0"64"0,0 0-256 0,6 12 0 0,-6-12 0 0,5 17 0 16,0 4 7520-16,3 6 1456 0,1 3 304 0,3-4 48 15,1-2-7424-15,4-2-1488 0,5 0-288 16,-1-2-128-16,-2-3 0 0,0 1 128 0,-2-1-128 0,-1-2 0 16,4-3-128-16,-3-1-144 0,-1-4-32 0,-2 1 0 31,-1-3-704-31,-1 1-144 0,-1-2-16 0,-1 1-16 16,-10-5-2144-16,10 0-416 0,0-3-96 0,-10 3 0 0</inkml:trace>
  <inkml:trace contextRef="#ctx0" brushRef="#br0" timeOffset="23123.73">26519 12108 43247 0,'-7'7'960'0,"-3"10"192"0,-3 13 32 0,0-2 32 0,0 1-976 0,-1 1-240 15,-2 4 0-15,0-3 0 0,-1 2 0 0,-1-2 0 16,-2 4-144-16,-2-2 144 0,0 1 0 0,0 2 0 15,-1 3 0-15,0 6 0 0,1 4-144 0,0-2 144 16,-1-5-128-16,-6-4 128 16,-6 0-496-16,6-2-16 0,8-6 0 0,7-4 0 15,5-4-1472-15,5-4-320 0,2-6-48 0,8-4-16 16,3-3-544-16,1-5-112 0,-1-5-32 0,10-4 0 0</inkml:trace>
  <inkml:trace contextRef="#ctx0" brushRef="#br0" timeOffset="23505.64">26451 11609 35871 0,'0'0'1600'0,"-6"-8"320"0,-1-2-1536 0,2 3-384 0,5 7 0 0,0 0 0 16,0 0 592-16,0 0 48 0,0 0 16 0,0 0 0 16,0 0-320-16,0 0-64 0,0 0-16 0,0 0 0 15,0 0-256-15,12 8 0 0,-1 2-128 0,-2 9 128 16,1 7 0-16,1 1 0 0,1-5-128 0,2 0 128 0,3 2-256 0,3 1-16 16,-1-2 0-16,8 2 0 0,5 0 608 0,-1 1 128 15,-3-2 32-15,-2 3 0 0,-1-1-272 16,-1 0-48-16,-3 4-16 0,-1 1 0 0,-3 2 336 0,-3 7 64 15,-3 10 16-15,-2-2 0 0,-3-5-256 0,-2-3-32 16,-1-5-16-16,-1-1 0 0,0-2-272 0,-2-4-256 16,0 0 64-16,-2-5 0 0,1-2 192 0,0 0 0 15,-3 1 0-15,0-4 0 0,0-2 208 0,-1-3 96 16,-2-3 16-16,-2-2 0 16,0 0-1840-16,-5-4-352 0,-3-3-80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19:31:23.6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21038 6758 33167 0,'-16'1'1472'0,"6"-1"304"0,-2 0-1424 0,2 0-352 15,1-1 0-15,9 1 0 0,0 0 1024 0,-9 0 144 16,-1 0 32-16,10 0 0 0,-9-2-944 0,9 2-256 16,-9 0 0-16,9 0 0 0,0 0 0 0,0 0 128 15,0 0-128-15,-4 10 0 0,4-10 0 0,2 14 0 16,0-1 128-16,3-1-128 0,-5-12 0 0,10 13 0 16,0 0 0-16,0-2 128 0,2 0-128 0,2 6 0 15,2 8 144-15,2-8-144 0,1-6 0 0,4-2 0 16,4-3 0-16,10-2 128 0,3-2 0 0,1 1 0 0,-3-1 0 15,1 0 0-15,1 0 64 0,1-2 0 0,-1 0 16 0,0-1 0 16,1 0-208-16,6-2-128 0,2-3 128 0,10 2-208 16,10-2 528-16,-1 5 96 0,-6 1 32 0,-2 0 0 15,-1 0-320-15,0 0-128 0,1 0 128 0,10 0-128 16,11 0 0-16,-3 3 128 0,-5 2-128 0,-5 0 0 16,-4 0 0-16,4-3 0 0,3-5 0 0,10 0 0 15,8 2 0-15,-6 1 0 0,-5 1 128 0,-3-2-128 16,-1-5 0-16,8-5 0 0,10-4 0 0,-6 2-176 15,-4 3 176-15,-5 3 0 0,-6 0 0 0,10 2 0 16,9 1 0-16,-1 0 0 0,-3 0 0 0,-5 2 128 16,-7-2-128-16,5 0 128 0,5 2-128 0,6 2 128 0,5 0-128 15,-6-2 0-15,-11-1 0 0,-1 1 0 0,1-2 0 0,9 1 0 16,10 0 0-16,-8-2 0 0,-10-3 0 0,-2 2 128 16,-1-1-128-16,8 2 0 0,13 0 0 0,-6 0 0 15,-8 0 0-15,-4 1 128 0,-4-2-128 0,7 1 0 16,11 1 0-16,-6 2 0 0,-6-2 0 0,-6 0 0 15,-6 0 0-15,0 0 0 0,1 0 0 0,8-2 0 16,10-1 0-16,-9 3 128 0,-10 0-128 0,-6 0 0 16,-4-1 0-16,-1-1 0 0,1-1 0 0,5 2 0 15,6 1 0-15,-5 0 0 0,-6 0 0 0,-6 2 0 16,-3-1 0-16,-6 0 128 0,-2 1-128 0,0 0 176 16,-2 2-176-16,3 3 192 0,0 1-192 0,4 2-224 15,3 1 48-15,-6 3 16 16,-5 1-1728-16,-6 2-352 0,-3 3-64 0</inkml:trace>
  <inkml:trace contextRef="#ctx0" brushRef="#br0" timeOffset="11383.65">17240 3291 24815 0,'0'0'1088'0,"0"0"256"0,9-6-1088 0,1-1-256 0,-1 1 0 16,-1 0 0-16,-8 6 0 0,9-4 0 0,-9 4 0 0,0 0 0 15,0 0 384-15,0 0 80 0,0 0 16 0,0 0 0 16,0 0-32-16,0 0-16 0,0 0 0 0,-9 2 0 16,-2 0-224-16,-2 5-32 0,-4 2-16 0,-1 1 0 15,-2 4-160-15,-2 0 192 0,-3 4-192 0,-2-2 192 16,-6 5-64-16,-3-3 0 0,-2 4 0 0,-6 1 0 16,-7 1 288-16,3 1 48 0,5-1 16 0,2 1 0 15,5 0 240-15,2-1 48 0,0 2 16 0,0 9 0 16,0 6-304-16,-2-3-64 0,-3-6-16 0,-4-2 0 15,-4-2-176-15,0 0-32 0,1-1-16 0,4 0 0 16,3 1-176-16,3-5 160 0,3-2-160 0,4-1 160 16,1-2-160-16,0 0 0 0,1-1 0 0,1-1 0 0,0-2 128 15,0-1-128-15,-2 0 128 0,2 3-128 0,0-3 128 16,-5 1-128-16,-6 2 0 0,6-6 128 0,5 1-128 0,5-2 0 16,2-1 144-16,3-1-144 0,4-1 160 0,2-2-32 15,-1-3-128-15,4 0 192 0,0 1 240 0,7-2 32 16,0 0 16-16,0 0 0 0,-6-2-80 0,6 2-16 15,0 0 0-15,0 0 0 0,0 0-176 0,0 0-32 16,0 0-16-16,0 0 0 0,0-8-160 0,2 2 0 16,1-1-192-16,-2 1 192 0,-1-3 0 0,1 1 0 15,-1 8 0-15,0 0 0 0,3-13 0 0,1 4 0 16,1 0 0-16,0-1 128 0,1 1-128 0,0 0 0 16,-1 0 0-16,2 0 0 0,-1 0 0 0,1 0 0 15,1 2 0-15,-1 1 0 0,1-2 0 0,0 1 0 16,0 2 0-16,-8 5 0 0,0 0 0 0,0 0 0 0,0 0 0 0,0 0 0 15,0 0 0-15,0 0 0 0,0 0 0 0,0 0 0 16,0 0 0-16,0 0 0 0,-12 3 0 0,2 2 0 16,-1 0-144-16,0 2 144 0,-1-1 0 0,0 1 0 15,0-1 0-15,1 2 0 0,-2 1 0 0,1 2 0 16,0 0 0-16,2-2 128 0,-2 1-128 0,2-1 144 16,-1 2-16-16,1 1-128 0,-1 0 192 0,1 1-64 15,-1-1-128-15,0 10 0 0,-1 4 144 0,0 0-144 16,1-8 0-16,0-2 144 0,1-4-144 0,-1-1 0 15,1-3 256-15,1 0-64 0,1-3-16 0,-1-6 0 16,-3-12 208-16,5 2 32 0,5 6 16 0,4 0 0 16,6-2-240-16,5 1-64 0,6-3 0 0,1 0 0 15,7 0-128-15,4-3 0 0,1-1 0 0,6-2 128 0,5 0-128 16,9 4 0-16,11 6 0 0,-2-1 128 0,-9-2-128 16,-3-1 0-16,-4-2 0 0,-3 2 0 0,-3 1 0 15,0 2 0-15,0-1 0 0,2 2 0 16,0 1-1888-16,6 2-256 0,6-1-48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0" timeString="2020-09-09T20:37:33.55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20-09-09T20:37:37.777"/>
    </inkml:context>
  </inkml:definitions>
  <inkml:trace contextRef="#ctx0" brushRef="#br0">11825 11583 0,'0'0'16</inkml:trace>
  <inkml:trace contextRef="#ctx1" brushRef="#br0">2478 8310 7359 0,'-15'-1'656'0,"-4"-4"-528"0,1-3-128 0,0 3 0 15,0 1 3504-15,5 0 656 0,4-5 144 0,1 2 32 16,-3 4-3216-16,3-4-640 0,8 7-128 0,-6-8-32 16,-1 0 128-16,7 8 32 0,0 0 0 0,3-10 0 15,-3 0 48-15,0 10 16 0,12-8 0 0,1 1 0 16,0 2-272-16,0 2-48 0,1 2-16 0,3-2 0 15,3 3-208-15,1 3 128 0,1 0-128 0,3 1 0 16,3-1 144-16,1 0-144 0,1-2 128 0,4 1-128 16,4-2 368-16,2 0-16 0,2-2 0 0,6 1 0 15,4 0 0-15,4-1 0 0,4 0 0 0,1-1 0 16,-2-1-32-16,5 0 0 0,5-2 0 0,5-1 0 16,5 1-64-16,1 2 0 0,1-3-16 0,0 4 0 15,-3-3-16-15,7 1 0 0,6-1 0 0,3 0 0 0,0 4 64 0,-3-1 16 16,-3 1 0-16,4-1 0 0,9-1-112 0,-1 1 0 15,-2 2-16-15,3-1 0 0,2-4-16 0,4 2 0 16,0 2 0-16,-1 0 0 0,-4-3-32 0,6 1-128 16,6-1 192-16,0 0-64 0,-3 1-128 0,1-2 0 15,3-1 144-15,1 0-144 0,0 1 0 0,-2-1 0 16,0-3 0-16,2 3 128 0,4 2-128 0,-3 1 0 16,-3-1 0-16,2 0 0 0,1 0 0 0,-1 2 0 15,-1 2 0-15,-1-1 0 0,1-4 0 0,1 2 0 16,0 5 0-16,-2-1 128 0,-5-1-128 0,5 1 0 15,3 4 0-15,-4-1 128 0,-5 2 0 0,3-3 16 16,1-2 0-16,1 0 0 0,-3 3-144 0,-1-4 192 16,-3-5-192-16,3 1 192 0,-1 4-192 0,-4 1 160 0,-5-7-160 15,0 2 160-15,2 0-160 0,-1 1 0 0,-1 3 0 0,-6-2 0 16,-8-1 0-16,1 0 0 0,0 0 0 0,0 1 0 16,0 0 0-16,-7 3 192 0,-6-3-64 0,-2 1 0 15,-2 0 16-15,-1 0 0 0,-2 1 0 0,-1-1 0 16,0 1-144-16,-3 0 192 0,-5-1-192 0,-4 0 192 15,-2-2-192-15,-2 0 0 0,-4 0 0 0,1 1 0 16,1-1 0-16,-3 2 240 0,-2-2-48 0,0 0 0 16,-2 0-64-16,-1 2-128 0,-4-1 176 0,-1 0-176 15,-3-1 144-15,-1 2-144 0,-1 0 0 0,0 2 144 16,-1-2-144-16,0 1 0 0,-1-1 0 0,1 4 128 16,-1 1-128-16,-1-1 0 0,-1-1 0 0,0 3 0 15,-2 0 0-15,2-1 0 0,1-2 0 0,1-1 0 0,1-3 0 16,-2 2 240-16,-3 1-64 0,-1 0-16 0,-1-1 240 0,-1 1 48 15,1 0 16-15,-2 0 0 0,-2 0-80 0,-1 2 0 16,-2 1-16-16,0-1 0 0,1-2-96 0,-1-1-16 16,2-1 0-16,-1 2 0 0,0 2-256 0,0 1 160 15,0-3-160-15,0 1 128 0,1 3-128 0,-2-3 128 16,-1 4-128-16,2-2 128 0,0 1-128 0,-2-4 0 16,-13 0 0-16,12 3 0 0,1-1 0 0,0 1 0 15,-2-3 0-15,-1 0 0 0,1 0 0 0,-11 0 0 16,10 2 0-16,0 0 0 0,1-2 0 0,1 0 0 15,-1 0 0-15,0-2 128 0,-1 1-128 0,2 0 192 16,0-1-192-16,-1 1 192 0,2-1-192 0,0 0 0 0,0 2 144 16,-1-1-144-16,0 1 0 0,0-3 0 0,1 3 0 0,0-1 0 15,0 0 0-15,0-1 0 0,0 0 0 16,0 1 0-16,0 1 0 0,0 0 0 0,0-2 0 16,-1 1 0-16,-2 1 0 0,1 0 0 0,-11 0 0 0,13 0 0 15,-3-4 192-15,-1 1-48 0,-9 3 0 0,11-1 0 16,-11 1 48-16,11 0 16 0,-2-2 0 0,-9 2 0 15,12 0-80-15,0 0-128 0,0-2 176 0,-12 2-176 16,9-2 144-16,-9 2-144 0,12-4 0 0,-2 1 144 16,-1 0-144-16,-9 3 128 0,0 0-128 0,0 0 128 15,13 0 128-15,-13 0 32 0,0 0 0 0,0 0 0 16,0 0-288-16,9 0 128 0,-9 0-128 0,0 0 0 16,0 0 192-16,0 0-192 0,0 0 192 0,0 0-192 15,3 10 160-15,-1 1-160 0,-2-11 128 0,2 12-128 0,-2-12 0 16,0 16 0-16,1 2 0 0,-2-1 0 0,-3 2 0 0,1 0 0 15,2 3 0-15,0 3 0 0,-1 2 0 0,-2 4 0 16,-1 2 0-16,1 3 0 0,3 4-128 0,0 0 128 16,-2 3 0-16,-1 4 0 0,-1 4 0 0,-2 6 0 15,0 2 0-15,-2 5 0 0,-2 1 0 0,-1 4 0 16,-1 0 0-16,-1 5 0 0,-3 5 0 0,0 3 128 16,0 2-128-16,0 2 0 0,0-1 0 0,2 8 0 15,-1 6 0-15,2 0 0 0,-1-4 0 0,1 3 0 16,0 0 0-16,2 2 0 0,1 6 0 0,1-3 0 15,0-3 0-15,2 4 0 0,0 3 0 0,0 0 0 16,2 0 0-16,-2 1 0 0,0 0 0 0,0 3 0 16,0 1 0-16,0-1 0 0,1-4 0 0,-1 4 0 15,0 4 176-15,0-1-176 0,0-1 128 0,-1-1-128 16,0 0 0-16,1 1 0 0,3 2 0 0,-1 2 0 0,-4-2 0 16,4 0 0-16,2-3 0 0,0-3 128 0,-1-3-128 15,1 0 0-15,0-3 0 0,0 0 0 0,3-2 0 0,0 2 0 16,1-1 0-16,0-2 0 0,0-3 0 0,2-3 0 15,3-2 0-15,-1 1 0 0,-1 1 0 0,-3-3 0 16,-1-1 0-16,-1-3 128 0,2-2-128 0,-1 1 0 16,-3 1 0-16,1-1 0 0,1-2 0 0,-2-2 0 15,-1 0 0-15,-1-2 0 0,1-5 0 0,1 3 0 16,2-3 0-16,-1-1 128 0,1 2-128 0,-1-7 0 16,0-3 0-16,1 1 0 0,0-2 0 0,2 0 0 15,0-2 128-15,-1-2-128 0,-3-1 0 0,2-3 0 16,2-1 128-16,0-3-128 0,-2-4 0 0,2 2 144 15,-1-2-144-15,1 1 0 0,0-6 0 0,0 1 0 0,-1 0 0 0,-1 0 128 16,2-2-128-16,0-2 0 0,-1 1 0 0,1-5 128 16,3-1-128-16,-2 1 0 0,-2-1 0 15,-2-2 0-15,0 2 128 0,3 0-128 0,0-4 0 0,0 2 0 16,0-4 0-16,2 1 128 0,0 1-128 0,0-2 0 16,-4-6 0-16,5 1 128 0,1-1-128 0,-2-1 0 15,-3-1 0-15,2-1 128 0,3-1-128 0,0-1 0 16,-1 1 0-16,1 1 0 0,-2 0 0 0,1-2 128 15,-2 1-128-15,2-3 0 0,1 0 0 0,0 1 0 16,-2 0 0-16,2-1 0 0,0-4 0 0,0 1 0 16,-1 2 128-16,1 0-128 0,1-1 0 0,-1 2 0 15,-3-2 0-15,2 0 0 0,2 2 0 0,-1-1 0 16,-2-2 128-16,1 1-128 0,0-1 0 0,-1-1 0 0,1-3 0 16,-1 2 128-16,2 1-128 0,0 0 0 0,-4-13 0 0,3 12 0 15,-2-2 128-15,2-1-128 0,1 2 0 0,-4-11 128 16,2 8-128-16,2 1 0 0,0 1 0 0,0-1 128 15,-4-9 0-15,4 10-128 0,-4-10 192 0,4 10-64 16,-4-10-128-16,0 0 0 0,2 10 0 0,-2-10 128 16,6 11-128-16,-5-3 0 0,-1-8 0 0,0 0 0 15,-3 9 0-15,3-9 0 0,-6 9 0 0,1-3 0 16,5-6 0-16,-7 7 0 0,7-7 0 0,-9 5 0 16,-3 0 0-16,2 2 0 0,2-1 0 0,-4-2 0 15,-6-5 128-15,1 2-128 0,1 2 0 0,-1-3 128 16,-2-3-128-16,-2 6 192 0,-4 0-192 0,2 0 192 0,-1-5-192 15,1 1 128-15,-1-1-128 0,1 1 128 0,-1-4-128 16,0 1 0-16,-2-1 0 0,-2 1 128 0,-2 0-128 0,-2-1 0 16,-6 2 0-16,-6-4 0 0,-10 1 0 0,2 2 0 15,2 1 0-15,2-1 0 0,1-1 0 0,2 1 0 16,0 2 0-16,-2-2 0 0,-5 0 0 0,-8 0 0 16,-8-1 0-16,2 1 0 0,2-3-176 0,5 3 176 15,3 1-128-15,2-3 128 0,-2-1 0 0,-10 0 0 16,-9 0 0-16,2 2-128 0,2 3 128 0,5-4 0 15,2 0 0-15,1 1 0 0,1-1 0 0,-9 0 0 16,-8-2 0-16,2 2 0 0,4 2 0 0,4 1 256 16,4-1-48-16,-2-1 0 0,1-2-208 0,-10 2 0 15,-9 0 0-15,3 2 0 0,5 3 0 0,6-1 0 16,3-1 0-16,-1-2 0 0,-4-4-192 0,-7 4-48 0,-6 4 0 0,7 0 0 16,8 0 240-16,2-3 0 0,-1-1 0 0,-10 0 0 15,-9 2 0-15,5 2 0 0,6 0 0 0,5 0 0 16,1 0 160-16,-8-4 80 0,-8-1 16 0,0 3 0 15,4 5-416-15,7 0-80 0,5-3-16 0,-1-2 0 16,-3-2 416-16,-7 3 80 0,-10 4 16 0,5 1 0 16,5 1-256-16,3-4 0 0,0-1 0 0,-9 3 0 15,-10-1-176-15,6 2-80 0,5 5 0 0,2-5-16 16,0-1 400-16,-8 0 96 0,-9 0 16 0,8 4 0 16,12-2-384-16,0-4-80 0,0-1-16 0,-7 2 0 15,-10 0 240-15,7 2 0 0,10-1 0 0,2-2 0 16,0 1 0-16,-8-1 0 0,-10 1 0 0,8 0 0 15,9 3 160-15,5-1 80 0,3-2 16 0,-8 2 0 0,-11-1-416 16,6 1-80-16,8 2-16 0,8 1 0 0,3-1 256 0,-1 1 0 16,0-2 0-16,-7 0 0 0,-6-1 0 0,6 2 0 15,10-1 0-15,6 0 0 0,6-1 128 0,2-2 112 16,0 1 16-16,-4 0 16 0,-4-3-400 0,1 1-96 16,5 3-16-16,4-3 0 0,5 1 240 0,4 1 0 15,5-3 0-15,2 0 0 0,1 0 0 0,3 0 0 16,0 0 0-16,0 0 0 0,0 0 0 0,-1 0 0 15,0 0 0-15,-6 0 0 0,-6 0 0 0,4-2 0 16,6 2 0-16,3 2 0 0,2-2 0 0,2 0 0 16,1 2 0-16,3 0 0 0,1 1 0 0,1-3 0 15,2 0 0-15,1 0 0 0,3 0 0 0,-1 0 0 16,2-3 0-16,2 1 0 0,0 2 0 0,1-2 0 0,-1-1 0 16,2 0 0-16,0-1 0 0,0 1 0 0,0-2 0 0,1 1 0 15,-1 0 0-15,1 0 0 0,0-2 0 0,0-1 0 16,1-2 0-16,0 0 0 0,1 1 0 15,-1-1 0-15,-1 1 144 0,0-2-144 0,2 0 0 0,1 0 144 16,1-3-144-16,-3 0 0 0,2-1 144 0,-3-2-144 16,-1-1 0-16,0 0 128 0,0-2-128 0,2-1 0 15,3 2 0-15,2-8 0 0,-1-9 0 0,-1 2 0 16,-1 3 0-16,2 2 0 0,1-2 0 0,-2 0 0 16,-3 0 0-16,3 1 0 0,3-1 0 0,-1-1 128 15,-5-3-128-15,3-3 0 0,2-2 0 0,-1-4 128 16,-1-6-128-16,-3-2 144 0,1 1-144 0,1 3 160 15,2 2-160-15,-2 0 192 0,-3 1-192 0,4-2 192 16,2-2-192-16,-4-5 0 0,-1-7 144 0,0-3-144 0,2 4 0 0,-2 1 128 16,1 3-128-16,-1 2 0 0,1-1 0 0,-1-2 128 15,1-3-128-15,-1-7 0 0,-2-10 0 0,3 6 128 16,-1 5-128-16,1 2 0 0,-2 4 0 0,0-2 0 16,1-3 0-16,1-9 128 0,-1-9-128 0,2 6 0 15,1 10 0-15,0 2 0 0,0-1 0 0,-1-7 0 16,0-10 128-16,2 3-128 0,1 3 0 0,0 4 144 15,0 6-144-15,-1-1 0 0,1-1 144 0,-1-10-144 16,0-9 0-16,2 2 144 0,-2 12-144 0,1 4 0 16,-2-1 144-16,0-6-144 0,0-7 0 0,0 2 144 15,-1 4-144-15,0 5 0 0,-2 6 128 0,1-3-128 16,-2-2 0-16,1-4 0 0,2-9 144 0,1 5-144 0,-1 4 0 16,1 4 144-16,2 1-144 0,-1-5 0 0,0-9 0 0,2 2 0 15,1 3 0-15,0 3 0 0,-1 6 0 16,-1 1 0-16,1-2-128 0,0-7 128 0,-2-5 0 0,2 6 0 15,0 6 0-15,-2 5 0 0,0 4 0 0,-1 0 0 16,-3-3 0-16,0-4 0 0,1-6 0 0,-1 6 0 16,1 7 0-16,-1 3 0 0,1 3 0 0,-1 0 0 15,-1 0 0-15,0-4 0 0,1-4 0 0,0 0 0 16,2 3 0-16,2 3 0 0,1 4 0 0,-1 0 0 16,0 2-240-16,2-1-16 0,0-2-16 0,-1-1 0 15,0-4 400-15,-1 4 96 0,2 1 16 0,-2 5 0 16,-1 4-240-16,-3 1 0 0,-5 2 0 0,0 0 0 15,2 0 0-15,2-5 0 0,4 0 0 0,-4 1 0 16,-2 1 0-16,2 3 0 0,1 3 0 0,1 2 0 16,-5 3 0-16,4 2 0 0,1-2 0 0,1 2 0 0,0-1 0 0,0 2 0 15,0-3 0-15,2 2 0 0,3-1 0 16,-1-4 0-16,-3-5 0 0,1 0 0 0,2 7 0 0,-2 1 0 16,-1 1 0-16,0 4 0 0,2 1 0 0,-1 3 0 15,2-1 0-15,-3 2 0 0,-4 0 0 0,3 2 0 16,1 0 0-16,-1-3 0 0,-3 3 0 0,3-3 0 15,1 1 0-15,0-4 0 0,-1-7 0 0,0 1 0 16,-1 9 0-16,2 1 0 0,0-3 0 0,1 4 0 16,-1 3 0-16,0 0 0 0,1 3 0 0,1 1 128 15,-1 0-128-15,0 0 0 0,2-1 0 0,-3 1 0 16,1 0 0-16,1 1 0 0,-1 2 0 0,1-1 0 16,-1 0 0-16,0 0 0 0,0 1 0 0,0 0 0 15,-1-2 0-15,0 2 0 0,-1 1 0 0,1-2 0 0,0 1 0 16,0 0 0-16,-2-1 0 0,0-6 0 0,1-3 0 0,1-2 0 15,0 5 0-15,0 1 0 0,1 1 0 0,0 2 0 16,0 4 0-16,1-3 0 0,-2 2 0 0,1 1 0 16,2 0 0-16,1 2 0 0,0-2 0 0,0 3 0 15,-1-1 0-15,1 11-160 0,0-9 160 0,0 9-192 16,2-12-128-16,-2 12-16 0,3-10-16 0,-3 10 0 31,0 0-1648-31,0 0-336 0,0 0-64 0,9-4-12432 0,-9 4-2480 0</inkml:trace>
  <inkml:trace contextRef="#ctx1" brushRef="#br0" timeOffset="6059.19">2626 7653 9215 0,'0'0'816'0,"0"0"-656"15,0 0-160-15,0 0 0 0,8-6 4368 0,-2-1 848 16,-6 7 160-16,8-6 48 0,-8 6-3568 0,8-7-720 15,-8 7-144-15,7-5-32 0,-7 5-448 0,8-4-112 16,-8 4-16-16,0 0 0 0,0 0-384 0,0 0 128 16,9-1-128-16,-9 1 0 0,0 0 0 0,0 0 128 15,0 0-128-15,7 12 0 0,-4-1 144 0,-2 0-144 16,-2 2 160-16,-1 1-160 0,2 2 256 0,-1 3-64 16,-3-3 0-16,3 5 0 0,1 0 192 0,0 4 48 15,-3-1 0-15,1 4 0 0,2-1-288 0,0 11-144 0,-2 7 160 16,1-2-160-16,0-6 0 0,2-6 128 0,0-3-128 15,2-2 0-15,-2-7 0 0,3-3-240 0,1-3 48 0,0-3 16 32,1 0-1824-32,-6-10-368 0</inkml:trace>
  <inkml:trace contextRef="#ctx1" brushRef="#br0" timeOffset="6544.06">3094 7666 13823 0,'0'0'1216'0,"0"0"-960"16,-8-3-256-16,8 3 0 0,0 0 4096 0,0 0 768 16,0 0 144-16,0 0 48 0,-9 7-3872 0,4 2-768 15,5-9-160-15,-4 14-16 0,-2-1-64 0,1 1-16 16,1 2 0-16,-1 2 0 0,0-3-160 0,-3 2 0 15,3 3 0-15,-2 1 128 0,2-2-128 0,-1 4 0 16,-2-1 0-16,3 6 0 0,1 6 0 0,1-5 0 16,2-7 0-16,1-1 0 0,1-4 0 0,4-1 0 15,0-3 0-15,2-3 0 0,1-3 128 0,2-2-128 16,1-1 128-16,0 0-128 0,2-6 496 0,2 1 16 16,2-2 0-16,0-1 0 0,0-1 80 0,1-3 32 15,0-2 0-15,0-2 0 0,1-1-368 0,-1 1-64 16,-1-3 0-16,0-6-16 0,1-8-176 0,-2 2 128 0,-5 3-128 0,1 2 128 15,1 5-128-15,-4 0 192 0,-5 0-192 0,0-2 192 16,-1 2-32-16,-2-1 0 0,-2-1 0 0,-3 2 0 16,-1 1 32-16,-1 1 16 0,0 1 0 0,-3 1 0 15,-3 0 32-15,0 2 0 0,2 0 0 0,-1 3 0 16,-2-1 0-16,2 2 0 0,0-1 0 0,-1 4 0 16,-1 3-240-16,2 1 0 0,0 0 0 0,2 3 0 15,0 1-192-15,1 1-48 0,-1-3 0 0,3 5 0 31,6-7-704-31,-8 10-144 0,1 0-16 0,7-10-16 0,-4 11-480 0,4-11-80 16,0 12-32-16,0-12-13120 0</inkml:trace>
  <inkml:trace contextRef="#ctx1" brushRef="#br0" timeOffset="7019.22">3657 7756 22111 0,'0'0'976'0,"0"0"208"0,0 0-944 0,0 0-240 16,0 0 0-16,0 0 0 0,0 0 2352 0,0 0 416 16,-3-5 96-16,3 5 16 0,0 0-2080 0,0 0-416 15,0 0-64-15,-8-1-32 0,8 1-32 0,-7 2 0 16,-1 2 0-16,8-4 0 0,-9 7-128 0,0-1-128 16,-1 0 192-16,1 1-192 0,0 4 0 0,0-1 0 15,0 1 0-15,-1 0 0 0,-1 6 128 0,2-1-128 16,1 0 0-16,0 6 0 0,1 5 272 0,0-1-48 15,2-2-16-15,2-2 0 0,3-4 96 0,3 2 16 16,1-2 0-16,1-1 0 0,3-3-176 0,2 1-16 0,3-4-128 0,2 0 192 16,0-3 0-16,2-2 0 0,0-1 0 0,1 1 0 15,2-5 272-15,-1-1 48 0,0-3 16 0,0-1 0 16,2 0-272-16,1-2-48 0,0-3-16 0,2 1 0 16,1-5-64-16,1 1 0 0,1 1-128 0,-2-3 192 15,-4-1-192-15,6-2 144 0,7 0-144 0,-4-5 128 16,-8-7 0-16,-2 4-128 0,-5 4 192 0,-2 2-64 15,-2-1 144-15,-2 1 32 0,-4-2 0 0,-1 3 0 16,-3 1 160-16,-2 0 48 0,-2 0 0 0,0 1 0 16,-3 2-128-16,-1 0 0 0,-4-1-16 0,-1 2 0 15,-1 1-48-15,-5-1 0 0,-7 2 0 0,1 1 0 16,-1 4-192-16,1 1-128 0,1 1 160 0,-1 1-160 0,1 3 0 16,2 0 0-16,1 0 0 0,1 3 0 0,-2-1-208 0,3 4-48 15,1-1 0-15,0 0 0 16,-1 0-2160-16,-1 2-432 0,0 2-96 0</inkml:trace>
  <inkml:trace contextRef="#ctx1" brushRef="#br0" timeOffset="8090.34">3055 8605 12895 0,'0'0'576'0,"0"0"112"0,0 0-560 0,0 0-128 0,0 0 0 0,0 0 0 16,0 0 3712-16,10-2 704 0,-10 2 128 0,0 0 48 15,10 3-2896-15,-10-3-576 0,10 8-112 0,-5 3-32 16,-1-1-320-16,-2 3-64 0,1 3-16 0,-2-1 0 16,-2 1-384-16,0 2-64 0,-2 3-128 0,2-1 176 15,-1 3-176-15,1-1 0 0,-1 6 0 0,-1-1 0 16,0 3 0-16,2 8 128 0,-2 8-128 0,2-5 0 15,1-4 0-15,0-6 0 0,-1-2 0 0,1-2 0 16,0-1 0-16,0-2 128 0,1-2-128 0,-1-3 0 16,0-2 0-16,0-4-192 0,1 0 0 0,1-1 16 15,-2-12-1520 1,1 12-304-16,-1-12-64 0,0 0-11424 0</inkml:trace>
  <inkml:trace contextRef="#ctx1" brushRef="#br0" timeOffset="8489.19">2703 9055 16575 0,'0'0'736'0,"0"0"160"0,4-7-720 0,-4 7-176 0,14-2 0 0,2-2 0 16,-1 3 4352-16,6-5 832 0,5-7 160 0,7 2 32 16,6 0-4288-16,-1 3-848 0,-6 2-240 0,-1 2 0 15,-2 1 0-15,-3-2 128 0,-4 1-128 0,-1 3 0 16,0 0-288-16,0 12-128 0,-3 6-32 0,2-4 0 16,-5-6-2960-16,1-12-608 0</inkml:trace>
  <inkml:trace contextRef="#ctx1" brushRef="#br0" timeOffset="8866.65">3826 8678 28559 0,'0'0'1264'0,"0"0"272"0,0 0-1232 0,0 0-304 0,0 0 0 0,6 13 0 16,0-2 1088-16,-2 0 176 0,-4 2 16 0,4 2 16 15,1 0-960-15,-1 6-192 0,-4-3-144 0,0 3 192 16,1 1-48-16,2 3 0 0,1 1 0 0,-1 8 0 16,-2 9-144-16,3-6 0 0,1-10 0 0,-1 2 0 15,-3 1 0-15,3-5 128 0,3-1-128 0,-2-4 0 16,-5-2 0-16,2 0 0 0,2-1 0 0,-1-4 0 16,-3-1-2256-1,0-12-384-15</inkml:trace>
  <inkml:trace contextRef="#ctx1" brushRef="#br0" timeOffset="9100.29">3570 9068 25791 0,'0'0'1152'0,"0"0"224"0,0 0-1104 0,0 0-272 16,0 0 0-16,0 0 0 0,7-4 2592 0,5 1 464 15,4 2 80-15,1 0 32 0,0-2-2512 0,2 3-496 16,2 3-160-16,0-3 0 0,0 1 0 0,4 0 0 16,3-1 0-16,2-1 0 0,0 0 0 0,9-3 0 15,10 1 0-15,-4 1 0 16,-4-2-1344-16,-5 1-192 0,-2 2-32 0,-3-11-13360 0</inkml:trace>
  <inkml:trace contextRef="#ctx1" brushRef="#br0" timeOffset="12505.3">5234 8326 26495 0,'0'0'576'0,"0"0"128"0,-6-5 32 0,-1 2 0 0,-2 2-592 0,0-2-144 0,-1 2 0 0,-1-2 0 16,0 1 384-16,-2 1 64 0,-3-5 0 0,-8 5 0 16,-7-2-256-16,1 2-32 0,3 0-16 0,-2 0 0 15,-2-1-144-15,2 4 0 0,2-1 0 0,-1 0 0 16,0-2 0-16,-2 0 0 0,1 1 0 0,-2 0 0 15,-2 0 0-15,-1 0 0 0,-4-2 0 0,-9 2 0 16,-10 2 0-16,4-2 0 0,3 0 0 0,3 0 0 0,2 0 128 0,2 1-128 16,-2 0 192-16,2 0-64 0,-1-1 224 0,-8 3 32 15,-10-3 16-15,2 4 0 0,3 1-64 0,2 0-16 16,2-1 0-16,2 3 0 0,1-1-160 0,1 2-32 16,-1 0-128-16,-7 1 192 0,-7 0-192 0,5 2 0 15,7-1 0-15,4-2 0 0,0-4 0 0,6 2 0 16,4 1 0-16,4-2 0 0,2 2 0 0,1 0 0 15,-1 3 0-15,2-4 0 0,0-2 192 0,-1 5-48 16,1 4-16-16,-1-1 0 0,-4-4 320 0,1 0 64 16,1 1 16-16,6-4 0 0,6 0 16 0,0 0 0 15,1 1 0-15,3 0 0 0,2-3-112 0,2 3-32 16,-2-2 0-16,4 1 0 0,0-1-272 0,5 3-128 16,6-7 128-16,-9 6-128 0,-1-2 0 0,10-4 0 0,0 0 0 15,0 0 0-15,-7 7 144 0,7-7-144 0,0 0 160 0,0 0-160 16,0 0 224-16,-8 4-48 15,8-4-16-15,-7 5 0 0,7-5-32 0,0 0-128 0,-6 8 192 0,6-8-64 16,-5 9-128-16,1 1 0 0,-2-2 144 0,4 2-144 16,1 1 0-16,-1 3 0 0,1-2 0 0,1 2 0 15,0 3 0-15,1-2-160 0,1 1 160 0,-2 3 0 16,0-1 0-16,2 3 0 0,1 4 0 0,-1 1 0 16,0 1-192-16,0 12 64 0,1 12 128 0,0 0-208 15,-1-4 336-15,2-3 64 0,-1-1 0 0,1 0 16 16,-1 0-208-16,1 3 0 0,-1-1 0 0,1 14 0 15,1 13 0-15,0-3 0 0,2-9 0 0,-2-1 0 16,0-3 0-16,0 1 0 0,2-2 0 0,-2 3 0 0,-1 4 0 0,1 5 0 16,3 13 0-16,-1-7 0 0,-3-8 0 0,2-1-128 15,3 0 128-15,-2 8 0 0,-3 7 0 0,1-2 0 16,1-6 0-16,2-4 0 0,0 0 0 0,0-3 0 16,-3 1 0-16,4 8 0 0,2 8 0 0,-4-2 128 15,-3-7-128-15,3-3 144 0,2-2-144 0,-2 2 0 16,-5-2 0-16,2 5 128 0,1 6-128 0,0-3 0 15,1-10 144-15,-2-4-144 0,-3-4 256 0,4 2-32 16,3 0 0-16,2 5 0 0,1 2 32 0,-2-2 16 16,-4-5 0-16,-1-6 0 0,0 2-128 0,-1-4-16 15,-3-2-128-15,0 1 192 0,0-1-32 0,0 5-16 16,-2 2 0-16,4-3 0 0,0-3 16 0,2-7 0 16,0-4 0-16,1-1 0 0,-1-3-160 0,0-1 192 0,-3-5-192 15,2 1 192-15,1-2-64 0,-2 1 0 0,-2-4 0 0,2 1 0 16,-1-1-128-16,-2 3 0 0,1 4 144 0,1-5-144 15,-1-6 384-15,1-3 0 0,1 0 0 0,-2-2 0 16,-2-3-48-16,1 0 0 0,1 0 0 0,1-2 0 16,-1-11-112-16,0 13-32 0,2-3 0 0,-2-10 0 15,2 10-192-15,-2-10 144 0,0 0-144 0,4 10 128 16,-4-10 0-16,0 0-128 0,0 0 192 0,0 0-64 16,0 0 16-16,9 5 0 0,-9-5 0 0,0 0 0 15,8 5-144-15,-8-5 128 0,11 4-128 0,-11-4 128 16,10 5-128-16,0-1 0 0,1 3 0 0,-2-2 0 15,-9-5 0-15,13 6-144 0,0-1 144 0,0 1 0 16,0 0 0-16,1 1 0 0,1-3 0 0,0 0 144 16,1 1-144-16,1 0 0 0,1 0 0 0,3-1 0 0,3-1 0 15,0-2 0-15,0 2 0 0,7-2 0 0,4 0 0 0,7 3 0 16,5-3-144-16,0 2 144 0,-5 0 0 0,-3 1 0 16,0 1 0-16,0-1 0 0,-1-2 0 0,4 4 0 15,2 0 0-15,4 1 0 0,2-2 0 0,10 0 0 16,11 3 0-16,-3-2 0 0,-8 0 0 0,-1-4 0 15,-2 2 0-15,6 1 0 0,6 0 0 0,9-1 0 16,5-1 0-16,-2 0 0 0,-6-3 0 0,-1 2 0 16,4 1 0-16,8-2 0 0,11 2 0 0,-6-3 0 15,-8 0 0-15,1 0 0 0,1 0 0 0,11-2 0 16,10 0 0-16,-6-1 0 0,-9 1 0 0,3-1 0 16,4-1 0-16,5 0 0 0,2-2 0 0,-3 0 0 15,-8 1 0-15,12 1 0 0,10-1 0 0,-6 0 0 0,-8 1 128 0,-3 3-128 16,-1-3 0-16,8 1 0 0,8 1 0 0,-7 0 0 15,-9 2 0-15,9 0-336 0,10-1 48 0,-6 0 16 16,-9 1 416-16,-1 0 96 0,0 0 16 0,7 0 0 16,8 1-256-16,-8-1 0 0,-10-1 0 0,8 1 0 15,10-3 0-15,-7 3 0 0,-10 3 0 0,-6-3 0 16,-8-3 128-16,10 2-128 0,12 1 0 0,-10 0 0 16,-9 0 0-16,-5 0 0 0,-2 0 0 0,10 0 0 15,8 0 0-15,-6 1 0 0,-12 2 0 0,-4-3 0 16,-4 0-144-16,5 1-80 0,9 0-16 0,-3 3 0 15,-7-4 400-15,-7 3 80 0,-6 1 16 0,-1-3 0 16,-2 2-256-16,9-1 0 0,7-1 0 0,-3 1 0 16,-3-2 0-16,-7 0 0 0,-6 1 0 0,0-1 0 0,-3-1 0 15,2 1-288-15,2-2 32 0,4 1 16 0,5 0 432 0,-6 0 64 16,-9-1 32-16,-7 1 0 0,-6 0-288 0,-3 1-304 16,-4-3 64-16,0 0 16 0,0 0 224 0,-2 1 0 15,-1 1 0-15,0 0 0 0,0-5 448 0,2 5-32 16,2-4 0-16,-1 1 0 0,-3-1-224 0,-3 1-32 15,-2 0-16-15,-3 0 0 0,-1 0-144 0,-1-2 192 16,-2-1-192-16,-1 1 192 0,0-2-64 0,-3 0-128 16,0 0 192-16,0 2-64 0,-3-4 160 0,1 3 32 15,0-2 0-15,-2 1 0 0,-1-1-320 0,-1-1 0 16,0 3 0-16,0-4 0 0,0 3 0 0,-2-1 0 16,1-2 128-16,-1 0-128 0,1 1 0 0,-1-1 0 15,-1-1 0-15,1-1 0 0,-1 2 0 0,1-8 0 0,0-5 0 0,-1 2 0 16,0-1 256-16,0 3 0 0,0-1 0 15,-1-2 0-15,-1-3-48 0,1 2-16 0,1-1 0 0,-1 0 0 16,-3-1-32-16,2-1-16 0,-1-2 0 0,1-4 0 16,-2-4-144-16,2-3 192 0,1-3-192 0,-1-5 192 15,-2-8-64-15,0 1-128 0,2 2 192 0,-1 3-64 16,1 3 0-16,0-2 0 0,0-2 0 0,0-1 0 16,0-3-128-16,-2-6 128 0,0-11-128 0,1 6 128 15,-1 6-128-15,0 1 0 0,-2 0 0 0,2-1 128 16,2-1-128-16,-1-11 0 0,1-7 0 0,0 2 0 15,-3 8 0-15,4 5 0 0,2-2 0 0,1-7 0 16,-2-6 0-16,5 4 0 0,6 2 0 0,-2 2 0 16,-3 3 0-16,-2 2 0 0,-3-2 0 0,2-5 0 0,0-8 0 15,0 6 0-15,1 2 0 0,-1 6 0 16,-2 5 0-16,-1-1 0 0,1-1 0 0,-1-6 0 0,0-6 0 0,3 7 0 16,0 4 0-16,-2 4 0 0,1 3 0 0,-1 1 0 15,-1 1 0-15,2-7 0 0,0-8 0 16,-1 5 0-16,1 8 0 0,-2 6 0 0,-1 3 0 0,1 2 0 15,-1 4 0-15,1 3 0 0,-1 1 0 0,0 2 0 16,0-2 0-16,0-6 0 0,0-9 0 0,-2 3 0 16,1 8 0-16,-1 7 0 0,1 1-144 0,-2 3 144 15,-1 2 0-15,2 4 0 0,-1-1 0 0,0 1-128 16,-1 1 128-16,0 0 0 0,0 0 0 0,0 2 0 16,-1-3 0-16,1 2 0 0,-1 2 0 0,1-5-128 15,-2-11 128-15,1 5 0 0,0 7 0 0,-1 3 0 16,1 3-128-16,0 5 128 0,-1 0 0 0,1 4-160 0,-3 2 160 15,4 9-128-15,-5-13 128 0,0 2-160 0,1 5 160 0,-1-1-160 16,5 7 160-16,-7-9-192 0,1 4 192 0,-1-1-192 16,7 6 192-16,-10-6 0 0,-1 2 0 0,1-1-128 15,-1 1 128-15,1 0 0 0,0 0 0 0,-2 0-128 16,0 2 128-16,0-1 0 0,-2 2 0 0,-6-1 0 16,-6 1 0-16,3-3 0 0,2 3 0 0,2 0-128 15,-2 1 128-15,1-3 0 0,1 3 0 0,-1 0-128 16,-1-3 128-16,2 2 0 0,-2 1 0 0,0 0 0 15,1 0 0-15,-1-3 0 0,-2 2 0 0,0 0-128 16,-2 0 128-16,-3-2 0 0,-3 0 0 0,-2 2 0 16,-2 0 0-16,-5 1 0 0,-7 0 0 0,1 0 0 15,3-2 0-15,2 2 0 0,1 0 0 0,3 0-128 16,-1 0 128-16,0 0 0 0,-2-1 0 0,-2 0 0 0,-2-1 0 16,-9 1 0-16,-9 1 0 0,3 1 0 0,8-1 0 0,2 2 0 15,1-2 0-15,1 0-128 0,1 0 128 0,-2-2 0 16,-4 2 0-16,-6-1 0 0,-6 0 0 0,2 1 0 15,3 0 0-15,3 1 0 0,3 0 0 0,2-1 0 16,0 0 0-16,-4-1 0 0,-4 0 0 0,-7 1 0 16,-6 0 0-16,5 1-128 0,4 2 128 0,3-1 0 15,3 1 0-15,-3-2 0 0,-6 1 0 0,-7 2-128 16,-7-3 128-16,5 4 0 0,9 2 0 0,3-4 0 16,3 1 0-16,0-1-128 0,-4 0 128 0,-5-1 0 15,-8 1 0-15,6-1-128 0,7 2-112 0,4-1-16 16,4 0 0-16,-2-2 0 0,-2 0 256 0,-7 0 0 0,-10 2 144 15,4-3-144-15,8 0 0 0,5 0 0 0,3 0 0 0,3 0 0 16,-2 0 0-16,-8 0 0 0,-9 0 0 16,2 1 0-16,6-1 0 0,7 2 0 0,3 2 0 0,4-3 0 15,1 1 0-15,0 1 0 0,-4 1 0 0,-5-1 0 16,-4-2 0-16,3 0 0 0,4-1 0 0,5 3 0 16,4-1 0-16,4 2 0 0,1-1 0 0,0 0 0 15,-1-1 0-15,-6-1 0 0,-9-1 0 0,4 3 0 16,1 0-192-16,5 1 0 0,1 0 16 0,4-2 0 15,4-2 176-15,3 0-192 0,-1 0 192 0,1 1-192 16,-3 2 192-16,-1-2 0 0,-1-1-144 0,-4 2 144 16,-4-1 0-16,2 2 0 0,5-3 0 0,3 0 0 15,3 0 0-15,2 0 0 0,2 0 0 0,0 2 0 0,-1 2 0 16,1-3 0-16,-2 5 0 0,0-4 0 0,-1 2-128 0,-5-3 128 16,-3 2 0-16,2-2 0 0,2-1 0 0,2 3 0 15,3 0 0-15,3-3 0 0,1-3 0 0,3 2 0 16,2-2-144-16,1 2 144 0,1-1 0 0,1 1 0 15,0 1 0-15,-2 0 0 0,2-4 0 0,-2 2 0 16,-2-2 0-16,0 2 0 0,2 2 0 0,-8-1 0 16,-7 1 0-16,5 0 0 0,7 3 0 0,-1 1 0 15,0-4-128-15,2 1 128 0,2 4-128 0,3-1 128 16,1 1-192-16,0 0 192 16,0-1-1264-16,3 2-144 0,1 3-16 0,-1-1-16 15,-3-2-1056-15,2 1-192 0,-1-1-64 0,1 1-14848 0</inkml:trace>
  <inkml:trace contextRef="#ctx1" brushRef="#br0" timeOffset="13454.73">6238 10026 9215 0,'0'0'816'0,"0"0"-656"0,0 0-160 0,0 0 0 16,0 0 4352-16,0 0 848 0,4-9 176 0,-4 9 16 16,0 0-3760-16,0 0-752 0,0 0-160 0,-1 13-16 15,-2 9-544-15,2 0-160 0,0-1 0 0,-2 0 0 0,-1-1 0 0,-1 3 0 16,1-3-240-16,-1-1 80 0,0-2 160 0,-1 0 0 15,1-2 0-15,0-2 0 0,-2 2 128 0,-4-4 48 16,-6 2 16-16,2-3 0 0,5 3 160 0,1-2 32 16,1-2 16-16,3-2 0 0,0 1-160 0,5-8-48 15,-7 9 0-15,7-9 0 0,-1 12-64 0,1-12-128 16,0 0 176-16,0 0-176 0,-3 8 144 0,3-8-144 16,0 0 0-16,7 7 144 0,-7-7-144 0,18 2 128 15,7-2-128-15,-1 0 128 0,-3 0-128 0,-1 0 128 16,-2 0-128-16,-1-1 128 0,3 0-128 0,2 2 0 15,-1 0 0-15,1 2 0 0,0-1 0 0,0 1 0 16,0 1 0-16,1 1 0 0,-3-1 0 0,1 3 0 16,-3 0 0-16,-1 2 0 0,-1-2 0 0,-3 5 0 0,-2-3 0 15,-2 1 0-15,-3 2 176 0,-1 1-48 0,-3 0-128 0,-2 0 192 16,-3 0 256-16,-3 7 64 0,-2 10 0 0,-1-3 0 16,-1-5 128-16,-1-1 48 0,-2 0 0 0,-2 0 0 15,-2-2-384-15,0 2-80 0,1-4-16 0,-3 0 0 16,0-1-208-16,-2-1 144 0,-3-2-144 0,1-1 128 15,-1 0-128-15,-2 0 0 0,-1-1 144 0,-4-1-144 16,-6-3 0-16,1 0 0 0,1-3 0 0,2-2-128 31,2-2-2064-31,-1 0-416 0,0-5-80 0</inkml:trace>
  <inkml:trace contextRef="#ctx1" brushRef="#br0" timeOffset="13693.37">6234 9974 12895 0,'0'0'576'0,"0"0"112"0,8-8-560 0,-8 8-128 16,9-6 0-16,2 3 0 0,0 0 5552 0,1 1 1072 15,1 1 224-15,2-2 32 0,0 6-5536 0,1-2-1120 16,0 1-224-16,0 2 0 0,1 2 0 0,2-1 0 15,0 0 0-15,1-1 0 0,1 0 0 0,2 1-128 16,2-1 128-16,0 0-128 16,-1-2-1328-16,8 1-256 0,6-2-48 0,-5 1-13056 0</inkml:trace>
  <inkml:trace contextRef="#ctx1" brushRef="#br0" timeOffset="14159.34">7064 10009 13823 0,'0'0'1216'0,"0"0"-960"0,-12 0-256 0,1 0 0 15,4 2 4032-15,7-2 768 0,-12 2 160 0,3 10 32 16,0 15-3680-16,-1-3-736 0,1-5-128 0,0 0-48 16,0-1-176-16,0 3-32 0,0-2-16 0,1 2 0 15,-2 1-176-15,-1 2 0 0,1-1 0 0,1 2 0 16,-1 1-144-16,4 0 144 0,1 0 0 0,0 0 0 0,-1-2 0 0,4 0 0 15,0 3 0-15,2-3 0 0,0 0 192 0,3 6 32 16,0 6 16-16,2-3 0 0,1-7 48 0,2-3 16 16,1-4 0-16,2-4 0 0,-1 0-16 0,3-1 0 15,-1-5 0-15,2-1 0 0,2-2-128 0,2-2-32 16,0-2 0-16,3-2 0 0,1-2 0 0,2-2-128 16,1-1 192-16,1-3-64 0,1-3-128 0,6-2 160 15,3-2-160-15,-3 0 160 0,-7-2-16 0,-1-8 0 16,-3-10 0-16,-3 1 0 0,-3 3-16 0,-2 1 0 15,-1 1 0-15,-2 0 0 0,-5-1 240 0,0 2 32 16,-4-1 16-16,-1 0 0 0,-1-1-32 0,-2 0-16 16,-3 0 0-16,-1 4 0 0,0 0-112 0,-3 1 0 0,-3 1-16 0,0-3 0 15,-1-1 48-15,-1 2 16 0,-2 6 0 0,-1 7 0 16,-1 7-304-16,-7 2 0 0,-7 1 0 16,-2 0 0-16,4 2-304 0,4 2-64 0,4 2-16 0,1 1 0 31,1 0-144-31,3 9-48 0,2 9 0 0,2-2 0 15,1-11-1504-15,3 1-304 0,2 1-64 0,2-4-12912 0</inkml:trace>
  <inkml:trace contextRef="#ctx1" brushRef="#br0" timeOffset="14516.41">7920 10030 23039 0,'0'0'2048'0,"0"0"-1648"15,-9 0-400-15,9 0 0 0,0 0 3968 0,-5 13 704 16,1 5 128-16,4 1 48 0,4-5-3984 0,2 2-864 15,1-5 0-15,-1 5-128 0,1 2-64 0,-1 6 0 16,3 0 0-16,-1 1 0 0,-1 1 192 0,1-1 0 16,-1 1-144-16,0 0 144 0,-2 0-160 0,-1 2 160 0,0-1-208 0,0 2 80 15,0 1-224-15,-2 8-32 16,-2 10-16-16,3-8 0 16,-3-7-912-16,0-10-176 0,-1-4-48 0,-1-4 0 15,1 1-320-15,0-7-64 0,1-9 0 0,0 0-16 16,0 0 48-16,0 0 16 0,0 0 0 0,0 0 0 0</inkml:trace>
  <inkml:trace contextRef="#ctx1" brushRef="#br0" timeOffset="14691.69">7904 10510 4607 0,'-17'-16'192'0,"6"6"64"0,-2-2-256 0,-2 2 0 0,-2 3 0 0,-3 1 0 15,-8 0 2960-15,7 0 560 0,8 1 96 0,4 1 32 16,1 1-1344-16,8 3-256 0,0 0-48 0,0 0-16 16,0-9 240-16,0 9 32 0,8-9 16 0,9 2 0 15,10 2-896-15,0-1-176 0,-4-1-48 0,2 1 0 16,2-2-496-16,2 1-96 0,0 1-32 0,2-1 0 0,1 1-368 0,4-1-160 15,1-1 128-15,4 1-128 16,2-1-128-16,10-3-128 0,10 1 0 0,-4 1-11248 16,-9 2-2240-16</inkml:trace>
  <inkml:trace contextRef="#ctx1" brushRef="#br0" timeOffset="20109.66">4204 13593 27807 0,'0'0'1232'0,"0"0"256"0,0 0-1184 0,0 0-304 16,0 0 0-16,0 0 0 0,-10 3 256 0,1-2 0 16,9-1 0-16,-9 3 0 0,-2 1 256 0,0-2 32 15,-1-1 16-15,-1 1 0 0,-3 0-320 0,-1 1-64 16,0-2-16-16,-7-1 0 0,-9-1 144 0,4 0 16 15,7 1 16-15,-1 0 0 0,-2-3 192 0,1 0 48 16,4 2 0-16,-1-3 0 0,-3 2 224 0,3-1 48 16,1 3 16-16,-1-1 0 0,-3-2-288 0,1 3-64 15,-1 3-16-15,2 1 0 0,-4-4-96 0,-1 1-16 16,-3 0 0-16,0 3 0 0,-2 0-128 0,-4 1-16 16,-8-1-16-16,3 0 0 0,6-1 16 0,4 1 0 15,3-4 0-15,3 0 0 0,2 0 160 0,3 0 48 16,2 0 0-16,1 0 0 0,0 0-96 0,3 0-16 0,0-4 0 0,1 2 0 15,-2 0-64-15,2 1-16 0,0 1 0 0,1 1 0 16,1 0-112-16,-1 2-16 0,2 1-128 0,-1-2 192 16,1 3-192-16,1 2 0 0,-1 1 0 0,3 1 0 15,-3 3 0-15,4 1 0 0,-1-2 0 0,2 9-160 16,1 5 160-16,2-2 0 0,-1-5 0 0,3 3-128 16,0 2 128-16,1-1-192 0,2 0 192 0,0 0-192 15,1 3 192-15,-1 0 0 0,1-2 0 0,0 3-128 16,0 3 128-16,0-1 0 0,-3 0 0 0,1 4 0 15,0 5 0-15,0 6 144 0,-1 5-144 0,2 0 160 16,-1-2-32-16,2 0 0 0,0-2 0 0,0 0 0 16,-2 2-128-16,2 2 128 0,2 0-128 0,-2 10 128 15,-1 8-128-15,3-2 0 0,-1-4 0 0,1-5 0 0,1-2 128 16,1-2-128-16,-2-1 0 0,1 1 128 0,-1-1-128 16,1 13 0-16,-2 7 0 0,3-4 0 0,0-8 0 0,-2-2 160 15,1-2-160-15,-3-3 160 0,0-2-160 0,-1 3 160 16,1-1-160-16,0 9 160 0,-1 8-160 0,1-7 0 15,1-9-192-15,0-1 192 0,-1-3 0 0,0-3 0 16,1-2 0-16,-1 2 0 0,-1 2 0 0,-1 9 0 16,2 10 0-16,-1-6 128 0,-2-7-128 0,-1-6-192 15,0-1 32-15,1-3 16 0,1-3 288 0,-1-1 64 16,-2 0 16-16,-1 11 0 0,0 7-64 0,-1-6-16 16,1-7 0-16,-1-3 0 0,0-5-144 0,1-2 128 15,-2-4-128-15,1-1 128 0,1-3-128 0,-1-3 0 16,2-1 0-16,-2-1-176 0,-1 0 176 0,2 1 0 0,0-3 128 15,1 3-128-15,-2-3 0 0,1 4 0 16,1-1 0-16,-1 5-128 0,1 7 416 0,0-3 96 0,1-7 0 0,0-3 16 16,-2-3-400-16,1-4 0 0,2 0 0 0,-1 1 0 15,2-2 192-15,-2-1-64 0,0-12 0 0,-3 13 0 16,2-2-128-16,-1-1 0 0,2-10 144 0,-2 10-144 16,-1 0 128-16,3-10-128 0,0 0 128 0,-2 11-128 15,2-11 0-15,-3 9-256 0,3-9 32 0,0 0 16 16,0 0 496-16,0 0 96 0,0 0 32 0,0 0 0 15,0 0-176-15,0 0-48 0,0 0 0 0,0 0 0 16,0 0-64-16,0 0-128 0,0 0 176 0,0 0-176 16,0 0 128-16,0 0-128 0,0 0 0 0,9 6 0 15,-9-6 0-15,0 0 0 0,11 6 0 0,-11-6 0 16,10 5 0-16,2-1 128 0,-1 0-128 0,1-2 0 0,0 1 0 16,1 0 0-16,3 0 0 0,-1 0 0 0,0-3 0 0,3 1 0 15,5 5-144-15,1-4 144 0,-2-2 0 0,9 0 0 16,8 3 0-16,-1-1 0 0,-5-2 0 0,-2 2 0 15,-2-2 0-15,-1 2 0 0,1 1 0 0,0-2 0 16,-3-2 0-16,1 1 0 0,3 1 0 0,3-2 0 16,1-3 0-16,3 1 0 0,5 1 0 0,6-2 0 15,7-1 0-15,-4 1 0 0,-5 0 0 0,-2 1 0 16,-1 2 0-16,-3-3 0 0,0 1 0 0,3 1 0 16,2-1 0-16,9 2 0 0,6 1 0 0,-2 0 0 15,-2 0 0-15,-2 1 0 0,-5 0 0 0,0 1 128 16,-5 0-128-16,4-2 128 0,4-2-128 0,7-1 0 0,6 2-128 15,-1-2 128-15,-3-1 0 0,-2 2 0 0,-4-1 0 0,-2-1 0 16,-1-1 0-16,3 0 0 0,2-3 0 0,9-1 0 16,7 4 0-16,-4-1 0 0,-8 4 0 0,-4-2 0 15,-3-3 0-15,1 1 0 0,2-1 0 0,8 1 0 16,9-1 0-16,-2 3 0 0,-5 2 0 0,-5-1 0 16,-2-1 0-16,0 0 0 0,1-2 0 0,9-1 0 15,6-1 0-15,-1 3 0 0,-5 3 0 0,-2 0 0 16,-5 1 0-16,0-3 0 0,1-2 0 0,7-1 0 15,6 2 0-15,-2 1 0 0,-7 1 0 0,-4 2 0 16,-4 2 0-16,1-2 0 0,2-4 0 0,6 1 0 16,6 1 0-16,-3 3 0 0,-5 0 0 0,-6 0 0 15,-4 0 0-15,-1 0 0 0,0 0 0 0,8 0 0 16,11 0 0-16,-5 0 0 0,-4 2 0 0,-2 2 0 16,-4 1 0-16,-2-1 0 0,-2-3 0 0,2-1 0 0,4-1 0 0,5-1 0 15,8 1 0-15,-6 4 0 0,-9 3 0 0,-4-1 0 16,-3-1 0-16,2-4 0 0,0 3 0 0,9-3 0 15,6 0 0-15,-2 4 0 0,-5 0 0 0,-5 0 0 16,-4-4 0-16,-2-2 0 0,-1 0-192 0,3-2-48 16,2-1-16-16,7-1 0 0,4 4 432 0,-4-2 80 15,-7 4 0-15,-5-1 16 0,-2-2-272 0,-4-1-272 16,-2-2 48-16,2 0 16 0,1 1 208 0,8 4 240 16,2-3-48-16,-1 3-16 0,-6-1-176 0,-3 2 160 15,-4 0-160-15,-2 2 160 0,-2-1-160 0,0-1 0 16,-2-1 0-16,2-1 0 0,2 2 0 0,5 0 0 15,6 0 0-15,-2 0 0 0,-3-2 0 0,-3 0 0 0,-4 2 0 16,-3 2 0-16,-2 0-176 0,-1 0-64 0,-3-1-16 0,0-1 0 16,-1 0 256-16,-3-3 192 0,1 1-48 0,0-1 0 15,2 2-144-15,0-3 0 0,-1-5 0 0,5 2 0 16,2 3 192-16,-2 0-32 0,-6 2-16 0,-1-2 0 16,-4 1-144-16,-1-2 128 0,-1-1-128 0,-2 0 128 15,0 1-128-15,-1 0 0 0,0-2 0 0,-1 1 0 16,0-1 128-16,-1 1-128 0,2-1 0 0,0 1 128 15,-1-1-128-15,-1-3 0 0,1 1 0 0,1 0 0 16,-1-2 0-16,-1 2 128 0,0 1-128 0,0-2 0 16,1-1 0-16,0 2 128 0,-1 0-128 0,-1 1 0 15,1-1 0-15,3-1 128 0,3-2-128 0,0 3 0 16,-6 0 0-16,1-4 128 0,-3 1-128 0,0 0 0 0,0 2 128 16,0-2-128-16,-1-1 128 0,0 1-128 15,-1 1 0-15,1-1 0 0,-1 0 0 0,-1 2 0 0,-2-1 0 0,0 0 0 16,1-1 0-16,-1 1 0 0,-2 1 0 0,1 1 0 15,-1 0 0-15,-1 0 0 0,1-1 0 0,-1 1 0 16,-1 0 0-16,0-8 0 0,0-6 128 0,-1 3-128 16,1 3 128-16,-1 3-128 0,1 0 144 0,-1 1-144 15,-1-1 160-15,1 1-160 0,-1 0 176 0,1 0-176 16,-2-4 192-16,1 3-192 0,-2-4 192 0,0 1-64 16,0 0 0-16,0-1-128 0,0-2 160 0,0 1-160 15,-2-4 128-15,1 0-128 0,-2-3 128 0,1-3-128 16,-2-2 0-16,0-11 128 0,0-10-128 0,0 2 0 15,0 7 144-15,0 0-144 0,-1 3 0 0,0 1 128 16,0-1-128-16,1-2 0 0,-2-1 0 0,3-4 0 16,-3-3 0-16,2-8 128 0,1-10-320 0,0 4-48 15,2 8-16-15,-2 2 0 0,-1 4 384 0,0-1 80 0,0-1 16 0,0-6 0 16,0-8-224-16,-1 3 0 0,1 3 0 0,0 4 0 16,2 7 128-16,-2-1-128 0,0 3 0 0,-1-2 0 15,2-2 0-15,-1-4 0 0,-1-8 0 0,2 6 0 16,2 4 0-16,0 4 0 0,1 2 0 0,0 3 0 15,0 1 0-15,1 1 0 0,0-2 0 0,1 2 0 16,-1 2 224-16,0-7-48 0,2-3-16 0,0 2 0 16,-1 5-160-16,-1 5-272 0,-1 4 64 0,0 3 16 15,0 2 192-15,0 3 0 0,0 3 192 0,0 1-192 16,0-2 0-16,0 3 0 0,2 1 0 0,-2-1 0 16,-2-1 0-16,2 2 0 0,0 2 0 0,0-1 0 0,2 4-336 15,-2 2 16-15,0-3 16 0,0-1 0 0,-2-1 304 16,1 2 0-16,0 3 0 0,0 3 0 0,-1 1-144 0,2 9 144 15,-4-7 0-15,4 7-144 0,-5-6-208 0,0-1-32 16,0 1-16-16,5 6 0 0,-11-3 400 0,2 3 192 16,-1 0 0-16,-2 0-16 0,-1-1-176 0,-5 1 0 15,-4 0 0-15,-1-2-176 0,3 1 176 0,-3-1 0 16,1 2 0-16,-1 0 0 0,-2-3 0 0,1 2 0 16,1-1 0-16,0 1-128 0,-2 0 128 0,0 1-192 15,0 0 192-15,2 0-192 0,-5 2 192 0,0 1 128 16,-4 1-128-16,0 1 176 0,-3-1-176 0,-7 1 0 15,-6 2 0-15,1-1 0 0,1-4 0 0,3 7 0 16,3 10 0-16,1-3 0 0,-1-7 0 0,3-5 0 16,-2 0 0-16,-3-4 0 0,-1-2 0 0,-5 2 0 15,-9 0 0-15,5 2 0 0,4-1 0 0,1 2 0 16,3-3 0-16,2 0 0 0,2 0 0 0,-1-8 0 0,-2-6 0 0,-2 3 0 16,-5 7 0-16,-5 0 0 0,-7 2 0 0,3-1 0 15,4 0-128-15,4 1 128 0,3 2 0 0,1 0 0 16,-1 1 0-16,-1 0 0 0,-5-1 0 0,-5 0 0 15,-6 0 0-15,4-1 0 0,5 0 0 0,4 0 0 16,2-1 0-16,-1 2 0 0,2 3 0 0,-3-1 0 16,-2 1 0-16,-7 4 0 0,-7 4 0 0,4 0 0 15,4-3-144-15,4-2 144 0,1-1 0 0,-2-1 0 16,-2 0-128-16,-8-1 128 0,-12 1 0 0,6 1 0 16,7 1 0-16,3 2 0 0,5-4 0 0,-1 1 0 15,0-1 0-15,-7-2 0 0,-8 3 0 0,4-1 0 0,7 1 0 16,4-1-128-16,5-2 128 0,4 1 0 0,0-3 0 0,-2-1 0 15,-3-1 0-15,-6 4 0 0,-10-1 0 0,8 2 0 16,4-1 0-16,4 0 0 0,3 0 0 0,0-2 0 16,-2-2 0-16,-3 0 0 0,-7 4 0 0,0 3 0 15,0-4 0-15,6 4 0 0,4-3 0 0,3 0 0 16,2 1 0-16,-1-5 0 0,-2-1 0 0,-4 1 0 16,-6-2 0-16,0 3 0 0,4 0 0 0,3 1 128 15,4 0-128-15,4 0 0 0,1 0 0 0,0 0 0 16,-3 0 0-16,-7 0 0 0,-5 0 0 0,1 1 0 15,1 4 0-15,5-2 0 0,3 1 0 0,3 0 0 16,1 0 0-16,1-2 0 0,-1 0 0 0,-5-2 0 16,-7 1 0-16,2 0 0 0,2 2 0 0,3-2 0 15,4-1 0-15,5 0 0 0,2-1 0 0,3-3 0 0,2 0 0 0,-2 0 0 16,-2-1 0-16,-2 1 0 0,0 1 0 16,-5 1 0-16,-9-1 0 0,7 2 128 0,6-2-128 0,4 3 0 15,2-1 0-15,2 0 0 0,1-1 0 0,0-2 0 16,3 0 0-16,-2 2 0 0,-2 0 0 0,-1 1 0 15,-1 1 0-15,-7 1 0 0,-6 2 0 0,5 0 0 16,4-1 0-16,5 2 0 0,2-4 0 0,2 3 0 16,2 1 0-16,3-4 0 0,1 0 0 0,0 0 0 15,-1 0 0-15,-1 0 0 0,1 0 0 0,-1-3 0 16,0 1 0-16,-6 0 0 0,-8 2 0 0,4 0 0 16,3 0 208-16,4 0 0 0,1 2 0 0,2 0 0 15,2 1-208-15,2-2-240 0,-1 4 48 0,3-2 16 16,1-2 176-16,1 2 0 0,-1-2 0 0,2 2 0 15,-1-1 0-15,1 1-128 0,-2 1 128 0,0 0 0 0,1-3-160 0,1 4 160 16,2-1-192-16,-8 0 192 0,-10-1-272 0,9-2 48 16,9 4 16-16,-1-1 0 15,-3-1-352-15,4-2-64 0,4 4-16 0,1-2 0 16,0 1-448-16,3-2-80 0,9-2-32 0,-8 6 0 16,8-6-1712-16,-6 6-352 0,6-6-64 0</inkml:trace>
  <inkml:trace contextRef="#ctx1" brushRef="#br0" timeOffset="21032.02">6637 14962 23951 0,'0'0'1056'0,"0"0"224"0,0 0-1024 0,0 0-256 0,0 0 0 0,0 0 0 16,-10 3 3072-16,2 2 576 0,8-5 96 0,-8 12 32 16,0-2-3136-16,3 4-640 0,3 1 0 0,-4 2-224 15,0 1-80-15,1 1-16 0,-1 4 0 0,1-3 0 16,0 1-16-16,0 0-16 0,-1 0 0 0,1-4 0 15,1-1 352-15,0-2 0 0,-1 2 0 0,3-6 0 0,2-10 0 0,-3 12 0 16,3-12 192-16,0 0-64 0,0 0 96 16,0 0 16-16,0 0 0 0,0 0 0 0,0 0 80 0,12 1 32 15,1-2 0-15,-3-2 0 0,-10 3-208 0,15-2-144 16,-1 0 192-16,0 1-192 0,-1 0 0 0,7 1 0 16,6 1 0-16,-3 2 0 0,-3-1 0 0,-1 3 0 15,1 2-144-15,-2 1 144 0,1 0-144 0,-1 6 144 16,0 7-160-16,-1-3 160 0,-1-2 0 0,-1-3 0 15,-2-3-128-15,-1 3 128 0,-2 0 0 0,0 3 0 16,-3-2 0-16,1-1 0 0,-4-1 240 0,0 1-64 16,1-1-16-16,-3-1 0 0,-2 1 192 0,-2 1 32 15,0-2 16-15,-1 2 0 0,-1-3-32 0,0 2-16 0,-2 0 0 16,-1-1 0-16,-2 1-224 0,-1 1-128 16,-2 0 128-16,-1 0-128 0,-3 3 0 0,-1-2 0 0,-2-1 0 0,-2 0 0 31,-1-2-416-31,-6-2 0 0,-6-3 0 0,2 0 0 15,1-3-1248-15,1-3-240 0,2-2-48 0,2-3-13344 0</inkml:trace>
  <inkml:trace contextRef="#ctx1" brushRef="#br0" timeOffset="21310.31">6602 14989 23039 0,'0'0'1024'0,"0"0"192"0,-5-10-960 0,2 2-256 0,3 8 0 0,0 0 0 16,-1-8 3952-16,1 8 736 0,0 0 160 0,6-6 16 0,2 1-3856 0,1 1-784 15,2 1-224-15,6 0 0 0,6 1 0 0,-1 1 0 16,-2 1 0-16,2 0 0 0,2 0-176 0,-1 0 176 16,0 1-160-16,1 0 160 0,-1 0 0 0,0-1 0 15,-4 2 0-15,1-1 0 0,-1 2 0 0,0-1 0 16,-1-2 0-16,-3 0 0 0,1-1-384 0,1 0 32 15,1-1 0-15,1 1 0 16,-1 0-1984-16,1-2-400 0,2 1-80 0,1-2-11648 0</inkml:trace>
  <inkml:trace contextRef="#ctx1" brushRef="#br0" timeOffset="21800.68">7473 15018 40831 0,'-13'4'1808'0,"5"0"368"0,-2 1-1728 0,0 2-448 0,3 0 0 0,0 4 0 16,-1 1-128-16,1-1-128 0,-3 2 0 0,3 3-16 15,-4 1-304-15,2 3-64 0,0 0-16 0,0 5 0 16,-2 0 80-16,2 1 32 0,1 3 0 16,2 5 0-16,-1 3 224 0,2-1 64 0,0-1 0 0,1-4 0 0,1-2 128 0,3-3 128 15,-1-3-192-15,1 0 192 0,0-5-128 0,1-4 128 16,2-2 0-16,4-2 0 0,-7-10-272 0,10 7 48 16,0-2 16-16,3-4 0 0,2-2 208 0,2-3 0 15,1-1 0-15,2-3 0 0,-1-2 0 0,2-1 0 16,0 1 0-16,1-6 0 0,0 0 0 0,2 0 0 15,-2-3 0-15,0 0 0 0,-1-3 192 0,0 1 0 16,-1-3-16-16,0-8 0 0,-2-4 384 0,-1 4 80 16,-4 3 0-16,-1 3 16 0,-4 1 96 0,0 1 16 15,-3-1 0-15,-3 3 0 0,-2-2-32 0,-1 3 0 16,-1 0 0-16,-2 2 0 0,-4 1-288 0,1-2-64 0,1 4-16 16,-3 2 0-16,-2-2-128 0,0 5-32 15,-4 2 0-15,1-2 0 0,-1 3-208 0,1 0 128 0,0 5-128 0,-1-3 0 16,1 5 0-16,0-2-336 0,1 2 48 0,-2 1 16 31,1 4-1264-31,1-3-256 0,0 2-64 0,1 1-9824 0,-1 0-1968 0</inkml:trace>
  <inkml:trace contextRef="#ctx1" brushRef="#br0" timeOffset="22100.42">7934 15390 22111 0,'0'0'1968'0,"0"0"-1584"15,0 0-384-15,0 0 0 0,-1-8 4256 0,2-5 768 16,1-9 160-16,2 6 16 0,2 6-3984 0,2-1-816 15,1 2-144-15,3 2-48 0,0 1-208 0,1 1 144 16,0-2-144-16,2 5 128 0,2-4-352 0,0 4-80 16,1-1-16-16,1 1 0 15,0-1-192-15,2 2-32 0,0-3-16 0,1 1 0 16,0 3-1424-16,7-4-304 0,6 2-48 0,-2-2-7712 16,-5 1-1552-16</inkml:trace>
  <inkml:trace contextRef="#ctx1" brushRef="#br0" timeOffset="24623.82">3275 14558 26495 0,'0'0'1168'0,"0"0"240"0,0 0-1120 0,0 0-288 0,0 0 0 0,0 0 0 15,0 0 448-15,0 0 16 0,0 0 16 0,0 0 0 16,9-3-48-16,-9 3-16 0,0 0 0 0,13-2 0 15,0 3-416-15,0 0 0 0,-1-1 0 0,1 0 0 16,0-1 0-16,1 0 160 0,3-2-160 0,5 0 160 16,7 1 32-16,-2-1 0 0,-2-1 0 0,-1 0 0 15,-2-1-64-15,-1 1-128 0,0 0 192 0,-2 0-64 16,-1 1-128-16,1 0 0 0,-2 0 0 0,0 2 0 16,0 0-496-16,-2 1-16 0,0 0-16 0,-1 1-8320 15,1 0-1664-15</inkml:trace>
  <inkml:trace contextRef="#ctx1" brushRef="#br0" timeOffset="24922.28">4135 14532 29711 0,'0'0'1312'0,"0"0"288"0,0 0-1280 0,0 0-320 0,0 0 0 0,0 0 0 16,0 0 128-16,10 10-128 0,0-3 192 0,2-2-192 15,-1-1-192-15,4 0-128 0,0-2-48 0,1 1 0 31,0-3-656-31,1 1-128 0,0-2-16 0,0 1-16 16,-3 0 112-16,3 0 32 0,2 0 0 0,1 1-5600 0,-2 2-1104 0</inkml:trace>
  <inkml:trace contextRef="#ctx1" brushRef="#br0" timeOffset="25296.66">4897 14602 13823 0,'0'0'1216'0,"0"0"-960"0,0 0-256 0,0 0 0 15,6-9 4224-15,2 3 816 0,1 0 144 0,3 2 48 16,-2 2-4288-16,6-1-944 0,1 2 0 0,0-3 0 16,-1 3-368-16,8-1 48 0,13 1 16 0,-5 1 0 31,-3 1-432-31,-1-1-96 0,-4 0 0 0,1 0-16 15,0 2 16-15,0 0 16 0,-3 1 0 0,0-2 0 16,1-1-1456-16,1 0-288 0,6-1-64 0,-4-4-16 0</inkml:trace>
  <inkml:trace contextRef="#ctx1" brushRef="#br0" timeOffset="26242.84">4369 8814 19343 0,'0'0'1728'0,"0"0"-1392"0,-7-7-336 0,7 7 0 16,0 0 1776-16,0 0 272 0,0 0 64 0,2-8 16 16,-2 8-1408-16,7-6-272 0,4-1-64 0,-2 2-16 15,-1 1-368-15,2-2 0 0,2 2 0 0,-2 1 0 16,-10 3-352-16,13-1-32 0,2 0-16 0,-15 1 0 16,0 0 144-16,10 2 48 0,-1 2 0 0,-1 1 0 15,0 2 208-15,5-1 0 0,4 2-160 0,-3 5 160 16,-5-2 0-16,-1 2 0 0,0 0 0 0,1 2 0 15,0 4 288-15,0-1 32 0,-1-1 0 0,1 4 0 0,0 1-48 16,2 5 0-16,1 6 0 0,-2-3 0 0,0-5-144 0,2 1-128 16,0-3 192-16,-2-1-192 0,0 0 128 0,-1-1-128 15,1 1 0-15,-2-2 0 0,-2-3 0 0,0-1-176 16,-1-2 0-16,0-2 0 16,-5-12-528-16,5 13-128 0,-1-2 0 0,0 0-10752 15</inkml:trace>
  <inkml:trace contextRef="#ctx1" brushRef="#br0" timeOffset="26564.67">4377 9254 33567 0,'0'0'736'0,"0"0"160"0,0 0 16 0,0 0 48 0,0 0-768 0,0 0-192 0,0 0 0 0,0 0 0 16,0 0 224-16,0 0 16 0,0 0 0 0,0 0 0 15,9 0-240-15,4-9 0 0,4 1 128 0,2 1-128 16,1-3 0-16,11 1 0 0,11-1 0 0,-2 1 0 15,-3 0 0-15,-1 1 0 0,1 1-128 0,-2 2 128 0,0-1-160 0,0 0 32 16,1 0 0-16,3-1 0 16,0 1-1712-16,6-1-336 0,6 1-64 0</inkml:trace>
  <inkml:trace contextRef="#ctx1" brushRef="#br0" timeOffset="56977.67">18848 8204 21183 0,'0'0'1888'0,"0"0"-1504"15,-1-7-384-15,1 7 0 0,0 0 1680 0,1-10 272 16,-1 10 48-16,2-11 16 0,0 3-992 0,0 2-208 16,-2 6-48-16,3-8 0 0,0-1-544 0,-3 9-224 15,0 0 176-15,0 0-176 0,0 0 320 0,0 0-16 16,0 0-16-16,0 0 0 0,0 0-288 0,10 6 0 15,-10-6 0-15,10 12 0 0,-2 0 176 0,0 0 16 16,-1-1 16-16,-1 1 0 0,1 0 208 0,0 1 32 16,0 0 16-16,1 3 0 0,0 0 128 0,-1 4 32 15,-1-4 0-15,0 5 0 0,1 1-96 0,-2 0-16 16,-2 0 0-16,2 11 0 0,1 4-48 0,1 1-16 16,-2-4 0-16,0-3 0 0,-1 5-160 0,0-4-32 15,0 2-16-15,0 0 0 0,-2 3-112 0,1-1 0 0,-2-1-128 0,1 6 192 16,-2 2-192-16,-2 6 176 0,1 7-176 0,0-1 160 15,-2-3 0-15,1 0 0 0,-1-5 0 0,0 1 0 16,1 1-160-16,-1 0 192 0,-1 3-192 0,3 8 192 16,1 3-16-16,0-2 0 0,-1-5 0 0,1 0 0 15,2 0 48-15,3 0 16 0,1 4 0 0,0 3 0 16,1 5-240-16,0-3 176 0,3-2-176 0,4-2 160 16,6 0-160-16,-4-1 128 0,-1-1-128 0,-3 9 128 15,-1 7-128-15,0 0 0 0,-1-4 0 0,-1-2 0 16,-2-1 0-16,-2 1 160 0,0 4-160 0,0 7 160 15,1 6-160-15,-2-3 0 0,-1-5 0 0,1-1-176 0,-4-1 176 16,0 10 0-16,0 3 0 0,0-3 0 0,2-5 192 16,-2-3 32-16,-3-1 0 0,0 6 0 0,2 10-224 0,-3-7-208 15,-1-4 32-15,0-4 16 0,-2-2 160 0,1 6 0 16,-1 5 0-16,-2-2 0 0,0-3 0 0,1-4 0 16,0-3 0-16,-5-1 0 0,-5 3 0 0,2 4 144 15,3 5-144-15,2-4 0 0,0-5 160 0,3-2-160 16,3 1 128-16,1 4-128 0,0 4 0 0,0-3 128 15,1-5-128-15,0-3 0 0,2-4 0 0,-1 1 0 16,1 6 128-16,-2-1-128 0,-2 4 0 0,-1-5 0 16,0-5 0-16,0-1 128 0,-2-3-128 0,2 7 0 15,-2 6 0-15,0-1 128 0,-1-7-128 0,1-5 0 16,0-5 0-16,2-1 128 0,-2-3-128 0,3 9 0 16,1 4 144-16,0-3-144 0,-1-8 0 0,2-3 0 0,0-3 0 15,2-6 128-15,0-3-128 0,-1-1 0 0,2-2 128 0,0 0-128 16,0 1 0-16,0 7 144 0,0 8-144 0,0-4 0 15,-1-6 128-15,1-3-128 0,0-3 0 0,0-3 0 16,-2-2 368-16,0 2-48 0,1-4 0 0,0 0 0 16,-2 1-128-16,0-1-16 0,2 2-16 0,0 6 0 15,0 9-160-15,-1-7 0 0,1-6-192 0,1-1 192 16,-1-5 0-16,1-2 0 0,0-3 0 0,0 0 128 16,0-1-128-16,1-2-224 0,-1 0 48 0,3-1 16 15,-1 0 160-15,1 0 192 0,-2 0-32 0,0-1-16 16,1 5-144-16,-1 4 0 0,0 7-192 0,1-3 192 15,-1-4 0-15,0-2 0 0,-1 0 0 0,1-2 192 16,-1 0-192-16,2-3 0 0,0-2 0 0,0 1 0 0,-1-4 0 0,0 1 0 16,1-2 128-16,-1-2-128 0,-1 2 0 0,1-2 0 15,1 2 0-15,-1-2 0 0,0 1 0 0,-1-2 0 16,0 1 0-16,1 0 0 0,1 1 0 0,-1 1 0 16,-1-4 0-16,0 0 0 0,0 4 0 0,1 2 128 15,-1 5-128-15,0-2 0 0,0-5 0 0,2-3 0 16,0 1 0-16,0-2 0 0,-2-2 0 0,0 0-320 15,0 2 48-15,0 0 16 0,0-4 416 0,0 1 96 16,1 2 0-16,-1-1 16 0,0-11-272 0,0 0 0 16,0 13 128-16,0-2-128 0,0-11 0 0,0 0 128 15,-1 9-128-15,1-9 0 0,-2 11 0 0,2-11 0 16,0 0-160-16,0 0 160 0,0 0 0 0,0 0 240 16,0 0-16-16,0 0 0 0,0 0-224 0,0 0 0 0,0 0 128 0,0 0-128 15,0 0 208-15,0 0 0 0,0 0 0 0,0 0 0 16,5 9-208-16,-5-9-288 0,0 0 64 15,8 8 16-15,-8-8 208 0,0 0 0 0,12 6 0 0,0-3 0 16,-12-3 0-16,14 1 0 0,-1 2 0 0,1-2 0 16,1 1 0-16,-1-2 0 0,2-3 0 0,6 0 0 15,7 3 0-15,-3-1 0 0,-4 1 0 0,0 0 0 16,2 0 0-16,-1 0 0 0,-1-1 0 0,0-1 0 16,-1 2 0-16,1 0 0 0,2 0 0 0,1-2 0 15,-1-1 0-15,2 3 0 0,2 1 0 0,2-1 0 16,1-1 0-16,8 1 0 0,9 3 0 0,-1-1 0 15,-4 2 0-15,-1-1-144 0,-2 0 144 0,0-2 0 16,-3-1 0-16,1 0 0 0,-1 0 0 0,3-1 0 0,3-2 0 16,8 0 0-16,8 1 0 0,-1 0 0 0,-2-2 0 0,-2 4 0 15,-5-1 0-15,0 0-128 0,-2-3-128 0,2 0 0 16,2 0-16-16,10 0 0 0,10-1 416 0,-4 2 96 16,-1 3 16-16,-6 0 0 0,-6-2-256 0,4-1 0 15,-1 2 0-15,13-2 0 0,10-1 0 0,-3 4 0 16,-7 0 0-16,-2 0 0 0,-4 0-224 0,0-2-32 15,1-2-16-15,11 0 0 0,10 3 416 0,-5-1 96 16,-10 1 16-16,-3 0 0 0,-3-2-256 0,2-1 128 16,2-4-128-16,9 2 0 0,12 6 0 0,-7-4 0 15,-8 3 0-15,-6-1-160 0,-3-3 32 0,11 1 0 16,11 0 0-16,-2 3 0 0,-6-2 128 0,-5 3 176 16,-6 2-48-16,3-2 0 0,3-3-320 0,10 2-64 0,8-1 0 15,-7 4-16-15,-10-1 272 0,0-2 0 0,-2-3 0 16,11 0 0-16,12 1 192 0,-7 3 64 0,-10-2 0 0,-3 0 0 15,0 0-256-15,7-2-160 0,10 1 32 0,-6-1 0 16,-4 8 0-16,-6-4 0 0,-5-5 0 0,8 1 0 16,9 0 304-16,-2 2 64 0,-3 2 16 0,-7 0 0 15,-5-2-256-15,2 0 0 0,0-2 0 0,10 1 0 16,11 3 0-16,-7 3 0 0,-11-2 0 0,-1-1 0 16,-1-4-144-16,7 0-80 0,9 2-16 0,-6 4 0 15,-7 1 432-15,-5 1 64 0,-4-7 32 0,1 2 0 16,4 0-288-16,3 2 0 0,4 3 0 0,-6 0 0 15,-11 0 0-15,-4-2 0 0,-2 1 0 0,2-3 0 16,1-1 0-16,6 2 0 0,5 1 0 0,-5 0 0 16,-8 2 0-16,-5 0-272 0,-4 1 16 0,1-5 16 0,-1-4 240 0,9 1 0 15,9 3 0-15,-4 2 160 0,-6-1 32 0,-6 3 16 16,-5-2 0-16,-3 2 0 0,-5-2-208 0,0-2 0 16,1 0 128-16,1 0-128 0,-2-2 0 0,8 2 0 15,6 0 0-15,-3 3 0 0,-7 1 0 0,-2 0 0 16,-5 0 0-16,-1-2 0 0,-5 1 0 0,0 1 0 15,-2-2 0-15,1-2 0 0,0-2 160 0,1 1 96 16,3 1 0-16,8 0 16 0,7-2-400 0,-2 1-96 16,-4 5-16-16,-1-2 0 0,-4 0 240 0,-3 0 0 15,-4 1 0-15,-1-2 160 0,0-2-160 0,-2 1 0 16,-2-1 0-16,0 2 0 0,0-4 0 0,0 1 0 16,0-2 0-16,0 1 0 0,-1 2 0 0,5-2 0 15,4 1 0-15,-6-2 0 0,-6 2 0 0,-1 0 0 16,0 2 0-16,-3-3 0 0,-2 1 0 0,0 0 128 0,1-2-128 0,-2 2 0 15,-2-2 0-15,-1 1 128 0,0 1-128 0,0-2 0 16,-1 0 0-16,1 0 128 0,-12 4-128 0,12-7 0 16,0 2 0-16,-2-1 0 0,-2-2 0 0,0-6 0 15,-1-10 0-15,1 6-256 0,-1 0 48 0,-1 3 0 16,-1 1 208-16,1 1 0 0,-1 1 0 0,-1-1 0 16,-2 0 320-16,1-1 0 0,0-1 0 0,-1 1 0 15,1 0-176-15,1-1-16 0,-2 1-128 16,1-3 192-16,0 0-64 0,-1-1-128 0,1-2 176 0,1 1-176 15,-2-5 128-15,2 1-128 0,-2-3 0 0,0-2 0 16,1 0 208-16,-2-9-64 0,-1-8-16 0,0 4 0 16,-1 1-128-16,-1 2 0 0,0 1-192 0,-1 2 192 15,1 3 0-15,-1-2 336 0,-1-1-32 0,0-2-16 0,0-1-288 0,0-1 0 16,0-1 128-16,1-10-128 0,-4-9 0 0,2 3 0 16,0 7 0-16,-1 2 0 0,1 1 0 0,0 1 0 15,-2-2 0-15,2-1 0 0,-1-5 0 0,-1-7 0 16,-1-10 0-16,2 5 0 0,-1 5 0 0,1 1 0 15,-1 4 0-15,1-2 0 0,-1-4 0 0,1-10-192 16,-1-9 16-16,1 4 16 0,1 8 160 0,-2 3 0 16,-2 1 0-16,1-1 0 0,2-3 240 0,-2-5-32 15,0-9 0-15,-1 6 0 0,0 6-208 0,-1 3 128 16,1-3-128-16,-1-4 0 0,-3-7 128 0,2-1-128 16,0 6 0-16,-1 3 0 0,0 3 128 0,-2-2-128 15,-6-4 0-15,2-4 144 0,1-8-144 0,2 6 0 0,-1 5 0 16,2 2 0-16,1-2 0 0,1-7 0 0,0-7 128 0,2 6-128 15,-1 8 0-15,2 0-192 0,0 2 32 0,0-9 16 16,1-10 144-16,0 8 176 0,0 4-48 0,2 5 0 16,-2 2-128-16,1-9 0 0,2-11 0 0,-1 5 0 15,-2 9 0-15,0 6 0 0,0 2 0 0,2-8 0 16,-2-9 0-16,0 5 0 0,-1 4 0 0,-1 7 0 16,-1 4 0-16,1 2 0 0,-2-1 0 0,3-8 0 15,0-11 128-15,-2 8-128 0,-2 7 0 0,3 2 128 16,1 5-128-16,-2-2 0 0,1 0 0 0,-1-7 0 15,0-8 0-15,2 8 0 0,-1 8 0 0,1 3 0 16,-2-1 0-16,0-3 0 0,1-6 0 0,-1 1 0 16,0 4 0-16,-4 3 0 0,-2 2 0 0,3 1 0 15,3 2 0-15,2-4 0 0,2-7 0 0,-1 2-176 0,0 0 176 0,1 7 0 16,1 4 0-16,-1 0 0 0,1 4 0 16,1 1 0-16,-1-2 0 0,2-6 0 0,-1-7 0 0,0 7 0 15,0 4-144-15,0 6 144 0,1 3 0 0,0 2 0 16,1-3-144-16,-1 3 144 0,0 0 0 0,0-2-160 15,2-7 160-15,-2 4-128 0,0 5 128 0,0 4 0 16,0 2 0-16,0 5-128 0,0 0 128 0,0 3 0 16,2-1 0-16,-1 2 0 0,-1 1 0 0,0 0 0 15,1 0 0-15,0-3 0 0,0-6 0 0,1 5 0 16,-2 4 0-16,1 5 0 0,1 0 0 0,-1 4 0 16,-1 3 0-16,1 2-128 0,1 1 128 0,-1 1 0 15,1 2 0-15,-1 1 0 0,0 2 0 0,1 2 0 16,0-1 0-16,1 0 128 0,1 9-128 0,0 0-160 0,-4-9 160 0,0 1-208 15,4 8 208-15,0 0 0 0,-6-7 0 0,-1 2-144 16,2 0 144-16,5 5 0 0,-8-4 0 16,8 4 0-16,-10-2-128 0,-1-1 128 0,1 0-128 0,0 2 128 15,-2 0 0-15,0-1 0 0,-1 2 0 0,-1 0 0 16,-2-2 0-16,-1 0 0 0,-2 0 0 0,-4-1 0 16,-1 2 0-16,-6 0 0 0,-4-1 0 0,0 2 0 15,0 0 0-15,0 0 0 0,0 0 0 0,0 3 0 16,0 1 0-16,0-3 0 0,1 0 0 0,-1-1 0 15,-2 0 0-15,-3 0 0 0,-5 0 0 0,-9 0 0 16,-10 0 0-16,3 4 0 0,5-4 0 0,3 3 0 16,3 1 0-16,-2-1 0 0,-1-2 0 0,-4-1 0 15,-4 0 0-15,-7 1 0 0,-7 3 0 0,5 0 0 0,7 0 0 16,4 0 0-16,0-2 0 0,-3-2 0 0,-7 2 0 16,-6 0 0-16,-8 2 0 0,4-1 0 0,5 1 0 0,1 0 0 15,-1-2 0-15,-11 2 0 0,-9 0 0 0,4 1 0 16,7-1 0-16,2 1-128 0,1 2 128 0,-12-3 0 15,-12 1 0-15,6 3 0 0,10 1 0 0,3 1 0 16,2-2 0-16,-8 1 0 0,-9-1 0 0,7 1 0 16,5 0 0-16,5-1 0 0,3 0 128 0,-10 1 96 15,-10 0 32-15,5 0 0 0,7-3-512 0,5 3-112 16,3 1-16-16,-7 2 0 0,-9-7 384 0,3 10 128 16,4 4 0-16,6-3 0 0,5-5-128 0,-6-3 0 15,-11 0 0-15,3 0 0 0,3 0 0 0,9 0 0 16,5-3 0-16,-2 0 0 0,-2-5 0 0,-7 4 0 15,-5 1 0-15,9 0 0 0,9 1 0 0,3-3 0 0,0-1 0 16,-6-2 0-16,-10 0 0 0,3 2 0 0,5 2 0 0,5 2 0 16,6-4 0-16,2 2 0 0,0-4 0 0,-6 0 0 15,-11 0 0-15,5 3 0 0,7 2 0 0,5 0 0 16,4 0 240-16,1 0 16 0,1-5 0 0,-9 2 0 16,-7 0-432-16,4 2-80 0,4 2 0 0,6-1-16 15,6-1 432-15,2-2 96 0,1 1 0 0,-1-3 16 16,-5 0-496-16,-1 1-96 0,-7 2-32 0,2 2 0 15,6-4 352-15,3 5 0 0,5-4 0 0,0 2 0 16,3-4-128-16,-3 1 128 0,-2 1 0 0,-6 2 0 16,-8-3 0-16,5 1 0 0,6 2 0 0,5 0 0 15,2 0 128-15,4 0 112 0,1 0 16 0,1-1 0 0,-2-3-400 16,-6 4-80-16,-5-4-16 0,0 3 0 0,5 1 240 0,2 2 0 16,1-3 0-16,4 3 0 0,3-1 0 0,3 0 0 15,0-1 0-15,0 0 0 0,-1-1 0 0,1-1 0 16,-2 2 0-16,-4 0 0 0,-5 0 0 0,4 0 0 15,4 1 0-15,3-1 0 0,2-1 0 0,3-1 0 16,3 2 0-16,2-3 0 0,1 2 0 0,2 0-144 16,3-1 144-16,1-1-192 15,-2 1-224-15,1 0-48 0,1 1-16 0,1 0 0 16,-2-1-1840-16,2 1-368 0,-2-1-80 0</inkml:trace>
  <inkml:trace contextRef="#ctx1" brushRef="#br0" timeOffset="58539.1">19290 7258 13823 0,'0'0'1216'0,"0"0"-960"0,0 0-256 0,0 0 0 16,0 0 3584-16,0 0 656 0,12 4 144 0,-3 0 32 0,-2 1-3328 0,3 1-672 15,-10-6-128-15,11 9-32 0,-2 1 64 0,2 2 0 16,-3 0 0-16,0 1 0 0,-1 1-320 0,1 8 0 16,-1 8 0-16,-1 0 0 0,1-5 0 0,-1-2 0 15,1 1 0-15,-2-1 0 0,0-2-160 0,0 1 160 16,-1-1-160-16,0 1 160 0,-2-5 0 0,-1 3 0 16,0-3 0-16,0 2 0 0,-1-2 0 0,0 0 0 15,0 0 0-15,0-1 0 0,-1-2 0 0,1 1 0 16,1-1 128-16,1-1-128 15,-2-13-1584-15,4 12-368 0,-4-12-80 0</inkml:trace>
  <inkml:trace contextRef="#ctx1" brushRef="#br0" timeOffset="59015.78">19977 7236 13823 0,'0'0'608'0,"0"0"128"0,-5-8-592 0,5 8-144 0,-8-2 0 0,8 2 0 15,-11-2 4176-15,4 4 816 0,7-2 144 0,-10 5 48 16,1 0-4048-16,0 3-816 0,0 4-144 0,0 0-48 16,-1 1-128-16,-1 5 0 0,1-1 0 0,-1 9 0 15,2 8 0-15,0-2-224 0,1-2 48 0,0-2 16 16,2 0 32-16,1-2 0 0,1 1 0 0,1-3 0 0,2-2 128 0,-1-1-160 15,1 1 160-15,1-2-160 0,0-2 160 0,1 1 0 16,2-3 0-16,0-1 0 0,1-2 0 0,1 0 0 16,1-4 0-16,2 1 0 0,3-4 176 0,2-1-48 15,1-1 0-15,4-4 0 0,2-3-128 0,1-1 0 16,-1-1 0-16,4-1 128 0,-1-4-128 0,2 4 0 16,0-6 0-16,0 0 0 0,-2 1 0 0,6-2 0 15,5 1-144-15,-6-1 144 0,-7 0 0 0,-4 0 0 16,-4 0 0-16,-1-2 144 0,-2 0 96 0,-2-1 16 15,-1-1 0-15,-3-1 0 0,-2-3-64 0,-3 3-16 16,-2-3 0-16,-2-5 0 0,-1-7 112 0,-3-1 32 16,-2 7 0-16,-6 2 0 0,-6 2 96 0,1 2 32 0,2 1 0 15,-1 3 0-15,-1-1-64 0,2 3 0 0,2 0 0 16,1 5 0-16,0-3-64 0,2 5 0 0,-1 3-16 0,2 1 0 16,-1 1-480-16,2 2-80 0,0 1-32 0,1 4 0 31,1 1-2080-31,-2 4-432 0,-2 2-80 0</inkml:trace>
  <inkml:trace contextRef="#ctx1" brushRef="#br0" timeOffset="59506.2">20629 7489 24879 0,'-3'-12'2208'0,"2"6"-1760"0,1 6-448 0,0-13 0 0,1-5 2048 0,-1 1 320 15,-1 6 64-15,0 5 0 0,1 6-1648 0,0 0-336 16,-6-8-64-16,1 3 0 0,5 5 16 0,-8 0 16 16,-1 2 0-16,-1 0 0 0,-1-4-416 0,1 10 0 15,-1 9 0-15,1-1 0 0,-2-6 0 0,1-1-144 16,-3-1 0-16,1 0 0 0,-1 2 16 0,1-1 0 15,-1 2 0-15,1 3 0 0,-2-1 128 0,2 2-160 16,0-1 160-16,4 3-160 0,-1 1 160 0,1 2 0 16,1 2 0-16,1-4 0 0,3 3 0 0,3-1-128 15,2-2 128-15,3 0 0 0,1-2 0 0,2-1 0 16,2 0 0-16,2-4-128 0,0 0-64 0,2-5-16 16,0 1 0-16,2-2 0 0,-1-4 64 0,4-1 16 0,3 0 0 0,0-4 0 15,1-5 272-15,3-1 64 0,2-2 16 0,3 0 0 16,-2-3 224-16,3-2 32 0,4 0 16 0,-4-1 0 15,-3-3 32-15,-5-1 16 0,-3-1 0 0,-3 1 0 16,-3-1-96-16,-1-1-32 0,-5-3 0 0,-3-3 0 16,-2-5-32-16,-2 2-16 0,-2 2 0 0,-3 5 0 15,-1 6-240-15,-3 1-128 0,-3 3 160 0,-3 4-160 16,-4 5 0-16,-6 3 0 0,-6 2 0 0,-4 4 0 16,-2 0-192-16,2 2-128 0,2 1-16 0,-1 6-16 15,-2-2-1840-15,0 12-368 0,-1 10-80 0</inkml:trace>
  <inkml:trace contextRef="#ctx1" brushRef="#br0" timeOffset="61419.82">19819 8595 36975 0,'0'0'816'0,"0"0"160"0,0 0 48 0,0 0 0 0,0 0-816 0,-5 6-208 0,0-1 0 0,2 3 0 15,0-1 0-15,2 1 0 0,0-2 0 0,0 3 0 16,1 2 0-16,-2-1 0 0,2 1 0 0,2-1 0 16,0 2 0-16,2 1 0 0,1 0 0 0,2 4 0 15,1-2 176-15,1 4-176 0,-1 0 192 0,-1 3-192 16,1 4 288-16,0-1-48 0,0 1-16 0,0 6 0 16,-2 12-224-16,1-6 128 0,-1-8-128 0,-1-3 0 15,-1 0 0-15,0-2 0 0,0-3 0 0,-1-5 0 16,-3 0 0-16,1-4 0 0,0 0-208 0,-1-5 64 15,0-8-688 1,0 0-144-16,0 0-32 0,0 0-9616 0,0 0-1920 0</inkml:trace>
  <inkml:trace contextRef="#ctx1" brushRef="#br0" timeOffset="61713.03">19588 9050 36623 0,'-13'-2'1616'0,"4"1"352"0,-1 1-1584 0,2-1-384 16,8 1 0-16,0 0 0 0,0 0 512 0,3-5 32 15,4-6 0-15,4 3 0 0,1-5-384 0,8 3-160 16,9-1 128-16,1 2-128 0,0 0 128 0,0 0-128 15,3-3 128-15,-2 6-128 0,0-1 0 0,-1 1 0 0,-4 1 0 0,3 1 0 16,0-3-144-16,-1 3-16 0,1 2 0 0,-2-2 0 31,-1 1-384-31,1 2-80 0,-3 1-16 0,4-4 0 16,3-1-1680-16,-4 2-352 0,-2 2-64 0</inkml:trace>
  <inkml:trace contextRef="#ctx1" brushRef="#br0" timeOffset="62155.91">20759 8561 4607 0,'0'0'192'0,"0"0"64"0,0 0-256 0,0 0 0 16,0 0 0-16,0 0 0 0,0 0 3200 0,0 0 576 15,0 0 128-15,0 0 32 0,12 1-2128 0,-12-1-416 0,10 4-96 0,-10-4-16 16,9 9 80-16,-1-1 16 0,-1 1 0 0,-2 2 0 16,0 2-480-16,0 2-112 15,1 0-16-15,-1 3 0 0,0 1-400 0,0 4-96 0,0-3-16 0,1 3 0 16,-1 0-256-16,-1 2 128 0,-2-2-128 0,1 3 0 16,0 0 144-16,-3 3-144 0,-2 1 0 0,2 3 144 15,0-1-144-15,0-3 0 0,-2-4 144 0,0-3-144 31,1-3-288-31,0 0-128 0,-2-4-32 0,1-2-8912 0,-1-2-1792 0</inkml:trace>
  <inkml:trace contextRef="#ctx1" brushRef="#br0" timeOffset="62367.38">20653 8871 28559 0,'0'0'1264'0,"0"0"272"0,0 0-1232 0,0 0-304 16,0 0 0-16,0 0 0 0,0 0 1504 0,12 4 240 16,0-3 48-16,4 2 16 0,3 1-1104 0,1 0-208 15,-2 0-48-15,2-2-16 0,-1-4-432 0,2 2-176 16,-2 0 16-16,2-2 0 16,0 0-784-16,0-2-144 0,0-1-48 0,-2 1-13760 0</inkml:trace>
  <inkml:trace contextRef="#ctx1" brushRef="#br0" timeOffset="62724.78">21535 8626 36687 0,'0'0'800'0,"0"0"160"0,0 0 48 0,0 0 32 0,-9 8-832 0,9-8-208 0,-4 13 0 0,1-1 0 16,3-12 0-16,0 11 0 0,0 1 0 0,3 0 0 15,-3-12 0-15,2 17 0 0,1-2 0 0,1 1 0 0,0 0 0 0,-2 1 0 16,0 0 0-16,-1 2 0 0,-1 1 0 0,0 23 0 15,0-21 0-15,-1-1-176 0,-1 9 176 16,0 9-160-16,1-5 160 0,-1-7-416 0,1-2 16 16,1-2 0-16,0-3 0 15,-1-3-352-15,2-4-64 0,-1-1-16 0,0-1 0 16,0-11-2000-16,0 0-416 0,0 0-80 0,0 0 0 0</inkml:trace>
  <inkml:trace contextRef="#ctx1" brushRef="#br0" timeOffset="63056.77">21384 8846 8287 0,'0'0'736'0,"0"0"-592"0,-4 12-144 0,0-2 0 15,4-10 2576-15,-4 12 496 0,4-12 80 0,0 0 32 16,-1 13-1072-16,1-13-224 0,0 0-32 0,0 0-16 16,0 0-112-16,10 3-32 0,0-3 0 0,1 1 0 15,-1 2-560-15,1-3-112 0,0 0-32 0,1 0 0 16,0-4-400-16,0 3-80 0,-1-1 0 0,2 2-16 16,0-4-352-16,2 3-144 0,-1 0 128 0,2 1-128 15,1-4 0-15,1 1 0 0,2 2 0 0,-1-3 0 16,1-1-256-16,2-2-144 0,3 2-32 0,-2 0 0 15,-1 0-704-15,6-1-144 0,4 1-16 16,-1 1-8736-16,-4-2-1744 0</inkml:trace>
  <inkml:trace contextRef="#ctx1" brushRef="#br0" timeOffset="69223.82">22986 8364 20271 0,'0'0'1792'0,"0"0"-1424"0,0 0-368 0,0 0 0 16,0 0 1232-16,0 0 176 0,8-7 48 0,-8 7 0 15,0 0-1088-15,0 0-224 0,0 0-144 0,1-7 192 16,-1 7 96-16,0 0 32 0,-5-11 0 0,-2 5 0 16,-2 0-320-16,0 3 0 0,-3 0 0 0,1 0-144 15,-3-1 144-15,-5 3 0 0,-7-2 0 0,2 3 0 16,7-1 192-16,-1 0-48 0,-1 1 0 0,0 0 0 15,1 0 448-15,-1 5 96 0,-4-5 16 0,1 3 0 0,1-1-96 0,1 1-16 16,-4 0 0-16,-1-1 0 0,1 1-144 0,-3-1-48 16,-1 4 0-16,-4-5 0 0,0 0-80 0,-9 3 0 15,-7-3-16-15,1 2 0 0,3 0-64 0,2-3-16 16,1 0 0-16,1 2 0 0,3 2 64 0,-1 1 16 16,-1-1 0-16,-2 1 0 0,-2 1-32 0,-6 0 0 15,-5-1 0-15,3 3 0 0,4-3-16 0,3 2-16 16,0-1 0-16,2 0 0 0,3-1-240 0,1 1 128 15,0 1-128-15,-1-1 0 0,-2 0 128 0,-5-1-128 16,-5 0 0-16,-1 6 144 0,-3 4 64 0,4-2 16 16,4-5 0-16,3-1 0 0,1-2 176 0,1-1 48 15,1-2 0-15,-1 0 0 0,-1-1-48 0,-5 2 0 16,-6 0 0-16,2 3 0 0,1 0-16 0,3 2 0 0,1 1 0 16,5 0 0-16,3-1-112 0,1-3-16 0,1-1-16 0,0 0 0 15,1 1-48-15,-1-1 0 0,-2 0 0 0,-3 0 0 16,-3-1-32-16,3-1-16 0,4 2 0 0,3-4 0 15,2 0-16-15,3-2 0 0,4-2 0 0,1 0 0 16,2 0-128-16,1-1 0 0,1-2 0 0,0-1 0 16,2-1 0-16,-1 1 128 0,2 0-128 0,-1 1 128 15,1-2-128-15,0 1 160 0,-3 0-160 0,2 4 160 16,0 1-160-16,0 1 192 0,-2-1-192 0,0 2 192 16,0 0-192-16,2 1 0 0,-1 0 0 0,3 1 0 15,0 0 0-15,3 0 0 0,1-1 0 0,0 2 0 16,0 0 0-16,1 1 0 0,3-3 0 0,0-1 0 15,0-1 0-15,9 2 0 0,-8-2 0 0,1-7 128 0,2-4 144 0,0 1 32 16,1 5 0-16,4 7 0 0,-4-4-176 0,1-1-128 16,-1 3 144-16,4 2-144 0,-2 15 192 0,1 0-64 15,1-15-128-15,0 0 192 0,0 10-320 0,0 0-80 16,0-10-16-16,2 14 0 0,1-1 224 0,-1-3 0 16,1 0 0-16,0 2 0 0,-1 1 208 0,2-2 48 15,1 2 0-15,1 0 0 0,-3 1-256 0,3 2 128 16,0 1-128-16,1 0 0 0,-2 0 0 0,0 1 128 15,2 0-128-15,-1 2 0 0,-1 2 0 0,1-1-240 16,-1 3 48-16,0 4 16 0,-1-1 304 0,0 3 64 16,-2 3 16-16,1 3 0 0,0 3-208 0,-2-2 144 15,-1-1-144-15,1-2 128 0,-2 1 0 0,4 1 0 16,-1-2 0-16,0 2 0 0,-1-1 0 0,0 3-128 0,0 0 192 16,-1 9-64-16,0 6-128 0,2-1 0 0,-1-6 144 15,0 1-144-15,-1 0 0 0,0-2 144 0,2 0-144 0,-2-1 0 16,-2 0 128-16,2 3-128 0,2 2 0 0,-1 1 0 15,2 4 0-15,-2-2 0 0,-2-2 0 0,2-2 0 16,1 0 128-16,1-2-128 0,-2-3 0 0,2 1 0 16,0 2 0-16,0 2 0 0,0 7 128 0,0-2-128 15,-2-6 0-15,2-1 0 0,-1-2 0 0,0-1 0 16,-2 0 128-16,2-1-128 0,1-2 0 0,-1 2 0 16,1 2 0-16,0 5 0 0,-1 1 0 0,1 0 0 15,-2-6 0-15,2 2 160 0,1-2-160 0,1 1 128 16,0 0 0-16,5-2-128 0,4 1 192 0,-3 1-64 15,-4 3-128-15,1 0 128 0,-1 4-128 0,0 1 128 0,-2-4-128 16,0-1 0-16,1 1 0 0,-1-5 128 0,0 0-128 0,0 3 0 16,-1-5 0-16,0 7 0 0,1 6 0 0,0-1 0 15,1-5 0-15,0 1 0 0,1-1 0 0,-1 0 0 16,2-5 0-16,0 0 0 0,-2-1 0 0,1 3 0 16,1 3 0-16,0 2 0 0,-2 8 0 0,1-6 0 15,-1-2 0-15,1-1 0 0,0-2 0 0,0-4 0 16,-2 2 0-16,0 1 0 0,-1 0 0 0,0 8 0 15,0 7 0-15,0-2 0 0,0-4 0 0,-1-2 0 16,-1-4 128-16,-1 0-128 0,1-3 0 0,-1 1 128 16,0 2-128-16,1 4 128 0,-2 9-128 0,2-4 0 15,1-6 0-15,0-2 0 0,-1-3 0 0,1-5 0 16,-1 0 0-16,2 2 0 0,-1-2 0 0,1 1 0 16,0 2 0-16,0 4 0 0,-2 6 0 0,1-3 0 0,-1-5 0 0,1-4 0 15,0 1-176-15,-1-5-64 0,0 0-16 0,-1 2 0 16,-1 1 256-16,0 5 0 0,0 7 0 0,0-1 0 15,0-5 176-15,0-2 80 0,0-1 0 0,0-5 16 16,0-2-272-16,0 1-176 0,-1-7 32 0,1 4 0 16,-2 2 272-16,2 5 48 0,0 9 16 0,0-5 0 15,-1-5-320-15,0-3-64 0,-2-1-16 0,2-2 0 16,-1-3 208-16,1 0 0 0,-2-2 0 0,1-2 0 16,1 0 0-16,-1 2 0 0,0-1 0 0,-1 0 0 15,2 2 224-15,-1 6 32 0,0 4 16 0,1-3 0 16,-1-3-272-16,1-3 0 0,0-2 0 0,-2 1 0 15,0-4 0-15,1-1 0 0,-1 0 0 0,1-1 0 16,-2-2 128-16,0 2-128 0,0 2 0 0,0 1 0 0,0 1 0 0,0 6 0 16,-1 4 0-16,0-2 0 0,-1-6 128 0,3-2-128 15,-3 1 0-15,2-5 0 0,1 0 128 0,-1 1-128 16,0-4 0-16,1 1 0 0,1-1 0 0,0-1 0 16,0-1 0-16,-1 3 0 0,0-4 128 0,1 2-128 15,-1 2 0-15,1 0 0 0,-1-2 0 0,0 6 0 16,1 5-208-16,0-3 80 0,0-3 128 0,-1-4 176 15,1 3-48-15,-1-3 0 0,-1-2-128 0,0 1 0 16,0 0-192-16,0-2 192 0,2-1 0 0,0-2 0 16,1 0 192-16,0 0-64 0,0-2-128 0,-1 0 0 15,0-2 0-15,2 0 0 0,0-1 0 0,1-2 128 16,0 0-128-16,-1-11 0 0,3 15 0 0,1-5 0 16,0 1 128-16,-4-11-128 0,0 0 0 0,0 0 0 15,4 11 144-15,-4-11-144 0,0 0 0 0,5 11 128 0,-5-11-128 0,0 0 0 16,0 0 128-16,0 0-128 0,8 9 128 0,-8-9-128 15,10 6-224-15,-10-6-112 0,10 6-32 0,-10-6 0 16,14 4 608-16,-4-3 112 0,0 0 32 0,-10-1 0 16,13-1-384-16,-1 1 0 0,-1 0 0 0,-11 0 0 15,13 0 0-15,-2 1 0 0,1 2 0 0,0-6 0 16,-2 3 0-16,2 0 0 0,-2 0 0 0,2 3 0 16,-1-3 0-16,0 0 0 0,2 0 0 0,2 0 0 15,-1 0 0-15,3 0 0 0,1 0 0 0,2 0 0 16,-2 0 0-16,7 0 0 0,5-4 0 0,-2 4 0 15,-1 0 0-15,-1-1 0 0,0-2 0 0,0 0 0 16,-1 2 0-16,-1 0 0 0,0-1 0 0,-1 1 0 0,2-1 0 16,0 0 0-16,0 1 0 0,-1 0 0 0,2-1 0 0,3 0 0 15,4 2 0-15,1 0 0 0,-2-2 0 0,6 2 0 16,5-2 0-16,-3-2 0 0,-2 1 0 0,-3-1 0 16,-1 3 0-16,-1-3 0 0,-2 0 0 0,0 0 0 15,1 0 0-15,2 2 0 0,1-1 0 0,3 1 0 16,2 0 0-16,7-2 0 0,5 2 0 0,-2-2 0 15,-3 1 0-15,-4-1 0 0,-3 3 0 0,-1 0 0 16,-2-1 0-16,-1 2 0 0,-1-1 0 0,6 1 0 16,3 0 0-16,4-1 0 0,6-2 0 0,-3 1 0 15,-3 0 0-15,-2 0-128 0,-3-2 128 0,-2-1 0 16,-2 3 0-16,2-2 0 0,-1-1 0 0,3 0 0 16,3 0 0-16,7 1 0 0,7-1 0 0,-2 1 0 15,-5 0 0-15,-5 0 0 0,-2 1 0 0,-4-2 0 0,-4 4 0 0,1-3 0 16,0 1 0-16,4 2 0 0,2-2 0 0,6 1 0 15,5 2 0-15,-1 0 0 0,-5 0 0 0,-3 1 0 16,-4-1 0-16,0 1 0 0,-2 1 0 0,1-2-128 16,1-2 128-16,8 1 0 0,10-2 0 0,-1 2 0 15,-4 0 0-15,-2-1 0 0,-5 1 0 0,-3-1-128 16,-3-2 128-16,-3 0 0 0,1 0 0 0,2 1-128 16,1 1 128-16,7-1 0 0,6-1 0 0,-5 3 0 15,-5-1 0-15,-2 4 0 0,-5-1 0 0,-2 2 0 16,-3-1 0-16,0 2 0 0,-2-2 0 0,1 0 0 15,2 1 0-15,3-1 0 0,2 0 0 0,7 0 0 16,7 0 0-16,-3 0 0 0,-5 1 0 0,-3-1 0 16,-5-3 0-16,0 1 0 0,-1-1 0 0,0 1 0 0,0-3 0 15,2 1 0-15,3 0 0 0,7 0 0 0,7-1 0 0,-6 2 0 16,-5-2 0-16,-5 2 0 0,-3 1 0 0,-3 1 0 16,-1-1 0-16,-1 3 0 0,-2-3 0 0,2 0 0 15,1 0 0-15,1 0 0 0,0 0 0 0,9 1 0 16,10 0 0-16,-3 3 0 0,-6-4 0 0,0 2 0 15,-5-1 0-15,0 0 0 0,0-1 0 0,-3 0 0 16,1-1 0-16,3 1 0 0,2-3 0 0,6 1 0 16,7-1 0-16,-4 2 0 0,-5 1 0 0,-1 0 0 15,-6-3 0-15,-1 2 0 0,-2 0 0 0,-1-1 0 16,0 2 0-16,0-2 0 0,1 0-192 0,6 2 0 16,5 0 0-16,-1 0 0 0,-4 2 320 0,-3 0 48 0,-1 0 16 0,-3 3 0 15,-4-5-192-15,-1 2 0 0,-1 2 0 0,0-1 0 16,0-2 0-16,2 2 0 0,0-2 0 0,5 0 0 15,3 1 0-15,5-1 0 0,3 0 0 0,-3 1 0 16,-2-1 0-16,-3-1-272 0,-3 0 64 0,-1 0 16 16,-1 0 192-16,-1 0 256 0,-2 0-48 0,1 0-16 15,1 0-192-15,1 0 0 0,1 0 0 0,6 1 0 16,4 2 0-16,-6 1 0 0,-6-3 0 0,-3 2 0 16,-2-1 0-16,-3 1 0 0,-4 1 0 0,-1 0 0 15,-3-2 0-15,1 2 128 0,-2 0-128 0,0 0 0 16,-2-1 0-16,1-1 0 0,0 0-128 0,-1 0 128 15,3 1 0-15,-1-3 0 0,0 0 0 0,0 0 0 16,2 1 0-16,-1-1 0 0,1-1 0 0,0 1 0 0,-4-3 0 16,6 3 0-16,5 0 0 0,-2-1 0 15,-6 0 0-15,-1-1 0 0,-2 2 0 0,0 2-160 0,-3-1 160 0,-1-1 0 16,1 0 0-16,0 0 128 0,-1 0-128 0,0 1 0 16,-1-1 0-16,1 0 0 0,-1 0 0 0,1 0 0 15,-11 0 0-15,11 0 0 0,0-1 0 0,-1 1 0 16,-10 0 0-16,12 0 0 0,-2-1 0 0,-10 1 0 15,12 0 0-15,-12 0 0 0,12-3 0 0,-2 0 0 16,-10 3 0-16,12 0 0 0,-12 0 0 0,12 2 0 16,-12-2 0-16,11 2 0 0,-11-2 0 0,12 3 0 15,-1 1 0-15,-11-4 0 0,11 1 0 0,0 2 0 16,-1-1 192-16,1 0-64 0,-11-2-128 0,10 5-192 16,-10-5 64-16,11 1 0 0,-11-1 128 0,0 0 0 15,10 3 0-15,-10-3 0 0,0 0 0 0,10 1 0 16,-10-1 0-16,0 0 0 0,0 0 0 0,11 1 0 0,-11-1 0 0,0 0 0 15,0 0 0-15,10-1 0 0,-10 1 0 0,0 0 0 16,9-4 0-16,-9 4 0 0,0 0 0 0,0 0 128 16,8-6-128-16,-1 0 128 0,-7 6-128 0,0 0 128 15,8-9-128-15,-3 0 144 0,-5 9-144 0,2-10 160 16,-2 10-160-16,3-11 0 0,0-2 144 0,-2 3-144 16,-1 1 0-16,0-2 144 0,1-1-144 0,0 1 0 15,-1-2 160-15,2-2-160 0,0 0 128 0,0-5-128 16,-1 1 0-16,-1-2 128 0,0-3-128 0,0 1 0 15,0 1 0-15,0-6 0 0,-3-4 0 0,2 0 0 16,0 4 0-16,-1 2 0 0,1-2 0 0,-1 6 0 16,-1-1 0-16,2-1 0 0,-1 2 0 0,2 1 0 0,0 2 0 15,2-1 0-15,-1 0 0 0,0 1 0 0,-1 1 0 0,2-1 0 16,0 1 0-16,-1 0 0 0,-2 1 0 0,1 1 0 16,0 2-128-16,0-2 128 0,-1 2 0 0,0 1-176 15,1 3 176-15,-2-6-128 0,0-4 128 0,-1 3 0 16,2 3 0-16,-2 1-128 0,1 0 128 0,-1 4 0 15,0-2 0-15,1 2 0 0,-1-1 0 0,2 2 0 16,1 8 0-16,-3-10 0 0,1 2 0 0,2 8 0 16,-3-11 0-16,3 11-128 0,-1-9 128 0,1 9 0 15,0 0 0-15,-3-9 0 0,-1 1 0 0,4 8-128 16,0 0 128-16,0 0 0 0,0 0-320 0,0 0 32 16,0 0 0-16,0 0 0 0,-5-8 432 0,5 8 96 15,-4-6 16-15,4 6 0 0,0 0-256 0,0 0 0 16,0 0 0-16,0 0 0 0,0 0 0 0,0 0 0 15,0 0 0-15,0 0 0 0,0 0 0 0,0 0 0 0,0 0 0 0,0 0 0 16,0 0-208-16,0 0 16 0,0 0 0 0,10-4 0 16,-2-1 192-16,-8 5 256 0,11-1-48 0,-2-1-16 15,0 2-192-15,0 0 0 0,-9 0 0 0,18 0 0 16,5 0 0-16,-3 0 0 0,-1-1 0 0,-4 1 0 16,-2 0 0-16,2 0 0 0,-1 0 0 0,0 1 0 15,-1-1 0-15,0 2 0 0,0-4 0 0,0 4 0 16,2-2 0-16,-2 1 0 0,-3 0 0 0,1 2 0 15,2-1 0-15,-2 1 0 0,0 0 0 0,-1 0 0 16,-1 0 0-16,2 1 0 0,-1 1 0 0,1 0 0 16,-1-1 0-16,2 0 0 0,-2 1 0 0,1 2 0 15,-1-3-224-15,2 1 64 0,-2-1 16 0,1 1 0 16,-11-5 144-16,12 5 192 0,-1-2-32 0,-11-3-16 0,11 4-144 0,-11-4 0 16,0 0 0-16,10 6 0 0,-10-6 0 0,0 0 0 15,9 3 128-15,-9-3-128 0,0 0 0 0,9 4 0 16,-9-4 0-16,0 0 0 0,10 0 0 0,-10 0 0 15,10 0 128-15,-10 0-128 0,0 0 0 0,0 0 0 16,0 0 0-16,0 0 0 0,0 0 0 0,0 0 0 16,0 0 128-16,0 0-128 0,4-10 0 0,-4 10 0 15,0 0 0-15,2-8 128 0,-2 8-128 0,0 0 0 16,0-12 0-16,0 12 128 0,0 0-128 0,0-12 0 16,0 12 0-16,0 0 128 0,-1-11-128 0,1 0 0 15,0 11 0-15,0-12 0 0,0 12 0 0,-1-13 0 0,1 3 128 16,0 10-128-16,0-11 0 0,1 0 0 15,0 0 0-15,-1 11 128 0,0-11-128 0,0-1 0 0,0 1 0 16,0 0 0-16,-1-1 0 0,1 2 0 0,0-2 0 0,0 0 128 16,-1-1-128-16,0 0 0 0,-2 0 0 0,0 0 128 15,-1 0-128-15,2-1 0 0,-2-2 144 0,1 2-144 16,-1-1 0-16,0 1 0 0,1-2 0 0,-1 2 0 16,1-3 0-16,0-3 0 0,0-10 0 0,-1 6 0 15,-2 0 0-15,2 3 0 0,1 2 0 0,-1-1 0 16,0 3 272-16,0 0-16 0,-1-2 0 0,2 2 0 15,0-1-256-15,2 1 160 0,-2 0-160 0,2 0 128 16,-1 1-128-16,0 0 0 0,1-2 0 0,0 1 0 16,-1 0-208-16,1-1-80 0,-2 0-16 0,2-1 0 15,0 1 464-15,-2 0 96 0,1 0 0 0,-1-8 16 16,0-6-272-16,1 4 0 0,-1 3 128 0,1 0-128 0,-2 2 0 16,1 1 0-16,0 1 0 0,1 0 0 0,-1 0 0 0,2 0 0 15,0 0 0-15,1 2 0 0,-2-1 0 0,2 1 0 16,0-2 0-16,0 0 0 0,-1 0-144 0,1 0-96 15,1-1-16-15,-1 1 0 0,2-4 432 0,-2 2 80 16,0-1 0-16,0-6 16 0,-2-6-272 0,1 3 0 16,0 6 0-16,-2 1 0 0,1 1 160 0,0 3-160 15,1 1 128-15,0 1-128 0,-2-3-128 0,2 3-128 16,-2-2 0-16,2 1-16 0,-2-1 272 0,1 1-192 16,-1-2 192-16,2-3-160 0,-1-3 416 0,1 4 64 15,-2-3 32-15,2-4 0 0,0-9-352 0,0 2 128 16,-2 2-128-16,0 3 0 0,1 3 0 0,-1 5 0 15,1-2 0-15,0 2 0 0,0 2-144 0,-1-1-112 0,-1 1 0 16,1-2-16-16,1 0 432 0,-1-2 96 0,-1-2 0 0,2 0 16 16,0-2-272-16,1-5 0 0,0-9 0 0,0 3 0 31,-1 5-304-31,1 4-112 0,0 2-32 0,-1 0 0 0,1 2 448 0,0 3 0 0,-1-2 0 0,1 1 0 16,-2-2 0-16,1 0 0 0,-2 0 0 0,1 0 128 15,1-4-128-15,-2-5 0 0,0-8 0 0,0 5 0 16,0 5 256-16,0 4 16 0,0-1 16 0,0 2 0 15,-1 2-288-15,0-1 0 0,0 0 0 0,1-1 0 16,0 0 0-16,0-2-192 0,-1-4 16 0,1-2 16 16,1-7 160-16,1 3-128 0,-2 2 128 0,1 3-128 15,-1 1 128-15,2 1 176 0,-1 2-48 0,-1 1 0 16,-1-1 0-16,0 0 0 0,-1-2 0 0,0 0 0 16,-2 0-128-16,2-1 0 0,-2-7 0 0,0 2 0 0,0 2 0 0,0 5 128 15,-1-1-128-15,-4 2 128 0,-5 0-128 0,4 2 0 16,3-2 0-16,2 0 0 0,1-3 0 0,3 0 0 15,0 0 0-15,1-5 0 0,-1-5 0 0,1 1 0 16,1 3 0-16,0 2 0 0,0 4 0 0,0 1 0 16,0-3 0-16,1 3 0 0,-2 0 0 0,0-1 0 15,0-2 0-15,0-3 0 0,0-5 0 0,0 1-272 16,0 1 64-16,0 3 16 0,-1 4 320 0,0 0 64 16,0 1 0-16,0 1 16 0,-2 4-80 0,2-4 0 15,0-2-128-15,1 0 192 0,1 0-192 0,1-6 0 16,-1-4-192-16,0 1 192 0,-1 1 0 0,2 4 144 15,0 1 16-15,0 4 0 0,-1 0-160 0,2 3-224 0,0-1 48 16,-1-3 16-16,1 2 160 0,0-7 0 0,-2-6 0 0,1 3 0 16,-2 4 0-16,0 4 0 0,0 3 0 0,0 0 0 15,0 2 0-15,1 2 0 0,-1 1 0 0,1 1 0 16,-3 0-272-16,1 0 16 0,0 1 16 0,1-4 0 16,0 1 368-16,0-6 80 0,-1-12 16 0,1 7 0 15,0 7-224-15,0 3 0 0,0 3 0 0,0 2 0 16,1-1-224-16,0 3-96 0,-1-3 0 0,1 2-16 15,1 1 528-15,-1 0 128 0,-1 0 0 0,2-2 16 16,-2 0-336-16,0-6 0 0,0-7 0 0,1 5 0 16,-1 6 0-16,0 0 0 0,1 4 0 0,-1-2 0 15,0 4 0-15,0 0 0 0,0 1 0 0,0 2 0 16,0 1 0-16,-1 1 0 0,0-2 0 0,1 1 0 16,0-1 0-16,-1 1 0 0,-2-3 0 0,2 2 0 0,0 1 0 15,-1-1 0-15,0 0 0 0,1 0 0 0,-3 1 0 16,1-3 0-16,0-4 0 0,0 1 0 0,-1 2 0 0,2 1 0 15,0 0 0-15,1 3 0 0,-1-1 0 0,1 3-128 16,-1 1 128-16,1-2-128 0,-1 2 128 0,-1 0 0 16,1 0 128-16,0 3-128 0,1 1 0 0,0-3 0 15,-2 1 0-15,-2-1 0 0,-2-1 0 0,1 2 0 16,5-4 0-16,0 4 0 0,1-1 0 0,0 0 0 16,2 2 0-16,-1-3 0 0,-1 3 0 0,1-1 0 15,3 1 0-15,-1-3 0 0,-1-2 0 0,-1-1 0 16,2 2 0-16,-1 2 0 0,1 2 0 0,1 1 0 15,0 0 0-15,0 1 0 0,1-1 0 0,-1 1 0 16,-1 0 0-16,0 2 0 0,1 10 0 0,-3-10 0 0,3 10 0 0,-4-12-128 16,2 1 128-16,-1 2 0 0,-1 1 0 0,4 8 0 15,-6-6 0-15,6 6-128 0,-8-4 128 0,0 1 0 16,-1-2 0-16,9 5-128 0,-11-4 128 0,1 4 0 16,-2-1 0-16,2 2-128 0,-1 2 128 0,1-3 0 15,-2 1 0-15,0 1-128 0,-1-2 128 0,0 3 0 16,0-1 0-16,0-1 0 0,-1 0 0 0,0 2-128 15,-1 0 128-15,0-1 0 0,-2-1 0 0,-2 1 0 16,-1 0 128-16,-4 1 48 0,-1 1 16 0,-1-1 0 16,-2 0-192-16,-6 1-176 0,-8-1 48 0,3 1 0 15,2 1 128-15,2 0 0 0,1-2 0 0,2-1 0 16,-1 4 128-16,0 0 48 0,1-1 16 0,-1 2 0 16,-2-3-400-16,-3 1-80 0,-5 0-16 0,-5 4 0 15,-5-2 304-15,0 2 0 0,4-1 176 0,1-3-176 0,1 0 272 16,4 1-48-16,1-1-16 0,-1 3 0 0,-1 2-400 0,-3 0-96 15,-2-2-16-15,-4 4 0 0,-6-3 304 0,6 2 0 16,5-1 0-16,3-1 0 0,4-2 192 0,0-2 80 16,2-1 32-16,-1-3 0 0,-2-1-304 0,-5 1 0 15,-5 2 0-15,0-2 0 0,0 4-144 0,3-1-96 16,5 3-16-16,1-1 0 0,0 0 384 0,1-2 64 16,2-3 0-16,-2 1 16 0,-2-2-208 0,-7 3-192 15,-5-2 48-15,1 5 0 0,4-1 144 0,3 1-192 16,2 3 192-16,3-2-192 0,4-1 384 0,1-3 80 15,1 1 16-15,-1-3 0 0,-1-1-496 0,-8 2-112 16,-7-2 0-16,2 4-16 0,3-1 336 0,2 4 0 0,4-1 0 16,2 1 0-16,3-4 0 0,-1-2 0 0,3-2 0 15,-2 1 0-15,0 0 0 0,-2 0 0 0,-3 0 0 0,-4 1 0 16,-4 2 0-16,3-2 0 0,2 4 0 0,4-1 0 16,5 1 0-16,1-1 0 0,2-1 0 0,1-1 0 15,0 1 0-15,-4 0 0 0,0-1 192 0,-1 2-64 16,0-3-128-16,-4 2-192 0,-5 1 32 0,3 1 16 15,4-2 144-15,2 1 0 0,4-1 0 0,1 3 0 16,3-2 0-16,0 0 0 0,0-3 0 0,2 0 0 16,-2 0 0-16,-2 2 0 0,1-2 0 0,-7 2 0 15,-7 1 0-15,3 1 304 0,6 0-48 0,0 1-16 16,2-1-400-16,2 3-80 0,2-6-16 0,2 3 0 16,2 1 256-16,0 0 0 0,0-1 0 0,1 1 0 15,1-3 0-15,-2 1 0 0,-4-1 0 0,2 1 0 0,1 1 0 16,-4-2 0-16,-7 2 0 0,3-1 0 0,2-2 0 0,4 1 0 15,3-2 0-15,1 2 0 0,2 0 0 0,2-1 0 16,3 2-160-16,1-4 160 0,0 0-288 0,0 0 16 16,1 0 0-16,1 0 0 15,-2 0-1376-15,2 0-272 0,1 1-48 0,0 2-16 16,1 0-2944-16,-3-3-608 0</inkml:trace>
  <inkml:trace contextRef="#ctx1" brushRef="#br0" timeOffset="70057.2">22936 10668 13823 0,'0'0'1216'0,"0"0"-960"16,-13-7-256-16,-4 3 0 0,-2 0 4480 0,3 0 864 15,4-1 160-15,2 0 48 0,1 0-4240 0,-3-6-848 16,-1-4-160-16,3 2-48 0,0 2 64 0,1 2 0 15,-2 1 0-15,2 3 0 0,-2 2-192 0,-1 3-128 16,-1 3 192-16,-1 9-192 0,-2 6 320 0,1 0-32 16,-2-3-16-16,0-1 0 0,1 3-144 0,-1 0-128 15,-1 1 144-15,0 2-144 0,-2-1 0 0,1 3 0 16,2-1 0-16,-2 1 0 0,1 2 144 0,1-3-144 0,2-2 128 0,1 1-128 16,4-1 176-16,4-3-48 0,2-2-128 0,1 1 192 15,0-1 48-15,5 0 0 0,3-5 0 0,1 1 0 16,1-3 0-16,2 0 0 0,2-2 0 0,3-2 0 15,2-1-48-15,-1-4-16 0,1-2 0 0,2-1 0 16,0-2-16-16,1-1 0 0,-2-1 0 0,1-1 0 16,0-2-32-16,2-1-128 0,-1-1 192 0,1-1-64 15,-2 0 32-15,0-2 0 0,0 1 0 0,1-2 0 16,-1-2 32-16,-2 1 0 0,-2-2 0 0,-1 1 0 16,-1-3-192-16,3 3 0 0,5 3 0 0,-4-1 0 15,-6 4 128-15,-4 3 0 0,-2 0 0 0,0 1 0 16,-4 10 0-16,3-10-128 0,-4-2 192 0,1 12-64 15,0 0 112-15,0 0 16 0,-15 7 0 0,4 1 0 16,0-1-256-16,3 5 144 0,2 3-144 0,-1 4 128 0,1 2-128 0,1 6 192 16,-1 1-192-16,1 4 192 0,-3 2-192 0,2 3 0 15,-1 2 0-15,3 1-176 0,2 3 176 0,-1 4 0 16,-1 1 128-16,2-3-128 0,0-6 0 0,1-3 0 16,0-3 0-16,1-2 0 0,0-3 0 0,0-1 128 15,0-4-128-15,1-2 0 0,2-1 128 0,0-3-128 16,3-2 128-16,-4 1-128 15,1-4-256-15,1-3-128 0,2-1-32 0,-6-8 0 16,0 0-2240-16,9 6-448 0,2-4-96 0,3-5-13120 0</inkml:trace>
  <inkml:trace contextRef="#ctx1" brushRef="#br0" timeOffset="70612.7">23518 10724 36047 0,'-5'-12'1600'0,"1"3"320"0,-2-2-1536 0,1 1-384 0,0-2 0 0,1 2 0 16,0-1 448-16,-1-3 16 0,-2-4 0 0,1 2 0 16,-1 3-256-16,-6 5-48 0,-6 3-16 0,1 1 0 15,3 0-16-15,1 4 0 0,-2 0 0 0,1 2 0 16,-2 0-128-16,1 1 0 0,0 3 0 0,1 5 0 15,-2 8 128-15,0-2-128 0,0-4 0 0,0 2 128 0,0-2 96 16,0 2 16-16,0 2 0 0,1 1 0 0,2 3-240 0,1 0-256 16,0-1 48-16,3-1 16 0,2 1 192 0,1-1 0 15,2-2 192-15,2-1-192 0,3-2 208 0,3-1-64 16,1 0-16-16,2-2 0 0,-6-11-128 0,11 10 0 16,-1-1 144-16,2-5-144 0,-12-4 0 0,16 2 0 15,-3-4 0-15,2 0 0 0,0-2 0 0,0-3 0 16,1-2 0-16,0-1 0 0,-1-1 0 0,1-2 0 15,0-2 0-15,1-1 0 0,-1 0 0 0,0 2 0 16,-4-2 128-16,1-3-128 0,-1-1 176 0,-1 2-48 16,1-3 0-16,4 0 0 0,5 0 80 0,-4 3 16 15,-6 4 0-15,-4-4 0 0,-1-3-224 0,1 6 176 16,-2 6-176-16,0 3 160 0,0 2 16 0,-5 4 0 16,0 0 0-16,0 0 0 0,6 18 48 0,-2 0 16 0,-2 1 0 0,0 0 0 15,-2 2-96-15,-2 4-16 0,-3 2 0 16,2 3 0-16,1 3 80 0,-2 2 16 0,-3 3 0 0,0 3 0 15,-1 4-48-15,-4 7-16 0,-5 3 0 0,3-3 0 16,5-7-160-16,2-2 128 0,2-5-128 0,1-1 128 16,0-6-128-16,3-2 128 0,2-3-128 0,2-3 128 15,-2-3-128-15,8-3 0 0,9-3-192 0,-2-1 192 32,-4-4-2576-32,1-4-400 0,-2-3-80 0</inkml:trace>
  <inkml:trace contextRef="#ctx1" brushRef="#br0" timeOffset="70939.7">24181 10696 14735 0,'0'0'1312'0,"0"0"-1056"16,-11 4-256-16,0 3 0 0,2 1 6576 0,3 2 1248 16,0 2 256-16,2 1 48 15,2 2-6864-15,1 4-1264 0,-2 0-496 0,2 5 32 0,-1 2 464 0,1 2 0 16,0 2 0-16,-1 3 0 0,0 1 0 0,-2 9 0 16,0 8 0-16,0-6 0 0,0-6 0 0,-1-3 0 15,0-4 128-15,-1-3-128 0,0-4 128 0,1-2-128 0,0-5 0 0,1-2 0 16,0-3-176-16,0 1-80 0,-1-6-32 0,5-8 0 31,0 0-1232-31,-6 8-240 0,6-8-48 0,0 0-16 16,-9 3-1568-16,0-5-304 0,-4-5-64 0,-9-3-8096 0</inkml:trace>
  <inkml:trace contextRef="#ctx1" brushRef="#br0" timeOffset="71138.89">23712 11069 28559 0,'0'0'2544'16,"0"0"-2032"-16,0 0-512 0,0 0 0 15,-8-2 2720-15,8 2 448 0,0 0 96 0,0 0 0 16,0 0-2144-16,0 0-432 0,0 0-96 0,16 1-16 0,3 1 608 0,4-2 112 16,4-1 32-16,6 0 0 0,6 0-880 0,9-2-160 15,8 0-32-15,0-1-16 0,-4-2-400 0,-1-3-80 16,-1 1-16-16,2-2 0 16,-1-2-1648-16,11 1-336 0,11-2-64 0,-2-2-16336 15</inkml:trace>
  <inkml:trace contextRef="#ctx1" brushRef="#br0" timeOffset="72940.22">29069 16976 10815 0,'0'0'240'0,"-9"7"48"0,-2-2 16 0,2 0 0 0,0-1-304 0,9-4 0 0,-12 7 0 0,12-7 0 15,-10 0 1904-15,2 0 320 0,8 0 64 0,0 0 16 16,-6-3-704-16,6 3-144 0,0 0-32 0,0 0 0 16,0 0-704-16,0 0-144 0,0 0-16 0,0 0-16 15,0 0 224-15,0 0 32 0,0 0 16 0,0 0 0 16,0 0-176-16,0 0-16 0,0 0-16 0,0 0 0 0,0 0-352 0,0 0-80 16,0 0-16-16,0 0 0 0,0 0-32 0,0 0 0 15,0 0 0-15,11-1 0 0,0-1 64 0,2 0 16 16,0-1 0-16,0 1 0 0,0-1 48 0,1 0 16 15,1 0 0-15,0 1 0 0,2-2-32 0,2 2-16 16,-1-5 0-16,0-2 0 0,2-5-16 0,-1 5 0 16,-1 5 0-16,2-2 0 0,-1 5-208 0,5-1 144 15,3 2-144-15,-2 5 128 0,-7 5 0 0,1-2 0 16,-4-1 0-16,0-2 0 0,-4-1-128 0,1 0 0 16,0-2-192-16,0-1 192 0,-12-1 256 0,10 2 160 15,0-2 32-15,-2 1 16 0,-8-1 112 0,0 0 0 16,11 0 16-16,-2 3 0 0,-9-3-592 0,0 0-288 0,0 0 32 0,0 0 0 15,0 0 384-15,0 0 96 16,0 0 16-16,0 0 0 0,0 0-240 0,0 0 0 0,-11-6 0 0,1-1 0 16,-1-8 0-16,-2 6 0 0,-1 3 0 0,-3 0 0 15,-1 3 0-15,-6 0 0 0,-4 2-144 0,2-2 144 16,2 0 0-16,2 1 0 0,0-2 0 0,1 1 0 16,-1 2 192-16,1 0-192 0,-1 1 192 0,1 0-192 15,0 0 672-15,0 1 32 0,0-1 0 0,2 9 0 31,-1 11-1136-31,1-7-208 0,-1-4-64 0,1-1 0 0,2-4 544 0,2-2 160 0,0-1 0 0,2-1 0 16,1 0-480-16,12 0 16 16,-11-16 0-16,5 1-16816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20:39:34.4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18630 8871 10127 0,'0'0'896'0,"-10"-5"-704"0,-2-2-192 0,0 2 0 16,2 1 3392-16,-2-1 640 0,-2 1 128 0,1 0 16 0,-2-2-3168 0,0-2-640 16,-2-1-128-16,-2 2-32 15,0-2-208-15,-3 3 0 0,-2-1 0 0,0 2 0 0,-3 0 0 0,0 1-208 16,-4-2 32-16,1 4 16 0,-3 1-80 0,-3 2-16 16,-3 0 0-16,-4 0 0 0,-4-1 256 0,0 0 0 15,0-1 0-15,1 0-144 0,2-2 144 0,1 1 0 16,1 0 0-16,0 2 0 0,-1 0 192 0,-1 2 80 15,-3-1 16-15,-1 2 0 0,-4 0-96 0,3 3 0 16,1 0-16-16,4-2 0 0,1 1-16 0,2 1 0 16,1 0 0-16,4-1 0 0,0-1-32 0,1 0-128 15,-1 3 192-15,-1 2-64 0,-1-1-128 0,2 1 0 16,-1 0 0-16,2-4 0 0,1 0 0 0,2-1 0 16,2 0 0-16,4 0 128 0,-2 0-128 0,6 4 0 0,2-2 0 15,2-2 0-15,1-4 0 0,0 3 0 0,2-1 0 0,0 2 0 16,1-1 192-16,1 1-64 0,-1-2 0 0,2 2 0 15,0 0 32-15,2 5 0 0,-1 3 0 0,1 0 0 16,-2-2-160-16,2 1 128 0,-1-2-128 0,2 1 128 16,1 1-128-16,0 2 0 0,1-2 0 0,0 4 0 15,2-2 0-15,1-1 0 0,0-1 0 0,0 0 0 16,0 2 0-16,0-2 0 0,0 4 0 0,1-2 0 16,0 4 0-16,-1-2 0 0,-1 6 0 0,1-4 128 15,0 0 32-15,1 3 0 0,1 2 0 0,-2 3 0 16,0 3 80-16,0 2 16 0,-1 6 0 0,1 3 0 15,1 4-256-15,1 1 128 0,-2 3-128 0,-1-3 0 16,-2 2 0-16,1-2 0 0,-2-1 0 0,3 0 0 0,-1 2 0 0,2 3 0 16,2 4 0-16,-3-1 0 0,-3-2 128 15,-1 0-128-15,-2-1 0 0,3 0 0 0,1-4 0 0,1-2 0 16,2-1 0-16,1-2 0 0,-3-3 0 0,2 2 176 16,3 0-48-16,-2 2-128 0,0-1 304 0,-1-1-48 15,1-1-16-15,0-1 0 0,1 2-112 0,-1 1 0 16,-1 1-128-16,2 0 192 0,-1 0-192 0,-1 4 0 15,-1 3 128-15,-2 5-128 0,2 3 0 0,0-3 0 16,0-5 0-16,1-4 0 0,1-2 0 0,1-6 0 16,-1-3 0-16,2 2 0 0,-1-1 0 0,2-3 128 15,0 0-128-15,-1-1 0 0,0-2 128 0,-2-2-128 16,2 0 0-16,0-2 144 0,-1 0-16 0,1-2-128 16,0-2 192-16,-1-2-64 0,1-3-128 0,0 3 0 15,0-2 144-15,-1 1-144 0,1-5 0 0,0 2 128 0,-1-4-128 0,2-9 0 16,-2 11 0-16,-1-1 0 0,3-10 0 0,0 0 128 15,-1 9-128-15,1-9 144 0,0 0-144 16,0 0 160-16,0 0-160 0,0 0 0 0,0 0 144 0,0 0-144 16,0 0 128-16,0 0-128 0,0 0 160 0,0 0-160 15,0 0 192-15,0 0-48 0,12 1-16 0,-1-1 0 16,1-1-128-16,0-2 0 0,-2-2 0 0,6 1 128 16,3 0-128-16,5-1 0 0,2 0 0 0,0-2 0 15,0 3 0-15,4-1 0 0,3-3 0 0,2 0 0 16,1 3 0-16,2-1 0 0,-1-5 0 0,0 2 0 15,3 1 0-15,4-1 0 0,5-1 0 0,6 1 0 16,4-2-144-16,1 5 144 0,2-6 0 0,1 1 0 16,-2 1-144-16,3 1 144 0,4 1 0 0,5-2-144 0,4-1 144 15,1-1-208-15,0 2 80 0,-1 1 128 0,-2 1-176 0,3 2 176 16,1-1-128-16,3 4 128 0,3 6-176 0,-3 0 176 16,-3 1-208-16,0-3 80 0,3 1 128 0,-1 2-208 15,0 4 80-15,-4 0 128 0,-4-5 272 0,1 2 176 16,-1 0 48-16,4 0 0 0,1 0-368 0,0 1-128 15,-2-4 0-15,-9 4 0 0,-11 3 416 0,0 4-16 16,2 4 0-16,5-4 0 0,5-4-400 0,-1-3 0 16,1-2 0-16,-1-1 0 15,-3-1-320-15,-3-2-80 0,-4-2-32 0,2-1 0 0,2-3 240 0,1 2 64 16,-3 0 0-16,-1 0 0 0,-3 0 128 0,-6-1 0 16,-3 4 0-16,-3-2 0 0,-4-2 0 0,-1 1 0 15,-2 1 0-15,1 3 0 0,-3-1 0 0,-2 0 0 16,0-1 0-16,-4 0 128 0,0-1-128 0,-4-1 0 0,-2 2 128 15,2-4-128-15,-3 1 144 0,-3 0-144 0,-2-3 192 0,-2 2-192 16,0 2 160-16,-1-3-160 0,0-1 128 0,-2 0-128 16,-1 1 224-16,-1-1-32 0,-1 0-16 0,1-1 0 15,1-2 0-15,-3 2 0 0,0 2 0 0,1-4 0 16,-3 1-176-16,1-2 0 0,1 2 0 0,-2-5 0 16,-2 1-208-16,-1-1 16 0,1-4 16 0,-2-1 0 15,-1 1 176-15,0-2 0 0,-1-4 0 0,0-3 0 16,-2-4 128-16,-1-6 64 0,-1-10 16 0,0 0 0 15,-2 0-16-15,-1-2 0 0,-2-2 0 0,0-5 0 16,-1-3 0-16,1-4 0 0,-2-7 0 0,0-2 0 16,0 0-192-16,1 3 0 0,-1 2 0 0,0-1 0 0,1 0 0 15,0 0 0-15,2-4 128 0,0 5-128 0,0 3 0 16,1 2 0-16,0 2 0 0,3 1 0 0,1 4 0 0,0-3 0 16,0-2 0-16,2 0 0 0,0 1 0 0,2 5-128 15,2 3 128-15,0 2 0 0,-1 5-144 0,-1 2 144 16,-2-2 0-16,1 5-144 0,1 0 144 0,-2 3 0 15,-2 3 0-15,3 0 128 0,2 0-128 0,-1 4 0 16,-1 4 0-16,0 4 0 0,-2 1 0 0,-1 4 0 16,-1 3 0-16,0 1-128 0,1 1 128 0,0 0 0 15,1 3 0-15,-1 2 0 0,-2 1-144 0,-2 4 144 16,-1 2-160-16,9 0 160 0,0 0-128 0,-10-3 128 16,-1 3 0-16,11 0-144 0,-9-1 144 0,9 1 0 15,-10 0 0-15,0 1 0 0,10-1 160 0,-11 3-32 16,0-6-128-16,1 2 192 0,1-2 32 0,-2 3 0 0,0 0 0 15,-1 0 0-15,-1 0 16 0,0-2 0 0,0 0 0 16,-2 1 0-16,-2 0-32 0,0-2 0 0,-1 3 0 0,-1 0 0 16,-5-1-208-16,-1-1 176 0,-1 1-176 0,-4 0 160 15,-4 1-160-15,-3 0 0 0,-4 0 0 0,-2 0 128 16,-1-1-128-16,-2-1 0 0,1 2 0 0,0 0 0 16,1-1 0-16,-3 0 0 0,-3-2 0 0,-3 2 0 15,-4-1 0-15,-1 2 0 0,1 0 144 0,1 2-144 16,1-1 176-16,3 2-48 0,4-2 0 0,0 0 0 15,-3 2 0-15,0-1-128 0,-1 1 192 0,-2 1-64 16,1 1-128-16,1-2 0 0,2 1 0 0,3-3 0 16,4 2-1200-16,0-2-112 15,1-4-32-15,-1 1-9920 0,0-1-1984 0</inkml:trace>
  <inkml:trace contextRef="#ctx0" brushRef="#br0" timeOffset="741.27">17487 7983 13823 0,'0'0'608'0,"0"0"128"0,-9-2-592 0,2-1-144 16,-1 0 0-16,8 3 0 0,0 0 2688 0,0 0 496 15,-8 7 96-15,2-1 32 0,-2 2-2560 0,0 0-512 16,-2 1-112-16,-1 0 0 0,0 0-128 0,-1-1 0 16,2 1 0-16,-1-1 128 0,1 1-128 0,-1-2 0 15,2-1 0-15,0 0 128 0,-1-2-128 0,0-2 192 16,1 1-64-16,0 1 0 0,-1 1 64 0,-1 1 0 16,4 0 16-16,0-1 0 0,7-5-208 0,-9 4 128 15,9-4-128-15,-8 6 0 0,8-6 0 0,0 0 0 16,-6 5 0-16,6-5 0 0,0 0 128 0,0 0-128 15,0 0 0-15,0 0 0 0,9 7 144 0,1-3-144 16,2 0 128-16,1 1-128 0,-1-2 0 0,1 1 0 16,1-1 128-16,0 4-128 0,2 1 0 0,-3 1 0 0,0 0 0 0,3-1 0 15,-1 4 0-15,1-2 0 0,-3-1 0 0,1 2 0 16,1-2 0-16,-1 0 0 0,-2 0 0 0,-2 1 0 16,-2 0 0-16,-3 0 0 0,-5-10 0 0,3 17 0 15,-3-1 0-15,-1-2 0 0,-3 2 0 0,-3 3 0 16,-2-2 0-16,1 3 208 0,0-6-48 0,-1 2-16 15,-3-2 112-15,1-1 0 0,-1-4 16 0,0 2 0 16,-1-1-128-16,2-2-16 0,0-2-128 0,1 0 192 16,1-3-352-16,1-3-80 0,1-5-16 0</inkml:trace>
  <inkml:trace contextRef="#ctx0" brushRef="#br0" timeOffset="1227.48">17748 8017 21183 0,'0'0'944'0,"0"0"192"0,0 0-912 0,-6 9-224 15,1 0 0-15,2 2 0 0,2 1 1632 0,0 1 288 16,1 1 48-16,0 3 16 0,0 0-1648 0,0 5-336 15,0-2 0-15,1-1 0 0,0 2 0 0,2 1 0 16,0-1 0-16,-1 1-128 0,1-1 128 0,0 0 0 0,0-3 0 16,0 0 0-16,1 2 0 0,1-1 0 0,2 0 0 0,0-4 0 15,1-2 0-15,0-2 0 0,0-5 160 0,1 1-160 16,2-2 160-16,0-1-160 0,1-1 160 0,0-6-160 16,1-1 192-16,1-2-64 0,0-4-128 0,2 0 192 15,0 0-32-15,-1-3-16 0,1-3 0 0,-2-1 0 16,-3 1-16-16,1-1-128 0,1-2 192 0,-4 1-64 15,-3-1-128-15,-1 1 0 0,1 0 0 0,-4 0 128 16,1-5-128-16,-1 4 0 0,1 2 144 0,-2 0-144 16,-1 1 0-16,-1 5 0 0,1 11 0 0,0 0 0 15,-4-7 0-15,4 7 0 0,0 0 0 0,0 0-192 16,-6 8 192-16,0 2-160 0,2 3 160 0,3 4-160 16,1 3 160-16,1 1-160 0,2 0 160 0,0 2-160 15,1 2 384-15,0 1 80 0,-1-1 16 0,0 2 0 0,0 0-48 0,1-2 0 16,1-1 0-16,1-4 0 0,2 0 656 0,0 0 128 15,0-6 32-15,1 0 0 16,0 1-1920-16,0-5-368 0,-1-5-80 0,-8-5-13168 16</inkml:trace>
  <inkml:trace contextRef="#ctx0" brushRef="#br0" timeOffset="1569.77">18235 8518 15663 0,'0'0'1392'0,"-1"14"-1120"0,1-5-272 0,0 2 0 15,0-11 1856-15,0 0 320 0,4 7 64 0,-2 1 16 16,1 0-1440-16,-3-8-304 0,0 0-48 0,0 0-16 16,0 0-64-16,0 0-32 0,0 0 0 0,0 0 0 15,0 0-96-15,0 0 0 0,10-2-16 0,-10 2 0 16,0 0 32-16,6-12 16 0,-3-1 0 0,0-2 0 15,-3 1 320-15,0-3 64 0,-1 0 16 0,-1-2 0 16,1-9-48-16,0 2 0 0,0 0 0 0,1-1 0 16,1-1 48-16,0 4 0 0,0-4 0 0,2 3 0 15,0 1-304-15,1 0-48 0,0 5-16 0,-1 2 0 16,1 4-192-16,0 1-128 0,0 0 128 0,0 2-128 0,1 1 0 16,0 2 0-16,-5 7 0 0,8-9 0 15,1 0-528-15,2 1-32 0,-2-1 0 16,1 2-10064-16,0 1-2032 0</inkml:trace>
  <inkml:trace contextRef="#ctx0" brushRef="#br0" timeOffset="2119.82">18491 8148 20031 0,'0'0'896'0,"0"0"176"0,0 7-864 0,2 4-208 16,1 1 0-16,-1 1 0 0,1-2 1024 0,1 4 176 15,1-1 16-15,0 4 16 0,-1 3-816 0,3-1-160 16,2 3-48-16,-1 1 0 0,-3-1-208 0,2 3 0 16,-2 0 128-16,0 0-128 0,1 2 0 0,0-5 0 0,-2 1 0 0,-1-4 0 15,3-1 0-15,-1-4 0 0,-1 1 0 0,0-3 0 16,0-1 224-16,-2-2-48 16,-2-10-16-16,2 11 0 0,0-2 688 0,-2-9 144 0,0 0 32 0,0 0 0 15,0 0-384-15,0 0-80 0,0 0-16 0,0 0 0 16,0 0-304-16,0 0-64 0,0 0-16 0,0 0 0 15,-8-11-160-15,2 0 128 0,-1-2-128 0,1-2 128 16,1-2-128-16,-2-2 192 0,-1-7-192 0,2 0 192 16,2-1-192-16,-1-1 128 0,-2-4-128 0,3 1 128 15,3-1-128-15,0-1 0 0,-2 2 0 0,2 1 0 16,1 1 0-16,1 0 0 0,-4 2 0 0,3 1 0 16,3 0 0-16,1 1 0 0,0 2 0 0,1 2 0 15,0 2-160-15,3 3 160 0,0 2 0 0,2-2-144 0,1 3 144 16,3 1 0-16,2 0-144 0,1 3 144 0,1 2 0 0,-1 2-144 15,0 1 144-15,0 3 0 0,0-2-160 0,-2 3 160 16,0 3-128-16,-2 1 128 0,-2 1-144 0,1 3 144 16,-3 0-160-16,-1 3 160 0,-1 3-192 0,-2 2 192 15,0 0-208-15,-1 2 80 0,-3 2 128 0,-1-1-160 16,-1 2 160-16,-2 1-160 0,-2-2 160 0,0 0 0 16,-3-1 0-16,2-1 0 0,-2-1 0 0,-1 2 0 15,-2-2 128-15,1-3-128 0,-1 2 0 0,0-3 144 16,-2 0-144-16,0 0 0 0,-2-2 160 0,2 1-160 15,-1-1 128-15,1-5-128 0,1 1 0 0,-1-5 0 16,-1 0 0-16,2-4 0 16,2 0-432-16,-2-2-160 0,-1-5-48 0</inkml:trace>
  <inkml:trace contextRef="#ctx0" brushRef="#br0" timeOffset="2534.11">18953 8237 29535 0,'0'0'1312'0,"0"0"272"0,-5 10-1264 0,5-10-320 0,-8 10 0 0,8-10 0 15,0 0 384-15,0 0 32 0,-6 10 0 0,6-10 0 16,0 0-256-16,0 0-160 0,0 0 192 0,0 0-192 15,0 0 128-15,0 0-128 0,-7-3 0 0,2-5 0 0,0 1 0 0,1-2-192 16,1-1 0-16,2 1 0 16,-1-5-352-16,0 4-64 0,1-6-16 0,0 3 0 0,1 2 432 0,0-2 192 15,0-3-192-15,1 2 192 0,0-2 416 0,1 0 208 16,-2-2 32-16,0 2 16 0,1 2 352 0,1 0 64 16,0-3 0-16,2 0 16 0,1 1-240 0,1 4-48 15,2-1-16-15,0 2 0 0,0 2-480 0,0-1-112 16,-1 1-16-16,3 4 0 0,0 0-192 0,-1 0-240 15,-2-1 48-15,-7 6 16 16,0 0-656-16,0 0-128 0,0 0-16 0,10 6-16 16,1 2-576-16,-4 2-112 0,-1 3-32 0,1-4 0 15,4 0 688-15,-3 3 144 0,-3-2 32 0,4 3 0 0,3 0 640 0,-2 3 208 0,-2 2 0 0,2 1-160 16,1-4 160-16,-2 4 0 0,-3-5 0 0,1-1-11008 16</inkml:trace>
  <inkml:trace contextRef="#ctx0" brushRef="#br0" timeOffset="2764.33">19273 8089 35535 0,'0'0'1568'0,"0"0"336"0,0 0-1520 15,-1 13-384-15,1 0 0 0,2 0 0 0,2 1 128 0,-1 1-128 16,-2-1 160-16,2 0-160 0,0-1 0 0,3-1 0 16,0-1 0-16,1 2 0 15,-1-4-1536-15,1 1-256 0,-7-10-64 0,8 8-12128 16</inkml:trace>
  <inkml:trace contextRef="#ctx0" brushRef="#br0" timeOffset="2956.1">19273 7785 14735 0,'0'0'1312'0,"0"0"-1056"0,-4-8-256 0,4 8 0 15,0 0 5040-15,0 0 944 0,0 0 192 0,0 0 32 31,10-2-5760-31,1 0-1152 0,-1 2-224 0,2-1-14576 0</inkml:trace>
  <inkml:trace contextRef="#ctx0" brushRef="#br0" timeOffset="3337.52">19780 7952 31727 0,'0'0'1408'0,"0"0"288"0,-12 1-1360 0,1 2-336 16,0-1 0-16,-1 1 0 0,-1 4 208 0,-1 0-16 16,-3 1-16-16,-1 1 0 0,-2 2-176 0,2 1 0 15,0-1 0-15,2 1 0 0,2-2 0 0,-1 3 0 16,1-5-176-16,2 0 176 0,3-3-272 0,1-2 16 16,8-3 16-16,0 0 0 15,-9 3-336-15,9-3-64 0,0 0 0 0,0 0-16 0,0 0 320 0,0 0 64 16,0 0 16-16,0 0 0 0,0 0 256 0,0 0 0 15,0 0 0-15,0 0 0 0,12 1 176 0,0 3-176 16,-1 1 192-16,2 1-192 0,1-2 160 0,-1 3-160 16,-2 2 128-16,0-1-128 0,-2-2 0 0,1 4 0 15,1-4 0-15,-1 2 0 0,-2 2 0 0,-2 2 0 16,0-2 0-16,-1 1 0 0,-1-1 0 0,-2-1 192 0,0 1-64 0,-4-1 0 16,-1 1-128-16,-3 1 192 15,0 2-192-15,-2-3 192 0,-1 3-192 0,0-3 0 0,0 2 0 0,-2 0 0 16,-2-2 0-16,-1 2 0 0,-2 0 0 0,-1 0 0 31,0-6-1824-31,0 1-288 0</inkml:trace>
  <inkml:trace contextRef="#ctx0" brushRef="#br0" timeOffset="3738.07">19852 8207 7359 0,'0'0'320'0,"0"0"80"0,9-5-400 0,-9 5 0 16,10-4 0-16,1 3 0 0,-1-4 5904 0,1 1 1104 15,0 0 224-15,1-2 32 0,0 0-5552 0,1 1-1120 16,1-1-208-16,0-1-64 0,0-3-176 0,1 0-144 16,1 0 192-16,1 1-192 0,-3-2-192 0,2 0-160 15,-1-1-32-15,-2-1 0 16,-2 0-48-16,-2 0-16 0,-3 0 0 0,1 0 0 0,-2 1 256 0,-3 3 64 15,-6-4 0-15,-2 4 0 0,1 1 400 0,-3 1 96 16,-2 1 16-16,0 3 0 0,-2 6-16 0,0-2 0 16,-2 2 0-16,-1 2 0 0,-2 2-208 0,0 3-32 15,1 2-128-15,-1 2 192 0,-2 3-192 0,2 3 0 16,0 0 0-16,0 0 0 0,1 3 0 0,0-2 0 0,3 2 0 16,2-5 0-16,6 1 0 0,0 0 272 0,2-1-16 0,3 0-16 15,3-5 272-15,2 4 64 0,2-4 16 0,3 4 0 16,2-4-160-16,2 0-48 0,4 0 0 0,3-1 0 15,1-2-192-15,7-1-32 0,6 1-16 0,6-7 0 32,4 0-1104-32,4-3-208 0,1-6-48 0,1-2-15104 0</inkml:trace>
  <inkml:trace contextRef="#ctx0" brushRef="#br0" timeOffset="8644.95">10693 10846 5519 0,'0'0'240'0,"-9"-1"64"0,-3-2-304 0,2 3 0 0,-1 2 0 0,4 0 0 16,7-2 5184-16,-10 5 992 0,1 1 192 0,1-1 32 15,1 0-5120-15,0 0-1024 0,1 1-256 0,-1-1 0 16,-1 1 0-16,2 1 0 0,6-7 0 0,-9 6 0 16,1-1 0-16,8-5 0 0,-9 7 0 0,2 0 0 15,7-7 0-15,-5 7 192 0,5-7-64 0,0 0-128 16,0 0 384-16,0 0-16 0,4 13-16 0,4-3 0 15,3-3 192-15,5 0 32 0,5-3 16 0,4 0 0 0,3-3 128 0,5 0 32 16,2 2 0-16,8-2 0 0,5 4-288 0,6 1-48 16,2-2-16-16,8-1 0 0,6 1-176 0,1-1-32 15,-4-3-16-15,6 0 0 0,6 4-176 0,3-4 192 16,3 0-192-16,-1 0 192 0,1-5-192 0,2 3 0 16,3 0 144-16,3-1-144 0,1 1 160 0,-2-1-32 15,-2-1-128-15,2 0 192 0,-1 1 0 0,4 1 0 16,3-2 0-16,-4 1 0 0,-7 1-64 0,2-1-128 15,-3 2 176-15,0 1-176 0,0-4 208 0,-4 3-64 16,-5-2-16-16,-3 2 0 0,-1 1-128 0,3 0 0 16,1-2-160-16,1 1 160 0,-5 0-128 0,-5 0 128 15,-8-1 0-15,-4 2-144 16,-4 0-1136-16,-1 0-208 0,-2 3-48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20:40:36.7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7958 9795 12671 0,'0'0'560'0,"0"0"112"0,-11-3-544 0,2 0-128 0,2-1 0 0,7 4 0 16,-10-5 736-16,1 0 112 0,1-1 32 0,2 1 0 16,6 5-208-16,-4-8-32 0,1 0-16 0,3 8 0 15,-4-10-96-15,2 4-16 0,-1-1 0 0,3 7 0 16,-4-10-144-16,0 2-48 0,-1 1 0 0,0 2 0 16,5 5 208-16,-6-5 48 0,-2 1 0 0,1 1 0 15,-1 2 112-15,-2-2 16 0,-3 1 16 0,1 2 0 16,12 0 0-16,-13 5 0 0,-1-4 0 0,2 5 0 0,3-4-336 0,1 2-80 15,-1-1-16-15,9-3 0 0,0 0-96 0,0 0-32 16,0 0 0-16,0 0 0 0,0 0 0 0,13 0 0 16,4-2 0-16,2 1 0 0,4 0-160 0,1-1 160 15,0-1-160-15,3-1 160 0,3 1-160 0,0-1 160 16,-1 1-160-16,1 1 160 0,-1-2-160 0,-1 1 128 16,1 2-128-16,1 0 128 0,1-1-128 0,1 1 0 15,0-1 0-15,-1 0 0 0,-2 1 0 0,0-2 0 16,-2-1 0-16,1 2 0 0,-2 2 0 0,-3-2 0 15,-2 0 144-15,-2 2-144 0,0 0 0 0,-2 0 128 16,-3-1-128-16,-1 1 0 0,-3 1 176 0,-10-1-48 0,11 4 0 0,-11-4 0 16,0 0-128-16,8 6 160 0,-8-6-160 15,4 8 160-15,-4-8-160 0,-3 11 160 16,-1-1-160-16,-2-2 160 0,-4-2-32 0,0 0-128 0,-2-1 192 0,1 1-64 16,-6 1-128-16,-3-1 160 0,-1-2-160 0,-2 1 160 15,-3 1-160-15,0-1 0 0,-2-1 0 0,0 1 0 16,-4-4 128-16,1 2-128 0,-2 1 0 0,5 1 128 15,-2-2-128-15,2-1 160 0,1-2-160 0,1 2 160 16,1 0-160-16,0 1 0 0,2-1 0 0,1 1 128 16,1-2-128-16,0 1 192 0,1-1-192 0,3 2 192 15,2-2-64-15,1 1-128 0,-1 1 192 0,3-2-64 16,3 2-128-16,9-3 0 0,0 0 0 0,0 0 0 16,-11 4 0-16,11-4 0 0,0 0 0 0,0 0 0 0,0 0 0 0,0 0 0 15,0 0 0-15,0 0 0 0,0 0 0 0,0 0 0 16,15 5 0-16,3-1 0 0,1-1-144 0,0-2 144 15,1-1 0-15,2-1 0 0,0-1 0 0,0 0 0 16,2-2 0-16,-2 1 0 0,0 1 0 0,-1-1 0 16,-1 2 0-16,-2 1 0 0,0 0 0 0,-2 0 0 15,-5 0 0-15,1 0 0 16,-1 0-368-16,-11 0-112 0,9 4-32 0,-9-4-14352 0</inkml:trace>
  <inkml:trace contextRef="#ctx0" brushRef="#br0" timeOffset="12711.61">31950 7153 2751 0,'0'0'256'0,"0"0"-256"16,0 0 0-16,4-9 0 0,-4 9 5008 0,4-9 960 16,-4 9 192-16,4-8 48 0,-4 8-3040 0,0 0-608 15,1-11-112-15,-1 11-16 0,0 0-944 0,0 0-176 16,-1-9-32-16,1 9-16 0,-3-8-640 0,3 8-128 16,0 0-32-16,0 0 0 0,0 0-208 0,0 0-64 15,-1-9 0-15,1 9 0 0,0 0 80 0,4-6 16 16,-4 6 0-16,0 0 0 0,0 0 0 0,0 0 0 15,0 0 0-15,0 0 0 0,0 0 96 0,-9 2 32 16,-2 4 0-16,0 0 0 0,-2 2-96 0,0 1 0 16,-2 0-16-16,2 3 0 0,-1 1-128 0,1 1-32 15,1-1 0-15,2-1 0 0,-2 1-144 0,3 1 0 0,1-1 0 0,3 2 0 16,0-2 0-16,1-4 0 0,1 3 0 0,3-12 0 16,1 15 0-16,2-4 0 0,-3-11 0 0,6 13 0 15,2 0 0-15,1-5 0 0,1-3 0 0,1 0 0 16,2-1 0-16,2-1 0 0,2-5 0 0,1 1 0 15,0 0 0-15,0-2 0 0,1-1 0 0,-1 0 0 16,-3 0 0-16,1 2 0 0,0-2 0 0,-4 0 0 16,-3-1 0-16,-9 5 0 0,9-7 0 0,-1 1 0 15,-3-2 128-15,-3-1-128 0,-3 0 0 0,1 9 128 16,-1-10-128-16,-4 1 160 0,-5-4-160 0,3 3 160 16,1-1-160-16,0 2 128 0,-3 0-128 0,0 0 128 15,0 0-128-15,-2 2 0 0,-1 1 0 0,2 1 128 16,1 1-128-16,-3 4 0 0,0-3 0 0,1 6 0 0,-2-1 0 0,2 2 0 15,3 1 0-15,-1 2 0 0,-1 1 0 0,1 0 0 16,2 1 128-16,1-3-128 0,-1-1 0 0,2 5-256 16,1 0 64-16,1 2 16 0,3-12 176 0,0 0 144 15,-1 12-16-15,1-1-128 0,0-11 0 0,4 13 0 16,-4-13 0-16,6 8 0 0,-6-8 0 0,12 7 0 16,-1-2 0-16,0-1 0 0,1-2 0 0,0 0 0 15,-2-2 0-15,1-2 0 0,0 0 128 0,0 0-128 16,2 0 0-16,-1-2 0 0,-1-3 160 0,1 1-160 15,0-1 128-15,0 0-128 0,-1-1 128 0,0-1-128 16,-1 1 128-16,-1-3-128 0,-1 2 160 0,-3 0-160 16,-3 1 192-16,-2 8-192 0,0-13 128 0,0 4-128 15,0 9 0-15,0 0 0 0,-4-12 144 0,0 3-144 16,-3 3 0-16,7 6 144 0,0 0-144 0,-10 0 0 0,-2 0 0 0,-1 2 0 16,-1 2 0-16,1 0 0 0,2 3 0 0,0 2 0 15,-1 1 0-15,3-2 0 0,1 0 0 0,1 1 0 16,1 3-128-16,1-3 128 0,1 0 0 0,4-9 0 15,0 0 0-15,0 0 0 0,-2 12 0 0,2-12 0 16,0 13 0-16,0-13 0 0,0 0 0 0,0 0 0 16,0 0 0-16,8 6 0 0,-8-6 0 0,11 3 0 15,-11-3 0-15,0 0 0 0,10-3 0 0,1-3 0 16,-1 1 0-16,-1-1 0 0,-1 0 0 0,-2 1 0 16,1-2 0-16,-7 7 0 0,6-8 0 0,0-2 0 15,-1-1 0-15,-1 2 0 0,0 0 0 0,-4 9 0 16,0 0 0-16,2-9 0 0,-2 9 0 0,0 0 0 0,-2-9 0 0,2 9 0 15,0 0 128-15,0 0-128 0,-12-3 0 0,3 3 0 16,9 0 0-16,-12 5 0 0,-1 2 0 16,0 1 0-16,0 2 0 0,3 1 0 15,-1-1 0-15,1 2 0 0,-2 1 0 0,2-1 0 0,0-1 0 0,1 0 0 16,-1-2 0-16,2 1 128 0,3 1 16 0,1-2 0 16,4-9 0-16,-4 9 0 0,4-9-16 0,0 0-128 15,0 0 192-15,0 0-64 0,0 0-128 0,0 0 0 16,0 0 144-16,0 0-144 0,0 0 0 0,13-1 0 15,1-4 0-15,-1-1 128 0,-2 0-128 0,1-3-208 16,1 0 48-16,2-3 16 16,4-1-2304-16,-1-5-464 0</inkml:trace>
  <inkml:trace contextRef="#ctx0" brushRef="#br0" timeOffset="16745.43">26190 7112 3679 0,'0'0'320'15,"0"0"-320"-15,0 0 0 0,-9 3 0 16,9-3 2944-16,0 0 512 0,-9 1 96 0,9-1 32 16,-9 0-1632-16,9 0-320 0,0 0-64 0,0 0-16 15,-9 0-560-15,9 0-112 0,0 0-32 0,0 0 0 0,0 0-32 0,0 0-16 16,0 0 0-16,0 0 0 0,0 0-112 0,0 0-32 15,0-8 0-15,0 8 0 0,0 0-32 0,0 0-16 16,5-7 0-16,-5 7 0 0,0 0-288 0,0 0-64 16,0 0-16-16,0 0 0 0,0 0-96 0,0 0-16 15,0 0 0-15,0 0 0 0,0 0 192 0,0 0 16 16,-8 10 16-16,-1 0 0 0,0 2-96 0,0-3-32 16,0 2 0-16,0-1 0 0,0 1-32 0,1 0-16 15,1 0 0-15,1-1 0 0,-3-1-176 0,-1 0 160 16,3 1-160-16,-1 0 160 0,-1-1-160 0,1-1 0 15,3 0 0-15,-1 2 0 0,1-2 0 0,1 1 0 0,0 0 0 16,4-9 0-16,-2 12 0 0,2-12 0 0,0 0 0 0,1 12 0 16,-1-12 0-16,5 10 0 0,-5-10 0 0,11 7 0 15,-11-7 0-15,11 0 0 0,0-3 0 0,-1 2 0 16,1-2 0-16,-2-1 0 0,0-1 128 0,0 0-128 16,-1 0 160-16,-2-3-160 0,0-3 192 0,0 2-192 15,-1 3 304-15,-5 6-48 0,6-11-16 0,-1 4 0 16,0-1-64-16,-1-1-16 0,-1 1 0 0,-1-1 0 15,-2 9-160-15,0-11 192 0,0 2-192 0,0 9 192 16,0-8-192-16,0 8 0 0,1-12 0 0,-1 3 0 16,-1 0 0-16,1 9 128 0,-2-10-128 0,0 1 0 15,4 0 0-15,-2 9 0 0,0 0 128 0,0 0-128 16,0 0 0-16,0 0 0 0,0 0 0 0,0 0 0 16,0 0 0-16,0 0 0 0,-10 1 0 0,10-1 0 0,-7 6 0 0,7-6 0 15,-6 11-128-15,2 1 128 0,1-1 0 0,0 1 0 16,0 0-144-16,1-2 144 0,0 2 0 0,2-2 0 15,0-10 0-15,4 11 0 0,-4-11 0 0,6 10 0 16,-6-10 0-16,0 0 0 0,9 9 0 0,-9-9 0 16,0 0 0-16,13 4 0 0,-3-1 0 0,1-2 0 15,-11-1 0-15,10-1 0 0,-10 1 0 0,9-5 0 16,-9 5 0-16,9-6 0 0,-9 6 128 0,0 0-128 16,7-6 0-16,-7 6 144 0,4-9-144 0,-4 9 0 15,0-12 144-15,-2 3-144 0,2 9 192 0,-4-11-16 16,-1 4-16-16,5 7 0 0,-4-11 48 0,-1-1 16 15,-1 2 0-15,-1 2 0 0,2-1-48 0,1 1-16 16,0 0 0-16,4 8 0 0,0 0-160 0,0 0 0 16,-5-6 0-16,5 6 128 0,0 0-128 0,0 0 0 0,0 0 0 0,0 0 0 15,0 0 0-15,0 0 0 16,-9 1 0-16,9-1 0 0,0 0 0 0,-9 5 0 0,-2 1 0 0,5 0 0 16,6-6 0-16,-7 9 0 0,-2-1 0 0,2 0 0 15,7-8 0-15,-5 9 128 0,0 0-128 0,5-9 192 16,0 0-192-16,-5 7 160 0,5-7-160 0,-5 9 160 15,5-9-160-15,-4 9 0 0,4-9 0 0,0 0 0 16,0 0 0-16,-2 12 0 0,2-12 0 0,0 0 0 16,0 0 0-16,7 10 0 0,1-2 0 0,-8-8 0 15,0 0 0-15,13 3 0 0,0-3 0 0,1-3 0 16,2-2-2432-16,2-4-528 0</inkml:trace>
  <inkml:trace contextRef="#ctx0" brushRef="#br0" timeOffset="24913.97">29138 7151 4607 0,'0'0'192'0,"0"0"64"0,0 0-256 0,0 0 0 16,-10 3 0-16,10-3 0 0,0 0 1024 0,-9 0 176 16,-1-3 16-16,10 3 16 0,0 0 80 0,0 0 16 15,-7-5 0-15,7 5 0 0,0 0 240 0,0 0 48 16,0 0 16-16,-8-5 0 0,8 5-272 0,-8-4-48 16,8 4-16-16,0 0 0 0,-9-1-144 0,9 1-48 15,-9 1 0-15,9-1 0 0,-9 4-464 0,9-4-80 0,-10 5-32 0,3 0 0 16,7-5-304-16,-8 7-64 0,8-7-16 0,-11 7 0 15,11-7-144-15,-6 7 0 0,-1 1 0 0,7-8 0 16,0 0 0-16,-6 9 0 0,6-9 0 0,-7 11 0 16,7-11 0-16,-5 6 0 0,5-6 0 0,0 0 0 15,0 0 144-15,0 0-144 0,0 0 160 0,0 0-160 16,0 0 0-16,8 8 0 0,-8-8 0 0,10 5 0 16,-10-5 0-16,12 0 0 0,-12 0 0 0,13-2 0 15,-13 2 0-15,11-2 0 0,-11 2 0 0,9-2 0 16,-9 2 128-16,7-4-128 0,-7 4 0 0,0 0 0 15,0 0 208-15,0 0-48 0,0 0-16 0,0 0 0 16,0 0-144-16,0 0 192 0,0 0-192 0,0 0 192 16,-7-5-192-16,7 5 0 0,0 0 0 0,0 0 128 0,-9-4-128 0,9 4 0 15,0 0 0-15,0 0 0 0,0 0 0 0,0 0 0 16,0 0 0-16,0 0 0 0,0 0 0 0,0 0 0 16,0 0 0-16,0 0 0 0,0 0 0 0,0 0 0 15,0 0-160-15,0 0 160 16,0 0-2368-16,0 0-368 0</inkml:trace>
  <inkml:trace contextRef="#ctx0" brushRef="#br0" timeOffset="26473.7">29089 1791 4607 0,'0'0'400'0,"0"0"-400"0,0 0 0 0,0 0 0 15,0 0 3104-15,0 0 544 0,0 0 96 0,0 0 32 16,-10 1-1584-16,10-1-304 0,-9 3-64 0,9-3-16 16,-9 5-400-16,9-5-64 0,0 0-32 0,-8 8 0 15,2-1-560-15,1 2-112 0,-1 1-32 0,2-1 0 16,1 1-192-16,-1 1-32 0,1-1-16 0,3-10 0 15,-3 10-32-15,1 1 0 0,2-11 0 0,-1 12 0 16,1-2-96-16,0-10-32 0,0 12 0 0,2 0 0 16,-2-12-80-16,5 9-128 0,-5-9 176 0,6 9-176 15,-6-9 128-15,3 10-128 0,-3-10 0 0,0 0 0 16,0 0 192-16,0 0-192 0,8 8 192 0,-8-8-192 0,0 0 224 0,0 0-64 16,0 0-16-16,0 0 0 0,11 0 64 0,-11 0 16 15,0 0 0-15,9-6 0 0,-1-2 16 0,-3-3 0 16,-1 2 0-16,0 0 0 0,0 1-80 0,-2-1-16 15,-2-1 0-15,-1-1 0 0,0 1 48 0,-1 1 0 16,1 0 0-16,1 9 0 0,-6-7 80 0,0 0 32 16,6 7 0-16,-6-5 0 0,-3 3-64 0,9 2-16 15,-9-6 0-15,9 6 0 0,-11 3-224 0,1 1 144 16,1 0-144-16,9-4 128 0,-10 6-128 0,3 2 0 16,-1 0 0-16,1 1 0 0,3 0 0 0,0 2 0 15,2-1 0-15,-1-1 0 0,3-9 0 0,-2 12 0 16,0 0 0-16,2-2 0 0,0-10 0 0,3 13 0 0,0-1 0 15,-3-12 0-15,0 0 0 0,0 0 0 0,6 8 0 0,-6-8 0 16,7 8 0-16,-7-8 0 0,0 0 160 0,0 0-160 16,10 2 192-16,-10-2-64 0,10-4 0 0,-10 4-128 15,11-6 224-15,-3-1-64 0,-8 7-16 0,10-9 0 16,-1-1-16-16,-1-2 0 0,-1 0 0 0,-1 0 0 16,1 1 0-16,-1 0-128 0,-1 1 192 0,1-1-64 15,-3 1-128-15,-3 10 0 0,3-9 144 0,-3 9-144 16,-1-8 128-16,1 8-128 0,0 0 160 0,0 0-160 15,-7-4 160-15,7 4-160 0,-8 0 160 0,8 0-160 16,-10 4 128-16,1 1-128 0,0 1 0 0,9-6 144 16,-8 9 48-16,0-3 0 0,-1 2 0 0,2 0 0 15,7-8-192-15,-5 10-256 0,0 1 64 0,5-11 16 0,-4 9 176 0,1 3 0 16,3-12 0-16,0 11 0 0,0-11 0 0,3 11-128 16,-3-11 128-16,0 0 0 0,7 10 0 0,-7-10 0 15,7 9 0-15,-7-9-128 0,0 0 128 0,12 4 0 16,-3-4 0-16,-9 0 0 0,11-2 0 0,-11 2 0 15,9-4 0-15,-1-2 0 0,0 0 0 0,-2 1 0 16,-1-4 0-16,-5 9 0 0,5-10 0 0,1 1 0 16,-2 0 128-16,-1 0-128 0,1-1 0 0,-1-1 128 15,-2 2-128-15,-1 9 0 0,0-10 0 0,0 10 144 16,-2-7-144-16,2 7 0 0,-6-10 160 0,6 10-160 16,-6-6 128-16,6 6-128 0,-9-1 0 0,9 1 0 15,-9 0 128-15,9 0-128 0,-11 5 0 0,2 2 0 16,1-2 0-16,2 2 0 0,-1 0 0 0,1 3 0 0,-2-1 0 15,3 1 0-15,0 1 0 0,1 0 0 0,-2 1 0 16,4-2 0-16,2-10 0 0,-3 12 0 0,2-1 0 0,1-11 0 16,2 10-128-16,-2-10 128 0,4 12 0 0,-4-12 0 15,0 0 0-15,10 6 0 0,-1-2 0 0,-9-4 0 16,11 0 0-16,0-2 0 0,-1-2 0 0,1-3 0 16,-3-2 0-16,1 0 0 0,0-1 0 0,-1-1 0 15,-2 1 0-15,1-1 0 0,-2 1 0 0,-1 1 0 16,0-4 0-16,-2 1 0 0,-2 0 0 0,0-1 128 15,0 3 16-15,0 1 0 0,-1-1 0 0,0 3 0 16,-2-3-144-16,3 10 160 0,-5-9-160 0,1 4 160 16,4 5-160-16,0 0 0 0,0 0 0 0,0 0 128 15,-9 0-128-15,9 0 0 0,0 0 0 0,-8 7 0 16,0 0 0-16,2 3 128 0,-1-4-128 0,2 2 0 0,0 0 0 0,-1 1 0 16,1-1 0-16,1 2 0 0,4-10 0 0,-5 11 128 15,0-2-128-15,5-9 0 0,-5 10 128 0,1-1-128 16,4-9 128-16,-4 11-128 0,4-11 0 0,0 0 0 15,0 0 128-15,-1 10-128 0,1-10 0 0,0 0 0 16,0 0-160-16,11 7 160 16,0-6-1920-16,2-1-272 0,2-4-64 0,4 0-15920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20:41:26.22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31088 2479 3679 0,'0'0'320'0,"0"0"-320"16,0 0 0-16,0 0 0 0,10-3 2640 0,-10 3 464 0,0 0 96 0,0 0 0 15,10-4-1248-15,-10 4-256 0,0 0-48 0,10-2-16 16,-10 2-368-16,0 0-80 0,10-7-16 0,-10 7 0 16,0 0-208-16,0 0-64 0,0 0 0 0,0 0 0 15,0 0-96-15,0 0-32 0,0 0 0 0,0 0 0 16,6-6-208-16,-6 6-48 0,0 0-16 0,0 0 0 16,0 0 80-16,0 0 0 0,0 0 16 0,0 0 0 15,0 0 112-15,0 0 32 0,0 0 0 0,0 0 0 16,0 0-144-16,0 0-16 0,0 0-16 0,0 0 0 15,0 0-144-15,-5-11-32 0,5 11 0 0,0 0 0 16,0 0-128-16,0 0-16 0,0 0-16 0,0 0 0 16,0 0-224-16,0 0 176 0,-7-9-176 0,7 9 160 15,0 0-160-15,0 0 128 0,0 0-128 0,0 0 128 16,0 0 32-16,0 0 0 0,0 0 0 0,0 0 0 16,0 0 96-16,0 0 32 0,-7-8 0 0,7 8 0 15,0 0-16-15,0 0 0 0,-11-1 0 0,11 1 0 0,-10 0-32 0,10 0-16 16,-12 0 0-16,1 5 0 0,1-1-80 0,1 1-16 15,0 1 0-15,0 0 0 0,-2 1-128 0,2-1 0 16,0 1 0-16,0 1 128 0,0 1-128 0,0 0 0 16,-3-1 0-16,5-1 0 0,7-7 0 0,-6 12 128 15,-5-1-128-15,6 0 0 0,5-2 160 0,-2 1-160 16,-4-3 192-16,0 4-192 0,-1-2 192 0,1 1-192 16,-1 2 192-16,2 0-192 0,5-12 208 0,-8 10-64 15,0 1-16-15,2 0 0 0,-2 0 0 0,3-2-128 16,2 3 192-16,-1-2-64 0,-1 2-128 0,3 0 0 15,2-1 144-15,0-1-144 0,-3 1 0 0,2 1 144 16,-2 1-144-16,0 0 0 0,2 1 128 0,1-3-128 0,-1 1 0 0,1-1 0 16,0 0 0-16,1 0 160 0,3-1-160 0,0-1 128 15,0 2 0-15,0-3-128 0,-2 0 192 0,4 1-64 16,0-1-128-16,1-1 192 0,0-1-192 0,4 2 192 16,-1-2-192-16,-2 2 192 0,-1 0-192 0,2 0 192 15,3-3-192-15,-1 0 160 0,1-1-160 0,0 1 160 16,-12-5-160-16,15 7 0 0,2-4 144 0,-1 0-144 15,-2 1 128-15,1 0-128 0,-2 2 128 0,0-5-128 16,0 0 128-16,0 2-128 0,-3-1 160 0,2 0-160 16,0-2 128-16,-1 0-128 0,0 1 0 0,1 0 144 15,-1 1-144-15,0-2 0 0,-11 0 144 0,14-2-144 16,-1 1 144-16,0-2-144 0,-1-1 192 0,0 2-192 0,-2 1 192 16,0-2-64-16,1 2 0 0,1-2-128 0,-1-1 192 15,1 1-64-15,-1-3 0 0,-1 2-128 16,0 0 176-16,2 0-176 0,0 0 160 0,0-1-160 0,1-1 160 0,-3-1-160 15,-2 1 160-15,2 0-160 0,2 0 128 0,-4-2-128 16,-4-1 0-16,4 0 0 0,3 0 128 0,-2-1-128 16,-2 1 0-16,0-1 144 0,2-3-144 0,-2 0 0 15,-1 0 0-15,0 0 128 0,2-2-128 0,0 0 0 16,-2 0 0-16,1 2 128 0,-3-1-128 0,0 2 0 16,1 2 0-16,-1-6 0 0,-2 3 0 0,2 0 0 15,0 1 128-15,-1 2-128 0,-3-2 0 0,0 3 0 16,0 9 0-16,-1-10 128 0,-1-3-128 0,0 1 0 15,-2 0 144-15,2 2-144 0,2-1 192 0,-1 0-48 16,-1 0 0-16,-1 1 0 0,2-1-144 0,-2 2-144 0,-4 1 144 0,4 1-208 16,3 7 208-16,-4-11 0 0,-3 1 0 0,1 1 0 15,-1 3 0-15,7 6 0 0,0 0 0 0,0 0 0 16,-19-10 0-16,3 1 0 0,8 2 0 0,8 7 0 16,-6-6 0-16,-2 2 0 0,-4 1 0 0,2 2 0 15,10 1 0-15,-12 0 0 0,-1 0 0 0,1 1 0 16,2 1 0-16,-3-1 0 0,-3-1 0 0,3 1 0 15,1 2 0-15,0-2 0 0,-2 2 0 0,2-1 0 16,2 0 0-16,-2-1 0 0,0-1 0 0,1 1 0 16,-1 2 0-16,2-3 0 0,-2 0 0 0,1 0 0 15,1 0 0-15,1 0 0 0,0 0 0 0,0 0 0 16,-2 0 128-16,2 0-128 0,9 0 0 0,-10 0 0 16,1 0 0-16,1-3 0 0,8 3 0 0,-9-1 0 15,9 1 0-15,-10-3 0 0,1 3 0 0,9 0 0 0,0 0 0 16,0 0 0-16,-10-6 0 0,10 6 0 0,0 0 0 15,0 0 0-15,-8-7 0 0,8 7 0 16,0 0-320-16,-5-6-80 0,5 6-16 0,0 0 0 16,-4-8-1696-16,4 8-320 0,0 0-80 0,0 0-11632 15,0 0-2304-15</inkml:trace>
  <inkml:trace contextRef="#ctx0" brushRef="#br0" timeOffset="1126.26">30975 3162 2751 0,'0'0'128'0,"0"0"16"0,0 0-144 0,0 0 0 0,0 0 0 0,0 0 0 16,0 0 2672-16,-5-8 496 0,0 2 96 0,5 6 32 15,0 0-1824-15,0 0-352 0,-6-4-80 0,6 4-16 16,0 0-272-16,0 0-64 0,-4-7-16 0,4 7 0 15,0 0 64-15,3-7 16 0,-6 0 0 0,3 7 0 16,0 0-64-16,7-8-16 0,-7 8 0 0,0 0 0 16,0 0 160-16,8-6 16 0,-8 6 16 0,0 0 0 15,0 0-96-15,8-7-32 0,-2 1 0 0,-6 6 0 16,0 0 144-16,0 0 16 0,0 0 16 0,0 0 0 16,0 0-208-16,0 0-64 0,8-3 0 0,-8 3 0 15,0 0-80-15,0 0-32 0,0 0 0 0,0 0 0 16,0 0-32-16,0 0-16 0,0 0 0 0,0 0 0 0,0 0-48 0,0 0-16 15,0 0 0-15,0 0 0 0,0 0-128 0,0 0-32 16,0 0 0-16,0 0 0 0,0 0 80 0,0 0 16 16,0 0 0-16,0 0 0 0,0 0 0 0,0 0 0 15,8-7 0-15,-8 7 0 0,0 0-48 0,0 0-16 16,0 0 0-16,0 0 0 0,0 0 0 0,0 0 0 16,0 0 0-16,0 0 0 0,0 0-32 0,0 0 0 15,0 0 0-15,0 0 0 0,0 0-32 0,0 0-16 16,-12 4 0-16,3 0 0 0,9-4-32 0,-9 6-16 15,-2-1 0-15,1 1 0 0,1 1-160 0,9-7 0 16,0 0 0-16,-7 8 0 0,7-8 0 0,-4 11 192 16,-1 0-32-16,-1-2 0 0,-2-3-160 0,-1 4 0 0,0 1 144 15,-1 2-144-15,0 2 240 0,0 0-32 0,-1 4 0 0,-1 0 0 16,1 2 48-16,-2 0 0 0,-3 1 0 0,2 0 0 16,2 2-48-16,-1-5 0 0,0 2 0 0,0 0 0 15,1 1-64-15,0-1-16 0,2 0 0 0,0 0 0 16,-2-1-128-16,0 3 128 0,2-4-128 0,-1 2 128 15,-1 0-128-15,1-2 128 0,0 0-128 0,-2-1 128 16,-1-1-128-16,0 1 128 0,-1-2-128 0,1 1 128 16,-2 0-128-16,2-3 192 0,1 2-192 0,1-3 192 15,0 0-192-15,1 0 128 0,-1-1-128 0,3-1 128 16,2 0-128-16,1-1 0 0,-3-1 0 0,2-1 128 16,1-1-128-16,6-7 0 0,-7 9 0 0,2-3 0 15,0 1 0-15,5-7 0 0,-6 9-176 0,-1-4 176 16,-4-1-224-16,3 1 32 0,8-5 16 0,0 0 0 15,0 0-224-15,0 0-48 0,0 0-16 0,0 0 0 16,0 0-1200-16,0 0-224 0,0 0-48 0,11-6-16 16,-2-1-1600-16,1-2-320 0,3-8-64 15,7 1-12288-15</inkml:trace>
  <inkml:trace contextRef="#ctx0" brushRef="#br0" timeOffset="2171.13">31583 3187 12543 0,'0'0'560'0,"0"0"112"0,0 0-544 0,0 0-128 16,-6-5 0-16,0-2 0 0,-2 2 816 0,8 5 128 16,-5-8 16-16,0 2 16 0,-2-1-16 0,7 7-16 15,-6-4 0-15,-1-2 0 0,0-3 160 0,2 2 48 16,0 0 0-16,5 7 0 0,-4-7-64 0,4 7 0 0,-9-7 0 0,9 7 0 16,-5-8-32-16,0 2-16 0,-3 1 0 15,3-1 0-15,5 6-224 0,0 0-48 0,0 0-16 0,0 0 0 16,-12-2-80-16,12 2-16 0,0 0 0 0,0 0 0 15,-9 0 16-15,9 0 0 0,-11-2 0 0,11 2 0 16,-11 0-80-16,11 0-16 0,0 0 0 0,0 0 0 16,0 0-128-16,0 0-16 0,0 0-16 0,0 0 0 15,-10-2-32-15,10 2 0 0,0 0 0 0,0 0 0 16,0 0-128-16,0 0-16 0,0 0-16 0,0 0 0 16,0 0 32-16,0 0 0 0,0 0 0 0,0 0 0 15,0 0 16-15,0 0 16 0,11 5 0 0,-11-5 0 16,0 0-64-16,9 8-16 0,4-2 0 0,-1 4 0 15,-3-4-64-15,1 4-16 0,3 4 0 0,2-4 0 0,0 2 48 0,2 2 0 16,0-1 0-16,1 3 0 16,1 5-176-16,-2 2 192 0,0 2-192 0,-2 1 192 0,2-1 64 0,-2-1 32 15,-2 2 0-15,0-1 0 0,1-1-32 0,-1-2 0 16,0 1 0-16,-1-2 0 0,0 0 0 0,-2 0 0 16,2 0 0-16,-2 0 0 0,-1 1 0 0,2 1-16 15,0-1 0-15,0-2 0 0,-3-3-48 0,2 1 0 16,4 0 0-16,-1 1 0 0,-2-4-32 0,-1 2-16 15,1-1 0-15,0 0 0 0,4-3 32 0,-1-2 0 16,-3 0 0-16,0 1 0 0,2 1-48 0,-1-2 0 16,-1 0 0-16,0-2 0 0,4-3-128 0,-2 3 160 15,-3-2-160-15,0 2 160 0,0-2-32 0,-3-1-128 16,0 1 192-16,1-1-64 0,-8-6-128 0,6 7 0 0,-6-7 0 0,6 8 128 16,-6-8 32-16,2 7 0 0,-2-7 0 0,0 0 0 15,0 0-160-15,4 8 0 0,-4-8 0 0,5 7 0 16,2-2 0-16,-7-5 0 0,0 0 0 0,9 5 0 15,-9-5 0-15,9 5 0 0,-9-5 0 0,9 4 0 16,-9-4 0-16,9 4 0 0,-9-4 0 0,0 0 0 16,0 0 0-16,8 3 0 0,-8-3 0 0,0 0 0 15,0 0-272-15,0 0 16 0,0 0 0 0,0 0 0 32,0 0-864-32,0 0-160 0,0 0-48 0,0 0 0 0,0 0-1424 15,0 0-272-15,0 0-64 0</inkml:trace>
  <inkml:trace contextRef="#ctx0" brushRef="#br0" timeOffset="4236.38">31347 2656 3679 0,'0'0'320'0,"0"0"-320"0,0 0 0 0,0 0 0 16,0 0 2432-16,0 0 400 0,0 0 96 0,0 0 16 16,0 0-1776-16,1-9-336 0,-4-1-80 0,3 2-16 15,0 8-176-15,0 0-48 0,0 0 0 0,4-9 0 16,-4 9 544-16,0 0 96 0,5-7 32 0,-5 7 0 16,0 0-112-16,6-6-32 0,-6 6 0 0,0 0 0 15,0 0 176-15,0 0 48 0,0 0 0 0,0 0 0 16,0 0-224-16,0 0-32 0,0 0-16 0,0 0 0 15,0 0-288-15,-10 4-48 0,0 1-16 0,1 1 0 16,2-2-48-16,-2 3-16 0,-1-1 0 0,1 2 0 16,0 0-64-16,1 2-32 0,-1 2 0 0,0 0 0 15,-2 1-96-15,-1 0 0 0,-2 0-16 0,1 1 0 16,0 1-112-16,0-1 0 0,-1-1-16 0,-1 0 0 0,1 1-112 0,-2 1-128 16,1-2 176-16,0-1-176 0,1-1 128 0,1 0-128 15,0-1 0-15,1-1 0 0,0 3 0 0,2-6 0 16,2 2 0-16,0-1 0 15,2-2-512-15,-2 2-224 0,-1-4-32 0,9-3-16 16,0 0-2096-16,0 0-400 0,0 0-96 0,0 0-11376 16</inkml:trace>
  <inkml:trace contextRef="#ctx0" brushRef="#br0" timeOffset="4581">31013 2595 11967 0,'0'0'1072'0,"0"0"-864"0,0 0-208 0,0 0 0 16,0 0 3168-16,0 0 592 0,0 0 112 0,0 0 32 15,0 0-1760-15,1 13-352 0,-1-3-64 0,4 1 0 16,4-6-688-16,2 3-128 0,1-2-16 0,0 5-16 16,2 2-272-16,1 0-48 0,-3 1-16 0,2 1 0 15,0 0 48-15,-1 1 16 0,-1-2 0 0,2 2 0 16,0 0-128-16,-3-2-32 0,-2-1 0 0,2 1 0 16,2 1-208-16,-2-1-48 0,1-4-16 0,-1 1 0 0,1-2-176 0,-2 0 0 15,-1 0 144-15,2-1-144 0,1-1 0 16,0-1-160-16,1-2 16 0,0 2-12208 15,1-4-2432-15</inkml:trace>
  <inkml:trace contextRef="#ctx0" brushRef="#br0" timeOffset="16372.35">30760 1462 6447 0,'0'0'272'0,"0"0"80"0,0 0-352 0,0 0 0 16,0 0 0-16,0 0 0 0,0 0 848 0,0 0 112 16,0 0 0-16,0 0 16 0,5-6 352 0,-5 6 64 15,0 0 16-15,5-7 0 0,-5 7-96 0,0 0-16 16,0 0 0-16,0 0 0 0,0 0-96 0,0 0-32 16,0 0 0-16,0 0 0 0,6-7-208 0,-6 7-32 15,0 0-16-15,0 0 0 0,0 0-48 0,0 0-16 16,0 0 0-16,0 0 0 0,0 0-240 0,0 0-48 15,0 0-16-15,0 0 0 0,0 0-96 0,0 0-32 16,0 0 0-16,0 0 0 0,-2 15-64 0,1-2-16 0,-2-1 0 0,3-2 0 16,2 0-80-16,-2 5-32 0,-2 3 0 0,2-1 0 15,0-3-32-15,0 3-16 0,-2 3 0 0,0 1 0 16,2 0-48-16,-1-1 0 0,0 3 0 0,-2-4 0 16,1 5-128-16,-1-6 0 0,2 1 0 0,-1 0 0 15,0-1 128-15,-1-1-128 0,1-1 0 0,-1 0 128 16,-1 0-128-16,1 0 0 0,1-3 0 0,1 1 0 31,-2-1-480-31,2 0-80 0,-1 0-16 0,1-2 0 0,1-11-416 0,0 10-96 0,0-10 0 16,0 0-16-16,0 0-2160 0,0 0-416 0</inkml:trace>
  <inkml:trace contextRef="#ctx0" brushRef="#br0" timeOffset="16757.09">30774 1719 5519 0,'0'0'496'0,"0"0"-496"16,0 0 0-16,0 0 0 0,0 0 3328 0,0 0 560 16,0 0 112-16,0 0 32 0,0 0-1680 0,0 0-336 15,0 0-64-15,0 0-16 0,0 0-400 0,0 0-64 0,0 0-32 0,0 0 0 16,0 0-544-16,13 0-128 0,-2-5 0 0,0 2-16 16,1 3-208-16,-1-1-32 0,-1-3-16 0,2 1 0 15,2 1-368-15,0 0-128 0,-2 2 0 0,0 0 144 16,-2-1-144-16,-10 1 0 0,0 0 144 0,11 1-144 15,-11-1 0-15,13 0-240 0,-13 0 48 0,12 0 0 16,-1 0-576-16,1-2-96 0,0-1-32 16,-2 3 0-16,-10 0-576 15,12-2-112-15,1-2-16 0,-1 1-7248 0,-12 3-1456 0</inkml:trace>
  <inkml:trace contextRef="#ctx0" brushRef="#br0" timeOffset="17168.18">31098 1439 15135 0,'0'0'672'0,"0"0"144"0,0 0-656 0,0 0-160 16,0 0 0-16,0 0 0 0,0 0 1024 0,0 0 160 0,0 0 32 0,0 0 16 15,0 0-80-15,0 0-32 0,5 10 0 0,-5-10 0 16,0 0-288-16,5 9-48 0,-5-9-16 0,1 13 0 16,-1 2-16-16,0-6-16 0,0-9 0 0,-1 14 0 15,-2 2-128-15,2-2-32 0,-2-1 0 0,2 3 0 16,0 3-192-16,0 2-32 0,1 0-16 0,0 2 0 15,0 3-336-15,0-1 144 0,-2-1-144 0,1 3 0 16,0-3 128-16,-2-1-128 0,-2 0 0 0,4 1 0 16,-2-1 0-16,-2 0 0 0,-4-1 0 0,5-3 0 15,4-2-144-15,-2-1-48 0,-2-2 0 0,2-1 0 16,2-2-160-16,1-2-32 0,-1-9-16 0,0 0 0 16,0 0-2256-16,0 0-448 0</inkml:trace>
  <inkml:trace contextRef="#ctx0" brushRef="#br0" timeOffset="17715.55">31478 1385 14911 0,'-15'0'656'0,"15"0"144"0,0 0-640 0,0 0-160 0,0 0 0 0,7-6 0 15,1-1 1200-15,-8 7 208 0,0 0 32 0,0 0 16 16,0 0-176-16,-1-9-48 0,1 9 0 0,0 0 0 16,-8-4-176-16,8 4-32 0,0 0-16 0,0 0 0 15,0 0-336-15,0 0-64 0,-9 0-16 0,9 0 0 16,-7 8-192-16,0-2-32 0,-2 0-16 0,1 1 0 16,0 3-128-16,0 1-32 0,-2 1 0 0,1 2 0 15,1 2 128-15,0 0 0 0,-3 5 16 0,2-3 0 16,3 0 0-16,-3 3 0 0,0 5 0 0,-1 0 0 0,1-3-48 0,1 4-16 15,1 0 0-15,0 0 0 0,1 1-144 0,0-1-128 16,2-5 192-16,2 0-192 0,1-2 144 0,1-3-144 16,-2-1 0-16,5-1 144 0,1 2-144 0,0-3 160 15,-2 2-160-15,4-3 160 0,0-2-160 0,1 2 0 16,-2-6 0-16,1 4 128 0,2-1-128 0,0 1 0 16,-2-1 0-16,4-3 0 0,1 2-176 0,1-1-64 15,-2-1-16-15,2-1 0 16,14 0-1232-16,-14-4 672 0,1-2 0 15,1 1-1568-15,-14-1-320 0,0 0-64 0,11-1-9008 0</inkml:trace>
  <inkml:trace contextRef="#ctx0" brushRef="#br0" timeOffset="18202.96">31576 1551 10127 0,'0'0'448'0,"0"0"96"16,0 0-544-16,0 0 0 0,0 0 0 0,0 0 0 15,0 0 3584-15,0 0 592 0,0 0 128 0,0 0 32 0,0 0-2928 0,0 0-576 16,4 11-112-16,-1 0-16 0,-1 1-256 0,1 1-32 16,-2-2-16-16,2 1 0 0,-1-1 112 0,0 2 32 15,-2-2 0-15,4 2 0 0,-2-1 112 0,2-3 32 16,-1 0 0-16,1 2 0 0,-2-2-304 0,3-1-48 16,3-2-16-16,-8-6 0 0,9 7-160 0,0-2-32 15,-9-5-128-15,11 3 192 0,-2-1 0 0,-9-2 0 16,10 1 0-16,-10-1 0 0,12-2 112 0,-3-2 16 15,-9 4 0-15,9-7 0 0,-1 0-32 0,0 0 0 16,-8 7 0-16,8-10 0 0,-2-3-48 0,1 2-16 16,-1 2 0-16,1-1 0 0,-2-3-96 0,0 0 0 15,2-4-128-15,-2 4 192 0,-1 0-192 0,0-2 0 0,1 2 128 0,0 1-128 16,-1 2 0-16,0 0 0 0,0-2 0 0,0 4-160 31,-4 8-304-31,4-10-64 0,-1 2-16 0,-3 8 0 16,0 0-608-16,7-7-128 0,-1-1-32 0,-6 8 0 15,0 0-2224-15,0 0-448 0</inkml:trace>
  <inkml:trace contextRef="#ctx0" brushRef="#br0" timeOffset="18579.32">31719 1737 11967 0,'0'0'528'0,"0"0"112"0,0 0-512 0,0 0-128 15,0 0 0-15,-5 11 0 0,5-11 3264 0,-2 10 608 16,2-10 128-16,0 10 32 0,0 1-2352 0,0 1-464 16,0-3-80-16,1 1-32 0,3 1-560 0,-2-1-112 15,-2 0-32-15,2 1 0 0,0-1-208 0,0 1-64 16,-2 0 0-16,1 0 0 0,0-2-128 0,1 0 160 16,-2-9-160-16,2 13 160 0,1-2-160 0,-1-1 0 0,1 0 0 0,-2 0 128 15,-1-10-128-15,0 0-272 0,4 10 64 0,-4-10 16 31,3 10-1648-31,-3-10-320 0,0 0-64 0</inkml:trace>
  <inkml:trace contextRef="#ctx0" brushRef="#br0" timeOffset="19074.1">31796 1333 6447 0,'0'0'576'0,"0"0"-576"15,0 0 0-15,0 0 0 0,0 0 2512 0,0 0 400 16,0 0 80-16,0 0 16 0,0 0-1104 0,0 0-224 16,7 8-32-16,-7-8-16 0,0 0-64 0,6 9-16 15,2 4 0-15,-1-5 0 0,-2 1-624 0,3 0-128 16,2-1-32-16,1 1 0 0,-4 0-256 0,4 2-48 16,1-1-16-16,-1 3 0 0,-2 0-256 0,1 4-64 0,-3-3-128 0,3 5 192 15,0-1-192-15,-2-1 128 0,-3-2-128 0,2 4 0 16,-1 2 128-16,-1-2-128 0,0 2 0 0,-1 1 144 15,0 2-144-15,-1-4 160 0,-2 3-160 0,3-3 160 16,-1 0-160-16,1 0 160 0,1-1-160 0,-4-1 160 16,-3 1 32-16,3-2 16 0,4-2 0 0,-1 0 0 15,-3-2-80-15,3 0-128 0,3 0 176 0,-1 0-176 16,-4 1 144-16,-4 0-144 0,0 1 0 0,0-2 144 16,4-1-144-16,-5-1 192 0,-6 1-192 0,4-2 192 15,1 0-192-15,-3-1 160 0,-2 1-160 0,-3-1 160 16,-1-2-1504-16,-1 1-320 0,-3-3-48 15</inkml:trace>
  <inkml:trace contextRef="#ctx0" brushRef="#br0" timeOffset="32113.64">30833 3776 911 0,'0'0'0'0,"0"0"0"0,0 0 0 0,-5 8 0 0,5-8 1056 0,0 0 128 16,-9 5 32-16,9-5 0 0,-7 7 128 0,7-7 48 16,0 0 0-16,-6 6 0 0,6-6 16 0,0 0 0 15,0 0 0-15,0 0 0 0,0 0-192 0,-10 4-48 16,1 0 0-16,9-4 0 0,0 0-336 0,-8 3-64 16,8-3 0-16,-9 2-16 0,9-2-304 0,-9 2-64 15,9-2-16-15,-9 2 0 0,9-2-240 0,-9 3-128 16,9-3 128-16,-9 2-128 0,0 1 304 0,9-3-16 15,-9 1 0-15,-1 1 0 0,1 0 288 0,2-2 48 16,-3 0 16-16,1 2 0 0,0-1-64 0,0-1 0 16,-1 0 0-16,-1 0 0 0,2 0-112 0,-1-1-16 15,-1-1-16-15,1-2 0 0,-2 3-112 0,2 0 0 16,-3-2-16-16,-1 2 0 0,1-1-48 0,0 1 0 0,-1 0 0 16,0 0 0-16,1-1-32 0,-2 1-16 0,-2 0 0 0,2 1 0 15,0 1 16-15,0 0 0 0,-3 1 0 0,1 0 0 16,-2 1-80-16,2-1-16 0,2 1 0 0,0 0 0 15,1-1 0-15,0-2-128 0,-1 0 192 0,2 2-64 16,3-2 128-16,-2 1 0 0,0-1 16 0,1 1 0 16,-1-1-16-16,0 0 0 0,1-2 0 0,0 0 0 15,1 0-80-15,-1-1-32 0,1-1 0 0,-1 1 0 16,2 2-144-16,-1 0 192 0,-1-2-192 0,1 2 192 16,0 0-192-16,-1-1 0 0,1 1 144 0,-1 1-144 15,1 0 0-15,1 1 0 0,0 2 0 0,-1 0 0 16,0-1 0-16,1-1 0 0,0-1 0 0,9 0 0 15,0 0 0-15,-9 4 0 0,1-1 0 0,8-3 0 16,0 0 0-16,0 0 0 0,-11 3 0 0,11-3 0 0,0 0 0 0,0 0 0 16,0 0 0-16,0 0 128 0,0 0-128 0,0 0 192 15,0 0-64-15,0 0 0 0,0 0 0 0,0 0 0 16,-5 9 0-16,5-9 0 0,-5 8-128 0,5-8 0 16,0 0 0-16,-4 9 0 0,4-9 0 0,0 0 192 15,0 0-64-15,0 10 0 0,0-10-128 0,1 11 192 16,-1-11-64-16,0 0 0 0,3 11-128 0,-3-11 176 15,0 0-176-15,0 0 192 0,4 9-64 0,-4-9-128 16,0 0 192-16,-1 11-64 0,1-1 48 0,0-10 0 16,3 9 0-16,-3-9 0 0,-1 11-176 0,1-11 0 15,0 10 0-15,0-10 0 0,0 13 0 0,0-2 0 16,0-11 176-16,3 11-176 0,-2 0 192 0,2-1-64 16,-3-10-128-16,2 15 192 0,1-4-64 0,-1 4 0 0,-2-1-128 0,2 0 192 15,-1 1-192-15,0 0 0 0,-1 2 0 0,3 0 0 16,1 3 0-16,-1-5 0 0,-1 0 0 0,1-1 0 15,-1 1 176-15,1-1-176 0,-2-1 192 0,2 0-192 16,1-1 208-16,0 1-64 0,-2 0-16 0,2 0 0 16,0-2-128-16,-1 1 160 0,-1 0-160 0,0 0 160 15,-4 1-160-15,1 2 128 0,0-2-128 0,-1 0 128 16,1 0-384-16,-1 1-64 0,-2-3-32 0,-2 5 0 16,0-6 624-16,1 2 128 0,2-2 32 0,-1 1 0 15,0-5-304-15,4-6-128 0,-5 10 0 0,5-10 128 16,-3 10-128-16,1-2 192 0,-2 1-192 0,4-9 192 15,0 0-192-15,-4 6 0 0,4-6 0 0,-5 8 0 0,5-8 0 16,0 0 128-16,0 0-128 0,-7 8 128 0,7-8-128 16,0 0 192-16,0 0-192 0,0 0 192 0,-6 9-192 0,6-9 0 15,-3 9 0-15,3-9 0 0,0 0 0 0,0 0 0 16,-4 8 0-16,4-8 128 0,0 0-128 0,-2 11 128 16,2-11-128-16,0 0 128 0,0 10-128 0,0-10 0 15,0 0 0-15,0 0-176 0,0 10 176 0,0-10 0 16,0 0 0-16,0 0 0 0,0 0 0 0,0 0 0 15,6 11 0-15,-6-11 0 0,0 0 0 0,0 0 0 16,11 8 128-16,-4-2-128 0,-7-6 0 0,0 0 128 16,0 0-128-16,11 7 0 0,-11-7 0 0,0 0 0 15,12 5 0-15,-2-4 0 0,-10-1 0 0,12 2 0 16,-12-2 0-16,0 0 0 0,14 0 0 0,-2 0 0 16,-12 0 0-16,14 0 0 0,0-2 0 0,-1 2 0 0,1 0 0 0,-1 0 0 15,1-1 0-15,0-3 144 0,1 1-144 0,-1 3 160 16,0-2-160-16,3 2 128 0,3 0-128 0,-2-1 128 15,-2-3-128-15,3 2 0 0,2 1 0 0,0 2 0 16,-2-1 0-16,2 2 0 0,4 0 0 0,-3-2 0 16,-3-1 0-16,-3-2 0 0,1 1 128 0,2-1-128 15,0 2 0-15,1 0 0 0,-1-1 0 0,2 0 0 16,1-1 0-16,-1 3 0 0,0-3 0 0,-1 1 128 16,-1-2-128-16,1 0 0 0,-1 0 0 0,1 1 0 15,-1 0 0-15,2 0 0 0,1 0 0 0,2 1 0 16,-2-4 0-16,4 1 0 0,3 0 0 0,-2 2 0 15,-1 0 0-15,-2 1 0 0,-2 1 0 0,0-3 0 16,3 1 0-16,0 2 0 0,-5 0 0 0,3 0 0 0,-1-1 0 0,-3 1 0 16,-2 1 128-16,0 0-128 15,0 1 0-15,-1-1 0 0,-1-1 0 0,0 0 0 0,-1 1 0 0,1 0 0 16,-2 0 0-16,-2-2 0 0,1 1 0 0,1 1 0 16,3-3 0-16,-2 1 0 0,0 0 0 0,2-1 0 15,1 0 0-15,0 0 0 0,-1 1 0 0,1 0 0 16,-2 0 128-16,3 1-128 0,2-2 0 0,-4 3 0 15,-7-3 0-15,4 2 0 0,5 1 0 0,-2 0 0 16,-3 1 0-16,1-1 0 0,4-1 0 0,-2 0 0 16,-3-1 0-16,1 1 0 0,2 0 0 0,0-1 0 15,-2 1 0-15,0 0 0 0,-1 0 0 0,0-1 0 16,0 2 0-16,0-1 0 0,0 0 0 0,-1-1 0 16,0 0 0-16,0 0 0 0,-2 0 0 0,-10 2 0 0,13 0 0 15,0-1 0-15,-1-1 0 0,-2 2 0 16,1 0 0-16,-1 0 0 0,-1-1 0 0,0 1 0 0,-9 0 0 0,12 0 128 15,-1 0-128-15,-1 1 0 0,-10-1 0 0,13 0 0 16,0 2 0-16,1-1 0 0,5 1 0 0,-5 0 0 16,-2 0 0-16,1 0 0 0,1-1 0 0,-1 2 0 15,-2-3 0-15,2 1 0 0,2 1 0 0,0 0 0 16,-2-2 0-16,0 1 0 0,0 2 0 0,0-1 0 16,1 1 0-16,-2-2 192 0,-2 2-192 0,-10-3 192 15,13-1-192-15,-1 1 0 0,-1 0-160 0,-1 1 160 16,-10-1 0-16,12 2 0 0,-12-2 208 0,11 0-64 15,0 0-16-15,-2 0 0 0,-9 0 0 0,10 0 0 16,-10 0-128-16,11 0 0 0,-2 0 0 0,-9 0 128 16,10-2-128-16,-10 2 0 0,11 0 0 0,-11 0 128 15,10 2-128-15,-10-2 0 0,11 0 0 0,-11 0 0 16,10 0 0-16,-10 0 0 0,0 0 0 0,12 2 0 0,-12-2 0 0,10 2 0 16,-10-2 0-16,0 0 0 0,11 0 0 0,-11 0 0 15,10 3 128-15,-10-3-128 0,11 1 0 0,-11-1 0 16,10 5 0-16,-10-5 0 0,0 0 0 0,12 2 0 15,-1-1 0-15,-11-1 0 0,11 3 0 0,-2-1 0 16,-9-2 0-16,10 3 0 0,-10-3 0 0,0 0 0 16,0 0 0-16,11 0 0 0,-11 0 0 0,10 3 0 15,-10-3 0-15,0 0 0 0,9 0 0 0,-9 0 0 16,0 0 128-16,0 0-128 0,0 0 0 0,10 1 0 16,-10-1 0-16,0 0 0 0,0 0 0 0,0 0 0 15,0 0 0-15,0 0 128 0,0 0-128 0,0 0 0 0,0 0 144 0,0 0-144 16,0 0 0-16,0 0 128 0,0 0-128 0,7-7 0 15,-7 7 160-15,6-8-32 0,-3-2-128 0,0 2 192 16,0 0-48-16,-1-1-16 0,0 1 0 0,0-3 0 16,1-2 0-16,1-2-128 0,-2 1 192 0,1-2-64 15,-2-1-128-15,1-1 0 0,-2-3 144 0,1-1-144 16,0 4 0-16,0-4 128 0,-1 1-128 0,0-1 0 16,2 2 0-16,0-1 0 0,2-3 0 0,-1 1 128 15,-2 1-128-15,-1 1 0 0,-1-1 0 0,1 1 0 16,3-1 0-16,0 3 0 0,3-1 0 0,0 2 0 15,2 1 0-15,-4 0 0 0,-4 0 0 0,0 3-128 16,3 1 128-16,-3 1 0 0,-2-1 0 0,1 1-128 16,1 0 128-16,0 2-128 0,0-2 128 0,1 3-128 0,1 1 128 15,-2 8 0-15,2-9-144 0,1 1 144 0,-3 8 0 0,2-9 0 16,2 1 0-16,-4 8 0 0,3-6-144 0,-3 6 144 16,0 0 0-16,0 0 0 0,0 0 0 0,0 0-128 15,1-8 128-15,-1 8 0 0,0 0 0 0,0 0 0 16,-2-8 0-16,2 8 0 0,0 0 0 0,0 0 0 15,-7-4 0-15,7 4 0 0,0 0 0 0,0 0-128 16,-8-4 128-16,8 4 0 0,0 0 0 0,0 0 0 16,-10-2 0-16,10 2 0 0,0 0 0 0,0 0 0 15,0 0 0-15,-7-4 0 0,1 1 0 0,6 3 0 16,0 0 0-16,0 0 0 0,-7-6 0 0,7 6 0 16,-6-8 0-16,6 8 0 0,0 0 0 0,0 0 0 15,0 0 0-15,0 0 0 0,-6-7 0 0,6 7 0 16,0 0 0-16,0 0 0 0,-6-5 0 0,6 5 0 15,-10-1 0-15,10 1 0 0,0 0 0 0,-12 0 0 0,0-1 0 0,0 1 0 16,1 1 0-16,0 0 0 0,2 2 0 0,-1-3 0 16,-1 1 0-16,1-1 0 0,-1 0 0 0,1 1 0 15,-1 1 0-15,1-1 0 0,1-1 0 0,0 3 0 16,-2-1 0-16,2-1 0 0,9-1 0 0,-9 0 0 16,-1 0 0-16,1 0 0 0,-2 0 0 0,2 2 0 15,9-2 0-15,-12 1 0 0,2-1 0 0,-1 1 0 16,1 1 0-16,-2-2 0 0,-1 0 0 0,-1 1 0 15,0 0 0-15,-2 1 0 0,-2-2 0 0,-2 2 0 16,-1-2 0-16,2 0 0 0,-1 0 0 0,1 0 0 16,-2 3 0-16,2 1 0 0,2-4 0 0,-1 1 0 15,-1 0 0-15,0 3 0 0,1-4 0 0,4 3 0 0,1 1 0 0,0-4 0 16,-2 1 0-16,2 0 0 0,0 1 0 0,0 0 0 16,-1 1 0-16,0-1 0 0,1 0 0 0,0 0 0 15,0 0 0-15,-1-1 0 0,0 2 0 0,0-3 0 16,-1 0 0-16,1 0 0 0,-2 2 0 0,1-2 0 15,-1 0 0-15,1 0 0 0,-1 2 0 0,2-2 0 16,-1-2 0-16,0 2 0 0,-2-2 0 0,1 2 0 16,2 0 0-16,2 0 0 0,0 0 0 0,-1 0 0 15,-3 0 0-15,1 2 0 0,-1 0 0 0,-1 0 0 16,-2 1 0-16,2 1 0 0,4 0 0 0,-2-2 0 16,-2-1 0-16,4 2 0 0,3 0 0 0,0-1 0 15,-2 0 0-15,0 0 0 0,2 0 0 0,-1-1 0 16,-1-1 0-16,1 0 0 0,0 1 0 0,0 2 0 15,-2-3 0-15,-1 0 0 0,1 0 0 0,0 0 0 0,0-3 0 0,-1 3 0 16,0-1 0-16,-1 1 0 0,0-1 0 0,0 2 0 16,0 0 0-16,-2 2 0 0,-3-3 0 0,3 1 0 15,3-1 0-15,1 0 0 0,-1 0 0 0,1 1 0 16,1 1 0-16,0 0 0 0,-2-2 0 0,1 0 0 16,1 0 0-16,1 0 0 0,1-2 0 0,0 0 0 15,-1 1 0-15,3 0 0 0,8 1 0 0,-9-3 0 16,0 1 0-16,3-1 0 0,6 3 0 0,0 0 0 15,-10-3-256-15,10 3 16 0,0 0 0 0,0 0 0 16,-10-2-1136-16,10 2-224 0,0 0-64 16,0 0-11600-16,0 0-2336 0</inkml:trace>
  <inkml:trace contextRef="#ctx0" brushRef="#br0" timeOffset="40040.6">30181 4995 12959 0,'0'0'576'0,"0"0"112"0,0 0-560 0,0 0-128 15,0 0 0-15,0 0 0 0,0 0 1216 0,0 0 224 16,0 0 32-16,0 0 16 0,0 0 16 0,0 0 0 16,0 0 0-16,0 0 0 0,0 0-432 0,0 0-96 15,0 0-16-15,0 0 0 0,0 0-144 0,-3 11-48 16,3-11 0-16,-2 13 0 0,1-3-112 0,-1 2-16 16,1-2-16-16,1 2 0 0,0 0-192 0,0-1-48 15,0-11 0-15,-1 19 0 0,1-1 16 0,-2 3 0 16,0 2 0-16,-1 2 0 0,1 1-208 0,-1 3-32 15,-1 2-16-15,-1 0 0 0,-2 1-144 0,2-2 160 16,0-2-160-16,0 0 160 0,-1-2-160 0,1-1 0 16,0-2 144-16,-2-1-144 0,1-2 0 0,1-1 0 15,-1-3 0-15,3-2 128 0,-3 1-288 0,1-2-48 0,1-3-16 16,0-1 0 0,4-9-1888-16,0 0-368 0,-2 12-80 0,2-12-10528 0</inkml:trace>
  <inkml:trace contextRef="#ctx0" brushRef="#br0" timeOffset="40401.98">30098 5364 12895 0,'0'0'576'0,"0"0"112"0,0 0-560 0,0 0-128 16,-10 3 0-16,10-3 0 0,0 0 3280 0,0 0 624 16,0 0 128-16,0 0 32 0,0 0-2320 0,0 0-464 15,0 0-80-15,0 0-32 0,10 6-528 0,-10-6-96 16,13 0-32-16,0 0 0 0,0 0 0 0,0 0 0 15,1-5 0-15,3 1 0 0,0 0-128 0,0-1-16 16,-1-2-16-16,2 4 0 0,0 0-224 0,-1 0-128 16,-1 2 160-16,-2-3-160 0,-1-2 0 0,-1 2 0 15,-3 0-128-15,-9 4 128 16,9-4-1008-16,-9 4-80 0,0 0-32 0,10-3-9056 16,-10 3-1824-16</inkml:trace>
  <inkml:trace contextRef="#ctx0" brushRef="#br0" timeOffset="40731.08">30524 4994 17727 0,'0'0'784'0,"0"0"176"0,0 0-768 0,0 0-192 0,9-7 0 0,0 3 0 16,-9 4 768-16,12-1 128 0,-12 1 32 0,0 0 0 15,9-4 208-15,-9 4 32 0,0 0 16 0,0 0 0 0,0 0-224 0,3 11-32 16,-5-1-16-16,0 3 0 0,-2 0 128 0,-1 3 32 16,-2 5 0-16,-1-2 0 0,0 3-320 0,1 4-64 15,-1 3-16-15,-3 2 0 0,1 1-144 0,1 0-16 16,0 2-16-16,1-3 0 0,-1 2-224 0,4 0-32 16,2-5-16-16,-1 0 0 0,-1-2-224 0,0-1 0 15,1-3 0-15,2-3 0 0,2-2 0 0,-1 0 0 16,-7 0 0-16,4-1 0 15,4-2-1024-15,-2 0-128 0,-6-2-48 0,3-1 0 16,2-1-1808-16,3-10-352 0,0 0-80 0,-4 14-16 0</inkml:trace>
  <inkml:trace contextRef="#ctx0" brushRef="#br0" timeOffset="41337.53">30989 4890 8287 0,'0'0'736'0,"0"0"-592"16,0 0-144-16,0 0 0 0,0 0 1712 0,0 0 304 15,0 0 64-15,0 0 16 0,0 0-1264 0,0 0-240 16,0 0-48-16,0 0-16 0,0 0 240 0,0 0 64 16,0 0 0-16,0 0 0 0,-6 6 128 0,-2 1 48 15,-1-1 0-15,0 2 0 0,1 2 16 0,1 2 0 16,1 2 0-16,-1 2 0 0,0-3-496 0,-3 4-80 16,0 3-32-16,-2-2 0 0,-2 1 0 0,1 4 0 0,1 1 0 0,-1 4 0 15,-4-1-112-15,3 4-32 0,2 2 0 16,-1 2 0-16,-1-1-48 0,1 1-16 0,1 0 0 0,-1 1 0 15,0-4 128-15,2 0 32 0,4-2 0 0,0-2 0 16,2-4 208-16,1-1 64 0,0-2 0 0,3 0 0 16,2 0-272-16,3-2-48 0,0-6-16 0,1 2 0 15,0 0-304-15,3-3 160 0,4 0-160 0,0 1 128 16,-1-3-128-16,2 1 0 0,3-2 0 0,0-1 0 16,-1 1 0-16,5-1-224 0,2-1 80 0,0-1 16 15,-1-4-384-15,-1 1-64 16,-1-2 0-16,-1 4-16 0,1-1-1520 15,-2 1-288-15,0 1-64 0,1-4-6432 0,-1-3-1296 0</inkml:trace>
  <inkml:trace contextRef="#ctx0" brushRef="#br0" timeOffset="42008.08">31117 5110 5519 0,'0'0'496'16,"0"0"-496"-16,0 0 0 0,0 0 0 16,0 0 2704-16,0 0 448 0,0 0 96 0,0 0 16 0,0 0-1392 0,0 0-272 15,0 0-48-15,0 0-16 0,0 0-64 16,0 0 0-16,-4 9-16 0,4-9 0 0,0 0-368 0,-1 12-80 16,-2-1-16-16,3-11 0 0,2 12-208 0,0-1-32 15,0-1-16-15,0 0 0 0,2 2-272 0,1-1-48 16,0-2-16-16,1 2 0 0,-2 5-208 0,1-2-32 15,0 0-16-15,0-3 0 0,-1 0-16 0,1-1-128 16,1-1 192-16,-1 2-64 0,1-4-128 0,0 4 128 16,-3-3-128-16,-3-8 128 0,7 6-128 0,-7-6 192 15,0 0-192-15,9 7 192 0,-9-7 112 0,9 4 16 16,-9-4 16-16,0 0 0 0,9-6 0 0,-1 1 0 16,0-3 0-16,-2 1 0 0,0-3-48 0,-1 3-16 15,0-5 0-15,0 0 0 0,-1-1-128 0,1 0-16 0,1 0-128 16,-1-3 192-16,0-2-192 0,0 0 144 0,-1 1-144 0,0 3 128 15,0-2-128-15,-1 3-192 0,-2 0 32 0,2 1 16 32,-1 3-448-32,-2 9-96 0,3-10-16 0,-3 10 0 15,0 0-1552-15,0 0-320 0,0 0-64 0,0 0-11680 0</inkml:trace>
  <inkml:trace contextRef="#ctx0" brushRef="#br0" timeOffset="42422.59">31244 5386 9215 0,'0'0'816'0,"0"0"-656"16,0 0-160-16,0 0 0 0,0 0 3184 0,0 0 592 16,0 0 128-16,0 0 32 0,0 0-1504 0,0 0-288 15,-4 11-64-15,4-11-16 0,0 0-816 0,0 0-160 16,-4 13-48-16,2-2 0 0,2 0-400 0,0-1-64 0,0 2-32 0,0 1 0 15,0 0-288-15,2 3-48 0,-2-2-16 0,1 3 0 16,0-3-192-16,-1 1 0 0,0-1 128 0,3 0-128 16,0 1 0-16,-1-1 0 0,2-1 0 0,0-1 0 15,0-2-160-15,0 1-128 0,-4-11-32 0,5 13 0 32,2-5-816-32,-1-1-160 0,-6-7-48 0,8 8-8576 0,-8-8-1728 0</inkml:trace>
  <inkml:trace contextRef="#ctx0" brushRef="#br0" timeOffset="43910.5">31592 5033 12383 0,'0'0'544'0,"0"0"112"0,0 0-528 0,0 0-128 16,0 0 0-16,0 0 0 0,0 0 1568 0,0 0 288 16,0 0 48-16,0 0 16 0,0 0-320 0,0 0-48 15,0 0-16-15,0 0 0 0,0 0-320 0,0 0-80 16,0 0-16-16,0 0 0 0,0 0-496 0,0 0-112 16,0 0 0-16,0 0-16 0,9 8-304 0,-4 2-64 15,-1 3-128-15,1 3 192 0,-1 2-192 0,0 3 176 16,-3 5-176-16,2 1 160 0,-1 2-160 0,1 0 160 15,0 2-160-15,-2 2 160 0,0-1-32 0,2 2-128 16,-2-1 192-16,2-1-64 0,1-4-128 0,-2-2 0 0,2-1 144 0,-1-3-144 16,-2 0 0-16,0 0 128 0,1-4-128 0,2-1 0 15,-2-1 0-15,1-2 0 0,-3 1 0 0,1-2 128 32,2-3-560-32,-3-10-96 0,0 12-32 0</inkml:trace>
  <inkml:trace contextRef="#ctx0" brushRef="#br0" timeOffset="45958.45">32202 5199 4607 0,'0'0'400'0,"0"0"-400"0,0 0 0 16,0 0 0-16,0 0 2480 0,0 0 400 0,0 0 96 0,0 0 16 16,0 0-1152-16,0 0-240 0,0 0-32 0,0 0-16 15,0 0-272-15,0 0-48 0,0 0-16 0,0 0 0 16,0 0-256-16,0 0-48 0,0 0-16 0,-4 13 0 15,-4-2-224-15,0 1-48 0,2-3-16 0,-3 4 0 16,-2-2-192-16,-1 3-32 0,1 0-16 0,-1 3 0 16,0 3-128-16,1-1-32 0,-1 2 0 0,-1 0 0 15,-3-1-208-15,4 2 0 0,3-3 128 0,-1 2-128 16,-5-1 0-16,1 1 0 0,-3 1 0 0,2-3 0 16,-2 0-480-16,1-4-32 0,3 0-16 15,0-1 0-15,1-2-16 0,2-2 0 0,1-2 0 0,-1-2 0 16,3 1-1024-16,7-7-208 0,0 0-32 0</inkml:trace>
  <inkml:trace contextRef="#ctx0" brushRef="#br0" timeOffset="46323.74">31901 5214 16575 0,'0'0'1472'0,"0"0"-1168"0,0 0-304 15,0 0 0-15,0 0 2320 0,0 0 416 0,0 0 80 0,0 0 0 16,0 0-1152-16,0 9-224 0,2 3-48 0,3 0-16 15,2-1-608-15,0 3-112 0,-1 1-16 0,2-2-16 16,1 3-176-16,3-1-48 0,1 1 0 0,0 0 0 16,2 2-80-16,2-2 0 0,0-2-16 0,2 2 0 15,0-1-48-15,-1 1-16 0,-3-2 0 0,0-1 0 16,1 2-240-16,0-2 128 0,-2 0-128 0,-1 0 0 16,-1 1 128-16,0-2-128 0,-3-2 0 0,-3 1 0 15,-2-2-256-15,1-1-160 16,0 1-32-16,-5-9 0 0,0 0-2016 0,0 0-416 0,7 9-64 0</inkml:trace>
  <inkml:trace contextRef="#ctx0" brushRef="#br0" timeOffset="47036.13">32198 4841 7359 0,'0'0'320'0,"0"0"80"0,0 0-400 0,0 0 0 15,-7-4 0-15,7 4 0 0,0 0 3888 0,0 0 688 16,0 0 144-16,0 0 16 0,0 0-2720 0,0 0-544 15,-6 7-128-15,2 2 0 0,3 1-496 0,1 2-80 16,2 0-32-16,5 4 0 0,-2-3-64 0,2 1-16 16,-1 2 0-16,1-1 0 0,0 3-208 0,1 1-64 15,1-2 0-15,2 4 0 0,-1 1-144 0,1 0-48 16,-2 1 0-16,1-1 0 0,2 1 80 0,-2 1 16 16,-2 1 0-16,3 1 0 0,-1 2-80 0,0-4-16 15,0 4 0-15,-1-1 0 0,0-3-64 0,-1 2-128 0,-2-3 176 0,-1 1-176 16,1-2 192-16,-2 0-64 0,-1 0 0 0,0 0-128 15,-6-2 208-15,1-2-64 0,-1 0-16 0,1-1 0 16,-2 0 0-16,1-1 0 0,0 0 0 0,1-2 0 16,-3-1-128-16,1 1 0 0,-1-3 144 0,1-1-144 15,1 1-192-15,-1-2-128 0,-1 0 0 0,1-1-16 32,4-8-1680-32,0 0-336 0,-8 7-64 0</inkml:trace>
  <inkml:trace contextRef="#ctx0" brushRef="#br0" timeOffset="74049.64">15281 10679 10303 0,'0'0'448'0,"-12"0"112"0,-2-1-560 0,-1 0 0 0,1-2 0 0,0 2 0 0,-3 1 608 0,1 0 16 16,1 0 0-16,0 0 0 0,1 1-16 0,0 0 0 16,-3 1 0-16,1-1 0 0,0-1 432 0,1 1 96 15,-1 1 16-15,0-2 0 0,2 0-224 0,1 0-32 16,0 0-16-16,1 0 0 0,0 0-304 0,3 0-48 16,9 0-16-16,-9-2 0 0,9 2-192 0,0 0-32 15,0 0-16-15,0 0 0 0,0 0 176 0,0 0 48 16,0 0 0-16,0 0 0 0,0 0 64 0,0 0 16 15,0 0 0-15,0 0 0 0,0 0-32 0,0 0 0 16,0 0 0-16,13 3 0 0,3 0-80 0,0-1-16 16,-1 1 0-16,5-2 0 0,2 2-80 0,3-1-32 15,1 2 0-15,2-1 0 0,5-2-80 0,4 0-32 0,4-1 0 16,4 2 0-16,0 0-80 0,2-2-16 16,1 2 0-16,2 0 0 0,-1 0 32 0,4-1 0 0,1-1 0 0,6 0 0 15,3-1-160-15,5 2 0 0,1-1 144 0,0 0-144 16,-1 0 144-16,1-1-144 0,2-3 192 0,4 0-192 15,2 0 224-15,0 0-64 0,0 3-16 0,-3-1 0 16,-4-3 176-16,5-1 48 0,3-1 0 0,0 3 0 16,-2 2-144-16,-3 0-32 0,0 2 0 0,-3 0 0 15,-2-1-64-15,1 1 0 0,1 3-128 0,2-1 192 16,0 2-192-16,-3 1 176 0,-5 2-176 0,-4-1 160 16,-3-2-160-16,3 1 0 0,0-1 0 0,1-1 0 15,1 1 0-15,-1 0 0 0,-1 0 0 0,-3 0 0 16,-1-2 0-16,-1 1 128 0,0-6-128 0,1 3 0 15,0-1 0-15,0 1 0 0,-1 0 128 0,-2 0-128 16,-3 0 0-16,-5 0 0 0,0 0 0 0,-2 0 128 0,-2 0-128 0,1-1 0 16,0-2 0-16,-2 2 0 0,1 1 0 0,-1 0 128 15,-1 0-128-15,0 1 0 0,-2 2 0 16,-2-1 0-16,-1 1 0 0,-3 3 0 0,-3-2-240 0,0 1-16 16,-2-1-16-16,0 2-17024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19:33:43.3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7499 9626 17503 0,'0'0'1552'0,"0"0"-1232"0,0 0-320 0,0 0 0 15,12 4-2752-15,-12-4-592 0,13 4-128 0,-2-2-32 0,1 1 2832 0,1 0 672 16,0-3 0-16,3 0 0 0,0-2 0 0,3 1 0 15,3-3 128-15,3 1-128 0,0-2 240 0,7 1-48 16,8 0-16-16,-7 1 0 0,-3-3 432 0,-2 2 96 16,-2 0 0-16,-1 2 16 0,-3 1 112 0,-1 1 0 15,-3 0 16-15,-1 0 0 0,-3 0-512 0,-1 0-96 16,-1-2-32-16,-2 1 0 0,-10 1-16 0,0 0-16 16,0 0 0-16,11 3 0 0,-11-3-16 0,0 0 0 15,0 0 0-15,0 0 0 0,0 0 336 0,0 0 64 16,0 0 16-16,0 0 0 0,-11 1 0 0,1-1 0 15,-2-3 0-15,-1 2 0 0,-1-6 96 0,-2 5 32 16,-1-1 0-16,-1 1 0 0,-3-1-704 0,0 0 0 16,-1 2 0-16,-5 1 0 0,-8 1-256 0,1 2 0 15,1-2 16-15,2 3-8400 0</inkml:trace>
  <inkml:trace contextRef="#ctx0" brushRef="#br0" timeOffset="5165.81">11800 6497 11567 0,'0'0'512'0,"0"0"112"0,0 0-496 0,0 0-128 0,0 0 0 0,-8-4 0 15,8 4 1152-15,0 0 224 0,0 0 32 0,0 0 16 16,-9-3-576-16,9 3-112 0,-8-3-32 0,8 3 0 16,0 0-544-16,0 0-160 0,-9 0 0 0,9 0 0 15,-9 2 208-15,9-2-16 0,-8 3-16 0,8-3 0 16,-12 5-176-16,2 2 0 0,0-4 0 0,-1 4 0 0,1-2 0 0,-1 2 0 16,-2 1 0-16,-2-2 0 0,-4 4 0 0,-5 1 0 15,-9 1 0-15,2-1 0 0,1 1 128 0,1 2 0 16,-1 3 0-16,1 0 0 0,2 2 32 0,1-4 0 15,1 2 0-15,2 1 0 0,0-1 96 0,4-2 0 16,-1 0 16-16,2 4 0 0,0-4-32 0,0 1-16 16,-1 2 0-16,1 6 0 0,-1 6-224 0,0-4 128 15,1-7-128-15,0-1 0 0,0 1 144 0,-6-2-144 16,-5-3 128-16,2 2-128 0,1-3 0 0,2 0 0 16,5 0 0-16,-1-1 0 0,1-2 0 0,1 2 128 15,-1-4-128-15,2-1 192 0,3 0-192 0,1 1 0 16,1-2 0-16,0 1 0 0,2-3-144 0,0 0 144 15,-1 1 0-15,2-3 0 0,0 2 0 0,9-4 128 0,-9 3 0 16,9-3 16-16,-8 4 32 0,8-4 0 0,0 0 0 0,-9 6 0 16,9-6 0-16,-8 4 0 0,8-4 0 0,0 0 0 15,-6 7-176-15,6-7 0 0,-8 6 144 0,1 1-144 16,7-7 176-16,-8 6-48 0,8-6 0 0,-6 7 0 16,-1 1-128-16,7-8 0 0,-8 6 0 0,8-6 0 15,-7 7 0-15,7-7 0 0,-8 6 0 0,8-6 0 16,0 0 0-16,0 0 0 0,-7 5 0 0,7-5 0 15,0 0 0-15,0 0 0 0,0 0 0 0,0 0 128 16,-6 7-128-16,6-7 0 0,0 0 0 0,0 0 0 16,-7 8 0-16,7-8 0 0,0 0 0 0,-6 6 0 15,-1-2 0-15,7-4 0 0,0 0 0 0,-8 7 0 16,8-7 0-16,-7 5 0 0,7-5 0 0,-10 5 0 0,4-1 0 16,6-4 0-16,0 0 0 0,0 0 128 0,-8 1-128 15,8-1 0-15,0 0 0 0,0 0 128 0,0 0 80 0,0 0 16 16,-2-10 0-16,3 1 0 0,3 0 16 0,-4 9 0 15,5-11 0-15,0 2 0 0,2 1-240 0,-2 2 176 16,0-3-176-16,-5 9 160 0,7-7-160 0,-7 7 0 16,5-9 0-16,-5 9 0 0,6-9 128 0,-6 9-128 15,6-9 192-15,-6 9-64 0,5-9-128 0,-5 9 128 16,2-11-128-16,-2 11 128 0,4-9-128 0,-4 9 0 16,0 0 0-16,3-8 0 0,-3 8 0 0,0 0 0 15,0 0 0-15,0 0 0 0,0 0 0 0,0 0 0 16,0 0 0-16,0 0-176 0,0 0 176 0,0 0 0 15,0 0 0-15,0 0 0 0,0 0 0 0,0 0 0 16,0 0 0-16,6 8 0 0,0 0 0 0,-6-8 0 0,1 12 0 0,-1-2 0 16,-1 0 0-16,-2 1 0 0,0-2 0 15,1 3 0-15,-2-3 0 0,0 1 0 0,-4 1 0 0,2-1 0 16,-1 1 0-16,1 0 0 0,-2 1 0 0,0 0 0 16,1 0 0-16,0-1 0 0,-2 0 0 0,1 0 0 15,1 0 0-15,1-3 0 0,6-8 0 0,-7 11 0 16,2 1 128-16,1 4-128 0,3 1 128 0,-1-3-128 15,2-2 0-15,3-6 144 0,-3-6-144 0,0 0 0 16,5 11 224-16,-5-11-64 0,8 6-16 0,3 1 0 16,-1-3 160-16,2-2 16 0,-1-4 16 0,2 0 0 15,2 1-64-15,0 0-16 0,1-4 0 0,0 2 0 16,1 0-256-16,1 1 160 0,0-1-160 0,0-7 128 16,2-10-1728-16,0 3-368 0</inkml:trace>
  <inkml:trace contextRef="#ctx0" brushRef="#br0" timeOffset="22197.05">7893 9592 21183 0,'-21'-1'944'0,"8"1"192"0,0 2-912 0,-8 1-224 16,-5-3 0-16,2 1 0 0,4-1 1936 0,0 0 352 15,3 0 64-15,1 0 16 0,1-1-1056 0,-2 1-208 16,-1 0-32-16,-1 0-16 0,1 0-736 0,1 1-160 15,-1-1-32-15,0 3 0 0,-1-1-128 0,2 0 0 16,0-2 0-16,2 0 0 0,2 0 0 0,0 0 0 0,1 0 0 0,2 0 0 16,0-2-128-16,10 2 128 0,-6-3-160 0,6 3 160 15,0 0-256-15,0 0 32 0,0 0 16 0,0 0 0 16,6-8 208-16,-6 8 0 0,11-5-160 0,1 2 160 16,-1 2 0-16,2 1 0 0,0 2 0 0,2 2 0 15,-1 1 0-15,3 1 0 0,1-3 0 0,2 4 0 16,1-4 0-16,1 1 0 0,3-2 0 0,1 1 0 15,-2-3 0-15,8 0 0 0,6-2 0 0,-5 2 128 16,-4 0-128-16,-3 0 0 0,-2 0 0 0,-2 2 0 16,-3-1 0-16,0 0 0 0,-2-1 0 0,0 0 0 15,-2 0 224-15,1 0-32 0,-2-1-16 0,-1 1 0 16,-1 0 112-16,-2 0 32 0,-10 0 0 0,0 0 0 16,11 0 0-16,-11 0 0 0,0 0 0 0,0 0 0 0,0 0-48 0,0 0 0 15,0 0 0-15,0 0 0 0,0 0-32 0,-11 0-16 16,0-1 0-16,-2-1 0 0,-3 0-224 0,0-1 128 15,-1 1-128-15,-1-1 0 0,0 0 0 0,0 1 0 16,-3-2 0-16,1 1 0 0,2 2 0 0,0-3 0 16,-1 3 0-16,-1-1 0 0,-4 1 128 0,5 1-128 15,4 0 0-15,2 0 0 0,1 1 0 0,2 2 0 16,0 1 0-16,0 0 0 0,10-4 0 0,-7 5-128 16,7-5 128-16,-9 8 0 0,-1-2-192 0,10-6 0 15,0 0 16-15,-4 10 0 16,4-10-592-16,0 0-128 0,0 10-32 0,0-10-9488 15,0 0-1888-15</inkml:trace>
  <inkml:trace contextRef="#ctx0" brushRef="#br0" timeOffset="23902.91">8013 8848 9215 0,'0'0'400'0,"0"0"96"16,-9-2-496-16,-1 2 0 0,10 0 0 0,-9 0 0 0,9 0 1440 0,-9-1 192 16,0-2 32-16,9 3 16 0,-10-2-1024 0,-1 0-208 15,-1 2-32-15,1 3-16 0,-1 1-176 0,-1 1-32 16,0-2-16-16,-4 3 0 0,-3 2-176 0,-6 4-144 16,-8 2 144-16,-1 1-208 0,1 4-112 0,0 11 0 15,1 12-16-15,0-2 0 16,0-3-720-16,2-3-144 0,0 0-16 0,1-3-16 15,4-4 208-15,2 1 32 0,3-2 16 0,4 0 0 0,2-1 1792 0,3-1 352 16,2 2 80-16,2-1 16 0,3 4 224 0,2 0 48 16,3-2 16-16,3 7 0 0,2 5-896 0,3-4-176 15,2-4-32-15,2-5-16 0,1-2 80 0,2-3 0 16,4-3 16-16,0-4 0 0,1-3-528 0,2-3 0 16,3-4 0-16,2-4 0 0,3-2 0 0,4-3 0 15,5-5 0-15,8-1 0 0,7 1 256 0,-5-5-48 0,-5-2-16 0,-3 0 0 16,-3-5 112-16,-3-8 16 0,-3-10 0 0,0 0 0 15,-2 7-80-15,-3 0-16 0,-2 3 0 0,-4 0 0 16,0 0 272-16,-3 0 48 0,-1 2 16 0,-4-1 0 16,-4 2-208-16,-4-1-32 0,-4 2-16 0,-4 1 0 15,-7 1-304-15,-1 0 128 0,-6 1-128 0,-2-6 0 16,-4-10 0-16,-3 9-256 0,-3 10 32 0,-3 3-7728 16,-5 4-1552-16</inkml:trace>
  <inkml:trace contextRef="#ctx0" brushRef="#br0" timeOffset="62889.54">13328 9889 17503 0,'0'0'768'0,"0"0"176"0,0 0-752 0,0 0-192 0,0 0 0 0,0 0 0 15,3-8 1296-15,-1 2 240 0,-2 6 32 0,0 0 16 16,0 0-1152-16,0 0-240 0,0 0-32 0,0 0-16 16,-2-8 128-16,2 8 32 0,0 0 0 0,0 0 0 15,0 0-16-15,0 0 0 0,-10-2 0 0,3-1 0 16,7 3 144-16,-11 5 16 0,2 2 16 0,0-1 0 15,-3 2-48-15,0 2-16 0,1 2 0 0,-2 2 0 16,-3 2-80-16,-4 2 0 0,-4 2-16 0,-1-1 0 16,3 2 80-16,0 7 0 0,1 6 16 0,1-4 0 0,1-3-16 15,0 2-16-15,1 1 0 0,1-4 0 0,2 2-128 0,-1-2-32 16,2-1 0-16,-1 0 0 0,2 0-208 0,0 0 144 16,-1-2-144-16,-1 2 128 0,0 1-128 0,0 1 0 15,1 1 0-15,0 4 0 0,-2 5 0 0,2-5 0 16,-1-4 0-16,1-2 0 0,1-5 0 0,-1 1 0 15,-1-4 0-15,2 2 128 0,0-2-128 0,0 0 0 16,-1-4 0-16,-3 1 128 0,-5-1 64 0,4-1 16 16,3-2 0-16,6 0 0 0,5-3 80 0,0 0 16 15,4-8 0-15,-5 8 0 0,5-8-144 0,-4 9-32 16,4-9 0-16,0 0 0 0,-1 8-128 0,1-8 0 16,-4 9 0-16,4-9 0 0,0 0 128 0,0 0-128 0,0 0 128 15,0 0-128-15,0 0 128 0,0 0-128 0,0 0 0 0,0 0 128 16,0 0-128-16,0 0 192 0,0 0-192 0,0 0 192 15,0 0-192-15,0 0 192 0,-3-11-192 0,3 11 192 16,3-9-64-16,1-2-128 0,0 0 192 0,1 1-64 16,-1-1-128-16,1 0 192 0,-2-1-192 0,7 0 192 15,7-1-64-15,-3 1-128 0,-4-3 192 0,-3 2-64 16,1 0-128-16,-1 1 0 0,-3 0 0 0,-2 2 0 16,1 1 0-16,-1 1 0 0,0 0 0 0,-2 8 0 15,-2-8 0-15,2 8 0 0,0 0 0 0,0 0 0 16,-1-8 0-16,1 8 0 0,0 0 0 0,0 0 0 15,-8 2 144-15,-3 3-144 0,-8 3 160 0,5 3-160 0,4 2 0 16,0 2 0-16,1 0-176 0,3 4 176 16,2-2 0-16,-1 1 0 0,-2-1 0 0,2 2 0 0,2-2 0 0,1 4 0 15,-2-3 0-15,0 1 0 0,1-1 0 0,-1 0-176 16,-1 0 176-16,0 2-128 0,0 0 128 0,0 0 0 16,-2-3 0-16,2 3 0 0,0-3 352 0,-1 4 0 15,1 1 0-15,1-3 0 0,2-8-224 0,2-11-128 16,0 0 160-16,0 0-160 0,7 9 496 0,-7-9 0 15,12 4 0-15,0-4 0 0,1-3-144 0,4-5-32 16,4-5 0-16,2-2 0 0,6-2-128 0,0 1-16 16,-2-1-16-16,-1 0 0 0,-1-2 0 0,-3 0 0 15,1 3 0-15,-2 0 0 16,-1-4-1792-16,-3 3-352 0</inkml:trace>
  <inkml:trace contextRef="#ctx0" brushRef="#br0" timeOffset="71884.66">13109 12597 10127 0,'0'0'448'0,"-9"3"96"0,0-2-544 0,0 2 0 15,9-3 0-15,0 0 0 0,0 0 2608 0,0 0 400 16,0 0 96-16,0 0 16 0,0 0-2448 0,0 0-480 16,0 0-192-16,0 0 128 0,0 0 160 0,0 0 32 15,0 0 0-15,0 0 0 0,0 0 320 0,0 0 80 16,1 6 16-16,-1-6 0 0,0 0 512 0,0 0 96 16,0 0 32-16,0 0 0 0,0 0-128 0,0 0-32 15,-7 7 0-15,7-7 0 0,0 0-336 0,0 0-80 16,-6 6-16-16,6-6 0 0,0 0-224 0,0 0-48 15,0 0-16-15,0 0 0 0,0 0-144 0,0 0-32 0,0 0 0 0,0 0 0 16,0 0 0-16,9-5 0 16,-9 5 0-16,10-3 0 0,-10 3-320 0,11-4-256 0,-11 4 32 0,0 0 16 15,10-1 208-15,-10 1 128 0,11-1 0 0,2 1-128 16,4 0 448-16,-4 0-32 0,-4-3 0 0,0 3 0 16,0 0 64-16,-9 0 16 0,10-2 0 0,-10 2 0 15,12-2-224-15,-1 1-32 0,-2-2-16 0,0 1 0 16,0 0-96-16,-9 2-128 0,12-2 176 0,-12 2-176 15,0 0 240-15,10-3-64 0,-10 3-16 0,9-1 0 16,-9 1-16-16,11-3 0 0,-1 3 0 0,-10 0 0 16,0 0 112-16,12 0 32 0,-2-2 0 0,-10 2 0 15,11 0 128-15,-1 0 32 0,-10 0 0 0,12 0 0 16,-2-2-448-16,1 2-304 0,-1 0 48 0,1 0 16 16,-1 0 240-16,0-1 128 0,1 0 0 0,-1 1-128 15,-10 0 192-15,13 0-64 0,0-3 0 0,0 2-128 0,-1 0 224 0,3-1-64 16,-4 2-16-16,2 0 0 0,-1 0-144 0,1 0 160 15,0-2-160-15,1 2 160 0,-1 2-160 0,3-2 0 16,1 2 0-16,4-1 128 0,4-2-128 0,-1 1 0 16,1-2 0-16,0 2 0 0,-2-2 0 0,1-1 128 15,-1 2-128-15,1-3 0 0,-2 0 144 0,0 0-144 16,2 0 160-16,-2-1-160 0,0 0 208 0,0 1-48 16,0-1-16-16,2 1 0 0,-1-2-16 0,2 4-128 15,0-2 192-15,1 1-64 0,3-3-128 0,3 2 160 16,6 1-160-16,-3 3 160 0,-4-4-160 0,1 3 0 15,-2 0 0-15,-2 1 0 0,0-3 0 0,-1 2 0 16,-1 0 0-16,-1-1 0 0,0 1 0 0,2 0 0 0,1-1 128 16,0 0-128-16,1-1 0 0,1 1 0 15,0-1 0-15,5 2 0 0,7-1 0 0,-3 0 0 0,-5 2 0 0,-2-2 0 16,1 2 0-16,-6 0 128 0,-1 0-128 0,-2 0 0 16,-2 0 0-16,-1 4 128 0,0-2-128 0,-2 0 0 15,1 0 0-15,1 0 0 0,0 1 128 0,-1 1-128 16,1-2 0-16,3 1 0 0,2 1 0 0,4 0 0 15,2 1 0-15,0-1 0 0,-4-2 0 0,0 2 0 16,-1-2 0-16,1-1 0 0,-2 0 0 0,0 1 128 16,-4-1-128-16,-1 0 0 0,0-1 0 0,-2 1 0 15,-1-1 144-15,-1 2-144 0,-1 0 160 0,1 1-160 16,-1 0 0-16,1-2 0 0,-2 3 0 0,2-2 0 16,0 2 0-16,1-1 0 0,1 1 0 0,-2 0 0 15,-2-2 0-15,7 2 0 0,7-1 0 0,-2 0 0 0,-3-2 0 0,-1 1 0 16,1 2 0-16,-1-1 0 0,-1-2 0 0,-1-1 0 15,-1-1 0-15,-1 5 144 0,1-3-144 0,-2 2 0 16,-2-1 144-16,1 0-144 0,0-1 128 0,0 2-128 16,-2-1 128-16,2 1-128 0,0-1-128 0,1 1-112 15,1 1-16-15,0 0 0 0,1-4 416 0,3 2 80 16,5 2 16-16,2-4 0 0,2 0-256 0,0-2 0 16,-2-1 0-16,-2 2 0 0,0-3 0 0,-2 0 144 15,-2 1-144-15,0 2 128 0,-2 0-128 0,-1 1 192 16,-2-4-192-16,0 3 192 0,-1-1-192 0,-1 1 0 15,-1 1 144-15,2 0-144 0,1-1 0 0,0 1 0 16,-2 0 0-16,0 0 128 0,-2 0-128 0,3 0 0 0,1 0 0 16,-2 0 0-16,-2-2 0 0,6 2 0 0,4 2 0 0,-2-4 128 15,-4 2-128-15,-2-2 192 0,-3 0-64 16,2 1 0-16,1 0-128 0,-3-2 0 0,-1 2-128 0,0-2 128 16,-1 1 0-16,-2-1 0 0,-1 1 0 0,-9 2 0 15,11-2 0-15,-11 2 0 0,9-1 0 0,-9 1 0 16,10-1-192-16,-10 1-48 0,0 0-16 0,0 0 0 15,0 0 416-15,11 0 80 0,-11 0 16 0,0 0 0 16,0 0-256-16,0 0 0 0,0 0 0 0,6 5 0 31,-6-5-752-31,0 0-192 0,0 0-32 0,0 0-16 0,8 6-1648 0,0 1-336 0,-8-7-64 16,9 6-16592-16</inkml:trace>
  <inkml:trace contextRef="#ctx0" brushRef="#br0" timeOffset="111791.36">13510 17048 7359 0,'0'0'656'0,"0"0"-528"16,0 0-128-16,-9 0 0 0,9 0 3088 0,0 0 592 15,-8 3 112-15,8-3 32 0,-10-2-2352 0,10 2-448 0,-8 4-112 0,8-4-16 16,0 0 256-16,-9 0 64 0,9 0 0 0,-8 0 0 16,8 0-256-16,0 0-32 0,0 0-16 0,0 0 0 15,-9 2-320-15,9-2-64 0,0 0-16 0,0 0 0 16,0 0-144-16,0 0-48 0,0 0 0 0,0 0 0 15,0 0-160-15,0 0-32 0,0 0-128 0,0 0 192 16,0 0 64-16,0 0 0 0,0 0 0 0,0 0 0 16,0 0 96-16,0 0 32 0,0 0 0 0,11 2 0 15,-11-2 112-15,11 3 16 0,-11-3 16 0,13 1 0 16,-1 0-176-16,-1 1-32 0,-11-2-16 0,13 2 0 16,-2 0-96-16,1 0-16 0,0-1 0 0,-2 1 0 15,1-2-192-15,2 0 0 0,0 0 0 0,0 0 0 16,-2-2 192-16,2 1-16 0,1 0 0 0,4 0 0 0,4-2 16 0,-1 2 0 15,-3-1 0-15,2 1 0 0,-1 0-48 0,1 1 0 16,-2-3 0-16,0 2 0 0,-1 0-144 0,0 1 0 16,0 0 144-16,0 0-144 0,-1-2 128 0,-1 2-128 15,-2-2 160-15,2 0-160 0,-1 0 0 0,0 2 0 16,-1-3 0-16,0 2 0 0,-1-2 0 0,1 3 128 16,-1-2-128-16,1 0 192 0,-1 1-192 0,1 1 0 15,-2 0 0-15,3 0-160 0,-1 0 160 0,0 0 0 16,-2 1 0-16,1 3 0 0,-12-4 0 0,13 1 0 15,-1 2 0-15,3 1 0 0,5 1 0 0,-3-2 0 16,-4 1-144-16,1 0 144 0,-1 0 0 0,0-1 0 16,0 0 0-16,2 1 0 0,-1-1 0 0,0 2 0 0,0-1 0 15,0-3 0-15,2 2 0 0,-1-1 0 0,1 1 0 16,-1-2 0-16,2 0 0 0,0 1 0 0,-1-1 0 0,1-1 0 16,1 0 0-16,0 0 0 0,1 0 0 0,-1-3 0 15,2 1 0-15,0-1 0 0,3 3 0 0,0-4 0 16,2 2 0-16,2-1 0 0,2-1 0 0,0 2 0 15,-2-1 0-15,0 0 0 0,-1 2 0 0,-1 0 0 16,-1 1 0-16,-1-2 0 0,-1 1 0 0,0 0 0 16,-1 2 0-16,0-1 160 0,0-4-160 0,0 3 160 15,0 0-160-15,0-1 0 0,-1 0 0 0,3-1 0 16,-1 1 0-16,2 0 0 0,1 0 0 0,1 0-176 16,-1 0 176-16,4 2 0 0,2-3 0 0,-1 3 0 15,-3 0 0-15,-2 0 0 0,-1 0 0 0,-2 3 0 16,-1-1 0-16,0 2 0 0,1-2 0 0,-3-1 0 0,1-1 0 15,-1 0 0-15,1 0 0 0,-1 0 0 0,2-1-288 0,0-1-32 16,0 0 0-16,1-1 0 0,2 2 512 0,0-5 112 16,3 5 16-16,3-1 0 0,2 2-320 0,2 0 0 15,-1 2 0-15,-2-2 0 0,-2 0 0 0,-1 0 0 16,0 3 0-16,-2-2 0 0,-2 2 0 0,1-3 0 16,-1-3 0-16,-1 2 0 0,-1-2 0 0,2-1 0 15,1 0 0-15,-1 0 0 0,2 1 192 0,2-1-64 16,-1 0 0-16,4 0-128 0,5-1 0 0,-2 2 0 15,-3-1 0-15,-1 1 0 0,-1 2 0 0,-1 0 0 16,-2 0-160-16,-1-1 160 0,0 2 0 0,-3 0 0 16,-1-1 0-16,0-2 0 0,0 1 0 0,1-1-192 15,0-1 32-15,1 2 16 0,0 0 272 0,1 1 64 16,4 0 16-16,3-2 0 0,3 2-208 0,-3 1 0 0,-6 0 0 0,1 0 0 16,-1 1 0-16,-2 2 0 0,-1-3 0 0,-1 4 0 15,-1-2 0-15,-2 1 0 0,-2-1 0 0,-1 1 0 16,1 1 0-16,0 0 0 0,-2-2 0 0,0 4 0 15,-1-4 0-15,0 2 0 0,2-4 0 0,-4 1 0 16,1 5 0-16,-1-5 0 0,-11-1 0 0,11 3 0 16,-11-3-256-16,11 2 48 0,-11-2 16 0,0 0 0 31,0 0-432-31,10 3-80 0,-10-3 0 0,0 0-16 16,0 0-304-16,11-3-48 0,-11 3-16 0,10-4 0 0,-1-1-112 0,-9 5-16 0,7-6-16 0,-1-1-8944 15,-6 7-1776-15</inkml:trace>
  <inkml:trace contextRef="#ctx0" brushRef="#br0" timeOffset="120259.02">11451 17238 9215 0,'0'0'816'0,"0"0"-656"15,0 0-160-15,0 0 0 0,0 0 1136 0,0 0 192 16,0 0 32-16,0 0 16 0,0 0-912 0,0 0-176 16,-8-7-32-16,0 1-16 0,0 2 400 0,0 2 96 15,8 2 16-15,-13 0 0 0,0 0-176 0,0 2-16 16,1 1-16-16,1 0 0 0,-2-2 352 0,1 0 64 15,1 1 0-15,2 0 16 0,0 1-144 0,9-3-48 16,-9 0 0-16,9 0 0 0,0 0 112 0,0 0 32 0,0 0 0 0,0 0 0 16,0 0-224-16,0 0-32 0,0 0-16 0,0 0 0 15,0 0 16-15,0 0 0 0,0 0 0 0,0 0 0 16,0 0-32-16,0 0-16 0,0 0 0 0,4 10 0 16,-1 1-176-16,-3-11-16 0,0 0-16 0,0 0 0 15,7 13-144-15,0-3-16 0,-7-10-16 0,0 0 0 16,10 9-32-16,-10-9 0 0,12 7 0 0,-1-3 0 15,-11-4 96-15,14 1 16 0,-1-2 0 0,0-1 0 16,0 0 16-16,1-2 16 0,2 4 0 0,4-3 0 16,0 1 0-16,8 0 0 0,7-3 0 0,-1 5 0 15,-3 0-352-15,-1 0-208 0,-1 0 16 0,-2 0 16 0,-2 3 640 16,0-1 128-16,-3-4 32 0,1 4 0 0,1 1-416 0,1 1-80 16,-2-4 0-16,2 1-128 0,1-1 272 0,1-1-48 15,2-3-16-15,5 1 0 0,5-3 208 0,-1 2 32 16,-4-1 16-16,-2-2 0 0,0-1-208 0,-1 3-64 15,-2 1 0-15,-3 0 0 0,-3 0-192 0,1 2 0 16,-2-3 128-16,1 2-128 0,1 2 0 0,-1-1 0 16,1 1 0-16,-2 2 0 0,1-1 0 0,-1 0 0 15,1 0 0-15,-3 2 0 0,1-2 0 0,3 0 0 16,3 0 0-16,-3 0 0 0,-6 0 0 0,0 1 0 16,0-2 0-16,-2-1 0 0,-2 1 0 0,1 0 0 15,-1-1 128-15,-1 0-128 0,0-1 0 0,0 2 0 16,0 0 0-16,0-1 0 0,-1 0 128 0,0-1-128 0,-2 2 0 15,2-3 0-15,-2 3 0 0,1-1 0 0,-1-3 0 0,1 2 0 16,0 1 0-16,0 0 128 0,-2 0-128 0,1-1 0 16,-1 1 0-16,-9 2 0 0,11-2 0 0,-1 1 0 15,-10 1 0-15,12 0 0 0,-2 0 0 0,-10 0 0 16,12 1 0-16,-12-1 0 0,11-1 0 0,-11 1 0 16,0 0 0-16,0 0 0 0,10-1 0 0,-10 1 0 15,10 0 0-15,-10 0 0 0,13-7 0 0,-1 3 0 16,0 2 0-16,0-3 0 0,-2-1 0 0,2 1 0 15,0 0 0-15,5 0 0 0,5-2 0 0,-3 3 0 16,-3-2-224-16,0 2 64 0,-1 0 16 0,0 1 0 16,-4 1-192-16,0 0-48 0,-11 2 0 0,0 0 0 15,0 0-1376-15,0 0-288 0,5 8-48 16,-5-8-16544-16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19:39:35.5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2647 3581 35999 0,'-12'-3'3200'0,"-5"-1"-2560"0,-4 0-512 0,-2-1-128 0,-2 0 0 0,-7 2-128 0,-1 3 128 0,-9-2-192 0,-9 2 320 0,3 0 64 16,6-2 16-16,4 2 0 0,-1-1 48 0,4 1 16 15,1-1 0-15,0 1 0 0,-4-2-32 0,1 2-16 16,-3 0 0-16,-8-1 0 0,-10 0-32 0,4-2-16 15,6 2 0-15,3-1 0 0,1 1 16 0,5 0 0 16,3 0 0-16,2-3 0 0,1 1-192 0,0 0-256 16,1 2 64-16,-2-1 16 0,-1 2 400 0,-7 0 80 15,-9-2 16-15,7 4 0 0,6 1-320 0,0 3 0 16,-2-2 0-16,6-2 0 0,5 3 0 0,2 1 0 16,-2 0 0-16,2 1 0 0,1-1 0 0,1 2 0 15,0 0 0-15,3 0 0 0,0-2 0 0,1 1 0 0,-1-1 0 16,2-1 0-16,3 1 0 0,7-4 160 15,-3 2-160-15,0 0 128 0,-1-1-128 0,-1 1 192 0,1-2-192 0,0 2 192 16,2 1-48-16,-9 6 0 0,4-1 0 0,4 4 0 16,3 5 16-16,0-2 0 0,1-2 0 0,3 0 0 15,-1-1-160-15,3 2 0 0,0-1 0 0,2 2 0 16,-2 2 0-16,1-1 0 0,1 0 0 0,-1 3 0 16,-1 0 0-16,2 0 0 0,0-2-176 0,0 2 176 15,-1 1 144-15,-1 0 112 0,0 3 32 0,0 1 0 16,2 0-480-16,-1 3-112 0,0 2-16 0,1 8 0 15,1 8 320-15,-1-1 0 0,1-6 0 0,1 1 0 16,-3-3 0-16,3-1 0 0,0 0 0 0,0 2 0 16,-1 1 0-16,0 3 0 0,1 3 176 0,0 7-176 15,0 7 0-15,1-1 0 0,0-5 0 0,1-1 0 16,-1-2 0-16,0 1 0 0,-1 0 0 0,0 9 0 0,0 11 0 16,2-4-144-16,-1-3 144 0,0-2 0 0,0-2 0 0,1 0 0 15,-2-1 0-15,0 9 0 0,0 11 0 0,0-3 0 16,-2-4 0-16,4-4-128 0,0-3 128 0,0 1 0 15,-2 2 0-15,0 4 128 0,1 10-128 0,-1-3 0 16,1-7 0-16,-1-3 0 0,-1-2 0 0,0 8 0 16,-1 11 0-16,2-3 0 0,0-6 0 0,0-4 0 15,-1-4 0-15,0 3 0 0,-2 2 0 0,1 7 0 16,0 8 0-16,1-5 0 0,0-7 0 0,-1-5 0 16,0-1 0-16,0 7 0 0,1 8 0 0,1-3 0 15,0-7 0-15,1-6 0 0,1-3 0 0,0 8 0 16,0 9 0-16,0-2 0 0,2-3 0 0,0-7 0 15,1-3 0-15,0 2 0 0,-1 1 0 0,0 6 0 0,2 7 0 16,-1-5 0-16,1-7 0 0,1-1 0 0,-2-1 0 16,-1 6 0-16,0 10 0 0,0-4 0 0,0-3 0 0,-2-4 0 15,1-4 0-15,-3 2 0 0,-1-2 0 0,-1 6 0 16,2 7 0-16,0-6 0 0,-1-7 0 0,0-6 0 16,-1 0 0-16,2 5 0 0,-1 6 0 0,1-4 0 15,0-5 0-15,1-6 0 0,2-3 0 0,0 0-128 16,-1-4 128-16,-1 1 0 0,5 4 0 0,-1 5 0 15,0 1 0-15,0-3 0 0,2-5 0 0,-1 1 128 16,1-7-128-16,-1 4 0 0,0 0 0 0,-1 5 0 16,1 8 0-16,-2-34 0 0,3 4 0 0,-1 2 0 15,2 1 160-15,1 4-32 0,-1 0-128 0,-1 1 192 0,-1 3-192 16,8 42-128-16,2-11 128 0,-5-12-208 16,-4-11 208-16,2-8 0 0,1-7 0 0,-4-1 0 15,-1-5 0-15,2 0 0 0,-3-2 128 0,0 3-128 0,-2-2 160 0,2 3-32 16,-1 7 0-16,-1-4 0 0,2-5 272 0,-2-3 48 15,-1 0 16-15,-1-1 0 0,-1-1-144 0,-1-3-16 16,0-1-16-16,-1-1 0 0,2 1-288 0,-2 0 160 16,-2-1-160-16,1 1 128 0,-1 0-128 0,0 2 0 15,-1 4 0-15,1 0 0 0,0-5 0 0,0-1 0 16,0-7 0-16,-2 0 0 0,2-1 0 0,1 0 0 16,1-3 0-16,-1-9 0 0,0 1-128 0,2-3-64 15,-1 4-16-15,1-2 0 16,0 0-1008-16,2-1-192 0,0 0-32 0,3-2-16 15,-3-6-1776-15,5 5-352 0</inkml:trace>
  <inkml:trace contextRef="#ctx0" brushRef="#br0" timeOffset="772.62">660 13455 11967 0,'0'0'1072'0,"0"0"-864"0,-9-7-208 0,1 1 0 16,1-1 6528-16,1 2 1248 0,0-1 256 0,6 6 48 15,-5-7-6288-15,1 1-1248 0,0-1-256 0,4 7-48 16,0 0-240-16,0 0 0 0,0 0 0 0,0 0 0 16,0 0 0-16,6-10-208 0,0 2 64 0,2 1 16 15,0 2-112-15,4 1-16 0,1 2 0 0,2-2 0 0,2 1 112 0,-4 3 16 16,5 0 0-16,3 0 0 0,1 0 400 0,5 0 96 15,0 0 16-15,3 0 0 0,1 0 336 0,28-3 80 16,-6 0 16-16,2-4 0 0,5 2-16 0,4 2 0 16,2-2 0-16,-2 2 0 0,-2 2-304 0,-4 1-64 15,-4 1-16-15,-3-1 0 0,-3-1-272 0,8 1-144 16,4 0 160-16,5 0-160 0,4 0 352 0,-4 0-32 16,-3 3 0-16,-6-1 0 0,-6 0-192 0,3 0-128 15,0 0 128-15,8-1-128 0,7 0 0 0,-1 3 144 16,-6 3-144-16,-4-1 0 0,-5 2 304 0,-3 2-48 15,-4-2-16-15,2 3 0 16,3-2-2016-16,10 0-400 0,8-1-64 0,-3 2-11648 16,-5-2-2304-16</inkml:trace>
  <inkml:trace contextRef="#ctx0" brushRef="#br0" timeOffset="17666.64">13337 1316 4607 0,'0'0'400'0,"0"0"-400"0,0 0 0 0,0 0 0 15,0 0 3680-15,0 0 656 0,0 0 128 0,0 0 16 16,0 0-2416-16,0 0-480 0,0 0-112 0,0 0 0 16,0 0-400-16,0 0-80 0,0 0-16 0,0 0 0 15,0 0-448-15,0 0-80 0,0 0-32 0,0 0 0 16,0 0-272-16,0 0-144 0,0 0 160 0,0 0-160 16,0 0 256-16,0 0-64 0,0 0 0 0,0 0 0 15,-9 7 224-15,9-7 32 0,-9 3 16 0,1 4 0 16,0-3 112-16,2 2 0 0,6-6 16 0,-10 8 0 0,1 0-48 0,0 2-16 15,-1-2 0-15,-1 3 0 0,0-2 16 0,-5 1 0 16,-5 2 0-16,0-2 0 0,2 1-208 0,2-1-32 16,0 5-16-16,0 2 0 0,0 0-96 0,-1 0-32 15,-2-1 0-15,-1 11 0 0,0 5-160 0,1 1 0 16,-1-6 0-16,0-1 128 0,1-1-128 0,1-3 0 16,-1-4 0-16,1 1 0 0,-1-4 0 0,0 0 0 15,2-2 128-15,1-3-128 0,0-1 0 0,3-1 128 16,1 1-128-16,3-2 128 0,-2-5-128 0,1 2 160 15,1-1-160-15,10-3 160 0,0 0-160 0,-9 1-144 16,0-1 144-16,9 0-208 16,0 0-1328-16,0 0-272 0,0 0-48 0,0 0-16 15,0 0-1024-15,0 0-208 0,0 0-32 0</inkml:trace>
  <inkml:trace contextRef="#ctx0" brushRef="#br0" timeOffset="18057.5">12831 1465 13823 0,'0'0'608'0,"0"0"128"0,0-9-592 0,0 9-144 0,0-12 0 0,0 12 0 16,3-12 2496-16,-1 2 448 0,-2 10 112 0,6-12 16 15,-1-1-1360-15,-5 13-272 0,4-9-48 0,-4 9-16 0,5-11-368 0,-5 11-80 16,0 0-16-16,0 0 0 0,0 0-160 0,0 0-48 15,0 0 0-15,0 0 0 0,0 0-144 0,0 0-48 16,0 0 0-16,0 0 0 0,4 11 64 0,1-3 0 16,-5-8 0-16,4 10 0 0,0 0-128 0,0 1 0 15,-4-11-16-15,5 13 0 0,0-3-48 0,2 3 0 16,-1 3 0-16,2-3 0 0,-1 1 32 0,2 3 0 16,0 2 0-16,1 7 0 0,2 8-128 0,-2-3-32 15,1-5 0-15,1-4 0 0,1-5-112 0,1 0-16 16,0-1-128-16,3-3 192 0,2 0-192 0,3 0 128 15,0-3-128-15,3 3 0 0,-1-1 128 0,0 0-128 16,-3-1 0-16,0 1 144 0,-3-3-144 0,-2 3-224 16,-1-3 48-16,-2-1 16 15,0 1-1168-15,-4-1-224 0,-2 0-48 0,-2 0-16 16,-5-8-1488-16,4 13-288 0</inkml:trace>
  <inkml:trace contextRef="#ctx0" brushRef="#br0" timeOffset="19746.59">13886 1586 22975 0,'0'0'512'0,"0"0"96"0,0 0 32 0,0 0 0 0,0 0-512 0,0 0-128 0,-4-9 0 0,4 9 0 16,3-5 384-16,-3 5 48 0,0 0 16 0,5-7 0 15,-5 7-128-15,8-6-32 0,-8 6 0 0,0 0 0 16,11-8 48-16,0 4 16 0,-1 1 0 0,1 1 0 16,-1-1-48-16,2-1-16 0,1-1 0 0,1 1 0 15,1 0 0-15,-1 0 0 0,2-2 0 0,-1 0 0 16,1 2-144-16,-1 1-16 0,1-4-128 0,2 2 192 16,2 1-192-16,-1 0 128 0,1 1-128 0,-2 1 0 15,-1 0 0-15,1 1 0 0,1 0 0 0,-1 1 0 16,-1 1-320-16,-4 0-176 0,-3 2-16 0</inkml:trace>
  <inkml:trace contextRef="#ctx0" brushRef="#br0" timeOffset="20101.28">13902 1793 24479 0,'0'0'528'0,"0"0"112"0,0 0 32 0,0 0 32 0,0 0-576 16,0 0-128-16,0 0 0 0,0 0 0 0,10 4 432 0,2-1 48 0,-1-2 16 0,2 2 0 16,2-3-48-16,0 0-16 0,1 0 0 0,0 0 0 15,1 0-288-15,2 0-144 0,2 0 160 0,3 0-160 16,0-4 0-16,4 1 0 0,2-1-176 0,2 2 176 31,4-4-816-31,-3 1-32 0,-1-1-16 0,-4 0 0 0,0 1-1824 0,-2 0-352 0</inkml:trace>
  <inkml:trace contextRef="#ctx0" brushRef="#br0" timeOffset="21188.1">15552 836 20735 0,'0'0'912'0,"0"0"192"16,0 0-880-16,0 0-224 0,0 0 0 0,0 0 0 16,0 0 688-16,-6-5 80 0,6 5 32 0,-8-5 0 15,1-2-112-15,7 7-32 0,0 0 0 0,-9-9 0 0,9 9-176 0,-10-5-32 16,-1 0-16-16,2 1 0 0,0 0-112 0,-1 1-32 16,-4 3 0-16,0 0 0 0,-3 0 16 0,0 3 0 15,-1 0 0-15,-5 0 0 0,-6 0-48 0,1 1-16 16,2 0 0-16,3 1 0 0,-1 0 0 0,5 2 0 15,1-5 0-15,1 2 0 0,1 3 128 0,3-2 16 16,3-2 16-16,-1 1 0 0,2 1-32 0,0-1-16 16,0 1 0-16,9-5 0 0,-11 5-160 0,4 0-48 15,-1 1 0-15,8-6 0 0,0 0-16 0,-9 5-128 16,1 1 192-16,8-6-64 0,0 0-128 0,-5 9 128 16,5-9-128-16,-6 11 128 0,6-11 0 0,0 0 0 15,-4 12 0-15,4-12 0 0,0 0-128 0,0 0 160 16,3 11-160-16,0 2 160 0,-3-13-32 0,2 12-128 0,-2-12 192 0,4 14-64 15,1 0-128-15,1-3 0 0,-1 2 0 0,-1 8 128 16,0 12-128-16,0-7 0 0,1-8 0 0,1-1 128 16,-2-3-128-16,0 1 128 0,0-1-128 0,-1 0 128 15,-1 1 16-15,1-1 0 0,-2 3 0 0,-1 1 0 16,0 0-144-16,-1 2 192 0,-2 2-192 0,-1 0 192 16,-1 3-192-16,0 0 0 0,-2-2 0 0,0 5 128 15,-1 2-128-15,0 2 0 0,0 0 0 0,3 8 0 16,-2 11 0-16,2-5 128 0,0-9-128 0,0 0 0 15,2-3 0-15,-2-3 0 0,0-2 0 0,1-3 0 16,1-1 128-16,1-2-128 0,-1-1 0 0,0-1 128 16,1-3-128-16,0-1 0 0,1 0 144 0,0-1-144 15,-1-2 128-15,2 1-128 0,-1-4 128 0,0 2-128 0,0-1 128 0,1-12-128 16,-2 13 128-16,1-3-128 0,1-10 0 0,-3 19 144 16,1 0-144-16,-1 0 0 0,2-9 144 0,1-10-144 15,-3 9 0-15,3-9 144 0,-1 9-16 0,1-9 0 16,-3 9 0-16,3-9 0 0,0 8 32 0,0-8 0 15,0 0 0-15,0 11 0 0,0-11-32 0,0 0-128 16,2 10 192-16,-2-10-64 0,2 8 0 0,-2-8 0 16,0 0 0-16,0 0 0 0,8 6 96 0,-8-6 16 15,0 0 0-15,12 4 0 0,-12-4 96 0,13 4 32 16,-1-4 0-16,-2 0 0 0,0-1-240 0,1 0-128 16,-1-1 128-16,2 2-128 0,0-4 128 0,2 2-128 15,0-1 128-15,2 3-128 0,1-1 176 0,0 0-48 16,0-1 0-16,1 2 0 0,2-4-128 0,-1 3 0 0,1 0 0 15,2 1 0-15,3-3 0 0,-3 2 0 0,-3 0 0 0,0-1-176 16,-2 2 176-16,-3 2 0 0,-1-1 128 0,-1 0-128 16,0 2 0-16,-2-3-208 0,-10 0 16 0,12 4 16 31,-12-4-2336-31,10 6-480 0,-2-1-80 0</inkml:trace>
  <inkml:trace contextRef="#ctx0" brushRef="#br0" timeOffset="33154.44">15883 1225 11055 0,'0'0'976'0,"0"0"-784"16,0 0-192-16,0 0 0 0,0 0 2240 0,0 0 416 15,8-8 80-15,-8 8 16 0,5-7-960 0,-5 7-176 16,2-6-32-16,-2 6-16 0,0 0-320 0,0 0-64 15,0 0-16-15,0 0 0 0,0 0-336 0,0 0-64 16,0 0 0-16,0 0-16 0,0 0-256 0,0 0-48 0,0 0-16 0,0 0 0 16,3 13-240-16,1-3-64 0,-1 2 0 0,0 2 0 15,-2 2 16-15,0 0 0 0,0-1 0 0,-1 5 0 16,0 0 48-16,-1-2 16 0,0 1 0 0,-2 3 0 16,-1 2 112-16,-1 2 32 0,-1-4 0 0,-1 7 0 15,2 2 32-15,-2 3 16 0,3 0 0 0,-2-3 0 16,-4-3-96-16,2-4-32 0,4 0 0 0,6-3 0 15,8-4-272-15,-4 0 128 0,-2-4-128 0,1 0 0 16,0-3-368 0,2-1-176-16,-7-9-32 0,6 5-11120 0,-6-5-2208 0</inkml:trace>
  <inkml:trace contextRef="#ctx0" brushRef="#br0" timeOffset="33486.46">15909 1253 33407 0,'0'0'1472'0,"-8"-2"320"0,8 2-1440 0,0 0-352 15,0 0 0-15,0 0 0 0,0 0 336 0,0 0 0 16,6-11 0-16,3 1 0 0,1 0 48 0,2 0 16 15,0 4 0-15,1-2 0 0,1-1-112 0,0 2-32 16,-2 1 0-16,1-1 0 0,0 2 80 0,0 0 16 0,0 0 0 0,2 0 0 16,-2-1-176-16,1 2-48 0,2-1 0 0,-1 1 0 15,1 0 144-15,2-10 32 0,2-8 0 0,1 0 0 16,-1 7-304-16,1 5-304 0,1 0 64 0,-1 2 16 16,2 0 224-16,1 3 0 0,2 1 0 0,-1 1 0 31,-4-2-1600-31,-3 4-208 0,-5 1-48 0,-1 0-13584 0</inkml:trace>
  <inkml:trace contextRef="#ctx0" brushRef="#br0" timeOffset="33785.8">15924 1440 20207 0,'0'0'896'0,"0"0"192"0,0 0-880 0,0 0-208 16,10 5 0-16,-1-4 0 0,2-1 864 0,-1 0 128 15,0 0 32-15,1-1 0 0,-1-2-192 0,1 3-16 16,-2-3-16-16,0 0 0 0,0-1-320 0,-9 4-64 16,11-4-16-16,-11 4 0 0,11-4-240 0,1 0-160 15,-4 3 192-15,-8 1-192 0,8-6 0 0,-8 6 0 16,10-7 0-16,-2 2-192 15,-8 5-640-15,9-4-112 0,-9 4-16 0,9-5-16 16,-9 5-256-16,11-3-48 0,-2-1-16 0,0 2 0 0,1 0 832 0,-10 2 160 16,12 0 48-16,-2-1-8400 0</inkml:trace>
  <inkml:trace contextRef="#ctx0" brushRef="#br0" timeOffset="34313.64">16338 1559 21183 0,'0'0'1888'0,"0"0"-1504"0,-5 13-384 0,1 1 0 0,1 5 2144 0,1 0 352 16,-1-4 80-16,2-2 16 0,0-1-1856 0,1-1-368 16,0-2-80-16,-2 1-16 0,2 1 80 0,0 2 16 15,0-4 0-15,2 1 0 0,-2-1-240 0,2 2-128 16,1-3 128-16,-1 1-128 0,1 0 0 0,-3-9 0 16,3 8 0-16,-3-8 128 0,0 0-128 0,2 7 0 15,-2-7 0-15,0 0 128 0,0 0-128 0,0 0 176 16,0 0-176-16,0 0 192 0,0 0-64 0,0 0 0 15,0 0 0-15,-5-11 0 0,0 0 32 0,1 2 0 16,-1-3 0-16,-2 2 0 0,-2 0 160 0,1-1 16 0,3-1 16 16,0 1 0-16,-2-2 96 0,2-7 0 15,2-9 16-15,2 5 0 0,0 1-272 0,2 4-48 16,2-3-16-16,1 6 0 0,0 3-128 0,1-1 0 0,0 1 0 0,2 0 0 16,0 1 0-16,1 3 0 0,0 4 0 0,2-2 0 15,2-2 0-15,4 2 0 0,3 1 0 0,1 1 0 16,-2-2 0-16,0 2 0 0,-1 2 0 0,0 2 192 15,0-3-192-15,-1 4 0 0,0 0 0 0,-2 4 0 16,-1-1 0-16,0 1 0 0,-1 2 0 0,-2-3 0 16,-1 2-272-16,0 1-96 0,-9-6-16 0,11 9 0 15,-2-2-1680 1,0 0-352-16,-9-7-64 0,0 0-11376 0</inkml:trace>
  <inkml:trace contextRef="#ctx0" brushRef="#br0" timeOffset="34536.75">16684 1579 35935 0,'0'0'1600'0,"-6"16"320"0,0 9-1536 0,2 0-384 15,0-6 0-15,2 1 0 0,-1-2 1280 0,2-2 192 16,-1-3 48-16,2 0 0 0,-1 0-1216 0,2-2-304 15,-1-11 0-15,4 13 0 16,0-1-368-16,-4-12-128 0,5 11-16 0,-5-11-16 16,8 10-2976-16,-8-10-592 0,0 0-112 0,0 0-9104 0</inkml:trace>
  <inkml:trace contextRef="#ctx0" brushRef="#br0" timeOffset="34694.36">16677 1424 32015 0,'0'0'704'0,"0"0"128"0,0 0 48 0,0 0 32 0,0 0-720 0,0 0-192 0,0 0 0 0,0 0 0 15,5-9 128-15,-5 9 0 0,0 0 0 0,0 0 0 16,11 0-1984-16,-1-1-384 0</inkml:trace>
  <inkml:trace contextRef="#ctx0" brushRef="#br0" timeOffset="35166.36">17114 1553 10127 0,'0'0'896'0,"0"0"-704"16,0 0-192-16,5-8 0 0,-1 2 3664 0,0 2 704 15,0-5 144-15,-4 9 32 0,4-7-3120 0,-4 7-608 16,0 0-128-16,0 0-32 0,0-9 32 0,0 9 0 15,0 0 0-15,0 0 0 0,0 0-512 0,-9-2-176 16,0 2 0-16,-2 1 144 0,1 0-144 0,-1 5-224 16,1-3 48-16,-3 7 16 0,-2-4 160 0,0 3 0 15,-1-1-144-15,0 9 144 0,0 9 0 0,-4-5-176 16,-6-5 176-16,5-1-128 0,3 1 128 0,2-2 0 0,0 1 128 0,3 0-128 16,2 2 416-16,2-4 16 0,2 4 0 0,2-4 0 15,2 0-64-15,2 0-16 0,1 0 0 0,1 0 0 16,3-2-224-16,1-1-128 0,3-3 160 0,1-1-160 15,2 1 160-15,2-3-160 0,1 0 160 0,4-2-160 16,6-4 192-16,-3 0-64 0,-2-3-128 0,1 1 192 16,-3 0-192-16,1-1 176 0,0-3-176 0,-1-1 160 15,-1 0-32-15,-2-3-128 0,1-1 192 0,-1 0-64 16,0 0 288-16,1-1 48 0,-2-2 16 0,-2-1 0 16,1-5 16-16,0-5 0 0,-2-10 0 0,1 1 0 15,-1 6-176-15,-1 0-48 0,-1 4 0 0,-1-1 0 16,-2 3-144-16,0 1-128 0,-2 0 192 0,-1 1-192 0,-2 1 128 15,0 0-128-15,0 0 0 0,-1 2 0 0,0 2 0 0,-2 2-192 16,0 0 0-16,1 3 0 16,-1 3-624-16,-1 1-112 0,4 8-32 0,0 0-10176 15,-6-4-2032-15</inkml:trace>
  <inkml:trace contextRef="#ctx0" brushRef="#br0" timeOffset="35735.87">17527 1565 19343 0,'0'0'1728'0,"-6"-6"-1392"0,6 6-336 0,0 0 0 16,0 0 1600-16,0 0 256 0,0 0 64 0,0 0 0 15,-9 2-1488-15,1 2-304 0,8-4-128 0,-13 4 128 16,-2 4 48-16,2 5 0 0,0 6 0 0,2 0 0 16,-3-2-176-16,3-4 0 0,-1 0 0 0,0 0 0 15,-1 0 240-15,0 0 16 0,1-2 0 0,1 3 0 16,0-1 208-16,2 1 48 0,1-2 16 0,2-2 0 15,1-2-176-15,1 1-32 0,0 1-16 0,1 0 0 0,3-10-304 0,-1 13 128 16,1-13-128-16,3 9 0 0,-3-9 0 0,0 0 0 16,0 0 0-16,0 0 0 0,10 5 128 0,0-2-128 15,2-3 0-15,-1-2 0 0,-11 2 144 0,14-5-144 16,0-3 0-16,1-1 144 0,-4-1-144 0,2-1 128 16,0 2-128-16,3-3 128 0,4 1-128 0,-3 0 160 15,-3 2-160-15,-2-3 160 0,-5 2-160 0,0 2 0 16,-1-2 0-16,-6 10 0 0,7-8 0 0,-7 8 0 15,0 0 0-15,9-5 0 0,-9 5 0 0,0 0 192 16,0 0-192-16,12-2 192 0,-12 2 176 0,0 0 32 16,12 6 16-16,-3 0 0 0,-1 3-96 0,-1 2-32 15,0-1 0-15,-1 3 0 0,2 0-96 0,0 0 0 16,-1-1-16-16,0 0 0 0,0-1 0 0,-1 1 0 0,2-1 0 0,0-2 0 16,0-3-320-16,0 1-64 0,-8-7-16 0,10 5 0 31,1 0-2464-31,-11-5-512 0,15 0-80 0,-15 0-32 0</inkml:trace>
  <inkml:trace contextRef="#ctx0" brushRef="#br0" timeOffset="35963.51">17753 1720 10127 0,'0'0'896'0,"0"0"-704"0,0 0-192 0,0 0 0 16,0 0 4528-16,9 8 864 0,-9-8 176 0,0 0 48 15,9 8-4464-15,-1 0-896 0,-8-8-256 0,9 10 0 16,-3 1 192-16,1-2-48 0,1-2-16 0,0 4 0 0,-2-2-128 0,2 0 0 16,0-2 0-16,0-1 0 0,-8-6 0 0,11 7 0 15,1-2 0-15,1 0 0 0,0-4-256 0,-1 1 0 16,-2-2 16-16,3 0 0 16,2-3-1456-16,3-1-288 0,4-1-64 0,-1 0-16 0</inkml:trace>
  <inkml:trace contextRef="#ctx0" brushRef="#br0" timeOffset="36188.43">18226 1502 6447 0,'0'0'576'0,"0"0"-576"16,-10 8 0-16,-1 4 0 0,1-2 6528 0,-1 14 1216 0,2 9 224 0,1-2 48 15,-2-3-6256-15,-1-1-1248 0,0-1-256 0,-4 4-64 16,-2 2 288-16,-2 3 48 0,-3 1 16 0,-4-2 0 15,-8 2-352-15,1 1-192 0,2 0 192 0,1 9-192 16,1 9 144-16,3-4-144 0,3-7 0 0,0-1 144 16,3-7-144-16,0-2-176 0,1 0 48 0,2-4 0 31,4-2-1536-31,6-2-288 0,4-4-64 0</inkml:trace>
  <inkml:trace contextRef="#ctx0" brushRef="#br0" timeOffset="39401.58">18804 1947 25743 0,'0'0'1136'0,"0"0"240"0,0 0-1104 0,0 0-272 0,0 0 0 0,0 0 0 16,0 0 192-16,0 0 0 0,0 0-16 0,0 0 0 16,0 0 176-16,0 0 32 0,0 0 16 0,9 7 0 15,-9-7-144-15,10 9-16 0,1-4-16 0,-1 1 0 16,0 0-224-16,1 1 0 0,1 1 128 0,-1 4-128 16,0 1 0-16,-1 3 176 0,2-2-176 0,-2 2 160 15,1-3-160-15,-2 6 0 0,-1 7 0 0,-2-3 128 0,-1-5-128 16,-1-3 0-16,-1 0 0 0,-2-1 128 0,-1-1-128 0,-2 0-192 15,-2-1 32-15,-2 0 16 16,-3-2-464-16,-1 2-96 0,-1-3 0 0,1-1-7376 16,0-2-1472-16</inkml:trace>
  <inkml:trace contextRef="#ctx0" brushRef="#br0" timeOffset="40975.67">2418 5050 28847 0,'-28'-1'1280'0,"9"1"256"0,-1 0-1216 0,3-4-320 0,8 1 0 0,-2 0 0 16,-2 0 768-16,4-1 112 0,2-2 16 0,7 6 0 16,-9-5-64-16,9 5-16 0,0 0 0 0,0 0 0 15,-6-5-512-15,6 5-112 0,0 0 0 0,0 0-16 16,0 0-176-16,0 0 0 0,0 0 0 0,15 7-176 16,1 0 176-16,4 0 0 0,3-1-144 0,1 0 144 15,-2-6-192-15,4 1 48 0,1-1 0 0,3-1 0 16,0-2 144-16,3-1 0 0,2 0 0 0,1-1 0 0,2-2 208 15,5 1 80-15,6-2 16 0,5 2 0 0,9-1 16 0,-3 3 0 16,-5 3 0-16,-2 2 0 0,-2 3-144 0,-2-1-32 16,-2 1 0-16,4-4 0 0,4 0-144 0,5 1 0 15,2 1 0-15,-2 1 0 0,-5 0 0 0,-4 1 0 16,-7-3 0-16,1 2 0 0,-1-1 0 0,-1-2 128 16,-1-2-128-16,2-1 0 0,3 2 0 0,3-2-144 15,2 3 0-15,-3 0-16464 0</inkml:trace>
  <inkml:trace contextRef="#ctx0" brushRef="#br0" timeOffset="41924.37">2224 8314 23951 0,'0'0'1056'0,"0"0"224"0,-10 2-1024 0,3 2-256 15,7-4 0-15,-6 7 0 0,-1 3 1760 0,2-3 288 16,5-7 64-16,-4 15 16 0,1-4-1696 0,2 0-432 16,1-11 0-16,3 12 0 0,-3-12 0 0,5 10 128 15,-5-10-128-15,9 9 0 0,4-1 352 0,0-1-16 16,0-4 0-16,4 0 0 0,5 0 240 0,3-1 32 16,2 2 16-16,2-1 0 0,1-3-32 0,1 2 0 15,3 2 0-15,-1 0 0 0,-2-3-272 0,0 9-48 16,1 7-16-16,-1-4 0 0,2-4-96 0,2-4-32 0,4-2 0 0,5-3 0 15,2-3-128-15,5 2 128 0,2-3-128 0,1-4 128 16,-4-5 144-16,0 1 32 0,-2 0 0 0,4 2 0 16,3 0-304-16,8-1 0 0,6 5-208 0,1-4-11616 15,-2 1-2320-15</inkml:trace>
  <inkml:trace contextRef="#ctx0" brushRef="#br0" timeOffset="43326.68">19814 1004 23903 0,'0'0'512'0,"0"0"128"0,0 0 0 0,0 0 48 0,0 0-560 0,0 0-128 0,0 0 0 0,0 0 0 16,14-15 304-16,-14 15 16 0,5-9 16 0,-5 9 0 16,7-11-144-16,-1 1-48 0,1-1 0 0,0 0 0 15,-7 11 80-15,7-12 16 0,0 0 0 0,-2 2 0 16,-5 10 160-16,5-11 48 0,1 1 0 0,-6 10 0 16,3-12 0-16,-3 12 0 0,0-10 0 0,0 10 0 15,0 0 0-15,-2-11 0 0,-2 1 0 0,-4-3 0 16,-2-4 32-16,-1 4 16 0,2 6 0 0,1 2 0 15,2-1-176-15,6 6-16 0,-2 7-16 0,2-7 0 16,-11-5 80-16,2 1 16 0,9 4 0 0,-10 0 0 16,1 4-208-16,9-4-48 0,-6 7 0 0,-1 1 0 15,2 2-128-15,0 4 0 0,-2-1 0 0,1 4 0 0,-1-4 0 0,5 10 0 16,2 8 0-16,-2-1 0 0,-2-3-144 0,-1 8 144 16,-4 10 0-16,1-4 0 0,2-4 0 0,-1-1 0 15,-1 1 0-15,3-6 0 0,1-1 0 0,0-1 0 16,-1 3 0-16,1-4 0 0,2-2 0 0,2 0 176 15,0-3-48-15,0 1-128 0,-2-2 176 0,2-1-176 16,0 0 160-16,0 0-160 0,-1 1 160 0,0 1-160 16,-1 2 160-16,1-3-160 0,0-4 0 0,0-1 128 15,-1-1-128-15,1 0 0 0,-2-5-272 0,2 1-112 16,0 0 0-16,-1-3-16 16,2-9-2288-16,-10 8-448 0,-6-3-80 0</inkml:trace>
  <inkml:trace contextRef="#ctx0" brushRef="#br0" timeOffset="43544.55">19401 1476 32831 0,'0'0'1456'0,"0"0"288"0,-3-5-1392 15,3 5-352-15,0 0 0 0,0 0 0 0,7-6 352 0,2 0 0 0,1 3 0 0,1-4 0 16,-2 2 224-16,2 1 32 0,2 1 16 0,3 2 0 15,0 0-496-15,2-1-128 0,0 0 0 0,8 0 0 16,7 1 0-16,-3 0 0 0,-4 1 0 0,0-1 0 16,0-2-1840-16,-1 2-272 15,0-1-64-15,-3 1-11744 0</inkml:trace>
  <inkml:trace contextRef="#ctx0" brushRef="#br0" timeOffset="43994.65">19926 1396 28847 0,'0'0'640'0,"0"0"128"0,0 0 16 0,0 0 32 0,0 0-656 0,0 0-160 16,0 0 0-16,0 0 0 0,0 0 624 0,-4 11 80 16,0 1 32-16,4-12 0 0,-1 12-176 0,1-1-48 15,0 3 0-15,0-3 0 0,0 4-512 0,0-4 0 16,0 1 0-16,0 5 0 0,-1 1 0 0,-1 7 0 16,1 6 0-16,0-5 0 0,1-3 0 0,0-9 0 15,2-2 0-15,1-2 0 0,-3-10 0 0,5 8 0 16,-5-8 0-16,8 5 0 0,-8-5 0 0,9 0-192 0,0 1 48 15,2-2 16-15,0-3-96 0,0 2-16 0,-1-4 0 0,1 1 0 16,-1 0 240-16,0-2 0 0,2 1 0 16,-1-6 0-16,-4-7 0 0,4 2 0 0,-1 4 0 0,-2 1 0 15,-3 3 0-15,1-2 0 0,0 1 0 0,-2 2 0 16,-4 8 0-16,3-9 0 0,-2-1 0 0,-1 10 0 16,1-11 144-16,-1 2-16 0,0 9-128 0,0 0 192 15,4-9-192-15,-4 9 0 0,3-8 0 0,-3 8 0 16,0 0 128-16,0 0-128 0,0 0 0 0,14 0 144 15,4-3 48-15,-3 6 0 0,-15-3 0 0,10 8 0 16,-2 2 16-16,-2 2 16 0,0-3 0 0,-1 3 0 16,-1 1-224-16,0-1 128 0,0-5-128 0,0 9 0 15,-1 8 128-15,0-6-128 0,-2-6 0 0,2-2 0 16,0 0 0-16,-3-10 0 0,3 12 0 0,1-1 0 0,0-1 0 16,0-1 0-16,-4-9 0 0,5 11-160 15,3-4-560-15,-1 1-112 0,-1-1-32 0,2-1 0 16,1 2-2432-16,-1-4-480 0,2 1-112 15,0 0-6000-15</inkml:trace>
  <inkml:trace contextRef="#ctx0" brushRef="#br0" timeOffset="44414.44">20605 885 35359 0,'0'0'1568'0,"0"0"320"0,0 0-1504 0,0 0-384 0,0 0 0 0,0 0 0 16,0 0 0-16,0 0 0 0,-6 10 0 0,2 0 0 16,4-10 0-16,-1 15 256 0,-1 3-64 0,1 3-16 15,-2 2-176-15,3 12 0 0,0 12 0 0,2-2 0 0,-4-6-128 0,2 0 128 16,2 1 0-16,-2-2 0 0,-2-3 160 0,2 2 96 16,0-2 32-16,0-1 0 0,-1 2-32 0,2-6-16 15,-1-2 0-15,-1 7 0 0,1 3-240 0,0-3 176 16,0-9-176-16,-1-2 160 0,-1-4-160 15,1-3 0-15,0-1 0 0,1-3 0 0,1-2-160 0,-1-2-112 16,0 1-32-16,0-10 0 16,0 0-1680-16,0 0-352 0,0 0-64 0,0 0-11552 15</inkml:trace>
  <inkml:trace contextRef="#ctx0" brushRef="#br0" timeOffset="44699.02">20875 761 30815 0,'0'0'1360'0,"0"0"288"0,0 0-1328 0,-1 15-320 0,0 0 0 0,1 4 0 15,0 1 0-15,0 3 0 0,0 2 0 0,0 4 0 16,1 2 448-16,-1 12 0 0,0 12 16 0,1-2 0 15,0-7-272-15,1-3-64 0,-1 2-128 0,2-5 192 16,-1-1-192-16,1-1 0 0,-1-2 0 0,1-2 0 16,0 0 0-16,1-2 0 0,1-3 176 0,0 8-176 15,-1 8 0-15,2-4 0 0,1-13-192 0,-2-3 48 16,0-4-1056 0,1-4-208-16,-1-1-32 0,-1-5-11616 0</inkml:trace>
  <inkml:trace contextRef="#ctx0" brushRef="#br0" timeOffset="45059.56">21185 1831 36623 0,'0'0'1616'0,"0"0"352"0,0 0-1584 0,0 0-384 0,2 16 0 0,2-2 0 16,1-1 0-16,7 0 0 0,6 0 0 0,-1 0 0 15,-4 1 0-15,0 5 0 0,-1 0 0 0,-2 5 0 31,0 3-400-31,1 2-64 0,-1 1-16 0,-1 8 0 16,1 7-288-16,-4-7-64 0,-1-1-16 0,-2-5 0 16,-3-2 336-16,0-2 80 0,0-2 16 0,-4 1 0 0,-1-1 240 0,-3-1 176 0,-2-2-208 0,-1 3 80 15,1-2-32-15,-9 2 0 0,-7-3 0 0,0-3-12944 16</inkml:trace>
  <inkml:trace contextRef="#ctx0" brushRef="#br0" timeOffset="49645.71">8107 8515 24127 0,'-14'-32'1072'0,"7"19"208"0,-2 5-1024 0,1 5-256 0,1 0 0 0,7 3 0 15,-10-1 816-15,1 1 96 0,9 0 32 0,-6 11 0 16,3 6-608-16,3-3-112 0,0-5-32 0,0-9 0 15,0 0 80-15,10 7 16 0,0-4 0 0,3 0 0 16,3 0 272-16,4-3 48 0,2-2 16 0,6 0 0 16,5-2-208-16,9-1-32 0,7-7-16 0,1 3 0 15,-2 4-16-15,0 7 0 0,-2 9 0 0,0-2 0 0,1-4 160 16,2-6 16-16,3-12 16 0,8 2 0 0,9 5 48 16,-1 0 16-16,-4 3 0 0,-1-1 0 0,-4-3-48 0,4 1-16 15,2-1 0-15,10 2 0 0,7 0-112 0,-1-1-32 16,-7 5 0-16,-2-4 0 0,-3 1-112 0,9 0-32 15,7 0 0-15,-1 2 0 0,-2-1-96 0,-6-1-32 16,-7 0 0-16,0 2 0 0,2 0 0 0,6 1 0 16,5 0 0-16,-4 1 0 0,-5-4-128 0,-4 2 128 15,-4 2-128-15,2-1 128 0,2-2-128 0,6 1 128 16,6-2-128-16,-4 0 128 0,-5-1 0 0,-4 2-128 16,-4 1 192-16,-1-1-64 0,3 0 0 0,4 2 0 15,6 1 0-15,-6 0 0 0,-10 0-128 0,-4 3 0 16,-5 1 0-16,0 0 128 0,0-2-128 0,3 3 0 15,5 3 0-15,-2-3 0 0,-1-2 0 0,-5 0 0 16,-5-1 0-16,-3 1 128 0,-5-1-128 0,-2 1 0 0,-2 1 0 0,-1 0 128 16,-2 1-128-16,0-2 160 15,-1 1-160-15,-1-2 160 0,-2 2-160 0,3-1 160 0,4 2-160 0,-4 0 160 16,-2-1-160-16,-5 0 0 0,-2 1 144 0,-1-1-144 16,-2 3 0-16,-1-5 128 0,-2-2-128 0,0 8 0 15,-1 6 0-15,2-2 128 0,-3-5-128 0,-2-3 0 16,1-2 128-16,0-6-128 0,0-11 128 0,-1 2-128 15,0 5-192-15,-1 1-96 0,1 2-32 0,-3-3 0 16,-1-2-2368 0,0-2-464-16</inkml:trace>
  <inkml:trace contextRef="#ctx0" brushRef="#br0" timeOffset="50983.32">22404 1315 27119 0,'0'0'1200'0,"0"0"256"0,0 0-1168 0,0 0-288 15,-9 5 0-15,1 1 0 0,8-6 304 0,-9 7 0 16,1-3 0-16,8-4 0 0,-6 8-48 0,-3-2 0 15,-4-1 0-15,2 2 0 0,4-1-256 0,7-6 0 16,0 0 0-16,0 0 0 0,7 14 208 0,0-3-16 16,-7-11 0-16,6 12 0 0,-6-12 304 0,4 9 48 0,-2 2 16 15,2-1 0-15,-4-10-16 0,2 13 0 0,-3 1 0 16,0-2 0-16,1-12-224 0,-7 14-32 0,-6-1-16 0,3 2 0 16,2-2-128-16,4 0-16 0,4-13-128 0,-4 12 192 15,-1-2-192-15,5-10 144 0,0 0-144 0,0 0 128 16,0 0 0-16,0 0 0 0,0 0 0 0,0 0 0 15,18-4 16-15,-4-2 0 0,-3-4 0 0,0 0 0 16,1-2-16-16,0-1-128 0,1-1 192 0,0 0-64 16,0-3 0-16,0 2-128 0,-1 1 192 0,0 0-64 15,-1-2-128-15,-2 0 192 0,-1 3-192 0,0 0 192 16,-1-1 16-16,0 1 16 0,1 2 0 0,-1 0 0 16,-1 0-48-16,2 1-16 0,0-1 0 0,1 4 0 15,0 0-32-15,0 1-128 0,0-1 192 0,-9 7-64 0,12-3-128 0,-12 3 0 16,13-3 0-16,-2 3 128 0,-11 0-128 0,10 6 0 15,-3 2 0-15,-1 2 0 0,2 2 0 0,-2 2 0 16,-2 2 0-16,2 1 0 0,-1 1 0 0,-1 0 160 16,-2 3-160-16,2-1 160 0,0-2-160 0,0 3 160 15,-1 0-160-15,-1-2 160 0,1 2-160 0,-2-1 0 16,0-2 144-16,2 7-144 0,0 6 0 0,-1-5 0 16,1-8-160-16,-1-2 160 15,1-3-2048-15,1-2-320 0,2-2-48 0,1-4-12864 0</inkml:trace>
  <inkml:trace contextRef="#ctx0" brushRef="#br0" timeOffset="51399.93">23061 1410 6447 0,'0'0'576'0,"0"0"-576"0,0 0 0 0,-7-3 0 16,7 3 5312-16,0 0 944 0,-11 2 192 0,11-2 32 15,-9 0-4912-15,9 0-992 0,-10 4-192 0,1 2-32 16,-1-1-176-16,3 3-48 0,-1 0 0 0,1 4 0 16,-2 3-128-16,3 4 0 0,0-3-160 0,1 4 160 15,0 0-128-15,1 3 128 0,1 7 0 0,1-7-144 16,1-3 144-16,1-3 0 0,1-3 0 0,1-1 0 16,1-1 0-16,0-4 0 0,-3-8 0 0,6 8 0 15,-6-8 0-15,11 4 0 0,-11-4 0 0,13 1 0 0,0-1 0 0,0-3 128 16,-2-1-128-16,1-1 128 15,1-1 112-15,0-3 16 0,0-2 16 0,0-7 0 0,0-8 16 0,0 1 0 16,-1 3 0-16,1 4 0 0,-1-1-48 0,-2 5-16 16,1-3 0-16,-3 4 0 0,-2 1-48 0,-1-1-16 15,-1-1 0-15,-1 1 0 0,-3-1 0 0,0 2 0 16,-3 1 0-16,1 1 0 0,-2-2-160 0,-2 2 0 16,0 2 0-16,-1 1 128 0,0-2 32 0,-1 4 0 15,-1 1 0-15,0 2 0 0,-1-1-160 0,1 2 0 16,9 1 0-16,-11 4 0 0,-1-2-368 0,1 1 48 15,11-3 16-15,-9 4 0 16,0 1-752-16,3 1-160 0,6-6-16 0,0 0-8304 16,0 0-1664-16</inkml:trace>
  <inkml:trace contextRef="#ctx0" brushRef="#br0" timeOffset="51910.68">23537 1579 26783 0,'0'0'1184'0,"-5"13"240"0,0 3-1136 0,1-3-288 0,0-1 0 0,0-4 0 0,4-8 432 0,0 0 16 16,-6 7 16-16,2 1 0 0,4-8 176 0,-3 11 48 15,-1-3 0-15,4-8 0 0,-1 9-304 0,0-1-48 16,1-8-16-16,0 9 0 0,0-9 80 0,0 0 16 16,-3 6 0-16,3-6 0 0,0 0-96 0,0 0-32 15,0 0 0-15,0 0 0 0,0 0-96 0,0 0 0 16,0 0-16-16,0 0 0 0,0 0 144 0,0-10 16 15,0 10 16-15,3-13 0 0,-2 0 224 0,2-4 64 16,-2-4 0-16,1 3 0 0,2-2-272 0,2 2-48 16,0 1-16-16,1 1 0 0,0 2-304 0,1-3 128 15,1 3-128-15,0 1 0 0,2-2 0 0,-1 1 0 16,1-1 0-16,0 4 0 0,0 3 0 0,-1-2 0 16,1-2 0-16,-1 3 0 0,-1 1 0 0,2 1 0 0,-2-1 0 0,0 3 0 15,0-1 0-15,0 1-144 0,-1-1 144 0,1 2-128 31,-1 1-432-31,-8 3-80 0,13-4 0 0,-1 4-16 16,-2-2-2608-16,2 2-512 0,1 3-96 0,1 0-32 0</inkml:trace>
  <inkml:trace contextRef="#ctx0" brushRef="#br0" timeOffset="52265.9">24007 1492 5519 0,'0'0'496'15,"0"0"-496"-15,0 0 0 0,0 0 0 16,0 0 3152-16,0 0 544 0,0 0 96 0,10 3 32 15,2-2-2608-15,-2-1-528 0,-1-1-112 0,0-1 0 0,-9 2 208 0,12 0 48 16,-1-1 16-16,0 1 0 0,-11 0-208 0,11 0-32 16,-11 0-16-16,10-3 0 0,-10 3-112 0,9-2-32 15,-2-2 0-15,-7 4 0 0,0 0-32 0,6-7-16 16,-6 7 0-16,7-6 0 0,-7 6-256 0,6-7-144 16,-6 7 160-16,0 0-160 0,6-10 128 0,-2 1-128 15,-4 9 0-15,2-11 0 0,-2 11 0 0,0 0 0 16,0 0 0-16,-2-9 0 0,2 9 128 0,-7-5-128 15,7 5 0-15,-9-5 0 0,0 5 320 0,0 1-16 16,0 3-16-16,-2 0 0 0,-1 2 144 0,-1 4 16 16,-1 0 16-16,1 0 0 0,0 3-160 0,0 2-48 15,-3 2 0-15,-2 1 0 0,-3-4-256 0,2 10 128 16,2 6-128-16,2-3 0 0,4-6 0 0,1-1 0 16,4-1 0-16,1-1 0 0,-1-2 0 0,5 0 128 0,4-1-128 15,1 4 0-15,0-6 208 0,3 0-64 0,5-3-16 0,6-1 0 16,5 0-288-16,-1-2-64 0,-3-2-16 0,1-1 0 31,1-1-2240-31,0-3-448 0,7-4-80 0,1-2-32 0</inkml:trace>
  <inkml:trace contextRef="#ctx0" brushRef="#br0" timeOffset="52730.04">24591 1393 20271 0,'0'0'1792'0,"0"0"-1424"0,-3-12-368 0,2 0 0 0,0 2 1920 0,1 1 320 16,0 9 64-16,0 0 16 0,-2-10-1552 0,2 10-320 16,0 0-64-16,0 0-16 0,-9-3-80 0,-1 3-16 15,-2 3 0-15,-8 3 0 0,-8 3-272 0,2 2 0 16,5-1 0-16,1 0 0 0,-1 3 0 0,2-2 0 16,2-1 128-16,2 2-128 0,2-2 208 0,3 1-16 15,1-5 0-15,2 0 0 0,1 1 16 0,6-7 0 16,-8 4 0-16,8-4 0 0,0 0-208 0,0 0 176 15,0 0-176-15,0 0 160 0,0 0-160 0,0 0 192 16,1 12-192-16,-1-12 192 0,0 0-192 0,0 0 160 16,0 0-160-16,13 5 160 0,-1-1-160 0,1-4 0 15,1-1 144-15,2 0-144 0,2-1 0 0,7 1 128 16,5-4-128-16,-1 4 0 0,-4-2 0 0,-3 2 0 16,-3-1 0-16,0 1 0 0,-5 1 0 0,0 1 0 0,-2 2 0 15,-2 0 0-15,-10-3 0 0,13 6-128 0,-2 1 128 0,-2-1 0 16,-9-6 0-16,10 11 0 0,0 2 0 0,-1-3 0 15,-2 0 0-15,1 0 0 0,-1 3 0 0,-1 4-128 16,0 10 128-16,-3-5 0 0,0-5 0 0,0-3 0 16,-3-1 0-16,-2 0 0 0,0-1 0 0,-2 1 0 15,-1 0 0-15,-1-1 144 0,0 0-144 0,-2 1 160 16,-1-2 0-16,0 1 0 0,-2-1 0 0,1 0 0 16,0-3-160-16,-1-1 0 0,1 1 144 0,1-3-144 31,-1-1-1664-31,3 0-384 0,-2-4-96 0</inkml:trace>
  <inkml:trace contextRef="#ctx0" brushRef="#br0" timeOffset="53095.35">25063 1868 3679 0,'0'0'160'0,"0"0"32"0,0 0-192 0,0 0 0 15,0 0 0-15,9 5 0 0,-9-5 6080 0,10 8 1152 0,-1-3 256 0,0 1 32 16,1 2-5712-16,-1 1-1136 0,-1 2-224 0,2 0-64 15,0 2-192-15,1 2-64 0,-1-1 0 0,-1 6 0 16,1-3-128-16,-3 18 0 0,1 17 0 0,-1-4 0 31,-2-3-576-31,-2-4-160 0,-3-4-32 0,0-5 0 0,-2 0 576 0,1-4 192 0,-2-4-144 0,-1-5 144 16,0 0 128-16,1-4 96 0,-1-2 32 0,-3-2 0 16,-1-2 416-16,2 0 96 0,-1-1 0 0,7-8-10304 15,0 0-2048-15</inkml:trace>
  <inkml:trace contextRef="#ctx0" brushRef="#br0" timeOffset="54331.32">8161 10685 17503 0,'0'0'768'0,"-4"-7"176"0,4 7-752 0,-5-5-192 16,-3 0 0-16,2 1 0 0,6 4 2528 0,-7-4 480 15,-1-3 80-15,2 1 32 0,-2 1-2528 0,0 2-592 16,-1 0 0-16,0 1 0 0,-1 0 0 0,-1 2-208 16,-1 0 32-16,2 3 16 0,0 0 160 0,-1-1 0 15,1 1 0-15,-2-1 0 0,-2 1 208 0,1 2 80 16,1-3 16-16,0 3 0 0,2-3 400 0,1 2 64 16,9-4 32-16,0 0 0 0,0 0 160 0,0 0 48 15,0 0 0-15,0 0 0 0,10 15-352 0,0 0-64 16,1-8-16-16,1-1 0 0,2 2-240 0,3-3-48 15,1 2-16-15,4-2 0 0,3 0-128 0,5 2-16 0,4-6-128 0,12 0 192 16,8 1-32-16,2-1-16 0,-2-1 0 0,-3 4 0 16,-2-1-16-16,1-2 0 0,1-2 0 0,2-1 0 15,2 2-128-15,10 2 0 0,12 0 144 0,-3 3-144 16,-5 3 128-16,-3-5-128 0,-5-6 128 0,7 2-128 16,9 2 128-16,3 2-128 0,4 1 128 0,1 0-128 15,-2-2 272-15,4 0-16 0,6-2 0 0,3 0 0 16,5 0 16-16,-5 1 0 0,-4 0 0 0,1-1 0 15,4-1-112-15,1 1-32 0,-1 2 0 0,-7 1 0 16,-8-3-128-16,1 1 0 0,1-1 0 0,2 3 128 16,-3 1-128-16,-7 2 0 0,-4 1 0 0,-3-2 0 15,-4 0 0-15,1 1 0 0,-1-3 0 0,1 3 0 16,2 0-336-16,-3 3-112 0,-3 4 0 0,-5-1-16 16,-5-3-2592-16,0 0-512 0,-2-2-96 0</inkml:trace>
  <inkml:trace contextRef="#ctx0" brushRef="#br0" timeOffset="55601.88">26108 921 21823 0,'0'0'960'0,"2"-3"208"0,4 1-928 0,-2-2-240 0,-4 4 0 0,0-7 0 15,4 2 336-15,0 1 32 0,-4 4 0 0,4-4 0 16,2 0 368-16,6 3 80 0,6 6 16 0,-2 2 0 16,-4-5 0-16,-3 2 0 0,-1-2 0 0,-1 2 0 15,-1 2 48-15,-1 2 16 0,-5-8 0 0,1 12 0 16,2-1-336-16,-5 4-64 0,1-4-16 0,-3 5 0 16,-1 2-304-16,-2 6-176 0,1 6 192 0,-3 2-192 0,1-8 128 15,-1-2-128-15,0-2 0 0,1-2 0 0,3-3 128 0,2 2-128 16,0-4 0-16,1-1 0 0,-1 0 0 0,3-3 0 15,0-9 128-15,3 12-128 0,-1-2 128 0,5-1-128 16,0 0 144-16,-1-5-144 0,1 2 256 0,2-4-64 16,1 1 0-16,1 1 0 0,-1-2-64 0,3 1-128 15,0-3 176-15,0 0-176 0,0-3 144 0,1 1-144 16,-1-1 0-16,2 1 144 0,0-1-144 0,0 0-224 16,-1 1 48-16,1-1 16 15,0-3-704-15,2-1-144 0,1 1-16 0,-2-6-8912 16,-4-8-1776-16</inkml:trace>
  <inkml:trace contextRef="#ctx0" brushRef="#br0" timeOffset="55884.91">26571 830 25743 0,'0'0'1136'0,"-4"11"240"0,-1-1-1104 0,-2 1-272 0,0 2 0 0,0 2 0 16,1 0 448-16,-1 2 48 0,-1 5 0 0,0 3 0 15,-1 1 224-15,-1 12 48 0,-3 13 16 0,1-3 0 16,-1-6-528-16,1-3-96 0,-1-4-32 0,3 0 0 16,-2-1 256-16,0-2 32 0,2-2 16 0,1 1 0 15,1 1-112-15,1 0-32 0,0-4 0 0,1 12 0 0,3 8-288 16,1-6 0-16,2-11 128 0,3-5-128 15,1-4-1248-15,0-2-304 0,-2-7-64 16,3-3-11648-16</inkml:trace>
  <inkml:trace contextRef="#ctx0" brushRef="#br0" timeOffset="56382.9">26922 908 21183 0,'0'0'1888'0,"0"0"-1504"0,0 0-384 0,0 0 0 16,0 0 1920-16,0 0 320 0,0 0 64 0,0 0 16 15,0 0-1520-15,0 0-304 0,0 0-64 0,-5 12-16 16,-1-2 128-16,1 3 32 0,-1 3 0 0,-2-2 0 15,0 1-448-15,0 7-128 0,-1 10 0 0,0-2 0 16,0-8 144-16,0-2-144 0,0 0 0 0,-1-5 144 16,1 0-144-16,3-4 0 0,2 0 144 0,0-2-144 15,4-9 0-15,-3 10 128 0,3-10-128 0,0 0 0 16,2 12 128-16,-2-12-128 0,0 0 160 0,10 4-160 16,0 1 192-16,0-1-48 0,-10-4-16 0,11 3 0 15,2-5-128-15,-1 1 0 0,-1 1 0 0,0 0 128 0,1-3-128 0,0 2 0 16,-2 1 0-16,1-1 0 15,-1-1 0-15,2 2 0 0,-2 2 0 0,1 0 0 0,-4 2 0 0,3 2 0 16,0 1 0-16,-1 2 0 0,-1-2 0 0,-2 2 0 16,-2 0-144-16,-1 3 144 0,0 1 0 0,-3 0 0 15,0-1 0-15,-2 0 0 0,1-1 0 0,-2 4 0 16,-1-1 0-16,1 2 0 0,-4-2 0 0,1 2 0 16,-4 0 128-16,1 0-128 0,-1-2 0 0,-2 1 0 15,0-2 0-15,-1 3 0 0,3-2 0 0,-1 8 0 16,0 8 0-16,2-7 0 15,-2-8-480-15,2-3-144 0,0-6-16 0,0-3-14080 0</inkml:trace>
  <inkml:trace contextRef="#ctx0" brushRef="#br0" timeOffset="56622.36">26780 925 13823 0,'18'4'608'0,"-18"-4"128"0,0 0-592 0,8-4-144 0,-8 4 0 0,10-4 0 15,1-3 3552-15,-1 4 672 0,-1 3 144 0,2-3 32 16,2-2-2816-16,2 1-560 0,-2 4-128 0,3-3 0 16,0 1-528-16,2 0-112 0,1 2 0 0,2 0-16 15,0 0-240-15,4-2 0 0,2 0 0 0,7 2 0 16,3 0-320-16,-3 4 0 0,-3-4 0 0,-8 0-9424 15,-7 0-1904-15</inkml:trace>
  <inkml:trace contextRef="#ctx0" brushRef="#br0" timeOffset="56973.97">27499 1638 32191 0,'-4'-14'1424'0,"4"14"304"0,0 0-1392 0,8 8-336 0,-8-8 0 0,12 10 0 15,0-1 0-15,2 2 0 0,3 2 0 0,0 0 0 16,-1-3 0-16,1 3 0 0,-1 1 0 0,-1 3 176 16,-3 2-176-16,1-4 0 0,0 1 0 0,-3 2 0 15,-2-2 144-15,-2 5-144 0,1 0 160 0,-2 1-160 16,-2-3 0-16,-2 1 0 0,-2-2 0 0,-1-2 0 16,0-1 0-16,-1 4 144 0,-2-1-144 0,2 3 192 15,-2-2-752-15,0 5-144 0,-3-1-16 16</inkml:trace>
  <inkml:trace contextRef="#ctx0" brushRef="#br0" timeOffset="58850.74">1057 13104 29711 0,'0'0'1312'0,"-11"-2"288"0,-1-5-1280 0,4 1-320 16,8 6 0-16,-1-12 0 0,3 0 0 0,4 3-272 16,1-1 48-16,6 2 16 0,3 0 80 0,4 1 128 15,0 4-208-15,8-4 80 0,4 0 128 0,2 2 0 16,0 0 0-16,4 1-128 0,4 0 128 0,1 3 0 16,1 0 160-16,-6-5-160 0,-9-3 512 0,3 1 16 15,5 1 0-15,4 4 0 0,5 4-16 0,10-2 0 0,8-6 0 16,0 2 0-16,-4-1 32 0,-1-1 0 0,0-1 0 0,0 1 0 15,1-6-32-15,12 0 0 0,14-2 0 0,-3 6 0 16,-6 1-240-16,-2 0-48 0,-5-1-16 0,3-1 0 16,4-1-208-16,1 1 176 0,2 1-176 0,-7 2 160 15,-8 3-160-15,-4 1 0 0,-4-4 0 0,2-1 0 16,0-2 128-16,3-3-128 0,5-4 0 0,-6 1 128 16,-6 4-128-16,-4-1 0 0,-4 2 0 0,-6-1 128 15,-5-5-1808 1,1 1-368-16</inkml:trace>
  <inkml:trace contextRef="#ctx0" brushRef="#br0" timeOffset="60228.53">28628 1320 12895 0,'-6'20'1152'0,"2"-10"-928"0,-1-1-224 0,-1 5 0 16,1 3 3264-16,0-1 624 0,0 0 112 0,1 1 32 15,0 1-3008-15,0-1-576 0,0-5-128 0,0-2-32 16,2 4 352-16,-1 5 80 0,0-3 16 0,0 1 0 15,0-2-448-15,0-2-96 0,-1-1 0 0,2 1-16 16,-2-6 32-16,4-7 16 0,-4 10 0 0,4-10 0 16,0 0 208-16,0 0 32 0,0 0 16 0,0 0 0 15,0 0-144-15,0 0-16 0,0 0-16 0,0 0 0 16,0 0 16-16,0-11 0 0,0-2 0 0,1 0 0 0,1-7-144 0,-1 4-32 16,0 0 0-16,1-2 0 0,-1-2-144 0,1 2 160 15,0 1-160-15,0-1 160 0,0-1-160 0,0 0 192 16,1 2-192-16,1 0 192 0,-2 0 0 0,2 3 0 15,1 1 0-15,2 0 0 0,0 0 128 0,0-1 16 16,2 1 16-16,2 2 0 0,-1 0-96 0,3 0 0 16,0-1-16-16,2 3 0 0,-1 3-240 0,0 0 128 15,-1-1-128-15,-1 1 0 0,0 3 0 0,-2 1 0 16,-10 2 0-16,13-2 0 16,-2 2-752-16,1 0-32 0,-1-1-16 0,2 2 0 15,0 3-2720-15,0 2-560 0,6 4-96 0,-2-4-32 0</inkml:trace>
  <inkml:trace contextRef="#ctx0" brushRef="#br0" timeOffset="60710.95">29246 1351 3679 0,'0'0'320'0,"0"0"-320"0,7-4 0 0,-7 4 0 15,5-10 2400-15,0 1 416 0,3 2 64 0,-8 7 32 16,3-9-704-16,-3 9-144 0,2-8-16 0,-2 8-16 15,-1-8-240-15,1 8-64 0,0 0 0 0,-7-6 0 16,-2-1-416-16,9 7-96 0,-11 3 0 0,-1-2-16 16,-1 2-448-16,1-2-96 0,-2 4-16 0,-1 1 0 15,0 3-320-15,0 0-64 0,1 0 0 0,1 2-16 16,0-2-240-16,1 2 0 0,-1 2 0 0,2 0 0 16,0 0 0-16,2 2 0 0,-1 3 0 0,2 0 0 15,1 1 0-15,1-1 0 0,0 0 0 0,3-1 0 0,1-4 0 0,2-3 0 16,2 5 0-16,1-2 0 0,3-1 0 0,3-2 0 15,1-6 0-15,1 0 0 0,0-2 0 0,4-3 0 16,0-4 0-16,2 1 0 0,0 1 128 0,3-3-128 16,-1-6 0-16,1-1 0 0,-1 0 0 0,0 3 128 15,-2 1-128-15,-2-2 0 0,-2-1 0 0,-1 1 0 16,-3 2 0-16,0-2 0 0,-1-2 0 0,-3 3 0 16,-5 10 0-16,0 0 0 0,0 0 176 0,0 0-16 15,0 0 0-15,0 0 0 0,0 0 48 0,0 0 16 16,-5-10 0-16,5 10 0 0,0 0 16 0,0 0 0 15,0 0 0-15,-6 7 0 0,-1 0 16 0,7-7 0 0,-5 9 0 0,2 1 0 16,1 1-128-16,0-1 0 0,2 2-128 0,0 2 192 16,0-4-192-16,2 3 128 0,0 1-128 0,2-4 0 15,0 0 0-15,-4-10 0 0,5 13 0 0,-1-2 0 16,-4-11-240-16,5 12-80 0,1-3-32 0,-6-9 0 31,0 0-2576-31,0 0-512 0</inkml:trace>
  <inkml:trace contextRef="#ctx0" brushRef="#br0" timeOffset="60944.08">29499 1377 8287 0,'0'0'736'0,"0"0"-592"16,0 0-144-16,0 0 0 0,0 0 3632 0,0 0 688 15,4 11 144-15,-1 0 16 0,-1-1-3136 0,0 1-624 16,-2 2-128-16,-2 3-16 0,1 2 32 0,0 2 16 15,-2 2 0-15,2-1 0 0,0-2-256 0,-1 0-48 16,0-1-16-16,0-2 0 0,2-2-112 0,0-1 0 16,2-1-16-16,-2-12 0 0,0 0-176 0,0 0 0 15,0 0 0-15,6 10 128 16,-6-10-1712-16,0 0-336 0,11 1-80 0,-11-1-16 0</inkml:trace>
  <inkml:trace contextRef="#ctx0" brushRef="#br0" timeOffset="61110.99">29583 1161 28335 0,'0'0'1248'0,"0"0"272"0,-8 4-1216 0,8-4-304 0,-11 9 0 0,5-3 0 16,6-6 448-16,-4 11 48 0,0-2 0 0,4-9 0 15,0 0-656-15,3 10-128 0,-2 0-32 0,4 0-12736 16</inkml:trace>
  <inkml:trace contextRef="#ctx0" brushRef="#br0" timeOffset="61495.23">29707 1496 5519 0,'2'14'240'0,"-2"-14"64"0,0 0-304 0,0 0 0 0,8 7 0 0,0-1 0 0,-8-6 4080 0,0 0 752 16,11 6 160-16,0 0 16 0,-11-6-2720 0,10 3-560 15,-1-5-96-15,-9 2-32 0,0 0-608 0,10-5-128 16,-3 0-32-16,-7 5 0 0,0 0-272 0,8-4-64 16,-1-5-16-16,-1 0 0 0,-2-2-32 0,0 0-16 15,0-4 0-15,1 4 0 0,2-3-240 0,1 0-32 16,-1-1-16-16,4 1 0 0,2-4-144 0,-1 3 192 16,1 0-192-16,-2 4 192 0,2-1 32 0,0 1 16 15,-1 2 0-15,0 3 0 0,-2 2 128 0,2 2 16 16,1-1 16-16,-2 1 0 0,-11 2-80 0,10 0-32 15,0 0 0-15,-10 0 0 0,10 7-160 0,-3-1-128 0,-7-6 192 16,9 8-192-16,-1 0 0 0,0 2 0 0,-1 2 0 16,-1 0 0-16,2 0 0 0,0 1 0 0,-2 0 0 0,1 1 0 15,-1 0 0-15,1 3 0 0,1 2 0 0,0-1 0 16,-2-4 0-16,2 3 0 0,0 1 0 0,-2 1 0 16,-1-1 0-16,2-4 0 0,1-3 0 0,0 0 0 31,-2 2-592-31,-6-13-80 0,0 0-16 0,12 6-10768 0,-2-6-2144 0</inkml:trace>
  <inkml:trace contextRef="#ctx0" brushRef="#br0" timeOffset="62710.11">30704 1617 7359 0,'0'0'656'0,"0"0"-528"0,0 0-128 0,0 0 0 15,5 9 5168-15,-5-9 992 0,4 12 208 0,-1 1 32 16,-1-1-3888-16,1 1-784 0,-1-1-144 0,1-1-48 16,-2 2-592-16,2-1-128 0,1-4-32 0,0 2 0 15,1 2-544-15,0-1-112 0,0-5-128 0,-5-6 176 16,8 5-176-16,0-1 0 0,-8-4 0 0,10 1-176 16,0-1-2032-1,-1-3-416-15,-1-3-64 0</inkml:trace>
  <inkml:trace contextRef="#ctx0" brushRef="#br0" timeOffset="62904.1">31194 1648 34143 0,'0'0'1520'0,"0"0"304"0,0 0-1456 0,0 0-368 15,4 11 0-15,-4-11 0 0,4 12 384 0,0-2 0 16,-4-10 0-16,5 8 0 0,-5-8 96 0,7 9 32 15,-7-9 0-15,9 5 0 0,-9-5-512 0,11 3 0 16,0-3 0-16,-1-1 0 16,-10 1-2944-16,12-6-496 0</inkml:trace>
  <inkml:trace contextRef="#ctx0" brushRef="#br0" timeOffset="63107.66">31792 1621 31727 0,'0'0'1408'0,"0"0"288"0,0 0-1360 0,-1 13-336 0,1 0 0 0,-1-2 0 15,1-11 912-15,-1 11 112 0,1 1 32 0,0-12 0 16,0 0-480-16,0 9-80 0,0-9-32 0,2 12 0 16,1-3-336-16,-3-9-128 0,6 8 0 0,2-2 0 15,-1 0-512 1,-7-6-208-16,10 0-48 0,0 0-9824 0,2-3-1968 0</inkml:trace>
  <inkml:trace contextRef="#ctx0" brushRef="#br0" timeOffset="63994.99">32128 574 9215 0,'-12'-12'816'0,"-3"3"-656"0,1 4-160 0,2 1 0 15,3-2 2704-15,9 6 512 0,-10 0 112 0,1-4 0 16,9 4-1200-16,0 0-240 0,0 0-48 0,0 0-16 15,0 0-448-15,0 0-96 0,0 0 0 0,0 0-16 16,7 10-160-16,9-2-16 0,4-3-16 0,3-1 0 0,2 0-464 0,1-1-96 16,3-2 0-16,2-1-16 0,2-1-240 0,3-2-64 15,-1-1 0-15,7 0 0 0,4-2-192 0,2-1 0 16,0 3 0-16,0 2 0 0,1-6 0 0,-4 7 0 16,-4 1 0-16,-5 0-160 0,-3 0 32 0,-5 0 0 15,-2 1 0-15,-3 0 0 0,-5-1 128 0,-1 0 0 16,-3-1 0-16,-1 1 0 0,-2 3 0 0,-11-3 0 15,0 0 0-15,10 2 0 0,-10-2 0 0,0 0 0 16,0 0 128-16,0 0-128 0,7 9 144 0,-3-2-144 16,-4-7 192-16,0 14-192 0,-3-1 224 0,0 0-64 15,-1 0-16-15,0 2 0 0,-1 3-144 0,1 1 0 16,2 4 0-16,-2 1 0 0,-1-3 0 0,1 8 0 16,1 1 0-16,2 1 0 0,-2 2 0 0,2 1 0 0,3 2 0 15,2 3 0-15,2 3 0 0,-1 0 0 0,0-1 0 0,2 0 0 16,3-1 0-16,-3-5 0 0,-2-3 0 0,0 0 0 15,0 1 0-15,-1-1 0 0,-1-2 0 0,1 3 0 16,-2 2 0-16,-1 0 0 0,-1 1 0 0,-1-2 0 16,-1-2 0-16,0 2 0 0,2-7 0 0,-1-2 0 15,-2-4 0-15,1 0 128 0,0 0-128 0,1 1 128 16,-1-3-128-16,-1 2 192 0,3 2-192 0,-1-1 192 16,-2 1-192-16,0-2 0 0,1-1 0 0,1-2 0 15,-1 3 128-15,0-7-128 0,-2 2 0 0,0-3 128 16,0-4 128-16,0-1 0 0,4-8 16 0,-7 9 0 15,1-1 256-15,-1 1 48 0,1-3 16 0,6-6 0 0,-9 4-272 16,1 0-48-16,8-4-16 0,-10 3 0 0,-1-1 48 0,2 2 0 16,0-3 0-16,0 1 0 0,0-2-96 0,-1 1-16 15,0 2 0-15,1-2 0 0,0 4 0 0,0-2-16 16,0-1 0-16,-1 1 0 0,1-2-176 0,0-1 128 16,0 0-128-16,9 0 128 0,-8 4-128 0,0-1-256 15,-1-3 64-15,9 0 16 16,-8 2-2048-16,-1-2-400 0,-1-1-96 0</inkml:trace>
  <inkml:trace contextRef="#ctx0" brushRef="#br0" timeOffset="73727.56">13381 3262 20271 0,'0'0'896'0,"0"0"192"0,0 0-880 0,0 0-208 16,-13 6 0-16,13-6 0 0,0 0 2048 0,0 0 352 16,-11 5 80-16,11-5 16 0,0 0-1056 0,0 0-208 15,0 0-32-15,0 0-16 0,0 0-208 0,0 0-32 16,0 0-16-16,0 0 0 0,5-3-320 0,1-2-64 16,-3-5-16-16,1-2 0 0,1 2-80 0,2 4-32 15,3 8 0-15,0 0 0 0,0 5-160 0,-1 1-48 16,0 1 0-16,4 8 0 0,0 7 80 0,-1-1 16 15,-2-8 0-15,-2 1 0 0,0-1-48 0,0 1 0 16,-3 1 0-16,0 0 0 0,0-1-256 0,-1 2 160 16,0 0-160-16,-4-3 128 0,0-15-128 0,-1 15 0 15,2-1 144-15,2 2-144 0,-2 0 0 0,1 2 0 0,2 2 0 16,2-1 128-16,0-2-128 0,1 0 0 0,0-4 0 16,-1-5-128-1,-6-8-368-15,0 0-64 0,0 0-16 0,0 0 0 16,0 0-2560-16,0 0-512 0,13 3-96 0</inkml:trace>
  <inkml:trace contextRef="#ctx0" brushRef="#br0" timeOffset="74035.13">13976 3183 23039 0,'0'0'2048'0,"-4"-9"-1648"0,0 1-400 0,4 8 0 16,0 0 1264-16,0 0 160 0,0 0 48 0,0 0 0 15,0 0-768-15,0 0-128 0,0 0-48 0,-5 7 0 0,5-7 240 0,-4 11 64 16,0 1 0-16,3 2 0 0,-1 3-304 0,1 2-48 16,-2 0-16-16,1 5 0 0,-2-2-80 0,-1 5-32 15,-2 0 0-15,-1 2 0 0,1 0-48 0,-4 2-16 16,-6 2 0-16,0 3 0 0,-2 5-96 0,-5-2 0 16,-3 1-16-16,-3 4 0 0,-4 5 80 0,1 7 0 15,3 6 16-15,-4-7 0 0,-2-12 112 0,1-1 0 16,1-2 16-16,7 3 0 0,6 3-400 0,4 3 0 15,1 4 0-15,4-10 0 0,1-8 0 0,-2-18 0 16,-2-13-144-16,5-2 144 16,10-2-896-16,0 0-64 0,0 0 0 0,0 0-15808 0</inkml:trace>
  <inkml:trace contextRef="#ctx0" brushRef="#br0" timeOffset="74608.05">13418 3167 11967 0,'0'0'528'0,"0"0"112"15,0 0-512-15,0 0-128 0,0 0 0 0,0 0 0 0,0 0 2832 0,0 0 544 16,-5 9 96-16,1 2 32 0,2 1-1664 0,2-12-336 16,0 0-64-16,0 0-16 0,0 0-128 0,0 0-16 15,6 7-16-15,-6-7 0 0,5-10-368 0,1-2-64 16,4 1 0-16,0-4-16 0,0 3-144 0,2-1-32 16,1-1 0-16,1 1 0 0,2 0-128 0,1 0-16 15,-1-1-16-15,1-2 0 0,1 0-192 0,-1-2-32 16,-4 0-16-16,1 0 0 0,-1-1-96 0,-2 1-16 15,-3-1 0-15,1 0 0 0,2 0 0 0,-1-2-128 16,-5 0 192-16,1 1-64 0,1 1-128 0,-5 2 128 16,1 0-128-16,0 4 128 0,-1 0-128 0,-1 2 0 15,1 2 0-15,-2 9 128 0,1-7-128 0,-1 7 0 16,4-8 0-16,-4 8 128 0,0 0-128 0,12 5 0 16,3 8 0-16,-8-8 128 0,-11-17-128 0,3 6 0 0,1 6 144 15,11 10-144-15,6 10 0 0,-2-4 0 0,-9-2 0 0,-3-8 0 16,-3-6 0-16,0 0 0 0,13 23 0 0,-1 0 0 15,-3-5 0-15,-1-1 0 0,-2-2 0 0,1 0 128 16,-2-2-128-16,0 0 144 0,-1-1-144 0,1-2 160 16,2-2-160-16,-2 0 128 0,-1 0-128 0,-4-8 128 15,0 0-128-15,9 6 0 0,-9-6 144 0,9 3-144 16,-1 1 0-16,-8-4 144 0,9-3-144 0,-9 3 0 16,1-15 0-16,6 6-304 0,7 9 48 0,-6-3 0 15,-7-15-1696-15,2 5-336 16,1 1-64-16,0 2-14704 0</inkml:trace>
  <inkml:trace contextRef="#ctx0" brushRef="#br0" timeOffset="75131.77">14424 3264 26895 0,'0'0'1184'0,"0"0"256"16,0 0-1152-16,0 0-288 0,0 0 0 0,0 0 0 15,0 0 352-15,0 0 16 0,0 0 0 0,0 0 0 16,0 0 368-16,0 0 80 0,0 0 16 0,0 0 0 16,11 0-256-16,0-2-64 0,3 2 0 0,-3 0 0 0,1 2-304 0,2 8-64 15,6 8-16-15,-2-4 0 0,-2-8-128 0,-2-6 0 16,-2-9 0-16,1 4 0 0,1 2 0 0,1-2 128 16,-1 1-128-16,3 1 0 0,2 2 0 0,1 1 0 15,-4-5 0-15,3 1 0 0,5 0-368 0,-1 0 0 16,-2-1 0-16,1 1 0 15,3 0-1952-15,-3 1-400 0,-1 1-80 0,-2-2-16 0</inkml:trace>
  <inkml:trace contextRef="#ctx0" brushRef="#br0" timeOffset="75411.82">14471 3540 28559 0,'0'0'1264'0,"0"0"272"0,0 0-1232 0,0 0-304 0,0 0 0 0,0 0 0 15,11 8 1264-15,-1-1 192 0,-10-7 32 0,14 5 16 16,3 0-928-16,-1-2-176 0,2-3-32 0,2 0-16 15,1 2-224-15,3-2-128 0,4-4 160 0,1 2-160 16,-1-5-224-16,5 2-144 0,-1-3-16 0,2-1-16 16,4 1-2096-16,-1-2-400 0,-2-2-96 0</inkml:trace>
  <inkml:trace contextRef="#ctx0" brushRef="#br0" timeOffset="75994.39">15725 2811 17503 0,'0'0'768'0,"0"0"176"0,-5-10-752 0,5 10-192 0,0 0 0 0,0-9 0 16,3 0 3792-16,-3 9 736 0,8-8 144 0,1 0 16 16,0 3-3808-16,0 0-880 0,-9 5 0 0,10-6 0 15,-2 1 0-15,3 1 0 0,-1 0 0 0,3 0 0 16,2 2 0-16,1 2-176 0,3-3 176 0,0 2-192 16,1 1 192-16,1 0-160 0,0-1 160 0,2-1-160 15,2 0 160-15,1 7 192 0,1 8-32 0,-2-12-16 16,-5-14 160-16,-1 3 16 0,1 3 16 0,-1 3 0 15,1-1-16-15,-3 4 0 0,-3 1 0 0,-2 2 0 16,-3 5-48-16,-1 1-16 0,-3 1 0 0,-2 3 0 16,-3-1-112-16,-2 2-16 0,-2 2-128 0,-1 0 192 0,-3 2-192 15,1 0 176-15,-1 0-176 0,-3-1 160 0,-2-2-160 16,-1 2 0-16,0-3 144 0,-1 0-144 0,1-1 0 0,0-1 144 16,-1 3-144-16,1-1 0 0,1-2 144 0,0 0-144 15,0-2 0-15,1 0 144 0,3-1 32 0,0 0 0 16,-2-2 0-16,3 2 0 0,3 2 64 0,4 3 16 15,5 3 0-15,-5-3 0 0,-9-6-80 0,5 2-16 16,5 4 0-16,0 0 0 0,0-1-160 0,0-1 0 16,0 1 0-16,7 9 0 0,6 8 0 0,-3-2 0 15,-1-6 0-15,-2-9 0 0,-7-12 128 0,0 0 32 16,10 10 16-16,-1 3 0 0,-1-3-32 0,1 1 0 16,-1-2 0-16,1 0 0 0,-1-4-144 0,0 3 0 15,-2-1 0-15,1 0 0 16,0-1-544-16,-1 3-96 0,2 4 0 0,-4-5-11328 0,-4-8-2240 0</inkml:trace>
  <inkml:trace contextRef="#ctx0" brushRef="#br0" timeOffset="76184.53">16113 3669 41007 0,'0'0'1808'0,"5"13"384"0,1 8-1744 0,0-1-448 0,-2-9 0 0,1 1 0 16,3-4 368-16,-2-1-16 0,-1 0 0 0,2-1 0 15,-1-1-160-15,-6-5-16 0,8-13-16 0,1 4-12784 16,2 5-2560-16</inkml:trace>
  <inkml:trace contextRef="#ctx0" brushRef="#br0" timeOffset="93646.32">19857 2336 13183 0,'-24'-6'576'0,"6"5"128"0,-3 1-560 0,-2 0-144 15,-2 1 0-15,2 1 0 0,-1-1 464 0,-2 0 64 16,-5 2 16-16,1 1 0 0,2-3-416 0,2 0-128 15,0-1 0-15,3 0 0 0,-1 0 128 0,3 0-128 0,2-1 0 0,1 1 0 16,1 0 128-16,2 1-128 0,2 1 0 0,4-2 0 16,9 0 0-16,0 0 0 15,0 0 0-15,0 0 0 0,0 0 864 0,13 0 64 0,4 0 16 0,8-3 0 16,8-2 352-16,6-2 80 0,4 0 16 0,8 1 0 16,7 2-1072-16,0 2-192 0,-4-2-128 0,0 1 128 15,-3-2-128-15,3 0 176 0,4-4-176 0,7 0 192 16,7-3-192-16,-5 5 0 0,-3 3 0 0,-5 2 128 15,-4 0-128-15,-3 0 0 0,-3-2 0 0,1-1 0 16,2 0 0-16,2 1 0 0,-1 1 0 0,-3 2 0 16,-6 1 0-16,-5 1 0 0,-4 2 0 0,-3-1 0 15,-5 0 0-15,-5-2 0 0,-4 0 0 0,-2 0 128 16,-2 0-128-16,-14 0 160 0,0 0-160 0,0 0 160 16,0 0 288-16,0 0 64 0,0 0 16 0,-4-8 0 0,-2 1-128 0,-6-6-16 15,-4-6-16-15,-2 4 0 0,-4 6-176 0,-5 5-48 16,-6 2 0-16,-5 6 0 0,-6 6-144 0,-2 0 0 15,-1 0 0-15,2-3 0 0,2-1 0 0,2-3 0 16,2-3 0-16,0-1 0 0,1-1 0 0,-2 0 0 16,-3-2 0-16,-5 2 0 0,-6 2 0 0,1 0 128 15,2 1-128-15,4 2 128 0,4-1 0 0,4 0 0 16,2 0 0-16,3-1 0 0,3 1-128 0,0 0 0 16,1 1 0-16,0 1 128 0,1 1-128 0,2 2 0 15,-1-1 0-15,2 2 0 0,-1-2 0 0,2 2-144 16,4-1 144-16,4-1-208 0,3 1-128 0,5-2-32 15,9-5 0-15,0 0 0 16,0 0-192-16,0 0-32 0,12 7-16 0,9-3-7264 16,7-4-1472-16</inkml:trace>
  <inkml:trace contextRef="#ctx0" brushRef="#br0" timeOffset="101549.87">27379 2106 13823 0,'-13'-4'608'0,"4"3"128"0,-4 1-592 0,-1 0-144 15,-3 0 0-15,-1-1 0 0,-1-2 2272 0,0 2 416 16,-2-1 96-16,-4 1 16 0,-5-3-1488 0,0 0-288 16,0 0-64-16,2 2-16 0,-1-1-352 0,0 2-64 15,1-1-16-15,0-1 0 0,1-1-96 0,-2 1-32 16,-2 3 0-16,-1-1 0 0,-1-2 64 0,-4 2 16 15,-2 1 0-15,-5-1 0 0,-6-1-208 0,2 0-32 16,2 2-16-16,3 0 0 0,1 0-208 0,2 1 128 16,2 2-128-16,0-2 0 0,2 0 144 0,-1 2-144 15,1 1 128-15,-2-2-128 0,-2 0 0 0,3 0 0 16,6-1 0-16,5 2 0 0,2 0 0 0,6-1 0 0,3 2 0 0,3-4 0 16,12 0 0-16,0 0 0 0,0 0 0 0,0 0 0 15,0 0 0-15,0 0 0 0,38-6 0 16,-6-1-192-16,2 1 192 0,1-1-192 0,4 1 192 15,2-2-176-15,1 1 176 0,1 1-128 0,0 1 128 16,-2-1 0-16,5 1-160 0,3 1 160 0,5 0 0 16,3 2 0-16,-3 2 0 0,-6-3 0 0,-5 3 0 15,-5 3-304-15,-4-2 48 0,-3 0 16 0,-2 2 0 16,-5 1 368-16,0 0 80 0,-3-2 16 0,-4 2 0 16,0 0-224-16,-3-1 0 0,-2 2 0 0,-2 0 0 15,-10-5 0-15,0 0 0 0,0 0 0 0,0 0 0 16,0 0 0-16,0 0 0 0,0 0 0 0,-9 0 0 15,-3-2 0-15,-2 2 0 0,-4 0 0 0,-2-2 0 0,-3 0 0 0,-2 2 0 16,-1-3 0-16,-4 2-160 16,-4-2-256-16,-5 3-48 0,-8-2-16 0,1 0-8736 15,2 1-1760-15</inkml:trace>
  <inkml:trace contextRef="#ctx0" brushRef="#br0" timeOffset="115844.35">24136 15375 26255 0,'-5'-40'1152'0,"2"22"256"16,0 5-1120-16,2 2-288 0,0-1 0 0,1 5 0 16,0 7 1184-16,0 0 176 0,2-8 48 0,-2 8 0 0,0 0-512 0,0 0-80 15,0 0-32-15,0 0 0 0,-1 18-336 0,1 4-80 16,0 4-16-16,3 2 0 0,-1-1-96 0,0 0-32 15,-2 2 0-15,1 0 0 0,1-3-224 0,1-1 0 16,0 1 0-16,1-4 0 0,-1-1 144 0,4-3 48 16,1 4 0-16,0-2 0 0,-2-3 336 0,3-2 80 15,0-2 16-15,-1-1 0 0,1 0-368 0,2-4-64 16,-1-1 0-16,1 1-16 0,-2 0-176 0,0-1 0 16,-9-7 0-16,10 7 0 15,-1 0-1968-15,2-2-416 0,-1-1-96 0</inkml:trace>
  <inkml:trace contextRef="#ctx0" brushRef="#br0" timeOffset="116164.19">24558 15439 16575 0,'0'0'1472'0,"0"0"-1168"0,-10 0-304 0,10 0 0 16,0 0 2576-16,0 0 464 0,0 0 96 0,0 0 0 15,0 0-2144-15,0 0-432 0,2 11-96 0,-2-11-16 16,4 10 80-16,-4-10 16 0,5 13 0 0,-1-2 0 16,-1-1-160-16,-3 0-16 0,-4 1-16 0,-1 2 0 15,0 1-80-15,-5 3-16 0,-1 1 0 0,-2 5 0 16,-2 5 112-16,-3 1 16 0,-4 4 0 0,0 10 0 16,0 11 192-16,-1-2 64 0,3-2 0 0,-1 0 0 0,0-5 16 15,3-2 16-15,1-4 0 0,0-2 0 0,0-6-448 0,1 2-96 16,3-1 0-16,3 1-128 0,1-3 128 0,1 2-128 15,0-2 0-15,3-1 0 0,1-2 0 0,4-2-192 16,2 3 0-16,1-6 0 16,-3-9-2624-16,1-4-512 0,-1-9-96 0,0 0-10720 15</inkml:trace>
  <inkml:trace contextRef="#ctx0" brushRef="#br0" timeOffset="116793.87">24136 15331 19343 0,'0'0'1728'0,"0"0"-1392"16,0 0-336-16,0 0 0 15,0 0 1520-15,0 0 224 0,0 0 48 0,0 0 16 0,0 0-976 0,10-1-208 16,-10 1-48-16,8-9 0 0,2 5 128 0,-3-5 0 15,-3-1 16-15,0 1 0 0,1 1-224 0,-1 2-48 16,1-2-16-16,0 0 0 0,1-1-32 0,-1 0 0 16,1 0 0-16,-1 0 0 0,1 0-16 0,1 2 0 15,3 1 0-15,-3-1 0 0,0-2-48 0,1 1-16 16,0-4 0-16,-2 2 0 0,2 0-80 0,-2-1-32 16,1 2 0-16,0 0 0 0,-2 1 48 0,-5 8 0 15,6-8 0-15,-6 8 0 0,0 0-96 0,9-5-16 16,-9 5 0-16,12-1 0 0,0-1-144 0,-12 2 0 15,10 3 0-15,-10-3 0 0,9-4 0 0,-9 4 0 16,0 0 0-16,12 3 0 0,-12-3 0 0,12 5 0 16,-12-5 0-16,0 0 0 0,9 6 0 0,-9-6 192 0,0 0 0 15,7 10 0-15,-7-10 128 0,5 10 16 0,-5-10 16 0,4 13 0 16,-2 0-192-16,0 1-32 0,-2 2-128 0,1 0 192 16,0 1-192-16,2-2 0 0,-3 4 0 0,0-2 0 15,0-2 176-15,2-2-16 0,2 0 0 0,0 0 0 16,0 0-32-16,-4-13-128 0,5 12 192 0,-5-12-64 15,0 0-128-15,8 9 128 0,1-5-128 0,-9-4 128 16,12 3-416-16,-2-6-96 0,-2-1 0 0,3 0-16 16,-1 0-3440-1,1-3-704-15</inkml:trace>
  <inkml:trace contextRef="#ctx0" brushRef="#br0" timeOffset="117127.31">24769 15541 6447 0,'0'0'272'0,"0"0"80"0,0 0-352 0,0 0 0 16,0 0 0-16,0 0 0 0,0 0 3072 0,0 0 528 16,0 0 112-16,0 0 32 0,0 0-2064 0,11 0-400 15,-11 0-96-15,14 0-16 0,-1-3 96 0,0 1 16 0,2-2 0 0,1 1 0 16,4-1-480-16,0 0-96 0,-2 2 0 0,4-3-16 16,3-1-368-16,1 2-80 0,0-1-16 0,0 0 0 15,0 0-224-15,-2 0 128 0,-4 1-128 0,0 0 0 31,-2-2-384-31,-2 3-160 0,-3 1-32 0,-3 1-8608 0,-10 1-1712 0</inkml:trace>
  <inkml:trace contextRef="#ctx0" brushRef="#br0" timeOffset="117368.38">24794 15730 28559 0,'0'0'2544'0,"0"0"-2032"15,0 0-512-15,0 0 0 0,0 0 2496 0,0 0 384 16,0 0 96-16,0 0 16 0,0 0-2480 0,11 0-512 16,0-3 0-16,2 1 0 0,0-1-256 0,0 2 80 15,0-4 16-15,3 3 0 16,1-3-1504-16,0 4-288 0,-1-4-64 0,2 1-8144 15,3 0-1616-15</inkml:trace>
  <inkml:trace contextRef="#ctx0" brushRef="#br0" timeOffset="117689.19">25485 15267 30399 0,'0'0'2704'0,"-9"7"-2160"0,-1 0-544 0,3 5 0 15,4-1 2432-15,1 4 384 0,0 5 80 0,5 1 16 16,1-3-2384-16,3 1-528 0,0 1 0 0,1 2 0 0,-1 2 0 0,4-3 0 15,4-2 0-15,-1 1 0 0,-3 1-192 0,-2-2 192 16,0-1-208-16,-3 2 80 16,0-2-432-16,-4-1-80 0,-2 0 0 0,3 1-16 15,-1-2-688-15,1-2-128 0,-3-1-16 0,-3-2-16 16,-3-5-1824-16,-1-1-384 0,7-5-64 0</inkml:trace>
  <inkml:trace contextRef="#ctx0" brushRef="#br0" timeOffset="117895.29">25265 15323 46079 0,'5'20'2048'0,"-1"-12"400"0,-4-8-1952 0,8 3-496 0,3-3 0 0,2 3 0 15,4-3 400-15,6-4-16 0,4-10 0 0,2 5 0 16,2 9-192-16,8-3-64 0,7 2 0 0,-1-1 0 15,0 1-128-15,-2-3 0 0,-3-1 0 0,0-3-14208 16,1-1-2816-16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19:43:26.4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24815 8240 28095 0,'-18'-5'1248'0,"6"4"256"15,-1-5-1200-15,0 2-304 0,0 1 0 0,1-1 0 0,3 0 512 0,0 0 32 16,9 4 16-16,-8-4 0 0,8 4 272 0,0 0 48 16,0 0 16-16,0 0 0 0,0 0-336 0,0 0-64 15,13-3-16-15,3 3 0 16,2 3-96-16,3 1 0 0,2-2-16 0,6 2 0 0,4-1-96 0,6 0-16 15,4-2 0-15,11 1 0 0,12 1-256 0,-2 1 128 16,-4 0-128-16,-1 1 0 0,0-2 320 0,10-1-64 16,12 0 0-16,4-1 0 0,0 2 32 0,-5-1 0 15,-3 2 0-15,2-1 0 0,3 1-64 0,8 2-16 16,6-2 0-16,-6 1 0 0,-8 2-208 0,0-2 0 16,0 0 128-16,5 0-128 0,1 1 0 0,-7 0 176 15,-12 1-176-15,-8-2 160 0,-6-3-160 0,-5 1 128 16,-3 0-128-16,-4 1 128 0,-6-3-128 0,-1 4 128 0,-2-4-128 15,-8-1 128-15,-8-1-128 0,-6-2 192 0,-12 3-192 0,0 0 192 16,-15-2-192-16,-3-2 128 0,-3 1-128 0,-5-1 128 16,-7-1 64-16,-2 3 0 0,-3 2 0 0,-5-2 0 15,-4 0-192-15,-9-1 0 0,-7 0 0 0,-17 3-176 16,-13 3 176-16,2-2 0 0,5 1-144 0,-9 0 144 16,-12 1 0-16,3 1-176 0,2 0 176 0,2 1-128 15,2-1 128-15,-6 1 0 0,-7-1 0 0,9-1 0 16,12 1 0-16,5-2-128 0,6-1 128 0,-3 2 0 15,-4 1 0-15,9-1 0 0,10-3 0 0,11-2 0 16,9 0 0-16,12 0 0 0,8 2 0 0,7-2 128 16,7-5-128-16,13 7 176 0,0 0-176 0,7-6 192 0,7-1-192 15,9 1-224-15,10-2 48 0,18 1 16 16,17 3-112-16,6 0-32 0,3 1 0 0,1 0 0 0,0-1 128 0,15 0 32 16,13-1 0-16,-1 2 0 0,-3 2 144 0,-2-2 0 15,-2 1-144-15,10 0 144 0,7 4-256 0,-8 0 32 16,-12 1 0-16,5 0-11424 15,7-1-2272-15</inkml:trace>
  <inkml:trace contextRef="#ctx0" brushRef="#br0" timeOffset="1891.79">5865 17281 10127 0,'-45'-2'448'0,"12"-3"96"0,-5-3-544 0,-9 0 0 0,-7 0 0 0,5 0 0 16,8-2 6720-16,6 1 1216 0,3-2 256 0,6 5 64 16,3-3-6528-16,2 3-1312 0,1 1-256 0,3 1-160 15,2 2-304-15,0 0-160 16,1 2-48-16,1 0 0 0,1 0 256 0,2 3 64 0,1 1 0 0,0 2 0 16,1 2 192-16,3-1 0 0,2 3 0 0,3-10 0 15,0 12 0-15,4 0 256 0,2-1-48 0,6 1-16 0,2-1 16 0,6 0 0 16,3-2 0-16,9 2 0 0,6-1-208 15,11-1 0-15,11-2 0 0,3-1 0 0,-2 1 208 0,0-3 0 16,-5-3 0-16,3 2 0 0,1-1 144 0,4 0 32 16,6-2 0-16,1-2 0 0,-4 0 240 0,-5-2 48 15,-6-1 16-15,-3-2 0 0,-3 1 16 0,-1-1 0 16,1 1 0-16,8-2 0 0,8-3-400 0,-2 1-80 16,-6 1-16-16,-4-4 0 0,-6 2-208 0,-5-2-288 15,-4 2 64-15,-1 0 16 0,-3 1 336 0,-2 1 64 16,-5-2 0-16,-2 2 16 0,-1 1-80 0,-5 2 0 15,-5-1-128-15,-3 3 192 0,-12 4-192 0,0 0 0 16,3-9 128-16,-3 9-128 0,-11-6 0 0,-6 0 0 16,-5 6-192-16,-5 3 192 0,-6 1-320 0,-3 1 64 0,-5 2 0 0,-4 2 0 15,-8-1 256-15,-9 3 144 0,-14 2-16 0,3 0 0 16,4 0 112-16,5 2 16 0,3-5 0 0,0 3 0 16,-1 0-64-16,-8 2-16 0,-11-2 0 0,4 0 0 15,7-2 160-15,3 0 48 0,5-2 0 0,-1 1 0 16,-1 2-16-16,-6 0 0 0,-6-4 0 0,7 1 0 15,8-5 64-15,9 1 16 0,6-1 0 0,4 0 0 16,3-2-448-16,7 1-144 0,2 3 0 0,5 0 0 16,2-4 144-16,6 1 0 0,4-2 0 0,13-1 0 15,0 0 0-15,0 0-128 0,0 0 128 0,15-4-192 16,7-2-48-16,6-1-16 0,2-1 0 0,6 2 0 16,7-1-80-16,8 1-32 0,9-2 0 0,12 0 0 15,11 0 112-15,-2 1 32 0,-8 0 0 0,4 3 0 16,5 0-224-16,9 2-32 0,11-1-16 0,-4 0 0 15,-8 1-1648-15,13 1-336 0,14 1-64 0,-1-2-15760 16</inkml:trace>
  <inkml:trace contextRef="#ctx0" brushRef="#br0" timeOffset="2445.23">14383 17297 50111 0,'0'0'2224'0,"-12"-3"448"0,1-2-2144 0,1 1-528 0,10 4 0 0,-10-6 0 16,-1-1 208-16,-2 2-64 0,-1 0-16 0,-10 2 0 16,-7-1-128-16,-3 2-176 0,-2-1 48 0,-2 2 0 15,-3 1-128-15,-2 0 0 0,-4 1-16 0,-2 4 0 16,-6-1 80-16,-13 3 0 0,-12-1 16 0,0 2 0 16,7 1 176-16,5 2 128 0,6-1-128 0,3 2 176 15,2-4-176-15,-2 1 0 0,-5-1 0 0,8-2 0 0,9-1 192 16,11-2 0-16,6 1 0 0,9-4 0 0,6 0-192 0,6 0 128 15,9 0-128-15,0 0 128 0,0 0-384 0,13-4-64 16,8 1-32-16,13 3 0 0,13 0 160 0,5-2 16 16,3-1 16-16,1-1 0 0,1 2-128 0,8-2-32 15,10-3 0-15,13 1 0 0,15-2 144 0,-3-1 32 16,-9-2 0-16,9 1 0 0,11-2 144 0,-3 0 176 16,-5 2-48-16,-5-2 0 0,-5 2 512 0,10-3 80 15,9 2 32-15,-12 5 0 0,-14 1-752 0,-9 1-240 16,-9 1 0-16,-6 0 0 0,-4 3 736 0,-2 3 144 15,2 2 16-15,-8 2 16 0,-11-3-352 0,-9 2-64 16,-8 2 0-16,-6 1-16 0,-6 0-240 0,-6 4 0 16,-5-1 0-16,-7 2 0 15,-8 3-336-15,-11 3-176 0,-17 2-16 0,-7 3-16 16,-6 0-1376-16,-6 12-288 0,-5 13-48 0,-15-7-16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19:44:02.06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13792 18781 1839 0,'0'0'160'0,"-8"-4"-160"15,-1-1 0-15,3-2 0 0,-1 0 2608 0,2 2 480 16,0-1 112-16,-8 1 0 0,-8-1-1600 0,2 1-320 15,5 1-64-15,1-4 0 0,0 2-64 0,0 1-16 16,-1 1 0-16,2 0 0 0,0-1-640 0,0 1-128 16,1-2-32-16,-1 3 0 0,-1-3 176 0,1 4 16 15,-1-2 16-15,1 1 0 0,2 1 336 0,0 0 64 16,-1 0 16-16,1-1 0 0,1 3-32 0,-1 0 0 0,10 0 0 0,-9 0 0 16,2-1-176-16,7 1-48 0,0 0 0 0,0 0 0 15,0 0-64-15,0 0-32 0,0 0 0 0,0 0 0 16,0 0-272-16,7 9-48 0,-7-9-16 0,16 5 0 15,1-1-128-15,3-1-16 0,3-3-128 0,4 0 192 16,3 0 48-16,9-2 0 0,11 1 0 0,-2 1 0 16,-3 0-112-16,-4 0 0 0,-3 0-128 0,0 1 192 15,0 1 64-15,0-2 16 0,-1-2 0 0,4 1 0 16,2-3-272-16,9 0 0 0,10 0 0 0,-2 2 0 16,-5-2 0-16,-4 1-144 0,-4-2-16 0,-3 1 0 15,-3 0 304-15,2 0 64 0,-2 2 16 0,2 0 0 16,1 1-224-16,5 4 0 0,7 1 0 0,-6 5 0 15,-9 0-1024-15,-4 1-80 0,-5 1-32 0,-2-1-15632 16</inkml:trace>
  <inkml:trace contextRef="#ctx0" brushRef="#br0" timeOffset="31922.23">22446 3225 17439 0,'0'0'768'0,"0"0"176"0,0 0-752 0,0 0-192 16,0 0 0-16,0 0 0 0,0 0 784 0,0 0 128 15,-1-19 32-15,1 6 0 0,0 4-592 0,0 9-112 16,2-8-32-16,1 1 0 0,-3 7-64 0,0 0-16 15,0 0 0-15,0 0 0 0,-4-6-128 0,4 6 128 0,0 0-128 0,-10 3 128 16,-1 0 192-16,2 7 48 0,-1 4 0 0,-5 2 0 16,-4-6 368-16,1 0 80 0,2-3 16 0,2 3 0 15,-1 0-16-15,1 0 0 0,0 1 0 0,-1 1 0 16,0-3-320-16,2 2-64 0,-2 1-16 0,0 0 0 16,-2 0-288-16,1 2-128 0,2-2 0 0,-1-1 128 15,-2 1-128-15,3 0 0 0,0 1 0 0,1-1 0 16,-2-2 0-16,2-1 0 0,0 2 0 0,1-2 0 15,1-1 0-15,0-1 0 0,1 1 0 0,1 1 128 16,0 0-128-16,-1 1 0 0,0 0 0 0,0-1 0 16,-1-1 0-16,1 2 128 0,-2 2-128 0,0-1 0 15,1-1 0-15,-1 0 128 0,0 2-128 0,-5 0 0 16,-6 0 0-16,2-5 0 0,6 4 0 0,1-1 0 16,0 1 240-16,-1 6-48 0,2 1 0 0,0-2 0 0,0-5 128 0,2-3 0 15,0-1 16-15,2-3 0 0,9-4 16 0,-8 5 0 16,8-5 0-16,-9 4 0 0,1-4-80 0,8 0-16 15,0 0 0-15,0 0 0 0,0 0-128 0,-9 0-128 16,9 0 192-16,0 0-192 0,0 0 256 0,0 0-64 16,0 0-16-16,-6-13 0 0,0-8 0 0,4 5 0 15,-2 4 0-15,1 3 0 0,1 0-176 0,2 9 0 16,-3-6 0-16,2-3 0 0,-2-2 0 0,2 2 128 16,1 1-128-16,-1-1 0 0,-1 0 128 0,2 0-128 15,0 0 128-15,0-2-128 0,2 1 160 0,-1-2-160 16,-1 2 192-16,0-2-192 0,1 1 128 0,0 4-128 15,-1 7 0-15,0-13 0 0,-1 1 0 0,1 3 0 16,0 9 0-16,0 0 0 0,-1-9 0 0,1 9 0 0,0 0 0 0,1-12 0 16,-1 12 0-16,0 0 0 0,0 0 0 0,0 0 0 15,1-11 0-15,-1 11 0 0,0 0 0 0,0 0 0 16,0 0 0-16,0 0 0 0,0 0 0 0,0 0 0 16,0 0 0-16,0 0 0 0,7 7 0 0,-7-7 0 15,3 9 0-15,-3 2 0 0,-2 0 0 0,-2 4 0 16,-3-2 0-16,0 0 0 0,1 1 0 0,-1-1 0 15,0 1 0-15,1 1 0 0,-1-1 0 0,1 0 0 16,-2-1 0-16,2-1 0 0,2-1 0 0,0 4 0 16,0 11 144-16,1-5-144 0,1-6 0 0,0-4 144 15,1 0-144-15,1-11 0 0,0 10 144 0,1-1-144 16,-1-9 0-16,4 11 144 0,-1-2-144 0,-3-9 0 16,5 9 0-16,-5-9 0 0,9 8 0 0,3-3 0 0,-12-5 272 15,13 5-48-15,0-1-16 0,0 0 0 0,-1-1 48 16,2-1 16-16,3-2 0 0,0 0 0 0,0 0-64 0,0 0-16 15,1 0 0-15,-1 0 0 0,-1 2-32 0,3 0-16 16,5-1 0-16,-5 3 0 0,-6 0-144 0,-1 0 0 16,-3-1 0-16,-9-3 128 15,8 6-688-15,-1 1-144 0,-7-7-16 0,5 13-11216 16,-1-4-2240-16</inkml:trace>
  <inkml:trace contextRef="#ctx0" brushRef="#br0" timeOffset="34768.32">23000 2508 15599 0,'0'0'336'0,"0"0"80"0,0 0 16 0,0 0 16 0,0 0-448 0,0 0 0 0,0 0 0 0,0 0 0 16,0 0 896-16,0 0 112 0,0 0 16 0,0 0 0 15,0 0 96-15,0 0 32 0,0 0 0 0,0 0 0 16,0 0-16-16,5-8 0 0,-5 8 0 0,0 0 0 15,0 0-192-15,0 0-48 0,0 0 0 0,0 0 0 16,0 0-288-16,0 0-64 0,0 0-16 0,0 0 0 0,0 0-96 0,0 0-32 16,4 10 0-16,-2-1 0 0,-2-9-32 0,-3 12-16 15,-1 0 0-15,0-3 0 0,0 1-32 0,-1 0 0 16,0 0 0-16,0 2 0 0,-1-1-96 0,1 2-32 16,-1 2 0-16,0 0 0 0,1 4-192 0,1-4 128 15,0-4-128-15,2 0 0 0,-1 0 128 0,3-11-128 16,-4 9 0-16,4-9 144 0,-4 10-144 0,0-2 0 15,4-8 0-15,-3 9 128 0,3-9-128 0,0 0 0 16,0 0 0-16,0 0 0 0,0 8 128 0,0-8-128 16,0 0 0-16,0 0 128 0,0 0 16 0,9 7 0 15,-9-7 0-15,13 2 0 0,-2 0 48 0,1-2 16 16,0-2 0-16,1 1 0 0,0 0-64 0,0-1-16 16,-3 0 0-16,2 1 0 0,1-1-256 0,0 1-64 0,-1 0-16 15,-2-1 0-15,-10 2 352 0,12-1 80 0,-1 0 16 0,-11 1 0 31,10-2-560-31,-10 2-128 0,10 0 0 0,-10 0-16 16,0 0-816-16,11-2-144 0,-11 2-48 0,10-1-8912 0,-10 1-1792 0</inkml:trace>
  <inkml:trace contextRef="#ctx0" brushRef="#br0" timeOffset="35088.56">23248 2465 16575 0,'0'0'1472'0,"-9"5"-1168"0,1-1-304 0,8-4 0 0,-9 8 1936 0,2 1 336 15,1 0 64-15,1-1 16 0,5-8-1072 0,-6 13-192 16,1 0-64-16,0-2 0 0,1 1-16 0,0 1-16 15,0 3 0-15,2-2 0 0,-1 4-480 0,-1 9-112 16,0 6-16-16,0-1 0 0,0-6-240 0,0-1-144 16,1-1 160-16,-1 0-160 0,1-2 128 0,-1 1-128 15,1-3 0-15,1 0 144 0,-1-2-144 0,3-3 0 16,0 0 0-16,3 0 128 0,-2 0-128 0,0-2 0 16,2-1 0-16,-2-2 0 15,-1-10-496-15,3 13-176 0,0-1-32 0,-1-2-9040 0,-2-10-1808 16</inkml:trace>
  <inkml:trace contextRef="#ctx0" brushRef="#br0" timeOffset="35869.11">23612 2514 9215 0,'0'0'816'0,"0"0"-656"16,0 0-160-16,0 0 0 0,0 0 3504 0,0 0 656 15,0 0 144-15,0 0 32 0,0 0-2400 0,0 0-464 16,0 0-112-16,0 0-16 0,0 0-304 0,0 0-64 15,-4 11-16-15,4-11 0 0,0 0-176 0,0 14-32 16,0 0-16-16,0-1 0 0,0 0-352 0,1 3-80 16,-1 1-16-16,1 8 0 0,-1 7-96 0,2-3-32 15,-1-4 0-15,0 0 0 0,2-2-16 0,-2-1 0 16,0 0 0-16,1 0 0 0,-1-1-144 0,2 1 0 16,-2-2 144-16,2-2-144 0,-1-2 0 0,3-3 0 15,-2-1 0-15,1-1 0 16,0-1-496-16,0-1-112 0,-4-9-32 0,5 10 0 15,-1-2-1776-15,-4-8-352 0,5 9-80 0,-5-9-6016 0,0 0-1200 0</inkml:trace>
  <inkml:trace contextRef="#ctx0" brushRef="#br0" timeOffset="37206.98">24008 2506 11967 0,'0'0'1072'0,"0"0"-864"0,0 0-208 0,0 0 0 16,0 0 2800-16,-9 0 512 0,-3-2 96 0,2 2 32 16,1 2-1600-16,9-2-320 0,0 0-64 0,0 0-16 15,-8 4-336-15,8-4-64 0,-4 9-16 0,0 2 0 16,4-11-512-16,-3 15-128 0,3 1 0 0,3 0-16 15,-2-1-368-15,3 5 0 0,0 1 0 0,3 5 128 16,3-1-128-16,0-1 0 0,-3 0 0 0,-2-3 0 16,0 1 0-16,-1 0 0 0,0 0 0 0,0-1 0 15,-1-3 0-15,-1 2 0 0,0-4 0 0,0-1 0 16,1 0 0-16,-2-1-192 0,0-2 64 0,2-2 0 16,-3-10-464-16,5 12-96 0,2-4-16 0,-7-8-8992 15,6 7-1808-15</inkml:trace>
  <inkml:trace contextRef="#ctx0" brushRef="#br0" timeOffset="37827.28">24425 2569 20607 0,'0'0'912'0,"0"0"192"0,0 0-880 0,0 0-224 0,0 0 0 0,0 0 0 16,0 0 1136-16,0 0 176 0,0 0 32 0,0 0 16 15,0 0 32-15,0 0 0 0,0 0 0 0,-10 4 0 16,-1 2-624-16,2 1-112 0,-1 1-16 0,-1 1-16 16,1 4-432-16,-1 6-192 0,0 9 160 0,0-3-160 15,2-5 0-15,0 0 0 0,0-2 0 0,4-1 0 16,-2-1 0-16,2 1 0 0,1-2 0 0,1 0 0 0,2-1 176 0,2 0-176 15,-1-3 192-15,3-1-192 0,1-2 192 0,2 1-64 16,1-1 0-16,2-1-128 0,2-2 176 0,3 1-176 16,2-2 160-16,2-2-160 0,0-2 128 0,3-2-128 15,4 0 0-15,5-1 144 0,6 2-144 0,-2-2 0 16,-7-1 0-16,0 0 128 0,-3 0-128 0,1 0 0 16,-3-2 0-16,0-2 0 0,-2 0 128 0,-2 2-128 15,-1-2 0-15,-1 1 128 0,-3-3-128 0,-1 1 160 16,-3 0-160-16,-2-3 160 0,1-1-160 0,-2 0 0 15,-3-3 144-15,0 1-144 0,-3-1 192 0,-3-7-16 16,0-10-16-16,-3 7 0 0,-2 0-16 0,-1 4 0 16,0 3 0-16,-2 2 0 0,-1 3-16 0,-1 2 0 0,-3-1 0 0,0 3 0 15,-1 1-128-15,2 1-144 0,-2 1 144 0,0 2-208 32,0 1-496-32,0 0-112 0,3 2-16 0,-1 0 0 15,2 2-2464-15,-6 0-496 0</inkml:trace>
  <inkml:trace contextRef="#ctx0" brushRef="#br0" timeOffset="42510.3">25353 2558 24127 0,'0'0'1072'0,"0"0"208"0,0 0-1024 0,0 0-256 15,0 0 0-15,0 0 0 0,0 0 928 0,0 0 128 16,0 0 32-16,0 0 0 0,0 0-176 0,0 0-16 16,0 0-16-16,0 0 0 0,-5-6-240 0,5 6-32 15,0 0-16-15,0 0 0 0,0 0-48 0,0 0-16 16,0 0 0-16,0 0 0 0,0 0 80 0,0 0 16 15,0 0 0-15,0 0 0 0,0 0-176 0,0 0-48 16,0 0 0-16,-5 9 0 0,5-9-160 0,-8 11-48 0,3 0 0 0,1 1 0 16,1 1-192-16,1 1-288 0,0-3 64 0,1 8 16 15,0 6 464-15,0-3 80 0,1-3 32 0,0-4 0 16,0 1-368-16,0-3 0 0,-2 0 0 0,2 0 128 16,0 1-128-16,0-1 0 0,0-1 0 0,-1 0 0 15,1 0 0-15,0-2 0 0,0-1 0 0,0 0 0 16,0 0-304-16,0-9-80 0,0 9 0 0,0-9-16 31,3 7-1440-31,-3-7-272 0,0 0-64 0,0 0-8016 0,0 0-1600 0</inkml:trace>
  <inkml:trace contextRef="#ctx0" brushRef="#br0" timeOffset="43156.2">25239 2800 5519 0,'0'0'240'0,"0"0"64"16,-9 0-304-16,9 0 0 0,-11 0 0 0,2 0 0 16,9 0 3264-16,-10 0 608 0,0 0 112 0,10 0 32 0,-9 1-2464 0,9-1-480 15,-10 0-112-15,10 0 0 0,-9 0 64 0,9 0 0 16,0 0 16-16,0 0 0 0,0 0-160 0,0 0-48 15,0 0 0-15,0 0 0 0,0 0-96 0,0 0-32 16,0 0 0-16,0 0 0 0,0 0-32 0,0 0-16 16,0 0 0-16,0 0 0 0,0 0-32 0,0 0-16 15,0 0 0-15,0 0 0 0,0 0-64 0,10 4-16 16,-10-4 0-16,12 2 0 0,-2 2-80 0,1-2 0 16,-11-2-16-16,14 5 0 0,-2-2-112 0,0 0-32 15,-2 0 0-15,2 1 0 0,1-1-288 0,0-1 160 16,0-1-160-16,1-1 128 0,2 0-128 0,-1-1 0 15,1 0 0-15,1-2 128 0,0-1-128 0,1 0 0 16,-1 1 0-16,0 0 0 0,1-2-224 0,-2 1-128 0,-3-1-32 16,-2 1-17936-16</inkml:trace>
  <inkml:trace contextRef="#ctx0" brushRef="#br0" timeOffset="62742.24">26516 2539 5519 0,'0'0'496'15,"0"0"-496"-15,0 0 0 0,0 0 0 16,0 0 2496-16,0 0 384 0,0 0 96 0,0 0 16 0,0 0-1312 0,0 0-256 16,0 0-48-16,2-9-16 0,-2 9 16 0,0-9 0 15,0 9 0-15,0 0 0 0,-2-12-224 0,2 12-64 16,0 0 0-16,0 0 0 0,-2-9-576 0,2 9-128 16,0 0-32-16,-4-12 0 0,4 12-176 0,-8-8-48 15,0 4 0-15,8 4 0 0,-8-6 192 0,8 6 48 16,-10-5 0-16,10 5 0 0,-11-6 16 0,1 5 16 15,-2 0 0-15,2-2 0 0,-1 2-16 0,1 1-16 16,-3 1 0-16,0 2 0 0,0 3-240 0,0-3-128 16,0 1 160-16,0 2-160 0,0-2 0 0,0 3 128 15,0-1-128-15,1 2 0 0,-1-1 0 0,1 2 0 16,0 1 0-16,2 2 0 0,1 0 0 0,0 1 0 16,0 0 0-16,1 0 0 0,1-1 0 0,2 2 0 15,1-4 0-15,2 7 0 0,-1 5 0 0,3-3 0 0,0-8 0 0,3 2 0 16,0-6 0-16,-3-7 0 0,0 0 128 0,7 9-128 15,3-4 0-15,1-2 128 0,1-3-128 0,1 0 0 16,0-4 208-16,1 1-48 0,0-1-16 0,1-1 0 16,-1 0-16-16,0-7 0 0,1-9 0 0,-1 2 0 15,-4 2-128-15,2 1 0 0,-1 3 0 0,-1 3 0 16,-1 1 128-16,-1 1-128 0,-1-3 0 0,-1 2 128 16,1 0-128-16,-1 1 0 0,-2-2 0 0,-4 10 128 15,5-9-128-15,-5 9 0 0,4-11 0 0,0 2 0 16,-4 9 0-16,0 0 0 0,3-8 0 0,-3 8 0 15,0 0 0-15,0 0 0 0,0 0 0 0,0 0 0 16,0 0 0-16,0 0 0 0,0 0 0 0,0 0 0 0,0 0 0 0,0 0 0 16,0 0 0-16,0 0 0 15,0 0 0-15,0 0 0 0,0 0 0 0,0 0 0 0,1 11 128 0,0-1-128 16,-1-10 0-16,-1 13 128 0,0-2-128 0,-1 3 0 16,0-2 0-16,0 1 0 0,0 0 0 0,2 0 0 15,-1-1 0-15,-1 7 0 0,1 7 0 0,1-2 0 16,-1-9 0-16,-1 0 0 0,0-2 0 0,0 0 0 15,2 1 0-15,0-1 128 0,-2-1-128 0,0 2 0 16,2 2 0-16,2-3 0 0,-2-3 0 0,-2 3 0 16,1 0 0-16,1-2 0 0,0-1 0 0,0 1 128 15,-1-2-128-15,1 1 0 0,1-1 0 0,-1-9 0 16,0 8 128-16,0-1-128 0,0-7 0 0,0 0 0 16,1 9 0-16,-1-9 0 15,0 0-464-15,0 0-80 0,0 0-16 0,0 0 0 16,0 0-688-16,0 0-144 0,0 0-16 0,0 0-16 15,0 0-1968-15,0 0-384 0,0 0-64 0,0 0-32 0</inkml:trace>
  <inkml:trace contextRef="#ctx0" brushRef="#br0" timeOffset="63537.73">26933 2526 19231 0,'0'0'848'0,"0"0"176"0,0 0-816 0,0 0-208 16,0 0 0-16,0 0 0 0,0 0 976 0,3-9 160 16,-2 0 16-16,-1 9 16 0,0 0-400 0,0 0-64 15,3-11-32-15,-3 11 0 0,0-12 96 0,0 12 32 16,0 0 0-16,0 0 0 0,0 0-96 0,-5-9 0 16,5 9-16-16,0 0 0 0,-13-4-128 0,1 4-32 15,0 0 0-15,1 2 0 0,-1 0-272 0,0 2-48 0,0 0-16 16,1 0 0-16,-1 0-192 0,0 0 128 0,-1 0-128 0,3 0 0 15,10-4 128-15,-12 4-128 0,0 1 0 0,3 0 144 16,0 0-144-16,1 0 0 0,-2 1 0 16,1 0 0-16,2 3 0 0,2-2 0 0,0 1 0 0,5-8 0 15,0 0 0-15,-2 10 0 0,2-10 0 0,4 12 0 16,-4-12 0-16,7 8 0 0,-7-8 0 0,9 6 0 16,-9-6 0-16,13 5 0 0,-1-2 0 0,-1 0 0 15,2-3 0-15,0 1 0 0,-1 0 0 0,1 2 128 16,0-2-128-16,0 2 0 0,0-1 0 0,0 1 0 15,0 1 0-15,0 0 0 0,-1 0 0 0,-1 7 0 16,-1 13 0-16,0-7 0 0,0-4 0 0,0-3 0 16,-2-2 0-16,-2 0 0 0,1-2 0 0,-1 2 0 15,0 1-144-15,-1 1 144 0,-5-10 0 0,5 10 0 0,-2 0 0 16,-1 1 0-16,0-1 0 0,-1 2 0 0,0-2 0 0,-1 0 0 16,-2 0 0-16,-2 0 0 0,0 1 0 0,0 1 0 15,-1-3 0-15,-1 2 0 0,0-1-144 0,-2 0 144 16,-1-2 0-16,0 2-144 0,0-2 144 0,-2 0 0 15,1 0 0-15,-2-2 128 0,0-1-128 0,-1-1 0 16,0 0 0-16,2-1 128 0,-2-3-128 0,1 0 0 16,1 0 128-16,11 0-128 0,-9-1 128 0,9 1-128 15,-9-7 160-15,3 1-160 0,6 6 176 0,-7-12-176 16,3 0 192-16,2 0-192 0,0 1 0 0,2-1 0 16,0-1 0-16,3 0 0 0,1-2 0 0,1 2 0 15,-1-2 0-15,2 0 0 0,1 2 0 0,1-2 0 0,-2 0 0 16,2 0-144-16,-1 0 144 0,2-11 0 0,1-4 0 0,1 2 0 15,-1 7-192-15,0 0 64 0,1 3 0 0,1 3 0 32,-2-3-512-32,0 5-80 0,1 1-32 0,-1 3 0 15,2 0-1472-15,-1 4-288 0,-4 0-64 0,1 1-8784 0</inkml:trace>
  <inkml:trace contextRef="#ctx0" brushRef="#br0" timeOffset="64007.03">27336 2526 16575 0,'0'0'1472'0,"0"0"-1168"15,-9 6-304-15,3 1 0 0,-2-1 1552 0,1 2 256 16,0 1 48-16,0 1 16 0,1-3-1344 0,-1 4-272 15,0-1-48-15,1 2-16 0,-1 2 16 0,0 6 0 16,-1 6 0-16,-3-5 0 0,0-2 16 0,-1-2 0 16,1-1 0-16,1-2 0 0,0 2 0 0,2-3 0 15,0 1 0-15,1-1 0 0,2 0 96 0,1 0 32 16,3 0 0-16,1-3 0 0,1-1 80 0,-1-9 16 16,6 11 0-16,0-3 0 0,2-3-80 0,6-1-16 15,8 2 0-15,-2-4 0 0,-2 1 48 0,0-3 16 16,1 0 0-16,-1 1 0 0,0-2-128 0,0-1-32 0,-2 1 0 15,0-1 0-15,-2-1 0 0,0-2 0 0,-1 1 0 0,0 0 0 16,-1-4-64-16,-1 0-32 0,-1 0 0 0,-2-2 0 16,-2 0-160-16,1-2 192 0,-1-1-192 0,0-2 192 15,-4 0-64-15,1-2 0 0,-2-1 0 0,-1-7 0 16,-2-12 0-16,-1 5-128 0,0 7 192 0,-1 3-64 16,-1 1 0-16,0 0-128 0,-3 3 192 0,2 1-64 15,-3 3-128-15,1 2 0 0,-1 1 0 0,1 2 0 31,0 0-432-31,0 1-64 0,-1 2-16 0,0 2 0 0,0 1-1424 16,0 3-304-16,-2 0-48 0,1 0-10576 0</inkml:trace>
  <inkml:trace contextRef="#ctx0" brushRef="#br0" timeOffset="66574.87">27838 2828 8287 0,'0'0'736'0,"0"0"-592"15,0 0-144-15,0 0 0 0,0 0 2128 0,0 0 400 16,-5 8 80-16,5-8 16 0,0 0-832 0,0 0-176 16,0 0-16-16,0 0-16 0,0 0-400 0,0 0-80 15,0 0-16-15,0 0 0 0,0 0-144 0,0 0-48 16,0 0 0-16,12 3 0 0,-12-3-160 0,13 0-32 15,-3-2-16-15,2 0 0 0,-2 2-272 0,1-3-48 16,-1-1-16-16,2 0 0 0,1 1-112 0,0 0-32 16,3-4 0-16,-2 2 0 0,0 0-16 0,3-2-16 15,2 1 0-15,0-1 0 0,2 1-176 0,3-5 0 0,3 4 144 16,0 1-144-16,1-3 0 0,4 5 0 0,6-2 0 0,-11-7-10592 16,-11-11-2144-1</inkml:trace>
  <inkml:trace contextRef="#ctx0" brushRef="#br0" timeOffset="104023.73">23004 5294 13823 0,'0'0'1216'0,"0"0"-960"0,0 0-256 0,0 0 0 16,0 0 1376-16,0 0 224 0,0 0 64 0,0 0 0 15,1-7-1312-15,-1 7-352 0,0 0 128 0,-4-10-128 16,-1 3 0-16,5 7 0 0,0 0 128 0,-9-5-128 16,0-2 192-16,0 2 0 0,-2 3 0 0,0-2 0 15,-1 2 256-15,-6 1 32 0,-6 1 16 0,2-2 0 16,4 0 240-16,0 1 48 0,-2 0 16 0,0 1 0 15,1 1 96-15,-2 0 32 0,0-1 0 0,-1 2 0 16,-1 0-160-16,-1 1-48 0,1 1 0 0,-2 2 0 16,-1 1-304-16,-2 2-64 0,-3 3-16 0,-1 3 0 15,-4 3 64-15,-1 1 16 0,-5-6 0 0,0 1 0 16,2 0 112-16,3 2 32 0,6 0 0 0,2-2 0 0,3 2-240 16,3-3-32-16,3 0-16 0,2 0 0 0,0 0-272 0,1 2 128 15,1 0-128-15,3-2 0 0,0 1 128 0,1-1-128 16,0 0 0-16,2 0 0 0,0 2 0 0,0-1 0 15,1-1 0-15,0 0 0 0,0 3 0 0,0 1 0 16,0 1 0-16,1-1 0 0,0 0 0 0,0-2 0 16,1 1 0-16,0 2 0 0,2-1 0 0,1 4 128 15,0 5-128-15,1-4 160 0,2-5 80 0,1 0 16 16,3-2 0-16,-1-1 0 0,2 2-48 0,1-1 0 16,3 1 0-16,1-2 0 0,-1 2-64 0,3-3-16 15,2 0 0-15,1 1 0 0,-1-1 0 0,1 0-128 16,-1-2 192-16,2-1-64 0,-1-1 32 0,3 2 0 15,-1-2 0-15,2-3 0 0,0 2 48 0,2 1 16 16,2 1 0-16,1 0 0 0,1-4-80 0,2 4-16 0,3 0 0 16,5 0 0-16,3 0-128 0,0 1 0 0,-3 2 144 0,-2-2-144 15,1 1 272-15,-2-2-16 0,-2 0 0 0,0 1 0 16,-1-2 48-16,0 1 0 0,0-1 0 0,4 1 0 16,0 0 32-16,5 0 16 0,2-2 0 0,6 4 0 15,6 5-48-15,-1-4-16 0,-5-3 0 0,-2 1 0 16,-1-1-96-16,-1-1-32 0,-4-1 0 0,1-1 0 15,0-2-160-15,2-1 0 0,5-1 0 0,4-1 0 16,5-1 0-16,-3 3 0 0,-3 2 0 0,-4 3 0 16,-3 0 0-16,-2-1 0 0,-1-2 128 0,-2-1-128 15,-1-1-144-15,3-2-64 0,1-4-16 0,7 1 0 16,5-2 480-16,-1 2 112 0,-1 1 16 0,-4 0 0 16,-2-3-192-16,-1 2-48 0,-3-1 0 0,0-2 0 0,-1-2-144 15,1-3 128-15,0 0-128 0,2 0 128 0,-1-1-128 0,8 0 128 16,7 3-128-16,-4 0 128 0,-5 1-128 0,-5-6 192 15,-4-8-192-15,-2 1 192 0,-2 3-192 0,-3 2 0 16,-2 2 0-16,1-1 0 0,1 0 0 0,-1-3 0 16,-1 2 0-16,5-2 128 0,5 3-128 0,-3 0 0 15,-5-1 144-15,-3 0-144 0,-2-1 0 0,-3 2 128 16,-1-2-128-16,-1 0 0 0,-2 2 128 0,-1 0-128 16,-3 1 128-16,-1-3-128 0,-1 0 0 0,-2-2 128 15,1 1-128-15,-3 1 0 0,-2 0 0 0,-1-1 128 16,-1 0-128-16,-1-1 0 0,-2-2 0 0,-1-5 144 15,-1-6-144-15,-2 4 0 0,-1 1 128 0,-1 3-128 16,-3 0 0-16,-2 3 0 0,-2 0 0 0,-2 2 0 16,-3 0 0-16,-1 2-144 0,-2-3 144 0,-5-1 0 15,-5 1 0-15,-5 1 128 0,-5 3-128 0,2-1 0 0,4 1 0 0,0 1 0 16,0 1 0-16,2 2-128 0,0 1 128 0,1-2 0 16,0 1-272-16,-2 1 16 0,-1-4 16 0,-1-2 0 15,-3 0 240-15,-5 0 0 0,-5 2 0 0,0 4 0 16,2 0 0-16,3 3 160 0,3 0 0 0,2 1 0 15,0-3-160-15,2-1-192 0,-2-1 32 0,-1-5 16 16,-2-5 0-16,-2 4 0 0,-1 4 0 0,-4-2 0 16,-6 2 304-16,3 3 64 0,4 1 16 0,4 2 0 15,2 0-240-15,0 4 0 0,2 2 0 0,-3 0 0 16,-2-3 0-16,-5 5 0 0,-7 0-128 0,2-1 128 16,2-1 0-16,5 2 0 0,5-2 0 0,3 1 0 15,1-1-304-15,2 3 48 0,1 1 16 0,-1-1 0 0,-1 3 384 16,-1-4 80-16,0 2 16 0,-1-1 0 0,-4 1-240 0,1 4 0 15,3 5 0-15,4-2 0 16,4-4-384-16,2-1-64 0,0 2 0 0,3-1-16 16,0-1-2208-16,0-1-432 0,0 3-96 0</inkml:trace>
  <inkml:trace contextRef="#ctx0" brushRef="#br0" timeOffset="107587.87">26522 7545 18079 0,'0'0'800'0,"0"0"160"0,10-4-768 0,-2-1-192 16,-8 5 0-16,9-5 0 0,-9 5 1392 0,10-5 224 15,-10 5 48-15,0 0 16 0,4-8-224 0,-4 8-48 0,0 0-16 0,0 0 0 16,0 0-592-16,0 0-112 0,0 0-32 0,-5-5 0 16,0 1-112-16,5 4-32 0,0 0 0 0,0 0 0 15,0 0 144-15,0 0 32 0,-11-2 0 0,5 2 0 16,6 0-48-16,0 0 0 0,0 0 0 0,-8 4 0 16,8-4 16-16,0 0 0 0,-6 8 0 0,6-8 0 15,-10 7-16-15,10-7-16 0,-6 7 0 0,1 1 0 16,-3-1-176-16,8-7-48 0,-7 10 0 0,1 1 0 15,-2-2-160-15,0 1-48 0,0-1 0 0,2 4 0 16,-2-3-192-16,1 0 0 0,1 0 0 0,-2 1 0 16,-1-1 0-16,0 2 0 0,0 0 0 0,1-1 0 15,1 2 0-15,1-2 0 0,-1-2 0 0,7-9 0 0,-5 10 0 0,1 1 224 16,4-11-64-16,0 0-16 0,-4 9 16 0,4-9 0 16,0 0 0-16,0 0 0 0,0 0-160 0,6 8 128 15,-6-8-128-15,9 5 128 0,-9-5-128 0,10 4 160 16,-1-4-160-16,2 1 160 0,0 2-160 0,1-3 0 15,0-1 0-15,1-1 0 0,0 1 0 0,1-2 0 16,-1 2 0-16,2 0 0 0,0-1 0 0,1 2 0 16,0-3 0-16,-1 1 0 0,1 2-144 0,1 0-64 15,-3 0-16-15,6 0 0 16,3 0-512-16,-3-1-96 0,-7 1-32 0,0 0 0 16,-1 0-448-16,-2-3-96 0,-10 3 0 0,10-1-16 15,-10 1-1904-15,11-1-368 0,-11 1-80 0,0 0 0 0</inkml:trace>
  <inkml:trace contextRef="#ctx0" brushRef="#br0" timeOffset="107905.67">26949 7541 20271 0,'0'0'1792'0,"0"0"-1424"0,0 0-368 0,0 0 0 15,0 0 1520-15,0 0 224 0,-9 4 48 0,0-1 16 16,1-1-1152-16,8-2-224 0,-10 8-48 0,1 1-16 16,-1-2 432-16,4 1 96 0,1 0 0 0,-2 3 16 15,1 2 96-15,-2 2 16 0,3-1 0 0,-3 2 0 0,-1-1-368 0,0 2-64 16,-2 1-16-16,1 2 0 0,-3 1-64 0,-2 2 0 16,0 3-16-16,-1-1 0 0,0 0-112 0,1 6-32 15,-2 4 0-15,-3-5 0 0,-5-2-352 0,5-3 0 16,3-3 0-16,1-3 0 0,2 3 0 0,3-6-160 15,6-2 160-15,0-1 0 16,-2-2-576-16,3-3-16 0,4-8 0 0,0 0 0 16,0 0-944-16,0 0-192 0,0 0-48 0,0 0-8336 15,0 0-1664-15</inkml:trace>
  <inkml:trace contextRef="#ctx0" brushRef="#br0" timeOffset="108548.17">27214 7706 6447 0,'9'-11'576'0,"-9"11"-576"0,6-10 0 0,2-1 0 16,0 2 2176-16,-1 0 320 0,-2 1 64 0,0 0 0 15,-5 8-800-15,5-10-160 0,-1 1-48 0,-1 1 0 16,-3 8-272-16,0 0-64 0,-2-9-16 0,2 9 0 15,-2-7 208-15,-1 0 64 0,-1 1 0 0,4 6 0 16,-7-4-160-16,-1 2-32 0,0-1 0 0,-1 3 0 16,-2 0-304-16,-3 1-64 0,-8 1-16 0,5 0 0 15,6 2-416-15,2 0-96 0,0 0 0 0,0 1-16 16,-1 2-208-16,1 1-32 0,2 1-128 0,-1 0 192 16,-2 1-192-16,-1-1 144 0,2 3-144 0,1 1 128 0,-3-2-128 0,1 0 0 15,4 1 0-15,-1 0 128 0,1 0-128 0,2-1 0 16,1 0 0-16,2-2 0 0,1-9 0 0,0 0 0 15,0 10 0-15,0-10 0 0,0 0 0 0,0 0 0 16,8 9 0-16,2-3 0 0,3-4 0 0,0-2 128 16,0-2-128-16,3-2 128 0,1 1-128 0,7-1 0 15,4-1 144-15,-2-1-144 0,-4-2 0 0,-2 0 144 16,-2 1-144-16,1-2 0 0,-1 1 208 0,-1-2-64 16,-2 1-16-16,0 0 0 0,-2 1-128 0,-2 1 128 15,0 1-128-15,-2-1 128 0,-1 0-128 0,-2 0-256 16,0-1 64-16,-6 8 16 0,0 0 176 0,0 0 256 15,3-8-64-15,3 2-16 0,-6 6-176 0,0 0 0 16,4-9 0-16,-4 9-176 0,0 0 176 0,0 0 0 16,0 0 0-16,0 0-128 0,0 0 128 0,0 0 128 0,0 0-128 0,0 0 176 15,0 0-176-15,-7 6 0 0,1 3 0 0,0 3 0 16,0-1 0-16,-1 3 0 0,1-1 0 0,-1 1-176 16,-1 2 352-16,1 2 64 0,-2 2 16 0,1 1 0 15,0 2 48-15,0 0 16 0,0 0 0 0,2 1 0 16,1 1-320-16,-1 3 160 0,2 0-160 0,2-3 128 15,0-2-128-15,2-4 192 0,-1-1-192 0,1-4 192 16,1 2-192-16,-1-3 0 0,0-3 0 0,0 1 0 16,0-11 0-16,3 10 0 0,-3-10-192 0,3 11 192 15,-3-11-2496-15,0 0-368 0,0 0-80 0</inkml:trace>
  <inkml:trace contextRef="#ctx0" brushRef="#br0" timeOffset="110336.92">28087 7698 5519 0,'0'0'240'0,"0"0"64"15,0 0-304-15,0 0 0 0,0 0 0 0,0 0 0 0,0 0 2176 0,0 0 368 16,4-8 80-16,-4 8 0 0,0 0-976 0,0 0-208 16,0 0-32-16,5-11-16 0,-5 11 96 0,0 0 32 15,0 0 0-15,0 0 0 0,0 0-208 0,0 0-32 16,0 0-16-16,0 0 0 0,0 0-608 0,0 0-112 16,0 0-32-16,0 0 0 0,0 0-32 0,-9 6-16 15,1-1 0-15,8-5 0 0,-5 6 64 0,0 5 16 16,0-2 0-16,1 1 0 0,4-10 32 0,-5 12 16 15,1 1 0-15,1 2 0 0,-1-1-176 0,3 2-32 16,-2-1-16-16,1 3 0 0,-2 3-192 0,1 5-48 16,2 10 0-16,-2-5 0 0,-1-5-128 0,2-4 0 15,0-1 0-15,0-2 0 0,-1-3 256 0,2 0-48 0,-2-2 0 16,2-1 0-16,-2 1-416 0,2-4-96 16,0-1-16-16,-2-1 0 15,3-8-752-15,0 0-144 0,0 0-48 0,0 0-9552 0,-4 6-1920 0</inkml:trace>
  <inkml:trace contextRef="#ctx0" brushRef="#br0" timeOffset="110782.37">27829 7896 5519 0,'0'0'496'0,"0"0"-496"15,0 0 0-15,0 0 0 0,0 0 3264 0,0 0 544 16,-6-1 112-16,6 1 32 0,0 0-2432 0,0 0-496 16,0 0-80-16,0 0-32 0,0 0 304 0,0 0 48 15,0 0 16-15,0 0 0 0,0 0 112 0,0 0 16 16,0 0 16-16,10 5 0 0,-10-5-32 0,12 0-16 0,0 0 0 0,1 1 0 16,-2 0-32-16,2-1 0 0,0-1 0 15,2-1 0-15,-1-1-1344 0,0 0 0 0,1-3-256 0,2 2 16 16,1 0 240-16,1 0 192 0,2-1-48 0,2 1 0 15,1 0-144-15,2 0 0 0,2-4 0 0,6 2 0 16,7 1 0-16,0 2-272 0,-6-4 32 0,-1 2 16 31,-2-3-2080-31,0 1-432 0,-4-3-80 0</inkml:trace>
  <inkml:trace contextRef="#ctx0" brushRef="#br0" timeOffset="117121.46">29111 7574 11967 0,'0'0'1072'0,"0"0"-864"0,0 0-208 0,0 0 0 16,0 0 3008-16,0 0 576 0,0 0 96 0,0 0 32 16,0 0-2224-16,0 0-432 0,0 0-96 0,0 0 0 15,0 0-112-15,0 0-16 0,0 0 0 0,0 0 0 16,0 0-304-16,0 0-64 0,0 0-16 0,0 0 0 15,-7 6-112-15,2 2-16 0,0 1-16 0,1 0 0 16,0 2-64-16,1 2-16 0,1 1 0 0,-1 2 0 0,1-2 144 0,-1 3 16 16,-1 0 16-16,1 1 0 0,1 2 64 0,-1 1 16 15,-1 0 0-15,2 1 0 0,-1-1-256 0,0 1-48 16,1-1-16-16,1 7 0 0,-1 6-160 0,1-2 0 16,0-10 0-16,1-3 128 0,1 0 64 0,2-4 0 15,-2 0 0-15,1-2 0 16,1-2-1152-16,1-2-208 0,0-1-48 0,-4-8-16 15,0 0-2128-15,0 0-416 0,12 5-96 0,-12-5-16 0</inkml:trace>
  <inkml:trace contextRef="#ctx0" brushRef="#br0" timeOffset="117954.23">29607 7588 22047 0,'0'0'976'0,"0"0"208"0,0 0-944 0,0 0-240 0,0 0 0 0,0 0 0 16,0 0 1152-16,0 0 176 0,0 0 32 0,0 0 16 15,0 0-512-15,0 0-96 0,0 0-32 0,0 0 0 16,0 0-480-16,0 0-112 0,0 0-16 0,0 0 0 16,0 0 304-16,0 0 48 0,0 0 16 0,-10 3 0 0,1 1 96 0,0 0 32 15,0 1 0-15,-2 1 0 0,1-2-304 0,-1 3-48 16,2-1-16-16,-1 1 0 0,-2 1-96 0,2-2-32 16,0 1 0-16,1-1 0 0,-1 1-128 0,2-1 0 15,2-1 0-15,0 2 128 0,6-7-128 0,-6 9 0 16,-1-1 0-16,7-8 0 0,0 0 0 0,0 0 128 15,-4 10-128-15,4-10 0 0,0 0 0 0,0 13 0 16,0-13 128-16,0 11-128 0,0-11 0 0,2 10 0 16,-2-10 0-16,2 11 128 0,-2-11-128 0,6 11 0 15,1-3 0-15,-7-8 0 0,0 0 0 0,9 8 0 16,2-3 0-16,-1 1 0 0,-10-6 0 0,12 3 0 16,1 1 0-16,-1 2 0 0,-2-1 0 0,1 0 0 15,-1-1 0-15,1 0 0 0,0 0 0 0,1-2 0 0,-2 4 0 0,2 0 0 16,-1 1 0-16,-1-1 0 0,-10-6 0 0,12 8 0 15,-2 1 0-15,-10-9 0 0,11 12 0 0,-4 0 0 16,-7-12 0-16,7 18 0 0,-2 8 0 0,0-4 0 16,-1-9 0-16,0-1 0 0,-1-1 0 0,-1-3 0 15,-2-8 0-15,2 12 0 0,-1-2 0 0,-1-10 0 16,0 11 0-16,0-11-144 0,-3 9 144 0,3-9 0 16,0 0 0-16,-3 10-128 0,3-10 128 0,-6 10 0 15,2-3 0-15,-1 1 0 0,5-8 0 0,-9 7 0 16,1-2 0-16,0 1 0 0,-1-3 0 0,1 1 0 15,-1-1 0-15,0 1 0 0,0-4 0 0,0 0 0 16,-1 0 0-16,-1 0 0 0,1-3 0 0,-1 2 0 0,1-2 0 16,10 3 128-16,-9-5-128 0,1 0 0 0,1-2 0 0,1 1 128 15,1-1-128-15,-1-3 0 0,4-2 128 0,-1 0-128 16,1-1 0-16,0 0 144 0,4 0 16 0,-1-7 0 16,-1-7 0-16,4 1 0 0,1 3 80 0,0 3 16 15,0 0 0-15,1 2 0 0,0 0-256 0,1 1 128 16,1 0-128-16,-1 0 0 0,1 1 128 0,0 1-128 15,0 0 0-15,0 2 0 0,-2 0 0 0,1 2 0 16,-2-1 0-16,0 1 0 0,0 2 0 0,-1-2 128 16,-1 0-128-16,-3 11 0 0,4-10 0 0,-2 1 0 15,0 0 0-15,-2 9 0 0,2-8 0 0,-2 8 0 16,2-8 0-16,-2 8-160 16,0 0-384-16,0 0-80 0,0 0-16 0,0 0 0 15,0 0-1776-15,0 0-352 0,0 0-80 0</inkml:trace>
  <inkml:trace contextRef="#ctx0" brushRef="#br0" timeOffset="118434.95">29866 7579 9215 0,'0'0'400'0,"0"0"96"0,0 0-496 0,0 0 0 0,0 0 0 0,0 0 0 15,0 0 4368-15,0 0 784 0,0 0 160 0,0 0 16 16,0 0-3680-16,5 11-752 0,-5-11-128 0,4 10-48 16,-4-10-400-16,0 12-96 0,0-2-16 0,-2 2 0 15,-2-4-208-15,1 1 144 0,-1 0-144 0,0-1 128 0,-3-2-128 0,7-6-192 16,-8 9 32-16,2-1 16 0,6-8 336 0,-7 9 80 16,7-9 16-16,-6 7 0 0,6-7 32 0,0 0 0 15,0 0 0-15,0 0 0 0,0 0-64 0,0 0 0 16,4 13 0-16,-4-13 0 0,0 0-112 0,13 6-16 15,0 0-128-15,5-1 192 0,7-1-192 0,-6 0 0 16,-4 1 0-16,-1-3 0 0,0 2 0 0,-1 3 0 16,-1-3 0-16,0 1 0 0,0 2 0 0,-2-1 0 15,-10-6 0-15,11 9 0 0,-4 0 0 0,1-1 0 16,-8-8 0-16,12 11 0 0,-4 0 0 0,0 0 0 16,-8-11 0-16,10 11 0 0,-10-11 0 0,10 12 0 15,-2 0 0-15,-1 8 0 0,-1 8 0 0,-1-2 0 16,-1-7-128-16,-1-3 128 0,0-3 0 0,-3 1 0 0,-2-3 0 0,1 1 0 15,-2 0 0-15,-1-1 0 0,-2 0 0 0,-1-1 144 16,1 1-144-16,-1-2 0 0,0 0 0 0,-3-2 0 16,1-1 0-16,3 1 0 0,6-7 0 0,-11 6-176 31,0-2-384-31,2-1-80 0,9-3 0 0,-10 0-16 16,0-3-1888-16,0-1-368 0,-1-1-80 0</inkml:trace>
  <inkml:trace contextRef="#ctx0" brushRef="#br0" timeOffset="118747.53">29912 7614 27007 0,'0'0'1200'0,"0"0"240"0,0 0-1152 0,15-2-288 16,0-2 0-16,0 1 0 0,-3 2 528 0,-1 1 48 16,1-3 16-16,0 3 0 0,-1 3 112 0,1-2 32 15,-1 2 0-15,0-1 0 0,4-2-480 0,-2 0-80 16,-2 0-32-16,3 0 0 0,0 3-144 0,2-2 192 16,-1-1-192-16,2-1 192 0,1-2-64 0,2 1 0 15,-1-2 0-15,2 0 0 0,-1 1-128 0,1-2 160 16,2 1-160-16,1-1 160 0,-1 0-320 0,5 1-64 15,3-3-16-15,-4 5-9504 0,-6 0-1904 16</inkml:trace>
  <inkml:trace contextRef="#ctx0" brushRef="#br0" timeOffset="119051.7">30473 7867 3679 0,'0'0'160'0,"-6"9"32"0,-6-2-192 0,1-3 0 15,11-4 0-15,0 0 0 0,0 0 5664 0,13 5 1088 16,-2-1 224-16,2-1 32 0,1-5-4640 0,2 0-912 15,2 0-192-15,2-2-48 0,1-2-400 0,-1-1-96 16,1 3-16-16,1-1 0 0,1-1-480 0,0 2-96 16,-1 0-128-16,2 0 176 15,-1-1-480-15,2 1-80 0,0 0-32 0,2 0 0 16,0-1-2800-16,2-2-560 0</inkml:trace>
  <inkml:trace contextRef="#ctx0" brushRef="#br0" timeOffset="130422.89">25922 6609 2751 0,'0'0'128'0,"0"0"16"15,5-8-144-15,-5 8 0 0,5-8 0 0,-5 8 0 16,3-10 1984-16,-1 1 384 0,-2 9 64 0,2-9 0 0,-1 0-1472 0,-1 9-320 16,-1-9-48-16,1 9-16 0,0-10 384 0,0 10 64 15,-3-7 0-15,3 7 16 0,0-10 160 0,0 10 16 16,0 0 16-16,1-9 0 0,-1 9-272 0,0 0-64 15,3-7-16-15,-3 7 0 0,0 0-32 0,0 0 0 16,0 0 0-16,0 0 0 0,0 0-256 0,-9 3-48 16,0 4-16-16,0-1 0 0,0 1-160 0,-2 0-48 15,-1-1 0-15,2 2 0 0,-2 0 64 0,-1 1 16 16,-1 0 0-16,0 1 0 0,-1 1-80 0,1-1-32 16,-4 1 0-16,-1-1 0 0,1 1-144 0,0-1-16 15,-2 2-128-15,-1 1 192 0,-2 0-64 0,-3 1-128 16,-5 2 176-16,-1-2-176 0,4 0 176 0,3 2-176 0,1 0 160 15,4-3-160-15,-1-2 160 0,4 1-160 0,1 0 160 16,2-2-160-16,1-2 160 0,1-1-160 0,0-1 160 0,3-1-160 16,0 2 208-16,0 5-48 0,0 6-16 0,1-4 0 15,1-5-144-15,2-1 160 0,5-8-160 0,0 0 160 16,-9 4-160-16,9-4 128 0,0 0-128 0,0 0 128 16,0 0 48-16,0 0 0 0,0 0 0 0,0 0 0 15,0 0-176-15,0 0 0 0,0 0 144 0,0 0-144 16,0 0 0-16,0 0 0 0,0 0 0 0,0 0 0 15,0 0 0-15,0 0 144 0,0 0-144 0,0 0 0 16,0 0 128-16,0 0-128 0,0 0 0 0,0 0 0 16,0 0 0-16,0 0 0 0,0 0 0 0,0 0 0 15,0 0 0-15,0 0 0 0,0 0 0 0,0 0 0 0,0 0 0 0,0 0 0 16,0 0 0-16,0 0 0 0,0 0 128 0,0 0-128 16,-1-18 0-16,1 4 0 0,0 3 0 0,1 1 0 15,-1 10 128-15,4-9-128 0,0-2 0 0,1 2 0 16,-1-1 0-16,0-1 0 0,0 2 128 15,0 0-128-15,0-2 0 0,0 2 0 0,-1 0 128 0,-3 9-128 16,0 0 0-16,4-8 0 0,0 1 0 0,-4 7 0 16,4-10 0-16,-4 10 0 0,0 0 0 0,0 0 0 15,4-7 0-15,-4 7 0 0,3-11 0 0,-3 11 0 16,4-8 0-16,-4 8 0 0,0 0 0 0,0 0 0 16,0 0 0-16,0 0 0 0,0 0 0 0,0 0 0 15,0 0 0-15,0 0 0 0,0 0 0 0,0 0 0 16,-10 6 0-16,3-2 0 0,-1 2 0 0,0 2 0 0,-1 2 0 15,0-1 0-15,0 1 0 0,1 0 0 0,1 2 0 16,1 1 0-16,-1 0 0 0,2 0 0 0,1-3-128 0,0 6 128 16,2 3 0-16,0-2 0 0,1-4 0 0,0-1 0 15,1-12 256-15,0 13 112 0,0-13 16 0,0 12 0 16,1 0-608-16,0-2-112 0,-1-10-32 0,3 11 0 16,-3-11 368-16,4 10 0 0,-2-1 0 0,-2-9 0 15,0 0 0-15,8 9 192 0,-8-9-192 0,11 7 192 16,0-5 48-16,0 0 16 0,-1-2 0 0,1 0 0 15,-1-2-128-15,1 1 0 0,-1 0-128 0,-10 1 192 16,12 0-192-16,-2-3 0 0,1 2-192 0,-11 1 192 16,11-3-640-16,1 1 0 15,-2-1-16-15,1 2 0 0,-11 1-1984 0,12-3-400 0,1-1-80 16,-13 4-16-16</inkml:trace>
  <inkml:trace contextRef="#ctx0" brushRef="#br0" timeOffset="131865.2">26422 6162 6447 0,'0'0'576'0,"0"0"-576"16,0 0 0-16,0 0 0 0,0 0 2928 0,-3-10 464 15,3 10 112-15,0 0 16 0,1-10-2112 0,-1 0-432 16,0 1-80-16,0 9 0 0,0 0-368 0,0 0-64 16,0 0-16-16,0 0 0 0,4-9 32 0,-4 9 0 15,0 0 0-15,0 0 0 0,0 0 80 0,0 0 16 16,0 0 0-16,0 0 0 0,0 0 272 0,0 0 64 16,0 0 16-16,0 0 0 0,0 0-96 0,0 10 0 15,0-10-16-15,1 12 0 0,0-2-448 0,1 1-96 16,-2-2-16-16,2 1 0 0,1 1-32 0,-2 0-16 15,-1 2 0-15,0 2 0 0,1 0 64 0,-1 5 16 16,0 1 0-16,0 6 0 0,0 10-112 0,0-2-32 16,0-6 0-16,0-2 0 0,0-1-144 0,0-1 0 15,0-3 144-15,0 2-144 0,0-5 0 0,0 2 144 0,2-4-144 0,-2-3 0 16,0-2 0-16,0-2 0 0,2-2 0 0,-2 1 0 16,0-9 0-16,0 12-192 0,0-5 0 0,0-7 0 31,0 0-432-31,0 0-80 0,0 0 0 0,0 0-16 15,0 0-1264-15,0 0-240 0,0 0-48 0,0 0-10672 0</inkml:trace>
  <inkml:trace contextRef="#ctx0" brushRef="#br0" timeOffset="132439.34">26409 6015 2751 0,'0'0'256'0,"-6"-4"-256"16,6 4 0-16,-7-3 0 0,7 3 4736 0,0 0 912 15,-9-2 176-15,9 2 48 0,0 0-4064 0,0 0-800 16,-5-7-176-16,5 7-16 0,0 0-48 0,0 0 0 15,3-9 0-15,1 0 0 0,1 1-240 0,3 1-48 16,1 1-16-16,1-1 0 0,1 1 16 0,0-2 0 16,1 0 0-16,0 2 0 0,1 0-16 0,-1 1 0 0,-1 1 0 15,2-2 0-15,0 1-160 0,0 1-48 16,-2 0 0-16,-1 1 0 0,1 2-128 0,0 1-128 0,1-3 192 0,0 3-192 16,0 0 128-16,3 3-128 0,5-2 0 0,-2 2 0 15,-2-1 0-15,-2 1 0 0,-1 0 0 0,0 1 0 16,0 3 0-16,-1 0 0 0,-2-3 0 0,1 4 0 15,-1 3 0-15,1 2 0 0,-2 0 0 0,0-1 0 16,0 2 0-16,-1 1 0 0,-3-2 0 0,0 0 0 16,0-1 0-16,-1-1 0 0,0 0 0 0,-1 1 0 15,-2 1 0-15,-1-2 0 0,-2 0 0 0,0-1 0 16,1 1 144-16,-2-1-144 0,-2 0 0 0,0-2 144 16,-2 1-144-16,1 2 0 0,-1-1 144 0,0-2-144 15,-3-1 0-15,1-1 0 0,-1 2 0 0,-1-2 0 16,-2 1-192-16,2-2-96 0,-1 2-32 0,-1-1 0 0,-1 2 448 15,-5-1 64-15,-4-2 32 0,2 1 0 0,4 2-224 0,-1 0 0 16,-3-2-192-16,4 1 192 0,4-1-192 0,0-3 64 16,-1 2 128-16,1-2-208 0,1-3-48 0,1 0 0 15,2 0 0-15,0-1 0 16,1-2-640-16,8 3-128 0,0 0-16 0,-5-7-8496 16,0-2-1712-16</inkml:trace>
  <inkml:trace contextRef="#ctx0" brushRef="#br0" timeOffset="133104.84">27369 5676 15711 0,'0'0'336'0,"0"0"80"0,0 0 16 0,6-4 16 0,-6 4-448 0,7-7 0 16,-7 7 0-16,0 0 0 0,0 0 784 0,0 0 64 16,0 0 16-16,8-5 0 0,-8 5 416 0,0 0 64 15,0 0 32-15,0 0 0 0,0 0-272 0,0 0-48 16,0 0-16-16,0 0 0 0,0 0-336 0,0 0-80 15,0 0-16-15,0 0 0 0,-9 8-192 0,1-2-32 16,0 1-16-16,0 1 0 0,0 0-192 0,1 1-48 16,-3 1 0-16,3 2 0 0,-1 1 64 0,-1 1 0 15,-3-1 0-15,0 5 0 0,2 3 64 0,-2 4 32 16,0 2 0-16,-3 1 0 0,-4-3 32 0,2-1 0 16,2 1 0-16,0 1 0 0,0 2-64 0,2-4-16 0,1 1 0 0,2-1 0 15,-1-2 16-15,2 1 16 0,1-1 0 0,0-1 0 16,1 4 48-16,0 2 0 0,2 1 0 0,0 7 0 15,-1 8-112-15,1-3-16 0,1-4 0 0,2-1 0 16,0-1-192-16,2 0 128 0,2-3-128 0,0-2 0 16,1-3 160-16,1-3-160 0,1-2 160 0,0-1-160 15,2-5 192-15,2 0-48 0,1-2-16 0,2 0 0 16,1-3-128-16,1-2 192 0,2-2-192 0,5 0 192 16,4-1-192-16,-2 0 0 0,-2 0 0 0,-1 0 0 15,0-1-672-15,1 2-16 16,-1 0 0-16,-1-1 0 0,0-1-2384 0,-1-4-496 0</inkml:trace>
  <inkml:trace contextRef="#ctx0" brushRef="#br0" timeOffset="135063.1">27502 6059 2751 0,'0'0'256'0,"0"0"-256"15,0 0 0-15,0 0 0 0,0 0 2688 0,0 0 480 16,0 0 96-16,0-9 32 0,0 9-2224 0,0 0-448 16,0 0-96-16,0 0-16 0,0 0 32 0,0 0 0 15,0 0 0-15,0 0 0 0,0 0-240 0,0 0-48 16,0 0-16-16,0 0 0 0,5 9 656 0,0 1 144 0,-1-2 32 0,-1 3 0 15,-1 0-80-15,0 2-16 0,-1-3 0 0,0 1 0 16,1 0-96-16,-1 0-32 0,-2 1 0 0,2 0 0 16,-1 1-80-16,1-3-32 0,-1-10 0 0,3 15 0 15,0-1-272-15,-1-2-48 0,-2-12-16 0,0 0 0 16,5 13-112-16,-5-13-32 0,7 10 0 0,-7-10 0 16,0 0-64-16,9 7 0 0,-9-7-16 0,10 2 0 15,-10-2-48-15,12-4 0 0,-1 1 0 0,-1-4 0 16,-1-1-128-16,2-1 192 0,-1 0-192 0,0-3 192 15,0 0 0-15,1 1 0 0,2-1 0 0,0 2 0 16,-2-3-192-16,3 0 160 0,6-1-160 0,-3 1 160 16,-6 0-160-16,0 3 0 0,-3-2 0 0,-1 2 0 15,3-1-352-15,-5 5-96 0,-5 6-32 0,0 0 0 16,0 0-512-16,0 0-96 0,0 0-32 0,0 0-8704 16,0 0-1744-16</inkml:trace>
  <inkml:trace contextRef="#ctx0" brushRef="#br0" timeOffset="135431.94">27611 6294 8287 0,'0'0'736'0,"0"0"-592"0,0 0-144 0,0 0 0 15,-1 11 1504-15,1-11 272 0,-1 11 48 0,0-2 16 16,1-9-416-16,0 0-80 0,-3 10 0 0,2 3-16 16,-1 4-80-16,1-1-16 0,0-8 0 0,1-8 0 15,-3 10-80-15,2-1 0 0,1-9-16 0,-3 12 0 16,1 0-368-16,0-2-80 0,1-1-16 0,0 2 0 15,-2 1-432-15,0-2-96 0,1 3-16 0,2-3 0 16,0 1-128-16,0-1 0 0,-1 2 0 0,1 1 128 16,1-1-128-16,0 1-144 0,0 0 144 0,1 0-208 15,-1-3-432 1,0-1-96-16,-1-9-16 0,2 12-7920 0,0 0-1584 0</inkml:trace>
  <inkml:trace contextRef="#ctx0" brushRef="#br0" timeOffset="135770.81">27933 6286 21183 0,'0'0'1888'0,"0"0"-1504"0,0 0-384 0,0 0 0 16,0 0 1104-16,0 0 160 0,0 0 16 0,12-3 16 16,-1-2-656-16,-11 5-144 0,11-4-32 0,0 1 0 15,-2-2-128-15,-9 5-16 0,13-1-16 0,-1-2 0 16,-2 2-304-16,1 0 0 0,-11 1 0 0,13-2 0 15,-2 2 0-15,0 0-192 0,-11 0 16 0,10 0 16 16,-10 0-912-16,11 0-176 0,-11 0-32 16,0 0-6256-16,10 0-1232 0</inkml:trace>
  <inkml:trace contextRef="#ctx0" brushRef="#br0" timeOffset="136206.34">27967 6518 28559 0,'0'0'2544'0,"0"0"-2032"0,0 0-512 0,0 0 0 31,0 0-2048-31,0 0-512 0,0 0-112 0,0 0-16 0,0 0 2512 0,0 0 496 0,11-1 112 0,-11 1 16 16,0 0-64-16,13-2-16 0,-3 1 0 0,-10 1 0 16,13-1-112-16,-2 1-32 0,-11 0 0 0,10 0 0 15,-10 0-96-15,12 1-128 0,-12-1 176 0,10 1-176 16,-10-1 0-16,11 2 0 0,-11-2 0 0,10-2-192 16,-1 2-512-16,-9 0-80 0,11-4-32 0,-2 0-5392 15,-9 4-1088-15</inkml:trace>
  <inkml:trace contextRef="#ctx0" brushRef="#br0" timeOffset="137107.62">28726 6236 7359 0,'0'0'320'0,"0"0"80"0,0 0-400 0,0 0 0 0,0 0 0 0,0 0 0 16,0 0 2256-16,3-6 368 0,-3 6 80 0,0 0 16 16,2-8-1440-16,1-1-272 0,-3 9-64 0,0 0-16 15,0-9-176-15,0 9-48 0,0-9 0 0,0 9 0 16,0 0-32-16,0 0-16 0,-3-10 0 0,1 1 0 15,2 9-16-15,0 0 0 0,-7-9 0 0,7 9 0 16,-8-5 16-16,1 0 0 0,-3 1 0 0,10 4 0 16,-9-3 16-16,9 3 0 0,-11-1 0 0,0 2 0 15,1 2-32-15,1 1-16 0,-1 1 0 0,1-1 0 16,0 2-368-16,0 4-64 0,-1 0 0 0,-1 0-16 16,1 2-176-16,-1 2 0 0,0-2 0 0,-1 4 0 15,0-1 0-15,0 5 0 0,1 1 0 0,0 5 0 16,1 1 0-16,1-2 0 0,1-7 0 0,1-1 0 0,2-2 0 15,1-2 128-15,0 1-128 0,2-4 0 0,-1 3 256 0,3-2-16 16,0-11-16-16,3 10 0 0,-3-10-32 0,5 12 0 16,1-1 0-16,1-5 0 0,2 2-192 0,0-3 176 15,0 0-176-15,2 0 160 0,1 1-288 0,-1-2-64 16,1 0-16-16,0-3 0 16,-1 1-416-16,-1-5-80 0,-4-8 0 0,5 10-16 15,2 10-624-15,-2 0-112 0,0-5-16 0,-11-4-16 16,11 3-1712-16,1-3-320 0,-1 0-80 0,-11 0-16 0</inkml:trace>
  <inkml:trace contextRef="#ctx0" brushRef="#br0" timeOffset="137660.54">28761 6428 5519 0,'0'0'496'0,"0"0"-496"0,0 0 0 0,0 0 0 16,0 0 4736-16,0 0 832 0,0 0 192 0,0 0 16 15,0 0-3920-15,0 0-768 0,0 0-176 0,0 0-16 16,0 0-288-16,12 3-48 0,0-3-16 0,2 0 0 15,4 0-288-15,-2-3-48 0,-4 3-16 0,-2 0 0 16,-10 0-192-16,13-1 0 0,-1-1 0 0,-12 2 0 31,0 0-1664-31,13 0-256 0,-3 2-64 0,-10-2-10288 0</inkml:trace>
  <inkml:trace contextRef="#ctx0" brushRef="#br0" timeOffset="138215.49">29257 6159 5519 0,'0'0'240'0,"0"0"64"0,0 0-304 0,0 0 0 16,0 0 0-16,0 0 0 0,0 0 3136 0,0 0 560 16,-9 3 112-16,9-3 32 0,-10 3-1936 0,10-3-384 15,-10 0-80-15,0 2-16 0,-1 1-368 0,2 2-80 0,-1 0-16 0,-1 0 0 16,1-3-448-16,-1 3-80 16,1-1-32-16,1 2 0 0,-2 2-160 0,1-1-48 0,1-2 0 0,0 1 0 15,-2-2-16-15,3 2-16 0,8-6 0 0,-6 6 0 16,6-6-160-16,0 0 0 0,0 0 144 0,0 0-144 15,0 0 128-15,0 0-128 0,0 0 160 0,0 0-160 16,0 0 192-16,0 0-64 0,0 0-128 0,10 3 192 16,-10-3-192-16,12 5 0 0,-3 1 128 0,-9-6-128 15,12 3 0-15,-3 1 0 0,-9-4 128 0,10 6-128 16,-10-6 0-16,14 3 0 0,-4 1 0 0,0 1 0 16,-2 3 0-16,1 0 0 0,0-2 0 0,-9-6 0 15,8 9 0-15,-8-9 0 0,11 7 0 0,-2 1 0 16,-3 1 0-16,1-3 0 0,-7-6 0 0,8 10 0 15,-2-3 0-15,-6-7 0 0,0 0 0 0,5 12 0 0,-2-1 0 0,-3-1 0 16,0-10 0-16,-3 12 0 0,0-1 0 0,-1-1 0 16,-4 0 0-16,-1-2 0 0,-2 2-144 0,1 2 144 15,-2-3-208-15,0 3 80 0,-1-2 128 0,0 2-208 16,0-4 80-16,0 1 128 16,-1 0-496-16,1-1 32 0,1-2 0 0,2 0 0 15,-1-1-896-15,2-1-176 0,0-2-48 0,9-2-9792 0</inkml:trace>
  <inkml:trace contextRef="#ctx0" brushRef="#br0" timeOffset="138741.24">29340 6389 22511 0,'0'0'992'0,"0"0"224"0,0 0-976 0,0 0-240 0,0 0 0 0,0 0 0 0,0 0 1040 15,7-8 176-15,-7 8 16 0,6-7 16 0,-6 7-560 0,9-7-112 16,2-2-32-16,-1 2 0 0,-1 2-288 0,2-2-48 16,0-2-16-16,1 3 0 0,0 0-192 0,0 0 128 15,-2-1-128-15,1 1 0 0,0-3 160 0,-2 2-160 16,-2 2 160-16,-7 5-160 0,9-9 192 0,-2 2-64 16,-7 7-128-16,5-9 192 0,-5 9 64 0,2-9 16 15,-2 0 0-15,0 9 0 0,-1-9-64 0,1 9-16 16,-5-8 0-16,5 8 0 0,-9-5-48 0,9 5-16 15,-12-2 0-15,0 5 0 0,-1 0-128 0,0 2 0 16,-1 3-192-16,0 1 192 0,-1 1-144 0,2 2 144 16,1 0 0-16,2 1 0 0,0-1 0 0,3 1 0 15,3 0 0-15,1-2 0 0,0 0 0 0,-1 1 0 0,0 1 0 16,0 0 0-16,1 1 0 0,2-1 0 0,-2 0 0 16,2-3 0-16,1 3 0 0,3 1 0 0,1-4 0 0,-2 2 0 15,1-2 0-15,1 1-240 0,2-5 48 0,2 3 16 31,1-2-928-31,3 1-192 0,4-5-48 0,2 1-11408 0</inkml:trace>
  <inkml:trace contextRef="#ctx0" brushRef="#br0" timeOffset="139152.6">29885 6265 8287 0,'0'0'736'0,"0"0"-592"16,0 0-144-16,0 0 0 0,0 0 2464 0,0 0 464 16,-6-4 80-16,6 4 32 0,-10-3-1904 0,3 0-384 15,-1 1-80-15,8 2-16 0,-9-2-272 0,9 2-48 16,-9-6-16-16,1 4 0 0,8 2 160 0,-11 1 32 15,1 0 0-15,1 1 0 0,0-2 128 0,9 0 16 16,-12 4 16-16,1 1 0 0,1 0 64 0,1 3 16 16,0 2 0-16,0 2 0 0,-2 0-240 0,1 2-32 15,1 0-16-15,0 3 0 0,-2 2-16 0,2 1-16 16,2-1 0-16,2 2 0 0,-1-3-224 0,2-1-32 16,0-3-16-16,1 2 0 0,2-2-160 0,1 0 0 0,0 0 144 0,1-4-144 15,2-1 128-15,-3-9-128 0,0 0 160 0,4 9-160 16,1 0 128-16,-5-9-128 0,0 0 0 0,12 6 0 15,0-4 0-15,-2-2-208 0,0-1 16 0,2 0 0 32,2 1-384-32,2 0-64 0,2-6 0 0,3 1-8864 0,1-1-1760 0</inkml:trace>
  <inkml:trace contextRef="#ctx0" brushRef="#br0" timeOffset="142997.44">30195 5896 5519 0,'0'0'496'16,"0"0"-496"-16,0 0 0 0,0 0 0 0,0 0 3152 0,0 0 544 15,0 0 96-15,0 0 32 0,0 0-2048 0,0 0-416 16,0-9-80-16,0 9 0 0,0 0 0 0,0 0 0 16,0 0 0-16,0 0 0 0,0 0-576 0,0 0-128 15,6-7 0-15,-6 7-16 0,0 0-160 0,0 0-16 16,0-9-16-16,0 9 0 0,0 0 128 0,0 0 16 16,0 0 16-16,0 0 0 0,0 0-32 0,1 12-16 15,-2-2 0-15,-1 2 0 0,1 0 32 0,4 7 16 16,2 9 0-16,0-2 0 0,-2-5-224 0,-2 1-48 15,2 0-16-15,-2 2 0 0,0-1 160 0,2 2 48 16,-1 1 0-16,0 1 0 0,-1 3-272 0,0 4-48 16,2 0-128-16,-3 2 192 0,0 9-48 0,1-7-16 0,-1-4 0 0,0-4 0 15,-1-2-128-15,2 0 0 0,-2-2 144 0,0-3-144 16,-1 1 0-16,2-4 144 0,-1 0-144 0,-2-2 0 16,1-1 0-16,-1-2 0 0,3-2 0 0,-1 0 0 15,0 2 0-15,1-3-256 0,0-2 32 0,0 1 0 31,1-3-544-31,1 2-128 0,-2-10 0 0,6 7-16 16,-6-7-1568-16,0 0-304 0,0 0-64 0</inkml:trace>
  <inkml:trace contextRef="#ctx0" brushRef="#br0" timeOffset="144265.81">30929 6137 3679 0,'0'0'160'0,"0"0"32"0,0 0-192 0,0 0 0 15,0 0 0-15,0 0 0 0,0 0 1824 0,0 0 320 16,0 0 64-16,0 0 16 0,0 0-864 0,0 0-160 16,0 0-48-16,0 0 0 0,0 0-384 0,0 0-96 15,0 0-16-15,0 0 0 0,0 0 496 0,0 0 80 16,0 0 32-16,-6-8 0 0,-1-2-96 0,2 1-16 0,1 5 0 0,4 4 0 16,0 0-176-16,0 0-32 15,0 0-16-15,0 0 0 0,-8 0-48 0,1 1-16 0,-4 2 0 0,3 1 0 16,2-2-160-16,-1 1-48 0,-1 2 0 0,1 3 0 15,-2 2-272-15,-1 5-64 0,5 2-16 0,-1-2 0 16,-2 0-96-16,-1-2-16 0,-2 1 0 0,2 0 0 16,0 1-32-16,-1 0-16 0,-1 1 0 0,1 7 0 15,-1 7-144-15,0-5 128 0,-1-4-128 0,-1 0 128 16,1 0-128-16,-1-3 192 0,-1-1-192 0,-2 0 192 16,0 0-48-16,2 0 0 0,1-1 0 0,0-2 0 15,0 0-144-15,1-2 0 0,3 0-192 0,0-2 192 16,0-1-320-16,1-1 48 0,8-8 16 0,0 0 0 15,-1 7-560-15,1-7-96 0,0 0-32 0,0 0 0 16,0 0-1680-16,0 0-320 0,0 0-80 0,0 0-16 0</inkml:trace>
  <inkml:trace contextRef="#ctx0" brushRef="#br0" timeOffset="144672.97">30597 6180 18143 0,'0'0'384'0,"0"0"96"0,0 0 16 0,0 0 16 0,0 0-512 0,0 0 0 0,0 0 0 0,0 0 0 16,-8-12 1280-16,4 2 128 0,6 7 48 0,-2 3 0 15,0 0 16-15,0 0 16 0,0 0 0 0,11 10 0 16,-11-10-160-16,12 13-48 0,-4 1 0 0,0-2 0 16,-1 2-320-16,0 3-64 0,-1 3 0 0,2-4-16 15,-1 1-448-15,-1 3-96 0,1-2-16 0,2 2 0 16,0-2-192-16,-1 0-128 0,-2-1 128 0,2-2-128 15,-3-1 176-15,3-2-48 0,1-2 0 0,2 1 0 16,-2-2-128-16,3 0 192 0,1-1-192 0,0-2 192 0,-1-2-192 0,-1 0-176 16,2-1 48-16,0-1-11264 15,2-2-2256-15</inkml:trace>
  <inkml:trace contextRef="#ctx0" brushRef="#br0" timeOffset="148784.97">30929 5557 8287 0,'0'0'736'0,"0"0"-592"0,0 0-144 0,0 0 0 16,0 0 2288-16,0 0 416 0,0 0 96 0,0 0 16 15,0 0-448-15,2 9-64 0,-2-9-32 0,0 0 0 16,0 0-672-16,-3 7-144 0,3-7-32 0,0 0 0 16,-13-7-640-16,4 3-128 0,9 4-16 0,0 0-16 15,0 0-192-15,0 0-48 0,0 0 0 0,6 7 0 16,-6-7-112-16,12 9-16 0,8 5-16 0,-9-6 0 15,-11-8 16-15,0 0 0 0,0 0 0 0,8 8 0 0,9 4 16 0,0 1 16 16,0 2 0-16,-4 0 0 0,-2-2-64 0,-1 2-16 16,-1 1 0-16,0 2 0 0,0 2-48 0,2 1-16 15,2 1 0-15,-1 4 0 0,-2 5-144 0,0-1 128 16,1-2-128-16,1-1 128 0,-2 0-128 0,-1 2 0 16,-1-3 0-16,-1-1 0 0,0 1 128 0,0-1-128 15,-1-1 0-15,0 1 128 0,-1 0-128 0,0 0 0 16,-1-1 0-16,-1 3 128 0,-1 0 0 0,-1 3 0 15,-1 6 0-15,2-3 0 0,0-7-128 0,-2 1 0 16,0-3 0-16,-1-2 0 0,0-1 0 0,2 0 0 16,0-2 0-16,-1 1 0 0,-1-1 0 0,1 1 0 15,1-3 0-15,-2 3 0 0,-2-2 288 0,1 1 32 0,-1 1 0 0,-1-1 0 16,0 1-464-16,1-3-96 0,-4-1-16 0,2-2 0 16,2-1 256-16,-1-3 0 0,-1-2 0 0,5-8 0 15,-5 11 160-15,0-3-160 0,-2-2 128 0,7-6-128 16,-9 9 0-16,1-4 0 0,8-5 0 0,-9 4 0 31,-1-2-320-31,-5-4-80 0,-3 0-32 0,1-2 0 16,4-1-496-16,1 1-96 0,2-2-32 0,1 3 0 15,1 0-1680-15,8 3-336 0,0 0-64 0,0 0-9584 0</inkml:trace>
  <inkml:trace contextRef="#ctx0" brushRef="#br0" timeOffset="149783.69">31474 6182 6447 0,'0'0'272'0,"0"0"80"0,0 0-352 0,0 0 0 16,-9 5 0-16,9-5 0 0,0 0 2864 0,0 0 496 15,3 11 96-15,-3-11 32 0,0 0-1712 0,5 7-352 16,7-1-64-16,0 0-16 0,-12-6-192 0,10-2-32 16,-10 2-16-16,14-4 0 0,5 2-336 0,-3-1-80 15,-2 1-16-15,2-1 0 0,1 0-208 0,0 0-32 16,-1 0-16-16,0-1 0 0,-2 1-224 0,0 0-64 15,-1-3 0-15,0 4 0 0,-2 0-128 0,-1 2 0 16,1-1 0-16,-2 0 0 16,-9 1-528-16,12-2-144 0,1 1-32 0,-3 1 0 15,-10 0-928-15,13 1-192 0,-1 1-32 0</inkml:trace>
  <inkml:trace contextRef="#ctx0" brushRef="#br0" timeOffset="150173.94">31450 6376 6447 0,'0'0'576'0,"0"0"-576"16,0 0 0-16,0 0 0 0,0 0 3328 0,0 0 544 16,0 0 112-16,14 0 32 0,-14 0-1456 0,14-5-272 15,2 1-64-15,2 1-16 0,0 0-768 0,3 0-160 16,1-3-16-16,2 5-16 0,2 1-544 0,-4-3-128 15,-1 2 0-15,0 0-16 0,0-1-368 0,-2 0-192 16,0-1 192-16,-3 2-192 0,0-2 128 0,0 2-128 16,-2 0 0-16,0 1 0 0,-1 2 0 0,-1 1-320 15,0 1 32-15,-2-2 16 16,-10-2-2192-16,12 0-432 0</inkml:trace>
  <inkml:trace contextRef="#ctx0" brushRef="#br0" timeOffset="151404.64">32344 6034 14735 0,'0'0'640'0,"0"0"160"0,0 0-640 0,0 0-160 0,0 0 0 0,0 0 0 15,-1-8 1344-15,-2 2 224 0,-1-1 48 0,4 7 16 16,0 0-496-16,-5-5-112 0,5 5 0 0,-5-5-16 16,5 5-336-16,0 0-64 0,-8-7-16 0,3 3 0 15,5 4 112-15,0 0 32 0,-9-1 0 0,9 1 0 16,-10 0 32-16,10 0 0 0,-10 5 0 0,1-2 0 15,-2 2-224-15,1 0-32 0,-2 2-16 0,0 1 0 16,-1 2-176-16,-1 3-16 0,0 0-16 0,-2 3 0 16,-1-2-96-16,0 3 0 0,0 0-16 0,2 3 0 15,-1 2-176-15,3 1 0 0,3 1 144 0,2-1-144 0,2-1 0 0,3-2 0 16,0-2 0-16,6 0 0 0,3-1 0 0,1-1 0 16,-1-2 0-16,5-1 0 0,2 0 0 0,2-2 0 15,0-5 0-15,2 0 0 0,1-2 0 0,1-1 0 16,1-3 0-16,1 0 0 0,-2 0 0 0,2-2 0 15,0-2 0-15,0-1 0 0,0-3 0 0,1-1 0 16,0-3 0-16,0 0 0 0,-2 1 128 0,-1-2-128 16,1 0 160-16,-3-1-160 0,-1 1 176 0,-2-3-176 15,-2-3 192-15,-1 0-192 0,0 0 256 0,-5-3-64 16,-2 1-16-16,0-1 0 0,-4 1-176 0,-1 1 192 16,-3 0-192-16,-3 0 192 0,-2 1-192 0,-1-2 0 15,-1 3 0-15,-2 1 128 0,-2 1-128 0,-2 2 0 0,0 3 0 16,0 1 0-16,-1 2-160 0,1 2 160 0,1-1-208 15,2 2 80-15,1 1-112 0,0 1-16 0,1 1 0 0,3 0 0 32,2 0-240-32,1 2-48 0,6 0-16 0,0 0 0 15,0 0-1456-15,0 0-288 0,0 0-64 0</inkml:trace>
  <inkml:trace contextRef="#ctx0" brushRef="#br0" timeOffset="151866.63">32618 6314 21183 0,'0'0'944'0,"0"0"192"0,0 0-912 0,0 0-224 0,0 0 0 0,0 0 0 16,-9 3 2400-16,9-3 432 0,-10 5 96 0,10-5 16 15,-7 4-1760-15,7-4-352 0,-6 8-64 0,1 0 0 16,-1 1-528-16,0-1-112 0,1 1 0 0,1 1-128 16,4-10 128-16,-1 12-128 0,1-1 0 0,0-1 0 15,-1 0 0-15,-2 0 0 0,1-1 0 0,2-9 0 31,0 0-512-31,0 0-176 0,0 0-16 0</inkml:trace>
  <inkml:trace contextRef="#ctx0" brushRef="#br0" timeOffset="152358.57">32747 6003 23151 0,'0'0'1024'0,"-8"-4"208"0,8 4-976 15,-9-5-256-15,2 1 0 0,7 4 0 0,0 0 1024 0,0 0 144 16,0 0 48-16,0 0 0 0,0 0-448 0,0 0-64 15,0 0-32-15,11-7 0 0,-2 2-288 0,0 3-64 16,1 0-16-16,1 2 0 0,-11 0-80 0,14-1-16 0,1 1 0 0,-1 1 0 16,-1 1-16-16,0-2 0 0,0-2 0 0,0 1 0 15,-1 1-192-15,-1 0 128 0,1 0-128 0,-1 0 0 16,-11 0 128-16,14-1-128 0,0-1 0 0,-1 1 144 16,-2 1-144-16,-1 1 0 0,1 1 0 0,-11-2 128 15,0 0-128-15,0 0 0 0,0 0 0 0,0 0 128 16,7 11-128-16,-4 0 0 0,-6-1 0 0,1 2 0 15,1 0 0-15,-5 2 128 0,-3 2-128 0,-1 2 0 16,1-2 0-16,0 2 0 0,-1 0 0 0,1 3 0 16,1-3 0-16,1 3 0 0,-1-1 0 0,0 0 0 15,0-3 0-15,2 3 128 0,0-3-128 0,3 0 0 16,-3-2 0-16,2-1 0 0,-1 0 128 0,1 2-128 0,0-9 0 0,2 4 0 16,2-11 0-16,-3 11 128 0,2-1-128 0,1-10 0 15,0 0 0-15,0 0 0 16,0 0-416-16,0 0-112 0,0 0-32 0</inkml:trace>
  <inkml:trace contextRef="#ctx0" brushRef="#br0" timeOffset="153072.97">33413 6095 4607 0,'0'0'192'0,"0"0"64"0,0 0-256 0,-3-9 0 0,-1 3 0 0,4 6 0 16,0 0 3216-16,0 0 608 0,-6-9 112 0,1 2 32 0,5 7-1728 0,-5-8-352 16,1 1-64-16,4 7-16 0,-8-7-592 0,8 7-112 15,-7-7-16-15,7 7-16 0,-8-5-400 0,2 1-80 16,1-3-16-16,5 7 0 0,0 0-64 0,-9-4 0 15,1 0-16-15,8 4 0 0,0 0-176 0,-11-3-16 16,2 2-16-16,9 1 0 0,-10 2-128 0,1 2-32 16,-2 0 0-16,2 3 0 0,1 2-128 0,-1-3 0 15,1 2 0-15,2 3 0 0,-2 0 128 0,0 0 0 16,2-1 0-16,-1 2 0 0,1 0-128 0,-1 1 0 16,2-3 144-16,1-1-144 0,4-9 0 0,0 0 144 15,-3 13-144-15,3-13 0 0,4 13 176 0,-4-13-176 16,0 0 160-16,12 13-160 0,-12-13 160 0,14 8-160 15,-2-3 160-15,1-3-160 0,-1-2 176 0,0-2-176 0,-2 0 192 16,3-1-192-16,-1 2 144 0,-1-3-144 0,-1-1 0 16,1 0 144-16,0 1-144 0,-1 0 0 0,-2-3 144 0,-1 1-144 15,0-2 0-15,-1 1 144 0,-1 0-144 0,0 0 0 16,-4 1 144-16,2-1-144 0,-2 1 0 0,2-1 144 16,-4 0-144-16,1 4 0 0,-2-3 0 0,2 6 0 15,0 0 0-15,0 0 0 0,0 0 0 0,-5 8-176 16,-1 0 176-16,-1 2-160 0,-2 1 160 0,2 3-160 15,1 4 160-15,3 5 0 0,1 4-144 0,-1-1 144 16,-1-4 0-16,1 3 288 0,0-2-48 0,-1 4-16 16,1 3 32-16,2-4 0 0,-1-7 0 0,4 2 0 15,0-4-256-15,-2-17 128 0,7 21-128 0,-7-21 0 16,5 21 128-16,-5-21-128 0,0 0 0 0,9 21 144 16,-9-21-592-16,0 0-128 15,0 0-32-15</inkml:trace>
  <inkml:trace contextRef="#ctx0" brushRef="#br0" timeOffset="168348.14">21905 8588 20847 0,'-13'-6'912'0,"3"0"208"0,-3 0-896 0,0-1-224 0,1-2 0 0,-1 1 0 15,-6 1 1136-15,4 1 176 0,3 0 32 0,2 2 16 16,1-1-800-16,-1 2-176 0,0 2-16 0,10 1-16 16,0 0-352-16,-8-4 128 0,-1 0-128 0,9 4 0 15,0 0 0-15,0 0 0 0,0 0 0 0,0 0 0 0,0 0 0 0,9 14 192 16,4 9-32-16,0-13-16 0,3-15 272 0,3 2 48 16,2 1 16-16,3 4 0 0,1-1 64 0,2 5 16 15,2-4 0-15,-1 1 0 0,2-2-144 0,3 0-32 16,1 1 0-16,2-2 0 0,3 0-256 0,4 2-128 15,4 2 0-15,3 0 128 0,1 3-128 0,1-1 128 16,1 2-128-16,1-3 128 0,-2 1 48 0,1-4 0 16,2-2 0-16,5-1 0 0,4-2 160 0,4 1 48 15,0-1 0-15,-1 0 0 0,0 2-112 0,-1-3-16 16,0-2 0-16,8 6 0 0,9 7-64 0,-4 3 0 16,-6-5-16-16,-6 0 0 0,-5-2 64 0,-1-3 16 15,0-3 0-15,10 3 0 0,9 0-64 0,-4 5-16 16,-7 2 0-16,-5-1 0 0,-4-1-176 0,1 1 0 0,-2-5 0 0,6 2 0 15,8 1 0-15,-4 1 128 0,-5 1-128 0,-5 2 0 16,-6-1 0-16,-3-1 0 0,-6-1 0 0,-2 1 0 16,-1-3 0-16,0 3 0 0,-1-2 128 0,2 1-128 15,1 0 0-15,-4 0 0 0,-6 2 0 0,-6-9 128 16,-5-7-128-16,-2 7 0 0,-2 2 0 0,-1 2 0 16,-1 0-208-16,-2 2-128 0,-2 1-32 0,-2 5 0 31,-1 5-2576-31,-9-15-512 0,12-7-96 0,-12 7-9424 0</inkml:trace>
  <inkml:trace contextRef="#ctx0" brushRef="#br0" timeOffset="179489.04">17815 8561 3679 0,'-15'4'160'0,"6"-2"32"0,-2 1-192 0,2-3 0 0,1 0 0 0,-2-3 0 16,-1 1 3456-16,2-1 640 0,0-1 128 0,0 2 16 16,0-1-2320-16,0-1-448 0,0 0-112 0,9 4-16 15,-10-2-544-15,3-2-112 0,0-3-32 0,7 7 0 16,-5-5-464-16,5 5-192 0,0 0 176 0,0 0-176 15,0 0 320-15,0 0-16 0,0 0-16 0,0 0 0 16,0 0-288-16,0 0 0 0,8 12 0 0,-3-6 0 16,-5-6 0-16,0 0 128 0,0 0-128 0,0 0 0 15,0 0 384-15,8-6-16 0,-8 6-16 0,10 0 0 0,1 0-32 0,0 0-16 16,1 2 0-16,0 2 0 0,0 0 32 0,1-1 16 16,1-2 0-16,2 2 0 0,-1-1-176 0,5 6-48 15,3 8 0-15,3-14 0 0,0-11 32 16,3 3 0-16,4 6 0 0,1 2 0 0,1 2 32 0,3 3 16 15,2 8 0-15,-2-6 0 0,-6-9 0 0,1 0 0 16,1 2 0-16,1 2 0 0,3-3 32 0,2 2 0 16,3-3 0-16,6 0 0 0,1-2 16 0,4 2 0 15,-1 0 0-15,1 2 0 0,-1 0-128 0,1-4 0 16,-2-1-128-16,3 2 192 0,1-3-192 0,0 1 0 16,0 1 128-16,-3 0-128 0,-2 2 0 0,-1 0 0 15,-5 0 0-15,-1 2 0 0,-2-1 0 0,3-1 0 16,0-1 0-16,1 1 0 0,1-2 128 0,4 2-128 15,3 2 0-15,0-1 144 0,-5 0-144 0,0 2 0 0,-5-2 0 0,-2-1 128 16,-2-3-128-16,0 1 0 0,1-2 0 0,1 3 128 16,-1-1-128-16,2 1 0 0,0-2 0 0,0 2 0 15,-2 1 0-15,-2 0 128 0,-4-1-128 0,-1 1 0 16,-4 1 0-16,-1-1 0 0,-1-3 0 0,-2 2 0 16,-1 1 0-16,-1 0 0 0,-2 0 0 0,-1-2 0 15,-3-1 0-15,0 2 0 0,-1 1 128 0,-1 0-128 31,-3 0-320-31,-3 2-112 0,-10-2-16 0,0 0-10192 0,11 4-2048 0</inkml:trace>
  <inkml:trace contextRef="#ctx0" brushRef="#br0" timeOffset="-209431.41">28961 8436 8511 0,'0'0'384'16,"0"0"64"-16,0 0-448 0,0 0 0 0,-11 1 0 0,11-1 0 16,0 0 944-16,0 0 80 0,-9 4 32 0,9-4 0 15,0 0 32-15,0 0 16 0,0 0 0 0,0 0 0 0,0 0-560 0,-1 9-112 16,2 7-32-16,3-2 0 15,0-6-192-15,3 0-32 0,0-2-16 0,3-2 0 0,1 0 96 0,1-1 0 16,0-1 16-16,2 2 0 0,3-3 240 0,0 1 64 16,0 0 0-16,2-2 0 0,2 0-112 0,3 0-16 15,1-1 0-15,5 1 0 0,3 0-256 0,9 0-64 16,6 0-128-16,2 0 192 0,-3 0-32 0,-2 3-16 16,-1 1 0-16,-1-1 0 0,-2-3-144 0,2 0 128 15,2-1-128-15,3-1 128 0,4-1-128 0,7 3 192 16,5 1-192-16,-3 3 192 0,-6-1-192 0,-5 1 192 15,-1-4-192-15,-1-3 192 0,0 0-192 0,3 0 0 16,4-1 0-16,3 1 0 0,4 0 0 0,-5 2 0 16,-6 1 0-16,-5 0 0 0,-7 0 0 0,-3 0 0 0,-3-3 0 0,-2 2 0 15,-1 1 0-15,0 0 0 0,-1 1-144 0,-5-1 144 32,-1 0-1664-32,-5-1-288 0</inkml:trace>
  <inkml:trace contextRef="#ctx0" brushRef="#br0" timeOffset="-208105.64">29164 8765 6447 0,'0'0'576'0,"0"0"-576"16,0 0 0-16,0 0 0 0,0 0 1920 0,0 0 288 15,0 0 48-15,0 0 16 0,0 0-736 0,0 0-160 16,0 0-32-16,0 0 0 0,0 0-592 0,0 0-128 16,0 0-32-16,0 0 0 0,0 0-80 0,0 0 0 15,0 0-16-15,0 0 0 0,0 0-160 0,0 0-16 0,0 0-16 0,-1 14 0 16,-2-4-48-16,-1 0-16 0,0 2 0 0,-1-1 0 15,0-1-240-15,-2 2 176 0,1 1-176 0,-1 0 160 16,2-1-160-16,1-1 0 0,0 0 0 0,0-1 0 16,-1 1 0-16,0 0-224 0,0 0 48 0,1 8 16 15,0 9 368-15,1-5 80 0,1-7 16 0,1-2 0 16,-2-2-80-16,2-4-16 0,1 1 0 0,0-1 0 16,0-8 48-16,2 7 0 0,-2-7 0 0,5 7 0 15,-5-7-256-15,8 6 176 0,-8-6-176 0,11 4 160 16,-11-4-160-16,10 0 128 0,-10 0-128 0,13-1 128 15,-1-2-128-15,-2 2 0 0,2-3-160 0,-2 0 160 16,0 0-1216-16,-1 2-128 0,-9 2-48 16</inkml:trace>
  <inkml:trace contextRef="#ctx0" brushRef="#br0" timeOffset="-207790.75">29446 8760 7359 0,'0'0'656'0,"0"0"-528"15,0 0-128-15,-8 0 0 0,-2 0 3072 0,10 0 592 16,0 0 112-16,0 0 32 0,0 0-2320 0,-8 7-464 16,-1-1-80-16,3 1-32 0,6-7-304 0,-6 9-64 0,-2 1-16 0,-2 5 0 15,-6-2-336-15,3 0-64 0,4 4 0 0,0-2-128 16,0 6 0-16,1-3 0 0,-1 2 0 0,1 7 0 15,-1 11 128-15,-1-4-128 0,0-3 0 0,1-2 0 16,-1 0 128-16,-1-1-128 0,-1 1 0 0,2 0 0 16,-1 0 160-16,1-1-160 0,0 1 128 0,0-4-128 15,3-3 128-15,0 0-128 0,1-1 0 0,2 0 128 16,1-4-128-16,3-3 0 0,0 0 0 0,0-14 0 16,0 0-512-16,0 0-128 15,8 9-16-15,-8-9-16 0</inkml:trace>
  <inkml:trace contextRef="#ctx0" brushRef="#br0" timeOffset="-207155.23">29781 8857 6447 0,'0'0'576'0,"0"0"-576"16,0 0 0-16,-7-7 0 0,7 7 2432 0,-5-9 384 0,0 0 80 0,0 4 16 16,5 5-1296-16,-8-7-256 15,8 7-48-15,-8-6-16 0,0 0-496 0,8 6-96 0,0 0-32 0,-9-6 0 16,1-1-352-16,2 4-64 0,6 3 0 0,0 0-16 15,-9-2-48-15,9 2-16 0,-12 0 0 0,3 3 0 16,0-1 16-16,1 4 16 0,-1 1 0 0,0 1 0 16,-1 3 32-16,1-1 0 0,-1 3 0 0,1-2 0 15,0 4-240-15,1 2 176 0,0-1-176 0,0 0 160 16,0 2-16-16,3 3 0 0,1 6 0 0,0-2 0 16,0-10 128-16,3 0 32 0,1-1 0 0,1-2 0 15,1-2-16-15,0-1 0 0,1 2 0 0,1-5 0 16,-4-6-288-16,9 6 128 0,-1-3-128 0,0 3 0 15,2-4 0-15,0-4 0 0,1-1 0 0,2 0 0 16,-1-3 0-16,-1-2-192 0,1 0 0 0,0-2 0 16,0-2 32-16,-1-6 16 0,1-9 0 0,0 3 0 0,-2 5 144 15,-1 3 0-15,-1 0 0 0,0 1 0 16,-2 2 0-16,1 2 0 0,0 3 128 0,-2-2-128 0,0 2 0 16,-1 2 128-16,-2-2-128 0,-2 8 0 0,0 0 0 0,0 0 0 15,0 0 0-15,0 0 0 0,0 0 0 0,0 0 0 16,0 0 0-16,-5 10 0 0,1 2 0 0,0 2-128 15,2 2 128-15,-2 7-128 0,-3 9 128 0,2-4 0 16,1-2-144-16,-1-1 144 0,0-1 0 0,0-1 0 16,1 2 128-16,0-2-128 0,-1-1 176 0,-1 1-48 15,1-1-128-15,0 0 192 0,0-4-192 0,1 2 0 16,0-1 128-16,1-2-128 0,1-1 0 0,-1-6 128 16,0 3-128-16,2 0 0 0,1-13 0 0,-2 15-160 0,2-15 0 15,0 11-8592-15,0-11-1712 16</inkml:trace>
  <inkml:trace contextRef="#ctx0" brushRef="#br0" timeOffset="-206866.12">30216 9041 13823 0,'0'0'1216'0,"0"0"-960"0,0 0-256 0,0 0 0 15,0 0 2880-15,0 0 544 0,0 0 96 0,-6 6 32 0,2 2-2848 0,1 0-560 16,3-8-144-16,-2 10 0 0,0 1 0 0,1 0 0 16,-2-2 0-16,1 3 0 0,-1 4 0 0,1-4 0 15,-1 1 0-15,0-2 0 0,1 1 0 0,-1-2 0 16,1 0-144-16,0 1 144 0,-2-3 0 0,0 3-160 15,1-2 160-15,-1 0-128 16,-3-3-2032-16,7-6-400 0</inkml:trace>
  <inkml:trace contextRef="#ctx0" brushRef="#br0" timeOffset="-206663.35">30075 9226 17503 0,'0'0'768'0,"0"0"176"0,0 0-752 0,0 0-192 0,0 0 0 0,0 0 0 16,8 2 1856-16,3 1 352 0,-11-3 64 0,11 4 16 16,2-2-1312-16,-1 0-256 0,-1-2-48 0,2 0-16 15,-2 0-336-15,1 0-64 0,1-3 0 0,0 2-16 16,-1 0-240-16,1-1 0 0,3 1 0 0,-3-2 0 31,0-1-384-31,0 0-128 0,-2 2-32 0,3-5-7712 0,-3 1-1552 0</inkml:trace>
  <inkml:trace contextRef="#ctx0" brushRef="#br0" timeOffset="-206410.13">30654 8840 13823 0,'0'0'1216'16,"0"0"-960"-16,0 0-256 0,0 0 0 0,0 0 2560 0,0 0 448 15,0 0 112-15,0 0 16 0,-4 8-2112 0,0 1-432 16,1 0-80-16,0 1 0 0,2 1-272 0,-2 2-48 15,-2 0-16-15,1 10 0 0,1 9-176 0,-1-1 0 16,-3-6 144-16,-1-1-144 0,-1 1 0 0,0 0 128 16,1 2-128-16,-3-2 0 0,-3 1 0 0,2-2 0 15,3-4 0-15,0 1 0 0,0-5 0 0,2-2 0 16,2-1 0-16,0 0 0 0,-2-3 0 0,5 1 0 16,0-2 0-16,2-9 0 15,3 12-1472-15,-3-12-352 0,0 0-80 0,12 4-16 0</inkml:trace>
  <inkml:trace contextRef="#ctx0" brushRef="#br0" timeOffset="-205852.05">31090 8853 20271 0,'0'0'1792'0,"0"0"-1424"0,0 0-368 0,0 0 0 16,0 0 1600-16,0 0 240 0,0 0 48 0,0 0 16 15,-9 0-1328-15,-2 0-256 0,1 1-48 0,-3 2-16 16,-4 3 0-16,-4-2 0 0,-4 3 0 0,2-1 0 16,-1 1-256-16,2-1 0 0,0 2 0 0,0 2 0 0,-2-2 160 0,2 4-160 15,1 2 128-15,3 7-128 16,2 4 0-16,3-5 0 0,2-6 0 0,1-4 0 0,3-2 128 16,1-1-128-16,6-7 0 0,0 0 128 0,-2 5-128 0,2-5 0 15,0 0 0-15,0 0 128 0,5 8 0 0,2-2 0 16,0 1 0-16,2-1 0 0,-9-6-128 0,15 4-176 15,0-1 48-15,1 1 0 0,0 1 128 0,1 3 0 16,1 1 0-16,2 1-128 0,0-2 128 0,6 3 0 16,3 0 0-16,1 2 0 0,-3 0 0 0,-3 0 0 15,-7-1 0-15,-3 0 0 0,-1 1 0 0,-4-1-128 16,-3-1 128-16,-2 1 0 0,1 0 0 0,-5-2-128 16,0-10 128-16,-7 13 0 0,-1-2 0 0,1-2 0 15,-3-1 0-15,-1 1 0 0,-5 0 0 0,-3-1 0 16,-5 1 0-16,3-3 0 0,4 1 0 0,0-2 0 0,-1 0 0 0,1-2 128 15,3-3-128-15,1 0 0 0,1 0 0 0,2-3 0 16,0-1 128-16,3-2-128 0,-1-3 160 0,3 1-160 16,1-1 208-16,1 0-48 0,-1-2-16 0,3 1 0 15,1-4 64-15,1-1 16 0,3-2 0 0,1 2 0 16,2-4 176-16,2 1 48 0,3 0 0 0,2 0 0 16,3-1-160-16,2 0-32 0,2 2 0 0,5-1 0 15,4 1-96-15,-1 2-32 0,-3 0 0 0,0-5 0 16,-1-5-128-16,-3 1 0 0,-2 5 0 0,-2 2-176 15,2 3-48-15,-5 2-16 0,-2 2 0 0,0 1 0 16,0-2-2272-16,-2-2-464 16,-1-5-96-16,-1 6 0 0</inkml:trace>
  <inkml:trace contextRef="#ctx0" brushRef="#br0" timeOffset="-205300.63">31549 8827 22911 0,'-30'1'1024'0,"17"3"192"0,4 0-960 0,9-4-256 16,-8 4 0-16,8-4 0 0,-8 4 448 0,1 2 64 0,7-6 0 0,-6 7 0 16,6-7-128-16,-8 6-32 0,0 5 0 0,2-3 0 15,6-8-176-15,-9 11-48 0,-1 0 0 0,3 0 0 16,-1 1-128-16,0 0 0 0,-1-2 144 0,0 7-144 16,1 9 208-16,0-6-16 0,-1-4-16 0,2-5 0 15,3 0 352-15,1-2 80 0,-3 0 16 0,1-3 0 16,5-6-224-16,-2 8-32 0,2-8-16 0,0 0 0 15,0 0-128-15,0 0-32 0,0 0 0 0,0 0 0 16,6 7-192-16,-6-7 0 0,9 4 128 0,0 0-128 16,-9-4 0-16,12 5 0 0,-3-1 0 0,0 1 0 15,-1 0 176-15,1 0-16 0,2 2 0 0,-1-1 0 16,-1 2-160-16,-1 0-272 0,0-1 64 0,-3 2 16 16,-5-9 192-16,4 11 0 0,0-1 0 0,-3-1 0 0,-3 0 0 0,-1-1 0 15,3-8 0-15,-3 10 0 0,-1-1 0 0,2 0 0 16,2-9 0-16,-5 7 0 0,-2 1 0 0,-1-2 0 15,1-1 128-15,-1 2-128 0,0-1 0 0,0 2 0 16,0-3 0-16,0 1 0 0,-3-1 0 0,-1 0 0 16,-1 0 0-16,1 2 0 0,0-1-160 0,1-2-96 15,-4 0 0-15,2 0-16 16,0-1-592-16,2-1-112 0,0-2-32 0,2-2 0 16,1-1-512-16,3-1-96 0,-2-2-32 0</inkml:trace>
  <inkml:trace contextRef="#ctx0" brushRef="#br0" timeOffset="-205098.57">31358 8897 28559 0,'2'-9'1264'0,"-2"9"272"0,0 0-1232 0,9-5-304 0,-1-2 0 0,2 1 0 16,3-1 992-16,1 1 144 0,2 1 16 0,5-1 16 15,5 1-176-15,0 1-32 0,-4 2-16 0,-1-2 0 16,-1 0-608-16,-1 0-112 0,-2 5-32 0,1-1 0 15,1-1-192-15,-5 0 0 0,-2 2 0 0,1-1 0 32,0-1-576-32,-2-1-96 0,-11 2-32 0,14-2-9776 0,-3 0-1952 0</inkml:trace>
  <inkml:trace contextRef="#ctx0" brushRef="#br1" timeOffset="99373.27">17953 5172 5519 0,'0'0'496'0,"0"0"-496"15,0-7 0-15,0 7 0 0,0 0 4736 0,0 0 832 16,0 0 192-16,0 0 16 0,0 0-4000 0,0 0-816 16,0 0-144-16,0 0-48 0,0 0-112 0,0 0-16 15,0 0-16-15,0 0 0 0,0 0-128 0,-1 13-32 16,-1 0 0-16,0 1 0 0,1 2-16 0,0-2 0 16,-2 2 0-16,0 3 0 0,0 5-240 0,1-1-48 15,0 1-16-15,0 2 0 0,1-3-144 0,0 3 0 16,1-1 0-16,2 0 0 0,2 0 0 0,3 1-320 15,2-3 48-15,4-1-15152 0</inkml:trace>
  <inkml:trace contextRef="#ctx0" brushRef="#br1" timeOffset="100540.57">19806 5188 17503 0,'0'0'1552'0,"0"0"-1232"16,0 0-320-16,0 0 0 0,7-5 1344 0,-7 5 224 15,11-4 32-15,-11 4 16 0,11-5-1200 0,-2 0-240 16,-9 5-48-16,10-8-128 0,-1-1 672 0,-1 1 32 0,-1 0 0 0,-7 8 0 16,8-7-288-16,-1 0-48 0,0-3-16 0,1 4 0 15,1-2-352-15,0 2 128 0,-9 6-128 0,13-7 0 16,-1-1 0-16,-2 3 0 0,-1-1 0 0,2 2 0 15,-1 0 0-15,1 1 0 0,0 3 0 0,0 0 128 16,-11 0 64-16,15 0 0 0,0 0 16 0,-3 3 0 16,-5 2-16-16,1 0 0 0,-1 3 0 0,-2 1 0 15,-2 0-192-15,-2 2 176 0,-1 0-176 0,-1 2 160 16,-2 0-160-16,-1 2 192 0,-3 0-192 0,1 4 192 16,1-1 0-16,-2 0 16 0,-1 2 0 0,1-1 0 15,-1 0 32-15,-1 1 0 0,-1 0 0 0,0 0 0 16,0-2-80-16,-1 0-16 0,-1 0 0 0,1-1 0 15,-1-4-144-15,-1-1 160 0,1-3-160 0,0-1 160 0,-1-2-160 0,2 0 0 16,-1-4 144-16,2-2-144 0,-2-1 0 0,1-2 144 16,1-1-144-16,1 1 0 0,1-1 128 0,8 4-128 15,-8-9 0-15,3 1 0 0,0-4 0 0,2 3 0 16,2 0 0-16,1 9 0 0,5-7 0 0,2 1-192 16,0-3 16-16,5 5 16 0,2 1 160 0,2 2 0 15,1 2 0-15,1 2 128 0,3 1 256 0,1 2 64 16,3 1 16-16,3 2 0 0,-1 0-32 0,4 0-16 15,2 3 0-15,-2-4 0 0,-1 1-192 0,-1-2-32 16,-2-1-16-16,-1 0 0 0,0 5-176 0,-5-2 0 16,-4-4 0-16,-1 0 0 15,-3-1-1232-15,-2-1-336 0</inkml:trace>
  <inkml:trace contextRef="#ctx0" brushRef="#br1" timeOffset="101694.62">22974 4664 25343 0,'0'0'1120'0,"0"0"224"0,0 0-1072 0,0 0-272 15,0 0 0-15,0 0 0 0,11 0 352 0,0-3 16 16,0 1 0-16,2 0 0 0,2-4 368 0,2 1 80 16,-1 0 16-16,1 1 0 0,0 1-352 0,1-4-64 0,0 2-16 15,1 1 0-15,-2 2-400 0,0 0 128 0,-1 2-128 0,-1 0 0 16,-2 0 0-16,-3 0 0 0,-10 0 0 0,12 3 0 15,-12-3 0-15,8 8 128 0,-8-8-128 0,0 0 0 16,1 13 128-16,-3-3-128 0,-5-1 0 0,-2-2 128 16,-2 3-128-16,0 0 160 0,-2-3-160 0,-2 2 160 15,0-2-160-15,-1 2 128 0,-1 3-128 0,1-2 128 16,1-2-128-16,0-1 0 0,2-3 0 0,2-1 0 16,-1 1 128-16,3 2-128 0,0-3 128 0,9-3-128 15,-9-2 0-15,9 2 0 0,0 0 0 0,0 0 0 16,0 0 0-16,0 0 0 0,0 0 0 0,0 0 0 15,0 0 0-15,0 0-192 0,10-4 64 0,-10 4 128 16,14 1-128-16,-2 2 128 0,-1-1 0 0,-1 1 0 0,-10-3 0 16,13 4 0-16,0-3 0 0,0 2 0 0,1 1 0 15,2 0 0-15,0 1 0 0,1-1 0 0,0-2 0 0,2 2 0 16,2-1 128-16,0 4-128 0,-2-1 0 0,1 1 0 16,0-1 128-16,-5 2-128 0,-2 4 0 0,0-1 0 15,0 1 0-15,-2 0 0 0,-2 1 0 0,-4-1 160 16,-5-1-160-16,1 1 160 0,1 0 144 0,-6-2 16 15,-7 1 16-15,2 0 0 0,1-3 144 0,-1 0 32 16,-2 0 0-16,-1 4 0 0,0-5-96 0,-2 3-16 16,-2-1 0-16,-1-2 0 0,0 3-128 0,2-3-16 15,-1 1-16-15,0 0 0 0,-1-1-96 0,3-1-16 16,0-2 0-16,-2 0 0 0,0-1-128 0,2-1-272 16,1-2 64-16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19:49:32.52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3717 6474 11055 0,'0'0'976'0,"0"0"-784"15,0 0-192-15,0 0 0 0,0 0 1136 0,0 0 176 16,3-11 32-16,-3 11 16 0,0 0-1104 0,5-6-256 15,-5 6 0-15,5-8 0 0,-5 8 240 0,6-8 80 16,-6 8 0-16,7-8 16 0,-2 0-336 0,0-6 144 0,1-7-144 0,-2 4 0 16,-2 7 1024-16,1 1 112 0,-2 2 16 0,-1 2 0 15,0 5-176-15,0 0-16 0,-1-8-16 0,1 8 0 16,-5-8 16-16,5 8 0 0,0 0 0 0,0 0 0 16,-8-1-352-16,8 1-64 0,-11 0-16 0,11 0 0 15,-9 5-240-15,1-1-48 0,-1 1-16 0,1 8 0 16,1 8-224-16,0-3 128 0,2-6-128 0,-2-1 0 15,1-1 0-15,1-2 0 0,-1 0 0 0,6-8 0 16,-5 9 0-16,1-1 0 0,4-8 0 0,-2 10 0 16,2-10 0-16,0 0 0 0,-2 8 0 0,2-8 0 15,0 0 240-15,0 0-48 0,0 0-16 0,3 9 0 16,-3-9-176-16,0 0 192 0,0 0-192 0,0 0 192 16,9 5-64-16,-9-5-128 0,12 3 192 0,-12-3-64 0,10-3-128 0,-1 1 160 15,-9 2-160-15,11-6 160 0,-3 1-160 16,-1 0 160-16,1 1-160 0,-8 4 160 0,8-6-160 0,-1-2 0 15,-2 0 144-15,-5 8-144 0,0 0 128 0,6-8-128 16,-6 8 160-16,0 0-160 0,4-10 240 0,-4 10-48 16,0 0-16-16,0-13 0 0,-1-7 0 0,-2 4 0 15,-1 7 0-15,0 4 0 0,4 5-176 0,0 0 160 16,-11 14-160-16,2-1 160 0,0-2-160 0,1-3 0 16,8-8 144-16,-9 7-144 0,1 3 0 0,1 0 0 15,1-3 0-15,0 0 0 0,1 3 0 0,0 0 0 16,1 0 0-16,0 1 0 0,0 1 0 0,2-3 0 15,0 0 0-15,1 0 0 0,-2 0 0 0,2 0 0 16,0 2 0-16,1-2 0 0,0-9 0 0,4 11 0 0,-2-1 0 16,-2-10 0-16,0 0 0 0,8 7 0 0,-8-7 0 0,11 6 0 15,-11-6 0-15,10 4 0 0,-10-4 0 0,12 0 0 16,-3 0 128-16,-9 0-128 0,9-4 160 0,-9 4-160 16,9-6 288-16,-1 1-32 0,-1-3-16 0,-7 8 0 15,6-7 144-15,-2-3 16 0,0 1 16 0,-4 9 0 16,1-11-160-16,2 0-16 0,-3 1-16 0,0-2 0 15,-3 3-80-15,2-2-16 0,0 1 0 0,1 2 0 16,0 8 0-16,0 0-128 0,0-9 192 0,0 9-64 16,0 0-128-16,0 0 0 0,-2-10-160 0,2 10 160 15,0 0 0-15,0 0-144 0,0 0 144 0,0 0 0 16,0 0 0-16,-10 5 0 0,1 0 0 0,1 2-128 16,0-1 128-16,0 2 0 0,2 1 0 0,-2-2 0 15,0 0 0-15,0 2 0 0,2-1 0 0,6-8 0 0,-7 12 0 0,2-5 0 16,5-7 0-16,-4 9 0 0,4-9 0 0,0 0-128 15,0 0 128-15,0 11-128 0,0-11 128 0,0 0 0 16,8 10 128-16,-8-10-128 0,0 0 0 0,12 2 0 16,-2 2 0-16,-10-4 0 0,12 0 0 0,-2-3 0 15,-10 3 0-15,11-3 128 0,-2-3-128 0,-1 2 0 16,-8 4 0-16,9-6 128 0,-9 6-128 0,8-5 0 16,-8 5 128-16,0 0-128 0,6-9 0 0,-6 9 144 15,3-11-144-15,-3 11 0 0,1-8 192 0,-1 8-64 16,-1-9 0-16,1 9-128 0,-3-9 0 0,3 9 0 15,0 0 0-15,-5-6 0 0,0-1 0 0,5 7 0 16,0 0 0-16,0 0 0 0,-9-5 0 0,9 5 0 16,-10-3 0-16,10 3 0 0,0 0 0 0,-10 3 0 0,1-2 0 0,9-1-144 15,0 0 144-15,-9 5 0 0,0 1 0 0,9-6 0 16,-7 6 0-16,7-6 0 0,-6 4 160 0,6-4-160 16,0 0 0-16,0 0 0 0,0 0-128 0,0 0 128 15,0 0 0-15,0 0 0 0,0 0 0 0,5 9 0 16,-5-9 0-16,8 5-128 0,-8-5 128 0,11 3 0 15,0-3 0-15,-1-1 0 0,1 1 0 0,-1-3 0 16,-1-1 0-16,0-1 0 0,-1 1 0 0,1 0 0 16,2-2 0-16,-11 6 0 0,9-7 0 0,-1 2 0 15,-1-2 0-15,-7 7 0 0,0 0 0 0,8-6 0 16,-8 6 0-16,0 0 0 0,8-5 128 0,-8 5-128 16,0 0 0-16,0 0 0 0,0 0 0 0,0 0 0 15,0 0 0-15,0 0 0 0,0 0 0 0,0 0 0 16,0 0 0-16,0 0 0 0,0 0 0 0,0 0 0 0,0 0 0 0,-9 2 0 15,9-2 0-15,-9 3 0 0,9-3 224 0,-9 4-48 16,1-2-16-16,8-2 0 0,0 0-160 0,-9 4 0 16,0-1 0-16,9-3 0 0,-9 5 0 0,9-5 0 15,-10 4 0-15,10-4 0 0,-9 5 0 0,9-5 0 16,0 0 0-16,0 0 0 0,-6 7-224 0,6-7-32 16,0 0 0-16,0 0 0 15,0 0-2544-15,0 0-512 0</inkml:trace>
  <inkml:trace contextRef="#ctx0" brushRef="#br0" timeOffset="1981.13">3743 6650 11919 0,'0'0'512'0,"0"0"128"0,0 0-512 0,0 0-128 16,0 0 0-16,0 0 0 0,0 0 2064 0,0 0 384 15,0 0 80-15,0 0 16 0,-3-8-368 0,3 8-64 16,0 0 0-16,-6-5-16 0,6 5-496 0,-7-4-80 16,7 4-32-16,0 0 0 0,0 0-768 0,0 0-144 15,-2-12-48-15,2 12 0 0,0 0-320 0,1-8-64 16,-1 8-16-16,4-10 0 0,0 0-128 0,-4 10 0 16,8-9 144-16,-8 9-144 0,6-7 224 0,1 0-32 0,-2-1 0 0,-5 8 0 15,6-8 192-15,-6 8 16 0,0 0 16 0,6-7 0 16,-6 7 16-16,0 0 0 0,0 0 0 0,0 0 0 15,0 0-112-15,0 0-32 0,0 0 0 0,0 0 0 16,0 0-144-16,0 0-16 0,0 0-128 0,0 0 192 16,0 0 0-16,0 0-16 0,-2 9 0 0,2-9 0 15,0 0-48-15,0 0 0 0,0 0 0 0,0 0 0 16,0 0 0-16,-1 10 0 0,1-10 0 0,0 0 0 16,0 0-128-16,0 0 0 0,-3 11 0 0,3-11 0 15,-1 10 192-15,1-10 0 0,0 0 0 0,-1 10 0 16,2 2-192-16,-1-1 128 0,0-11-128 0,0 13 128 15,0-3-128-15,0 3 0 0,1-4 0 0,-1 3-176 16,0 0 176-16,2 2 0 0,0 2 0 0,-2 1 0 16,-1-4 0-16,2 5 0 0,2 0 0 0,-2 3 0 0,-2 1 0 0,0 8 0 15,-1 4 0-15,1 0 0 0,1-5 0 0,-1-2 128 16,-2-2-128-16,1-2 0 0,-1 1 0 0,2-3 128 16,-2-3-128-16,0 0 0 0,1 0 128 0,-1-2-128 15,-1-2 128-15,0 1-128 0,0-2 128 0,-1 0-128 16,0 0 160-16,-1-2-160 0,-2 0 160 0,1-1-160 15,1 1 160-15,-1-1-160 0,-2 1 0 0,2-2 128 16,1 1-128-16,6-10 0 0,-7 9 128 0,7-9 0 16,0 0-128-16,0 0 192 0,-6 8-192 0,6-8-192 15,0 0 48-15,0 0 0 16,0 0-352-16,0 0-64 0,0 0-16 0,0 0 0 16,0 0-2496-16,6-5-496 0</inkml:trace>
  <inkml:trace contextRef="#ctx0" brushRef="#br0" timeOffset="3853.39">3653 7335 13407 0,'0'0'288'0,"0"0"64"0,0 0 16 0,0 0 16 0,9 6-384 0,-9-6 0 0,0 0 0 0,0 0 0 16,11 3 624-16,-11-3 32 0,0 0 16 0,11 3 0 16,-11-3 144-16,13 0 16 0,-1-3 16 0,-12 3 0 15,9-3-128-15,2-1-16 0,0 4-16 0,-2-2 0 16,-9 2 64-16,11-6 16 0,-1-1 0 0,-1 2 0 15,-9 5 64-15,11-5 0 0,-2 1 16 0,0-1 0 16,-9 5-272-16,12-7-64 0,-2 3-16 0,1-1 0 16,-2 1-144-16,-9 4-32 0,0 0 0 0,12-6 0 15,-1 3 0-15,-11 3-16 0,11-5 0 0,-11 5 0 0,9-5 80 0,-9 5 0 16,10-3 16-16,-10 3 0 0,0 0 112 0,0 0 0 16,11-1 16-16,-11 1 0 0,0 0-160 0,0 0-48 15,0 0 0-15,10 4 0 0,-10-4-128 0,0 0-48 16,0 0 0-16,11 6 0 0,-4-1-144 0,-7-5 0 15,8 6 144-15,-8-6-144 0,11 5 128 0,-11-5-128 16,0 0 160-16,10 6-160 0,4-3 240 0,-2 1-48 16,-12-4-16-16,11 1 0 0,-11-1 80 0,10 0 32 15,-10 0 0-15,10 1 0 0,-10-1-32 0,12 2 0 16,-1 0 0-16,-11-2 0 0,11 3-64 0,1 0-32 16,-1-1 0-16,-1 1 0 0,2-1-160 0,-1 2 0 15,0-4 0-15,2 3 0 0,1 1 0 0,1-4 0 0,-2 0 0 16,1 0 0-16,2 0 160 0,-1-3 0 0,1 1 0 0,1 0 0 15,1 2-32-15,2 0 0 0,-1-2 0 0,1 0 0 16,-2 0 48-16,3 0 0 0,1 1 0 0,-1 0 0 16,-2-3-48-16,8 1-128 0,5 3 192 0,-1 2-64 15,-5-2-128-15,-1 0 192 0,0 1-192 0,-1 0 192 16,-1-1-192-16,0 0 0 0,0 2 0 0,-1-1 0 16,0 0 0-16,0 0 0 0,0 1 192 0,0 0-64 15,3 2-128-15,1-4 0 0,-1 2 0 0,2-1 0 16,5 0 224-16,3-1 16 0,3-1 0 0,-3 1 0 15,-3 4-240-15,1-4 128 0,-2 1-128 0,-1-1 0 16,-2 0 128-16,-2 0-128 0,-1 0 0 0,-2 0 0 16,-1 0 160-16,-1 1-160 0,0 1 160 0,0-4-160 15,0 1 192-15,1 1-48 0,4 0-16 0,-1 0 0 0,1 0-128 16,5-1 192-16,4-2-192 0,2 2 192 0,-2-2-192 0,-1 1 128 16,-3-2-128-16,0 1 128 0,-2 1-128 0,-2-1 0 15,-2 2 0-15,0-1 0 0,-3 2 0 0,0 0 0 16,-1 2 128-16,1 0-128 0,1 1 0 0,-1-1 0 15,0 2 0-15,1 0 0 0,1-2 0 0,1 0 0 16,1 1 0-16,2-2 0 0,4 2 0 0,-2-1 0 16,-2 1 0-16,0-3 0 0,-2-1 0 0,-2-1 128 15,1 0-128-15,-1 0 0 0,-1 1 0 0,-1 1 128 16,-1-1-128-16,-1 1 0 0,-1-5 128 0,1 3-128 16,-1-3 128-16,1 2-128 0,0 1 128 0,0-1-128 15,3 1 128-15,-1-1-128 0,-1 2 0 0,3-1 128 16,2 1-128-16,2 0 0 0,-5-2 128 0,1 2-128 15,-2 1 128-15,-1 0-128 0,-2 0 0 0,1 4 0 0,-2-4 0 0,0 1 0 16,-1-1 0-16,-1 0 0 0,-2 0 0 0,1 0 0 16,-1 1 160-16,0-1-160 0,-1 0 192 0,0 0-192 15,0-1 240-15,0 0-64 0,1-2-16 0,-1 2 0 16,0 1-32-16,0 0 0 0,-3 0 0 0,2 0 0 16,0-1 96-16,-2-1 16 0,0-2 0 0,2 3 0 15,0 1-240-15,-2 0 0 0,-10 0 0 0,11-1 0 16,-1 1 0-16,-1-3 0 0,-9 3 0 0,11 0 0 15,-2 0 0-15,-9 0 128 0,10 0-128 0,-10 0 0 16,11 3 0-16,0-3 0 0,4 1 0 0,-2-1 0 16,-3 0 0-16,-10 0 0 0,0 0 0 0,11-1 0 15,-11 1 0-15,0 0 0 0,0 0 128 0,0 0-128 16,9-4 0-16,-9 4 144 0,0 0-144 0,0 0 128 0,0 0 0 0,0 0 0 16,0 0 0-16,0 0 0 0,0 0-128 0,0 0 160 15,0 0-160-15,0 0 160 0,0 0-160 0,0 0 0 16,0 0 0-16,0 0 0 0,0 0 0 0,0 0 0 15,0 0 0-15,0 0 0 0,0 0 0 0,0 0 0 16,0 0 0-16,0 0 0 0,0 0 0 0,0 0 0 16,0 0 0-16,0 0 0 0,0 0-176 0,0 0 48 15,1-9 0-15,-1 9 0 16,0-11-928-16,0 11-176 0,0 0-48 0,0 0-12496 16,0-6-2512-16</inkml:trace>
  <inkml:trace contextRef="#ctx0" brushRef="#br0" timeOffset="7844.26">3727 7329 5519 0,'0'0'496'0,"0"0"-496"0,0 0 0 0,0 0 0 16,-5 6 2336-16,5-6 368 0,0 0 80 0,-5 8 16 16,5-8-1536-16,0 0-304 0,-5 7-64 0,5-7-16 15,-6 9-400-15,3 0-80 0,3-9-16 0,0 0 0 16,0 0 64-16,0 0 16 0,0 0 0 0,0 0 0 16,0 0 112-16,0 0 32 0,0 0 0 0,0 0 0 0,0 0 96 0,0 0 32 15,0 0 0-15,0 0 0 0,0 0-128 0,0 0-32 16,0 0 0-16,0 0 0 0,0 0 160 0,0 0 32 15,0 0 0-15,10 0 0 0,-10 0 0 0,0 0 16 16,10 0 0-16,-10 0 0 0,0 0-240 0,11-3-48 16,-11 3-16-16,10 0 0 0,-10 0-144 0,0 0-16 15,0 0-16-15,11 0 0 0,-11 0-160 0,0 0-16 16,0 0-128-16,0 0 192 0,10 2-48 0,-10-2-16 16,0 0 0-16,0 0 0 0,0 0 0 0,0 0-128 15,0 0 192-15,0 0-64 0,0 0 112 0,0 0 16 16,0 0 0-16,0 0 0 0,0 0 128 0,0 0 16 15,0 0 16-15,0 0 0 0,0 0-32 0,0 0-16 16,0 0 0-16,0 0 0 0,0 0-160 0,0 0-16 0,0 0-16 0,0 0 0 16,0 0-176-16,0 0 0 0,0 0 144 0,0 0-144 15,0 0 128-15,0 0-128 0,0 0 160 0,0 0-160 16,0 0 0-16,0 0 0 0,0 0 0 0,0 0 0 16,0 0 0-16,0 0 0 0,0 0 0 0,-8 5 0 15,8-5-208-15,0 0 64 0,0 0 16 0,0 0 0 16,-9 1 128-16,9-1 0 0,0 0 0 0,0 0 0 15,0 0 192-15,0 0 80 0,0 0 16 0,0 0 0 16,0 0-96-16,0 0-32 0,0 0 0 0,0 0 0 16,0 0-160-16,0 0 160 0,0 0-160 0,0 0 160 15,0 0-160-15,0 0 0 0,0 0 0 0,0 0 0 16,0 0 0-16,0 0 0 0,0 0 0 0,0 0 0 16,0 0 160-16,0 0-160 0,0 0 192 0,0 0-192 15,0 0 240-15,0 0-64 0,0 0-16 0,0 0 0 16,0 0-160-16,0 0 192 0,0 0-192 0,0 0 192 0,0 0-192 0,0 0 0 15,0 0 0-15,0 0 128 0,-5 11-128 0,5-11 0 16,0 0-192-16,0 0 192 0,-5 11 0 0,1 5 0 16,0 3 0-16,0-3 0 0,1-5 0 0,1-4 0 15,2-7 0-15,-3 8 0 0,3-8 128 0,-2 9-128 16,2-9 128-16,-2 9-128 0,2-9 0 0,0 0 0 16,0 0 128-16,-1 10-128 0,-2-1 0 0,3-9 0 15,-1 9 144-15,1-9-144 0,-1 6 0 0,1-6 0 16,-2 11 0-16,2-2 128 0,0-1-128 0,0 1 0 15,-1-1 0-15,0-1 0 0,1-7 0 0,0 12 0 16,-1-1 0-16,-2 0 0 0,0 0 0 0,1-1 0 16,-1 1 0-16,2-1 0 0,0 1 0 0,-1 0 0 0,2-11 0 0,0 13 0 15,0-2 0-15,0-1 0 0,2 2 0 0,-1-3 0 16,-1-9 0-16,2 10 0 0,-2-10 0 0,4 13 0 16,0-1 0-16,0-1 0 0,-4-11 0 0,5 13 128 15,-1 0-128-15,-4-13 0 0,3 13 0 0,0 2 0 16,-1 0 0-16,-1 0 0 0,-1 0 0 0,0-1 0 15,0 2 0-15,0 5 0 0,0 6 0 0,0-5 0 16,0-1 0-16,0-5 0 0,0 1 0 0,0-2 0 16,-1 1 0-16,1 0 128 0,0-1-128 0,0 1 0 15,-1-1 0-15,1 0 0 0,0-1 0 0,1 2 128 16,-1-2-128-16,-1 3 0 0,0-4 0 0,1 1 0 16,0 2 0-16,0-3 0 0,-2 0 0 0,2 1 0 15,0 1 0-15,0 0 0 0,0-1 0 0,2 1 0 0,-1 2 0 16,-1-1 0-16,0 1 0 0,1 1 0 0,0 2 0 0,1 4 0 15,-1 8 0-15,-1-4 0 0,0 0 0 0,1-8 0 16,-1 3 0-16,2-4 0 0,-2 2 0 0,1 0 0 16,0 0 0-16,2 1 0 0,-2-2 0 0,0-2 0 15,2 0 0-15,0 0 0 0,-1 1 0 0,1-1 0 16,-1-1 0-16,1 1 0 0,1 0 0 0,0-2 0 16,-1 2 0-16,0 0 0 0,1 2 0 0,0 1-160 15,0 2 160-15,0 2-208 0,-1 6 208 0,-1-1 128 16,1-6 0-16,0-1-128 0,-2 1 0 0,1-1 0 15,0-1 0-15,-1 3 0 0,-1-3 0 0,0 0 0 16,1 2 0-16,-1-1 0 0,0-2 0 0,2 3 0 16,-2-1 0-16,1 2 0 0,0-4 0 0,2 5 0 15,-2 3 0-15,0 4 0 0,1 5 0 0,-1 0 0 0,-1-7 0 0,1-1 0 16,1-1 0-16,-2-2 0 0,1 1 0 0,-1-2 0 16,0 0 0-16,0 1 0 0,0-2 0 0,-1 0 0 15,-2-2 0-15,2 2 0 0,-1 0 0 0,1 2 0 16,-1 1 0-16,0 5 0 0,1 9 0 0,0-4 0 15,-2-4 224-15,2-3-64 0,-1-2-16 0,2 0 0 16,0-1-144-16,2 1-192 0,-2-2 32 0,1 1 16 16,2-4 144-16,-2 3 0 0,-1-3 0 0,0 4 0 15,0-2 0-15,0 4 0 0,0 0 0 0,0 6 0 16,0 7 0-16,0-5 0 0,0-3 0 0,-1-1 0 16,-1-1 0-16,2-2 0 0,2-2 0 0,-1-2 0 15,-1-1 0-15,3 0 0 0,0 0 0 0,1 0 0 0,-1-1 0 16,1 4 0-16,1-2 0 0,0 2 0 0,-1 1 0 15,-1 6 0-15,-1 4 0 0,2-3 0 0,0-1 0 0,0-3 0 16,-3 0 0-16,1 1 0 0,0-2 0 0,0-2 0 16,-4-1 0-16,2 1 0 0,0-1 0 0,0 2 0 15,0 0 0-15,0 2 0 0,0 2 0 0,2 3 0 16,2 2 0-16,0-2 0 0,-2-3 0 0,2 1 0 16,3-6 0-16,-1 0 0 0,-1-2 0 0,1 0 0 15,0-2 0-15,2 2 0 0,0 0 0 0,-2-1 0 16,-2 1 0-16,3 2 0 0,2 2 0 0,-4 2 0 15,-5 4 0-15,3-2 0 0,2-2 0 0,-3-1 0 16,-3-2 0-16,1 2 0 0,3-1 0 0,-2 0 0 16,-1-2 0-16,0-2 0 0,0 1 0 0,1-2 0 15,2 1 0-15,-2-1 0 0,-2 2 0 0,4-1 0 0,2 5 0 0,4 0 0 16,3 1 0-16,-3-1 0 0,-3-5 0 0,1-1 0 16,-2-1 0-16,0 0 0 0,-1 0 0 0,1 2 0 15,1-3 0-15,-1-1 0 0,0 0 0 0,-1 2 0 16,0-3 0-16,-2 3 0 0,1 0 0 0,-3 2 0 15,1 1 0-15,2 4 0 0,0 4 0 0,-2-2 0 16,0-1 0-16,0-4 0 0,3 0 0 0,-1 0 0 16,-2 0 0-16,2-1 128 0,-1-2-128 0,1-1 128 15,-2 0-128-15,2-2 0 0,0-1 0 0,-1 2-128 16,-1 0 128-16,2-2 0 0,0 3 0 0,-1 2 0 16,0 4 0-16,0-1 0 0,0 3 0 0,0 0 0 15,1-2 0-15,-2-2 0 0,-1-3 0 0,1 0 0 16,3 1 0-16,-2-2 0 0,-1-1 0 0,-1-1 128 0,-1 2-128 15,1-2 0-15,0-1 0 0,0-2 0 0,-3 1-128 0,2 2-64 16,1-1 0-16,-2 1 0 0,1 2 320 0,0 1 48 16,1 2 16-16,0-3 0 0,0-1-192 0,1-2 0 15,0-2 0-15,-1 0 0 0,0 0 0 0,0-2 0 16,0 0 0-16,2 1 0 0,-1 0 0 0,-1-3 0 16,0 0 0-16,1 1 0 0,-1-2 0 0,0 1-176 15,0 1 48-15,0-4 0 0,0 1 128 0,0-1 0 16,0 0 0-16,-1 2 0 0,0-2 0 0,-1 1 224 15,2-1-48-15,-1 0-16 0,0 1 0 0,-1 0 0 16,2 0 0-16,0 3 0 0,-1 3-160 0,1-3 0 16,0-4 0-16,0 1 0 0,0-1 0 0,1-4 0 15,-1 2-160-15,0 3 160 0,0-5 0 0,2 2 128 0,-2 2 16 0,1-4 0 16,-1 2-144-16,0-1-192 0,-1-1 32 0,-1 0 16 16,1 2 144-16,1-1-128 0,0-1 128 0,-1-1-128 15,-2 0 128-15,2 3 0 0,1-12 160 0,-1 11-160 16,1-1 128-16,-2 0-128 0,2 2 0 0,0-12 0 15,-2 11 0-15,0-1 0 0,1-1 0 0,0 0 0 16,1-9 0-16,0 12 128 0,0-12-128 0,-2 14 0 16,2-3 0-16,-1-1 0 0,1-10 0 0,-1 13 0 15,1 0 0-15,0-1 0 0,0-12 0 0,0 13 0 16,1 3 0-16,-1-3 0 0,0-13 0 0,0 14 0 16,-1 2 0-16,1-1 0 0,1 6 0 0,-1-5 0 15,-1-2 0-15,0-1 0 0,-1 0 0 0,2-2 0 16,0-1 0-16,0 1 0 0,-1 0 0 0,0-2 0 15,-1 2 0-15,1-1 0 0,0-1 0 0,-1-1 0 16,2-8 0-16,0 11 128 0,-1-2-128 0,1-9 0 0,0 10 0 0,0-1 128 16,0-9-128-16,-2 11 0 0,0-1 0 0,2-10 128 15,-1 9-128-15,1-1 0 0,0-8 0 0,-1 11 0 16,1-11 0-16,-3 9 0 0,0 0 0 0,3-9 0 16,0 0 0-16,-1 9 0 0,1-9 0 0,0 0 128 15,-2 9-128-15,2-9 0 0,0 0 0 0,0 0 144 16,0 0-144-16,0 0 128 0,0 0-128 0,0 0 0 15,0 8 144-15,0-8-144 0,0 0 128 0,0 0-128 16,0 0 128-16,0 0-128 0,0 0 0 0,0 0 144 16,0 0-144-16,6 8 0 0,-6-8 128 0,0 0-128 15,8 6 0-15,-8-6 0 0,0 0 160 0,10 5-160 16,-10-5 128-16,11 4-128 0,-11-4 0 0,0 0 0 16,10 4 0-16,-10-4 0 0,11 3 0 0,-11-3 0 0,10 4 0 0,0-2 0 15,-10-2 0-15,11 4 0 16,-11-4 0-16,10 3 0 0,-10-3 0 0,12 0-144 0,-12 0 144 0,13 4 0 15,-1-4 0-15,0 1 0 0,-12-1 0 0,13 1 0 16,-2-1 0-16,1 0-208 0,0 0 16 0,-2 0 0 16,-10 0 192-16,15 2 0 0,-2 0 0 0,0 0 0 15,-3-1 0-15,2 0 0 0,1 1 0 0,0 0 0 16,-3-1 288-16,3 1 0 0,3-1 0 0,0-1 0 16,1 1-464-16,-2 2-80 0,1-2-32 0,6 1 0 15,8-2 480-15,-1 1 80 0,-3 0 32 0,-1-1 0 16,-3 0-304-16,0-1 0 0,-1 0 0 0,0-1 0 15,-1 1 352-15,0 0-32 0,-2 1-16 0,0 1 0 16,-2-4-432-16,0 3-96 0,-1-1-16 0,0 0 0 0,-1 1 240 16,2 0 0-16,-1-2 0 0,1 2 0 0,-2 0 0 0,3 2 0 15,2-2 0-15,0 0 0 0,1 0 0 0,1-2 0 16,-2 1 0-16,8-1 0 0,7-1 0 0,-1 0 192 16,-4-1-64-16,-2 2-128 0,-1-3 224 0,0 1-64 15,0 0-16-15,-1-4 0 0,-4-5-144 0,1 4 128 16,0 0-128-16,0 2 128 0,2-1-128 0,-2 3 0 15,1 0 0-15,1 2 0 0,1-3 0 0,1 2 0 16,2 0 0-16,0 0 0 0,-1 1 0 0,1 1 0 16,0-1 0-16,1 1 0 0,0 0 0 0,-2 2 0 15,-2-2 0-15,0 2 0 0,-2 0 0 0,-1 0 0 16,0 0 0-16,-1 0 0 0,-1 2 0 0,-1-2 0 16,0-2 0-16,-1-1 0 0,0 3 0 0,0 0 0 0,1-1 0 15,-2 1 0-15,-2-3 0 0,1 2 0 0,-2 0 128 0,1 1-128 16,-1 0 0-16,0 0 0 0,-1 0 0 0,-1 0 0 15,-2 0 0-15,3 0 0 0,2 0 0 0,-2 1 0 16,-1 3 0-16,1-4 0 0,0 0 0 0,0 1 0 16,0-1 0-16,0 0 0 0,-2 1 0 0,1 1 0 15,-1-2 0-15,-1 2 0 0,0-2 0 0,1 3 0 16,1-2 0-16,-2 0 0 0,-10-1 0 0,13 3 0 16,-1 0 0-16,0-1 0 0,-1 0 0 0,0-2 0 15,-11 0 0-15,13 0 0 0,-1 0 0 0,-2 0 0 16,-10 0 0-16,13 0 0 0,0-2 0 0,-1 2 0 15,-12 0 0-15,11-1 0 0,1 1 128 0,-1 0-128 16,-1 0 0-16,2 1 0 0,-2 2 0 0,1 0 0 16,-1-2 0-16,2 0 0 0,-2 2 0 0,2-2 0 0,0 0 0 0,-1-1 0 15,0 0 0-15,1 2 0 0,-1 0 0 0,1-2 0 16,0 0 0-16,1 0 0 0,0 0 0 0,0 0 0 16,1-4 0-16,-1 3 0 0,-1 0 0 0,1 1 0 15,0-4 0-15,0 3 128 0,-1 1-128 0,0 0 0 16,-1-2 0-16,0 2 0 0,-2 0 0 0,-9 0 0 15,10 0 128-15,2 0-128 0,-1 2 0 0,-11-2 0 16,10 2 0-16,-10-2 0 0,10 4 0 0,-10-4 0 16,11 3 0-16,-11-3 0 0,12 2 0 0,-2 1 0 15,-10-3 0-15,12 1 0 0,-12-1 0 0,11-1 160 16,-11 1-32-16,12-1-128 0,-1 1 0 0,-11 0 0 16,11-2 0-16,-2 0 0 0,-9 2 192 0,0 0-64 0,11-2 0 0,-11 2-128 15,0 0 144-15,10-1-144 0,-10 1 0 0,11 0 144 16,-11 0-144-16,0 0 0 0,0 0 0 0,9-1 0 15,-9 1 0-15,10 0 0 0,-10 0 128 0,0 0-128 16,0 0 0-16,11-4-224 0,-11 4 48 0,0 0 16 31,6 8-576-31,-6-8-112 0,7 5-32 0,-7-5 0 16,0 0-1488-16,0 0-288 0,0 0-64 0,0 0-10112 0,0 0-2016 0</inkml:trace>
  <inkml:trace contextRef="#ctx0" brushRef="#br0" timeOffset="9767.78">4112 15708 22975 0,'0'0'1024'0,"0"0"192"0,0 0-960 0,0 0-256 15,0 0 0-15,0 0 0 0,0 0 1216 0,0 0 192 0,0 0 32 0,8-8 16 16,-8 8-112-16,0 0-32 0,0 0 0 0,5-8 0 15,-5 8-160-15,0 0-16 0,0 0-16 0,0 0 0 16,0 0-416-16,0 0-64 16,0 0-32-16,0 0 0 0,0 0-144 0,0 0-16 0,0 0-16 0,0 0 0 15,0 0 48-15,0 0 16 0,0 0 0 0,0 0 0 16,0 0-48-16,0 0-16 0,0 0 0 0,0 0 0 16,0 0-192-16,0 0-48 0,0 0 0 0,0 0 0 15,0 0-192-15,0 0 144 0,0 0-144 0,0 0 128 16,0 0-128-16,6 8 0 0,-6-8 0 0,4 14 128 15,0 1-128-15,-1 0 0 0,-2 2 0 0,2 0 0 16,-1 3-160-16,2 6 160 0,0 5-208 0,0-2 80 16,-1-3 320-16,1-4 64 0,0 0 0 0,0 2 16 15,-1-3-416-15,1-1-96 0,0 0-16 0,0 1 0 0,0-3 256 0,-1 3 0 16,-1-2 0-16,1 0 160 0,-1 0-160 0,0 3 0 16,-2 1 0-16,0 0 0 0,0 1 0 0,1-1 0 15,-1-2 0-15,1 1 0 0,2 1 192 0,0 5 0 16,-1 6 0-16,1-3 0 0,-2-6-64 0,0-3 0 15,2-1 0-15,-2-2 0 0,1-2 64 0,0-1 0 16,1-2 0-16,-1 1 0 0,0-4-192 0,-1 1 0 16,0-1 0-16,2-2-176 0,0 0 304 0,-3-9 48 15,0 0 16-15,2 10 0 0,0-1-192 0,-2-9 160 16,1 9-160-16,-1-9 160 0,1 11 192 0,-1-3 32 16,0-8 16-16,0 0 0 0,-1 14-400 0,1-6-272 15,0-8 32-15,0 0 16 0,-3 10 224 0,2-2 0 16,1-8 0-16,0 0 0 0,0 0 128 0,0 0-128 15,0 12 0-15,0-12 0 0,0 0 0 0,0 0 0 0,0 0 128 0,0 0-128 16,-1 12 128-16,1-12-128 0,0 0 192 0,0 11-192 16,0-11 0-16,0 0 0 0,-2 12 0 0,2-12 0 15,0 0 0-15,0 13 0 0,0-13 0 0,-2 11 0 16,2-11 0-16,0 0 0 0,-2 10 128 0,2-10-128 16,-4 12-144-16,4-12-96 0,0 0-16 0,0 11 0 15,0-11 256-15,0 0 0 0,0 0 0 0,0 0 0 16,0 0 240-16,-2 13 32 0,2-13 16 0,0 0 0 15,0 0-288-15,0 0-272 0,-1 12 48 0,1-12 16 16,0 0 208-16,0 0 160 0,0 0-32 0,0 0 0 16,0 0 192-16,0 0 16 0,0 0 16 0,0 0 0 15,5 12-160-15,-5-12-48 0,0 0 0 0,0 0 0 16,0 0-144-16,0 0-192 0,0 0 32 0,13 4 16 0,-13-4 368 0,13 1 80 16,-13-1 16-16,13 3 0 0,-13-3-320 0,13 2 128 15,0-3-128-15,-1 1 0 0,-2-3 192 0,2 2-192 16,0 5 192-16,1-1-192 0,1-3 224 0,0-2-64 15,-1 0-16-15,3 2 0 0,4-2-144 0,-2 0 160 16,-3-2-160-16,8 0 160 0,7 0-160 0,-2 0 0 16,-3-1 0-16,-4-3 128 0,-5-2-128 0,3 1 0 15,5 0 0-15,0 2 0 0,0 0 0 0,1 2 128 16,-2-1-128-16,3 1 0 0,-1 1 0 0,1-2 128 16,3 1-128-16,-3 1 0 0,-2 0 0 0,3 0 0 15,0 1 0-15,2 0 0 0,1 2 0 0,-2-2 0 16,1 0 0-16,1 2 0 0,1-2 0 0,-2 1 0 0,-3 1 0 15,0-2 0-15,0 2 0 0,-2 1 0 0,-5 0 128 0,2 0-128 16,-1-2 0-16,-1 4 0 0,1 2 0 0,1-4 0 16,-1 0 0-16,3 0 0 0,1 0 0 0,0 0 0 15,-2 0 0-15,3-3 0 0,2 3 0 0,1-1 0 16,-2-1 0-16,-2 2 0 0,0 0 0 0,-2 0 0 16,0-1 0-16,-1 0 0 0,-1-1 0 0,-1 2 0 15,1-1 144-15,-2 0-144 0,0 0 160 0,-1-1-160 16,-1 0 128-16,-1 0-128 0,1 2 0 0,1-1 0 15,1 0 0-15,1-1 0 0,-1 2 0 0,1-1 0 16,0 1 0-16,-1-2 0 0,1 2 0 0,1 2 0 16,0-2 0-16,0 0 0 0,4 0 0 0,-2 0 0 15,-1 3 0-15,-2-1 0 0,1 0 0 0,1-1 0 16,0 0 0-16,0-1 0 0,-2 0 0 0,1 0 0 0,-2 2 0 0,-1-2 0 16,-2-2 0-16,1 2 0 0,0 0 0 0,-1 0 0 15,0-1 0-15,-1 1 0 0,-1 0 0 0,0 0 128 16,-1 1-128-16,1-1 0 0,0 0 0 0,0 2 128 15,0 0-128-15,0 1 0 0,-2-1 0 0,3 1 0 16,7 0 0-16,-3-1 0 0,-4 2 0 0,3-4 0 16,4 1 0-16,-1 1 0 0,-5 2 0 0,4-4 0 15,0 0 0-15,1 1 0 0,-2 0 0 0,0-1 0 16,-1 2 0-16,-1-1 0 0,-2 0 144 0,-1 0-144 16,-1-1 128-16,0 2-128 0,-2-1 0 0,2 0 0 15,-2 1 0-15,1 0 0 0,-1 0 0 0,1 0 0 16,-1-1 0-16,0 2 0 0,-10-3 0 0,13 0 0 15,0 1 0-15,-1 1 0 0,-12-2 0 0,13 1 0 16,-1-1 0-16,0 0 0 0,-1 0 0 0,0-1 0 0,-11 1 0 0,12-2 0 16,-12 2 0-16,11 0 0 0,0-1 0 0,-11 1 0 15,10 0 0-15,-10 0 0 0,9 0 0 0,-9 0 0 16,11-3 0-16,-11 3 0 0,0 0 0 0,10 3 0 16,-2 0 0-16,-8-3 0 0,0 0 0 0,0 0 0 31,0 0-1232-31,10-2-128 0,-10 2-32 0,0 0-13648 0,0 0-2752 0</inkml:trace>
  <inkml:trace contextRef="#ctx0" brushRef="#br1" timeOffset="15103.74">4680 7475 18831 0,'0'0'400'0,"0"0"96"0,0 0 16 0,0-9 32 0,2-8-544 0,0 1 0 16,1 2 0-16,2 3 0 0,0 5 448 0,1-3 0 16,-1 1-16-16,1 0 0 0,1-1 192 0,-2 0 32 15,-4 1 16-15,3 3 0 0,-4 5 64 0,0 0 16 16,0 0 0-16,0 0 0 0,0 0 16 0,0 0 16 0,0-7 0 0,0 7 0 15,-2-8-80-15,2 8-32 16,0 0 0-16,0 0 0 0,-6-7-112 0,6 7-32 0,-2-7 0 0,2 7 0 16,0 0 48-16,0 0 16 0,0 0 0 0,0 0 0 15,1-9-144-15,-1 2-48 0,0 7 0 0,0 0 0 16,0 0-64-16,0 0-16 0,0 0 0 0,0 0 0 16,0 0-320-16,0 0 128 0,0 0-128 0,0 0 0 15,0 0 0-15,0 0 0 0,0 0 0 0,-5 11 0 16,5-11 0-16,-3 14 0 0,2-1-144 0,1-13 144 15,-1 12 0-15,1-12 0 0,0 14 0 0,2-3 0 16,-2-11 0-16,4 19 0 0,1 5 0 0,1-5 0 16,0-6 0-16,1-5 0 0,-1-1 0 0,1-1 0 15,0-1 0-15,-7-5 0 0,11 4 0 0,-1 0 0 0,1-4 0 16,-2-1 0-16,-9 1 0 0,10-3 0 0,-10 3 0 0,11-13 192 16,-2-6-192-16,-1 2 192 0,-3 5 32 0,0 0 16 15,0 3 0-15,-1 0 0 0,-2 0 96 0,-1 1 32 16,-1 8 0-16,1-10 0 0,-1-2-176 0,0 3-16 15,-1 0-16-15,0 0 0 0,-3 2-160 0,1 1 128 16,0-2-128-16,3 8 128 0,0 0-128 0,-6-7 0 16,-2-1 0-16,0 3 0 0,8 5 0 0,0 0 0 15,-10-1 0-15,10 1 0 0,-9 0 0 0,1 1 0 16,8-1-192-16,-11 7 192 0,2-1-224 0,3 2 80 16,1 2 16-16,-2 0 0 0,-1-4 128 0,2 5-128 15,1 0 128-15,1 2-128 0,1-2 128 0,2 6 0 16,-1 7 0-16,2-3-128 0,0-8 128 0,2-2 0 15,0 2 0-15,1-5 0 0,-3-8 0 0,5 9 0 0,0-1 0 0,2-2 0 16,-7-6 0-16,6 8 0 0,-6-8 0 0,8 5 0 16,-8-5 0-16,9 5 0 0,-9-5 0 0,0 0 128 15,0 0-128-15,12-4 128 0,-12 4-128 0,11-2 128 16,-5-6 16-16,1 0 16 0,-1 0 0 0,-1-1 0 16,-1 1 336-16,3-6 64 0,-2-9 16 0,0 3 0 15,-1 2-576-15,-3 2 0 0,2 2 0 0,-2 2 0 16,1 2 144-16,-2 1-144 0,-2 1 0 0,1 1 144 15,1 7-144-15,-4-10 0 0,-1 2 0 0,1 1 0 16,4 7 0-16,-7-6 0 0,0 1 0 0,-1 2 0 16,-1 2 0-16,1 2 0 0,8-1-192 0,-12 5 192 15,0-2-272-15,2 1 64 0,-1 4 16 0,2-1 0 0,2 1 192 16,0-1-144-16,0 1 144 0,7-8-128 0,-5 10 128 16,1-1 0-16,4-9 0 0,-4 11 0 0,3-1 0 0,1-10 0 15,0 0 0-15,-1 12 0 0,1-2 0 0,1 3-128 16,0 4 128-16,1-5 0 0,-2-12 0 0,1 8 0 15,-1-8 0-15,0 0 0 0,0 0 0 0,5 6 0 16,-5-6 0-16,0 0 0 0,0 0 160 0,0 0-32 16,4-10-128-16,0-6 192 0,-1 4-48 0,-1 3-16 15,1 3 0-15,0-3 0 0,-2 0 16 0,0 1 0 16,-1 8 0-16,3-9 0 0,-1 1-16 0,0-1-128 16,-2 9 192-16,0 0-64 0,0 0-128 0,0 0 0 15,0-9 0-15,0 9 0 0,0 0 0 0,0 0 0 16,0 0-128-16,0 0 128 0,-9 3 0 0,9-3-176 15,-10 6 176-15,3-2-128 0,7-4 0 0,-7 6 0 0,2 2 0 16,5-8 0-16,0 0 0 0,0 0 0 0,-7 10 0 0,7-10 0 31,0 0-352-31,0 0-64 0,0 0-16 0,-2 17 0 16,3 5-544-16,2-3-112 0,-1-6-32 0,2-2-9824 0,0 1-1952 0</inkml:trace>
  <inkml:trace contextRef="#ctx0" brushRef="#br1" timeOffset="16373.02">4738 7571 3679 0,'0'0'160'16,"0"0"32"-16,0 0-192 0,0 0 0 0,0 0 0 0,8-6 0 15</inkml:trace>
  <inkml:trace contextRef="#ctx0" brushRef="#br1" timeOffset="18542.47">4802 7496 4607 0,'0'0'400'0,"0"0"-400"16,0 0 0-16,0 0 0 0,0 0 3360 0,2-8 592 16,-2 8 112-16,4-13 32 0,-1-11-1744 0,1 6-352 15,0 6-64-15,1 2-16 0,0 1-400 0,0 2-96 16,0-1-16-16,-1 1 0 0,0 1-384 0,-4 6-96 16,4-6-16-16,-4 6 0 0,0 0-304 0,0 0-64 15,1-7-16-15,-1 7 0 0,-1-7-224 0,1 7-48 16,-2-7-16-16,2 7 0 0,0 0-240 0,0 0 176 15,-3-6-176-15,3 6 160 0,-1-6-160 0,1 6 128 16,0 0-128-16,0 0 128 0,2-6 80 0,-2 6 16 16,4-11 0-16,-1 0 0 0,-2-2 96 0,2 1 0 15,-1 5 16-15,1 3 0 0,-3 4 32 0,0 0 0 0,0 0 0 0,0 0 0 16,0 0-112-16,0 0 0 0,0 0-16 0,0 0 0 16,0 0-80-16,0 0-16 0,0 0 0 0,0 0 0 15,0 0-144-15,0 0 128 0,0 0-128 0,0 0 128 16,0 0-128-16,0 0 0 0,0 0 0 0,0 0 128 15,0 0-128-15,0 0 0 0,0 0 0 0,0 0 0 16,0 0 128-16,0 0-128 0,-3 16 128 0,1-4-128 16,2-12 192-16,0 0-32 0,0 0-16 0,0 0 0 15,-4 10-144-15,4-10 160 0,-7 8-160 0,7-8 160 16,-5 9-160-16,5-9 0 0,-10-2 0 0,3 0 128 16,7 2-128-16,0 0 0 0,0 0 0 0,0 0 0 15,0 0 0-15,0 0 0 0,0 0 128 0,0 0-128 16,-9 7 0-16,9-7 0 0,0 0 0 0,0 0 0 0,0 0 0 0,0 0 128 15,0 0-128-15,0 0 0 0,0 0 128 0,0 0-128 16,-8 4 0-16,8-4 128 0,0 0-128 0,0 0 0 16,0 0 144-16,0 0-144 0,0 0 0 0,0 0 128 15,0 0-128-15,0 0 0 0,0 0 0 0,0 0 144 16,0 0-144-16,0 0 0 0,-5 13 192 0,5-13-64 16,-7-3 0-16,7 3-128 0,-5-4 240 0,5 4-64 15,-4-4-16-15,4 4 0 0,0 0-160 0,0 0 192 16,0 0-192-16,0 0 192 0,0 0-192 0,0 0 160 15,0 0-160-15,0 0 160 0,0 0-160 0,0 0 128 16,0 0-128-16,0 0 128 0,0 0-128 0,0 0 0 16,0 0 0-16,0 0 0 0,0 0 0 0,7 8-256 0,-7-8 48 15,0 0 0-15,0 0 352 0,0 0 80 0,0 0 16 0,0 0 0 16,0 0-112-16,8 8-128 0,-3 0 176 0,-5-8-176 16,0 0 128-16,0 0-128 0,4 13 0 15,0-3 0-15,-2 3 0 0,1 2 0 0,1 5 0 16,-2-1 0-16,1-8-256 0,0-1-64 0,-3-10-16 0,6 11 0 15,-1 0 528-15,-1-2 96 0,0-1 32 0,1 1 0 16,-1-1-320-16,-1 1 0 0,-2 0 0 0,0 3 0 16,1-1 0-16,-1 0 0 0,0 3 0 0,1-1 0 15,-4 0 0-15,2 3 0 0,0-2 0 0,0 2 0 16,-1-1 0-16,1 1 0 0,0-2 0 0,0 3 0 16,-1-2 0-16,1 0 0 0,-2 0 0 0,2-1 0 15,0 0 0-15,0-1 0 0,0-13 0 0,2 17 0 16,-1-2 0-16,-1-2 0 0,0-13 0 0,-1 15 0 0,-1-5 128 15,2-10-128-15,-2 14 0 0,-1-1 0 0,1 0 128 0,-1 4-128 16,0 5 0-16,1-2 0 0,-2-6 0 0,1 0 0 16,1-2 0-16,-1-2 0 0,-1 0 0 0,3-1 0 15,1-9 0-15,0 0 0 0,-1 11 144 0,-1-3-144 16,2-8 0-16,0 0 144 0,0 9 48 0,0-9 0 16,-1 8 0-16,1-8 0 0,0 0-192 0,0 0-176 15,-1 9 48-15,1-9 0 0,0 0 128 0,0 0 0 16,-4 9 0-16,4-9 128 0,-3 8-128 0,3-8 0 15,-2 11 0-15,2-11 0 0,0 0 0 0,-3 9 0 16,3-9 0-16,0 0 0 0,0 0 0 0,0 9 0 16,0-9 0-16,0 0 0 0,0 0 0 0,0 0 0 15,0 0 0-15,0 10 0 0,1 0 0 0,-1-10 0 0,0 0 0 0,0 0 0 16,2 9 0-16,-2-9 0 0,0 0 0 0,0 9 0 16,0-9 0-16,0 0 0 0,1 12 0 0,-1-12 0 15,0 0 0-15,0 9 0 0,0-9 0 0,0 0 0 16,0 0 0-16,0 10 0 0,0-10 0 0,0 11 0 15,0-11 0-15,0 0 0 0,0 0 0 0,0 0 0 16,0 0 0-16,0 0 0 0,-1 9 0 0,1-9 0 16,0 0 0-16,0 0 0 0,0 0 0 0,-2 10 128 15,2-10-128-15,0 0 0 0,0 0 0 0,0 0 0 16,-2 11 0-16,2-11 0 0,0 0 0 0,0 0 0 16,0 0 128-16,0 0-128 0,0 0 128 0,0 0-128 15,-6 10 0-15,6-10 0 0,0 0 0 0,0 0 128 16,0 0-128-16,0 0 0 0,0 0 0 0,0 0 0 15,0 0 0-15,0 0 0 0,0 0 0 0,0 0 0 0,0 0 0 0,0 0 0 16,0 0 128-16,0 0-128 0,0 0 0 0,0 0 0 16,0 0 0-16,0 0 128 0,0 0-304 0,0 0-48 15,0 0-16-15,0 0 0 0,0 0 240 0,0 0 0 16,0 0 0-16,0 0 160 0,0 0 32 0,0 0 0 16,12 3 0-16,-12-3 0 0,0 0-192 0,11 0 0 15,-11 0 0-15,14 0 128 0,-5-4-256 0,1 2-64 16,1-2-16-16,-1 3 0 0,2-1 208 0,-2 0 0 15,1 2 0-15,2-1 160 0,1 0 96 0,-1-1 0 16,-1 0 16-16,2 2 0 0,3 0-272 0,-4 0 0 16,-2 0 0-16,3 2 0 0,6 0 0 0,-2-2 0 15,-2 0 0-15,-1 1 0 0,-2 0 0 0,2 1 0 0,-1-1 0 0,2-1 0 16,-2 0 0-16,0 0 0 16,2 0 0-16,0 1 0 0,-2-1-144 0,0 1-96 0,1 1-16 0,0-2 0 15,0 0 432-15,-1 1 80 0,-1-1 0 0,1 1 16 16,1-1-272-16,-2 2 0 0,0-2 0 0,0 0 0 15,1 0-144-15,-1-2-96 0,-1 2-16 0,2 0 0 16,2 2 416-16,0-2 80 0,-1-2 16 0,1 1 0 16,-1 1-256-16,5 0 0 0,5-1 0 0,-3-1 0 15,-2 2 0-15,-1 0 0 0,1 0 0 0,-2 2 0 16,-1-1 0-16,-2 3 0 0,0 0 0 0,-1 1 0 16,0-4-176-16,1 2-80 0,-2 0 0 0,0-2-16 15,0 3 272-15,0 0 0 0,-1-2 0 0,1 1 0 16,0-3 0-16,-1 0 0 0,1-1 0 0,0 1 0 15,0 0 0-15,0 0 0 0,1-2 0 0,0 0 0 16,1-1 256-16,2 0 16 0,-2 1 0 0,1 1 0 0,-2-2-272 0,2 2 0 16,2-1 0-16,-1 2 0 0,-3-1 0 0,5 1 0 15,2 0 0-15,1 0 0 0,-3 0 0 0,1 3 0 16,-1 1 0-16,1-3 0 0,-2 1 0 0,0 1 0 16,1 0 0-16,-1-1 0 0,-1 1-208 0,0-2-48 15,-2 1-16-15,1-1 0 0,-2-1 272 0,1 1 0 16,-1-1 0-16,-1 0 0 0,0 0 208 0,0-1 48 15,0 0 16-15,-1-1 0 0,-2 1-272 0,2 0 0 16,1-2 0-16,0 0 0 0,-1 1 128 0,1 0-128 16,-1 0 0-16,0 1 0 0,-2 1 0 0,2-3 0 15,1 3 0-15,0 0 0 0,-2 0 0 0,5 0 0 16,5 0 0-16,-1 3 0 0,-2-2 0 0,-1 0 0 0,-3 0 0 16,0-1 0-16,2 0 0 0,-2-1 0 0,-1 0 0 15,0 1 0-15,1 0 0 0,-1 0 0 0,-2 1 0 0,0-2 0 16,-1 0 272-16,1-2 0 0,-11 3 0 0,11-3 0 15,-2 3-416-15,-9 0-96 0,12-1-16 0,-1 1 0 16,-2-4 256-16,-9 4 0 0,11-1 0 0,0 0 0 16,-1 1 0-16,-1-4 0 0,-9 4 0 0,12-3 0 15,-12 3 0-15,12-1 0 0,-2-1 0 0,-10 2 0 16,12 0 0-16,-12 0 0 0,11-1 0 0,-11 1 0 16,11 0 0-16,0 1 0 0,-11-1 0 0,10 0 0 15,-10 0 0-15,11-1 0 0,-1-1 0 0,-10 2 0 16,0 0 0-16,10-2 0 0,-10 2 0 0,11-1 0 15,-11 1 0-15,0 0 0 0,9-4 0 0,-9 4 0 16,0 0 0-16,9-3 0 0,-9 3 0 0,0 0 0 0,9-4 0 0,-9 4 0 16,0 0 0-16,9-2 0 0,-9 2 0 0,0 0 0 15,0 0 0-15,12 0 0 0,-12 0 0 0,0 0 0 16,0 0 0-16,10 0 0 0,-10 0 0 0,10 0 0 16,-10 0 0-16,0 0 0 0,0 0 0 0,10 0 0 15,-10 0 0-15,0 0 0 0,9-1 0 0,3 1 0 16,2 0 0-16,-2 0 0 0,-2-3 128 0,-10 3-128 15,0 0 0-15,0 0 0 0,0 0 0 0,0 0 0 16,11 0 0-16,-11 0 0 0,0 0 0 0,0 0 0 16,0 0 0-16,0 0 0 0,0 0 0 0,0 0 0 15,0 0 0-15,0 0 0 0,0 0 0 0,0 0 0 16,0 0 0-16,0 0 0 0,0 0 0 0,10 0 0 16,-10 0 0-16,0 0 0 0,9 0 0 0,-9 0 0 0,0 0 0 0,10-1 0 15,-10 1 0-15,0 0 0 0,9-2-128 0,-9 2 128 31,1-13-1312-31,-1 3-160 0,0 3-48 0,0 7 0 16,8 13-2176-16,-3-3-432 0</inkml:trace>
  <inkml:trace contextRef="#ctx0" brushRef="#br1" timeOffset="22640.2">4834 8356 18655 0,'0'0'832'0,"0"0"160"0,0 0-800 0,0 0-192 0,0 0 0 0,0 0 0 16,0 0 1216-16,0 0 192 0,0 0 32 0,0 0 16 16,0 0-208-16,0 0-32 0,0 0-16 0,0 0 0 15,0 0-368-15,0 0-64 0,0 0 0 0,0 0-16 16,0 0-160-16,0 0-16 0,5-9-16 0,-5 9 0 15,0 0 16-15,0 0 0 0,0 0 0 0,2-10 0 16,-2 10-32-16,0 0 0 0,0-11 0 0,-2-1 0 16,-3-5-48-16,3 4-16 0,0 3 0 0,1 3 0 0,1 7-32 0,0-6-16 15,0 6 0-15,1-8 0 0,-1 8-48 0,0 0 0 16,0 0 0-16,0 0 0 0,0 0-96 0,0 0-32 16,5-12 0-16,1 6 0 0,-6 6-128 0,0 0-128 15,0 0 144-15,0 0-144 0,0 0 0 0,8-5 0 16,-8 5 0-16,0 0-160 0,0 0 160 0,0 0 144 15,10-2-16-15,-10 2-128 0,0 0 128 0,0 0-128 16,0 0 0-16,9 6 0 0,-9-6 272 0,0 0-48 16,0 0-16-16,8-4 0 0,-8 4 112 0,0 0 0 15,0 0 16-15,0 0 0 0,9 10-144 0,-9-10-16 16,7-6-16-16,-7 6 0 0,5 7-160 0,1 0 160 16,-6-7-160-16,0 0 160 0,5-8-160 0,1 2 0 15,-6 6 0-15,0 0 128 0,0 0 0 0,0 0 0 16,0 0 0-16,0 0 0 0,0 0-128 0,0 0 128 0,10 0-128 0,-10 0 128 15,0 0 48-15,0 0 0 0,0 0 0 0,0 0 0 16,0 0-176-16,0 0 160 0,11-4-160 0,-11 4 160 16,0 0-160-16,0 0 0 0,0 0 0 0,0 0 0 15,0 0 0-15,0 0 0 0,0 0 0 0,0 0 0 16,0 0 0-16,0 0 128 0,0 0-128 0,0 0 0 16,0 0 0-16,0 0 0 0,0 0 0 0,0 0 0 15,0 0 0-15,0 0 0 0,0 0 0 0,0 0 0 16,6 13 0-16,-6-13 0 0,0 0 0 0,0 0 0 15,0 0 0-15,0 0 0 0,0 0 0 0,0 0 0 16,11-2 0-16,-11 2 0 0,0 0 0 0,0 0 0 16,0 0 0-16,0 0 0 0,0 0 0 0,0 0 0 15,0 0 0-15,0 0 0 0,0 0 128 0,0 0-128 16,0 0 0-16,10 6 0 0,-10-6 0 0,0 0 0 0,0 0 0 0,0 0 0 16,0 0 0-16,9 6 0 0,-9-6 0 0,0 0 0 15,0 0 0-15,0 0 0 0,8 8 0 0,-8-8 0 16,0 0 0-16,0 0 0 0,0 0 0 0,0 0 0 15,4 10 0-15,-4-10 0 0,5 11 0 0,-5-11 0 16,0 0 0-16,4 10 0 0,-4-10 0 16,0 0 0-16,0 0 0 0,3 15 0 0,-3-15 0 0,2 10 0 15,1 2 0-15,-3-12 0 0,0 0 0 0,-2 14 0 16,2-1 0-16,0-2 0 0,-1 2 0 0,0-6 0 16,0 4 0-16,1-1 0 0,1 1 0 0,0-1 0 15,-1-1 0-15,0 0 0 0,0-9 0 0,-2 13 0 16,0 0 0-16,4-1 0 0,-1 0 0 0,0 0 0 0,-1-1 0 15,0 1 0-15,0 2 0 0,1-1 0 0,2 1 0 0,-2-1 0 16,-2 0 0-16,2 0 0 0,3 1 0 0,-4 2 0 16,-2-1 0-16,2 4 0 0,4-4 0 0,1 2 0 15,-1-1 0-15,-2 1 0 0,1 1 0 0,1 2 0 16,1-1 0-16,-1-1 0 0,-3 3 0 0,2 0 0 16,2-1-128-16,-2 2 128 0,-5 0 0 0,2 0 0 15,3 0 0-15,0 0 0 0,-2 3 0 0,0 1 0 16,1 0 0-16,-1 2 0 0,-1 0 0 0,1 1 0 15,0-2 0-15,1 1 0 0,-1-3 0 0,-1-1 0 16,-1 0 0-16,1-2 0 0,1 1 0 0,2 2 0 16,-2 0 0-16,0 2 0 0,2-3 0 0,-1 2 0 15,1 0 0-15,0-1 0 0,-1-3 0 0,1 1 0 16,-1 3 0-16,0-1 0 0,-2 4 0 0,1 1 0 0,-1-1 0 16,0-1 0-16,-1 0 0 0,-1-1 0 0,2-1 0 15,0 1 0-15,-1-2 0 0,0 1 0 0,1 0 0 0,1 2 0 16,2-2 0-16,-3-1 0 0,-2-5 0 0,4-1 0 15,0-5 0-15,2 2 0 0,2 2 0 0,-3 0 0 16,1-1 0-16,2 1 0 0,-1 1 0 0,-1-1 0 16,-2 3 0-16,4 0 0 0,-1-4 0 0,0 2 0 15,-2-1 128-15,0 1-128 0,1-1 0 0,-1 0 0 16,-3-1 0-16,1 3 0 0,1-3 0 0,-2 2 0 16,0-2 0-16,0 3 0 0,-2-1 0 0,2 1 0 15,0-2 0-15,0 0 0 0,-1 1 0 0,1-3 0 16,3-1 0-16,-1-2 0 0,1 1 0 0,-1 1 0 15,1-2 128-15,1 2-128 0,-1 0 0 0,-1-1 0 16,1 0 0-16,1 1 0 0,0-1 0 0,-1 2 0 0,0-2 0 16,0 2 0-16,1-2 0 0,-2 3 0 0,-3 0 0 0,1-2 0 15,0 1 0-15,0 2 0 0,0-2 0 0,-1 1 0 16,-1-1 0-16,1 2 0 0,0 0 0 0,-1-2 0 16,1-1 0-16,1 0 0 0,1 2 0 0,1-2 0 15,-2 0 0-15,0 0 0 0,0 4 0 0,1-2 0 16,2-3 0-16,-2 0 0 0,-1 2 128 0,3-1-128 15,-1 2 0-15,-1-1 0 0,-1 1 0 0,0 0 0 16,3-1 0-16,-2 2 0 0,-2 0 0 0,1 0 0 16,1 1 0-16,-1 1 0 0,0-3 0 0,2 3 0 15,0-3 0-15,0 2 0 0,-2-4 0 0,0 0 0 16,0 1 0-16,1 0 0 0,1-2 0 0,0 2 0 0,-2-2 0 16,0 0 0-16,0-1 0 0,0 2 0 0,1 0 0 0,-1 0 0 15,0-2 0-15,1 1 0 0,1 1 0 0,-2-2 128 16,-2 0-128-16,2-3 0 0,2 3 0 0,-2 0 0 15,-2 0 0-15,2 0 0 0,0 0 0 0,0 0 0 16,0-1 0-16,0 1 0 0,-1 1 0 0,1 1 0 16,3-2 128-16,-2 0-128 0,-2 1 0 0,1-3 0 15,1-1 0-15,-1 2 0 0,0-1 0 0,3 1 0 16,-1-3 0-16,0 2 0 0,-2-11 0 0,0 13 0 16,0-3 0-16,0 1 0 0,1-1 0 0,-1-10 0 15,0 12 128-15,0-2-128 0,1 1 0 0,-1-11 0 16,-1 13 144-16,1-13-144 0,0 10 128 0,0-10-128 15,-1 12 128-15,1-12-128 0,-3 14 160 0,2-3-32 16,1-11-128-16,-3 11 192 0,3-11-192 0,-1 12 0 0,1-12 128 0,-2 12-128 16,0 0 0-16,0-1 0 0,2 1 0 0,0-12 0 15,-1 12 0-15,0-1 0 0,1 3 0 0,0-3 0 16,0-11 0-16,0 13 0 0,-1 0 0 0,-1-2 0 16,2-11 0-16,-1 11 0 0,-2 1 0 0,1-1 0 15,-1-1 0-15,1 1 0 0,-1 0 0 0,0 0 0 16,1 0 0-16,-1 0 0 0,2-1 0 0,-1 2 0 15,1-2 0-15,1 1 0 0,0 1 0 0,0-1 0 16,0 0 0-16,1-1 0 0,1 2 0 0,-1-2 0 16,0 3 0-16,2-1 0 0,0-1 0 0,-1 0 0 15,0 2 0-15,-2-2 0 0,0 0 0 0,0 1 0 16,2 0 0-16,-2 1 0 0,-1-1 0 0,0-1 0 0,-1 1 0 16,1 1 0-16,-2 3 0 0,1-3 0 15,0 1 0-15,1-1 0 0,0 3 0 0,-1-2 0 0,1-2 0 0,1 0 0 16,1-1 0-16,-1 1 0 0,0 0 0 0,3 0 0 15,1-1 0-15,-1 1 0 0,-2 0 128 0,2 1-128 16,-1-1 0-16,1 2 0 0,-2 0 0 0,-1 1 0 16,0-1 0-16,1 0 0 0,2 1 0 0,-3 3 0 15,-1-4 0-15,-1 2 0 0,1 0 0 0,-2-2 0 16,0 0 0-16,0 2 0 0,0-2 0 0,1 1 128 16,0-2-128-16,1-2 0 0,-2 5 0 0,2-3 0 15,0 1 0-15,1 2 0 0,-1-4 0 0,1 2 0 16,0-1 0-16,0 0 0 0,0 2 0 0,0-2 0 15,-2 2 0-15,2 1 0 0,2-1 0 0,-2 0 0 0,0-3 0 16,0 2 0-16,0 2 0 0,-2 0 0 0,-2 1 0 16,2 2 0-16,2 0 0 0,-2 2 0 0,1-1 0 0,0 3 0 15,0-3 0-15,-1 2 0 0,0-1 0 0,-1 0 0 16,0-2 0-16,2 1 0 0,0 1 0 0,0-3 0 16,-2-1 0-16,2 0 0 0,1-3 0 0,-2 2 0 15,0-1 0-15,0 0 0 0,2-1 0 0,-1 0 0 16,0 1 0-16,-1-2 128 0,2-2-128 0,0 4 0 15,0-1 0-15,-1 0 0 0,-1-2 0 0,0 1 0 16,2 0 0-16,-1 0 0 0,-2 0 0 0,2 3 0 16,1 2 0-16,0-3 0 0,-1 0 0 0,1-2 0 15,0 3 0-15,-2 2 0 0,1-2 0 0,0 1 0 16,1-3 0-16,0 2 0 0,1-1 0 0,2 0 0 16,-2-1 0-16,2-1 0 0,1-1 0 0,-1 0 0 15,1-1 0-15,0 1 128 0,-1-2-128 0,1 2 0 0,0 0 0 16,1 0 0-16,-1-2 0 0,1 2 0 0,0 0 128 0,-1-1-128 15,-4-11 0-15,3 15 0 0,1-1 128 0,-2 0-128 16,0-3 0-16,-1 2 0 0,-1 1 128 0,1 0-128 16,-1-2 0-16,2 1 0 0,-1 3 0 0,1-3 0 15,1 4 0-15,-3-3 0 0,-1 3 0 0,1-1 0 16,1-3 0-16,0 0 0 0,-1 0 0 0,2-1 0 16,0-1 0-16,0 0 0 0,-2-1 128 0,0 1-128 15,0-2 0-15,1 0 0 0,0-1 128 0,0 0-128 16,-1-1 0-16,0 1 0 0,0-8 128 0,-1 12-128 15,-1-3 0-15,2-9 0 0,-2 12 0 0,1-2 128 0,-2 2-128 16,3-12 0-16,-4 9 0 0,4-9 0 16,0 11 0-16,0-11 0 0,0 0 0 0,0 11 128 0,0-11-128 0,0 0 0 15,0 0 144-15,0 0-144 0,0 0 128 0,0 0-128 16,0 0 192-16,0 0-32 0,0 0-16 0,8 8 0 16,-8-8 80-16,0 0 16 0,0 0 0 0,0 0 0 15,0 0-80-15,0 0-16 0,0 0 0 0,0 0 0 16,0 0-144-16,0 0 0 0,0 0 144 0,0 0-144 15,0 0 0-15,0 0 0 0,9 4 0 0,-9-4 0 16,0 0 0-16,0 0 0 0,0 0 0 0,0 0 0 16,0 0 0-16,0 0 0 0,4 12 0 0,-4-12 0 15,0 0 0-15,3 11 0 0,-3-11 0 0,1 13 0 16,-1-13 0-16,0 0 0 0,0 0 0 0,0 11 0 16,0-11 0-16,0 13 0 0,0-13 0 0,-2 9 0 15,2-9 0-15,0 0 0 0,-3 12 0 0,3-12 0 0,0 0 0 16,-4 12 0-16,4-12 0 0,-4 11 0 0,4-11 0 0,-4 12 0 15,0-3 0-15,4-9 0 0,-5 11 0 0,5-11 0 16,-2 10 0-16,2-10 0 0,0 0 0 0,-6 9 0 16,6-9 0-16,0 0 0 0,0 0 0 0,0 0 0 15,-6 7 0-15,6-7 0 0,0 0 0 0,0 0 0 16,-8 1 0-16,8-1 0 0,0 0 0 0,0 0 0 16,0 0 0-16,0 0 128 0,0 0-128 0,0 0 0 15,0 0 0-15,0 0 0 0,0 0 0 0,0 0 0 16,0 0 0-16,0 0 0 0,0 0 0 0,0 0 0 15,0 0 0-15,0 0 0 0,0 0 0 0,0 0 0 16,0 0 0-16,0 0 0 0,0 0 0 0,0 0 144 16,0 0-144-16,0 0 0 0,13 0 128 0,-3 0-128 0,-10 0 0 0,12 3 0 15,-1-1 0-15,-1 1 0 0,-10-3 0 0,12 8 0 16,-1 3 0-16,0-3 0 0,-11-8 0 0,13-1 0 16,-3 0 0-16,2 1 0 0,0 1 0 0,-2 8 0 15,1 11 0-15,-1-9 0 0,1-6 0 0,-1-1 0 16,-10-4 0-16,13 4 0 0,0-4 0 0,0 0 0 15,1-1 0-15,0 1 0 0,-1 0 0 0,1 0 0 16,2-1 0-16,-1 1 0 0,0 0 0 0,3 1 0 16,3-1 0-16,3 0 0 0,2 1 0 0,1 1 0 15,-4-1 0-15,-1 2 0 0,-1-3 0 0,0 0 0 16,0 0 0-16,0 0 0 0,-1 0 0 0,0 1 0 16,-2-2 128-16,2-2-128 0,-1-1 0 0,1 1 0 15,-2-1 0-15,2 1 0 0,1-3 0 0,1 2 0 0,0 1 0 0,3-4 0 16,-1-3 0-16,1 2 0 0,0 4 0 0,2 3 0 15,2 1 0-15,-2 2 0 0,0 5 0 0,-1-1 0 16,-3-2 0-16,-1 0 0 0,-1-1 0 0,-1 1 0 16,-3-4 0-16,-2 2 0 0,0 2 0 0,0-4 0 15,1 0 0-15,0-3 0 0,-2 3 320 0,0-6-64 16,1-8 0-16,0 3 0 0,0 5-384 0,0-1-96 16,1-1-16-16,1 3 0 0,-2 1 240 0,2 0 0 15,2 2-160-15,-2-1 160 0,-2-1 0 0,1 2 0 16,-2-1 0-16,6 2 128 0,2-1-128 0,-3 2 0 15,-3 0 0-15,0 0 0 0,-1-1 0 0,1 1 0 16,-2 0 0-16,-1 0 0 0,-1 0 0 0,0 0 0 16,0 0 0-16,-1 0 0 0,-11 0 0 0,13 3 0 15,-1-3 0-15,0-2 0 0,-2 1 192 0,-10 1 0 16,12 0 0-16,0 0 0 0,-2-3-192 0,1 2-272 0,-11 1 64 0,10-1 16 16,0-1 192-16,1 2 0 0,-11 0 0 0,12-3 0 15,-12 3 176-15,11 1 16 0,-11-1 16 0,12 0 0 16,-12 0-208-16,12 0-256 0,-3 2 48 0,-9-2 16 15,0 0 192-15,10 3 0 0,-10-3 0 0,11 4 0 16,-11-4 0-16,12 3 0 0,-12-3 0 0,10 4 0 16,-10-4 0-16,0 0 0 0,10 1 0 0,-10-1 0 15,0 0-176-15,11 0 176 0,-11 0-192 0,0 0 192 16,0 0 0-16,10 0 0 0,-10 0 0 0,0 0 0 16,11-1 144-16,-11 1-16 0,0 0 0 0,10-3 0 15,-10 3-128-15,0 0 0 0,0 0 0 0,12-1 0 0,-12 1 0 16,10 0 0-16,-10 0 0 0,0 0 0 15,0 0 0-15,11 1 0 0,-11-1 0 0,0 0 0 0,0 0 0 0,0 0 0 16,0 0 0-16,0 0 0 0,0 0 0 0,10-3 0 16,-10 3 0-16,0 0 0 0,0 0 0 0,8-5 0 15,1 0 128-15,-2-2-128 0,-3 1 0 0,-4 6 0 16,0 0 0-16,0 0 0 0,0 0 0 0,0 0 0 16,0 0 0-16,7-5 0 0,-7 5 0 0,0 0 0 15,0 0-192-15,0 0 192 16,7-7-2352-16,-7 7-336 0,0 0-80 0</inkml:trace>
  <inkml:trace contextRef="#ctx0" brushRef="#br2" timeOffset="28143.53">5998 8339 11055 0,'0'0'976'0,"0"0"-784"0,0 0-192 0,0 0 0 0,0 0 1584 0,0 0 272 15,0 0 48-15,0 0 16 0,0 0-928 0,0 0-176 16,7-6-48-16,-7 6 0 0,0 0-336 0,0 0-80 16,0 0-16-16,9-6 0 15,-9 6-160-15,0 0-48 0,0 0 0 0,0 0 0 0,0 0 288 0,0 0 48 16,0 0 16-16,0 0 0 0,0-9 256 0,-1-2 48 16,-4-5 16-16,2 4 0 0,2 4 144 0,1 8 16 15,0 0 16-15,0 0 0 0,0 0-336 0,-10 6-80 16,10-6-16-16,-7 1 0 0,7-1-240 0,-8 2-48 15,-1 2-16-15,1-1 0 0,8-3-240 0,-9 7 128 16,1-1-128-16,0 1 0 0,-1-1 0 0,2 2 0 16,1 0 0-16,-1 0 0 0,2-1 0 0,5-7 128 15,-4 12-128-15,4-12 0 0,0 0 160 0,-2 12-16 0,2 0 0 0,0-12 0 16,0 0 0-16,5 9 0 0,0-1 0 0,-5-8 0 16,11 6 32-16,-1-3 0 0,0-1 0 0,1 1 0 15,1-1-48-15,-2 1-128 0,-10-3 192 0,12-3-64 16,-1 2-128-16,0 0 192 0,-11 1-192 0,12-4 192 15,-2-3-16-15,1 1 0 0,-2-1 0 0,-2 2 0 16,0-1 80-16,-7 6 32 0,10-7 0 0,-10 7 0 16,7-10-80-16,-7 10-16 0,6-8 0 0,-6 8 0 15,0 0-48-15,0 0-16 0,0 0 0 0,0 0 0 16,0 0-128-16,0 0 0 0,0 0 0 0,0 0 0 16,-9-5 0-16,0 2 0 0,9 3 0 0,-9 0 0 15,9 0 0-15,-10 3 0 0,-2 1 0 0,3-4 0 16,9 0 0-16,-11 2 0 0,2 2 0 0,9-4 128 0,0 0-128 15,0 0 0-15,-6 5 144 0,6-5-144 16,0 0 0-16,0 0 0 0,-6 8 0 0,6-8 128 0,0 0-128 0,0 0 0 16,0 0 0-16,0 0 128 0,0 0-128 0,0 0 0 15,0 0 0-15,0 0 0 0,0 0 0 0,0 0 128 16,0 0-128-16,0 0 0 0,0 0 0 0,0 0 144 16,8-6-144-16,-8 6 0 0,8-7 128 0,-8 7-128 15,7-10 0-15,-7 10 0 0,0 0 128 0,0 0-128 16,4-9 0-16,-4 9 0 0,0 0 0 0,0 0 0 15,0 0 0-15,0 0 0 0,0 0 0 0,0 0 0 16,0 0 0-16,0 0 0 0,0 0 0 0,0 0 0 16,0 0 0-16,0 0 0 0,0 0 0 0,0 0 0 15,-10 1 0-15,10-1 0 0,0 0 0 0,0 0 0 16,0 0 0-16,-7 6 0 0,7-6 0 0,0 0 0 16,-7 7 0-16,7-7 0 0,0 0 0 0,0 0 0 15,-4 9 0-15,4-9 0 16,-4 12-592-16,2-2-80 0,2-10-16 0,-2 12-10656 0,2-12-2144 0</inkml:trace>
  <inkml:trace contextRef="#ctx0" brushRef="#br2" timeOffset="30381.66">5936 8518 26719 0,'-9'-37'1184'0,"5"24"240"0,1 5-1136 0,1 2-288 0,-2 1 0 0,4 5 0 16,0 0-2176-16,0 0-480 0,0 0-96 0,-6-6-32 15,1 3 1888-15,5 3 368 0,0 0 80 0,-4-4 0 16,0-3-400-16,4 7-96 0,0 0-16 0,0 0 0 16,0 0-160-16,-2-6-32 0,2 6-16 0,-2-7 0 0,1-1 1616 0,-1 2 336 15,2 6 64-15,0 0 16 0,0 0 736 0,0 0 160 16,-2-9 32-16,2 9 0 0,0 0-128 0,0-7 0 16,0 1-16-16,0 6 0 0,0 0-288 0,0-10-48 15,0 4-16-15,0 6 0 0,0 0-544 0,0 0-112 16,0 0-32-16,0 0 0 0,0 0-416 0,0 0-192 15,0 0 160-15,0 0-160 0,0 0 0 0,0 0 0 16,0 0 0-16,5-7 0 0,-5 7 144 0,6-7-144 16,-6 7 128-16,4-7-128 0,-4 7 320 0,0 0-32 15,0 0 0-15,4-6 0 0,-4 6 208 0,3-11 32 16,-3 11 16-16,0 0 0 0,0 0-96 0,4-9 0 0,-4 9-16 0,0 0 0 16,6-10-240-16,-6 10-32 0,3-11-16 0,-3 11 0 15,0 0 16-15,0 0 0 0,0 0 0 0,0 0 0 16,-1-12 128-16,1 12 32 0,0 0 0 0,0 0 0 15,-1-7-64-15,1 7-16 0,0 0 0 0,0 0 0 16,0 0-240-16,0 0 0 0,-7-6 0 0,7 6 0 16,0 0 128-16,0 0-128 0,0 0 0 0,0 0 0 15,-6-5 0-15,6 5 128 0,0 0-128 0,0 0 0 16,0 0 0-16,0 0 176 0,0 0-176 0,0 0 160 16,-7-8-160-16,7 8 160 0,0 0-160 0,0 0 160 15,0 0-160-15,0 0 0 0,0 0 144 0,0 0-144 16,-5-6 192-16,5 6-48 0,0 0 0 0,0 0 0 15,0 0-16-15,0 0-128 0,0 0 192 0,0 0-64 16,0 0-128-16,0 0 0 0,0 0 144 0,0 0-144 0,0 0 0 0,0 0 0 16,0 0 0-16,0 0 0 0,0 0 0 15,0 0 0-15,0 0 0 0,0 0 0 0,0 0 0 0,0 0 128 16,0 0-128-16,0 0 0 0,0 0 128 0,0 0-128 16,0 0 160-16,0 0-160 0,0 0 208 0,0 0-48 15,0 0-16-15,0 0 0 0,0 0 0 0,0 0 0 16,7 9 0-16,-7-9 0 0,0 0-16 0,6 9-128 15,-6-9 192-15,5 9-64 0,-5-9-128 0,0 0 192 16,6 11-192-16,-6-11 192 0,3 10-48 0,-3-10 0 16,0 0 0-16,4 9 0 0,-4-9-144 0,4 11 0 15,-4-11 0-15,3 10-176 0,-3-10 336 0,3 13 64 16,-3-13 16-16,2 13 0 0,-2-13-240 0,3 12 0 16,-1 0 128-16,1-2-128 0,-3-10 0 0,3 13 176 15,-1 1-176-15,2 6 160 0,-1 3-160 0,1 0 0 0,-2-8 144 0,-2-15-144 16,0 0 128-16,0 0-128 0,0 0 128 0,7 16-128 15,-2 2 0-15,-1-2 128 0,-2-1-128 0,1 4 0 16,0-1 0-16,-2 0 128 0,0-4-128 0,-1 1 0 16,0-1 0-16,2-1 128 0,0-1-128 0,-2-12 0 15,3 13 0-15,-1-1 144 0,-2-12-144 0,3 11 0 16,-3-11 128-16,1 12-128 0,-1 1 0 0,0-13 0 16,0 0 0-16,3 13 0 0,-2-1 128 0,-1-12-128 15,0 13 0-15,0-1 0 0,0-12 128 0,-2 13-128 16,-1 0 0-16,2-1 0 0,1-12 0 0,-3 15 0 15,0-2 0-15,2 0 0 0,-1-1 0 0,2-12 0 16,-3 12 0-16,2-1 0 0,1 1 0 0,0-12 0 0,0 13 128 0,0-13-128 16,0 9 0-16,0-9 0 0,-2 13 0 15,2-13 0-15,-1 11 0 0,1-11 0 0,0 0 144 0,0 0-144 16,-4 13 0-16,4-13 144 0,0 0-144 0,-5 10 0 16,5-10 0-16,-5 11 128 0,5-11-128 0,-4 9 0 15,4-9 0-15,-5 10 128 0,5-10-128 0,0 0 0 16,0 0 0-16,-3 8 0 0,3-8 0 0,0 0 0 15,0 0 0-15,0 0 0 0,0 0 0 0,0 0 0 16,0 0 0-16,0 0 0 0,-1 11 0 0,1-11 0 16,0 0 0-16,0 0 0 0,0 0 0 0,0 0 128 15,0 0-128-15,0 0 0 0,0 0 0 0,0 0 128 16,0 0-128-16,0 0 0 0,0 0 0 0,0 0 0 16,0 0 128-16,0 0-128 0,0 0 0 0,0 0 0 0,0 0 0 0,9 2 0 15,-9-2 0-15,0 0 0 0,9 5 0 0,-9-5 0 16,0 0 0-16,10 2 0 0,-10-2 128 0,0 0-128 15,11 2 0-15,-11-2 0 0,10 3 144 0,-10-3-144 16,0 0 0-16,0 0 0 0,0 0 0 0,12 0 128 16,-12 0-128-16,10 4 0 0,-10-4 0 0,0 0 0 15,0 0 0-15,10-3 0 0,-10 3 0 0,0 0 128 16,0 0-128-16,10 3 0 0,-10-3 0 0,0 0 0 16,0 0 0-16,9 0 0 0,-9 0 0 0,0 0 0 15,0 0 0-15,12 2 0 0,0-2 0 0,-12 0 0 16,0 0 0-16,10 0 0 0,0 2 0 0,-10-2 0 15,0 0 0-15,11 2 0 0,-2-2 0 0,-9 0 0 16,10 0 0-16,1 0 0 0,1 0 0 0,-1 0 0 16,1-1 0-16,-2 0 0 0,-10 1 0 0,13 0 0 15,-1 1 0-15,0 0 144 0,0-1-144 0,1 0 0 0,-2 0 128 0,2 0-128 16,-1 2 0-16,1 0 0 0,2 2 128 0,0-3-128 16,2-1 0-16,-2 0 0 0,-1-1 0 0,2 1 0 15,-1 1 0-15,0 1 0 0,-1-2 0 0,0 0 128 16,2-2-128-16,-1 0 0 0,0-1 0 0,0 1 0 15,0 0 0-15,0 1 0 0,0 1 128 0,-1-1-128 16,-1-2 0-16,2 2 0 0,-1 1 0 0,0-3 0 16,-2 2 0-16,1 1 0 0,0 0 0 0,0 1 0 15,0 2 0-15,0-2 0 0,3-1 0 0,-3 0 0 16,-1 0 0-16,-1 3 0 0,0-1 0 0,-1 1 0 16,-10-3 0-16,12 1 0 0,0-1 128 0,-2 0-128 15,-10 0 0-15,12-1 0 0,-12 1 0 0,11-1 128 0,0 2-128 0,-1-2 0 16,-1-3 144-16,1 1-144 0,0 2 0 0,2 1 144 15,-12 0-144-15,13-4 0 0,-3 1 0 0,1 1 0 16,-1-1 0-16,1 2 0 0,-1-3 128 0,-10 4-128 16,12-1 0-16,-12 1 0 0,11 0 0 0,-11 0 0 15,11 0 0-15,-11 0 0 0,12 0 0 0,-12 0 0 16,10 1 0-16,-10-1 128 0,10 0-128 0,-10 0 0 16,12-4 0-16,-1 3 0 0,-11 1 128 0,10 4-128 15,-10-4 0-15,0 0 160 0,10 0-160 0,1-2 160 16,-11 2-160-16,10-1 0 0,-10 1 144 0,0 0-144 15,11 0 0-15,-11 0 0 0,0 0 0 0,0 0 0 16,9 0 0-16,-9 0 0 0,0 0 0 0,0 0 0 16,0 0 0-16,0 0 0 0,9-1 0 0,-9 1 0 15,0 0 0-15,0 0 128 0,0 0-128 0,0 0 0 0,0 0 0 0,0 0 0 16,10-2 0-16,-10 2 0 0,0 0 0 0,0 0 0 16,0 0 0-16,0 0 0 0,8-4 0 0,-8 4 0 15,0 0 0-15,0 0 128 0,8-3-128 0,-8 3 0 16,0 0 128-16,0 0-128 0,0 0 0 0,0 0 0 15,0 0 0-15,0 0 0 0,0 0 0 0,0 0 0 16,0 0 0-16,0 0 0 0,10-3 0 0,-10 3 128 16,7-9-128-16,-2 0 0 0,-5 9 0 0,5-8-128 15,-1-1 0-15,0 2 0 0,-4 7-64 0,0 0-16 16,0 0 0-16,0 0 0 0,0 0-112 0,0 0-32 16,0 0 0-16,0 0 0 15,-1 12-1264-15,1-12-256 0,-1-9-48 0,1 9-10640 16,-2 19-2128-16</inkml:trace>
  <inkml:trace contextRef="#ctx0" brushRef="#br2" timeOffset="32941.18">5868 9089 1839 0,'0'0'0'0,"0"0"160"0,0 0-160 0,0 0 0 15,0 0 0-15,0 0 0 0,0 0 2944 0,0 0 544 16,4-7 112-16,-4 7 32 0,0 0-2160 0,0 0-416 16,0 0-96-16,0-8 0 0,0 8 64 0,0 0 0 15,0 0 16-15,0 0 0 0,0 0 224 0,0 0 32 16,0 0 16-16,0 0 0 0,0 0-64 0,-1-9-16 16,2 3 0-16,-1 6 0 0,5 10-432 0,2-2-96 15,-7-8 0-15,0 0-16 0,0 0-176 0,0 0-48 16,10-5 0-16,-2-8 0 0,-3-11-192 0,0 9-32 15,-1 8-16-15,-4 7 0 0,2-10-64 0,-1 2-16 0,-1 8 0 0,0 0 0 16,0 0 112-16,0 0 0 0,0 0 16 0,0 0 0 16,0 0-128-16,0 0-16 0,0 0-128 0,0 0 192 15,0 0-32-15,0 0-16 0,5-5 0 0,-5 5 0 16,9-3 80-16,-9 3 16 0,0 0 0 0,12 0 0 16,-12 0-48-16,10 0-16 0,-10 0 0 0,8-2 0 15,-8 2-176-15,0 0 0 0,0 0 0 0,11-2 128 16,-11 2-128-16,0 0 0 0,11 0 0 0,-11 0 0 15,0 0 0-15,9 7 0 0,-2 6 128 0,-7-13-128 16,8-11 160-16,-8 11 0 0,10 15 0 0,-1-5 0 16,-9-10 64-16,0 0 16 0,10 5 0 0,-3-5 0 15,-7 0-112-15,0 0 0 0,0 0-128 0,0 0 192 16,0 0-16-16,0 0-16 0,0 0 0 0,0 0 0 16,0 0 96-16,0 0 0 0,0 0 16 0,0 0 0 0,0 0-16 0,0 0 0 15,0 0 0-15,0 0 0 0,0 0 64 0,0 0 0 16,0 0 0-16,0 0 0 0,0 0-320 0,0 0 0 15,0 0 0-15,0 0 0 0,0 0 0 0,0 0 0 16,0 0 0-16,0 0 0 0,9 3 0 0,-9-3 0 16,0 0 0-16,0 0 0 0,8 4 0 0,-8-4 160 15,0 0-160-15,0 0 128 0,0 0 48 0,11 2 0 16,-11-2 0-16,9 2 0 0,-9-2-32 0,0 0 0 16,10 2 0-16,-10-2 0 0,0 0-144 0,13 2 128 15,-1 2-128-15,-2-2 128 0,-10-2-128 0,10 3 128 16,-10-3-128-16,0 0 128 0,0 0-128 0,0 0 128 15,0 0-128-15,6 8 128 0,-6-8-128 0,4 9 128 16,-5 1-128-16,1-10 128 0,0 0-128 0,0 0 128 0,0 0-128 16,0 0 128-16,2 12-128 0,0-4 0 0,-2-8 144 0,0 0-144 15,0 0 0-15,4 10 128 0,-4-10-128 0,0 0 0 16,0 11 144-16,0-11-144 0,0 9 192 0,0-9-192 16,0 0 128-16,0 0-128 0,-2 9 0 0,2-9 0 15,-4 9 128-15,-1 1-128 0,-1-2 144 0,-1-1-144 16,7-7 0-16,0 0 128 0,-4 9-128 0,4-9 0 15,-5 10 0-15,1-1 128 0,4-9-128 0,0 0 0 16,-1 11 0-16,1-11 0 0,-3 10 0 0,3-10 0 16,0 0 0-16,0 13 0 0,-1-2 0 0,1-11 0 15,0 0 0-15,-3 15 128 0,3-3-128 0,0-3 0 16,0-9 0-16,0 16 0 0,0-3 0 0,-1 1 0 0,1-14 0 16,-1 16 0-16,3 0 0 0,-2-1 0 15,-2 0 0-15,0-1 0 0,1 0 0 0,1 2 0 0,0 0 0 0,0 2 0 16,-3 0 0-16,2 3 0 0,1 2 0 0,0-2 0 15,-1-3 0-15,-1-2 0 0,1 1 0 0,1 0 0 16,1-4 0-16,-1 4 0 0,-2 0 0 0,1-1 0 16,1 1 0-16,-2-3 0 0,0 1 0 0,0 1 128 15,1-2-128-15,0 1 0 0,-3-2 0 0,0 0 0 16,0 0 0-16,1 0 0 0,0 0 0 0,0-3 128 16,0 1-128-16,1 1 0 0,-1-1 0 0,3-11 0 15,-4 12 0-15,4-12 0 0,-1 13 0 0,0-2 0 16,1-11 128-16,0 0-128 0,0 0 0 0,-3 13 0 15,3-13 0-15,0 0 0 0,0 0 128 0,-3 10-128 16,3-10 0-16,0 0 144 0,-4 13-144 0,4-13 0 0,0 0 0 0,0 0 0 16,-5 10 0-16,1 1 0 0,4-11 128 15,-4 12-128-15,4-12 0 0,-2 11 0 0,2-11 0 0,0 0 0 16,-3 12 0-16,3-12 0 0,0 0 0 0,0 0 0 16,0 0 0-16,0 0 0 0,-1 9 0 0,1-9 0 15,0 0 0-15,0 0 0 0,0 0 0 0,0 0 0 16,0 0 128-16,0 0-128 0,0 0 0 0,0 0 128 15,0 0-128-15,0 0 0 0,0 0 0 0,0 0 0 16,-4 11 0-16,4-11 0 0,-5 10 0 0,5-10 0 16,0 0 0-16,-5 14 0 0,-1 6 0 0,2-4 0 15,0-5 0-15,4-11 0 0,-2 9 0 0,2-9 0 16,0 0 0-16,-3 10 0 0,3-10 0 0,0 0 0 16,0 0 0-16,0 0 0 0,0 0 0 0,0 0 0 15,0 0 0-15,0 0 0 0,0 0 128 0,0 0-128 16,0 0-160-16,0 0-64 0,0 0-16 0,0 0 0 0,0 0 400 0,0 0 80 15,0 0 16-15,0 0 0 0,0 0-256 0,0 0 0 16,0 0 0-16,0 0 0 0,0 0 0 0,0 0 0 16,0 0 0-16,0 0 0 0,0 0 0 0,12 1 0 15,-12-1 0-15,10-1 0 0,-10 1 0 0,12-3 128 16,-12 3-128-16,11-3 0 0,-11 3 0 0,11-1 0 16,0 1 0-16,-11 0 0 0,0 0 0 0,10-5 0 15,-2-2 0-15,-8 7 0 0,10-5 0 0,1 1 0 16,-1-1 0-16,3 2 0 0,2 2 0 0,-1 1 0 15,-2-4 0-15,1 3 0 0,0 1 0 0,0-1 0 16,0-2 0-16,1 0 144 0,2-2-144 0,0 1 0 16,-2 3 0-16,0 0 0 0,1-1 0 0,-1 2 128 15,-1 0-128-15,-1 0 0 0,-1 2 0 0,1-2 0 0,0 0 0 0,0 1 0 16,-2 2 0-16,2 4 0 0,0 8 0 0,-1-4 0 16,1-4 0-16,1-3 0 0,3-4 0 0,-2 0 0 15,0 0 0-15,3-3 0 0,2-6 0 0,-1 3 0 16,0-1 0-16,0 3 0 0,-1 3 0 0,3 0 0 15,2 1 0-15,-1 0 0 0,-4 0 0 0,-2 0 0 16,0-3 0-16,-2 3 0 0,-1 0 128 0,1 3-128 16,1-3 0-16,-1 6 0 0,0 5 0 0,-1-4 0 15,-1-1 0-15,0-3 0 0,-1 1 0 0,1-1 0 16,0 0 0-16,0-2 0 0,-1-1 0 0,-10 0 0 16,12 3 0-16,0-1 0 0,-2-4 0 0,-10 2 0 0,11 2 0 0,-11-2 0 15,11 0 0-15,-1 0 0 0,-10 0 0 16,10-2 0-16,-10 2 128 0,10-2-128 0,1 2 0 0,-11 0 0 15,0 0 0-15,10-9 0 0,1-5 0 0,-4 2 0 16,0 3 0-16,-7 9 0 0,0 0 0 0,0 0 0 16,10-4 0-16,-10 4 0 0,0 0 0 0,0 0 0 15,11-3 128-15,-11 3-128 0,0 0 0 0,0 0 0 16,0 0 0-16,0 0 0 0,9-1 0 0,-9 1 0 16,0 0 0-16,0 0 0 0,10-1 0 0,-10 1 0 15,0 0 128-15,0 0-128 0,8-4 0 0,-8 4 0 16,0 0 0-16,0 0 128 0,0 0-128 0,0 0 0 15,8-5 0-15,-8 5 0 0,0 0 0 0,0 0 0 16,0 0 0-16,0 0 0 0,5-7 304 0,-5 7-32 16,0 0 0-16,0 0 0 0,0 0-416 0,0 0-96 15,0 0-16-15,7-6 0 0,-7 6 256 0,0 0 0 0,0 0 0 0,8-7 0 16,-8 7 0-16,0 0 0 0,6-6 0 0,-6 6 0 16,0 0 0-16,8-6 0 0,-8 6 0 0,0 0 0 15,0 0 0-15,0 0 0 0,6-6 0 0,-6 6 0 16,0 0 0-16,0 0 0 0,0 0 0 0,0 0 0 15,0 0 0-15,0 0 0 0,0 0 0 0,0 0 0 16,0 0 0-16,0 0 0 0,0 0 0 0,0 0 0 16,0 0 0-16,0 0 0 0,0 0 0 0,0 0 0 15,0 0 0-15,0 0 0 0,0 0 0 0,10 0 0 16,-10 0 0-16,0 0 0 0,0 0 0 0,0 0 0 16,0 0 0-16,0 0 0 0,0 0 0 0,0 0 0 15,0 0 0-15,0 0 0 0,0 0 0 0,0 0 0 16,0 0-160-16,10 1 160 0,-10-1-160 0,0 0 160 15,0 0-480-15,10 5 0 0,1 1 0 0,-11-6 0 16,0 0-1056-16,13 3-192 0,-1 0-64 0,2 1 0 16,3 0-2096-16,-3-4-416 0</inkml:trace>
  <inkml:trace contextRef="#ctx0" brushRef="#br2" timeOffset="33895.78">6074 9194 15951 0,'0'0'704'0,"0"0"144"0,0 0-672 0,0 0-176 0,0 0 0 0,0 0 0 15,0 0 1472-15,-6-5 256 0,6 5 48 0,0 0 16 16,0 0-528-16,0 0-112 0,-3-13 0 0,3 13-16 0,-3-10-352 0,3 10-64 15,0 0-16-15,-2-11 0 0,-2 2-128 0,4 9-48 16,-2-10 0-16,2 10 0 0,-5-8-16 0,5 8 0 16,-6-11 0-16,1 4 0 0,1 0-128 0,0 1-48 15,4 6 0-15,-4-7 0 0,-1 1-96 0,1 0-32 16,0 1 0-16,4 5 0 0,-5-6-64 0,5 6-16 16,0 0 0-16,-4-8 0 0,0-3 48 0,2 0 0 15,1-9 0-15,0 6 0 0,-1-1 48 0,2 6 16 16,0 0 0-16,-1 3 0 0,1-2-48 0,1 3-16 15,2-2 0-15,-3 7 0 0,3-8-16 0,-3 8 0 16,0 0 0-16,0 0 0 0,0 0-160 0,0 0 0 16,0 0 0-16,0 0 128 0,0 0-128 0,0 0 0 15,0 0 0-15,0 0 0 0,0 0 0 0,0 0 0 16,0 0 0-16,0 0 0 0,0 0 0 0,0 0 0 0,0 0 0 0,0 0 0 16,0 0 0-16,9 9 0 0,-9-9 0 0,0 0 0 15,0 0-240-15,12 10 32 0,-2-4 0 0,0 2-10896 16,1 0-2176-16</inkml:trace>
  <inkml:trace contextRef="#ctx0" brushRef="#br2" timeOffset="57357.46">7844 5416 4607 0,'0'0'400'0,"-10"0"-400"16,1-2 0-16,-5 2 0 0,-7 0 1632 0,4 0 240 15,6 2 48-15,2-2 16 0,0 0-304 0,0 4-64 16,0 1-16-16,9-5 0 0,-8 6-960 0,1 3-192 15,2-3-32-15,1 3-16 0,3 0-352 0,1 3 0 16,1-1 0-16,3 0 0 0,-4-11 0 0,9 11 0 16,4-1 0-16,6-2-128 0,7-1 128 0,-1-2 0 15,-5-1 0-15,3-2-128 0,-1 2 416 0,2-1 96 16,4 1 0-16,1-3 16 0,-1 2 368 0,2 1 80 16,0-2 16-16,5 1 0 0,1-6-480 0,7 3-80 15,4-1-32-15,10 0 0 0,8-1-128 0,0 0-16 16,-3-1-128-16,0 2 192 0,-1-4 64 0,15-2 16 0,10-2 0 15,0 1 0-15,-4 3-96 0,-1-2-32 0,-4-2 0 0,12-1 0 16,11-3-144-16,-1-2 192 0,-4 4-192 0,-2-2 192 16,-4-2-192-16,10-2 0 0,9-1 144 0,-4-5-144 15,-7-5 0-15,-1 3 144 0,-2 9-144 0,5-1 0 16,3 0 0-16,-6 4 0 0,-7 5 0 0</inkml:trace>
  <inkml:trace contextRef="#ctx0" brushRef="#br2" timeOffset="166410.57">27370 7184 5519 0,'0'0'496'0,"0"0"-496"16,0 0 0-16,0 0 0 0,0 0 2336 0,0 0 368 15,4-8 80-15,-4 8 16 0,5-10-832 0,-5 10-176 16,0 0-16-16,11-3-16 0,1 7-240 0,-12-4-48 16,-2-12-16-16,2 12 0 0,0 0-512 0,0 0-112 15,8-6 0-15,-8 6-16 0,0 0-288 0,10-1-48 16,-10 1-16-16,0 0 0 0,11 3-208 0,-11-3-64 15,8 6 0-15,-8-6 0 0,0 0 144 0,8 8 32 16,-8-8 0-16,7 9 0 0,-1-2 48 0,0 3 16 16,1-1 0-16,-2 1 0 0,-5-10-176 0,4 14-16 15,0 1-16-15,0-1 0 0,-1 1 0 0,0 0 0 0,-2 1 0 0,2-1 0 16,0 0-16-16,1-2 0 16,-2 0 0-16,2-1 0 0,1-3-48 0,0 0-16 0,-5-9 0 0,6 12 0 15,-1-3-144-15,-5-9 192 0,0 0-192 0,0 0 192 16,9 4-48-16,-9-4 0 0,12 0 0 0,-2-2 0 15,-3-4 48-15,1-1 16 0,1-1 0 0,-2-1 0 16,0-6 64-16,1-1 16 0,1-1 0 0,1 1 0 16,2 1-64-16,-1-3-16 0,-2 1 0 0,1-2 0 15,2 1-208-15,-2 0 176 0,-2 0-176 0,0-1 160 16,0 4-160-16,0-1 0 0,-3 2 0 0,0 1 0 16,-1 0 0-16,0 2 0 0,-4 11 0 0,0 0-176 15,5-6-352-15,-5 6-80 0,0 0-16 16,0 0 0-16,9-3-1728 0,-9 3-336 0,0 0-80 0,0 0-16 15,12 7-336-15,-3-1-64 0</inkml:trace>
  <inkml:trace contextRef="#ctx0" brushRef="#br2" timeOffset="166806.5">27862 7256 20271 0,'0'0'896'0,"0"0"192"0,0 0-880 0,0 0-208 16,0 0 0-16,0 0 0 0,6-7 768 0,1 1 96 16,-7 6 32-16,8-8 0 0,1 1-272 0,0 3-48 15,-1-1-16-15,-1-1 0 0,1-1-208 0,1 1-32 16,1-2-16-16,0 1 0 0,-1 1-96 0,-1 1-16 0,-8 5 0 0,8-7 0 16,-8 7-64-16,0 0-128 0,8-9 176 15,-8 9-176-15,0 0 176 0,0 0-176 0,0 0 160 0,0 0-160 16,2-10 240-16,-2 10-48 0,-4-8-16 0,4 8 0 15,0 0 96-15,-9-5 32 0,-1 3 0 0,1 2 0 16,-1 3 0-16,0 2 0 0,-2 0 0 0,3 2 0 16,-1-1-176-16,-1 5-128 0,1-2 144 0,1 1-144 15,0 1 0-15,1 2 0 0,0-3 0 0,1 5 0 16,1-1 160-16,1 0-160 0,1 1 160 0,1-1-160 16,3 0 288-16,0-1-32 0,0 2-16 0,4-1 0 15,1 0-240-15,-1-3 176 0,0-1-176 0,1-1 160 16,3-1-160-16,0 0 0 0,0-2 0 0,-8-6 0 15,12 6 0-15,-1-1 0 0,0-3-224 0,-1 1 80 16,1-3-2224-16,-1-3-432 0</inkml:trace>
  <inkml:trace contextRef="#ctx0" brushRef="#br2" timeOffset="167123.46">28143 7313 15663 0,'0'0'1392'0,"0"0"-1120"16,0 16-272-16,-1-7 0 0,1-9 1472 0,-1 10 256 16,1 1 32-16,0-1 16 0,0-10-864 0,0 0-160 15,0 0-48-15,0 0 0 0,0 11-160 0,0-11-32 16,0 0-16-16,0 0 0 0,2 10 64 0,-2-10 16 16,0 0 0-16,0 0 0 0,0 0-16 0,0 0 0 15,0 0 0-15,0 0 0 0,0 0 16 0,0 0 0 0,6-10 0 0,-3-1 0 16,-1-2 32-16,-1 1 16 0,0 1 0 0,2 0 0 15,0-2-256-15,1 0-48 0,-1-1-16 0,1-2 0 16,0-1-176-16,0 2-128 0,0 0 192 0,1 0-192 16,0 4 0-16,-1-1 0 0,0 2 0 0,-4 10 0 15,8-10 0-15,-3 0 0 0,-5 10-128 0,6-9 128 32,-6 9-512-32,6-7-16 0,-6 7 0 0,8-6 0 0,-8 6-2528 0,6-8-496 15,2-3-96-15,4 4-32 0</inkml:trace>
  <inkml:trace contextRef="#ctx0" brushRef="#br2" timeOffset="167356.65">28480 7017 24591 0,'0'0'1088'0,"0"0"224"0,0 0-1056 0,2 9-256 15,-2-9 0-15,3 15 0 0,0-2 592 0,-1 0 64 16,1 0 16-16,-1 0 0 0,1-1-16 0,1 1 0 15,1 0 0-15,-1 0 0 0,0-2-208 0,-1 4-32 16,-1-4-16-16,1 4 0 0,-1-1-192 0,-2 0-32 16,0 1-16-16,0-1 0 0,0 1-160 0,-1-1 0 15,-2-2 0-15,1 2 128 0,-2 0-352 0,0-1-80 16,0-4-16-16,0 3 0 16,0 1-2560-16,-1-2-528 0</inkml:trace>
  <inkml:trace contextRef="#ctx0" brushRef="#br2" timeOffset="167545.6">28416 7234 3679 0,'0'0'320'0,"0"0"-320"0,0 0 0 0,0 0 0 16,0 0 3760-16,0 0 672 0,0 0 144 0,0 0 32 16,10 0-2880-16,1-2-576 0,-1-2-128 0,2 2 0 15,0-3-256-15,-1-2-32 0,2-1-16 0,0-1 0 16,2 3-320-16,0-1-64 0,0 1-16 0,-1 0 0 15,0 1-320-15,2 1 0 0,0-2 0 0,-1 4-8224 16,0 1-1568-16</inkml:trace>
  <inkml:trace contextRef="#ctx0" brushRef="#br2" timeOffset="167890.97">28752 7234 5519 0,'0'0'240'0,"0"0"64"0,0 0-304 0,0 0 0 15,0 0 0-15,4 10 0 0,-4-10 4384 0,0 0 816 16,0 0 176-16,8 8 16 0,-8-8-3680 0,10 6-752 15,2-2-128-15,-1-1-48 0,-11-3-352 0,11 0-80 16,2-1-16-16,0-2 0 0,-1-1-192 0,0-1-144 16,0-2 192-16,-1 1-192 0,-2-1 128 0,2 1-128 15,-1-3 0-15,-1 2 0 0,0-2 0 0,-2 1 0 16,-2-1 128-16,-5 9-128 0,5-12 0 0,-2 3 0 16,-3-3 0-16,0 12 0 0,0 0 0 0,-5-9 160 0,-4 4-160 0,1 1 128 15,8 4-128-15,-12 0 0 0,-1 0 0 16,0 3 0-16,-1 2 0 0,-1 0 0 0,2 2 192 0,0-1-64 15,-1 2 96-15,1 1 16 0,3 2 0 0,2-1 0 16,2 1-112-16,3 0 0 0,3-11-128 0,-4 12 192 16,1 1-192-16,2 0 176 0,1-2-176 0,0-11 160 15,2 13-160-15,1-2 0 0,-3-11 0 0,5 15 128 16,2-4-128-16,-2 0 0 0,-5-11 144 0,5 9-144 16,6 0 0-16,-1-2 0 0,-10-7 0 0,13 5 0 15,3-1-816 1,-1-2-80-16,0 1 0 0,-1-3-12304 0</inkml:trace>
  <inkml:trace contextRef="#ctx0" brushRef="#br2" timeOffset="168183.44">29306 7137 26655 0,'0'0'1184'0,"0"0"240"0,0 0-1136 0,0 0-288 16,0 0 0-16,-6 5 0 0,6-5 672 0,-7 9 80 15,-1-1 16-15,2 0 0 0,-1 3-128 0,0 0-32 16,-3 1 0-16,1 0 0 0,0 1-336 0,0 4-64 16,-1 0-16-16,-1 2 0 0,-1-2-192 0,1 1 128 15,0 3-128-15,1-2 0 0,-1 1 0 0,1-1 128 0,1-4-128 0,2 0 0 16,1 0 0-16,1-4 0 0,-1-5 0 0,6-6 0 31,0 0-768-31,0 0-160 0,0 0-32 0,0 0 0 16,0 0-2000-16,-6-9-416 0</inkml:trace>
  <inkml:trace contextRef="#ctx0" brushRef="#br2" timeOffset="168328.5">29122 7213 12895 0,'0'0'576'0,"0"0"112"16,0 0-560-16,7 6-128 0,-7-6 0 0,6 9 0 0,2 1 3328 0,0 1 624 0,-8-11 128 0,11 15 16 15,0 3-2656-15,1 0-544 0,1 0-96 0,0 2-32 16,1-2-416-16,3-1-96 0,2-4 0 0,0 3-16 16,-1-2-240-16,2 0 176 0,1 1-176 0,0-3-9248 15,1-3-1952-15</inkml:trace>
  <inkml:trace contextRef="#ctx0" brushRef="#br2" timeOffset="-102395.6">17014 12301 6447 0,'-36'9'576'0,"10"-6"-576"15,-2 1 0-15,3 0 0 0,5 1 2848 0,2 0 464 16,1-1 80-16,1 1 32 0,3-1-1792 0,4 0-352 16,9-4-80-16,0 0-16 0,0 0-576 0,0 0-112 15,0 0-32-15,0 0 0 0,9 7-144 0,6-5-16 16,3-2-16-16,1 0 0 0,2-1 128 0,4-2 32 15,0-1 0-15,4 2 0 0,2-1 0 0,1 2 16 16,2 0 0-16,2 1 0 0,1 0-288 0,4 0-176 16,1-2 192-16,6 2-192 0,4-4 192 0,4 2-192 0,3-2 192 0,1 1-192 15,0 1 512-15,0-1-16 0,-3 0 0 0,0 1 0 16,-1-2 16-16,3 1 0 0,0 3 0 0,-1 0 0 16,4 2-64-16,-6 0 0 0,-6 1 0 0,0-1 0 15,-4 0-224-15,-2-2-48 0,-2 0-16 0,-2-2 0 16,-1 1 0-16,-1 0 0 0,-4 1 0 0,-3 0 0 15,-3-3-160-15,-4 3 128 0,-3 0-128 0,-5 3 128 16,-6-3-128-16,-10 0 160 0,0 0-160 0,0 0 160 16,0 0 0-16,0 0 0 0,-10 4 0 0,-4 0 0 15,-5 0 208-15,-3-1 32 0,-3 0 16 0,-2 2 0 16,-6 2-80-16,-2-1-16 0,-1 0 0 0,-1 0 0 16,-2 1-192-16,-1 2-128 0,-2 0 128 0,0 4-128 15,0 6 0-15,-7-6 0 0,-10-7 0 0,3-2 0 0,3 1 0 0,2 1 0 16,3-3 0-16,-1 1 0 0,3 0 0 15,-1 0 0-15,-4-2 0 0,1-2 0 0,1-2 128 0,2 0-128 16,1-2 128-16,3 2-128 0,3 2 320 0,3 0 0 16,3-4 0-16,6 3 0 0,2-1-64 0,5 2 0 15,2 0-16-15,4-2 0 0,2-1-240 0,4 2 144 16,9 1-144-16,0 0 128 0,0 0-128 0,0 0 0 16,0 0 0-16,0 0 0 0,10 6-144 0,3 1-64 15,1-5-16-15,5 2 0 0,2-2 224 0,5-1-192 16,4-1 192-16,3 0-192 0,4-1 192 0,2 1 0 15,1-2 0-15,4 0 0 0,1-2 0 0,2 0 0 16,0 1 0-16,-3-2 0 0,-3 0 0 0,-1 1 0 16,1-1 0-16,2 1 0 0,0 0 0 0,0 1 0 0,-3-1 0 0,0 2 0 15,0-1 0-15,-5 2 0 0,-3 0 0 16,0-1 0-16,-4 0 0 0,-2 0 0 0,-3 2 0 0,-5 0 0 16,-3 0 0-16,0 0 0 0,-2 0 128 0,-1 0-128 15,-12 0 0-15,0 0 0 0,0 0 0 0,0 0 0 16,0 0 192-16,0 0-192 0,0 0 192 0,0 0-192 15,-8-4 192-15,-1 1-192 0,-3-1 192 0,-2 1-192 16,-5 0 192-16,-4 1-64 0,-3-1 0 0,-4 2-128 16,-3-2 176-16,-5-2-176 0,-3 1 160 0,-2 2-160 15,-2 0 144-15,1 1-144 0,0-3 128 0,1 1-128 16,-2 1 128-16,0-1-128 0,-4 1 0 0,-4-2 128 16,-6 2-128-16,1 1 0 0,-2 1 0 0,2 3 128 15,2 1-128-15,4-2 0 0,1 1 0 0,3 1 0 0,0 1 0 0,1 0 0 16,0 0 0-16,3 2 128 0,1-1-128 0,6 1 0 15,3-3 0-15,4 0 128 0,4 2-128 0,3 1 0 16,2-1 144-16,4 1-144 0,1-2 0 0,4 2 0 16,2-2 0-16,10-5 0 0,-6 6 0 0,6-6-128 15,0 0 128-15,0 0 0 0,6 11-144 0,4-5 144 16,5-2-160-16,6-3 160 0,5-1-176 0,6-1 176 16,10-1-192-16,6-2 192 0,2-2 0 0,5 4 0 15,2-5 0-15,3 2 0 0,0 0 0 0,6 0 0 16,6-1 0-16,4 4 0 0,1-5 0 0,-2 3-128 15,-2 2 128-15,-1-1 0 0,-3-1 0 0,4 0 0 16,3 0 0-16,-2 2 0 0,-2 1 0 0,-6 1 0 16,-5 0 0-16,-2 0 0 0,-4 0-160 0,-2 1 160 0,-1 0-128 15,-1 2 128 1,0-1-2112-16,-3 2-352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2T20:38:45.20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9790 7189 4607 0,'0'0'400'0,"0"0"-400"15,0 0 0-15,0 0 0 0,4-8 1680 0,-4 8 256 0,1-10 48 0,-1 10 16 16,0 0-1408-16,5-8-272 0,-5 8-64 0,0 0-16 16,3-13-240-16,-2 4 176 0,-1 9-176 0,0 0 160 15,0 0 48-15,0 0 16 0,-3-8 0 0,3 8 0 16,-6-6 336-16,6 6 64 0,-8-7 16 0,8 7 0 16,-9-4 256-16,9 4 48 0,-11-2 16 0,11 2 0 15,-6-4 16-15,6 4 16 0,-8-4 0 0,8 4 0 16,-6-5 0-16,6 5 0 0,-7-4 0 0,7 4 0 15,-6-7-240-15,6 7-48 0,-8-6-16 0,8 6 0 16,-9-6-176-16,-1 3-48 0,3 0 0 0,-2 2 0 16,-1-1 112-16,0 2 0 0,1 3 16 0,-2-2 0 15,-2 2-112-15,0-2-32 0,0 2 0 0,0 1 0 16,-1-2-160-16,-3 2-32 0,-1 3-16 0,-1-1 0 16,1-2-112-16,-3 1 0 0,-1 2-128 0,-5 1 192 0,-6-2 0 0,3 1 0 15,3 1 0-15,2-1 0 0,2 1 128 0,-1 3 0 16,-1-4 16-16,3 3 0 0,1-1 96 0,1 0 16 15,0 1 0-15,0-1 0 0,2 2-16 0,-1-1 0 16,-2 3 0-16,0 2 0 0,0 0-224 0,-1 0-32 16,-2 0-16-16,1 2 0 0,-1 3-160 0,1 2 0 15,0 1 144-15,-6 0-144 0,-6-4 0 0,3-1 0 16,6 1 0-16,0-2 0 0,0 3 0 0,3 0 0 16,0-2 0-16,3-5 0 0,-3-8 176 0,5 7-48 15,3 13 0-15,-2-4 0 0,-4-15-128 0,1 6 0 16,2 4 144-16,4 6-144 0,2 1 128 0,0 1-128 15,-2-5 160-15,-4-2-160 0,-5-5 128 0,5 2-128 16,4 3 0-16,1 4 144 0,0 1-144 0,0 2 0 16,1-2 0-16,8 5 0 0,7 13 0 0,-2-7 0 0,-2-5 0 0,-2-2 0 15,0-1 0-15,1-1 0 0,-1-1 0 0,1-3 0 16,0 1 128-16,1-1-128 0,0-1 128 0,1 4-128 16,1-5 128-16,0 3-128 0,1 0 128 0,-1-1-128 15,-1 0 288-15,1 2-32 0,2 2 0 0,1 0 0 16,0 1-96-16,0-1-32 0,-1 2 0 0,4-2 0 15,2-1-128-15,0-3 128 0,0 1-128 0,2 0 128 16,1-3 32-16,-1 2 0 0,0-3 0 0,0-1 0 16,4-1-160-16,-2 2 192 0,-1-2-192 0,-1-1 192 15,2 0-192-15,0 1 0 0,-1-2 0 0,1 0-176 16,0 1 176-16,0-2 192 0,0 1-32 0,2-4-16 16,-1 1 80-16,2 2 16 0,-1 0 0 0,3-1 0 15,1 0-240-15,2 1 0 0,1-1 0 0,1 2 0 0,1 2 0 0,4-2 176 16,6-1-32-16,-2-1 0 0,-5-7-144 0,-2 8 128 15,-2 6-128-15,1 0 128 0,-2-5-128 0,-1-1 160 16,-2 4-160-16,1-6 160 0,-1 3 32 0,1-2 0 16,-1-1 0-16,2-1 0 0,1 0-192 0,1-1 0 15,0-1 0-15,2 1-176 0,1 1 176 0,3 0 0 16,1 0 0-16,3-1 0 0,5-2 0 0,-3 2 0 16,-3 1 0-16,-4 0 0 0,-1-2 0 0,-3-3 128 15,1 1-128-15,-3 0 0 0,0-1 0 0,-1 1 128 16,-1-2-128-16,2 1 0 0,-1-4 144 0,1 0-144 15,1 1 192-15,5-2-192 0,2-3 320 0,6 1-32 16,5 3-16-16,-2-2 0 0,-1 0-128 0,-3 2-16 16,-1-2-128-16,-2 1 192 0,-2-1 96 0,-1 1 16 0,-2 0 0 0,-1-2 0 15,-1-1-432-15,0 1-96 0,1 1-16 0,1-2 0 16,1-1 240-16,3-2 0 0,4-1 0 0,4 3 0 16,3 0 0-16,-1 1 0 0,-4-4 0 0,0 2 0 15,-2 2 0-15,-2-3 0 0,-3 1 0 0,-2-2 0 16,1-4 0-16,0 0 0 0,-2-1 128 0,2 0-128 15,1 2 0-15,2-1 0 0,4-1 128 0,1-5-128 16,2-3 0-16,-1 1 0 0,-1 5 0 0,-3 0 0 16,-2-3 0-16,-2 2 128 0,-2 1-128 0,-2 2 0 15,-4 0 144-15,0 0-144 0,0-2 0 0,-1 2 144 16,3 0-288-16,-2 0-64 0,1 3-16 0,2-3 0 16,1 0 400-16,1 0 80 0,2-2 0 0,2 2 16 0,3-2-272 15,-1 0 0-15,-4 2 128 0,-5 0-128 16,-3-4 0-16,-1 4 0 0,-3-5 128 0,-2 2-128 0,1 1 0 0,-2-2 0 15,-1-2 128-15,-1-5-128 0,-2-8 0 16,1 1 160-16,-2 4-160 0,0 1 128 0,-1 0 0 0,-1 2 0 16,-1-2 0-16,-1 3 0 0,-1 2-128 0,0-1 192 15,-1 1-192-15,-1 0 192 0,1 0-192 0,-2 1 160 16,1 0-160-16,-4-1 160 0,1-1-160 0,0-2 0 16,-3 2 0-16,0 1 128 0,0-4-128 0,-1-3 0 15,-3-5 0-15,0-2 128 0,0 6-128 0,-1 2 0 16,-1 2 144-16,-1-1-144 0,-1 2 288 0,1 2-16 15,-4 0 0-15,0 3 0 0,-2-2-400 0,0 2-96 16,-3-1-16-16,1 0 0 0,-2-1 240 0,-5 3 0 16,-5-2 0-16,-1 1 0 0,2-1 0 0,2 1 0 15,0-3 0-15,2 2 0 0,1 0 0 0,2-6 0 0,1-6 0 0,0 2 0 16,1 2 0-16,-1 2 0 0,-3-4 0 0,0 6 0 16,-1 5 0-16,-3-2 0 0,-3 6 0 0,-1-2 0 15,0 1 0-15,0 2 0 0,-3-1 0 0,0 4-144 16,-1-1 144-16,2 0 0 0,0-1 0 0,2 2 0 15,1 0 0-15,0 1 0 0,1-1 0 0,0 0 0 16,-2 0 0-16,-1-1 0 0,-2-1 0 0,-2 2 176 16,-1 0-176-16,-1 2-144 0,-2-1 144 0,3 6-208 15,0-2 208-15,2 5 0 0,1-1 0 0,2 0 0 16,1 0 0-16,1-2-144 0,-1 0 144 0,-1 1 0 16,-1-1 0-16,-2 2 0 0,-2-1 0 0,0 3-128 15,0 3 128-15,1-1 0 0,0 2 0 0,2 1 0 0,2 1 0 16,3 0 0-16,2-2 0 0,3 1-128 0,0-1 128 0,2-1 0 15,1-2 0-15,2 6 0 0,3 4 0 0,1-3-192 16,-1-1 192-16,1-5-192 16,-2 2-1296-16,2 0-272 0,-1-1-48 0,4 1-16 15,1 0-2256-15,-5-1-448 0</inkml:trace>
  <inkml:trace contextRef="#ctx0" brushRef="#br0" timeOffset="1541.95">10033 7643 4607 0,'0'0'400'0,"-4"-8"-400"0,4 8 0 0,0 0 0 15,0 0 3440-15,0 0 592 0,0 0 128 0,0 0 32 16,-3-5-2720-16,3 5-560 0,0 0-96 0,0 0-32 15,-8-4-128-15,8 4-16 0,0 0-16 0,0 0 0 16,0 0-96-16,0 0-16 0,0 0 0 0,0 0 0 16,-9 0-80-16,9 0-32 0,-9 5 0 0,2 2 0 15,7-7 272-15,-10 10 48 0,-3 1 16 0,7 3 0 16,9 4-224-16,-2 2-32 0,-6-2-16 0,-2 0 0 16,0 2 0-16,-5 2 0 0,-6 4 0 0,-1-1 0 15,1 1 336-15,-1 0 64 0,-1 5 16 0,1 6 0 16,-2 4-144-16,0 0-32 0,1-2 0 0,-1-2 0 15,-1-1-160-15,1-3-32 0,-1 1-16 0,-3-4 0 16,-1-4-176-16,0 0-48 0,1 2 0 0,2 2 0 0,0 2-48 0,2-2-16 16,1-6 0-16,5 1 0 0,1-1-208 0,1-2 0 15,-1-1 0-15,2-4 0 0,7-3 0 0,3-2 0 16,2-12 0-16,0 0 0 16,0 0-576-16,0 0-144 0,0 0-48 0,0 0-11584 15,13 2-2304-15</inkml:trace>
  <inkml:trace contextRef="#ctx0" brushRef="#br0" timeOffset="1987.43">10070 7549 5519 0,'0'0'496'0,"0"0"-496"0,3-10 0 0,-3 10 0 15,0 0 5696-15,7-6 1056 0,-7 6 208 0,0 0 32 16,11-2-5104-16,-11 2-1024 0,0 0-208 0,9 5-32 16,-9-5-192-16,6 9-48 0,-2 0 0 0,-1 4 0 15,-3-1-128-15,-1 1-48 0,-1-1 0 0,1 4 0 16,0 4 128-16,-3-5 32 0,-4-2 0 0,1-2 0 16,1 3 192-16,-1 0 32 0,0 0 16 0,4 3 0 15,6 3-96-15,-3-1-32 0,-4-2 0 0,1-1 0 16,0-2 32-16,-2-2 0 0,-6-6 0 0,5 5 0 15,13 8-48-15,-3 2 0 0,-2-5 0 0,1 5 0 16,0 5-192-16,-1-1-32 0,2-2-16 0,-3 1 0 0,1 0-80 16,0 1-16-16,1 2 0 0,1-2 0 0,-3 1 0 0,0-2 0 15,-1-2 0-15,3 1 0 0,1 0-128 0,-1 0 0 16,-1-2 0-16,1 1 0 0,-1-5 0 0,2 3 0 16,0-2 0-16,1 0 0 0,1-1 0 0,-1 5 208 15,0 6-48-15,2-5-16 0,-2-7-144 0,1 1 0 16,0-4 0-16,-1 0 0 0,0-3 0 0,0-3-176 15,-5-7 48-15,0 0 0 16,0 0-720-16,0 0-144 0,0 0-32 0,0 0 0 16,0 0-1936-16,0 0-400 0,7 17-80 0,-3-4-16 0</inkml:trace>
  <inkml:trace contextRef="#ctx0" brushRef="#br0" timeOffset="2266.96">9726 8292 14735 0,'-12'-2'640'0,"12"2"160"0,-10-6-640 0,3 1-160 0,7 5 0 0,0 0 0 16,0 0 4160-16,0 0 816 0,0 0 144 0,8 4 48 15,-8-4-3552-15,13-1-704 0,0-2-144 0,0 2-16 16,0 0 144-16,4-2 16 0,3 0 16 0,0 2 0 15,3-3-528-15,8 2-96 0,8-2-32 0,-1 1 0 16,-6 0-96-16,-2 1-32 0,-4 1 0 0,-1-2 0 16,-3 0-144-16,-2 2 0 0,-6-3-192 0,-1 0 192 15,0-1-1728-15,2 2-240 0,-1 6-32 0,-2-4-13984 16</inkml:trace>
  <inkml:trace contextRef="#ctx0" brushRef="#br0" timeOffset="6629.5">7310 6387 35935 0,'-7'-10'1600'0,"7"10"320"0,0 0-1536 0,0 0-384 16,0 0 0-16,12 5 0 0,1 2 832 0,2-2 80 16,0-1 32-16,3 0 0 0,2 0-752 0,1 0-192 15,0-2 0-15,0 0 0 0,1-4 0 0,0 1 0 16,0 0 0-16,0-1 128 0,-1 1-368 0,0-2-80 15,0 1 0-15,0-1-16 16,0 2-1456-16,-1 0-272 0,1-1-64 0,-1 1-16 16,-5-3 608-16,1 1 112 0,-2 3 16 0,2-3 16 15,0 0-2368-15,1-1-464 0,1-1-112 0,1 1-608 16,1 1-128-16</inkml:trace>
  <inkml:trace contextRef="#ctx0" brushRef="#br0" timeOffset="7041.48">8139 6376 33055 0,'0'0'1472'0,"0"0"288"0,0 0-1408 0,0 0-352 16,0 0 0-16,12-7 0 0,1 2 320 0,3 1-16 16,0 2 0-16,3-4 0 0,-1 5-304 0,0-2 0 15,0 2 128-15,1 1-128 0,0-1 0 0,0 1 0 0,-3-2 0 16,0 0 0 0,-2 2-704-16,1 2-208 0,-1-2-48 0,-1 3 0 15,-1-2-2752-15,-2 2-576 0,1 0-96 0</inkml:trace>
  <inkml:trace contextRef="#ctx0" brushRef="#br0" timeOffset="7545.02">8854 6365 34495 0,'0'0'1536'0,"0"0"304"0,0 0-1472 0,0 0-368 0,0 0 0 15,0 0 0-15,11-2 256 0,4 0 0 0,0 0-16 0,4 1 0 16,0 1 144-16,2 1 16 0,1 0 16 0,0-1 0 15,0 3-64-15,1-3-16 0,0-2 0 0,1 2 0 16,-1 3-144-16,2-3-48 0,1-1 0 0,0-2 0 16,-1 1-16-16,1-2-128 0,1 1 192 0,1 3-64 15,-2-3-128-15,-2 2 0 0,-1-2 0 0,-1-2 128 32,0 0-560-32,0 0-112 0,-1 1-32 0,0 1 0 15,0 1-1808-15,-2-1-368 0,-1 0-80 0,-1 1-6432 0,0-1-1280 0</inkml:trace>
  <inkml:trace contextRef="#ctx0" brushRef="#br0" timeOffset="8167.56">10293 6026 10127 0,'0'0'896'0,"0"0"-704"15,0 0-192-15,0 0 0 0,0 0 5472 0,0 0 1056 16,0 0 224-16,5 13 32 0,2-1-5248 0,0 1-1040 15,3 2-224-15,-1 1-32 0,-2 1 16 0,3 2 16 16,-1 0 0-16,0 3 0 0,-1 4-144 0,1-1-128 16,1 1 144-16,-2 3-144 0,-4-6 128 0,0 4-128 15,-2-3 0-15,1 1 0 0,-2-1 0 0,-1 0 0 16,0 0-176-16,0-3 176 16,-1-2-1728-16,0-3-240 0,2-2-32 0,-1-2-16 15,-3 0-1056-15,3-12-192 0</inkml:trace>
  <inkml:trace contextRef="#ctx0" brushRef="#br0" timeOffset="8422.01">10237 6354 25791 0,'0'0'2304'0,"-8"-3"-1856"0,8 3-448 0,0 0 0 15,0 0 3168-15,0 0 544 0,0 0 96 0,0 0 32 16,0 0-3104-16,0 0-608 0,0 0-128 0,10-4 0 16,1 1 0-16,-1-2 0 0,2 1 0 0,2 2 0 0,2 2 0 0,1 0-240 15,1-3 48-15,3 1 0 16,1-2-784-16,0 0-160 0,-1 0-16 0,5-1-16 16,6-5-1040-16,-1 0-208 0,-1 0-32 0,0 0-16 15,1 4-1152-15,-2-4-224 0</inkml:trace>
  <inkml:trace contextRef="#ctx0" brushRef="#br0" timeOffset="8766.44">10953 6079 23039 0,'0'0'2048'0,"0"0"-1648"0,-6-10-400 0,6 10 0 16,0 0 2560-16,0 0 416 0,0 0 96 0,0 0 0 16,0 0-2352-16,0 0-464 0,0 0-112 0,0 0-16 15,0 0 176-15,12 7 16 0,0-1 16 0,-2 2 0 16,-3 1-80-16,-2 4 0 0,-2-1-16 0,0 4 0 15,3-1-240-15,0 2 128 0,-1 3-128 0,1-1 0 16,-2 2 0-16,-1 2 0 0,0-3 0 0,1 3 0 16,1-1 128-16,-1-1-128 0,-1-2 0 0,1-1 0 15,1-2-384-15,-1 0-192 0,1-2-16 0,-1 2-10000 16,0-3-2000-16</inkml:trace>
  <inkml:trace contextRef="#ctx0" brushRef="#br0" timeOffset="9008.58">10848 6287 35007 0,'0'0'1552'0,"0"0"320"0,0-9-1488 0,0 9-384 15,9-7 0-15,4 4 0 0,2-3 1536 0,3 4 256 16,2 0 32-16,-1 2 16 0,-1-2-1520 0,-1 2-320 0,0 2 0 0,3-2 0 15,1 2 0-15,2-1 0 0,2 0 0 0,0 2 0 16,-1-3-208-16,1 0 0 0,0 0 0 0,-2-3 0 31,-2 1-1456-31,0 0-304 0,-3-3-48 0,1 1-16 16,-4 0-912-16,1-2-192 0</inkml:trace>
  <inkml:trace contextRef="#ctx0" brushRef="#br0" timeOffset="9300.31">11714 6159 38527 0,'0'0'1712'0,"0"0"336"0,-4 12-1632 0,1 0-416 16,2 0 0-16,0 1 0 0,1-3 416 0,2 3 0 16,1 0 0-16,1 1 0 0,-1-3-144 0,-1 3-16 15,1 2-16-15,1-1 0 0,0-1-240 0,1 5 128 16,-1 6-128-16,0-3 0 16,-1-2-368-16,3-3-160 0,-2-1-48 0,0 0 0 15,-2 0-1536-15,-1-3-320 0,-1-1-64 0,0-12-12336 0</inkml:trace>
  <inkml:trace contextRef="#ctx0" brushRef="#br0" timeOffset="9518.04">11451 6338 35935 0,'-8'-12'3200'0,"8"12"-2560"0,0 0-512 0,0 0-128 15,0 0 1552-15,0 0 304 0,11-1 48 0,5 1 16 16,4-3-1504-16,4 1-288 0,4-2-128 0,2 0 0 16,1 0 192-16,2-3-64 0,-1-2-128 0,1 3 192 15,-1 1-320-15,-2-1-80 0,-2-1-16 0,-2-1 0 16,-1-1-2160-16,-1-2-432 0,-1 1-96 0</inkml:trace>
  <inkml:trace contextRef="#ctx0" brushRef="#br0" timeOffset="9841.9">12361 6136 16575 0,'-4'-14'1472'0,"4"14"-1168"0,-6-6-304 0,6 6 0 15,0 0 6448-15,0 0 1232 0,0 0 240 0,2 15 48 16,0-1-6464-16,2 3-1296 0,-1-4-208 0,1 4-128 16,0 1 128-16,1 0 0 0,0 1 0 0,2 5 0 15,-2 4-224-15,-1 6 32 0,0 10 16 0,0-6 0 31,-2-9-592-31,1-3-128 0,-3-3-32 0,0-2 0 16,0-1-1344-16,0-4-272 0,0 0-48 0,-2-9-7968 0,2-7-1584 0</inkml:trace>
  <inkml:trace contextRef="#ctx0" brushRef="#br0" timeOffset="10082.75">12239 6367 37775 0,'-10'-16'3360'0,"6"11"-2688"15,4 5-544-15,0 0-128 0,0 0 1872 0,0 0 352 16,14 5 64-16,2-1 16 0,1 0-2064 0,0 0-416 16,0-2-80-16,1-3 0 0,-1 0 256 0,1-1 0 15,2 0 0-15,1-2 0 16,0-4-736-16,3 2-96 0,4-2 0 0,-1 0-16 15,0-3-2288-15,2 1-448 0,13-7-80 0,-3-5-32 0</inkml:trace>
  <inkml:trace contextRef="#ctx0" brushRef="#br0" timeOffset="10561.34">13019 6007 32543 0,'0'0'1440'0,"0"0"288"0,0 0-1376 0,0 0-352 16,0 0 0-16,0 0 0 0,0 0 576 0,0 0 32 15,0 0 16-15,0 0 0 0,0 0 144 0,5 13 16 16,-1-3 16-16,0 3 0 0,0 3-176 0,0 1-48 16,0 1 0-16,-2 2 0 0,0-2-288 0,0 5-64 0,3 1-16 0,-1-1 0 15,-1-2-208-15,0 1 0 0,-1 4 0 0,1-2 0 16,-1 1 0-16,1-1-160 0,0-3 32 0,-2 1 0 31,0-3-704-31,-1-1-144 0,-1-2-32 0,0-2 0 16,-1 2-2528-16,1-5-512 0,-2 2-112 0,3-13 0 0</inkml:trace>
  <inkml:trace contextRef="#ctx0" brushRef="#br0" timeOffset="10789.01">12826 6269 47103 0,'8'6'2096'0,"-8"-6"416"0,0 0-2000 0,13-4-512 16,6 6 0-16,6 0 0 0,4 2 304 0,7-1-48 15,6-2 0-15,5-1 0 0,3 0-96 0,0-1-32 16,1 0 0-16,0-1 0 0,-1 1-128 0,-3 1-192 16,-4 1 32-16,-3-2-14128 15,-1-11-2832-15</inkml:trace>
  <inkml:trace contextRef="#ctx0" brushRef="#br0" timeOffset="17977.95">8911 9082 19343 0,'-25'-4'848'0,"11"3"192"0,-2 1-832 0,-1 5-208 16,0 2 0-16,4 1 0 0,1 2 3968 0,3 0 736 15,0 0 160-15,3-1 16 0,0 0-3936 0,1 0-800 16,-1 0-144-16,-1-1 0 0,1 0 0 0,1 0 0 16,-1-1 0-16,0 4 0 0,-1-1 0 0,-1 2 160 15,-1 2-160-15,-1-1 192 0,-2-2 96 0,-1 6 32 16,-1 1 0-16,-2 3 0 0,-2 0 80 0,-2 1 32 15,-2 0 0-15,-1 7 0 0,-2 6 32 0,-2 1 16 16,-5-2 0-16,-3 3 0 0,-1 2-112 0,-5 1-32 16,-3 2 0-16,-1 1 0 0,0 0-80 0,1 0 0 15,0-2-16-15,4 3 0 0,-2 4-80 0,-1-1-16 16,-1-3 0-16,-2 1 0 0,-3 0-16 0,-2 1-128 16,0 0 192-16,-4 1-64 0,-3-2 0 0,2-1-128 0,1 3 192 0,-1 3-64 15,-2 2-128-15,1-2 192 0,0-5-192 0,-2 2 192 16,-1 3-192-16,1-1 128 0,2-4-128 0,2-1 128 15,2-1-128-15,-1 0 0 0,0 1 0 0,-2 1 0 16,-2-1 128-16,3 0-128 0,5 3 128 0,0-1-128 16,2-2 0-16,4-2 0 0,4-3 0 0,1-1 0 15,3 0 0-15,-1-3 0 0,1-1 0 0,-1 0 0 16,1 0 0-16,2-2 0 0,3-2 0 0,-2-3 0 16,-2 0 0-16,4-3 0 0,2-1 0 0,1-1 0 15,2 0 0-15,2-1 0 0,0-3-128 0,3 0 128 16,2-1-320-16,-1-3 0 0,2-2 0 0,2-1 0 15,2-2-320-15,1 0-64 0,1 0-16 16,3-4 0-16,9-5-1472 0,0 0-304 0,0 0-48 0</inkml:trace>
  <inkml:trace contextRef="#ctx0" brushRef="#br0" timeOffset="18708.27">5718 9810 20271 0,'0'0'1792'0,"0"0"-1424"15,0 0-368-15,0 0 0 0,0 0 1232 0,0 0 176 16,-3-8 48-16,3 8 0 0,-3-8-624 0,3 8-128 16,0 0-32-16,-6-6 0 0,6 6-224 0,0 0-32 15,0 0-16-15,0 0 0 0,0 0-240 0,0 0-160 0,0 0 192 0,0 0-192 16,0 0 128-16,0 0-128 0,0 0 0 0,0 0 0 15,0 0 0-15,6 10 0 0,-4-1 0 16,-1 4 0-16,-2 2 0 0,-1 1 0 0,-4 4 160 0,-1 0-160 16,-4 0 608-16,-2 7 32 0,-4 4 16 0,-2 1 0 15,-2 1 368-15,0 3 80 0,1 4 16 0,-4-1 0 16,-5 2-368-16,3 1-80 0,2-3-16 0,2-1 0 16,1-3-384-16,4-1-80 0,3-6 0 0,1-2-16 15,1 0-176-15,2-7 0 0,2 0 0 0,3-4 128 16,2-1-688-16,3-14-144 0,0 0-16 0,0 0-16 15,0 0-2400-15,0 0-464 0</inkml:trace>
  <inkml:trace contextRef="#ctx0" brushRef="#br0" timeOffset="19036.68">5623 9771 20271 0,'-12'-13'896'0,"8"5"192"0,3-1-880 0,1 0-208 16,1-1 0-16,3 4 0 0,-4 6 3328 0,12-8 640 15,2 0 112-15,2 3 16 0,1 2-3008 0,1 2-624 16,0 1-112-16,-1 3-32 0,-1 2-112 0,-2 3-16 16,1 0-16-16,-1 3 0 0,-1 2 80 0,-1 3 32 15,-2-2 0-15,-2 5 0 0,0 0 144 0,-2 5 16 16,1 0 16-16,-2 5 0 0,0 1-160 0,-1 1-48 0,-1 2 0 0,-1 1 0 15,1 1 0-15,-2-1 0 0,-1 1 0 0,2-4 0 16,-1 1 64-16,0-2 0 0,1 0 0 0,0-3 0 16,1-1-320-16,-1-1 160 0,1 0-160 0,2-4 128 15,-2 1-128-15,-1-3 160 0,1 0-160 0,0-3 160 32,1 0-704-32,-2 0-144 0,-1-5-16 0,-1 1-16 0,0-12-2848 15,-2 11-560-15</inkml:trace>
  <inkml:trace contextRef="#ctx0" brushRef="#br0" timeOffset="19311.32">5529 10226 24879 0,'0'0'1088'0,"7"-11"256"0,-7 5-1088 0,5-1-256 15,7 2 0-15,-1 1 0 0,-11 4 2048 0,13-3 336 16,0 0 80-16,2 0 16 0,-1 2-1312 0,-1 1-256 16,-1-3-48-16,1 3-16 0,0 3-128 0,0-2-16 15,-3 0-16-15,1 1 0 0,-1 0-368 0,2-2-64 16,-2 0 0-16,2 1-16 0,1 2-240 0,0-3 0 16,2-3 0-16,-1 2 0 15,1-3-400-15,4 2-176 0,-1-5-48 0,2-1 0 16,0-1-2016-16,1-4-416 0,0-1-80 0</inkml:trace>
  <inkml:trace contextRef="#ctx0" brushRef="#br0" timeOffset="19632.49">6122 10090 25791 0,'0'0'2304'0,"0"0"-1856"16,0 0-448-16,0 0 0 0,0 0 1600 0,-9 1 240 15,9-1 32-15,0 0 16 0,0 0-1296 0,0 0-256 16,0 0-48-16,0 0-16 0,0 0-272 0,13-1 160 15,2-2-160-15,4 2 128 0,3 1-128 0,2-1 0 16,-1-3 0-16,1-1 0 0,-2-3-304 0,0 0 16 16,0-1 0-16,-1 1 0 15,-3-4-752-15,0 6-160 0,-1 5-16 0,-1-5-7728 16,-3 1-1536-16</inkml:trace>
  <inkml:trace contextRef="#ctx0" brushRef="#br0" timeOffset="19878.09">6157 10205 27647 0,'0'0'1216'0,"0"0"256"0,0 0-1168 0,0 0-304 0,0 0 0 0,12 0 0 16,0 0 1600-16,2-2 256 0,3 1 48 0,-1 1 16 15,0 3-2752-15,0-1-528 0,3 0-112 0</inkml:trace>
  <inkml:trace contextRef="#ctx0" brushRef="#br0" timeOffset="20579.07">6740 9793 9215 0,'0'0'816'0,"0"0"-656"0,-8-1-160 0,8 1 0 16,0 0 3344-16,0 0 640 0,-7 0 128 0,7 0 32 16,0 0-2608-16,0 0-528 0,0 0-112 0,0 0 0 15,0 0-640-15,0 0-112 0,0 0-16 0,0 0-128 0,0 0 0 16,0 0 0-16,0 0-160 0,0 0 160 0,0 0-160 0,0 0 160 16,0 0 0-16,0 0-144 0,0 13 144 0,-4-2 144 15,-3 2-16-15,1 2-128 0,0 0 688 0,-3 4 16 16,-4-1 16-16,0 3 0 0,0 1 48 0,0 0 0 15,-1 0 0-15,1 2 0 0,1-1-256 0,2-1-32 16,-1-1-16-16,2 1 0 0,1 0-176 0,3 1-32 16,0-1-16-16,1-1 0 0,3-2-96 0,2-1-16 15,0 1 0-15,2-4 0 0,-1 0-128 0,4-2 0 16,1-3 144-16,1 1-144 0,0-2 0 0,4-4 144 16,2 0-144-16,0-1 0 0,0-4 176 0,0-1-176 15,0-2 160-15,3 1-160 0,1-4 192 0,1 0-48 16,-1-2-16-16,1-1 0 0,1-3 0 0,-3-1-128 15,-3-4 192-15,1 1-64 0,0 0 48 0,0-1 0 0,-2 0 0 0,-3-4 0 16,-1 0-16-16,-2-1 0 0,-2-4 0 0,-1 1 0 16,-2 0-160-16,0-1 192 0,-4 3-192 15,0 2 192-15,-2 1-192 0,-1 1 192 0,-4-1-192 0,0-1 192 16,-1 3-192-16,-1 1 128 0,-4 1-128 0,0 2 128 16,-2 2-128-16,0 1 0 0,0-1 0 0,1 1 0 15,1 4-160-15,0 0-16 0,1 2 0 0,2 1 0 31,2 1-608-31,1 2-128 0,-1 1-32 0,10 0-10000 0,0 0-1984 0</inkml:trace>
  <inkml:trace contextRef="#ctx0" brushRef="#br0" timeOffset="21615.84">11218 9142 6447 0,'0'0'272'0,"0"0"80"0,-9-1-352 0,9 1 0 16,0 0 0-16,0 0 0 0,0 0 5328 0,0 0 1008 15,-7-3 192-15,7 3 32 0,0 0-4624 0,0 0-912 16,0 0-192-16,0 0-48 0,0 0-112 0,0 0-32 16,11 6 0-16,-2 0 0 0,1-1-128 0,0 2-16 0,-10-7-16 0,13 9 0 15,3 1 0-15,-3 1 0 0,0 2 0 0,1-3 0 16,2 3-112-16,-1 0-32 0,1 0 0 0,1 2 0 16,1 3 0-16,0 2 0 0,2-2 0 15,0 1 0-15,0 1 48 0,4-2 16 0,-1 3 0 0,2 2 0 16,0 2 0-16,1-1 0 0,0 0 0 0,0 3 0 15,1 0-112-15,0 0-32 0,-1 3 0 0,0 0 0 16,0 2-96-16,0-1-32 0,0 0 0 0,1 3 0 16,3-1-128-16,0 3 0 0,2 1 0 0,-1 3 128 15,-2 4-128-15,1-1 0 0,1-1 0 0,3-1 0 16,0-2 0-16,-3 0 160 0,-1-1-160 0,0-2 160 16,-1 3-160-16,-2-6 0 0,-1-2 0 0,1-1 0 0,1 0 208 15,2 1 16-15,0 3 0 0,2-2 0 0,4-3-32 16,-1 1-16-16,0 2 0 0,1 0 0 0,1 2-48 0,-1 3-128 15,0-3 192-15,-2 2-64 0,-4-5-128 0,-2 3 0 16,0-4 144-16,-1 3-144 0,-1 1 160 0,0 2-32 16,0 0-128-16,2 0 192 0,-1 1-192 0,0-1 0 15,1-2 0-15,-2 0 0 0,0-2 0 0,0 0 0 16,0-2 0-16,0-3 144 0,0 0-144 0,0-3 192 16,-2-5-192-16,-2 1 192 0,0 0-192 0,0-5 192 15,-2-2-192-15,-2 0 192 0,0-1-192 0,-1-2 128 16,-1-2-128-16,-2 0 128 0,2-1-128 0,-3-3 0 15,0-2 144-15,-1-1-144 0,-2-1 0 0,0 2-240 16,1-4 48-16,-11 2 0 16,12-2-1984-16,-1 1-384 0,0 1-64 0,1 0-10224 15,-1 0-2032-15</inkml:trace>
  <inkml:trace contextRef="#ctx0" brushRef="#br0" timeOffset="22936.94">13323 11407 6447 0,'0'0'576'0,"0"0"-576"0,0 0 0 0,0 0 0 15,0 0 2928-15,0 0 464 0,0 0 112 0,0 0 16 16,0 0-1664-16,0 0-320 0,0 0-64 0,6-7 0 15,-6 7-384-15,8-5-80 0,-8 5-16 0,0 0 0 0,0 0 0 0,0 0 0 16,0 0 0-16,0 0 0 0,0 0-208 0,0 0-32 16,0 0-16-16,0 0 0 0,0 0-352 0,9 7-64 15,-9-7 0-15,0 0-16 0,0 0-112 0,7 10 0 16,-7-10-16-16,0 0 0 0,7 7 272 0,1-1 48 16,-8-6 16-16,11 5 0 0,-11-5 192 0,13 5 32 15,-1-3 16-15,1 0 0 0,-2 2-176 0,2-1-48 16,-1 0 0-16,1 0 0 0,1 3-64 0,2-1-16 15,-2 1 0-15,1 4 0 0,0-3-80 0,1 5-32 16,-2 2 0-16,1 2 0 0,-1 0-144 0,2 2-16 16,-3 2-16-16,-2-1 0 0,-3-5-160 0,3 5 160 15,0-1-160-15,1 0 160 0,-1 2-160 0,0 1 128 16,2-4-128-16,2 2 128 0,-1-3 64 0,0-1 0 0,1-2 0 0,0 0 0 16,4 2 112-16,-2-1 16 0,1-3 16 15,0 0 0-15,0 1-16 0,1 0 0 0,-2-1 0 0,1 1 0 16,-1 0-144-16,0 1-48 0,-3 0 0 0,2 0 0 15,-2 1-128-15,-1 2 0 0,0 0 0 0,-1 2 128 16,0 0-128-16,-2-1 0 0,-2 3 0 0,0-2 0 16,-1 2 0-16,1-2 0 0,-1-4 0 0,-1-1 0 15,0-1 0-15,0-2 0 0,1 1 0 0,-7-11 0 16,4 10 0-16,-4-10-192 0,9 5 32 0,-9-5 16 16,9 6-256-16,-9-6-48 0,11 2-16 15,-1-4 0-15,-3-4-304 0,0-3-64 0,-3-4-16 16,0-1-12784-16,0-2-2544 0</inkml:trace>
  <inkml:trace contextRef="#ctx0" brushRef="#br0" timeOffset="23488.72">13344 9695 15663 0,'0'0'1392'0,"2"-9"-1120"0,1 0-272 0,-3 9 0 15,0 0 2736-15,5-7 480 0,-5 7 112 0,0 0 0 16,6-6-2112-16,-6 6-448 0,0 0-64 0,0 0-32 0,0 0-32 0,0 0-16 16,0 0 0-16,0 0 0 0,7 11-208 0,-4 3-32 15,-5-4-16-15,0 4 0 0,-2 3-208 0,0 1-32 16,-1 2-128-16,-2 1 192 0,-1 0-192 0,-1 4 128 16,0 1-128-16,-1 1 0 0,-3 2 352 0,-2 5-32 15,0-1 0-15,-1 4 0 0,-1-2 208 0,-1 0 48 16,0 1 0-16,1-1 0 0,5-1-256 0,-2-4-64 15,-2-3 0-15,5 0 0 0,5-4-256 0,2-4 0 16,0-3 0-16,1-3 0 16,3-1-1744-16,3-6-368 0,-3-6-64 0,0 0-12672 0</inkml:trace>
  <inkml:trace contextRef="#ctx0" brushRef="#br0" timeOffset="23756.18">13461 9672 17503 0,'0'0'1552'0,"0"0"-1232"0,0 0-320 0,0 0 0 15,0 0 4352-15,0 0 800 0,-5 7 160 0,-2 3 48 16,2 0-4320-16,1 0-848 0,0 1-192 0,0 2 0 16,0 4 160-16,2 1 48 0,-1 0 16 0,0 4 0 15,0 5-96-15,0 3-128 0,2-1 176 0,1 5-176 16,0 2 0-16,1 0 0 0,0 1 0 0,2 0 0 15,-1 0 128-15,0-2-128 0,-1-4 0 0,-1-1 0 16,-1-1 0-16,1-3 0 0,0-4 0 0,0-1 0 16,-3-3-496-16,2 2-144 0,1-3-48 0,-1-3 0 15,-2-1-1808-15,0-1-384 0,1-2-64 0</inkml:trace>
  <inkml:trace contextRef="#ctx0" brushRef="#br0" timeOffset="23984.27">13183 10185 39503 0,'0'0'1744'0,"0"0"368"0,0 0-1680 0,0 0-432 15,0 0 0-15,16 0 0 0,6 0 256 0,0 2-16 16,2 0-16-16,-1-2 0 0,3-2-224 0,-1 0 0 0,0 0-144 0,-1 2 144 15,0-3-352-15,1 2 32 0,-1-2 0 0,1 0 0 32,-1 0-2240-32,-1 0-448 0,1-1-96 0,-2 3-16 0</inkml:trace>
  <inkml:trace contextRef="#ctx0" brushRef="#br0" timeOffset="24286.96">13645 10111 24879 0,'0'0'2208'0,"0"0"-1760"15,0 0-448-15,0 0 0 0,0 0 2784 0,0 0 480 16,0 0 80-16,0 0 32 0,0 0-2672 0,13-4-512 16,1 0-192-16,4 1 0 0,3 2 0 0,0 1 0 15,-1 0 0-15,0 0 0 16,3 0-448-16,-3-1-160 0,0 1-32 0,0 0 0 16,-2 2-1920-16,-1 1-384 0,-3-3-64 0,-1-3-32 0</inkml:trace>
  <inkml:trace contextRef="#ctx0" brushRef="#br0" timeOffset="24622.67">13795 10312 29487 0,'0'0'2624'0,"0"0"-2112"16,0 0-512-16,11 0 0 0,2 2 2592 0,2 1 416 15,-1-2 64-15,2 2 32 0,1-1-2528 0,0 0-576 16,-2-1 0-16,1 0 0 0,-2 1 0 0,2-1-192 16,0-1 48-16,0 0 16 15,0 3-2416-15,0-1-464 0,-2-2-112 0</inkml:trace>
  <inkml:trace contextRef="#ctx0" brushRef="#br0" timeOffset="24904.36">14458 9732 48431 0,'0'0'2144'0,"0"0"448"0,0 0-2080 0,-5 10-512 0,1 3 0 0,1 5 0 16,2 4 0-16,0 6-352 0,1 3 48 0,0 8 16 16,0 7 16-16,-3 6 0 0,1 5 0 0,-1 5 0 15,0-2-480-15,1 2-80 0,-3-3-32 0,1-1 0 16,-1 1-1648-16,-2 1-336 0,-1 0-64 0,0-1-8160 16,-1-6-1648-16</inkml:trace>
  <inkml:trace contextRef="#ctx0" brushRef="#br0" timeOffset="29313">26254 10992 8287 0,'0'0'736'0,"-1"-10"-592"15,-3-3-144-15,0 1 0 0,2 0 2800 0,-2 2 528 16,0-1 96-16,-2 2 32 0,1 1-2640 0,-1 2-528 16,-2-2-96-16,-1 2-32 0,0 0 240 0,-2 3 48 15,-2-1 16-15,-4 1 0 0,-2 3-464 0,3 0 0 16,4 0 0-16,-2 0 0 0,-4 1 0 0,1 1 0 0,2-1 0 0,0 0 0 16,-3 1 128-16,-1 0 64 0,1-1 32 0,0-1 0 15,0 0 432-15,-2 0 96 0,-1 0 16 0,-2 4 0 16,-2-1-48-16,-2 2 0 0,-5 0 0 0,-2 2 0 15,-5 1-464-15,0 2-112 0,1 2-16 0,0 1 0 16,1-1 48-16,1 1 0 0,3 1 0 0,3 0 0 16,2-5 144-16,2 6 48 0,3 4 0 0,2-2 0 15,1 3-16-15,3-4 0 0,0-1 0 0,3 3 0 16,2 1-176-16,1-1-48 0,-1 1 0 0,0 5 0 16,2-1-128-16,1 3 0 0,-1 2 0 0,3-1 128 15,-1 2-128-15,1 1 0 0,2 3 0 0,1-2 0 16,3 1 0-16,2 1 0 0,2-2 0 0,2 1 0 15,3-6-144-15,2 1 144 0,1-1-192 0,2-1 192 16,0-4-160-16,2 0 160 0,4-6-128 0,0 2 128 0,1 0 0 16,2-4 0-16,4-2 0 0,4-1 176 0,4 0-48 0,4 0-128 15,2-4 192-15,4 1-64 0,3-1-128 0,2 1 128 16,-1-5-128-16,0 2 128 0,-1-4-128 0,0 0 0 16,-1 0-192-16,0-5 192 0,1 0-288 0,0-2 64 15,-1-1 16-15,-3-1 0 0,-4 0 208 0,-2-1 0 16,-6-2 0-16,-2-2 0 0,-5-3 0 0,-2-2 256 15,-2 0-48-15,-2-2-16 0,-3-2 160 0,-2-6 32 16,-2-1 0-16,-1-1 0 0,-5-2-176 0,-1-2-16 16,-3 1-16-16,-1 0 0 0,-1-2-176 0,-2-1 0 15,-2-5 0-15,0 2 0 0,-3-1-144 0,0-2-16 16,-1 0 0-16,-2 3 0 0,-2 5-16 0,-2 1 0 16,-4-1 0-16,0 6 0 0,-2 4-112 0,-2 4-32 15,-3 1 0-15,-4 5 0 16,-6 7-1728-16,-3 2-336 0,-21 2-80 0,0 1-16 0</inkml:trace>
  <inkml:trace contextRef="#ctx0" brushRef="#br0" timeOffset="30950.51">21339 11518 11967 0,'-18'-3'1072'0,"-2"4"-864"16,0-1-208-16,-4 0 0 0,1 2 3104 0,3-2 576 16,2 1 112-16,-2 2 32 0,1-1-2416 0,2 2-496 15,1 0-80-15,2 0-32 0,1 0-320 0,1 0-64 16,3 0-16-16,4 1 0 0,5-5-400 0,0 0 0 0,-4 8 0 0,4-8 0 15,1 11-288-15,4-3-96 0,-5-8 0 0,16 9-16 16,5-2 128-16,2-2 16 0,3-2 16 0,3 1 0 16,4-4 240-16,2 0 0 0,3 0 0 0,1 0 0 15,1-6 144-15,2 2 80 0,0 1 16 0,2-1 0 16,2 1-48-16,3 2 0 0,5-1 0 0,0 1 0 16,0-1 0-16,-2-1-16 0,-1 0 0 0,-3-1 0 15,-4 0 80-15,-2 1 32 0,-3-1 0 0,-1 1 0 16,-3-2-32-16,0 1-16 0,-1-1 0 0,-1 1 0 15,-3-3 80-15,-2 2 32 0,-1 1 0 0,-3-2 0 16,-3-4-80-16,-1 4-16 0,-5 1 0 0,-3 0 0 16,-3-1-128-16,0 1-128 0,1 0 144 0,-10 5-144 15,5-7 144-15,-5 7-144 0,4-10 128 0,-4 10-128 0,1-10 0 0,-1 10 0 16,-4-10-224-16,4 10 80 16,-4-10 144-16,0 0 0 0,-2-1 0 0,-1 2-128 0,-1 1 128 15,8 8 0-15,-7-8 0 0,0 1 0 0,0-4 0 0,7 11 0 16,-7-9 0-16,1 1 0 0,6 8 0 0,-6-9 0 15,-2 2 0-15,8 7 0 0,0 0 0 0,0 0-160 16,-6-9 160-16,6 9 0 0,0 0-192 0,0 0 192 16,0 0-192-16,0 0 192 0,0 0-160 0,0 0 160 15,0 0-128-15,0 0 128 0,0 0 0 0,0 0-160 16,0 0 160-16,10 0 0 0,0 0-128 0,0 3 128 16,-10-3 0-16,10 3 0 0,0 0 0 0,-10-3 0 15,0 0 0-15,10 3 0 0,-10-3 0 0,0 0 0 16,0 0 0-16,0 0 0 0,0 0 0 0,0 12 0 0,0-12 128 0,-3 13-128 15,2-1 224-15,-1-2 0 0,2-10 0 0,2 13 0 16,-1 0-224-16,4-1 0 0,4-2 0 0,2 2 0 16,-1-2 0-16,1 0 0 0,-1 0 128 0,2-1-128 15,1 3 0-15,-1 1 0 0,-1-1 0 0,0 1 0 16,-2 0 0-16,0 1-128 0,-1-4 128 0,-2 5 0 16,-2 3 0-16,-1-1 0 0,-2-3 0 0,-1 2 0 15,-1 0 0-15,-1 1 0 0,0-2 0 0,-2 2 0 16,-3 0 0-16,-2 0-128 0,-1-3 128 0,-6 2-10064 15,-3-2-1920-15</inkml:trace>
  <inkml:trace contextRef="#ctx0" brushRef="#br0" timeOffset="32929.43">5489 12682 25215 0,'0'0'1120'0,"0"0"224"0,0 0-1072 0,0 0-272 0,14-1 0 0,-2-1 0 15,-12 2 768-15,11-1 112 0,5 1 16 0,-4 0 0 16,-12 0 64-16,12 1 32 0,-1 1 0 0,0-1 0 16,-1 0-256-16,-10-1-48 0,8 12-16 0,0 1 0 15,1 0-112-15,-3 4-32 0,-2 1 0 0,-2 3 0 16,-2 1-80-16,0 3-32 0,1-2 0 0,-2 3 0 15,-2-1-96-15,0 1 0 0,0 0-16 0,-1 0 0 16,1-3-32-16,-1 1 0 0,0 4 0 0,0 0 0 16,0 0 0-16,0 1 0 0,1-3 0 0,0-2 0 15,0 1-272-15,1-3 128 0,-1-1-128 0,2 0 0 16,2 0 0-16,-1-3 0 0,-2-1 0 0,2-4 0 16,3 4-496-16,-3-4-144 0,-3-2-48 0,0-1 0 15,2-1-2432-15,1-9-480 0,-8 7-112 0</inkml:trace>
  <inkml:trace contextRef="#ctx0" brushRef="#br0" timeOffset="33271.98">5163 13049 32255 0,'-20'-6'1424'0,"10"3"304"0,1 2-1392 0,-1 0-336 0,3 1 0 0,7 0 0 16,0 0 2064-16,0 0 352 0,0 0 64 0,0 0 16 15,0 0-1712-15,14 8-336 0,4-1-64 0,2 0 0 16,1-3-64-16,3 0 0 0,4-2 0 0,0 0 0 15,4-2 48-15,-1-3 0 0,2 2 0 0,3-1 0 16,5 1-144-16,2 0-32 0,1-4 0 0,2 2 0 16,2-4-192-16,-4 2 128 0,-3-1-128 0,-4 1 0 15,-4 1 0-15,-2 0 0 0,1 1 0 0,-5 1 0 16,-2-1-1680 0,1 0-288-16,-1 5-48 0</inkml:trace>
  <inkml:trace contextRef="#ctx0" brushRef="#br0" timeOffset="37991.87">12574 13182 2751 0,'0'0'256'0,"0"0"-256"0,-7 3 0 0,-3-2 0 16,1-2 2288-16,0 0 400 0,9 1 96 0,0 0 16 15,-10 4-2096-15,10-4-400 0,-8-4-96 0,8 4-16 16,0 0 96-16,0 0 16 0,0 0 0 0,0 0 0 15,0 0 192-15,0 0 32 0,-5-5 16 0,5 5 0 16,0 0 736-16,0 0 128 0,0 0 48 0,0 0 0 16,0 0-112-16,0 0 0 0,11 0-16 0,1 0 0 15,0 0-528-15,2 0-96 0,3 2-32 0,3-2 0 16,1-2-352-16,1-5-64 0,1 4 0 0,3 0-16 16,0-7-16-16,0 3 0 0,1-3 0 0,-1 1 0 15,-2 2 32-15,0-3 0 0,-2 6 0 0,0 1 0 0,0-3-256 16,-1 5 176-16,0-2-176 0,1 3 160 0,0 3-160 0,1 0 0 15,-1 1 0-15,0-1 0 0,1 1 0 0,1-1 0 16,-2-3 0-16,0 1 0 0,0-1-272 0,-1 0 64 16,0 0 16-16,-1-2-9104 15,-1-4-1824-15</inkml:trace>
  <inkml:trace contextRef="#ctx0" brushRef="#br0" timeOffset="39650.05">13611 13107 16175 0,'0'0'704'0,"0"0"176"0,0 0-704 0,0 0-176 16,-9 6 0-16,9-6 0 0,-11 6 784 0,11-6 128 15,0 0 32-15,-9 4 0 0,9-4-544 0,0 0-96 16,0 0-32-16,0 0 0 0,0 0-64 0,0 0-16 16,0 0 0-16,0 0 0 0,0 0 64 0,12 3 0 15,-2 0 0-15,2 0 0 0,0 1 160 0,1-3 32 16,1 0 16-16,2 0 0 0,-1-1-80 0,4 0-32 15,2 2 0-15,3-4 0 0,0-1 144 0,1-3 16 16,1 2 16-16,0 1 0 0,-2-3 80 0,3 2 16 16,-1-1 0-16,0 3 0 0,-2-1-352 0,-1 2-64 15,-3-1-16-15,3 2 0 0,-1-1-192 0,0 1 0 16,-1 0 0-16,0 1-8880 0,0 2-1744 16</inkml:trace>
  <inkml:trace contextRef="#ctx0" brushRef="#br0" timeOffset="40101.18">14491 13102 4607 0,'0'0'400'0,"0"0"-400"16,0 0 0-16,0 0 0 0,0 0 3856 0,0 0 688 15,0 0 144-15,0 0 32 0,0 0-3472 0,0 0-688 16,12 2-144-16,1 0-32 0,0-4-112 0,0 1-16 16,1-3-16-16,2 1 0 0,-1 1 112 0,2 1 32 15,1 1 0-15,2-4 0 0,2 1-32 0,-1-1 0 0,0 1 0 0,2 3 0 16,3-3-192-16,-1 0-32 0,-3 0-128 0,4 1 192 15,1-1-192-15,-3 2 0 0,1-2 0 0,-3 1-160 32,-1-1-224-32,0 3-32 0,-1-3-16 0</inkml:trace>
  <inkml:trace contextRef="#ctx0" brushRef="#br0" timeOffset="41203.49">15608 12755 8287 0,'0'0'368'0,"0"0"80"0,0 0-448 0,-6-4 0 15,-2 0 0-15,8 4 0 0,0 0 3600 0,0 0 640 16,0 0 128-16,0 0 32 0,0 0-2912 0,0 0-576 15,0 0-112-15,0 0-32 0,0 0-288 0,0 0-64 16,0 0-16-16,1 10 0 0,-1-10-16 0,0 15-16 16,1-2 0-16,1 2 0 0,-1 4-176 0,0 2-16 15,1 2-16-15,-1 4 0 0,-1 0-160 0,0 0 160 16,0 2-160-16,1-1 160 0,-2 0 112 0,1 0 32 16,0 1 0-16,0 2 0 0,0 1-96 0,0-2-16 15,0-7 0-15,0-1 0 0,0-1-192 0,2-1 0 16,1-1 0-16,-2-3 0 15,1-4-320-15,0-2-144 0,2-1-48 0,-4-9-13360 0</inkml:trace>
  <inkml:trace contextRef="#ctx0" brushRef="#br0" timeOffset="41503.9">15478 13141 15663 0,'0'0'1392'0,"-11"-3"-1120"0,-2-3-272 0,2 3 0 16,1 3 4000-16,10 0 736 0,-11-3 160 0,11 3 32 15,0 0-3712-15,0 0-752 0,0 0-144 0,0 0-16 0,0 0 0 16,0 0 0-16,0 0 0 0,10-3 0 0,6-1-64 0,-6 1-16 16,-10 3 0-16,11-7 0 0,-1 2 48 0,3 1 16 15,0 0 0-15,1 1 0 0,2 0 80 0,0 0 16 16,-1 2 0-16,4-2 0 0,0 1-160 0,1 0-32 15,1-4 0-15,3 1 0 0,2 1-192 0,2-3 0 16,-1 1 0-16,1 1 0 16,-1-1-336-16,-1 2-112 0,0-3-32 0,0 1 0 15,0 3-2464-15,-1-1-512 0,-1-2-80 0,-4 2-32 0</inkml:trace>
  <inkml:trace contextRef="#ctx0" brushRef="#br0" timeOffset="41874.57">16415 12811 23039 0,'0'0'1024'16,"0"0"192"-16,-10-12-960 0,3 4-256 0,7 8 0 0,0 0 0 15,0 0 2544-15,0 0 464 0,0 0 80 0,0 0 32 0,0 0-2544 0,5 15-576 16,-1-2 0-16,3 1 0 0,3 0 0 0,1 2-144 16,-5 1 144-16,2 1-128 0,1 1 128 0,-1-1 0 15,-2 1 0-15,1 3-128 0,1-1 128 0,-3 3 0 16,-1 1 0-16,-1 1-128 0,-3-3 128 0,-2 5 0 15,1-4 128-15,-2 1-128 0,-1-1 0 0,1-2 144 16,-1-1-144-16,0-2 0 0,0-2 0 0,0-3 0 16,-1-1 0-16,1-1 0 15,-1-1-1648-15,1-2-384 0,0 0-80 0</inkml:trace>
  <inkml:trace contextRef="#ctx0" brushRef="#br0" timeOffset="42121.08">16186 13116 32015 0,'0'0'1408'0,"0"0"320"0,0 0-1392 0,0 0-336 0,4-7 0 0,2 2 0 16,2 0 640-16,2-1 48 0,2 0 16 0,1 2 0 15,1 2-560-15,5 2-144 0,2 0 0 0,1 0 0 16,0 0 0-16,3 2 144 0,1 1-144 0,2-3 0 15,1 0 160-15,0 0-160 0,-2-3 128 0,1 3-128 16,-2 0 0-16,-2 0 0 0,-1 0-224 0,-1 0 80 16,-1-1-1648-16,-2-2-320 0,-2 0-64 0,-1-1-10992 15</inkml:trace>
  <inkml:trace contextRef="#ctx0" brushRef="#br0" timeOffset="42420.55">16981 12830 16575 0,'0'0'1472'0,"0"0"-1168"15,0 0-304-15,0 0 0 0,0 0 4064 0,0 0 752 16,0 0 160-16,0 0 16 0,9 12-4048 0,0 0-816 15,0-3-128-15,-1 4 0 0,0 3 0 0,-2 2-128 16,1 0 128-16,-1 3 0 0,-2 0 0 0,-1 2 0 0,-2 4-128 0,-1-3 128 16,0 2 0-16,-1 3 0 0,-2-2 0 0,1 2 0 15,-1-3 0-15,1 2 0 0,-1-4 0 0,2 0 0 16,-1-3 0-16,1-2 0 0,1-2 0 0,0-3 0 16,1-2-240-16,1-1 16 0,-2-11 0 0,2 10-9760 15,-2-10-1968-15</inkml:trace>
  <inkml:trace contextRef="#ctx0" brushRef="#br0" timeOffset="42677.73">16857 13151 14735 0,'0'0'640'0,"0"0"160"0,0 0-640 0,0 0-160 16,0 0 0-16,0 0 0 0,0 0 5360 0,0 0 1040 15,0 0 192-15,12 0 64 0,2 0-5328 0,-1-1-1072 16,0-2-256-16,3 2 0 0,1 0 0 0,2-1 0 16,1 1 0-16,1-2 0 0,0 1 0 0,1 1 0 15,0 1 0-15,0-3 0 0,-1 0-128 0,0-1-144 16,-2 1-32-16,1 0 0 16,0 0-704-16,-1 2-144 0,-1-2-16 0,1-1-16 15,-1 1-384-15,1 1-80 0,0 0-16 0,0-1-11520 0</inkml:trace>
  <inkml:trace contextRef="#ctx0" brushRef="#br0" timeOffset="43058.64">17711 12741 10127 0,'0'0'896'16,"0"0"-704"-16,0 0-192 0,0 0 0 0,0 0 3968 0,0 0 752 15,3 10 144-15,-1 0 48 0,0 1-3840 0,0-1-768 16,-1 2-160-16,2 2-16 0,-2 2 256 0,1-3 48 15,-2 4 16-15,0-3 0 0,0 2 64 0,0 3 32 16,0-2 0-16,0 6 0 0,1-3-96 0,-1 4 0 16,0 2-16-16,1 0 0 0,2 1-48 0,-1 3 0 15,0 3 0-15,0-3 0 0,1 1-80 0,1-1-32 16,0-1 0-16,-2-3 0 0,1 0-128 0,0-2-16 16,-1-4-128-16,0-1 192 0,-4-2-192 0,2-3 0 15,2-2-144-15,0-2 144 16,-1-2-2384-16,-1-8-384 0</inkml:trace>
  <inkml:trace contextRef="#ctx0" brushRef="#br0" timeOffset="43352.66">17444 13108 34143 0,'0'0'1520'0,"0"0"304"0,0 0-1456 0,0 0-368 0,0 0 0 0,0 0 0 16,9-6 832-16,3 0 80 0,3 3 32 0,5-4 0 15,3-2-64-15,5 2-16 0,3 2 0 0,2-3 0 16,-1-2-304-16,2 2-64 0,1 2-16 0,3 0 0 0,0 2-336 0,2 2-144 15,5 1 128-15,0-3-128 16,1 1-336-16,2 4-160 0,0 5-16 0,-3-3-11808 16,-6-3-2352-16</inkml:trace>
  <inkml:trace contextRef="#ctx0" brushRef="#br1" timeOffset="60714.32">5489 14218 11055 0,'0'0'976'0,"0"0"-784"0,0 0-192 0,0 0 0 16,0 0 3152-16,0 0 592 0,0 0 112 0,0 0 32 15,0 0-1776-15,0 0-368 0,0 0-64 0,0 0-16 0,0 0-608 0,0 0-128 16,5 11-32-16,-1 4 0 0,-2 4-128 0,2-2-48 15,0-5 0-15,-1 1 0 0,-2 3-64 0,2-1-16 16,2 2 0-16,-2-4 0 0,-5-2-192 0,4 3-32 16,1 8-16-16,1 2 0 0,-5 0-32 0,0 1-16 15,-2 0 0-15,2 0 0 0,-2 2-96 0,-1 0 0 16,-1 3-16-16,0-2 0 0,1 1-240 0,-1-2 0 16,-3 0 0-16,3 1 0 0,1-1 0 0,0-3 0 15,-1-4 0-15,-1 0 0 0,1-2 0 0,0-1 0 16,1 0 0-16,-1-4 0 15,-3-2-400-15,2-5-32 0,6-6 0 0,-7 7 0 16,7-7-1808-16,-9 0-352 0,9 0-80 0</inkml:trace>
  <inkml:trace contextRef="#ctx0" brushRef="#br1" timeOffset="61097.44">5146 14624 21183 0,'0'0'1888'15,"0"0"-1504"-15,0 0-384 0,0 0 0 16,0 0 2448-16,0 0 432 0,0 0 64 0,0 0 32 0,0 0-1728 15,0 0-352-15,0 0-64 0,0 0 0 0,0 0 0 0,0 0 16 16,0 0 0-16,0 0 0 0,4-7 208 0,6 4 32 16,10 7 16-16,1 1 0 0,-3 0-192 0,1 1-32 15,1 0-16-15,-1 1 0 0,0-1-368 0,0 1-80 16,2-1-16-16,0-1 0 0,1 1-64 0,6-3-16 16,2 0 0-16,1 1 0 0,1-4-80 0,9 0-32 15,10-3 0-15,-3 1 0 0,-6-2-80 0,-5 0-128 16,-3-1 176-16,-1-1-176 0,-3 1 0 0,-3-1 0 15,-2-1 0-15,-3-2 0 16,-2-3-1296-16,-2 3-368 0,-2 5-80 0,-3 0-18128 0</inkml:trace>
  <inkml:trace contextRef="#ctx0" brushRef="#br1" timeOffset="67735">14619 14100 29951 0,'0'0'1328'0,"0"0"272"0,-6-6-1280 0,6 6-320 16,0 0 0-16,0 0 0 0,0 0 448 0,0 0 48 15,0 0 0-15,0 0 0 0,0 0-224 0,0 0-32 16,0 0-16-16,11 10 0 0,-2-1 96 0,-1 0 32 16,-8-9 0-16,10 15 0 0,-2-1 32 0,-1 4 0 15,-2 6 0-15,-1-3 0 0,-4 1 16 0,0 3 16 16,0 3 0-16,-2 4 0 0,0 0 112 0,-2 1 32 16,0-1 0-16,-1 1 0 0,-1 0-192 0,0-2-48 0,-2 1 0 15,2-2 0-15,2-2-176 0,-2 1-144 0,0-5 192 16,1 0-192-16,1-2 128 0,0-1-128 0,0-3 0 0,1-1 0 15,1-1 0-15,-1-3-224 0,2-3 16 0,1-10 0 32,0 0-1936-32,0 0-384 0,0 0-80 0,0 0-7536 0,0 0-1504 0</inkml:trace>
  <inkml:trace contextRef="#ctx0" brushRef="#br1" timeOffset="68085.95">14299 14531 24879 0,'0'0'2208'0,"0"0"-1760"16,0 0-448-16,0 0 0 0,0 0 3328 0,0 0 576 15,12 3 112-15,2-1 16 0,2 0-3200 0,2 1-656 16,2-2-176-16,-1 2 0 0,1 1 176 0,-1 0-32 16,1 0 0-16,1 0 0 0,0-2-144 0,2 1 0 15,2-2 0-15,2-1 0 0,5 0 0 0,0-1 0 16,2-2 0-16,4 1 0 0,1-1-144 0,0-1 144 16,-1 0 0-16,-2 1 0 0,-2 1 0 0,-2-1 0 15,-4-2 0-15,-2 2 0 0,-2-2-192 0,-2 1 64 0,-1 0 128 0,-2 0-208 31,0 1-2096-31,-2 0-432 0,-2-1-80 0</inkml:trace>
  <inkml:trace contextRef="#ctx0" brushRef="#br1" timeOffset="68866.42">12556 14391 1839 0,'0'0'160'0,"12"-3"-160"16,-12 3 0-16,10-4 0 0,-10 4 2464 0,0 0 464 15,0 0 80-15,0 0 32 0,0 0-928 0,0 0-176 16,11 0-32-16,-1 6-16 0,3 3-160 0,-6-4-48 15,-7-5 0-15,0 0 0 0,0 0-272 0,0 0-48 16,0 0-16-16,0 0 0 0,11 5-160 0,0 0-32 16,-11-5-16-16,13 7 0 0,0 1-240 0,1 2-64 15,2 1 0-15,0 0 0 0,-1-1-64 0,2 0-32 16,-1 2 0-16,-1 1 0 0,1 0-208 0,-2 2-32 16,1-2-16-16,-2 2 0 0,0 0-288 0,-1-2-64 15,-1 2-128-15,1 2 192 0,-3 0-192 0,0-2 0 0,-2 0 0 0,-1-1 0 16,-2-1 0-16,0 0 0 0,0 0 0 15,-1-2 0-15,-3-11-144 0,2 10-80 0,-2-10-16 0,3 12 0 32,-3-12-320-32,1 11-64 0,-1-11-16 0,0 0 0 15,0 0-1952-15,0 0-400 0,0 0-80 0</inkml:trace>
  <inkml:trace contextRef="#ctx0" brushRef="#br1" timeOffset="69179.66">13169 14252 37887 0,'0'0'1680'0,"-9"0"352"0,0 1-1632 0,9-1-400 16,-11 6 0-16,1 2 0 0,1 5 128 0,1 0-128 15,3 0 128-15,1 2-128 16,0 3-304-16,1 0-144 0,1 3-16 0,0 4-16 0,1 3 160 0,0-1 48 15,-2 0 0-15,2 4 0 0,2 0 272 0,-1 2-160 16,-1 1 160-16,-2 2-128 0,-1 4 128 0,-1-3 128 16,-2 0-128-16,-3 1 176 0,-3 1 80 0,0 0 0 15,0 1 16-15,-1-2 0 0,-1-3-112 0,2-2-32 16,0-2 0-16,1-2 0 0,1-2-128 0,0-2 128 16,1-3-128-16,2 0 128 15,0-3-576-15,0-4-128 0,2 0-32 0,1-5-10048 16,5-10-2016-16</inkml:trace>
  <inkml:trace contextRef="#ctx0" brushRef="#br1" timeOffset="69785.25">12556 14094 11967 0,'-12'2'1072'0,"3"0"-864"16,-1-4-208-16,-2 2 0 0,0-1 4448 0,3 1 848 15,9 0 160-15,0 0 48 0,-9 3-4240 0,9-3-848 16,0 0-160-16,0 0-48 0,0 0 32 0,0 0 0 16,11-7 0-16,2 1 0 0,1-2-64 0,2-1-16 15,-1-3 0-15,3 2 0 0,1-1-160 0,-1-1 160 16,0-2-160-16,0 2 160 0,2-1-160 0,-3 2 128 16,-3-1-128-16,-1 0 128 0,0 0-128 0,-2-1 0 15,-3 0 0-15,-1-4 0 0,-1 4 304 0,-1 0 80 16,0 0 0-16,0 3 16 0,1-2 96 0,-1 4 16 0,-1-2 0 15,0 2 0-15,-2 3-256 0,2-4-64 0,-1 2 0 0,-3 7 0 16,0 0-192-16,6-5 176 0,-1 0-176 0,-5 5 160 16,0 0-160-16,0 0 0 0,0 0 0 0,0 0 0 15,0 0 0-15,0 0 0 0,0 0 0 0,11 5 0 16,-11-5 0-16,0 0 0 0,8 10 0 0,-8-10 0 16,7 11 0-16,0-2 0 0,-7-9 0 0,5 10 0 15,-5-10 256-15,5 11-48 0,-5-11 0 0,7 13 0 16,-1-2 16-16,1 1 0 0,-2-3 0 0,0 3 0 15,1 4-96-15,0-3-128 0,1-3 176 0,-2 3-176 16,1-2 240-16,-2 0-64 0,0 1-16 0,1 0 0 16,1-2-160-16,-1-1 160 0,0-1-160 0,-5-8 160 15,5 13-160-15,1-6 0 0,-6-7 0 0,0 0 128 16,7 4-448-16,-7-4-112 0,12-3-16 0,-1 2 0 16,-11 1-2304-16,10-7-448 0</inkml:trace>
  <inkml:trace contextRef="#ctx0" brushRef="#br1" timeOffset="70232.73">13490 14311 32767 0,'0'0'1456'0,"0"0"288"0,0 0-1392 0,0 0-352 0,0 0 0 0,0 0 0 15,0 0 464-15,0 0 32 0,0 0 0 0,0 0 0 16,0 0-352-16,11 4-144 0,1-2 128 0,1-2-128 16,0 0 128-16,1 0-128 0,1 0 128 0,-1 1-128 0,0-1 0 0,1 1 0 15,0 2 0-15,0 0 0 16,-1-2-368-16,-1 0-48 0,-1 0-16 0,2-1 0 15,1 2-288-15,0-2-64 0,-2-2-16 0,-1 1 0 16,-3 0-96-16,0 0-32 0,-9 1 0 0,13-3 0 16,0 4-1920-16,0-3-384 0,-1-4-80 0</inkml:trace>
  <inkml:trace contextRef="#ctx0" brushRef="#br1" timeOffset="70617.89">13474 14544 13823 0,'0'0'1216'0,"0"0"-960"0,0 0-256 0,0 0 0 16,8-6 4624-16,1 2 880 0,1 1 192 0,1 0 16 0,-1 2-4320 0,4 1-880 15,1-2-160-15,0 1-32 0,0 0-128 0,0 1 0 16,4 0-16-16,-1 0 0 0,-1-2-176 0,1 2 0 15,0 0 0-15,2 2 0 16,0-2-560-16,-2 2-32 0,-4-2-16 0,2 2 0 16,-1-1-1648-16,0 0-336 0,-2-1-64 0,1-1-16 0</inkml:trace>
  <inkml:trace contextRef="#ctx0" brushRef="#br1" timeOffset="71870.25">3394 14288 11967 0,'0'0'1072'0,"0"0"-864"16,0 0-208-16,0 0 0 0,-4 12 2896 0,4-12 544 16,9 5 96-16,0 0 32 0,-1 2-2448 0,-8-7-480 15,0 0-112-15,11 6-16 0,1 5 64 0,0 0 0 16,-2 0 0-16,2 2 0 0,2 2 0 0,1 4 0 16,-2-1 0-16,1 3 0 0,3 0-32 0,-1 0 0 15,-2-1 0-15,0 3 0 0,-1-3-144 0,2 4-16 16,-5-5-16-16,1 2 0 0,-2-1-96 0,0 1-16 15,-1-2 0-15,-2 1 0 0,-1-2-256 0,-1-1 160 16,0 0-160-16,0-3 128 0,0 2-128 0,1-2-192 16,-1-2 32-16,0-1 16 15,0-2-2352-15,-4-9-480 0</inkml:trace>
  <inkml:trace contextRef="#ctx0" brushRef="#br1" timeOffset="72137.42">3880 14352 34559 0,'-11'-9'1536'0,"11"9"304"0,0 0-1472 0,-9-2-368 0,0 1 0 0,9 1 0 16,-8 9 432-16,1 0 16 0,0 1 0 0,0 1 0 16,1 2-448-16,1 4 0 0,1 3-144 0,-1 2 144 15,-2 3-208-15,2 1 64 0,1 3 16 0,-1-1 0 16,-2 1 128-16,1 3-160 0,2 2 160 0,-3 5-160 15,1 1 160-15,-2 0 0 0,0 0 160 0,2 1-160 0,0-2 192 0,-1 0-48 16,-3-6-16-16,4-1 0 16,1-3-128-16,0-3 0 0,-2-3 0 0,2 0 0 15,0-4-1648-15,1-4-256 0,0-5-48 0,4-10-11952 16</inkml:trace>
  <inkml:trace contextRef="#ctx0" brushRef="#br1" timeOffset="72683.36">3455 14004 11967 0,'0'0'1072'0,"-11"-3"-864"0,2 2-208 0,9 1 0 16,0 0 5344-16,0 0 1024 0,0 0 208 0,0 0 32 15,0 0-5152-15,0 0-1040 0,9-7-208 0,2 2-32 16,-1-3 0-16,2 3 0 0,0-1 0 0,1 0 0 16,0 1-176-16,-1 1 0 0,-2-2 0 0,2-1 128 15,1 1-128-15,-2-1 0 0,-1-2 0 0,0 1 0 16,2-2 128-16,-2 1-128 0,-2-2 0 0,0 1 128 15,0-1 64-15,-2 1 0 0,-1-2 0 0,2-1 0 0,-2 0 320 0,-1 3 64 16,1-3 0-16,-1 1 16 0,-1 3-224 0,1 1-48 16,-4 8-16-16,4-10 0 0,-2-2-160 0,1 5-16 15,-3 7-128-15,0 0 192 0,0 0-192 0,0 0 0 16,0 0 0-16,0 0 0 0,0 0 0 0,0 0 0 16,0 0 0-16,9 7 0 0,-9-7 0 0,0 0 0 15,0 0 0-15,0 0 0 0,8 9 0 0,-8-9 0 16,6 12 0-16,1-3 0 0,-3 1 0 0,1 1 0 15,-5-11 0-15,6 13 0 0,0-2 0 0,-1 1 0 16,0 1 0-16,-1-2 0 0,0 0 128 0,0 0 0 16,2-1-128-16,0-1 192 0,-3 1-192 0,-3-10 176 15,6 11-176-15,-1-2 160 0,-1 1-160 0,-4-10 0 0,4 7 144 0,-4-7-144 16,8 8 0-16,-3-1-288 16,-5-7 48-16,5 9 16 15,-5-9-1744-15,6 8-336 0,-6-8-80 0,7 7-8560 0,-2 1-1696 0</inkml:trace>
  <inkml:trace contextRef="#ctx0" brushRef="#br1" timeOffset="73050.12">4223 14541 23951 0,'0'0'1056'0,"0"0"224"0,0 0-1024 0,0 0-256 16,0 0 0-16,0 0 0 0,0 0 3072 0,6-9 576 15,2 0 96-15,3 1 32 0,2 1-2880 0,1 1-576 16,2-2-128-16,3 0 0 0,2-1-192 0,2 3 128 16,0 0-128-16,-1 2 128 0,1-1-128 0,1 4 0 15,-2-2 0-15,0 6 0 0,0-2-288 0,-1 4-32 16,-1-2-16-16,-3 2 0 16,-4 0-448-16,0 1-96 0,1-2-16 0,-4-1 0 15,0 3-384-15,-10-6-64 0,0 0-32 0,0 0-7840 0,10 2-1584 0</inkml:trace>
  <inkml:trace contextRef="#ctx0" brushRef="#br1" timeOffset="73325.53">4188 14781 36223 0,'0'0'1600'0,"0"0"336"0,1-11-1552 0,4 4-384 16,4 0 0-16,4 1 0 0,3-4 320 0,2 1 0 16,3 0-16-16,2 1 0 0,4 2-48 0,0-1-16 15,-1 2 0-15,7 0 0 0,0 1-240 0,1 1 0 16,-2 2 0-16,-2 0 0 15,-2-2-1664-15,0 2-208 0,-4 1-48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9T19:54:31.10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4495 6580 16575 0,'0'0'736'0,"0"0"160"0,0 0-720 0,0 0-176 0,0 0 0 0,11-2 0 16,6-2 1520-16,-3 1 272 0,-4 1 48 0,1 0 16 15,-1 1-1248-15,1-2-240 0,-1 1-48 0,2-1-16 16,0 1-48-16,3-1-16 0,0-1 0 0,0 2 0 16,2 2-240-16,1 0 0 0,1-3 0 0,-1 2 0 15,-1-1 0-15,1 2 0 0,0 0 0 0,1 0-160 0,-2-1 160 0,3 1 0 16,3-4 0-16,-1 2 0 0,-1 2 0 0,2-6 0 15,4 0 0-15,7-1 0 0,4 2 384 0,-1 0 48 16,-5-2 16-16,3 2 0 0,-1 1-16 0,-1 2 0 16,-2 0 0-16,-1 1 0 0,-1 0 16 0,0-1 0 15,-3 1 0-15,1 1 0 0,0-1-256 0,2-1-32 16,1 0-16-16,-1 1 0 0,-2-5-16 0,7 5-128 16,6-2 192-16,-4 2-64 0,-6 0-128 0,-2 1 192 15,0 0-192-15,-4 1 192 0,-1 0-192 0,-4 2 0 16,-2-3 0-16,0 1 128 0,-1 1-128 0,-2-2 0 15,-1-2 0-15,0 1 128 0,0-3-128 0,-1 2 160 16,-2-2-160-16,1-2 160 0,-1 1 144 0,-2 0 16 16,0 1 16-16,-2-2 0 0,-6 6 64 0,8-14 16 0,-1-5 0 15,-3 5 0-15,-2 3 0 0,0 5 0 0,-2 6 0 16,0 0 0-16,-4-7-80 0,4 7-16 0,-6-5 0 0,1 1 0 16,-1-3-160-16,-1 1-32 0,-1 1-128 0,0 1 192 15,1 0-192-15,-2-1 0 0,-1-1 128 0,0 3-128 16,0 0 0-16,-2-1 128 0,-1-1-128 0,0 0 0 15,1-1 0-15,0 3 128 0,-1-3-128 0,0 2 0 16,1 0 0-16,1 1 0 0,-1 0 0 0,2-2 0 16,-1-2 0-16,3 2 0 0,8 5 0 0,-9-7 0 15,9 7 0-15,0 0 144 0,0 0-144 0,0 0 128 16,0 0-128-16,0 0 0 0,0 0 0 0,0 0 0 16,0 0 0-16,0 0-144 0,12 8 144 0,1 1 0 15,1-2-176-15,2-1 176 0,1-3-160 0,0 2 160 0,1 1 0 16,-1 0 0-16,-1 2-128 0,-1-2 128 15,1 0 0-15,0 0 0 0,-2 1 0 0,-1 0 0 0,0 0 0 0,0-1 0 16,1 1 0-16,-1 5 0 0,2 6 0 16,-1-5 0-16,0-6 0 0,2-1 0 0,-2-2 0 0,1 2 0 15,-1-3 0-15,0 2 0 0,-3 1 0 0,2-3 0 16,3 3 0-16,-2 3 0 0,-4 0 0 0,-2 0 0 16,-1-2 0-16,-2-1 0 0,-2 4 144 0,-2 1-144 15,-1-11 0-15,-1 12 144 0,-2-1-144 0,-1 0 192 16,-1-2-192-16,-4 1 192 0,-6-1 0 0,1 2 16 15,0-1 0-15,-2 1 0 0,-1-1-48 0,0 1-16 16,0-1 0-16,-1-1 0 0,-2 2-144 0,2-1 192 16,0 0-192-16,0 1 192 15,-2-1-1392-15,0 2-272 0,0 1-48 0,-3-1-14544 0</inkml:trace>
  <inkml:trace contextRef="#ctx0" brushRef="#br0" timeOffset="26498.96">22618 10747 4479 0,'0'0'192'0,"0"0"64"0,0 0-256 0,0 0 0 16,0 0 0-16,11 5 0 0,-11-5 192 0,10 3 0 15,2 0 0-15,-12-3 0 0,0 0-192 0,10 3 0 16,-10-3 0-16,12 4 0 0,-12-4 0 0,10 4 0 16,-10-4 128-16,0 0-128 0,11 2 592 0,-11-2 80 15,0 0 16-15,10 1 0 0,-10-1 624 0,0 0 128 16,0 0 32-16,0 0 0 0,0 0-416 0,0 0-80 15,0 0-16-15,0 0 864 0,0 0-992 16,0 0 0-16,-10 4 0 0,-3-2-704 0,0-2-128 0,0 2 0 0,-3 0-128 16,-1 0 128-16,-1-2-128 15,-3-2 128-15,0 2-128 0,-2-2 320 0,-3 0 64 0,-3 0 0 0,-2-1 16 16,-3 1 64-16,-8 0 16 0,-8 0 0 0,4 4 0 16,3 0-32-16,2 3-16 0,3-3 0 0,2 2 0 15,-1 0-304-15,3 1 0 0,0-1 128 0,-1 0-128 16,-3-1 0-16,-6 1-256 0,-7-2 64 0,4 2 0 15,4 0 192-15,4-1-144 0,4 1 144 0,2 1-128 16,1 0 128-16,2 0 0 0,2-1 0 0,2 0 0 16,0 0 0-16,2-1 0 0,0-1 0 0,1 0 0 15,0-1 0-15,3 0 0 0,0-1 0 0,2 0 0 16,0 0 0-16,1 0 0 0,0 3 128 0,-4-3-128 16,-5 1 128-16,5 0-128 0,7 1 128 0,-1-1-128 0,0 2 304 15,1-2-16-15,4 2 0 0,1-1 0 0,0 1-288 0,9-3-304 16,-9 1 64-16,9-1 16 0,-11 3 416 0,11-3 64 15,0 0 32-15,-8 0 0 0,8 0-32 0,-7 0 0 16,7 0 0-16,0 0 0 0,0 0 0 0,0 0-16 16,0 0 0-16,0 0 0 0,0 0-80 0,0 0-16 15,0 0 0-15,0 0 0 0,-3-7-16 0,3 7-128 16,0 0 192-16,0 0-64 0,-5-6-128 0,5 6 0 16,0 0 0-16,0 0 128 0,0 0-128 0,0 0 192 15,0 0-192-15,-7-6 192 0,7 6-48 0,-9-2 0 16,9 2 0-16,0 0 0 0,-9 0 32 0,9 0 0 15,-10 2 0-15,10-2 0 0,-10 6-48 0,4-1 0 16,-2 1 0-16,8-6 0 0,-6 13-128 0,0 3 0 16,1-2 0-16,1 6 128 0,0 1-128 0,0 4 0 0,1 6 0 0,-1 13 0 15,-2 16-144-15,2-4 144 0,1-7 0 0,-1-3 0 16,0-3 0-16,0-3 0 0,1 0 0 0,1-4 0 16,-1 1-128-16,2-2 128 0,-1-2 0 0,0 9 0 15,2 14 0-15,-1-9 0 0,-2-8 0 0,2-3 0 16,-1-5 0-16,1 1 0 0,-2-5 0 0,2-1 0 15,0-4 0-15,1-1-128 0,0-3 128 0,1 1 0 16,0-4 128-16,2 0 64 0,0-2 32 0,-1 0 0 16,-2-13-80-16,4 14-16 0,-1 2 0 0,-1-5 0 15,0 1-128-15,0 1 128 0,1-4-128 0,-3-9 128 16,0 0-128-16,1 15 0 0,-1-15-160 0,0 0 160 16,0 0 0-16,0 0 288 0,3 10-32 0,-3-10-16 15,0 0-48-15,0 0-16 0,0 0 0 0,0 0 0 16,0 0-48-16,0 0 0 0,0 0 0 0,5-8 0 0,0-1 0 0,0 1 0 15,1 1 0-15,0-1 0 0,1 1-128 16,0-1 128-16,1 3-128 0,1 1 128 0,2-1-128 0,2 4 0 16,3-3 0-16,0 4 0 0,3 1 0 0,2 2 0 15,2-1-160-15,10 1 160 0,7-2-144 0,0 2 144 16,-3-2-128-16,-2 2 128 0,0-2 0 0,1-1 0 16,0 0 0-16,3-1 0 0,2-1 256 0,3 1 128 15,3 0 16-15,10 0 16 0,11-3-640 0,-5 1-128 16,-9 2-32-16,-4-2 0 0,-4 2 384 0,-3 2 0 15,-2 2-144-15,0 1 144 0,-3-2 0 0,1 2 0 16,1 3 0-16,6 2 0 0,5 1-128 0,-5-1 128 16,-6 6 0-16,-4 3 0 15,-3 13-1776-15,-3-6-240 0,9 4-48 0,-8-10-16 0</inkml:trace>
  <inkml:trace contextRef="#ctx0" brushRef="#br0" timeOffset="29321.1">3516 11459 8927 0,'0'0'384'0,"0"0"96"0,-10 0-480 0,-5 0 0 16,-6 0 0-16,3 4 0 0,4 1 144 0,1 2-144 15,0 3 128-15,-2-1-128 0,-3 0 0 0,0 3 0 16,2 1-144-16,-2 3 144 0,-3 1-128 0,2 10 128 16,-2 11 0-16,-1-2 0 0,-3-2-144 0,-1-2 144 15,-3-2 0-15,-1 2-144 0,-1 1 144 0,-3 2 0 16,-3 1 0-16,-7 5-128 0,-7 1 128 0,2 12 0 16,0 11 0-16,6 2-128 0,4-6 128 0,5-3 0 0,2 0 0 15,1 0-128-15,1 0-192 0,4 11-48 0,1 16 0 0,3-4 0 16,1-4 368-16,4-4 0 0,-1 0 0 15,1 9 0-15,0 11-352 0,2-2 0 0,4-4 0 0,-5 1 0 16,-6-2 1248-16,5 9 256 0,8 12 64 0,3-3 0 16,5-4-1088-16,6 1-128 0,6-6-208 0,2 7 48 15,1 5-192-15,4-10-32 0,5-9-16 0,3-9 0 16,1-6 400-16,4 3 0 0,6 7 0 0,3-8 0 16,1-13-128-16,8-6 128 0,7-5-128 0,12 0 128 15,9-5 0-15,1-1 0 0,-2 2 0 0,1 7 0 16,0 7 0-16,13-4 0 0,13-6 0 0,-8-3 0 15,-10-7 0-15,-1-4 0 0,4-3 0 0,13-5 0 16,15-3 0-16,-5-6 0 0,-7-6 192 0,15-4-64 16,15-2 32-16,-8-8 16 0,-13-4 0 0,12-5 0 0,15-5 976 0,-9-2 192 15,-12-5 32-15,10-5 16 0,13-5-624 0,-10 0-112 16,-14-4-16-16,6-14-16 0,7-13-448 0,-8 2-176 16,-8 4 128-16,-4 2-128 0,-5-1-192 0,6 5-128 15,8-4-32-15,-11-11 0 0,-12-15 16 0,3 4 0 16,6 4 0-16,-9 3 0 0,-11 2 336 0,-9-1 0 15,-9-1 0-15,-5-13 0 0,-5-16-192 0,-4 7 192 16,-5 9-192-16,1 3 192 0,1-2 0 0,-8-8 0 16,-11-10 0-16,-4 4 192 0,-6 10 400 0,-6 2 96 15,-6 0 16-15,-3-5 0 0,-5-10 64 0,-1 7 0 16,-2 10 16-16,-4 1 0 0,-4 4-224 0,-2-9-48 16,-3-9-16-16,-9 10 0 0,-13 10-304 0,1 6-48 15,1 3-16-15,-2 3 0 0,-3 0 208 0,-3-7 48 0,-1-10 0 0,-3 6 0 16,-3 13-544-16,-12 4-96 0,-13 0-32 0,-1 6 0 15,-3 4 16-15,-1-7 0 0,1-8 0 0,-4 6 0 16,-3 7-96-16,-9 3-16 0,-11 6 0 16,3 4 0-1,7 2-48-15,-11 3-16 0,-11 3 0 0,4 2 0 16,7 4-448-16,-5-2-112 0,-6-2-16 0,1 3 0 0,2 3 848 0,8-1 176 0,5-3 0 0,-8 3 0 16,-13 4 256-16,9-5 16 0,9-12 0 0,-8 6 0 15,-8 11-64-15,2 0-16 0,6 4 0 0,1 7 0 16,2 5-192-16,-9 4 0 0,-8 0 0 0,7 13-160 15</inkml:trace>
  <inkml:trace contextRef="#ctx0" brushRef="#br0" timeOffset="32847.85">12902 12106 21183 0,'0'-19'944'0,"1"10"192"15,1-4-912-15,1 1-224 0,-2 1 0 0,1-2 0 0,-2 2 672 0,0 1 96 16,0 1 0-16,-2-2 16 15,2 11 16-15,-2-10 0 0,-1 1 0 0,3 9 0 0,-5-11-496 0,5 11-112 16,0 0 0-16,-10-5-16 0,0 1-176 0,0 0 0 16,0 4 0-16,-1 4 0 0,-1-1 0 0,-1 2-144 15,-4 4 144-15,-1 3-208 0,-3 2 64 0,-2 3 16 16,-5 3 0-16,-8 1 0 0,-8 7-48 0,-2 11 0 16,0 12 0-16,3-1 0 0,2-7 0 0,0 1 0 15,-1-2 0-15,2-2 0 0,0 1 176 0,-1 0 0 16,1 2-144-16,-8 12 144 0,-7 10 0 0,4 0 0 15,7-3-144-15,2-1 144 0,3-1 0 0,4 0 272 16,2-1-48-16,2 15-16 0,-1 15-208 0,2-6 0 16,2-6 0-16,2-1 0 0,1-2 0 0,0 8 0 15,0 8 0-15,-2-4 0 0,-4-5-272 0,6-4 0 0,7-2 0 0,5 0 0 16,5 0 128-16,1 7 144 0,1 7-208 0,3-5 80 16,3-9 128-16,3-1 0 0,2-1 0 0,12 8-128 15,10 9 128-15,2-9-128 0,0-9 128 0,2-7-128 16,2-5 128-16,2-1 0 0,4-7 0 0,5 12-128 15,6 5 128-15,14-7 0 0,14-8 0 0,3-7 0 16,-2-3 0-16,2-4 0 0,0-2 0 0,14-1 0 16,15-5 0-16,-2 2 176 0,-5-4-48 0,4 4 0 15,4 1-128-15,7 6 0 0,6 3 0 0,-3-7 0 16,-5-13 0-16,11-5 128 0,11-5-128 0,-1-6 128 16,-4-6 0-16,8-2 0 0,6-4 0 0,-5-2 0 15,-5-6 448-15,2 0 96 0,6 1 16 0,2-14 0 0,-1-13-432 0,-5 0-96 16,-8 6-16-16,5 2 0 0,6-3-16 0,-9 5-128 15,-8-4 192-15,-5 0-64 0,-2-2 80 0,4-3 16 16,3 1 0-16,-9-15 0 0,-8-12 192 0,5 3 32 16,7 4 16-16,-12 4 0 0,-13 0-16 0,-1 1 0 15,-3-4 0-15,4-1 0 0,2-1-128 0,-9-11-48 16,-10-17 0-16,-6 9 0 0,-2 8-80 0,4 4 0 16,8 1-16-16,-10-8 0 0,-10-12 80 0,-5 5 32 15,-6 5 0-15,-2 5 0 0,-7 3-96 0,-2 1 0 16,-3-5-16-16,-1-6 0 0,-1-10-176 0,3 3 128 15,3 4-128-15,-7 4 128 0,-8 5-128 0,-5-5 160 16,-4-12-160-16,-4 5 160 0,-3 3-160 0,-4 8 0 16,-6 7 144-16,-3-1-144 0,-3 2 0 0,-2-8 144 15,-6-6-144-15,-2 1 0 0,-3 9 192 0,-11 3-192 0,-11 4 192 16,-1 3-192-16,1 4 192 0,-1-1-192 0,1-1 192 0,-2-7-192 16,-5-13 0-16,-2 7 0 0,-3 10 0 0,-13 5 0 15,-13 2 0-15,3 3 0 0,5 2-176 0,2 0 176 16,3 1-144-16,-1-7 144 0,-4-9 0 0,-8 8-144 15,-9 9 144-15,3 4 0 0,2 6-144 0,3 5 144 16,-2 3 0-16,-12 4 0 0,-15 1 0 0,5 5 0 16,7 3-176-16,-11 0-64 0,-10 2-16 0,0 3 0 15,1 6-192 1,1 1-64-16,0 0 0 0,-12 5 0 0,-11 4 16 0,4 2 0 0,6-2 0 16,-8 5 0-16,-10 3-80 15,-2 3 0-15,-2-2-16 0,6 3 0 0,3 1 224 0,1 2 48 0,-5 2 16 0,9 10 0 16,4 11 304-16,0-6-160 0,-6-9 160 0,4 1-128 15,4 3 128-15,-3 1-160 0,-2-2 160 0,1 4-160 16,2 3-3264-16,-7 5-656 16</inkml:trace>
  <inkml:trace contextRef="#ctx0" brushRef="#br1" timeOffset="91877.98">7481 13013 14223 0,'0'0'624'0,"0"0"144"0,-4-5-624 0,-1 0-144 0,5 5 0 0,-7-6 0 16,3 0 384-16,0-1 64 0,4 7 0 0,-8-6 0 15,2 1 32-15,-1 2 16 0,7 3 0 0,-9-4 0 0,0 1 432 0,0 3 96 16,9 0 0-16,-12 0 16 0,-1 0-848 0,2 0-192 16,-1 3 0-16,0-2 0 0,-1 2 0 0,-1 1 160 15,-2-2-32-15,-5 2 0 0,-5-1-128 0,1 0 0 16,1-3 0-16,1 0 128 0,3 1-128 0,0-1 0 15,-1-1 0-15,2-1 128 0,0 2-128 0,1 0 0 16,0 2 0-16,1-2 0 0,0 0 192 0,0 1 0 16,-1 0 0-16,-1 2 0 0,1-2-16 0,0 2 0 15,0-2 0-15,-2 2 0 0,-2-1 0 0,1 0 0 16,2-2 0-16,-1 1 0 0,-1 1 144 0,0-2 48 16,2 0 0-16,-6 0 0 0,-6 0 48 0,3 0 16 15,5 0 0-15,2-2 0 0,1 2 48 0,2-1 16 16,0-1 0-16,2 2 0 0,1 0-368 0,0 0-128 0,1 0 0 15,1 2 144-15,0-1-16 0,1 1-128 0,0-2 192 0,1 0-64 16,0 0-128-16,2 2 0 0,0-1 0 0,0 3 128 16,0-4-128-16,9 0 0 0,-9 3 0 0,9-3 0 15,-10 1 0-15,10-1 0 0,-9 3 0 0,9-3 0 16,-9 2 0-16,9-2 0 0,0 0 0 0,0 0 0 16,-6 0 0-16,6 0 0 0,0 0 0 0,0 0 0 15,0 0 0-15,0 0 0 0,0 0 0 0,0 0 0 16,0 0 0-16,0 0 0 0,0 0 0 0,0-8 0 15,0 8 0-15,0 0 0 0,0 0 0 0,4-8 128 16,-4 8-128-16,6-6 0 0,-6 6 0 0,8-7 0 16,-8 7 0-16,9-5 128 0,0 1-128 0,-9 4 0 15,9-4 0-15,2 2 0 0,-1 0 0 0,1-1 0 0,-2 0 0 16,1-2 0-16,1 1 0 0,-1 0 0 0,0 0 0 16,1 1 0-16,-2-2 0 0,0 0 0 0,2 1 0 15,-2 1 0-15,-9 3 0 0,10-5 0 0,-10 5 0 0,11-4 128 16,-11 4-128-16,9-4 0 0,-9 4 0 0,0 0 0 15,0 0 128-15,0 0-128 0,0 0 0 0,0 0 0 16,0 0 144-16,0 0-144 0,0 0 0 0,0 0 0 16,0 0 0-16,0 0 128 0,0 0-128 0,0 0 0 15,0 0 0-15,-2 13 0 0,2-13 0 0,0 0 0 16,-5 8 0-16,5-8 0 0,-6 8 0 0,6-8 0 16,-8 7 0-16,1 0 0 0,1 0 0 0,-1-1 0 15,1 1 0-15,-2-2 128 0,0 0-128 0,0 2 0 16,0 1 0-16,1 4 0 0,-2-3 0 0,2 1 0 0,2 2 0 15,0 1 0-15,-1 0 0 0,1-1 0 16,0 1 0-16,0 1 0 0,1 0 0 0,1 2 0 0,1 0 0 0,-1 4 0 16,-2 9 0-16,2-5 0 0,1-10 0 0,-1-1 0 15,0 0 0-15,3-13 0 0,-2 8 0 0,2-8 0 16,0 0 0-16,0 0 0 0,-2 9 0 0,2-9 0 16,0 0 160-16,0 0-32 0,0 0-128 0,0 0 192 15,0 0 0-15,0 0 0 0,0 0 0 0,0 0 0 16,0 0 32-16,0 0 0 0,0 0 0 0,0 0 0 15,11 4-32-15,-11-4-16 0,12 4 0 0,-2 0 0 16,0-2-176-16,2 1 0 0,0-2 144 0,1 1-144 16,0-2 0-16,1-2 0 0,2 0 0 0,1 0 0 15,2 2-320-15,1-1-128 16,0 0-16-16</inkml:trace>
  <inkml:trace contextRef="#ctx0" brushRef="#br1" timeOffset="93220.37">10286 13292 6447 0,'-4'-8'576'15,"1"-7"-576"-15,-1-12 0 0,-2 8 0 0,4 6 4928 0,-1 1 864 16,2-2 176-16,1 2 48 0,1 2-4496 0,-1 10-896 0,4-12-176 16,0 1-48-16,-4 11-400 0,5-10 128 0,0 4-128 0,2-4 0 15,-1 3 0-15,2 1 0 0,1 1 0 0,2 3 0 16,1-1 0-16,2 3 0 0,2 3-128 0,1 0 128 15,-1 1 0-15,9 2-176 0,7 0 176 0,-3 1-128 16,-2-1 128-16,-3-1 0 0,1-2 0 0,0 1-128 16,0 0 128-16,-1-2 0 0,1 0 0 0,1-1 0 15,0 0 0-15,2 2 0 0,-1 1 0 0,2-2 0 16,2-2 128-16,3 3-128 0,1 1 160 0,6-1-160 16,6-2 256-16,-3 1-64 0,-4 1 0 0,-2-3 0 15,-3 0 128-15,-1 0 0 0,-1 0 16 0,-2 1 0 0,-2 1 192 0,-1 2 48 16,0-3 0-16,-1 1 0 0,-1 0-128 15,0 0-32-15,2 0 0 0,-2 0 0 0,0 1-160 0,1 0-16 16,2-1-16-16,-3-1 0 0,-4-1-96 0,-4 3 0 16,-2-3-128-16,-2 0 192 0,-1-3-192 0,-1 3 176 15,-12 0-176-15,11 3 160 0,-11-3-160 0,10 0 160 16,-10 0-160-16,0 0 160 0,7-12 96 0,-2 7 0 16,-5 5 16-16,0 0 0 0,2-9 48 0,-2-1 16 15,-2 0 0-15,-2 3 0 0,0-1-336 0,-1 0 0 16,-2 0 0-16,7 8 0 0,-12-9 336 0,1 0 112 15,0 2 0-15,1 0 16 0,1 0-320 0,0-2-144 16,-2 2 128-16,-4 1-128 0,-6-2 208 0,1 1-32 16,3 2-16-16,4 0 0 0,1 0-32 0,1 0-128 15,-2-1 192-15,0 3-64 0,2-4-128 0,1 2 160 0,1 3-160 0,-1-3 160 16,0 1-160-16,0 2 0 0,0-1 0 0,10 3 0 16,-9-2 0-16,9 2 0 0,-9 0 0 0,9 0 0 15,-8-2 0-15,8 2 0 0,0 0 0 0,0 0 0 16,0 0-192-16,-2 11 192 0,2-11-160 0,0 14 160 15,4-4-192-15,0 1 192 0,1-1-208 0,1 2 80 16,2-5 128-16,1 2-208 0,2 0 80 0,0 0 128 16,1 0-160-16,1 0 160 0,2-1 0 0,-1 1-144 15,-1-1 144-15,7 1 0 0,4 0 0 0,-3 0 0 16,-4-2 0-16,-1-1 0 0,-3 1 0 0,0-2 0 16,0 0 0-16,-1-1 0 0,-12-4 0 0,13 9 0 15,-2 0 432-15,0 4 112 0,-2 3 32 0,-1-2 0 16,0-4-928-16,-2-3-176 0,-6-7-48 0,5 11 0 0,-5-11 576 0,0 0 0 15,4 12 0-15,-1-5 0 0,-3-7 0 0,0 0 0 16,0 0 144-16,0 11-144 0,0-11 208 0,0 0-32 16,0 0-16-16,-5 12 0 0,5-12 32 0,-10 6 0 15,1 1 0-15,2-2 0 0,-3-3 96 0,1 2 32 16,0 2 0-16,-3-4 0 0,-1 2 0 0,-2-1 16 16,-2 1 0-16,-5 2 0 0,-7-1-128 0,2 3-16 15,0 3-16-15,3-2 0 0,-1 2-16 0,1 1 0 16,2 0 0-16,1 0 0 0,1-1-400 0,0 1-80 15,2-1 0-15,3 0-16 16,1 1-1344-16,1 0-272 0,1 1-48 0,2 1-15744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14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19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6CB59-B07A-4B39-8E6D-12808021FCF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209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14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6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C131B112-3172-4EF9-ACEF-B5CC76E30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F9072-98F9-41B3-85C9-877CF68804A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75A13786-A28E-4E06-90A8-F702A462E1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91BADE58-E70E-422B-8561-DF08CC5033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Is the entropy between 0 and 1?</a:t>
            </a:r>
          </a:p>
        </p:txBody>
      </p:sp>
    </p:spTree>
    <p:extLst>
      <p:ext uri="{BB962C8B-B14F-4D97-AF65-F5344CB8AC3E}">
        <p14:creationId xmlns:p14="http://schemas.microsoft.com/office/powerpoint/2010/main" val="620531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C131B112-3172-4EF9-ACEF-B5CC76E30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F9072-98F9-41B3-85C9-877CF68804A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75A13786-A28E-4E06-90A8-F702A462E1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91BADE58-E70E-422B-8561-DF08CC5033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Is the entropy between 0 and 1?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26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05CCF-548C-49CF-A4B8-428A11DE3D24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71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65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005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425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868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34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58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80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32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943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371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5CCF-548C-49CF-A4B8-428A11DE3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711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4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68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04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50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9/11/2020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9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9/11/2020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70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9/11/2020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21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86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37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76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351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052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886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915896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986175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9/11/2020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90405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4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3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ustomXml" Target="../ink/ink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ustomXml" Target="../ink/ink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ustomXml" Target="../ink/ink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ustomXml" Target="../ink/ink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customXml" Target="../ink/ink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customXml" Target="../ink/ink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customXml" Target="../ink/ink21.xml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customXml" Target="../ink/ink2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png"/><Relationship Id="rId4" Type="http://schemas.openxmlformats.org/officeDocument/2006/relationships/image" Target="../media/image60.png"/><Relationship Id="rId9" Type="http://schemas.openxmlformats.org/officeDocument/2006/relationships/image" Target="../media/image2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tiff"/><Relationship Id="rId7" Type="http://schemas.openxmlformats.org/officeDocument/2006/relationships/customXml" Target="../ink/ink2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login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47BE-1342-462C-B59D-2B0430A33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74084" cy="20395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Rename yourself in Zoom to *pre*-pend your house number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e.g. “0 – Pat Virtue”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Piazza (getting ready for polls)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Download preview slides from course website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Grab something to write with/on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BE7AB63-E664-4725-A54E-BEB18D18B540}"/>
                  </a:ext>
                </a:extLst>
              </p14:cNvPr>
              <p14:cNvContentPartPr/>
              <p14:nvPr/>
            </p14:nvContentPartPr>
            <p14:xfrm>
              <a:off x="10684440" y="396360"/>
              <a:ext cx="561600" cy="935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BE7AB63-E664-4725-A54E-BEB18D18B5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75080" y="387000"/>
                <a:ext cx="580320" cy="95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89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(Oversimplified example)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C6FFB-C7A9-492A-A2E2-8F18E1B26AB7}"/>
              </a:ext>
            </a:extLst>
          </p:cNvPr>
          <p:cNvGrpSpPr/>
          <p:nvPr/>
        </p:nvGrpSpPr>
        <p:grpSpPr>
          <a:xfrm>
            <a:off x="6791632" y="595401"/>
            <a:ext cx="1880419" cy="799084"/>
            <a:chOff x="6275439" y="501445"/>
            <a:chExt cx="1880419" cy="79908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059060-ED49-461A-9505-F336481F8181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FC05A-D69F-4045-B8C6-EE9A940000AF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Fetal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Position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CD6205-AB02-4279-A4E7-42BF970889E3}"/>
              </a:ext>
            </a:extLst>
          </p:cNvPr>
          <p:cNvGrpSpPr/>
          <p:nvPr/>
        </p:nvGrpSpPr>
        <p:grpSpPr>
          <a:xfrm>
            <a:off x="4688760" y="2104982"/>
            <a:ext cx="1880419" cy="799084"/>
            <a:chOff x="6275439" y="501445"/>
            <a:chExt cx="1880419" cy="7990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E19218-2CFF-4B89-9E03-9AAE45B614CC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0795D-7CA5-4B59-AEAE-5776A6250238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Fetal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Distress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47859-8A2B-4CB3-8B5D-33D824D6FFD8}"/>
              </a:ext>
            </a:extLst>
          </p:cNvPr>
          <p:cNvGrpSpPr/>
          <p:nvPr/>
        </p:nvGrpSpPr>
        <p:grpSpPr>
          <a:xfrm>
            <a:off x="2733367" y="3667600"/>
            <a:ext cx="1880419" cy="799084"/>
            <a:chOff x="6275439" y="501445"/>
            <a:chExt cx="1880419" cy="7990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AB5153-CEBF-4DEC-98AF-BB340A84655D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DCD414-49FD-4565-BC5B-A51ABEB91FDB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Previous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C-section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D8D469-5F56-416D-BFD0-24EE978670C8}"/>
              </a:ext>
            </a:extLst>
          </p:cNvPr>
          <p:cNvCxnSpPr>
            <a:cxnSpLocks/>
          </p:cNvCxnSpPr>
          <p:nvPr/>
        </p:nvCxnSpPr>
        <p:spPr>
          <a:xfrm flipH="1">
            <a:off x="6017342" y="1280099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49E292-619A-45D8-A94C-9B8EB1EF0F8A}"/>
              </a:ext>
            </a:extLst>
          </p:cNvPr>
          <p:cNvCxnSpPr>
            <a:cxnSpLocks/>
            <a:stCxn id="9" idx="4"/>
            <a:endCxn id="35" idx="0"/>
          </p:cNvCxnSpPr>
          <p:nvPr/>
        </p:nvCxnSpPr>
        <p:spPr>
          <a:xfrm>
            <a:off x="7731842" y="1394485"/>
            <a:ext cx="20772" cy="8073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7B5EA48-102D-4BAA-8052-BC3767293B4D}"/>
              </a:ext>
            </a:extLst>
          </p:cNvPr>
          <p:cNvSpPr txBox="1"/>
          <p:nvPr/>
        </p:nvSpPr>
        <p:spPr>
          <a:xfrm>
            <a:off x="5561607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Vertex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F5A598-104B-4568-B8AF-17BD0D8D3BE6}"/>
              </a:ext>
            </a:extLst>
          </p:cNvPr>
          <p:cNvSpPr txBox="1"/>
          <p:nvPr/>
        </p:nvSpPr>
        <p:spPr>
          <a:xfrm>
            <a:off x="7564515" y="1533635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Breech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DCDDAB-A524-4E90-B786-A015422CDC2E}"/>
              </a:ext>
            </a:extLst>
          </p:cNvPr>
          <p:cNvSpPr txBox="1"/>
          <p:nvPr/>
        </p:nvSpPr>
        <p:spPr>
          <a:xfrm>
            <a:off x="8852183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Abnormal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2DF8C8-555E-4D56-A1D7-F1778974BF3F}"/>
              </a:ext>
            </a:extLst>
          </p:cNvPr>
          <p:cNvSpPr/>
          <p:nvPr/>
        </p:nvSpPr>
        <p:spPr>
          <a:xfrm>
            <a:off x="7108780" y="2201868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C-section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9941395-83E7-4632-8498-CAFDAF65F911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8396448" y="1261201"/>
            <a:ext cx="971342" cy="93527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ABE16E7-708B-48B6-8B42-66363FE59E41}"/>
              </a:ext>
            </a:extLst>
          </p:cNvPr>
          <p:cNvSpPr/>
          <p:nvPr/>
        </p:nvSpPr>
        <p:spPr>
          <a:xfrm>
            <a:off x="8755114" y="2196475"/>
            <a:ext cx="1225352" cy="65092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C-section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F0A43CC-40D1-48B2-B98A-A8B39280C826}"/>
              </a:ext>
            </a:extLst>
          </p:cNvPr>
          <p:cNvCxnSpPr>
            <a:cxnSpLocks/>
          </p:cNvCxnSpPr>
          <p:nvPr/>
        </p:nvCxnSpPr>
        <p:spPr>
          <a:xfrm flipH="1">
            <a:off x="3973897" y="2808188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F88E2DF-877C-4AAC-B7D6-0C9F6188AC8A}"/>
              </a:ext>
            </a:extLst>
          </p:cNvPr>
          <p:cNvSpPr txBox="1"/>
          <p:nvPr/>
        </p:nvSpPr>
        <p:spPr>
          <a:xfrm>
            <a:off x="3533435" y="2990573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No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59B59E8-36F8-4B33-B6F2-DC62EF78E932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2160406" y="4410015"/>
            <a:ext cx="1036800" cy="96493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5A3CF5F-CB54-4D42-A9AF-08C789FE638B}"/>
              </a:ext>
            </a:extLst>
          </p:cNvPr>
          <p:cNvSpPr txBox="1"/>
          <p:nvPr/>
        </p:nvSpPr>
        <p:spPr>
          <a:xfrm>
            <a:off x="1779368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No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E980663-1417-469E-A9C2-6C91C3B557D3}"/>
              </a:ext>
            </a:extLst>
          </p:cNvPr>
          <p:cNvCxnSpPr>
            <a:cxnSpLocks/>
          </p:cNvCxnSpPr>
          <p:nvPr/>
        </p:nvCxnSpPr>
        <p:spPr>
          <a:xfrm>
            <a:off x="6206613" y="2816809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A65D4B2-22CA-4452-9CE3-B8B0F4FF1CA4}"/>
              </a:ext>
            </a:extLst>
          </p:cNvPr>
          <p:cNvSpPr txBox="1"/>
          <p:nvPr/>
        </p:nvSpPr>
        <p:spPr>
          <a:xfrm>
            <a:off x="6304236" y="3000269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Yes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922B73-130A-4B1B-8E6D-D2C5AB352636}"/>
              </a:ext>
            </a:extLst>
          </p:cNvPr>
          <p:cNvSpPr/>
          <p:nvPr/>
        </p:nvSpPr>
        <p:spPr>
          <a:xfrm>
            <a:off x="6454560" y="3775506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C-section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D6AF1D1-7836-40DD-99B5-FD9C36C71F4F}"/>
              </a:ext>
            </a:extLst>
          </p:cNvPr>
          <p:cNvCxnSpPr>
            <a:cxnSpLocks/>
          </p:cNvCxnSpPr>
          <p:nvPr/>
        </p:nvCxnSpPr>
        <p:spPr>
          <a:xfrm>
            <a:off x="4191264" y="4416254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700C935-4313-4106-8C5D-1D25623D4A2B}"/>
              </a:ext>
            </a:extLst>
          </p:cNvPr>
          <p:cNvSpPr txBox="1"/>
          <p:nvPr/>
        </p:nvSpPr>
        <p:spPr>
          <a:xfrm>
            <a:off x="4331582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Yes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FD88E49-C70D-4A62-B53E-39BE5082CDB9}"/>
              </a:ext>
            </a:extLst>
          </p:cNvPr>
          <p:cNvSpPr/>
          <p:nvPr/>
        </p:nvSpPr>
        <p:spPr>
          <a:xfrm>
            <a:off x="4439211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C-section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5878F74-65FC-4F0C-AEF1-F72B7032575E}"/>
              </a:ext>
            </a:extLst>
          </p:cNvPr>
          <p:cNvSpPr/>
          <p:nvPr/>
        </p:nvSpPr>
        <p:spPr>
          <a:xfrm>
            <a:off x="1516572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Natural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321B248-1B83-4473-8130-6F01E9068BEE}"/>
                  </a:ext>
                </a:extLst>
              </p14:cNvPr>
              <p14:cNvContentPartPr/>
              <p14:nvPr/>
            </p14:nvContentPartPr>
            <p14:xfrm>
              <a:off x="1866240" y="2952720"/>
              <a:ext cx="7929360" cy="3354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321B248-1B83-4473-8130-6F01E9068BE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56880" y="2943360"/>
                <a:ext cx="7948080" cy="337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7419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7879-0226-4A5F-AA86-B71101E1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to Predict C-Section Risk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D0895-E7BE-463B-9E92-E6F118F17107}"/>
              </a:ext>
            </a:extLst>
          </p:cNvPr>
          <p:cNvSpPr txBox="1"/>
          <p:nvPr/>
        </p:nvSpPr>
        <p:spPr>
          <a:xfrm>
            <a:off x="406400" y="6110906"/>
            <a:ext cx="6597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Sims, C.J., </a:t>
            </a:r>
            <a:r>
              <a:rPr lang="en-US" dirty="0" err="1"/>
              <a:t>Meyn</a:t>
            </a:r>
            <a:r>
              <a:rPr lang="en-US" dirty="0"/>
              <a:t>, L., Caruana, R., Rao, R.B., Mitchell, T. and </a:t>
            </a:r>
            <a:r>
              <a:rPr lang="en-US" dirty="0" err="1"/>
              <a:t>Krohn</a:t>
            </a:r>
            <a:r>
              <a:rPr lang="en-US" dirty="0"/>
              <a:t>, M.</a:t>
            </a:r>
          </a:p>
          <a:p>
            <a:r>
              <a:rPr lang="en-US" i="1" dirty="0"/>
              <a:t>American journal of obstetrics and gynecology</a:t>
            </a:r>
            <a:r>
              <a:rPr lang="en-US" dirty="0"/>
              <a:t>, </a:t>
            </a:r>
            <a:r>
              <a:rPr lang="en-US" i="1" dirty="0"/>
              <a:t>2000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0E465-D5BD-453A-BD62-CBD675AF5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86" y="1083451"/>
            <a:ext cx="8466396" cy="44739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8B0EC05-68F7-45F1-B7A2-20D6E911C1E8}"/>
                  </a:ext>
                </a:extLst>
              </p14:cNvPr>
              <p14:cNvContentPartPr/>
              <p14:nvPr/>
            </p14:nvContentPartPr>
            <p14:xfrm>
              <a:off x="4840920" y="883080"/>
              <a:ext cx="7188120" cy="5878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8B0EC05-68F7-45F1-B7A2-20D6E911C1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31560" y="873720"/>
                <a:ext cx="7206840" cy="589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6144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7879-0226-4A5F-AA86-B71101E1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to Predict C-Section 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91FFE-4EEE-4759-8093-3D85D3E42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19" y="997097"/>
            <a:ext cx="7494104" cy="5412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ED0895-E7BE-463B-9E92-E6F118F17107}"/>
              </a:ext>
            </a:extLst>
          </p:cNvPr>
          <p:cNvSpPr txBox="1"/>
          <p:nvPr/>
        </p:nvSpPr>
        <p:spPr>
          <a:xfrm>
            <a:off x="406400" y="6444734"/>
            <a:ext cx="357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Tom Mitchell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D2F2144-9EEC-4931-ABB6-C6570B0D273C}"/>
                  </a:ext>
                </a:extLst>
              </p14:cNvPr>
              <p14:cNvContentPartPr/>
              <p14:nvPr/>
            </p14:nvContentPartPr>
            <p14:xfrm>
              <a:off x="1311840" y="1888920"/>
              <a:ext cx="9266040" cy="4185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D2F2144-9EEC-4931-ABB6-C6570B0D27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02480" y="1879560"/>
                <a:ext cx="9284760" cy="420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6503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Stumps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data based on a single attribute</a:t>
            </a:r>
          </a:p>
          <a:p>
            <a:r>
              <a:rPr lang="en-US" dirty="0"/>
              <a:t>Majority vote at leaves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42F017-6BD9-4D3D-A43A-AB6D370233B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3C5A954-DD93-4E6A-BCE6-B901514D704C}"/>
                  </a:ext>
                </a:extLst>
              </p14:cNvPr>
              <p14:cNvContentPartPr/>
              <p14:nvPr/>
            </p14:nvContentPartPr>
            <p14:xfrm>
              <a:off x="1220400" y="2162520"/>
              <a:ext cx="8283600" cy="3324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C5A954-DD93-4E6A-BCE6-B901514D70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1040" y="2153160"/>
                <a:ext cx="8302320" cy="334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80FCF63-EB97-4CDB-A56A-5AD7F12F2224}"/>
                  </a:ext>
                </a:extLst>
              </p14:cNvPr>
              <p14:cNvContentPartPr/>
              <p14:nvPr/>
            </p14:nvContentPartPr>
            <p14:xfrm>
              <a:off x="853200" y="2246760"/>
              <a:ext cx="7320600" cy="3498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80FCF63-EB97-4CDB-A56A-5AD7F12F222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3840" y="2237400"/>
                <a:ext cx="7339320" cy="351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9538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B90E9-A0E1-46B1-B79F-BD66B7CF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could we implement training and prediction?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8AC38-385F-4197-B271-D3B0A7644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2: Decision stump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DAAB19-B5E5-458E-AB9B-73997AF1BA5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A89EBF1-F334-4C43-89CF-1014F0E94FD6}"/>
                  </a:ext>
                </a:extLst>
              </p14:cNvPr>
              <p14:cNvContentPartPr/>
              <p14:nvPr/>
            </p14:nvContentPartPr>
            <p14:xfrm>
              <a:off x="1602360" y="1433520"/>
              <a:ext cx="10407600" cy="5124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A89EBF1-F334-4C43-89CF-1014F0E94F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3000" y="1424160"/>
                <a:ext cx="10426320" cy="514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D15734A-EB26-4930-9191-F71735E1C220}"/>
                  </a:ext>
                </a:extLst>
              </p14:cNvPr>
              <p14:cNvContentPartPr/>
              <p14:nvPr/>
            </p14:nvContentPartPr>
            <p14:xfrm>
              <a:off x="1207440" y="2071080"/>
              <a:ext cx="6081120" cy="2207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D15734A-EB26-4930-9191-F71735E1C2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8080" y="2061720"/>
                <a:ext cx="6099840" cy="222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1165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Decision Stumps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00777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Decision Stumps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A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A=0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A=1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0-, 1+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</m:oMath>
                  </m:oMathPara>
                </a14:m>
                <a:endParaRPr lang="en-US" sz="24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3-, 4+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</m:oMath>
                  </m:oMathPara>
                </a14:m>
                <a:endParaRPr lang="en-US" sz="2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Error:        (   0        +      3   )  /  8</a:t>
            </a:r>
          </a:p>
          <a:p>
            <a:r>
              <a:rPr lang="en-US" sz="2400" dirty="0">
                <a:solidFill>
                  <a:srgbClr val="C00000"/>
                </a:solidFill>
              </a:rPr>
              <a:t>                             = 3/8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EA9BDF-DA6F-4C6A-A793-44FFEEA0C4A2}"/>
                  </a:ext>
                </a:extLst>
              </p14:cNvPr>
              <p14:cNvContentPartPr/>
              <p14:nvPr/>
            </p14:nvContentPartPr>
            <p14:xfrm>
              <a:off x="297720" y="2140920"/>
              <a:ext cx="8498160" cy="406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EA9BDF-DA6F-4C6A-A793-44FFEEA0C4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360" y="2131560"/>
                <a:ext cx="8516880" cy="408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6252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Decision Stumps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B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B=0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B=1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3-, 1+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</m:oMath>
                  </m:oMathPara>
                </a14:m>
                <a:endParaRPr lang="en-US" sz="24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0-, 4+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</m:oMath>
                  </m:oMathPara>
                </a14:m>
                <a:endParaRPr lang="en-US" sz="2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Error:        (   1        +      0   )  /  8</a:t>
            </a:r>
          </a:p>
          <a:p>
            <a:r>
              <a:rPr lang="en-US" sz="2400" dirty="0">
                <a:solidFill>
                  <a:srgbClr val="C00000"/>
                </a:solidFill>
              </a:rPr>
              <a:t>                             = 1/8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AC3E6FE-4A74-4954-BDE1-B26F9634901E}"/>
                  </a:ext>
                </a:extLst>
              </p14:cNvPr>
              <p14:cNvContentPartPr/>
              <p14:nvPr/>
            </p14:nvContentPartPr>
            <p14:xfrm>
              <a:off x="2075760" y="3949560"/>
              <a:ext cx="1698120" cy="1163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AC3E6FE-4A74-4954-BDE1-B26F9634901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66400" y="3940200"/>
                <a:ext cx="1716840" cy="118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841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Decision Stumps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C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C=0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C=1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2-, 2+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=+/−</m:t>
                      </m:r>
                    </m:oMath>
                  </m:oMathPara>
                </a14:m>
                <a:endParaRPr lang="en-US" sz="24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1-, 3+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</m:oMath>
                  </m:oMathPara>
                </a14:m>
                <a:endParaRPr lang="en-US" sz="2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Error:        (   2        +      1   )  /  8</a:t>
            </a:r>
          </a:p>
          <a:p>
            <a:r>
              <a:rPr lang="en-US" sz="2400" dirty="0">
                <a:solidFill>
                  <a:srgbClr val="C00000"/>
                </a:solidFill>
              </a:rPr>
              <a:t>                             = 3/8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98D0BFE-11E9-4D5B-89F6-98A099140C01}"/>
                  </a:ext>
                </a:extLst>
              </p14:cNvPr>
              <p14:cNvContentPartPr/>
              <p14:nvPr/>
            </p14:nvContentPartPr>
            <p14:xfrm>
              <a:off x="9767520" y="1899000"/>
              <a:ext cx="707040" cy="38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98D0BFE-11E9-4D5B-89F6-98A099140C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58160" y="1889640"/>
                <a:ext cx="725760" cy="5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3155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node, A: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If empty(A) or all labels in D are the same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Leaf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class = most common class in 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a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(D(a=1), A \ {a})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(D(a=0), A \ {a})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60B1AC8-BCC3-49BA-A567-1B74C2B76939}"/>
                  </a:ext>
                </a:extLst>
              </p14:cNvPr>
              <p14:cNvContentPartPr/>
              <p14:nvPr/>
            </p14:nvContentPartPr>
            <p14:xfrm>
              <a:off x="315360" y="91440"/>
              <a:ext cx="11733840" cy="5402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60B1AC8-BCC3-49BA-A567-1B74C2B769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6000" y="82080"/>
                <a:ext cx="11752560" cy="542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1124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HW1</a:t>
            </a:r>
          </a:p>
          <a:p>
            <a:pPr marL="917575" lvl="2" indent="-457200"/>
            <a:r>
              <a:rPr lang="en-US" sz="2800" dirty="0"/>
              <a:t>Due Thu, 9/10, 11:59 pm (all times will be Pittsburgh time)</a:t>
            </a:r>
          </a:p>
          <a:p>
            <a:pPr marL="917575" lvl="2" indent="-457200"/>
            <a:r>
              <a:rPr lang="en-US" sz="2800" dirty="0"/>
              <a:t>HW1 only – Extension request form – see Piazza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HW2</a:t>
            </a:r>
          </a:p>
          <a:p>
            <a:pPr marL="917575" lvl="2" indent="-457200"/>
            <a:r>
              <a:rPr lang="en-US" sz="2800" dirty="0"/>
              <a:t>Out after HW1 due</a:t>
            </a:r>
          </a:p>
          <a:p>
            <a:pPr marL="917575" lvl="2" indent="-457200"/>
            <a:r>
              <a:rPr lang="en-US" sz="2800" dirty="0"/>
              <a:t>Due Mon, 9/21, 11:59 pm</a:t>
            </a:r>
          </a:p>
          <a:p>
            <a:pPr lvl="2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7967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85659F5-D2FC-4312-926D-53704EF17342}"/>
              </a:ext>
            </a:extLst>
          </p:cNvPr>
          <p:cNvSpPr txBox="1">
            <a:spLocks/>
          </p:cNvSpPr>
          <p:nvPr/>
        </p:nvSpPr>
        <p:spPr>
          <a:xfrm>
            <a:off x="8412479" y="1113178"/>
            <a:ext cx="3405945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F251F8-8633-4D84-BD0F-805688C08C49}"/>
              </a:ext>
            </a:extLst>
          </p:cNvPr>
          <p:cNvGraphicFramePr>
            <a:graphicFrameLocks noGrp="1"/>
          </p:cNvGraphicFramePr>
          <p:nvPr/>
        </p:nvGraphicFramePr>
        <p:xfrm>
          <a:off x="8653454" y="2074787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1683B6-9EF0-4D71-AF66-1EB9CBD5DB58}"/>
                  </a:ext>
                </a:extLst>
              </p14:cNvPr>
              <p14:cNvContentPartPr/>
              <p14:nvPr/>
            </p14:nvContentPartPr>
            <p14:xfrm>
              <a:off x="77400" y="173520"/>
              <a:ext cx="10383480" cy="6356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1683B6-9EF0-4D71-AF66-1EB9CBD5DB5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40" y="164160"/>
                <a:ext cx="10402200" cy="637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556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A848-FEAE-48BA-AB16-DA45A60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A933-2BB2-45A1-9467-6D6A1BE5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85509" cy="2039539"/>
          </a:xfrm>
        </p:spPr>
        <p:txBody>
          <a:bodyPr/>
          <a:lstStyle/>
          <a:p>
            <a:r>
              <a:rPr lang="en-US" dirty="0"/>
              <a:t>Which of the following trees would be learned by the decision tree learning algorithm using “error rate” as the splitting criterion?</a:t>
            </a:r>
          </a:p>
          <a:p>
            <a:r>
              <a:rPr lang="en-US" dirty="0"/>
              <a:t>(Assume ties are broken alphabetically.)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EF542F-4171-449F-A3F6-88B11C4C04A7}"/>
              </a:ext>
            </a:extLst>
          </p:cNvPr>
          <p:cNvSpPr txBox="1">
            <a:spLocks/>
          </p:cNvSpPr>
          <p:nvPr/>
        </p:nvSpPr>
        <p:spPr>
          <a:xfrm>
            <a:off x="8937840" y="702061"/>
            <a:ext cx="2841213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16B7D3-2E51-4BD1-B1DB-E0A4F1D59CC2}"/>
              </a:ext>
            </a:extLst>
          </p:cNvPr>
          <p:cNvGraphicFramePr>
            <a:graphicFrameLocks noGrp="1"/>
          </p:cNvGraphicFramePr>
          <p:nvPr/>
        </p:nvGraphicFramePr>
        <p:xfrm>
          <a:off x="9272874" y="1667081"/>
          <a:ext cx="2163580" cy="3965049"/>
        </p:xfrm>
        <a:graphic>
          <a:graphicData uri="http://schemas.openxmlformats.org/drawingml/2006/table">
            <a:tbl>
              <a:tblPr firstRow="1" bandRow="1"/>
              <a:tblGrid>
                <a:gridCol w="540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7272C13-2765-4CE7-BED6-083DC635B0A8}"/>
              </a:ext>
            </a:extLst>
          </p:cNvPr>
          <p:cNvGrpSpPr/>
          <p:nvPr/>
        </p:nvGrpSpPr>
        <p:grpSpPr>
          <a:xfrm>
            <a:off x="1020059" y="2973418"/>
            <a:ext cx="5654557" cy="3517451"/>
            <a:chOff x="1006125" y="3270952"/>
            <a:chExt cx="5089875" cy="304745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B30091-571A-4AD5-A658-E26B0CA78EBA}"/>
                </a:ext>
              </a:extLst>
            </p:cNvPr>
            <p:cNvGrpSpPr/>
            <p:nvPr/>
          </p:nvGrpSpPr>
          <p:grpSpPr>
            <a:xfrm>
              <a:off x="1033190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B27A5C-8C69-415A-BBCC-4591CC785762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77" name="Content Placeholder 5">
                  <a:extLst>
                    <a:ext uri="{FF2B5EF4-FFF2-40B4-BE49-F238E27FC236}">
                      <a16:creationId xmlns:a16="http://schemas.microsoft.com/office/drawing/2014/main" id="{61E53123-1C2B-4FB4-8DF0-B93A868409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25FF2334-F22D-4F61-875C-69E017713EB6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79" name="Content Placeholder 5">
                  <a:extLst>
                    <a:ext uri="{FF2B5EF4-FFF2-40B4-BE49-F238E27FC236}">
                      <a16:creationId xmlns:a16="http://schemas.microsoft.com/office/drawing/2014/main" id="{703CFC7E-A761-488A-9AE0-0C496C0B74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80" name="Content Placeholder 5">
                  <a:extLst>
                    <a:ext uri="{FF2B5EF4-FFF2-40B4-BE49-F238E27FC236}">
                      <a16:creationId xmlns:a16="http://schemas.microsoft.com/office/drawing/2014/main" id="{CFEBD832-5E6F-4F08-A78F-7538F1D15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5A8B345-33A1-4112-90E8-C214E0B58324}"/>
                    </a:ext>
                  </a:extLst>
                </p:cNvPr>
                <p:cNvCxnSpPr>
                  <a:cxnSpLocks/>
                  <a:stCxn id="177" idx="2"/>
                  <a:endCxn id="179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8A1CE12-E7CC-40F2-996E-4CF6AF835BA1}"/>
                    </a:ext>
                  </a:extLst>
                </p:cNvPr>
                <p:cNvCxnSpPr>
                  <a:cxnSpLocks/>
                  <a:stCxn id="177" idx="2"/>
                  <a:endCxn id="180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177B932C-5AF5-4E57-93AB-7246DA892C3E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07408E0D-C833-46F6-A9E6-985C5B36C03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F9C6FBC-145D-462E-A2A4-C3EE92F55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47128A6-BAA4-439A-8B0F-526E95761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3F036268-E931-4ED5-A5D0-2CFCD4C0182F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5F77163-66A9-46BD-90D9-ECC6B365FB6E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F3C5BB4-0A83-4EC5-8E9C-C20B28570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5719A35-53BA-44DB-B6C1-0DF014863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8AA76018-866F-486F-96A6-D2B8FE56DFD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44941C7-90D2-4F1C-928C-5068D8AAE44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2C300DC-42BC-4AA9-9D89-0AA693531F45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2A15FBF-1B15-426C-BF9A-350F6FD4962B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9E1524DD-9133-432A-8FC1-1300F6540E4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EC3D522-A1A1-4683-8EE9-F70C0F1A00C0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BC3C95-0CB9-48A4-A887-27CA8E96374B}"/>
                </a:ext>
              </a:extLst>
            </p:cNvPr>
            <p:cNvGrpSpPr/>
            <p:nvPr/>
          </p:nvGrpSpPr>
          <p:grpSpPr>
            <a:xfrm>
              <a:off x="2573186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3434CF6-5948-49E6-91A3-80F81FC220A7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99" name="Content Placeholder 5">
                  <a:extLst>
                    <a:ext uri="{FF2B5EF4-FFF2-40B4-BE49-F238E27FC236}">
                      <a16:creationId xmlns:a16="http://schemas.microsoft.com/office/drawing/2014/main" id="{3A990472-9CA5-4862-9993-8B718016F1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AC17E30-9F7F-4B33-8127-064A69ECCDA3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01" name="Content Placeholder 5">
                  <a:extLst>
                    <a:ext uri="{FF2B5EF4-FFF2-40B4-BE49-F238E27FC236}">
                      <a16:creationId xmlns:a16="http://schemas.microsoft.com/office/drawing/2014/main" id="{20E35415-911A-4338-AC38-9131BD464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02" name="Content Placeholder 5">
                  <a:extLst>
                    <a:ext uri="{FF2B5EF4-FFF2-40B4-BE49-F238E27FC236}">
                      <a16:creationId xmlns:a16="http://schemas.microsoft.com/office/drawing/2014/main" id="{663C8373-6AE7-4E7E-B4E7-B1236EE947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752EB19-47CB-4302-B19A-2CBFBE004348}"/>
                    </a:ext>
                  </a:extLst>
                </p:cNvPr>
                <p:cNvCxnSpPr>
                  <a:cxnSpLocks/>
                  <a:stCxn id="199" idx="2"/>
                  <a:endCxn id="201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C57EF90B-5A50-4797-84B0-0BD6955377D8}"/>
                    </a:ext>
                  </a:extLst>
                </p:cNvPr>
                <p:cNvCxnSpPr>
                  <a:cxnSpLocks/>
                  <a:stCxn id="199" idx="2"/>
                  <a:endCxn id="202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07384AF-53E3-43A7-9986-FCF9A4FAE157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751392D1-6101-4E88-85E2-E2288BDA784E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C24A6F9-A69A-4B5A-BDE6-2D45FF408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4E09240-EE2C-4AB8-B0EF-9ECB05CAF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79DA2174-7FE0-49D6-8865-9B56AAC2F7FA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EE768B5-D40F-4327-B9B3-BCC3E571D218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68071C0-06FF-4E45-8DC9-E74DEFF23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5BD0F6D5-1A48-4B2E-87D2-39BC5AEE5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446EF2-F8B1-4629-A1EF-FF2BE296694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EDD76249-45D7-48D6-8F67-7FAD7766E1B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9493734-014E-494D-923D-DFD0998991AB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0D9CBE3-C68B-4956-BB68-C81F751DC677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7CAE11-C5AD-40F1-B35C-1347EFC6D5FB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DCB9ABA-8E9C-4BC7-B4AD-A6D6F33B8814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D957EA8-64A3-454B-BDBA-18CA6A93E22F}"/>
                </a:ext>
              </a:extLst>
            </p:cNvPr>
            <p:cNvGrpSpPr/>
            <p:nvPr/>
          </p:nvGrpSpPr>
          <p:grpSpPr>
            <a:xfrm>
              <a:off x="1047333" y="4536702"/>
              <a:ext cx="1464030" cy="1195293"/>
              <a:chOff x="4739546" y="2767107"/>
              <a:chExt cx="1464030" cy="1195293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61FCCC90-4E8F-4626-B40E-50857515F628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21" name="Content Placeholder 5">
                  <a:extLst>
                    <a:ext uri="{FF2B5EF4-FFF2-40B4-BE49-F238E27FC236}">
                      <a16:creationId xmlns:a16="http://schemas.microsoft.com/office/drawing/2014/main" id="{9295990E-07A9-497E-B9EC-5E6157665F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9229375-C1FA-425A-A47C-C751449DC6D0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23" name="Content Placeholder 5">
                  <a:extLst>
                    <a:ext uri="{FF2B5EF4-FFF2-40B4-BE49-F238E27FC236}">
                      <a16:creationId xmlns:a16="http://schemas.microsoft.com/office/drawing/2014/main" id="{970936BA-9E14-4B77-8740-3EE0229BB9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24" name="Content Placeholder 5">
                  <a:extLst>
                    <a:ext uri="{FF2B5EF4-FFF2-40B4-BE49-F238E27FC236}">
                      <a16:creationId xmlns:a16="http://schemas.microsoft.com/office/drawing/2014/main" id="{63DC1960-7423-4282-B537-FA864B0460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78FFF5CA-91F2-4D85-8A15-BA65D2E79480}"/>
                    </a:ext>
                  </a:extLst>
                </p:cNvPr>
                <p:cNvCxnSpPr>
                  <a:cxnSpLocks/>
                  <a:stCxn id="221" idx="2"/>
                  <a:endCxn id="223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50CB8A83-1EF0-4165-9F2D-0E408679B320}"/>
                    </a:ext>
                  </a:extLst>
                </p:cNvPr>
                <p:cNvCxnSpPr>
                  <a:cxnSpLocks/>
                  <a:stCxn id="221" idx="2"/>
                  <a:endCxn id="224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8B72EC57-471C-4860-97F3-1A57F0C0A505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A86F1E2-043E-410D-B926-20CBF7E61018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90A012CC-6ACE-457A-B53C-C1C8D55C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D6932436-19C5-4D46-ADF7-8D976537A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F7684FC-EEF2-428A-8503-2DC251116AA5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00315E9-46D9-4D2C-A243-1B197B0774E7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AFFF9564-E0F6-4FAD-A9A6-FA064AF94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9A2DD7-27FC-4290-AB6D-7E96EE37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6C4EF85-8AA5-4121-8B8F-268726783F1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C193666-E7C9-430F-B823-10A7B5D3CB9B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B768CAC-00ED-4557-A9CE-F546AEFDBD3C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D2C4BF3-7718-4955-A29A-2AC1DD376651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E2F5F266-ED81-4E6D-B792-39096277B3F6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FC84E73-F656-4FA8-81F4-AFF206A22667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033EC9E-7301-41D9-A291-C956405F6A81}"/>
                </a:ext>
              </a:extLst>
            </p:cNvPr>
            <p:cNvGrpSpPr/>
            <p:nvPr/>
          </p:nvGrpSpPr>
          <p:grpSpPr>
            <a:xfrm>
              <a:off x="2573186" y="4544843"/>
              <a:ext cx="1464030" cy="1195293"/>
              <a:chOff x="4739546" y="2767107"/>
              <a:chExt cx="1464030" cy="1195293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BC0F36F-933A-4AE6-B0B6-265129F18BED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43" name="Content Placeholder 5">
                  <a:extLst>
                    <a:ext uri="{FF2B5EF4-FFF2-40B4-BE49-F238E27FC236}">
                      <a16:creationId xmlns:a16="http://schemas.microsoft.com/office/drawing/2014/main" id="{D86A2BFC-56FA-4052-AC70-88AD4065C3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E63898CA-EED9-4B15-BC30-DF69E89BC8F4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45" name="Content Placeholder 5">
                  <a:extLst>
                    <a:ext uri="{FF2B5EF4-FFF2-40B4-BE49-F238E27FC236}">
                      <a16:creationId xmlns:a16="http://schemas.microsoft.com/office/drawing/2014/main" id="{72914F28-9D7C-4EC6-8963-2848E3010D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46" name="Content Placeholder 5">
                  <a:extLst>
                    <a:ext uri="{FF2B5EF4-FFF2-40B4-BE49-F238E27FC236}">
                      <a16:creationId xmlns:a16="http://schemas.microsoft.com/office/drawing/2014/main" id="{6655532B-41CD-422C-9CC0-D90BCFC9CD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58841A3-5FD7-4435-AB2E-0E2F6F017829}"/>
                    </a:ext>
                  </a:extLst>
                </p:cNvPr>
                <p:cNvCxnSpPr>
                  <a:cxnSpLocks/>
                  <a:stCxn id="243" idx="2"/>
                  <a:endCxn id="245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FD9E2C74-AD6A-4A8C-9C5C-99A8F4AF9475}"/>
                    </a:ext>
                  </a:extLst>
                </p:cNvPr>
                <p:cNvCxnSpPr>
                  <a:cxnSpLocks/>
                  <a:stCxn id="243" idx="2"/>
                  <a:endCxn id="246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F44E4CE5-F26B-4A54-AC58-029504710229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D42E8BB-5ED8-4A83-A775-3C59D09D06F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BC135C7-2E83-4F8F-87D8-F426A965F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A5C9D16-9B08-46FF-ACAA-175759144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BED34F2B-6246-40AB-B8D5-A9954C386B01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270B9245-9D5C-44CA-909F-1B9C6BA4836D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4951B039-A7F6-4BD7-83AE-216514C15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83ED705B-559A-443D-ADCD-535CBCEF1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BE1C04D-846F-4A73-A055-1EF0DA5528E7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75752533-AE97-4DBE-A851-7C0AD688A458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3D10258-B2A2-4245-8986-8AA38DF8E52F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CCC02BC6-5AF9-434B-B1E8-52CD401B2A79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0EC60E1-6457-4B23-8CD5-8777A47F4B8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4AFF9894-D346-4AC1-8335-D367D24A6156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56C14FF-8B23-47A3-A8E4-578C30161BF3}"/>
                </a:ext>
              </a:extLst>
            </p:cNvPr>
            <p:cNvSpPr/>
            <p:nvPr/>
          </p:nvSpPr>
          <p:spPr>
            <a:xfrm>
              <a:off x="1006125" y="3270952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1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4DDC3F7-9544-4398-8C1D-E192188AAA4B}"/>
                </a:ext>
              </a:extLst>
            </p:cNvPr>
            <p:cNvSpPr/>
            <p:nvPr/>
          </p:nvSpPr>
          <p:spPr>
            <a:xfrm>
              <a:off x="2538258" y="3274998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2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3DB53E9-893F-49B1-8C65-D214A2B8F133}"/>
                </a:ext>
              </a:extLst>
            </p:cNvPr>
            <p:cNvSpPr/>
            <p:nvPr/>
          </p:nvSpPr>
          <p:spPr>
            <a:xfrm>
              <a:off x="1023975" y="4526135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4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7D411-7A06-4622-B1A8-43E5B7D54985}"/>
                </a:ext>
              </a:extLst>
            </p:cNvPr>
            <p:cNvSpPr/>
            <p:nvPr/>
          </p:nvSpPr>
          <p:spPr>
            <a:xfrm>
              <a:off x="2556108" y="4530181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5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471A34-35D4-48C3-8F90-6FC3CE8A71FB}"/>
                </a:ext>
              </a:extLst>
            </p:cNvPr>
            <p:cNvGrpSpPr/>
            <p:nvPr/>
          </p:nvGrpSpPr>
          <p:grpSpPr>
            <a:xfrm>
              <a:off x="4110409" y="3281199"/>
              <a:ext cx="1966984" cy="1489812"/>
              <a:chOff x="4518753" y="5292886"/>
              <a:chExt cx="1966984" cy="1489812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AE9F12B-B47A-484A-A5FF-DF281416FD42}"/>
                  </a:ext>
                </a:extLst>
              </p:cNvPr>
              <p:cNvGrpSpPr/>
              <p:nvPr/>
            </p:nvGrpSpPr>
            <p:grpSpPr>
              <a:xfrm>
                <a:off x="4631099" y="5343766"/>
                <a:ext cx="1818777" cy="1414014"/>
                <a:chOff x="2758043" y="2361969"/>
                <a:chExt cx="3070210" cy="2386944"/>
              </a:xfrm>
            </p:grpSpPr>
            <p:sp>
              <p:nvSpPr>
                <p:cNvPr id="269" name="Content Placeholder 5">
                  <a:extLst>
                    <a:ext uri="{FF2B5EF4-FFF2-40B4-BE49-F238E27FC236}">
                      <a16:creationId xmlns:a16="http://schemas.microsoft.com/office/drawing/2014/main" id="{944A528F-61CB-4170-8DF2-B76B5F3EE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70" name="Content Placeholder 5">
                  <a:extLst>
                    <a:ext uri="{FF2B5EF4-FFF2-40B4-BE49-F238E27FC236}">
                      <a16:creationId xmlns:a16="http://schemas.microsoft.com/office/drawing/2014/main" id="{7EF625BC-2AAC-4301-AFFE-24415A7EEC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71" name="Content Placeholder 5">
                  <a:extLst>
                    <a:ext uri="{FF2B5EF4-FFF2-40B4-BE49-F238E27FC236}">
                      <a16:creationId xmlns:a16="http://schemas.microsoft.com/office/drawing/2014/main" id="{D21794F1-9222-4EA5-BDB1-282F4D2978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D3711D2B-480E-495E-9892-5F4049545B21}"/>
                    </a:ext>
                  </a:extLst>
                </p:cNvPr>
                <p:cNvCxnSpPr>
                  <a:cxnSpLocks/>
                  <a:stCxn id="269" idx="2"/>
                  <a:endCxn id="270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E83A940-6591-4F82-84B8-CDEE6B36AA5E}"/>
                    </a:ext>
                  </a:extLst>
                </p:cNvPr>
                <p:cNvCxnSpPr>
                  <a:cxnSpLocks/>
                  <a:stCxn id="269" idx="2"/>
                  <a:endCxn id="271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DE6B832B-AD17-4FEA-BD27-A30E675608BD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8055A2F-E97D-41A2-B7F9-3DD7B391402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A71F9757-372E-47D2-9A3E-DE73F3E9FCC9}"/>
                    </a:ext>
                  </a:extLst>
                </p:cNvPr>
                <p:cNvCxnSpPr>
                  <a:cxnSpLocks/>
                  <a:stCxn id="270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3D6E325-C002-4B20-8954-D351084E8403}"/>
                    </a:ext>
                  </a:extLst>
                </p:cNvPr>
                <p:cNvCxnSpPr>
                  <a:cxnSpLocks/>
                  <a:stCxn id="270" idx="2"/>
                  <a:endCxn id="295" idx="0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F35FF791-4158-4C74-AF3B-19514C4F40E6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7FABA152-1021-4BDF-ABBB-E1DC10BD1E4D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42133E2-826D-4D6B-9BEC-3E848C0789F0}"/>
                    </a:ext>
                  </a:extLst>
                </p:cNvPr>
                <p:cNvCxnSpPr>
                  <a:cxnSpLocks/>
                  <a:stCxn id="271" idx="2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79C3660-BA8F-452A-BA39-FEAC634158C4}"/>
                    </a:ext>
                  </a:extLst>
                </p:cNvPr>
                <p:cNvCxnSpPr>
                  <a:cxnSpLocks/>
                  <a:stCxn id="271" idx="2"/>
                  <a:endCxn id="286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853CF98F-FAD1-4993-85D4-DA78240E2B8E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F5BA250-C985-4494-AF6C-00A149809DB4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EF680B24-0CB8-4C33-8FCF-571F3CF73D08}"/>
                    </a:ext>
                  </a:extLst>
                </p:cNvPr>
                <p:cNvGrpSpPr/>
                <p:nvPr/>
              </p:nvGrpSpPr>
              <p:grpSpPr>
                <a:xfrm>
                  <a:off x="2758043" y="3762450"/>
                  <a:ext cx="1361561" cy="977526"/>
                  <a:chOff x="2907012" y="4333173"/>
                  <a:chExt cx="1361561" cy="977526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C6BF58C9-C716-4A6B-9C2E-6F7205A83C07}"/>
                      </a:ext>
                    </a:extLst>
                  </p:cNvPr>
                  <p:cNvSpPr/>
                  <p:nvPr/>
                </p:nvSpPr>
                <p:spPr>
                  <a:xfrm>
                    <a:off x="2907012" y="4338200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95" name="Content Placeholder 5">
                    <a:extLst>
                      <a:ext uri="{FF2B5EF4-FFF2-40B4-BE49-F238E27FC236}">
                        <a16:creationId xmlns:a16="http://schemas.microsoft.com/office/drawing/2014/main" id="{68EF9DA1-DB26-4513-846C-288A3FC83F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7B22357C-4335-4029-A618-7995AFE8D2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9ECD2440-E99E-4555-8784-7C5BF24F9064}"/>
                      </a:ext>
                    </a:extLst>
                  </p:cNvPr>
                  <p:cNvCxnSpPr>
                    <a:cxnSpLocks/>
                    <a:stCxn id="295" idx="2"/>
                    <a:endCxn id="301" idx="0"/>
                  </p:cNvCxnSpPr>
                  <p:nvPr/>
                </p:nvCxnSpPr>
                <p:spPr>
                  <a:xfrm>
                    <a:off x="3916069" y="4680150"/>
                    <a:ext cx="181422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D5B8A0D5-13CF-416B-AB37-78893EADA777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143F5C21-D7AA-40B7-B51C-57C973050DB8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53076B18-42E8-4CDF-BF05-859BAA372CFD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96306C36-1464-416D-AEF6-56FC4FA075F0}"/>
                      </a:ext>
                    </a:extLst>
                  </p:cNvPr>
                  <p:cNvSpPr/>
                  <p:nvPr/>
                </p:nvSpPr>
                <p:spPr>
                  <a:xfrm>
                    <a:off x="3954462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7A526CC9-871F-49C8-AFE2-7C7D67F4AE11}"/>
                    </a:ext>
                  </a:extLst>
                </p:cNvPr>
                <p:cNvGrpSpPr/>
                <p:nvPr/>
              </p:nvGrpSpPr>
              <p:grpSpPr>
                <a:xfrm>
                  <a:off x="4476195" y="3771387"/>
                  <a:ext cx="1352058" cy="977526"/>
                  <a:chOff x="2916515" y="4333173"/>
                  <a:chExt cx="1352058" cy="977526"/>
                </a:xfrm>
              </p:grpSpPr>
              <p:sp>
                <p:nvSpPr>
                  <p:cNvPr id="286" name="Content Placeholder 5">
                    <a:extLst>
                      <a:ext uri="{FF2B5EF4-FFF2-40B4-BE49-F238E27FC236}">
                        <a16:creationId xmlns:a16="http://schemas.microsoft.com/office/drawing/2014/main" id="{52CD40E8-11FD-41EC-80EC-53AA4C2014B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3DB4681F-5BC3-4FCA-A448-F220635F2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801313D-3427-4478-B617-A2873942D62C}"/>
                      </a:ext>
                    </a:extLst>
                  </p:cNvPr>
                  <p:cNvCxnSpPr>
                    <a:cxnSpLocks/>
                    <a:stCxn id="286" idx="2"/>
                    <a:endCxn id="293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47B5205B-8992-4919-BBDD-07339CDC04E5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E60ACE7-708E-4E7D-B02F-7435EAC7F1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0A0673AB-A0F8-4915-B07E-7FC6ECC372FB}"/>
                      </a:ext>
                    </a:extLst>
                  </p:cNvPr>
                  <p:cNvSpPr/>
                  <p:nvPr/>
                </p:nvSpPr>
                <p:spPr>
                  <a:xfrm>
                    <a:off x="2916515" y="4348050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527C549C-91DD-4C06-A5D6-3281420CC719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7C0EE296-1B04-4231-983B-8633E8D4FFB1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CB8B837-84E9-4D7E-AA43-39548B28CAB6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28F4FA6-33CA-4381-BDDE-96D26C175703}"/>
                </a:ext>
              </a:extLst>
            </p:cNvPr>
            <p:cNvGrpSpPr/>
            <p:nvPr/>
          </p:nvGrpSpPr>
          <p:grpSpPr>
            <a:xfrm>
              <a:off x="4129016" y="4828591"/>
              <a:ext cx="1966984" cy="1489812"/>
              <a:chOff x="4518753" y="5292886"/>
              <a:chExt cx="1966984" cy="1489812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17CEB37D-52AB-479F-B7FF-15A12B71E5A9}"/>
                  </a:ext>
                </a:extLst>
              </p:cNvPr>
              <p:cNvGrpSpPr/>
              <p:nvPr/>
            </p:nvGrpSpPr>
            <p:grpSpPr>
              <a:xfrm>
                <a:off x="4626089" y="5343766"/>
                <a:ext cx="1823787" cy="1414014"/>
                <a:chOff x="2749585" y="2361969"/>
                <a:chExt cx="3078668" cy="2386944"/>
              </a:xfrm>
            </p:grpSpPr>
            <p:sp>
              <p:nvSpPr>
                <p:cNvPr id="305" name="Content Placeholder 5">
                  <a:extLst>
                    <a:ext uri="{FF2B5EF4-FFF2-40B4-BE49-F238E27FC236}">
                      <a16:creationId xmlns:a16="http://schemas.microsoft.com/office/drawing/2014/main" id="{8F23CC71-98DA-4444-A858-83CEF537D2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06" name="Content Placeholder 5">
                  <a:extLst>
                    <a:ext uri="{FF2B5EF4-FFF2-40B4-BE49-F238E27FC236}">
                      <a16:creationId xmlns:a16="http://schemas.microsoft.com/office/drawing/2014/main" id="{720627DF-FAEB-43B0-9877-A3F91D30C7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7" name="Content Placeholder 5">
                  <a:extLst>
                    <a:ext uri="{FF2B5EF4-FFF2-40B4-BE49-F238E27FC236}">
                      <a16:creationId xmlns:a16="http://schemas.microsoft.com/office/drawing/2014/main" id="{C6715662-FC82-4CAE-B154-FE82FD024B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77BAF2D-DF1C-4C41-83E2-642AB48870C4}"/>
                    </a:ext>
                  </a:extLst>
                </p:cNvPr>
                <p:cNvCxnSpPr>
                  <a:cxnSpLocks/>
                  <a:stCxn id="305" idx="2"/>
                  <a:endCxn id="306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4ED09113-339D-497F-80A0-E22456A275A7}"/>
                    </a:ext>
                  </a:extLst>
                </p:cNvPr>
                <p:cNvCxnSpPr>
                  <a:cxnSpLocks/>
                  <a:stCxn id="305" idx="2"/>
                  <a:endCxn id="307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4EECE750-D9AA-41FF-BF0F-0420D0127085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A31C19AA-C831-441E-8F72-2F1B2CCD74B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B011B98E-F00F-48C7-855A-DFB04CAE0B32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38299DA0-CAB5-441D-B9E8-48AD15FF76D7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F29FA371-C2E9-40D7-B342-4D34EBF7C88D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94F24FC9-AAB6-489B-BCF6-BF1C87A78397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9F50447-C199-4407-9772-9B3050B2F3D5}"/>
                    </a:ext>
                  </a:extLst>
                </p:cNvPr>
                <p:cNvCxnSpPr>
                  <a:cxnSpLocks/>
                  <a:stCxn id="307" idx="2"/>
                  <a:endCxn id="323" idx="0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CAC8556E-7A22-42D8-915D-B4B7F848F0F9}"/>
                    </a:ext>
                  </a:extLst>
                </p:cNvPr>
                <p:cNvCxnSpPr>
                  <a:cxnSpLocks/>
                  <a:stCxn id="307" idx="2"/>
                  <a:endCxn id="324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7A9CAA12-37C7-4EC7-B6FB-49B23843DAD7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72190CD8-FB07-47E5-8F12-C5F8BCF91901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AA228F03-6E58-4482-9631-8FEFE643E5D3}"/>
                    </a:ext>
                  </a:extLst>
                </p:cNvPr>
                <p:cNvGrpSpPr/>
                <p:nvPr/>
              </p:nvGrpSpPr>
              <p:grpSpPr>
                <a:xfrm>
                  <a:off x="2749585" y="3759680"/>
                  <a:ext cx="1199282" cy="320113"/>
                  <a:chOff x="2898554" y="4330403"/>
                  <a:chExt cx="1199282" cy="32011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F4B7C4C1-2943-49D4-99D4-5E36D7AC32E3}"/>
                      </a:ext>
                    </a:extLst>
                  </p:cNvPr>
                  <p:cNvSpPr/>
                  <p:nvPr/>
                </p:nvSpPr>
                <p:spPr>
                  <a:xfrm>
                    <a:off x="2898554" y="4330403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1331824-7D99-4A41-91CC-4653C4D67DB7}"/>
                      </a:ext>
                    </a:extLst>
                  </p:cNvPr>
                  <p:cNvSpPr/>
                  <p:nvPr/>
                </p:nvSpPr>
                <p:spPr>
                  <a:xfrm>
                    <a:off x="3811779" y="4365083"/>
                    <a:ext cx="286057" cy="285433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39ADAF7-647E-41A3-929B-18E9AA608EFD}"/>
                    </a:ext>
                  </a:extLst>
                </p:cNvPr>
                <p:cNvGrpSpPr/>
                <p:nvPr/>
              </p:nvGrpSpPr>
              <p:grpSpPr>
                <a:xfrm>
                  <a:off x="4312908" y="3771387"/>
                  <a:ext cx="1515345" cy="977526"/>
                  <a:chOff x="2753228" y="4333173"/>
                  <a:chExt cx="1515345" cy="977526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25EA405-5218-4000-B53E-43E733615C73}"/>
                      </a:ext>
                    </a:extLst>
                  </p:cNvPr>
                  <p:cNvSpPr/>
                  <p:nvPr/>
                </p:nvSpPr>
                <p:spPr>
                  <a:xfrm>
                    <a:off x="2753228" y="5014536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23" name="Content Placeholder 5">
                    <a:extLst>
                      <a:ext uri="{FF2B5EF4-FFF2-40B4-BE49-F238E27FC236}">
                        <a16:creationId xmlns:a16="http://schemas.microsoft.com/office/drawing/2014/main" id="{DF645A15-7A0C-414F-A9D2-15E90C9B83B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99196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24" name="Content Placeholder 5">
                    <a:extLst>
                      <a:ext uri="{FF2B5EF4-FFF2-40B4-BE49-F238E27FC236}">
                        <a16:creationId xmlns:a16="http://schemas.microsoft.com/office/drawing/2014/main" id="{4AE993B8-680C-490E-B929-F7A0B16C884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2ED37F35-DD59-4193-91AF-A316D96F3129}"/>
                      </a:ext>
                    </a:extLst>
                  </p:cNvPr>
                  <p:cNvCxnSpPr>
                    <a:cxnSpLocks/>
                    <a:stCxn id="323" idx="2"/>
                    <a:endCxn id="322" idx="0"/>
                  </p:cNvCxnSpPr>
                  <p:nvPr/>
                </p:nvCxnSpPr>
                <p:spPr>
                  <a:xfrm flipH="1">
                    <a:off x="2896257" y="4680150"/>
                    <a:ext cx="200901" cy="33438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EE6AEB31-0209-4B6B-A15E-0BF425A10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7841" y="4669369"/>
                    <a:ext cx="280968" cy="35075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27" name="TextBox 326">
                    <a:extLst>
                      <a:ext uri="{FF2B5EF4-FFF2-40B4-BE49-F238E27FC236}">
                        <a16:creationId xmlns:a16="http://schemas.microsoft.com/office/drawing/2014/main" id="{C91D3E6D-C77A-4B04-84F5-E2874C45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61481" y="4632896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5A36D11B-DC47-4CA4-BD1A-08D9D2CF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3131085" y="463364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4050F20-1E62-4B2E-8D83-2DCC99664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15D5B2F7-9E5B-4D34-AB36-B6FBFF3B17DA}"/>
                      </a:ext>
                    </a:extLst>
                  </p:cNvPr>
                  <p:cNvCxnSpPr>
                    <a:cxnSpLocks/>
                    <a:stCxn id="324" idx="2"/>
                    <a:endCxn id="335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3A1F132E-5C84-4748-84C3-7B472625234B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32" name="TextBox 331">
                    <a:extLst>
                      <a:ext uri="{FF2B5EF4-FFF2-40B4-BE49-F238E27FC236}">
                        <a16:creationId xmlns:a16="http://schemas.microsoft.com/office/drawing/2014/main" id="{25761B69-6832-4A8A-9BAA-CE222126CE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59609F16-7ADE-4B93-91E7-96C23A61E0C8}"/>
                      </a:ext>
                    </a:extLst>
                  </p:cNvPr>
                  <p:cNvSpPr/>
                  <p:nvPr/>
                </p:nvSpPr>
                <p:spPr>
                  <a:xfrm>
                    <a:off x="3211395" y="5008349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C1F883A9-8AA7-4487-BD1D-6C080F684286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598AF03A-F656-4A98-BB78-80B98375848C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C5FAF27-3558-461E-AD06-8FFA8C02F048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5DB16DB-2E58-42E6-99CF-3E438016A22A}"/>
                </a:ext>
              </a:extLst>
            </p:cNvPr>
            <p:cNvSpPr/>
            <p:nvPr/>
          </p:nvSpPr>
          <p:spPr>
            <a:xfrm>
              <a:off x="4085975" y="3272610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3</a:t>
              </a: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32DBB2EE-E306-41AF-BF7F-C5703E1ED9DD}"/>
                </a:ext>
              </a:extLst>
            </p:cNvPr>
            <p:cNvSpPr/>
            <p:nvPr/>
          </p:nvSpPr>
          <p:spPr>
            <a:xfrm>
              <a:off x="4111938" y="4807599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6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4065FA56-066D-46CB-B4B6-F9B389A792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386ADDB-AD75-4BC6-9A86-0B69071A82B4}"/>
                  </a:ext>
                </a:extLst>
              </p14:cNvPr>
              <p14:cNvContentPartPr/>
              <p14:nvPr/>
            </p14:nvContentPartPr>
            <p14:xfrm>
              <a:off x="650880" y="2780640"/>
              <a:ext cx="6310800" cy="2861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386ADDB-AD75-4BC6-9A86-0B69071A82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520" y="2771280"/>
                <a:ext cx="6329520" cy="288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0784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A848-FEAE-48BA-AB16-DA45A60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A933-2BB2-45A1-9467-6D6A1BE5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85509" cy="2039539"/>
          </a:xfrm>
        </p:spPr>
        <p:txBody>
          <a:bodyPr/>
          <a:lstStyle/>
          <a:p>
            <a:r>
              <a:rPr lang="en-US" dirty="0"/>
              <a:t>Which of the following trees would be learned by the </a:t>
            </a:r>
            <a:r>
              <a:rPr lang="en-US" dirty="0" err="1"/>
              <a:t>the</a:t>
            </a:r>
            <a:r>
              <a:rPr lang="en-US" dirty="0"/>
              <a:t> decision tree learning algorithm using “error rate” as the splitting criterion?</a:t>
            </a:r>
          </a:p>
          <a:p>
            <a:r>
              <a:rPr lang="en-US" dirty="0"/>
              <a:t>(Assume ties are broken alphabetically.)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EF542F-4171-449F-A3F6-88B11C4C04A7}"/>
              </a:ext>
            </a:extLst>
          </p:cNvPr>
          <p:cNvSpPr txBox="1">
            <a:spLocks/>
          </p:cNvSpPr>
          <p:nvPr/>
        </p:nvSpPr>
        <p:spPr>
          <a:xfrm>
            <a:off x="8937840" y="702061"/>
            <a:ext cx="2841213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16B7D3-2E51-4BD1-B1DB-E0A4F1D59CC2}"/>
              </a:ext>
            </a:extLst>
          </p:cNvPr>
          <p:cNvGraphicFramePr>
            <a:graphicFrameLocks noGrp="1"/>
          </p:cNvGraphicFramePr>
          <p:nvPr/>
        </p:nvGraphicFramePr>
        <p:xfrm>
          <a:off x="9272874" y="1667081"/>
          <a:ext cx="2163580" cy="3965049"/>
        </p:xfrm>
        <a:graphic>
          <a:graphicData uri="http://schemas.openxmlformats.org/drawingml/2006/table">
            <a:tbl>
              <a:tblPr firstRow="1" bandRow="1"/>
              <a:tblGrid>
                <a:gridCol w="540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7272C13-2765-4CE7-BED6-083DC635B0A8}"/>
              </a:ext>
            </a:extLst>
          </p:cNvPr>
          <p:cNvGrpSpPr/>
          <p:nvPr/>
        </p:nvGrpSpPr>
        <p:grpSpPr>
          <a:xfrm>
            <a:off x="1020059" y="2973418"/>
            <a:ext cx="5654557" cy="3517451"/>
            <a:chOff x="1006125" y="3270952"/>
            <a:chExt cx="5089875" cy="304745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B30091-571A-4AD5-A658-E26B0CA78EBA}"/>
                </a:ext>
              </a:extLst>
            </p:cNvPr>
            <p:cNvGrpSpPr/>
            <p:nvPr/>
          </p:nvGrpSpPr>
          <p:grpSpPr>
            <a:xfrm>
              <a:off x="1033190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B27A5C-8C69-415A-BBCC-4591CC785762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77" name="Content Placeholder 5">
                  <a:extLst>
                    <a:ext uri="{FF2B5EF4-FFF2-40B4-BE49-F238E27FC236}">
                      <a16:creationId xmlns:a16="http://schemas.microsoft.com/office/drawing/2014/main" id="{61E53123-1C2B-4FB4-8DF0-B93A868409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25FF2334-F22D-4F61-875C-69E017713EB6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79" name="Content Placeholder 5">
                  <a:extLst>
                    <a:ext uri="{FF2B5EF4-FFF2-40B4-BE49-F238E27FC236}">
                      <a16:creationId xmlns:a16="http://schemas.microsoft.com/office/drawing/2014/main" id="{703CFC7E-A761-488A-9AE0-0C496C0B74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80" name="Content Placeholder 5">
                  <a:extLst>
                    <a:ext uri="{FF2B5EF4-FFF2-40B4-BE49-F238E27FC236}">
                      <a16:creationId xmlns:a16="http://schemas.microsoft.com/office/drawing/2014/main" id="{CFEBD832-5E6F-4F08-A78F-7538F1D15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5A8B345-33A1-4112-90E8-C214E0B58324}"/>
                    </a:ext>
                  </a:extLst>
                </p:cNvPr>
                <p:cNvCxnSpPr>
                  <a:cxnSpLocks/>
                  <a:stCxn id="177" idx="2"/>
                  <a:endCxn id="179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8A1CE12-E7CC-40F2-996E-4CF6AF835BA1}"/>
                    </a:ext>
                  </a:extLst>
                </p:cNvPr>
                <p:cNvCxnSpPr>
                  <a:cxnSpLocks/>
                  <a:stCxn id="177" idx="2"/>
                  <a:endCxn id="180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177B932C-5AF5-4E57-93AB-7246DA892C3E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07408E0D-C833-46F6-A9E6-985C5B36C03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F9C6FBC-145D-462E-A2A4-C3EE92F55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47128A6-BAA4-439A-8B0F-526E95761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3F036268-E931-4ED5-A5D0-2CFCD4C0182F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5F77163-66A9-46BD-90D9-ECC6B365FB6E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F3C5BB4-0A83-4EC5-8E9C-C20B28570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5719A35-53BA-44DB-B6C1-0DF014863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8AA76018-866F-486F-96A6-D2B8FE56DFD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44941C7-90D2-4F1C-928C-5068D8AAE44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2C300DC-42BC-4AA9-9D89-0AA693531F45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2A15FBF-1B15-426C-BF9A-350F6FD4962B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9E1524DD-9133-432A-8FC1-1300F6540E4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EC3D522-A1A1-4683-8EE9-F70C0F1A00C0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BC3C95-0CB9-48A4-A887-27CA8E96374B}"/>
                </a:ext>
              </a:extLst>
            </p:cNvPr>
            <p:cNvGrpSpPr/>
            <p:nvPr/>
          </p:nvGrpSpPr>
          <p:grpSpPr>
            <a:xfrm>
              <a:off x="2573186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3434CF6-5948-49E6-91A3-80F81FC220A7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99" name="Content Placeholder 5">
                  <a:extLst>
                    <a:ext uri="{FF2B5EF4-FFF2-40B4-BE49-F238E27FC236}">
                      <a16:creationId xmlns:a16="http://schemas.microsoft.com/office/drawing/2014/main" id="{3A990472-9CA5-4862-9993-8B718016F1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AC17E30-9F7F-4B33-8127-064A69ECCDA3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01" name="Content Placeholder 5">
                  <a:extLst>
                    <a:ext uri="{FF2B5EF4-FFF2-40B4-BE49-F238E27FC236}">
                      <a16:creationId xmlns:a16="http://schemas.microsoft.com/office/drawing/2014/main" id="{20E35415-911A-4338-AC38-9131BD464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02" name="Content Placeholder 5">
                  <a:extLst>
                    <a:ext uri="{FF2B5EF4-FFF2-40B4-BE49-F238E27FC236}">
                      <a16:creationId xmlns:a16="http://schemas.microsoft.com/office/drawing/2014/main" id="{663C8373-6AE7-4E7E-B4E7-B1236EE947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752EB19-47CB-4302-B19A-2CBFBE004348}"/>
                    </a:ext>
                  </a:extLst>
                </p:cNvPr>
                <p:cNvCxnSpPr>
                  <a:cxnSpLocks/>
                  <a:stCxn id="199" idx="2"/>
                  <a:endCxn id="201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C57EF90B-5A50-4797-84B0-0BD6955377D8}"/>
                    </a:ext>
                  </a:extLst>
                </p:cNvPr>
                <p:cNvCxnSpPr>
                  <a:cxnSpLocks/>
                  <a:stCxn id="199" idx="2"/>
                  <a:endCxn id="202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07384AF-53E3-43A7-9986-FCF9A4FAE157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751392D1-6101-4E88-85E2-E2288BDA784E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C24A6F9-A69A-4B5A-BDE6-2D45FF408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4E09240-EE2C-4AB8-B0EF-9ECB05CAF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79DA2174-7FE0-49D6-8865-9B56AAC2F7FA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EE768B5-D40F-4327-B9B3-BCC3E571D218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68071C0-06FF-4E45-8DC9-E74DEFF23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5BD0F6D5-1A48-4B2E-87D2-39BC5AEE5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446EF2-F8B1-4629-A1EF-FF2BE296694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EDD76249-45D7-48D6-8F67-7FAD7766E1B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9493734-014E-494D-923D-DFD0998991AB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0D9CBE3-C68B-4956-BB68-C81F751DC677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7CAE11-C5AD-40F1-B35C-1347EFC6D5FB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DCB9ABA-8E9C-4BC7-B4AD-A6D6F33B8814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D957EA8-64A3-454B-BDBA-18CA6A93E22F}"/>
                </a:ext>
              </a:extLst>
            </p:cNvPr>
            <p:cNvGrpSpPr/>
            <p:nvPr/>
          </p:nvGrpSpPr>
          <p:grpSpPr>
            <a:xfrm>
              <a:off x="1047333" y="4536702"/>
              <a:ext cx="1464030" cy="1195293"/>
              <a:chOff x="4739546" y="2767107"/>
              <a:chExt cx="1464030" cy="1195293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61FCCC90-4E8F-4626-B40E-50857515F628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21" name="Content Placeholder 5">
                  <a:extLst>
                    <a:ext uri="{FF2B5EF4-FFF2-40B4-BE49-F238E27FC236}">
                      <a16:creationId xmlns:a16="http://schemas.microsoft.com/office/drawing/2014/main" id="{9295990E-07A9-497E-B9EC-5E6157665F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9229375-C1FA-425A-A47C-C751449DC6D0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23" name="Content Placeholder 5">
                  <a:extLst>
                    <a:ext uri="{FF2B5EF4-FFF2-40B4-BE49-F238E27FC236}">
                      <a16:creationId xmlns:a16="http://schemas.microsoft.com/office/drawing/2014/main" id="{970936BA-9E14-4B77-8740-3EE0229BB9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24" name="Content Placeholder 5">
                  <a:extLst>
                    <a:ext uri="{FF2B5EF4-FFF2-40B4-BE49-F238E27FC236}">
                      <a16:creationId xmlns:a16="http://schemas.microsoft.com/office/drawing/2014/main" id="{63DC1960-7423-4282-B537-FA864B0460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78FFF5CA-91F2-4D85-8A15-BA65D2E79480}"/>
                    </a:ext>
                  </a:extLst>
                </p:cNvPr>
                <p:cNvCxnSpPr>
                  <a:cxnSpLocks/>
                  <a:stCxn id="221" idx="2"/>
                  <a:endCxn id="223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50CB8A83-1EF0-4165-9F2D-0E408679B320}"/>
                    </a:ext>
                  </a:extLst>
                </p:cNvPr>
                <p:cNvCxnSpPr>
                  <a:cxnSpLocks/>
                  <a:stCxn id="221" idx="2"/>
                  <a:endCxn id="224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8B72EC57-471C-4860-97F3-1A57F0C0A505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A86F1E2-043E-410D-B926-20CBF7E61018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90A012CC-6ACE-457A-B53C-C1C8D55C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D6932436-19C5-4D46-ADF7-8D976537A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F7684FC-EEF2-428A-8503-2DC251116AA5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00315E9-46D9-4D2C-A243-1B197B0774E7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AFFF9564-E0F6-4FAD-A9A6-FA064AF94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9A2DD7-27FC-4290-AB6D-7E96EE37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6C4EF85-8AA5-4121-8B8F-268726783F1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C193666-E7C9-430F-B823-10A7B5D3CB9B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B768CAC-00ED-4557-A9CE-F546AEFDBD3C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D2C4BF3-7718-4955-A29A-2AC1DD376651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E2F5F266-ED81-4E6D-B792-39096277B3F6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FC84E73-F656-4FA8-81F4-AFF206A22667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033EC9E-7301-41D9-A291-C956405F6A81}"/>
                </a:ext>
              </a:extLst>
            </p:cNvPr>
            <p:cNvGrpSpPr/>
            <p:nvPr/>
          </p:nvGrpSpPr>
          <p:grpSpPr>
            <a:xfrm>
              <a:off x="2573186" y="4544843"/>
              <a:ext cx="1464030" cy="1195293"/>
              <a:chOff x="4739546" y="2767107"/>
              <a:chExt cx="1464030" cy="1195293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BC0F36F-933A-4AE6-B0B6-265129F18BED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43" name="Content Placeholder 5">
                  <a:extLst>
                    <a:ext uri="{FF2B5EF4-FFF2-40B4-BE49-F238E27FC236}">
                      <a16:creationId xmlns:a16="http://schemas.microsoft.com/office/drawing/2014/main" id="{D86A2BFC-56FA-4052-AC70-88AD4065C3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E63898CA-EED9-4B15-BC30-DF69E89BC8F4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45" name="Content Placeholder 5">
                  <a:extLst>
                    <a:ext uri="{FF2B5EF4-FFF2-40B4-BE49-F238E27FC236}">
                      <a16:creationId xmlns:a16="http://schemas.microsoft.com/office/drawing/2014/main" id="{72914F28-9D7C-4EC6-8963-2848E3010D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46" name="Content Placeholder 5">
                  <a:extLst>
                    <a:ext uri="{FF2B5EF4-FFF2-40B4-BE49-F238E27FC236}">
                      <a16:creationId xmlns:a16="http://schemas.microsoft.com/office/drawing/2014/main" id="{6655532B-41CD-422C-9CC0-D90BCFC9CD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58841A3-5FD7-4435-AB2E-0E2F6F017829}"/>
                    </a:ext>
                  </a:extLst>
                </p:cNvPr>
                <p:cNvCxnSpPr>
                  <a:cxnSpLocks/>
                  <a:stCxn id="243" idx="2"/>
                  <a:endCxn id="245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FD9E2C74-AD6A-4A8C-9C5C-99A8F4AF9475}"/>
                    </a:ext>
                  </a:extLst>
                </p:cNvPr>
                <p:cNvCxnSpPr>
                  <a:cxnSpLocks/>
                  <a:stCxn id="243" idx="2"/>
                  <a:endCxn id="246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F44E4CE5-F26B-4A54-AC58-029504710229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D42E8BB-5ED8-4A83-A775-3C59D09D06F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BC135C7-2E83-4F8F-87D8-F426A965F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A5C9D16-9B08-46FF-ACAA-175759144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BED34F2B-6246-40AB-B8D5-A9954C386B01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270B9245-9D5C-44CA-909F-1B9C6BA4836D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4951B039-A7F6-4BD7-83AE-216514C15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83ED705B-559A-443D-ADCD-535CBCEF1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BE1C04D-846F-4A73-A055-1EF0DA5528E7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75752533-AE97-4DBE-A851-7C0AD688A458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3D10258-B2A2-4245-8986-8AA38DF8E52F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CCC02BC6-5AF9-434B-B1E8-52CD401B2A79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0EC60E1-6457-4B23-8CD5-8777A47F4B8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4AFF9894-D346-4AC1-8335-D367D24A6156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56C14FF-8B23-47A3-A8E4-578C30161BF3}"/>
                </a:ext>
              </a:extLst>
            </p:cNvPr>
            <p:cNvSpPr/>
            <p:nvPr/>
          </p:nvSpPr>
          <p:spPr>
            <a:xfrm>
              <a:off x="1006125" y="3270952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1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4DDC3F7-9544-4398-8C1D-E192188AAA4B}"/>
                </a:ext>
              </a:extLst>
            </p:cNvPr>
            <p:cNvSpPr/>
            <p:nvPr/>
          </p:nvSpPr>
          <p:spPr>
            <a:xfrm>
              <a:off x="2538258" y="3274998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2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3DB53E9-893F-49B1-8C65-D214A2B8F133}"/>
                </a:ext>
              </a:extLst>
            </p:cNvPr>
            <p:cNvSpPr/>
            <p:nvPr/>
          </p:nvSpPr>
          <p:spPr>
            <a:xfrm>
              <a:off x="1023975" y="4526135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4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7D411-7A06-4622-B1A8-43E5B7D54985}"/>
                </a:ext>
              </a:extLst>
            </p:cNvPr>
            <p:cNvSpPr/>
            <p:nvPr/>
          </p:nvSpPr>
          <p:spPr>
            <a:xfrm>
              <a:off x="2556108" y="4530181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5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471A34-35D4-48C3-8F90-6FC3CE8A71FB}"/>
                </a:ext>
              </a:extLst>
            </p:cNvPr>
            <p:cNvGrpSpPr/>
            <p:nvPr/>
          </p:nvGrpSpPr>
          <p:grpSpPr>
            <a:xfrm>
              <a:off x="4110409" y="3281199"/>
              <a:ext cx="1966984" cy="1489812"/>
              <a:chOff x="4518753" y="5292886"/>
              <a:chExt cx="1966984" cy="1489812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AE9F12B-B47A-484A-A5FF-DF281416FD42}"/>
                  </a:ext>
                </a:extLst>
              </p:cNvPr>
              <p:cNvGrpSpPr/>
              <p:nvPr/>
            </p:nvGrpSpPr>
            <p:grpSpPr>
              <a:xfrm>
                <a:off x="4631099" y="5343766"/>
                <a:ext cx="1818777" cy="1414014"/>
                <a:chOff x="2758043" y="2361969"/>
                <a:chExt cx="3070210" cy="2386944"/>
              </a:xfrm>
            </p:grpSpPr>
            <p:sp>
              <p:nvSpPr>
                <p:cNvPr id="269" name="Content Placeholder 5">
                  <a:extLst>
                    <a:ext uri="{FF2B5EF4-FFF2-40B4-BE49-F238E27FC236}">
                      <a16:creationId xmlns:a16="http://schemas.microsoft.com/office/drawing/2014/main" id="{944A528F-61CB-4170-8DF2-B76B5F3EE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70" name="Content Placeholder 5">
                  <a:extLst>
                    <a:ext uri="{FF2B5EF4-FFF2-40B4-BE49-F238E27FC236}">
                      <a16:creationId xmlns:a16="http://schemas.microsoft.com/office/drawing/2014/main" id="{7EF625BC-2AAC-4301-AFFE-24415A7EEC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71" name="Content Placeholder 5">
                  <a:extLst>
                    <a:ext uri="{FF2B5EF4-FFF2-40B4-BE49-F238E27FC236}">
                      <a16:creationId xmlns:a16="http://schemas.microsoft.com/office/drawing/2014/main" id="{D21794F1-9222-4EA5-BDB1-282F4D2978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D3711D2B-480E-495E-9892-5F4049545B21}"/>
                    </a:ext>
                  </a:extLst>
                </p:cNvPr>
                <p:cNvCxnSpPr>
                  <a:cxnSpLocks/>
                  <a:stCxn id="269" idx="2"/>
                  <a:endCxn id="270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E83A940-6591-4F82-84B8-CDEE6B36AA5E}"/>
                    </a:ext>
                  </a:extLst>
                </p:cNvPr>
                <p:cNvCxnSpPr>
                  <a:cxnSpLocks/>
                  <a:stCxn id="269" idx="2"/>
                  <a:endCxn id="271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DE6B832B-AD17-4FEA-BD27-A30E675608BD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8055A2F-E97D-41A2-B7F9-3DD7B391402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A71F9757-372E-47D2-9A3E-DE73F3E9FCC9}"/>
                    </a:ext>
                  </a:extLst>
                </p:cNvPr>
                <p:cNvCxnSpPr>
                  <a:cxnSpLocks/>
                  <a:stCxn id="270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3D6E325-C002-4B20-8954-D351084E8403}"/>
                    </a:ext>
                  </a:extLst>
                </p:cNvPr>
                <p:cNvCxnSpPr>
                  <a:cxnSpLocks/>
                  <a:stCxn id="270" idx="2"/>
                  <a:endCxn id="295" idx="0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F35FF791-4158-4C74-AF3B-19514C4F40E6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7FABA152-1021-4BDF-ABBB-E1DC10BD1E4D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42133E2-826D-4D6B-9BEC-3E848C0789F0}"/>
                    </a:ext>
                  </a:extLst>
                </p:cNvPr>
                <p:cNvCxnSpPr>
                  <a:cxnSpLocks/>
                  <a:stCxn id="271" idx="2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79C3660-BA8F-452A-BA39-FEAC634158C4}"/>
                    </a:ext>
                  </a:extLst>
                </p:cNvPr>
                <p:cNvCxnSpPr>
                  <a:cxnSpLocks/>
                  <a:stCxn id="271" idx="2"/>
                  <a:endCxn id="286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853CF98F-FAD1-4993-85D4-DA78240E2B8E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F5BA250-C985-4494-AF6C-00A149809DB4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EF680B24-0CB8-4C33-8FCF-571F3CF73D08}"/>
                    </a:ext>
                  </a:extLst>
                </p:cNvPr>
                <p:cNvGrpSpPr/>
                <p:nvPr/>
              </p:nvGrpSpPr>
              <p:grpSpPr>
                <a:xfrm>
                  <a:off x="2758043" y="3762450"/>
                  <a:ext cx="1361561" cy="977526"/>
                  <a:chOff x="2907012" y="4333173"/>
                  <a:chExt cx="1361561" cy="977526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C6BF58C9-C716-4A6B-9C2E-6F7205A83C07}"/>
                      </a:ext>
                    </a:extLst>
                  </p:cNvPr>
                  <p:cNvSpPr/>
                  <p:nvPr/>
                </p:nvSpPr>
                <p:spPr>
                  <a:xfrm>
                    <a:off x="2907012" y="4338200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95" name="Content Placeholder 5">
                    <a:extLst>
                      <a:ext uri="{FF2B5EF4-FFF2-40B4-BE49-F238E27FC236}">
                        <a16:creationId xmlns:a16="http://schemas.microsoft.com/office/drawing/2014/main" id="{68EF9DA1-DB26-4513-846C-288A3FC83F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7B22357C-4335-4029-A618-7995AFE8D2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9ECD2440-E99E-4555-8784-7C5BF24F9064}"/>
                      </a:ext>
                    </a:extLst>
                  </p:cNvPr>
                  <p:cNvCxnSpPr>
                    <a:cxnSpLocks/>
                    <a:stCxn id="295" idx="2"/>
                    <a:endCxn id="301" idx="0"/>
                  </p:cNvCxnSpPr>
                  <p:nvPr/>
                </p:nvCxnSpPr>
                <p:spPr>
                  <a:xfrm>
                    <a:off x="3916069" y="4680150"/>
                    <a:ext cx="181422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D5B8A0D5-13CF-416B-AB37-78893EADA777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143F5C21-D7AA-40B7-B51C-57C973050DB8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53076B18-42E8-4CDF-BF05-859BAA372CFD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96306C36-1464-416D-AEF6-56FC4FA075F0}"/>
                      </a:ext>
                    </a:extLst>
                  </p:cNvPr>
                  <p:cNvSpPr/>
                  <p:nvPr/>
                </p:nvSpPr>
                <p:spPr>
                  <a:xfrm>
                    <a:off x="3954462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7A526CC9-871F-49C8-AFE2-7C7D67F4AE11}"/>
                    </a:ext>
                  </a:extLst>
                </p:cNvPr>
                <p:cNvGrpSpPr/>
                <p:nvPr/>
              </p:nvGrpSpPr>
              <p:grpSpPr>
                <a:xfrm>
                  <a:off x="4476195" y="3771387"/>
                  <a:ext cx="1352058" cy="977526"/>
                  <a:chOff x="2916515" y="4333173"/>
                  <a:chExt cx="1352058" cy="977526"/>
                </a:xfrm>
              </p:grpSpPr>
              <p:sp>
                <p:nvSpPr>
                  <p:cNvPr id="286" name="Content Placeholder 5">
                    <a:extLst>
                      <a:ext uri="{FF2B5EF4-FFF2-40B4-BE49-F238E27FC236}">
                        <a16:creationId xmlns:a16="http://schemas.microsoft.com/office/drawing/2014/main" id="{52CD40E8-11FD-41EC-80EC-53AA4C2014B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3DB4681F-5BC3-4FCA-A448-F220635F2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801313D-3427-4478-B617-A2873942D62C}"/>
                      </a:ext>
                    </a:extLst>
                  </p:cNvPr>
                  <p:cNvCxnSpPr>
                    <a:cxnSpLocks/>
                    <a:stCxn id="286" idx="2"/>
                    <a:endCxn id="293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47B5205B-8992-4919-BBDD-07339CDC04E5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E60ACE7-708E-4E7D-B02F-7435EAC7F1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0A0673AB-A0F8-4915-B07E-7FC6ECC372FB}"/>
                      </a:ext>
                    </a:extLst>
                  </p:cNvPr>
                  <p:cNvSpPr/>
                  <p:nvPr/>
                </p:nvSpPr>
                <p:spPr>
                  <a:xfrm>
                    <a:off x="2916515" y="4348050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527C549C-91DD-4C06-A5D6-3281420CC719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7C0EE296-1B04-4231-983B-8633E8D4FFB1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CB8B837-84E9-4D7E-AA43-39548B28CAB6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28F4FA6-33CA-4381-BDDE-96D26C175703}"/>
                </a:ext>
              </a:extLst>
            </p:cNvPr>
            <p:cNvGrpSpPr/>
            <p:nvPr/>
          </p:nvGrpSpPr>
          <p:grpSpPr>
            <a:xfrm>
              <a:off x="4129016" y="4828591"/>
              <a:ext cx="1966984" cy="1489812"/>
              <a:chOff x="4518753" y="5292886"/>
              <a:chExt cx="1966984" cy="1489812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17CEB37D-52AB-479F-B7FF-15A12B71E5A9}"/>
                  </a:ext>
                </a:extLst>
              </p:cNvPr>
              <p:cNvGrpSpPr/>
              <p:nvPr/>
            </p:nvGrpSpPr>
            <p:grpSpPr>
              <a:xfrm>
                <a:off x="4626089" y="5343766"/>
                <a:ext cx="1823787" cy="1414014"/>
                <a:chOff x="2749585" y="2361969"/>
                <a:chExt cx="3078668" cy="2386944"/>
              </a:xfrm>
            </p:grpSpPr>
            <p:sp>
              <p:nvSpPr>
                <p:cNvPr id="305" name="Content Placeholder 5">
                  <a:extLst>
                    <a:ext uri="{FF2B5EF4-FFF2-40B4-BE49-F238E27FC236}">
                      <a16:creationId xmlns:a16="http://schemas.microsoft.com/office/drawing/2014/main" id="{8F23CC71-98DA-4444-A858-83CEF537D2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06" name="Content Placeholder 5">
                  <a:extLst>
                    <a:ext uri="{FF2B5EF4-FFF2-40B4-BE49-F238E27FC236}">
                      <a16:creationId xmlns:a16="http://schemas.microsoft.com/office/drawing/2014/main" id="{720627DF-FAEB-43B0-9877-A3F91D30C7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7" name="Content Placeholder 5">
                  <a:extLst>
                    <a:ext uri="{FF2B5EF4-FFF2-40B4-BE49-F238E27FC236}">
                      <a16:creationId xmlns:a16="http://schemas.microsoft.com/office/drawing/2014/main" id="{C6715662-FC82-4CAE-B154-FE82FD024B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77BAF2D-DF1C-4C41-83E2-642AB48870C4}"/>
                    </a:ext>
                  </a:extLst>
                </p:cNvPr>
                <p:cNvCxnSpPr>
                  <a:cxnSpLocks/>
                  <a:stCxn id="305" idx="2"/>
                  <a:endCxn id="306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4ED09113-339D-497F-80A0-E22456A275A7}"/>
                    </a:ext>
                  </a:extLst>
                </p:cNvPr>
                <p:cNvCxnSpPr>
                  <a:cxnSpLocks/>
                  <a:stCxn id="305" idx="2"/>
                  <a:endCxn id="307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4EECE750-D9AA-41FF-BF0F-0420D0127085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A31C19AA-C831-441E-8F72-2F1B2CCD74B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B011B98E-F00F-48C7-855A-DFB04CAE0B32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38299DA0-CAB5-441D-B9E8-48AD15FF76D7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F29FA371-C2E9-40D7-B342-4D34EBF7C88D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94F24FC9-AAB6-489B-BCF6-BF1C87A78397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9F50447-C199-4407-9772-9B3050B2F3D5}"/>
                    </a:ext>
                  </a:extLst>
                </p:cNvPr>
                <p:cNvCxnSpPr>
                  <a:cxnSpLocks/>
                  <a:stCxn id="307" idx="2"/>
                  <a:endCxn id="323" idx="0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CAC8556E-7A22-42D8-915D-B4B7F848F0F9}"/>
                    </a:ext>
                  </a:extLst>
                </p:cNvPr>
                <p:cNvCxnSpPr>
                  <a:cxnSpLocks/>
                  <a:stCxn id="307" idx="2"/>
                  <a:endCxn id="324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7A9CAA12-37C7-4EC7-B6FB-49B23843DAD7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72190CD8-FB07-47E5-8F12-C5F8BCF91901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AA228F03-6E58-4482-9631-8FEFE643E5D3}"/>
                    </a:ext>
                  </a:extLst>
                </p:cNvPr>
                <p:cNvGrpSpPr/>
                <p:nvPr/>
              </p:nvGrpSpPr>
              <p:grpSpPr>
                <a:xfrm>
                  <a:off x="2749585" y="3759680"/>
                  <a:ext cx="1199282" cy="320113"/>
                  <a:chOff x="2898554" y="4330403"/>
                  <a:chExt cx="1199282" cy="32011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F4B7C4C1-2943-49D4-99D4-5E36D7AC32E3}"/>
                      </a:ext>
                    </a:extLst>
                  </p:cNvPr>
                  <p:cNvSpPr/>
                  <p:nvPr/>
                </p:nvSpPr>
                <p:spPr>
                  <a:xfrm>
                    <a:off x="2898554" y="4330403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1331824-7D99-4A41-91CC-4653C4D67DB7}"/>
                      </a:ext>
                    </a:extLst>
                  </p:cNvPr>
                  <p:cNvSpPr/>
                  <p:nvPr/>
                </p:nvSpPr>
                <p:spPr>
                  <a:xfrm>
                    <a:off x="3811779" y="4365083"/>
                    <a:ext cx="286057" cy="285433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39ADAF7-647E-41A3-929B-18E9AA608EFD}"/>
                    </a:ext>
                  </a:extLst>
                </p:cNvPr>
                <p:cNvGrpSpPr/>
                <p:nvPr/>
              </p:nvGrpSpPr>
              <p:grpSpPr>
                <a:xfrm>
                  <a:off x="4312908" y="3771387"/>
                  <a:ext cx="1515345" cy="977526"/>
                  <a:chOff x="2753228" y="4333173"/>
                  <a:chExt cx="1515345" cy="977526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25EA405-5218-4000-B53E-43E733615C73}"/>
                      </a:ext>
                    </a:extLst>
                  </p:cNvPr>
                  <p:cNvSpPr/>
                  <p:nvPr/>
                </p:nvSpPr>
                <p:spPr>
                  <a:xfrm>
                    <a:off x="2753228" y="5014536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23" name="Content Placeholder 5">
                    <a:extLst>
                      <a:ext uri="{FF2B5EF4-FFF2-40B4-BE49-F238E27FC236}">
                        <a16:creationId xmlns:a16="http://schemas.microsoft.com/office/drawing/2014/main" id="{DF645A15-7A0C-414F-A9D2-15E90C9B83B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99196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24" name="Content Placeholder 5">
                    <a:extLst>
                      <a:ext uri="{FF2B5EF4-FFF2-40B4-BE49-F238E27FC236}">
                        <a16:creationId xmlns:a16="http://schemas.microsoft.com/office/drawing/2014/main" id="{4AE993B8-680C-490E-B929-F7A0B16C884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2ED37F35-DD59-4193-91AF-A316D96F3129}"/>
                      </a:ext>
                    </a:extLst>
                  </p:cNvPr>
                  <p:cNvCxnSpPr>
                    <a:cxnSpLocks/>
                    <a:stCxn id="323" idx="2"/>
                    <a:endCxn id="322" idx="0"/>
                  </p:cNvCxnSpPr>
                  <p:nvPr/>
                </p:nvCxnSpPr>
                <p:spPr>
                  <a:xfrm flipH="1">
                    <a:off x="2896257" y="4680150"/>
                    <a:ext cx="200901" cy="33438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EE6AEB31-0209-4B6B-A15E-0BF425A10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7841" y="4669369"/>
                    <a:ext cx="280968" cy="35075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27" name="TextBox 326">
                    <a:extLst>
                      <a:ext uri="{FF2B5EF4-FFF2-40B4-BE49-F238E27FC236}">
                        <a16:creationId xmlns:a16="http://schemas.microsoft.com/office/drawing/2014/main" id="{C91D3E6D-C77A-4B04-84F5-E2874C45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61481" y="4632896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5A36D11B-DC47-4CA4-BD1A-08D9D2CF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3131085" y="463364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4050F20-1E62-4B2E-8D83-2DCC99664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15D5B2F7-9E5B-4D34-AB36-B6FBFF3B17DA}"/>
                      </a:ext>
                    </a:extLst>
                  </p:cNvPr>
                  <p:cNvCxnSpPr>
                    <a:cxnSpLocks/>
                    <a:stCxn id="324" idx="2"/>
                    <a:endCxn id="335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3A1F132E-5C84-4748-84C3-7B472625234B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32" name="TextBox 331">
                    <a:extLst>
                      <a:ext uri="{FF2B5EF4-FFF2-40B4-BE49-F238E27FC236}">
                        <a16:creationId xmlns:a16="http://schemas.microsoft.com/office/drawing/2014/main" id="{25761B69-6832-4A8A-9BAA-CE222126CE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59609F16-7ADE-4B93-91E7-96C23A61E0C8}"/>
                      </a:ext>
                    </a:extLst>
                  </p:cNvPr>
                  <p:cNvSpPr/>
                  <p:nvPr/>
                </p:nvSpPr>
                <p:spPr>
                  <a:xfrm>
                    <a:off x="3211395" y="5008349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C1F883A9-8AA7-4487-BD1D-6C080F684286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598AF03A-F656-4A98-BB78-80B98375848C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C5FAF27-3558-461E-AD06-8FFA8C02F048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5DB16DB-2E58-42E6-99CF-3E438016A22A}"/>
                </a:ext>
              </a:extLst>
            </p:cNvPr>
            <p:cNvSpPr/>
            <p:nvPr/>
          </p:nvSpPr>
          <p:spPr>
            <a:xfrm>
              <a:off x="4085975" y="3272610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3</a:t>
              </a: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32DBB2EE-E306-41AF-BF7F-C5703E1ED9DD}"/>
                </a:ext>
              </a:extLst>
            </p:cNvPr>
            <p:cNvSpPr/>
            <p:nvPr/>
          </p:nvSpPr>
          <p:spPr>
            <a:xfrm>
              <a:off x="4111938" y="4807599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6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4065FA56-066D-46CB-B4B6-F9B389A792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1DB8C-B9B5-4F49-96F5-064CDFCAB8CC}"/>
              </a:ext>
            </a:extLst>
          </p:cNvPr>
          <p:cNvSpPr/>
          <p:nvPr/>
        </p:nvSpPr>
        <p:spPr>
          <a:xfrm>
            <a:off x="818667" y="2908092"/>
            <a:ext cx="3603616" cy="30727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5F359189-5FF1-4C4E-BB0E-39A1485373ED}"/>
              </a:ext>
            </a:extLst>
          </p:cNvPr>
          <p:cNvSpPr/>
          <p:nvPr/>
        </p:nvSpPr>
        <p:spPr>
          <a:xfrm>
            <a:off x="4450900" y="4734778"/>
            <a:ext cx="2451547" cy="18884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45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error rate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731369" y="599232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84" y="1490818"/>
            <a:ext cx="3019709" cy="4254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E57F5-B41D-465B-8A6D-C17220AA54D6}"/>
              </a:ext>
            </a:extLst>
          </p:cNvPr>
          <p:cNvSpPr txBox="1"/>
          <p:nvPr/>
        </p:nvSpPr>
        <p:spPr>
          <a:xfrm>
            <a:off x="413895" y="64483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BB8E510-C1B5-4F83-841A-1A7E38A44183}"/>
                  </a:ext>
                </a:extLst>
              </p14:cNvPr>
              <p14:cNvContentPartPr/>
              <p14:nvPr/>
            </p14:nvContentPartPr>
            <p14:xfrm>
              <a:off x="482400" y="1324800"/>
              <a:ext cx="9770760" cy="4860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BB8E510-C1B5-4F83-841A-1A7E38A441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3040" y="1315440"/>
                <a:ext cx="9789480" cy="487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4098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error rate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731369" y="599232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84" y="1490818"/>
            <a:ext cx="3019709" cy="4254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E57F5-B41D-465B-8A6D-C17220AA54D6}"/>
              </a:ext>
            </a:extLst>
          </p:cNvPr>
          <p:cNvSpPr txBox="1"/>
          <p:nvPr/>
        </p:nvSpPr>
        <p:spPr>
          <a:xfrm>
            <a:off x="413895" y="64483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C32098-5F70-4C62-A5C2-B996D9B1D513}"/>
              </a:ext>
            </a:extLst>
          </p:cNvPr>
          <p:cNvSpPr/>
          <p:nvPr/>
        </p:nvSpPr>
        <p:spPr>
          <a:xfrm>
            <a:off x="561660" y="1986196"/>
            <a:ext cx="1686102" cy="9218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4201C6-94EE-455F-9384-3DF158E9E867}"/>
              </a:ext>
            </a:extLst>
          </p:cNvPr>
          <p:cNvSpPr/>
          <p:nvPr/>
        </p:nvSpPr>
        <p:spPr>
          <a:xfrm>
            <a:off x="474216" y="3564788"/>
            <a:ext cx="2658727" cy="4609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164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node, A: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If empty(A) or all labels in D are the same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Leaf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class = most common class in 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a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(D(a=1), A \ {a})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(D(a=0), A \ {a})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0CCA638-54BC-421E-8EEB-66F6DF0AB606}"/>
                  </a:ext>
                </a:extLst>
              </p14:cNvPr>
              <p14:cNvContentPartPr/>
              <p14:nvPr/>
            </p14:nvContentPartPr>
            <p14:xfrm>
              <a:off x="1532520" y="3657240"/>
              <a:ext cx="8205120" cy="1012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0CCA638-54BC-421E-8EEB-66F6DF0AB6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3160" y="3647880"/>
                <a:ext cx="8223840" cy="103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6755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52B38FC-D516-47C4-967B-519C0C825C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599" y="1051561"/>
            <a:ext cx="8072388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/>
              <a:t>Quantifies the amount of uncertainty associated with a specific probability distribution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/>
              <a:t>The higher the entropy, the less confident we are in the outcome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dirty="0"/>
          </a:p>
          <a:p>
            <a:pPr marL="0" indent="0" eaLnBrk="1" hangingPunct="1">
              <a:buNone/>
            </a:pPr>
            <a:endParaRPr lang="en-US" altLang="en-US" dirty="0"/>
          </a:p>
        </p:txBody>
      </p:sp>
      <p:pic>
        <p:nvPicPr>
          <p:cNvPr id="21508" name="Picture 6" descr="Shannon">
            <a:extLst>
              <a:ext uri="{FF2B5EF4-FFF2-40B4-BE49-F238E27FC236}">
                <a16:creationId xmlns:a16="http://schemas.microsoft.com/office/drawing/2014/main" id="{A7104A6A-76F8-456D-8F4D-3DD31611D9D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3505201"/>
            <a:ext cx="1589088" cy="2187575"/>
          </a:xfr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AF64516-A706-4194-B22B-EEE16ADC660E}"/>
                  </a:ext>
                </a:extLst>
              </p14:cNvPr>
              <p14:cNvContentPartPr/>
              <p14:nvPr/>
            </p14:nvContentPartPr>
            <p14:xfrm>
              <a:off x="735120" y="2584440"/>
              <a:ext cx="9955800" cy="3852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AF64516-A706-4194-B22B-EEE16ADC66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5760" y="2575080"/>
                <a:ext cx="9974520" cy="387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982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Quantifies the amount of uncertainty associated with a specific probability distribution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The higher the entropy, the less confident we are in the outcome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Definition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f>
                                <m:f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8" name="Picture 6" descr="Shannon">
            <a:extLst>
              <a:ext uri="{FF2B5EF4-FFF2-40B4-BE49-F238E27FC236}">
                <a16:creationId xmlns:a16="http://schemas.microsoft.com/office/drawing/2014/main" id="{A7104A6A-76F8-456D-8F4D-3DD31611D9D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3505201"/>
            <a:ext cx="1589088" cy="2187575"/>
          </a:xfrm>
          <a:noFill/>
        </p:spPr>
      </p:pic>
      <p:sp>
        <p:nvSpPr>
          <p:cNvPr id="21509" name="Text Box 8">
            <a:extLst>
              <a:ext uri="{FF2B5EF4-FFF2-40B4-BE49-F238E27FC236}">
                <a16:creationId xmlns:a16="http://schemas.microsoft.com/office/drawing/2014/main" id="{ABFF6743-B9EC-495A-A543-4B35857E5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40" y="5577524"/>
            <a:ext cx="3493971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Claude Shannon (1916 – 2001), most of the work was done in Bell labs</a:t>
            </a:r>
          </a:p>
        </p:txBody>
      </p:sp>
      <p:pic>
        <p:nvPicPr>
          <p:cNvPr id="8" name="Picture 6" descr="Shannon">
            <a:extLst>
              <a:ext uri="{FF2B5EF4-FFF2-40B4-BE49-F238E27FC236}">
                <a16:creationId xmlns:a16="http://schemas.microsoft.com/office/drawing/2014/main" id="{941599A2-8AEF-4EB4-8904-9E5D8040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06" y="2587325"/>
            <a:ext cx="2043005" cy="2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B783943-735E-4B6B-8CC0-84C421570D4F}"/>
                  </a:ext>
                </a:extLst>
              </p14:cNvPr>
              <p14:cNvContentPartPr/>
              <p14:nvPr/>
            </p14:nvContentPartPr>
            <p14:xfrm>
              <a:off x="3793680" y="2797920"/>
              <a:ext cx="3755880" cy="1432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B783943-735E-4B6B-8CC0-84C421570D4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84320" y="2788560"/>
                <a:ext cx="3774600" cy="1451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3E8BBCF-39BB-4550-9F7E-2A5D636D34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42" y="320674"/>
            <a:ext cx="4191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1" name="Rectangle 3">
                <a:extLst>
                  <a:ext uri="{FF2B5EF4-FFF2-40B4-BE49-F238E27FC236}">
                    <a16:creationId xmlns:a16="http://schemas.microsoft.com/office/drawing/2014/main" id="{042A940A-CAF6-48DE-B8AD-70A345B17125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30242" y="1424856"/>
                <a:ext cx="7085536" cy="4525963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Definition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i="1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endParaRPr lang="en-US" altLang="en-US" sz="800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So, if P(X=1) = 1 then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endParaRPr lang="en-US" altLang="en-US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endParaRPr lang="en-US" altLang="en-US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endParaRPr lang="en-US" altLang="en-US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If P(X=1) = .5 then</a:t>
                </a:r>
              </a:p>
            </p:txBody>
          </p:sp>
        </mc:Choice>
        <mc:Fallback xmlns="">
          <p:sp>
            <p:nvSpPr>
              <p:cNvPr id="124931" name="Rectangle 3">
                <a:extLst>
                  <a:ext uri="{FF2B5EF4-FFF2-40B4-BE49-F238E27FC236}">
                    <a16:creationId xmlns:a16="http://schemas.microsoft.com/office/drawing/2014/main" id="{042A940A-CAF6-48DE-B8AD-70A345B171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30242" y="1424856"/>
                <a:ext cx="7085536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556" name="Picture 4" descr="Binary_entropy_plot">
            <a:extLst>
              <a:ext uri="{FF2B5EF4-FFF2-40B4-BE49-F238E27FC236}">
                <a16:creationId xmlns:a16="http://schemas.microsoft.com/office/drawing/2014/main" id="{4CB9A8C9-768C-451D-A3A4-0D9D5E461FB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/>
          <a:stretch>
            <a:fillRect/>
          </a:stretch>
        </p:blipFill>
        <p:spPr>
          <a:xfrm>
            <a:off x="7848601" y="685800"/>
            <a:ext cx="2682875" cy="2508250"/>
          </a:xfrm>
          <a:noFill/>
        </p:spPr>
      </p:pic>
      <p:sp>
        <p:nvSpPr>
          <p:cNvPr id="23560" name="Text Box 12">
            <a:extLst>
              <a:ext uri="{FF2B5EF4-FFF2-40B4-BE49-F238E27FC236}">
                <a16:creationId xmlns:a16="http://schemas.microsoft.com/office/drawing/2014/main" id="{377BAC03-2DA7-4EB6-A885-5460ADD0E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61" y="528069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H(X)</a:t>
            </a:r>
          </a:p>
        </p:txBody>
      </p:sp>
      <p:pic>
        <p:nvPicPr>
          <p:cNvPr id="9" name="Picture 4" descr="Binary_entropy_plot">
            <a:extLst>
              <a:ext uri="{FF2B5EF4-FFF2-40B4-BE49-F238E27FC236}">
                <a16:creationId xmlns:a16="http://schemas.microsoft.com/office/drawing/2014/main" id="{458020D2-6A13-4E03-AADE-FEB2195B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/>
          <a:stretch>
            <a:fillRect/>
          </a:stretch>
        </p:blipFill>
        <p:spPr bwMode="auto">
          <a:xfrm>
            <a:off x="8906299" y="400051"/>
            <a:ext cx="2988518" cy="279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DD68A80-8818-47D1-BBF7-E9DC11EF8854}"/>
                  </a:ext>
                </a:extLst>
              </p14:cNvPr>
              <p14:cNvContentPartPr/>
              <p14:nvPr/>
            </p14:nvContentPartPr>
            <p14:xfrm>
              <a:off x="2784600" y="644760"/>
              <a:ext cx="8758800" cy="2890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DD68A80-8818-47D1-BBF7-E9DC11EF885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75240" y="635400"/>
                <a:ext cx="8777520" cy="290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333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3E8BBCF-39BB-4550-9F7E-2A5D636D34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42" y="320674"/>
            <a:ext cx="4191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1" name="Rectangle 3">
                <a:extLst>
                  <a:ext uri="{FF2B5EF4-FFF2-40B4-BE49-F238E27FC236}">
                    <a16:creationId xmlns:a16="http://schemas.microsoft.com/office/drawing/2014/main" id="{042A940A-CAF6-48DE-B8AD-70A345B17125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30242" y="1424856"/>
                <a:ext cx="7085536" cy="4525963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Definition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i="1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endParaRPr lang="en-US" altLang="en-US" sz="800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So, if P(X=1) = 1 then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endParaRPr lang="en-US" altLang="en-US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endParaRPr lang="en-US" altLang="en-US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endParaRPr lang="en-US" altLang="en-US" dirty="0"/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If P(X=1) = .5 then</a:t>
                </a:r>
              </a:p>
            </p:txBody>
          </p:sp>
        </mc:Choice>
        <mc:Fallback xmlns="">
          <p:sp>
            <p:nvSpPr>
              <p:cNvPr id="124931" name="Rectangle 3">
                <a:extLst>
                  <a:ext uri="{FF2B5EF4-FFF2-40B4-BE49-F238E27FC236}">
                    <a16:creationId xmlns:a16="http://schemas.microsoft.com/office/drawing/2014/main" id="{042A940A-CAF6-48DE-B8AD-70A345B171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30242" y="1424856"/>
                <a:ext cx="7085536" cy="45259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556" name="Picture 4" descr="Binary_entropy_plot">
            <a:extLst>
              <a:ext uri="{FF2B5EF4-FFF2-40B4-BE49-F238E27FC236}">
                <a16:creationId xmlns:a16="http://schemas.microsoft.com/office/drawing/2014/main" id="{4CB9A8C9-768C-451D-A3A4-0D9D5E461FB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/>
          <a:stretch>
            <a:fillRect/>
          </a:stretch>
        </p:blipFill>
        <p:spPr>
          <a:xfrm>
            <a:off x="7848601" y="685800"/>
            <a:ext cx="2682875" cy="2508250"/>
          </a:xfrm>
          <a:noFill/>
        </p:spPr>
      </p:pic>
      <p:graphicFrame>
        <p:nvGraphicFramePr>
          <p:cNvPr id="23558" name="Object 9">
            <a:extLst>
              <a:ext uri="{FF2B5EF4-FFF2-40B4-BE49-F238E27FC236}">
                <a16:creationId xmlns:a16="http://schemas.microsoft.com/office/drawing/2014/main" id="{82AC0794-F154-48A9-B0A6-C4F49F8B53B5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887442" y="3662638"/>
          <a:ext cx="72390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6" imgW="3606800" imgH="457200" progId="Equation.3">
                  <p:embed/>
                </p:oleObj>
              </mc:Choice>
              <mc:Fallback>
                <p:oleObj name="Equation" r:id="rId6" imgW="3606800" imgH="457200" progId="Equation.3">
                  <p:embed/>
                  <p:pic>
                    <p:nvPicPr>
                      <p:cNvPr id="23558" name="Object 9">
                        <a:extLst>
                          <a:ext uri="{FF2B5EF4-FFF2-40B4-BE49-F238E27FC236}">
                            <a16:creationId xmlns:a16="http://schemas.microsoft.com/office/drawing/2014/main" id="{82AC0794-F154-48A9-B0A6-C4F49F8B53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442" y="3662638"/>
                        <a:ext cx="723900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9" name="Object 11">
            <a:extLst>
              <a:ext uri="{FF2B5EF4-FFF2-40B4-BE49-F238E27FC236}">
                <a16:creationId xmlns:a16="http://schemas.microsoft.com/office/drawing/2014/main" id="{E7F6F20C-0277-4733-A8E5-C76F9D02A9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6955" y="5556524"/>
          <a:ext cx="7421562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8" imgW="3606800" imgH="457200" progId="Equation.3">
                  <p:embed/>
                </p:oleObj>
              </mc:Choice>
              <mc:Fallback>
                <p:oleObj name="Equation" r:id="rId8" imgW="3606800" imgH="457200" progId="Equation.3">
                  <p:embed/>
                  <p:pic>
                    <p:nvPicPr>
                      <p:cNvPr id="124939" name="Object 11">
                        <a:extLst>
                          <a:ext uri="{FF2B5EF4-FFF2-40B4-BE49-F238E27FC236}">
                            <a16:creationId xmlns:a16="http://schemas.microsoft.com/office/drawing/2014/main" id="{E7F6F20C-0277-4733-A8E5-C76F9D02A9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955" y="5556524"/>
                        <a:ext cx="7421562" cy="94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0" name="Text Box 12">
            <a:extLst>
              <a:ext uri="{FF2B5EF4-FFF2-40B4-BE49-F238E27FC236}">
                <a16:creationId xmlns:a16="http://schemas.microsoft.com/office/drawing/2014/main" id="{377BAC03-2DA7-4EB6-A885-5460ADD0E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361" y="528069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H(X)</a:t>
            </a:r>
          </a:p>
        </p:txBody>
      </p:sp>
      <p:pic>
        <p:nvPicPr>
          <p:cNvPr id="9" name="Picture 4" descr="Binary_entropy_plot">
            <a:extLst>
              <a:ext uri="{FF2B5EF4-FFF2-40B4-BE49-F238E27FC236}">
                <a16:creationId xmlns:a16="http://schemas.microsoft.com/office/drawing/2014/main" id="{458020D2-6A13-4E03-AADE-FEB2195B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/>
          <a:stretch>
            <a:fillRect/>
          </a:stretch>
        </p:blipFill>
        <p:spPr bwMode="auto">
          <a:xfrm>
            <a:off x="8906299" y="400051"/>
            <a:ext cx="2988518" cy="279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Participation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Earn participation points for study group sessions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See </a:t>
            </a:r>
            <a:r>
              <a:rPr lang="en-US" dirty="0">
                <a:solidFill>
                  <a:schemeClr val="tx1"/>
                </a:solidFill>
              </a:rPr>
              <a:t>Piazza for details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/>
              </a:solidFill>
            </a:endParaRPr>
          </a:p>
          <a:p>
            <a:r>
              <a:rPr lang="en-US" dirty="0"/>
              <a:t>OH by appointment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Check OH Appointment Slots link on course webpage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Private post on Piazza with appointment request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dirty="0"/>
              <a:t>Breakout rooms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Video on, unmute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Introduce yourself if you haven’t already met</a:t>
            </a:r>
            <a:endParaRPr lang="en-US" sz="2400" dirty="0">
              <a:solidFill>
                <a:schemeClr val="tx1"/>
              </a:solidFill>
            </a:endParaRPr>
          </a:p>
          <a:p>
            <a:pPr lvl="2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79574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3ACE37D-A983-464A-A042-CA5B4E915B50}"/>
                  </a:ext>
                </a:extLst>
              </p14:cNvPr>
              <p14:cNvContentPartPr/>
              <p14:nvPr/>
            </p14:nvContentPartPr>
            <p14:xfrm>
              <a:off x="5379480" y="479880"/>
              <a:ext cx="6356160" cy="3393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3ACE37D-A983-464A-A042-CA5B4E915B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70120" y="470520"/>
                <a:ext cx="6374880" cy="341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0027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878CC79-C6CB-B24A-8903-B4429AB2A5C9}"/>
              </a:ext>
            </a:extLst>
          </p:cNvPr>
          <p:cNvSpPr txBox="1">
            <a:spLocks/>
          </p:cNvSpPr>
          <p:nvPr/>
        </p:nvSpPr>
        <p:spPr>
          <a:xfrm>
            <a:off x="1604920" y="5724792"/>
            <a:ext cx="8982159" cy="923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Informally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we say that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a measure of the following: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If we know X, how much does this reduce our uncertainty about Y?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A86C6672-64F8-E44C-9A25-79D03AF983A3}"/>
              </a:ext>
            </a:extLst>
          </p:cNvPr>
          <p:cNvSpPr/>
          <p:nvPr/>
        </p:nvSpPr>
        <p:spPr>
          <a:xfrm rot="10571915">
            <a:off x="1720208" y="3415213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D6FD154-1F19-284B-B411-0A1B40ED8B1D}"/>
              </a:ext>
            </a:extLst>
          </p:cNvPr>
          <p:cNvSpPr txBox="1">
            <a:spLocks/>
          </p:cNvSpPr>
          <p:nvPr/>
        </p:nvSpPr>
        <p:spPr>
          <a:xfrm>
            <a:off x="1604920" y="4008707"/>
            <a:ext cx="8982159" cy="9236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Entropy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measures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expected # of bits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to code one random draw from X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want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reduce the entropy of the random variable we are trying to predict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F8BF2BAA-93E0-7447-B8CB-17115316E89B}"/>
              </a:ext>
            </a:extLst>
          </p:cNvPr>
          <p:cNvSpPr/>
          <p:nvPr/>
        </p:nvSpPr>
        <p:spPr>
          <a:xfrm rot="10522258">
            <a:off x="1723313" y="1722151"/>
            <a:ext cx="695614" cy="482578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C8F9D1F9-DDF0-7345-B1ED-DA62D38C7206}"/>
              </a:ext>
            </a:extLst>
          </p:cNvPr>
          <p:cNvSpPr txBox="1">
            <a:spLocks/>
          </p:cNvSpPr>
          <p:nvPr/>
        </p:nvSpPr>
        <p:spPr>
          <a:xfrm>
            <a:off x="1604921" y="5010333"/>
            <a:ext cx="8982159" cy="6124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Conditional entropy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the expected value of specific conditional entropy 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P(X=x)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[H(Y | X = x)]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B0E5C1A0-1950-0743-BD79-D2D6235DD868}"/>
              </a:ext>
            </a:extLst>
          </p:cNvPr>
          <p:cNvSpPr/>
          <p:nvPr/>
        </p:nvSpPr>
        <p:spPr>
          <a:xfrm rot="10571915">
            <a:off x="1720208" y="2901405"/>
            <a:ext cx="695614" cy="482578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55E590F-8DB8-4B2A-812E-4D3A23568EFE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F499E-2876-4123-A81B-FE808ED14E56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619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</a:t>
            </a:r>
            <a:r>
              <a:rPr lang="en-US" b="1" dirty="0"/>
              <a:t>mutual information</a:t>
            </a:r>
            <a:r>
              <a:rPr lang="en-US" dirty="0"/>
              <a:t>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731369" y="599232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84" y="1490818"/>
            <a:ext cx="3019709" cy="42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65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7E08D-A1E5-46B8-B754-7AE068664EC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D9FF1-124E-4AF4-9D0E-60EE27C58F4A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85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𝑢𝑛𝑑𝑒𝑓𝑖𝑛𝑒𝑑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0       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853335" y="4226316"/>
            <a:ext cx="2259945" cy="2133142"/>
            <a:chOff x="9203710" y="3856575"/>
            <a:chExt cx="2259945" cy="21331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203710" y="5401891"/>
              <a:ext cx="1113995" cy="587826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0+]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P(A=0) = 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28300" y="540189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P(A=1)=1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9760708" y="4608317"/>
              <a:ext cx="581107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589710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81022C-C43F-4F68-A3C7-CE44E4D7679E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73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⋅0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ends up being greater than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so we split on B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985805" y="4226316"/>
            <a:ext cx="2114775" cy="1908190"/>
            <a:chOff x="9348880" y="3856575"/>
            <a:chExt cx="2114775" cy="1908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348880" y="5379774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2+]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P(B=0)=4/8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58555" y="538288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4+]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P(B=1)=4/8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91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stCxn id="9" idx="2"/>
              <a:endCxn id="13" idx="0"/>
            </p:cNvCxnSpPr>
            <p:nvPr/>
          </p:nvCxnSpPr>
          <p:spPr>
            <a:xfrm flipH="1">
              <a:off x="9752105" y="4608317"/>
              <a:ext cx="589710" cy="771457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619965" cy="774564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81DF6E-F84E-49C6-9A84-B6A6DDC0B93D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22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Mutual Information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</p:spPr>
            <p:txBody>
              <a:bodyPr/>
              <a:lstStyle/>
              <a:p>
                <a:r>
                  <a:rPr lang="en-US" dirty="0"/>
                  <a:t>We use mutual information in the context of before and after a split, regardless of where that split is in the tree.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  <a:blipFill>
                <a:blip r:embed="rId2"/>
                <a:stretch>
                  <a:fillRect l="-1132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8493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Decision Trees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Problem formulation (notation)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Algorithm 0-2: Memorization, majority vote, decision stump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Recursive algorithm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Better splitting criteria (entropy, mutual information)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Next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Wrap up decision trees (overfitting, continuous features)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Nearest neighbor methods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9FE4C11-09B4-46FC-A744-24D33F90F25D}"/>
                  </a:ext>
                </a:extLst>
              </p14:cNvPr>
              <p14:cNvContentPartPr/>
              <p14:nvPr/>
            </p14:nvContentPartPr>
            <p14:xfrm>
              <a:off x="5564520" y="1174320"/>
              <a:ext cx="4466160" cy="1329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9FE4C11-09B4-46FC-A744-24D33F90F2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55160" y="1164960"/>
                <a:ext cx="4484880" cy="134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D2CC5-D82C-4F58-A957-583C8DF0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060517-2589-49A7-8D1C-BE91D44E7C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169919" cy="2039539"/>
              </a:xfrm>
            </p:spPr>
            <p:txBody>
              <a:bodyPr/>
              <a:lstStyle/>
              <a:p>
                <a:r>
                  <a:rPr lang="en-US" dirty="0"/>
                  <a:t>A few tools</a:t>
                </a:r>
              </a:p>
              <a:p>
                <a:endParaRPr lang="en-US" dirty="0"/>
              </a:p>
              <a:p>
                <a:r>
                  <a:rPr lang="en-US" dirty="0"/>
                  <a:t>Majority vote: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Classification error rate: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𝐸𝑟𝑟𝑜𝑟𝑅𝑎𝑡𝑒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	</a:t>
                </a:r>
                <a:r>
                  <a:rPr lang="en-US" dirty="0">
                    <a:solidFill>
                      <a:schemeClr val="tx1"/>
                    </a:solidFill>
                  </a:rPr>
                  <a:t>What fraction did we predict incorrectly</a:t>
                </a:r>
              </a:p>
              <a:p>
                <a:r>
                  <a:rPr lang="en-US" dirty="0"/>
                  <a:t>Expected value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	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060517-2589-49A7-8D1C-BE91D44E7C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169919" cy="2039539"/>
              </a:xfrm>
              <a:blipFill>
                <a:blip r:embed="rId2"/>
                <a:stretch>
                  <a:fillRect l="-1146" t="-5090" b="-154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DECE7C6-5908-48DE-ADB6-0C2BCB0C568B}"/>
                  </a:ext>
                </a:extLst>
              </p14:cNvPr>
              <p14:cNvContentPartPr/>
              <p14:nvPr/>
            </p14:nvContentPartPr>
            <p14:xfrm>
              <a:off x="2647080" y="2335320"/>
              <a:ext cx="3598200" cy="3893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DECE7C6-5908-48DE-ADB6-0C2BCB0C568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7720" y="2325960"/>
                <a:ext cx="3616920" cy="391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2902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4622800" cy="5232399"/>
          </a:xfrm>
        </p:spPr>
        <p:txBody>
          <a:bodyPr/>
          <a:lstStyle/>
          <a:p>
            <a:r>
              <a:rPr lang="en-US" dirty="0"/>
              <a:t>Popular representation for classifiers</a:t>
            </a:r>
          </a:p>
          <a:p>
            <a:pPr lvl="1"/>
            <a:r>
              <a:rPr lang="en-US" dirty="0"/>
              <a:t>Even among humans!</a:t>
            </a:r>
          </a:p>
          <a:p>
            <a:r>
              <a:rPr lang="en-US" dirty="0"/>
              <a:t>I’ve just arrived at a restaurant: should I stay (and wait for a table) or go elsewhere?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012" y="1600200"/>
            <a:ext cx="7182988" cy="4658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F2DC60-F8C9-4878-B39F-6B8FF2AAFFDC}"/>
              </a:ext>
            </a:extLst>
          </p:cNvPr>
          <p:cNvSpPr txBox="1"/>
          <p:nvPr/>
        </p:nvSpPr>
        <p:spPr>
          <a:xfrm>
            <a:off x="406400" y="6444734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95454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672" y="1397001"/>
            <a:ext cx="5004128" cy="3403599"/>
          </a:xfrm>
        </p:spPr>
        <p:txBody>
          <a:bodyPr/>
          <a:lstStyle/>
          <a:p>
            <a:r>
              <a:rPr lang="en-US" sz="2400" dirty="0"/>
              <a:t>It’s Friday night and you’re hungry</a:t>
            </a:r>
          </a:p>
          <a:p>
            <a:r>
              <a:rPr lang="en-US" sz="2400" dirty="0"/>
              <a:t>You arrive at your favorite cheap but really cool happening burger place</a:t>
            </a:r>
          </a:p>
          <a:p>
            <a:r>
              <a:rPr lang="en-US" sz="2400" dirty="0"/>
              <a:t>It’s full and you have no reservation but there is a bar</a:t>
            </a:r>
          </a:p>
          <a:p>
            <a:r>
              <a:rPr lang="en-US" sz="2400" dirty="0"/>
              <a:t>The host estimates a 45 minute wait</a:t>
            </a:r>
          </a:p>
          <a:p>
            <a:r>
              <a:rPr lang="en-US" sz="2400" dirty="0"/>
              <a:t>There are alternatives nearby but it’s raining outside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012" y="1600200"/>
            <a:ext cx="7182988" cy="465873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10400" y="2057400"/>
            <a:ext cx="762000" cy="3810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10400" y="3048000"/>
            <a:ext cx="838200" cy="4572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848600" y="3733800"/>
            <a:ext cx="762000" cy="3810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458200" y="4572000"/>
            <a:ext cx="762000" cy="3810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458200" y="4953000"/>
            <a:ext cx="990600" cy="533400"/>
          </a:xfrm>
          <a:prstGeom prst="rect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1" y="5181600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Decision tree </a:t>
            </a:r>
            <a:r>
              <a:rPr lang="en-US" sz="2800" b="1" i="1" dirty="0">
                <a:solidFill>
                  <a:srgbClr val="0000FF"/>
                </a:solidFill>
              </a:rPr>
              <a:t>partitions</a:t>
            </a:r>
            <a:r>
              <a:rPr lang="en-US" sz="2800" dirty="0"/>
              <a:t> the input space, assigns a label to each partition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0DD72-209C-49ED-8658-98A77B5DB3A1}"/>
              </a:ext>
            </a:extLst>
          </p:cNvPr>
          <p:cNvSpPr txBox="1"/>
          <p:nvPr/>
        </p:nvSpPr>
        <p:spPr>
          <a:xfrm>
            <a:off x="406400" y="6444734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E45EE62-4747-428E-BF93-655FE2FB7634}"/>
                  </a:ext>
                </a:extLst>
              </p14:cNvPr>
              <p14:cNvContentPartPr/>
              <p14:nvPr/>
            </p14:nvContentPartPr>
            <p14:xfrm>
              <a:off x="204120" y="190440"/>
              <a:ext cx="11663280" cy="5741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E45EE62-4747-428E-BF93-655FE2FB76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4760" y="181080"/>
                <a:ext cx="11682000" cy="576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179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5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9199AB6-50D7-416E-B16E-126F34C049EB}"/>
              </a:ext>
            </a:extLst>
          </p:cNvPr>
          <p:cNvGraphicFramePr>
            <a:graphicFrameLocks noGrp="1"/>
          </p:cNvGraphicFramePr>
          <p:nvPr/>
        </p:nvGraphicFramePr>
        <p:xfrm>
          <a:off x="645651" y="1973332"/>
          <a:ext cx="6502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7422949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732738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5790393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969256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Fetal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Fetal Distress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Previous C-sec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3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549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Breech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379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2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9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51621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65950B-BA04-43E4-B223-E536AE826B60}"/>
                  </a:ext>
                </a:extLst>
              </p:cNvPr>
              <p:cNvSpPr txBox="1"/>
              <p:nvPr/>
            </p:nvSpPr>
            <p:spPr>
              <a:xfrm>
                <a:off x="1273423" y="1480115"/>
                <a:ext cx="5968180" cy="506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	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rgbClr val="7030A0"/>
                        </a:solidFill>
                      </a:rPr>
                      <m:t>	         </m:t>
                    </m:r>
                    <m:sSub>
                      <m:sSubPr>
                        <m:ctrlP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65950B-BA04-43E4-B223-E536AE82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423" y="1480115"/>
                <a:ext cx="5968180" cy="5067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42DB6-480B-4285-9770-892DCB587AB3}"/>
                  </a:ext>
                </a:extLst>
              </p:cNvPr>
              <p:cNvSpPr txBox="1"/>
              <p:nvPr/>
            </p:nvSpPr>
            <p:spPr>
              <a:xfrm>
                <a:off x="7892135" y="367131"/>
                <a:ext cx="3896888" cy="4374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2400" b="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𝑉𝑒𝑟𝑡𝑒𝑥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𝐵𝑟𝑒𝑒𝑐h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𝐴𝑏𝑛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2400" b="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𝐶𝑠𝑒𝑐𝑡𝑖𝑜𝑛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𝑁𝑎𝑡𝑢𝑟𝑎𝑙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2400" b="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42DB6-480B-4285-9770-892DCB587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135" y="367131"/>
                <a:ext cx="3896888" cy="4374211"/>
              </a:xfrm>
              <a:prstGeom prst="rect">
                <a:avLst/>
              </a:prstGeom>
              <a:blipFill>
                <a:blip r:embed="rId3"/>
                <a:stretch>
                  <a:fillRect l="-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9639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20001</TotalTime>
  <Words>2929</Words>
  <Application>Microsoft Office PowerPoint</Application>
  <PresentationFormat>Widescreen</PresentationFormat>
  <Paragraphs>946</Paragraphs>
  <Slides>36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Wingdings</vt:lpstr>
      <vt:lpstr>Courier New</vt:lpstr>
      <vt:lpstr>Candara</vt:lpstr>
      <vt:lpstr>Calibri Light</vt:lpstr>
      <vt:lpstr>Calibri</vt:lpstr>
      <vt:lpstr>Cambria Math</vt:lpstr>
      <vt:lpstr>Arial</vt:lpstr>
      <vt:lpstr>Office Theme</vt:lpstr>
      <vt:lpstr>2_Office Theme</vt:lpstr>
      <vt:lpstr>1_Office Theme</vt:lpstr>
      <vt:lpstr>Equation</vt:lpstr>
      <vt:lpstr>As you login</vt:lpstr>
      <vt:lpstr>Announcements</vt:lpstr>
      <vt:lpstr>Announcements</vt:lpstr>
      <vt:lpstr>  Introduction to Machine Learning  Decision Trees</vt:lpstr>
      <vt:lpstr>Plan</vt:lpstr>
      <vt:lpstr>Decision Trees</vt:lpstr>
      <vt:lpstr>Decision trees</vt:lpstr>
      <vt:lpstr>Decision trees</vt:lpstr>
      <vt:lpstr>Problem Formulation</vt:lpstr>
      <vt:lpstr>Decision Tree</vt:lpstr>
      <vt:lpstr>Tree to Predict C-Section Risk</vt:lpstr>
      <vt:lpstr>Tree to Predict C-Section Risk</vt:lpstr>
      <vt:lpstr>Decision Stumps</vt:lpstr>
      <vt:lpstr>How could we implement training and prediction? </vt:lpstr>
      <vt:lpstr>Decision Stumps</vt:lpstr>
      <vt:lpstr>Decision Stumps</vt:lpstr>
      <vt:lpstr>Decision Stumps</vt:lpstr>
      <vt:lpstr>Decision Stumps</vt:lpstr>
      <vt:lpstr>Building a Decision Tree</vt:lpstr>
      <vt:lpstr>Building a Decision Tree</vt:lpstr>
      <vt:lpstr>Piazza Poll 1</vt:lpstr>
      <vt:lpstr>Piazza Poll 1</vt:lpstr>
      <vt:lpstr>Piazza Poll 2</vt:lpstr>
      <vt:lpstr>Piazza Poll 2</vt:lpstr>
      <vt:lpstr>Building a Decision Tree</vt:lpstr>
      <vt:lpstr>Entropy</vt:lpstr>
      <vt:lpstr>Entropy</vt:lpstr>
      <vt:lpstr>Entropy</vt:lpstr>
      <vt:lpstr>Entropy</vt:lpstr>
      <vt:lpstr>Mutual Information</vt:lpstr>
      <vt:lpstr>Mutual Information</vt:lpstr>
      <vt:lpstr>Piazza Poll 3</vt:lpstr>
      <vt:lpstr>Decision Tree Learning Example</vt:lpstr>
      <vt:lpstr>Decision Tree Learning Example</vt:lpstr>
      <vt:lpstr>Decision Tree Learning Example</vt:lpstr>
      <vt:lpstr>Mutual Information Notation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758</cp:revision>
  <cp:lastPrinted>2020-03-04T16:45:08Z</cp:lastPrinted>
  <dcterms:created xsi:type="dcterms:W3CDTF">2018-10-11T11:39:27Z</dcterms:created>
  <dcterms:modified xsi:type="dcterms:W3CDTF">2020-09-11T16:40:40Z</dcterms:modified>
</cp:coreProperties>
</file>