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4" r:id="rId3"/>
  </p:sldMasterIdLst>
  <p:notesMasterIdLst>
    <p:notesMasterId r:id="rId40"/>
  </p:notesMasterIdLst>
  <p:sldIdLst>
    <p:sldId id="1267" r:id="rId4"/>
    <p:sldId id="1247" r:id="rId5"/>
    <p:sldId id="1274" r:id="rId6"/>
    <p:sldId id="257" r:id="rId7"/>
    <p:sldId id="1268" r:id="rId8"/>
    <p:sldId id="732" r:id="rId9"/>
    <p:sldId id="496" r:id="rId10"/>
    <p:sldId id="497" r:id="rId11"/>
    <p:sldId id="1273" r:id="rId12"/>
    <p:sldId id="1269" r:id="rId13"/>
    <p:sldId id="734" r:id="rId14"/>
    <p:sldId id="1246" r:id="rId15"/>
    <p:sldId id="1275" r:id="rId16"/>
    <p:sldId id="1276" r:id="rId17"/>
    <p:sldId id="747" r:id="rId18"/>
    <p:sldId id="737" r:id="rId19"/>
    <p:sldId id="1271" r:id="rId20"/>
    <p:sldId id="1272" r:id="rId21"/>
    <p:sldId id="738" r:id="rId22"/>
    <p:sldId id="1256" r:id="rId23"/>
    <p:sldId id="748" r:id="rId24"/>
    <p:sldId id="742" r:id="rId25"/>
    <p:sldId id="750" r:id="rId26"/>
    <p:sldId id="739" r:id="rId27"/>
    <p:sldId id="1277" r:id="rId28"/>
    <p:sldId id="1258" r:id="rId29"/>
    <p:sldId id="267" r:id="rId30"/>
    <p:sldId id="1024" r:id="rId31"/>
    <p:sldId id="268" r:id="rId32"/>
    <p:sldId id="730" r:id="rId33"/>
    <p:sldId id="745" r:id="rId34"/>
    <p:sldId id="1020" r:id="rId35"/>
    <p:sldId id="746" r:id="rId36"/>
    <p:sldId id="1025" r:id="rId37"/>
    <p:sldId id="1026" r:id="rId38"/>
    <p:sldId id="1260" r:id="rId39"/>
  </p:sldIdLst>
  <p:sldSz cx="12192000" cy="6858000"/>
  <p:notesSz cx="9296400" cy="70104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mbria Math" panose="02040503050406030204" pitchFamily="18" charset="0"/>
      <p:regular r:id="rId47"/>
    </p:embeddedFont>
    <p:embeddedFont>
      <p:font typeface="Candara" panose="020E050203030302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2T20:38:45.20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9790 7189 4607 0,'0'0'400'0,"0"0"-400"15,0 0 0-15,0 0 0 0,4-8 1680 0,-4 8 256 0,1-10 48 0,-1 10 16 16,0 0-1408-16,5-8-272 0,-5 8-64 0,0 0-16 16,3-13-240-16,-2 4 176 0,-1 9-176 0,0 0 160 15,0 0 48-15,0 0 16 0,-3-8 0 0,3 8 0 16,-6-6 336-16,6 6 64 0,-8-7 16 0,8 7 0 16,-9-4 256-16,9 4 48 0,-11-2 16 0,11 2 0 15,-6-4 16-15,6 4 16 0,-8-4 0 0,8 4 0 16,-6-5 0-16,6 5 0 0,-7-4 0 0,7 4 0 15,-6-7-240-15,6 7-48 0,-8-6-16 0,8 6 0 16,-9-6-176-16,-1 3-48 0,3 0 0 0,-2 2 0 16,-1-1 112-16,0 2 0 0,1 3 16 0,-2-2 0 15,-2 2-112-15,0-2-32 0,0 2 0 0,0 1 0 16,-1-2-160-16,-3 2-32 0,-1 3-16 0,-1-1 0 16,1-2-112-16,-3 1 0 0,-1 2-128 0,-5 1 192 0,-6-2 0 0,3 1 0 15,3 1 0-15,2-1 0 0,2 1 128 0,-1 3 0 16,-1-4 16-16,3 3 0 0,1-1 96 0,1 0 16 15,0 1 0-15,0-1 0 0,2 2-16 0,-1-1 0 16,-2 3 0-16,0 2 0 0,0 0-224 0,-1 0-32 16,-2 0-16-16,1 2 0 0,-1 3-160 0,1 2 0 15,0 1 144-15,-6 0-144 0,-6-4 0 0,3-1 0 16,6 1 0-16,0-2 0 0,0 3 0 0,3 0 0 16,0-2 0-16,3-5 0 0,-3-8 176 0,5 7-48 15,3 13 0-15,-2-4 0 0,-4-15-128 0,1 6 0 16,2 4 144-16,4 6-144 0,2 1 128 0,0 1-128 15,-2-5 160-15,-4-2-160 0,-5-5 128 0,5 2-128 16,4 3 0-16,1 4 144 0,0 1-144 0,0 2 0 16,1-2 0-16,8 5 0 0,7 13 0 0,-2-7 0 0,-2-5 0 0,-2-2 0 15,0-1 0-15,1-1 0 0,-1-1 0 0,1-3 0 16,0 1 128-16,1-1-128 0,0-1 128 0,1 4-128 16,1-5 128-16,0 3-128 0,1 0 128 0,-1-1-128 15,-1 0 288-15,1 2-32 0,2 2 0 0,1 0 0 16,0 1-96-16,0-1-32 0,-1 2 0 0,4-2 0 15,2-1-128-15,0-3 128 0,0 1-128 0,2 0 128 16,1-3 32-16,-1 2 0 0,0-3 0 0,0-1 0 16,4-1-160-16,-2 2 192 0,-1-2-192 0,-1-1 192 15,2 0-192-15,0 1 0 0,-1-2 0 0,1 0-176 16,0 1 176-16,0-2 192 0,0 1-32 0,2-4-16 16,-1 1 80-16,2 2 16 0,-1 0 0 0,3-1 0 15,1 0-240-15,2 1 0 0,1-1 0 0,1 2 0 0,1 2 0 0,4-2 176 16,6-1-32-16,-2-1 0 0,-5-7-144 0,-2 8 128 15,-2 6-128-15,1 0 128 0,-2-5-128 0,-1-1 160 16,-2 4-160-16,1-6 160 0,-1 3 32 0,1-2 0 16,-1-1 0-16,2-1 0 0,1 0-192 0,1-1 0 15,0-1 0-15,2 1-176 0,1 1 176 0,3 0 0 16,1 0 0-16,3-1 0 0,5-2 0 0,-3 2 0 16,-3 1 0-16,-4 0 0 0,-1-2 0 0,-3-3 128 15,1 1-128-15,-3 0 0 0,0-1 0 0,-1 1 128 16,-1-2-128-16,2 1 0 0,-1-4 144 0,1 0-144 15,1 1 192-15,5-2-192 0,2-3 320 0,6 1-32 16,5 3-16-16,-2-2 0 0,-1 0-128 0,-3 2-16 16,-1-2-128-16,-2 1 192 0,-2-1 96 0,-1 1 16 0,-2 0 0 0,-1-2 0 15,-1-1-432-15,0 1-96 0,1 1-16 0,1-2 0 16,1-1 240-16,3-2 0 0,4-1 0 0,4 3 0 16,3 0 0-16,-1 1 0 0,-4-4 0 0,0 2 0 15,-2 2 0-15,-2-3 0 0,-3 1 0 0,-2-2 0 16,1-4 0-16,0 0 0 0,-2-1 128 0,2 0-128 15,1 2 0-15,2-1 0 0,4-1 128 0,1-5-128 16,2-3 0-16,-1 1 0 0,-1 5 0 0,-3 0 0 16,-2-3 0-16,-2 2 128 0,-2 1-128 0,-2 2 0 15,-4 0 144-15,0 0-144 0,0-2 0 0,-1 2 144 16,3 0-288-16,-2 0-64 0,1 3-16 0,2-3 0 16,1 0 400-16,1 0 80 0,2-2 0 0,2 2 16 0,3-2-272 15,-1 0 0-15,-4 2 128 0,-5 0-128 16,-3-4 0-16,-1 4 0 0,-3-5 128 0,-2 2-128 0,1 1 0 0,-2-2 0 15,-1-2 128-15,-1-5-128 0,-2-8 0 16,1 1 160-16,-2 4-160 0,0 1 128 0,-1 0 0 0,-1 2 0 16,-1-2 0-16,-1 3 0 0,-1 2-128 0,0-1 192 15,-1 1-192-15,-1 0 192 0,1 0-192 0,-2 1 160 16,1 0-160-16,-4-1 160 0,1-1-160 0,0-2 0 16,-3 2 0-16,0 1 128 0,0-4-128 0,-1-3 0 15,-3-5 0-15,0-2 128 0,0 6-128 0,-1 2 0 16,-1 2 144-16,-1-1-144 0,-1 2 288 0,1 2-16 15,-4 0 0-15,0 3 0 0,-2-2-400 0,0 2-96 16,-3-1-16-16,1 0 0 0,-2-1 240 0,-5 3 0 16,-5-2 0-16,-1 1 0 0,2-1 0 0,2 1 0 15,0-3 0-15,2 2 0 0,1 0 0 0,2-6 0 0,1-6 0 0,0 2 0 16,1 2 0-16,-1 2 0 0,-3-4 0 0,0 6 0 16,-1 5 0-16,-3-2 0 0,-3 6 0 0,-1-2 0 15,0 1 0-15,0 2 0 0,-3-1 0 0,0 4-144 16,-1-1 144-16,2 0 0 0,0-1 0 0,2 2 0 15,1 0 0-15,0 1 0 0,1-1 0 0,0 0 0 16,-2 0 0-16,-1-1 0 0,-2-1 0 0,-2 2 176 16,-1 0-176-16,-1 2-144 0,-2-1 144 0,3 6-208 15,0-2 208-15,2 5 0 0,1-1 0 0,2 0 0 16,1 0 0-16,1-2-144 0,-1 0 144 0,-1 1 0 16,-1-1 0-16,-2 2 0 0,-2-1 0 0,0 3-128 15,0 3 128-15,1-1 0 0,0 2 0 0,2 1 0 0,2 1 0 16,3 0 0-16,2-2 0 0,3 1-128 0,0-1 128 0,2-1 0 15,1-2 0-15,2 6 0 0,3 4 0 0,1-3-192 16,-1-1 192-16,1-5-192 16,-2 2-1296-16,2 0-272 0,-1-1-48 0,4 1-16 15,1 0-2256-15,-5-1-448 0</inkml:trace>
  <inkml:trace contextRef="#ctx0" brushRef="#br0" timeOffset="1541.95">10033 7643 4607 0,'0'0'400'0,"-4"-8"-400"0,4 8 0 0,0 0 0 15,0 0 3440-15,0 0 592 0,0 0 128 0,0 0 32 16,-3-5-2720-16,3 5-560 0,0 0-96 0,0 0-32 15,-8-4-128-15,8 4-16 0,0 0-16 0,0 0 0 16,0 0-96-16,0 0-16 0,0 0 0 0,0 0 0 16,-9 0-80-16,9 0-32 0,-9 5 0 0,2 2 0 15,7-7 272-15,-10 10 48 0,-3 1 16 0,7 3 0 16,9 4-224-16,-2 2-32 0,-6-2-16 0,-2 0 0 16,0 2 0-16,-5 2 0 0,-6 4 0 0,-1-1 0 15,1 1 336-15,-1 0 64 0,-1 5 16 0,1 6 0 16,-2 4-144-16,0 0-32 0,1-2 0 0,-1-2 0 15,-1-1-160-15,1-3-32 0,-1 1-16 0,-3-4 0 16,-1-4-176-16,0 0-48 0,1 2 0 0,2 2 0 0,0 2-48 0,2-2-16 16,1-6 0-16,5 1 0 0,1-1-208 0,1-2 0 15,-1-1 0-15,2-4 0 0,7-3 0 0,3-2 0 16,2-12 0-16,0 0 0 16,0 0-576-16,0 0-144 0,0 0-48 0,0 0-11584 15,13 2-2304-15</inkml:trace>
  <inkml:trace contextRef="#ctx0" brushRef="#br0" timeOffset="1987.43">10070 7549 5519 0,'0'0'496'0,"0"0"-496"0,3-10 0 0,-3 10 0 15,0 0 5696-15,7-6 1056 0,-7 6 208 0,0 0 32 16,11-2-5104-16,-11 2-1024 0,0 0-208 0,9 5-32 16,-9-5-192-16,6 9-48 0,-2 0 0 0,-1 4 0 15,-3-1-128-15,-1 1-48 0,-1-1 0 0,1 4 0 16,0 4 128-16,-3-5 32 0,-4-2 0 0,1-2 0 16,1 3 192-16,-1 0 32 0,0 0 16 0,4 3 0 15,6 3-96-15,-3-1-32 0,-4-2 0 0,1-1 0 16,0-2 32-16,-2-2 0 0,-6-6 0 0,5 5 0 15,13 8-48-15,-3 2 0 0,-2-5 0 0,1 5 0 16,0 5-192-16,-1-1-32 0,2-2-16 0,-3 1 0 0,1 0-80 16,0 1-16-16,1 2 0 0,1-2 0 0,-3 1 0 0,0-2 0 15,-1-2 0-15,3 1 0 0,1 0-128 0,-1 0 0 16,-1-2 0-16,1 1 0 0,-1-5 0 0,2 3 0 16,0-2 0-16,1 0 0 0,1-1 0 0,-1 5 208 15,0 6-48-15,2-5-16 0,-2-7-144 0,1 1 0 16,0-4 0-16,-1 0 0 0,0-3 0 0,0-3-176 15,-5-7 48-15,0 0 0 16,0 0-720-16,0 0-144 0,0 0-32 0,0 0 0 16,0 0-1936-16,0 0-400 0,7 17-80 0,-3-4-16 0</inkml:trace>
  <inkml:trace contextRef="#ctx0" brushRef="#br0" timeOffset="2266.96">9726 8292 14735 0,'-12'-2'640'0,"12"2"160"0,-10-6-640 0,3 1-160 0,7 5 0 0,0 0 0 16,0 0 4160-16,0 0 816 0,0 0 144 0,8 4 48 15,-8-4-3552-15,13-1-704 0,0-2-144 0,0 2-16 16,0 0 144-16,4-2 16 0,3 0 16 0,0 2 0 15,3-3-528-15,8 2-96 0,8-2-32 0,-1 1 0 16,-6 0-96-16,-2 1-32 0,-4 1 0 0,-1-2 0 16,-3 0-144-16,-2 2 0 0,-6-3-192 0,-1 0 192 15,0-1-1728-15,2 2-240 0,-1 6-32 0,-2-4-13984 16</inkml:trace>
  <inkml:trace contextRef="#ctx0" brushRef="#br0" timeOffset="6629.5">7310 6387 35935 0,'-7'-10'1600'0,"7"10"320"0,0 0-1536 0,0 0-384 16,0 0 0-16,12 5 0 0,1 2 832 0,2-2 80 16,0-1 32-16,3 0 0 0,2 0-752 0,1 0-192 15,0-2 0-15,0 0 0 0,1-4 0 0,0 1 0 16,0 0 0-16,0-1 128 0,-1 1-368 0,0-2-80 15,0 1 0-15,0-1-16 16,0 2-1456-16,-1 0-272 0,1-1-64 0,-1 1-16 16,-5-3 608-16,1 1 112 0,-2 3 16 0,2-3 16 15,0 0-2368-15,1-1-464 0,1-1-112 0,1 1-608 16,1 1-128-16</inkml:trace>
  <inkml:trace contextRef="#ctx0" brushRef="#br0" timeOffset="7041.48">8139 6376 33055 0,'0'0'1472'0,"0"0"288"0,0 0-1408 0,0 0-352 16,0 0 0-16,12-7 0 0,1 2 320 0,3 1-16 16,0 2 0-16,3-4 0 0,-1 5-304 0,0-2 0 15,0 2 128-15,1 1-128 0,0-1 0 0,0 1 0 0,-3-2 0 16,0 0 0 0,-2 2-704-16,1 2-208 0,-1-2-48 0,-1 3 0 15,-1-2-2752-15,-2 2-576 0,1 0-96 0</inkml:trace>
  <inkml:trace contextRef="#ctx0" brushRef="#br0" timeOffset="7545.02">8854 6365 34495 0,'0'0'1536'0,"0"0"304"0,0 0-1472 0,0 0-368 0,0 0 0 15,0 0 0-15,11-2 256 0,4 0 0 0,0 0-16 0,4 1 0 16,0 1 144-16,2 1 16 0,1 0 16 0,0-1 0 15,0 3-64-15,1-3-16 0,0-2 0 0,1 2 0 16,-1 3-144-16,2-3-48 0,1-1 0 0,0-2 0 16,-1 1-16-16,1-2-128 0,1 1 192 0,1 3-64 15,-2-3-128-15,-2 2 0 0,-1-2 0 0,-1-2 128 32,0 0-560-32,0 0-112 0,-1 1-32 0,0 1 0 15,0 1-1808-15,-2-1-368 0,-1 0-80 0,-1 1-6432 0,0-1-1280 0</inkml:trace>
  <inkml:trace contextRef="#ctx0" brushRef="#br0" timeOffset="8167.56">10293 6026 10127 0,'0'0'896'0,"0"0"-704"15,0 0-192-15,0 0 0 0,0 0 5472 0,0 0 1056 16,0 0 224-16,5 13 32 0,2-1-5248 0,0 1-1040 15,3 2-224-15,-1 1-32 0,-2 1 16 0,3 2 16 16,-1 0 0-16,0 3 0 0,-1 4-144 0,1-1-128 16,1 1 144-16,-2 3-144 0,-4-6 128 0,0 4-128 15,-2-3 0-15,1 1 0 0,-2-1 0 0,-1 0 0 16,0 0-176-16,0-3 176 16,-1-2-1728-16,0-3-240 0,2-2-32 0,-1-2-16 15,-3 0-1056-15,3-12-192 0</inkml:trace>
  <inkml:trace contextRef="#ctx0" brushRef="#br0" timeOffset="8422.01">10237 6354 25791 0,'0'0'2304'0,"-8"-3"-1856"0,8 3-448 0,0 0 0 15,0 0 3168-15,0 0 544 0,0 0 96 0,0 0 32 16,0 0-3104-16,0 0-608 0,0 0-128 0,10-4 0 16,1 1 0-16,-1-2 0 0,2 1 0 0,2 2 0 0,2 2 0 0,1 0-240 15,1-3 48-15,3 1 0 16,1-2-784-16,0 0-160 0,-1 0-16 0,5-1-16 16,6-5-1040-16,-1 0-208 0,-1 0-32 0,0 0-16 15,1 4-1152-15,-2-4-224 0</inkml:trace>
  <inkml:trace contextRef="#ctx0" brushRef="#br0" timeOffset="8766.44">10953 6079 23039 0,'0'0'2048'0,"0"0"-1648"0,-6-10-400 0,6 10 0 16,0 0 2560-16,0 0 416 0,0 0 96 0,0 0 0 16,0 0-2352-16,0 0-464 0,0 0-112 0,0 0-16 15,0 0 176-15,12 7 16 0,0-1 16 0,-2 2 0 16,-3 1-80-16,-2 4 0 0,-2-1-16 0,0 4 0 15,3-1-240-15,0 2 128 0,-1 3-128 0,1-1 0 16,-2 2 0-16,-1 2 0 0,0-3 0 0,1 3 0 16,1-1 128-16,-1-1-128 0,-1-2 0 0,1-1 0 15,1-2-384-15,-1 0-192 0,1-2-16 0,-1 2-10000 16,0-3-2000-16</inkml:trace>
  <inkml:trace contextRef="#ctx0" brushRef="#br0" timeOffset="9008.58">10848 6287 35007 0,'0'0'1552'0,"0"0"320"0,0-9-1488 0,0 9-384 15,9-7 0-15,4 4 0 0,2-3 1536 0,3 4 256 16,2 0 32-16,-1 2 16 0,-1-2-1520 0,-1 2-320 0,0 2 0 0,3-2 0 15,1 2 0-15,2-1 0 0,2 0 0 0,0 2 0 16,-1-3-208-16,1 0 0 0,0 0 0 0,-2-3 0 31,-2 1-1456-31,0 0-304 0,-3-3-48 0,1 1-16 16,-4 0-912-16,1-2-192 0</inkml:trace>
  <inkml:trace contextRef="#ctx0" brushRef="#br0" timeOffset="9300.31">11714 6159 38527 0,'0'0'1712'0,"0"0"336"0,-4 12-1632 0,1 0-416 16,2 0 0-16,0 1 0 0,1-3 416 0,2 3 0 16,1 0 0-16,1 1 0 0,-1-3-144 0,-1 3-16 15,1 2-16-15,1-1 0 0,0-1-240 0,1 5 128 16,-1 6-128-16,0-3 0 16,-1-2-368-16,3-3-160 0,-2-1-48 0,0 0 0 15,-2 0-1536-15,-1-3-320 0,-1-1-64 0,0-12-12336 0</inkml:trace>
  <inkml:trace contextRef="#ctx0" brushRef="#br0" timeOffset="9518.04">11451 6338 35935 0,'-8'-12'3200'0,"8"12"-2560"0,0 0-512 0,0 0-128 15,0 0 1552-15,0 0 304 0,11-1 48 0,5 1 16 16,4-3-1504-16,4 1-288 0,4-2-128 0,2 0 0 16,1 0 192-16,2-3-64 0,-1-2-128 0,1 3 192 15,-1 1-320-15,-2-1-80 0,-2-1-16 0,-2-1 0 16,-1-1-2160-16,-1-2-432 0,-1 1-96 0</inkml:trace>
  <inkml:trace contextRef="#ctx0" brushRef="#br0" timeOffset="9841.9">12361 6136 16575 0,'-4'-14'1472'0,"4"14"-1168"0,-6-6-304 0,6 6 0 15,0 0 6448-15,0 0 1232 0,0 0 240 0,2 15 48 16,0-1-6464-16,2 3-1296 0,-1-4-208 0,1 4-128 16,0 1 128-16,1 0 0 0,0 1 0 0,2 5 0 15,-2 4-224-15,-1 6 32 0,0 10 16 0,0-6 0 31,-2-9-592-31,1-3-128 0,-3-3-32 0,0-2 0 16,0-1-1344-16,0-4-272 0,0 0-48 0,-2-9-7968 0,2-7-1584 0</inkml:trace>
  <inkml:trace contextRef="#ctx0" brushRef="#br0" timeOffset="10082.75">12239 6367 37775 0,'-10'-16'3360'0,"6"11"-2688"15,4 5-544-15,0 0-128 0,0 0 1872 0,0 0 352 16,14 5 64-16,2-1 16 0,1 0-2064 0,0 0-416 16,0-2-80-16,1-3 0 0,-1 0 256 0,1-1 0 15,2 0 0-15,1-2 0 16,0-4-736-16,3 2-96 0,4-2 0 0,-1 0-16 15,0-3-2288-15,2 1-448 0,13-7-80 0,-3-5-32 0</inkml:trace>
  <inkml:trace contextRef="#ctx0" brushRef="#br0" timeOffset="10561.34">13019 6007 32543 0,'0'0'1440'0,"0"0"288"0,0 0-1376 0,0 0-352 16,0 0 0-16,0 0 0 0,0 0 576 0,0 0 32 15,0 0 16-15,0 0 0 0,0 0 144 0,5 13 16 16,-1-3 16-16,0 3 0 0,0 3-176 0,0 1-48 16,0 1 0-16,-2 2 0 0,0-2-288 0,0 5-64 0,3 1-16 0,-1-1 0 15,-1-2-208-15,0 1 0 0,-1 4 0 0,1-2 0 16,-1 1 0-16,1-1-160 0,0-3 32 0,-2 1 0 31,0-3-704-31,-1-1-144 0,-1-2-32 0,0-2 0 16,-1 2-2528-16,1-5-512 0,-2 2-112 0,3-13 0 0</inkml:trace>
  <inkml:trace contextRef="#ctx0" brushRef="#br0" timeOffset="10789.01">12826 6269 47103 0,'8'6'2096'0,"-8"-6"416"0,0 0-2000 0,13-4-512 16,6 6 0-16,6 0 0 0,4 2 304 0,7-1-48 15,6-2 0-15,5-1 0 0,3 0-96 0,0-1-32 16,1 0 0-16,0-1 0 0,-1 1-128 0,-3 1-192 16,-4 1 32-16,-3-2-14128 15,-1-11-2832-15</inkml:trace>
  <inkml:trace contextRef="#ctx0" brushRef="#br0" timeOffset="17977.95">8911 9082 19343 0,'-25'-4'848'0,"11"3"192"0,-2 1-832 0,-1 5-208 16,0 2 0-16,4 1 0 0,1 2 3968 0,3 0 736 15,0 0 160-15,3-1 16 0,0 0-3936 0,1 0-800 16,-1 0-144-16,-1-1 0 0,1 0 0 0,1 0 0 16,-1-1 0-16,0 4 0 0,-1-1 0 0,-1 2 160 15,-1 2-160-15,-1-1 192 0,-2-2 96 0,-1 6 32 16,-1 1 0-16,-2 3 0 0,-2 0 80 0,-2 1 32 15,-2 0 0-15,-1 7 0 0,-2 6 32 0,-2 1 16 16,-5-2 0-16,-3 3 0 0,-1 2-112 0,-5 1-32 16,-3 2 0-16,-1 1 0 0,0 0-80 0,1 0 0 15,0-2-16-15,4 3 0 0,-2 4-80 0,-1-1-16 16,-1-3 0-16,-2 1 0 0,-3 0-16 0,-2 1-128 16,0 0 192-16,-4 1-64 0,-3-2 0 0,2-1-128 0,1 3 192 0,-1 3-64 15,-2 2-128-15,1-2 192 0,0-5-192 0,-2 2 192 16,-1 3-192-16,1-1 128 0,2-4-128 0,2-1 128 15,2-1-128-15,-1 0 0 0,0 1 0 0,-2 1 0 16,-2-1 128-16,3 0-128 0,5 3 128 0,0-1-128 16,2-2 0-16,4-2 0 0,4-3 0 0,1-1 0 15,3 0 0-15,-1-3 0 0,1-1 0 0,-1 0 0 16,1 0 0-16,2-2 0 0,3-2 0 0,-2-3 0 16,-2 0 0-16,4-3 0 0,2-1 0 0,1-1 0 15,2 0 0-15,2-1 0 0,0-3-128 0,3 0 128 16,2-1-320-16,-1-3 0 0,2-2 0 0,2-1 0 15,2-2-320-15,1 0-64 0,1 0-16 16,3-4 0-16,9-5-1472 0,0 0-304 0,0 0-48 0</inkml:trace>
  <inkml:trace contextRef="#ctx0" brushRef="#br0" timeOffset="18708.27">5718 9810 20271 0,'0'0'1792'0,"0"0"-1424"15,0 0-368-15,0 0 0 0,0 0 1232 0,0 0 176 16,-3-8 48-16,3 8 0 0,-3-8-624 0,3 8-128 16,0 0-32-16,-6-6 0 0,6 6-224 0,0 0-32 15,0 0-16-15,0 0 0 0,0 0-240 0,0 0-160 0,0 0 192 0,0 0-192 16,0 0 128-16,0 0-128 0,0 0 0 0,0 0 0 15,0 0 0-15,6 10 0 0,-4-1 0 16,-1 4 0-16,-2 2 0 0,-1 1 0 0,-4 4 160 0,-1 0-160 16,-4 0 608-16,-2 7 32 0,-4 4 16 0,-2 1 0 15,-2 1 368-15,0 3 80 0,1 4 16 0,-4-1 0 16,-5 2-368-16,3 1-80 0,2-3-16 0,2-1 0 16,1-3-384-16,4-1-80 0,3-6 0 0,1-2-16 15,1 0-176-15,2-7 0 0,2 0 0 0,3-4 128 16,2-1-688-16,3-14-144 0,0 0-16 0,0 0-16 15,0 0-2400-15,0 0-464 0</inkml:trace>
  <inkml:trace contextRef="#ctx0" brushRef="#br0" timeOffset="19036.68">5623 9771 20271 0,'-12'-13'896'0,"8"5"192"0,3-1-880 0,1 0-208 16,1-1 0-16,3 4 0 0,-4 6 3328 0,12-8 640 15,2 0 112-15,2 3 16 0,1 2-3008 0,1 2-624 16,0 1-112-16,-1 3-32 0,-1 2-112 0,-2 3-16 16,1 0-16-16,-1 3 0 0,-1 2 80 0,-1 3 32 15,-2-2 0-15,-2 5 0 0,0 0 144 0,-2 5 16 16,1 0 16-16,-2 5 0 0,0 1-160 0,-1 1-48 0,-1 2 0 0,-1 1 0 15,1 1 0-15,-2-1 0 0,-1 1 0 0,2-4 0 16,-1 1 64-16,0-2 0 0,1 0 0 0,0-3 0 16,1-1-320-16,-1-1 160 0,1 0-160 0,2-4 128 15,-2 1-128-15,-1-3 160 0,1 0-160 0,0-3 160 32,1 0-704-32,-2 0-144 0,-1-5-16 0,-1 1-16 0,0-12-2848 15,-2 11-560-15</inkml:trace>
  <inkml:trace contextRef="#ctx0" brushRef="#br0" timeOffset="19311.32">5529 10226 24879 0,'0'0'1088'0,"7"-11"256"0,-7 5-1088 0,5-1-256 15,7 2 0-15,-1 1 0 0,-11 4 2048 0,13-3 336 16,0 0 80-16,2 0 16 0,-1 2-1312 0,-1 1-256 16,-1-3-48-16,1 3-16 0,0 3-128 0,0-2-16 15,-3 0-16-15,1 1 0 0,-1 0-368 0,2-2-64 16,-2 0 0-16,2 1-16 0,1 2-240 0,0-3 0 16,2-3 0-16,-1 2 0 15,1-3-400-15,4 2-176 0,-1-5-48 0,2-1 0 16,0-1-2016-16,1-4-416 0,0-1-80 0</inkml:trace>
  <inkml:trace contextRef="#ctx0" brushRef="#br0" timeOffset="19632.49">6122 10090 25791 0,'0'0'2304'0,"0"0"-1856"16,0 0-448-16,0 0 0 0,0 0 1600 0,-9 1 240 15,9-1 32-15,0 0 16 0,0 0-1296 0,0 0-256 16,0 0-48-16,0 0-16 0,0 0-272 0,13-1 160 15,2-2-160-15,4 2 128 0,3 1-128 0,2-1 0 16,-1-3 0-16,1-1 0 0,-2-3-304 0,0 0 16 16,0-1 0-16,-1 1 0 15,-3-4-752-15,0 6-160 0,-1 5-16 0,-1-5-7728 16,-3 1-1536-16</inkml:trace>
  <inkml:trace contextRef="#ctx0" brushRef="#br0" timeOffset="19878.09">6157 10205 27647 0,'0'0'1216'0,"0"0"256"0,0 0-1168 0,0 0-304 0,0 0 0 0,12 0 0 16,0 0 1600-16,2-2 256 0,3 1 48 0,-1 1 16 15,0 3-2752-15,0-1-528 0,3 0-112 0</inkml:trace>
  <inkml:trace contextRef="#ctx0" brushRef="#br0" timeOffset="20579.07">6740 9793 9215 0,'0'0'816'0,"0"0"-656"0,-8-1-160 0,8 1 0 16,0 0 3344-16,0 0 640 0,-7 0 128 0,7 0 32 16,0 0-2608-16,0 0-528 0,0 0-112 0,0 0 0 15,0 0-640-15,0 0-112 0,0 0-16 0,0 0-128 0,0 0 0 16,0 0 0-16,0 0-160 0,0 0 160 0,0 0-160 0,0 0 160 16,0 0 0-16,0 0-144 0,0 13 144 0,-4-2 144 15,-3 2-16-15,1 2-128 0,0 0 688 0,-3 4 16 16,-4-1 16-16,0 3 0 0,0 1 48 0,0 0 0 15,-1 0 0-15,1 2 0 0,1-1-256 0,2-1-32 16,-1-1-16-16,2 1 0 0,1 0-176 0,3 1-32 16,0-1-16-16,1-1 0 0,3-2-96 0,2-1-16 15,0 1 0-15,2-4 0 0,-1 0-128 0,4-2 0 16,1-3 144-16,1 1-144 0,0-2 0 0,4-4 144 16,2 0-144-16,0-1 0 0,0-4 176 0,0-1-176 15,0-2 160-15,3 1-160 0,1-4 192 0,1 0-48 16,-1-2-16-16,1-1 0 0,1-3 0 0,-3-1-128 15,-3-4 192-15,1 1-64 0,0 0 48 0,0-1 0 0,-2 0 0 0,-3-4 0 16,-1 0-16-16,-2-1 0 0,-2-4 0 0,-1 1 0 16,-2 0-160-16,0-1 192 0,-4 3-192 15,0 2 192-15,-2 1-192 0,-1 1 192 0,-4-1-192 0,0-1 192 16,-1 3-192-16,-1 1 128 0,-4 1-128 0,0 2 128 16,-2 2-128-16,0 1 0 0,0-1 0 0,1 1 0 15,1 4-160-15,0 0-16 0,1 2 0 0,2 1 0 31,2 1-608-31,1 2-128 0,-1 1-32 0,10 0-10000 0,0 0-1984 0</inkml:trace>
  <inkml:trace contextRef="#ctx0" brushRef="#br0" timeOffset="21615.84">11218 9142 6447 0,'0'0'272'0,"0"0"80"0,-9-1-352 0,9 1 0 16,0 0 0-16,0 0 0 0,0 0 5328 0,0 0 1008 15,-7-3 192-15,7 3 32 0,0 0-4624 0,0 0-912 16,0 0-192-16,0 0-48 0,0 0-112 0,0 0-32 16,11 6 0-16,-2 0 0 0,1-1-128 0,0 2-16 0,-10-7-16 0,13 9 0 15,3 1 0-15,-3 1 0 0,0 2 0 0,1-3 0 16,2 3-112-16,-1 0-32 0,1 0 0 0,1 2 0 16,1 3 0-16,0 2 0 0,2-2 0 15,0 1 0-15,0 1 48 0,4-2 16 0,-1 3 0 0,2 2 0 16,0 2 0-16,1-1 0 0,0 0 0 0,0 3 0 15,1 0-112-15,0 0-32 0,-1 3 0 0,0 0 0 16,0 2-96-16,0-1-32 0,0 0 0 0,1 3 0 16,3-1-128-16,0 3 0 0,2 1 0 0,-1 3 128 15,-2 4-128-15,1-1 0 0,1-1 0 0,3-1 0 16,0-2 0-16,-3 0 160 0,-1-1-160 0,0-2 160 16,-1 3-160-16,-2-6 0 0,-1-2 0 0,1-1 0 0,1 0 208 15,2 1 16-15,0 3 0 0,2-2 0 0,4-3-32 16,-1 1-16-16,0 2 0 0,1 0 0 0,1 2-48 0,-1 3-128 15,0-3 192-15,-2 2-64 0,-4-5-128 0,-2 3 0 16,0-4 144-16,-1 3-144 0,-1 1 160 0,0 2-32 16,0 0-128-16,2 0 192 0,-1 1-192 0,0-1 0 15,1-2 0-15,-2 0 0 0,0-2 0 0,0 0 0 16,0-2 0-16,0-3 144 0,0 0-144 0,0-3 192 16,-2-5-192-16,-2 1 192 0,0 0-192 0,0-5 192 15,-2-2-192-15,-2 0 192 0,0-1-192 0,-1-2 128 16,-1-2-128-16,-2 0 128 0,2-1-128 0,-3-3 0 15,0-2 144-15,-1-1-144 0,-2-1 0 0,0 2-240 16,1-4 48-16,-11 2 0 16,12-2-1984-16,-1 1-384 0,0 1-64 0,1 0-10224 15,-1 0-2032-15</inkml:trace>
  <inkml:trace contextRef="#ctx0" brushRef="#br0" timeOffset="22936.94">13323 11407 6447 0,'0'0'576'0,"0"0"-576"0,0 0 0 0,0 0 0 15,0 0 2928-15,0 0 464 0,0 0 112 0,0 0 16 16,0 0-1664-16,0 0-320 0,0 0-64 0,6-7 0 15,-6 7-384-15,8-5-80 0,-8 5-16 0,0 0 0 0,0 0 0 0,0 0 0 16,0 0 0-16,0 0 0 0,0 0-208 0,0 0-32 16,0 0-16-16,0 0 0 0,0 0-352 0,9 7-64 15,-9-7 0-15,0 0-16 0,0 0-112 0,7 10 0 16,-7-10-16-16,0 0 0 0,7 7 272 0,1-1 48 16,-8-6 16-16,11 5 0 0,-11-5 192 0,13 5 32 15,-1-3 16-15,1 0 0 0,-2 2-176 0,2-1-48 16,-1 0 0-16,1 0 0 0,1 3-64 0,2-1-16 15,-2 1 0-15,1 4 0 0,0-3-80 0,1 5-32 16,-2 2 0-16,1 2 0 0,-1 0-144 0,2 2-16 16,-3 2-16-16,-2-1 0 0,-3-5-160 0,3 5 160 15,0-1-160-15,1 0 160 0,-1 2-160 0,0 1 128 16,2-4-128-16,2 2 128 0,-1-3 64 0,0-1 0 0,1-2 0 0,0 0 0 16,4 2 112-16,-2-1 16 0,1-3 16 15,0 0 0-15,0 1-16 0,1 0 0 0,-2-1 0 0,1 1 0 16,-1 0-144-16,0 1-48 0,-3 0 0 0,2 0 0 15,-2 1-128-15,-1 2 0 0,0 0 0 0,-1 2 128 16,0 0-128-16,-2-1 0 0,-2 3 0 0,0-2 0 16,-1 2 0-16,1-2 0 0,-1-4 0 0,-1-1 0 15,0-1 0-15,0-2 0 0,1 1 0 0,-7-11 0 16,4 10 0-16,-4-10-192 0,9 5 32 0,-9-5 16 16,9 6-256-16,-9-6-48 0,11 2-16 15,-1-4 0-15,-3-4-304 0,0-3-64 0,-3-4-16 16,0-1-12784-16,0-2-2544 0</inkml:trace>
  <inkml:trace contextRef="#ctx0" brushRef="#br0" timeOffset="23488.72">13344 9695 15663 0,'0'0'1392'0,"2"-9"-1120"0,1 0-272 0,-3 9 0 15,0 0 2736-15,5-7 480 0,-5 7 112 0,0 0 0 16,6-6-2112-16,-6 6-448 0,0 0-64 0,0 0-32 0,0 0-32 0,0 0-16 16,0 0 0-16,0 0 0 0,7 11-208 0,-4 3-32 15,-5-4-16-15,0 4 0 0,-2 3-208 0,0 1-32 16,-1 2-128-16,-2 1 192 0,-1 0-192 0,-1 4 128 16,0 1-128-16,-1 1 0 0,-3 2 352 0,-2 5-32 15,0-1 0-15,-1 4 0 0,-1-2 208 0,-1 0 48 16,0 1 0-16,1-1 0 0,5-1-256 0,-2-4-64 15,-2-3 0-15,5 0 0 0,5-4-256 0,2-4 0 16,0-3 0-16,1-3 0 16,3-1-1744-16,3-6-368 0,-3-6-64 0,0 0-12672 0</inkml:trace>
  <inkml:trace contextRef="#ctx0" brushRef="#br0" timeOffset="23756.18">13461 9672 17503 0,'0'0'1552'0,"0"0"-1232"0,0 0-320 0,0 0 0 15,0 0 4352-15,0 0 800 0,-5 7 160 0,-2 3 48 16,2 0-4320-16,1 0-848 0,0 1-192 0,0 2 0 16,0 4 160-16,2 1 48 0,-1 0 16 0,0 4 0 15,0 5-96-15,0 3-128 0,2-1 176 0,1 5-176 16,0 2 0-16,1 0 0 0,0 1 0 0,2 0 0 15,-1 0 128-15,0-2-128 0,-1-4 0 0,-1-1 0 16,-1-1 0-16,1-3 0 0,0-4 0 0,0-1 0 16,-3-3-496-16,2 2-144 0,1-3-48 0,-1-3 0 15,-2-1-1808-15,0-1-384 0,1-2-64 0</inkml:trace>
  <inkml:trace contextRef="#ctx0" brushRef="#br0" timeOffset="23984.27">13183 10185 39503 0,'0'0'1744'0,"0"0"368"0,0 0-1680 0,0 0-432 15,0 0 0-15,16 0 0 0,6 0 256 0,0 2-16 16,2 0-16-16,-1-2 0 0,3-2-224 0,-1 0 0 0,0 0-144 0,-1 2 144 15,0-3-352-15,1 2 32 0,-1-2 0 0,1 0 0 32,-1 0-2240-32,-1 0-448 0,1-1-96 0,-2 3-16 0</inkml:trace>
  <inkml:trace contextRef="#ctx0" brushRef="#br0" timeOffset="24286.96">13645 10111 24879 0,'0'0'2208'0,"0"0"-1760"15,0 0-448-15,0 0 0 0,0 0 2784 0,0 0 480 16,0 0 80-16,0 0 32 0,0 0-2672 0,13-4-512 16,1 0-192-16,4 1 0 0,3 2 0 0,0 1 0 15,-1 0 0-15,0 0 0 16,3 0-448-16,-3-1-160 0,0 1-32 0,0 0 0 16,-2 2-1920-16,-1 1-384 0,-3-3-64 0,-1-3-32 0</inkml:trace>
  <inkml:trace contextRef="#ctx0" brushRef="#br0" timeOffset="24622.67">13795 10312 29487 0,'0'0'2624'0,"0"0"-2112"16,0 0-512-16,11 0 0 0,2 2 2592 0,2 1 416 15,-1-2 64-15,2 2 32 0,1-1-2528 0,0 0-576 16,-2-1 0-16,1 0 0 0,-2 1 0 0,2-1-192 16,0-1 48-16,0 0 16 15,0 3-2416-15,0-1-464 0,-2-2-112 0</inkml:trace>
  <inkml:trace contextRef="#ctx0" brushRef="#br0" timeOffset="24904.36">14458 9732 48431 0,'0'0'2144'0,"0"0"448"0,0 0-2080 0,-5 10-512 0,1 3 0 0,1 5 0 16,2 4 0-16,0 6-352 0,1 3 48 0,0 8 16 16,0 7 16-16,-3 6 0 0,1 5 0 0,-1 5 0 15,0-2-480-15,1 2-80 0,-3-3-32 0,1-1 0 16,-1 1-1648-16,-2 1-336 0,-1 0-64 0,0-1-8160 16,-1-6-1648-16</inkml:trace>
  <inkml:trace contextRef="#ctx0" brushRef="#br0" timeOffset="29313">26254 10992 8287 0,'0'0'736'0,"-1"-10"-592"15,-3-3-144-15,0 1 0 0,2 0 2800 0,-2 2 528 16,0-1 96-16,-2 2 32 0,1 1-2640 0,-1 2-528 16,-2-2-96-16,-1 2-32 0,0 0 240 0,-2 3 48 15,-2-1 16-15,-4 1 0 0,-2 3-464 0,3 0 0 16,4 0 0-16,-2 0 0 0,-4 1 0 0,1 1 0 0,2-1 0 0,0 0 0 16,-3 1 128-16,-1 0 64 0,1-1 32 0,0-1 0 15,0 0 432-15,-2 0 96 0,-1 0 16 0,-2 4 0 16,-2-1-48-16,-2 2 0 0,-5 0 0 0,-2 2 0 15,-5 1-464-15,0 2-112 0,1 2-16 0,0 1 0 16,1-1 48-16,1 1 0 0,3 1 0 0,3 0 0 16,2-5 144-16,2 6 48 0,3 4 0 0,2-2 0 15,1 3-16-15,3-4 0 0,0-1 0 0,3 3 0 16,2 1-176-16,1-1-48 0,-1 1 0 0,0 5 0 16,2-1-128-16,1 3 0 0,-1 2 0 0,3-1 128 15,-1 2-128-15,1 1 0 0,2 3 0 0,1-2 0 16,3 1 0-16,2 1 0 0,2-2 0 0,2 1 0 15,3-6-144-15,2 1 144 0,1-1-192 0,2-1 192 16,0-4-160-16,2 0 160 0,4-6-128 0,0 2 128 0,1 0 0 16,2-4 0-16,4-2 0 0,4-1 176 0,4 0-48 0,4 0-128 15,2-4 192-15,4 1-64 0,3-1-128 0,2 1 128 16,-1-5-128-16,0 2 128 0,-1-4-128 0,0 0 0 16,-1 0-192-16,0-5 192 0,1 0-288 0,0-2 64 15,-1-1 16-15,-3-1 0 0,-4 0 208 0,-2-1 0 16,-6-2 0-16,-2-2 0 0,-5-3 0 0,-2-2 256 15,-2 0-48-15,-2-2-16 0,-3-2 160 0,-2-6 32 16,-2-1 0-16,-1-1 0 0,-5-2-176 0,-1-2-16 16,-3 1-16-16,-1 0 0 0,-1-2-176 0,-2-1 0 15,-2-5 0-15,0 2 0 0,-3-1-144 0,0-2-16 16,-1 0 0-16,-2 3 0 0,-2 5-16 0,-2 1 0 16,-4-1 0-16,0 6 0 0,-2 4-112 0,-2 4-32 15,-3 1 0-15,-4 5 0 16,-6 7-1728-16,-3 2-336 0,-21 2-80 0,0 1-16 0</inkml:trace>
  <inkml:trace contextRef="#ctx0" brushRef="#br0" timeOffset="30950.51">21339 11518 11967 0,'-18'-3'1072'0,"-2"4"-864"16,0-1-208-16,-4 0 0 0,1 2 3104 0,3-2 576 16,2 1 112-16,-2 2 32 0,1-1-2416 0,2 2-496 15,1 0-80-15,2 0-32 0,1 0-320 0,1 0-64 16,3 0-16-16,4 1 0 0,5-5-400 0,0 0 0 0,-4 8 0 0,4-8 0 15,1 11-288-15,4-3-96 0,-5-8 0 0,16 9-16 16,5-2 128-16,2-2 16 0,3-2 16 0,3 1 0 16,4-4 240-16,2 0 0 0,3 0 0 0,1 0 0 15,1-6 144-15,2 2 80 0,0 1 16 0,2-1 0 16,2 1-48-16,3 2 0 0,5-1 0 0,0 1 0 16,0-1 0-16,-2-1-16 0,-1 0 0 0,-3-1 0 15,-4 0 80-15,-2 1 32 0,-3-1 0 0,-1 1 0 16,-3-2-32-16,0 1-16 0,-1-1 0 0,-1 1 0 15,-3-3 80-15,-2 2 32 0,-1 1 0 0,-3-2 0 16,-3-4-80-16,-1 4-16 0,-5 1 0 0,-3 0 0 16,-3-1-128-16,0 1-128 0,1 0 144 0,-10 5-144 15,5-7 144-15,-5 7-144 0,4-10 128 0,-4 10-128 0,1-10 0 0,-1 10 0 16,-4-10-224-16,4 10 80 16,-4-10 144-16,0 0 0 0,-2-1 0 0,-1 2-128 0,-1 1 128 15,8 8 0-15,-7-8 0 0,0 1 0 0,0-4 0 0,7 11 0 16,-7-9 0-16,1 1 0 0,6 8 0 0,-6-9 0 15,-2 2 0-15,8 7 0 0,0 0 0 0,0 0-160 16,-6-9 160-16,6 9 0 0,0 0-192 0,0 0 192 16,0 0-192-16,0 0 192 0,0 0-160 0,0 0 160 15,0 0-128-15,0 0 128 0,0 0 0 0,0 0-160 16,0 0 160-16,10 0 0 0,0 0-128 0,0 3 128 16,-10-3 0-16,10 3 0 0,0 0 0 0,-10-3 0 15,0 0 0-15,10 3 0 0,-10-3 0 0,0 0 0 16,0 0 0-16,0 0 0 0,0 0 0 0,0 12 0 0,0-12 128 0,-3 13-128 15,2-1 224-15,-1-2 0 0,2-10 0 0,2 13 0 16,-1 0-224-16,4-1 0 0,4-2 0 0,2 2 0 16,-1-2 0-16,1 0 0 0,-1 0 128 0,2-1-128 15,1 3 0-15,-1 1 0 0,-1-1 0 0,0 1 0 16,-2 0 0-16,0 1-128 0,-1-4 128 0,-2 5 0 16,-2 3 0-16,-1-1 0 0,-2-3 0 0,-1 2 0 15,-1 0 0-15,-1 1 0 0,0-2 0 0,-2 2 0 16,-3 0 0-16,-2 0-128 0,-1-3 128 0,-6 2-10064 15,-3-2-1920-15</inkml:trace>
  <inkml:trace contextRef="#ctx0" brushRef="#br0" timeOffset="32929.43">5489 12682 25215 0,'0'0'1120'0,"0"0"224"0,0 0-1072 0,0 0-272 0,14-1 0 0,-2-1 0 15,-12 2 768-15,11-1 112 0,5 1 16 0,-4 0 0 16,-12 0 64-16,12 1 32 0,-1 1 0 0,0-1 0 16,-1 0-256-16,-10-1-48 0,8 12-16 0,0 1 0 15,1 0-112-15,-3 4-32 0,-2 1 0 0,-2 3 0 16,-2 1-80-16,0 3-32 0,1-2 0 0,-2 3 0 15,-2-1-96-15,0 1 0 0,0 0-16 0,-1 0 0 16,1-3-32-16,-1 1 0 0,0 4 0 0,0 0 0 16,0 0 0-16,0 1 0 0,1-3 0 0,0-2 0 15,0 1-272-15,1-3 128 0,-1-1-128 0,2 0 0 16,2 0 0-16,-1-3 0 0,-2-1 0 0,2-4 0 16,3 4-496-16,-3-4-144 0,-3-2-48 0,0-1 0 15,2-1-2432-15,1-9-480 0,-8 7-112 0</inkml:trace>
  <inkml:trace contextRef="#ctx0" brushRef="#br0" timeOffset="33271.98">5163 13049 32255 0,'-20'-6'1424'0,"10"3"304"0,1 2-1392 0,-1 0-336 0,3 1 0 0,7 0 0 16,0 0 2064-16,0 0 352 0,0 0 64 0,0 0 16 15,0 0-1712-15,14 8-336 0,4-1-64 0,2 0 0 16,1-3-64-16,3 0 0 0,4-2 0 0,0 0 0 15,4-2 48-15,-1-3 0 0,2 2 0 0,3-1 0 16,5 1-144-16,2 0-32 0,1-4 0 0,2 2 0 16,2-4-192-16,-4 2 128 0,-3-1-128 0,-4 1 0 15,-4 1 0-15,-2 0 0 0,1 1 0 0,-5 1 0 16,-2-1-1680 0,1 0-288-16,-1 5-48 0</inkml:trace>
  <inkml:trace contextRef="#ctx0" brushRef="#br0" timeOffset="37991.87">12574 13182 2751 0,'0'0'256'0,"0"0"-256"0,-7 3 0 0,-3-2 0 16,1-2 2288-16,0 0 400 0,9 1 96 0,0 0 16 15,-10 4-2096-15,10-4-400 0,-8-4-96 0,8 4-16 16,0 0 96-16,0 0 16 0,0 0 0 0,0 0 0 15,0 0 192-15,0 0 32 0,-5-5 16 0,5 5 0 16,0 0 736-16,0 0 128 0,0 0 48 0,0 0 0 16,0 0-112-16,0 0 0 0,11 0-16 0,1 0 0 15,0 0-528-15,2 0-96 0,3 2-32 0,3-2 0 16,1-2-352-16,1-5-64 0,1 4 0 0,3 0-16 16,0-7-16-16,0 3 0 0,1-3 0 0,-1 1 0 15,-2 2 32-15,0-3 0 0,-2 6 0 0,0 1 0 0,0-3-256 16,-1 5 176-16,0-2-176 0,1 3 160 0,0 3-160 0,1 0 0 15,-1 1 0-15,0-1 0 0,1 1 0 0,1-1 0 16,-2-3 0-16,0 1 0 0,0-1-272 0,-1 0 64 16,0 0 16-16,-1-2-9104 15,-1-4-1824-15</inkml:trace>
  <inkml:trace contextRef="#ctx0" brushRef="#br0" timeOffset="39650.05">13611 13107 16175 0,'0'0'704'0,"0"0"176"0,0 0-704 0,0 0-176 16,-9 6 0-16,9-6 0 0,-11 6 784 0,11-6 128 15,0 0 32-15,-9 4 0 0,9-4-544 0,0 0-96 16,0 0-32-16,0 0 0 0,0 0-64 0,0 0-16 16,0 0 0-16,0 0 0 0,0 0 64 0,12 3 0 15,-2 0 0-15,2 0 0 0,0 1 160 0,1-3 32 16,1 0 16-16,2 0 0 0,-1-1-80 0,4 0-32 15,2 2 0-15,3-4 0 0,0-1 144 0,1-3 16 16,1 2 16-16,0 1 0 0,-2-3 80 0,3 2 16 16,-1-1 0-16,0 3 0 0,-2-1-352 0,-1 2-64 15,-3-1-16-15,3 2 0 0,-1-1-192 0,0 1 0 16,-1 0 0-16,0 1-8880 0,0 2-1744 16</inkml:trace>
  <inkml:trace contextRef="#ctx0" brushRef="#br0" timeOffset="40101.18">14491 13102 4607 0,'0'0'400'0,"0"0"-400"16,0 0 0-16,0 0 0 0,0 0 3856 0,0 0 688 15,0 0 144-15,0 0 32 0,0 0-3472 0,0 0-688 16,12 2-144-16,1 0-32 0,0-4-112 0,0 1-16 16,1-3-16-16,2 1 0 0,-1 1 112 0,2 1 32 15,1 1 0-15,2-4 0 0,2 1-32 0,-1-1 0 0,0 1 0 0,2 3 0 16,3-3-192-16,-1 0-32 0,-3 0-128 0,4 1 192 15,1-1-192-15,-3 2 0 0,1-2 0 0,-3 1-160 32,-1-1-224-32,0 3-32 0,-1-3-16 0</inkml:trace>
  <inkml:trace contextRef="#ctx0" brushRef="#br0" timeOffset="41203.49">15608 12755 8287 0,'0'0'368'0,"0"0"80"0,0 0-448 0,-6-4 0 15,-2 0 0-15,8 4 0 0,0 0 3600 0,0 0 640 16,0 0 128-16,0 0 32 0,0 0-2912 0,0 0-576 15,0 0-112-15,0 0-32 0,0 0-288 0,0 0-64 16,0 0-16-16,1 10 0 0,-1-10-16 0,0 15-16 16,1-2 0-16,1 2 0 0,-1 4-176 0,0 2-16 15,1 2-16-15,-1 4 0 0,-1 0-160 0,0 0 160 16,0 2-160-16,1-1 160 0,-2 0 112 0,1 0 32 16,0 1 0-16,0 2 0 0,0 1-96 0,0-2-16 15,0-7 0-15,0-1 0 0,0-1-192 0,2-1 0 16,1-1 0-16,-2-3 0 15,1-4-320-15,0-2-144 0,2-1-48 0,-4-9-13360 0</inkml:trace>
  <inkml:trace contextRef="#ctx0" brushRef="#br0" timeOffset="41503.9">15478 13141 15663 0,'0'0'1392'0,"-11"-3"-1120"0,-2-3-272 0,2 3 0 16,1 3 4000-16,10 0 736 0,-11-3 160 0,11 3 32 15,0 0-3712-15,0 0-752 0,0 0-144 0,0 0-16 0,0 0 0 16,0 0 0-16,0 0 0 0,10-3 0 0,6-1-64 0,-6 1-16 16,-10 3 0-16,11-7 0 0,-1 2 48 0,3 1 16 15,0 0 0-15,1 1 0 0,2 0 80 0,0 0 16 16,-1 2 0-16,4-2 0 0,0 1-160 0,1 0-32 15,1-4 0-15,3 1 0 0,2 1-192 0,2-3 0 16,-1 1 0-16,1 1 0 16,-1-1-336-16,-1 2-112 0,0-3-32 0,0 1 0 15,0 3-2464-15,-1-1-512 0,-1-2-80 0,-4 2-32 0</inkml:trace>
  <inkml:trace contextRef="#ctx0" brushRef="#br0" timeOffset="41874.57">16415 12811 23039 0,'0'0'1024'16,"0"0"192"-16,-10-12-960 0,3 4-256 0,7 8 0 0,0 0 0 15,0 0 2544-15,0 0 464 0,0 0 80 0,0 0 32 0,0 0-2544 0,5 15-576 16,-1-2 0-16,3 1 0 0,3 0 0 0,1 2-144 16,-5 1 144-16,2 1-128 0,1 1 128 0,-1-1 0 15,-2 1 0-15,1 3-128 0,1-1 128 0,-3 3 0 16,-1 1 0-16,-1 1-128 0,-3-3 128 0,-2 5 0 15,1-4 128-15,-2 1-128 0,-1-1 0 0,1-2 144 16,-1-1-144-16,0-2 0 0,0-2 0 0,0-3 0 16,-1-1 0-16,1-1 0 15,-1-1-1648-15,1-2-384 0,0 0-80 0</inkml:trace>
  <inkml:trace contextRef="#ctx0" brushRef="#br0" timeOffset="42121.08">16186 13116 32015 0,'0'0'1408'0,"0"0"320"0,0 0-1392 0,0 0-336 0,4-7 0 0,2 2 0 16,2 0 640-16,2-1 48 0,2 0 16 0,1 2 0 15,1 2-560-15,5 2-144 0,2 0 0 0,1 0 0 16,0 0 0-16,3 2 144 0,1 1-144 0,2-3 0 15,1 0 160-15,0 0-160 0,-2-3 128 0,1 3-128 16,-2 0 0-16,-2 0 0 0,-1 0-224 0,-1 0 80 16,-1-1-1648-16,-2-2-320 0,-2 0-64 0,-1-1-10992 15</inkml:trace>
  <inkml:trace contextRef="#ctx0" brushRef="#br0" timeOffset="42420.55">16981 12830 16575 0,'0'0'1472'0,"0"0"-1168"15,0 0-304-15,0 0 0 0,0 0 4064 0,0 0 752 16,0 0 160-16,0 0 16 0,9 12-4048 0,0 0-816 15,0-3-128-15,-1 4 0 0,0 3 0 0,-2 2-128 16,1 0 128-16,-1 3 0 0,-2 0 0 0,-1 2 0 0,-2 4-128 0,-1-3 128 16,0 2 0-16,-1 3 0 0,-2-2 0 0,1 2 0 15,-1-3 0-15,1 2 0 0,-1-4 0 0,2 0 0 16,-1-3 0-16,1-2 0 0,1-2 0 0,0-3 0 16,1-2-240-16,1-1 16 0,-2-11 0 0,2 10-9760 15,-2-10-1968-15</inkml:trace>
  <inkml:trace contextRef="#ctx0" brushRef="#br0" timeOffset="42677.73">16857 13151 14735 0,'0'0'640'0,"0"0"160"0,0 0-640 0,0 0-160 16,0 0 0-16,0 0 0 0,0 0 5360 0,0 0 1040 15,0 0 192-15,12 0 64 0,2 0-5328 0,-1-1-1072 16,0-2-256-16,3 2 0 0,1 0 0 0,2-1 0 16,1 1 0-16,1-2 0 0,0 1 0 0,1 1 0 15,0 1 0-15,0-3 0 0,-1 0-128 0,0-1-144 16,-2 1-32-16,1 0 0 16,0 0-704-16,-1 2-144 0,-1-2-16 0,1-1-16 15,-1 1-384-15,1 1-80 0,0 0-16 0,0-1-11520 0</inkml:trace>
  <inkml:trace contextRef="#ctx0" brushRef="#br0" timeOffset="43058.64">17711 12741 10127 0,'0'0'896'16,"0"0"-704"-16,0 0-192 0,0 0 0 0,0 0 3968 0,0 0 752 15,3 10 144-15,-1 0 48 0,0 1-3840 0,0-1-768 16,-1 2-160-16,2 2-16 0,-2 2 256 0,1-3 48 15,-2 4 16-15,0-3 0 0,0 2 64 0,0 3 32 16,0-2 0-16,0 6 0 0,1-3-96 0,-1 4 0 16,0 2-16-16,1 0 0 0,2 1-48 0,-1 3 0 15,0 3 0-15,0-3 0 0,1 1-80 0,1-1-32 16,0-1 0-16,-2-3 0 0,1 0-128 0,0-2-16 16,-1-4-128-16,0-1 192 0,-4-2-192 0,2-3 0 15,2-2-144-15,0-2 144 16,-1-2-2384-16,-1-8-384 0</inkml:trace>
  <inkml:trace contextRef="#ctx0" brushRef="#br0" timeOffset="43352.66">17444 13108 34143 0,'0'0'1520'0,"0"0"304"0,0 0-1456 0,0 0-368 0,0 0 0 0,0 0 0 16,9-6 832-16,3 0 80 0,3 3 32 0,5-4 0 15,3-2-64-15,5 2-16 0,3 2 0 0,2-3 0 16,-1-2-304-16,2 2-64 0,1 2-16 0,3 0 0 0,0 2-336 0,2 2-144 15,5 1 128-15,0-3-128 16,1 1-336-16,2 4-160 0,0 5-16 0,-3-3-11808 16,-6-3-2352-16</inkml:trace>
  <inkml:trace contextRef="#ctx0" brushRef="#br1" timeOffset="60714.32">5489 14218 11055 0,'0'0'976'0,"0"0"-784"0,0 0-192 0,0 0 0 16,0 0 3152-16,0 0 592 0,0 0 112 0,0 0 32 15,0 0-1776-15,0 0-368 0,0 0-64 0,0 0-16 0,0 0-608 0,0 0-128 16,5 11-32-16,-1 4 0 0,-2 4-128 0,2-2-48 15,0-5 0-15,-1 1 0 0,-2 3-64 0,2-1-16 16,2 2 0-16,-2-4 0 0,-5-2-192 0,4 3-32 16,1 8-16-16,1 2 0 0,-5 0-32 0,0 1-16 15,-2 0 0-15,2 0 0 0,-2 2-96 0,-1 0 0 16,-1 3-16-16,0-2 0 0,1 1-240 0,-1-2 0 16,-3 0 0-16,3 1 0 0,1-1 0 0,0-3 0 15,-1-4 0-15,-1 0 0 0,1-2 0 0,0-1 0 16,1 0 0-16,-1-4 0 15,-3-2-400-15,2-5-32 0,6-6 0 0,-7 7 0 16,7-7-1808-16,-9 0-352 0,9 0-80 0</inkml:trace>
  <inkml:trace contextRef="#ctx0" brushRef="#br1" timeOffset="61097.44">5146 14624 21183 0,'0'0'1888'15,"0"0"-1504"-15,0 0-384 0,0 0 0 16,0 0 2448-16,0 0 432 0,0 0 64 0,0 0 32 0,0 0-1728 15,0 0-352-15,0 0-64 0,0 0 0 0,0 0 0 0,0 0 16 16,0 0 0-16,0 0 0 0,4-7 208 0,6 4 32 16,10 7 16-16,1 1 0 0,-3 0-192 0,1 1-32 15,1 0-16-15,-1 1 0 0,0-1-368 0,0 1-80 16,2-1-16-16,0-1 0 0,1 1-64 0,6-3-16 16,2 0 0-16,1 1 0 0,1-4-80 0,9 0-32 15,10-3 0-15,-3 1 0 0,-6-2-80 0,-5 0-128 16,-3-1 176-16,-1-1-176 0,-3 1 0 0,-3-1 0 15,-2-1 0-15,-3-2 0 16,-2-3-1296-16,-2 3-368 0,-2 5-80 0,-3 0-18128 0</inkml:trace>
  <inkml:trace contextRef="#ctx0" brushRef="#br1" timeOffset="67735">14619 14100 29951 0,'0'0'1328'0,"0"0"272"0,-6-6-1280 0,6 6-320 16,0 0 0-16,0 0 0 0,0 0 448 0,0 0 48 15,0 0 0-15,0 0 0 0,0 0-224 0,0 0-32 16,0 0-16-16,11 10 0 0,-2-1 96 0,-1 0 32 16,-8-9 0-16,10 15 0 0,-2-1 32 0,-1 4 0 15,-2 6 0-15,-1-3 0 0,-4 1 16 0,0 3 16 16,0 3 0-16,-2 4 0 0,0 0 112 0,-2 1 32 16,0-1 0-16,-1 1 0 0,-1 0-192 0,0-2-48 0,-2 1 0 15,2-2 0-15,2-2-176 0,-2 1-144 0,0-5 192 16,1 0-192-16,1-2 128 0,0-1-128 0,0-3 0 0,1-1 0 15,1-1 0-15,-1-3-224 0,2-3 16 0,1-10 0 32,0 0-1936-32,0 0-384 0,0 0-80 0,0 0-7536 0,0 0-1504 0</inkml:trace>
  <inkml:trace contextRef="#ctx0" brushRef="#br1" timeOffset="68085.95">14299 14531 24879 0,'0'0'2208'0,"0"0"-1760"16,0 0-448-16,0 0 0 0,0 0 3328 0,0 0 576 15,12 3 112-15,2-1 16 0,2 0-3200 0,2 1-656 16,2-2-176-16,-1 2 0 0,1 1 176 0,-1 0-32 16,1 0 0-16,1 0 0 0,0-2-144 0,2 1 0 15,2-2 0-15,2-1 0 0,5 0 0 0,0-1 0 16,2-2 0-16,4 1 0 0,1-1-144 0,0-1 144 16,-1 0 0-16,-2 1 0 0,-2 1 0 0,-2-1 0 15,-4-2 0-15,-2 2 0 0,-2-2-192 0,-2 1 64 0,-1 0 128 0,-2 0-208 31,0 1-2096-31,-2 0-432 0,-2-1-80 0</inkml:trace>
  <inkml:trace contextRef="#ctx0" brushRef="#br1" timeOffset="68866.42">12556 14391 1839 0,'0'0'160'0,"12"-3"-160"16,-12 3 0-16,10-4 0 0,-10 4 2464 0,0 0 464 15,0 0 80-15,0 0 32 0,0 0-928 0,0 0-176 16,11 0-32-16,-1 6-16 0,3 3-160 0,-6-4-48 15,-7-5 0-15,0 0 0 0,0 0-272 0,0 0-48 16,0 0-16-16,0 0 0 0,11 5-160 0,0 0-32 16,-11-5-16-16,13 7 0 0,0 1-240 0,1 2-64 15,2 1 0-15,0 0 0 0,-1-1-64 0,2 0-32 16,-1 2 0-16,-1 1 0 0,1 0-208 0,-2 2-32 16,1-2-16-16,-2 2 0 0,0 0-288 0,-1-2-64 15,-1 2-128-15,1 2 192 0,-3 0-192 0,0-2 0 0,-2 0 0 0,-1-1 0 16,-2-1 0-16,0 0 0 0,0 0 0 15,-1-2 0-15,-3-11-144 0,2 10-80 0,-2-10-16 0,3 12 0 32,-3-12-320-32,1 11-64 0,-1-11-16 0,0 0 0 15,0 0-1952-15,0 0-400 0,0 0-80 0</inkml:trace>
  <inkml:trace contextRef="#ctx0" brushRef="#br1" timeOffset="69179.66">13169 14252 37887 0,'0'0'1680'0,"-9"0"352"0,0 1-1632 0,9-1-400 16,-11 6 0-16,1 2 0 0,1 5 128 0,1 0-128 15,3 0 128-15,1 2-128 16,0 3-304-16,1 0-144 0,1 3-16 0,0 4-16 0,1 3 160 0,0-1 48 15,-2 0 0-15,2 4 0 0,2 0 272 0,-1 2-160 16,-1 1 160-16,-2 2-128 0,-1 4 128 0,-1-3 128 16,-2 0-128-16,-3 1 176 0,-3 1 80 0,0 0 0 15,0 1 16-15,-1-2 0 0,-1-3-112 0,2-2-32 16,0-2 0-16,1-2 0 0,1-2-128 0,0-2 128 16,1-3-128-16,2 0 128 15,0-3-576-15,0-4-128 0,2 0-32 0,1-5-10048 16,5-10-2016-16</inkml:trace>
  <inkml:trace contextRef="#ctx0" brushRef="#br1" timeOffset="69785.25">12556 14094 11967 0,'-12'2'1072'0,"3"0"-864"16,-1-4-208-16,-2 2 0 0,0-1 4448 0,3 1 848 15,9 0 160-15,0 0 48 0,-9 3-4240 0,9-3-848 16,0 0-160-16,0 0-48 0,0 0 32 0,0 0 0 16,11-7 0-16,2 1 0 0,1-2-64 0,2-1-16 15,-1-3 0-15,3 2 0 0,1-1-160 0,-1-1 160 16,0-2-160-16,0 2 160 0,2-1-160 0,-3 2 128 16,-3-1-128-16,-1 0 128 0,0 0-128 0,-2-1 0 15,-3 0 0-15,-1-4 0 0,-1 4 304 0,-1 0 80 16,0 0 0-16,0 3 16 0,1-2 96 0,-1 4 16 0,-1-2 0 15,0 2 0-15,-2 3-256 0,2-4-64 0,-1 2 0 0,-3 7 0 16,0 0-192-16,6-5 176 0,-1 0-176 0,-5 5 160 16,0 0-160-16,0 0 0 0,0 0 0 0,0 0 0 15,0 0 0-15,0 0 0 0,0 0 0 0,11 5 0 16,-11-5 0-16,0 0 0 0,8 10 0 0,-8-10 0 16,7 11 0-16,0-2 0 0,-7-9 0 0,5 10 0 15,-5-10 256-15,5 11-48 0,-5-11 0 0,7 13 0 16,-1-2 16-16,1 1 0 0,-2-3 0 0,0 3 0 15,1 4-96-15,0-3-128 0,1-3 176 0,-2 3-176 16,1-2 240-16,-2 0-64 0,0 1-16 0,1 0 0 16,1-2-160-16,-1-1 160 0,0-1-160 0,-5-8 160 15,5 13-160-15,1-6 0 0,-6-7 0 0,0 0 128 16,7 4-448-16,-7-4-112 0,12-3-16 0,-1 2 0 16,-11 1-2304-16,10-7-448 0</inkml:trace>
  <inkml:trace contextRef="#ctx0" brushRef="#br1" timeOffset="70232.73">13490 14311 32767 0,'0'0'1456'0,"0"0"288"0,0 0-1392 0,0 0-352 0,0 0 0 0,0 0 0 15,0 0 464-15,0 0 32 0,0 0 0 0,0 0 0 16,0 0-352-16,11 4-144 0,1-2 128 0,1-2-128 16,0 0 128-16,1 0-128 0,1 0 128 0,-1 1-128 0,0-1 0 0,1 1 0 15,0 2 0-15,0 0 0 16,-1-2-368-16,-1 0-48 0,-1 0-16 0,2-1 0 15,1 2-288-15,0-2-64 0,-2-2-16 0,-1 1 0 16,-3 0-96-16,0 0-32 0,-9 1 0 0,13-3 0 16,0 4-1920-16,0-3-384 0,-1-4-80 0</inkml:trace>
  <inkml:trace contextRef="#ctx0" brushRef="#br1" timeOffset="70617.89">13474 14544 13823 0,'0'0'1216'0,"0"0"-960"0,0 0-256 0,0 0 0 16,8-6 4624-16,1 2 880 0,1 1 192 0,1 0 16 0,-1 2-4320 0,4 1-880 15,1-2-160-15,0 1-32 0,0 0-128 0,0 1 0 16,4 0-16-16,-1 0 0 0,-1-2-176 0,1 2 0 15,0 0 0-15,2 2 0 16,0-2-560-16,-2 2-32 0,-4-2-16 0,2 2 0 16,-1-1-1648-16,0 0-336 0,-2-1-64 0,1-1-16 0</inkml:trace>
  <inkml:trace contextRef="#ctx0" brushRef="#br1" timeOffset="71870.25">3394 14288 11967 0,'0'0'1072'0,"0"0"-864"16,0 0-208-16,0 0 0 0,-4 12 2896 0,4-12 544 16,9 5 96-16,0 0 32 0,-1 2-2448 0,-8-7-480 15,0 0-112-15,11 6-16 0,1 5 64 0,0 0 0 16,-2 0 0-16,2 2 0 0,2 2 0 0,1 4 0 16,-2-1 0-16,1 3 0 0,3 0-32 0,-1 0 0 15,-2-1 0-15,0 3 0 0,-1-3-144 0,2 4-16 16,-5-5-16-16,1 2 0 0,-2-1-96 0,0 1-16 15,-1-2 0-15,-2 1 0 0,-1-2-256 0,-1-1 160 16,0 0-160-16,0-3 128 0,0 2-128 0,1-2-192 16,-1-2 32-16,0-1 16 15,0-2-2352-15,-4-9-480 0</inkml:trace>
  <inkml:trace contextRef="#ctx0" brushRef="#br1" timeOffset="72137.42">3880 14352 34559 0,'-11'-9'1536'0,"11"9"304"0,0 0-1472 0,-9-2-368 0,0 1 0 0,9 1 0 16,-8 9 432-16,1 0 16 0,0 1 0 0,0 1 0 16,1 2-448-16,1 4 0 0,1 3-144 0,-1 2 144 15,-2 3-208-15,2 1 64 0,1 3 16 0,-1-1 0 16,-2 1 128-16,1 3-160 0,2 2 160 0,-3 5-160 15,1 1 160-15,-2 0 0 0,0 0 160 0,2 1-160 0,0-2 192 0,-1 0-48 16,-3-6-16-16,4-1 0 16,1-3-128-16,0-3 0 0,-2-3 0 0,2 0 0 15,0-4-1648-15,1-4-256 0,0-5-48 0,4-10-11952 16</inkml:trace>
  <inkml:trace contextRef="#ctx0" brushRef="#br1" timeOffset="72683.36">3455 14004 11967 0,'0'0'1072'0,"-11"-3"-864"0,2 2-208 0,9 1 0 16,0 0 5344-16,0 0 1024 0,0 0 208 0,0 0 32 15,0 0-5152-15,0 0-1040 0,9-7-208 0,2 2-32 16,-1-3 0-16,2 3 0 0,0-1 0 0,1 0 0 16,0 1-176-16,-1 1 0 0,-2-2 0 0,2-1 128 15,1 1-128-15,-2-1 0 0,-1-2 0 0,0 1 0 16,2-2 128-16,-2 1-128 0,-2-2 0 0,0 1 128 15,0-1 64-15,-2 1 0 0,-1-2 0 0,2-1 0 0,-2 0 320 0,-1 3 64 16,1-3 0-16,-1 1 16 0,-1 3-224 0,1 1-48 16,-4 8-16-16,4-10 0 0,-2-2-160 0,1 5-16 15,-3 7-128-15,0 0 192 0,0 0-192 0,0 0 0 16,0 0 0-16,0 0 0 0,0 0 0 0,0 0 0 16,0 0 0-16,9 7 0 0,-9-7 0 0,0 0 0 15,0 0 0-15,0 0 0 0,8 9 0 0,-8-9 0 16,6 12 0-16,1-3 0 0,-3 1 0 0,1 1 0 15,-5-11 0-15,6 13 0 0,0-2 0 0,-1 1 0 16,0 1 0-16,-1-2 0 0,0 0 128 0,0 0 0 16,2-1-128-16,0-1 192 0,-3 1-192 0,-3-10 176 15,6 11-176-15,-1-2 160 0,-1 1-160 0,-4-10 0 0,4 7 144 0,-4-7-144 16,8 8 0-16,-3-1-288 16,-5-7 48-16,5 9 16 15,-5-9-1744-15,6 8-336 0,-6-8-80 0,7 7-8560 0,-2 1-1696 0</inkml:trace>
  <inkml:trace contextRef="#ctx0" brushRef="#br1" timeOffset="73050.12">4223 14541 23951 0,'0'0'1056'0,"0"0"224"0,0 0-1024 0,0 0-256 16,0 0 0-16,0 0 0 0,0 0 3072 0,6-9 576 15,2 0 96-15,3 1 32 0,2 1-2880 0,1 1-576 16,2-2-128-16,3 0 0 0,2-1-192 0,2 3 128 16,0 0-128-16,-1 2 128 0,1-1-128 0,1 4 0 15,-2-2 0-15,0 6 0 0,0-2-288 0,-1 4-32 16,-1-2-16-16,-3 2 0 16,-4 0-448-16,0 1-96 0,1-2-16 0,-4-1 0 15,0 3-384-15,-10-6-64 0,0 0-32 0,0 0-7840 0,10 2-1584 0</inkml:trace>
  <inkml:trace contextRef="#ctx0" brushRef="#br1" timeOffset="73325.53">4188 14781 36223 0,'0'0'1600'0,"0"0"336"0,1-11-1552 0,4 4-384 16,4 0 0-16,4 1 0 0,3-4 320 0,2 1 0 16,3 0-16-16,2 1 0 0,4 2-48 0,0-1-16 15,-1 2 0-15,7 0 0 0,0 1-240 0,1 1 0 16,-2 2 0-16,-2 0 0 15,-2-2-1664-15,0 2-208 0,-4 1-48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2T20:40:17.06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5047 5511 20271 0,'0'0'1792'0,"0"0"-1424"16,0 0-368-16,4-7 0 0,-4 7 1840 0,4-8 288 0,1-1 64 0,-5 9 16 15,0 0-1232-15,0 0-240 0,0-11-48 0,-2 5-16 16,2 6 160-16,-3-8 48 0,0 0 0 0,3 8 0 16,-5-8-496-16,-2 2-112 0,-2-1-16 0,3 1 0 15,0-3-256-15,-2 1 0 0,-2-3 0 0,0 3 0 16,1 2 128-16,-3-1-128 0,-3 0 0 0,1-4 0 16,-2 2 144-16,1 1-144 0,-2 2 0 0,-1 0 144 15,-2 0-144-15,0 5 160 0,2-2-160 0,0 3 160 16,-3 3-16-16,0-1 0 0,-1 5 0 0,-1 3 0 15,-2 5-144-15,0 3 160 0,0 3-160 0,2 3 160 16,1 4-160-16,1 1 0 0,0-2 0 0,4 4 0 16,5 2-144-16,-1-2 144 0,-1 2 0 0,3 2 0 15,4 3 0-15,-1-1 0 0,0 1 0 0,3 1 0 16,2 0 0-16,2-2-128 0,1-3 128 0,2-3 0 0,4-2 0 0,3-4 0 16,4-5 0-16,0 0 0 0,-1-4 0 0,2-2 0 15,3-1 176-15,2-5-176 0,5-5 528 0,1-3 0 16,0-3 0-16,1-4 0 0,1-2-16 0,0-2 0 15,-1-5 0-15,0-2 0 0,-1-5 48 0,0-3 0 16,-2-4 0-16,2-1 0 0,-1-4-112 0,-1 0-32 16,-2-2 0-16,0 1 0 0,-2-2-32 0,-2-1-16 15,-1-4 0-15,-3 1 0 0,-2 4-128 0,-2-6-32 16,0-3 0-16,-4 1 0 0,-4 2-208 0,2 1 144 16,0 1-144-16,-1 1 128 0,1-2-128 0,-1 2 160 15,0 1-160-15,0 3 160 0,1 5-160 0,-1-1 0 16,-2 0 0-16,3 2 0 0,1 0 128 0,-3 6-128 0,-2-1 0 15,-2 3 128-15,3-4-128 0,0 7 0 0,-1 1 0 0,1 5 0 32,0 1-640-32,-3 5 0 0,0 3 0 0,3 5-12624 0,-3-4-2544 0</inkml:trace>
  <inkml:trace contextRef="#ctx0" brushRef="#br0" timeOffset="512.22">5297 5651 20271 0,'0'0'1792'0,"0"0"-1424"16,0 0-368-16,0 0 0 0,0 0 1920 0,0 0 304 15,0 0 64-15,0 0 16 0,0 0-1664 0,5 10-320 16,-5-10-64-16,0 0 0 0,0 0 224 0,11 4 48 16,-11-4 16-16,0 0 0 0,10-1-112 0,1-3-32 15,-1-1 0-15,-2 0 0 0,-2-1-96 0,2 0-32 16,3-2 0-16,-1-1 0 0,0 0-144 0,1-3-128 16,1 2 144-16,1-1-144 0,0 1 128 0,0-3-128 15,-2 2 0-15,2 2 144 0,2-1-144 0,-3-1 0 16,-6 1 0-16,1 1 0 0,-2 0 128 0,-5 9-128 15,4-9 128-15,-4 9-128 0,-6-12 256 0,0 4-16 16,-1 3-16-16,-3 1 0 0,-6 1 80 0,-1-1 16 0,0 2 0 0,-2 2 0 16,-5 1-192-16,1 4-128 0,-1-2 192 0,1 3-192 15,0 1 0-15,-1 2 0 0,1 3 0 0,3-2 0 16,3 3 0-16,1 2 0 0,2 0 0 0,2 5 0 16,5-2 224-16,0 2-16 0,2 0 0 0,4 5 0 15,1 4 64-15,3 1 16 0,4 0 0 0,1 1 0 16,0 0-288-16,2-1 0 0,3-1 0 0,1 0 0 15,1-1 0-15,0 0 0 0,2-2 128 0,-1-5-128 16,-2-3 0-16,3-4 0 0,3-1-176 0,-2-2 176 16,0-1-656-16,2-2-32 0,-1 0 0 15,6-4-10256-15,3-4-2064 0</inkml:trace>
  <inkml:trace contextRef="#ctx0" brushRef="#br0" timeOffset="939.37">6422 4773 27647 0,'0'-15'2448'0,"-1"-2"-1952"16,0 0-496-16,1 0 0 0,0-4 1712 0,0 2 240 15,-2-1 48-15,0 3 16 0,-2 1-1136 0,0 2-240 0,-1 1-32 0,-1 0-16 16,-1 0-288-16,-3 3-64 0,0 2-16 0,0 4 0 16,2 6-224-16,-4 5 0 0,-4-7 0 0,-2 4 0 15,-5 1 0-15,-1 2-240 0,2 2 48 0,-8 4 16 16,-7 1 176-16,4 4-192 0,3 5 192 0,1 4-192 16,2 0 192-16,3 10 0 0,5 6-144 0,2 0 144 15,1-1 224-15,4 1 112 0,2-3 32 0,2-1 0 16,-2-2 96-16,-1 3 32 0,3 10 0 0,2 6 0 15,-1 0-336-15,1 4-160 0,-1 1 160 0,1-2-160 16,0-5 144-16,3-3-144 0,-1-1 128 0,1-5-128 16,0 2 144-16,2-2-144 0,1-1 160 0,1-4-160 15,2-2 0-15,0-4 0 0,1-3 0 0,-1-6 0 16,0-3-640-16,1-2-112 0,0-6-16 0,1 1-16 16,2-5-1744-16,-7-10-352 0,0 0-64 0,0 0-10832 15</inkml:trace>
  <inkml:trace contextRef="#ctx0" brushRef="#br0" timeOffset="1160.17">5607 5510 26719 0,'0'0'2368'0,"0"0"-1888"16,0 0-480-16,0 0 0 0,0 0 3056 0,0 0 512 15,20-4 96-15,6 0 32 0,4-1-2656 0,5 1-528 16,3 0-96-16,2-2-32 0,3-3 64 0,3-1 16 16,2 0 0-16,3 0 0 0,1-2-336 0,4 3-128 0,2 0 0 0,-2 1 0 31,-3-1-1456-31,-2-2-384 0,-3 0-80 0,-3-4-9712 0,-2 1-1936 0</inkml:trace>
  <inkml:trace contextRef="#ctx0" brushRef="#br0" timeOffset="1753.96">7953 5026 21183 0,'0'0'944'0,"0"0"192"0,0 0-912 0,0 12-224 0,0 2 0 0,4 2 0 16,-1 1 4336-16,5-1 816 0,1 5 160 0,2 1 48 15,-2 5-4336-15,0 1-880 0,0 3-144 0,0 1 0 16,1 2 0-16,-3 1 0 0,0 1 0 0,-1 0 0 15,1-2 0-15,-2 0 0 0,-2-1 0 0,-1-5 0 16,0-2-1216-16,-2 2-192 0,-2-2-16 0,0-3-16 16,-1-1-2528-16,-1-1-496 0</inkml:trace>
  <inkml:trace contextRef="#ctx0" brushRef="#br0" timeOffset="1938.33">7796 5324 36511 0,'-9'-9'1616'0,"9"9"336"0,-9-4-1568 0,9 4-384 16,0 0 0-16,0 0 0 0,0 0 832 0,8-7 64 15,2 3 32-15,5 2 0 0,3-2-512 0,3-2-96 0,3 3-32 0,3-1 0 16,0-2-288-16,2 1 0 0,-1 1 0 0,1 0 0 31,1 0-2176-31,1 3-352 0,3-1-64 0,-1-1-12896 0</inkml:trace>
  <inkml:trace contextRef="#ctx0" brushRef="#br0" timeOffset="2259.65">8421 5421 6447 0,'4'8'576'0,"1"0"-576"0,1 1 0 0,2 0 0 16,0 3 5856-16,0 0 1056 0,0 0 224 0,-1 1 32 16,3-2-5088-16,-3 0-1024 0,0-1-208 0,-2 1-32 15,0 2-400-15,-1-2-80 0,0 0-16 0,-3 1 0 16,-1-1 0-16,0-11 0 0,-1 9 0 0,0 2 0 0,-3-1-128 0,4-10-48 15,0 0 0-15,-7 8 0 0,7-8 0 0,-6 5 0 16,6-5 0-16,0 0 0 0,0 0 96 0,0 0 16 16,-9-4 0-16,9 4 0 0,-7-6 320 0,7 6 80 15,-4-13 16-15,3 0 0 0,1-5 80 0,0 1 16 16,1-3 0-16,2 0 0 0,0 2-176 0,-1-3-16 16,1-1-16-16,-1-1 0 0,2-3-288 0,0 2-48 15,0-2-16-15,1 3 0 0,2 2-208 0,-2 1 0 16,2 1 0-16,0 0 0 0,3 1 0 0,-1 5 0 15,1-1 0-15,-1 5-160 0,0-3-176 0,2 4-48 16,-1-2 0-16,1 2 0 16,-1 3-1632-16,2-2-336 0,0 3-64 0,3 2-16 15,3-2-1296-15,3 2-272 0</inkml:trace>
  <inkml:trace contextRef="#ctx0" brushRef="#br0" timeOffset="2741.01">9093 5244 23951 0,'0'0'1056'0,"0"0"224"0,0 0-1024 0,0 0-256 0,0 0 0 0,0 0 0 16,0 0 2736-16,0 0 480 0,0 0 112 0,0 0 0 16,0 0-2240-16,0 0-464 0,0 0-96 0,0 0-16 15,0 0-16-15,0 0-16 0,0 0 0 0,0 0 0 16,-11-5-288-16,-2 5-64 0,-2 5-128 0,-2 2 192 16,-1 2-192-16,-1 3 0 0,-4 3-144 0,1 1 144 15,-1-1 0-15,-1 4 0 0,1-4-128 0,2 6 128 16,1-3 0-16,3 3 0 0,4 0 0 0,3 0 0 15,2-1 128-15,0-1-128 0,-1-2 192 0,5 0-192 0,4 0 192 0,4-1-192 16,-2-1 192-16,1 0-192 0,3-2 128 0,0-3-128 16,2-2 0-16,1 2 0 0,0 1 0 0,4-5 128 15,2-3-128-15,-1 0 0 0,-1-2 0 0,1-1 0 16,2-3 0-16,1 1 0 0,-1 0 0 0,1-2 0 16,1-2-208-16,0-1 80 0,-1 1 128 0,0-3 0 15,-1 0 0-15,-1-2 0 0,0 1 0 0,-2-2 0 16,-2 0 0-16,1-2 0 0,-1 0 0 0,-4-3 0 15,1-2 0-15,-3 4 0 0,2-4 0 0,-2 5-160 16,0 0 160-16,-1 1-160 0,-1-3 0 0,-1 6 0 16,0 1 0-16,-2 9 0 0,0 0 160 0,0 0 0 15,0 0 0-15,0 0 0 0,0 0 0 0,0 0 128 0,0 0 0 16,0 0 0-16,-4 11 144 0,1 1 48 16,1 0 0-16,2-1 0 0,0-11 224 0,0 15 48 0,0-1 16 15,1 1 0-15,0 3-208 0,2-4-32 0,-1 2-16 0,1-3 0 16,0 1-352-16,1 2 128 0,-2-5-128 0,2 3 0 15,0-3 0-15,1 1-240 0,-5-12 48 0,8 10 0 32,-1-2-2800-32,-7-8-544 0</inkml:trace>
  <inkml:trace contextRef="#ctx0" brushRef="#br0" timeOffset="2943.6">9487 5434 45087 0,'0'0'2000'0,"-1"12"416"0,1 1-1936 0,4 4-480 16,0-1 0-16,2 2 0 0,2 2 144 0,-1-5-144 15,-1 0 128-15,-1-2-128 0,0 0 0 0,1-3 128 16,-1-1-128-16,0 0 0 16,-1-1-608-16,-1 1-208 0,-3-9-32 0,0 0-16 15,0 0-2912-15,0 0-592 0,0 0-112 0,0 0-32 0</inkml:trace>
  <inkml:trace contextRef="#ctx0" brushRef="#br0" timeOffset="3101.03">9504 5119 27647 0,'0'0'2448'0,"0"0"-1952"16,0 0-496-16,-9-3 0 0,-5-3 3392 0,3 2 592 0,11 4 112 0,0 0 32 15,0 0-3232-15,-6 5-656 0,6-5-240 0,0 0 176 16,0 0-176-16,0 0 0 0,0 0 0 0,2 13 0 31,2-2-2944-31,-4-11-608 0</inkml:trace>
  <inkml:trace contextRef="#ctx0" brushRef="#br0" timeOffset="3490.33">9744 5464 25791 0,'0'0'1152'0,"0"0"224"15,0 0-1104-15,7 8-272 0,-7-8 0 0,9 11 0 0,-2-5 2304 0,-7-6 384 16,8 8 96-16,-1 1 16 0,-3 0-1792 0,-2-1-368 16,-2-8-64-16,3 9 0 0,-3-9-288 0,3 11-48 15,-3-11-16-15,2 13 0 0,-2-13-224 0,1 6 0 16,-1-6 0-16,0 0 0 0,0 0 0 0,0 0 0 16,0 0-176-16,0 0 176 0,0 0 0 0,0 0 0 15,0-11 0-15,0-1 0 0,2-1 0 0,-2 0 0 16,0-3 160-16,2-1-160 0,1 0 256 0,0 0-48 15,-2-4-16-15,3 6 0 0,1-2-64 0,2 2 0 16,-1 4-128-16,2-2 192 0,0 2 16 0,2 5 0 16,2 0 0-16,0 3 0 0,-2-1 48 0,3 1 0 15,3 0 0-15,1 6 0 0,0 1-48 0,0 1 0 16,1 2 0-16,0 2 0 0,-1 3 160 0,1-1 16 0,0 0 16 16,2 0 0-16,0 2-144 0,-2 1-16 15,0 0-16-15,0 0 0 0,2 3 48 0,-3-1 16 16,-1-2 0-16,-1 0 0 0,1 1-288 0,-2-3 0 0,-1-1-208 0,0 0 80 31,-1-1-1328-31,-3-1-256 0,-2-1-48 0,0-1-16 16,-7-7-2064-16,8 5-432 0</inkml:trace>
  <inkml:trace contextRef="#ctx0" brushRef="#br0" timeOffset="4174.14">11452 4468 23727 0,'0'0'1040'0,"0"0"240"16,-12 4-1024-16,0 2-256 0,1-1 0 0,-1 1 0 16,0 3 976-16,0-1 160 0,1 3 16 0,-1-2 16 15,-1 0-352-15,0 0-80 0,1 1-16 0,0 1 0 0,-1 2-176 0,-1 3-32 16,-2 1-16-16,1 1 0 0,-1 1-224 0,-1 7-32 16,-1 4-16-16,-3 4 0 0,-2 1 16 0,-2 3 0 15,-1 5 0-15,0 0 0 0,-3 2 128 0,2 2 16 16,1 2 16-16,2 2 0 0,2 2 112 0,2 1 32 15,3 1 0-15,3-4 0 0,1-1-16 0,4 1 0 16,4-5 0-16,3-2 0 0,6-5-240 0,3-2-48 16,1-6-16-16,3-1 0 0,2 0-96 0,4-3-128 15,2 1 176-15,1-2-176 16,5-1-416-16,3-5-192 0,2-3-32 0,2-1-16 16,2-2-2624-16,-1-2-528 0,11-1-96 0,-6-6-32 0</inkml:trace>
  <inkml:trace contextRef="#ctx0" brushRef="#br0" timeOffset="4949.17">11731 5055 24879 0,'0'0'2208'0,"0"0"-1760"16,0 0-448-16,0 0 0 0,0 0 1712 0,4 13 256 15,-2 0 48-15,2 2 16 0,0-2-1328 0,1 2-256 16,1 3-48-16,-1 5-16 0,0 0-64 0,2 6-32 16,-2 5 0-16,1-2 0 0,1 1-288 0,-1-1 128 15,0-2-128-15,0 2 0 0,-1-2 160 0,2-4-160 16,-2 0 128-16,2-4-128 0,-2-1 0 0,0 0 0 16,-1-6 128-16,0 1-128 0,-2-2-192 0,1-2-64 15,0-3 0-15,-3-9-16 16,4 8-2000-16,-4-8-400 0</inkml:trace>
  <inkml:trace contextRef="#ctx0" brushRef="#br0" timeOffset="5358.32">11608 4973 11967 0,'0'0'528'0,"0"0"112"0,0 0-512 0,0 0-128 0,0 0 0 0,0 0 0 16,13-1 5984-16,2 2 1168 0,0 2 224 0,4 0 48 15,-1 1-5888-15,1 2-1168 0,1 0-240 0,-1 5-128 16,1-2 240-16,0 2-32 0,0 1 0 0,1 1 0 16,1 0-208-16,-1 2 0 0,0-2 0 0,1 1 0 0,1 2 0 0,-1-1 0 15,-3 1 0-15,1-2 0 16,-1 1 0-16,0-1 0 0,-4 0 128 0,1 2-128 0,0 2 0 0,-1-2 0 15,0 1-192-15,-2 0 192 0,-2-2 0 0,0 4-128 16,-2 1 128-16,-3 3 0 0,-2 3 0 0,-1-2-192 16,-3-1 192-16,-1-1-160 0,-2 1 160 0,-1-1 0 15,-1 1 0-15,-3-1 0 0,-1-3 0 0,-2 0 0 16,-3-1 0-16,1-4 128 0,3 2-128 0,-2-3 144 16,-4-1-144-16,-1-1 160 0,-1-3-160 0,0 1 160 15,0 0-160-15,-1-2 160 0,0-2-160 0,1 0 0 16,-1-2 0-16,2-2 128 15,0-1-528-15,2-1-112 0,-1-2-32 0,0-2 0 16,0 0-1872-16,1 0-368 0,2-3-80 0</inkml:trace>
  <inkml:trace contextRef="#ctx0" brushRef="#br0" timeOffset="5809.92">12320 4685 32367 0,'0'0'1424'0,"-10"-3"304"0,-1 1-1376 15,2 0-352-15,0 2 0 0,9 0 0 0,0 0 256 0,0 0 0 16,0 0-16-16,0 0 0 0,0 0 272 0,0 0 64 16,-9 4 16-16,9-4 0 0,0 0-16 0,0 0-16 15,0 0 0-15,4 9 0 0,2 0 32 0,2-2 16 16,3 1 0-16,-1 1 0 0,0 0-80 0,3 3-16 16,2 1 0-16,2 2 0 0,0-1-208 0,2 4-48 15,5 1-16-15,1 2 0 0,1 1-240 0,4 2 0 16,1 1 0-16,0 2 0 0,0 0 0 0,1 5 0 15,-1-2 0-15,-4 0 0 0,-1 0 0 0,-1 1 0 16,-4 1 0-16,-1 5 0 0,-3-1 0 0,-2 4 0 0,-2-4 0 0,-2 1 0 16,-2-3 0-16,0 1-160 0,-3-8 160 0,-2 2-128 31,-1-3-240-31,-3-3-32 0,-1-1-16 0,-2-2 0 16,-2-2-272-16,0 2-48 0,-4-3-16 0,-3-3 0 15,-1 2-2128-15,-4-3-448 0</inkml:trace>
  <inkml:trace contextRef="#ctx0" brushRef="#br0" timeOffset="7641.87">7009 7028 13823 0,'0'0'608'0,"0"0"128"0,-8 5-592 0,8-5-144 16,0 0 0-16,-5 8 0 0,5-8 4048 0,-5 7 784 15,5-7 160-15,0 0 16 0,-4 10-3504 0,4-10-704 16,0 0-144-16,-2 10-16 0,4-1 160 0,-1 0 32 16,-1-9 16-16,3 15 0 0,-1-2-496 0,1 1-96 15,-1 2-32-15,1 1 0 0,-3 0-224 0,0 5 0 16,0-3 0-16,0 1 0 0,-1 2 0 0,-2 3 0 15,0-2 0-15,0 5 0 0,-1 2 0 0,0-2 0 16,0-4 0-16,1-2 0 0,1-3 0 0,0-3 0 16,1-3 0-16,4 3 0 15,0 3-512-15,3-4 16 0,-1-7 0 0,-5-8-10416 0,10 1-2080 0</inkml:trace>
  <inkml:trace contextRef="#ctx0" brushRef="#br0" timeOffset="8282.44">7281 6723 3679 0,'-10'-12'160'0,"2"7"32"0,-1-1-192 0,0 1 0 16,-2 3 0-16,2-4 0 0,1 2 7104 0,1 1 1360 15,-1-1 288-15,1 0 48 0,1 1-7056 0,6 3-1408 16,-11-5-336-16,1 4 0 0,-2 1 0 0,-1 2 0 16,0 2 0-16,-1-1 0 0,-1 3-160 0,-2 3 32 15,0 3 0-15,-1 0 0 0,0-2 128 0,-2 2-192 16,0 0 192-16,-3 5-192 0,1 2 336 0,-3 2 64 15,-2 1 16-15,-2 6 0 0,-2-1 288 0,0 2 64 16,-2-2 16-16,1 2 0 0,-2-1 176 0,2 1 48 16,4 1 0-16,2 0 0 0,2 0-176 0,3 1-16 15,3-3-16-15,4 2 0 0,3 2-192 0,2 4-32 16,4 1-16-16,2 4 0 0,2 2-208 0,2 0-32 0,2 0-128 16,2 0 192-16,2 0-192 0,2-5 0 0,3-2 0 0,1 1 0 15,2-3 0-15,4-1 0 0,1 1-160 0,6-4 160 16,3-2-128-16,1-1 128 0,0-2-128 0,3-4 128 15,1-3 0-15,-1-5 0 0,-1-3 0 0,2-6-128 16,1-1 128-16,3-7-192 0,1-5 192 0,3-3-192 16,2 0 192-16,1-4 0 0,1-3 0 0,1 0 0 15,1 0 0-15,-6-5 0 0,-7-4 0 0,-4 1 128 16,1-4-128-16,-4-3 176 0,-1-3-176 0,-3-3 192 16,0-5-64-16,-3-7-128 0,-3-4 192 0,-2-1-64 15,-3 0-128-15,-4-1 0 0,-2 1-160 0,-1-1 160 16,-4-2-256-16,-3 3 64 0,-3 4 0 0,-2-2 0 15,-5 5 192-15,-1 6 0 0,-3 4 0 0,-3 4 0 0,-3 4 128 16,-1 3 80-16,-3 3 16 0,-3 7 0 0,-3 2-224 0,-5 5 0 16,-4 1 128-16,-1 4-128 15,-4 1-512-15,0 5-128 0,-1 1-48 16,2 0 0-16,1 1-2192 0,4-2-432 0,5 1-80 0</inkml:trace>
  <inkml:trace contextRef="#ctx0" brushRef="#br0" timeOffset="10892.18">8415 7202 10127 0,'0'0'448'0,"0"0"96"0,0 0-544 0,0 0 0 16,0 0 0-16,0 0 0 0,0 0 3200 0,0 0 512 0,0 0 128 0,11 4 0 15,-11-4-2288-15,10 2-464 0,-10-2-80 0,11 0-32 16,-11 0 16-16,12 1 0 0,-12-1 0 0,0 0 0 16,10 4-256-16,-10-4-48 0,12 2-16 0,-3 2 0 15,-9-4-192-15,0 0-32 0,8 9-16 0,-2 2 0 16,1-1-208-16,-2 2-32 0,0 1-16 0,-1 1 0 16,-1 1-48-16,-1 4-128 0,1 1 192 0,-1 3-64 15,0 1 128-15,-1 2 32 0,-1-3 0 0,0 5 0 16,0 0 32-16,-1 2 16 0,-1-4 0 0,2 0 0 15,2 2-128-15,-2-7-16 0,-2 1-16 0,1-4 0 16,0 2-48-16,0-5 0 0,-1 0 0 0,1 0 0 16,0 1 32-16,-1 1 0 0,0-3 0 0,-1-1 0 15,2-1-160-15,-2-2 160 0,3-10-160 0,0 0 160 16,0 0-160-16,0 0 192 0,0 0-192 0,0 0 192 0,0 0 16 0,-5-10 16 16,1-2 0-16,1-1 0 0,1 0 48 0,1-1 16 15,1-2 0-15,0-5 0 0,-2-5-48 0,2-1-16 16,0-2 0-16,2-3 0 0,-1-6-96 0,1-3 0 15,0 2-128-15,0-4 192 0,0-2-192 0,-2 0 0 16,1 5 0-16,0 3 0 0,-1 5 0 0,2 2 0 16,0 0 0-16,-1 2 0 0,-1 1 144 0,3 0-144 15,1 1 128-15,0 2-128 0,-1 1 0 0,-1 1 0 16,5 2 0-16,0 0 0 0,3 3-128 0,1 1 128 16,1-1-160-16,2 2 160 0,2 6-192 0,4 0 48 15,0-1 16-15,5 6 0 0,1 4 0 0,2 0 0 16,0-3 0-16,0 6 0 0,-1 2 128 0,-1 4-160 15,-1 0 160-15,-2 0-160 0,-2-1 160 0,-1 3-160 0,-4 0 160 0,-2 2-160 16,-1 0 160-16,-3 2 0 0,-3-2-144 0,-3 0 144 16,-4 1 0-16,-3 2 0 0,-1-5-144 0,-1 5 144 15,0 0 0-15,-3-2 0 0,-2-1 0 0,-1 0 0 16,-1 0 128-16,-1 0-128 0,-2-4 0 0,2 2 144 16,-3-1-144-16,-2 1 0 0,-3-1 0 0,0 3 0 15,0-1 0-15,0 1 128 0,2-1-128 0,-2-1 0 16,0 0 0-16,-1 1 0 0,0-1 0 0,1 2 0 15,1 2 0-15,3 0 0 0,3-2 0 0,1-2 0 16,1-3 0-16,3 3-224 0,3-3 48 0,0 1 16 16,6-9-544-16,0 0-128 0,0 0 0 15,0 0-16-15,0 0-3104 0,0 0-608 0</inkml:trace>
  <inkml:trace contextRef="#ctx0" brushRef="#br0" timeOffset="11277.16">9361 6960 19343 0,'0'0'848'0,"0"0"192"0,0 0-832 0,0 0-208 0,-9 4 0 0,9-4 0 16,-8 10 3424-16,8-10 640 0,-7 8 128 0,2 1 32 16,0 0-3200-16,5-9-624 0,0 11-128 0,0 2-16 15,0-3 32-15,2 3 16 0,4-4 0 0,0 3 0 16,1 1-144-16,-1 0-32 0,-1 1 0 0,5 2 0 15,1 1-128-15,-2 1 128 0,-3-1-128 0,-1 0 128 16,1 3-128-16,0-2 0 0,-3 0 0 0,0-3 128 16,-2 0-128-16,1-2 0 0,-2 0 0 0,1-2 0 15,-1-11-304 1,3 10-144-16,-3-10-16 0,0 0-10320 0,0 0-2064 0</inkml:trace>
  <inkml:trace contextRef="#ctx0" brushRef="#br0" timeOffset="11456.42">9505 6725 28559 0,'0'0'2544'0,"-7"-4"-2032"16,7 4-512-16,0 0 0 0,-8-6 2096 0,8 6 320 16,0 0 64-16,0 0 16 15,0 0-2368-15,0 0-480 0,0 0-96 0,8 6 0 16,-8-6-2416-16,7 8-464 0,-7-8-112 0,13 13-16 0</inkml:trace>
  <inkml:trace contextRef="#ctx0" brushRef="#br0" timeOffset="11914.11">9898 7114 11967 0,'0'0'1072'0,"0"0"-864"0,0 0-208 0,0 0 0 16,0-11 3744-16,0 11 704 0,-4-10 144 0,3 1 16 0,1 9-3472 0,0-11-704 15,-2 1-144-15,2 1-32 0,0-3 128 0,0 3 32 16,2 0 0-16,-2-2 0 0,-3 5-256 0,0-2-160 15,3-4 192-15,-4 6-192 0,-3-1 192 0,0 3-192 16,1-1 192-16,-1 2-192 0,-1 1 336 0,-1 1-32 16,0 1-16-16,-3 2 0 0,2 5 96 0,-1-1 32 15,-2 2 0-15,0 2 0 0,0 2 32 0,2-1 0 16,-1 2 0-16,1 1 0 0,1 0-32 0,1 1 0 16,2 0 0-16,1 0 0 0,1-2-176 0,1 1-48 15,0 0 0-15,1 2 0 0,-1 0-192 0,2 1 176 16,-1 1-176-16,0 0 160 0,1 2-160 0,1-1 0 15,1 1 0-15,1-3 0 0,1 0 0 0,2-2 128 16,2 0-128-16,1 0 0 0,1 0 0 0,0-4 0 0,1-4-144 16,4-2 144-1,3 0-672-15,2-3-32 0,0-2 0 0,3-2 0 16,1 0-128-16,1-1-16 0,-3 2-16 0,4-3 0 16,2-1-2304-16,0-3-464 0</inkml:trace>
  <inkml:trace contextRef="#ctx0" brushRef="#br0" timeOffset="12295.72">10118 6558 37311 0,'0'0'1664'0,"0"0"320"0,-4-5-1584 0,4 5-400 15,0 0 0-15,0 0 0 0,0 0 192 0,0 0-32 16,0 0-16-16,-1 10 0 0,0 1-144 0,1 1 0 16,0-1 0-16,1 5 0 0,0 4-160 0,2-1 160 15,-1 3 0-15,2 3-144 0,3 1 144 0,-1 3 0 16,0 2-144-16,0 2 144 0,3 5 0 0,0-2 0 15,-1-1 0-15,-1 0 0 0,-1 1 0 0,1-1 0 16,-2-3 0-16,0 0 0 0,-1-1 0 0,0 0 0 16,0-2 0-16,-3 2 0 0,-2-3 0 0,0-1 0 0,-2 4 128 15,2-1-128-15,-2-2 0 0,2-4-144 0,-2-3 144 0,2-2-208 32,0-1-1552-32,-1-6-304 0,1-3-64 0,1-9-12240 0</inkml:trace>
  <inkml:trace contextRef="#ctx0" brushRef="#br0" timeOffset="12684.44">10477 6910 32879 0,'0'0'1456'0,"0"0"304"0,0 0-1408 0,0 0-352 0,0 0 0 0,-9 6 0 0,-1-1 0 0,10-5 0 15,-5 10 0-15,-1-2 128 0,-5 1-128 0,2 0 144 16,3 2-144-16,-4 2 160 0,0-3 0 0,0 3 0 16,-2 3 0-16,0-2 0 0,-1-1-32 0,0 0 0 15,1-1 0-15,2 0 0 0,-1 1 384 0,1-3 64 16,0-1 0-16,1 2 16 0,-1-3-96 0,4-1-32 16,-1 0 0-16,1 1 0 0,-2 2-208 0,1-1-64 15,1-1 0-15,2-1 0 0,4-7 176 0,-4 10 16 16,3 2 16-16,0-3 0 0,1 1-32 0,3 3-16 15,3-2 0-15,1-5 0 0,4 1 224 0,3-2 32 16,3 0 16-16,4 2 0 0,1-5-240 0,2 2-64 0,0 0 0 16,3 0 0-16,0-4-192 0,0 0-128 0,1-1 128 15,-2 2-128-15,-1 2 0 0,-2-1-192 0,-2 1 32 0,-2 1 0 32,-2 0-560-32,-2 2-112 0,-2-2-32 0,-2 1 0 15,-1 2-2272-15,-10-7-448 0,7 10-80 0</inkml:trace>
  <inkml:trace contextRef="#ctx0" brushRef="#br0" timeOffset="14795.79">12079 6989 1839 0,'0'0'160'0,"0"0"-160"0,0 0 0 0,0 0 0 16,0 0 912-16,0 0 160 0,0 0 16 0,0 0 16 15,0 0 1008-15,0 0 208 0,0 0 48 0,0 0 0 16,0 0-448-16,9-4-64 0,-9 4-32 0,0 0 0 15,0 0-496-15,0 0-112 0,9-4 0 0,-9 4-16 16,0 0-48-16,0 0 0 0,0 0 0 0,0 0 0 0,0 0-192 0,0 0-32 16,0 0-16-16,5-7 0 0,-5 7-272 0,0 0-48 15,-1-10-16-15,1 10 0 0,0-8-128 0,0 8-16 16,-6-9-16-16,-1 1 0 0,1 0-272 0,0 2-144 16,1-1 160-16,-1 3-160 0,-5 2 160 0,-1 0-160 15,-1 2 160-15,0 2-160 0,-2 0 192 0,0 1-64 16,1 1-128-16,0 1 192 0,-3 1-48 0,1 2-16 15,0 1 0-15,2 2 0 0,0 1 16 0,1 1 0 16,0 1 0-16,1 0 0 0,0-1-16 0,-1 0-128 16,0 2 192-16,0 2-64 0,1 2-128 0,1-2 0 15,-1 0 0-15,3-1 0 0,0-2 0 0,2 2 0 16,3-3 0-16,3 0 0 0,1-1 144 0,1-1 0 16,2 1 0-16,1 0 0 0,1-3-144 0,1 0 0 0,-6-9 0 15,11 8 0-15,-1-2 0 0,1 0 0 0,1-1 128 0,-1-4-128 16,1-1 0-16,-2-1 0 0,5 1 0 15,-1-5 0-15,0-1 0 0,-1 0 0 0,1-1 0 0,-1 2 0 16,-2-3 0-16,0-2 0 0,-3-1 0 0,-1 2 0 16,2-2 0-16,-3 3 0 0,-4-5 160 0,0 2-160 15,-2-2 432-15,0 0-32 0,0 3 0 0,-2-3 0 16,0 1 48-16,0 0 16 0,2 1 0 0,0 0 0 16,-2 2-272-16,2 9-64 0,0-9-128 0,0 9 192 15,0 0-192-15,0 0 0 0,0 0 0 0,0 0 0 16,0 0 0-16,0 0 0 0,4 14 0 0,0-1 0 15,-2 0-176-15,1-1 176 0,1 4-160 0,-2-1 160 16,1 0-192-16,-2 0 48 0,-1 0 16 0,-1 2 0 0,-2 1-16 16,-1-1 0-16,1-4 0 0,0 1 0 0,0-1-64 15,2-1-16-15,1-12 0 0,0 12 0 16,0-12-1312-16,0 0-272 0,0 0-48 0,7 11-16 16,-7-11-1056-16,0 0-208 0,10 0-32 0</inkml:trace>
  <inkml:trace contextRef="#ctx0" brushRef="#br0" timeOffset="15268.61">12312 7005 35007 0,'0'0'1552'0,"-8"2"320"0,-1 2-1488 0,0 3-384 0,1 7 0 0,2-1 0 15,1 2 1456-15,1 1 208 0,1 1 64 0,1 0 0 16,-2-3-1536-16,1 2-192 0,0-1-240 0,1 1 48 16,-2 2 192-16,1-1-160 0,3-4 160 0,0 2-160 15,0 0-96-15,2-3-32 0,0 0 0 0,1-3 0 16,-3-9 64-16,0 0 16 0,0 0 0 0,0 0 0 16,0 0 208-16,0 0 128 0,0 0 0 0,4-7-128 15,-4 7 320-15,8-11-32 0,-3-1-16 0,0-1 0 16,0-3 0-16,0 3 0 0,1-1 0 0,-1-2 0 15,0-1-96-15,0 0-32 0,2-1 0 0,1 0 0 16,-1 0-144-16,3-1 0 0,-1 0 0 0,-1 3 0 16,1 3 0-16,0 1 0 0,-1 3 0 0,-1 4 0 0,-7 5 0 15,11-4 0-15,-1-1 0 0,1 4 0 0,0 2 240 0,1 3-48 16,-1 1 0-16,0 0 0 0,2 2 80 0,2-1 16 16,-2 1 0-16,1-1 0 0,0 3-64 0,1 2-16 15,-4-1 0-15,1 3 0 0,-1 0-208 0,-1 0 0 16,-1-1 0-16,0 1 0 0,-2 3 0 0,-1-2 0 15,0-1 0-15,-2 1 0 0,-2 1-320 0,2-1-16 16,0-1 0-16,0 0 0 16,-2 0-256-16,5 0-48 0,3 2-16 0,-3-6 0 15,-7-9-1712-15,0 0-320 0,0 0-80 0,0 0-12336 0</inkml:trace>
  <inkml:trace contextRef="#ctx0" brushRef="#br0" timeOffset="16499.12">13989 6927 3679 0,'0'0'320'0,"0"0"-320"0,0 0 0 0,0 0 0 15,-3-9 4976-15,3 9 912 0,-4-8 192 0,4 8 48 16,-5-8-4272-16,5 8-864 0,-6-6-160 0,6 6-48 16,-11-1-192-16,2-2-32 0,-1 3-16 0,-1 3 0 15,-1-2-544-15,-1 4 0 0,0-1 0 0,-2 3 0 16,-3 2 0-16,-1 1-192 0,1 3 0 0,1-2 0 15,-1 2 192-15,-2 0 0 0,-1-2 0 0,4 4 0 16,6 2 0-16,-1-4 0 0,-1 0 144 0,1 0-144 16,0 2 208-16,2 0-48 0,1-1-16 0,4-1 0 15,3 2 80-15,1-2 16 0,0-2 0 0,1 2 0 16,1 0 16-16,4-2 16 0,3-3 0 0,0-2 0 16,-2 1-128-16,5-2-16 0,2 0-128 0,1-4 192 0,1-2-192 0,3-2-208 15,1 0 32-15,1-3 16 16,0 4-208-16,0-7-32 0,-1-1-16 0,-2 0 0 0,-2-2 176 0,-2 1 48 15,-2-1 0-15,-2 0 0 0,0 2 192 0,-1-3 240 16,-2 0-48-16,0 2-16 0,-1-2 304 0,0 3 64 16,-2 1 16-16,-3 9 0 0,5-7 0 0,-5 7 0 15,0 0 0-15,0 0 0 0,0 0-224 0,0 0-32 16,0 0-16-16,0 0 0 0,9 16-288 0,-4-2 160 16,-1-5-160-16,-4-9 128 0,0 0 192 0,0 0 16 15,0 0 16-15,0 0 0 0,5 11-192 0,-1-1-32 16,-4-10-128-16,5 12 192 0,-1-2-192 0,-4-10-192 15,5 9 48-15,-5-9 0 16,8 7-480-16,-8-7-80 0,9 6-32 0,-9-6 0 16,12 3-1344-16,-1-3-272 0,-11 0-48 0,11-3-10544 0</inkml:trace>
  <inkml:trace contextRef="#ctx0" brushRef="#br0" timeOffset="16756.62">14360 6562 18431 0,'0'0'1632'16,"0"0"-1312"-16,4 22-320 0,-4 1 0 0,-2-1 4592 0,-3-1 848 16,-5-2 160-16,4 5 32 15,2 2-4928-15,1 4-976 0,3 1-208 0,0 2-32 0,0-2 320 0,2 1 192 16,-1 4-192-16,0-3 192 15,1 4-576-15,-2-4 0 0,0-1 0 0,0-6 0 16,-2-1-560-16,2-3-112 0,0-1-32 0,2-3 0 16,-2-1-1744-16,0-5-368 0,0 0-64 0,0-12 0 0</inkml:trace>
  <inkml:trace contextRef="#ctx0" brushRef="#br0" timeOffset="17000.34">14643 6608 41407 0,'-1'12'1840'0,"0"1"368"0,-3 6-1760 0,1 6-448 0,2 4 0 0,0 7 0 31,-1-2-416-31,1 9-160 0,1 7-48 0,-1-3 0 0,-2-4 432 0,0 0 192 0,1-4-192 0,-1-4 192 31,1-3-528-31,-2-3 16 0,0-3 0 0,1 0 0 0,1 6-1776 16,-2-6-336-16,-1-5-80 0,1-1-6624 0,0 1-1312 0</inkml:trace>
  <inkml:trace contextRef="#ctx0" brushRef="#br0" timeOffset="17267.93">14179 6786 46127 0,'0'0'2048'0,"0"0"416"0,13 0-1968 0,0 0-496 15,3 0 0-15,2 2 0 0,3 2 0 0,1-2-160 16,-1 0 0-16,1-1 0 0,2 0 160 0,0 2 0 15,0-1 0-15,-1 0 0 0,2-2-256 0,-1-2-32 16,-2 0 0-16,1-1 0 16,-1 1-736-16,-1-1-128 0,-1-1-48 0,-2 0 0 15,-1-2-1648-15,0-1-336 0,0 1-64 0,-4 0-11344 0</inkml:trace>
  <inkml:trace contextRef="#ctx0" brushRef="#br0" timeOffset="18731.86">14436 6767 20271 0,'0'0'896'0,"0"0"192"15,0 0-880-15,0 0-208 0,13 1 0 0,-2-1 0 0,-11 0 1040 0,11-2 176 16,0-2 16-16,-1 1 16 0,2 2-432 0,1 1-96 16,-3-2-16-16,2 1 0 0,0 0-384 0,0 0-96 15,1-2-16-15,0 2 0 0,4 1-32 0,-2 0-16 16,1 0 0-16,1 0 0 0,0-4-160 0,2 2 192 16,2 1-192-16,1 1 192 0,0-2-192 0,-1-1 0 15,0 2 0-15,0-3 0 0,0 1 0 0,0-2 0 16,-3 0 0-16,0 2 0 15,-1-1-576-15,-1 2-32 0,-3-2-16 0,0 1-7552 16,-1 0-1504-16</inkml:trace>
  <inkml:trace contextRef="#ctx0" brushRef="#br0" timeOffset="19747.09">14988 6956 13823 0,'0'0'1216'0,"0"0"-960"15,-4 12-256-15,1-2 0 0,2 2 2624 0,1-2 464 16,1 1 112-16,3 2 0 0,-1-4-2480 0,-1 1-496 15,1 1-96-15,-1-3-128 0,-2-8 128 0,3 10-128 16,0-2 0-16,-2 2 0 0,0-3 128 0,-1 1-128 16,0 1 0-16,0-9 144 0,0 9 240 0,0-1 64 15,0-8 0-15,-1 10 0 0,1-1 544 0,0-9 112 16,-3 9 32-16,3-9 0 0,-1 8-128 0,1-8-32 16,0 0 0-16,0 0 0 0,-1 9-224 0,1-9-48 0,0 0-16 0,0 0 0 15,0 0-176-15,0 0-16 0,0 0-16 0,0 0 0 16,0 0-192-16,0 0-32 0,7-9-16 0,0 3 0 15,-3-2 16-15,0-1 0 0,-2-2 0 0,1-1 0 16,0-1 16-16,-1 2 16 0,1-6 0 0,-1 0 0 16,1-1-80-16,0-2-16 0,1-1 0 0,0 0 0 15,-2-2-192-15,2-3 144 0,1 0-144 0,2 1 128 16,-1 1-128-16,1 2 0 0,-1 3 0 0,2 2 0 16,-1 2 0-16,0 2 0 0,1 2 0 0,1 0 0 15,1 3-176-15,0 1 176 0,0 0-128 0,1 1 128 16,-1 4-192-16,1 1 64 0,0 1 0 0,1 3 0 15,-1 0-448-15,0 3-64 16,0-1-32-16,0 0 0 0,1 2-1552 0,-1-2-304 0,-2 1-64 0,0 1-12544 16</inkml:trace>
  <inkml:trace contextRef="#ctx0" brushRef="#br0" timeOffset="19960.5">15429 6914 16575 0,'0'0'736'0,"0"0"160"0,-3 11-720 0,0 2-176 15,0-2 0-15,3 8 0 0,2-2 4560 0,-1 2 880 16,-1-2 192-16,1 0 16 0,1-1-4512 0,-1-1-912 16,0 2-224-16,2-2 0 0,1-1 0 0,-2-1 0 0,0 0 0 15,0-1 0 1,1 0-656-16,-1-1-32 0,0-4 0 0,-2-7 0 15,0 0-1872-15,0 0-384 0,0 0-80 0</inkml:trace>
  <inkml:trace contextRef="#ctx0" brushRef="#br0" timeOffset="20134.91">15445 6640 28559 0,'0'0'1264'0,"0"0"272"15,-2-7-1232-15,2 7-304 0,0 0 0 0,0 0 0 16,0 0 2288-16,0 0 400 0,0 0 64 0,0 0 32 16,0 0-2784-16,0 0-576 0,0 0-96 0,0 0-10336 15,10-3-2048-15</inkml:trace>
  <inkml:trace contextRef="#ctx0" brushRef="#br0" timeOffset="20735.28">15725 6335 6447 0,'3'-13'576'0,"-2"5"-576"16,-1-5 0-16,0 2 0 0,0 3 6064 0,0 8 1104 15,0 0 208-15,0 0 48 0,0 0-5760 0,0 0-1168 16,0 0-240-16,-2 10-32 0,-3-1 224 0,1 2 64 0,1 5 0 0,-2 29 320 15,3-16-528-15,1 3-16 0,0 4 0 16,1 1-96-16,0 3 0 0,1-4-16 0,2 1 0 16,-2 0-176-16,2 5 192 0,-2-3-192 0,0 2 192 15,-2 2 0-15,0-3 16 0,-2 2 0 0,-1-4 0 16,-1-3-48-16,0-1-16 0,1-7 0 0,0 0 0 16,-1-2 32-16,1-4 0 0,3-3 0 0,-1-2 0 15,2-2 144-15,0-1 48 0,0-5 0 0,0 0 0 16,0-8-80-16,0 0-16 0,0 0 0 0,0 0 0 15,0 0-80-15,0 0-32 0,9 0 0 0,-9 0 0 16,11-9-160-16,-2 0 0 0,-3-4 144 0,1-3-144 16,-1-4 0-16,2 0 0 0,-3-3 0 0,2-1 0 15,0-1 0-15,2-6-128 0,1-7 0 0,-3 7 0 0,-2 11-32 0,1 6 0 16,1-2 0-16,1 6 0 0,-2 0 160 0,3 5 0 16,3 3 0-16,0-1-128 0,-2 3 128 0,3 0-192 15,3-1 192-15,0 2-192 0,-1 3 192 0,0 1 0 16,-2-1 0-16,1 1 0 0,0-1 0 0,1 1-160 15,-2 1 160-15,-2 1-160 0,-2 1 16 0,-1 3 0 16,-1-1 0-16,-2 3 0 0,-2 1-16 0,-2 3 0 16,-2 3 0-16,-2 0 0 0,-2-1 160 0,0 1 0 15,-2-3 0-15,-1 1 0 0,-1 0 0 0,-1 0 0 16,1-3 0-16,-2-1 0 0,1-2 160 0,-1 1-32 16,1-1-128-16,-1-2 192 0,0-1-192 0,0 0 0 0,0-2 0 15,-1-1 0-15,0-4-160 0,0-1 160 0,-1 0-128 16,-2-2 128-1,-2 0-512-15,0-1-32 0,1 0 0 0,2-2 0 16,-1-3-1392-16,1 1-288 0,0-2-48 0,-1 0-7632 0,0 0-1520 0</inkml:trace>
  <inkml:trace contextRef="#ctx0" brushRef="#br0" timeOffset="22222.95">16353 6939 14735 0,'0'0'1312'0,"0"0"-1056"0,-4-7-256 0,4 7 0 16,0 0 2336-16,0 0 416 0,0 0 64 0,0 0 32 15,0 0-1712-15,0 0-352 0,0 0-64 0,-10 3-16 16,10-3-256-16,-9 9-64 0,3-2-16 0,-1 2 0 16,0 1-144-16,1 1-32 0,2-2 0 0,0 1 0 15,1 2 64-15,0 2 16 0,3-1 0 0,0-1 0 16,-1 0 416-16,1 0 80 0,2-1 0 0,1 1 16 15,-2 0 112-15,2-1 0 0,-1 1 16 0,1 0 0 16,0-2-480-16,1 1-112 0,1-1 0 0,1-3-16 16,3-1-144-16,0-1-32 0,1 1 0 0,0-4 0 15,0-2-128-15,2 0 128 0,1-1-128 0,2 0 128 0,0-2-128 16,1-1 0-16,-2 0 0 0,1 0-176 0,-1-3 176 16,-1 0-160-16,-3-1 160 0,2 2-160 0,0-2 160 0,-2 0 0 15,1 0 0-15,-3-1 128 0,-1 0-128 0,0 0 0 16,-2 0 128-16,0-2-128 0,-1 3 192 0,-4 8-48 15,0 0 0-15,5-7 0 0,-5 7-144 0,0 0 192 16,0 0-192-16,0 0 192 0,0 0-64 0,0 0-128 16,10 9 192-16,-4 1-64 0,-6-10 0 0,5 11-128 15,0 0 192-15,1 1-64 0,-2 0-128 0,0-2 160 16,-1 1-160-16,1-1 160 0,-4-10-160 0,6 11 0 16,-6-11 0-16,7 7 0 0,-7-7-160 0,8 7-112 15,-8-7-32-15,11 4 0 16,-11-4-704-16,11 4-144 0,0-7-16 0,-11 3-16 15,10-5-736-15,1-2-160 0,-1 0-32 0,1-1-6960 0,-1-3-1392 0</inkml:trace>
  <inkml:trace contextRef="#ctx0" brushRef="#br0" timeOffset="22445.12">17019 6656 24879 0,'0'0'2208'0,"0"0"-1760"0,0 0-448 0,-2 13 0 16,1-1 3216-16,1 3 560 0,0 5 128 0,1 0 0 16,1 2-3168-16,0 3-736 0,1 1 0 0,0 1 0 15,-1 4 0-15,1 1 0 0,1 1 0 0,-2 3 0 16,1-5-288-16,-1 0 0 0,1-1 0 0,-2-5 0 16,-1 1-752-16,-1-4-160 0,-3-1-16 0,0-3-16 15,0-2-1808-15,-1-4-352 0,0-4-80 0,-2-1-7808 16</inkml:trace>
  <inkml:trace contextRef="#ctx0" brushRef="#br0" timeOffset="22641.47">16727 6854 37727 0,'0'0'1664'0,"0"0"352"0,0 0-1616 0,0 0-400 16,10-2 0-16,1 2 0 0,-1-3 464 0,0 2 16 15,2-1 0-15,1 2 0 0,2 0-128 0,0 0-32 16,2 0 0-16,1-1 0 0,2-2-544 0,2 1-112 0,-1-1-32 0,1 1 0 31,4 0-2624-31,-1 1-528 0,-2-2-96 0,-2 2-32 0</inkml:trace>
  <inkml:trace contextRef="#ctx0" brushRef="#br0" timeOffset="23036.43">17208 6886 8287 0,'0'0'368'0,"0"0"80"0,4 11-448 0,-4-11 0 0,0 0 0 0,8 12 0 16,-2-2 5264-16,1 2 976 0,-1-5 192 0,3-1 32 16,2-2-4544-16,-1 0-896 0,0-1-192 0,2-1-48 15,1-2-384-15,0-1-80 0,2-2 0 0,-1 1-16 16,2-1-176-16,1-1-128 0,1 0 144 0,-3-1-144 16,-3-1 128-16,0-2-128 0,0 0 0 0,-2 0 144 15,-2 2 112-15,-8 6 0 0,0 0 16 0,4-11 0 0,-2-3 304 0,1 1 48 16,0-2 16-16,-2 2 0 0,-2 2-256 0,-1-2-32 15,2 2-16-15,0 2 0 0,0 9-208 0,-1-10-128 16,-4-2 128-16,-3 4-128 0,-1 3 0 0,0 2 128 16,-2 3-128-16,0 2 0 0,-1-1 0 0,-1 3 0 15,0 1 0-15,-3 4 0 0,-2-1 0 0,0 4 0 16,-1 2 0-16,2 3 128 0,2 0-128 0,2 1 0 16,0 6 128-16,1-1-128 0,2 1 400 0,2-1 16 15,1 2 0-15,3 0 0 0,2-2 128 0,2-1 32 16,2-2 0-16,2 1 0 0,1-2-208 0,2 1-48 15,1-6 0-15,1 3 0 0,1-4-192 0,2-1-128 16,-2-3 128-16,4 0-128 0,0-1-256 0,1-2-112 0,1 0-16 16,1-1-16-1,1-5-736-15,2 0-144 0,1-3-16 0,-2-1-16 16,0 0-1696-16,0-3-320 0,5-1-80 0,-1-5-10880 0</inkml:trace>
  <inkml:trace contextRef="#ctx0" brushRef="#br0" timeOffset="24412.09">19119 6318 17855 0,'0'0'784'0,"0"0"176"0,0 0-768 0,0 0-192 0,0 0 0 0,0 0 0 16,0 0 1696-16,0 0 304 0,0 0 64 0,5-7 16 15,-2-3-608-15,-3 10-112 0,0 0-16 0,0 0-16 16,0 0-400-16,0 0-80 0,0 0-16 0,0 0 0 16,0 0-320-16,0 0-80 0,0 0-16 0,0 0 0 15,0 0-192-15,0 0-32 0,-1 13-16 0,-3-1 0 16,-4 3 80-16,-1 2 0 0,0 2 16 0,-3 5 0 16,-3 3-112-16,-3 6-32 0,-4 7 0 0,-1-1 0 15,-2 0 80-15,0-5 16 0,-1-7 0 0,-1 6 0 0,-2 1 96 16,2 4 0-16,2 0 16 0,0 1 0 15,-1-2-32-15,1 1-16 0,2-3 0 0,1-2 0 0,1-3-32 16,2-1-16-16,4-5 0 0,2-1 0 0,1-2-240 0,3-3 176 16,0-4-176-16,2-1 160 0,2-6-400 0,5-7-80 15,-5 5 0-15,5-5-16 16,0 0-1904-16,0 0-368 0,0 0-80 0,6-12-12240 16</inkml:trace>
  <inkml:trace contextRef="#ctx0" brushRef="#br0" timeOffset="24734.77">18622 6247 23039 0,'-8'-9'1024'0,"8"9"192"0,0 0-960 0,-9-3-256 0,9 3 0 0,0 0 0 15,0 0 2864-15,0 0 528 0,0 0 96 0,0 0 32 16,0 0-2496-16,0 0-480 0,12 8-96 0,0 4-32 15,0 4 64-15,-1 1 16 0,1 4 0 0,5 9 0 16,4 9 16-16,-3 0 0 0,-2-5 0 0,-3 0 0 16,0-1-144-16,-1 2-32 0,-1-5 0 0,1 3 0 15,0-5-208-15,-2 2-128 0,2 3 128 0,-2 2-128 16,-1-1 0-16,2 8 128 0,-1 6-128 0,1-5 0 16,-2-4 160-16,1-5-32 0,2-1-128 0,1-5 192 15,-1 0-192-15,0-2 0 0,-2-3 0 0,2-2-160 16,1-1 160-16,0-7 0 0,-1-4 0 0,1 2 0 31,0 1-384-31,1-3-32 0,0 0-16 0,-2-2 0 0,-4-2-2064 0,-8-5-432 0,10 3-80 0</inkml:trace>
  <inkml:trace contextRef="#ctx0" brushRef="#br0" timeOffset="25365.37">19240 7060 23951 0,'0'0'2128'0,"0"0"-1696"16,0 0-432-16,0 0 0 0,0 0 2496 0,4 12 432 0,-1 0 80 0,-3-12 0 16,5 10-2368-16,-1 2-496 0,-4-12-144 0,4 12 0 15,0-1 384-15,0 1-16 0,-2-2 0 0,0 0 0 16,-2-10-144-16,1 11-32 0,-1-11 0 0,2 11 0 15,-2-11 272-15,3 9 48 0,-3-9 16 0,0 0 0 16,0 0 112-16,0 0 0 0,0 0 16 0,0 0 0 16,0 0-128-16,10-3-16 0,1-1-16 0,-3-2 0 15,-3-3-144-15,3 0-32 0,0-3 0 0,-1 0 0 16,0 2-320-16,1-5 0 0,1 2 0 0,0-1 128 16,0 0-128-16,0-1 128 0,-1 0-128 0,1 3 128 15,-1 1-128-15,0 5 0 0,0-1 0 0,-8 7 0 16,0 0 0-16,0 0 0 0,10 6-128 0,-2 3 128 15,-2 3 0-15,-2 1 0 0,-1 0 0 0,0 0 0 0,-3 1 0 0,2 4 0 16,1 3 0-16,-2-4 128 0,-1-4-128 0,0-2 176 16,1-2-176-16,-1-9 192 0,0 0-192 0,0 0 160 15,0 0-160-15,0 0 160 0,0 0-160 0,13-3 192 16,-1-1-192-16,0 0 192 0,-2-5-192 0,2 1 128 16,0-1-128-16,0 0 128 0,-1 0-128 0,2 1 192 15,0 0-192-15,-2-2 192 0,-6 1-192 0,3-2 0 16,4 1 0-16,-2 1 0 0,-3-2 0 0,0 3 0 15,1-1 0-15,0 1 0 0,-8 8 0 0,9-3 0 16,-9 3 0-16,14 3 0 0,3 8 0 0,-2-1 0 16,-5-2 0-16,1-1-176 0,-1-1 176 0,2 1 0 15,-2 2 128-15,2-1-128 0,1 0 272 0,0 1-16 16,0-2 0-16,0 1 0 0,0-1-256 0,-1 1 160 16,0 1-160-16,-2 0 128 0,0 0-128 0,0 3 0 0,-1-4 0 0,-2 2 0 15,0-1 432-15,0 0 48 0,-7-9 16 0,6 13 0 16,1-2-496-16,-1-2 0 0,-6-9 0 0,4 10 0 31,-4-10-640-31,0 0-192 0,0 0-16 0,0 0-16 16,0 0-2160-16,0 0-432 0</inkml:trace>
  <inkml:trace contextRef="#ctx0" brushRef="#br0" timeOffset="30055.27">7135 9080 33519 0,'0'0'1472'0,"0"0"320"0,0 0-1424 0,0 0-368 0,0 0 0 0,0 0 0 16,0 0 0-16,0 0 0 0,13-9 0 0,-1 1 0 15,0 0 256-15,-1 0 0 0,3-1-16 0,-1 2 0 16,1 2 16-16,0 1 16 0,2-5 0 0,-3 1 0 16,-1 3-144-16,-1 3-128 0,-11 2 192 0,16-2-192 15,-2 0 128-15,1 0-128 0,-4 1 0 0,1 0 0 16,1 1 128-16,0 1-128 0,-1-1 0 0,1 1 0 16,0 1 128-16,0 2-128 0,0 1 144 0,-1 3-144 15,-2-1 240-15,1 3-48 0,-1 0-16 0,-1 4 0 0,-1-1-176 16,-1 4 128-16,-2 3-128 0,-1 1 128 0,0 6-128 15,-2 0 160-15,0 1-160 0,-2-1 160 0,-2 2-160 0,0 1 0 16,-1-3 0-16,-1 5 0 0,-1 0 128 0,0 1-128 16,-3 2 0-16,0-2 128 0,0 0-128 0,0-3 0 15,-1 0 0-15,0-1 128 0,-3-2-128 0,1 0 128 16,-2-4-128-16,-4-1 128 0,-2 0 48 0,-1-2 0 16,-4-2 0-16,-1 0 0 0,1-2-48 0,-1-4 0 15,-1-2 0-15,1 2 0 0,3-3-128 0,1-5 160 16,0 0-160-16,4-2 160 0,0-3-160 0,2-1 128 15,-1-2-128-15,3-2 128 0,0-1-128 0,2-1 0 16,2-1 144-16,3 0-144 0,1-4 0 0,1-1 0 16,0 0 0-16,2 0 128 0,2 1-128 0,3 1 0 15,1-5 0-15,0 3 128 0,1 2-128 0,2-1 0 16,-1 1 0-16,1 2 0 0,-2 3-128 0,3 1 128 0,-2-1-128 0,5 1 128 16,0-1 0-16,2 2-160 0,-1 1 160 0,2 1 0 15,5 1 0-15,-2 1 0 0,-2 1 0 0,4 0 0 16,0 1 0-16,-1 3 0 0,-1 1 0 0,2 0 0 15,-1 3 128-15,0 0 0 0,0 1-128 0,-1 0 192 16,-1 2-192-16,0-1 0 0,-2-4 128 0,0 1-128 16,1 1 0-16,-2-2 0 0,0 0 0 0,-2 0 0 15,1 1 0-15,0-4 0 0,-2-1-208 0,1 0 64 16,-11-2-512 0,13 3-112-16,-3-6 0 0,1 1-16 0,-1-5-1856 0,-1 1-368 0,-1-5-80 0</inkml:trace>
  <inkml:trace contextRef="#ctx0" brushRef="#br0" timeOffset="30674.92">7519 8751 28559 0,'-7'-4'2544'0,"1"0"-2032"16,-2 2-512-16,0 2 0 0,-1 0 688 0,0 0 32 15,1-3 16-15,8 3 0 0,-11 3-480 0,1-1-80 16,-3 2-32-16,1-2 0 0,0-2-144 0,1-2 0 16,-2 0 0-16,0 2 0 0,1 0 224 0,-1 2-32 0,-3-2-16 0,2 0 0 15,0 0 64-15,-1 0 16 0,-2 0 0 0,0 0 0 16,0 0 96-16,2 2 32 0,0 0 0 0,-2 1 0 15,-2-1-16-15,1 4 0 0,-1 3 0 0,0-1 0 16,-2 1-176-16,0 5-16 0,-1 4-16 0,0 0 0 16,0 2-160-16,-1 2 0 0,1 2 0 0,0 6 0 15,1 4 0-15,0 2 0 0,1-1 0 0,1 4 0 16,2 4 0-16,2 0 0 0,-1-2 0 0,2 2 0 16,2 0 0-16,2 0 0 0,2 3 0 0,0 0 0 15,1 1 0-15,5-4 0 0,2 2 144 0,2-2-144 16,2 1 144-16,4-2-144 0,4-2 192 0,1-2-192 15,1-4 160-15,3 0-160 0,0-4 128 0,4-2-128 16,2-1 128-16,3-4-128 0,1-2 0 0,1-2 128 0,4-2-128 16,0-4 160-16,3-3-160 0,4-4 160 0,4 1-160 0,2-6 192 15,-1-1-192-15,0-4 192 0,-1-5-32 0,-1-3 0 16,0-1 0-16,0 0 0 0,-2-5 64 0,2 0 16 16,1-9 0-16,-2 4 0 0,3 0-48 0,-5-6-16 15,-3-1 0-15,-1 0 0 0,-1-3-48 0,-4-1 0 16,-6-2 0-16,-3-2 0 0,-2-1 64 0,-3-7 0 15,-6-3 0-15,-2 1 0 0,-3-1-192 0,-2 2 192 16,-4-1-192-16,-3 0 192 0,-6 0-192 0,0 1 0 16,-4 1 0-16,-3 3-176 0,-4 1 16 0,-1 6 0 15,-3 3 0-15,-1-1 0 0,-3 3 160 0,-1 1 0 16,-1 4 0-16,-2 5-128 0,1 4-176 0,-1 4-16 16,2-2-16-16,0 3-11568 0,-1 4-2304 15</inkml:trace>
  <inkml:trace contextRef="#ctx0" brushRef="#br0" timeOffset="32474.12">8959 8944 14735 0,'0'0'1312'0,"0"0"-1056"0,0 0-256 0,0 0 0 16,0 0 2096-16,0 0 352 0,0 0 80 0,0 0 16 15,0 0-1648-15,0 0-320 0,0 0-64 0,0 0 0 16,0 0 32-16,11 3 16 0,-11-3 0 0,9 6 0 15,-9-6 288-15,10 7 64 0,-10-7 16 0,11 10 0 16,-4 2-80-16,1 4-16 0,0 2 0 0,-1 4 0 16,-1 3-512-16,-1 2-96 0,0 2-32 0,1 2 0 0,-1 0-32 0,1 1-16 15,-2-1 0-15,0 3 0 0,-1-3-16 0,-1-1-128 16,1-1 192-16,-2-2-64 0,-1 1 64 0,-1-1 0 16,1-4 0-16,0 2 0 0,1-3 16 0,-1-1 16 15,0-3 0-15,0-5 0 0,0-1-224 0,0 0 144 16,0 1-144-16,0-5 128 15,0-8-1808-15,0 0-368 0,0 0-80 0,0 0-12336 16</inkml:trace>
  <inkml:trace contextRef="#ctx0" brushRef="#br0" timeOffset="32920.44">9002 8844 20271 0,'0'0'896'0,"-8"-7"192"0,-1 1-880 0,0 2-208 0,-1-3 0 0,3 3 0 16,7 4 2224-16,0 0 400 0,0 0 64 0,0 0 32 15,0 0-1824-15,0 0-384 0,0 0-64 0,0 0 0 16,0 0-304-16,0 0-144 0,12-2 160 0,0 2-160 16,-1 0 192-16,1 0-48 0,9 4 112 15,-9-2 0-15,-1 2 0 0,0 1 16 0,1 3 0 16,-1-1 64-16,1 1 16 0,0-1 0 0,1 5 0 15,0 0 32-15,1-2 16 0,1-1 0 0,0 3 0 16,1 4-112-16,1-1-32 0,0 2 0 0,0 0 0 16,1-1-256-16,0 0 160 0,-1-2-160 0,3 4 128 15,1 0-128-15,-2 3 0 0,-5 0 0 0,1 3 0 0,-2-4 0 16,-1 1 0-16,-5 1 144 0,1-1-144 0,-1-2 0 16,-2-1 128-16,-2 1-128 0,-3 1 0 0,-6 0 128 0,-2 0-128 15,1-1 128-15,-4 1-128 0,-2 0 224 0,-2-2-32 16,-2-2 0-16,-2 1 0 0,0 2 80 0,1 0 16 15,-1-1 0-15,1-1 0 0,0-3-96 0,0 1-32 16,1-4 0-16,1 2 0 0,0 2-160 0,2-2 0 16,-2-2 144-16,2 0-144 0,1 2 0 0,0-3 0 15,0-1 0-15,1-1 0 16,2-1-704-16,1-3-128 0,9-4 0 0,-10 0-10544 16,10 0-2096-16</inkml:trace>
  <inkml:trace contextRef="#ctx0" brushRef="#br0" timeOffset="33181">9598 9269 19343 0,'0'0'848'0,"0"0"192"0,0 0-832 0,0 0-208 0,0 0 0 0,0 0 0 16,0 0 5104-16,5 9 976 0,2 0 192 0,1 3 32 15,-1 2-5200-15,4 0-1104 0,-1 2 0 0,2 1-240 16,0 1 112-16,1 0 128 0,-2 2-208 0,0 1 80 16,-2 0-368-16,-1 1-64 15,-2-3-16-15,1-2 0 0,-2 0-112 0,0-6-16 0,-5-11-16 0,3 12 0 16,-3-1-304-16,0-11-64 0,0 0-16 0,0 0 0 16,0 0-1760-16,0 0-336 0,-11-23-80 15,2-2-7808-15</inkml:trace>
  <inkml:trace contextRef="#ctx0" brushRef="#br0" timeOffset="33331.44">9671 8977 39167 0,'-3'-16'1728'0,"3"16"368"0,0 0-1680 0,0 0-416 16,0 0 0-16,0 0 0 0,0 0 256 0,0 0-48 15,0 0 0-15,13 5 0 16,-13-5-576-16,12 4-112 0,0-1-32 0,-2-1-11008 15,1 6-2192-15</inkml:trace>
  <inkml:trace contextRef="#ctx0" brushRef="#br0" timeOffset="33691.03">9988 9254 28559 0,'0'0'2544'0,"0"0"-2032"0,0 0-512 0,0 8 0 16,1 3 1792-16,2 0 272 0,1-2 48 0,0 1 16 15,1-1-1696-15,1 0-432 0,2 0 0 0,-1 1 0 16,-2 2 0-16,0 1 0 0,2 2 0 0,-1-2 0 16,1-2 0-16,-1 2 0 0,1-1 0 0,-1 2 0 15,1-1 0-15,-2 0 0 0,-5-13 0 0,5 14 0 16,2-1 0-16,-2-3 128 0,-5-10-128 0,0 0 128 16,0 0 384-16,4 10 80 0,-4-10 16 0,0 0 0 15,0 0 160-15,0 0 48 0,9-5 0 0,-1-3 0 0,-2-2-160 0,1 1-16 16,-1 2-16-16,1-2 0 0,-1-3-352 0,1-1-64 15,-1-1-16-15,1 1 0 0,-2 0-192 0,0-1 0 16,-1-3 0-16,1 0 0 0,1-1 0 0,-1-1 0 16,-1 2 0-16,0-2 0 0,-2-3-320 0,0 3 32 15,-2 1 16-15,1 4 0 0,0-1-96 0,0 2-16 16,-1 2 0-16,0 0 0 16,2 2-464-16,-1 1-112 0,-1 8 0 0,4-9-16 15,1 1-3008-15,2 2-608 0,2-3-112 0,0 3-32 0</inkml:trace>
  <inkml:trace contextRef="#ctx0" brushRef="#br0" timeOffset="33874">10426 9270 4607 0,'0'0'400'0,"0"0"-400"0,0 0 0 0,2 14 0 16,5 1 6032-16,-2 0 1136 0,0-2 208 0,1-2 48 15,-1 1-5632-15,0 2-1120 0,-1-1-224 0,1 3-64 16,3-1-384-16,-2 0 0 0,0-1 0 0,-1-4 0 15,1 3 0-15,0 0 0 0,-6-13 0 0,4 10 0 32,-4-10-640-32,0 0-128 0,0 0 0 0,0 0-8448 0,0 0-1664 0</inkml:trace>
  <inkml:trace contextRef="#ctx0" brushRef="#br0" timeOffset="34051.37">10488 8982 39455 0,'0'0'1744'0,"0"0"368"0,0 0-1696 0,0 0-416 15,0 0 0-15,0 0 0 0,0 0 128 0,0 0-128 16,0 0 128-16,0 0-128 16,11 4-1712-16,-11-4-416 0,0 0-96 0,14 4-16 0</inkml:trace>
  <inkml:trace contextRef="#ctx0" brushRef="#br0" timeOffset="34505.03">10959 9297 36863 0,'0'0'3264'0,"-8"-6"-2608"0,-1-3-528 0,4 0-128 15,1-1 1088-15,1-3 192 0,1 0 48 0,-1-1 0 31,1 0-1488-31,-1-2-288 0,-2 0-64 0,-2 2-16 16,-2 0-256-16,0 3-48 0,0 0-16 0,-2 3 0 16,-2 3-480-16,2 3-80 0,-1 4-32 0,-1 1 0 0,-1 5 480 0,-2 1 80 0,0-1 32 0,1 1 0 15,0 2 848-15,2 2 0 0,0-1 0 0,1 1 192 16,2-2 848-16,0 2 176 0,-1 0 48 0,3 0 0 16,2 0-208-16,1 2-32 0,1-1-16 0,1 3 0 15,2 1-576-15,1-1-112 0,0 3-32 0,1-2 0 0,3 2-288 16,1-2 0-16,0-1 0 0,2-1 0 0,1-3-128 0,2-2-96 15,1-2-16-15,0-2 0 16,1-3-176-16,2-3-32 0,1-3-16 0,0-4 0 0,0-1 224 0,0-3 48 16,1-3 16-16,1 0 0 0,0-4 384 0,0 0 80 15,-1-2 16-15,-1-1 0 0,1-2 208 0,-2 0 64 16,-2-1 0-16,1 0 0 0,1 1-192 0,-2-3-48 16,-3-1 0-16,-1-5 0 0,-3-2-96 0,0 1-32 15,-1-3 0-15,2 2 0 0,-1 2-208 0,0-3 0 16,-1 0 0-16,-2 0 0 0,-2 0 0 0,-1 2 0 15,-1 2 0-15,-1 2 0 0,2 3-256 0,-1 3 0 16,0 3 0-16,-2 3 0 16,-1 3-1360-16,1 4-272 0,0 1-48 0</inkml:trace>
  <inkml:trace contextRef="#ctx0" brushRef="#br0" timeOffset="34894.18">11173 9207 21183 0,'0'0'944'0,"0"0"192"0,0 0-912 0,0 0-224 0,0 0 0 0,6 12 0 15,1-4 2800-15,-1-1 512 0,-6-7 96 0,11 7 32 16,1 0-2656-16,-2-3-528 0,2 0-96 0,-2-2-32 16,-10-2 16-16,13 0 0 0,-1 0 0 0,0-1 0 15,1-2-144-15,0-2 0 0,-2-3-160 0,1-1 160 0,-1-1-192 0,-2-1 48 16,-1-2 16-16,-1 2 0 15,1-1 128-15,-1-4 0 0,-3 2 0 0,-2 1 0 0,1-3 288 0,-3 4 32 16,-1 1 16-16,-2 0 0 0,-2 2 96 0,-2-1 16 16,-3-1 0-16,-1 5 0 0,0 7-144 0,-2 4-32 15,-2-1 0-15,1 4 0 0,0 2-272 0,-1 2 0 16,-2 0 0-16,2 1 0 0,0 8-160 0,4-4 160 16,-1 2-160-16,1 1 160 0,2-2-128 0,3 0 128 15,1-1 0-15,2 3-144 0,2-1 144 0,-1 1 0 16,2 1-144-16,0-2 144 0,2 2 0 0,0 0 0 15,1 0 0-15,2 4 0 0,2 1 0 0,2 0 0 16,0-5 0-16,1 1 0 0,1-5-160 0,2-3 160 16,1-2 0-16,4-2-144 15,4 1-512-15,3-7-112 0,3-6 0 0,3 0-9616 0,3-3-1920 16</inkml:trace>
  <inkml:trace contextRef="#ctx0" brushRef="#br0" timeOffset="36363.15">13053 9278 27935 0,'0'0'1232'0,"-7"-7"256"0,-2 1-1184 0,1-1-304 15,1-2 0-15,-1 3 0 0,-1 0 384 0,-1 1 32 16,1 0 0-16,-1 0 0 0,-1 1-272 0,0-5-144 0,-2-2 160 0,1 3-160 16,-1 3 400-16,1 0-16 15,-1 0 0-15,1-2 0 0,1 2 336 0,0 4 64 0,1-2 16 0,-1 3 0 16,0 3 192-16,-1 1 32 0,-1 0 16 0,0 2 0 15,-1 3-512-15,-3 4-96 0,-2 0-32 0,1 6 0 16,0-1-400-16,-2 0 0 0,-1 0 0 0,3-1 0 16,4 3 0-16,-1-1 0 0,0 2 0 0,4-1 0 15,6-1 0-15,1-2-144 0,0-1 144 0,4 1 0 16,3-4 0-16,2 1 0 0,3-2 0 0,1-2 0 16,0 0 0-16,3-5 128 0,1-1-128 0,3-2 0 15,1-2 128-15,1 0-128 0,1 0 0 0,1-2 144 16,0-3 16-16,-1-2 0 0,-2 0 0 0,1-3 0 15,-1-2-160-15,-1 1 0 0,0-1 0 0,-2 1 128 16,0-3 128-16,-1 1 0 0,-1 1 16 0,0 1 0 16,1-4 176-16,-2 1 48 0,0-4 0 0,2-1 0 0,0 0-16 0,0-2 0 15,-3-4 0-15,1-1 0 0,1-3-224 0,1-3-64 16,-2-5 0-16,2 1 0 0,-2-2-192 0,1-4 128 16,-1-1-128-16,-2 0 0 0,-3 2 0 0,0 3 0 15,1 1 0-15,-3 3 0 0,-4 0-352 0,-2 2 32 16,1 3 16-16,-2 0 0 15,-2 2-336-15,0 4-80 0,-3-1-16 0,2 6 0 16,-3 4-1824-16,2 3-384 0,0 5-64 0,1 2-12368 0</inkml:trace>
  <inkml:trace contextRef="#ctx0" brushRef="#br0" timeOffset="36874.24">13413 9166 28447 0,'0'0'1264'0,"0"0"256"0,0 0-1216 0,0 0-304 0,0 0 0 0,0 0 0 15,0 0 576-15,0 0 48 0,0 0 16 0,0 0 0 16,0 0-160-16,0 0-32 0,7-4 0 0,-7 4 0 16,0 0-80-16,0 0-32 0,0 0 0 0,0 0 0 15,0 0-336-15,0 0 0 0,-9 2 0 0,0 5 0 16,-3 1 0-16,1 3 0 0,-2-1 0 0,0 1 0 15,-2 1 304-15,1 2-16 0,0-2 0 0,-1 1 0 0,4 3 16 0,-2 1 0 16,0-2 0-16,2 0 0 0,1-2-128 16,3 0-32-16,5 0 0 0,0 0 0 0,2-4 96 15,4 0 16-15,-4-9 0 0,9 8 0 0,2-3-128 0,-1 0-128 16,3-5 176-16,0-2-176 0,2-1 128 0,-1-1-128 16,0-2 0-16,2-2 0 0,-1-1 0 0,1-2 0 15,-2-2 0-15,0 0 0 0,-1 3 0 0,-2-3 0 16,1-3 0-16,-3 3 0 0,-2 0 0 0,-2 0 0 15,0-1 0-15,-1-1 0 0,-1 0 160 0,-1 2-32 16,1 2 0-16,-2 0 0 0,-1-1 144 0,0 1 32 16,0 11 0-16,0 0 0 0,0 0-48 0,0 0 0 15,0 0 0-15,0 0 0 0,0 0-96 0,0 0-32 16,0 12 0-16,3 0 0 0,-1 1-128 0,2 0 0 16,0 1-160-16,1-1 160 0,2 0 0 0,-1 2 0 0,0 0 0 0,0-2 0 15,1-3 0-15,0 1 0 0,1 0 0 0,0-1 0 16,-1-1-336-16,-7-9 16 0,7 11 16 0,0-4 0 31,-7-7-544-31,9 11-112 0,-1-5-32 0,0 0 0 16,-8-6-608-16,10 4-112 0,1-3-16 0,-1-1-7760 0,-10 0-1552 0</inkml:trace>
  <inkml:trace contextRef="#ctx0" brushRef="#br0" timeOffset="37279.37">14003 8872 18431 0,'0'0'1632'0,"0"0"-1312"16,0 0-320-16,0 0 0 0,0 0 3328 0,0 0 608 16,2 12 112-16,0 0 32 0,-2-12-2736 0,4 18-528 15,0 0-112-15,0 2-32 0,0-2-48 0,1 3-16 0,2 1 0 0,-1 4 0 16,1 2-384-16,-1 0-80 0,-2 2-16 0,1-1 0 15,0-3-128-15,-1 0 0 0,-4 2 0 0,3-4 0 16,0 0 0-16,-1-5-272 0,1 1 64 0,-2-6 16 31,-1 1-832-31,0-4-176 0,0-2-16 0,0-9-16 16,0 0-1760-16,0 0-336 0,0 0-80 0,0 0-16 0</inkml:trace>
  <inkml:trace contextRef="#ctx0" brushRef="#br0" timeOffset="37444.57">13922 9279 27807 0,'-9'-14'1232'0,"4"6"256"0,0-1-1184 0,0-2-304 0,-2 0 0 0,3 0 0 16,4 11 1152-16,-2-10 192 0,0 1 16 0,2 9 16 16,2-9-192-16,-2 9-32 0,4-11-16 0,1 5 0 0,-5 6-240 0,9-7-64 15,1 2 0-15,1 0 0 0,-1-1-528 0,3 3-112 16,2-1-32-16,0-2 0 0,1 1-288 0,2-1-64 16,0 0-16-16,2 1 0 15,1-3-1744-15,2 3-352 0,2 1-64 0,1-1-12880 16</inkml:trace>
  <inkml:trace contextRef="#ctx0" brushRef="#br0" timeOffset="37880.05">14523 9095 15663 0,'0'0'688'0,"0"0"144"0,0 0-656 0,11 0-176 16,-11 0 0-16,10-2 0 0,-10 2 4208 0,0 0 800 16,0 0 176-16,11-3 16 0,-11 3-3696 0,0 0-736 15,0 0-160-15,0 0-32 0,0 0-80 0,0 0-32 16,0 0 0-16,0 0 0 0,0 0-320 0,-9 8-144 0,-2-2 128 0,1 1-128 15,-5-1 0-15,1 4 0 0,1 1 0 0,-3 0 0 16,-1 2-144-16,0 1 144 0,1 0 0 0,-1 1 0 16,1 0 0-16,-1 0 0 0,0-1 0 0,3 2 0 15,2-2 176-15,2 4 32 0,-1-3 16 0,3 0 0 16,3-2-224-16,2-1 176 0,0 0-176 0,3-3 160 16,0-9-160-16,6 8 0 0,-6-8 0 0,13 4 0 15,0-4 0-15,1 0 0 0,1 0 0 0,0-4 0 16,2-5 0-16,0 1-144 0,-1-3 144 0,-2 1 0 15,-2 1 0-15,0-3 0 0,0 0 0 0,-1 2 0 16,-2 1 0-16,-1-3 0 0,-1 2 128 0,-2-1-128 16,0 2 384-16,0 1 0 0,-5 8-16 0,7-7 0 15,-7 7-160-15,0 0-16 0,0 0-16 0,0 0 0 0,0 0-16 0,0 0 0 16,10 3 0-16,-2 5 0 0,-3 3 32 0,2 0 0 16,-2 0 0-16,0 2 0 0,1-3-192 0,0 3 128 15,1 0-128-15,-1 0 128 0,1 2-128 0,0-2 0 16,1-1 0-16,1-1 0 0,0 0 0 0,2 0 0 15,-1-1 0-15,2-4 0 16,0-1-768-16,1 1-48 0,3-3 0 0,2-1 0 16,1-4-1632-16,-2 0-336 0,-4-2-64 0,3-4-7200 15,2-4-1424-15</inkml:trace>
  <inkml:trace contextRef="#ctx0" brushRef="#br0" timeOffset="38343.94">15400 8918 25791 0,'0'0'2304'0,"-12"4"-1856"0,-3-1-448 0,1 3 0 16,-2 3 2816-16,2 2 448 0,1-1 112 0,0 2 16 15,-1-3-2752-15,-3 1-640 0,-3 1 0 0,1-3 0 16,-1 1 0-16,1 1 0 0,-2 3 0 0,0 0 0 16,0-1-304-16,1 0 48 0,1-1 0 0,2 0 0 15,1-5 64-15,3 0 0 0,0-3 16 0,1 1 0 16,3 0 176-16,9-4 0 0,-8 0 0 0,8 0 128 16,0 0 0-16,0 0 16 0,0 0 0 0,0 0 0 0,0 0-144 0,0 0 0 15,8-8 144-15,3 5-144 0,-1 0 0 0,2 2 0 16,1 1-160-16,1 4 160 0,1 2 0 0,0 2-128 15,2 0 128-15,3 1 0 0,1 1 0 0,-1-1 0 16,3 2-128-16,-1-5 128 0,-1 3 0 0,-2-1 0 16,-1 1-128-16,-4 2 128 0,-7-3 0 0,0 0 0 15,-7-8 128-15,4 14-128 0,-4-2 448 0,0-1-16 16,0 2 0-16,-4 0 0 0,-5-3-64 0,0 0-16 16,-1 0 0-16,1 2 0 0,-1-1-128 0,-2 0-32 15,-2 1 0-15,1 0 0 0,0-4-192 0,0 2-208 16,-2 3 32-16,1 1 16 15,-3-3-1936-15,-1-1-384 0,1-1-80 0,3-2-12480 0</inkml:trace>
  <inkml:trace contextRef="#ctx0" brushRef="#br0" timeOffset="38691.78">15462 9292 21183 0,'0'0'944'0,"12"-1"192"0,-3-6-912 0,-1 2-224 0,-2-1 0 0,2 0 0 16,0 2 3952-16,1-1 736 0,1-3 160 0,2-1 16 16,-1-1-3936-16,0-1-800 0,0 0-128 0,1 0 0 15,-2 2-368-15,-1-1 0 0,-1-3 0 0,0 1 0 16,-2 2-336-16,-1-1-80 0,-2-1-16 0,-2-1 0 16,1 3 160-16,-4 1 48 0,-2 4 0 0,-1-1 0 0,-1 0 592 0,-2-1 0 15,-1 5 0-15,-3 2 192 0,-2 2 0 0,-3 4 0 16,0 1 0-16,-3 4 0 0,-1 3 208 0,1 2 48 15,-1 1 16-15,0 1 0 0,0 3 112 0,1-2 0 16,2 5 16-16,5-5 0 0,3 4-80 0,3-1-32 16,3 0 0-16,4 1 0 0,4-3-96 0,1-1 0 15,2 0-16-15,3-1 0 0,5-1-368 0,2 0 0 16,-2-4 0-16,4-3 0 16,0 3-640-16,2-6-64 0,0-3 0 0,1-4 0 15,1-4-2128-15,2-3-432 0,0 0-96 0,2-4-16 0</inkml:trace>
  <inkml:trace contextRef="#ctx0" brushRef="#br0" timeOffset="38954.68">16225 8754 14735 0,'0'0'1312'0,"0"0"-1056"0,0 0-256 0,-7 11 0 15,2 3 5744-15,1 2 1088 0,2 4 208 0,2 3 64 16,1 2-5696-16,-1 5-1152 0,0-2-256 0,2 3 0 16,1 3 0-16,0 0 0 0,-1 1 0 0,2 0 0 15,1 0-448-15,1-5 16 0,-1 0 16 0,0-2 0 16,0-4-1520-16,0-1-304 0,1-1-64 0,-2-4-16 16,-3-4 944-16,1-1 192 0,1-6 32 0,-3 2 16 15,-4-1 208-15,4-8 32 0,-8 6 16 0,-1-4 0 16,-1-4-208-16,-3 2-64 0</inkml:trace>
  <inkml:trace contextRef="#ctx0" brushRef="#br0" timeOffset="39148.33">15875 9107 27007 0,'-7'-18'1200'0,"4"5"240"0,0 0-1152 0,2 2-288 16,1 2 0-16,0 3 0 0,0 6 2240 0,4-8 384 16,1 1 64-16,3 2 32 0,2 4-1072 0,3 1-224 15,2 0-32-15,3 0-16 0,3 0-352 0,2 0-80 16,2 4-16-16,1 0 0 0,2 0-544 0,0-2-128 15,2-3 0-15,3 0-16 0,2-1-240 0,4 0 0 16,5-5 0-16,0 2-160 16,-4 2-320-16,2-2-64 0,2 1-16 0,-4 0 0 15,-4-1-1504-15,-5-1-304 0,-4-4-64 0,-5 1-16 16,-6 3-656-16,-3-1-128 0</inkml:trace>
  <inkml:trace contextRef="#ctx0" brushRef="#br0" timeOffset="40544.39">17948 9043 38751 0,'0'0'1728'0,"0"0"336"0,0 0-1648 0,0 0-416 15,0 0 0-15,4-9 0 0,0-1-224 0,-1 2-128 16,-3 8-32-16,-2-9 0 0,2 9 384 0,0 0-144 15,0 0 144-15,-7-7 0 0,-1 2-240 0,-1 2 64 16,-2 3 16-16,1 3 0 0,-2 2 0 0,-1 4 0 16,-1 4 0-16,1 0 0 0,1 4 336 0,0-2 64 15,0 2 16-15,2 1 0 0,2 1 240 0,-1 1 48 0,0 1 16 0,1-3 0 16,-1 2-112-16,1-1-32 0,3 3 0 0,1-3 0 16,0-1-160-16,2-1-48 0,2 0 0 0,1-2 0 15,1-2-208-15,2 0 0 0,2-1 0 0,1-4 0 16,-7-8-176-16,15 4 32 0,-1-7 0 0,2 2 0 15,1-2 144-15,2 1-192 0,1-6 192 0,-1-1-192 16,1-3 192-16,-1 2-128 0,1-2 128 0,-2 0-128 16,-1-1 128-16,0 0 0 0,-1-1 0 0,-3 1 0 15,-3 2 0-15,-2-2 0 0,-3 0 128 0,0 0-128 16,-1-1 192-16,-1 1-16 0,-3 0-16 0,1 1 0 16,-1 3-160-16,0 9 0 0,0 0 144 0,0 0-144 15,0 0 128-15,0 0-128 0,-9 4 128 0,9-4-128 16,-5 9 320-16,1 1-16 0,1 2 0 0,2 1 0 0,1 0 64 0,0 3 16 15,0-4 0-15,1 3 0 0,1 0-240 0,0 0-144 16,2 2 192-16,0 0-192 0,-1 1 128 0,1-3-128 16,0 0 0-16,1-2 0 0,1 2 0 0,2 0 0 15,-1 1-208-15,3-4 80 16,3-3-1248-16,3-3-240 0,-1-3-48 0,4 1-16 16,-1-3-1456-16,2-2-272 0</inkml:trace>
  <inkml:trace contextRef="#ctx0" brushRef="#br0" timeOffset="40979.65">18750 8908 39455 0,'0'0'1744'0,"0"0"368"0,-9 3-1696 0,0 0-416 0,0-2 0 0,0 3 0 15,9-4 0-15,-11 8 0 0,1 1 0 0,-1-2 0 16,2-5 0-16,0 4 0 0,-3 0 0 0,1 3 0 16,-1-2 128-16,0-1-128 0,-2 1 0 0,-1 1 128 15,0-2-128-15,0 1 0 0,1-2 0 0,0 1 0 16,-1 2 0-16,2-1 0 0,3-2 0 0,10-5 128 16,0 0-128-16,0 0 192 0,0 0-192 0,0 0 192 15,0 0-192-15,0 0 128 0,0 0-128 0,12-5 128 0,1 0-128 0,2-1 0 16,1 1 0-16,1 1 0 15,1 0 0-15,2-2 0 0,1 1 0 0,-2 2 0 0,-1 2 0 0,1 2 0 16,-1 0 0-16,0 6 0 0,-1 6 0 0,0-1 0 16,-1-1 128-16,-2 4-128 0,-1 4 256 0,-1 3-16 15,0-3-16-15,-2 1 0 0,-1 1 64 0,-1 1 16 16,-2 1 0-16,1-1 0 0,-3 0-48 0,0-1 0 16,-2-2 0-16,1 4 0 0,0 1-128 0,-2 2-128 15,-1-1 144-15,-1 0-144 0,-3 1 0 0,-2-1 0 16,0-2 0-16,-3 1 0 15,-3-2-368-15,-2 0-112 0,-3 1-32 0,-5-3-12080 16,-6 0-2416-16</inkml:trace>
  <inkml:trace contextRef="#ctx0" brushRef="#br0" timeOffset="42339.15">10268 10597 28047 0,'0'0'1232'0,"0"0"272"0,0 0-1200 0,0 0-304 16,0 0 0-16,0 0 0 0,0 0 960 0,0 13 128 0,0-13 16 0,0 9 16 15,-1 2-48-15,-1-2-16 0,2-1 0 0,0 1 0 16,0 3-416-16,0 1-64 0,0 2-32 0,2 0 0 15,-2 3-272-15,2 1-48 0,0 5-16 0,0 1 0 16,2 1-208-16,-1 6 144 0,-1 2-144 0,0 5 128 16,-1 0 96-16,-1 6 16 0,1 2 0 0,-2 1 0 15,-2-1 208-15,2-1 32 0,0-2 16 0,0-1 0 16,-1-4-112-16,2-5 0 0,2 0-16 0,-4-3 0 16,0-4-240-16,0 0-128 0,4-5 128 0,-1-1-128 15,-1-6 0-15,1 1 0 0,1-4 0 0,-2-12-128 16,0 0-1584-1,0 0-304-15,0 0-64 0,0 0-9344 0,2-13-1872 0</inkml:trace>
  <inkml:trace contextRef="#ctx0" brushRef="#br0" timeOffset="42882.21">10196 10610 20271 0,'0'0'1792'0,"0"0"-1424"15,-6-4-368-15,6 4 0 0,0 0 1920 0,0 0 320 16,-8-2 64-16,8 2 16 0,0 0-1296 0,0 0-272 16,0 0-48-16,0 0-16 0,0 0-240 0,0 0-32 0,0 0-16 0,0 0 0 15,0 0-64-15,0 0-16 0,0 0 0 0,0 0 0 16,0 0 192-16,0 0 48 0,0 0 0 0,10 8 0 15,0-3 224-15,0-1 48 16,0 0 16-16,1 1 0 0,-1 1-288 0,3 1-64 0,0-2-16 0,0 3 0 16,0 5-272-16,3-1-48 0,1-1-16 0,0 4 0 15,0 2-144-15,1 0 128 0,0 2-128 0,2 1 128 16,2-1-128-16,-2 2 128 0,-1-3-128 0,2 2 128 16,0 1-128-16,0 0 160 0,-2 0-160 0,2-1 160 15,-2 4-160-15,0-3 0 0,-1 2 144 0,-1 3-144 16,-2 2 0-16,-2-1 128 0,0-1-128 0,-3 1 0 15,-2 1 128-15,-2-2-128 0,0 0 160 0,-2 1-160 16,-3-1 256-16,0-2-32 0,-3 2-16 0,-2-4 0 16,-2 0-16-16,1-2 0 0,-3-2 0 0,-1 0 0 0,1-2-64 0,-3 0 0 15,-2-2-128-15,0 2 192 0,-2-3-16 0,0 1-16 16,-2-5 0-16,-2 2 0 0,0-4 32 0,-2 3 0 16,-2-1 0-16,-1-2 0 0,1-1-192 0,1-1 192 15,1 0-192-15,-2 0 192 0,0-3-192 0,2-1 0 16,0 2 0-16,2-1 0 0,0-2-272 0,3 0-48 15,1-1 0-15,2 0 0 16,1-2-304-16,2-1-64 0,1-2-16 0,1-1 0 16,0-1-1712-16,2 2-336 0,-1-3-80 0,3-1-13008 0</inkml:trace>
  <inkml:trace contextRef="#ctx0" brushRef="#br0" timeOffset="43748.89">11226 10271 25631 0,'0'0'1136'0,"0"0"224"0,0 0-1088 0,0 0-272 16,0 0 0-16,0 0 0 0,-6 7 272 0,6-7 0 15,-7 5 0-15,7-5 0 0,-9 3-272 0,9-3 0 16,-9 5 0-16,9-5 0 0,-8 5 0 0,2 2 0 15,-2-2 0-15,1 1 0 0,1 3 0 0,-2 1 0 16,-2-1 0-16,2 4 0 0,1-2 256 0,-2 4 0 16,-3-1 0-16,1 3 0 0,-1 0 384 0,0 1 64 15,0 1 0-15,3-1 16 0,1 1-208 0,2 1-32 16,-2 1-16-16,3-4 0 0,1-3-288 0,1 3-176 16,1 1 192-16,3 2-192 0,3-1 0 0,0 2 0 15,-1 0 0-15,2 0-192 0,1-3 192 0,3 0 0 16,2-2-160-16,-1-2 160 0,-1-1-160 0,2-2 160 0,2-1-208 0,0-3 80 15,0-1-208-15,1-3-48 0,1 1 0 0,0-3 0 32,2-2-960-32,0 0-192 0,-1-3-32 0</inkml:trace>
  <inkml:trace contextRef="#ctx0" brushRef="#br0" timeOffset="44236.84">11460 10432 18431 0,'0'0'816'0,"-9"4"160"0,-2-3-784 0,1 3-192 15,-1 1 0-15,2 1 0 0,1 1 2688 0,0 1 512 16,-1 0 80-16,0 1 32 0,0 1-2800 0,0 1-512 16,0 0-176-16,2 1 0 0,2-1 16 0,0 3 0 15,0 2 0-15,2-1 0 0,0 0-96 0,3-1-32 16,2 0 0-16,0 1 0 0,2-4 288 0,2 2-192 16,0-2 192-16,2 2-160 0,1-4 160 0,1 1 0 15,1-3 160-15,1-1-160 0,-1-2 256 0,4 0-32 16,2-5-16-16,0 0 0 0,-2-2 112 0,1 0 0 0,-1-1 16 15,1-1 0-15,0-1-160 0,1-1-48 16,1-1 0-16,-2 1 0 0,-3-1 16 0,0 0 0 0,-2-1 0 0,0 2 0 16,-2-6 112-16,-1 3 0 0,0-3 16 0,-2 0 0 15,-2 0-48-15,-1 0-16 0,-3 0 0 0,-2-2 0 16,1 2-208-16,-2-2 0 0,-2 2 0 0,-1 2-160 31,-2-1-272-31,-1 3-48 0,1 3-16 0,-2-1 0 16,-2 2-432-16,-3 4-96 0,-3 1 0 0,1 0-16 15,4 0-544-15,0 1-96 0,0 2-32 0,1-1 0 0,1 0 304 16,2-1 64-16,-1 0 16 0,10-1 0 0,0 0 752 0,0 0 128 0,0 0 48 0</inkml:trace>
  <inkml:trace contextRef="#ctx0" brushRef="#br0" timeOffset="44667.73">11673 10247 31327 0,'0'0'1392'0,"0"0"272"0,0 0-1328 0,0 0-336 0,0 0 0 0,0 0 0 15,8 10 672-15,-8-10 64 0,6 9 16 0,0 1 0 16,3 0-624-16,0 0-128 0,-1-1 0 0,1 2 0 16,2-1 0-16,-1 0 0 0,1 2 0 0,-2-3 0 15,0 4 0-15,0 2 0 0,0 0 0 0,0 1 0 16,-2 0 0-16,1 1-128 0,-2 0 128 0,1-1 0 15,-1 3 0-15,1-2 0 0,-1 2 0 0,1-3 0 16,-2 2 0-16,-1 0 0 0,-2 1 0 0,1-1 0 16,-2-1 0-16,-1 0 0 0,-1-2 0 0,-2 2 0 15,1 0 0-15,-1 0 0 0,-1-1 0 0,-1 0 0 16,-2-5-480-16,1 0-96 0,-2-3 0 0,-1-2-13888 16</inkml:trace>
  <inkml:trace contextRef="#ctx0" brushRef="#br0" timeOffset="45732.23">10389 12480 28335 0,'0'0'1248'0,"0"0"272"0,-6-7-1216 0,6 7-304 16,0 0 0-16,0 0 0 0,-3-6 1152 0,3 6 160 16,0 0 32-16,0 0 16 0,0 0-736 0,0 0-160 15,0 0-16-15,0 0-16 0,-2 11-304 0,0 4-128 16,2-2 128-16,2 4-128 0,-1 2 0 0,2 2 0 15,-1 3 0-15,1 2-176 0,1 1 176 0,-2 2 0 16,0 1 0-16,-1 2 0 0,1 1 288 0,1 0 96 16,-2-1 0-16,-1 1 16 0,-2-1 176 0,0 1 16 15,4 0 16-15,-4-1 0 0,-1 1-352 0,-1-1-64 0,1 0 0 16,-1 2-16-16,-1-5-176 0,1 3 0 0,4-1 0 0,-1-5 128 16,-3-5-128-16,1 0 0 0,1-2 0 0,0-2 0 31,4-4-512-31,0-2 0 0,-2-11 16 0,0 0 0 15,0 0-592-15,0 0-128 0,0 0-32 0,0 0 0 16,0 0-400-16,7-11-80 0,1-3 0 0,-2-2-11056 0</inkml:trace>
  <inkml:trace contextRef="#ctx0" brushRef="#br0" timeOffset="46233.75">10426 12430 27935 0,'0'0'1232'0,"0"0"256"0,-13 3-1184 0,1-2-304 16,0 3 0-16,3-3 0 0,9-1 832 0,0 0 96 16,0 0 32-16,0 0 0 0,0 0-496 0,0 0-80 15,0 0-32-15,0 0 0 0,11-4-224 0,-11 4-128 16,0 0 160-16,11 2-160 0,1 0 0 0,0 2 0 15,0 1 0-15,-1 3-160 0,0 0 160 0,-1 4 176 16,1-2-48-16,0 3 0 0,2-2 80 0,0 0 16 16,-1 1 0-16,1 1 0 0,2-1-32 0,-1 2 0 15,0-1 0-15,1 0 0 0,-2 4-16 0,1-1-16 16,0 2 0-16,1 3 0 0,-2-1 96 0,1 2 32 0,0-1 0 16,1 0 0-16,-2-1-32 0,1 3 0 0,-1-1 0 0,0 0 0 15,0 0-64-15,0 0-32 0,0 0 0 0,-1-1 0 16,-3 0-160-16,-1 0 0 0,-2-3 144 0,0 3-144 15,-5-1 128-15,-1 0-128 0,-1-1 160 0,-1 0-160 16,-2 1 176-16,-2-1-176 0,-3 1 192 0,-2 1-192 16,1 2 160-16,-2-2-160 0,-1-3 128 0,0-1-128 15,-1-1 0-15,-1-2 0 0,0 1 128 0,-1-2-128 16,-1 1 0-16,0-4 160 0,0 2-160 0,0-4 160 16,-1-1 32-16,-1-4 0 0,-1 0 0 0,-2 0 0 15,-2-2-192-15,1 2 0 0,1-1 0 0,2 2 0 16,3-4-368-16,0 3 0 0,0-2 0 0,3-2 0 15,1-2-720-15,3-2-128 0,0 1-48 0,4 0 0 16,6 4-2096-16,-4-10-416 0</inkml:trace>
  <inkml:trace contextRef="#ctx0" brushRef="#br0" timeOffset="47354.4">11337 12074 2751 0,'0'0'128'0,"0"0"16"0,0 0-144 0,0 0 0 15,0 0 0-15,0 0 0 0,-8 4 3696 0,8-4 704 16,0 0 144-16,0 0 16 0,0 0-3120 0,0 0-624 16,0 0-128-16,0 0-32 0,0 0-144 0,0 0-48 15,0 0 0-15,0 0 0 0,0 0 64 0,0 0 16 16,0 0 0-16,0 0 0 0,0 0 256 0,-5 8 48 16,-1-3 16-16,-2 3 0 0,0 1-112 0,1 2-32 0,0 0 0 0,-1 4 0 15,-1-1-352-15,1-1-80 0,-1 0-16 0,1 0 0 16,0 0-272-16,0 0 0 0,-1 0 128 0,3 0-128 15,-1-1 0-15,2 1 128 0,0 0-128 0,1 3 0 16,0-2 144-16,0 2-144 0,0 1 0 0,1 1 144 16,2-1-144-16,0 0 0 0,-1 1 144 0,2 0-144 15,4 3 0-15,0-1 128 0,2-1-128 0,0 1 0 16,1-3 0-16,-1-3 0 0,1 1 0 0,0-1 0 16,3 0-336-1,-1-1-144-15,-2-2-32 0,3 0 0 0,-3-4-880 0,3-1-176 0,-10-6-32 16,14 6-16-16,0-1-2672 0,1-5-544 0</inkml:trace>
  <inkml:trace contextRef="#ctx0" brushRef="#br0" timeOffset="47717.2">11608 12254 5519 0,'0'0'496'0,"0"0"-496"0,0 0 0 0,0 0 0 16,0 0 5392-16,0 0 992 0,-4 11 192 0,4-11 32 16,2 14-5040-16,-2-1-1008 0,-2-1-208 0,2 1-32 15,0 0-96-15,2 0-16 0,-1 1 0 0,2-1 0 16,1 0-208-16,-2 0 0 0,-1-1 0 0,1 1 0 16,-1-1 0-16,2-3 0 0,-2 1 0 0,0 1 0 15,-1-11-128-15,-1 10 128 0,-2-1-192 0,3-9 192 16,0 11-736-16,0-5-32 15,0 2-16-15,0-8-7856 0,0 0-1584 0</inkml:trace>
  <inkml:trace contextRef="#ctx0" brushRef="#br0" timeOffset="48239.83">11758 12051 6447 0,'0'0'272'0,"0"0"80"0,0 0-352 0,0 0 0 0,0 0 0 0,0 0 0 15,0 0 5952-15,0 0 1136 0,0 0 208 0,0 0 64 16,0 0-6032-16,0 0-1200 0,5 12-128 0,-5-12-256 15,0 0 256-15,11 10 0 0,-3 2 176 0,0 1-176 16,1 1 0-16,-2 4 0 0,1 5 0 0,1-4 0 16,-1-2 0-16,0 1 0 0,0 2 0 0,0-2-144 0,-2-2 144 15,3 1 0-15,-1 2 0 0,0-3 0 16,0-2 0-16,0 1 176 0,-1 0-48 0,1 1 0 16,-1 1 256-16,-1-4 64 0,1 1 0 0,-2-1 0 0,-5 0-64 0,1 0 0 15,1 0 0-15,-2 0 0 0,-2 2-256 0,0-4-128 16,-2 1 128-16,0 0-128 0,-1-2-192 0,-2-1-128 15,1-1-32-15,-1 1 0 16,-2-2-768-16,-1-1-160 0,-3 2-16 0,1-3-12848 0</inkml:trace>
  <inkml:trace contextRef="#ctx0" brushRef="#br0" timeOffset="50378.49">12754 10943 26719 0,'0'0'1184'0,"0"0"240"0,-14-8-1136 0,3 3-288 0,5 1 0 0,6 4 0 15,0 0 2896-15,0 0 528 0,0 0 96 0,0 0 32 16,0 0-3024-16,0 0-528 0,12-2-256 0,1 2 32 16,1 2 32-16,0-4 0 0,-1 1 0 0,2 0 0 15,-1 0-112-15,0 1-16 0,2 0 0 0,-2 0 0 16,2-2 0-16,0 2 0 0,-2 0 0 0,2 0 0 31,-1-1-480-31,1 1-96 0,-2-1-32 0,-1-1 0 16,-1 1-336-16,0-2-64 0,-2-1-16 0,-10 4 0 0,11-2-1040 0,-11 2-224 0,8-9-32 0</inkml:trace>
  <inkml:trace contextRef="#ctx0" brushRef="#br0" timeOffset="50760.68">12619 11151 16575 0,'0'0'736'0,"0"0"160"0,0 0-720 0,0 0-176 0,0 0 0 0,0 0 0 16,0 0 3648-16,0 0 704 0,0 0 144 0,14 4 32 15,3-3-3728-15,3-2-800 0,0-1 0 0,5-4-144 16,1-1-48-16,2 0 0 0,0 2 0 0,1 1 0 15,1-3-64-15,1 2 0 0,1-1-16 0,-1 2 0 32,1 2-208-32,2-1-32 0,0 0-16 0,-1-1 0 0,-2 4-1696 15,-1 0-336-15,-3 0-64 0,0-1 0 0</inkml:trace>
  <inkml:trace contextRef="#ctx0" brushRef="#br0" timeOffset="52025.02">14315 10356 7359 0,'0'0'656'0,"0"0"-528"0,0 0-128 0,0 0 0 0,0 0 4672 0,0 0 896 16,0 0 176-16,-8 4 32 0,-1-3-4288 0,9-1-848 15,-9 2-192-15,9-2-16 0,-9 2-304 0,9-2-128 16,-10 3 128-16,10-3-128 0,0 0 0 0,0 0 0 16,-10-2 0-16,10 2 0 0,0 0 0 0,-10 3 0 15,-5-3 0-15,4 1 0 0,1 2 128 0,-1 2-128 16,-4-2 0-16,0 2 128 0,-2 0 256 0,1 2 64 15,-1-3 0-15,0 2 0 0,-2 3-32 0,-2 2 0 16,0 2 0-16,0 0 0 0,0-1-256 0,0 2-160 16,1 0 192-16,0 6-192 0,0-2 0 0,2 0 0 0,0-9 0 15,4 3 0-15,2-1 128 0,1-1-128 0,4-2 0 0,1 0 0 16,6-8 144-16,-4 9-144 0,4-9 0 0,0 0 144 16,0 0-144-16,4 10 160 0,-4-10-160 0,7 8 160 15,-7-8 32-15,10 7 16 0,-1-2 0 16,1 1 0-16,-10-6 48 0,11 7 0 0,1-3 0 0,0 1 0 15,-2-1-256-15,-1 0 144 0,-9-4-144 0,15 5 128 16,-1 3-128-16,-1-4 160 0,-1-2-160 0,-1 1 160 16,0 1-160-16,-1-2 0 0,1 2 144 0,-1-1-144 15,1 0 192-15,-11-3-48 0,11 3 0 0,1-1 0 16,-12-2 64-16,12 2 16 0,-12-2 0 0,12 4 0 16,-12-4-96-16,9 4-128 0,-9-4 176 0,0 0-176 15,0 0 160-15,6 7-160 0,-6-7 128 0,0 0-128 16,0 9 128-16,0-9-128 0,-2 8 0 0,-2-1 128 0,-3 1-128 15,-1-4 0-15,-1 0 0 0,0 1 0 0,1-2 0 16,-1 1 0-16,0 0 0 0,0 0 128 0,0 0-128 0,1 1 0 16,8-5 0-16,-9 4 128 0,9-4-128 0,-8 4 0 15,1 1 0-15,7-5 128 0,0 0-128 0,0 0 0 16,0 0 0-16,-5 6 0 0,5-6 0 0,0 0 128 16,0 0-128-16,0 0 0 0,0 9 0 0,0-9 0 15,0 0 0-15,0 0 0 0,7 8 0 0,-7-8 0 16,9 7 0-16,-1-3 0 0,-8-4 0 0,10 4 0 15,1-3 0-15,-11-1 0 0,11 4 0 0,1 0 0 16,-12-4 0-16,11 4 0 0,-11-4 0 0,11 4 0 16,-11-4 0-16,12 4 0 0,-3-1 0 0,2 1 0 15,-2 3 0-15,-9-7 0 0,9 2 0 0,0 2 0 0,-1 0 0 16,2 0 0-16,-1 0 0 0,-9-4 0 0,11 5 0 0,-3 2 0 16,-8-7 0-16,0 0 0 0,7 9 0 0,-3-1 0 15,-4-8 0-15,0 10 0 0,0-10 0 0,-2 13 0 16,-2-1 0-16,-1 0 0 0,-2-2 0 0,2 2 0 15,1-2 0-15,-3 2 0 0,-3 0 0 0,1 0 0 16,0-1 0-16,-2 2 0 0,1 3 0 0,-1 0 0 16,1 2 0-16,1-1 0 0,-2 0 0 0,1 1 0 15,-2 0 0-15,2 2 0 0,-1-1 0 0,1 3 0 16,-2 2 0-16,2-2 0 0,-2 0-144 0,2 0 144 16,-1 1 0-16,2-3 0 0,0 1 0 0,1 1 0 15,2-1 0-15,0-1 0 0,2-1 0 0,2 2 0 16,1 3 0-16,1-2 0 0,1 0 0 0,3 2 0 0,2-6 0 15,2 0 0-15,0-1 128 0,2 0-128 0,3-1 0 0,0-2 0 16,0-2 0-16,4-3-160 0,3-1 160 0,1-2-208 16,2-1 80-16,3 1 128 15,3-2-704-15,4-1 0 0,1 3-16 0,2-2-10224 16,1-1-2048-16</inkml:trace>
  <inkml:trace contextRef="#ctx0" brushRef="#br0" timeOffset="54606.81">15169 10428 10127 0,'0'0'448'0,"0"0"96"15,0 0-544-15,0 0 0 0,0 0 0 0,0 0 0 0,0 0 2176 0,0 0 336 16,0 0 64-16,0 0 16 0,0 0-1872 0,0 0-368 16,0 0-80-16,0 0-16 0,0 0 272 0,0 0 48 15,0 0 16-15,0 0 0 0,0 0-160 0,0 0-48 16,0 0 0-16,0 0 0 0,-5 8 128 0,5-8 32 15,-8 7 0-15,1 1 0 0,-1 0 160 0,1 0 48 16,-1-2 0-16,0 1 0 0,1 1 48 0,1 0 16 16,-2 1 0-16,0 1 0 0,-1 2-304 0,1 2-64 15,-1 4-16-15,0-1 0 0,0-2-144 0,0 0-32 16,0 4 0-16,0-1 0 0,-1 0-96 0,3 0-32 16,-1 1 0-16,0 0 0 0,0 1 64 0,0 2 16 15,2-1 0-15,-1 1 0 0,-1 1-16 0,1 1 0 16,-1 2 0-16,1 0 0 0,2 1-192 0,-1-1 0 0,-2 4 0 0,5 2 0 15,0 3 0-15,0-3 0 0,-3 0 128 0,4-2-128 16,0 0 0-16,2-2 0 0,2-1 0 0,0-1 0 16,2-3 176-16,0 1-176 0,0-1 192 0,1-3-192 15,2-2 192-15,1 1-64 0,-1-3 0 0,4 0-128 16,1-2 192-16,1 2-64 0,0 1 0 0,0-3-128 16,1-2 336-16,2-1-32 0,1 1-16 0,1 1 0 15,0 0-288-15,0 2 128 0,1-5-128 0,0 0 0 16,1 1-160-16,-1 1-144 0,0-6-16 0,0 2-16 15,-3-2-592 1,-1 2-112-16,2 3-32 0,-2-4-9296 0,-5 0-1872 0</inkml:trace>
  <inkml:trace contextRef="#ctx0" brushRef="#br0" timeOffset="55354.24">15888 10917 2751 0,'0'0'256'0,"0"0"-256"16,0 0 0-16,8-7 0 0,-8 7 4336 0,0 0 816 15,5-10 160-15,-5 10 48 0,0 0-3552 0,0 0-704 16,0 0-144-16,0 0-16 0,0 0-256 0,0 0-48 15,0 0-16-15,0 0 0 0,0 0-48 0,0 0-16 0,0 0 0 0,-3 9 0 16,-4-3-272-16,-1 3-48 0,-1 3-16 0,-1 0 0 16,-5 0 176-16,1 1 48 0,0 1 0 15,-3 4 0-15,-3-1 80 0,1 3 32 0,0 1 0 0,0 1 0 16,-3 1-176-16,1 1-16 0,1-3-16 0,3-1 0 16,0 0-96-16,2-2 0 0,0-1-16 0,2-1 0 15,2-2-240-15,0 1 0 0,2-4 128 0,2 1-128 31,2-4-512-31,5-8-128 0,0 0-48 0,-5 8 0 0,5-8-2224 0,0 0-448 0,0 0-96 16,0 0-8128-16</inkml:trace>
  <inkml:trace contextRef="#ctx0" brushRef="#br0" timeOffset="55637.55">15612 11001 23039 0,'0'0'2048'0,"0"0"-1648"16,0 0-400-16,0 0 0 0,0 0 3424 0,9 13 608 15,-1-1 112-15,1 0 16 0,2-2-3360 0,0 3-672 16,-2 2-128-16,3-1 0 0,1 2 0 0,0-1 0 16,0 1 0-16,0 2 0 0,0 0 0 0,0 2-128 15,3 0 128-15,-3 0 0 0,-4 0-352 0,2-3 32 16,-1 2 16-16,0-3 0 15,1-2-144-15,-3 1-16 0,-3-3-16 0,1 1 0 16,0-3-144-16,0-2-16 0,1-2-16 0,-2 2 0 16,-5-8-368-16,0 0-64 0,0 0 0 0,0 0-16 15,0 0-2048-15,0 0-416 0</inkml:trace>
  <inkml:trace contextRef="#ctx0" brushRef="#br0" timeOffset="56262.53">15497 10704 14735 0,'0'0'1312'0,"0"0"-1056"16,-9 0-256-16,9 0 0 0,0 0 2944 0,0 0 512 15,0 0 128-15,0 0 0 0,-9 0-2672 0,9 0-528 16,0 0-128-16,0 0 0 0,0 0 288 0,0 0 64 16,0 0 16-16,0 0 0 0,0 0-112 0,0 0-32 15,10 5 0-15,1-3 0 0,-11-2 96 0,13 0 32 16,-3 0 0-16,-10 0 0 0,13 1-224 0,-1-1-64 15,-1 0 0-15,-1 0 0 0,0-1 0 0,1-1 0 16,-1 0 0-16,1-1 0 0,0 2-64 0,1-3-32 16,0 1 0-16,-2-2 0 0,-1 0-96 0,2 1-128 15,1 0 176-15,-2 1-176 0,-10 3 160 0,13-2-160 0,0-2 128 0,0 1-128 16,-1 1 0-16,0-1 128 0,1-1-128 0,0 2 0 16,-2 0 0-16,1 0 0 0,-1-4 0 0,-1 3 0 15,0 0 128-15,0 0-128 0,-10 3 0 0,10-5 128 16,-2 0 80-16,-8 5 16 0,0 0 0 0,8-5 0 15,-8 5 32-15,7-7 0 0,-7 7 0 0,0 0 0 16,6-6 0-16,-1-1 16 0,-5 7 0 0,6-6 0 16,-6 6-272-16,0 0 160 0,0 0-160 0,0 0 128 15,0 0-128-15,0 0 0 0,4-8 0 0,-4 8 0 16,0 0 0-16,0 0 0 0,0-12 0 0,0 12 128 16,-4-9 0-16,4 9-128 0,-9-7 192 0,1 2-64 15,8 5-128-15,-7-4 192 0,-2 0-192 0,1 2 192 0,8 2-192 0,-11-4 160 16,11 4-160-16,-11-7 160 0,-2 2-160 0,2 1 0 15,11 4 0-15,-10-4 0 0,2 2 0 0,8 2 0 16,0 0 0-16,0 0 0 0,-9-4-176 0,9 4-16 16,0 0 0-16,0 0 0 15,0 0-1696-15,0 0-352 0,0 0-64 0</inkml:trace>
  <inkml:trace contextRef="#ctx0" brushRef="#br0" timeOffset="57203.46">16250 11308 29023 0,'0'0'1280'0,"0"0"272"0,0 0-1232 0,0 0-320 15,0 0 0-15,7 8 0 0,-7-8 640 0,12 7 64 16,0 2 0-16,1-2 16 0,1 2-576 0,1 2-144 15,-1 0 0-15,0 2 0 0,-1 0 0 0,-1 3 0 16,-2-2-160-16,2 3 160 0,-3 2-160 0,-1 0 160 16,-4 1-160-16,1 1 160 0,-1 1-160 0,-3 1 160 15,-1 1-160-15,-3-2 160 0,-3-1 0 0,0 0 0 0,-3-1 128 0,0 0-128 16,-3-2 512-16,3-1 0 0,2-3 0 16,1 0 0-16,-3-3-128 0,2 0-48 0,2-4 0 0,5-7 0 15,-7 10-336-15,7-10-288 0,0 0 48 0,0 0-9744 16,0 0-1968-16</inkml:trace>
  <inkml:trace contextRef="#ctx0" brushRef="#br0" timeOffset="59724.65">16765 10889 2751 0,'0'0'256'0,"0"0"-256"0,0 0 0 0,0 0 0 16,0 0 3712-16,0 0 688 0,0 0 144 0,0 0 16 16,0 0-2368-16,0 0-464 0,0 0-112 0,0 0-16 15,0 0-384-15,0 0-64 0,0 0-32 0,0 0 0 16,0 0-160-16,0 0-16 0,0 0-16 0,0 0 0 15,0 0-144-15,10 9-16 0,-4-1-16 0,2 0 0 16,3-1-96-16,0 0-16 0,2 2 0 0,-1 2 0 16,-1 1-160-16,2 1-32 0,2 4-16 0,1 1 0 15,-2-2-128-15,2 0-32 0,-3 1 0 0,-1 2 0 16,2-1-64-16,-1-1-16 0,-1-1 0 0,0-1 0 0,-1-1-64 0,0 0-128 16,-1-1 176-16,1-2-176 0,-1 0 0 0,-2-2 0 15,-2-1 0-15,2 0 0 16,0-2-384-16,-8-6-192 0,8 8-48 0,-2 1 0 15,-6-9-1376-15,7 6-288 0,-7-6-48 0,8 11-7712 16,-8-11-1552-16</inkml:trace>
  <inkml:trace contextRef="#ctx0" brushRef="#br0" timeOffset="60071.48">17354 10894 31039 0,'0'0'1376'0,"0"0"288"0,0 0-1344 0,-9 0-320 0,9 0 0 0,-11 4 0 16,2-2 688-16,9-2 64 0,0 0 16 0,-8 5 0 15,0 0-128-15,2 3-32 0,-1 2 0 0,0 5 0 16,-4 2-480-16,2 3-128 0,0 5 0 0,-2 5 0 15,-2 5 0-15,0 2 0 0,0-1-160 0,-1 1 160 16,-2 1 0-16,1 0-128 0,-2 2 128 0,-1-1 0 16,-1 3 0-16,1 0 0 0,-2-1 0 0,2 2 0 15,1 0 0-15,3-4 0 0,2-5-128 0,2-2 128 0,2-2 0 16,4-7-128-16,4-1 128 0,-1-4 0 16,-1-2-608-16,5-3-16 0,1-2 0 0,-4-11 0 15,6 7-2368-15,-6-7-464 0,0 0-112 0,17-4-16 0</inkml:trace>
  <inkml:trace contextRef="#ctx0" brushRef="#br0" timeOffset="61005.8">17459 10428 9215 0,'0'0'816'0,"0"0"-656"0,0 0-160 0,-10-3 0 16,1 2 4880-16,9 1 944 0,0 0 192 0,0 0 48 15,-11 0-4912-15,11 0-992 0,0 0-160 0,0 0 0 16,0 0 0-16,0 0-144 0,0 0 144 0,0 0 0 16,0 0 0-16,-4 10 0 0,4-10 0 0,-2 12 0 15,1 0 368-15,1-2 48 0,0-10 16 0,0 14 0 16,1 0 224-16,1 0 48 0,1 1 16 0,0 0 0 16,-3-2-240-16,4 1-48 0,2 1-16 0,2 2 0 0,1 3-192 0,3 4-32 15,2 1-16-15,3 1 0 0,1 0-176 0,2 0 160 16,-1 0-160-16,1 3 160 0,2-1-160 0,-1 0 0 15,-1 0 144-15,-2-2-144 0,-1 4 0 0,-2-5 0 16,-2 1 0-16,-1 3 0 0,0 2 0 0,-3-1 0 16,-2-2 0-16,-1-1 128 0,-2-4-128 0,-1 2 144 15,-1 0-144-15,1-4 160 0,-2 1-160 0,2 1 192 16,1-3-192-16,-2 3 192 0,-2-3-192 0,-1 1 128 16,0 1-128-16,-2 3 128 0,0 3-128 0,1 0 0 15,-2-2 0-15,-1 0 0 0,-2-3 0 0,-2 1 0 16,0 1 0-16,-1-3 0 0,-4 0 0 0,-1-2 0 15,-1-3 0-15,-2 2 0 16,-2-6-576-16,-3 0-80 0,-3-1-32 0,-4 0 0 16,-3-5-2416-16,1 0-480 0,-14 2-112 0,8-6-16 0</inkml:trace>
  <inkml:trace contextRef="#ctx0" brushRef="#br0" timeOffset="62966.16">18698 10729 10127 0,'0'0'896'0,"0"0"-704"0,0 0-192 0,0 0 0 16,0 0 3200-16,0 0 592 0,0 0 128 0,0 0 32 15,0 0-2720-15,0 0-528 0,0 0-128 0,0 0 0 16,0 0 0-16,0 0 0 0,0 0 0 0,-3-7 0 16,3 7-352-16,0 0-64 0,-5-7-16 0,5 7 0 15,0 0 112-15,0 0 0 0,-8-6 16 0,8 6 0 16,-9-2 368-16,0 2 64 0,0 2 0 0,0 1 16 0,-2 1-112 0,1 1-32 15,-3 0 0-15,1 2 0 0,-1 2-192 0,0 3-32 16,-3-2-16-16,-1 2 0 0,-1 0-176 0,-1 1-32 16,-1 0-128-16,1 2 192 0,-1 1-192 0,4 1 128 15,-1-1-128-15,2 0 0 0,-2 3 0 0,1 0 0 16,2 1 0-16,2-1 0 0,2 1 144 0,1 1-144 16,-1 0 128-16,3 3-128 0,0 0 192 0,2 1-32 15,0-1-16-15,1 0 0 0,0-2-144 0,3 2 128 16,-1-1-128-16,2 0 128 0,2-3-128 0,0 1 192 15,2-2-192-15,1 1 192 0,2-3-192 0,1 2 160 16,-1-3-160-16,4 2 160 0,-1-2-160 0,2-2 0 16,1 2 144-16,3-4-144 0,1 2 144 0,1-2-144 15,1 0 192-15,1-5-192 0,1 1 0 0,0-3 0 16,2 1 0-16,1-5 0 0,-2-2 0 0,0-2-320 0,0 3 32 0,-1-4 16 31,-3 0-304-31,-1 2-64 0,-2 0-16 0,-2 0 0 16,-2-4-176-16,0 3-16 0,-2-1-16 0,-9 4 0 15,0 0-1376-15,8-7-256 0,-8 7-64 0,0 0-9136 0</inkml:trace>
  <inkml:trace contextRef="#ctx0" brushRef="#br0" timeOffset="63335.28">18349 11185 11967 0,'0'0'1072'0,"0"0"-864"16,0 0-208-16,-8 5 0 0,8-5 2624 0,-11 3 496 16,11-3 80-16,-9 3 32 0,9-3-2272 0,0 0-464 15,-9 4-96-15,9-4-16 0,0 0 528 0,0 0 112 16,0 0 0-16,0 0 16 0,0 0-560 0,0 0-112 15,0 0-32-15,0 0 0 0,0 0-80 0,0 0-32 16,0 0 0-16,0 0 0 0,0 0 448 0,0 0 96 16,14 0 0-16,-1-2 16 0,0 0-80 0,0-1-32 15,2-1 0-15,2 0 0 0,2-1-240 0,2 0-48 16,0-2-16-16,2 2 0 0,4 0-176 0,0 1-48 0,0-3 0 0,2 2 0 16,0 1-144-16,-3 3-192 0,-4-3 32 0,0 1 16 31,-2 3-496-31,-2 0-80 0,-1-3-32 0,-3 3 0 15,-1 3-1872-15,0-3-384 0,-1 0-80 0</inkml:trace>
  <inkml:trace contextRef="#ctx0" brushRef="#br0" timeOffset="63966.99">19324 10602 17503 0,'0'0'768'0,"0"0"176"0,0 0-752 0,0 0-192 0,0 0 0 0,0 0 0 16,0 0 3712-16,-8 8 720 0,8-8 144 0,-4 13 32 16,1-1-3584-16,3 2-720 0,0 3-144 0,3 0-32 15,0 3 368-15,0-1 64 0,3 5 16 0,-1 1 0 16,0-2-192-16,0 2-16 0,2 2-16 0,-1 1 0 15,0 0 0-15,-2 2 0 0,-1 0 0 0,0 5 0 0,-2 3-112 0,1-1-32 16,-1-3 0-16,-2 0 0 0,-2-1-48 16,-1 0-16-16,0-4 0 0,0-3 0 0,0-1-16 0,-1-5 0 15,3 0 0-15,0-6 0 0,1 2-128 0,1-3 0 16,0-6 144-16,0-7-144 0,0 0 0 0,0 0-256 16,0 0 32-16,10 2 16 15,-10-2-1568-15,0 0-304 0,12-6-64 0,-4-4-16 16,-2-3-816-16,1-1-160 0,1-11-48 0,-4 1 0 0</inkml:trace>
  <inkml:trace contextRef="#ctx0" brushRef="#br0" timeOffset="64453.32">19315 10678 24351 0,'0'0'1088'0,"-6"-8"208"0,1 0-1040 0,1-1-256 0,0 0 0 16,0 1 0-16,-1 2 672 0,1-1 80 0,-1 1 16 0,5 6 0 15,-5-7-608-15,5 7-160 0,0 0 0 0,-5-6 0 16,1-1 448-16,4 7 0 0,0 0 16 0,0-8 0 16,0 8 128-16,0 0 32 0,4-6 0 0,-4 6 0 15,5-8 80-15,-5 8 0 0,0 0 16 0,0 0 0 16,0 0-48-16,12 3-16 0,-2 1 0 0,0 1 0 16,-10-5-224-16,13 5-48 0,1 2-16 0,-3 0 0 15,2 1-192-15,0 1-48 0,0-2 0 0,2 2 0 16,-1 1 16-16,0 2 0 0,2-1 0 0,2 0 0 15,1 2-144-15,-1 2 192 0,0 2-192 0,0 1 192 16,2 1-192-16,-1 1 0 0,1 1 0 0,1-2 0 0,1 1 0 16,-1 1 0-16,-2 1 0 0,-2 1 0 0,-1-2 0 0,-3 1 0 15,-1 3 0-15,-2 0 0 0,-1-3 0 0,-2 3 0 16,-1-2 0-16,0 3 0 0,-4-5 0 0,1 0 128 16,-1 0-128-16,-2 0 128 0,-1 1 0 0,1-2-128 15,0-3 192-15,-1-2-64 0,-1 1 16 0,0-1 0 16,-2 0 0-16,0-2 0 0,0 0-144 0,-1 0 192 15,-2 0-192-15,0 0 192 0,-3-3-192 0,-1 2 160 16,-4 3-160-16,0-5 160 0,-1-1-160 0,-2 1 192 16,0-2-192-16,-2 1 192 0,-1-2-64 0,2-2 0 15,-1-1 0-15,1 0 0 0,-2-3-128 0,2 1 0 16,1-2 0-16,1 0 128 0,2-2-304 0,2 1-64 16,-1-2-16-16,3-1 0 15,-2 1-256-15,2-1-48 0,3 0-16 0,8 4 0 16,-10-4-512-16,10 4-128 0,-8-4 0 0,8 4-9424 0,0 0-1888 0</inkml:trace>
  <inkml:trace contextRef="#ctx0" brushRef="#br0" timeOffset="65759.55">20481 10344 2751 0,'0'0'256'0,"0"0"-256"16,0 0 0-16,0 0 0 0,0 0 5456 0,0 0 1056 15,0 0 208-15,0 0 32 0,0 0-5312 0,0 0-1056 16,0 0-224-16,0 0-32 0,0 0 0 0,0 0 16 16,0 0 0-16,0 0 0 0,11 8 240 0,-11-8 64 15,0 0 0-15,8 5 0 0,-8-5 272 0,0 0 64 16,7 6 16-16,-7-6 0 0,0 0 208 0,0 0 32 15,8 10 16-15,-1-1 0 0,-2 0-176 0,0 3-48 0,0 1 0 16,1 3 0-16,-1 2-240 0,3 4-48 0,1 3-16 0,0 2 0 16,-1 2-176-16,1 2-32 0,0 3-16 0,1 1 0 15,0 2-96-15,0-1-16 0,-2 1 0 0,1 3 0 16,1-1-192-16,0 2 176 0,-4 4-176 0,2-2 160 16,-3 3-160-16,2 0 128 0,-1-5-128 0,1 1 128 15,-1-2-128-15,-1 1 0 0,1-3 0 0,-1-2 0 16,-3 1 0-16,1-3 0 0,2 0 0 0,-2-3 0 15,-3 0 0-15,1-1 0 0,3-5 0 0,-1-2 0 16,-1-2 0-16,2-3 0 0,1 1-192 0,2-5 192 16,-2-1-1472-16,2-3-160 0,-2 0-32 0,0-5-10128 15,-5-5-2032-15</inkml:trace>
  <inkml:trace contextRef="#ctx0" brushRef="#br0" timeOffset="67231.06">21811 10587 14735 0,'0'0'640'0,"0"0"160"0,0 0-640 0,0 0-160 15,0 0 0-15,0 0 0 0,0 0 2784 0,0 0 528 16,0 0 96-16,12 4 32 0,-12-4-2544 0,12 1-512 16,-12-1-112-16,0 0-16 0,0 0 48 0,0 0 0 15,0 0 0-15,0 0 0 0,0 0 224 0,0 0 48 16,0 0 16-16,0 0 0 0,0 0 176 0,-6 12 16 16,1-3 16-16,0 1 0 0,0-2 160 0,-3 3 16 15,-2 0 16-15,-1 2 0 0,1 0-160 0,-3 4-16 16,-2 0-16-16,2 3 0 0,0-2-272 0,-1 3-48 15,-3 0-16-15,1 1 0 0,1 0-256 0,-1 3-48 16,0 0-16-16,-1 1 0 0,0 2-16 0,1 0-128 16,-1 4 192-16,0 0-64 0,1 0 0 0,2-2-128 0,-1-4 192 0,2 2-64 15,2-1 128-15,0-2 32 0,2-4 0 16,2-3 0-16,1-2-128 0,2-2-32 0,0-1 0 0,3-4 0 16,1-9-128-16,0 11-176 0,0-11 48 0,0 0 0 31,2 9-512-31,-2-9-112 0,0 0-16 0,0 0 0 15,0 0-496-15,12 0-96 0,-12 0-32 0,13-4 0 16,-1-3-2432-16,-3-2-480 0,0-5-112 0,-2-1-7536 0</inkml:trace>
  <inkml:trace contextRef="#ctx0" brushRef="#br0" timeOffset="67646.22">21476 10546 4607 0,'0'0'192'0,"0"0"64"0,0 0-256 0,-9-2 0 16,0-1 0-16,9 3 0 0,0 0 6080 0,-8-1 1184 16,8 1 224-16,0 0 64 0,0 0-5648 0,0 0-1136 15,0 0-208-15,-6 5-48 0,6-5 128 0,-8 9 16 16,4 3 16-16,1-2 0 0,2 1-224 0,2-1-64 15,-1-10 0-15,5 15 0 0,-1-1 192 0,2 0 16 16,-1-1 16-16,3 2 0 0,1-1-96 0,0 0-32 16,-1 2 0-16,2 1 0 0,2 1-64 0,0 2-16 15,-1-1 0-15,4 3 0 0,2 1-80 0,1 1 0 0,-1 2-16 16,1 0 0-16,0 2-48 0,3-3 0 0,3 2 0 0,-1 0 0 16,-3 3-128-16,-1-2-128 0,1-3 192 0,1-1-192 15,-1 1 176-15,1 0-176 0,0 0 160 0,-1 2-160 16,-2-1 0-16,-1-1 0 0,1-2 0 0,-1 1 0 15,-3-2 0-15,1-1-192 0,-1 0 192 0,-1 0-160 16,-2-5-144-16,-1 1-16 0,-2 0-16 0,1 0 0 16,-2-2-592-1,-1-1-112-15,-1-1-32 0,0 0 0 0,1-5-2224 0,-6-8-448 16</inkml:trace>
  <inkml:trace contextRef="#ctx0" brushRef="#br0" timeOffset="68416.69">22209 11240 21183 0,'0'0'1888'0,"-11"3"-1504"16,1 0-384-16,1 1 0 0,1 2 2048 0,8-6 352 0,0 0 64 0,0 0 16 15,-5 9-2208-15,5-9-432 0,0 0-96 0,0 11 0 16,0-11 624-16,2 13 128 0,2-3 16 0,0 0 16 16,0 0-128-16,0 3-16 0,0-2-16 0,0 2 0 15,-2-3 160-15,0 2 48 0,-2 0 0 0,1 0 0 16,0-2 176-16,-1 2 32 0,-1-3 16 0,1-9 0 15,0 0-64-15,-1 10-16 0,1-10 0 0,0 0 0 16,0 0-144-16,0 0-16 0,0 0-16 0,0 0 0 16,0 0-112-16,0 0-32 0,0 0 0 0,10-6 0 15,-2-3-256-15,4-2-144 0,1 0 160 0,-1-5-160 16,-2 2 128-16,-2-2-128 0,-2-1 0 0,2 1 0 16,1 1 128-16,0-1-128 0,1-1 0 0,-3 3 0 15,-1 2 128-15,-1 2-128 0,-5 10 0 0,0 0 0 16,0 0 144-16,0 0-144 0,0 0 128 0,0 0-128 0,11 10 272 0,-3 2-16 15,-2-1-16-15,0 0 0 0,1 2-240 0,-1-3 176 16,-1-1-176-16,2 1 160 0,1-1 16 0,-1-1 0 16,1-3 0-16,-8-5 0 0,9 6-32 0,-1-1 0 15,-8-5 0-15,11 2 0 0,-11-2-144 0,10 0 192 16,-10 0-192-16,11-2 192 0,-11 2-48 0,9-6 0 16,-9 6 0-16,9-7 0 0,-1 1-144 0,-8 6 0 15,6-8 0-15,-1 0 0 0,1 0 0 0,-1-2 0 16,0 1 0-16,-1 0 0 0,0 1 0 0,0-2 0 15,1-1 0-15,0 2 0 0,0 0 128 0,1 1-128 16,-6 8 0-16,6-8 128 0,-6 8-128 0,8-6 0 16,-8 6 0-16,10-6-176 0,-10 6 176 0,11-3 0 0,-11 3-144 15,13-3 144-15,0 0 0 0,0 3 0 16,-13 0 0-16,13 3 0 0,1 3 0 0,-1-2 0 0,0 0 0 0,-1 3 0 16,0 2 0-16,0 0 0 0,-3 0 128 0,0 2-128 15,0 0 128-15,0 2-128 0,-1 0 0 0,-2 0 128 16,0-2 0-16,-1 1 0 0,1-1 0 0,0 2 0 15,-4-2-128-15,2-1 128 0,0-2-128 0,1 0 128 16,-5-8-128-16,7 9 0 0,-1 0 0 0,-6-9-176 31,0 0-272-31,7 5-48 0,-7-5-16 0,0 0 0 16,8 4-1072-16,-8-4-208 0,0 0-64 0,0 0 0 0,0 0-1280 0,0 0-256 16,0 0-48-16,0 0-16 0</inkml:trace>
  <inkml:trace contextRef="#ctx0" brushRef="#br0" timeOffset="68822.53">23086 10862 13823 0,'0'0'1216'0,"0"0"-960"0,0 0-256 0,0 0 3408 16,0 0 640-16,0 0 128 0,0 0 32 15,0 0-2656-15,0 0-528 0,0 0-96 0,0 0-32 16,11 2 288-16,-11-2 48 0,11 3 16 0,0-3 0 15,-1-1-608-15,2-1-128 0,0 1-32 0,-1 0 0 16,1-3-288-16,1 1-64 0,2 1-128 0,-1-1 192 16,0-1-192-16,1 2 128 0,-2-1-128 0,-2 2 0 15,0-2-192-15,2 2-128 0,1-1-16 0,1 1-16 32,-2 0-512-32,1 0-96 0,-1-1-32 0,3 1 0 0,3 1-544 15,-1-1-128-15,-3-1 0 0,-2 0-16 0,-3 2-1552 16,1 2-304-16,-11-2-64 0,10 0-5280 0</inkml:trace>
  <inkml:trace contextRef="#ctx0" brushRef="#br0" timeOffset="69236.14">23134 11085 7359 0,'0'0'656'0,"0"0"-528"0,-9 12-128 0,2-2 0 16,1-1 5584-16,1-1 1088 0,5-8 224 0,0 0 32 16,0 0-5312-16,0 0-1056 0,0 0-224 0,0 0-32 15,0 0 112-15,9 4 32 0,2-2 0 0,0-2 0 16,1-2-320-16,1-2-128 0,1-4 128 0,1 2-128 16,-1 0 0-16,2 2 0 0,1 2 0 0,-2-1 0 15,0 2 0-15,0-2 0 0,2 3 0 0,-1 0 0 16,-3-1-176-16,0 0-64 0,1-1-16 0,2 2 0 15,0-2-816-15,1 0-160 0,-2 0-48 0,1-1 0 16,0 1-2368-16,-2-2-464 0</inkml:trace>
  <inkml:trace contextRef="#ctx0" brushRef="#br0" timeOffset="70790.67">21983 5672 15663 0,'0'0'688'0,"-6"-4"144"0,6 4-656 0,-11-4-176 0,0 1 0 0,0 2 0 15,1 1 1936-15,-2 1 368 0,-1-1 64 0,-3 6 0 16,-1 3-2064-16,-3 1-304 0,-7 1-304 0,0 2 64 0,-2 2-32 16,-3 5-16-16,-5 3 0 0,-1 3 0 15,-2-1-272-15,1 2-48 0,0 1-16 0,0-2 0 0,-2-1 240 0,0-1 64 16,-4 0 0-16,-2 1 0 0,-4-1 480 0,3 0 96 16,1-1 32-16,6-2 0 0,3-1 368 0,3-2 80 15,3-1 16-15,4 0 0 0,0-4-112 0,3 1 0 16,1-1-16-16,0 2 0 0,1-1-432 0,-1 0-64 15,1-1-128-15,-1 2 176 0,1-1-176 0,2 0 0 16,3-3-192-16,1 1 192 0,0-3-256 0,4-4 64 16,13-5 0-16,-11 3 16 0,1-5 176 0,10 2 0 15,-7-8 0-15,1 1 0 0,-1-1 0 0,2 0-128 16,5 8 128-16,-2-14-128 0,-1-5 128 0,3 2 128 16,0-2-128-16,4 2 176 0,1 4 208 0,2 0 64 15,-2-1 0-15,3-1 0 0,1 1-240 0,0 1-32 0,-1-2-16 16,2 2 0-16,1 0-160 0,-2 2 192 0,-3-1-192 0,2 0 192 15,3 3-192-15,-2 0 0 0,-2 0 0 0,1 1 0 16,-8 8 0-16,8-9 0 0,-1 0 0 0,-7 9 128 16,0 0-128-16,4-8 0 0,-4 8 0 0,0 0 0 15,0 0 0-15,0 0-192 0,0 0 32 0,0 0 16 16,0 0-112-16,-10 8 0 0,0 1-16 0,-2 4 0 16,1 0 272-16,-3 4 0 0,0 2 0 0,1 1 0 15,-1 1 208-15,-1 1 0 0,0 1 0 0,-1 1 0 16,0 3 48-16,3 1 0 0,2 0 0 0,-1 0 0 15,0-3 16-15,3-2 16 0,7-5 0 0,2 2 0 16,0-2 160-16,2-4 48 0,5-1 0 0,2-1 0 16,3-4-96-16,2-1-16 0,4-6 0 0,4 1 0 15,4 1-208-15,2-6-48 0,-1 1-128 0,2-2 192 16,1-3-480-16,-2 1-96 0,1-2-32 0,0 2-8816 16,-1-1-1776-16</inkml:trace>
  <inkml:trace contextRef="#ctx0" brushRef="#br0" timeOffset="72118.89">23902 10669 4607 0,'0'0'400'0,"0"0"-400"16,0 0 0-16,0 0 0 0,0 0 2896 0,0 0 496 16,0 0 112-16,0 0 16 0,0-9-2384 0,3 0-480 15,3 1-80-15,-6 8-32 0,0 0 592 0,0 0 112 16,7-7 32-16,-7 7 0 0,8-6-320 0,-8 6-64 15,0 0-16-15,0 0 0 0,0 0-112 0,0 0-32 16,0 0 0-16,0 0 0 0,0 0-128 0,0 0-32 0,0 0 0 0,0 0 0 16,0 0-304-16,-11 6-64 0,2 0-16 0,0 0 0 15,0 2-192-15,-3 2 0 0,-1-2 0 0,-1 3 0 16,-2 0 0-16,2 0 192 0,0 2-48 0,-1 0-16 16,1 2 160-16,1 0 32 0,0 0 0 0,1 4 0 15,0-1 32-15,1 3 16 0,0-2 0 0,2 1 0 16,0 1-176-16,2 1-16 0,2-3-16 0,1 1 0 15,2 1-160-15,0 2 192 0,2-3-192 0,3-1 192 16,1 6-192-16,1-3 0 0,0-1 0 0,3-2 128 16,1-4-128-16,3-1 0 0,0-2 0 0,1 0 0 15,0-4 0-15,2 0 0 0,5-1 0 0,0 0 0 16,-1-3 0-16,3-2 0 0,4-2 0 0,0 0 0 16,-1 2 0-16,0-2 160 0,-3-2-160 0,2-1 160 0,0 0-160 15,-3 0 192-15,-4-1-192 0,0-3 192 0,-1 0 0 0,-1-1 16 16,0 0 0-16,-1-3 0 0,-1-1 80 0,0-4 16 15,-2-3 0-15,-2-2 0 0,0 0 144 0,0 0 48 16,-2 0 0-16,-1 0 0 0,1-3-144 0,-1 3-32 16,-1 0 0-16,-1 1 0 0,-3 1-176 0,-1-1-144 15,-1 1 192-15,-3 2-192 0,0-4 256 0,0 3-48 16,-1-1-16-16,-1 4 0 0,-3-3-192 0,1-1 0 16,-1 1 0-16,0 1 0 0,-1 3 0 0,0-2 0 15,-2 2 0-15,-1 2 0 0,0 2 0 0,0 2-192 16,-1-4 48-16,-2 6 0 0,-1 0-192 0,2 4-48 15,-1-1 0-15,2 2 0 16,-1 0-512-16,2-1-128 0,3 1 0 0,2 1-16 16,8 0-2064-16,0 0-416 0</inkml:trace>
  <inkml:trace contextRef="#ctx0" brushRef="#br0" timeOffset="76444.75">24483 10136 18431 0,'0'0'1632'0,"0"0"-1312"0,0 0-320 0,0 0 0 15,0 0 2640-15,0 0 464 0,6 10 96 0,-6-10 0 16,9 7-2416-16,2-3-480 0,-1-1-112 0,-10-3 0 16,12 6 32-16,-1-2 16 0,0-2 0 0,1 1 0 15,2-1-240-15,0 1 144 0,-1 0-144 0,2 1 128 16,-1-1-128-16,2 3 0 0,-1-4 0 0,1 3 128 16,-2 1 144-16,2-1 32 0,-2 0 0 0,-1-1 0 15,-1 3 304-15,0-2 64 0,0 0 16 0,1 0 0 16,0 2-160-16,0-2-16 0,0 0-16 0,-2 2 0 15,1-5-208-15,0 2-32 0,0 0-16 0,1 0 0 16,-3 1-112-16,-10-5-128 0,9 5 176 0,-1 2-176 16,0-1 256-16,-8-6-48 0,4 7-16 0,0 0 0 0,-4-7-192 0,4 6 0 15,-4-6 0-15,0 9 0 0,-2 0 128 0,2-9 0 16,-2 11-128-16,-1-3 192 0,-1-1-64 0,-2 1 0 16,-3-1-128-16,-1 1 192 0,0-2-64 0,0 2-128 15,-1 0 176-15,1 0-176 0,-2-1 128 0,0 1-128 16,-1-1 0-16,1-1 0 0,1 1 0 0,-1-3 0 15,-1 1 128-15,1 1-128 0,0 1 0 0,3-2 0 16,0-1 0-16,9-4 0 0,-9 7 0 0,9-7 0 16,-6 6 0-16,6-6 0 0,0 0 0 0,0 0 0 15,-3 12 0-15,3-12 0 0,0 0 0 0,0 0 0 16,4 11-208-16,-4-11 80 0,5 14 128 0,-1-3-208 16,-4-11 80-16,5 12 128 0,-5-12-144 0,5 9 144 15,-5-9 0-15,6 9 0 0,-6-9 0 0,0 0 0 16,0 0 0-16,5 11 0 0,-5-11 0 0,5 10 0 15,-5-10 0-15,0 0 0 0,4 11 0 0,-4-11 0 0,0 0 0 0,7 7 0 16,-7-7 0-16,0 0 0 0,6 8 0 0,-6-8 0 16,0 0 0-16,0 0 0 0,0 0 0 0,0 0 0 15,0 0 160-15,3 12-160 0,-3-12 160 0,-2 12-160 16,2-12 0-16,-4 10 0 0,-1 1 0 0,-1-2 0 16,-1 0 0-16,-1-3 0 0,1 1 0 0,-1-1 0 15,0-2 192-15,0 1-48 0,0 1-16 0,8-6 0 16,-8 5-128-16,8-5 0 0,-9 4 0 0,9-4 0 15,0 0 0-15,0 0 0 0,0 0 0 0,0 0 0 16,-2 8 0-16,2-8 0 0,0 0 144 0,1 10-144 16,-1-10 0-16,4 10 0 0,-4-10 0 0,5 8 128 0,-5-8-128 15,8 8 0-15,-8-8-128 0,8 7 128 0,-8-7-192 0,8 5 64 16,-8-5 0-16,9 5 0 0,-9-5 128 0,0 0 0 16,0 0 0-16,9 7 0 0,-9-7 0 0,0 0 0 15,8 6 0-15,-8-6 0 0,0 0 0 0,6 9 144 16,-6-9-16-16,5 9-128 0,-5-9 160 0,4 8-160 15,-4-8 128-15,3 9-128 0,-3-9 0 0,1 9 0 16,-1-9 0-16,2 11 0 0,-1-1 0 0,-1-10 0 16,1 9 0-16,-1-9 0 0,0 0 0 0,1 12 0 15,2 0 128-15,-2-2-128 0,-1-10 0 0,0 13 160 16,0-4-160-16,2 2 160 0,-1-2-160 0,2 1 160 16,-2 1-160-16,-1-1 160 0,0-1-160 0,0 3 192 15,1 0-192-15,2-3 192 0,-3-9-192 0,2 14 0 16,1-1 0-16,0 2 0 0,-1 0 0 0,2-2 0 0,-1 2 128 0,-1-2-128 15,1-1 0-15,0 1 0 0,-1 1 0 0,1 0 0 16,-1-1 0-16,0 3 0 0,-1-2 0 16,0 2 0-16,1-3 0 0,-1 1 0 0,0-1 0 0,0 3 0 15,1-3 0-15,-1 1-144 0,-1-1 144 0,0 0 0 16,0 2-256-16,0-3 64 0,0-1 16 0,-3 1 0 31,-2 1-240-31,0-1-48 0,-1-1-16 0,-2-1 0 16,-1-1-2192-16,-2 0-432 0</inkml:trace>
  <inkml:trace contextRef="#ctx0" brushRef="#br0" timeOffset="80113.36">12449 13044 24879 0,'-8'-4'2208'15,"-1"0"-1760"-15,0 1-448 0,9 3 0 16,-8-6 1920-16,8 6 288 0,0 0 64 0,0 0 16 15,0 0-1904-15,0 0-384 0,0 0 0 0,0 0-160 0,0 0-32 0,0 0 0 16,13-4 0-16,2 3 0 0,-1 0 192 0,3 3-160 16,1 0 160-16,3 0-160 0,4 0 160 0,2 0 0 15,3 2-144-15,-1-3 144 0,-2-1 0 0,2-1 0 16,1 0 0-16,0-2 0 0,0-1 0 0,-1-1 0 16,-2-3 0-16,0 0 0 0,-1-3 128 0,2 0 0 15,-1 1 0-15,1-1 0 0,-2 0 32 0,0-1 0 16,1-1 0-16,-2 3 0 0,-4 0-160 0,1 3 0 15,1 0-192-15,-2 2 192 16,-5 1-2576-16,-3 4-400 0,-13 0-80 0,0 0-16 0</inkml:trace>
  <inkml:trace contextRef="#ctx0" brushRef="#br0" timeOffset="80507.11">12477 13249 31727 0,'0'0'1408'0,"0"0"288"0,0 0-1360 0,0 0-336 15,0 0 0-15,0 0 0 0,0 0 320 0,0 0 0 16,11 0 0-16,2-1 0 0,3-1-320 0,2 1 0 16,3-2 0-16,1 0 128 0,3-1-128 0,0 0 0 15,0 0 0-15,1 1 0 0,0 1 0 0,-2-1-160 16,0 0 160-16,1 2 0 15,0 1-448-15,-2 0 0 0,-1 0 16 0,0-5 0 16,0 0-528-16,1-1-128 0,0 3 0 0,-1-3-16 16,0 1-192-16,2-1-48 0,1-1 0 0,-2 1-5888 15,-5-5-1168-15</inkml:trace>
  <inkml:trace contextRef="#ctx0" brushRef="#br0" timeOffset="81982.1">14247 12330 18191 0,'0'0'800'0,"0"0"176"0,0 0-784 0,0 0-192 16,0 0 0-16,0 0 0 0,0 0 176 0,0 0-16 15,0 0 0-15,0 0 0 0,0 0-160 0,0 0 128 16,0 0-128-16,0 0 128 0,0 0 848 0,0 0 176 16,0 0 16-16,0 0 16 0,0 0 64 0,0 0 16 0,0 0 0 0,-8 4 0 15,8-4-416-15,-9 2-80 0,-3 2 0 0,2-1-16 16,-1 1-192-16,1 2-48 0,-3 0 0 0,-1 0 0 15,-3 2-240-15,0 2-48 0,0-1-16 0,0 2 0 16,-1 1-208-16,1-1 0 0,2 0 128 0,1-1-128 16,0 1 0-16,1-2 0 0,1-1 128 0,1 1-128 15,2 0 160-15,3-1-16 0,-1-1 0 0,1 1 0 16,6-8 144-16,-7 9 32 0,7-9 0 0,-5 11 0 16,1-3-112-16,4-8-16 0,-2 10 0 0,2-10 0 15,0 12-192-15,0-12 128 0,0 0-128 0,2 15 0 16,1 1 160-16,-1-2-160 0,1-1 160 0,-3-13-160 15,0 0 176-15,6 12-176 0,1-1 192 0,-7-11-192 16,0 0 192-16,12 6-192 0,-12-6 192 0,14 5-192 0,-1-5 208 16,-1 0-64-16,-12 0-16 0,13 0 0 0,-1 0-128 15,-2-2 128-15,-10 2-128 0,12-2 128 0,0 0-128 0,-12 2 0 16,11 0 0-16,-2 0 128 0,-9 0-128 0,12 0 128 16,-12 0-128-16,11-3 128 0,-11 3 16 0,0 0 0 15,0 0 0-15,0 0 0 0,0 0 0 0,0 0 0 16,0 0 0-16,0 0 0 0,0 0-144 0,0 0 0 15,-2 12 144-15,0 0-144 0,-2-1 0 0,-3 0 0 16,-1-3 0-16,1 0 128 0,-1-1-128 0,1 1 0 16,1 1 0-16,-1-2 0 0,-1-1 0 0,2 1 0 15,6-7 0-15,-8 8 0 0,8-8 0 0,-5 7 0 16,5-7 0-16,0 0 0 0,-3 11 0 0,3-11 0 16,0 0 0-16,3 9 0 0,-3-9 0 0,0 0 0 15,0 0 0-15,10 8 0 0,-10-8 0 0,12 6 0 0,-2 1 0 16,1-4-128-16,-11-3 128 0,13 3 0 0,0 0-144 15,-3 1 144-15,-10-4 0 0,11 5 0 0,-2 2 0 0,-9-7 0 16,8 6 0-16,0 2 0 0,-1 0 0 0,0-2 0 16,-7-6 0-16,6 8 0 0,-6-8 0 0,6 9 0 15,-6-9 0-15,3 9 0 0,-3-9 0 0,6 7 0 16,-6-7 0-16,0 0 0 0,5 8 0 0,0-2 0 16,-5-6 0-16,7 9 0 0,-7-9 0 0,0 8 0 15,-4 0-160-15,4-8 160 0,-2 8 0 0,-1 0-144 16,-5 1 144-16,1-3-192 0,7-6 192 0,-5 7-192 15,5-7 192-15,-7 6 0 0,7-6-144 0,0 0 144 16,0 0 0-16,0 0 0 0,0 0 0 0,0 0 0 16,0 0 0-16,0 0 0 0,0 0 0 0,0 0 0 0,15-1 0 15,-3 1-176-15,-12 0 176 0,11 0-128 0,1 0 128 0,-12 0 0 16,9 4 0-16,-9-4-128 0,8 5 128 0,-8-5-128 16,6 7 128-16,0-1-128 0,-6-6 128 0,0 0-160 15,4 12 160-15,-3-4-160 0,-1-8 160 0,0 0 0 16,-4 10-144-16,4-10 144 0,-1 12 0 0,-1-2 0 15,0 0 0-15,-1-1 0 0,3-9 0 0,-4 10 0 16,0-2 0-16,0 1 0 0,2 0 0 0,-1 3 0 16,1-2 0-16,-1 2 0 0,-1 0 0 0,0 0 0 15,-1-2 0-15,-2 3 0 0,0 3 0 0,-3-1 0 16,0 1 0-16,-2 0 0 0,-1-1-144 0,2 0 144 16,1-1 0-16,1-1 0 0,-2 3 0 0,0-6 0 15,2 0 0-15,1 0 0 0,2 0 0 0,-2-1 0 0,0-2 0 16,8-7 0-16,0 0 0 0,-8 6 0 0,2 1 0 15,6-7 0-15,-6 7 0 0,6-7 0 0,-5 10 0 0,5-10 0 16,0 0 0-16,-5 7 0 0,5-7 0 0,0 0 0 16,-5 8 0-16,5-8-128 0,-4 8 128 0,4-8 0 15,0 0 0-15,0 0 0 0,0 0 0 0,0 0 0 16,0 0 0-16,0 0 128 0,6 9-128 0,-6-9 144 16,0 0-144-16,11 7 128 0,-3-2-128 0,-8-5 128 15,10 4-128-15,-10-4 0 0,11 4 0 0,-1 0 0 16,0 0 0-16,1-3 0 0,-11-1 0 0,13 1 128 15,-1-1-128-15,1 2 128 0,-2-2-128 0,1 0 128 16,-1 0-128-16,-1 2 192 0,0 1-192 0,1-2 192 16,-11-1-192-16,13 3 192 0,-1 3-192 0,-2-3 192 0,-1 1-192 0,0 0 0 15,0-1 0-15,1 3 128 0,-3-2-128 16,1 2 0-16,0-2 0 0,-1 3 0 0,-7-7 0 0,5 9 0 16,-5-9 0-16,0 0 0 0,5 10-336 0,-5-10 48 15,1 9 16-15,-1-9 0 16,0 0-112-16,0 0-32 0,-1 11 0 0,1-11 0 15,0 0-16-15,0 0 0 0,0 0 0 0,0 0 0 16,0 0-1440-16,0 0-304 0,0 0-48 0</inkml:trace>
  <inkml:trace contextRef="#ctx0" brushRef="#br0" timeOffset="82606.95">15320 12203 21823 0,'0'0'960'0,"0"0"208"0,0 0-928 0,0 0-240 15,0 0 0-15,0 0 0 0,0 0 896 0,0 0 128 16,0 0 16-16,0 0 16 0,0 0 96 0,0 0 0 16,-14-2 16-16,3 2 0 0,1 4-112 0,-2 2-32 15,-1 1 0-15,1 1 0 0,-2 1-464 0,1 1-112 16,0 2 0-16,1 5-16 0,-2-3-208 0,-1 2-32 16,2-1-16-16,-1 4 0 0,1 2 0 0,0-1 0 15,0 3 0-15,0 1 0 0,-1 0 144 0,1 3 48 16,0 3 0-16,-2 3 0 0,1 2 32 0,1 5 16 15,0 3 0-15,1 0 0 0,2 0-32 0,0-2-16 16,3-2 0-16,3-1 0 0,1 0-368 0,1-3 144 0,0 0-144 0,2-1 0 16,0-2 0-16,3 2 0 0,1-4 0 0,0 3 0 15,1 1 0-15,0-2 0 0,2-3 0 0,-1-3 0 16,2-1-240-16,1-3 0 0,0-1 0 0,2-3 0 16,0-1 16-16,2 0 0 0,0-5 0 0,2 1 0 31,0-1-224-31,2-1-64 0,0 1 0 0,2-4 0 15,0 0-128-15,2 1-16 0,1-3-16 0,0 0 0 0,0-2-544 0,-1 2-96 16,-1 1-32-16,-3-2-8080 0,0-3-1632 0</inkml:trace>
  <inkml:trace contextRef="#ctx0" brushRef="#br0" timeOffset="83115.03">15809 12849 18767 0,'0'0'832'0,"0"0"176"0,0 0-816 0,0 0-192 0,0 0 0 0,0 0 0 16,-9-4 800-16,9 4 112 0,0 0 32 0,0 0 0 15,-11-1 208-15,11 1 32 0,0 0 16 0,-10 1 0 16,1 1 64-16,0 1 16 0,0 1 0 0,1 2 0 16,-1-2-256-16,-2 4-32 0,1 4-16 0,-2-3 0 15,-1 3-144-15,-1 0-16 0,-1 1-16 0,1 1 0 16,0 0-144-16,-1 4-16 0,0-3-16 0,-1 2 0 16,0 0-288-16,1 1-48 0,-2-4-16 0,0 3 0 0,-1 2-272 0,-1 0 0 15,2 5 128-15,0-6-128 0,0 0 0 0,2-1 0 16,0-3 0-16,2-1 0 0,2-1-256 0,0-4 0 15,2-3 0-15,9-5 0 16,0 0-1920-16,0 0-384 0,0 0-64 0,0 0-12416 16</inkml:trace>
  <inkml:trace contextRef="#ctx0" brushRef="#br0" timeOffset="83378.09">15415 12914 8287 0,'0'0'736'0,"0"0"-592"15,3-11-144-15,-3 11 0 0,5-9 4784 0,-5 9 912 0,0 0 192 0,0 0 48 16,0 0-4288-16,10-2-864 16,-10 2-160-16,11 2-48 0,-11-2 48 0,10 7 0 0,-1 1 0 0,1 0 0 15,0 2-224-15,0-1-32 0,2 1-16 0,0 1 0 16,1 2 96-16,1-3 32 0,1 2 0 0,0 0 0 16,0-2 32-16,-1 2 0 0,0 0 0 0,-1 1 0 15,0 0-224-15,-1 2-32 0,0-1-16 0,0 1 0 16,-2 2-240-16,-2 0 0 0,-2 0 0 0,1 0 0 15,-2 0-208-15,0-1-96 0,-2-1-16 0,1 0 0 16,-4-15-512 0,5 13-96-16,-1-2-32 0,-4-11 0 0,0 0-1248 0,0 0-256 0,10 7-48 0</inkml:trace>
  <inkml:trace contextRef="#ctx0" brushRef="#br0" timeOffset="84032.84">15501 12567 12895 0,'0'0'1152'0,"0"0"-928"0,-8-1-224 0,8 1 0 15,0 0 3872-15,0 0 736 0,0 0 128 0,0 0 48 16,0 0-3840-16,0 0-768 0,0 0-176 0,0 0 0 16,8-8 0-16,-8 8 0 0,12-4 0 0,0 1 0 15,-2 1 0-15,1-1 128 0,-11 3-128 0,11 3 160 16,1-1-160-16,-2 1 160 0,1 1-160 0,-11-4 160 15,10 3 64-15,1-1 16 0,-1 1 0 0,-10-3 0 16,11 2 64-16,-1 0 16 0,0-2 0 0,1-2 0 16,-11 2-96-16,13-2-16 0,-1-1 0 0,1-1 0 15,2-1-80-15,1 2 0 0,-2 1-128 0,2-1 192 16,0-1-192-16,-2 2 176 0,-1-1-176 0,-1 2 160 16,-2-2-160-16,-10 3 0 0,0 0 0 0,0 0 0 0,0 0 160 15,0 0-160-15,0 0 192 0,9 3-192 0,-9-3 160 0,0 0-160 16,0 0 128-16,0 0-128 0,0 0 256 0,0 0-16 15,0 0-16-15,0 0 0 0,0 0 64 0,0 0 16 16,0 0 0-16,0 0 0 0,3-11 80 0,-1 2 0 16,-2 9 16-16,0-10 0 0,3-2-80 0,2 3-32 15,-5 9 0-15,4-9 0 0,-4 9-112 0,3-9-32 16,-3 9 0-16,-1-9 0 0,1 9-144 0,-4-11 160 16,-4 3-160-16,0 2 160 0,-1 1-32 0,9 5-128 15,-8-6 192-15,-1 4-64 0,-2-2 0 0,1 1-128 16,0-1 192-16,0 2-64 0,1 0 32 0,0 0 0 15,1-2 0-15,-1 1 0 0,0 2-32 0,9 1-128 16,-9-3 192-16,9 3-64 0,0 0-128 0,-7-2 0 0,7 2 144 16,0 0-144-16,0 0 0 0,0 0 0 0,0 0-192 0,0 0 64 31,0 0-1472-31,0 0-272 0,0 0-64 0,0 0-9184 0,11 2-1824 16</inkml:trace>
  <inkml:trace contextRef="#ctx0" brushRef="#br0" timeOffset="84587.46">16230 13145 23039 0,'0'0'2048'0,"0"0"-1648"0,0 0-400 0,0 0 0 16,0 0 2416-16,3 14 400 0,0-1 64 0,1-4 32 15,-4-9-2320-15,8 13-464 0,0 2-128 0,0-4 0 16,0 2 0-16,1 2-144 0,1 0 16 0,-2 4 0 16,-1-5-32-16,0 3 0 0,1 1 0 0,0-4 0 15,-1 2 160-15,-4 0 0 0,-3-2 0 0,2 3 0 16,-4-1 0-16,1 1 0 0,-1-4 144 0,-2-2-144 16,0 2 384-16,0-1-16 0,-1 0-16 0,-2-4 0 15,-1-2-352-15,2-1 0 0,6-5 0 0,-9 7 128 16,9-7-832-16,-9 3-144 0,9-3-48 0,0 0-13376 15</inkml:trace>
  <inkml:trace contextRef="#ctx0" brushRef="#br0" timeOffset="84996.61">16672 12841 33343 0,'0'0'1472'0,"0"0"320"0,0 0-1440 0,0 0-352 0,0 0 0 0,0 0 0 16,0 0 736-16,-1 13 80 0,1-13 16 0,0 12 0 16,1-2-368-16,2 1-64 0,0-1-16 0,3-2 0 15,0 1 64-15,1 1 0 0,1 2 0 0,1-2 0 16,1 1-176-16,1 2-16 0,-1-4-16 0,0 2 0 16,0-2-80-16,0 1-16 0,2 1 0 0,-1-1 0 15,-1-2-144-15,0 0 0 0,0 2 144 0,0-2-144 16,-3 0 0-16,1 1-128 0,-1-1 0 0,0-1 0 15,1 3-624-15,-1-4-112 0,-7-6-32 0,0 0 0 16,14 3-1680-16,-1-2-352 0,-2-1-64 0,0-1-6224 16,-11 1-1232-16</inkml:trace>
  <inkml:trace contextRef="#ctx0" brushRef="#br0" timeOffset="85325.9">17171 12787 26719 0,'0'0'2368'0,"-10"3"-1888"16,-2 1-480-16,2 2 0 0,-1 2 2096 0,1 1 320 0,-2 2 64 0,0 1 16 15,1 2-2112-15,-1 0-384 0,-1 3-160 0,0 3 16 16,1 3 144-16,-4 2 0 0,-1 0 0 0,1 3-128 15,-1 1 128-15,0 4 0 0,0 2-144 0,-2 0 144 16,0-1 0-16,1-1 0 0,1 1-144 0,0 2 144 16,-2-3 0-16,3 2 0 0,0-1 128 0,2-3-128 15,-1-4 160-15,2-1-160 0,1-3 160 0,3-1-160 16,1-4-208-16,3-2-144 0,1-3-32 0,3-3 0 16,1-10-1664-16,5 12-320 0,-5-12-80 15,11 6-10192-15</inkml:trace>
  <inkml:trace contextRef="#ctx0" brushRef="#br0" timeOffset="85943.83">17107 12301 19343 0,'0'0'1728'15,"0"0"-1392"-15,-9-4-336 0,9 4 0 16,0 0 2896-16,0 0 512 0,-8-2 112 0,8 2 0 15,0 0-2752-15,0 0-576 0,0 0-192 0,0 0 144 0,0 0 32 0,7 13 0 16,-1 0 0-16,4 0 0 0,1 0-176 0,1 0 0 16,-2 1 144-16,2 2-144 0,1-3 0 0,2 4 128 15,0-3-128-15,2 4 0 0,0-1 128 0,1 2-128 16,1-1 160-16,0 1-160 0,-1 1 0 0,2 2 128 16,1 2-128-16,0 2 0 0,-2 1 0 0,1 3 176 15,-2 1-176-15,-1 2 160 0,-3-2 32 0,-1 2 16 16,-1-1 0-16,-1 1 0 0,-2-2 112 0,-1-1 0 15,-2 0 16-15,2-2 0 0,1-4-80 0,-1 2 0 16,-3 2-16-16,0-3 0 0,-2-3-240 0,-2 3 128 16,-1 1-128-16,-2 0 0 0,-2-4 0 0,-4-1 0 15,-1-3 0-15,-2 0 0 0,-2 0 0 0,0-1-160 16,-1-1 32-16,-2-2 0 16,-2 1-256-16,-2-1-64 0,0 0 0 0,-3-1 0 15,0-1-656-15,-2-1-144 0,0 0-32 0,2-3-12864 0</inkml:trace>
  <inkml:trace contextRef="#ctx0" brushRef="#br0" timeOffset="86598.77">18575 12516 3679 0,'0'0'320'0,"-7"4"-320"0,-3-3 0 0,10-1 0 15,0 0 3520-15,-9 6 640 0,-1-4 128 0,1 1 32 16,9-3-2960-16,-9 4-592 0,9-4-112 0,0 0-16 16,0 0 48-16,-10 1 16 0,1-1 0 0,0 0 0 15,0 1 64-15,0 1 32 0,-1 0 0 0,-1 1 0 16,1 1-208-16,-3 0-32 0,-2 2-16 0,1 1 0 16,0 1 0-16,-1-1 0 0,-2 3 0 0,-1 0 0 15,0 0-64-15,0 3-16 0,-1 1 0 0,1 6 0 16,1 1-272-16,1 1-48 0,1-1-16 0,1 1 0 15,-1 2 112-15,3-1 16 0,1 0 0 0,2 0 0 16,-1 0 272-16,5 1 64 0,1 1 16 0,3-1 0 0,0 1-128 0,1 0-32 16,1 2 0-16,0-1 0 0,2 1-144 15,0 0-48-15,0 3 0 0,3-3 0 0,0-2-80 0,2-1-32 16,0 0 0-16,1 1 0 0,1-7-304 0,1 1-64 16,-1-2-16-16,2-4 0 0,1 0-112 0,1-4-32 15,2-3 0-15,0-2 0 16,-1-1-432-16,2-2-80 0,-1 2-32 0,0-3 0 15,-2-2-384-15,0-3-80 0,-1 0-16 0,-1 0-12080 0</inkml:trace>
  <inkml:trace contextRef="#ctx0" brushRef="#br0" timeOffset="86877.64">18013 13061 25791 0,'0'0'2304'0,"0"0"-1856"0,0 0-448 0,13 0 0 16,2 2 2496-16,0-2 416 0,1-2 80 0,2 2 16 15,3 0-2208-15,0-1-432 0,1 0-96 0,3-1-16 16,0 1-256-16,0-2 128 0,-1 1-128 0,2 0 0 15,0-3 0-15,1 4-304 0,0-3 48 0,-1 3 0 16,-1 1-752-16,0-2-144 0,-1 0-16 16,1 1-16-16,0-1-2768 0,-4 1-544 0</inkml:trace>
  <inkml:trace contextRef="#ctx0" brushRef="#br0" timeOffset="87297.14">19191 12554 33343 0,'0'0'1472'0,"0"0"320"0,0 0-1440 0,-3 11-352 0,1 3 0 0,2-1 0 15,1 4 320-15,3 2-16 0,0 2 0 0,1 4 0 16,-1 2-144-16,1 3-32 0,3-1 0 0,0 2 0 15,-2 2-128-15,1-2 0 0,-1 1 0 0,1-2 128 16,-1-1-128-16,-1 1 0 0,-1 0 0 0,0-5 0 16,0 0-144-16,0-2 144 0,-1 0-192 0,-1-2 192 15,1-3-304-15,-1 0 48 0,0-4 16 0,-1-2 0 16,-1-12-288-16,3 13-64 0,-2 0-16 0,0-2 0 16,-1-11-1952-16,0 0-400 0</inkml:trace>
  <inkml:trace contextRef="#ctx0" brushRef="#br0" timeOffset="87799.68">19150 12403 32191 0,'0'0'1424'0,"0"0"304"0,0 0-1392 0,4-8-336 0,-4 8 0 0,7-5 0 16,-7 5 384-16,10 0 0 0,-10 0 0 0,12 0 0 15,0 0-256-15,-2 2-128 0,-10-2 160 0,13 6-160 16,-2 0 288-16,-1 1-32 0,0-1-16 0,0 1 0 16,-3 2-240-16,1-3 176 0,0 2-176 0,1 1 160 15,0-2 240-15,2-1 48 0,-1 2 16 0,1 1 0 16,0-2 112-16,4 1 32 0,-2 1 0 0,1 0 0 15,2 1-160-15,2 3-48 0,0 2 0 0,2 2 0 16,1 0-112-16,-1 3-32 0,1 4 0 0,-1-1 0 16,-2-2-80-16,0 1-32 0,-1 1 0 0,-2 1 0 15,-2 2-144-15,0-2 192 0,0 2-192 0,-3-3 192 16,-1 2-192-16,-2 0 0 0,-2-5 0 0,-2 0 0 0,-3 3 0 0,-2-4 0 16,0-2 0-16,-2 0 0 0,-1-1 0 0,-1 1 0 15,1 1 144-15,0 0-144 0,-4-1 192 0,0-1-16 16,-2-2-16-16,2 3 0 0,0-1 32 0,-1 1 0 15,-2-4 0-15,-1 1 0 0,-2-1-192 0,1-3 160 16,0 0-160-16,-1-1 160 0,-2 2-160 0,1 1 0 16,-3-1 0-16,1 2 0 0,-2-3-224 0,1 0 32 15,1 0 0-15,-2-7 0 0,-2 3-160 0,1-2-32 16,0 0 0-16,2-2 0 16,-1-1-1472-16,1-1-320 0,0-2-48 0,4-2-14032 0</inkml:trace>
  <inkml:trace contextRef="#ctx0" brushRef="#br0" timeOffset="88871.89">20715 12282 20271 0,'0'0'896'0,"0"0"192"0,0 0-880 0,0 0-208 0,0 0 0 0,0 0 0 16,0 0 1776-16,0 0 304 0,0 0 64 0,0 0 16 16,0 0-1264-16,0 0-256 0,0 0-64 0,0 0 0 15,0 0 176-15,0 11 16 0,0-11 16 0,6 11 0 16,-1-1 96-16,3 1 16 0,4-2 0 0,0 1 0 15,0 3 16-15,1 2 16 0,0 0 0 0,0 2 0 16,0 3-224-16,0 2-32 0,0 1-16 0,-2 3 0 16,-1 3-400-16,-3 5-96 0,0 4-16 0,-2 5 0 15,-1 6-144-15,-1 1 0 0,-2-3 144 0,-1 0-144 16,0-2 128-16,-1 0-128 0,-1-6 128 0,4-1-128 16,0 1 0-16,2-3 0 0,-1 1 0 0,1 1 0 0,0-1 0 0,1 0 176 15,0-2-176-15,2-1 192 0,-1-1-32 0,1-6 0 16,-1-1 0-16,1-5 0 0,-2-5-160 0,0-2-176 15,2 2 48-15,-2-5 0 16,-5-11-592-16,6 11-112 0,0-3-32 0,-6-8 0 16,0 0-2144-16,0 0-448 0</inkml:trace>
  <inkml:trace contextRef="#ctx0" brushRef="#br0" timeOffset="89593.81">22111 12463 17503 0,'0'0'1552'16,"0"0"-1232"-16,0 0-320 0,0 0 0 0,0 0 3392 0,0 0 608 0,0 0 128 0,0 0 32 16,0 0-3376-16,-8 8-656 0,3 1-128 0,1 1 0 15,0 2 0-15,0 2 0 0,-1 2-128 0,0 1 128 16,1-3 0-16,-1 6-192 0,0-1 192 0,-3 7-160 15,-1 4 160-15,-1 3-160 0,0 0 160 0,-2-1-160 16,-2 1 160-16,-2 2 224 0,-1-1-48 0,-4 2-16 16,-3 1 656-16,-4 2 128 0,0 1 16 0,-4 3 16 15,-3 3-192-15,1-2-32 0,2 1-16 0,2-1 0 16,0-1-416-16,2-5-96 0,6-3-16 0,5-5 0 16,3-4-208-16,3-5 0 0,5-5 0 0,1-3 0 15,1-3 0-15,4-10-160 0,0 13 0 0,0-13 0 16,0 0-896-16,0 0-176 0,0 0-48 0,0 0 0 15,6-13-2432-15,0 3-512 0</inkml:trace>
  <inkml:trace contextRef="#ctx0" brushRef="#br0" timeOffset="89916.12">21498 12591 22623 0,'0'0'1008'0,"-4"-10"208"0,-1 1-976 0,3-2-240 15,2 0 0-15,2 3 0 0,1-2 384 0,-3 10 16 16,8-8 16-16,1 3 0 0,0 0 160 0,3 3 48 16,-1 2 0-16,2 6 0 0,0 0 240 0,0 6 48 0,0 1 16 0,2 3 0 15,-1 4 64-15,0 1 16 0,1 3 0 0,-1 2 0 16,2 1 16-16,1 2 0 0,0 1 0 16,0 2 0-16,0-2-320 0,0 2-64 0,1-1-16 0,0-1 0 15,-1-4-208-15,0 1-32 0,1 2-16 0,0-2 0 16,1-4-48-16,-1 4 0 0,0-4 0 0,-1 2 0 15,1 0-160-15,-1 1-32 0,2 5-128 0,-2-2 192 16,-3-3-192-16,2-1 0 0,-1-2 128 0,0 0-128 16,-2-4 0-16,0 1-128 0,-2-1 128 0,1-2-208 15,0 0-304 1,-2-4-64-16,-1 1-16 0,0-2 0 0,1-4-1488 0,-3 1-288 16,1-2-64-16,0-3-12800 0</inkml:trace>
  <inkml:trace contextRef="#ctx0" brushRef="#br0" timeOffset="90630.56">22549 13147 28559 0,'0'0'1264'0,"0"0"272"0,0 0-1232 0,-9 12-304 16,1-3 0-16,8-9 0 0,0 0 1792 0,-4 12 320 15,2 1 48-15,2 0 16 0,0-13-1760 0,1 14-416 0,0-2 0 0,2 1 0 16,-1 1 0-16,1-2 176 0,-2 0-176 0,1 0 160 16,-2-12-160-16,1 14 0 0,-1-1 0 0,3-3 0 15,-3-10 128-15,0 0-128 0,0 11 192 0,0-11-64 16,0 0 416-16,0 0 80 0,0 0 16 0,0 0 0 15,0 0 144-15,0 0 48 0,0 0 0 0,0 0 0 16,10-5-336-16,-1-2-64 0,-1-2-16 0,0-1 0 16,0-2-176-16,1 0-48 0,0-1 0 0,0-1 0 15,-1-5-192-15,2 4 0 0,1 3-144 0,-1 2 144 16,-2 2-240-16,0 3 48 0,-8 5 16 0,10-2 0 16,-10 2 16-16,11 3 0 0,-11-3 0 0,10 6 0 15,0 4 160-15,-3-4 0 0,-7-6 0 0,6 10 0 0,-6-10 128 16,8 11 48-16,-8-11 16 0,8 10 0 0,-8-10-192 15,9 8 0-15,-9-8 0 0,11 7 0 0,-11-7 256 0,13 4-48 16,1-4 0-16,-4 0 0 0,-10 0-32 0,15-2-16 16,0-2 0-16,-1 2 0 0,-4-1-160 0,0 1 0 15,1-2 0-15,-2-2 0 0,-1 3 0 0,2-4 0 16,1 3 0-16,-1-1 0 0,0-3 0 0,1 2 0 16,1 0 0-16,-1 1 0 0,1-1 0 0,0 0 0 15,-2 2 0-15,1 1 0 0,-1-4 0 0,1 4 0 16,-11 3 0-16,13 3 0 0,-2-3-144 0,1 1 144 15,-12-1 0-15,13 7 0 0,0-1 0 0,-2 4-128 16,0 3 128-16,0-4 0 0,-1-2 0 0,-1 0 0 16,-9-7 0-16,12 8 0 0,-2 0 0 0,-10-8 144 15,11 10-144-15,-2-1 128 0,-9-9-128 0,9 15 0 16,-2-2 0-16,-1-3 0 0,1 3 0 0,-2 1 128 0,-1 1-128 0,0 0 128 16,0 0-128-16,0 2 0 0,-1 2 0 0,0-1 0 15,-2-1 0-15,2 2 128 0,1-1-128 0,-2-1 128 16,0-3-128-16,0 1 0 0,1-1 0 0,0-2 0 15,-2-2 0-15,2-1 0 0,0-1 0 0,-3-8 0 32,0 0-416-32,0 0-112 0,0 0-32 0,0 0 0 15,0 0-2128-15,11-5-448 0,-3-3-64 0</inkml:trace>
  <inkml:trace contextRef="#ctx0" brushRef="#br0" timeOffset="91049.76">23565 12836 24815 0,'0'0'1088'0,"-9"-3"256"0,-2-1-1088 0,2 2-256 16,2-1 0-16,7 3 0 0,0 0 224 0,0 0-16 0,0 0 0 0,0 0 0 16,8-7 320-16,-8 7 64 0,12-3 16 0,0 0 0 15,2 3 608-15,-1-3 112 0,0 2 16 0,2 0 16 16,-1 1-288-16,2 0-64 0,-1 0-16 0,1 0 0 15,-1-2-224-15,4 2-64 0,-1-2 0 0,3-2 0 16,-2 1-176-16,5-1-32 0,1 0-16 0,-1 1 0 16,0 0-240-16,1-1-48 0,1 1-16 0,-2 3 0 15,-1-4-176-15,-3 3 0 0,0 0 0 0,-3 1 0 16,-1 0-416 0,-3 1-112-16,-3-1-32 0,-10 0 0 0,9 5-2192 0,-9-5-448 0,0 0-96 0</inkml:trace>
  <inkml:trace contextRef="#ctx0" brushRef="#br0" timeOffset="91463.61">23609 13052 35183 0,'0'0'1552'0,"0"0"336"0,0 0-1504 0,0 0-384 0,0 0 0 0,0 0 0 16,0 0 448-16,0 0 0 0,0 0 16 0,0 0 0 16,0 0-192-16,12 4-32 0,-12-4-16 0,11 3 0 15,1-3-48-15,-12 0-16 0,12 1 0 0,0-1 0 16,1-3-160-16,1 3 0 0,2 2 0 0,1-2 128 16,0-2-128-16,1 2 0 0,0 0 144 0,2 0-144 15,-1-1 0-15,2-2-128 0,1 3 0 0,-1-1 0 16,-4 0-544-16,1-1-96 0,1 2-32 15,-1-2-10000-15,1-1-2000 0</inkml:trace>
  <inkml:trace contextRef="#ctx0" brushRef="#br0" timeOffset="91928.09">24442 12409 26719 0,'0'0'2368'0,"-8"-2"-1888"0,8 2-480 0,0 0 0 15,-9 1 2464-15,9-1 400 0,0 0 80 0,0 0 0 16,-5 12-2512-16,1 1-432 0,1-3-256 0,3 3 48 16,3 3 208-16,0 2 0 0,1 2 0 0,1 2 0 15,0 3 144-15,3 3-144 0,2 2 0 0,3 2 144 16,3 2 16-16,0 1 0 0,-3 1 0 0,1 2 0 15,2 0 272-15,-3-2 48 0,-3-2 16 0,0-1 0 0,1-1 80 0,-3 0 0 16,-3-4 16-16,1 0 0 16,1 0-336-16,-2-3-64 0,-1 0 0 0,3 0-16 0,-2 0-176 0,0-2 0 15,-1-2 0-15,0-2 0 16,0 0-528-16,-2-4-96 0,1 0-16 0,0-4 0 16,-3-11-1536-16,4 8-304 0,-4-8-64 0,0 0-12560 15</inkml:trace>
  <inkml:trace contextRef="#ctx0" brushRef="#br0" timeOffset="92969.79">24791 12199 29823 0,'0'0'1328'0,"0"0"272"0,-1-7-1280 0,1 7-320 0,-4-8 0 0,2 0 0 16,0-1 336-16,2 9 16 0,0 0 0 0,0 0 0 15,-2-8 272-15,2 8 48 0,0 0 16 0,0 0 0 16,0 0 80-16,0 0 0 0,0 0 16 0,0 0 0 16,0 0-144-16,0 0-16 0,0 0-16 0,10 7 0 15,1-4-64-15,0 1-16 0,2-1 0 0,2-2 0 16,-1 3-144-16,2-1-48 0,3 1 0 0,2-2 0 15,0 2-16-15,4 0-16 0,1 0 0 0,1 1 0 16,2 3-112-16,-2 1-32 0,-2-2 0 0,-3 2 0 16,-1 4-160-16,-1 1 192 0,-2-3-192 0,-1 0 192 0,-4 1-192 15,-3 0 0-15,-3 2 0 0,-2-1 0 0,-1-2 0 0,-1 2 0 16,-5-3 0-16,0 1 0 0,-2-1 0 0,-1-1 0 16,-5 0 0-16,1-2 0 0,0 2 128 0,-1-3 0 15,-1 1 0-15,0-1 0 0,-1 2 0 0,0-1 0 16,-4-3 0-16,1 2 0 0,-1 1-128 0,-1-1 0 15,0 1 0-15,3-1 0 0,2-2 0 0,0 1 0 16,1-1-176-16,2 2 176 0,2 0 0 0,7-6 0 16,-9 7 0-16,9-7 0 0,0 0 0 0,0 11-128 15,0-11 128-15,3 8 0 0,-3-8-192 0,0 0 64 16,10 8 0-16,3-1 0 0,4-2 128 0,-1-1-160 16,-2 1 160-16,4-3-160 0,0-2 160 0,2 2 0 15,-2 0 0-15,0 0 0 0,-1 2 0 0,-2 1-128 16,-3 0 128-16,-3 0 0 0,-9-5-128 0,10 7 128 0,-2 2-128 0,-2-1 128 15,-6-8-240-15,4 11 48 0,-4-11 0 0,-1 15 0 16,0-2 32-16,-2 0 16 0,-2 0 0 0,-2-5 0 16,0 0 144-16,-3-1 0 0,1 0 0 0,1-1 0 15,-1 1 0-15,2-1 0 0,-1 0 160 0,8-6-160 16,0 0 288-16,-9 6-32 0,9-6-16 0,-10 7 0 16,10-7-240-16,-6 6 144 0,6-6-144 0,0 0 128 15,0 0-128-15,-4 9 0 0,4-9 0 0,-3 11 0 16,3-11 0-16,2 10 0 0,-2-10 0 0,4 12 0 15,-3-4 0-15,-1-8 0 0,0 0 0 0,6 9 0 16,-6-9 0-16,8 9 0 0,-8-9 0 0,11 8 0 16,-2-3 0-16,-9-5 0 0,0 0 0 0,12 5 0 15,-2-2 0-15,-10-3 0 0,10 2 0 0,-10-2 0 0,10 4 0 0,-10-4 0 16,0 0 0-16,10 4 0 0,-10-4 0 0,0 0 0 16,0 0 0-16,0 0 0 0,0 0 0 0,3 9 0 15,-3-9 0-15,-3 8 0 0,3-8 0 0,-9 8 0 16,0-1 0-16,-2-1 0 0,0 1-256 0,-2-2 0 15,-3 0 16-15,2 0 0 0,-1 2-16 0,2-1-16 16,1-1 0-16,5-1 0 0,7-4 272 0,0 0 128 16,-6 6-128-16,6-6 192 0,0 0 0 0,0 7-16 15,0-7 0-15,3 10 0 0,2 0-176 0,0-3 160 16,1 0-160-16,0 2 160 0,3-2-160 0,-1 2 0 16,-1-2 144-16,-1-1-144 0,1 2 0 0,-2 0 0 15,-5-8 0-15,8 13 0 0,0 2 0 0,-2-1 0 16,-1-4 0-16,2 2 0 0,-1-2 0 0,2 3 0 0,0 0 0 15,2 2 0-15,2-2 0 0,-1 1 0 0,-1 4 0 16,0 2 128-16,0-2-128 0,-1 3 0 0,0 1 0 0,0 1 128 16,0 0-128-16,-1-3 0 0,-2 1 0 0,0-1 0 15,-3-1 0-15,0 1-128 0,-2 0 128 0,-1 0 0 16,-1 3 0-16,-2-4-160 0,0-1 160 0,-1 2 0 16,-2-1 0-16,1 0 0 0,-4-2 0 0,-1 0 0 15,-1 2-256-15,-2-3 48 0,-2-2 16 0,-2 2 0 16,-3-1-1408-1,-3 0-256-15,-3-3-64 0</inkml:trace>
  <inkml:trace contextRef="#ctx0" brushRef="#br0" timeOffset="97041.29">7352 14541 19343 0,'0'0'1728'0,"0"0"-1392"16,0 0-336-16,0 0 0 0,0 0 2576 0,0 0 448 15,0 0 96-15,10 1 16 0,-10-1-2128 0,12 5-432 16,-2-3-64-16,-10-2-32 0,12 5-256 0,0-1-48 15,1-3-16-15,0 1 0 0,0-1-32 0,1 0-128 16,2-2 192-16,1 0-64 0,0-1 64 0,1 1 16 16,0-2 0-16,2 1 0 0,-2-2 80 0,2 2 16 15,-1 2 0-15,-2-2 0 0,-1 1 240 0,-2 1 48 0,-2 0 16 0,1 1 0 16,-1 1-48-16,-2 0-16 0,-10-2 0 0,0 0 0 16,0 0-240-16,0 0-48 0,8 6-16 15,-8-6 0-15,0 0-240 0,0 13 144 0,-1-1-144 0,-3 0 128 16,-7-2-128-16,2 2 0 0,3 1 0 0,-2-3 0 15,-4 1 0-15,2-2 0 0,0-3-144 0,1 1 144 16,0-2-160-16,1-1 32 0,8-4 0 0,-9 5 0 16,1-1 0-16,8-4 0 0,-9 5 0 0,9-5 0 15,0 0 128-15,-8 3 0 0,8-3 0 0,0 0 0 16,0 0 0-16,0 0 0 0,0 0 0 0,0 0 0 16,0 0 0-16,0 0 0 0,8 11-144 0,1-1 144 15,1-2-128-15,1 1 128 0,5 0-160 0,1 0 160 16,-1 2-192-16,0-1 192 0,1-1-208 0,3 2 80 15,1-1-176-15,0 0-16 0,-3 0-16 0,1-3 0 16,1 2 144-16,-3 2 48 0,-4-1 0 0,-1-1 0 0,-1 1 144 16,-1 0 0-16,-4-2 0 0,-6-8 0 0,7 10 128 0,-2-2-128 15,-5-8 128-15,0 0-128 0,5 12 0 0,-4-3 144 16,-1-9-144-16,0 9 0 0,0-9 128 0,-1 8-128 16,1-8 0-16,0 0 0 0,-5 9 0 0,5-9 0 15,0 0 0-15,-7 9 0 0,2-2 0 0,-1-1 0 16,-4-1 0-16,3 1 0 0,7-6 0 0,-12 6 0 15,-4-1-144-15,2 1 144 0,0 1-208 0,-3 0 32 16,-3-1 16-16,2 1 0 0,1-2 160 0,-1 0 0 16,-1 1 0-16,2 0 0 0,2-2 0 0,0-1-128 15,0-2 128-15,0-1 0 16,1-1-576-16,2-1-48 0,2 0 0 0,1-1 0 16,-2 1-1856-16,2-2-368 0,0 0-80 0</inkml:trace>
  <inkml:trace contextRef="#ctx0" brushRef="#br0" timeOffset="97739.93">7925 14137 11967 0,'0'0'1072'0,"0"0"-864"15,-8-8-208-15,2 0 0 0,6 8 4512 0,-9-8 864 16,1-2 160-16,1 3 32 0,0 1-4352 0,0 1-864 15,7 5-176-15,-10-4-48 0,1 0-128 0,-1 0 0 16,0 4 0-16,-2 4 0 0,-2-2 0 0,-2 5 0 16,-1 1 0-16,-3 2-176 0,-5 2 176 0,-1 1 0 15,0 3 0-15,-3 2-128 0,-1 0 352 0,0 7 80 16,0 5 16-16,0 0 0 0,0-3 320 0,0 2 80 16,0 1 16-16,1 0 0 0,1 0-160 0,0-1-48 15,2 2 0-15,1 1 0 0,1 2-272 0,3 0-48 0,3 1-16 0,2 5 0 16,2 1-192-16,3 2 128 0,5 2-128 0,0-1 0 15,-1 0 0-15,3-1 0 0,4-2 0 0,2-2 0 16,2-3 0-16,5 0 0 0,3-4 0 0,2 1 0 16,3-5 0-16,2 2-128 0,-2-1 128 0,2 0 0 15,2 2 0-15,1-4 0 0,0-1 0 0,2-2 0 16,-1-3-240-16,2-2 64 0,0-2 16 0,2-4 0 16,3-5-128-16,3-4-32 0,2-4 0 0,7-1 0 15,3-6 320-15,3-2-192 0,2-1 192 0,0-3-160 16,-3-2 160-16,-3-7 128 0,-1-7-128 0,-4 1 176 15,-3-1-176-15,0 0 128 0,-4 1-128 0,0-1 128 16,-2-2 16-16,-2 2 0 0,-2-3 0 0,-4-1 0 0,-5-1 16 16,-2-2 0-16,-2-4 0 0,-4-1 0 0,-4-2-16 15,-6 0 0-15,-3-2 0 0,-3 1 0 0,-2-3-16 0,-1 7-128 16,-2-1 192-16,-4 5-64 0,0 2 0 0,-4 3 0 16,-1 1 0-16,-1 1 0 0,-2 5 128 0,1 1 32 15,-2 3 0-15,0 2 0 0,-1 4-64 0,-1-1-16 16,-3 2 0-16,0 3 0 0,0 1-208 0,-5-2 0 15,-4 0 0-15,0 3 0 16,1 1-336-16,1 1-176 0,0-2-16 0,0 4-11376 16,2 4-2288-16</inkml:trace>
  <inkml:trace contextRef="#ctx0" brushRef="#br0" timeOffset="100205.14">9438 14579 6447 0,'0'0'576'0,"0"0"-576"16,0 0 0-16,0 0 0 0,0 0 4144 0,0 0 720 15,0 0 128-15,0 0 48 0,0 0-3920 0,0 0-784 16,10 5-144-16,-10-5-48 0,8 5 624 0,1 2 128 15,0-1 32-15,0 2 0 0,0 2-224 0,-1 2-32 16,-1 1-16-16,1 3 0 0,-1 2-304 0,1 3-64 0,-1 4-16 0,-2 1 0 16,0 0-16-16,-1 0-16 0,-1 1 0 0,-2 2 0 15,-1 1-64-15,0-4-16 0,-1-1 0 0,-1 1 0 16,0-3-160-16,0 0 192 0,1-3-192 0,-1 3 192 16,-1-8-192-16,0 2 0 0,1-1 0 0,0-2 0 31,0 1-1856-31,0-2-384 0,1-3-96 0,1-10-16 0</inkml:trace>
  <inkml:trace contextRef="#ctx0" brushRef="#br0" timeOffset="100501.9">9267 14969 27647 0,'0'0'2448'0,"-5"-7"-1952"15,-2 2-496-15,7 5 0 0,-4-5 2448 0,4 5 400 16,0 0 80-16,0 0 16 0,4-8-2368 0,3 0-576 16,2 0 0-16,4 0 0 0,1-1 208 0,4 1-16 15,3 1-16-15,1-3 0 0,3 4-48 0,3 1 0 16,0 1 0-16,1 2 0 0,0 1-128 0,-1-1 0 16,-2 0 0-16,-1 2 0 0,-1 2 0 0,-2-1 0 15,-1-1-192-15,-1-1 192 16,1-1-768-16,-2 1-16 0,-1-2-16 0,-1 2 0 15,-2-4-560-15,1 1-112 0,0 0-32 0,2-3 0 16,2 0-576-16,0-2-112 0,1-2-32 0,0 1 0 16,0-2 464-16,1-1 96 0,0 0 0 0,0 1-4048 0,-2 3-816 15</inkml:trace>
  <inkml:trace contextRef="#ctx0" brushRef="#br0" timeOffset="101004.58">10075 14731 23263 0,'0'0'1024'0,"0"0"224"0,0 0-992 0,0 0-256 0,9-1 0 0,-9 1 0 16,0 0 1616-16,11-3 288 0,-11 3 48 0,10 3 16 16,-10-3-1328-16,11 7-256 0,-4 2-48 0,0 4-16 15,-2 2-64-15,0 4-32 0,1-1 0 0,-3 3 0 16,0 1 64-16,1 0 16 0,-1-1 0 0,-1 2 0 16,1-1-80-16,-1-1-16 0,0-1 0 0,0-2 0 15,1-1 224-15,2-3 32 0,-1-1 16 0,0-1 0 0,0-3 176 0,0 0 48 16,-4-9 0-16,0 0 0 0,10 4-80 0,1-2-16 15,-1-5 0-15,2-2 0 0,1-3-240 0,0-2-48 16,1-2-16-16,3-4 0 0,1 1-304 0,1-4 160 16,-1 1-160-16,1 0 128 0,0 1-272 0,-2 3-64 15,-3 1-16-15,0 2 0 0,1-1-64 0,-1 5-16 16,-2 3 0-16,-2 2 0 0,-10 2 48 0,11 6 16 16,-2 1 0-16,-1 5 0 0,-1-1 240 0,1 2 0 15,-1 1-160-15,-1-1 160 0,1-1 128 0,1-1 112 16,-1-1 16-16,3-3 0 0,-3 0 0 0,2-2 0 15,2 2 0-15,1-6 0 0,-1 0 64 0,1-1 0 16,0-1 16-16,0 0 0 0,-1-5-144 0,0 2-16 16,-1 1-16-16,2-1 0 0,-2 0-160 0,-1 1 0 0,-9 3 144 15,12-2-144-15,-12 2 0 0,12-2 0 0,-12 2 0 0,12-1 128 16,-12 1-128-16,10 0 176 0,-10 0-176 0,0 0 192 16,0 0 32-16,11 0 16 0,-11 0 0 0,0 0 0 15,10-4 160-15,-1 0 48 0,-9 4 0 0,11-6 0 16,-2-5-128-16,-2 2-32 0,1-1 0 0,0-3 0 15,-1 1-288-15,0 0 0 0,1-5 0 0,0-1 0 32,-1-2-384-32,-1 1-128 0,-1 1-16 0,1-5-16 15,-4 0-2736-15,2-1-560 0</inkml:trace>
  <inkml:trace contextRef="#ctx0" brushRef="#br0" timeOffset="101522.29">11239 14738 33855 0,'0'0'1504'0,"0"0"304"0,0 0-1440 0,0 0-368 16,0 0 0-16,6-8 0 0,-6 8 368 0,0 0 0 15,0 0 0-15,6-8 0 0,-6 8-368 0,0 0 0 16,0 0 0-16,0 0-192 0,0 0 192 0,0 0 0 15,0 0-144-15,0 0 144 0,0 0 0 0,0 0-144 16,0 0 144-16,0 0 0 0,-9 4 0 0,0 3 128 16,-2-1 0-16,0 5 16 0,-1 0 272 0,0 1 48 15,0-2 16-15,-1 3 0 0,-2 1-64 0,-1 1-16 0,0-2 0 0,3 3 0 16,2-1-128-16,-1 5-16 0,2-3-16 0,2 3 0 16,4 0-240-16,-1 0 0 0,-2-3 0 0,6 0 0 15,5-2 0-15,0-1 0 0,0-1 0 0,1-3 0 16,3-2 0-16,3-2-128 0,2-3 128 0,2-2-208 15,0-2 208-15,1 0 0 0,1-3-160 0,0 0 160 16,0-1 0-16,0-2 0 0,-2-2 0 0,1 1 0 16,0-1 0-16,-2-1 0 0,-1-2 128 0,0 0-128 15,-1 2 0-15,0-2 192 0,-2 0-192 0,-2 0 192 16,-2 2 64-16,0-3 0 0,-3 0 16 0,1 3 0 16,-1-3 48-16,-2 1 16 0,-1 0 0 0,0 0 0 15,-2 1-80-15,-2-2 0 0,-3 1-16 0,1 0 0 16,-3 2-240-16,-1 1 0 0,0-3 128 0,1 0-128 15,0 3 0-15,0 0 0 0,-2 1 0 0,2-1-160 0,-1 2-96 0,1 2 0 16,-1 0-16-16,1 1 0 16,9 4-496-16,-10 0-112 0,-1 0-16 0,11 0 0 15,0 0-2576-15,0 0-528 0,0 0-96 0,0 0-32 0</inkml:trace>
  <inkml:trace contextRef="#ctx0" brushRef="#br0" timeOffset="102349.14">12375 14671 8287 0,'0'0'368'0,"0"0"80"0,0 0-448 0,0 0 0 15,0 0 0-15,0 0 0 0,2 12 5536 0,-2-2 1024 16,0-10 208-16,0 11 32 0,0-11-5056 0,3 13-1008 15,0-3-208-15,1 2-32 0,0 1-112 0,1 1 0 16,0 2-16-16,1-2 0 0,2 0-368 0,0-1 128 16,-1 1-128-16,0 2 0 0,1-3 0 0,1 1 144 15,-1 2-144-15,-3-3 0 0,-1 0 320 0,0 0-32 16,0 0-16-16,-1-2 0 0,-2 1 112 0,2-1 0 16,-3-11 16-16,2 9 0 0,-2-9-144 0,0 0-48 15,0 0 0-15,7 8 0 0,-7-8 80 0,0 0 16 0,0 0 0 0,0 0 0 16,10 1-96-16,-10-1-16 0,9-4 0 0,1-1 0 15,0 0-16-15,2 1-16 0,-5-3 0 0,4 1 0 16,1-1-160-16,-1 1 0 0,1 0 0 0,-1 2 0 16,-11 4 0-16,11-1 0 0,0 1 0 0,-11 0 0 15,9 8 0-15,-1 1 0 0,-1 1 0 0,1 0 0 16,-1-3 0-16,-1 1 0 0,1 0 0 0,1 1 0 16,0-2 0-16,3-2 128 0,0-1-128 0,-1-2 0 15,1 1 192-15,0-3-64 0,1 0 0 0,0-1 0 16,1-2 208-16,0-1 48 0,-3-2 0 0,1 0 0 0,-1 0-16 15,1-2 0-15,-4-1 0 0,2 0 0 0,-1-2 16 0,-1 1 0 16,-2 0 0-16,0-1 0 0,0 2 0 0,1-3 0 16,-2-1 0-16,-1 2 0 0,0-6-160 0,1 0-32 15,1-2 0-15,-1 0 0 0,-1-1-192 0,1 2 0 16,-2-2 0-16,2 1 0 16,0 2-560-16,-1 1 0 0,-1 3 0 0,1 2 0 15,0-1-432-15,-1 0-96 0,-1 0 0 0,2 2-16 16,1 0-304-16,0-1-48 0,1 2-16 0,0 2 0 15,-5 7-208-15,7-10-48 0,-1 1-16 0,-6 9-8176 16,6-8-1648-16</inkml:trace>
  <inkml:trace contextRef="#ctx0" brushRef="#br0" timeOffset="103185.46">12452 14654 26367 0,'0'0'1168'0,"-7"-7"240"0,-1-1-1120 0,2 0-288 15,-2-1 0-15,2 2 0 0,-1 2 320 0,7 5 0 16,-8-5 0-16,8 5 0 0,-10-5-320 0,2 1 0 16,8 4 0-16,0 0 0 0,-8-4 0 0,8 4 0 15,0 0 0-15,0 0 0 0,0 0 736 0,0 0 192 16,0 0 32-16,0 0 16 0,0 0 400 0,0 0 80 16,0 0 16-16,11-4 0 0,-11 4-240 0,11 1-32 0,-11-1-16 0,12 4 0 15,-12-4-272-15,12 8-48 0,-3 0-16 0,-3 1 0 16,0 1-272-16,-1 2-48 0,-1 0-16 0,0 1 0 15,-2 0-256-15,0 2-48 0,-2-1-16 0,1 0 0 16,-1 2-192-16,3-1 176 0,-1-1-176 0,2 1 160 16,0-2-32-16,1 0-128 0,2-1 192 0,1-1-64 15,-1-2 112-15,2 2 16 0,2 1 0 0,1 1 0 16,1 1 64-16,0-1 0 0,1 0 16 0,-1 1 0 16,-1 2-64-16,0 1-16 0,-1-3 0 0,1 1 0 15,0-1-64-15,-2-1 0 0,-3 0-16 0,1-1 0 16,-2-3-48-16,2-1 0 0,0 1 0 0,0-3 0 15,-2 1-128-15,-6-7 160 0,9 7-160 0,0-4 160 16,2 0-160-16,0 0 160 0,0-3-160 0,-1-3 160 0,-10 3 32 16,12-3 16-16,0 2 0 0,-2-4 0 0,-1 0 96 0,0-2 16 15,1 1 0-15,0-2 0 0,-1-1-64 0,0 0 0 16,2-3 0-16,-2 0 0 0,-1 0-112 0,-1-1-16 16,1-2-128-16,0-1 192 0,-1 0-192 0,-1-1 144 15,1 1-144-15,-1-1 128 0,2 0-128 0,0-2 0 16,-2 0 0-16,2-2 128 0,-1 0-128 0,-1 2 0 15,1 0 0-15,-1 2 0 0,-1-1 0 0,2 1 0 16,-2 1 0-16,0 0 0 0,-2 0 0 0,1 3 0 16,-1 2-128-16,-3 11 128 0,1-10-256 0,-1 10 32 15,1-12 0-15,-1 12 0 16,4-15-320-16,-1 4-64 0,-3 11-16 0,0 0 0 16,4-8-1728-16,-4 8-336 0,0 0-80 0,0 0-16 15,13-2-912-15,-2 0-176 0,1 0-32 0</inkml:trace>
  <inkml:trace contextRef="#ctx0" brushRef="#br0" timeOffset="103952.23">13493 14737 27647 0,'0'0'1216'0,"0"0"256"0,0 0-1168 0,0 0-304 15,0 0 0-15,-1-7 0 16,1 7-304-16,0 0-112 0,0 0-32 0,0 0 0 0,1-10 208 0,-1 10 48 0,0 0 0 0,0 0 0 15,0 0 192-15,0 0 0 0,0 0 144 0,0 0-144 16,0 0 0-16,0 0 0 0,-10-3 0 0,0 2 0 16,0-1 384-16,1 2 192 0,-1 2 48 0,0 0 0 15,-4 1 416-15,1 2 96 0,0 0 16 0,0 2 0 16,-1-1-272-16,1 1-48 0,0-1-16 0,1 3 0 16,-1-2-112-16,1 0-32 0,2-1 0 0,1 1 0 15,0 0-272-15,2 3-48 0,1-4-16 0,6-6 0 16,-8 7-208-16,4 2-128 0,0 0 128 0,1 3-128 15,2-3 0-15,0 2 128 0,1 1-128 0,1 1 0 16,0 2 176-16,1-1-48 0,-2 1 0 0,1 2 0 16,2 0-128-16,1-1 160 0,-2 1-160 0,2-3 160 15,3 1-160-15,0-2 0 0,3 0 0 0,-1-3 0 0,1-2 0 0,2 1 0 16,1-2 0-16,0-3 0 0,1-2 0 16,2-2 0-16,0-1 0 0,-1 1 0 0,1-3 128 0,0 1-128 15,-1-1 0-15,1-1 128 0,-3-2 0 0,-1-1-128 16,-1-1 192-16,1 0-64 0,0 1 160 0,-2 0 32 15,1-5 0-15,-4 3 0 0,0 0 16 0,-1-3 16 16,1 1 0-16,-2-2 0 0,-2 0-80 0,1-3-16 16,0-2 0-16,-2-1 0 0,-2 1-64 0,-1 0 0 15,0-2-16-15,-1 3 0 0,-2 0-176 0,1 2 0 16,-3-1 0-16,0 2 128 0,-1 2-304 0,-1 2-64 16,1-1-16-16,-1 3 0 15,-1 5-400-15,1-4-96 0,0 2-16 0,2 1 0 16,6 4-2048-16,0 0-432 0,0 0-80 0</inkml:trace>
  <inkml:trace contextRef="#ctx0" brushRef="#br0" timeOffset="104346.15">13934 14451 19343 0,'0'0'1728'0,"0"0"-1392"15,0 0-336-15,0 0 0 0,0 0 2560 0,0 0 432 16,0 0 80-16,0 0 32 0,0 0-2016 0,0 0-384 15,0 0-96-15,0 0-16 0,0 0 176 0,5 12 16 16,-1-2 16-16,-1 3 0 0,-1 2 0 0,1 0 0 16,0 3 0-16,-1-1 0 0,0 4-272 0,-2 1-48 15,0 4-16-15,0-2 0 0,0 2-320 0,0 4-144 16,-2 0 128-16,2 3-128 0,0 0 0 0,0 0 0 16,-1-2 0-16,0-1 0 0,1-1 0 0,-2-2 128 15,1-2-128-15,0-3 0 0,-1-1-208 0,2-3-128 16,0-1-32-16,0-4 0 15,0-1-1424-15,2-1-304 0,-2-11-48 0,0 0-8144 0,0 0-1616 0</inkml:trace>
  <inkml:trace contextRef="#ctx0" brushRef="#br0" timeOffset="104592.43">13756 14677 28559 0,'0'0'2544'0,"0"0"-2032"0,-7-6-512 0,7 6 0 16,0 0 2560-16,0 0 432 0,-8-5 80 0,8 5 0 16,0 0-2416-16,0 0-480 0,0 0-176 0,0 0 0 15,0 0 240-15,0 0-64 0,12-5-16 0,1 2 0 16,0 2-160-16,1-2 0 0,2 1 0 0,1-2 0 16,-1 1 0-16,1 1 128 0,-1-2-128 0,3 1 0 0,-1 1 0 0,0-1 0 15,0 0 128-15,1 2-128 0,-1-2-192 0,0 2-64 16,2 1 0-16,-1 0-16 15,2 0-2480-15,0 0-512 0</inkml:trace>
  <inkml:trace contextRef="#ctx0" brushRef="#br0" timeOffset="105020.27">14323 14766 21183 0,'0'0'1888'0,"0"0"-1504"0,0 0-384 0,0 0 0 0,0 0 2720 0,0 0 480 15,0 0 80-15,0 0 32 0,0 0-2592 0,10 8-512 0,0-1-208 0,1-1 176 16,1 0-176-16,1-4 0 0,1 1-160 0,0-3 160 16,-1-2-128-16,2 1 128 0,0 0 0 0,1-3-144 15,-2 0 144-15,1-2 0 0,0-1 0 0,1 0 128 16,-4 1 192-16,1-1 32 0,0 1 16 0,-1-1 0 16,-3 0 192-16,0 0 32 0,-1 1 16 0,-1-2 0 15,-1-1-336-15,-6 9-64 0,5-10-16 0,-1 1 0 16,-2-1-192-16,-2 10 128 0,-2-11-128 0,-2 5 0 15,-1-4 0-15,-3 0 0 0,-1 3-208 0,-2 0 64 16,1 1-144-16,-2 3-32 0,-1-1 0 0,-1 3 0 16,-1 1 16-16,0 2 0 0,0 2 0 0,0 1 0 15,-2 3 304-15,2 3-128 0,2 0 128 0,0 2 0 16,0 1 128-16,2 2 128 0,-1 3 16 0,1 2 16 16,2 3 80-16,0 1 16 0,-1 3 0 0,2-4 0 0,3 4-256 0,0-1-128 15,-1-1 160-15,5-2-160 0,2-4 0 0,3 0 128 16,3-2-128-16,2 0 0 0,1-3 0 0,5-2 0 15,0-1 128-15,5-3-128 0,1 0 0 0,3-3 0 16,3 0-192-16,0-4 192 0,3 2-352 0,1-4 32 16,4-2 16-16,1 0 0 15,-1 0-1760-15,3-2-368 0,1-2-64 0,-1-1 0 0</inkml:trace>
  <inkml:trace contextRef="#ctx0" brushRef="#br0" timeOffset="106280.16">15303 14558 28559 0,'0'0'2544'0,"0"0"-2032"0,0 0-512 0,0 0 0 15,-9 4 2528-15,9-4 416 0,0 0 64 0,-9 4 32 16,0-3-2480-16,9-1-560 0,0 0 0 0,-9 5 0 15,-1 0 0-15,10-5 0 0,-10 7 0 0,-3-3-144 16,-3 2 144-16,2 1-128 0,0-1 128 0,-3 2-128 16,-2 0 128-16,1 1 0 0,0 0-144 0,2 0 144 15,2-2 0-15,-2-3 0 0,1 2 0 0,0 1 0 16,2-1 432-16,3 1 0 0,-1-1 0 0,2-2 0 16,3 2-96-16,6-6-16 0,0 0 0 0,-7 6 0 0,7-6-320 0,0 0 128 15,0 0-128-15,0 0 0 0,0 0 0 0,0 0 0 16,4 11-160-16,-4-11 160 0,9 6-416 0,-9-6 32 15,12 5 0-15,0 1 0 0,-2-4 192 0,1 3 32 16,-11-5 16-16,13 7 0 0,-2 1 144 0,0 2 144 16,-1 1-16-16,1 0-128 0,0 2 176 0,1-1-176 15,0-2 160-15,1 2-160 0,1 3 0 0,1-4 128 16,-1 2-128-16,2 0 0 0,-1-1 0 0,1 0 0 16,-2 0 0-16,-1 1 0 0,-4-2 0 0,2 1 0 15,-1 1 0-15,-3-2 0 0,-5-1 128 0,1 2 0 16,-2-2-128-16,-1 1 192 0,-1-2-64 0,1 1 0 15,0-10-128-15,-3 11 192 0,-1-2-192 0,-2 1 0 16,-5-2 0-16,1 1 0 16,1 0-496-16,-3-1 16 0,-2 1 0 0,-3-2 0 15,0 0-544-15,-1 1-96 0,-3-1-32 0,0 1 0 16,-1-4-1648-16,0-1-336 0,-12 0-64 0,2-3 0 0</inkml:trace>
  <inkml:trace contextRef="#ctx0" brushRef="#br0" timeOffset="107557.01">10898 16052 15663 0,'0'0'1392'16,"0"0"-1120"-16,0 0-272 0,0 0 0 15,0 0 2496-15,0 0 432 0,0 0 80 0,0 0 32 0,-9-4-2016 0,9 4-416 16,0 0-80-16,0 0-16 0,-9 7 0 0,9-7-16 16,0 0 0-16,-2 9 0 0,2-9 336 0,-1 11 64 15,2-1 0-15,-1-10 16 0,7 9 48 0,-1-2 0 16,-6-7 0-16,8 11 0 0,-1-1-336 0,-1 1-64 16,2-2-16-16,-2 1 0 0,0 1-144 0,-1 2-16 15,0 2-16-15,2-2 0 0,-1 4-48 0,1 2 0 16,-2 3 0-16,1-1 0 0,4 1-96 0,-3 0-32 15,0 2 0-15,-1-4 0 0,2 0-32 0,0-1-16 16,1 1 0-16,2-6 0 0,-1 2 32 0,0-4 0 16,0-2 0-16,0-2 0 0,0-1-176 0,2-4 160 15,0 1-160-15,0-2 160 0,-2-4 96 0,0 1 0 16,1-3 16-16,-1 2 0 0,1-5-16 0,-3 2 0 0,-2-2 0 16,1 1 0-16,-1-3 16 0,1 1 0 0,-1 0 0 0,-1-2 0 15,-1 3-80-15,0-5-32 0,0 2 0 0,1-2 0 16,2-4-160-16,-1 2 192 0,1 0-192 0,-1-1 192 15,2 0-192-15,0 0 0 0,0-3 0 0,1 0 0 16,0 0 0-16,2 1 0 0,-4 0 0 0,4 1 0 16,1 1 0-16,-1-1 0 0,0 0-160 0,-1 2 160 15,1 1-272-15,-1 2 32 0,0-2 16 0,1 2 0 32,-2 2-448-32,1 2-96 0,0 2 0 0,-10 5-16 0,9-3-2928 0,-9 3-592 0</inkml:trace>
  <inkml:trace contextRef="#ctx0" brushRef="#br0" timeOffset="109563.97">12032 15418 2751 0,'0'0'256'0,"0"0"-256"0,0 0 0 0,0 0 0 16,0 0 4352-16,0 0 832 0,0 0 176 0,0 0 16 15,0 0-4048-15,0 0-816 0,0 0-176 0,0 0-16 16,0 0-320-16,0 0 160 0,0 0-160 0,-3 12 128 16,1-1 176-16,-2 0 16 0,0 1 16 0,0 2 0 15,1 2-128-15,-2 2-16 0,-1 0-16 0,-3 2 0 16,-2-2-176-16,-1 3 0 0,-1 1 0 0,0 4 0 15,0-1 160-15,0 1-160 0,-1 2 192 0,1 0-192 16,0 0 192-16,2 2-64 0,4 1 0 0,1-2-128 16,2-3 384-16,3-2-16 0,4-3-16 0,1-1 0 15,0-1 16-15,2 0 0 0,3-4 0 0,3 1 0 0,2 1-368 0,1-4-208 16,-1 0 16-16,4-1 16 16,2-2-1520-16,2-1-304 0,0 0-64 15,0-2-8352-15</inkml:trace>
  <inkml:trace contextRef="#ctx0" brushRef="#br0" timeOffset="110012.23">12368 15709 22511 0,'0'0'992'0,"0"0"224"0,-7 1-976 0,7-1-240 0,-11 4 0 0,11-4 0 16,-9 3 352-16,9-3 32 0,-9 6 0 0,9-6 0 15,-8 7-384-15,2 1 0 0,6-8-192 0,-7 13 64 16,0 0-192-16,1-1-48 0,1 1 0 0,0 1 0 16,-1-1 144-16,2 1 32 0,2 1 0 0,-1-1 0 15,1 0 192-15,0-1 208 0,5-1-32 0,-2 0-16 16,-1 1 176-16,3-3 48 0,-3-10 0 0,6 13 0 15,0-2-240-15,-1-2-144 0,-5-9 192 0,9 8-192 16,0-2 160-16,0-2-160 0,-9-4 128 0,13 3-128 16,-1-5 128-16,-2 0-128 0,-1-3 128 0,-1-1-128 15,0 0 0-15,0-1 0 0,-2 1 0 0,1-3 0 0,-2 0 256 16,0-3-48-16,1-1 0 0,-2 2 0 0,-2 1 368 0,-1-2 80 16,1-3 16-16,-1-1 0 0,0 0-32 0,-1 3-16 15,0 0 0-15,-1 3 0 0,0-5-368 0,-1 5-80 16,2 10-16-16,-3-10 0 0,0-1-320 0,-1 2-64 15,4 9-16-15,-7-8 0 16,2 0-192-16,5 8-32 0,-5-5-16 0,5 5 0 16,-8-8 48-16,2 3 16 0,6 5 0 0,-9-5 0 15,-1 0-1360-15,10 5-272 0,0 0-48 0</inkml:trace>
  <inkml:trace contextRef="#ctx0" brushRef="#br0" timeOffset="110469.55">12440 15366 15663 0,'0'0'1392'0,"0"0"-1120"0,0 0-272 0,0 0 0 16,0 0 3136-16,0 0 576 0,0 0 128 0,0 0 0 0,0 0-2816 0,0 0-576 16,11 7-128-16,-1-2 0 15,-10-5-48-15,13 8 0 0,-1 0 0 0,-1 1 0 0,1 0-272 16,0 0 0-16,-2 3 0 0,2-3 0 0,0 3 0 0,2 1 0 15,3 0 0-15,0 0 0 0,-4 0 0 0,0 0 0 16,0 1 0-16,0 2 0 0,2-3 0 0,-2 1 0 16,-3 2 0-16,-1-2 0 0,-2 2 0 0,-1 1 256 15,1 1-48-15,-2 3-16 0,-3-4 160 0,0 4 32 16,-2-1 0-16,1 1 0 0,2 0-240 0,-3-1-144 16,-3-3 192-16,2 0-192 0,1 0 128 0,-2-2-128 15,1 1 0-15,0-3 0 0,1 0 0 0,-1-1 0 16,-2-3-192-16,3-9 48 15,-4 10-912-15,4-10-176 0,-6 7-48 0,6-7-12352 0</inkml:trace>
  <inkml:trace contextRef="#ctx0" brushRef="#br0" timeOffset="111536.84">11088 17255 27647 0,'0'0'1216'0,"0"0"256"0,0 0-1168 0,0 0-304 0,12 0 0 0,-2 0 0 16,1 0 1664-16,-1 2 288 0,-1 3 48 0,0 1 16 15,-9-6-1776-15,11 7-240 0,-3 3-288 0,-1-1 64 16,1 4 224-16,-2 2 0 0,-3-5 0 0,0 6-144 16,2 2 144-16,0 2-128 0,-1 2 128 0,2-1-128 15,-1 1 368-15,1-1 80 0,0 0 0 0,-1-1 16 16,-1 3 176-16,1-1 16 0,0 0 16 0,0-1 0 15,-1-2-160-15,1 1-48 0,1-1 0 0,-2-2 0 16,-1-4-64-16,1 0-16 0,2 2 0 0,-1-2 0 16,-5-13-256-16,5 10 0 0,-1-1 0 0,-4-9 0 15,0 0 160-15,0 0-32 0,0 0 0 0,0 0 0 16,10 7-128-16,-10-7 0 0,0 0 0 0,9-5 0 16,-9 5 240-16,8-12 16 0,-2 0 0 0,-1-1 0 15,0-1 192-15,-1-3 64 0,0-1 0 0,0-1 0 0,0-3-112 0,0-1-16 16,-1-3 0-16,0-2 0 0,0 1-192 0,-1-2-64 15,1 2 0-15,-1 1 0 0,2 1-128 0,0 2 0 16,0-1-192-16,0 3 192 0,-1 2-352 0,1 0 48 16,-2 4 16-16,3 2 0 15,1 0-512-15,-1 2-96 0,-1 0-32 0,0 3 0 16,-4 8-1936-16,8-12-384 0,-3 2-80 0</inkml:trace>
  <inkml:trace contextRef="#ctx0" brushRef="#br0" timeOffset="112004.68">12151 16716 28959 0,'0'0'1280'0,"0"0"272"0,0 0-1232 16,0 0-320-16,0 0 0 0,-9 5 0 0,9-5 384 0,-8 4 32 15,8-4 0-15,-7 7 0 0,-1 0-416 0,3 1-272 16,1 1 32-16,-1 1 16 0,-3 2 32 0,0-1 0 16,1 2 0-16,-1 1 0 0,0 2 192 0,-1 3-192 15,-3-3 192-15,2 5-192 0,-1-3 192 0,1 3 0 16,-1-2 0-16,1 5 0 0,1-1 0 0,1 1 0 16,1-1 0-16,2-3 0 0,0 1 0 0,2-2 0 15,2-3-128-15,1-2 128 0,0-1-320 0,4 0 16 16,3 0 16-16,0-4 0 0,1-1 288 0,3 0 0 15,0 0-128-15,1 0 128 0,-3-2 0 0,3 2 0 16,0-1 0-16,1 0 0 16,0 0-512-16,0-2-64 0,0 0 0 0,1-3-10976 0</inkml:trace>
  <inkml:trace contextRef="#ctx0" brushRef="#br0" timeOffset="112289.78">12375 16978 30527 0,'0'0'1344'0,"0"0"288"15,0 0-1312-15,0 0-320 0,0 0 0 0,0 0 0 0,1 9 416 16,-1-9 16-16,0 0 0 0,1 11 0 0,1 1-432 0,-2-3-304 16,-2 2 48-16,2-1 16 15,2-1-672-15,0 2-144 0,1-2-32 0,-3-9 0 16,3 9-736-16,-3-9-160 0,4 12-16 0,-4-12-4880 16,0 0-976-16</inkml:trace>
  <inkml:trace contextRef="#ctx0" brushRef="#br0" timeOffset="112528.53">12488 16701 34095 0,'0'0'3024'0,"0"0"-2416"0,0 0-480 0,0 0-128 16,0 0 1280-16,0 0 224 0,0 0 48 0,0 0 16 31,0 0-3696-31,0 0-752 0,0 0-128 0,0 0-11600 0</inkml:trace>
  <inkml:trace contextRef="#ctx0" brushRef="#br0" timeOffset="113227.02">12632 16656 12895 0,'0'0'576'0,"0"0"112"0,0 0-560 0,0 0-128 16,0 0 0-16,0 0 0 0,0 0 2768 0,0 0 528 16,0 0 96-16,0 0 32 0,0 0-2768 0,0 0-656 15,0 0 0-15,0 0 0 0,0 0 272 0,0 0 0 16,5 9 0-16,-5-9 0 0,8 8 496 0,-2-1 80 15,1 2 32-15,1 1 0 0,1-4-48 0,1 5-16 16,-1-1 0-16,3 2 0 0,2 1-432 0,1 1-64 16,-2 2-32-16,0-1 0 0,0 4-288 0,0-2 0 15,0 2 128-15,-1 2-128 0,-2 1 0 0,0 2 0 16,0-4 128-16,-4 3-128 0,-1-2 0 0,-1 1 0 16,-1-3 0-16,-2 2-144 0,-2-1-96 0,-2-1-16 0,-1 1 0 0,-2-1 0 31,-2-2-128-31,-1 0-16 0,-2-4-16 0,1-1 0 15,0 1-1616-15,0-5-320 0,-3 0-64 0,0-4-16 0</inkml:trace>
  <inkml:trace contextRef="#ctx0" brushRef="#br0" timeOffset="113932.32">13415 15918 23951 0,'0'0'1056'0,"0"0"224"0,0 0-1024 0,0 0-256 15,0 0 0-15,0 0 0 0,0 0 2256 0,12-6 400 16,1 0 80-16,3 1 16 0,3 2-2272 0,3 2-480 16,3-2 0-16,4 2 0 0,3 1 0 0,8 0 0 15,0 3 0-15,2-1 0 0,-1-2 0 0,0 1-192 16,-3 3 48-16,-3-1 16 16,-4 1-640-16,-4-2-112 0,-2-2-16 0,-4 0-16 15,-3-1-2160-15,-2 0-448 0</inkml:trace>
  <inkml:trace contextRef="#ctx0" brushRef="#br0" timeOffset="114277.84">13647 16121 35535 0,'0'0'1568'0,"0"0"336"0,-8 7-1520 0,8-7-384 15,-6 10 0-15,2-2 0 0,4-8 0 0,-4 10 0 16,4-10 0-16,-1 11 0 15,1-11-320-15,8 8-128 0,-8-8-16 0,13 3-16 0,-2-1 224 0,4-4 64 16,-1 0 0-16,3-2 0 0,3-1 192 0,-1 1 0 16,2-3 0-16,0 2 0 0,1 0 0 0,-1 2-144 15,-2 2 144-15,0-2-128 16,-1 1-1408-16,-1 0-256 0,-3 2-64 0</inkml:trace>
  <inkml:trace contextRef="#ctx0" brushRef="#br0" timeOffset="116224.1">14441 16064 35071 0,'0'0'1552'0,"0"0"320"0,3-9-1488 0,1-1-384 16,1 1 0-16,0 0 0 0,0 1 352 0,2-2 0 15,1 0 0-15,0 2 0 0,-2 1-352 0,-6 7-160 16,9-6 16-16,-9 6 0 0,9-4 16 0,-9 4 0 15,0 0 0-15,0 0 0 0,13-2 128 0,-13 2-192 16,12 4 192-16,-3 3-192 0,-9-7 192 0,9 6 192 16,-2 4-32-16,-1 0-16 0,-6-10 176 0,4 12 48 15,-1 2 0-15,-2 0 0 0,-2 1 80 0,0-2 32 16,-1 0 0-16,0 0 0 0,-3 0-48 0,1 0-16 16,0 0 0-16,1-4 0 0,-1-1-112 0,4-8-32 15,-2 10 0-15,2-10 0 0,0 0-112 0,0 0-32 16,0 0 0-16,0 0 0 0,6 6-128 0,-6-6 128 15,0 0-128-15,14-6 128 0,-1-3-128 0,1-1 0 16,-3-3 0-16,2-2 0 0,2-2 0 0,0 0 0 0,1 1-128 16,-2-3 128-16,-3 1 0 0,0 0 0 0,1 0 0 0,1 3 0 15,-1 2 0-15,-2 3 0 0,-2 2 0 0,0 1 0 16,-8 7 0-16,10-5 0 0,-10 5 160 0,12 1-160 16,-3 3 0-16,0 4 0 0,-3 3 0 0,-1 0 0 15,1 2 0-15,-2 2 0 0,-1 0 192 0,1-2-192 16,0 0 208-16,0-1-64 0,1 0-16 0,0-4 0 15,0 1-128-15,2 0 192 0,-7-9-192 0,0 0 192 16,0 0-192-16,10 5 192 0,1-2-192 0,-2-3 192 16,-9 0-192-16,11-4 0 0,1-4 0 0,0-1 128 15,-2 0-128-15,2-2 0 0,0 0 0 0,-2-1 0 16,1-1 0-16,-1-1 0 0,2-2 0 0,0-1 0 16,1 3 0-16,0-2 0 0,-2 0 0 0,2 2 0 0,2-2 0 15,-2 6 0-15,0 2 0 0,0 3 0 0,1 2 0 16,-1 1 0-16,0 0-128 0,0 2 128 0,2 0 0 0,0 0 0 15,2 3 160-15,-1 1-160 0,-2-2 192 0,1 2-64 16,-1 0 0-16,-2 2-128 0,-2 1 160 0,-1 0-160 16,0-3 128-16,2 5-128 0,-1 0 0 0,-3 3 0 15,-3-1 0-15,1 3 0 0,1 0 0 0,0 0 0 16,-2 1 0-16,-1 0 0 0,0 0 0 0,-2 0-272 16,-1 3 32-16,0-3 16 15,0 2-160-15,3-3-48 0,-2-2 0 0,2-2 0 16,1-1-320-16,-4-9-64 0,6 7-16 0,-6-7 0 15,0 0-1360-15,0 0-288 0,9 1-48 0,-9-1-12128 0</inkml:trace>
  <inkml:trace contextRef="#ctx0" brushRef="#br0" timeOffset="116807.67">15673 15889 32831 0,'0'0'1456'0,"0"0"288"0,0 0-1392 0,-5-5-352 0,-1 1 0 0,6 4 0 15,0 0 128-15,0 0-128 0,-7-11 128 0,3 5-128 16,4 6 0-16,0 0-160 0,0 0 16 0,0 0 0 16,-8 6 144-16,2 1 0 0,-1-1-144 0,-1 1 144 15,-1 3 0-15,0 2-144 0,0 0 144 0,0 0 0 16,-1 2 0-16,0 0 224 0,0-1-16 0,1 2 0 0,1-1 368 15,1 0 80-15,1 1 16 0,1-1 0 0,1-2-144 0,1-2-16 16,2 3-16-16,2-2 0 0,2-2-368 0,2 0-128 16,2-3 0-16,0 0 144 0,-7-6-288 0,15 4-64 15,-1-1-16-15,0-1 0 0,1-4-96 0,0-1-32 16,1-4 0-16,1 1 0 0,0-4 96 0,1 1 32 16,0 0 0-16,-1-3 0 0,-2 1 224 0,0-2 0 15,1 2-160-15,-3-1 160 0,-3-1 0 0,1 2 0 16,-1 0 160-16,-2 1-160 0,-4-1 448 0,-1 1 0 15,-1 1-16-15,1-2 0 0,-3 11-48 0,3-11-16 16,-2 0 0-16,-1 1 0 0,0 10-208 0,0 0-32 16,-5-7-128-16,5 7 192 0,0 0-192 0,0 0 0 0,0 0 0 15,0 0-160-15,0 0 160 0,0 0 0 0,0 0-144 0,0 0 144 16,0 0 0-16,0 0 0 0,0 0-144 0,0 0 144 16,0 0 0-16,0 0 0 0,0 0 0 0,11 9 0 15,2 2 272-15,-1-1-32 0,-4 3-16 0,0 0 0 16,1-1-96-16,-1 2-128 0,0 1 176 0,-1 0-176 15,0 2 0-15,1-1 0 0,0 1 0 0,-1 0 0 16,-1 0 0-16,-1 0-256 0,0 1 80 0,0 3 16 31,-1-5-224-31,-1 2-64 0,-1 0 0 0,2 3 0 0,-2-5 64 0,-1 1 0 0,1-1 0 0,1 1 0 16,0 0 32-16,-1-1 16 0,-2 1 0 0,2-3 0 16,0 2-1424-1,1-3-288-15,-1-6-48 0,-2-7-16 0</inkml:trace>
  <inkml:trace contextRef="#ctx0" brushRef="#br0" timeOffset="117995.24">16274 15939 6447 0,'0'0'576'0,"0"0"-576"0,0 0 0 0,0 0 0 15,0 0 1872-15,0 0 272 0,0 0 48 0,0 0 16 16,0 0-688-16,0 0-144 0,0 0-32 0,0 0 0 16,0 0-288-16,11-2-64 0,0 1-16 0,-11 1 0 15,0 0-256-15,0 0-48 0,11 1-16 0,-11-1 0 16,0 0 16-16,6 9 0 0,0-2 0 0,-6-7 0 16,2 9 304-16,-2-9 64 0,4 9 16 0,-4-9 0 15,3 12-320-15,-1-6-64 0,-2-6-16 0,2 10 0 16,-2-10-288-16,0 0-64 0,0 0-16 0,1 10 0 15,-1-10-16-15,0 8 0 0,0-8 0 0,0 0 0 0,0 0-96 0,-1 9-32 16,1-9 0-16,-2 9 0 0,2-9-144 0,0 0 160 16,0 0-160-16,0 0 160 0,-4 9-160 0,4-9 160 15,0 0-160-15,0 0 160 0,0 0-32 16,0 0 64-16,0 0-64 0,0 0 80 0,0 0 16 16,0 0 0-16,0 0 0 0,0 0 64 0,0 0 16 15,0 0 0-15,0 0 0 0,0 0-112 0,0 0-32 16,0 0 0-16,0 0 0 0,0 0-160 0,0 0 0 15,0 0 0-15,-9 5 0 0,9-5 0 0,0 0 0 16,-7 4 0-16,7-4 0 0,0 0 0 0,0 0 0 16,0 0 0-16,0 0 0 0,0 0 128 0,0 0-128 15,-7 4 192-15,7-4-64 0,0 0 176 0,0 0 16 0,0 0 16 0,0 0 0 16,0 0-80-16,0 0-32 0,0 0 0 16,0 0 0-16,0 0-224 0,1 8 0 0,-1-8 0 15,0 10 0-15,0-10 0 0,0 12 0 0,3 0 0 16,-2 1 0-16,-2 0 0 0,1 1-160 0,1 3 160 0,1 2-192 15,-1 0 192-15,0 2 0 0,3-2-144 0,-3 2 144 16,-1 0 0-16,0 0 0 0,2 3 0 0,-1-1 0 16,0-2 0-16,2 1 0 0,1-5 0 0,-2 4 0 15,1-2 0-15,-2 0 0 0,-1-4 0 0,-1 1 0 16,-2 1 0-16,1-1 0 0,-3-1 128 0,1 1-128 16,-3-1 0-16,1 1 0 0,-2-3 0 0,-3 1-176 15,-2-2-48-15,0 0-16 0,0 0 0 0,-1-2 0 16,-3-1-96-16,0-2-32 0,1-2 0 0,-1-1 0 15,0-2 0-15,1-3 0 0,-1-4 0 0,0-3 0 16,0-1-528-16,-2-1-128 0,1-6 0 16,0-4-9616-16,1-3-1920 0</inkml:trace>
  <inkml:trace contextRef="#ctx0" brushRef="#br0" timeOffset="118218.59">16290 15620 31327 0,'0'0'2784'0,"0"0"-2224"16,0 0-560-16,-9-1 0 0,9 1 2496 0,0 0 384 15,0 0 64-15,0 0 32 16,0 0-3344-16,0 0-656 0,0 0-144 0,10 3-32 15,-10-3-944-15,12 1-192 0,-3-1-32 0,3 1-12032 0</inkml:trace>
  <inkml:trace contextRef="#ctx0" brushRef="#br0" timeOffset="118668.11">16702 15837 4607 0,'0'0'400'0,"0"0"-400"16,0 0 0-16,-9 8 0 0,-2 5 4784 0,2-3 864 15,1-5 176-15,1 2 48 0,-1 1-4336 0,0-2-848 16,0-1-176-16,0 2-48 0,-1 1-160 16,0 1-48-16,0-4 0 0,1 3 0 0,2 0 192 0,-2 1 16 15,-1-3 16-15,2 5 0 0,1-1 96 0,-1 2 0 16,1 1 16-16,0 1 0 0,1 1 128 0,0 2 32 15,0-2 0-15,1 1 0 0,1 1-400 0,3-1-80 16,3-3-16-16,-1 1 0 0,0-4-80 0,2 2-32 16,2 0 0-16,2-3 0 0,1-3-144 0,2 0 0 15,0-2-192-15,2-2 192 0,0-2-192 0,2 0 192 16,-2-1-160-16,1-2 160 0,0-1-176 0,1 0 176 0,-2-2-192 16,-2-1 192-16,1-2 0 0,-1 1 0 0,-2-1 0 0,-1 0 0 15,-3 0 144-15,0-1 96 0,-1-1 16 0,0 1 0 16,0-2 192-16,-2 2 64 0,-2-1 0 0,-1-1 0 15,-2-1 0-15,2 0 0 0,0 0 0 0,-2-1 0 16,-2 1-272-16,0-1-48 0,1 2-16 0,0 1 0 16,-1 4-176-16,0 0-144 0,-2 1 144 0,1 0-208 31,6 6-288-31,-10-6-48 0,4 2-16 0,6 4 0 16,0 0-2016-16,0 0-416 0,-11-3-80 0,11 3 0 0</inkml:trace>
  <inkml:trace contextRef="#ctx0" brushRef="#br0" timeOffset="119013.62">16959 16197 25791 0,'0'0'2304'0,"0"0"-1856"16,0 0-448-16,0 0 0 0,0 0 1920 0,0 0 272 15,0 0 64-15,-2-9 16 0,2-1-1856 0,0 10-416 16,-3-9 0-16,1 0 0 0,1 0 384 0,1 0 96 16,-1 0 32-16,1-2 0 0,0 1 112 0,0-1 16 15,-2 0 16-15,2-1 0 0,2 0 64 0,0 1 16 16,1-1 0-16,-1 1 0 0,0-2-96 0,0 2-32 16,2-1 0-16,1-1 0 0,1-1-224 0,0 2-32 15,2-3-16-15,0 5 0 0,0 1-160 0,0 0-48 0,-1 1 0 0,2 3 0 16,1 0-128-16,-10 5 0 0,10-7 0 0,2 3 0 31,-1 4-304-31,0-1-80 0,-1-3-32 0,1 4 0 16,-1 0-192-16,-10 0-32 0,11 1-16 0,-1 2 0 15,0-2-1664-15,-10-1-336 0,11 1-64 0,-11-1-16 0</inkml:trace>
  <inkml:trace contextRef="#ctx0" brushRef="#br0" timeOffset="119826.4">17366 15989 14735 0,'0'0'640'0,"0"0"160"0,0 0-640 0,0 0-160 0,0 0 0 0,0 0 0 15,7 7 4272-15,-7-7 816 0,7 9 160 0,-1 0 48 16,-2 4-4160-16,-1 0-832 0,-2 0-176 0,2 0-128 16,1 2 192-16,-3-1-192 0,-2 0 192 0,-1 1-192 15,2-1 0-15,0 0 0 0,-1 1 0 0,-1-4 0 16,-2 2 0-16,1-3-144 0,2-1 144 0,1-9-128 31,0 0-320-31,-2 8-64 0,2-8-16 0,0 0 0 16,0 0-2352-16,0 0-480 0,0 0-96 0,13-11 0 0</inkml:trace>
  <inkml:trace contextRef="#ctx0" brushRef="#br0" timeOffset="119990">17418 15632 32255 0,'0'0'2864'0,"0"0"-2288"16,0 0-576-16,0 0 0 0,-9 3 1536 0,9-3 208 15,0 0 48-15,0 0 0 16,0 0-3536-16,0 9-704 0,0-9-144 0,6 10-11984 16</inkml:trace>
  <inkml:trace contextRef="#ctx0" brushRef="#br0" timeOffset="120276.33">17738 15623 5519 0,'0'0'496'0,"0"0"-496"0,0 0 0 0,0 0 0 15,-5 8 5744-15,5-8 1040 0,-6 10 224 0,2-1 32 16,1 2-5600-16,1 1-1120 0,0 1-320 0,1 1 0 16,1 3 368-16,0 1-48 0,1 0 0 0,1 3 0 15,-2 1 272-15,1 3 48 0,1 1 16 0,0 2 0 16,-2 0-160-16,0-2-48 0,0 2 0 0,-2-1 0 15,1-1-304-15,0 0-144 0,-2-2 128 0,2-2-128 16,-2-1 0-16,2 0 0 0,1-3 0 0,0-4 0 16,0 1-736-1,0-1-32-15,3-5 0 0,-3-9 0 0,2 10-1696 0,-2-10-352 0,0 0-64 16,0 0 0-16</inkml:trace>
  <inkml:trace contextRef="#ctx0" brushRef="#br0" timeOffset="120508.98">17530 15880 37775 0,'0'0'3360'0,"0"0"-2688"16,0 0-544-16,0 0-128 0,0 0 1936 0,13 5 368 15,0 0 64-15,1 1 0 0,-1 1-2064 0,2 0-304 16,-1-1-304-16,0 1 64 0,1 1-80 0,0 0 0 15,1-3-16-15,0 1 0 16,-1-2-592-16,1 1-112 0,-1 1-32 0,0-2 0 16,-1-2-720-16,0 1-160 0,0-1-32 0,0-2 0 15,0-4-1872-15,-1 2-384 0</inkml:trace>
  <inkml:trace contextRef="#ctx0" brushRef="#br0" timeOffset="120771.07">18064 16002 27647 0,'0'0'2448'0,"0"0"-1952"0,0 0-496 0,0 13 0 0,2-2 3776 15,-1 2 640-15,0-1 144 0,3-1 32 0,1 2-3888 0,1-3-704 16,0 0-256-16,2 0 0 0,0 1 96 0,1 1 32 15,0-3 0-15,1-1 0 16,1-2-512-16,-1 1-112 0,-1 0-16 0,2-1 0 16,-1-2-1584-16,-1-1-320 0,-9-3-64 0,12 0-16 15,-1-2-256-15,-1 1-48 0,-10 1-16 0,12-7 0 0</inkml:trace>
  <inkml:trace contextRef="#ctx0" brushRef="#br0" timeOffset="121019.46">18390 15804 28559 0,'-8'12'2544'0,"-2"2"-2032"0,-2 5-512 0,-1 3 0 16,0 3 3152-16,1 3 544 0,1 3 96 0,-1 1 32 15,0 0-3168-15,2 2-656 0,-1 0 0 0,1 3-176 16,0 2-48-16,-1 1-16 0,-1 3 0 0,1 5 0 15,-4 2-512 1,0-3-96-16,-1-3-32 0,-1 1 0 0,-1-4-768 0,0-3-144 16,-2-5-48-16,3-3 0 0,1-6 624 0,3-1 128 0,3-6 32 15,1-4 0-15,2-6-976 0,7-7-192 0</inkml:trace>
  <inkml:trace contextRef="#ctx0" brushRef="#br0" timeOffset="121512.55">19026 15361 27647 0,'0'0'2448'0,"0"0"-1952"0,0 0-496 0,0 0 0 16,-9 5 2784-16,9-5 464 0,-6 7 80 0,-1-2 32 15,-2 3-2720-15,3 0-640 0,-1 1 0 0,-1 1 0 16,-2 1 0-16,-2 2 0 0,0 2 0 0,-1 1 0 16,-1 2 0-16,-3 2 0 0,-1 1-176 0,0 2 176 15,-2 4-128-15,0 1 128 0,0-2 0 0,0 4 0 16,-1 2 0-16,3 0 224 0,1 0-16 0,3 5 0 0,-1-1 128 16,4-2 32-16,1 0 0 0,4 1 0 15,2 1-240-15,3-1-128 0,-1-3 160 0,5 1-160 16,1-7 144-16,2 0-144 0,0 1 128 0,1-4-128 0,3-1 0 0,0 0-256 15,2-3 48-15,1-4 0 16,2 0-304-16,1-3-48 0,0 1-16 0,2-1 0 16,2-6-1440-16,0 1-288 0,3-3-64 0,1 1-7744 15,2-4-1536-15</inkml:trace>
  <inkml:trace contextRef="#ctx0" brushRef="#br0" timeOffset="121881.93">19295 15671 6447 0,'0'0'576'0,"0"0"-576"0,0 0 0 0,0 0 0 16,0 0 7296-16,0 0 1360 0,0 0 272 0,0 0 48 15,0 9-7376-15,1 2-1600 0,1-1 0 0,-1 3-304 16,0 2 432-16,2 2 64 0,-1 2 32 0,1 3 0 16,1 0-80-16,-1 6-16 0,-2 4 0 0,1 2 0 15,1-4 0-15,1 0-128 0,-1-1 192 0,-1 0-64 0,1-2-128 0,-1-2 0 16,1-3 0-16,0-1 0 0,-1-2 128 15,1 1 0-15,-1-6 0 0,4 2 0 16,-4-3-432-16,2 0-80 0,0-1-32 16,0-1 0-16,-4-11-432 0,0 0-96 0,5 8-16 0,-5-8-9872 15,0 0-1984-15</inkml:trace>
  <inkml:trace contextRef="#ctx0" brushRef="#br0" timeOffset="122483.34">19212 15523 17503 0,'0'0'1552'0,"0"0"-1232"0,0 0-320 0,-10 2 0 15,10-2 2768-15,-9 0 496 0,9 0 112 0,0 0 16 32,0 0-3392-32,0 0-704 0,0 0-128 0,0 0-32 0,0 0 416 0,0 0 96 0,0 0 16 0,0 0 0 15,0 0 624-15,0 0 128 0,0 0 32 0,0 0 0 16,0 0 688-16,0 0 144 0,0 0 16 0,0 0 16 16,0 0 304-16,11 4 64 0,-11-4 16 0,10 4 0 15,-10-4-624-15,11 5-128 0,-11-5-32 0,13 4 0 0,-2 0-528 0,1-1-96 16,0-2-32-16,0 2 0 0,-2-1-256 0,2 1 0 15,-1 1 0-15,3-3 0 0,0 4 0 16,2-1 0-16,-2 1 0 0,1 1 0 0,2-1 0 16,2 3 0-16,0 1 0 0,1 1 0 0,-1 1 176 0,1 2-176 15,-1 0 160-15,0 1-160 0,-1 2 176 0,-4 2-176 16,-2 0 192-16,-3 0-192 0,-2 3 176 0,-2-1-176 16,-2 3 160-16,-1 1-160 0,1-3 128 0,-2 1-128 15,0-4 0-15,1 2 144 0,0-1-144 0,1 1 192 16,1-2-192-16,0 3 192 0,1-4-16 0,-1 0 0 15,0-2 0-15,0 1 0 0,0-2-176 0,-1 2 0 16,1-3 0-16,-1 1 0 0,-3-3 128 0,0-1-128 16,-1 1 192-16,-2 0-64 0,-1-1 16 0,-1 0 0 0,-4 0 0 0,0-3 0 15,-2 1 64-15,0-2 16 16,-3 1 0-16,-1 2 0 0,-5-3-224 0,2-2 0 0,1 0 128 0,-1 1-128 16,0-3-128-16,-1 2-80 15,2-3-16-15,2-1 0 0,0-1-144 0,2 1-16 0,3-2-16 0,1 1 0 31,1 0-432-31,8 1-64 0,-10 0-32 0,0-2 0 16,10 2-1120-16,0 0-240 0,-9 0-32 0,9 0-8256 0,-9-3-1648 0</inkml:trace>
  <inkml:trace contextRef="#ctx0" brushRef="#br0" timeOffset="123164.82">19947 15278 11967 0,'0'0'1072'0,"0"0"-864"0,0 0-208 0,0 0 0 16,0 0 2992-16,0 0 544 0,0 0 112 0,0 0 32 15,0 0-2800-15,0 0-560 0,-3-8-128 0,3 8 0 16,0 0-192-16,0 0-192 0,0 0 32 0,0 0 16 15,0 0 144-15,0 0-192 0,-2-8 192 0,2 8-192 0,0 0 352 0,0 0 64 16,0 0 16-16,0 0 0 0,0 0 720 0,-9 3 128 16,9-3 48-16,-10 6 0 0,3 1-144 0,-1 2-32 15,0-2 0-15,0 5 0 0,3 5-592 0,-3-4-128 16,-1 2-32-16,1-2 0 0,0 0-208 0,0 0 0 16,1 1 0-16,0 0 0 0,1 1 0 0,0-2 0 15,3-2 0-15,-1 1 0 0,0 1 0 0,1 0 0 16,2-1 0-16,-1 0 0 0,1-1-240 0,1 1 64 15,1-1 16-15,1-1 0 0,-1-1-160 0,-1-9-48 16,7 11 0-16,0-2 0 16,-7-9-304-16,11 8-64 0,-2-2-16 0,3-1 0 15,-3-1-96-15,1 0-32 0,-1 0 0 0,2-1 0 16,-11-3-400-16,14 2-96 0,-1 0-16 0,2 3-5536 0,-2-5-1120 16</inkml:trace>
  <inkml:trace contextRef="#ctx0" brushRef="#br0" timeOffset="123830.32">20158 15457 11967 0,'0'0'1072'0,"0"0"-864"15,0 0-208-15,-9 6 0 0,-1-2 2656 0,10-4 480 16,0 0 112-16,-8 6 16 0,0 1-2640 0,0-2-624 0,0 0 0 16,2 2 0-16,-1-1 0 0,1 3 128 0,-3 0-128 0,-1 2 0 15,1 1 0-15,1-1 0 0,2 2 0 0,-2-2-160 16,-1-1 160-16,2 1 144 0,2-1-16 0,1-2-128 15,4-8 464-15,0 0-16 0,0 0 0 0,0 0 0 16,-1 10 336-16,1-10 64 0,0 0 16 0,10 7 0 16,0-3-464-16,1-2-80 0,2 0-32 0,3-4 0 15,0 2-288-15,1-2 128 0,1-1-128 0,1-1 0 32,2 0-288-32,0 0-160 0,-1 0-48 0,-2 1 0 0,-1-1-32 0,-1 1-16 15,-3-2 0-15,-2 1 0 0,0 1 304 0,-11 3 64 0,10-6 16 0,-10 6 0 16,0 0 608-16,8-8 112 0,-8 8 16 0,4-8 16 15,-4 8 64-15,1-8 16 0,-1-3 0 0,-1 3 0 16,1 8-224-16,-4-12-32 0,0 2-16 0,-1-1 0 0,-2 1-400 16,2 1 0-16,0-2 0 0,0 2 0 0,0 0-352 0,-1 1 0 15,0 0 0-15,-1 2 0 16,7 6-288-16,-6-7-48 0,-2 1-16 0,3-2 0 16,5 8 144-16,-7-8 32 0,1 0 0 0,0 3 0 0,6 5 112 0,-6-5 32 15,-1 0 0-15,7 5 0 16,0 0-1472-16,-6-4-272 0,6 4-64 0</inkml:trace>
  <inkml:trace contextRef="#ctx0" brushRef="#br0" timeOffset="124330.03">20354 15197 10127 0,'0'0'896'0,"0"0"-704"0,0 0-192 16,0 0 0-16,0 0 2496 0,0 0 448 0,0 0 112 0,0 0 16 0,0 0-1968 0,0 0-384 15,0 0-80-15,0 0 0 0,0 0-144 0,2 13-32 16,1-3 0-16,1 1 0 0,1-1-272 0,0 2-64 15,-1 0-128-15,0 3 192 0,1-2-16 0,0 5-16 16,1 2 0-16,-1 0 0 0,-1 2-160 0,1-5 0 16,0 0 0-16,-1 0 128 0,-1 0 112 0,1-2 16 15,0-1 0-15,-2 1 0 0,1-2 80 0,-1 1 32 16,1-5 0-16,-3-9 0 0,1 13-240 0,-1-13-128 0,3 12 160 16,-3-12-160-16,0 0 0 0,3 12-256 0,-3-12 16 15,0 0 16 1,1 12-592-16,-1-12-112 0,0 0-32 0,-3 10-10496 0</inkml:trace>
  <inkml:trace contextRef="#ctx0" brushRef="#br0" timeOffset="124987.89">20415 15091 8287 0,'0'0'368'0,"0"0"80"0,0 0-448 0,0 0 0 0,0 0 0 0,0 0 0 15,0 0 3648-15,0 0 656 0,0 0 128 0,0 0 32 16,0 0-3696-16,0 0-768 0,0 0 0 0,1 11-240 16,1-2 608-16,-2-9 112 0,2 10 32 0,1-1 0 15,-3-9 64-15,4 9 32 0,-4-9 0 0,5 11 0 16,0-1 176-16,0-2 48 0,-5-8 0 0,8 10 0 16,0 0 64-16,1-3 0 0,1 0 16 0,2 1 0 15,0 0-224-15,4-1-48 0,3 3-16 0,2-1 0 16,-1 1-208-16,3 2-32 0,3 3-16 0,0 0 0 15,-1 0-208-15,0 4-32 0,-1-4-128 0,1 6 192 16,-1-1-192-16,-3 3 0 0,-2-2 0 0,-1 3 0 0,-1 0 192 16,-2 1-16-16,-4 0 0 0,1-2 0 15,-1-1 80-15,0 3 0 0,-2 0 16 0,1 0 0 0,-4-4-96 16,1 3-32-16,-2 1 0 0,-1 3 0 0,-2-1-144 0,0 2 0 16,-2-1 0-16,-2 1 128 0,0-3-128 0,-2-1 0 15,-1-3 0-15,-3 0 0 0,-3-1-192 0,0 0-80 16,-5-3-16-16,-1 0 0 15,-3-1-464-15,-2-1-80 0,-2 0-32 0,-5-1 0 16,-4 1-2208-16,-3 0-432 0,-19 2-80 0,7-3-32 0</inkml:trace>
  <inkml:trace contextRef="#ctx0" brushRef="#br0" timeOffset="127054.25">13576 17336 10127 0,'0'0'448'0,"0"0"96"0,9-6-544 0,-9 6 0 15,10-2 0-15,-10 2 0 0,0 0 3600 0,0 0 624 16,12 0 112-16,-12 0 16 0,0 0-3424 0,0 0-688 16,8 9-240-16,-3 2 144 0,-5-11 96 0,3 12 16 15,-3-12 0-15,6 11 0 0,3-4 112 0,0-2 16 16,-9-5 16-16,15 4 0 0,3-4 208 0,4-3 32 15,4-2 16-15,2 0 0 0,-1-4-112 0,2 0-32 0,2-3 0 0,0 2 0 16,2-1-320-16,-1 3-64 0,0 2 0 16,-1 1-128-16,-2-2 0 0,1 3 0 0,0 3 0 0,-3 3 0 31,-2 1-1536-31,-2 1-224 0,-1 1-32 0,-5 0-11008 0</inkml:trace>
  <inkml:trace contextRef="#ctx0" brushRef="#br0" timeOffset="127458.34">13531 17508 13823 0,'0'0'1216'0,"0"0"-960"16,5-8-256-16,1 1 0 0,-1-1 3744 0,5-1 704 15,2-1 144-15,2 4 16 0,3 1-3712 0,3 1-736 16,1 1-160-16,1 2 0 0,-1 0 928 0,1-1 208 0,0 2 32 0,0 0 16 31,0 0-1696-31,2 2-320 0,-2-1-80 0,-1 0-16 0,-1 2 736 0,-1-3 192 0,-2-3 0 0,-1 2 0 16,-1 0-176-16,0 1 176 0,-1-2-208 0,-1 2 80 31,0-4-320-31,1 2-48 0,1-1-16 0,-1-1 0 16,-1-1-448-16,1 1-80 0,1 0-32 0,-1 0-6864 0,0-2-1392 0</inkml:trace>
  <inkml:trace contextRef="#ctx0" brushRef="#br0" timeOffset="128223.43">14556 17238 3679 0,'0'0'160'0,"0"0"32"0,0 12-192 0,0-12 0 15,0 0 0-15,-3 10 0 0,5 4 3776 0,-1-3 720 16,0 0 144-16,-1-11 32 0,0 0-2496 0,2 14-480 16,2-1-96-16,-3 0-32 0,-4-1-320 0,3 2-64 0,0 4-16 0,-1 1 0 15,-2-2-384-15,1 1-80 0,0 0 0 0,1-2-16 16,0-3-224-16,-1-3-32 0,2-10-16 0,0 17 0 16,2 4 272-16,-2-5 48 0,0-16 16 0,0 0 0 15,0 0 160-15,0 0 48 0,0 0 0 0,0 0 0 16,0 0-64-16,0 0 0 0,9-7 0 0,-1-2 0 15,-2-3-448-15,2-1-112 0,0 2-16 0,-2-12 0 16,1-9-320-16,2 3 0 0,1 6-160 0,0 2 160 16,-4-3-144-16,2 5 144 0,-2 2 0 0,2 4-144 15,0 0 144-15,0 2 0 0,-8 11 0 0,9-4-128 16,-9 4 128-16,11-2-160 0,-2 2 160 0,0 2-160 16,0 4 160-16,-1-1 0 0,-8-5 0 0,15 10-128 15,8 2 128-15,-4-2 0 0,-5 1 0 0,-1 1 128 16,2-2-128-16,-3 2 128 0,-3-4-128 0,0 1 128 15,-1-1-128-15,-1 1 176 0,-7-9-176 0,10 9 192 0,-3-3-192 0,-7-6 0 16,0 0 0-16,12 4 0 0,-12-4 0 0,11 4 192 16,-2-3-64-16,-2-2 0 0,-7 1-128 0,11-5 0 15,-2-2 0-15,-1 0 0 0,0-4 0 0,-1 1 240 16,1-1-64-16,1 0-16 0,2-1 240 0,-2 0 48 16,-1 0 16-16,0 1 0 0,-2-1-464 0,2 3 0 15,0-3-208-15,0 5 64 0,-1-2 144 0,-7 9 0 16,12-2 0-16,0-1 0 0,-12 3-336 0,13 0-48 15,-1 3 0-15,-2 1 0 0,-10-4 384 0,14 6 0 16,-1 2 0-16,1 0 0 0,-3 0 0 0,1 1 256 16,-3 1-32-16,2 1-16 0,0 2-208 0,0-2 0 0,-2-1 0 15,-1 1 0-15,-1 4 0 0,1-1 0 0,-1 0 0 16,-2-3 0-16,2-1 0 0,-1 7 0 0,-2 7-192 16,0-4 192-1,-1-4-528-15,4 0 0 0,6-1 0 0,-1 0 0 16,-4-2-624-16,-2 0-128 0,1-1-32 0,-1-3 0 15,-6-9-1856-15,8 7-368 0,0 0-80 0,1-3-5792 0,-9-4-1152 0</inkml:trace>
  <inkml:trace contextRef="#ctx0" brushRef="#br0" timeOffset="128773.89">15741 17307 22111 0,'0'0'976'0,"0"0"208"0,0 0-944 0,-4-3-240 16,0-1 0-16,0 0 0 0,4 4 3456 0,0 0 656 15,0 0 128-15,-4-8 32 16,2-1-4032-16,2 9-816 0,-3-8-144 0,1 3-48 16,2 5 256-16,0 0 64 0,0 0 0 0,-8-3 0 15,0 0-288-15,-1 5-48 0,2 3-16 0,0 4 0 0,-3-2 544 0,1 3 128 16,-1 2 128-16,-1 2-208 0,1 3 720 0,-2 3 160 15,0-2 32-15,2 11 0 0,0 12 64 0,1-8 0 16,-1-8 16-16,3-3 0 0,1-1-272 0,2-3-48 16,2-5-16-16,2 1 0 0,1-3-256 0,2-1-64 15,-3-10-128-15,8 8 192 0,1-4-192 0,1 0-256 0,1-2 48 16,2 0 16-16,1-6-144 0,2 0-32 0,-1-3 0 0,1 1 0 16,0-1 208-16,-1-3 160 0,-1 0-208 0,1 0 80 15,-1 1 128-15,1 0 144 0,-4 1-16 0,1-1-128 16,-3 3 368-16,-1-2-48 0,-3-1 0 0,0 0 0 15,2-1 160-15,-2 1 32 0,-1 0 0 0,0-4 0 16,0-4-96-16,1 3-16 0,2 2 0 0,3 2 0 16,2 1-272-16,-2 3-128 0,-10 6 128 0,7-5-128 15,-7 5 128-15,0 0-128 0,10-4 0 0,-10 4 128 16,0 0-128-16,11-4 0 0,-11 4 144 0,0 0-144 16,0 0 128-16,10 6-128 0,-1-1 128 0,-2 3-128 15,-7-8 0-15,6 18 0 0,1 5-192 0,-2-1 64 16,0 1 128-16,-1-1 144 0,-3-1-16 0,2-2-128 15,1-1 208-15,1 3-64 0,2-4-16 0,-2 0 0 0,0-1 64 16,1-3 0-16,2-3 0 0,0 3 0 0,-1-3-192 0,0-1 0 16,1-2-160-16,-8-7 160 15,11 7-1376-15,-11-7-176 0,14 4-48 0,-2-2-9664 16,-12-2-1952-16</inkml:trace>
  <inkml:trace contextRef="#ctx0" brushRef="#br0" timeOffset="129241.38">16285 17377 13823 0,'0'0'1216'0,"0"0"-960"0,0 0-256 0,-4-10 0 16,0 1 2880-16,4 9 544 0,0 0 96 0,0 0 32 15,-7-14-2784-15,3 5-544 0,4 9-224 0,0 0 176 16,0 0-176-16,0 0-192 0,0 0 32 0,0 0 16 16,0 0 336-16,0 0 80 0,-11-4 16 0,11 4 0 15,0 0 608-15,-9 4 128 0,9-4 32 0,-8 6 0 16,1 1 224-16,5 1 32 0,2-8 16 0,-3 9 0 16,3-9-528-16,0 10-96 0,0-10-32 0,4 20 0 15,0 6-304-15,1-1-64 0,0-8-16 0,1-2 0 16,-1 0-288-16,1 0 128 0,2 1-128 0,0-1 0 15,-2 1 0-15,0 1 0 0,-2 1 0 0,1 1 0 0,1-1 0 16,-2 1 0-16,-2-3-208 0,-1 2 80 0,0 3 128 0,-1-1-128 16,-1-1 128-16,0 1-128 0,-1 1 128 0,0 1 0 15,-1-3 0-15,-2 1-128 0,0-2 128 0,1 2 0 16,2 2 160-16,0 4-160 0,-3 8 176 0,1-5-176 16,0-7 192-16,0-4-192 0,0-2 0 0,-1-2-144 15,-2-4-16-15,1 2 0 0,-4-1 160 0,1-1 0 16,-1-3 0-16,0-4-128 0,-2 3 128 0,-1-4-192 15,1-2 192-15,-2-1-192 16,-1-2-1504-16,-2-2-304 0,-1-1-64 0,1-4-8064 16,-1-4-1616-16</inkml:trace>
  <inkml:trace contextRef="#ctx0" brushRef="#br0" timeOffset="129482.38">16234 17135 21823 0,'12'-7'960'0,"-12"7"208"0,7-7-928 0,4 2-240 0,-2 0 0 0,-9 5 0 15,0 0 2160-15,0 0 384 0,10-4 80 0,-10 4 0 16,0 0-1136-16,0 0-224 0,0 0-48 0,0 0-16 16,0 0-368-16,0 0-64 0,11 5 0 0,-11-5-16 15,10 8-480-15,-10-8-80 0,0 0-32 0,12 6 0 16,-12-6-336-16,10 3-64 0,-10-3-16 0,0 0 0 15,0 0-1472-15,13 4-288 0,1-3-64 0,1 0-7920 16,5 1-1584-16</inkml:trace>
  <inkml:trace contextRef="#ctx0" brushRef="#br0" timeOffset="129943.78">16755 17292 12895 0,'0'0'576'0,"0"0"112"0,-7 5-560 0,-3 0-128 15,1 2 0-15,1-1 0 0,-1-2 4400 0,0 0 848 16,0 1 160-16,0 1 32 0,0 0-4320 0,0 1-864 16,-2-2-256-16,1 3 0 0,1 1 0 0,-2 1 0 0,0-3 0 0,0 3 0 15,1 2 0-15,1 1-192 16,-1-1 192-16,1 1-160 0,0-2 160 0,3 4 0 0,0 0-144 0,1 0 144 15,0-2 128-15,4-3 80 0,-2 1 32 0,3 0 0 16,0 2 16-16,1 0 0 0,2-1 0 0,4 2 0 16,2 2-256-16,0-3 128 0,-1-1-128 0,1-3 0 15,1-1 160-15,1-2-160 0,0 1 160 0,0-5-160 16,1 2 0-16,-1-1 128 0,0-4-128 0,0 1 0 16,1-2-160-16,0 0-80 0,-2-2-16 0,-1-3 0 15,-1 0 256-15,0-3 0 0,-1-1 144 0,-1-1-144 16,-1-2 384-16,-1-1 0 0,-1 0-16 0,-2-2 0 15,-1 0 96-15,0 2 32 0,0 2 0 0,-1-11 0 16,-2-9 192-16,1 4 32 0,-1 6 16 0,0 3 0 0,0 3-448 0,-1 4-96 16,0-1 0-16,0 5-16 0,4 9-320 0,0 0-64 15,-8-7-16-15,8 7 0 0,-8-4-48 0,8 4-16 16,0 0 0-16,-9 2 0 16,9-2-224-16,0 0-32 0,-7 5-16 0,7-5 0 15,0 0-528-15,0 0-128 0,-5 8 0 0,5-8-13664 16</inkml:trace>
  <inkml:trace contextRef="#ctx0" brushRef="#br0" timeOffset="130303.6">16858 17605 8287 0,'0'11'368'0,"0"-11"80"0,0 0-448 0,0 0 0 15,0 0 0-15,0 0 0 0,0 0 6464 0,0 0 1216 0,0 0 256 0,0 0 32 32,0 0-6784-32,0 0-1360 0,0 0-272 0,0 0-48 0,6-9 496 0,-6 9 128 0,0 0 16 0,0 0 0 15,-3-13 240-15,2 2 64 0,-2 1 0 0,-1 1 0 16,-1 0 160-16,5 9 32 0,0 0 16 0,0 0 0 16,-8-8 80-16,3-2 16 0,0-3 0 0,2 0 0 15,2 0-32-15,2-4 0 0,2-8 0 0,-1 3 0 16,1 4-368-16,0 1-80 0,0 0-16 0,3 4 0 15,0 2-256-15,1 0 0 0,-2 0 128 0,1 1-128 16,2 1 0-16,0 1 0 0,1 1 0 0,6-1-144 16,5 1 144-16,-3 1-192 0,-4 1 192 0,0 0-192 15,-2 0-320-15,-1 2-80 0,-10 3-16 0,12-4 0 16,-2 2-640-16,-10 2-128 0,10-4-32 0,-10 4 0 16,0 0-1968-16,0 0-400 0,0 0-64 0,0 0-9264 15</inkml:trace>
  <inkml:trace contextRef="#ctx0" brushRef="#br0" timeOffset="130561.43">17290 17472 39903 0,'0'0'1776'0,"0"0"352"0,0 0-1696 0,0 11-432 0,-3 0 0 0,3 1 0 16,0-1 816-16,2 1 80 0,-1 0 0 0,-1-12 16 16,1 13-912-16,2-4 0 0,-1 1-272 0,-2-10 64 15,0 0-32-15,7 11 0 0,-7-11 0 0,8 6 0 32,-8-6-1616-32,0 0-320 0,6-5-64 0,-1-1 0 15,-5 6-656-15,4-8-128 0,-1 1-32 0,-3-1-5040 0,-1-1-1008 0</inkml:trace>
  <inkml:trace contextRef="#ctx0" brushRef="#br0" timeOffset="130734.8">17304 17163 6447 0,'0'0'576'0,"0"0"-576"0,0 0 0 0,0 0 0 0,0 0 5680 0,2-11 1024 16,-2 11 208-16,0 0 32 0,-3-9-4288 0,3 9-864 15,0 0-160-15,0 0-32 0,0 0-768 0,0 0-160 16,0 0-32-16,0 0 0 0,0 0-512 0,0 0-128 15,8-6 0-15,1 2 0 16,-9 4-2448-16,14-4-528 0,1 1-96 0</inkml:trace>
  <inkml:trace contextRef="#ctx0" brushRef="#br0" timeOffset="131026">17774 17126 43199 0,'0'0'960'0,"0"0"192"0,0 0 32 0,0 0 16 0,0 0-960 0,5 11-240 0,0-4 0 0,-1 1 0 16,-4-8-160-16,5 12-80 0,0 1-16 0,-1 0 0 16,0 0 32-16,0 1 0 0,-1 5 0 0,-1-4 0 15,0 4-96-15,-2 0 0 0,0-1-16 0,0 5 0 16,0-1 64-16,0 8 16 0,-2 8 0 0,1-3 0 15,-2-8 256-15,1-3 0 0,-1-6 0 0,2 0 0 16,-2 3 0-16,1-4 0 0,0 0 0 0,1-5 0 16,-2-1-624-16,2 0-64 0,1-11-16 0,0 11 0 15,0-11-2448-15,0 0-496 0,0 0-112 0,0 0-16 0</inkml:trace>
  <inkml:trace contextRef="#ctx0" brushRef="#br0" timeOffset="131243.62">17633 17374 40719 0,'0'0'1792'0,"0"0"384"0,0 0-1728 0,0 0-448 16,0 0 0-16,0 0 0 0,9 5 864 0,-9-5 96 16,12 3 0-16,-2-2 16 0,-10-1-784 0,12-1-192 15,1-1 0-15,0 2 0 0,0 2-128 0,0-2-80 16,0-2-16-16,0 1 0 15,-1-1-416-15,1 0-96 0,-1 4-16 0,-2-2 0 16,-10 0-432-16,12 1-96 0,-12-1 0 0,11 2-16 16,-11-2-1168-16,12-2-224 0,-1 2-64 0</inkml:trace>
  <inkml:trace contextRef="#ctx0" brushRef="#br0" timeOffset="131445.97">17972 17388 48831 0,'0'0'2176'0,"1"13"432"0,-1-13-2096 0,1 19-512 0,3 7 0 0,9-4 0 16,7-1-256-16,-1-3-176 0,0-1-16 16,-1-2-16-16,0 1-304 0,0-2-48 0,-1 0-16 0,0-3 0 15,0 1-2304-15,0 0-448 0,0-3-112 0,-1-3-12224 16</inkml:trace>
  <inkml:trace contextRef="#ctx0" brushRef="#br0" timeOffset="131731.57">18431 17317 27647 0,'-8'9'2448'0,"-3"2"-1952"0,-2 4-496 0,2 11 0 16,-1 12 3776-16,1-2 640 0,1-7 144 0,1 2 32 15,0 0-3904-15,0 2-688 0,0-4-320 0,-1 1 16 16,1 0 304-16,-1 2 0 0,-2 2-128 0,-1 1 128 16,-3 2-160-16,-1 12 32 0,-1 15 0 0,-1-6 0 31,-2-13-832-31,3-6-144 0,1-2-48 0,0-7 0 0,1-5 800 0,4-5 160 0,2 1 16 0,1-6 16 15,2-6-240 1,7-9-48-16,0 0-16 0,0 0-10480 0,0 0-2080 0</inkml:trace>
  <inkml:trace contextRef="#ctx0" brushRef="#br0" timeOffset="132227.47">19298 16795 18431 0,'0'0'816'0,"0"0"160"0,0 0-784 0,0 0-192 0,-10 4 0 0,10-4 0 16,-9 7 4096-16,0-1 768 0,0 1 144 0,0 0 48 16,-1 2-4160-16,-1 3-896 0,-1 0 0 0,1 8 0 15,-4 6-192-15,0 0 192 0,-4-9-160 0,-5 3 160 16,-9 3-144-16,2 0 144 0,2 1-128 0,2 0 128 15,-1 4 0-15,4-4 0 0,-1 4 0 0,3-1 0 16,1 1 560-16,4-1 144 0,1 2 16 0,3 3 16 16,1-2 64-16,3 11 16 0,1 11 0 0,3-7 0 15,0-4-528-15,2-6-96 0,3-4-32 0,3-1 0 16,0-5-160-16,1 0 0 0,1-3 0 0,3-1 0 16,1-2-304-16,1-2-144 15,2-1-16-15,1-2-16 0,1-1-624 0,2-1-128 0,0-3-32 0,2 0 0 16,1-2-64-16,2 1-16 0,0 0 0 0,0-1 0 15,1-4-48-15,4 1-16 0,5-3 0 0,-3 1-10880 16</inkml:trace>
  <inkml:trace contextRef="#ctx0" brushRef="#br0" timeOffset="132592.37">19356 17114 34607 0,'0'0'1536'0,"0"0"320"0,0 0-1488 0,0 0-368 0,0 0 0 0,0 0 0 16,-2 12 768-16,0 1 64 0,4 0 32 0,0 0 0 15,1-1-672-15,0 2-192 0,-1 2 0 0,2 2 128 16,0 2-128-16,0 1 0 0,0 1 128 0,1 5-128 16,0-1 0-16,0 11 0 0,1 8 0 0,-1-4 0 15,-1-9 0-15,0 0 176 0,-2-6-16 0,1-3 0 16,-1 1 176-16,1-3 48 0,0-3 0 0,-1-2 0 16,0-2-384-16,0-1 0 0,2-3 0 0,0 1 0 0,-4-11-160 15,5 10-96-15,-5-10-32 0,8 7 0 16,-8-7-2400-16,0 0-496 0,12 1-80 0,-2-4-32 15</inkml:trace>
  <inkml:trace contextRef="#ctx0" brushRef="#br0" timeOffset="133010.44">19381 17051 10127 0,'0'0'896'0,"0"0"-704"16,0 0-192-16,0 0 0 0,0 0 7152 0,0 0 1392 16,0 0 288-16,0 0 48 15,0 0-7440-15,9-4-1440 0,3 0-384 0,0 1-16 16,-2 3-112-16,2 0 0 0,2 0-16 0,-1 3 0 0,0 1 528 0,0 2 272 0,2-3-16 0,0 3-16 16,1 3-240-16,0 1 0 0,-2-1 0 0,8 0 0 15,7 3 0-15,-4-1 128 0,-7 1-128 0,-3 1 192 16,0 3 144-16,-1-3 32 0,-2 1 0 0,-2 2 0 15,-2 2-144-15,0 0-32 0,-2 2 0 16,0 1 0-16,-2 0-64 0,-1 1-128 0,1 1 176 0,-1 6-176 16,0 6 128-16,-1-4-128 0,-1-5 0 0,1-1 0 15,-2-3 0-15,-2-1 0 0,-1-3 0 0,-1-1 0 16,0 0 0-16,-1-1 0 0,-1-2 0 0,0 1 0 16,-3-2 0-16,-2 0 160 0,0-3-160 0,-1 2 192 0,-1-4-192 0,-6 0 0 15,-4 1 0-15,2-3 128 0,3 1-128 16,0-2 160-16,1 0-160 0,-2-1 160 0,1-3-160 0,1 1-256 15,0-1 64-15,2-1 16 16,-2-1-672-16,2-1-144 0,2 0-32 16,2-3 0-16,0-5-1360 0,2 1-288 0,3 0-48 0,0-1-11744 15</inkml:trace>
  <inkml:trace contextRef="#ctx0" brushRef="#br0" timeOffset="133475.99">20204 16772 32191 0,'-28'2'1424'0,"14"2"304"0,2-1-1392 0,2 1-336 0,1 0 0 0,0-1 0 16,-1 0 400-16,10-3 16 0,0 0 0 0,-6 9 0 0,-1-1-560 15,7-8-112-15,-6 10-32 0,-1 1 0 0,0 1 288 0,-1-3-128 16,0 2 128-16,0 9 0 15,0 6 0-15,0 0 0 0,1-8 0 0,1 2 0 0,1-2 336 0,0-3 128 16,1 0 32-16,1-2 0 0,2-1 224 0,1 0 48 16,-1 1 16-16,1-2 0 0,1 1-576 0,2-1-208 15,1-2 144-15,-4-9-144 0,5 10 0 0,-5-10-224 16,9 11 32-16,-1-2 0 16,0-1-384-16,2-2-80 0,1-1-16 0,-11-5 0 15,11 8-480-15,1-3-112 0,0-1-16 0,-1 0 0 16,-11-4 0-16,11 3-16 0,-11-3 0 0,16 1 0 15,8-1-48-15,-4-1-16 0,-7-2 0 0,-1 1 0 0</inkml:trace>
  <inkml:trace contextRef="#ctx0" brushRef="#br0" timeOffset="133744.84">20399 16851 23039 0,'0'0'2048'0,"0"0"-1648"0,0 0-400 0,0 0 0 16,0 0 3104-16,0 0 544 0,0 0 96 0,0 11 32 15,0-11-2800-15,3 19-544 0,-1 7-112 0,1-2-32 16,0-10-288-16,-1 2 0 0,2-3-176 0,-1-3 176 16,-2 2-464-16,0 0 16 0,1-1 0 15,-1 1 0-15,-1-12 48 0,0 16 16 0,0-6 0 0,0 1 0 16,0-11 384-16,0 11 0 0,0-3 0 0,0-8 0 0,0 0-128 0,3 12 128 15,-3-12-128-15,1 8 128 16,-1-8-2320-16,0 0-384 0,0 0-80 0,0 0-16 0</inkml:trace>
  <inkml:trace contextRef="#ctx0" brushRef="#br0" timeOffset="133940.41">20432 16729 38703 0,'0'0'1712'0,"0"0"352"0,0 0-1648 0,0 0-416 16,0 0 0-16,0 0 0 0,0 0 256 0,0 0-48 16,0 0 0-16,0 0 0 15,0 0-1776-15,0 0-352 0,0 0-80 0,0 0-8480 0,10 0-1680 0</inkml:trace>
  <inkml:trace contextRef="#ctx0" brushRef="#br0" timeOffset="134510.73">20504 16656 24239 0,'0'0'1072'0,"0"0"224"0,0 0-1040 0,0 0-256 0,0 0 0 0,0 0 0 16,0 0 768-16,0 0 80 0,0 0 32 0,0 0 0 15,0 0-560-15,0 0-96 0,0 0-32 0,3 9 0 16,-3-9 304-16,6 10 48 0,-6-10 16 0,5 12 0 15,1 0 320-15,1-5 64 0,-7-7 16 0,8 12 0 16,0-1 32-16,-1-1 16 0,1 0 0 0,0 1 0 16,0 1-176-16,1-2-48 0,1 3 0 0,-2 1 0 15,-1 1-336-15,1 2-80 0,2 0-16 0,0 6 0 16,-3 6-352-16,-1-2 144 0,1-3-144 0,0-3 0 16,-2-2 0-16,0 2 0 0,-1-2 0 0,-2 1 0 15,1-3 0-15,0-1 0 0,-1-2-128 0,0-1 128 16,-2-1 0-16,0-2 0 0,-2-1 0 0,2 2 0 15,0-11-256-15,-5 8 64 0,-1-1 0 0,6-7 0 16,-10 6-624-16,3-1-112 16,-3 0-32-16,0-2 0 0,-3-3-2128 0,1 2-432 0,1 0-96 0,-2-1-9184 15</inkml:trace>
  <inkml:trace contextRef="#ctx0" brushRef="#br0" timeOffset="135260.63">20682 16613 23903 0,'0'0'1056'0,"0"0"224"0,0 0-1024 0,0 0-256 16,0 0 0-16,0 0 0 0,-8 6 1520 0,8-6 256 0,0 0 48 0,0 0 16 16,0 0-1328-16,6 11-256 15,1-1-48-15,8-1-16 0,4-1 0 0,1 1 0 0,-3 0 0 0,1 3 0 16,2 0 288-16,0-1 48 0,1 2 16 0,1 3 0 15,-1 1 112-15,0 1 32 0,0 2 0 0,0 2 0 16,-2 3 112-16,0 10 32 0,-4 13 0 0,1-5 0 16,0-9 0-16,-1 1 0 0,0-1 0 0,-2-1 0 15,-2-1-128-15,0 0-32 0,-2-2 0 0,-1 0 0 16,-3-2-352-16,0 2-80 0,-1 0-16 0,-1 0 0 16,-3 2-224-16,0 1 0 0,0 5 0 0,-2-4 0 15,-1-5 0-15,-1-3 0 0,0-1 0 0,-2-3 0 16,0-1-192-16,-2-2 0 0,-2-2 16 0,-2 0 0 15,0-1-352-15,-2-1-80 0,-3-2-16 16,0 4 0-16,-1-4-352 0,-3 2-80 0,-3 0-16 0,-3-3 0 16,-4 1-1808-16,-3-1-384 0,-4 0-64 15</inkml:trace>
  <inkml:trace contextRef="#ctx0" brushRef="#br1" timeOffset="140768.21">24542 4766 5519 0,'0'0'496'0,"0"0"-496"15,0 0 0-15,0 0 0 0,0 0 4352 0,0 0 784 16,17 11 160-16,-4-11 16 0,-5-10-3280 0,-2 1-672 15,-6 9-128-15,0 0-16 0,0 0 64 0,0-8 0 16,0 8 16-16,-3-12 0 0,3 1-528 0,-3 1-96 16,3 10-32-16,-5-9 0 0,5 9 0 0,-4-11-16 15,0 0 0-15,4 11 0 0,-5-10-176 0,5 10-48 16,-9-9 0-16,9 9 0 0,-11-6-144 0,-4 4-48 16,-7 0 0-16,3 2 0 0,6 2-208 0,2 3 144 0,-2-1-144 0,-2 4 128 15,0 1-128-15,-1 3 0 0,0 1 0 0,2 7 0 16,-3 12 0-16,-1-1 0 0,0-5 0 0,2 0 0 15,-1 2 0-15,3-2 0 0,1-2 0 0,1-1 0 16,0 0-128-16,3-1 128 0,1 0 0 0,0 1 0 16,3-3 0-16,1 0 0 0,0-2-144 0,3 0 144 15,2 2 0-15,2-4 0 0,0-5 0 0,2 1 0 16,1 0 0-16,-6-12 0 0,11 10 0 0,0-2 0 16,0-1 0-16,1-3 128 0,1-4-128 0,1-2 0 15,0 0 208-15,1-4-48 0,0 1-16 0,1-1 0 16,-2-1 64-16,2 2 16 0,2-3 0 0,0-1 0 0,-2-1-32 15,0-1-16-15,-2-2 0 0,6-1 0 0,6-1 16 16,-4 1 0-16,-4-3 0 0,-4-1 0 0,-1-2 16 0,-1-2 16 16,0-1 0-16,-2-2 0 0,-1-2-48 0,-1-3-16 15,-1-2 0-15,1-6 0 0,-2-6-160 0,1 1 0 16,-3 5 0-16,0 4 0 0,-2 2 128 0,-1 4 0 16,-1-2 0-16,0 2 0 0,0-1-128 0,0 2 128 15,-1-2-128-15,-1 2 128 0,-2-2 48 0,0 0 0 16,-3 2 0-16,1-6 0 0,-2-3-176 0,1 2 0 15,1 5 144-15,1 3-144 0,-2 3 0 0,2 2-192 16,0 1 32-16,1 6 0 16,-1 2-592-16,1 2-112 0,1 1-32 0,3 9 0 15,0 0-1888-15,0 0-384 0,0 0-80 0,0 0-12304 0</inkml:trace>
  <inkml:trace contextRef="#ctx0" brushRef="#br1" timeOffset="141280.07">24967 4916 22111 0,'0'0'1968'0,"0"0"-1584"0,0 0-384 0,0 0 0 16,0 0 1584-16,0 0 224 0,0 0 48 0,0 0 16 16,0 0-1072-16,0 0-224 0,0 0-32 0,0 0-16 0,0 0 160 15,7-8 16-15,-7 8 16 0,10-5 0 0,0 2-496 0,-10 3-96 16,10-4-128-16,6 1 176 0,6 1 16 0,0 1 16 16,-4-3 0-16,0-2 0 0,-1 0 272 0,-1 1 48 15,-2 2 16-15,-1-3 0 0,-1-1-80 0,-1-2-16 16,-2 0 0-16,-3 4 0 0,-6 5-256 0,0 0-64 15,0 0-128-15,0-17 192 0,-1-7-16 0,-3 6-16 16,-2 4 0-16,-4 3 0 0,0 2-32 0,-2 0 0 16,-2 4 0-16,0 1 0 0,-3 1-128 0,-6 3 0 15,-7 4 0-15,6 1 0 0,5 0 0 0,1 2-176 16,0-4 176-16,4 8-128 0,3 8 128 0,1-2 0 16,-1-4 0-16,2 0-128 0,3 0 128 0,-1 1 0 0,2-1-144 15,-2 1 144-15,1 2 0 0,1 1 0 0,2 0 0 0,2 0 0 16,-2 1-160-16,3 0 160 0,0 1 0 0,3-2-144 15,-1 0 144-15,2-2 0 0,0 2 0 0,3-3 0 16,1-1-144-16,-1-1 144 0,1 0-160 0,4 0 160 31,2-2-864-31,2-2-80 0,2 0-16 0,7-3 0 16,6-5-2048-16,-5-4-432 0,-7-4-80 0,0-1 0 0</inkml:trace>
  <inkml:trace contextRef="#ctx0" brushRef="#br1" timeOffset="141730.31">25923 4337 13823 0,'0'-19'608'0,"0"10"128"0,0-2-592 0,0-2-144 16,-1-3 0-16,0-2 0 0,-1 1 3648 0,1 0 688 16,0 1 144-16,-1 2 16 0,1-4-3088 0,-2 2-640 15,-1 2-112-15,1 2-16 0,-1 1-64 0,0 2-16 16,-1 1 0-16,-1 2 0 0,0-1-208 0,6 7-32 16,0 0-16-16,-8 4 0 0,-1-2 32 0,0 2 16 15,1-1 0-15,-1 1 0 0,0 2 16 0,0-1 0 16,-2 1 0-16,3 2 0 0,-1 3-48 0,1 3-16 0,0 2 0 15,1 8 0-15,0 8-176 0,2-2-128 0,0-4 192 16,2 2-192-16,1 0 208 0,0 4-64 0,2 0-16 0,-1-1 0 16,0 0-128-16,-1 0 0 0,1 2 0 0,1 2 0 15,-1-1 0-15,-2 5 0 0,-1 2 0 0,0 4 0 16,0 5 0-16,0-4 0 0,-2-10 0 0,1 1-176 16,1-6-96-16,0-3-32 0,0-1 0 0,3-5 0 15,-2 0-64-15,2-4-16 0,-1-1 0 0,4-5 0 16,2-2-128-1,-4-10-16-15,0 0-16 0,0 0 0 0,0 0-496 16,0 0-112-16,0 0 0 0,0 0-8592 0,0 0-1712 0</inkml:trace>
  <inkml:trace contextRef="#ctx0" brushRef="#br1" timeOffset="141934.41">25336 4686 6447 0,'0'0'576'0,"0"0"-576"16,0-8 0-16,0 8 0 0,15 6 6336 0,0-3 1152 16,1-1 224-16,2-1 48 0,3 3-5456 0,1-4-1088 15,3 0-208-15,8 0-48 0,6-3-192 0,0 2-16 16,-3 0-16-16,-3-4 0 0,-6-5-560 0,3 3-176 16,3 1 0-16,-3 2 0 15,0-5-2176-15,-1 2-528 0,-1 0-112 0</inkml:trace>
  <inkml:trace contextRef="#ctx0" brushRef="#br1" timeOffset="142764.66">27391 4042 23039 0,'0'0'2048'0,"0"0"-1648"0,0 0-400 0,-5 12 0 16,1-2 1840-16,3 3 272 0,3 7 64 0,0 1 16 16,-2-3-1344-16,-2 3-272 0,1-4-48 15,0 9-16-15,1 8 368 0,-2 0 64 0,2-2 16 0,0 1 0 16,0 2-384-16,2-1-64 0,-2 0 0 0,-2-2-16 16,0 1-112-16,-1-2 0 0,2 1-16 0,-2-1 0 15,1 1-144-15,-2 1-32 0,-3-2 0 0,2 5 0 16,-2 1 0-16,1-1 0 0,-1-9 0 0,0-1 0 15,0-6 128-15,1-1 0 0,-1-1 16 0,3-2 0 16,0-6 112-16,0 1 0 0,2-3 16 0,-1 1 0 16,3-9-144-16,0 0-48 0,0 0 0 0,0 0 0 15,0 0-32-15,0 0-16 0,0 0 0 0,0 0 0 16,5-11 112-16,2 0 32 0,2-4 0 0,-1 0 0 0,0-4-112 0,-1 0 0 16,1-2-16-16,0-9 0 0,-1-6-240 0,2 2 0 15,-1 5 0-15,1 5-160 0,-2 0 160 16,0 5 0-16,0 3 0 0,-1 2 0 0,1 8 0 0,-7 6 0 15,6-7-144-15,-6 7 144 0,9-6 0 0,0 5 0 16,-9 1-144-16,13 1 144 0,-13-1 0 0,13 6 0 16,0-2 0-16,0 3 0 0,-2-1 0 0,1 2 0 15,-1 0 0-15,1 2 0 0,-12-10 0 0,12 14 0 16,0-3 0-16,-3 4 0 0,-1 0 0 0,-2 6 0 16,-1 6 0-16,0 0 0 0,-2-9 0 0,0 1 0 15,1-2 0-15,-2 2 0 0,1-5 144 0,-2 2-16 16,0-3 0-16,-1 2 0 0,0 0-128 0,2-2 0 15,0-2 0-15,0 1 0 16,-2-12-512-16,4 9-64 0,1-1-32 0,0-1 0 16,-5-7-512-16,0 0-96 0,0 0-32 0,10 1 0 15,-10-1-2400-15,11-4-464 0</inkml:trace>
  <inkml:trace contextRef="#ctx0" brushRef="#br1" timeOffset="143300.75">28381 4028 24127 0,'0'0'1072'0,"0"0"208"0,0 0-1024 0,0 0-256 16,13 8 0-16,-4-2 0 0,-9-6 720 0,0 0 96 15,0 0 16-15,0 0 0 0,0 0 416 0,0 0 96 16,0 0 0-16,0 0 16 0,8 3-368 0,-8-3-80 15,0 0-16-15,0 0 0 0,0 0-160 0,0 0-32 16,-10 10-16-16,1 2 0 0,0-2-192 0,-3-1-48 16,-1 4 0-16,0 2 0 0,0-1-160 0,-4 6-32 0,-3 3-16 0,0 6 0 15,3 3-48-15,0 2 0 0,1 0 0 0,1 0 0 16,-2 0 0-16,1 1-16 0,3 3 0 0,-1-1 0 16,-3 0-176-16,0 2 0 0,1-1 144 0,2 1-144 15,2 1 0-15,2 3 0 0,1 5 0 0,2-7 128 16,2-5-128-16,1-5 0 0,0-2 128 0,2-2-128 15,0-4 0-15,2 0 144 0,2-2-144 0,1-5 0 16,3 0 0-16,3-2 0 0,1 2-192 0,3-5 48 16,2-1-208-16,5 0-32 0,7 2-16 0,4-7 0 15,4-2-128-15,3 1-32 0,0 2 0 16,3 3 0-16,5 1-352 0,-4-3-80 0,-6 0-16 16,-3-2 0-16,-5-1-2336 0,-1-1-480 0</inkml:trace>
  <inkml:trace contextRef="#ctx0" brushRef="#br1" timeOffset="143667.29">29043 4511 18431 0,'4'13'1632'0,"-4"-13"-1312"0,0 0-320 0,0 0 0 0,-8 6 3632 0,0-1 656 0,-2 1 128 0,2-2 16 15,1 2-3088-15,-2 1-608 0,-2 4-128 0,-2-1-32 16,-1 2 176-16,1 1 16 0,-1 4 16 0,-3 4 0 15,-1 2-624-15,-6 3-160 0,-4 2 0 0,0 4 0 16,4 5 0-16,-2-2 0 0,-2-2 0 0,3 1 0 16,2-8 0-16,1-2 0 0,2-1 0 0,3-1 0 15,2-1 0-15,2-6-192 0,1-2 32 0,3-1 16 16,1-2-576-16,3-2-112 16,5-8-32-16,0 0-10128 0,-11-1-2016 0</inkml:trace>
  <inkml:trace contextRef="#ctx0" brushRef="#br1" timeOffset="143908.29">28673 4625 27647 0,'0'0'2448'0,"0"0"-1952"16,0 0-496-16,0 0 0 0,0 0 1440 0,0 0 192 15,10 6 32-15,-10-6 16 0,0 0-864 0,12 10-176 16,-2 3-48-16,1 1 0 0,-1 2-96 0,1 0-32 15,0 3 0-15,2 3 0 0,3 3-288 0,5-2-176 16,5-2 192-16,-4-11-192 0,-5-6 144 0,1 2-144 16,2 3 0-16,2 2 144 0,1 2-144 0,1 0-192 0,-1-2 32 0,0 5 16 31,1 7-640-31,-4-13-128 0,-6-10-32 0,-1 3-9600 0,0-2-1920 16</inkml:trace>
  <inkml:trace contextRef="#ctx0" brushRef="#br1" timeOffset="144667.14">29176 3982 9215 0,'0'0'400'0,"0"0"96"0,0 0-496 0,0 0 0 15,0 0 0-15,12 3 0 0,1 5 3888 0,-3-3 672 16,-10-5 144-16,12 1 32 0,0 6-2656 0,2 0-528 16,2 3-96-16,0-1-32 0,0 1-528 0,2 3-96 15,1 3-32-15,4 5 0 0,7 3-224 0,-3 4-48 16,-4-1-16-16,-1 6 0 0,0 6-128 0,-2 0-32 16,-4-5 0-16,-1 0 0 0,-3 0 64 0,-1-2 0 15,-3 1 0-15,-1 1 0 0,-3-2-64 0,-2 1-16 16,-1-2 0-16,1 2 0 0,-1 2-32 0,3 5 0 15,-1 6 0-15,0-3 0 0,0-8-32 0,0-3-16 16,-1-4 0-16,1-2 0 0,-2-1-96 0,1-1-128 16,-2-4 176-16,-2 0-176 0,1 0 0 0,0-1 0 15,-5-5 0-15,0 2 0 16,-3-3-688-16,-4-5-80 0,-7-5-32 0,-1-2 0 16,-1 1-2528-16,-5 1-496 0</inkml:trace>
  <inkml:trace contextRef="#ctx0" brushRef="#br1" timeOffset="145363.91">28656 4380 24591 0,'0'0'1088'0,"0"0"224"0,0 0-1056 0,0 0-256 16,0 0 0-16,0 0 0 0,0 0 448 0,0 0 48 15,0 0 0-15,0 0 0 0,0 0 176 0,0 0 32 16,0 0 16-16,0 0 0 0,0 0-384 0,0 0-80 16,0 0 0-16,0 0-16 0,0 0-16 0,0 0 0 15,0 0 0-15,0 0 0 0,0 0 480 0,0 0 80 0,13-4 32 0,-2 1 0 16,0 1-176-16,2-2-48 0,1-1 0 0,2 2 0 16,-2-2-80-16,1 1 0 0,0 0-16 0,4-3 0 15,1 1-160-15,0-1-16 0,-3 1-16 0,2-1 0 16,4 1-304-16,-3 2 128 0,-1-1-128 0,-1-1 0 15,-1 1 0-15,1 1 0 0,-1 0 0 0,-1 2 0 16,-1-1 0-16,0 3 0 0,-2 1 0 0,-1-1 0 16,-3-2 0-16,-9 2 0 0,13 0 0 0,-3-3 0 15,-10 3 192-15,0 0-192 0,11 4 192 0,-11-4-192 16,0 0 0-16,0 0 0 0,0 0 0 0,10 1-192 16,-10-1 192-16,0 0 0 0,0 0 0 0,0 0 0 15,0 0 0-15,0 0 0 0,0 0 0 0,0 0 0 16,0 0 128-16,0 0 0 0,8 14 16 0,-2-4 0 15,-6-10 16-15,0 0 0 0,0 0 0 0,0 0 0 0,0 0 464 0,0 0 80 16,0 0 32-16,0 0 0 0,0 0-736 0,-10 4-208 16,10-4-16-16,-11 0 0 0,2 0 464 0,0 0 80 15,9 0 32-15,-12-4 0 0,2 3-224 0,0-2-128 16,0-1 128-16,1-6-128 0,0-9 224 0,0 5-32 16,-1 5 0-16,1 1 0 0,1 0-192 0,0 2 0 15,0-1 0-15,8 7-160 0,-9-5 160 0,2 1 0 16,7 4 128-16,0 0-128 0,-7-4 0 0,7 4 0 15,0 0 0-15,0 0-128 16,0 0-368-16,0 0-64 0,0 0-16 0,0 0-12032 16,-10-8-2400-16</inkml:trace>
  <inkml:trace contextRef="#ctx0" brushRef="#br1" timeOffset="147621.87">26085 6282 28559 0,'0'0'1264'0,"0"0"272"0,0 0-1232 0,0 0-304 0,0 0 0 0,0 0 0 15,0 0 0-15,0 0 0 0,0 0 0 0,-8 5 0 16,8-5 320-16,0 0 128 0,0 0 0 0,-3 9 16 16,3-9-160-16,-2 12-48 0,0-3 0 0,1 2 0 15,-1-1 336-15,2 3 64 0,3-3 16 0,0 5 0 0,-3 3 160 0,1 2 48 16,2 0 0-16,-2 1 0 0,-1 3-320 0,2-2-64 16,0 0-16-16,-1 3 0 0,1 1-160 0,-2 0-48 15,-3 0 0-15,2-2 0 0,0-2-272 0,1 0 128 16,0 0-128-16,1-2 0 0,1-1 0 0,1-1-224 15,0 1 16-15,-1-5 0 16,-2-2-368-16,0-12-80 0,3 11-16 0,-3-11 0 16,0 0-2096-16,0 0-432 0</inkml:trace>
  <inkml:trace contextRef="#ctx0" brushRef="#br1" timeOffset="147887.56">26119 5891 27807 0,'-13'-3'1232'0,"13"3"256"0,-11 4-1184 0,2 0-304 0,9-4 0 0,-8 7 0 15,2 0 0-15,6-7 0 0,0 0 128 0,0 0-128 16,0 0 0-16,0 0-176 0,0 0 32 0,8 7 0 16,-8-7-1456-16,11 4-272 0,1-2-64 0,0-2-16 15</inkml:trace>
  <inkml:trace contextRef="#ctx0" brushRef="#br1" timeOffset="148533.23">26940 5934 22111 0,'-4'-11'976'0,"3"5"208"0,-1-3-944 0,1 1-240 0,-1 0 0 0,0 0 0 15,2 8 1808-15,-2-6 320 0,-2-3 64 0,1-2 16 16,1 1-1056-16,-1-1-224 0,-1-4-32 0,1 2-16 0,1 1-304 16,-1-1-64-16,-1 0-16 0,0 0 0 0,0 0-128 0,-1 0-32 15,1-2 0-15,2 5 0 0,-1 1 64 0,-1 2 16 16,0 1 0-16,4 6 0 0,-5-5 32 0,-1-1 0 15,-2 4 0-15,8 2 0 0,-9 0-272 0,0 2-48 16,-3 2-128-16,1 0 192 0,2 3-192 0,-1 1 0 16,-2 2 128-16,-1 4-128 0,0 5 0 0,1 1 0 15,1 3 0-15,-1 3 0 0,0 2 0 0,3 2 0 16,1 4 0-16,2 1 0 0,-1 3 0 0,2 0 0 16,0-1 128-16,2 0-128 0,2 2 192 0,-1 1-64 15,0-1-128-15,1 1 192 0,-1 1-192 0,1 0 0 16,-2 2 0-16,2-2 0 0,2-2 128 0,-1 0-128 15,-1-5 0-15,2-2 0 0,2 0 0 0,-2-5 0 16,-1 0 0-16,2-2 0 0,0-3 0 0,2 2 0 0,1-2 0 16,0-4 0-16,-3-2-256 0,-1 0 0 0,0-2 0 0,1 0 0 31,-1 1-448-31,2-1-64 0,-2-5-32 0,-1-9-10432 0,0 0-2080 0</inkml:trace>
  <inkml:trace contextRef="#ctx0" brushRef="#br1" timeOffset="148804.81">26369 6404 29487 0,'0'0'2624'0,"0"0"-2112"16,0 0-512-16,0 0 0 0,0 0 2048 0,14-1 320 15,2-1 48-15,1 0 16 0,1 2-1536 0,4 0-320 16,3-1-48-16,4 0-16 0,3-1 64 0,2 2 0 16,1 2 0-16,3-2 0 0,3-2-416 0,-2 4-160 15,-3 0 128-15,0 0-128 0,-3-2 0 0,0 0 0 16,-4-2 0-16,-1 0 0 16,0-1-704-16,-1-1-128 0,-1 1-32 0,0-3-11152 15,-1-1-2224-15</inkml:trace>
  <inkml:trace contextRef="#ctx0" brushRef="#br1" timeOffset="152936.26">28800 6226 20959 0,'0'0'928'0,"0"0"192"0,0 0-896 0,2-7-224 0,-2 7 0 0,2-9 0 15,6 3 608-15,-1 0 80 0,-7 6 16 0,0 0 0 16,0 0 448-16,4-6 112 0,1-1 16 0,-5 7 0 16,0 0-320-16,0 0-48 0,0 0-16 0,0 0 0 15,0 0-192-15,6 0-32 0,6 0-16 0,-12 0 0 16,0 0 32-16,0 0 0 0,0 0 0 0,0 0 0 16,7 13-128-16,-5-2-32 0,-4 3 0 0,-4 1 0 15,2-1-48-15,-7 2-16 0,-9 3 0 0,1 6 0 16,-1 5-64-16,2-1-16 0,2-3 0 0,-2 1 0 15,-2-1-80-15,2 0-32 0,1 2 0 0,-1-5 0 16,1 3-112-16,3-5-32 0,-2 0 0 0,2-2 0 0,1 2-128 16,1 0 0-16,1-5 0 0,1 1 0 0,-2 0 0 15,2-2 128-15,1 0-128 0,0-2 0 0,2-3 0 0,-1 0-192 16,-1 0 0-16,1-3 16 16,2 0-1296-16,6-7-256 0,-12 4-48 0,-1-5-9616 15,-4-5-1936-15</inkml:trace>
  <inkml:trace contextRef="#ctx0" brushRef="#br1" timeOffset="153301.7">28463 6215 8287 0,'-11'-11'736'0,"7"5"-592"0,4 6-144 0,0 0 0 16,0 0 5552-16,0 0 1072 0,0 0 224 0,0 0 32 15,0 0-5456-15,0 0-1088 0,0 0-208 0,0 0-128 16,11 12 240-16,-2 0-32 0,-9-12 0 0,9 14 0 16,-2-1-208-16,2 0 0 0,0 3 0 0,1 1 0 15,-1 2 0-15,3 11 128 0,3 7-128 0,-2-4 0 16,-2-9 304-16,1-1-48 0,1-3 0 0,0 0 0 15,0-2 128-15,0-1 32 0,0 0 0 0,2-1 0 16,1-2-224-16,1 0-64 0,2-1 0 0,5 3 0 16,9-4-128-16,-4 2 0 0,-8-1 0 0,-1 0 0 0,0-1 0 15,-2 0-144-15,-2-1 0 0,-2 2 0 16,-1-1-992-16,-1 0-192 0,-2-2-32 0,0-2-13568 16</inkml:trace>
  <inkml:trace contextRef="#ctx0" brushRef="#br1" timeOffset="154070.51">29109 6663 23663 0,'0'0'1040'0,"0"0"240"0,0 0-1024 0,0 0-256 0,0 0 0 0,0 0 0 15,0 0 416-15,0 0 32 0,0 0 16 0,0 0 0 16,0 0 448-16,0 10 96 0,0-10 16 0,-2 14 0 15,2-14-144-15,-4 15-32 0,0-4 0 0,0 1 0 16,0 1-80-16,2 0-32 0,-1-1 0 0,3-12 0 16,0 0-272-16,0 0-48 0,-3 10-16 0,3-10 0 15,0 0-16-15,0 0 0 0,0 0 0 0,0 0 0 16,0 0-32-16,0 0-16 0,0 0 0 0,0 0 0 0,11 0 48 0,-1-1 16 16,-1-4 0-16,0-2 0 0,1-3-128 0,-1-2-16 15,0 3-16-15,1-4 0 0,-1-3-64 0,2 2-16 16,1 0 0-16,-1-1 0 15,0 1-160-15,0 1 0 0,1 3 0 0,-3-1 128 0,-2 3-128 0,-7 8 0 16,0 0 0-16,0 0 0 0,0 0 0 0,10 0-192 16,-10 0 64-16,0 0 128 0,11 9-176 0,-4 1 176 15,1-3-128-15,-1 1 128 0,-7-8 0 0,8 11 0 16,-1-4 0-16,-1 3 0 0,-6-10 0 0,5 9 0 16,-5-9 0-16,0 0 0 0,9 10 0 0,-2 1 0 15,-7-11 0-15,0 0 128 0,0 0-128 0,0 0 0 16,0 0 0-16,0 0 128 0,0 0-128 0,0 0 144 15,7 2-144-15,-7-2 160 0,0 0-160 0,0 0 128 0,0 0-128 16,0 0 128-16,0 0-128 0,6-9 0 0,1-1 144 0,0 0-144 16,-7 10 0-16,8-10 0 0,-2 0 0 0,2-1 128 15,0 2-128-15,-2-3 0 0,0 2 0 0,1 1 0 16,5 4 0-16,-3-2 0 0,-2 2 0 0,-7 5 0 16,12-1 0-16,-2 1-160 0,-10 0 160 0,12-6 0 15,-2 4 0-15,-10 2 0 0,12 0 0 0,-2 1 0 16,-10-1-128-16,12 4 128 0,-1-1 0 0,-11-3 0 15,10 6 0-15,0 3 0 0,-1 2 0 0,-1-1 0 16,-8-10 0-16,7 9-128 0,-2 2 128 0,-1-1 0 16,0 3 0-16,-2 0 0 0,0 0 0 0,-1 0 0 15,0 2 0-15,-1-2 0 0,-1 1 0 0,1 0 0 16,0 1-144-16,0-1 144 0,0-1 0 0,1 0-144 16,-1-13-496-16,3 16-112 0,0-2-16 15,-1-2 0-15,-2-12-2592 0,0 0-528 0</inkml:trace>
  <inkml:trace contextRef="#ctx0" brushRef="#br1" timeOffset="156444.65">30172 6301 2751 0,'0'0'256'0,"0"0"-256"0,0 0 0 0,0 0 0 16,0 0 3728-16,0 0 704 0,0 0 144 0,0 0 32 16,0 0-2240-16,0 0-448 0,0 0-96 0,0 0-16 15,0 0-320-15,0 13-64 0,5 8-16 0,0-5 0 16,-1-6-528-16,1-3-112 0,2-1-32 0,0-2 0 15,-7-4-224-15,10-2-64 0,0-10 0 0,1 2 0 0,1 0-128 0,-1 5-48 16,1 1 0-16,0 4 0 0,1-1-16 0,1 0-16 16,2-2 0-16,-1 2 0 0,1 0-240 0,5-1 128 15,4 1-128-15,-2 0 0 0,-1-3 0 0,-2 1 0 16,-2 0 0-16,0-3 0 16,-1 3-832-16,-2 1-64 0,-4-2-16 0,0 3 0 15,-11 1-2848-15,12-2-560 0,2-3-112 0,-14 5-32 0</inkml:trace>
  <inkml:trace contextRef="#ctx0" brushRef="#br1" timeOffset="156822.4">30152 6591 37151 0,'0'0'816'0,"0"0"160"0,12-5 48 0,0 2 16 0,1 3-832 0,4-4-208 0,2 2 0 0,4-2 0 0,-1 1 0 0,2 0 0 15,1-1 0-15,5 1 0 0,5-1 192 0,2-2-64 16,-1 3-128-16,-2-3 192 0,-2 5-192 0,-4-3-208 16,0 2 32-16,-4-2 16 15,0 1-736-15,-3 2-160 0,-3-2-32 0,-1 0-9216 16,0 0-1856-16</inkml:trace>
  <inkml:trace contextRef="#ctx0" brushRef="#br1" timeOffset="157330.74">31560 6052 16575 0,'0'0'1472'0,"0"0"-1168"0,-10-2-304 0,10 2 0 16,0 0 4416-16,0 0 832 0,-12 2 176 0,0 1 16 15,1 0-4064-15,-2 2-816 0,-3-1-176 0,-1 6-16 16,0 5 0-16,0-1 0 0,-1-1 0 0,1 4 0 15,0 5-240-15,1 3-128 0,1-2 160 0,2 2-160 16,0 0 0-16,-2 7 0 0,1 10-128 0,2-4 128 0,3-5 0 0,0-6 0 16,1-4 0-16,3 0 0 0,2 1 336 0,2-3 32 15,1-3 0-15,1-1 0 0,3-1-240 0,0 0-128 16,1-1 128-16,3-2-128 0,1-1 0 0,2-4 0 16,1 0 0-16,2 1 0 0,3-3 240 0,2 0-32 15,4-5 0-15,0 0 0 0,1-1 96 0,3 1 16 16,5-2 0-16,-2-1 0 0,-2-5-16 0,-3-1 0 15,-5 0 0-15,0 1 0 0,0-6 112 0,-3 0 32 16,-6-3 0-16,2-1 0 0,0-1-32 0,-2-3 0 16,-5-4 0-16,-1-1 0 0,1-1-224 0,-4-9-32 15,-2-8-16-15,-1 2 0 0,-3 8-144 0,-1 4 0 16,-3-1 0-16,-2 6 0 0,-5 3-160 0,0 1-64 0,-1 2-16 16,-7-3 0-1,-9-3-400-15,4 1-96 0,3 7-16 0,-1 4 0 16,0 3-1744-16,0 2-368 0,0 0-64 0,2 3-13472 0</inkml:trace>
  <inkml:trace contextRef="#ctx0" brushRef="#br1" timeOffset="158870.26">28532 8081 7359 0,'0'0'656'0,"0"0"-528"0,0 0-128 0,0 0 0 15,0 0 3616-15,0 0 688 0,-5 9 144 0,5-9 32 16,-4 12-3472-16,0-2-688 0,0-2-144 0,0 1-32 15,0 3 464-15,0-2 96 0,0 3 0 0,3 3 16 16,2 2 48-16,1-2 16 0,-4-2 0 0,0-5 0 16,2-9 48-16,-6 12 16 0,6 5 0 0,-1-5 0 0,1-12-64 0,-6 6-16 15,0 2 0-15,5 3 0 0,4-1-96 16,-3-10-32-16,0 0 0 0,0 0 0 0,0 0-80 0,0 0-32 16,0 0 0-16,0 0 0 0,0 0-96 0,0 0-32 15,0 0 0-15,0 0 0 0,6-12 0 0,1 1 0 16,-5-2 0-16,1 0 0 0,-2 2-96 0,1-2-32 15,-1 0 0-15,0-1 0 0,0-1-64 0,2-2-16 16,-2-1 0-16,2 0 0 0,0 0-64 0,1-3-128 16,-1-1 176-16,3 1-176 0,-1-1 0 0,1-8 0 15,2-8 0-15,1 5 0 0,0 8 0 0,1 1 0 16,-1 5 0-16,0 2 0 0,1 1 0 0,1 4 0 16,-1 1 0-16,1 4-144 0,-1 0 144 0,-1 2 0 15,2 2 0-15,-1 3 0 0,0 3-256 0,1 1 48 16,-1 1 0-16,1-1 0 15,-1 1-224-15,2 2-32 0,-2 0-16 0,1 4 0 16,-3-1-624-16,6 1-128 0,7 0-32 0,-3-1 0 16,-5-1-1392-16,-1 0-288 0,-1 0-48 0</inkml:trace>
  <inkml:trace contextRef="#ctx0" brushRef="#br1" timeOffset="159290.1">28988 8107 31391 0,'0'0'688'0,"0"0"144"0,0 0 16 0,0 0 48 0,0 0-720 0,0 0-176 0,0 0 0 0,11-3 0 15,-11 3 0-15,13-2 128 0,0-1-128 0,1-1 128 16,-1 3 64-16,-1 0 16 0,-2-1 0 0,2 0 0 0,0-2-208 0,1 0 176 16,-2-2-176-16,1 2 160 0,0-2-32 0,0 2-128 15,-2-2 192-15,-1 1-64 0,-2-3-128 0,-1 1 192 16,-6 7-192-16,4-9 192 0,-4 3-192 0,-1-2 160 15,-2-1-160-15,-1-6 160 0,-1-5-160 0,-3 1 0 16,0 6 0-16,1 3 0 0,-2 2 0 0,-2 3-176 16,-1 1 48-16,1 4 0 0,-1 3 128 0,-1 10 0 15,0 9 0-15,1-3-128 0,2-4 128 0,-1-1 0 16,-1 0 0-16,2 2 0 0,2-2 0 0,2 3 0 16,-2 2 0-16,1-1 0 0,2 0 256 0,1 2 0 15,2-1-16-15,0-1 0 0,2-2-96 0,3 0-16 16,1-1 0-16,1 0 0 0,0-1-128 0,3-2 0 15,3-2 0-15,3 1 0 0,-2-5 0 0,1 1 0 0,1-2 0 16,2-3 0 0,-1-2-2592-16,2-1-448 0,5-5-96 0,1-1 0 0</inkml:trace>
  <inkml:trace contextRef="#ctx0" brushRef="#br1" timeOffset="159507.7">29598 7647 37375 0,'0'0'832'0,"-2"9"160"0,-5 7 32 0,-1 2 16 0,2 3-832 0,1 1-208 0,1 3 0 0,1 3 0 0,-1 5 0 0,3 7 0 16,1 10 0-16,0-7 0 0,0-4 0 0,1-4 0 15,2-2 0-15,-1-3 144 0,1-1-144 0,0-5 0 16,-1-3 0-16,1 0 0 0,1-4 0 0,0-1 0 15,-4 1 0-15,1-6 0 16,2 1-384-16,-2-2-96 0,-1-10-32 0,-1 10 0 16,1-10-2304-16,0 0-448 0,0 0-112 0,0 0-16 0</inkml:trace>
  <inkml:trace contextRef="#ctx0" brushRef="#br1" timeOffset="159704.81">29484 7876 28559 0,'0'0'1264'0,"0"0"272"0,0 0-1232 0,0 0-304 0,0 0 0 0,6-7 0 16,2 1 2080-16,2 1 352 0,2 0 80 0,1 1 16 15,0-1-2064-15,1 1-464 0,2 0 0 0,1 1 0 16,-1 2 0-16,1-2-176 0,0 3 176 0,2-2-192 31,2 0-320-31,-1 1-64 0,-1 0 0 0,2 0-16 16,0 1-688-16,0-2-128 0,-3 2-16 0,-2-1-8096 0,-3-2-1616 0</inkml:trace>
  <inkml:trace contextRef="#ctx0" brushRef="#br1" timeOffset="160120.31">29988 7869 25791 0,'0'0'2304'16,"-9"6"-1856"-16,-1 2-448 0,-2 5 0 0,0 0 2304 0,-4 5 384 15,-2 7 64-15,1-5 0 0,3-2-2224 0,3 0-528 16,2-1 0-16,3 1 0 0,-1 0 0 0,3-1 128 16,2-1-128-16,2 1 128 0,1-4-128 0,3-1 0 15,1 0 0-15,7-3 128 0,8 1-128 0,-2-1 128 16,-3-1-128-16,1-5 128 0,0 1 0 0,-3-3 0 16,-2-1 0-16,4-1 0 0,0-2 16 0,2-1 0 15,-1-2 0-15,0 0 0 0,-2 0-144 0,0-2 0 16,-1-1 144-16,-1-2-144 0,-1-2 0 0,-1 2 0 15,-1-1 0-15,0-1-128 0,-1-1 128 0,0 0 0 16,0-2 0-16,-2 4 0 0,-2 4 0 0,-4 8 0 0,0 0 0 16,0 0 0-16,0 0 0 0,0 0 0 15,0 0-144-15,0 0 144 0,-4 10 0 0,0 2 192 0,0-1-32 0,2-1 0 16,2-10 64-16,-1 16 16 0,-1-3 0 0,2-3 0 16,0-10-112-16,4 12-128 0,-4-12 176 0,7 12-176 15,-2-2 336-15,0-1-32 0,2-2-16 0,-7-7 0 31,0 0-672-31,10 6-128 0,0-1-16 0,-10-5-16 0,0 0-608 16,13 3-128-16,-2-2-32 0,-11-1 0 0,0 0-1456 16,10 0-304-16,-10 0-48 0,0 0-8464 0</inkml:trace>
  <inkml:trace contextRef="#ctx0" brushRef="#br1" timeOffset="160438.59">30429 8124 3679 0,'0'0'160'0,"-2"10"32"0,2-10-192 0,0 0 0 16,-3 11 0-16,0-1 0 0,2 1 6464 0,1-11 1232 16,0 10 256-16,0-10 48 0,0 0-6336 0,-2 11-1264 15,-2-1-256-15,3-1-144 0,1-9 208 0,0 0-48 16,16 4-16-16,-5 0 0 0,-11-4 128 0,0 0 32 16,0 0 0-16,0 0 0 0,0 0 352 0,7-9 80 15,-7 9 16-15,5-12 0 0,-3 3 272 0,-1-3 48 16,1 2 16-16,2-2 0 0,-2 0-336 0,-2 1-64 15,-2-5-16-15,4-1 0 0,3-2-352 0,-1-1-80 16,-4-1-16-16,5-5 0 0,5-5-224 0,1 2 128 16,-2 3-128-16,0 1 0 0,2 7 0 0,-2-2 0 0,0 5 0 15,0 0 0-15,1 2 0 0,-1 3 0 0,-1 0 0 16,-1 3-160-16,-7 7 32 0,0 0 0 0,5-12 0 0,-5 12 0 31,4-5-1200-31,-4 5-224 0,5-5-48 0,-5 5-10384 0,0 0-2080 0</inkml:trace>
  <inkml:trace contextRef="#ctx0" brushRef="#br1" timeOffset="161124.31">30770 7844 21935 0,'0'0'960'0,"0"0"224"15,0 0-944-15,0 0-240 0,0 0 0 0,0 0 0 0,0 0 1088 0,0 0 160 16,0 0 32-16,0 11 16 0,0-11 496 0,0 14 112 16,2-1 16-16,-2 1 0 0,-3 0-416 0,2 3-80 15,2 1-16-15,0-2 0 0,-1 1-656 0,2 0-144 16,-1-3-32-16,2 6 0 0,-1 3-224 0,2 0-48 16,0-10-16-16,1 1 0 0,0-2-16 0,2-2 0 15,-3-1 0-15,0 0 0 0,1 0-272 0,0 2 0 16,0-2 128-16,1-1-128 0,-6-8 256 0,5 9 0 15,-1-3 0-15,-4-6 0 0,0 0 112 0,0 0 16 16,0 0 0-16,0 0 0 0,0 0-176 0,0 0-16 16,10 4-16-16,-10-4 0 0,0 0-176 0,8 6 160 0,-8-6-160 0,0 0 160 15,0 0-160-15,0 0 128 0,0 0-128 0,0 0 128 16,0 0 0-16,0 0 0 0,0 0 0 0,0 0 0 16,0 0-128-16,5-11 192 0,-3 2-192 0,-4 0 192 15,0 0-48-15,-1 0 0 0,2 0 0 0,-1-6 0 16,0 0-144-16,2 1 128 0,0-2-128 0,0-1 128 15,1-2-128-15,2 1 0 0,-1-1 0 0,0 0 0 16,-1 1 0-16,2 2 0 0,2 2 0 0,-1-2 0 16,-2-1 0-16,2 1 0 0,0-1 0 0,0 1 0 15,-1 0 0-15,-1 3 0 0,-1 0 0 0,2 0 0 16,0 1 0-16,-1-2 0 0,-2 1 0 0,3 4 0 16,-3 9 0-16,4-12 0 0,-2 2 0 0,2 2 0 15,-1-1 0-15,2 2 0 0,2-1-144 0,-7 8 144 0,0 0 0 16,10-5 0-16,-1 0-128 0,-9 5 128 0,0 0 0 15,12 4-192-15,2 0 192 0,-1 2-160 0,-2 2 160 0,-1 1-208 16,-1 0 80-16,3 3 128 0,1 3-160 0,-1 0 160 16,-3 3 0-16,3-1-144 0,1 0 144 0,-2 0 0 15,-1 0 0-15,0 1-128 0,-1 1 128 0,-1-1 0 16,-1-1 0-16,-1 0 0 0,1 0 0 0,-2 0 0 16,0 0 0-16,0-2 0 0,-1-2 0 0,-1-1 0 15,-1-1 128-15,2-1-128 0,-4-10 0 0,4 13 0 16,-1-5 0-16,-3-8-128 0,0 0-128 0,5 8-32 15,-5-8 0-15,8 5 0 16,-8-5-1344-16,10 2-272 0,-10-2-48 0,11-6-16 16,-1-3-1264-16,-2-2-256 0</inkml:trace>
  <inkml:trace contextRef="#ctx0" brushRef="#br1" timeOffset="161805.37">31897 7635 3679 0,'0'0'320'0,"0"0"-320"16,0 0 0-16,0 0 0 0,0 0 4480 0,0 0 816 15,0 0 160-15,0 0 48 0,0 0-2976 0,0 0-592 16,-7-6-112-16,7 6-32 0,0 0-304 0,0 0-64 0,0 0-16 0,0 0 0 16,0 0-368-16,0 0-80 0,0 11 0 0,3 0-16 15,-1 2-208-15,2 0-32 0,0 1-16 0,1 2 0 16,1 0-288-16,2-1-48 0,-1 3-16 0,2 1 0 15,1 3-112-15,0 0-32 0,2 1 0 0,-1-3 0 16,0 0 0-16,-2-2-16 0,0-3 0 0,-1 2 0 16,-1 3-16-16,0-3 0 0,1-1 0 0,-1 0 0 15,-3-1-160-15,-2 0 0 0,-2-4 144 0,5 1-144 16,2-3 240-16,-7-9-32 0,-3 9 0 0,3-9 0 16,6 9 128-16,-6-9 32 0,0 0 0 0,0 0 0 15,0 0-80-15,0 0-16 0,10 0 0 0,-10 0 0 16,8-6 16-16,2-4 0 0,2 0 0 0,-2-2 0 0,0-3-80 0,0-5-16 15,2-3 0-15,-1 3 0 0,0 0-192 0,1-3 144 16,-1-6-144-16,1 2 128 0,0-3-128 16,-2 0 0-16,-1 1 0 0,0 3 0 0,-1 4-304 0,-1 1-32 15,-2 0-16-15,-1 0 0 16,0 2-400-16,-2-2-80 0,1 3 0 0,0 2-16 16,-1 6-1920-16,1-1-384 0,-2 1-80 0</inkml:trace>
  <inkml:trace contextRef="#ctx0" brushRef="#br1" timeOffset="162372.03">32689 7097 5519 0,'0'0'496'0,"0"0"-496"16,0 0 0-16,0 0 0 16,0 0-432-16,0 0-176 0,0 0-32 0,0 0-16 0,0 0 848 0,0 0 160 15,0 0 32-15,0 0 16 0,0 0 928 0,0 0 176 16,0 0 32-16,-9 2 16 0,9-2 96 0,-6 7 16 15,6-7 0-15,-7 6 0 0,7-6-224 0,-10 6-32 16,-1-1-16-16,0 1 0 0,-2 5-240 0,2-5-64 16,5 2 0-16,-3 1 0 0,-3 0-560 0,1 2-112 15,4-1-32-15,0 3 0 0,2 0-144 0,0 2-48 16,-2 0 0-16,2 0 0 0,0 0 16 0,1 5 0 16,0-1 0-16,3 1 0 0,1 1-208 0,1-2 0 0,1 2 128 0,0 0-128 15,-1-1 0-15,2-2 0 0,-1-1 0 0,1-4 0 16,-1 0-240-16,2-1 16 0,2-3 0 0,1 0 0 31,4-1-384-31,-1 0-80 0,1-5-16 0,-11-3 0 16,9 6-1232-16,3-1-256 0</inkml:trace>
  <inkml:trace contextRef="#ctx0" brushRef="#br1" timeOffset="162862.72">32828 7292 26079 0,'0'0'1152'0,"0"0"256"0,-8 7-1136 0,0-3-272 16,1 2 0-16,7-6 0 0,-7 7 448 0,7-7 16 16,-10 6 16-16,3 2 0 0,1 1-288 0,0 0-64 15,-1 2-128-15,4-2 192 0,0 3-192 0,0-2 0 16,3-10 0-16,-1 12 0 0,1 1 0 0,1-4 0 16,2 1 0-16,1-2 0 0,-4-8 0 0,8 9 144 15,-1-2-144-15,1 2 128 0,0-1 0 0,1-4-128 0,0-2 192 0,2 1-64 16,-1 1 0-16,1-4-128 0,-11 0 192 0,13 0-64 15,0 0 32-15,-2-3 0 0,0-1 0 0,-2 0 0 16,0 2-160-16,2-5 160 0,-2-1-160 0,-1 1 160 16,-3-1-160-16,1 1 192 0,1-3-192 0,-2 1 192 15,-4-2-192-15,-1 0 0 0,-1 0 144 0,-2-1-144 16,-1 1 0-16,1-1 128 0,-3 2-128 0,0-1 0 16,-3 1 0-16,-2 1 0 0,1-1 0 0,1 3 0 15,0 0 0-15,1 1-160 0,0-1 160 0,1 2-160 16,7 5-16-16,-7-4 0 0,7 4 0 0,0 0 0 15,-7-5-256-15,7 5-48 0,-6-4-16 0,6 4 0 16,0 0-1680-16,0 0-352 0,0 0-64 0</inkml:trace>
  <inkml:trace contextRef="#ctx0" brushRef="#br1" timeOffset="163354.44">33010 7028 4607 0,'0'0'400'0,"0"0"-400"0,-9-2 0 0,9 2 0 15,0 0 3136-15,0 0 528 0,0 0 112 0,0 0 32 16,0 0-2320-16,0 0-464 0,0 0-80 0,0 0-32 16,0 0 80-16,0 0 16 0,0 0 0 0,0 0 0 15,3 11-64-15,-3-11-16 0,7 10 0 0,-1-2 0 16,-4 2-96-16,3 1 0 0,5-2-16 0,-3-1 0 15,-7-8-192-15,10 10-48 0,0 1 0 0,2 2 0 0,1 0-320 0,-7-7-80 16,1 3-16-16,1 1 0 16,-2-1-160-16,1 1 0 0,0 0 0 0,1 4 128 15,-1 1-128-15,3 15 0 0,-2-1 0 0,-3-4 0 0,-2-3 0 0,-3-1 0 16,-1-2 0-16,-1 2 0 0,-2-1 0 0,0-1 0 16,-1-2 0-16,0-1 0 0,-2-3 0 0,1 0 0 15,-1-1 0-15,4-5 0 0,-3 4 0 0,0-3-176 16,-2 1 48-16,0-1 0 15,0-1-576-15,1 4-96 0,-3-5-32 0</inkml:trace>
  <inkml:trace contextRef="#ctx0" brushRef="#br1" timeOffset="168325.96">26366 9254 3679 0,'0'0'320'0,"0"0"-320"0,0 0 0 0,0 0 0 16,0 0 5040-16,0 0 928 0,0 0 192 0,0 0 48 15,0 0-3904-15,10 4-784 0,-10-4-160 0,0 0-16 16,9 11-480-16,-3-2-96 0,-6-9 0 0,7 9-16 15,-7-9-480-15,5 18-80 0,1 4-32 0,-2 1 0 16,-4-1 48-16,0 1 16 0,-1 2 0 0,-2 9 0 16,-1 10-64-16,-1-9-16 0,-3-15 0 0,2-1 0 0,2 5-144 0,3 3 128 15,1 7-128-15,-2-9 128 0,0-11-128 0,1 2 0 16,2 2 0-16,0-2 0 0,-2-6 0 0,0-1 0 16,1-9 0-16,0 0 0 0,-2 10-176 0,2-10-112 15,0 0-32-15,0 0 0 16,0 0-3024-16,0 0-624 0</inkml:trace>
  <inkml:trace contextRef="#ctx0" brushRef="#br1" timeOffset="168558.96">26416 8968 33343 0,'0'0'1472'0,"0"0"320"0,0 0-1440 0,0 0-352 0,0 0 0 0,0 0 0 16,0 0 352-16,-3 11 0 0,3-11 0 0,-2 9 0 16,2-9-176-16,-3 11-48 0,3-11 0 0,-1 10 0 15,1-1-128-15,0-9 0 0,0 0 0 0,0 0 0 32,4 12-416-32,-4-12-64 0,0 0-16 0,0 0 0 15,6 8-896-15,1 0-176 0,1-4-32 0,-8-4-11568 0</inkml:trace>
  <inkml:trace contextRef="#ctx0" brushRef="#br1" timeOffset="169027.55">27027 9009 20271 0,'0'0'1792'0,"0"0"-1424"16,7-9-368-16,1 0 0 0,0 0 1072 0,-3 0 144 16,-3-4 16-16,1 1 16 0,1 0-64 0,-2 3-16 0,-2 9 0 15,2-12 0-15,0 1-400 0,-2 0-96 0,0 11-16 0,-2-9 0 16,2 9 48-16,-4-10 0 0,-1-1 0 0,-1 2 0 15,3 1-224-15,3 8-32 0,0 0-16 0,-11-4 0 16,2 2-128-16,9 2-32 0,-9-2 0 0,0 2 0 16,0 0-80-16,9 0-32 0,-10 7 0 0,4 1 0 15,-1 2-160-15,1 1 192 0,-1 2-192 0,3 13 192 16,2 14-192-16,-2-11 0 0,-5-19 144 0,2 5-144 16,3 12 0-16,-1 0 0 0,-3 1 0 0,3 0 0 15,0 1 0-15,2 2 0 0,1 1 0 0,0 0 0 16,1 0 0-16,0-2 0 0,0-3 0 0,1 3 0 15,0 3 0-15,0 0 0 0,0 1 0 0,0-1 0 16,2 1 0-16,1-5 0 0,-2-6 0 0,2-2 0 16,-1-2-224-16,1-2-16 0,-1-2 0 0,2-2 0 15,2-2-832-15,-3 0-160 0,-3-11-48 16,4 8-8768-16,-4-8-1744 0</inkml:trace>
  <inkml:trace contextRef="#ctx0" brushRef="#br1" timeOffset="169267.39">26701 9342 33807 0,'0'0'1488'0,"0"0"320"0,0 0-1440 0,0 0-368 16,0 0 0-16,0 0 0 0,0 0 480 0,0 0 32 15,12-4 0-15,0 3 0 0,0-1 192 0,2 1 64 0,2 1 0 16,1 0 0-16,0 1-416 0,2-1-80 0,1-1-16 0,-1-2 0 15,1 2-256-15,-1 0 128 0,0 1-128 0,0-2 0 16,2 0 0-16,0 0 0 0,-2 1 0 0,2 0-192 31,0 1-1584-31,1 0-304 0,2-4-64 0,-3 1-13104 0</inkml:trace>
  <inkml:trace contextRef="#ctx0" brushRef="#br1" timeOffset="169979.61">28733 9142 3679 0,'0'0'320'0,"0"0"-320"0,0 0 0 0,0 0 0 0,0 0 5296 0,0 0 976 15,5-9 208-15,-5 9 48 0,0 0-4672 0,0 0-944 16,0 0-176-16,0 0-32 0,0 0 256 0,0 0 64 15,0 0 16-15,0 0 0 0,0 0-528 0,0 0-96 16,0 0-32-16,-5 9 0 0,-2-1 48 0,1 1 0 16,-4 3 0-16,1 1 0 0,0 1 0 0,-1 2 0 15,-3 0 0-15,-2 3 0 0,1 3-176 0,-2 2-16 16,1-1-16-16,-2 3 0 0,0 0-224 0,0 2 0 16,0-2 128-16,0 1-128 0,-1 2 0 0,1-4 0 15,0-3 0-15,0-1 0 0,0-3-192 0,3-1-96 16,1 0-16-16,0-3 0 15,1-1-352-15,1-4-80 0,2-3-16 0,9-6 0 16,0 0-1712-16,-8 5-352 0,8-5-64 0</inkml:trace>
  <inkml:trace contextRef="#ctx0" brushRef="#br1" timeOffset="170266.01">28446 9170 8287 0,'0'0'736'0,"0"0"-592"0,0 0-144 0,0 0 0 16,0 0 5648-16,0 0 1104 0,0 0 224 0,12 2 32 15,-2 1-5616-15,-10-3-1136 0,12 6-256 0,-3 1 0 16,-9-7 448-16,8 10 48 0,-1-1 16 0,1 4 0 0,0 2-192 0,0 2-48 16,0 1 0-16,0 3 0 0,1-3 48 0,0 3 0 15,-1 0 0-15,-2 0 0 0,-1 1-320 0,1 0 160 16,-1-1-160-16,0 4 128 0,2 2-128 0,-2 0 0 15,-3-4 0-15,4-1 0 16,-1-1-560-16,-1-1-80 0,0 3-32 0,-2-3 0 16,1-4-704-16,2 0-144 0,0-2-16 0,0 0-16 15,2-3-1520-15,0-2-288 0,-1-1-64 0</inkml:trace>
  <inkml:trace contextRef="#ctx0" brushRef="#br1" timeOffset="170983.84">29079 9476 3679 0,'0'21'320'0,"-1"-9"-320"0,0-3 0 0,-2 0 0 16,3-9 5376-16,-4 12 992 0,0 2 208 0,2-1 32 16,-1-7-4752-16,1 4-944 0,2-10-192 0,-4 9-32 15,1-3 240-15,-1 2 48 0,4-8 16 0,0 0 0 16,0 0-384-16,-5 8-80 0,0-2-16 0,5-6 0 16,0 0 48-16,0 0 0 0,0 0 0 0,0 0 0 15,0 0 144-15,0 0 16 0,0 0 16 0,0 0 0 0,0 0-80 16,0 0-16-16,0 0 0 0,5-9 0 0,0 1-448 0,2-3-192 15,-1-1 176-15,2-1-176 0,0-3 128 0,2-1-128 16,1-5 0-16,-1 4 144 0,1-2-144 0,-1 5 0 16,-1 2 0-16,0 2-176 0,-1 0 176 0,-1 3-208 15,-7 8 80-15,0 0 128 0,0 0 0 0,0 0 0 16,9 5 0-16,-9-5 0 0,0 0 0 0,7 10 0 16,0 1 0-16,-2 1 0 0,-1 1 0 0,0 1 0 15,-1 0 0-15,-1 1 0 0,1-1 0 0,1 2 0 16,0-2 0-16,0-1 0 0,0-4 0 0,-1 0 0 15,-3-9 0-15,6 12 0 0,-4-6 0 0,-2-6 0 16,0 0 144-16,5 8-144 0,1-1 128 0,-6-7-128 16,0 0 128-16,10 0-128 0,-10 0 128 0,11-4-128 0,-2 0 128 0,1-3-128 15,-1 1 0-15,2-3 0 0,-1-2 0 0,-1 1 0 16,-2 3 0-16,-2-4 0 0,0-1-160 0,-1 0 160 16,1-1-176-16,-1 0 176 0,-3-1-160 0,2 3 160 15,-3 11-160-15,4-13 160 0,1 3-160 0,-5 10 160 16,4-7 0-16,-4 7 0 0,0 0 0 0,8-6 0 15,-8 6 0-15,10 0 0 0,-10 0 0 0,15 0 0 16,-1 0 0-16,-2 1 0 0,-12-1 0 0,14 7 160 16,2-1-160-16,-3 2 128 0,-5 0-128 0,1 5 128 15,1 0-128-15,-2-3 0 0,-1 1 0 0,-1 4 0 16,1-2 0-16,-2 4 0 0,-1-4 0 0,-2 2 0 16,0 3 0-16,-1-1 128 0,2-3-128 0,-2 3 128 0,-1 2-128 0,0-1-192 15,0-3 32-15,0 0 16 16,0-1-256-16,1-2-48 0,-1-12-16 0,3 12 0 15,-1 1-1296-15,1-3-256 0,-3-10-48 0,0 0-8720 16,0 0-1744-16</inkml:trace>
  <inkml:trace contextRef="#ctx0" brushRef="#br1" timeOffset="171427.5">30064 9237 19343 0,'0'0'1728'0,"0"0"-1392"16,0 0-336-16,0 0 0 0,0 0 3712 15,0 0 656-15,0 0 144 0,0 0 32 0,11 2-3344 16,0-2-672-16,-11 0-128 0,14-2-16 15,1 0 0-15,-1-1 0 0,2-1 0 0,-1 0 0 0,1-1-384 0,1 1 0 16,1 2 0-16,0 0-128 0,1-3-208 0,0 4-48 16,1-4 0-16,-1 3 0 0,1 2 64 0,-2 0 16 15,-2 0 0-15,-2 0 0 16,-1 0-560-16,-1 0-112 0,-2-2-32 0,2 2 0 16,-2 0-2512-16,-10 0-496 0,0 0-96 0,0 0-32 0</inkml:trace>
  <inkml:trace contextRef="#ctx0" brushRef="#br1" timeOffset="171705.34">30036 9410 25791 0,'0'0'2304'0,"0"0"-1856"0,0 0-448 0,0 0 0 16,12 6 1616-16,-1-2 240 0,-11-4 32 0,14 3 16 16,1-1-640-16,-1 1-128 0,-3 1-32 0,4-3 0 15,-1-2-592-15,0-1-128 0,-1 1-32 0,3 0 0 16,2-1-224-16,2 1-128 0,-1-1 160 0,2-1-160 16,-1 0 0-16,1 1 0 0,1-2 0 0,-3 1 0 15,0-1-432-15,-1 2-16 0,1 0-16 0,-2-2 0 16,-4 3-2096-16,0-3-432 0,-1-1-80 0</inkml:trace>
  <inkml:trace contextRef="#ctx0" brushRef="#br1" timeOffset="172638.05">31129 8909 23903 0,'0'0'1056'0,"0"0"224"0,0 0-1024 0,0 0-256 0,0 0 0 0,0 0 0 15,0 0 528-15,0 0 64 0,0 0 16 0,0 0 0 0,0 0-256 0,0 0-48 16,10-3-16-16,-10 3 0 15,11 4-96-15,-11-4-32 0,0 0 0 0,0 0 0 0,11 0 480 0,-11 0 112 16,0 0 16-16,0 0 0 0,0 0 288 0,0 0 64 16,0 0 16-16,6 12 0 0,0 0-64 0,-6-12-16 15,0 0 0-15,0 19 0 0,0 11-240 0,-2-2-48 16,-1-4-16-16,-1 0 0 0,-1-1-160 0,1 2-16 16,-1 0-16-16,1 2 0 0,-1 3-208 0,1-4-32 15,-2 0-16-15,3-2 0 0,0 3-304 0,0 2 0 16,1-4 0-16,2 1 0 0,2 2 128 0,0-3-128 15,-1-3 0-15,3 0 0 0,2 3 0 0,0-3 0 16,-4-6 0-16,2-2 0 0,0 3-176 0,-1-1-144 16,-3-4-16-16,0-1-16 15,0 1-1936-15,0-12-384 0,0 0-80 0</inkml:trace>
  <inkml:trace contextRef="#ctx0" brushRef="#br1" timeOffset="175764.98">28786 10806 35247 0,'0'0'1552'0,"0"0"336"0,0 0-1504 0,0 0-384 0,0 0 0 0,0 0 0 15,0 0 352-15,3 13 0 0,-5 1 0 0,1-1 0 16,0-2 64-16,-1-1 16 0,2 1 0 0,0 3 0 15,-1 0-272-15,1 1-160 0,3 0 192 0,-3 2-192 16,-2 1 0-16,1 2 0 0,1-1 0 0,0-2 0 16,-2-2 176-16,-1-2-176 0,0 0 160 0,2 0-160 15,1 0 368-15,0-3-32 0,-1 2 0 0,1-12 0 16,-2 12 112-16,2-12 32 0,0 0 0 0,0 0 0 0,0 0 48 0,0 0 16 16,0 0 0-16,0 0 0 0,0 0-32 0,0 0 0 15,0 0 0-15,0 0 0 0,0 0-64 0,-1-12-32 16,0 0 0-16,0 2 0 0,1-2-224 0,-2-1-32 15,1 1-16-15,0-3 0 0,1-2-144 0,1 0 0 16,2-1 0-16,-1-1 128 0,2 0-128 0,1-1 0 16,0 1 0-16,1-2-176 0,-1 0 176 0,4 0-160 15,3 0 160-15,-2 2-160 0,-3 0 160 0,2 1-128 16,3 1 128-16,5 8-128 0,3 8 128 0,-1-2 0 16,-5-1-144-16,2-1 144 0,1 4 0 0,-2-3-144 15,0 4 144-15,0-1 0 0,1 1 0 0,1 1 0 0,-3 0 0 16,0 2 0-16,0-1 0 0,-1 2 0 15,-2 3 0-15,1-3 0 16,-2 1-304-16,1 0-96 0,-1 2-32 0,1-1 0 16,-11-6-528-16,10 3-128 0,-10-3 0 0,12 1-16 15,0 8-1808-15,-3-5-352 0,-3-9-80 0,-6 5-11568 0</inkml:trace>
  <inkml:trace contextRef="#ctx0" brushRef="#br1" timeOffset="176163.1">29163 10932 13823 0,'0'0'608'0,"0"0"128"15,0 0-592-15,0 0-144 0,13-1 0 0,0-2 0 16,1 1 3344-16,2-1 640 0,-2-1 128 0,3 0 32 0,1-1-3136 16,1 0-624-16,-1 0-128 0,5 3-32 0,6 2 32 0,0 0 16 15,-4-5 0-15,-3 1 0 0,-3 0 96 0,0-1 16 16,0 0 0-16,-3 0 0 0,-2-2 112 0,-1 1 16 15,0-1 16-15,-1 2 0 0,-4-2-64 0,0 2-16 16,-2-1 0-16,-6 6 0 0,5-8-224 0,-5 8-48 16,0-9-16-16,-1 0 0 0,1 9-160 0,-4-10-224 15,-2 1 48-15,-1 3 16 0,-1-1-112 0,0 3-32 16,-2 2 0-16,-3 0 0 0,-1 1 304 0,-2 4-160 16,0 1 160-16,-1 1-128 0,-1 0 128 0,1 3 0 15,3 1 128-15,-3 4-128 0,-7 0 272 0,5 1-16 16,3 2 0-16,4 1 0 0,2 1-64 0,2 2 0 15,2-4-16-15,2 2 0 0,0 1-176 0,3 1 0 0,2-3 144 16,3 2-144-16,0-2 0 0,3-1 0 16,3-2 0-16,7 6 0 15,5-1-320-15,-1-2-96 0,-3-4-16 0,1-5 0 16,2-3-720-16,1-1-128 0,1-4-48 0,-4-10-12656 0</inkml:trace>
  <inkml:trace contextRef="#ctx0" brushRef="#br1" timeOffset="176413.53">30049 10464 38239 0,'0'0'832'0,"0"11"192"0,0-11 16 0,-5 15 48 0,-1 5-880 0,-1 7-208 0,3 3 0 0,-1 2 0 0,1-1-192 0,-1-4-64 16,-3 1-32-16,0-4 0 0,-1-4 288 0,1 3 0 15,2 5 0-15,2-1 0 0,3 2 0 0,-1-3 0 16,0 0 0-16,-1-1 0 0,0-6 0 0,2 1-128 16,1-1 128-16,-1-2 0 15,-3-4-480-15,3 2 16 0,1-4 0 0,0-1 0 16,0-10-1904-16,0 0-384 0,0 0-80 0,0 0-16 0</inkml:trace>
  <inkml:trace contextRef="#ctx0" brushRef="#br1" timeOffset="176600.01">29774 10748 5519 0,'-1'-14'496'0,"1"2"-496"0,1 5 0 0,-1 7 0 16,8-6 8208-16,3 0 1552 0,2-1 304 0,1 3 64 16,3 2-8272-16,1-3-1664 0,4-1-336 0,4 4-64 15,3-1 48-15,-2 1 16 0,-3-1 0 0,1 2 0 31,2 3-1344-31,-2 0-272 0,-3-2-48 0,-2 0-16 16,-2 0-1568-16,-1 1-320 0</inkml:trace>
  <inkml:trace contextRef="#ctx0" brushRef="#br1" timeOffset="177217.14">30358 10679 11967 0,'0'0'1072'0,"0"0"-864"0,0 0-208 0,0 0 0 0,-7 8 3568 0,7-8 656 16,-4 11 144-16,4-11 32 0,-4 11-3552 0,4-11-704 15,-3 9-144-15,3 2 0 0,1-1 240 0,2 1 64 16,-2-1 16-16,-1 1 0 0,0-2 384 0,0 4 64 16,0 0 32-16,-1 0 0 0,-2 0 240 0,2 1 48 15,0 2 16-15,0 0 0 0,-3-1-240 0,1 5-48 16,0 2-16-16,1-3 0 0,-2 0-256 0,3-4-48 15,-2 0-16-15,3 3 0 0,0-5-256 0,0 1-48 16,0-1-16-16,0 7 0 0,0 1-160 0,3-2 128 0,-1-6-128 16,1-1 128-16,-1-4 0 0,-2-8-128 0,0 0 192 15,6 8-64-15,0-2-128 0,-2 1 192 0,-4-7-192 0,0 0 192 16,0 0-64-16,8 6-128 0,-8-6 192 0,0 0-64 16,9 4 32-16,0 0 0 0,-9-4 0 0,14 0 0 15,-1-1-160-15,3-2 192 0,4-1-192 0,-3 0 192 16,-4 0-192-16,-3-6 0 0,-3-6 0 0,-1 3 128 15,2 3-128-15,0-1 0 0,1 0 0 0,0-1 0 16,0 0 0-16,-1-1 0 0,0-1 0 0,0-4 0 16,1 1 0-16,-3 0 0 0,-2-2 0 0,3 1 0 15,1-1 0-15,-2 0 0 0,-1 4 0 0,-1-1 0 16,0 1-192-16,0 0 16 0,-1 2 16 0,-1 0 0 16,-2 1 16-16,0 2 0 0,3 1 0 0,-5 2 0 15,-1-1-48-15,3 8 0 0,-2-6 0 0,2 6 0 0,0 0 192 16,0 0 0-16,-5-5 0 0,5 5 0 0,0 0 0 0,0 0 176 15,-8 4-48-15,8-4 0 0,-5 9 16 0,1 1 0 16,4-10 0-16,-2 16 0 0,0-3-144 0,2 1 128 16,-1 2-128-16,1 0 128 0,0 0-128 0,3 3 0 15,-1-1 0-15,1 0 128 0,-1-1-128 0,4-1 0 16,-1-1 0-16,0 2 0 0,-2-6 0 0,0 1 0 16,3-2 0-16,-1 0 0 0,-5-10-192 0,6 13-64 15,0 0 0-15,-1-2-16 16,-5-11-368-16,9 13-80 0,-1 4-16 0,0-8 0 15,-1-4-1872-15,1-13-368 0,-2-14-80 0</inkml:trace>
  <inkml:trace contextRef="#ctx0" brushRef="#br1" timeOffset="177569.52">30876 10914 16575 0,'0'0'1472'0,"0"0"-1168"0,-3 10-304 0,2 2 0 15,1-1 2416-15,0-1 416 0,0 4 96 0,1-2 16 16,1 1-2176-16,-1-1-416 0,-1-2-96 0,0 1 0 16,-1-1 576-16,1-10 128 0,4 13 32 0,-2-1 0 15,-2 0-144-15,1-1-16 0,-1-11-16 0,0 0 0 16,3 11 80-16,-3-11 0 0,0 0 16 0,0 0 0 16,3 10-64-16,-3-10-16 0,0 0 0 0,0 0 0 0,0 0-288 15,0 0-64-15,0 0-16 0,0 0 0 0,0-8-48 16,-2-1-16-16,2 9 0 0,-2-13 0 0,-2-1-144 0,3-2-16 15,3 1-16-15,-1-4 0 0,-1 0-80 0,2-1-16 16,0-1 0-16,1 2 0 0,1-5-128 0,1 2 0 16,2 0 0-16,0 1 0 0,1 0-192 0,-1 2 16 15,-2-1 16-15,0 3 0 0,-1-2-144 0,0 2-16 16,0 1-16-16,0 3 0 16,0 1-240-16,0 2-32 0,0-2-16 0,-2 4 0 15,-2 8-1424-15,2-5-304 0,-2 5-48 0,0 0-8320 16,2-6-1664-16</inkml:trace>
  <inkml:trace contextRef="#ctx0" brushRef="#br1" timeOffset="178648.54">32065 10751 2751 0,'0'0'256'0,"0"0"-256"16,0 0 0-16,-7-5 0 0,2-2 4064 0,5 7 768 15,0 0 160-15,0-6 16 0,0 6-3200 0,3-11-640 16,1 4-128-16,-4 7-16 0,0 0 304 0,6-6 64 16,-6 6 16-16,0 0 0 0,11-5-160 0,-11 5-32 15,11 11 0-15,-1-2 0 0,-4-3 144 0,-6-6 32 0,0 0 0 0,5 9 0 16,0-1-176-16,-2 1-16 0,-4 2-16 0,-1-1 0 16,1 1-400-16,1-1-80 15,0 0 0-15,0 3-16 0,0-2-320 0,1 1-64 0,3 2-16 0,0 0 0 16,-2 1-288-16,2-1 0 0,1 2 0 0,0-1 0 15,0 0 0-15,2 3 128 0,-1-4-128 0,1 2 0 16,1-1 128-16,-2 2-128 0,-1-2 0 0,0-2 0 16,1 0 0-16,-1 0 128 0,-1-3-128 0,1 5 0 15,2 3 304-15,-2-4-48 0,-1-5-16 0,-4-9 0 16,0 0 0-16,6 7 0 0,-6-7 0 0,0 0 0 16,0 0 48-16,11 0 16 0,-11 0 0 0,10-13 0 15,-5-11-96-15,2 2-16 0,-1 4 0 0,2 0 0 16,-1-2-192-16,-1 2 144 0,2-2-144 0,0-2 128 0,-2-1-128 15,1-2-176-15,-1-1 48 0,2 1 0 16,1 0-320-16,-1 1-48 0,-3-1-16 16,1 3 0-16,-1 1-336 0,0-1-80 0,0 1-16 0,-1 1 0 15,1 2-1760-15,1 2-368 0,-1-2-64 0,-1 1-13776 16</inkml:trace>
  <inkml:trace contextRef="#ctx0" brushRef="#br1" timeOffset="179187.99">32885 10085 11967 0,'0'0'528'0,"0"0"112"0,0 0-512 0,0 0-128 0,0 0 0 0,0 0 0 16,0 0 3296-16,0 0 624 0,0 0 128 0,0 0 32 15,0 0-2560-15,0 0-512 0,0 0-112 0,0 0 0 16,0 0-352-16,0 0-64 0,0 0-16 0,0 0 0 15,0 0-48-15,0 0-16 0,0 0 0 0,0 0 0 0,0 0 224 0,0 0 32 16,0 0 16-16,0 0 0 0,0 0 16 0,-4 10 0 16,-1-1 0-16,5-9 0 0,-7 12-336 0,2-5-64 15,5-7-16-15,-6 6 0 0,6-6-48 0,-8 11-16 16,3-4 0-16,-1 3 0 0,2-1-208 0,1 1 0 16,-1-1 128-16,1 2-128 0,0 0 0 0,2 2 0 15,0 2 0-15,-1-2 0 0,0-1 0 0,-2-1 0 16,0 2 0-16,0-1 0 0,0 0 0 0,2 0 128 15,-1-1-128-15,2 2 0 0,1-2 0 0,1-1 128 16,2-2-128-16,1 0 0 0,-4-8 0 0,6 10 0 16,1-2 0-16,0 0 0 0,4 0-176 0,-2-4-80 15,-9-4 0-15,13 4-16 16,-1 1-352-16,-2-4-64 0,1 0-16 0,-1 1 0 16,0-2-304-16,1 2-64 0,1-2-16 0,-2 0 0 15,-10 0-576-15,12 0-112 0,-1-4-16 0</inkml:trace>
  <inkml:trace contextRef="#ctx0" brushRef="#br1" timeOffset="182208.1">31204 10784 20031 0,'0'0'896'0,"0"0"176"0,0 0-864 0,0 0-208 16,0 0 0-16,0 0 0 0,0 0 1168 0,0 0 192 15,0 0 48-15,0 0 0 0,-9 0-176 0,9 0-16 16,0 0-16-16,0 0 0 0,0 0-288 0,0 0-48 16,0 0-16-16,0 0 0 0,0 0-80 0,12 2 0 15,-1 2-16-15,-11-4 0 0,10 5-240 0,-10-5-32 16,0 0-16-16,10 8 0 0,-2 1-80 0,-8-9 0 15,1 11-16-15,1-1 0 0,-1 1-208 0,-1 0-32 16,-1-2-128-16,-1 2 192 0,0-1-32 0,-1-1-16 0,1 2 0 0,-1 1 0 16,-1-1-144-16,2 0 192 0,0 2-192 15,1 0 192-15,0-3-192 0,-1 3 128 0,1 0-128 0,1-2 128 16,1 2 16-16,-1 0 0 0,-2 0 0 0,2 0 0 16,0-1 128-16,0-1 32 0,0-11 0 0,-2 13 0 15,2-13 48-15,0 10 16 0,0-10 0 0,0 0 0 16,0 0-144-16,0 0-32 0,0 0 0 0,0 0 0 15,0 0 0-15,0 0-16 0,0 0 0 0,0 0 0 16,4-16 16-16,0 3 0 0,-1 0 0 0,-1 0 0 16,2 2-192-16,0-3 160 0,0 0-160 0,1-1 160 15,1 0-160-15,-1 0 0 0,0 0 144 0,0 0-144 16,2 0 0-16,-2 0 0 0,-1 2 0 0,0 0 0 0,0 0 0 0,-2 3 0 16,-2 1 0-16,2 0 0 0,0-1 0 0,2 3 0 15,-1-1 0-15,1 1-128 0,0-4 128 0,2 3-128 16,1 1 128-16,0 3-128 0,1-2 128 0,3 3-160 15,2 2 160-15,-2 1-160 0,-11 0 160 0,15 1 0 16,-2 2-144-16,0 1 144 0,0 2-144 0,-1 1 144 16,-2 1-192-16,-1 3 192 0,-1 2-128 0,-3-1 128 15,-2 2 0-15,2 2 0 0,2 2 0 0,-5-3 0 16,-6 2 0-16,4-2 0 0,4 0-160 0,-1-1 160 16,-6 3-128-16,1-5 128 15,0-1-576-15,1 0-48 0,-2 2 0 0,1-1 0 16,2-12-1568-16,-4 9-320 0,4-9-64 0,-5 8-8096 15,5-8-1616-15</inkml:trace>
  <inkml:trace contextRef="#ctx0" brushRef="#br1" timeOffset="182838.83">30849 10772 5519 0,'0'0'240'0,"0"0"64"0,0 0-304 0,0 0 0 15,0 0 0-15,10 0 0 0,-10 0 2448 0,0 0 432 16,0 0 96-16,12-1 16 0,-12 1-1920 0,10-2-384 0,-10 2-80 0,0 0-16 16,11-2 496-16,-11 2 80 0,9-6 32 0,-9 6 0 15,9-5-320-15,-1 1-64 16,-8 4-16-16,9-5 0 0,-9 5-128 0,8-5-32 0,2 0 0 0,-1 1 0 16,-9 4-192-16,7-8-32 0,-7 8-16 0,0 0 0 15,11-7-128-15,-3 2-16 0,-8 5-16 0,5-6 0 16,3 2 16-16,-8 4 16 0,0 0 0 0,0 0 0 15,7-11-144-15,-1 5-128 0,-6 6 144 0,8-5-144 16,-8 5 0-16,7-6 0 0,-7 6 0 0,0 0 0 16,0 0 128-16,11-2-128 0,-11 2 0 0,0 0 0 15,0 0 128-15,11 2-128 0,-11-2 0 0,10 4 0 16,-10-4 0-16,9 8 0 0,-3 1 0 0,-1-1 0 16,-5-8 480-16,5 12 0 0,-2-2 0 0,-1 1 0 15,2-2-352-15,-4-9-128 0,0 12 0 0,0-12 0 16,0 0-304-16,3 9-144 0,-3-9-48 0,0 0-9152 15,0 0-1824-15</inkml:trace>
  <inkml:trace contextRef="#ctx0" brushRef="#br1" timeOffset="183903.93">33039 10190 14735 0,'0'0'1312'0,"0"0"-1056"16,0 0-256-16,0 0 0 0,0 0 1840 0,9-1 304 15,-9 1 64-15,9-6 16 0,-9 6-1072 0,10-3-192 0,1 0-64 0,-11 3 0 16,0 0 368-16,0 0 64 0,6-1 16 16,0 1 0-16,-6 0-320 0,5 0-48 0,-5 0-16 0,0 0 0 15,6 4-416-15,-2 1-96 0,-4-5 0 0,2 8-16 16,-2-1-160-16,-2 0-16 0,-2 1-16 0,2 0 0 15,0 1-240-15,0-2 128 0,-2-1-128 0,-1 7 0 16,2-1 0-16,2-3 0 0,1-9 0 0,0 0 0 31,0 0-272-31,0 9-160 0,0-9-16 0,0 0-16 16,0 0-864-16,0 0-160 0,0 0-48 0</inkml:trace>
  <inkml:trace contextRef="#ctx0" brushRef="#br1" timeOffset="184503.62">33211 10000 17503 0,'0'0'768'0,"0"0"176"0,0 0-752 0,0 0-192 0,0 0 0 0,0 0 0 0,0 0 2384 0,0 0 448 15,9-3 96-15,-9 3 16 16,12 0-1648-16,-2 3-320 0,-10-3-64 0,12 1-16 0,-2 1-144 0,-10-2-48 16,11-2 0-16,-11 2 0 0,12 4-224 0,-12-4-48 15,0 0-16-15,11 4 0 0,-11-4-48 0,11 8-16 16,-11-8 0-16,7 16 0 0,-1 1-192 0,-2 1-32 16,0 0-128-16,-2 2 192 0,1-1-192 0,-1 2 0 15,1 0 128-15,0 1-128 0,-1-2 0 0,2 1 0 16,0-3 0-16,-1 0 0 0,-1-2 0 0,0 1 0 15,-2-3 0-15,-2 0 0 0,1 1 0 0,-2-2-128 16,-2 0-16-16,0 0 0 16,-2 0-624-16,0 0-112 0,-5 1-16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14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19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6CB59-B07A-4B39-8E6D-12808021FCF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209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14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6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C131B112-3172-4EF9-ACEF-B5CC76E30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F9072-98F9-41B3-85C9-877CF68804A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75A13786-A28E-4E06-90A8-F702A462E1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91BADE58-E70E-422B-8561-DF08CC5033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Is the entropy between 0 and 1?</a:t>
            </a:r>
          </a:p>
        </p:txBody>
      </p:sp>
    </p:spTree>
    <p:extLst>
      <p:ext uri="{BB962C8B-B14F-4D97-AF65-F5344CB8AC3E}">
        <p14:creationId xmlns:p14="http://schemas.microsoft.com/office/powerpoint/2010/main" val="620531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C131B112-3172-4EF9-ACEF-B5CC76E30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F9072-98F9-41B3-85C9-877CF68804A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75A13786-A28E-4E06-90A8-F702A462E1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91BADE58-E70E-422B-8561-DF08CC5033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Is the entropy between 0 and 1?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26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05CCF-548C-49CF-A4B8-428A11DE3D24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71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65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005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425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868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34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58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80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32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943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371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5CCF-548C-49CF-A4B8-428A11DE3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711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4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68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04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50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9/11/2020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9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9/11/2020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70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9/11/2020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21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86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37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76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351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052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886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915896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986175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9/11/2020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90405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4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3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4" Type="http://schemas.openxmlformats.org/officeDocument/2006/relationships/image" Target="../media/image60.png"/><Relationship Id="rId9" Type="http://schemas.openxmlformats.org/officeDocument/2006/relationships/image" Target="../media/image14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login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47BE-1342-462C-B59D-2B0430A33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74084" cy="20395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Rename yourself in Zoom to *pre*-pend your house number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e.g. “0 – Pat Virtue”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Piazza (getting ready for polls)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Download preview slides from course website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Grab something to write with/on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(Oversimplified example)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C6FFB-C7A9-492A-A2E2-8F18E1B26AB7}"/>
              </a:ext>
            </a:extLst>
          </p:cNvPr>
          <p:cNvGrpSpPr/>
          <p:nvPr/>
        </p:nvGrpSpPr>
        <p:grpSpPr>
          <a:xfrm>
            <a:off x="6791632" y="595401"/>
            <a:ext cx="1880419" cy="799084"/>
            <a:chOff x="6275439" y="501445"/>
            <a:chExt cx="1880419" cy="79908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059060-ED49-461A-9505-F336481F8181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FC05A-D69F-4045-B8C6-EE9A940000AF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Fetal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Position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CD6205-AB02-4279-A4E7-42BF970889E3}"/>
              </a:ext>
            </a:extLst>
          </p:cNvPr>
          <p:cNvGrpSpPr/>
          <p:nvPr/>
        </p:nvGrpSpPr>
        <p:grpSpPr>
          <a:xfrm>
            <a:off x="4688760" y="2104982"/>
            <a:ext cx="1880419" cy="799084"/>
            <a:chOff x="6275439" y="501445"/>
            <a:chExt cx="1880419" cy="7990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E19218-2CFF-4B89-9E03-9AAE45B614CC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0795D-7CA5-4B59-AEAE-5776A6250238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Fetal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Distress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47859-8A2B-4CB3-8B5D-33D824D6FFD8}"/>
              </a:ext>
            </a:extLst>
          </p:cNvPr>
          <p:cNvGrpSpPr/>
          <p:nvPr/>
        </p:nvGrpSpPr>
        <p:grpSpPr>
          <a:xfrm>
            <a:off x="2733367" y="3667600"/>
            <a:ext cx="1880419" cy="799084"/>
            <a:chOff x="6275439" y="501445"/>
            <a:chExt cx="1880419" cy="7990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AB5153-CEBF-4DEC-98AF-BB340A84655D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DCD414-49FD-4565-BC5B-A51ABEB91FDB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Previous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C-section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D8D469-5F56-416D-BFD0-24EE978670C8}"/>
              </a:ext>
            </a:extLst>
          </p:cNvPr>
          <p:cNvCxnSpPr>
            <a:cxnSpLocks/>
          </p:cNvCxnSpPr>
          <p:nvPr/>
        </p:nvCxnSpPr>
        <p:spPr>
          <a:xfrm flipH="1">
            <a:off x="6017342" y="1280099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49E292-619A-45D8-A94C-9B8EB1EF0F8A}"/>
              </a:ext>
            </a:extLst>
          </p:cNvPr>
          <p:cNvCxnSpPr>
            <a:cxnSpLocks/>
            <a:stCxn id="9" idx="4"/>
            <a:endCxn id="35" idx="0"/>
          </p:cNvCxnSpPr>
          <p:nvPr/>
        </p:nvCxnSpPr>
        <p:spPr>
          <a:xfrm>
            <a:off x="7731842" y="1394485"/>
            <a:ext cx="20772" cy="8073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7B5EA48-102D-4BAA-8052-BC3767293B4D}"/>
              </a:ext>
            </a:extLst>
          </p:cNvPr>
          <p:cNvSpPr txBox="1"/>
          <p:nvPr/>
        </p:nvSpPr>
        <p:spPr>
          <a:xfrm>
            <a:off x="5561607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Vertex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F5A598-104B-4568-B8AF-17BD0D8D3BE6}"/>
              </a:ext>
            </a:extLst>
          </p:cNvPr>
          <p:cNvSpPr txBox="1"/>
          <p:nvPr/>
        </p:nvSpPr>
        <p:spPr>
          <a:xfrm>
            <a:off x="7564515" y="1533635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Breech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DCDDAB-A524-4E90-B786-A015422CDC2E}"/>
              </a:ext>
            </a:extLst>
          </p:cNvPr>
          <p:cNvSpPr txBox="1"/>
          <p:nvPr/>
        </p:nvSpPr>
        <p:spPr>
          <a:xfrm>
            <a:off x="8852183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Abnormal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2DF8C8-555E-4D56-A1D7-F1778974BF3F}"/>
              </a:ext>
            </a:extLst>
          </p:cNvPr>
          <p:cNvSpPr/>
          <p:nvPr/>
        </p:nvSpPr>
        <p:spPr>
          <a:xfrm>
            <a:off x="7108780" y="2201868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C-section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9941395-83E7-4632-8498-CAFDAF65F911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8396448" y="1261201"/>
            <a:ext cx="971342" cy="93527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ABE16E7-708B-48B6-8B42-66363FE59E41}"/>
              </a:ext>
            </a:extLst>
          </p:cNvPr>
          <p:cNvSpPr/>
          <p:nvPr/>
        </p:nvSpPr>
        <p:spPr>
          <a:xfrm>
            <a:off x="8755114" y="2196475"/>
            <a:ext cx="1225352" cy="65092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C-section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F0A43CC-40D1-48B2-B98A-A8B39280C826}"/>
              </a:ext>
            </a:extLst>
          </p:cNvPr>
          <p:cNvCxnSpPr>
            <a:cxnSpLocks/>
          </p:cNvCxnSpPr>
          <p:nvPr/>
        </p:nvCxnSpPr>
        <p:spPr>
          <a:xfrm flipH="1">
            <a:off x="3973897" y="2808188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F88E2DF-877C-4AAC-B7D6-0C9F6188AC8A}"/>
              </a:ext>
            </a:extLst>
          </p:cNvPr>
          <p:cNvSpPr txBox="1"/>
          <p:nvPr/>
        </p:nvSpPr>
        <p:spPr>
          <a:xfrm>
            <a:off x="3533435" y="2990573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No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59B59E8-36F8-4B33-B6F2-DC62EF78E932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2160406" y="4410015"/>
            <a:ext cx="1036800" cy="96493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5A3CF5F-CB54-4D42-A9AF-08C789FE638B}"/>
              </a:ext>
            </a:extLst>
          </p:cNvPr>
          <p:cNvSpPr txBox="1"/>
          <p:nvPr/>
        </p:nvSpPr>
        <p:spPr>
          <a:xfrm>
            <a:off x="1779368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No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E980663-1417-469E-A9C2-6C91C3B557D3}"/>
              </a:ext>
            </a:extLst>
          </p:cNvPr>
          <p:cNvCxnSpPr>
            <a:cxnSpLocks/>
          </p:cNvCxnSpPr>
          <p:nvPr/>
        </p:nvCxnSpPr>
        <p:spPr>
          <a:xfrm>
            <a:off x="6206613" y="2816809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A65D4B2-22CA-4452-9CE3-B8B0F4FF1CA4}"/>
              </a:ext>
            </a:extLst>
          </p:cNvPr>
          <p:cNvSpPr txBox="1"/>
          <p:nvPr/>
        </p:nvSpPr>
        <p:spPr>
          <a:xfrm>
            <a:off x="6304236" y="3000269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Yes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922B73-130A-4B1B-8E6D-D2C5AB352636}"/>
              </a:ext>
            </a:extLst>
          </p:cNvPr>
          <p:cNvSpPr/>
          <p:nvPr/>
        </p:nvSpPr>
        <p:spPr>
          <a:xfrm>
            <a:off x="6454560" y="3775506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C-section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D6AF1D1-7836-40DD-99B5-FD9C36C71F4F}"/>
              </a:ext>
            </a:extLst>
          </p:cNvPr>
          <p:cNvCxnSpPr>
            <a:cxnSpLocks/>
          </p:cNvCxnSpPr>
          <p:nvPr/>
        </p:nvCxnSpPr>
        <p:spPr>
          <a:xfrm>
            <a:off x="4191264" y="4416254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700C935-4313-4106-8C5D-1D25623D4A2B}"/>
              </a:ext>
            </a:extLst>
          </p:cNvPr>
          <p:cNvSpPr txBox="1"/>
          <p:nvPr/>
        </p:nvSpPr>
        <p:spPr>
          <a:xfrm>
            <a:off x="4331582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Yes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FD88E49-C70D-4A62-B53E-39BE5082CDB9}"/>
              </a:ext>
            </a:extLst>
          </p:cNvPr>
          <p:cNvSpPr/>
          <p:nvPr/>
        </p:nvSpPr>
        <p:spPr>
          <a:xfrm>
            <a:off x="4439211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C-section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5878F74-65FC-4F0C-AEF1-F72B7032575E}"/>
              </a:ext>
            </a:extLst>
          </p:cNvPr>
          <p:cNvSpPr/>
          <p:nvPr/>
        </p:nvSpPr>
        <p:spPr>
          <a:xfrm>
            <a:off x="1516572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Natural</a:t>
            </a:r>
          </a:p>
        </p:txBody>
      </p:sp>
    </p:spTree>
    <p:extLst>
      <p:ext uri="{BB962C8B-B14F-4D97-AF65-F5344CB8AC3E}">
        <p14:creationId xmlns:p14="http://schemas.microsoft.com/office/powerpoint/2010/main" val="1567419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7879-0226-4A5F-AA86-B71101E1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to Predict C-Section Risk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D0895-E7BE-463B-9E92-E6F118F17107}"/>
              </a:ext>
            </a:extLst>
          </p:cNvPr>
          <p:cNvSpPr txBox="1"/>
          <p:nvPr/>
        </p:nvSpPr>
        <p:spPr>
          <a:xfrm>
            <a:off x="406400" y="6110906"/>
            <a:ext cx="6597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Sims, C.J., </a:t>
            </a:r>
            <a:r>
              <a:rPr lang="en-US" dirty="0" err="1"/>
              <a:t>Meyn</a:t>
            </a:r>
            <a:r>
              <a:rPr lang="en-US" dirty="0"/>
              <a:t>, L., Caruana, R., Rao, R.B., Mitchell, T. and </a:t>
            </a:r>
            <a:r>
              <a:rPr lang="en-US" dirty="0" err="1"/>
              <a:t>Krohn</a:t>
            </a:r>
            <a:r>
              <a:rPr lang="en-US" dirty="0"/>
              <a:t>, M.</a:t>
            </a:r>
          </a:p>
          <a:p>
            <a:r>
              <a:rPr lang="en-US" i="1" dirty="0"/>
              <a:t>American journal of obstetrics and gynecology</a:t>
            </a:r>
            <a:r>
              <a:rPr lang="en-US" dirty="0"/>
              <a:t>, </a:t>
            </a:r>
            <a:r>
              <a:rPr lang="en-US" i="1" dirty="0"/>
              <a:t>2000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0E465-D5BD-453A-BD62-CBD675AF5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86" y="1083451"/>
            <a:ext cx="8466396" cy="447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44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7879-0226-4A5F-AA86-B71101E1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to Predict C-Section 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91FFE-4EEE-4759-8093-3D85D3E42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19" y="997097"/>
            <a:ext cx="7494104" cy="5412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ED0895-E7BE-463B-9E92-E6F118F17107}"/>
              </a:ext>
            </a:extLst>
          </p:cNvPr>
          <p:cNvSpPr txBox="1"/>
          <p:nvPr/>
        </p:nvSpPr>
        <p:spPr>
          <a:xfrm>
            <a:off x="406400" y="6444734"/>
            <a:ext cx="357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Tom Mitchell</a:t>
            </a:r>
          </a:p>
        </p:txBody>
      </p:sp>
    </p:spTree>
    <p:extLst>
      <p:ext uri="{BB962C8B-B14F-4D97-AF65-F5344CB8AC3E}">
        <p14:creationId xmlns:p14="http://schemas.microsoft.com/office/powerpoint/2010/main" val="696503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Stumps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data based on a single attribute</a:t>
            </a:r>
          </a:p>
          <a:p>
            <a:r>
              <a:rPr lang="en-US" dirty="0"/>
              <a:t>Majority vote at leaves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42F017-6BD9-4D3D-A43A-AB6D370233B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3C5A954-DD93-4E6A-BCE6-B901514D704C}"/>
                  </a:ext>
                </a:extLst>
              </p14:cNvPr>
              <p14:cNvContentPartPr/>
              <p14:nvPr/>
            </p14:nvContentPartPr>
            <p14:xfrm>
              <a:off x="1220400" y="2162520"/>
              <a:ext cx="8283600" cy="3324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C5A954-DD93-4E6A-BCE6-B901514D70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1040" y="2153160"/>
                <a:ext cx="8302320" cy="334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9538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B90E9-A0E1-46B1-B79F-BD66B7CF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could we implement training and prediction?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8AC38-385F-4197-B271-D3B0A7644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2: Decision stump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DAAB19-B5E5-458E-AB9B-73997AF1BA5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A89EBF1-F334-4C43-89CF-1014F0E94FD6}"/>
                  </a:ext>
                </a:extLst>
              </p14:cNvPr>
              <p14:cNvContentPartPr/>
              <p14:nvPr/>
            </p14:nvContentPartPr>
            <p14:xfrm>
              <a:off x="1602360" y="1433520"/>
              <a:ext cx="10407600" cy="5124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A89EBF1-F334-4C43-89CF-1014F0E94F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3000" y="1424160"/>
                <a:ext cx="10426320" cy="514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1165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Decision Stumps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00777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Decision Stumps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A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A=0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A=1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0-, 1+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</m:oMath>
                  </m:oMathPara>
                </a14:m>
                <a:endParaRPr lang="en-US" sz="24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3-, 4+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</m:oMath>
                  </m:oMathPara>
                </a14:m>
                <a:endParaRPr lang="en-US" sz="2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Error:        (   0        +      3   )  /  8</a:t>
            </a:r>
          </a:p>
          <a:p>
            <a:r>
              <a:rPr lang="en-US" sz="2400" dirty="0">
                <a:solidFill>
                  <a:srgbClr val="C00000"/>
                </a:solidFill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2776252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Decision Stumps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B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B=0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B=1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3-, 1+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</m:oMath>
                  </m:oMathPara>
                </a14:m>
                <a:endParaRPr lang="en-US" sz="24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0-, 4+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</m:oMath>
                  </m:oMathPara>
                </a14:m>
                <a:endParaRPr lang="en-US" sz="2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Error:        (   1        +      0   )  /  8</a:t>
            </a:r>
          </a:p>
          <a:p>
            <a:r>
              <a:rPr lang="en-US" sz="2400" dirty="0">
                <a:solidFill>
                  <a:srgbClr val="C00000"/>
                </a:solidFill>
              </a:rPr>
              <a:t>                             = 1/8</a:t>
            </a:r>
          </a:p>
        </p:txBody>
      </p:sp>
    </p:spTree>
    <p:extLst>
      <p:ext uri="{BB962C8B-B14F-4D97-AF65-F5344CB8AC3E}">
        <p14:creationId xmlns:p14="http://schemas.microsoft.com/office/powerpoint/2010/main" val="421841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Decision Stumps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C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C=0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C=1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2-, 2+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=+/−</m:t>
                      </m:r>
                    </m:oMath>
                  </m:oMathPara>
                </a14:m>
                <a:endParaRPr lang="en-US" sz="24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1-, 3+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</m:oMath>
                  </m:oMathPara>
                </a14:m>
                <a:endParaRPr lang="en-US" sz="2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Error:        (   2        +      1   )  /  8</a:t>
            </a:r>
          </a:p>
          <a:p>
            <a:r>
              <a:rPr lang="en-US" sz="2400" dirty="0">
                <a:solidFill>
                  <a:srgbClr val="C00000"/>
                </a:solidFill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2503155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node, A: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If empty(A) or all labels in D are the same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Leaf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class = most common class in 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a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(D(a=1), A \ {a})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(D(a=0), A \ {a})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081124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HW1</a:t>
            </a:r>
          </a:p>
          <a:p>
            <a:pPr marL="917575" lvl="2" indent="-457200"/>
            <a:r>
              <a:rPr lang="en-US" sz="2800" dirty="0"/>
              <a:t>Due Thu, 9/10, 11:59 pm (all times will be Pittsburgh time)</a:t>
            </a:r>
          </a:p>
          <a:p>
            <a:pPr marL="917575" lvl="2" indent="-457200"/>
            <a:r>
              <a:rPr lang="en-US" sz="2800" dirty="0"/>
              <a:t>HW1 only – Extension request form – see Piazza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HW2</a:t>
            </a:r>
          </a:p>
          <a:p>
            <a:pPr marL="917575" lvl="2" indent="-457200"/>
            <a:r>
              <a:rPr lang="en-US" sz="2800" dirty="0"/>
              <a:t>Out after HW1 due</a:t>
            </a:r>
          </a:p>
          <a:p>
            <a:pPr marL="917575" lvl="2" indent="-457200"/>
            <a:r>
              <a:rPr lang="en-US" sz="2800" dirty="0"/>
              <a:t>Due Mon, 9/21, 11:59 pm</a:t>
            </a:r>
          </a:p>
          <a:p>
            <a:pPr lvl="2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7967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85659F5-D2FC-4312-926D-53704EF17342}"/>
              </a:ext>
            </a:extLst>
          </p:cNvPr>
          <p:cNvSpPr txBox="1">
            <a:spLocks/>
          </p:cNvSpPr>
          <p:nvPr/>
        </p:nvSpPr>
        <p:spPr>
          <a:xfrm>
            <a:off x="8412479" y="1113178"/>
            <a:ext cx="3405945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F251F8-8633-4D84-BD0F-805688C08C49}"/>
              </a:ext>
            </a:extLst>
          </p:cNvPr>
          <p:cNvGraphicFramePr>
            <a:graphicFrameLocks noGrp="1"/>
          </p:cNvGraphicFramePr>
          <p:nvPr/>
        </p:nvGraphicFramePr>
        <p:xfrm>
          <a:off x="8653454" y="2074787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556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A848-FEAE-48BA-AB16-DA45A60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A933-2BB2-45A1-9467-6D6A1BE5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85509" cy="2039539"/>
          </a:xfrm>
        </p:spPr>
        <p:txBody>
          <a:bodyPr/>
          <a:lstStyle/>
          <a:p>
            <a:r>
              <a:rPr lang="en-US" dirty="0"/>
              <a:t>Which of the following trees would be learned by the decision tree learning algorithm using “error rate” as the splitting criterion?</a:t>
            </a:r>
          </a:p>
          <a:p>
            <a:r>
              <a:rPr lang="en-US" dirty="0"/>
              <a:t>(Assume ties are broken alphabetically.)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EF542F-4171-449F-A3F6-88B11C4C04A7}"/>
              </a:ext>
            </a:extLst>
          </p:cNvPr>
          <p:cNvSpPr txBox="1">
            <a:spLocks/>
          </p:cNvSpPr>
          <p:nvPr/>
        </p:nvSpPr>
        <p:spPr>
          <a:xfrm>
            <a:off x="8937840" y="702061"/>
            <a:ext cx="2841213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16B7D3-2E51-4BD1-B1DB-E0A4F1D59CC2}"/>
              </a:ext>
            </a:extLst>
          </p:cNvPr>
          <p:cNvGraphicFramePr>
            <a:graphicFrameLocks noGrp="1"/>
          </p:cNvGraphicFramePr>
          <p:nvPr/>
        </p:nvGraphicFramePr>
        <p:xfrm>
          <a:off x="9272874" y="1667081"/>
          <a:ext cx="2163580" cy="3965049"/>
        </p:xfrm>
        <a:graphic>
          <a:graphicData uri="http://schemas.openxmlformats.org/drawingml/2006/table">
            <a:tbl>
              <a:tblPr firstRow="1" bandRow="1"/>
              <a:tblGrid>
                <a:gridCol w="540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7272C13-2765-4CE7-BED6-083DC635B0A8}"/>
              </a:ext>
            </a:extLst>
          </p:cNvPr>
          <p:cNvGrpSpPr/>
          <p:nvPr/>
        </p:nvGrpSpPr>
        <p:grpSpPr>
          <a:xfrm>
            <a:off x="1020059" y="2973418"/>
            <a:ext cx="5654557" cy="3517451"/>
            <a:chOff x="1006125" y="3270952"/>
            <a:chExt cx="5089875" cy="304745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B30091-571A-4AD5-A658-E26B0CA78EBA}"/>
                </a:ext>
              </a:extLst>
            </p:cNvPr>
            <p:cNvGrpSpPr/>
            <p:nvPr/>
          </p:nvGrpSpPr>
          <p:grpSpPr>
            <a:xfrm>
              <a:off x="1033190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B27A5C-8C69-415A-BBCC-4591CC785762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77" name="Content Placeholder 5">
                  <a:extLst>
                    <a:ext uri="{FF2B5EF4-FFF2-40B4-BE49-F238E27FC236}">
                      <a16:creationId xmlns:a16="http://schemas.microsoft.com/office/drawing/2014/main" id="{61E53123-1C2B-4FB4-8DF0-B93A868409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25FF2334-F22D-4F61-875C-69E017713EB6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79" name="Content Placeholder 5">
                  <a:extLst>
                    <a:ext uri="{FF2B5EF4-FFF2-40B4-BE49-F238E27FC236}">
                      <a16:creationId xmlns:a16="http://schemas.microsoft.com/office/drawing/2014/main" id="{703CFC7E-A761-488A-9AE0-0C496C0B74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80" name="Content Placeholder 5">
                  <a:extLst>
                    <a:ext uri="{FF2B5EF4-FFF2-40B4-BE49-F238E27FC236}">
                      <a16:creationId xmlns:a16="http://schemas.microsoft.com/office/drawing/2014/main" id="{CFEBD832-5E6F-4F08-A78F-7538F1D15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5A8B345-33A1-4112-90E8-C214E0B58324}"/>
                    </a:ext>
                  </a:extLst>
                </p:cNvPr>
                <p:cNvCxnSpPr>
                  <a:cxnSpLocks/>
                  <a:stCxn id="177" idx="2"/>
                  <a:endCxn id="179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8A1CE12-E7CC-40F2-996E-4CF6AF835BA1}"/>
                    </a:ext>
                  </a:extLst>
                </p:cNvPr>
                <p:cNvCxnSpPr>
                  <a:cxnSpLocks/>
                  <a:stCxn id="177" idx="2"/>
                  <a:endCxn id="180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177B932C-5AF5-4E57-93AB-7246DA892C3E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07408E0D-C833-46F6-A9E6-985C5B36C03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F9C6FBC-145D-462E-A2A4-C3EE92F55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47128A6-BAA4-439A-8B0F-526E95761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3F036268-E931-4ED5-A5D0-2CFCD4C0182F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5F77163-66A9-46BD-90D9-ECC6B365FB6E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F3C5BB4-0A83-4EC5-8E9C-C20B28570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5719A35-53BA-44DB-B6C1-0DF014863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8AA76018-866F-486F-96A6-D2B8FE56DFD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44941C7-90D2-4F1C-928C-5068D8AAE44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2C300DC-42BC-4AA9-9D89-0AA693531F45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2A15FBF-1B15-426C-BF9A-350F6FD4962B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9E1524DD-9133-432A-8FC1-1300F6540E4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EC3D522-A1A1-4683-8EE9-F70C0F1A00C0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BC3C95-0CB9-48A4-A887-27CA8E96374B}"/>
                </a:ext>
              </a:extLst>
            </p:cNvPr>
            <p:cNvGrpSpPr/>
            <p:nvPr/>
          </p:nvGrpSpPr>
          <p:grpSpPr>
            <a:xfrm>
              <a:off x="2573186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3434CF6-5948-49E6-91A3-80F81FC220A7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99" name="Content Placeholder 5">
                  <a:extLst>
                    <a:ext uri="{FF2B5EF4-FFF2-40B4-BE49-F238E27FC236}">
                      <a16:creationId xmlns:a16="http://schemas.microsoft.com/office/drawing/2014/main" id="{3A990472-9CA5-4862-9993-8B718016F1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AC17E30-9F7F-4B33-8127-064A69ECCDA3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01" name="Content Placeholder 5">
                  <a:extLst>
                    <a:ext uri="{FF2B5EF4-FFF2-40B4-BE49-F238E27FC236}">
                      <a16:creationId xmlns:a16="http://schemas.microsoft.com/office/drawing/2014/main" id="{20E35415-911A-4338-AC38-9131BD464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02" name="Content Placeholder 5">
                  <a:extLst>
                    <a:ext uri="{FF2B5EF4-FFF2-40B4-BE49-F238E27FC236}">
                      <a16:creationId xmlns:a16="http://schemas.microsoft.com/office/drawing/2014/main" id="{663C8373-6AE7-4E7E-B4E7-B1236EE947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752EB19-47CB-4302-B19A-2CBFBE004348}"/>
                    </a:ext>
                  </a:extLst>
                </p:cNvPr>
                <p:cNvCxnSpPr>
                  <a:cxnSpLocks/>
                  <a:stCxn id="199" idx="2"/>
                  <a:endCxn id="201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C57EF90B-5A50-4797-84B0-0BD6955377D8}"/>
                    </a:ext>
                  </a:extLst>
                </p:cNvPr>
                <p:cNvCxnSpPr>
                  <a:cxnSpLocks/>
                  <a:stCxn id="199" idx="2"/>
                  <a:endCxn id="202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07384AF-53E3-43A7-9986-FCF9A4FAE157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751392D1-6101-4E88-85E2-E2288BDA784E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C24A6F9-A69A-4B5A-BDE6-2D45FF408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4E09240-EE2C-4AB8-B0EF-9ECB05CAF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79DA2174-7FE0-49D6-8865-9B56AAC2F7FA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EE768B5-D40F-4327-B9B3-BCC3E571D218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68071C0-06FF-4E45-8DC9-E74DEFF23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5BD0F6D5-1A48-4B2E-87D2-39BC5AEE5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446EF2-F8B1-4629-A1EF-FF2BE296694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EDD76249-45D7-48D6-8F67-7FAD7766E1B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9493734-014E-494D-923D-DFD0998991AB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0D9CBE3-C68B-4956-BB68-C81F751DC677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7CAE11-C5AD-40F1-B35C-1347EFC6D5FB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DCB9ABA-8E9C-4BC7-B4AD-A6D6F33B8814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D957EA8-64A3-454B-BDBA-18CA6A93E22F}"/>
                </a:ext>
              </a:extLst>
            </p:cNvPr>
            <p:cNvGrpSpPr/>
            <p:nvPr/>
          </p:nvGrpSpPr>
          <p:grpSpPr>
            <a:xfrm>
              <a:off x="1047333" y="4536702"/>
              <a:ext cx="1464030" cy="1195293"/>
              <a:chOff x="4739546" y="2767107"/>
              <a:chExt cx="1464030" cy="1195293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61FCCC90-4E8F-4626-B40E-50857515F628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21" name="Content Placeholder 5">
                  <a:extLst>
                    <a:ext uri="{FF2B5EF4-FFF2-40B4-BE49-F238E27FC236}">
                      <a16:creationId xmlns:a16="http://schemas.microsoft.com/office/drawing/2014/main" id="{9295990E-07A9-497E-B9EC-5E6157665F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9229375-C1FA-425A-A47C-C751449DC6D0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23" name="Content Placeholder 5">
                  <a:extLst>
                    <a:ext uri="{FF2B5EF4-FFF2-40B4-BE49-F238E27FC236}">
                      <a16:creationId xmlns:a16="http://schemas.microsoft.com/office/drawing/2014/main" id="{970936BA-9E14-4B77-8740-3EE0229BB9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24" name="Content Placeholder 5">
                  <a:extLst>
                    <a:ext uri="{FF2B5EF4-FFF2-40B4-BE49-F238E27FC236}">
                      <a16:creationId xmlns:a16="http://schemas.microsoft.com/office/drawing/2014/main" id="{63DC1960-7423-4282-B537-FA864B0460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78FFF5CA-91F2-4D85-8A15-BA65D2E79480}"/>
                    </a:ext>
                  </a:extLst>
                </p:cNvPr>
                <p:cNvCxnSpPr>
                  <a:cxnSpLocks/>
                  <a:stCxn id="221" idx="2"/>
                  <a:endCxn id="223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50CB8A83-1EF0-4165-9F2D-0E408679B320}"/>
                    </a:ext>
                  </a:extLst>
                </p:cNvPr>
                <p:cNvCxnSpPr>
                  <a:cxnSpLocks/>
                  <a:stCxn id="221" idx="2"/>
                  <a:endCxn id="224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8B72EC57-471C-4860-97F3-1A57F0C0A505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A86F1E2-043E-410D-B926-20CBF7E61018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90A012CC-6ACE-457A-B53C-C1C8D55C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D6932436-19C5-4D46-ADF7-8D976537A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F7684FC-EEF2-428A-8503-2DC251116AA5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00315E9-46D9-4D2C-A243-1B197B0774E7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AFFF9564-E0F6-4FAD-A9A6-FA064AF94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9A2DD7-27FC-4290-AB6D-7E96EE37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6C4EF85-8AA5-4121-8B8F-268726783F1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C193666-E7C9-430F-B823-10A7B5D3CB9B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B768CAC-00ED-4557-A9CE-F546AEFDBD3C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D2C4BF3-7718-4955-A29A-2AC1DD376651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E2F5F266-ED81-4E6D-B792-39096277B3F6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FC84E73-F656-4FA8-81F4-AFF206A22667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033EC9E-7301-41D9-A291-C956405F6A81}"/>
                </a:ext>
              </a:extLst>
            </p:cNvPr>
            <p:cNvGrpSpPr/>
            <p:nvPr/>
          </p:nvGrpSpPr>
          <p:grpSpPr>
            <a:xfrm>
              <a:off x="2573186" y="4544843"/>
              <a:ext cx="1464030" cy="1195293"/>
              <a:chOff x="4739546" y="2767107"/>
              <a:chExt cx="1464030" cy="1195293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BC0F36F-933A-4AE6-B0B6-265129F18BED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43" name="Content Placeholder 5">
                  <a:extLst>
                    <a:ext uri="{FF2B5EF4-FFF2-40B4-BE49-F238E27FC236}">
                      <a16:creationId xmlns:a16="http://schemas.microsoft.com/office/drawing/2014/main" id="{D86A2BFC-56FA-4052-AC70-88AD4065C3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E63898CA-EED9-4B15-BC30-DF69E89BC8F4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45" name="Content Placeholder 5">
                  <a:extLst>
                    <a:ext uri="{FF2B5EF4-FFF2-40B4-BE49-F238E27FC236}">
                      <a16:creationId xmlns:a16="http://schemas.microsoft.com/office/drawing/2014/main" id="{72914F28-9D7C-4EC6-8963-2848E3010D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46" name="Content Placeholder 5">
                  <a:extLst>
                    <a:ext uri="{FF2B5EF4-FFF2-40B4-BE49-F238E27FC236}">
                      <a16:creationId xmlns:a16="http://schemas.microsoft.com/office/drawing/2014/main" id="{6655532B-41CD-422C-9CC0-D90BCFC9CD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58841A3-5FD7-4435-AB2E-0E2F6F017829}"/>
                    </a:ext>
                  </a:extLst>
                </p:cNvPr>
                <p:cNvCxnSpPr>
                  <a:cxnSpLocks/>
                  <a:stCxn id="243" idx="2"/>
                  <a:endCxn id="245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FD9E2C74-AD6A-4A8C-9C5C-99A8F4AF9475}"/>
                    </a:ext>
                  </a:extLst>
                </p:cNvPr>
                <p:cNvCxnSpPr>
                  <a:cxnSpLocks/>
                  <a:stCxn id="243" idx="2"/>
                  <a:endCxn id="246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F44E4CE5-F26B-4A54-AC58-029504710229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D42E8BB-5ED8-4A83-A775-3C59D09D06F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BC135C7-2E83-4F8F-87D8-F426A965F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A5C9D16-9B08-46FF-ACAA-175759144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BED34F2B-6246-40AB-B8D5-A9954C386B01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270B9245-9D5C-44CA-909F-1B9C6BA4836D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4951B039-A7F6-4BD7-83AE-216514C15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83ED705B-559A-443D-ADCD-535CBCEF1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BE1C04D-846F-4A73-A055-1EF0DA5528E7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75752533-AE97-4DBE-A851-7C0AD688A458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3D10258-B2A2-4245-8986-8AA38DF8E52F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CCC02BC6-5AF9-434B-B1E8-52CD401B2A79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0EC60E1-6457-4B23-8CD5-8777A47F4B8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4AFF9894-D346-4AC1-8335-D367D24A6156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56C14FF-8B23-47A3-A8E4-578C30161BF3}"/>
                </a:ext>
              </a:extLst>
            </p:cNvPr>
            <p:cNvSpPr/>
            <p:nvPr/>
          </p:nvSpPr>
          <p:spPr>
            <a:xfrm>
              <a:off x="1006125" y="3270952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1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4DDC3F7-9544-4398-8C1D-E192188AAA4B}"/>
                </a:ext>
              </a:extLst>
            </p:cNvPr>
            <p:cNvSpPr/>
            <p:nvPr/>
          </p:nvSpPr>
          <p:spPr>
            <a:xfrm>
              <a:off x="2538258" y="3274998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2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3DB53E9-893F-49B1-8C65-D214A2B8F133}"/>
                </a:ext>
              </a:extLst>
            </p:cNvPr>
            <p:cNvSpPr/>
            <p:nvPr/>
          </p:nvSpPr>
          <p:spPr>
            <a:xfrm>
              <a:off x="1023975" y="4526135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4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7D411-7A06-4622-B1A8-43E5B7D54985}"/>
                </a:ext>
              </a:extLst>
            </p:cNvPr>
            <p:cNvSpPr/>
            <p:nvPr/>
          </p:nvSpPr>
          <p:spPr>
            <a:xfrm>
              <a:off x="2556108" y="4530181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5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471A34-35D4-48C3-8F90-6FC3CE8A71FB}"/>
                </a:ext>
              </a:extLst>
            </p:cNvPr>
            <p:cNvGrpSpPr/>
            <p:nvPr/>
          </p:nvGrpSpPr>
          <p:grpSpPr>
            <a:xfrm>
              <a:off x="4110409" y="3281199"/>
              <a:ext cx="1966984" cy="1489812"/>
              <a:chOff x="4518753" y="5292886"/>
              <a:chExt cx="1966984" cy="1489812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AE9F12B-B47A-484A-A5FF-DF281416FD42}"/>
                  </a:ext>
                </a:extLst>
              </p:cNvPr>
              <p:cNvGrpSpPr/>
              <p:nvPr/>
            </p:nvGrpSpPr>
            <p:grpSpPr>
              <a:xfrm>
                <a:off x="4631099" y="5343766"/>
                <a:ext cx="1818777" cy="1414014"/>
                <a:chOff x="2758043" y="2361969"/>
                <a:chExt cx="3070210" cy="2386944"/>
              </a:xfrm>
            </p:grpSpPr>
            <p:sp>
              <p:nvSpPr>
                <p:cNvPr id="269" name="Content Placeholder 5">
                  <a:extLst>
                    <a:ext uri="{FF2B5EF4-FFF2-40B4-BE49-F238E27FC236}">
                      <a16:creationId xmlns:a16="http://schemas.microsoft.com/office/drawing/2014/main" id="{944A528F-61CB-4170-8DF2-B76B5F3EE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70" name="Content Placeholder 5">
                  <a:extLst>
                    <a:ext uri="{FF2B5EF4-FFF2-40B4-BE49-F238E27FC236}">
                      <a16:creationId xmlns:a16="http://schemas.microsoft.com/office/drawing/2014/main" id="{7EF625BC-2AAC-4301-AFFE-24415A7EEC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71" name="Content Placeholder 5">
                  <a:extLst>
                    <a:ext uri="{FF2B5EF4-FFF2-40B4-BE49-F238E27FC236}">
                      <a16:creationId xmlns:a16="http://schemas.microsoft.com/office/drawing/2014/main" id="{D21794F1-9222-4EA5-BDB1-282F4D2978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D3711D2B-480E-495E-9892-5F4049545B21}"/>
                    </a:ext>
                  </a:extLst>
                </p:cNvPr>
                <p:cNvCxnSpPr>
                  <a:cxnSpLocks/>
                  <a:stCxn id="269" idx="2"/>
                  <a:endCxn id="270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E83A940-6591-4F82-84B8-CDEE6B36AA5E}"/>
                    </a:ext>
                  </a:extLst>
                </p:cNvPr>
                <p:cNvCxnSpPr>
                  <a:cxnSpLocks/>
                  <a:stCxn id="269" idx="2"/>
                  <a:endCxn id="271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DE6B832B-AD17-4FEA-BD27-A30E675608BD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8055A2F-E97D-41A2-B7F9-3DD7B391402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A71F9757-372E-47D2-9A3E-DE73F3E9FCC9}"/>
                    </a:ext>
                  </a:extLst>
                </p:cNvPr>
                <p:cNvCxnSpPr>
                  <a:cxnSpLocks/>
                  <a:stCxn id="270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3D6E325-C002-4B20-8954-D351084E8403}"/>
                    </a:ext>
                  </a:extLst>
                </p:cNvPr>
                <p:cNvCxnSpPr>
                  <a:cxnSpLocks/>
                  <a:stCxn id="270" idx="2"/>
                  <a:endCxn id="295" idx="0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F35FF791-4158-4C74-AF3B-19514C4F40E6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7FABA152-1021-4BDF-ABBB-E1DC10BD1E4D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42133E2-826D-4D6B-9BEC-3E848C0789F0}"/>
                    </a:ext>
                  </a:extLst>
                </p:cNvPr>
                <p:cNvCxnSpPr>
                  <a:cxnSpLocks/>
                  <a:stCxn id="271" idx="2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79C3660-BA8F-452A-BA39-FEAC634158C4}"/>
                    </a:ext>
                  </a:extLst>
                </p:cNvPr>
                <p:cNvCxnSpPr>
                  <a:cxnSpLocks/>
                  <a:stCxn id="271" idx="2"/>
                  <a:endCxn id="286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853CF98F-FAD1-4993-85D4-DA78240E2B8E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F5BA250-C985-4494-AF6C-00A149809DB4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EF680B24-0CB8-4C33-8FCF-571F3CF73D08}"/>
                    </a:ext>
                  </a:extLst>
                </p:cNvPr>
                <p:cNvGrpSpPr/>
                <p:nvPr/>
              </p:nvGrpSpPr>
              <p:grpSpPr>
                <a:xfrm>
                  <a:off x="2758043" y="3762450"/>
                  <a:ext cx="1361561" cy="977526"/>
                  <a:chOff x="2907012" y="4333173"/>
                  <a:chExt cx="1361561" cy="977526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C6BF58C9-C716-4A6B-9C2E-6F7205A83C07}"/>
                      </a:ext>
                    </a:extLst>
                  </p:cNvPr>
                  <p:cNvSpPr/>
                  <p:nvPr/>
                </p:nvSpPr>
                <p:spPr>
                  <a:xfrm>
                    <a:off x="2907012" y="4338200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95" name="Content Placeholder 5">
                    <a:extLst>
                      <a:ext uri="{FF2B5EF4-FFF2-40B4-BE49-F238E27FC236}">
                        <a16:creationId xmlns:a16="http://schemas.microsoft.com/office/drawing/2014/main" id="{68EF9DA1-DB26-4513-846C-288A3FC83F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7B22357C-4335-4029-A618-7995AFE8D2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9ECD2440-E99E-4555-8784-7C5BF24F9064}"/>
                      </a:ext>
                    </a:extLst>
                  </p:cNvPr>
                  <p:cNvCxnSpPr>
                    <a:cxnSpLocks/>
                    <a:stCxn id="295" idx="2"/>
                    <a:endCxn id="301" idx="0"/>
                  </p:cNvCxnSpPr>
                  <p:nvPr/>
                </p:nvCxnSpPr>
                <p:spPr>
                  <a:xfrm>
                    <a:off x="3916069" y="4680150"/>
                    <a:ext cx="181422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D5B8A0D5-13CF-416B-AB37-78893EADA777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143F5C21-D7AA-40B7-B51C-57C973050DB8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53076B18-42E8-4CDF-BF05-859BAA372CFD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96306C36-1464-416D-AEF6-56FC4FA075F0}"/>
                      </a:ext>
                    </a:extLst>
                  </p:cNvPr>
                  <p:cNvSpPr/>
                  <p:nvPr/>
                </p:nvSpPr>
                <p:spPr>
                  <a:xfrm>
                    <a:off x="3954462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7A526CC9-871F-49C8-AFE2-7C7D67F4AE11}"/>
                    </a:ext>
                  </a:extLst>
                </p:cNvPr>
                <p:cNvGrpSpPr/>
                <p:nvPr/>
              </p:nvGrpSpPr>
              <p:grpSpPr>
                <a:xfrm>
                  <a:off x="4476195" y="3771387"/>
                  <a:ext cx="1352058" cy="977526"/>
                  <a:chOff x="2916515" y="4333173"/>
                  <a:chExt cx="1352058" cy="977526"/>
                </a:xfrm>
              </p:grpSpPr>
              <p:sp>
                <p:nvSpPr>
                  <p:cNvPr id="286" name="Content Placeholder 5">
                    <a:extLst>
                      <a:ext uri="{FF2B5EF4-FFF2-40B4-BE49-F238E27FC236}">
                        <a16:creationId xmlns:a16="http://schemas.microsoft.com/office/drawing/2014/main" id="{52CD40E8-11FD-41EC-80EC-53AA4C2014B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3DB4681F-5BC3-4FCA-A448-F220635F2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801313D-3427-4478-B617-A2873942D62C}"/>
                      </a:ext>
                    </a:extLst>
                  </p:cNvPr>
                  <p:cNvCxnSpPr>
                    <a:cxnSpLocks/>
                    <a:stCxn id="286" idx="2"/>
                    <a:endCxn id="293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47B5205B-8992-4919-BBDD-07339CDC04E5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E60ACE7-708E-4E7D-B02F-7435EAC7F1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0A0673AB-A0F8-4915-B07E-7FC6ECC372FB}"/>
                      </a:ext>
                    </a:extLst>
                  </p:cNvPr>
                  <p:cNvSpPr/>
                  <p:nvPr/>
                </p:nvSpPr>
                <p:spPr>
                  <a:xfrm>
                    <a:off x="2916515" y="4348050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527C549C-91DD-4C06-A5D6-3281420CC719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7C0EE296-1B04-4231-983B-8633E8D4FFB1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CB8B837-84E9-4D7E-AA43-39548B28CAB6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28F4FA6-33CA-4381-BDDE-96D26C175703}"/>
                </a:ext>
              </a:extLst>
            </p:cNvPr>
            <p:cNvGrpSpPr/>
            <p:nvPr/>
          </p:nvGrpSpPr>
          <p:grpSpPr>
            <a:xfrm>
              <a:off x="4129016" y="4828591"/>
              <a:ext cx="1966984" cy="1489812"/>
              <a:chOff x="4518753" y="5292886"/>
              <a:chExt cx="1966984" cy="1489812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17CEB37D-52AB-479F-B7FF-15A12B71E5A9}"/>
                  </a:ext>
                </a:extLst>
              </p:cNvPr>
              <p:cNvGrpSpPr/>
              <p:nvPr/>
            </p:nvGrpSpPr>
            <p:grpSpPr>
              <a:xfrm>
                <a:off x="4626089" y="5343766"/>
                <a:ext cx="1823787" cy="1414014"/>
                <a:chOff x="2749585" y="2361969"/>
                <a:chExt cx="3078668" cy="2386944"/>
              </a:xfrm>
            </p:grpSpPr>
            <p:sp>
              <p:nvSpPr>
                <p:cNvPr id="305" name="Content Placeholder 5">
                  <a:extLst>
                    <a:ext uri="{FF2B5EF4-FFF2-40B4-BE49-F238E27FC236}">
                      <a16:creationId xmlns:a16="http://schemas.microsoft.com/office/drawing/2014/main" id="{8F23CC71-98DA-4444-A858-83CEF537D2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06" name="Content Placeholder 5">
                  <a:extLst>
                    <a:ext uri="{FF2B5EF4-FFF2-40B4-BE49-F238E27FC236}">
                      <a16:creationId xmlns:a16="http://schemas.microsoft.com/office/drawing/2014/main" id="{720627DF-FAEB-43B0-9877-A3F91D30C7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7" name="Content Placeholder 5">
                  <a:extLst>
                    <a:ext uri="{FF2B5EF4-FFF2-40B4-BE49-F238E27FC236}">
                      <a16:creationId xmlns:a16="http://schemas.microsoft.com/office/drawing/2014/main" id="{C6715662-FC82-4CAE-B154-FE82FD024B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77BAF2D-DF1C-4C41-83E2-642AB48870C4}"/>
                    </a:ext>
                  </a:extLst>
                </p:cNvPr>
                <p:cNvCxnSpPr>
                  <a:cxnSpLocks/>
                  <a:stCxn id="305" idx="2"/>
                  <a:endCxn id="306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4ED09113-339D-497F-80A0-E22456A275A7}"/>
                    </a:ext>
                  </a:extLst>
                </p:cNvPr>
                <p:cNvCxnSpPr>
                  <a:cxnSpLocks/>
                  <a:stCxn id="305" idx="2"/>
                  <a:endCxn id="307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4EECE750-D9AA-41FF-BF0F-0420D0127085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A31C19AA-C831-441E-8F72-2F1B2CCD74B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B011B98E-F00F-48C7-855A-DFB04CAE0B32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38299DA0-CAB5-441D-B9E8-48AD15FF76D7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F29FA371-C2E9-40D7-B342-4D34EBF7C88D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94F24FC9-AAB6-489B-BCF6-BF1C87A78397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9F50447-C199-4407-9772-9B3050B2F3D5}"/>
                    </a:ext>
                  </a:extLst>
                </p:cNvPr>
                <p:cNvCxnSpPr>
                  <a:cxnSpLocks/>
                  <a:stCxn id="307" idx="2"/>
                  <a:endCxn id="323" idx="0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CAC8556E-7A22-42D8-915D-B4B7F848F0F9}"/>
                    </a:ext>
                  </a:extLst>
                </p:cNvPr>
                <p:cNvCxnSpPr>
                  <a:cxnSpLocks/>
                  <a:stCxn id="307" idx="2"/>
                  <a:endCxn id="324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7A9CAA12-37C7-4EC7-B6FB-49B23843DAD7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72190CD8-FB07-47E5-8F12-C5F8BCF91901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AA228F03-6E58-4482-9631-8FEFE643E5D3}"/>
                    </a:ext>
                  </a:extLst>
                </p:cNvPr>
                <p:cNvGrpSpPr/>
                <p:nvPr/>
              </p:nvGrpSpPr>
              <p:grpSpPr>
                <a:xfrm>
                  <a:off x="2749585" y="3759680"/>
                  <a:ext cx="1199282" cy="320113"/>
                  <a:chOff x="2898554" y="4330403"/>
                  <a:chExt cx="1199282" cy="32011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F4B7C4C1-2943-49D4-99D4-5E36D7AC32E3}"/>
                      </a:ext>
                    </a:extLst>
                  </p:cNvPr>
                  <p:cNvSpPr/>
                  <p:nvPr/>
                </p:nvSpPr>
                <p:spPr>
                  <a:xfrm>
                    <a:off x="2898554" y="4330403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1331824-7D99-4A41-91CC-4653C4D67DB7}"/>
                      </a:ext>
                    </a:extLst>
                  </p:cNvPr>
                  <p:cNvSpPr/>
                  <p:nvPr/>
                </p:nvSpPr>
                <p:spPr>
                  <a:xfrm>
                    <a:off x="3811779" y="4365083"/>
                    <a:ext cx="286057" cy="285433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39ADAF7-647E-41A3-929B-18E9AA608EFD}"/>
                    </a:ext>
                  </a:extLst>
                </p:cNvPr>
                <p:cNvGrpSpPr/>
                <p:nvPr/>
              </p:nvGrpSpPr>
              <p:grpSpPr>
                <a:xfrm>
                  <a:off x="4312908" y="3771387"/>
                  <a:ext cx="1515345" cy="977526"/>
                  <a:chOff x="2753228" y="4333173"/>
                  <a:chExt cx="1515345" cy="977526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25EA405-5218-4000-B53E-43E733615C73}"/>
                      </a:ext>
                    </a:extLst>
                  </p:cNvPr>
                  <p:cNvSpPr/>
                  <p:nvPr/>
                </p:nvSpPr>
                <p:spPr>
                  <a:xfrm>
                    <a:off x="2753228" y="5014536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23" name="Content Placeholder 5">
                    <a:extLst>
                      <a:ext uri="{FF2B5EF4-FFF2-40B4-BE49-F238E27FC236}">
                        <a16:creationId xmlns:a16="http://schemas.microsoft.com/office/drawing/2014/main" id="{DF645A15-7A0C-414F-A9D2-15E90C9B83B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99196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24" name="Content Placeholder 5">
                    <a:extLst>
                      <a:ext uri="{FF2B5EF4-FFF2-40B4-BE49-F238E27FC236}">
                        <a16:creationId xmlns:a16="http://schemas.microsoft.com/office/drawing/2014/main" id="{4AE993B8-680C-490E-B929-F7A0B16C884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2ED37F35-DD59-4193-91AF-A316D96F3129}"/>
                      </a:ext>
                    </a:extLst>
                  </p:cNvPr>
                  <p:cNvCxnSpPr>
                    <a:cxnSpLocks/>
                    <a:stCxn id="323" idx="2"/>
                    <a:endCxn id="322" idx="0"/>
                  </p:cNvCxnSpPr>
                  <p:nvPr/>
                </p:nvCxnSpPr>
                <p:spPr>
                  <a:xfrm flipH="1">
                    <a:off x="2896257" y="4680150"/>
                    <a:ext cx="200901" cy="33438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EE6AEB31-0209-4B6B-A15E-0BF425A10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7841" y="4669369"/>
                    <a:ext cx="280968" cy="35075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27" name="TextBox 326">
                    <a:extLst>
                      <a:ext uri="{FF2B5EF4-FFF2-40B4-BE49-F238E27FC236}">
                        <a16:creationId xmlns:a16="http://schemas.microsoft.com/office/drawing/2014/main" id="{C91D3E6D-C77A-4B04-84F5-E2874C45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61481" y="4632896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5A36D11B-DC47-4CA4-BD1A-08D9D2CF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3131085" y="463364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4050F20-1E62-4B2E-8D83-2DCC99664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15D5B2F7-9E5B-4D34-AB36-B6FBFF3B17DA}"/>
                      </a:ext>
                    </a:extLst>
                  </p:cNvPr>
                  <p:cNvCxnSpPr>
                    <a:cxnSpLocks/>
                    <a:stCxn id="324" idx="2"/>
                    <a:endCxn id="335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3A1F132E-5C84-4748-84C3-7B472625234B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32" name="TextBox 331">
                    <a:extLst>
                      <a:ext uri="{FF2B5EF4-FFF2-40B4-BE49-F238E27FC236}">
                        <a16:creationId xmlns:a16="http://schemas.microsoft.com/office/drawing/2014/main" id="{25761B69-6832-4A8A-9BAA-CE222126CE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59609F16-7ADE-4B93-91E7-96C23A61E0C8}"/>
                      </a:ext>
                    </a:extLst>
                  </p:cNvPr>
                  <p:cNvSpPr/>
                  <p:nvPr/>
                </p:nvSpPr>
                <p:spPr>
                  <a:xfrm>
                    <a:off x="3211395" y="5008349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C1F883A9-8AA7-4487-BD1D-6C080F684286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598AF03A-F656-4A98-BB78-80B98375848C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C5FAF27-3558-461E-AD06-8FFA8C02F048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5DB16DB-2E58-42E6-99CF-3E438016A22A}"/>
                </a:ext>
              </a:extLst>
            </p:cNvPr>
            <p:cNvSpPr/>
            <p:nvPr/>
          </p:nvSpPr>
          <p:spPr>
            <a:xfrm>
              <a:off x="4085975" y="3272610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3</a:t>
              </a: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32DBB2EE-E306-41AF-BF7F-C5703E1ED9DD}"/>
                </a:ext>
              </a:extLst>
            </p:cNvPr>
            <p:cNvSpPr/>
            <p:nvPr/>
          </p:nvSpPr>
          <p:spPr>
            <a:xfrm>
              <a:off x="4111938" y="4807599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6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4065FA56-066D-46CB-B4B6-F9B389A792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80784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A848-FEAE-48BA-AB16-DA45A60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A933-2BB2-45A1-9467-6D6A1BE5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85509" cy="2039539"/>
          </a:xfrm>
        </p:spPr>
        <p:txBody>
          <a:bodyPr/>
          <a:lstStyle/>
          <a:p>
            <a:r>
              <a:rPr lang="en-US" dirty="0"/>
              <a:t>Which of the following trees would be learned by the </a:t>
            </a:r>
            <a:r>
              <a:rPr lang="en-US" dirty="0" err="1"/>
              <a:t>the</a:t>
            </a:r>
            <a:r>
              <a:rPr lang="en-US" dirty="0"/>
              <a:t> decision tree learning algorithm using “error rate” as the splitting criterion?</a:t>
            </a:r>
          </a:p>
          <a:p>
            <a:r>
              <a:rPr lang="en-US" dirty="0"/>
              <a:t>(Assume ties are broken alphabetically.)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EF542F-4171-449F-A3F6-88B11C4C04A7}"/>
              </a:ext>
            </a:extLst>
          </p:cNvPr>
          <p:cNvSpPr txBox="1">
            <a:spLocks/>
          </p:cNvSpPr>
          <p:nvPr/>
        </p:nvSpPr>
        <p:spPr>
          <a:xfrm>
            <a:off x="8937840" y="702061"/>
            <a:ext cx="2841213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16B7D3-2E51-4BD1-B1DB-E0A4F1D59CC2}"/>
              </a:ext>
            </a:extLst>
          </p:cNvPr>
          <p:cNvGraphicFramePr>
            <a:graphicFrameLocks noGrp="1"/>
          </p:cNvGraphicFramePr>
          <p:nvPr/>
        </p:nvGraphicFramePr>
        <p:xfrm>
          <a:off x="9272874" y="1667081"/>
          <a:ext cx="2163580" cy="3965049"/>
        </p:xfrm>
        <a:graphic>
          <a:graphicData uri="http://schemas.openxmlformats.org/drawingml/2006/table">
            <a:tbl>
              <a:tblPr firstRow="1" bandRow="1"/>
              <a:tblGrid>
                <a:gridCol w="540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7272C13-2765-4CE7-BED6-083DC635B0A8}"/>
              </a:ext>
            </a:extLst>
          </p:cNvPr>
          <p:cNvGrpSpPr/>
          <p:nvPr/>
        </p:nvGrpSpPr>
        <p:grpSpPr>
          <a:xfrm>
            <a:off x="1020059" y="2973418"/>
            <a:ext cx="5654557" cy="3517451"/>
            <a:chOff x="1006125" y="3270952"/>
            <a:chExt cx="5089875" cy="304745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B30091-571A-4AD5-A658-E26B0CA78EBA}"/>
                </a:ext>
              </a:extLst>
            </p:cNvPr>
            <p:cNvGrpSpPr/>
            <p:nvPr/>
          </p:nvGrpSpPr>
          <p:grpSpPr>
            <a:xfrm>
              <a:off x="1033190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B27A5C-8C69-415A-BBCC-4591CC785762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77" name="Content Placeholder 5">
                  <a:extLst>
                    <a:ext uri="{FF2B5EF4-FFF2-40B4-BE49-F238E27FC236}">
                      <a16:creationId xmlns:a16="http://schemas.microsoft.com/office/drawing/2014/main" id="{61E53123-1C2B-4FB4-8DF0-B93A868409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25FF2334-F22D-4F61-875C-69E017713EB6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79" name="Content Placeholder 5">
                  <a:extLst>
                    <a:ext uri="{FF2B5EF4-FFF2-40B4-BE49-F238E27FC236}">
                      <a16:creationId xmlns:a16="http://schemas.microsoft.com/office/drawing/2014/main" id="{703CFC7E-A761-488A-9AE0-0C496C0B74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80" name="Content Placeholder 5">
                  <a:extLst>
                    <a:ext uri="{FF2B5EF4-FFF2-40B4-BE49-F238E27FC236}">
                      <a16:creationId xmlns:a16="http://schemas.microsoft.com/office/drawing/2014/main" id="{CFEBD832-5E6F-4F08-A78F-7538F1D15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5A8B345-33A1-4112-90E8-C214E0B58324}"/>
                    </a:ext>
                  </a:extLst>
                </p:cNvPr>
                <p:cNvCxnSpPr>
                  <a:cxnSpLocks/>
                  <a:stCxn id="177" idx="2"/>
                  <a:endCxn id="179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8A1CE12-E7CC-40F2-996E-4CF6AF835BA1}"/>
                    </a:ext>
                  </a:extLst>
                </p:cNvPr>
                <p:cNvCxnSpPr>
                  <a:cxnSpLocks/>
                  <a:stCxn id="177" idx="2"/>
                  <a:endCxn id="180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177B932C-5AF5-4E57-93AB-7246DA892C3E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07408E0D-C833-46F6-A9E6-985C5B36C03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F9C6FBC-145D-462E-A2A4-C3EE92F55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47128A6-BAA4-439A-8B0F-526E95761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3F036268-E931-4ED5-A5D0-2CFCD4C0182F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5F77163-66A9-46BD-90D9-ECC6B365FB6E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F3C5BB4-0A83-4EC5-8E9C-C20B28570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5719A35-53BA-44DB-B6C1-0DF014863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8AA76018-866F-486F-96A6-D2B8FE56DFD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44941C7-90D2-4F1C-928C-5068D8AAE44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2C300DC-42BC-4AA9-9D89-0AA693531F45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2A15FBF-1B15-426C-BF9A-350F6FD4962B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9E1524DD-9133-432A-8FC1-1300F6540E4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EC3D522-A1A1-4683-8EE9-F70C0F1A00C0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BC3C95-0CB9-48A4-A887-27CA8E96374B}"/>
                </a:ext>
              </a:extLst>
            </p:cNvPr>
            <p:cNvGrpSpPr/>
            <p:nvPr/>
          </p:nvGrpSpPr>
          <p:grpSpPr>
            <a:xfrm>
              <a:off x="2573186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3434CF6-5948-49E6-91A3-80F81FC220A7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99" name="Content Placeholder 5">
                  <a:extLst>
                    <a:ext uri="{FF2B5EF4-FFF2-40B4-BE49-F238E27FC236}">
                      <a16:creationId xmlns:a16="http://schemas.microsoft.com/office/drawing/2014/main" id="{3A990472-9CA5-4862-9993-8B718016F1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AC17E30-9F7F-4B33-8127-064A69ECCDA3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01" name="Content Placeholder 5">
                  <a:extLst>
                    <a:ext uri="{FF2B5EF4-FFF2-40B4-BE49-F238E27FC236}">
                      <a16:creationId xmlns:a16="http://schemas.microsoft.com/office/drawing/2014/main" id="{20E35415-911A-4338-AC38-9131BD464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02" name="Content Placeholder 5">
                  <a:extLst>
                    <a:ext uri="{FF2B5EF4-FFF2-40B4-BE49-F238E27FC236}">
                      <a16:creationId xmlns:a16="http://schemas.microsoft.com/office/drawing/2014/main" id="{663C8373-6AE7-4E7E-B4E7-B1236EE947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752EB19-47CB-4302-B19A-2CBFBE004348}"/>
                    </a:ext>
                  </a:extLst>
                </p:cNvPr>
                <p:cNvCxnSpPr>
                  <a:cxnSpLocks/>
                  <a:stCxn id="199" idx="2"/>
                  <a:endCxn id="201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C57EF90B-5A50-4797-84B0-0BD6955377D8}"/>
                    </a:ext>
                  </a:extLst>
                </p:cNvPr>
                <p:cNvCxnSpPr>
                  <a:cxnSpLocks/>
                  <a:stCxn id="199" idx="2"/>
                  <a:endCxn id="202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07384AF-53E3-43A7-9986-FCF9A4FAE157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751392D1-6101-4E88-85E2-E2288BDA784E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C24A6F9-A69A-4B5A-BDE6-2D45FF408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4E09240-EE2C-4AB8-B0EF-9ECB05CAF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79DA2174-7FE0-49D6-8865-9B56AAC2F7FA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EE768B5-D40F-4327-B9B3-BCC3E571D218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68071C0-06FF-4E45-8DC9-E74DEFF23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5BD0F6D5-1A48-4B2E-87D2-39BC5AEE5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446EF2-F8B1-4629-A1EF-FF2BE296694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EDD76249-45D7-48D6-8F67-7FAD7766E1B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9493734-014E-494D-923D-DFD0998991AB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0D9CBE3-C68B-4956-BB68-C81F751DC677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7CAE11-C5AD-40F1-B35C-1347EFC6D5FB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DCB9ABA-8E9C-4BC7-B4AD-A6D6F33B8814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D957EA8-64A3-454B-BDBA-18CA6A93E22F}"/>
                </a:ext>
              </a:extLst>
            </p:cNvPr>
            <p:cNvGrpSpPr/>
            <p:nvPr/>
          </p:nvGrpSpPr>
          <p:grpSpPr>
            <a:xfrm>
              <a:off x="1047333" y="4536702"/>
              <a:ext cx="1464030" cy="1195293"/>
              <a:chOff x="4739546" y="2767107"/>
              <a:chExt cx="1464030" cy="1195293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61FCCC90-4E8F-4626-B40E-50857515F628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21" name="Content Placeholder 5">
                  <a:extLst>
                    <a:ext uri="{FF2B5EF4-FFF2-40B4-BE49-F238E27FC236}">
                      <a16:creationId xmlns:a16="http://schemas.microsoft.com/office/drawing/2014/main" id="{9295990E-07A9-497E-B9EC-5E6157665F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9229375-C1FA-425A-A47C-C751449DC6D0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23" name="Content Placeholder 5">
                  <a:extLst>
                    <a:ext uri="{FF2B5EF4-FFF2-40B4-BE49-F238E27FC236}">
                      <a16:creationId xmlns:a16="http://schemas.microsoft.com/office/drawing/2014/main" id="{970936BA-9E14-4B77-8740-3EE0229BB9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24" name="Content Placeholder 5">
                  <a:extLst>
                    <a:ext uri="{FF2B5EF4-FFF2-40B4-BE49-F238E27FC236}">
                      <a16:creationId xmlns:a16="http://schemas.microsoft.com/office/drawing/2014/main" id="{63DC1960-7423-4282-B537-FA864B0460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78FFF5CA-91F2-4D85-8A15-BA65D2E79480}"/>
                    </a:ext>
                  </a:extLst>
                </p:cNvPr>
                <p:cNvCxnSpPr>
                  <a:cxnSpLocks/>
                  <a:stCxn id="221" idx="2"/>
                  <a:endCxn id="223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50CB8A83-1EF0-4165-9F2D-0E408679B320}"/>
                    </a:ext>
                  </a:extLst>
                </p:cNvPr>
                <p:cNvCxnSpPr>
                  <a:cxnSpLocks/>
                  <a:stCxn id="221" idx="2"/>
                  <a:endCxn id="224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8B72EC57-471C-4860-97F3-1A57F0C0A505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A86F1E2-043E-410D-B926-20CBF7E61018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90A012CC-6ACE-457A-B53C-C1C8D55C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D6932436-19C5-4D46-ADF7-8D976537A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F7684FC-EEF2-428A-8503-2DC251116AA5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00315E9-46D9-4D2C-A243-1B197B0774E7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AFFF9564-E0F6-4FAD-A9A6-FA064AF94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9A2DD7-27FC-4290-AB6D-7E96EE37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6C4EF85-8AA5-4121-8B8F-268726783F1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C193666-E7C9-430F-B823-10A7B5D3CB9B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B768CAC-00ED-4557-A9CE-F546AEFDBD3C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D2C4BF3-7718-4955-A29A-2AC1DD376651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E2F5F266-ED81-4E6D-B792-39096277B3F6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FC84E73-F656-4FA8-81F4-AFF206A22667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033EC9E-7301-41D9-A291-C956405F6A81}"/>
                </a:ext>
              </a:extLst>
            </p:cNvPr>
            <p:cNvGrpSpPr/>
            <p:nvPr/>
          </p:nvGrpSpPr>
          <p:grpSpPr>
            <a:xfrm>
              <a:off x="2573186" y="4544843"/>
              <a:ext cx="1464030" cy="1195293"/>
              <a:chOff x="4739546" y="2767107"/>
              <a:chExt cx="1464030" cy="1195293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BC0F36F-933A-4AE6-B0B6-265129F18BED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43" name="Content Placeholder 5">
                  <a:extLst>
                    <a:ext uri="{FF2B5EF4-FFF2-40B4-BE49-F238E27FC236}">
                      <a16:creationId xmlns:a16="http://schemas.microsoft.com/office/drawing/2014/main" id="{D86A2BFC-56FA-4052-AC70-88AD4065C3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E63898CA-EED9-4B15-BC30-DF69E89BC8F4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45" name="Content Placeholder 5">
                  <a:extLst>
                    <a:ext uri="{FF2B5EF4-FFF2-40B4-BE49-F238E27FC236}">
                      <a16:creationId xmlns:a16="http://schemas.microsoft.com/office/drawing/2014/main" id="{72914F28-9D7C-4EC6-8963-2848E3010D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46" name="Content Placeholder 5">
                  <a:extLst>
                    <a:ext uri="{FF2B5EF4-FFF2-40B4-BE49-F238E27FC236}">
                      <a16:creationId xmlns:a16="http://schemas.microsoft.com/office/drawing/2014/main" id="{6655532B-41CD-422C-9CC0-D90BCFC9CD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58841A3-5FD7-4435-AB2E-0E2F6F017829}"/>
                    </a:ext>
                  </a:extLst>
                </p:cNvPr>
                <p:cNvCxnSpPr>
                  <a:cxnSpLocks/>
                  <a:stCxn id="243" idx="2"/>
                  <a:endCxn id="245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FD9E2C74-AD6A-4A8C-9C5C-99A8F4AF9475}"/>
                    </a:ext>
                  </a:extLst>
                </p:cNvPr>
                <p:cNvCxnSpPr>
                  <a:cxnSpLocks/>
                  <a:stCxn id="243" idx="2"/>
                  <a:endCxn id="246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F44E4CE5-F26B-4A54-AC58-029504710229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D42E8BB-5ED8-4A83-A775-3C59D09D06F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BC135C7-2E83-4F8F-87D8-F426A965F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A5C9D16-9B08-46FF-ACAA-175759144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BED34F2B-6246-40AB-B8D5-A9954C386B01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270B9245-9D5C-44CA-909F-1B9C6BA4836D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4951B039-A7F6-4BD7-83AE-216514C15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83ED705B-559A-443D-ADCD-535CBCEF1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BE1C04D-846F-4A73-A055-1EF0DA5528E7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75752533-AE97-4DBE-A851-7C0AD688A458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3D10258-B2A2-4245-8986-8AA38DF8E52F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CCC02BC6-5AF9-434B-B1E8-52CD401B2A79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0EC60E1-6457-4B23-8CD5-8777A47F4B8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4AFF9894-D346-4AC1-8335-D367D24A6156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56C14FF-8B23-47A3-A8E4-578C30161BF3}"/>
                </a:ext>
              </a:extLst>
            </p:cNvPr>
            <p:cNvSpPr/>
            <p:nvPr/>
          </p:nvSpPr>
          <p:spPr>
            <a:xfrm>
              <a:off x="1006125" y="3270952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1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4DDC3F7-9544-4398-8C1D-E192188AAA4B}"/>
                </a:ext>
              </a:extLst>
            </p:cNvPr>
            <p:cNvSpPr/>
            <p:nvPr/>
          </p:nvSpPr>
          <p:spPr>
            <a:xfrm>
              <a:off x="2538258" y="3274998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2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3DB53E9-893F-49B1-8C65-D214A2B8F133}"/>
                </a:ext>
              </a:extLst>
            </p:cNvPr>
            <p:cNvSpPr/>
            <p:nvPr/>
          </p:nvSpPr>
          <p:spPr>
            <a:xfrm>
              <a:off x="1023975" y="4526135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4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7D411-7A06-4622-B1A8-43E5B7D54985}"/>
                </a:ext>
              </a:extLst>
            </p:cNvPr>
            <p:cNvSpPr/>
            <p:nvPr/>
          </p:nvSpPr>
          <p:spPr>
            <a:xfrm>
              <a:off x="2556108" y="4530181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5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471A34-35D4-48C3-8F90-6FC3CE8A71FB}"/>
                </a:ext>
              </a:extLst>
            </p:cNvPr>
            <p:cNvGrpSpPr/>
            <p:nvPr/>
          </p:nvGrpSpPr>
          <p:grpSpPr>
            <a:xfrm>
              <a:off x="4110409" y="3281199"/>
              <a:ext cx="1966984" cy="1489812"/>
              <a:chOff x="4518753" y="5292886"/>
              <a:chExt cx="1966984" cy="1489812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AE9F12B-B47A-484A-A5FF-DF281416FD42}"/>
                  </a:ext>
                </a:extLst>
              </p:cNvPr>
              <p:cNvGrpSpPr/>
              <p:nvPr/>
            </p:nvGrpSpPr>
            <p:grpSpPr>
              <a:xfrm>
                <a:off x="4631099" y="5343766"/>
                <a:ext cx="1818777" cy="1414014"/>
                <a:chOff x="2758043" y="2361969"/>
                <a:chExt cx="3070210" cy="2386944"/>
              </a:xfrm>
            </p:grpSpPr>
            <p:sp>
              <p:nvSpPr>
                <p:cNvPr id="269" name="Content Placeholder 5">
                  <a:extLst>
                    <a:ext uri="{FF2B5EF4-FFF2-40B4-BE49-F238E27FC236}">
                      <a16:creationId xmlns:a16="http://schemas.microsoft.com/office/drawing/2014/main" id="{944A528F-61CB-4170-8DF2-B76B5F3EE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70" name="Content Placeholder 5">
                  <a:extLst>
                    <a:ext uri="{FF2B5EF4-FFF2-40B4-BE49-F238E27FC236}">
                      <a16:creationId xmlns:a16="http://schemas.microsoft.com/office/drawing/2014/main" id="{7EF625BC-2AAC-4301-AFFE-24415A7EEC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71" name="Content Placeholder 5">
                  <a:extLst>
                    <a:ext uri="{FF2B5EF4-FFF2-40B4-BE49-F238E27FC236}">
                      <a16:creationId xmlns:a16="http://schemas.microsoft.com/office/drawing/2014/main" id="{D21794F1-9222-4EA5-BDB1-282F4D2978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D3711D2B-480E-495E-9892-5F4049545B21}"/>
                    </a:ext>
                  </a:extLst>
                </p:cNvPr>
                <p:cNvCxnSpPr>
                  <a:cxnSpLocks/>
                  <a:stCxn id="269" idx="2"/>
                  <a:endCxn id="270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E83A940-6591-4F82-84B8-CDEE6B36AA5E}"/>
                    </a:ext>
                  </a:extLst>
                </p:cNvPr>
                <p:cNvCxnSpPr>
                  <a:cxnSpLocks/>
                  <a:stCxn id="269" idx="2"/>
                  <a:endCxn id="271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DE6B832B-AD17-4FEA-BD27-A30E675608BD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8055A2F-E97D-41A2-B7F9-3DD7B391402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A71F9757-372E-47D2-9A3E-DE73F3E9FCC9}"/>
                    </a:ext>
                  </a:extLst>
                </p:cNvPr>
                <p:cNvCxnSpPr>
                  <a:cxnSpLocks/>
                  <a:stCxn id="270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3D6E325-C002-4B20-8954-D351084E8403}"/>
                    </a:ext>
                  </a:extLst>
                </p:cNvPr>
                <p:cNvCxnSpPr>
                  <a:cxnSpLocks/>
                  <a:stCxn id="270" idx="2"/>
                  <a:endCxn id="295" idx="0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F35FF791-4158-4C74-AF3B-19514C4F40E6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7FABA152-1021-4BDF-ABBB-E1DC10BD1E4D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42133E2-826D-4D6B-9BEC-3E848C0789F0}"/>
                    </a:ext>
                  </a:extLst>
                </p:cNvPr>
                <p:cNvCxnSpPr>
                  <a:cxnSpLocks/>
                  <a:stCxn id="271" idx="2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79C3660-BA8F-452A-BA39-FEAC634158C4}"/>
                    </a:ext>
                  </a:extLst>
                </p:cNvPr>
                <p:cNvCxnSpPr>
                  <a:cxnSpLocks/>
                  <a:stCxn id="271" idx="2"/>
                  <a:endCxn id="286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853CF98F-FAD1-4993-85D4-DA78240E2B8E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F5BA250-C985-4494-AF6C-00A149809DB4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EF680B24-0CB8-4C33-8FCF-571F3CF73D08}"/>
                    </a:ext>
                  </a:extLst>
                </p:cNvPr>
                <p:cNvGrpSpPr/>
                <p:nvPr/>
              </p:nvGrpSpPr>
              <p:grpSpPr>
                <a:xfrm>
                  <a:off x="2758043" y="3762450"/>
                  <a:ext cx="1361561" cy="977526"/>
                  <a:chOff x="2907012" y="4333173"/>
                  <a:chExt cx="1361561" cy="977526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C6BF58C9-C716-4A6B-9C2E-6F7205A83C07}"/>
                      </a:ext>
                    </a:extLst>
                  </p:cNvPr>
                  <p:cNvSpPr/>
                  <p:nvPr/>
                </p:nvSpPr>
                <p:spPr>
                  <a:xfrm>
                    <a:off x="2907012" y="4338200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95" name="Content Placeholder 5">
                    <a:extLst>
                      <a:ext uri="{FF2B5EF4-FFF2-40B4-BE49-F238E27FC236}">
                        <a16:creationId xmlns:a16="http://schemas.microsoft.com/office/drawing/2014/main" id="{68EF9DA1-DB26-4513-846C-288A3FC83F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7B22357C-4335-4029-A618-7995AFE8D2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9ECD2440-E99E-4555-8784-7C5BF24F9064}"/>
                      </a:ext>
                    </a:extLst>
                  </p:cNvPr>
                  <p:cNvCxnSpPr>
                    <a:cxnSpLocks/>
                    <a:stCxn id="295" idx="2"/>
                    <a:endCxn id="301" idx="0"/>
                  </p:cNvCxnSpPr>
                  <p:nvPr/>
                </p:nvCxnSpPr>
                <p:spPr>
                  <a:xfrm>
                    <a:off x="3916069" y="4680150"/>
                    <a:ext cx="181422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D5B8A0D5-13CF-416B-AB37-78893EADA777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143F5C21-D7AA-40B7-B51C-57C973050DB8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53076B18-42E8-4CDF-BF05-859BAA372CFD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96306C36-1464-416D-AEF6-56FC4FA075F0}"/>
                      </a:ext>
                    </a:extLst>
                  </p:cNvPr>
                  <p:cNvSpPr/>
                  <p:nvPr/>
                </p:nvSpPr>
                <p:spPr>
                  <a:xfrm>
                    <a:off x="3954462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7A526CC9-871F-49C8-AFE2-7C7D67F4AE11}"/>
                    </a:ext>
                  </a:extLst>
                </p:cNvPr>
                <p:cNvGrpSpPr/>
                <p:nvPr/>
              </p:nvGrpSpPr>
              <p:grpSpPr>
                <a:xfrm>
                  <a:off x="4476195" y="3771387"/>
                  <a:ext cx="1352058" cy="977526"/>
                  <a:chOff x="2916515" y="4333173"/>
                  <a:chExt cx="1352058" cy="977526"/>
                </a:xfrm>
              </p:grpSpPr>
              <p:sp>
                <p:nvSpPr>
                  <p:cNvPr id="286" name="Content Placeholder 5">
                    <a:extLst>
                      <a:ext uri="{FF2B5EF4-FFF2-40B4-BE49-F238E27FC236}">
                        <a16:creationId xmlns:a16="http://schemas.microsoft.com/office/drawing/2014/main" id="{52CD40E8-11FD-41EC-80EC-53AA4C2014B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3DB4681F-5BC3-4FCA-A448-F220635F2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801313D-3427-4478-B617-A2873942D62C}"/>
                      </a:ext>
                    </a:extLst>
                  </p:cNvPr>
                  <p:cNvCxnSpPr>
                    <a:cxnSpLocks/>
                    <a:stCxn id="286" idx="2"/>
                    <a:endCxn id="293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47B5205B-8992-4919-BBDD-07339CDC04E5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E60ACE7-708E-4E7D-B02F-7435EAC7F1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0A0673AB-A0F8-4915-B07E-7FC6ECC372FB}"/>
                      </a:ext>
                    </a:extLst>
                  </p:cNvPr>
                  <p:cNvSpPr/>
                  <p:nvPr/>
                </p:nvSpPr>
                <p:spPr>
                  <a:xfrm>
                    <a:off x="2916515" y="4348050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527C549C-91DD-4C06-A5D6-3281420CC719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7C0EE296-1B04-4231-983B-8633E8D4FFB1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CB8B837-84E9-4D7E-AA43-39548B28CAB6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28F4FA6-33CA-4381-BDDE-96D26C175703}"/>
                </a:ext>
              </a:extLst>
            </p:cNvPr>
            <p:cNvGrpSpPr/>
            <p:nvPr/>
          </p:nvGrpSpPr>
          <p:grpSpPr>
            <a:xfrm>
              <a:off x="4129016" y="4828591"/>
              <a:ext cx="1966984" cy="1489812"/>
              <a:chOff x="4518753" y="5292886"/>
              <a:chExt cx="1966984" cy="1489812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17CEB37D-52AB-479F-B7FF-15A12B71E5A9}"/>
                  </a:ext>
                </a:extLst>
              </p:cNvPr>
              <p:cNvGrpSpPr/>
              <p:nvPr/>
            </p:nvGrpSpPr>
            <p:grpSpPr>
              <a:xfrm>
                <a:off x="4626089" y="5343766"/>
                <a:ext cx="1823787" cy="1414014"/>
                <a:chOff x="2749585" y="2361969"/>
                <a:chExt cx="3078668" cy="2386944"/>
              </a:xfrm>
            </p:grpSpPr>
            <p:sp>
              <p:nvSpPr>
                <p:cNvPr id="305" name="Content Placeholder 5">
                  <a:extLst>
                    <a:ext uri="{FF2B5EF4-FFF2-40B4-BE49-F238E27FC236}">
                      <a16:creationId xmlns:a16="http://schemas.microsoft.com/office/drawing/2014/main" id="{8F23CC71-98DA-4444-A858-83CEF537D2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06" name="Content Placeholder 5">
                  <a:extLst>
                    <a:ext uri="{FF2B5EF4-FFF2-40B4-BE49-F238E27FC236}">
                      <a16:creationId xmlns:a16="http://schemas.microsoft.com/office/drawing/2014/main" id="{720627DF-FAEB-43B0-9877-A3F91D30C7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7" name="Content Placeholder 5">
                  <a:extLst>
                    <a:ext uri="{FF2B5EF4-FFF2-40B4-BE49-F238E27FC236}">
                      <a16:creationId xmlns:a16="http://schemas.microsoft.com/office/drawing/2014/main" id="{C6715662-FC82-4CAE-B154-FE82FD024B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77BAF2D-DF1C-4C41-83E2-642AB48870C4}"/>
                    </a:ext>
                  </a:extLst>
                </p:cNvPr>
                <p:cNvCxnSpPr>
                  <a:cxnSpLocks/>
                  <a:stCxn id="305" idx="2"/>
                  <a:endCxn id="306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4ED09113-339D-497F-80A0-E22456A275A7}"/>
                    </a:ext>
                  </a:extLst>
                </p:cNvPr>
                <p:cNvCxnSpPr>
                  <a:cxnSpLocks/>
                  <a:stCxn id="305" idx="2"/>
                  <a:endCxn id="307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4EECE750-D9AA-41FF-BF0F-0420D0127085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A31C19AA-C831-441E-8F72-2F1B2CCD74B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B011B98E-F00F-48C7-855A-DFB04CAE0B32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38299DA0-CAB5-441D-B9E8-48AD15FF76D7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F29FA371-C2E9-40D7-B342-4D34EBF7C88D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94F24FC9-AAB6-489B-BCF6-BF1C87A78397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9F50447-C199-4407-9772-9B3050B2F3D5}"/>
                    </a:ext>
                  </a:extLst>
                </p:cNvPr>
                <p:cNvCxnSpPr>
                  <a:cxnSpLocks/>
                  <a:stCxn id="307" idx="2"/>
                  <a:endCxn id="323" idx="0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CAC8556E-7A22-42D8-915D-B4B7F848F0F9}"/>
                    </a:ext>
                  </a:extLst>
                </p:cNvPr>
                <p:cNvCxnSpPr>
                  <a:cxnSpLocks/>
                  <a:stCxn id="307" idx="2"/>
                  <a:endCxn id="324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7A9CAA12-37C7-4EC7-B6FB-49B23843DAD7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72190CD8-FB07-47E5-8F12-C5F8BCF91901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AA228F03-6E58-4482-9631-8FEFE643E5D3}"/>
                    </a:ext>
                  </a:extLst>
                </p:cNvPr>
                <p:cNvGrpSpPr/>
                <p:nvPr/>
              </p:nvGrpSpPr>
              <p:grpSpPr>
                <a:xfrm>
                  <a:off x="2749585" y="3759680"/>
                  <a:ext cx="1199282" cy="320113"/>
                  <a:chOff x="2898554" y="4330403"/>
                  <a:chExt cx="1199282" cy="32011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F4B7C4C1-2943-49D4-99D4-5E36D7AC32E3}"/>
                      </a:ext>
                    </a:extLst>
                  </p:cNvPr>
                  <p:cNvSpPr/>
                  <p:nvPr/>
                </p:nvSpPr>
                <p:spPr>
                  <a:xfrm>
                    <a:off x="2898554" y="4330403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1331824-7D99-4A41-91CC-4653C4D67DB7}"/>
                      </a:ext>
                    </a:extLst>
                  </p:cNvPr>
                  <p:cNvSpPr/>
                  <p:nvPr/>
                </p:nvSpPr>
                <p:spPr>
                  <a:xfrm>
                    <a:off x="3811779" y="4365083"/>
                    <a:ext cx="286057" cy="285433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39ADAF7-647E-41A3-929B-18E9AA608EFD}"/>
                    </a:ext>
                  </a:extLst>
                </p:cNvPr>
                <p:cNvGrpSpPr/>
                <p:nvPr/>
              </p:nvGrpSpPr>
              <p:grpSpPr>
                <a:xfrm>
                  <a:off x="4312908" y="3771387"/>
                  <a:ext cx="1515345" cy="977526"/>
                  <a:chOff x="2753228" y="4333173"/>
                  <a:chExt cx="1515345" cy="977526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25EA405-5218-4000-B53E-43E733615C73}"/>
                      </a:ext>
                    </a:extLst>
                  </p:cNvPr>
                  <p:cNvSpPr/>
                  <p:nvPr/>
                </p:nvSpPr>
                <p:spPr>
                  <a:xfrm>
                    <a:off x="2753228" y="5014536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23" name="Content Placeholder 5">
                    <a:extLst>
                      <a:ext uri="{FF2B5EF4-FFF2-40B4-BE49-F238E27FC236}">
                        <a16:creationId xmlns:a16="http://schemas.microsoft.com/office/drawing/2014/main" id="{DF645A15-7A0C-414F-A9D2-15E90C9B83B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99196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24" name="Content Placeholder 5">
                    <a:extLst>
                      <a:ext uri="{FF2B5EF4-FFF2-40B4-BE49-F238E27FC236}">
                        <a16:creationId xmlns:a16="http://schemas.microsoft.com/office/drawing/2014/main" id="{4AE993B8-680C-490E-B929-F7A0B16C884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2ED37F35-DD59-4193-91AF-A316D96F3129}"/>
                      </a:ext>
                    </a:extLst>
                  </p:cNvPr>
                  <p:cNvCxnSpPr>
                    <a:cxnSpLocks/>
                    <a:stCxn id="323" idx="2"/>
                    <a:endCxn id="322" idx="0"/>
                  </p:cNvCxnSpPr>
                  <p:nvPr/>
                </p:nvCxnSpPr>
                <p:spPr>
                  <a:xfrm flipH="1">
                    <a:off x="2896257" y="4680150"/>
                    <a:ext cx="200901" cy="33438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EE6AEB31-0209-4B6B-A15E-0BF425A10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7841" y="4669369"/>
                    <a:ext cx="280968" cy="35075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27" name="TextBox 326">
                    <a:extLst>
                      <a:ext uri="{FF2B5EF4-FFF2-40B4-BE49-F238E27FC236}">
                        <a16:creationId xmlns:a16="http://schemas.microsoft.com/office/drawing/2014/main" id="{C91D3E6D-C77A-4B04-84F5-E2874C45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61481" y="4632896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5A36D11B-DC47-4CA4-BD1A-08D9D2CF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3131085" y="463364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4050F20-1E62-4B2E-8D83-2DCC99664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15D5B2F7-9E5B-4D34-AB36-B6FBFF3B17DA}"/>
                      </a:ext>
                    </a:extLst>
                  </p:cNvPr>
                  <p:cNvCxnSpPr>
                    <a:cxnSpLocks/>
                    <a:stCxn id="324" idx="2"/>
                    <a:endCxn id="335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3A1F132E-5C84-4748-84C3-7B472625234B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32" name="TextBox 331">
                    <a:extLst>
                      <a:ext uri="{FF2B5EF4-FFF2-40B4-BE49-F238E27FC236}">
                        <a16:creationId xmlns:a16="http://schemas.microsoft.com/office/drawing/2014/main" id="{25761B69-6832-4A8A-9BAA-CE222126CE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59609F16-7ADE-4B93-91E7-96C23A61E0C8}"/>
                      </a:ext>
                    </a:extLst>
                  </p:cNvPr>
                  <p:cNvSpPr/>
                  <p:nvPr/>
                </p:nvSpPr>
                <p:spPr>
                  <a:xfrm>
                    <a:off x="3211395" y="5008349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C1F883A9-8AA7-4487-BD1D-6C080F684286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598AF03A-F656-4A98-BB78-80B98375848C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C5FAF27-3558-461E-AD06-8FFA8C02F048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5DB16DB-2E58-42E6-99CF-3E438016A22A}"/>
                </a:ext>
              </a:extLst>
            </p:cNvPr>
            <p:cNvSpPr/>
            <p:nvPr/>
          </p:nvSpPr>
          <p:spPr>
            <a:xfrm>
              <a:off x="4085975" y="3272610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3</a:t>
              </a: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32DBB2EE-E306-41AF-BF7F-C5703E1ED9DD}"/>
                </a:ext>
              </a:extLst>
            </p:cNvPr>
            <p:cNvSpPr/>
            <p:nvPr/>
          </p:nvSpPr>
          <p:spPr>
            <a:xfrm>
              <a:off x="4111938" y="4807599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6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4065FA56-066D-46CB-B4B6-F9B389A792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1DB8C-B9B5-4F49-96F5-064CDFCAB8CC}"/>
              </a:ext>
            </a:extLst>
          </p:cNvPr>
          <p:cNvSpPr/>
          <p:nvPr/>
        </p:nvSpPr>
        <p:spPr>
          <a:xfrm>
            <a:off x="818667" y="2908092"/>
            <a:ext cx="3603616" cy="30727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5F359189-5FF1-4C4E-BB0E-39A1485373ED}"/>
              </a:ext>
            </a:extLst>
          </p:cNvPr>
          <p:cNvSpPr/>
          <p:nvPr/>
        </p:nvSpPr>
        <p:spPr>
          <a:xfrm>
            <a:off x="4450900" y="4734778"/>
            <a:ext cx="2451547" cy="18884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45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error rate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731369" y="599232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84" y="1490818"/>
            <a:ext cx="3019709" cy="4254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E57F5-B41D-465B-8A6D-C17220AA54D6}"/>
              </a:ext>
            </a:extLst>
          </p:cNvPr>
          <p:cNvSpPr txBox="1"/>
          <p:nvPr/>
        </p:nvSpPr>
        <p:spPr>
          <a:xfrm>
            <a:off x="413895" y="64483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04098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error rate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731369" y="599232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84" y="1490818"/>
            <a:ext cx="3019709" cy="4254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E57F5-B41D-465B-8A6D-C17220AA54D6}"/>
              </a:ext>
            </a:extLst>
          </p:cNvPr>
          <p:cNvSpPr txBox="1"/>
          <p:nvPr/>
        </p:nvSpPr>
        <p:spPr>
          <a:xfrm>
            <a:off x="413895" y="64483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C32098-5F70-4C62-A5C2-B996D9B1D513}"/>
              </a:ext>
            </a:extLst>
          </p:cNvPr>
          <p:cNvSpPr/>
          <p:nvPr/>
        </p:nvSpPr>
        <p:spPr>
          <a:xfrm>
            <a:off x="561660" y="1986196"/>
            <a:ext cx="1686102" cy="9218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4201C6-94EE-455F-9384-3DF158E9E867}"/>
              </a:ext>
            </a:extLst>
          </p:cNvPr>
          <p:cNvSpPr/>
          <p:nvPr/>
        </p:nvSpPr>
        <p:spPr>
          <a:xfrm>
            <a:off x="474216" y="3564788"/>
            <a:ext cx="2658727" cy="4609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164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node, A: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If empty(A) or all labels in D are the same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Leaf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class = most common class in 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a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(D(a=1), A \ {a})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(D(a=0), A \ {a})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926755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52B38FC-D516-47C4-967B-519C0C825C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599" y="1051561"/>
            <a:ext cx="8072388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/>
              <a:t>Quantifies the amount of uncertainty associated with a specific probability distribution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/>
              <a:t>The higher the entropy, the less confident we are in the outcome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dirty="0"/>
          </a:p>
          <a:p>
            <a:pPr marL="0" indent="0" eaLnBrk="1" hangingPunct="1">
              <a:buNone/>
            </a:pPr>
            <a:endParaRPr lang="en-US" altLang="en-US" dirty="0"/>
          </a:p>
        </p:txBody>
      </p:sp>
      <p:pic>
        <p:nvPicPr>
          <p:cNvPr id="21508" name="Picture 6" descr="Shannon">
            <a:extLst>
              <a:ext uri="{FF2B5EF4-FFF2-40B4-BE49-F238E27FC236}">
                <a16:creationId xmlns:a16="http://schemas.microsoft.com/office/drawing/2014/main" id="{A7104A6A-76F8-456D-8F4D-3DD31611D9D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3505201"/>
            <a:ext cx="1589088" cy="2187575"/>
          </a:xfrm>
          <a:noFill/>
        </p:spPr>
      </p:pic>
    </p:spTree>
    <p:extLst>
      <p:ext uri="{BB962C8B-B14F-4D97-AF65-F5344CB8AC3E}">
        <p14:creationId xmlns:p14="http://schemas.microsoft.com/office/powerpoint/2010/main" val="330982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Quantifies the amount of uncertainty associated with a specific probability distribution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The higher the entropy, the less confident we are in the outcome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Definition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f>
                                <m:f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8" name="Picture 6" descr="Shannon">
            <a:extLst>
              <a:ext uri="{FF2B5EF4-FFF2-40B4-BE49-F238E27FC236}">
                <a16:creationId xmlns:a16="http://schemas.microsoft.com/office/drawing/2014/main" id="{A7104A6A-76F8-456D-8F4D-3DD31611D9D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3505201"/>
            <a:ext cx="1589088" cy="2187575"/>
          </a:xfrm>
          <a:noFill/>
        </p:spPr>
      </p:pic>
      <p:sp>
        <p:nvSpPr>
          <p:cNvPr id="21509" name="Text Box 8">
            <a:extLst>
              <a:ext uri="{FF2B5EF4-FFF2-40B4-BE49-F238E27FC236}">
                <a16:creationId xmlns:a16="http://schemas.microsoft.com/office/drawing/2014/main" id="{ABFF6743-B9EC-495A-A543-4B35857E5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40" y="5577524"/>
            <a:ext cx="3493971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Claude Shannon (1916 – 2001), most of the work was done in Bell labs</a:t>
            </a:r>
          </a:p>
        </p:txBody>
      </p:sp>
      <p:pic>
        <p:nvPicPr>
          <p:cNvPr id="8" name="Picture 6" descr="Shannon">
            <a:extLst>
              <a:ext uri="{FF2B5EF4-FFF2-40B4-BE49-F238E27FC236}">
                <a16:creationId xmlns:a16="http://schemas.microsoft.com/office/drawing/2014/main" id="{941599A2-8AEF-4EB4-8904-9E5D8040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06" y="2587325"/>
            <a:ext cx="2043005" cy="2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3E8BBCF-39BB-4550-9F7E-2A5D636D34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42" y="320674"/>
            <a:ext cx="4191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1" name="Rectangle 3">
                <a:extLst>
                  <a:ext uri="{FF2B5EF4-FFF2-40B4-BE49-F238E27FC236}">
                    <a16:creationId xmlns:a16="http://schemas.microsoft.com/office/drawing/2014/main" id="{042A940A-CAF6-48DE-B8AD-70A345B17125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30242" y="1424856"/>
                <a:ext cx="7085536" cy="4525963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Definition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i="1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endParaRPr lang="en-US" altLang="en-US" sz="800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So, if P(X=1) = 1 then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endParaRPr lang="en-US" altLang="en-US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endParaRPr lang="en-US" altLang="en-US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endParaRPr lang="en-US" altLang="en-US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If P(X=1) = .5 then</a:t>
                </a:r>
              </a:p>
            </p:txBody>
          </p:sp>
        </mc:Choice>
        <mc:Fallback xmlns="">
          <p:sp>
            <p:nvSpPr>
              <p:cNvPr id="124931" name="Rectangle 3">
                <a:extLst>
                  <a:ext uri="{FF2B5EF4-FFF2-40B4-BE49-F238E27FC236}">
                    <a16:creationId xmlns:a16="http://schemas.microsoft.com/office/drawing/2014/main" id="{042A940A-CAF6-48DE-B8AD-70A345B171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30242" y="1424856"/>
                <a:ext cx="7085536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556" name="Picture 4" descr="Binary_entropy_plot">
            <a:extLst>
              <a:ext uri="{FF2B5EF4-FFF2-40B4-BE49-F238E27FC236}">
                <a16:creationId xmlns:a16="http://schemas.microsoft.com/office/drawing/2014/main" id="{4CB9A8C9-768C-451D-A3A4-0D9D5E461FB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/>
          <a:stretch>
            <a:fillRect/>
          </a:stretch>
        </p:blipFill>
        <p:spPr>
          <a:xfrm>
            <a:off x="7848601" y="685800"/>
            <a:ext cx="2682875" cy="2508250"/>
          </a:xfrm>
          <a:noFill/>
        </p:spPr>
      </p:pic>
      <p:sp>
        <p:nvSpPr>
          <p:cNvPr id="23560" name="Text Box 12">
            <a:extLst>
              <a:ext uri="{FF2B5EF4-FFF2-40B4-BE49-F238E27FC236}">
                <a16:creationId xmlns:a16="http://schemas.microsoft.com/office/drawing/2014/main" id="{377BAC03-2DA7-4EB6-A885-5460ADD0E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61" y="528069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H(X)</a:t>
            </a:r>
          </a:p>
        </p:txBody>
      </p:sp>
      <p:pic>
        <p:nvPicPr>
          <p:cNvPr id="9" name="Picture 4" descr="Binary_entropy_plot">
            <a:extLst>
              <a:ext uri="{FF2B5EF4-FFF2-40B4-BE49-F238E27FC236}">
                <a16:creationId xmlns:a16="http://schemas.microsoft.com/office/drawing/2014/main" id="{458020D2-6A13-4E03-AADE-FEB2195B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/>
          <a:stretch>
            <a:fillRect/>
          </a:stretch>
        </p:blipFill>
        <p:spPr bwMode="auto">
          <a:xfrm>
            <a:off x="8906299" y="400051"/>
            <a:ext cx="2988518" cy="279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33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3E8BBCF-39BB-4550-9F7E-2A5D636D34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42" y="320674"/>
            <a:ext cx="4191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1" name="Rectangle 3">
                <a:extLst>
                  <a:ext uri="{FF2B5EF4-FFF2-40B4-BE49-F238E27FC236}">
                    <a16:creationId xmlns:a16="http://schemas.microsoft.com/office/drawing/2014/main" id="{042A940A-CAF6-48DE-B8AD-70A345B17125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30242" y="1424856"/>
                <a:ext cx="7085536" cy="4525963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Definition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i="1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endParaRPr lang="en-US" altLang="en-US" sz="800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So, if P(X=1) = 1 then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endParaRPr lang="en-US" altLang="en-US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endParaRPr lang="en-US" altLang="en-US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endParaRPr lang="en-US" altLang="en-US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If P(X=1) = .5 then</a:t>
                </a:r>
              </a:p>
            </p:txBody>
          </p:sp>
        </mc:Choice>
        <mc:Fallback xmlns="">
          <p:sp>
            <p:nvSpPr>
              <p:cNvPr id="124931" name="Rectangle 3">
                <a:extLst>
                  <a:ext uri="{FF2B5EF4-FFF2-40B4-BE49-F238E27FC236}">
                    <a16:creationId xmlns:a16="http://schemas.microsoft.com/office/drawing/2014/main" id="{042A940A-CAF6-48DE-B8AD-70A345B171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30242" y="1424856"/>
                <a:ext cx="7085536" cy="45259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556" name="Picture 4" descr="Binary_entropy_plot">
            <a:extLst>
              <a:ext uri="{FF2B5EF4-FFF2-40B4-BE49-F238E27FC236}">
                <a16:creationId xmlns:a16="http://schemas.microsoft.com/office/drawing/2014/main" id="{4CB9A8C9-768C-451D-A3A4-0D9D5E461FB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/>
          <a:stretch>
            <a:fillRect/>
          </a:stretch>
        </p:blipFill>
        <p:spPr>
          <a:xfrm>
            <a:off x="7848601" y="685800"/>
            <a:ext cx="2682875" cy="2508250"/>
          </a:xfrm>
          <a:noFill/>
        </p:spPr>
      </p:pic>
      <p:graphicFrame>
        <p:nvGraphicFramePr>
          <p:cNvPr id="23558" name="Object 9">
            <a:extLst>
              <a:ext uri="{FF2B5EF4-FFF2-40B4-BE49-F238E27FC236}">
                <a16:creationId xmlns:a16="http://schemas.microsoft.com/office/drawing/2014/main" id="{82AC0794-F154-48A9-B0A6-C4F49F8B53B5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887442" y="3662638"/>
          <a:ext cx="72390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6" imgW="3606800" imgH="457200" progId="Equation.3">
                  <p:embed/>
                </p:oleObj>
              </mc:Choice>
              <mc:Fallback>
                <p:oleObj name="Equation" r:id="rId6" imgW="3606800" imgH="457200" progId="Equation.3">
                  <p:embed/>
                  <p:pic>
                    <p:nvPicPr>
                      <p:cNvPr id="23558" name="Object 9">
                        <a:extLst>
                          <a:ext uri="{FF2B5EF4-FFF2-40B4-BE49-F238E27FC236}">
                            <a16:creationId xmlns:a16="http://schemas.microsoft.com/office/drawing/2014/main" id="{82AC0794-F154-48A9-B0A6-C4F49F8B53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442" y="3662638"/>
                        <a:ext cx="723900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9" name="Object 11">
            <a:extLst>
              <a:ext uri="{FF2B5EF4-FFF2-40B4-BE49-F238E27FC236}">
                <a16:creationId xmlns:a16="http://schemas.microsoft.com/office/drawing/2014/main" id="{E7F6F20C-0277-4733-A8E5-C76F9D02A9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6955" y="5556524"/>
          <a:ext cx="7421562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8" imgW="3606800" imgH="457200" progId="Equation.3">
                  <p:embed/>
                </p:oleObj>
              </mc:Choice>
              <mc:Fallback>
                <p:oleObj name="Equation" r:id="rId8" imgW="3606800" imgH="457200" progId="Equation.3">
                  <p:embed/>
                  <p:pic>
                    <p:nvPicPr>
                      <p:cNvPr id="124939" name="Object 11">
                        <a:extLst>
                          <a:ext uri="{FF2B5EF4-FFF2-40B4-BE49-F238E27FC236}">
                            <a16:creationId xmlns:a16="http://schemas.microsoft.com/office/drawing/2014/main" id="{E7F6F20C-0277-4733-A8E5-C76F9D02A9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955" y="5556524"/>
                        <a:ext cx="7421562" cy="94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0" name="Text Box 12">
            <a:extLst>
              <a:ext uri="{FF2B5EF4-FFF2-40B4-BE49-F238E27FC236}">
                <a16:creationId xmlns:a16="http://schemas.microsoft.com/office/drawing/2014/main" id="{377BAC03-2DA7-4EB6-A885-5460ADD0E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61" y="528069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H(X)</a:t>
            </a:r>
          </a:p>
        </p:txBody>
      </p:sp>
      <p:pic>
        <p:nvPicPr>
          <p:cNvPr id="9" name="Picture 4" descr="Binary_entropy_plot">
            <a:extLst>
              <a:ext uri="{FF2B5EF4-FFF2-40B4-BE49-F238E27FC236}">
                <a16:creationId xmlns:a16="http://schemas.microsoft.com/office/drawing/2014/main" id="{458020D2-6A13-4E03-AADE-FEB2195B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/>
          <a:stretch>
            <a:fillRect/>
          </a:stretch>
        </p:blipFill>
        <p:spPr bwMode="auto">
          <a:xfrm>
            <a:off x="8906299" y="400051"/>
            <a:ext cx="2988518" cy="279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Participation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Earn participation points for study group sessions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See </a:t>
            </a:r>
            <a:r>
              <a:rPr lang="en-US" dirty="0">
                <a:solidFill>
                  <a:schemeClr val="tx1"/>
                </a:solidFill>
              </a:rPr>
              <a:t>Piazza for details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/>
              </a:solidFill>
            </a:endParaRPr>
          </a:p>
          <a:p>
            <a:r>
              <a:rPr lang="en-US" dirty="0"/>
              <a:t>OH by appointment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Check OH Appointment Slots link on course webpage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Private post on Piazza with appointment request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dirty="0"/>
              <a:t>Breakout rooms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Video on, unmute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Introduce yourself if you haven’t already met</a:t>
            </a:r>
            <a:endParaRPr lang="en-US" sz="2400" dirty="0">
              <a:solidFill>
                <a:schemeClr val="tx1"/>
              </a:solidFill>
            </a:endParaRPr>
          </a:p>
          <a:p>
            <a:pPr lvl="2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79574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70027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878CC79-C6CB-B24A-8903-B4429AB2A5C9}"/>
              </a:ext>
            </a:extLst>
          </p:cNvPr>
          <p:cNvSpPr txBox="1">
            <a:spLocks/>
          </p:cNvSpPr>
          <p:nvPr/>
        </p:nvSpPr>
        <p:spPr>
          <a:xfrm>
            <a:off x="1604920" y="5724792"/>
            <a:ext cx="8982159" cy="923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Informally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we say that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a measure of the following: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If we know X, how much does this reduce our uncertainty about Y?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A86C6672-64F8-E44C-9A25-79D03AF983A3}"/>
              </a:ext>
            </a:extLst>
          </p:cNvPr>
          <p:cNvSpPr/>
          <p:nvPr/>
        </p:nvSpPr>
        <p:spPr>
          <a:xfrm rot="10571915">
            <a:off x="1720208" y="3415213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D6FD154-1F19-284B-B411-0A1B40ED8B1D}"/>
              </a:ext>
            </a:extLst>
          </p:cNvPr>
          <p:cNvSpPr txBox="1">
            <a:spLocks/>
          </p:cNvSpPr>
          <p:nvPr/>
        </p:nvSpPr>
        <p:spPr>
          <a:xfrm>
            <a:off x="1604920" y="4008707"/>
            <a:ext cx="8982159" cy="9236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Entropy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measures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expected # of bits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to code one random draw from X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want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reduce the entropy of the random variable we are trying to predict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F8BF2BAA-93E0-7447-B8CB-17115316E89B}"/>
              </a:ext>
            </a:extLst>
          </p:cNvPr>
          <p:cNvSpPr/>
          <p:nvPr/>
        </p:nvSpPr>
        <p:spPr>
          <a:xfrm rot="10522258">
            <a:off x="1723313" y="1722151"/>
            <a:ext cx="695614" cy="482578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C8F9D1F9-DDF0-7345-B1ED-DA62D38C7206}"/>
              </a:ext>
            </a:extLst>
          </p:cNvPr>
          <p:cNvSpPr txBox="1">
            <a:spLocks/>
          </p:cNvSpPr>
          <p:nvPr/>
        </p:nvSpPr>
        <p:spPr>
          <a:xfrm>
            <a:off x="1604921" y="5010333"/>
            <a:ext cx="8982159" cy="6124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Conditional entropy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the expected value of specific conditional entropy 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P(X=x)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[H(Y | X = x)]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B0E5C1A0-1950-0743-BD79-D2D6235DD868}"/>
              </a:ext>
            </a:extLst>
          </p:cNvPr>
          <p:cNvSpPr/>
          <p:nvPr/>
        </p:nvSpPr>
        <p:spPr>
          <a:xfrm rot="10571915">
            <a:off x="1720208" y="2901405"/>
            <a:ext cx="695614" cy="482578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55E590F-8DB8-4B2A-812E-4D3A23568EFE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F499E-2876-4123-A81B-FE808ED14E56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619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</a:t>
            </a:r>
            <a:r>
              <a:rPr lang="en-US" b="1" dirty="0"/>
              <a:t>mutual information</a:t>
            </a:r>
            <a:r>
              <a:rPr lang="en-US" dirty="0"/>
              <a:t>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731369" y="599232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84" y="1490818"/>
            <a:ext cx="3019709" cy="42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65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7E08D-A1E5-46B8-B754-7AE068664EC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D9FF1-124E-4AF4-9D0E-60EE27C58F4A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85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𝑢𝑛𝑑𝑒𝑓𝑖𝑛𝑒𝑑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0       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853335" y="4226316"/>
            <a:ext cx="2259945" cy="2133142"/>
            <a:chOff x="9203710" y="3856575"/>
            <a:chExt cx="2259945" cy="21331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203710" y="5401891"/>
              <a:ext cx="1113995" cy="587826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0+]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P(A=0) = 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28300" y="540189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P(A=1)=1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9760708" y="4608317"/>
              <a:ext cx="581107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589710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81022C-C43F-4F68-A3C7-CE44E4D7679E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73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⋅0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ends up being greater than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so we split on B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985805" y="4226316"/>
            <a:ext cx="2114775" cy="1908190"/>
            <a:chOff x="9348880" y="3856575"/>
            <a:chExt cx="2114775" cy="1908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348880" y="5379774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2+]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P(B=0)=4/8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58555" y="538288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4+]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P(B=1)=4/8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91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stCxn id="9" idx="2"/>
              <a:endCxn id="13" idx="0"/>
            </p:cNvCxnSpPr>
            <p:nvPr/>
          </p:nvCxnSpPr>
          <p:spPr>
            <a:xfrm flipH="1">
              <a:off x="9752105" y="4608317"/>
              <a:ext cx="589710" cy="771457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619965" cy="774564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81DF6E-F84E-49C6-9A84-B6A6DDC0B93D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22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Mutual Information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</p:spPr>
            <p:txBody>
              <a:bodyPr/>
              <a:lstStyle/>
              <a:p>
                <a:r>
                  <a:rPr lang="en-US" dirty="0"/>
                  <a:t>We use mutual information in the context of before and after a split, regardless of where that split is in the tree.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  <a:blipFill>
                <a:blip r:embed="rId2"/>
                <a:stretch>
                  <a:fillRect l="-1132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8493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Decision Trees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Problem formulation (notation)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Algorithm 0-2: Memorization, majority vote, decision stump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Recursive algorithm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Better splitting criteria (entropy, mutual information)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Next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Wrap up decision trees (overfitting, continuous features)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Nearest neighbor methods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D2CC5-D82C-4F58-A957-583C8DF0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060517-2589-49A7-8D1C-BE91D44E7C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169919" cy="2039539"/>
              </a:xfrm>
            </p:spPr>
            <p:txBody>
              <a:bodyPr/>
              <a:lstStyle/>
              <a:p>
                <a:r>
                  <a:rPr lang="en-US" dirty="0"/>
                  <a:t>A few tools</a:t>
                </a:r>
              </a:p>
              <a:p>
                <a:endParaRPr lang="en-US" dirty="0"/>
              </a:p>
              <a:p>
                <a:r>
                  <a:rPr lang="en-US" dirty="0"/>
                  <a:t>Majority vote: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Classification error rate: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𝐸𝑟𝑟𝑜𝑟𝑅𝑎𝑡𝑒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	</a:t>
                </a:r>
                <a:r>
                  <a:rPr lang="en-US" dirty="0">
                    <a:solidFill>
                      <a:schemeClr val="tx1"/>
                    </a:solidFill>
                  </a:rPr>
                  <a:t>What fraction did we predict incorrectly</a:t>
                </a:r>
              </a:p>
              <a:p>
                <a:r>
                  <a:rPr lang="en-US" dirty="0"/>
                  <a:t>Expected value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	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060517-2589-49A7-8D1C-BE91D44E7C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169919" cy="2039539"/>
              </a:xfrm>
              <a:blipFill>
                <a:blip r:embed="rId2"/>
                <a:stretch>
                  <a:fillRect l="-1146" t="-5090" b="-154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2902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4622800" cy="5232399"/>
          </a:xfrm>
        </p:spPr>
        <p:txBody>
          <a:bodyPr/>
          <a:lstStyle/>
          <a:p>
            <a:r>
              <a:rPr lang="en-US" dirty="0"/>
              <a:t>Popular representation for classifiers</a:t>
            </a:r>
          </a:p>
          <a:p>
            <a:pPr lvl="1"/>
            <a:r>
              <a:rPr lang="en-US" dirty="0"/>
              <a:t>Even among humans!</a:t>
            </a:r>
          </a:p>
          <a:p>
            <a:r>
              <a:rPr lang="en-US" dirty="0"/>
              <a:t>I’ve just arrived at a restaurant: should I stay (and wait for a table) or go elsewhere?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012" y="1600200"/>
            <a:ext cx="7182988" cy="4658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F2DC60-F8C9-4878-B39F-6B8FF2AAFFDC}"/>
              </a:ext>
            </a:extLst>
          </p:cNvPr>
          <p:cNvSpPr txBox="1"/>
          <p:nvPr/>
        </p:nvSpPr>
        <p:spPr>
          <a:xfrm>
            <a:off x="406400" y="6444734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95454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672" y="1397001"/>
            <a:ext cx="5004128" cy="3403599"/>
          </a:xfrm>
        </p:spPr>
        <p:txBody>
          <a:bodyPr/>
          <a:lstStyle/>
          <a:p>
            <a:r>
              <a:rPr lang="en-US" sz="2400" dirty="0"/>
              <a:t>It’s Friday night and you’re hungry</a:t>
            </a:r>
          </a:p>
          <a:p>
            <a:r>
              <a:rPr lang="en-US" sz="2400" dirty="0"/>
              <a:t>You arrive at your favorite cheap but really cool happening burger place</a:t>
            </a:r>
          </a:p>
          <a:p>
            <a:r>
              <a:rPr lang="en-US" sz="2400" dirty="0"/>
              <a:t>It’s full and you have no reservation but there is a bar</a:t>
            </a:r>
          </a:p>
          <a:p>
            <a:r>
              <a:rPr lang="en-US" sz="2400" dirty="0"/>
              <a:t>The host estimates a 45 minute wait</a:t>
            </a:r>
          </a:p>
          <a:p>
            <a:r>
              <a:rPr lang="en-US" sz="2400" dirty="0"/>
              <a:t>There are alternatives nearby but it’s raining outside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012" y="1600200"/>
            <a:ext cx="7182988" cy="465873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10400" y="2057400"/>
            <a:ext cx="762000" cy="3810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10400" y="3048000"/>
            <a:ext cx="838200" cy="4572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848600" y="3733800"/>
            <a:ext cx="762000" cy="3810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458200" y="4572000"/>
            <a:ext cx="762000" cy="3810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458200" y="4953000"/>
            <a:ext cx="990600" cy="533400"/>
          </a:xfrm>
          <a:prstGeom prst="rect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1" y="5181600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Decision tree </a:t>
            </a:r>
            <a:r>
              <a:rPr lang="en-US" sz="2800" b="1" i="1" dirty="0">
                <a:solidFill>
                  <a:srgbClr val="0000FF"/>
                </a:solidFill>
              </a:rPr>
              <a:t>partitions</a:t>
            </a:r>
            <a:r>
              <a:rPr lang="en-US" sz="2800" dirty="0"/>
              <a:t> the input space, assigns a label to each partition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0DD72-209C-49ED-8658-98A77B5DB3A1}"/>
              </a:ext>
            </a:extLst>
          </p:cNvPr>
          <p:cNvSpPr txBox="1"/>
          <p:nvPr/>
        </p:nvSpPr>
        <p:spPr>
          <a:xfrm>
            <a:off x="406400" y="6444734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63179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5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9199AB6-50D7-416E-B16E-126F34C049EB}"/>
              </a:ext>
            </a:extLst>
          </p:cNvPr>
          <p:cNvGraphicFramePr>
            <a:graphicFrameLocks noGrp="1"/>
          </p:cNvGraphicFramePr>
          <p:nvPr/>
        </p:nvGraphicFramePr>
        <p:xfrm>
          <a:off x="645651" y="1973332"/>
          <a:ext cx="6502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7422949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732738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5790393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969256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Fetal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Fetal Distress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Previous C-sec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3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549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Breech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379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2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9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51621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65950B-BA04-43E4-B223-E536AE826B60}"/>
                  </a:ext>
                </a:extLst>
              </p:cNvPr>
              <p:cNvSpPr txBox="1"/>
              <p:nvPr/>
            </p:nvSpPr>
            <p:spPr>
              <a:xfrm>
                <a:off x="1273423" y="1480115"/>
                <a:ext cx="5968180" cy="506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	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rgbClr val="7030A0"/>
                        </a:solidFill>
                      </a:rPr>
                      <m:t>	         </m:t>
                    </m:r>
                    <m:sSub>
                      <m:sSubPr>
                        <m:ctrlP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65950B-BA04-43E4-B223-E536AE82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423" y="1480115"/>
                <a:ext cx="5968180" cy="5067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42DB6-480B-4285-9770-892DCB587AB3}"/>
                  </a:ext>
                </a:extLst>
              </p:cNvPr>
              <p:cNvSpPr txBox="1"/>
              <p:nvPr/>
            </p:nvSpPr>
            <p:spPr>
              <a:xfrm>
                <a:off x="7892135" y="367131"/>
                <a:ext cx="3896888" cy="4374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2400" b="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𝑉𝑒𝑟𝑡𝑒𝑥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𝐵𝑟𝑒𝑒𝑐h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𝐴𝑏𝑛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2400" b="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𝐶𝑠𝑒𝑐𝑡𝑖𝑜𝑛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𝑁𝑎𝑡𝑢𝑟𝑎𝑙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2400" b="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42DB6-480B-4285-9770-892DCB587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135" y="367131"/>
                <a:ext cx="3896888" cy="4374211"/>
              </a:xfrm>
              <a:prstGeom prst="rect">
                <a:avLst/>
              </a:prstGeom>
              <a:blipFill>
                <a:blip r:embed="rId3"/>
                <a:stretch>
                  <a:fillRect l="-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9639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19905</TotalTime>
  <Words>2929</Words>
  <Application>Microsoft Office PowerPoint</Application>
  <PresentationFormat>Widescreen</PresentationFormat>
  <Paragraphs>946</Paragraphs>
  <Slides>36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Wingdings</vt:lpstr>
      <vt:lpstr>Courier New</vt:lpstr>
      <vt:lpstr>Candara</vt:lpstr>
      <vt:lpstr>Calibri Light</vt:lpstr>
      <vt:lpstr>Calibri</vt:lpstr>
      <vt:lpstr>Cambria Math</vt:lpstr>
      <vt:lpstr>Arial</vt:lpstr>
      <vt:lpstr>Office Theme</vt:lpstr>
      <vt:lpstr>2_Office Theme</vt:lpstr>
      <vt:lpstr>1_Office Theme</vt:lpstr>
      <vt:lpstr>Equation</vt:lpstr>
      <vt:lpstr>As you login</vt:lpstr>
      <vt:lpstr>Announcements</vt:lpstr>
      <vt:lpstr>Announcements</vt:lpstr>
      <vt:lpstr>  Introduction to Machine Learning  Decision Trees</vt:lpstr>
      <vt:lpstr>Plan</vt:lpstr>
      <vt:lpstr>Decision Trees</vt:lpstr>
      <vt:lpstr>Decision trees</vt:lpstr>
      <vt:lpstr>Decision trees</vt:lpstr>
      <vt:lpstr>Problem Formulation</vt:lpstr>
      <vt:lpstr>Decision Tree</vt:lpstr>
      <vt:lpstr>Tree to Predict C-Section Risk</vt:lpstr>
      <vt:lpstr>Tree to Predict C-Section Risk</vt:lpstr>
      <vt:lpstr>Decision Stumps</vt:lpstr>
      <vt:lpstr>How could we implement training and prediction? </vt:lpstr>
      <vt:lpstr>Decision Stumps</vt:lpstr>
      <vt:lpstr>Decision Stumps</vt:lpstr>
      <vt:lpstr>Decision Stumps</vt:lpstr>
      <vt:lpstr>Decision Stumps</vt:lpstr>
      <vt:lpstr>Building a Decision Tree</vt:lpstr>
      <vt:lpstr>Building a Decision Tree</vt:lpstr>
      <vt:lpstr>Piazza Poll 1</vt:lpstr>
      <vt:lpstr>Piazza Poll 1</vt:lpstr>
      <vt:lpstr>Piazza Poll 2</vt:lpstr>
      <vt:lpstr>Piazza Poll 2</vt:lpstr>
      <vt:lpstr>Building a Decision Tree</vt:lpstr>
      <vt:lpstr>Entropy</vt:lpstr>
      <vt:lpstr>Entropy</vt:lpstr>
      <vt:lpstr>Entropy</vt:lpstr>
      <vt:lpstr>Entropy</vt:lpstr>
      <vt:lpstr>Mutual Information</vt:lpstr>
      <vt:lpstr>Mutual Information</vt:lpstr>
      <vt:lpstr>Piazza Poll 3</vt:lpstr>
      <vt:lpstr>Decision Tree Learning Example</vt:lpstr>
      <vt:lpstr>Decision Tree Learning Example</vt:lpstr>
      <vt:lpstr>Decision Tree Learning Example</vt:lpstr>
      <vt:lpstr>Mutual Information Notation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757</cp:revision>
  <cp:lastPrinted>2020-03-04T16:45:08Z</cp:lastPrinted>
  <dcterms:created xsi:type="dcterms:W3CDTF">2018-10-11T11:39:27Z</dcterms:created>
  <dcterms:modified xsi:type="dcterms:W3CDTF">2020-09-11T16:39:25Z</dcterms:modified>
</cp:coreProperties>
</file>