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1267" r:id="rId2"/>
    <p:sldId id="1247" r:id="rId3"/>
    <p:sldId id="596" r:id="rId4"/>
    <p:sldId id="257" r:id="rId5"/>
    <p:sldId id="1268" r:id="rId6"/>
    <p:sldId id="751" r:id="rId7"/>
    <p:sldId id="1242" r:id="rId8"/>
    <p:sldId id="1243" r:id="rId9"/>
    <p:sldId id="1244" r:id="rId10"/>
    <p:sldId id="1245" r:id="rId11"/>
    <p:sldId id="1273" r:id="rId12"/>
    <p:sldId id="1269" r:id="rId13"/>
    <p:sldId id="1249" r:id="rId14"/>
    <p:sldId id="1251" r:id="rId15"/>
    <p:sldId id="1250" r:id="rId16"/>
    <p:sldId id="1248" r:id="rId17"/>
    <p:sldId id="736" r:id="rId18"/>
    <p:sldId id="1253" r:id="rId19"/>
    <p:sldId id="747" r:id="rId20"/>
    <p:sldId id="1274" r:id="rId21"/>
    <p:sldId id="1275" r:id="rId22"/>
    <p:sldId id="1276" r:id="rId23"/>
  </p:sldIdLst>
  <p:sldSz cx="12192000" cy="6858000"/>
  <p:notesSz cx="9296400" cy="7010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Candara" panose="020E05020303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9:16:32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21343 778 20671 0,'0'0'912'0,"0"0"192"0,7-7-880 0,0 2-224 0,1-2 0 0,-8 7 0 15,11-4 1056-15,-1 2 160 0,-10 2 48 0,0 0 0 16,0 0-368-16,0 0-80 0,0 0-16 0,7 10 0 15,-7-10 208-15,4 13 32 0,-3 2 16 0,-1-1 0 0,0 0-144 0,-1 1-16 16,-1 3-16-16,1-1 0 0,1 0-240 0,-1 4-32 16,2 3-16-16,2 5 0 0,1 4-96 0,-1 6-32 15,3 8 0-15,-1-2 0 0,0-2-80 0,0 0 0 16,1-5-16-16,-3 1 0 0,0 0-112 0,-2-2 0 16,1-4-16-16,-2 2 0 0,0 1-240 0,0 5 128 15,0 4-128-15,1-3 0 0,0-11 0 0,2-1 0 16,-1-4 0-16,4-5 0 15,-1-4-1216-15,1-4-224 0,0-2-48 0,-6-11-9792 16,10 5-1968-16</inkml:trace>
  <inkml:trace contextRef="#ctx0" brushRef="#br0" timeOffset="316.27">21024 746 36159 0,'0'0'800'0,"0"0"160"0,0 0 48 0,0 0 0 0,0 0-816 0,0 0-192 0,5-5 0 0,9-5 0 15,5-2 496-15,3-1 48 0,5-1 16 0,11-2 0 16,9 0 112-16,1-2 32 0,-1 2 0 0,0 2 0 15,-1 1-352-15,-2-8-64 0,-1-6-16 0,-1 5 0 16,-5 7-272-16,4 0 0 0,-1 3 0 0,5 3 0 16,3-2 0-16,-5 3 0 0,-8-1 0 0,-4 4-192 15,-2 1-400-15,-4 2-80 0,-3 0-16 0,-2 2 0 16,-4-1-1568-16,-1 1-320 0,-3 1-64 0,-2 2-7296 16,-10-3-1456-16</inkml:trace>
  <inkml:trace contextRef="#ctx0" brushRef="#br0" timeOffset="599.1">21138 1320 34959 0,'14'13'768'0,"-1"-10"144"0,5-3 48 0,10 0 32 0,12-2-800 0,-1 1-192 0,0-3 0 0,0 1 0 15,1-3 512-15,-1-2 48 0,-1-1 16 0,3-3 0 16,-1 1-96-16,6-3-16 0,2 1 0 0,3 0 0 16,2 3-464-16,-3 0 0 0,-7 0-208 0,-8 4 64 15,-2 1-2992 1,-5-1-608-16,9-1-112 0,-10 1-32 0</inkml:trace>
  <inkml:trace contextRef="#ctx0" brushRef="#br0" timeOffset="854.55">22354 1383 27647 0,'-24'0'2448'0,"24"0"-1952"16,0 0-496-16,14 6 0 0,-2 1 1440 0,-1-1 192 16,-1 2 32-16,-1 1 16 0,0 1-928 0,-1 1-192 15,-1-1-48-15,-3 5 0 0,-1 0-144 0,0 4-48 16,0-1 0-16,-1 3 0 0,1 1-176 0,-1 3-144 16,1 1 192-16,0 1-192 0,-3-5 0 0,0-1-176 15,0-3 0-15,1 1 0 16,-1-6-720-16,0-2-128 0,0 1-48 0,0-12-9072 0,0 0-1824 0</inkml:trace>
  <inkml:trace contextRef="#ctx0" brushRef="#br0" timeOffset="1065.23">22583 935 35007 0,'0'0'3120'0,"-9"-4"-2496"0,1 6-496 0,0 3-128 16,2 3 1136-16,-1 4 208 0,-1-1 32 0,2 5 16 0,-1-3-1216 16,2 0-176-16,0-1-176 0,1 6 48 15,-1 7-432-15,2-3-80 0,1-6 0 0,2-2-16 16,1-1-2928-16,1 0-576 0,0 4-112 0,2 0-16 0</inkml:trace>
  <inkml:trace contextRef="#ctx0" brushRef="#br0" timeOffset="1501.76">22738 1750 2751 0,'0'0'128'0,"0"0"16"0,0 0-144 0,-5 11 0 0,5-11 0 0,-3 9 0 16,3-9 6672-16,0 0 1312 0,0 0 256 0,0 0 48 15,0 0-6160-15,0 0-1232 0,0 0-240 0,0 0-48 16,0 0-144-16,0 0-16 0,0 0-16 0,-4-9 0 16,0-1-128-16,3-1-32 0,2-4 0 0,-1 1 0 15,-1 0-64-15,-1-7-16 0,-1-10 0 0,0 2 0 16,1 2 64-16,-2 0 16 0,1 1 0 0,2 2 0 15,1-1 144-15,0 1 32 0,1 3 0 0,1-2 0 16,0 3-192-16,1 0-16 0,1 1-16 0,2 2 0 16,2 2-224-16,1 2 144 0,2 1-144 0,0 2 128 15,1 0-128-15,2 0 0 0,2 2 0 0,6 3 128 0,6 1-128 0,-2 3 0 16,0-1 0-16,-3 2 0 0,-1 3 0 0,1 1 0 16,-3-3 0-16,1 4 0 0,-1 1 0 0,-2-1 0 15,-1 1-192-15,-1-2 192 0,-1 3-384 0,0 1 64 16,-2 1 0-16,-2-3 0 15,0-2-608-15,-3 3-112 0,-2-1-32 0,-6-6-10208 16,0 0-2048-16</inkml:trace>
  <inkml:trace contextRef="#ctx0" brushRef="#br0" timeOffset="2024.74">23705 1033 16575 0,'0'0'736'0,"0"0"160"0,0 0-720 0,0 12-176 0,-2 10 0 0,1-4 0 15,-1-6 2576-15,2 0 496 0,0-4 80 0,0-8 32 16,0 0-1760-16,-2 10-336 0,-2-2-80 0,0 1-16 15,-1-1-352-15,-1 0-80 0,1-1-16 0,-1 3 0 16,-3-3-288-16,-2 1-48 0,-1 0-16 0,-1 2 0 16,-1-3-192-16,-3 2 176 0,-1 2-176 0,0-1 160 15,1-1-160-15,0 1 0 0,0 1 144 0,2-3-144 16,1-2 0-16,4 2 0 0,2-1 0 0,-3-2 0 0,-2 0 0 0,13-5 0 16,4 8 0-16,3 1 0 0,-7-9-144 0,11 4 144 15,-11-4-160-15,12 8 160 0,1-2 0 0,0 1-144 16,0-2 144-16,0 3 0 0,-1-2 0 0,1 0 0 15,0-3 144-15,0 4-144 0,0 1 0 0,-1 0 0 16,0-2 0-16,-1 1 0 0,1 0 0 0,0 3 0 16,-2-4 0-16,1 2 0 0,-1 0 0 0,-1 2 0 15,0 1 0-15,1-1 0 0,-10-10 128 0,0 0-128 16,10 16 144-16,-3-2-144 0,-7-14 208 0,6 14-48 16,-1 2-16-16,-2 6 0 0,-3 6 64 0,-1-4 16 15,-2-5 0-15,-1-4 0 0,0 1-16 0,-1-2 0 16,0-1 0-16,-2 2 0 0,1-2-208 0,-1-3 144 15,-2 3-144-15,0 0 128 0,0-4-352 0,-2 2-80 0,2-1-16 0,-1-3 0 32,-1-1-1872-32,1 1-384 0,-1-3-80 0,2-3-16 0</inkml:trace>
  <inkml:trace contextRef="#ctx0" brushRef="#br0" timeOffset="2365.52">24288 828 35007 0,'0'0'768'0,"0"0"176"0,0 0 16 0,4 12 16 0,0 1-784 0,0 0-192 16,0 2 0-16,1 3 0 0,0-4 160 0,1 8-16 15,-1 2 0-15,-1 10 0 0,0 7 256 0,-1 4 48 16,1-5 16-16,0 3 0 0,-1-1-224 0,2-4-48 16,-2 3-16-16,-1-4 0 0,-2-1-176 0,3 0 0 15,0-1 0-15,-2-1 0 0,-2 0 0 0,-1 2 0 16,2 6 0-16,-1-6 0 0,-2-3-384 0,1-4 0 16,-1-5 0-16,2-1 0 15,0-3-1376-15,-1 0-288 0,-2-6-48 0,2-3-7392 16,2-11-1488-16</inkml:trace>
  <inkml:trace contextRef="#ctx0" brushRef="#br0" timeOffset="2618.42">24093 1145 21183 0,'0'0'1888'0,"0"0"-1504"0,-6-6-384 0,6 6 0 16,0 0 3824-16,0 0 688 0,0 0 144 0,12 5 16 15,1 0-3392-15,2-1-704 0,2-4-128 0,1 1-16 16,1 2 160-16,5-3 48 0,1-1 0 0,2-3 0 0,4-3-240 0,4 1-32 16,5-2-16-16,8-4 0 0,8-9-352 0,-3 6 0 15,-3 2-160-15,-3 1 160 16,-3-2-624-16,-2 4-16 0,-2 4 0 0,-1-1 0 15,-1 2-2480-15,1-1-496 0,3 0-96 0</inkml:trace>
  <inkml:trace contextRef="#ctx0" brushRef="#br0" timeOffset="3250.6">20509 2368 13823 0,'0'0'1216'0,"0"0"-960"16,0 0-256-16,15 0 0 0,5 3 3888 0,11-1 720 16,10 0 160-16,10-1 32 0,10-1-3456 0,1 1-704 15,0 1-128-15,4-2-16 0,5-4 480 0,16-2 112 16,17-1 0-16,0 0 16 0,-2 6-112 0,14-4-32 15,16-3 0-15,-2 4 0 0,-6 1-512 0,12-2-96 16,12-4-32-16,-6 4 0 0,-9 3-320 0,11 0 0 0,12-5 0 16,-10 1 0-16,-11 1 0 0,8-1 0 0,10 1 0 0,-10 0 0 15,-14-2 144-15,8 5-144 0,9-1 192 0,-9 1-192 16,-13 0 352-16,9-2-32 0,6 2-16 0,-11-1 0 16,-15 3-144-16,5-3-32 0,7 0 0 0,-9 1 0 15,-13 5 0-15,-3-3-128 0,-5-4 192 0,4 0-64 31,6 0-1104-31,-9 3-240 0,-10 1-32 0,-5-3-16928 0</inkml:trace>
  <inkml:trace contextRef="#ctx0" brushRef="#br0" timeOffset="4156.92">22081 3007 6447 0,'0'0'576'0,"0"0"-576"0,0 0 0 0,0 0 0 16,0 0 3840-16,0 0 640 0,0 0 144 0,0 0 32 15,0 0-2736-15,0 0-560 0,0 0-96 0,0 0-32 16,0 0-208-16,0 0-32 0,0 0-16 0,0 0 0 16,0 0-448-16,7 6-80 0,-7-6-32 0,3 14 0 15,0 0-416-15,0 4 128 0,-1 3-128 0,0 10 0 16,-2 10 0-16,1-2 0 0,2-3 0 0,-2 2 0 16,-1 0 320-16,1 0-32 0,0-2 0 0,-1 1 0 15,2-3 176-15,-2-3 48 0,0 0 0 0,0 2 0 16,-2-2-192-16,1 2-48 0,1-2 0 0,-1 4 0 0,-2 8-272 15,2-10 128-15,0-7-128 0,-1-3 0 0,1-3-144 0,0-2-144 16,-1-4-32-16,1-2 0 16,0-4-2816-16,1-8-560 0,0 0-112 15,0 0-8192-15</inkml:trace>
  <inkml:trace contextRef="#ctx0" brushRef="#br0" timeOffset="4787.13">22085 2574 15663 0,'0'0'688'0,"0"0"144"0,0 0-656 0,0 0-176 16,10-5 0-16,-10 5 0 0,12-4 1984 0,0 3 384 15,-2 3 64-15,-10-2 0 0,11 3-1376 0,0 2-288 16,1 3-48-16,0 5-16 0,0 0-208 0,1 8-48 16,1 5-16-16,2-1 0 0,1-3-176 0,5 1-48 15,8 3 0-15,-3-1 0 0,-2 1 16 0,0 3 0 16,-3-4 0-16,1 1 0 0,3 0 128 0,-1 1 32 15,-1 1 0-15,0-1 0 0,1 0 128 0,-1 3 48 16,-2 2 0-16,0 7 0 0,0 9-176 0,0-5-16 16,0-4-16-16,1 2 0 0,-3-4 0 0,1 0 0 15,-1-2 0-15,-3-1 0 0,-4 0-112 0,-3 0-32 16,1 2 0-16,-2-1 0 0,-5 1-32 0,-2 1-16 0,2 5 0 0,-4-5 0 16,-2-3-160-16,-5-1 192 0,-3-1-192 0,-3-2 192 15,-3 0-192-15,-2-3 192 0,-2 1-192 0,-1-4 192 16,1-5-192-16,-3 0 0 0,1-2 0 0,1 1 0 15,0-5-176-15,-1 0-16 0,-1-1 0 0,-2 0 0 32,2-4-416-32,-3-3-96 0,-2-1 0 0,1-3-16 15,-1-2-1264-15,-3 1-240 0,-5-3-48 0,4-1-10880 0</inkml:trace>
  <inkml:trace contextRef="#ctx0" brushRef="#br0" timeOffset="5327.28">23385 3239 2751 0,'0'0'256'0,"0"0"-256"0,0 0 0 0,0 0 0 16,0 0 5104-16,0 0 976 0,6 13 192 0,6 0 32 15,2 0-4528-15,-1 0-912 0,-3 0-176 0,-3 3-48 16,-1 2-256-16,-1 2-48 0,1-1-16 0,0 2 0 15,-1 1-320-15,0 3 144 0,0-2-144 0,0 2 0 0,1 3 160 0,-2-1-160 16,-1 2 128-16,0 1-128 0,-2 0 0 0,1 4 0 16,-1 3 0-16,0-1 0 0,1-6 128 0,-1-2-128 15,-1-3 0-15,0-3 128 0,0-1-128 0,0-1 0 16,1-6 0-16,0 0 0 16,-1-3-1856-16,0-11-320 0,0 0-48 0,0 0-16 0</inkml:trace>
  <inkml:trace contextRef="#ctx0" brushRef="#br0" timeOffset="5945.84">23290 3103 8287 0,'-10'-6'736'0,"7"2"-592"0,-1-3-144 0,0 2 0 16,4 5 4464-16,-4-6 848 0,4 6 192 0,0-9 16 16,2 2-4048-16,4 1-832 0,1-1-144 0,4 1-48 15,-1-2-112-15,3-1-16 0,3-1-16 0,7 1 0 16,9 0 16-16,-2 0 0 0,-2 0 0 0,0-1 0 16,-1 3-48-16,-1 1 0 0,-1 0 0 0,-1 2 0 15,-1 0-112-15,0 2-32 0,0 1 0 0,-1 1 0 16,-3 1 64-16,2 3 16 0,-1 1 0 0,-1 0 0 15,1 2-208-15,-1 1 128 0,1 2-128 0,0 0 0 0,2 2 0 16,-3 2 0-16,1 1 0 0,1 0 0 0,1 1 0 16,-4 1 0-16,-5 0 0 0,-2 1 0 0,-2 3 0 0,-3 4 0 15,-2 4 0-15,-4-6 0 0,-3-5-144 0,-6 1 144 16,-6-3-208-16,-1 0 80 0,-1-3-208 0,0 0-48 16,2-1 0-16,-4 0 0 15,-2 1-272-15,1-2-64 0,-1 0-16 0,0 1 0 16,0-3 80-16,0 1 16 0,2 1 0 0,0-2 0 15,0-1 176-15,-1-1 32 0,2 2 16 0,0 1 0 0,1-4 416 0,1-2 0 16,2 1 0-16,1 0 0 0,2 1 400 0,3 2 112 16,1-3 32-16,7-5 0 0,-4 6-16 0,4-6 0 15,-3 8 0-15,3 1 0 0,0-9-96 0,0 0-32 16,7 13 0-16,-1-1 0 0,-1 0-144 0,2-1-16 16,-1 1-16-16,1-3 0 0,-7-9-224 0,10 15 0 0,-1-2 0 15,1-4 0-15,0 1 0 0,-1 1 128 0,0-4-128 0,2 3 0 16,0-1 160-16,1 1-160 0,1 1 160 0,2 4-160 15,-1 9 320-15,3-7-16 0,0-3-16 0,1-2 0 16,2-6 64-16,-1 2 16 0,2 1 0 0,0-2 0 16,0 2-224-16,2 0-144 0,3 0 192 0,-1 0-192 15,-5 0 0-15,-6-1-256 0,-4 0 32 0,1 1 0 32,-2 0-2592-32,-3-2-528 0,-6-7-112 0,3 15 0 0</inkml:trace>
  <inkml:trace contextRef="#ctx0" brushRef="#br0" timeOffset="7175.39">24254 3654 19583 0,'0'0'864'0,"0"0"176"0,0 0-832 0,-6 7-208 15,6-7 0-15,0 0 0 0,0 0 400 0,0 0 48 16,0 0 0-16,0 0 0 0,0 0 256 0,0 0 64 15,0 0 16-15,0 0 0 0,0 0 176 0,12 3 48 16,-1 0 0-16,1-1 0 0,0-3-320 0,0 0-64 16,1-1-16-16,0 1 0 0,1 0-144 0,2-3-16 15,1 0-16-15,2-1 0 0,3-2-16 0,6-2 0 16,4 1 0-16,-1-1 0 0,-3-1-176 0,-3-1-48 16,-3 2 0-16,0 0 0 0,-2 1-192 0,-2-1 176 15,-3 0-176-15,-2 0 160 0,-1 0-160 0,-3-2 0 0,-9 11 0 16,7-8 0-16,-3-1-192 0,-4 9 0 15,-2-9-16-15,2 9 0 0,-6-12-160 0,-2 5-16 0,-2-4-16 0,-2 3 0 16,-1 3 224-16,-3 1 176 0,-2 2-208 0,-2-1 80 16,0 2-32-16,-8 2 0 0,-6 2 0 0,3 3 0 15,2-1 0-15,3 3 0 0,2 3 0 0,3-4 0 16,2 5 160-16,2-1 0 0,2 2 0 0,0 1-128 16,2 3 128-16,2 1 192 0,0 2-32 0,1 1-16 15,1-1 80-15,1 10 16 0,3 10 0 0,1-5 0 16,1-5-48-16,2-3 0 0,1-2 0 0,2-4 0 15,1-3-64-15,2-2-128 0,0-1 176 0,3-2-176 16,0-1 144-16,4 0-144 0,1-7 0 0,1 2 144 16,1-4-320-16,0 1-64 0,1 0-16 0,2-4 0 15,3 0-1936-15,6-4-400 0,18-2-80 16,-10-1-16-16</inkml:trace>
  <inkml:trace contextRef="#ctx0" brushRef="#br0" timeOffset="7841.31">24930 3565 11967 0,'0'0'1072'0,"0"0"-864"0,0 0-208 0,0 0 0 15,0 0 3296-15,0 0 608 0,0 0 128 0,-3 12 32 16,3-12-2960-16,-3 9-592 0,3-9-112 0,0 12-16 16,2-1 16-16,-1 0 16 0,0 0 0 0,2 1 0 15,1-1 96-15,1 0 0 0,0 1 16 0,-1 4 0 0,-2 3-208 0,-1-2-32 16,0-4-16-16,0-1 0 16,-1-12-16-16,-2 13 0 0,-1-1 0 0,3-12 0 0,-2 11 0 0,2-11 0 15,-2 12 0-15,2-12 0 0,0 0-32 0,0 0-16 16,0 0 0-16,0 0 0 0,0 0 16 0,0 0 0 15,0 0 0-15,0 0 0 0,9-6 0 0,-1-3 0 16,-1-1 0-16,-1-1 0 0,-2-9 0 0,0 3 0 16,1-2 0-16,1-1 0 0,-1-1-224 0,7 3 0 15,4-2 0-15,0 0 0 0,0-4 0 0,-3 3-240 16,-1 3 32-16,-1 1 0 0,1 3-48 0,0 2 0 16,-2 4 0-16,3 2 0 0,-1-1 256 0,-2 2 0 15,1 1 0-15,-1 3 0 0,1 1 0 0,0 1 160 16,0 2 0-16,1-2 0 0,-2 2 128 0,0-1 32 15,-10-2 0-15,13 7 0 0,-1-3-80 0,0 2-16 16,0 1 0-16,-1 2 0 0,1-3-96 0,1 5 0 0,0-1-128 0,0 1 192 16,-1 0-192-16,1 2 0 0,0 2 128 0,1-1-128 15,1 0 0-15,-4 1 0 0,0-1-144 0,-1-2 144 32,-1 2-1008-32,-1-2-96 0,-8-12-32 0,8 14 0 15,0 7-2160-15,1-7-432 0,1-5-96 0</inkml:trace>
  <inkml:trace contextRef="#ctx0" brushRef="#br0" timeOffset="8367.82">26093 3497 11055 0,'0'0'976'0,"0"0"-784"0,5-6-192 0,-5 6 0 0,-1-11 3056 0,1 11 560 15,0 0 112-15,0 0 32 0,0-8-2032 0,0 8-416 16,-7-6-80-16,0 1-16 0,0 1-192 0,-2 1-32 16,-2 3-16-16,1-2 0 0,1 4-512 0,-2 2-96 15,-2 0-32-15,-1 2 0 0,-1 1-336 0,1 2 0 16,0-1 0-16,-2 2 0 0,-1 2 0 0,3 1 0 16,-1 0-144-16,2 2 144 0,2 0 0 0,0-3 0 15,1 4 0-15,1-1 0 0,2 2 0 0,2 3 0 16,0-3 0-16,3 6 0 0,1 4 0 0,2-3 0 15,1-3 0-15,2-6 192 0,0-3-64 0,1-1-128 16,1-2 192-16,2-4-64 0,-8-5-128 0,13 3 0 0,-1-3 144 16,1-2-144-16,1-2 0 0,2 2-240 0,-3-5 48 0,1-3 0 31,2-2-256-31,1-6-32 0,-1-6-16 0,0 3 0 16,0 2 16-16,1 2 0 0,1 0 0 0,3 3 0 0,3-6 480 0,-4 3-144 0,-1 0 144 0,-2 2 0 15,-6-1 0-15,1 3 0 0,0 1 192 0,-2 3-64 16,-2 1 256-16,-8 8 64 0,8-9 16 0,-8 9 0 15,0 0 48-15,0 0 0 0,0 0 0 0,0 0 0 16,0 0-288-16,0 0-48 0,0 0-16 0,5 8 0 16,-5-8 32-16,3 12 16 0,-2-1 0 0,-1 2 0 15,0 2 48-15,0-1 16 0,-1 0 0 0,1 3 0 16,-2 2-272-16,2-2 160 0,2 2-160 0,-1 2 128 16,0 8-128-16,2-6-144 0,0-2 144 0,-1-1-208 0,1-5 208 15,1-2 192-15,0-1-48 0,1 0 0 16,0-2-848-16,0-1-160 0,-5-9-32 0,8 6-9376 15,1-1-1872-15</inkml:trace>
  <inkml:trace contextRef="#ctx0" brushRef="#br0" timeOffset="9020.58">26619 3497 14735 0,'0'0'640'0,"0"0"160"0,0 0-640 0,0 13-160 16,4 4 0-16,-2-4 0 0,-2 2 3936 0,1 0 752 16,4 1 160-16,-1-1 16 0,-1 1-3648 0,-1-3-752 0,1 1-144 15,3 0-16-15,3-1 144 0,-1-2 16 0,-1 1 16 0,-7-12 0 16,4 10-176-16,-4-10-48 0,5 12 0 0,-5-12 0 16,0 0-112-16,0 0-16 0,0 0-128 0,0 0 192 15,0 0-64-15,0 0 0 0,6-8-128 0,1-1 192 16,1-1-64-16,-2 1-128 0,-1-4 176 0,1 0-176 15,-1-3 160-15,3 0-160 0,0 1 128 0,-2-1-128 16,1-1 0-16,-1 3 128 0,2-1-128 0,1 4 0 16,0-2 0-16,0 3 0 0,-1 3 0 0,1 1 0 15,2 3-128-15,-11 3 128 0,10-2-160 0,-10 2 160 16,13 2-144-16,-2 1 144 0,-11-3-128 0,10 8 128 16,-1 0 0-16,-1 1 0 0,-2 2 0 0,0-1 128 0,-6-10-128 15,8 13 0-15,-3-2 128 0,0 0-128 0,-1 0 0 16,1-1 144-16,-5-10-144 0,7 13 0 0,-7-13 208 0,6 9-64 15,-6-9-16-15,0 0 0 0,8 11 112 0,-8-11 16 16,0 0 0-16,10 4 0 0,-10-4-128 0,0 0-128 16,11 0 176-16,-11 0-176 0,13-6 128 0,-3 1-128 15,-1-3 0-15,1-1 0 0,-3 0-144 0,1-3-96 16,0-1-16-16,-2 2 0 0,0-5-112 0,0 2-16 16,2-2-16-16,1-1 0 15,-1 0-32-15,1 0 0 0,2 2 0 0,-1 0 0 0,-1 2 272 0,2 3 160 16,-1 2-192-16,6 3 192 0,3-1 0 0,-1 4 256 15,-5 1-32-15,0 1 0 0,2 0 224 0,-2 2 32 16,-1 2 16-16,-1 3 0 0,1-3-160 0,0 2-16 0,0 1-16 0,-1 0 0 16,0 5-96-16,0-4-16 0,0 1 0 0,-1 1 0 15,1 2-16-15,-1 1-16 0,1 0 0 0,-1 2 0 16,0-2 16-16,1 0 0 0,-2 1 0 0,0 2 0 16,-1 2-48-16,0 0-128 0,1 0 192 0,-1 1-64 15,0-4-128-15,-2 7 0 0,1 7 144 0,-1-5-144 16,-1-5 0-16,1-4 0 0,-1-2 0 0,0-3 128 31,-5-10-464-31,0 0-96 0,0 0-16 0,8 8 0 0,-8-8-1440 0,0 0-288 0,0 0-64 16,0 0-8128-16,0 0-1600 0</inkml:trace>
  <inkml:trace contextRef="#ctx0" brushRef="#br0" timeOffset="9577.02">27850 3659 15663 0,'0'0'688'0,"0"0"144"0,0 0-656 0,0 0-176 0,0 0 0 0,7 9 0 15,-7-9 3200-15,10 5 624 0,-10-5 112 0,12 1 32 16,-1-1-2720-16,1-1-544 0,-1-3-96 0,0-1-32 16,2 0-336-16,2-2-80 0,-1 2-16 0,0-1 0 15,2-5-144-15,0 2 0 0,-1-1 0 0,1-1 128 16,0 2-128-16,-1 0 0 0,2-2 0 0,0 0 0 15,-3-2 0-15,2 0 0 0,0 0 0 0,-2 1 0 16,-1 0 0-16,-1 0 0 0,-2 1 0 0,-2-1 128 16,-1-1-128-16,-2 1 0 0,-1 2 144 0,-4 10-144 15,0-9 0-15,-3 2 0 0,-3 1 0 0,-3 3 0 16,-3 2 0-16,-1 2-160 0,-3 3 160 0,-1 1-208 16,-2 2 208-16,-1 0 0 0,1 3 144 0,0 3-144 15,1-3 592-15,1 3 32 0,1 1 0 0,1 2 0 0,-1-3 240 16,3 3 48-16,3-1 16 0,1 4 0 0,-1-2-272 15,5 2-48-15,1 1-16 0,2 1 0 0,0-3-208 0,2 7-64 16,2 5 0-16,2-3 0 0,-1-6-160 0,4-2-32 16,1 0-128-16,2-2 192 0,2-2-192 0,1-4 0 15,0-2 0-15,3 0 0 16,2-1-592-16,4-2-64 0,4-4-16 0,4 0 0 16,4-2-1856-16,6 0-368 0,9-1-80 0,-6-4-11600 0</inkml:trace>
  <inkml:trace contextRef="#ctx0" brushRef="#br0" timeOffset="10027.9">29571 3162 8287 0,'0'0'736'15,"0"0"-592"-15,1-8-144 0,-1 8 0 16,4-9 4864-16,-4 9 960 0,4-6 176 0,-4 6 32 0,0 0-4112 0,0 0-832 16,10-2-176-16,-10 2-16 0,0 0 64 0,0 0 32 15,12-1 0-15,-12 1 0 0,12 10-304 0,-2 5-64 16,-2 3-16-16,1 2 0 0,-1 4-368 0,0 5-80 16,-2-2-16-16,2 3 0 0,0 2 0 0,0-1 0 15,-2 2 0-15,2-3 0 0,1 1-144 0,1 0-144 16,-4-1 144-16,1 0-208 0,-1-5 208 0,1 0-192 15,-2-1 192-15,0 3-192 16,0-5-192-16,-2 4-48 0,-2 2 0 0,0-8 0 16,-1-20-1920-16,0 0-384 0,4 9-80 0,-4-9-11120 0</inkml:trace>
  <inkml:trace contextRef="#ctx0" brushRef="#br0" timeOffset="10246.54">29482 3376 21183 0,'-15'-14'1888'0,"8"7"-1504"0,7 7-384 0,0 0 0 15,0 0 3232-15,0 0 576 0,0 0 112 0,0 0 32 16,12 13-3120-16,1-6-608 0,-1 0-224 0,2 0 144 16,4-1 0-16,2-2 0 0,-1 2 0 0,3-4 0 15,3 2-144-15,4 3 0 0,2-5 0 0,4 2 0 16,3-1-768-16,3 1-48 0,2 1 0 0,-2-3 0 15,0 1-2704-15,-1-3-528 0</inkml:trace>
  <inkml:trace contextRef="#ctx0" brushRef="#br0" timeOffset="10586.72">30473 3389 9215 0,'0'0'816'0,"11"-5"-656"16,-5-4-160-16,-6 9 0 0,3-7 2992 0,-3 7 560 15,0 0 112-15,-6-6 32 0,-3-1-2720 0,0 4-528 16,9 3-128-16,-14 0 0 0,-4 3 272 0,-3 4 64 15,-3-1 16-15,-1 5 0 0,-1-1 112 0,0 3 32 16,2 3 0-16,-3-2 0 0,1 3-400 0,0 1-80 16,-1-1-16-16,2 0 0 0,2 0 16 0,-1 1 0 15,1 1 0-15,3 0 0 0,5 1 240 0,2-6 32 0,1 3 16 0,3-1 0 16,5-1-288-16,4 2-48 0,4-4-16 0,2 2 0 16,5 0-272-16,3-2 160 0,3-4-160 0,4 2 128 15,1-3 32-15,4-2 0 0,4-2 0 0,4-1 0 16,1-2-16-16,6-4 0 0,3-2 0 0,1 1 0 15,0-2-144-15,-2-3 0 0,-4 1 144 0,-3-3-144 16,-3-2 192-16,-4-1-16 0,-6-2-16 0,-2-1 0 16,-4-2 32-16,-3 1 0 0,-2-1 0 0,-3-2 0 15,-2-2 144-15,-2-1 48 0,-2 1 0 0,-3 0 0 16,-3-2-224-16,0 3-32 0,1-4-128 0,-3 2 192 16,-6 1-704-16,-1 0-128 15,-1 3-48-15,-2 0-10480 0,-4 4-2096 0</inkml:trace>
  <inkml:trace contextRef="#ctx0" brushRef="#br0" timeOffset="11927.26">24887 5152 5519 0,'0'0'496'0,"0"0"-496"16,0 0 0-16,0 0 0 0,0 0 3776 0,-7-4 640 16,7 4 144-16,0 0 32 0,-6-6-3328 0,0 0-672 15,1-2-128-15,-1 2-16 0,0-5 320 0,0 2 64 16,-1 0 0-16,1 1 16 0,-1 0-256 0,2 2-48 16,-1-1-16-16,-1 1 0 0,-2-1 64 0,0 2 16 15,0 1 0-15,1 1 0 0,0 3 32 0,-1 3 0 16,0 4 0-16,-2-4 0 0,0 3-320 0,-1 0-48 15,0 3-16-15,0 3 0 0,-2-1-256 0,0 2 0 0,-2 1 0 0,-1 4 0 16,2-1 0-16,-1 3 0 0,-2-1 0 0,1 5 0 16,1 2-144-16,2 0 144 0,1-3-128 0,1-1 128 15,2 1 0-15,0-3 0 0,3 0 0 0,4-2 0 16,6-1-192-16,1-4 64 0,2 0 0 0,2-1 0 16,2-3 128-16,3-2 0 0,3-3 0 0,0-2 0 15,1-2-128-15,0-2 0 0,-1-4 0 0,3-1 0 16,2-1 128-16,-1-4 0 0,1 0 0 0,1-1 0 15,1 0 0-15,-4-2 0 0,-1-4 0 0,-1 2 0 16,0 2 0-16,0-5 0 0,-1-1 0 0,-2 2 0 16,1-1 0-16,-4 2 144 0,-2 0-144 0,-1-2 0 15,-3 2 144-15,-1 1-144 0,-1 0 0 0,0 4 144 0,1 2-144 0,-4 11 128 16,-2-11-128-16,2 11 128 0,0 0 48 0,0 0 0 16,0 0 0-16,0 0 0 0,0 0-48 0,0 0 0 15,0 0 0-15,0 0 0 0,0 0 128 0,0 0 0 16,5 14 16-16,1-1 0 0,-2 0-32 0,2 2-16 15,5-2 0-15,-2 1 0 0,-2 0-224 0,1 4 0 16,0 2 0-16,1-4 0 0,2-5-128 0,-4 1-80 16,-4 1-16-16,4 2 0 15,2 0-1664-15,-3 0-336 0,-2 0-64 0,0-2-11152 0</inkml:trace>
  <inkml:trace contextRef="#ctx0" brushRef="#br0" timeOffset="12624.9">25344 5109 26495 0,'0'0'1168'0,"0"0"240"0,2 14-1120 0,-1 2-288 16,0 0 0-16,2 3 0 0,-2-1 0 0,0 2 0 15,-1 3-176-15,0 3 176 0,0 3 0 0,0 2 0 16,-1 0 0-16,1 2 0 0,0-2 0 0,0 2 320 15,0-2-32-15,0 2-16 0,0-2 256 0,0 2 48 16,0-5 16-16,1 2 0 0,-1-2-80 0,0 0 0 16,0 2-16-16,0-2 0 0,0-2-304 0,0-4-48 15,0-5-16-15,0 0 0 0,0-3 64 0,0-1 0 16,0-4 0-16,0-9 0 0,0 0-192 0,0 0 0 16,0 0 144-16,0 0-144 0,0 0 128 0,-4-13-128 15,1-4 160-15,-1-2-160 0,-2-3 192 0,3-3-48 16,-1-3-16-16,-2 0 0 0,1-9-128 0,1-2 128 0,0 1-128 0,0-1 128 15,1 0-128-15,-1-1 0 0,0-6 0 0,1-1-176 16,2-2 176-16,1 2-192 0,0 5 192 0,1 5-192 16,-1 6 192-16,3 2 0 0,1 3 0 0,1 2 128 15,1 0-128-15,2 5 192 0,1-4-64 0,2 5 0 16,2 3-128-16,1 0 176 0,0 2-176 0,3 0 192 16,3 0-192-16,1 3 0 0,0 2 0 0,2 4 0 15,2 0 0-15,1 4 128 0,0 0-128 0,0 3 128 16,0 2-128-16,-1 3 0 0,0 1 0 0,-3 4 0 15,-3 2 0-15,1 4 192 0,-2-1-32 0,-3 0 0 16,-4 0-160-16,1 1-192 0,-1 2 32 0,-2-3 16 16,-3 0 144-16,1 0 0 0,-2 1 0 0,-1-2 0 15,-3-2 0-15,-1 0 0 0,-1-2 0 0,-2 0 0 16,1 0 144-16,-4-2-144 0,-3 2 192 0,-1 0-192 0,-2-1 176 0,-4-3-176 16,-3 0 160-16,-5 1-160 15,-2-1 0-15,-1 0 0 0,-2-1 0 0,-2 1 0 31,-3 1-656-31,0-5-32 0,2 1 0 0,-1-2 0 0,-1-2-1664 0,4-1-336 0,3-2-64 0,2-1 0 0</inkml:trace>
  <inkml:trace contextRef="#ctx0" brushRef="#br0" timeOffset="13672.23">26031 4976 5519 0,'0'0'496'0,"0"0"-496"0,0 0 0 0,0 0 0 15,0 0 4032-15,0 0 720 0,2 11 144 0,-2-11 32 16,1 11-2736-16,-1 0-528 0,-1 3-128 0,-2-1 0 15,-1 1-656-15,2 2-128 0,0-1-32 0,1 3 0 16,-2 1-464-16,2 4-112 0,0 1-16 0,-1 3 0 16,1 4 64-16,1 1 0 0,0 0 0 0,0 1 0 15,-1 2 0-15,-1 0 16 0,1 0 0 0,1-1 0 16,-1-2-208-16,2-4 176 0,2 1-176 0,-1-4 160 16,4-3-160-16,-2-3 0 0,1 2 144 0,-3-4-144 0,-2 3 208 0,2-7-16 15,0-1-16-15,0-2 0 0,-2-10-48 0,0 0 0 16,0 0 0-16,0 0 0 0,0 0 0 0,0 0 0 15,0 0 0-15,0 0 0 0,-3-12 0 0,-1-2 0 16,-1-4 0-16,1-3 0 0,3-3-128 0,-3 0-256 16,-2-6 64-16,3-2 16 0,-1-4 176 0,-2-3-192 15,1-2 192-15,1-4-192 0,2-2 192 0,0-2 0 16,1 5-144-16,1 2 144 0,0 2-128 0,1 2 128 16,2 2-160-16,1 2 160 0,1 2 0 0,4 2-144 15,2-1 144-15,0 4 0 0,1-1-160 0,4 5 160 16,1 1-192-16,-2 4 192 0,0 2-160 0,-1 3 160 15,0 0-128-15,1 5 128 0,0 1-128 0,-3 4 128 16,-1 3-128-16,0 0 128 0,2 0-144 0,0 3 144 0,-1 4-160 16,0 0 160-16,-2 0-320 0,-1 5 16 0,1 5 16 0,-1 0 0 31,-2 3-112-31,1-2-32 0,0 4 0 0,0-1 0 0,-2 0 144 0,2 0 32 0,0 1 0 0,-1 0 0 16,-1-4 256-16,1-1 0 0,-1-1 0 15,-1 1 0-15,-1 0 0 0,-1-2 0 0,0 0 0 0,-3-2 0 16,-2 0 320-16,0 0-48 0,-1 0 0 0,-1-2 0 15,-2 0 32-15,-2 1 0 0,-1-3 0 0,-1-1 0 16,0-2-304-16,-2 3 0 0,-2 2 128 0,-3-4-128 16,-4-1-256-16,-1-1-128 0,-3 0 0 0,2 2-16 15,-1-3-640-15,1-1-128 0,-2 0-32 0</inkml:trace>
  <inkml:trace contextRef="#ctx0" brushRef="#br0" timeOffset="14239.3">26566 5079 19343 0,'0'0'1728'0,"0"0"-1392"0,0 0-336 0,12-4 0 15,-1 4 2048-15,2 0 320 0,0 0 80 0,0-2 16 16,-1 0-1888-16,0-1-384 0,-2-1-192 0,5 2 192 15,2-2 80-15,0 1 32 0,0-1 0 0,1-1 0 16,0-2-144-16,2 1-32 0,-2-1 0 0,-1 1 0 16,-3-2-128-16,0 2 128 0,-1-4-128 0,1 1 128 15,-3-2-128-15,0-1 0 0,-1 0 144 0,-1 0-144 16,-1 1 0-16,-3-2 128 0,0 0-128 0,1 0 0 16,-2-2 0-16,-3 2 144 0,-1 0-144 0,-1 1 0 15,-2 2 0-15,-1 1 0 0,-2 1-192 0,-1 4 48 0,1 1-32 0,-4 2 0 16,-1 4 0-16,-1 2 0 0,-1-2-48 0,0 3-16 15,0 2 0-15,-1 2 0 0,-2 2 240 0,-1 1-176 16,1 0 176-16,2 2-160 0,1 0 160 0,0 3 0 16,0 1 0-16,1 0 128 0,3 3 320 0,1 1 64 15,2-3 0-15,0 3 16 0,4 0 176 0,-1 3 48 16,3-1 0-16,1-3 0 0,2-2-240 0,2 0-64 16,2 0 0-16,2 0 0 0,1-1-272 0,3-2-176 15,2-3 192-15,-1-1-192 0,0-1 0 0,2-7-272 16,1-1 16-16,0 0 16 15,1 0-1760-15,0-4-368 0,-1-4-64 0</inkml:trace>
  <inkml:trace contextRef="#ctx0" brushRef="#br0" timeOffset="14705.31">27142 5036 23615 0,'0'0'1040'0,"0"13"224"16,-4-6-1008-16,4-7-256 0,-1 12 0 0,0 0 0 0,-1 0 976 0,0-3 160 15,-1 0 16-15,3-9 16 16,0 0-144-16,0 0-48 0,0 0 0 0,3 9 0 0,-3-9-336 0,0 0-64 15,0 0 0-15,7 6-16 0,-7-6 0 0,0 0 0 16,0 0 0-16,11-3 0 0,-1-4-256 0,-2 2-48 16,-8 5-16-16,9-12 0 0,3-1-112 0,-2 0 0 15,-3 0-128-15,1 0 192 0,-2-1-192 0,3-2 128 16,2-1-128-16,-2 0 0 0,0-4 0 0,-1 2 128 16,-2-2-128-16,2 3 0 0,0 2 0 0,-1 3 0 15,-2 2 0-15,1 2 0 0,1 2 0 0,-7 7 0 16,0 0 0-16,9-2 0 0,1 4-192 0,1 1 192 15,-11-3-192-15,13 11 192 0,0-1-128 0,-1 1 128 16,-2 0 0-16,1 2 0 0,-2 3 0 0,-2 1 0 16,1 0 160-16,0 3-32 0,0-3-128 0,0 2 0 0,0-2 128 15,-1 0-128-15,0 0 0 0,-1 0 0 0,0 1 0 0,-1-5 0 16,0-1-320-16,0 0-48 0,1-2 0 0,-1-1 0 31,0 2-2416-31,-5-11-480 0,0 0-112 0</inkml:trace>
  <inkml:trace contextRef="#ctx0" brushRef="#br0" timeOffset="15291.64">28031 4965 3679 0,'0'0'320'0,"0"0"-320"15,0 0 0-15,5-6 0 0,-5 6 6064 0,0 0 1136 16,6-8 224-16,-6 8 64 0,4-9-5616 0,-2 1-1104 16,-2 0-240-16,0 8-32 0,-1-9 16 0,0 1 16 15,-1 2 0-15,1-4 0 0,-2 3-80 0,-1 0 0 16,-1 1-16-16,-1 0 0 0,-1 2-240 0,-1 2-32 15,-1 1-16-15,-1-2 0 0,-1 2 0 0,0 2 0 16,-2-1 0-16,-2 3 0 0,1 0 0 0,0 3 0 16,-1-1 0-16,1 1 0 0,0 1-16 0,-1 2 0 0,0-2 0 0,0 3 0 15,2 3-128-15,-2 0 128 0,-1 1-128 0,2 2 128 16,1 1-128-16,-1 3-192 0,0-1 32 0,0-1 16 16,-1 3 144-16,5 3-128 0,2 0 128 0,3 3-128 15,0-4 128-15,3-1-160 0,6 2 160 0,3-4-160 16,-2 3 160-16,4-4 0 0,3-2 0 0,2-4 0 15,5-1 0-15,1 0 0 0,3-5 0 0,0 3 128 16,1-1-128-16,0-3 176 0,2-2-176 0,-1-4 192 16,-3-4 0-16,0 0 0 0,1-3 0 0,-2-1 0 15,-1-5 112-15,1-4 16 0,0 0 16 0,0-3 0 16,0-2 240-16,0-3 32 0,0-1 16 0,-2-2 0 16,-1-2-112-16,-1-3 0 0,0-1-16 0,-1-1 0 15,-4-7-240-15,-3-1-64 0,-3-4 0 0,1 2 0 16,-1-5-192-16,0 3 0 0,-3 0 128 0,1 4-128 15,-1 4 0-15,-4 0 0 0,-5 4 0 0,1 2 0 0,0 2-272 0,0 1 0 16,-2 2 0-16,-3 4 0 16,-6 0-480-16,1 5-80 0,-1 0-32 0,-1 4 0 15,-4 3-1984-15,3 0-400 0,0 4-80 0</inkml:trace>
  <inkml:trace contextRef="#ctx0" brushRef="#br0" timeOffset="16063.24">29447 4432 19343 0,'0'0'1728'0,"0"0"-1392"16,0 0-336-16,0 0 0 0,0 0 1296 0,0 0 192 15,7-7 48-15,-7 7 0 0,0 0-384 0,0 0-64 16,10 4 0-16,-1 3-16 0,-1 3 48 0,-2 1 16 16,0-2 0-16,0 4 0 0,1 4-336 0,-1 5-64 15,-1 4-16-15,1 1 0 0,-1 2-352 0,0 2-80 16,-1 3-16-16,1 3 0 0,-1 2-112 0,0 3-32 0,-1 1 0 0,-2-3 0 16,0-6-128-16,1 0 0 0,-1 1 144 0,0-5-144 15,-1-1 0-15,1-2 144 0,1-3-144 0,-1-2 0 16,0-1 256-16,2-6-64 0,0-2-16 0,-1-1 0 15,1-3 384-15,-3-9 80 0,0 0 0 0,0 0 16 16,0 0-96-16,0 0-32 0,0 0 0 0,8-6 0 16,-2-6-272-16,-1 0-48 0,2-1-16 0,-2-4 0 15,-1-2-192-15,0-1 0 0,-1-3 0 0,-1-1 0 16,-1 1 0-16,2-2-256 0,0-3 16 0,1 1 16 16,-1 2-48-16,1 6-16 0,0 4 0 0,2 5 0 15,-6 10 288-15,0 0 0 0,7-5-128 0,-7 5 128 16,11 6 0-16,-1 6 224 0,1 1-32 0,0 5-16 15,1 5-32-15,1-1 0 0,1-3 0 0,1-1 0 0,-2 1 64 16,1-2 16-16,1 1 0 0,-1-2 0 0,0-2-96 0,-1-1-128 16,0 0 176-16,-1 0-176 0,-2-4 0 15,1-1 0-15,-1 1 0 0,-2-2-192 16,-8-7-1360-16,8 6-272 0,2-2-48 0,-10-4-9696 16,0 0-1936-16</inkml:trace>
  <inkml:trace contextRef="#ctx0" brushRef="#br0" timeOffset="16476.9">30250 4923 21183 0,'0'0'944'0,"0"0"192"0,0 0-912 0,0 0-224 16,0 0 0-16,0 0 0 0,-10 0 1264 0,1 3 208 0,-1-2 32 0,1 2 16 15,-1 0 48-15,-1 0 16 0,0 1 0 0,0 3 0 16,0 1-592-16,0 1-112 0,-2 3-32 0,0-2 0 15,0 3-368-15,0 0-80 0,1 0-16 0,2 3 0 16,-1-1-384-16,2 1 0 0,3-2 128 0,-1 1-128 16,1-2 0-16,3 1 0 0,3-1 0 0,3 0 0 15,-1 0 0-15,5 0 0 0,-2-2 0 0,3-1 0 16,2-2 0-16,2-2-144 0,1-3 144 0,1 1-160 16,3 0 32-16,2-2 0 0,-1-3 0 0,3 0 0 15,2-2-16-15,2 1 0 0,0-2 0 0,0-3 0 16,1-1 144-16,0-1-192 0,1 0 192 0,-2-1-192 15,-6-3 192-15,1 0 0 0,-2 0 0 0,-2-3 0 16,-4 0 0-16,-1 1 0 0,1-1 128 0,-3-1-128 0,-2-1 192 0,-5 0-16 16,-2-2-16-16,-2 0 0 0,-6 1-32 0,-1 1-128 15,0-2 192-15,-2 3-64 0,-1-1-128 0,-2 2 0 16,-3-1 0-16,-1 6 128 0,-3 0-384 0,0 5-64 16,-1 0-32-16,1 3 0 15,0-1-560-15,3 1-112 0,1 0-32 0,3 2-13552 16</inkml:trace>
  <inkml:trace contextRef="#ctx0" brushRef="#br0" timeOffset="16993.93">30619 4844 21183 0,'0'0'944'0,"0"0"192"0,0 0-912 0,-5 10-224 0,0 2 0 0,-1-3 0 15,1-1 2384-15,1 1 432 0,0 2 96 0,1 0 16 16,-1 2-1968-16,0 2-400 0,0-1-80 0,0 0-16 16,0 2 128-16,3 0 32 0,-1 1 0 0,1 1 0 15,-2-3-384-15,3 4-80 0,3-1-16 0,0 0 0 16,-3-2-144-16,2-2 0 0,3 1 144 0,3-2-144 15,0 0 0-15,1-3 144 0,-1-1-144 0,4-1 0 16,1-1 176-16,0-2-176 0,0 0 160 0,1-1-160 16,1-4 176-16,2 0-176 0,-1 0 192 0,3-3-192 0,-1-2 128 15,3-1-128-15,2-4 0 0,1 1 0 0,-2 1 0 16,1-3-176-16,2-2 32 0,-4-2 0 0,-7 1-64 0,2-3-16 16,2 0 0-16,-3-2 0 0,-4-2-32 0,0 0-16 15,-5 0 0-15,1 3 0 16,1 2-128-16,-4-1-32 0,-7 1 0 0,2 6 0 0,1 1 304 0,-6 2 128 15,-4 2-128-15,1 0 128 0,9 5 0 0,-11 0 128 16,1 0 0-16,1 4 0 0,1 1 288 0,2 3 64 16,-1 1 16-16,7-9 0 0,-5 9 80 0,2 3 0 15,2 1 16-15,0 1 0 0,-2 1-272 0,3-1-48 16,1-1-16-16,1 0 0 0,-1 1-80 0,2 1-32 16,-1-4 0-16,2 1 0 0,1-1-144 0,0-1 0 0,-2 0 0 0,4-3 0 15,2-3-272-15,0 1-96 0,-9-5-16 0,13 3 0 31,0-3-1888-31,0 0-384 0,0 0-80 0,1-3-11200 0</inkml:trace>
  <inkml:trace contextRef="#ctx0" brushRef="#br0" timeOffset="17444.22">31526 4657 6447 0,'0'0'272'0,"0"0"80"16,0 0-352-16,-2 7 0 0,-5 2 0 0,2 3 0 0,0 0 5488 0,-3-1 1024 15,-4 2 208-15,-1-2 32 16,-2-2-5152-16,-2 0-1040 0,-3-2-208 0,1 2-32 0,-1 2-32 0,1 0 0 16,-1-2 0-16,0 1 0 0,5 2-288 0,2-1 128 15,0-5-128-15,2-1 0 0,2 1 160 0,9-6-160 16,-8 6 128-16,8-6-128 0,0 0 0 0,0 0 0 15,0 0 0-15,0 0-176 0,0 0 32 0,6 8 0 16,-6-8 0-16,11 8 0 0,1-3 144 0,0 0 0 16,-1-1 128-16,3 0-128 0,1 0 128 0,-1 2-128 15,1 1 160-15,0-1-160 0,4-2 0 0,-1 2 0 16,0 0 0-16,2 1 0 0,-1-1 0 0,1 2 0 16,-3 0 0-16,0 0 0 0,-2 2 0 0,1-1 128 0,-2-2-128 15,-2 0 0-15,-3 3 0 0,0-3 0 0,-1 1 0 16,-3 0 0-16,-2 0 0 0,-2 1 0 0,-1-9 0 0,0 12 0 15,0-1 0-15,-1 0 0 0,-2-2 128 0,1 1-128 16,-1-2 0-16,-3 0 0 0,-5 0 128 0,2-2-128 16,3 1 144-16,-5 1-16 0,-4 3 0 0,2-4 0 15,1-4-128-15,-3-1 0 0,-3 2 0 0,-1-1-176 32,-1 1-1616-32,2-3-336 0,-2-2-64 0</inkml:trace>
  <inkml:trace contextRef="#ctx0" brushRef="#br0" timeOffset="17894.46">31778 4969 27647 0,'0'0'1216'0,"0"0"256"0,13 0-1168 0,-1-4-304 16,0 0 0-16,1 0 0 0,1 0 368 0,0 0 16 16,1 1 0-16,0-4 0 0,0-3 0 0,3-1 16 15,1-1 0-15,1-1 0 0,-2 2-240 0,-1-1-160 16,0-1 192-16,-1 0-192 0,-2 1 0 0,0-2 0 16,0 1 0-16,-1 0 0 0,-2 1 0 0,-3-4 128 15,-4 2-128-15,0-3 0 0,1 0 0 0,-4 3 0 0,-3 2 0 0,-1 3 0 16,1 2 0-16,-5 4 0 0,-5-1-192 0,-1 2 48 15,-1 2-176-15,0 6-48 0,-3-3 0 0,-2 7 0 16,0 1 240-16,1 2 128 0,1 0-160 0,0 3 160 16,-1 4 0-16,1-1 160 0,2 2 0 0,2 1 0 15,-2 2 272-15,2 0 48 0,-1 1 16 0,3-1 0 16,0-1 80-16,2-1 32 0,1-1 0 0,3-3 0 16,1 2 96-16,2-3 0 0,0-2 16 0,4 1 0 15,2-2-240-15,2 2-48 0,1-4-16 0,2 0 0 16,2-2-224-16,4-1-32 0,3-1-16 0,3 1 0 15,1-2-336-15,7-1-80 0,5-5-16 0,1 1 0 16,1-2-1632-16,2 0-336 0,0-3-64 0,-3-3-11776 16</inkml:trace>
  <inkml:trace contextRef="#ctx0" brushRef="#br0" timeOffset="18260.58">32794 4283 26719 0,'0'0'2368'0,"0"0"-1888"16,0 0-480-16,0 0 0 0,0 0 2240 0,0 0 336 0,0 0 80 0,0 0 16 15,0 0-1392-15,0 0-256 0,0 0-64 0,1 15-16 16,-1 3-176-16,3-1-48 0,-1 4 0 0,1 0 0 16,-2 1-384-16,0 0-80 0,-1 1 0 0,0 3-16 15,0 0-240-15,0 1 0 0,0 0 128 0,0-1-128 16,0 1 0-16,2 3 128 0,-1 0-128 0,3 0 0 16,1 4 0-16,0-2 128 0,1-2-128 0,-1 0 0 15,0-4 0-15,2 0-256 0,-1-3 48 0,3-3 16 16,2-3-720-1,-1-3-144-15,-1-1-32 0,3 1 0 0,1-1-2288 0,1-1-464 16,1-1-80-16,-2-9-32 0</inkml:trace>
  <inkml:trace contextRef="#ctx0" brushRef="#br0" timeOffset="18535.04">33127 4191 23039 0,'0'0'2048'0,"-2"5"-1648"16,1-1-400-16,-1 1 0 0,0 2 2688 0,0 4 464 15,1 2 96-15,1 2 16 0,1 3-2576 0,1 3-512 16,0 2-176-16,2 3 0 0,0 2 512 0,1 0 0 16,0 4 0-16,6 25 0 0,-2-6-192 0,-2-4-64 15,-2-2 0-15,0-5 0 0,-1-4-256 0,-1-1 0 16,-3-3 0-16,0-2 0 0,-2-3-240 0,0 0-96 15,-1-2-32-15,0-4 0 16,1-1-496-16,-1-5-96 0,1-1-32 0,-2-2 0 16,0-1-1840-16,0-4-368 0</inkml:trace>
  <inkml:trace contextRef="#ctx0" brushRef="#br0" timeOffset="18832.56">32553 4621 14735 0,'0'0'1312'0,"0"0"-1056"0,0 0-256 0,13 0 0 0,2 0 4512 0,1 1 848 15,-2-1 160-15,3-1 48 0,3-2-3232 0,1-1-640 16,-1-1-128-16,4-1-32 0,-1-2-320 0,3-1-80 15,2 1-16-15,0-4 0 0,1 0-608 0,4-1-112 16,1-2-16-16,6 0-16 0,4 2-368 0,-18 7 0 16,3-2 0-16,4 0 0 15,2 0-448-15,0 2-48 0,0-5-16 0,1 5 0 16,-3 1-560-16,27-2-112 0,-11 3-32 0,-10 3 0 16,-7 0-1344-16,-2 2-288 0,-2 3-48 0</inkml:trace>
  <inkml:trace contextRef="#ctx0" brushRef="#br0" timeOffset="19283.77">32575 4814 6447 0,'0'0'576'15,"0"0"-576"-15,0 0 0 0,-7 9 0 0,7-9 4400 0,-6 7 768 16,6-7 144-16,0 0 48 0,-6 10-3136 0,6-10-624 16,0 0-128-16,0 0-32 0,0 0 272 0,0 0 48 15,0 0 16-15,13 0 0 0,3-5-256 0,5 1-48 16,6 0-16-16,5-3 0 0,3-3-480 0,3-3-80 16,-1-1-32-16,6-1 0 0,3 4-352 0,8-2-80 15,4-3-16-15,-21 8 0 0,7-1-272 0,4-2-144 16,2 1 160-16,-1 0-160 15,1 1 0-15,-2-1 0 0,-1 3-208 0,38-6 64 16,-16 2-624-16,-12 3-112 0,-8 2-16 0,-10 2-16 16,-8 1-2144-16,-6 2-416 0,-7 0-96 0,20-3-16 0</inkml:trace>
  <inkml:trace contextRef="#ctx0" brushRef="#br0" timeOffset="20496.14">22286 6892 27295 0,'0'0'1216'0,"0"0"240"0,0 0-1168 0,6-6-288 16,-3-5 0-16,-3 11 0 0,0 0 496 0,0 0 32 15,8-6 16-15,-2-2 0 0,1-1-400 0,-1-2-144 16,2 2 0-16,2 3 144 0,1-1-144 0,2 1 0 0,3-4 0 0,1 3 0 16,-2-3 192-16,3 0 0 0,1 1 0 0,-1 0 0 15,0 0 144-15,0 0 48 0,1 1 0 0,-1 1 0 16,0 2 32-16,0 2 16 0,-1 3 0 0,0 4 0 15,2 0-112-15,-2 1-32 0,0 2 0 0,-1 5 0 16,3 1-288-16,-1 4 128 0,-1-2-128 0,0 4 0 16,-1-1 256-16,-1 3-64 0,-2-2-16 0,0 1 0 15,-1-1 0-15,-2 2 0 0,1 1 0 0,-2 0 0 16,-3 1-176-16,-2 0 0 0,-2 3 144 0,-1 0-144 16,2 0 0-16,-6 2 144 0,-4-4-144 0,1 4 0 15,-2-1 128-15,-2-1-128 0,-2 0 0 0,-2 2 0 16,-3-3 192-16,-2 1-192 0,-1-3 192 0,0-1-192 0,0-1 176 0,2-3-176 15,1-1 160-15,2-4-160 0,-2 0 144 0,0-1-144 16,-2 0 128-16,1-4-128 0,-1-2 0 0,-2-2 0 16,-3-3 0-16,0 1 0 0,-3-2 0 0,1-2 0 15,2-3 0-15,-1-1 0 0,0-2-176 0,3-4 176 16,1-1-128-16,3-1 128 0,2-1 0 0,1 0 0 16,0-2 0-16,3 0 0 0,2-3 0 0,2 2 0 15,6 1 0-15,2 3 0 0,1 1-128 0,3 2 128 16,2-2-128-16,2 4 128 0,1 0 0 0,3 4 144 15,0 0 0-15,3 1 0 0,4 1 32 0,3 2 0 16,3 1 0-16,1 1 0 0,1 4-176 0,2 3 0 16,-2 1 0-16,0 2 0 0,0-1 0 0,-1 2 0 0,-3-2 0 0,2 6 0 15,-3 2 0-15,0 2 0 0,-1-5 0 16,1 2 0-16,0 0 0 0,-2 0 0 0,-3-1 0 0,1-3 0 31,-1 1-480-31,-3 2 32 0,-2-4 0 0,0-2 0 16,0-2-2432-16,-3-2-496 0</inkml:trace>
  <inkml:trace contextRef="#ctx0" brushRef="#br0" timeOffset="20996.53">22617 6202 6447 0,'0'0'576'0,"0"0"-576"15,0 0 0-15,0 0 0 0,0 0 4208 0,0 0 720 16,0 0 160-16,12 8 32 0,-2 0-3072 0,2 0-592 0,0 1-128 0,1 3-32 16,2 2-304-16,3 3-64 0,3-1-16 0,3 4 0 15,2 0-352-15,3 4-80 0,2 2-16 0,4 4 0 16,3 2-272-16,0 1-48 0,-1 1-16 0,1 0 0 15,-1-2-128-15,-1 3 0 0,-1-1 0 0,1 3-176 16,0 3 176-16,1-1 0 0,-1 2 0 0,1 0 0 16,-2 2 0-16,-3 0 0 0,0 0 0 0,-5 2 0 15,-5-3 0-15,-1-1 0 0,-4 0 0 0,-4-2 0 16,-2-1 128-16,-4 1 0 0,0 2 0 0,-7-1 0 16,-4-1-128-16,-4 0 0 0,-2 0 0 0,-5-3 0 15,-2 1 0-15,-2-6-192 0,-5-1 64 0,-4-1 0 16,-5-3-1792-16,-3 0-368 0,-2-1-64 0,0-6-6528 15,3-3-1296-15</inkml:trace>
  <inkml:trace contextRef="#ctx0" brushRef="#br0" timeOffset="25980.09">24432 6737 7359 0,'-15'0'320'0,"15"0"80"0,0 0-400 16,-7 1 0-16,-3-1 0 0,10 0 0 0,0 0 2416 0,-9 0 400 15,9 0 64-15,0 0 32 0,0 0-1472 0,0 0-288 16,-8-1-64-16,8 1-16 0,-7-1 240 0,7 1 48 16,0 0 16-16,0 0 0 0,0 0 32 0,-8 2 0 15,8-2 0-15,-9 7 0 0,0-1-256 0,1 2-64 16,-1 2 0-16,-1 2 0 0,-1 4-592 0,-1 3-128 16,0 4-32-16,1 0 0 0,-1 1-208 0,0 0-128 15,0 4 160-15,2-2-160 0,-1 1 0 0,2 0 128 16,2 0-128-16,-1 0 0 0,0 0 0 0,3 2 0 15,1 0 0-15,1-1 0 0,1 2 0 0,2 0 0 16,1 0 0-16,1-2 0 0,2-2 0 0,3-3 0 16,3 2 0-16,2-4-160 0,0-3-16 0,2-2 0 15,3-3 0-15,3-5 0 0,0-3 176 0,5-3 0 0,3-4 0 0,2-2-128 16,1-1 128-16,1-3 0 0,1-3 0 0,0 1 128 16,-1 0-128-16,0-3 192 0,-4-4-64 0,-2-3 0 15,-1-1-128-15,-3-2 176 0,-2-1-176 0,-3 0 192 16,-3 0-192-16,-2 1 128 0,-3-1-128 0,0-2 128 15,-2-3-128-15,-3-1 0 0,-3 2 0 0,-2-2 0 16,-3-3-224-16,-3 1-80 0,-2-1-16 0,-3 0 0 16,-1 2 0-16,-1 0 0 0,-3 1 0 0,-1 4 0 15,-3 2 320-15,0 3 0 0,0 3 0 0,-1 1 0 16,-2 2 224-16,2 0-48 0,0 5-16 0,1 3 0 16,0 3-160-16,1 3 0 0,-1 2 0 0,2 2 0 15,2-2-592-15,2 3 0 0,0 0 0 0,1 3-9616 16,-2 3-1920-16</inkml:trace>
  <inkml:trace contextRef="#ctx0" brushRef="#br0" timeOffset="26764.5">25025 7163 4607 0,'0'0'192'0,"0"0"64"0,0 0-256 0,-5 13 0 0,-2-5 0 0,1 2 0 0,0 2 5456 0,2-1 1056 15,1 2 208-15,0 0 32 0,2 0-5312 0,1 1-1056 16,0 2-224-16,-2 1-32 0,1 2-128 0,0 2 0 16,-1 1 128-16,0 0-128 0,-1 3 0 0,1 3 0 15,-1-1 0-15,0 2 0 0,-1-1 336 0,1 0 0 16,-1-2 0-16,0 0 0 0,0-1 240 0,0 1 64 16,0-3 0-16,3-1 0 0,-2-2-320 0,2-1-48 15,1-2-16-15,1-4 0 0,2-1 0 0,-2 0 0 16,-1-12 0-16,0 0 0 0,0 0 48 0,0 0 0 15,0 0 0-15,0 0 0 0,0 0-304 0,7-12 0 16,-2-2 0-16,-3-2 0 0,-2-2 0 0,2-2 0 16,0-3 0-16,1-3 0 0,-2-2 0 0,2-3 0 15,-1-5 0-15,0-2 0 0,-1-5 0 0,2 0 0 16,-1-3-128-16,3 3 128 0,2 1-192 0,-1 3 48 0,0 3 16 0,0 5 0 16,1 3 128-16,2 3 0 0,0 5 0 0,1 1 0 15,-2 2 0-15,4 4 224 0,1 3-48 0,1 1-16 16,1 2 32-16,0-2 0 0,1 5 0 0,0-1 0 15,1 4-192-15,0 1 0 0,-1 0 0 0,0 2 128 16,-3 2-128-16,0-1 0 0,0 1 0 0,-1 2 0 16,-4 2 0-16,0 2 0 0,-2 2-144 0,-1 1 144 15,-1-1 0-15,-1 2-160 0,-1 2 160 0,-2 2-128 16,0-2 128-16,-1 1 0 0,0 1-144 0,-2-2 144 16,-1-2 0-16,-1-1 160 0,-1-1-16 0,0 0 0 15,0-1 176-15,-1 0 48 0,-2-2 0 0,1-1 0 16,-1-3-176-16,0 0-48 0,0 0 0 0,-1-1 0 15,-2-1-480-15,0-2-112 16,0-1 0-16,1-2-16 0,0-4-1744 0,2-4-352 0,-1-1-64 0</inkml:trace>
  <inkml:trace contextRef="#ctx0" brushRef="#br0" timeOffset="27211.65">25455 7098 10127 0,'0'0'896'0,"0"0"-704"16,0 0-192-16,0 0 0 0,13 9 3264 0,-2-1 640 15,-4-2 112-15,-7-6 16 0,0 0-2928 0,9 7-592 16,1-2-112-16,-1-1-16 0,-9-4 320 0,13 3 64 0,0-3 0 16,-1 0 16-16,-2-3-272 0,2 1-48 15,1-4-16-15,0 1 0 0,1 0 0 0,0 0-16 0,0-3 0 0,0-1 0 16,0-3-48-16,1 2 0 0,-4-1 0 0,1 2 0 15,0 1-96-15,-1-1-32 0,-1-1 0 0,-1-1 0 16,-1 1-112-16,-3 1-16 0,-4-2-128 0,0 5 192 16,-1-1-192-16,0 7 0 0,-2-9 0 0,-2 3 0 15,-4 0 0-15,2 1 0 0,-2 2-128 0,-3 2 128 16,0 1-304-16,-3 0 48 0,0 1 16 0,-2 5 0 16,0 2 240-16,-1 1-144 0,0 1 144 0,1 2-128 15,2 0 128-15,-2 1 0 0,0 0 128 0,2 2-128 16,4 2 288-16,-2 0-16 0,0 0 0 0,2 0 0 15,-1-1-64-15,2 2-16 0,1 0 0 0,2-1 0 0,-1 3-192 0,1-1 0 16,2-2 128-16,-1 3-128 0,-1-2 0 16,3 0 0-16,-1-1 0 0,2 3 0 0,1-2-176 0,1 0 176 15,1-5-160-15,2 0 160 0,1-2-272 0,2-2 32 16,3-3 16-16,3 0 0 16,1-4-352-16,3 0-64 0,2-2 0 0,2-3-9072 15,2-4-1808-15</inkml:trace>
  <inkml:trace contextRef="#ctx0" brushRef="#br0" timeOffset="27700.4">26009 7144 13823 0,'0'0'608'0,"0"13"128"0,-4 0-592 0,0-3-144 0,2 2 0 0,-1 2 0 15,1-1 3728-15,-1-1 720 0,2 1 144 0,-1 0 16 16,2-2-3488-16,0-11-704 0,-2 13-144 0,0-2-16 16,2-11 144-16,2 11 48 0,-1-1 0 0,-1-10 0 15,0 0-224-15,0 0-32 0,0 0-16 0,0 0 0 16,0 0 80-16,0 0 32 0,0 0 0 0,10-6 0 15,-3-2-32-15,-1-3 0 0,1 0 0 0,-2-1 0 16,0 0-16-16,1 2-16 0,-1-3 0 0,0 2 0 16,0-4-224-16,2 0 128 0,-1-2-128 0,1 0 0 0,-1 2 240 0,1-4-48 15,-1 3-16-15,2 1 0 0,1-2 16 0,0 4 0 16,-2 1 0-16,1 2 0 0,0 4-192 0,-8 6 128 16,0 0-128-16,11-3 128 15,2 2 128-15,0 2 0 0,0 3 16 0,-1-2 0 16,-1 2 48-16,0 4 0 0,2-1 0 0,-1-1 0 0,-1 3-16 0,0 0 0 15,2 3 0-15,0-1 0 0,0 0-176 0,0 4-128 16,0-2 192-16,-1-2-192 0,-1 3 128 0,0 0-128 16,1-1 0-16,-1 1 0 0,-2-1 0 0,0-1 0 15,0 1 0-15,1 0 0 16,-1-1-416-16,1-2-96 0,-3-3 0 0,4-1-16 16,-1 3-752-16,2-1-160 0,1-3-32 0,-1-2-9408 0,-2-4-1904 15</inkml:trace>
  <inkml:trace contextRef="#ctx0" brushRef="#br0" timeOffset="28448.4">28225 7080 11055 0,'0'0'976'0,"0"0"-784"15,0 0-192-15,0 0 0 0,0 0 2976 0,4-8 544 16,-4 8 128-16,0 0 0 0,0 0-1792 0,3-9-384 16,-3 9-64-16,0 0 0 0,-3-8-384 0,3 8-80 15,-5-8-16-15,5 8 0 0,-5-5-528 0,-2 1-96 0,7 4-32 0,-10-3 0 16,0 2-128-16,-2 2-16 0,-1 2-128 0,-2 1 192 15,1 1 0-15,-3-1-16 0,0 3 0 0,-1 0 0 16,0 3 80-16,1-1 32 0,0 1 0 0,0 1 0 16,0 2 144-16,0-2 16 0,1 1 16 0,1 1 0 15,0 3-16-15,1-3 0 0,0 0 0 0,2 0 0 16,2 0-176-16,0 1-32 0,3 1-16 0,3-4 0 16,2 0-224-16,2-1 128 0,0 1-128 0,3-2 0 15,-3-9 0-15,10 8-320 0,0-3 64 0,0-1 0 16,2-4-128-16,1-2 0 0,1 0-16 0,2-2 0 15,-2-3 16-15,0 1 0 0,2-5 0 0,0 2 0 16,-1 0 128-16,1-1 48 0,0-1 0 0,-1 0 0 16,0-1 208-16,-1 0 0 0,-1 0 0 0,0 2 0 15,0-1 192-15,-1 0 0 0,-2-1-16 0,1 0 0 0,-2 1 144 0,-1 0 48 16,-2 1 0-16,-1 1 0 0,-5 9-144 0,3-8-32 16,-3 8 0-16,0 0 0 0,0 0-16 0,0 0-16 15,0 0 0-15,0 0 0 16,0 0-32-16,0 0-128 0,-7 8 192 0,2-1-64 0,-1 2 64 0,3 3 0 15,3 0 0-15,3 1 0 0,-1 1-16 0,2 1 0 16,0 0 0-16,1 0 0 0,2-2-176 0,1 0 128 16,-1 0-128-16,3-1 128 0,0-1-128 0,-2 2-272 15,-8-13 64-15,8 9 16 16,-3-1-752-16,1-1-144 0,2-1-16 0,-8-6-16 16,11 4-2144-16,-11-4-448 0,0 0-64 0,14-2-32 0</inkml:trace>
  <inkml:trace contextRef="#ctx0" brushRef="#br0" timeOffset="28884.31">28554 7129 17503 0,'0'0'1552'0,"0"0"-1232"0,-1 12-320 0,1 0 0 16,0-2 2176-16,0-10 368 0,-2 13 80 0,1-2 0 15,1 2-1184-15,-1 0-240 0,-3-4-48 0,4-9-16 16,-3 10-528-16,3-10-96 0,0 0-32 0,-4 11 0 16,4-11-224-16,0 0-32 0,0 0-16 0,0 0 0 15,0 0 192-15,0 0 48 0,0 0 0 0,0 0 0 16,0 0 272-16,0 0 64 0,0 0 16 0,0 0 0 0,6-13-144 0,-1 2-16 16,0 1-16-16,2 1 0 0,-1-2-208 0,1 1-32 15,-1-3-16-15,1 0 0 0,-1 0-112 0,2-4 0 16,0-1-16-16,1 1 0 0,1 0-240 0,1 1 0 15,-1 0 0-15,1 3 0 0,0 4 0 0,0-3 0 16,-2 5 0-16,0 1 0 0,1 3 0 0,1 0-192 16,-1 0 192-16,1 2-160 0,-1 0 160 0,2 3 0 15,0 2-144-15,-2 0 144 0,-10-4 0 0,12 5-144 16,2 1 144-16,0 3 0 0,-2 0-128 0,1 3 128 16,0 1 0-16,2 0 0 0,-1 2-144 0,-1 0 144 15,-1 0 0-15,-2 1-144 0,1 0 144 0,-4 0-208 16,0 0 80-16,-1-2 128 15,1 1-640-15,-2-2 0 0,-2 0 0 0,1 1 0 16,-2-1-1712-16,1-4-336 0,0 2-80 0,-3-11-11680 0</inkml:trace>
  <inkml:trace contextRef="#ctx0" brushRef="#br0" timeOffset="29532.57">29610 7051 21071 0,'0'0'928'0,"0"0"208"0,0 0-912 0,0 0-224 15,0 0 0-15,0 0 0 0,0 0 480 0,0 0 48 16,0 0 16-16,0 0 0 0,0 0 96 0,4-8 0 16,-4 8 16-16,0 0 0 0,0 0-336 0,0 0-64 15,0 0 0-15,0 0-16 0,-4-6-32 0,4 6 0 16,-9-5 0-16,1 2 0 0,8 3 192 0,-10-1 48 16,1-1 0-16,-1 2 0 0,0-1 240 0,0 0 48 15,-2 1 16-15,-1 0 0 0,-3 1-336 0,2 2-64 16,-1-1-16-16,1 1 0 0,-3-1-208 0,4 2-128 15,3 2 160-15,-1 0-160 0,1 1 160 0,-2 0-160 0,0 1 160 0,3 3-160 16,3-1 0-16,-1 1 0 0,-1-1 0 0,-1 2 0 16,0 1 0-16,3-2-128 15,2 3 128-15,2-3 0 0,1 0 0 0,2-2 0 0,2-1 0 0,0 1 0 16,-3-9 0-16,7 9 0 0,5-1 0 0,-1-2 144 16,-11-6-144-16,13 7 0 0,4-7 0 0,1 1 0 15,0-1 0-15,0 0 0 0,2-1 0 0,-1-3 0 16,0 1 0-16,-1 1 0 0,-1-2 0 0,0 1 0 15,-2 0 192-15,0 0-64 0,-2-3 0 0,0 1 0 16,-1 1 304-16,-1-1 48 0,0-2 16 0,1 1 0 16,-2-3-112-16,2 0-32 0,-2-2 0 0,1 1 0 15,-1-2-112-15,-1 2-32 0,0-5 0 0,-1 0 0 16,-1-5 32-16,-1 1 0 0,-1-2 0 0,-1-1 0 0,-2-3-32 0,-2 0 0 16,-2-2 0-16,0-3 0 0,-4-3-208 0,1 0 128 15,-3 0-128-15,2 3 0 0,-1 0 0 0,0 2 0 16,-3 1 0-16,1 3 0 0,0 4 0 0,-1 3 0 15,-1 0 0-15,0 4 0 0,-3 1-224 0,4 1-96 16,0 2 0-16,1 3-16 16,-1 2-1504-16,1 0-288 0,0 1-64 0,9 3-12448 0</inkml:trace>
  <inkml:trace contextRef="#ctx0" brushRef="#br0" timeOffset="30049.04">30719 6531 25279 0,'0'0'1120'0,"0"0"224"0,0 0-1072 0,3-8-272 16,-3 8 0-16,0 0 0 0,5-6 160 0,-5 6-32 16,8-7 0-16,-8 7 0 0,8-5 544 0,-8 5 96 15,0 0 32-15,9-4 0 0,-9 4 96 0,0 0 0 16,11 3 16-16,-11-3 0 0,6 7-192 0,-2 5-32 16,-3 1-16-16,-1 4 0 0,0 0-32 0,0 4 0 15,-1 2 0-15,-2 2 0 0,-1 1-240 0,2 3-48 16,-1 3-16-16,1 2 0 0,-4 4-192 0,2-1-144 15,1-1 192-15,-1 1-192 0,-2-1 144 0,3-3-144 0,-3-3 0 0,2-2 144 32,0 0-464-32,2-1-80 0,-1-7-32 0,5-2 0 15,-2-2-416-15,1-1-96 0,0-3-16 0,2-3 0 16,1-1-1760-16,-4-8-352 0,0 0-80 0</inkml:trace>
  <inkml:trace contextRef="#ctx0" brushRef="#br0" timeOffset="30356.59">31128 6955 32543 0,'0'0'1440'0,"0"0"288"0,0 0-1376 0,0 0-352 15,-7 13 0-15,2-4 0 0,0-1 576 0,-1-1 32 16,0 0 16-16,1 2 0 0,-1 3-48 0,0 0-16 16,-2-1 0-16,2 1 0 0,0 1-368 0,2 0-64 15,3 3 0-15,0-2-128 0,-3 2 0 0,1-3 0 16,3 1-240-16,-1-2 80 16,-2 0-304-16,2-2-64 0,2 2-16 0,2-4 0 15,1 1-624-15,-1 0-128 0,-3-9-32 0,0 0 0 16,0 0-1360-16,0 0-288 0,0 0-48 0,11 0-16 0</inkml:trace>
  <inkml:trace contextRef="#ctx0" brushRef="#br0" timeOffset="31152.09">31184 6983 3679 0,'0'0'160'0,"0"0"32"0,0 0-192 0,0 0 0 16,0 0 0-16,0 0 0 0,0 0 4720 0,0 0 896 15,0 0 176-15,0 0 32 0,0 0-4192 0,0 0-848 16,0 0-160-16,0 0-48 0,0 0-384 0,0 0-64 16,-7 8-128-16,7-8 176 0,0 0-48 0,0 0-128 0,-6 8 192 0,6-8-64 15,0 0 448-15,-7 9 64 0,1-4 32 0,6-5 0 16,-7 11 96-16,2-2 0 0,-2-1 16 0,2 1 0 16,1 1-208-16,0-1-64 0,-1 0 0 0,1 3 0 15,0-3-128-15,2 2-48 0,-1-1 0 0,0 1 0 16,-1-1-192-16,2 0-144 0,2-10 192 0,-3 15-192 15,1-2 0-15,2-1 0 0,-2-2 0 0,2 2 0 16,0-12 0-16,3 9 0 0,-3-9 0 0,4 10 0 16,2 1 144-16,-6-11-144 0,6 6 0 0,-6-6 144 15,10 7-144-15,0-2 0 0,1-2 0 0,-11-3 0 16,13 2 0-16,0 2 0 0,-1-3 0 0,-1-1 0 16,1 0 0-16,1-1 0 0,0-3 0 0,2 3 0 15,-1 2-192-15,2-1 192 0,2-1-160 0,-1 0 160 0,-2-2-240 0,1-1 48 16,0-1 16-16,-2 0 0 0,-1 1 176 15,-1-3 0-15,-2 1 0 0,1-1 0 0,-3-1 0 0,-2 1 0 16,-6 7 0-16,3-11 0 0,-3 1 0 0,0-1 0 16,-2 1-192-16,1-2 64 0,0-2-192 0,-2 1-16 15,-2-2-16-15,-3 1 0 16,-2-3-48-16,1 3-16 0,-1-2 0 0,0 2 0 0,-2 1 272 0,0 0 144 16,2 0-160-16,1 4 160 0,-1 1 0 0,0 1 0 15,1 1 208-15,0-1-64 0,1 3 112 0,0 0 32 16,-1-1 0-16,0 1 0 0,1 0-64 0,1 2-16 15,-3-4 0-15,4 1 0 0,-1 0-208 0,1 1 0 16,-1-1-144-16,2 1 144 16,0-1-1792-16,1 0-256 0,-1-2-48 0,1-1-10832 0</inkml:trace>
  <inkml:trace contextRef="#ctx0" brushRef="#br0" timeOffset="32017.62">31837 6959 6447 0,'0'0'576'0,"0"0"-576"16,0 0 0-16,5-8 0 0,0 1 3520 0,-1 1 608 15,-1-6 112-15,-1 3 32 0,1-3-3440 0,0 3-704 16,-1-1-128-16,-1 0 0 0,-1 10 128 0,0 0 64 15,-1-9 0-15,1 9 0 0,-4-6 304 0,4 6 64 16,0 0 16-16,0 0 0 0,-10 0 192 0,-1 0 32 16,1 1 16-16,0 3 0 0,-1 1 0 0,-1 2 0 15,-1-2 0-15,-1 1 0 0,1 2-240 0,-4 0-64 0,-3 1 0 0,1 2 0 16,1 2-304-16,-1-2-64 0,-1 2-16 0,1 2 0 16,4 0 0-16,2 1 0 0,0 0 0 0,2-2 0 15,2 2-128-15,4-3 0 0,2 1-160 0,1-2 160 16,-1-2-176-16,4-1 176 0,6-1-192 0,3-1 192 31,1-1-496-31,3 1 16 0,4-3 0 0,3-2 0 0,3 0 96 0,-1-2 0 0,-1-2 16 0,0 1 0 16,2-4 192-16,-1 0 48 0,-1-2 0 0,3-1 0 15,0-1 320-15,0-1 64 0,-2-1 0 0,1-3 16 16,0 1 320-16,1 0 64 0,-1-3 16 0,-3-1 0 16,-4 0-368-16,-2 0-80 0,1 2-16 0,-4-5 0 15,-5-1-368-15,0 0-80 0,-1-1-16 0,-2 3 0 16,-2-2-256-16,-2 5-48 0,-3-1-16 0,0 5 0 15,1 3 192-15,2 9 16 0,-11-5 16 0,2 0 0 16,9 5 352-16,-9 1 0 0,0 3 192 0,1 1-64 0,8-5 256 0,-9 11 32 16,3 1 16-16,-1-1 0 0,0 0-224 0,1 0-32 15,1 1-16-15,0 0 0 0,-1 1-160 0,2 1 0 16,2 2 0-16,0 2 128 0,-3-4 128 0,3 3 32 16,2 2 0-16,-2-2 0 0,1 2-80 0,1-1-16 15,1 2 0-15,2 1 0 0,0-3 48 0,2 0 0 16,3 1 0-16,2 1 0 0,0 0 208 0,2 0 32 15,1-2 16-15,0 3 0 0,0-2 48 0,-1 1 16 16,-2-2 0-16,0 0 0 0,-1 2-208 0,-1 2-32 16,-3 4-16-16,0-2 0 0,0-6-304 0,-1 0 0 15,0 0 128-15,-3 1-128 0,-2-1 0 0,-2 0 0 0,1 0 0 16,-5-1 0-16,-2-2 0 0,1-1 0 16,3 0 0-16,-3-1 0 0,-3 0 0 0,-2-2 0 0,-1 2 0 0,1-3 0 15,-1-2 128-15,-3 0-128 0,-2 2 192 0,-1-3-192 16,2 1 0-16,0-2 0 0,-2 1 0 0,0-2-192 31,0-1-432-31,-3 0-80 0,1-2 0 0,-1 2-16 16,-1-1-1616-16,-2-2-320 0,-4 1-64 0</inkml:trace>
  <inkml:trace contextRef="#ctx0" brushRef="#br0" timeOffset="32747.1">24700 8484 21183 0,'-6'16'1888'0,"2"-6"-1504"15,-1 0-384-15,1 3 0 0,1 6 2208 0,0-4 368 16,1 1 80-16,1-2 16 0,-2 1-2224 0,0-2-448 0,1-2 0 0,-2 2-128 16,1 0-112-16,-1 2-16 0,0-1 0 0,0 1 0 31,-1-1-496-31,0 1-96 0,-1 0-32 0,-1-1 0 15,0-1-400-15,0-1-96 0,-2-3-16 0,2 0-8944 0</inkml:trace>
  <inkml:trace contextRef="#ctx0" brushRef="#br0" timeOffset="32961.37">24700 8185 32303 0,'0'0'704'0,"0"0"160"0,0 0 32 0,5 6 0 0,-5-6-704 0,6 6-192 15,-6-6 0-15,5 7 0 0,0 0 0 0,0 3 0 16,-2-4 0-16,0 3-176 0,-3-9-80 0,3 11 0 16,0-2-16-16,1 0 0 15,1 3-2064-15,-1-3-416 0,-1 1-64 0</inkml:trace>
  <inkml:trace contextRef="#ctx0" brushRef="#br0" timeOffset="33468.36">25245 8573 13823 0,'0'0'1216'0,"0"0"-960"0,0 0-256 0,-4 13 0 16,2-2 3408-16,-1 1 640 0,2-2 128 0,1-10 32 16,-4 12-3424-16,0-1-784 0,-1-4 0 0,5-7 0 15,0 0 0-15,-7 10 0 0,1-4 0 0,6-6 0 16,-9 7 0-16,2-1 0 0,7-6 0 0,0 0 0 16,0 0 0-16,0 0 0 0,0 0 0 0,0 0 0 15,0 0 368-15,0 0 64 0,-10-2 16 0,10 2 0 16,-7-6 64-16,3-2 32 0,2 1 0 0,2 7 0 15,1-12-224-15,3 0-64 0,0-1 0 0,2 0 0 16,3-3-256-16,2-2 0 0,-1 0 128 0,2 1-128 0,0 0 0 16,1 4 0-16,0 3-208 0,0-3 80 0,-1 2 128 0,1-2 0 15,-2 1-144-15,1 3 144 0,0 4 0 0,-1 1 0 16,3 2 0-16,-1-2 0 0,-2-3 0 0,1 2 0 16,0 0 0-16,-1 2 0 0,0 3 128 0,1 3 64 15,-2 1 0-15,-1-1 0 0,-9-3-16 0,11 6 0 16,-1-1 0-16,0 3 0 0,-2 1-16 0,0 1 0 15,0 5 0-15,0-2 0 0,-2 1-160 0,2 3 160 16,0 3-160-16,1 2 160 0,0-1-160 0,0 1 0 16,0-1 144-16,3-2-144 0,-3 1 0 0,0-3 0 15,1-2 0-15,0-2 0 0,0 0-320 0,2-4-16 16,-1-2-16-16,-2-2 0 16,0 2-2144-16,-1-3-416 0,-8-4-96 0,14 0 0 0</inkml:trace>
  <inkml:trace contextRef="#ctx0" brushRef="#br0" timeOffset="33720.18">26031 8230 33231 0,'0'0'1472'0,"0"0"304"16,0 0-1424-16,0 0-352 0,-2 11 0 0,0 1 0 0,2 1 0 0,2 1 128 16,0 2-128-16,0 1 0 0,-4 1 176 0,5 5-48 15,3 0 0-15,0 2 0 16,-5-2-128-16,2 2 0 0,2 1 0 0,0 0 0 0,-1-4 0 0,-1 3-272 16,-1 1 32-16,-1-1 16 15,-1-3-1776-15,-1-1-368 0,0-2-64 0,1 0-9808 16</inkml:trace>
  <inkml:trace contextRef="#ctx0" brushRef="#br0" timeOffset="33944.65">25874 8346 17503 0,'0'0'1552'0,"0"0"-1232"0,0 0-320 0,10 10 0 16,-1-3 1280-16,3 0 208 0,1 0 48 0,3-2 0 15,-1-1-1040-15,3-1-208 0,1-3-32 0,0 0-16 16,2-2 192-16,1 2 32 0,2 0 16 0,1-1-11584 16</inkml:trace>
  <inkml:trace contextRef="#ctx0" brushRef="#br0" timeOffset="34335.9">26784 8343 33567 0,'0'0'1488'0,"0"0"304"0,0 0-1424 0,0 0-368 16,0 0 0-16,0 0 0 0,0 0 224 0,-4 8-32 16,-4-3 0-16,8-5 0 0,-8 8-192 0,-1 0 0 15,-3 0 0-15,-1 1 0 0,-1 1 0 0,2 2-208 16,0 0 32-16,-1 1 16 0,-2 0 0 0,-1 4 0 15,0 1 0-15,1 0 0 0,-1-1 160 0,2 0 0 16,1-1 0-16,2-1 0 0,2 1 0 0,4-2 128 16,2 1 0-16,5-6 0 0,-2-9-128 0,7 10 176 15,-7-10-176-15,13 7 192 0,2-1-64 0,0-2-128 16,2-4 192-16,3 0-64 0,0 1-128 0,0-2 0 16,3-1 0-16,0-1 0 0,2 0 0 0,0-1 0 15,-1-1 0-15,1 1 0 0,-3 2 0 0,-1-5 0 0,-1 1 0 0,-1-2 0 16,1-3 176-16,-3 2-48 0,-3 0-128 0,-1-4 192 15,-1 3 112-15,-2-3 16 0,-2 1 0 0,-1-1 0 16,-3-3 128-16,-2-1 48 0,-3-1 0 0,-2 1 0 16,-1 0-80-16,-1 0-16 0,-3-1 0 0,-1 4 0 15,-1-2-400-15,-2 3 0 0,-1 0 0 0,0 1 0 32,-1 0-432-32,1 5-160 0,-1-3-48 0,1 5 0 0,-1 1-2464 15,1 3-496-15</inkml:trace>
  <inkml:trace contextRef="#ctx0" brushRef="#br0" timeOffset="34845.01">28245 8236 12895 0,'0'0'1152'0,"0"0"-928"0,0 0-224 0,3-9 0 16,1-1 4896-16,-4 10 928 0,0 0 192 0,5-7 48 16,-5 7-4416-16,0 0-880 0,6-5-192 0,-6 5-16 15,0 0 128-15,0 0 16 0,0 0 16 0,0 0 0 16,11 5-256-16,-2 3-48 0,0 4-16 0,-1 3 0 15,-2 5-48-15,2 3-16 0,0 3 0 0,-2 4 0 16,0 6-128-16,-1 0-16 0,0-3-16 0,0 2 0 16,1 0-176-16,-1 0 0 0,0 0 144 0,0-2-144 15,0 0 0-15,-2-6 0 0,-4 2 0 0,1-5-128 16,0-1-320-16,-2-4-64 0,0-3-16 0,2-1 0 16,0 4-368-16,1-9-64 0,-1-10 0 0,0 0-16 15,0 0-1856-15,0 0-368 0,0 0-80 0,0 0-16 0</inkml:trace>
  <inkml:trace contextRef="#ctx0" brushRef="#br0" timeOffset="35268.53">28133 8108 21183 0,'-8'-4'1888'0,"2"-5"-1504"15,-1-1-384-15,2 3 0 0,0 1 2912 0,5 6 512 16,-3-8 96-16,3 8 32 0,0-8-2496 0,0 8-496 15,4-10-112-15,1 3 0 0,3 2 32 0,1 0 16 0,2 1 0 0,0-4 0 16,4 3-160-16,0 1-16 0,2-3-16 0,1 2 0 16,2 1-304-16,-2 0 0 0,-1-1 128 0,3 1-128 15,1 0 0-15,-1 1 0 0,3-1 0 0,0 1 0 16,2-4 0-16,-2 2 0 0,0 0 0 0,-1 2 0 16,0 0 0-16,0 1 0 0,-1 1 0 0,0 1 0 15,-2 3 0-15,2 0-144 0,0-3 144 0,1 3 0 16,2 2 0-16,-1 4-160 0,-1 2 160 0,0 1 0 15,-1 1-160-15,-2 0 160 0,-3 1-128 0,-1-1 128 16,-2 3-320-16,-3 1 32 0,-5 0 0 0,1 1 0 16,-4-3-160-16,-2 0-16 15,-4-1-16-15,-1 2 0 0,-1-1 288 0,-2 1 48 0,0-3 16 0,-2 1 0 16,-2-2 304-16,-1-1 64 0,0-1 16 0,-2 0 0 0,1 0 304 16,-2-1 64-16,0-1 16 0,-1-2 0 0,1 1-128 0,-1-4 0 15,-1 4-16-15,1-2 0 0,0-1-304 0,0-1-64 16,-1-1-128-16,1 1 192 0,1 0-384 0,0-1-64 15,-1-1-32-15,3-1 0 16,0 0-1248-16,-1 0-240 0,0-1-48 0,0 5-8624 16,1-1-1728-16</inkml:trace>
  <inkml:trace contextRef="#ctx0" brushRef="#br0" timeOffset="35565.99">28979 8483 28559 0,'0'0'1264'0,"0"0"272"0,1 13-1232 0,1 0-304 0,-1 2 0 0,3 0 0 15,1-2 2096-15,0-3 352 0,-1 3 80 0,0-2 16 16,-1 0-1264-16,1 1-240 0,0 0-48 0,-2-1-16 15,1 1-640-15,-1 1-128 0,0-1-16 0,-1 2-16 16,2 1-176-16,-2-2 0 0,-1 0 0 0,0-2 0 16,0 1-560-16,-1-1-32 0,1 2-16 0,-3-3 0 15,3-10-544-15,-3 11-96 0,1-4-32 0,2-7 0 16,0 0-2096-16,0 0-416 0,0 0-96 16,0 0-7744-16</inkml:trace>
  <inkml:trace contextRef="#ctx0" brushRef="#br0" timeOffset="35702.82">29046 8235 21183 0,'0'0'1888'0,"0"0"-1504"16,-12 0-384-16,0 0 0 0,3 0 1664 0,9 0 256 16,0 0 48-16,0 0-9456 15,-8 5-1872-15</inkml:trace>
  <inkml:trace contextRef="#ctx0" brushRef="#br0" timeOffset="36220.18">29544 8383 10127 0,'0'0'448'0,"0"0"96"0,0 0-544 0,0 0 0 0,0 0 0 0,-7 10 0 16,7-10 4800-16,-9 6 832 0,-3 1 192 0,0 0 16 16,1 4-3792-16,-2 1-752 0,-3-5-144 0,-1 3-48 15,0-1-528-15,3 1-96 0,-1 1-32 0,2 2 0 16,3 0-240-16,0 0-48 0,-1 1-16 0,1 2 0 16,-2-1-144-16,3 1 0 0,2 1 144 0,1 1-144 15,-1-4 0-15,2 1 0 0,2-1 0 0,2-1 0 0,0 0 0 0,3-1-160 16,5 0 16-16,1-4 0 0,0-1-96 0,1 1-16 15,1-4 0-15,4 0 0 0,3-1 0 0,0-1-16 16,0-2 0-16,2-4 0 0,1 2 64 0,1-2 16 16,1-1 0-16,1-2 0 0,-2-2 32 0,-1-1 16 15,0-2 0-15,-3 0 0 0,-3 0 144 0,-1-1 0 16,0-1 0-16,-1-3 0 0,-2 0 0 0,1 1 0 16,-3 1 0-16,0-1 0 0,-2-1 176 0,-2 4-48 15,-1 0 0-15,-3 5 0 0,0 8 176 0,0 0 16 16,0 0 16-16,0 0 0 0,0 0 64 0,0 0 16 15,0 0 0-15,0 0 0 0,0 0 96 0,0 0 32 16,-4 11 0-16,0 2 0 0,1 1-32 0,2 2 0 16,2 1 0-16,0-3 0 0,-1 3-224 0,3 1-48 0,1-3-16 15,1 0 0-15,2 0-224 0,-1 0 0 0,-1 0-144 0,2-2 144 16,-1-2-320-16,1 1 48 0,-2-2 0 0,0-2 0 31,-5-8-1632-31,0 0-320 0,0 0-64 0,7 7-8320 0,-7-7-1664 0</inkml:trace>
  <inkml:trace contextRef="#ctx0" brushRef="#br0" timeOffset="36638.75">30000 8331 32255 0,'0'0'1424'0,"0"0"304"0,0 0-1392 0,13-1-336 16,0 0 0-16,1 1 0 0,2-2 2080 0,0 1 352 16,0-1 64-16,1-1 0 0,0 0-1952 0,0 2-400 15,-1-2-144-15,2 2 0 0,0-2 0 0,1 3 0 16,-2 0 0-16,0 0 0 0,-2 0 0 0,0 3-144 16,-1-2-16-16,-2 3 0 15,-12-4-352-15,9 7-64 0,-9-7 0 0,5 9-16 16,-5-9-176-16,0 10-48 0,0-10 0 0,-3 12 0 0,-2 1 368 0,0 0 80 15,0-1 16-15,0 0 0 0,-3-1 352 0,0 1 0 16,1 2 0-16,0 2 0 0,-4-3 0 0,1 4 128 0,-2 3-128 16,0-3 192-16,1 0-192 0,-3-1 128 0,0 3-128 15,0-1 128-15,1 2-128 0,-2-1 0 0,0 1 0 0,0-2 0 16,2 0 0-16,3-2-176 0,1-2 48 0,2-1 0 16,1 0 128-16,2-2 0 0,1-1 0 0,2 1 0 15,1-1 0-15,3-2-160 0,2 0 160 0,1-3-160 16,-6-5 160-16,11 6-192 0,-1-2 192 0,2 0-192 31,0-1-480-31,1-3-96 0,-2 0-32 0,4-3-8816 0,-1-1-1776 0</inkml:trace>
  <inkml:trace contextRef="#ctx0" brushRef="#br0" timeOffset="37131.67">30524 8398 35007 0,'0'0'3120'0,"0"0"-2496"15,0 0-496-15,0 0-128 0,12 0 448 0,2 1 64 16,3 0 0-16,3 1 16 15,0-2-832-15,0-2-160 0,-2 0-48 0,2-2 0 0,-1-1 704 0,2-1 128 16,1 3 16-16,0 3 16 0,1 0-224 0,1 1-128 16,4-2 160-16,-2 1-160 0,-4 0 0 0,1-3 0 15,0 0 0-15,-4 2 0 0,-6 1 0 0,3-1 0 16,2-2 0-16,-2 3 0 0,-3-1 0 0,-3 1 0 0,-10 0 0 0,12-1 0 16,-12 1 0-16,0 0 0 0,0 0-208 0,0 0 64 31,0 0-544-31,-4 9-96 0,-9 1-32 0,-1 3 0 15,-3 1-432-15,-3 2-96 0,-3-3 0 0,-3 4-16 16,-2 1 480-16,1 1 112 0,-2-4 0 0,2 4 16 0,1 3 432 0,2-4 64 0,3-2 32 0,2-1 0 16,-1 0 912-16,3 0 176 0,3-3 32 0,1 1 16 15,-1 1 368-15,2-1 80 0,3-1 16 0,1-1 0 16,1-1-592-16,2-1-112 0,0 0-32 0,2 2 0 16,1-4-288-16,2-7-64 0,0 10-16 0,0-10 0 15,5 9-416-15,-5-9-96 0,8 6-16 0,2 2 0 16,1-3-544-16,-1-1-112 0,2-3-32 0,1-1 0 15,0-1-720-15,3 1-128 0,2 0-48 0,0-1-10560 16</inkml:trace>
  <inkml:trace contextRef="#ctx0" brushRef="#br0" timeOffset="37712.46">31343 8380 25103 0,'0'0'1104'0,"0"0"240"0,0 0-1072 0,0 0-272 0,0 0 0 0,0 0 0 15,-11 2 1280-15,3 2 192 0,8-4 32 0,-10 1 16 16,-2 2-288-16,2 2-48 0,-1-2-16 0,1 2 0 15,-3 4-208-15,0 2-32 0,0 2-16 0,0 1 0 16,1 2-448-16,0-3-80 0,1 4-32 0,0-2 0 16,2 4-128-16,1-1-32 0,0 0 0 0,2-2 0 15,1-2-64-15,1 2-128 0,1-3 176 0,3 0-176 16,1 0-176-16,2-2-144 0,1-1-16 0,1-3-16 16,-5-7-80-16,11 7-16 0,-1-1 0 0,3 0 0 15,-1-4 32-15,0 2 0 0,-1-2 0 0,2-1 0 16,2-1 128-16,-1-3 32 0,2-1 0 0,1-1 0 15,1-1 256-15,-1 0 0 0,-3-1 128 0,3-1-128 0,1-4 208 0,1 0-48 16,-2-1-16-16,0 0 0 0,-1-2-144 0,-1-4 192 16,-3 0-192-16,-3-1 192 0,-4 3-192 0,0 0 160 15,-1 2-160-15,-3-4 160 0,-3 2-160 0,-2 3 0 16,-1 1-160-16,-2 3 160 0,1 3 0 0,6 7 160 16,-11-4 0-16,1 3 0 0,1-2 176 0,9 3 48 15,-10 8 0-15,3 1 0 0,0 3 0 0,2 1 16 16,0 3 0-16,5-2 0 0,4 4 160 0,-1 0 16 15,0 1 16-15,2-1 0 0,6 0 48 0,0 2 0 16,1 1 0-16,3-1 0 0,3 0-368 0,1 0-64 16,1-1-16-16,2 2 0 0,2 1-192 0,0-5 0 15,2-3 128-15,-1 0-128 0,-3 1 0 0,-1-1 0 0,0 1-144 16,-1-2 144 0,-1 1-736-16,-2-5-48 0,-3-1-16 0,1 0 0 15,-2 1-1472-15,-1 0-288 0,-5-2-64 0,-1-1-13280 0</inkml:trace>
  <inkml:trace contextRef="#ctx0" brushRef="#br0" timeOffset="38907.14">22762 9820 7359 0,'0'0'656'0,"0"0"-528"16,0 0-128-16,0 0 0 0,0 0 3584 0,0 0 704 16,0 0 128-16,0 0 16 0,0 0-2560 0,0 0-512 0,11-2-96 0,1-1-32 15,-2 2 192-15,1-1 48 0,-1 1 0 0,3 0 0 16,3-1-368-16,1 0-64 0,0-2-16 0,4 1 0 15,2 2-320-15,2-2-80 0,-3 0-16 0,3-3 0 16,0 5-224-16,-2 0-32 0,-1-2-16 0,-1 0 0 16,0 1-208-16,-1 1-128 0,-1-1 160 0,-1 2-160 15,-1 2 0-15,-2-2 0 0,-2 0 0 0,-1 2 0 16,-2 1 0-16,-10-3 0 16,12 6 0-16,-12-6 0 0,0 0-144 0,4 9 144 15,-4-9-208-15,-4 12 80 0,-3-1 128 0,-2-1 0 0,-4 0 0 0,1 1 128 16,1-1-128-16,-1-1 176 0,-1-2-176 0,-2-1 192 15,2 1-192-15,-1-1 0 0,1 2 144 0,0 1-144 16,1-2 0-16,0-1-160 0,2 0 16 0,1-1 0 16,1-2-304-16,8-3-48 0,-8 6-16 0,3 2 0 15,5-8 64-15,-3 12 0 0,3-12 0 0,0 0 0 0,4 11 128 0,0 1 48 16,4-2 0-16,0 1 0 0,-8-11 48 0,12 12 16 16,-1-2 0-16,2 1 0 0,2-2 208 0,0-2 0 15,2-1 0-15,0-1 0 0,2 1 144 0,-1 1-144 16,0-1 0-16,2 4 144 0,0-1-144 0,3 1 0 15,0-2 0-15,-1 2 0 0,-2 2 0 0,-2-1 0 16,0 0 0-16,-2 4 0 0,-3-2 0 0,-1 1 0 16,-3-1 0-16,-3 3 0 0,-3-3 0 0,-3 1 160 15,0-1-160-15,-3-1 160 0,-1 0 96 0,1-1 0 16,-3 0 16-16,0-1 0 0,-1 3 48 0,-3-5 0 16,-2 0 0-16,-1 1 0 0,0 0-128 0,-1 2-32 15,-1 0 0-15,-2 0 0 0,1-5-160 0,-3 2 0 0,0 1 144 0,-1 0-144 16,1-1 0-16,0 1-160 0,4-2 16 0,-2-1 0 31,-1-1-592-31,-1-1-112 0,2-1-32 0,0-2-9808 0,0-2-1984 0</inkml:trace>
  <inkml:trace contextRef="#ctx0" brushRef="#br0" timeOffset="39461.33">23069 9309 14735 0,'0'0'1312'0,"3"-8"-1056"16,1-2-256-16,2-1 0 0,1 5 1584 0,-1-1 256 16,1 0 48-16,-7 7 16 0,8-8-1264 0,0 4-240 0,-8 4-48 0,10-7-16 15,-10 7 336-15,0 0 64 0,0 0 16 16,10-4 0-16,-10 4 272 0,0 0 48 0,11 6 16 0,-1 0 0 15,-1 2-416-15,0 1-80 0,1 4-16 0,1 1 0 16,1 3-128-16,2 3-48 0,3 0 0 0,4 3 0 16,4 2 80-16,1 1 16 0,4 1 0 0,1 3 0 15,-1 3 0-15,4 2 0 0,1 3 0 0,5 4 0 16,0 4-96-16,-5-6-16 0,-6-7 0 0,2 1 0 16,-1 3-160-16,0 2-32 0,0 3-16 0,3 3 0 15,1 0-176-15,-2-1 128 0,-2-1-128 0,-2 1 128 16,-4 2-128-16,0-3 0 0,-3-1 0 0,-2-3 0 15,1-1 144-15,-5-2-144 0,-3-1 160 0,-3 1-160 16,-4-1 192-16,-1-1-64 0,-4-2-128 0,-2 0 192 16,-5-4 144-16,-1 0 32 0,-2-2 0 0,-2 1 0 15,-2-2-192-15,-2-6-48 0,-1 1 0 0,-2-2 0 0,-3 0-128 16,-3-1 0-16,-3 0-160 0,0-4 160 16,-1-6-688-16,0 1-32 0,-1-3-16 0,2-1 0 15,0-4-1696-15,0-3-352 0,-2 1-64 0</inkml:trace>
  <inkml:trace contextRef="#ctx0" brushRef="#br0" timeOffset="40274.83">24746 9808 10127 0,'0'0'896'0,"0"0"-704"0,0 0-192 0,0 0 0 16,0 0 3824-16,0 0 720 0,0 0 160 0,0 0 32 16,0 0-3488-16,0 0-688 0,0 0-144 0,0 0-32 15,0 0-128-15,0 0-16 0,1 15-16 0,2 0 0 16,2 4-96-16,2 2-128 0,0-2 176 0,2 7-176 0,2 5 256 0,-2 3-64 16,0 2-16-16,2 0 0 0,-1 3-176 0,0-1 192 15,-2-3-192-15,1-1 192 0,0-1-192 0,-2-3 0 16,-2 0 0-16,-2-4 128 0,-1 0-128 0,0 1 0 15,-2-6-192-15,1 1 192 16,-1-5-912-16,-1 0-64 0,-2 0-16 0,2-4 0 16,0-2-336-16,1-11-64 0,0 0-16 0</inkml:trace>
  <inkml:trace contextRef="#ctx0" brushRef="#br0" timeOffset="41407.37">24682 9707 22399 0,'0'0'992'0,"0"0"208"0,0 0-960 0,0 0-240 16,0 0 0-16,0 0 0 0,0 0 368 0,0 0 16 15,0 0 16-15,0 0 0 0,0 0 112 0,0 0 0 16,0 0 16-16,0 0 0 0,0 0 96 0,10 0 16 15,-10 0 0-15,0 0 0 0,11 1-64 0,-11-1-16 16,0 0 0-16,12 0 0 0,-12 0 48 0,13 4 16 0,-2-1 0 0,0 0 0 16,-1-1-368-16,2-1-64 0,0 0 0 0,1 2-16 15,1 1-176-15,2 0 160 0,2 0-160 0,0-2 160 16,2 1-160-16,2 3 0 0,4 1 0 0,1 1 128 16,2 2-128-16,2 2 0 0,1 1 0 0,-2 0 0 15,-4 5 0-15,1 1 0 0,2 1-144 0,-3 1 144 16,-3 0 0-16,2 1 0 0,-4 3 0 0,0 1 0 15,-2 5 0-15,0 1 0 0,-4-4 0 0,0 1 0 16,-2 0-128-16,0-2 128 0,-3-3 0 0,-1-2 0 16,-1 1-208-16,-1-2 64 0,-6-1 16 0,0-2 0 15,-1 0-64-15,-2-3-16 0,-4 0 0 0,1-1 0 16,-3 0 80-16,-2-1 128 0,-2-2-208 0,-1 1 80 16,-1 0 128-16,-2-2 176 0,-1 1-48 0,0-2 0 15,-1 0 128-15,-2 0 0 0,-2 3 16 0,-1-2 0 0,-2-2-32 16,-1 1-16-16,-1 0 0 0,-1-2 0 0,5-2-224 0,1 0 144 15,2-1-144-15,0 0 128 0,1-1-320 0,1 1-64 16,1-4 0-16,4 0-16 16,2-2-608-16,2-2-112 0,0 0-32 0,2 0-12544 15</inkml:trace>
  <inkml:trace contextRef="#ctx0" brushRef="#br0" timeOffset="41890.1">25868 10206 33055 0,'0'0'1472'0,"-9"-1"288"0,0 2-1408 0,9-1-352 0,-12-4 0 0,2 3 0 16,1 1 704-16,0 0 64 0,-2 1 0 0,0 2 16 15,-3-1-208-15,3 2-64 0,-1 0 0 0,0 3 0 16,-1-1-512-16,2 2 0 0,-4 3 0 0,1 0 0 16,-2 4 0-16,1-1-256 0,-1 2 64 0,0 1 0 0,3-2 16 0,0 2 16 15,-1 0 0-15,3 0 0 0,6 1 160 0,0-1-192 16,1-4 192-16,3 0-192 0,3 2 16 0,2-2 0 15,2-2 0-15,1 0 0 0,5-1-112 0,1-3-32 16,3-1 0-16,2-1 0 0,3-2 64 0,1-2 0 16,1-2 0-16,1 0 0 0,-1-2 112 0,0-1 144 15,0-1-208-15,1 0 80 0,-2-3 128 0,-1 0 0 16,2-5 160-16,-2 3-160 0,-2-3 304 0,1-2-48 16,0 1 0-16,-2 1 0 0,-3 1-64 0,-4-3-32 15,-5-2 0-15,0 0 0 0,-1 1-160 0,-3 0 0 16,-4-2 0-16,-3 3 0 0,-3-2-224 0,-3 1-80 15,2 0-16-15,-1 2 0 16,-2 1-576-16,-1 1-112 0,-3 2-16 0,1 1-12864 0</inkml:trace>
  <inkml:trace contextRef="#ctx0" brushRef="#br0" timeOffset="42442.58">26083 10164 2751 0,'7'12'128'0,"-7"-12"16"0,0 0-144 0,3 13 0 0,-2-1 0 0,3 2 0 16,2 3 6272-16,0-1 1216 0,-3 2 240 0,0 2 48 16,0-3-5600-16,-2 0-1136 0,0-2-208 0,3 1-64 15,-1 1-320-15,-1-3-64 0,1-1 0 0,1 0-16 0,1-2-176 0,0-2-48 16,-5-9 0-16,4 9 0 0,-4-9-16 0,7 8 0 15,-7-8 0-15,13 2 0 0,0-2-128 0,-1-1 192 16,-1-2-192-16,1-2 192 0,1-3-192 0,0-1 0 16,0-1 0-16,0-2 128 0,0 0-128 0,0 3 0 15,-2-4 0-15,0 3 0 0,1-2 0 0,-1 4 128 16,-2-1-128-16,0 3 0 0,0 0 0 0,0 4 0 16,-9 2 0-16,0 0 0 0,12 0 0 0,-12 0 0 15,12 2 0-15,-3 4 0 0,-9-6 192 0,10 10-64 16,-1-1 0-16,-1 0 0 0,-1-1-128 0,2 0 0 15,1-2 144-15,-2 2-144 0,-2 0 144 0,-6-8-144 16,11 7 192-16,-1-1-192 0,-1-1 352 0,-9-5-32 16,10 5-16-16,-1 1 0 0,1 0 80 0,-1-3 0 0,-9-3 16 0,9 4 0 15,-9-4-208-15,12 4-64 0,-3 1 0 0,0-3 0 16,1 0-128-16,1-1 0 0,2-1 144 0,-2 1-144 16,-11-1 128-16,10-2-128 0,3-1 128 0,-1-1-128 15,-3 0 256-15,1-1-32 0,0-1 0 0,0 2 0 16,0-4 48-16,0-1 16 0,-3 2 0 0,1-5 0 15,0 2 64-15,0-2 16 0,-3-2 0 0,2 0 0 16,-1-3-368-16,1-3 0 0,-3-1 0 0,1 0 0 16,0 3-208-16,-1-3-112 0,-3 0-32 0,2 3 0 15,-1 1-576-15,1 3-112 16,0 1-32-16,-5 2 0 0,2 1-2400 0,-1 3-496 0,-2-4-80 16,3 11-32-16</inkml:trace>
  <inkml:trace contextRef="#ctx0" brushRef="#br0" timeOffset="42939.54">26987 10202 15663 0,'0'0'1392'0,"0"0"-1120"16,0 0-272-16,-5 9 0 0,5-9 3536 0,-4 12 656 15,1 1 128-15,1-1 32 0,-1-2-3392 0,0 1-656 0,2-1-144 0,-2 1-32 32,1-2 128-32,-1-2 0 0,3-7 16 0,-4 12 0 0,2-1-80 0,-1-1-32 0,3-10 0 0,-2 10 0 15,2-10-160-15,-2 10 192 0,2-10-192 0,0 0 192 16,0 0-16-16,0 0 0 0,0 0 0 0,0 0 0 15,0 0 160-15,0 0 48 0,0 0 0 0,11-7 0 16,-4-2 0-16,3-1 16 0,-1-1 0 0,-1 1 0 16,-1-3-192-16,1-2-32 0,-1 0-16 0,1-1 0 15,-2 2-160-15,1 1 160 0,-1-6-160 0,1 5 160 16,0 1-160-16,1 4 0 0,0 1 0 0,3 4 0 16,-1-2 0-16,-10 6 0 0,10 0 0 0,2 1 0 15,0 4 272-15,0-1-16 0,-2 3-16 0,-1 0 0 16,-1 3 64-16,2-1 16 0,1 0 0 0,1 1 0 15,1 1-32-15,-2-2 0 0,1 1 0 0,0 1 0 0,1 2-160 0,0-3-128 16,-1 1 144-16,-1-1-144 0,1 2 0 0,0-4 0 16,1 1-128-16,-3 0 128 15,1 1-752-15,-2-2-32 0,-1 0-16 0,-2 0 0 16,1-1-1824-16,-7-7-352 0,0 0-80 0,9 6-6416 16,-9-6-1280-16</inkml:trace>
  <inkml:trace contextRef="#ctx0" brushRef="#br0" timeOffset="43242.4">27455 9632 15663 0,'0'0'1392'0,"-3"15"-1120"0,-1-1-272 0,2 3 0 15,-1 1 3136-15,2 2 576 0,0 1 128 0,1 4 0 16,0 1-2288-16,0-2-464 0,0 0-80 0,1 2-32 16,0 3-80-16,2 2-32 0,-1 4 0 0,1 2 0 15,1-1-320-15,0 1-64 0,0-4-16 0,0 3 0 16,1-2-288-16,0-4-176 0,2-3 192 0,-2-1-192 16,0-1 0-16,2-4 0 0,-2-3-192 0,1 0 48 15,1-5-592-15,1 0-112 0,1-1-32 16,3-4 0-16,-2-3-2576 0,0 0-528 0,3-5-112 15,4-2 0-15</inkml:trace>
  <inkml:trace contextRef="#ctx0" brushRef="#br0" timeOffset="43778.82">27992 10184 12895 0,'0'0'576'0,"0"0"112"0,0 0-560 0,0 0-128 0,0 0 0 0,0 0 0 15,0 0 2688-15,4-9 496 0,-1-2 96 0,1 2 32 16,-4 9-2560-16,3-9-512 0,1-3-112 0,0 3 0 15,0 1 112-15,-4 8 16 0,3-7 16 0,-3 7 0 16,0 0 0-16,0 0 0 0,0 0 0 0,0 0 0 16,0 0 528-16,0-11 96 0,-2 2 32 0,2 9 0 15,0 0-96-15,0 0-32 0,0 0 0 0,-9-1 0 16,2-1-416-16,-1 4-64 0,-1 0-32 0,-1 0 0 16,1-4 48-16,0 5 16 0,0 2 0 0,0 3 0 15,0 2-352-15,0 2 128 0,1 1-128 0,1 2 0 16,1-1 0-16,1 0 0 0,-1 2 0 0,3-2 0 15,1 1-128-15,2-2 128 0,2 0-128 0,0 0 128 16,2 0-160-16,0-4 160 0,-4-9-192 0,6 10 192 0,1 1-256 0,2-3 64 16,-9-8 16-16,12 5 0 15,-2-1-208-15,2-3-64 0,0-2 0 0,1-1 0 0,0 1 128 0,1-2 32 16,0-2 0-16,2-1 0 0,1-3 288 0,3-1-128 16,-1 1 128-16,1 0 0 0,-1-3 0 0,1 2 0 15,-2-2 128-15,-1-1-128 0,-4-1 176 0,-2 0-176 16,-2-2 192-16,-3 0-192 0,-1 1 144 0,-2-4-144 15,-2 1 0-15,-3 5 144 0,-5-1-144 0,-1 1-224 16,-2 0 48-16,-1 1 16 16,-2 4-368-16,-1 2-80 0,-3 0-16 0,0 5-8464 15,-1-5-1680-15</inkml:trace>
  <inkml:trace contextRef="#ctx0" brushRef="#br0" timeOffset="44461.51">28602 10125 30815 0,'0'0'1360'0,"0"0"288"16,0 0-1328-16,0 0-320 0,-6-6 0 0,6 6 0 0,0 0 640 0,-5-8 48 15,-1 1 16-15,6 7 0 0,-8-4 96 0,8 4 32 16,0 0 0-16,-9-1 0 0,0 0-336 0,1 2-64 16,8-1-16-16,-10 5 0 0,0 1-48 0,-1 0-16 15,1-5 0-15,-2 5 0 0,-1 1-32 0,0 3-16 16,-3-4 0-16,2 5 0 0,0 0-80 0,-1 1-16 15,-2-2 0-15,4 2 0 0,1 0-208 0,1 2-160 16,0-1 32-16,4-1 0 0,1 0 128 0,2-1 0 16,0 1 0-16,3 0 0 0,2 0 0 0,3-3 0 15,2 1 0-15,0 2 0 0,3-4 0 0,4-2 0 0,-1 0 0 16,1-3-192-16,1 0 0 0,2 0-16 16,0-3 0-16,-1 0 0 15,0-2-176-15,-1 1-16 0,0-2-16 0,1 1 0 0,0-2 208 0,0 0 32 0,-4 0 16 0,1 0 0 16,0-1 160-16,0 0 0 0,-2 0 128 0,-1-2-128 15,-1-3 384-15,0 0 0 0,0 3 0 0,-3-4 0 16,0 3-112-16,0-2-16 0,2-2 0 0,-2 1 0 16,-4-1-256-16,1 0 0 0,-2-1 0 0,0 3 0 15,-2-1-144-15,1 5-96 0,-2-4-16 0,3 10 0 16,-5-5-16-16,5 5-16 0,-9-2 0 0,9 2 0 16,-9 1 32-16,0 2 16 0,0-3 0 0,9 0 0 15,-8 7 240-15,1 0-144 0,1 1 144 0,6-8-128 16,-5 10 128-16,2 1 0 0,3-11 0 0,-1 13 0 15,-1-4 0-15,2 1 128 0,2 2-128 0,0 0 176 16,-2-12-32-16,6 11 0 0,-1 0 0 0,0-1 0 16,0 1-144-16,3-2 192 0,0 1-192 0,0 1 192 0,-1-1-192 0,3 1 0 15,0-2 0-15,0 0 0 0,1 1-192 0,1-3-80 16,1 1-16-16,0-2 0 16,0 1-1328-16,0-2-272 0,-2-1-48 0,0-2-16 15,-2 0-1136-15,-9-2-240 0</inkml:trace>
  <inkml:trace contextRef="#ctx0" brushRef="#br0" timeOffset="45026.3">29289 10266 15663 0,'0'0'688'0,"6"-8"144"0,-6 8-656 0,6-11-176 0,-1-1 0 0,0 0 0 16,-2 2 3968-16,0-2 768 0,-3 0 160 0,0-4 32 16,-2 2-3408-16,1 2-688 0,0 2-128 0,-2 0-16 15,1-1-112-15,-1-1 0 0,0 5-16 0,-1 0 0 16,-2 1-256-16,-1 2-48 0,0-2-16 0,-3 5 0 15,1 1 0-15,-2 1 0 0,-2 2 0 0,-3 1 0 16,0 1-96-16,1 3-16 0,-2 1 0 0,1-1 0 16,2 0-128-16,-1 2 0 0,1 1-160 0,1-1 160 15,1 2 0-15,2 1 128 0,-1 1 16 0,4-1 0 0,0 2 240 0,3 0 64 16,3 1 0-16,-2-1 0 0,2 4-160 0,1-1-32 16,3-1 0-16,-1 1 0 0,1-2-256 0,2-2-256 15,1-1 64-15,1-4 0 0,0 3 0 0,0-4 16 16,2 0 0-16,2-4 0 0,-1 2 176 0,2-2-192 15,0-3 192-15,1-1-192 0,1-1 192 0,2 0 0 16,-1-2 0-16,2-1 0 0,0-2 416 0,2-3 16 16,-1 1 0-16,0-3 0 0,0 0 128 0,5-1 16 15,3-1 16-15,-6-2 0 0,-5 0-16 0,-2-3 0 16,-1-2 0-16,-3-1 0 0,-4-5-256 0,0-1-64 16,-1-2-16-16,-1-5 0 0,-5-5-240 0,0 2 144 15,-2 4-144-15,-1-3 128 0,-1 3-128 0,-1 1-224 16,-3 5 48-16,-3 2 16 15,-5 2-336-15,1 4-64 0,2 5-16 0,0 0 0 16,1-1-608-16,2 5-128 0,0 1-32 0,2 1 0 16,1 1-1760-16,1 0-352 0,2-1-80 0,2 1-16 0</inkml:trace>
  <inkml:trace contextRef="#ctx0" brushRef="#br0" timeOffset="46615.64">30713 9782 17503 0,'0'0'1552'0,"0"0"-1232"16,0 0-320-16,0 0 0 0,1 12 3264 0,-1-1 576 0,0-11 128 15,3 13 32-15,-1-2-2272 0,0 1-464 16,-2 0-96-16,0 1-16 0,1 1-352 0,-1 3-80 0,-1 1-16 0,1 2 0 16,-2 2-352-16,1 5-80 0,0 5-16 0,-2-1 0 15,-1-2-256-15,2 2 0 0,-1 2 128 0,1-3-128 16,-4 0 0-16,2 2 0 0,1-2 0 0,-3 3 0 16,1-2-304-16,0 2 48 0,0-1 0 0,-1 0 0 31,1-1-576-31,-1 0-96 0,-2-2-32 0,1 1 0 15,2-3-576-15,0-1-128 0,-2-4-32 0,3-2-12192 0</inkml:trace>
  <inkml:trace contextRef="#ctx0" brushRef="#br0" timeOffset="47081.09">30954 10372 8287 0,'0'0'736'0,"0"0"-592"16,0 0-144-16,12 2 0 0,-2-2 4416 0,1 0 864 16,-11 0 160-16,13-2 48 0,2-2-3840 0,-2 0-768 15,-2 0-160-15,2-1-16 0,3-1-352 0,-2 0-64 16,0-1-16-16,1 1 0 0,-1-3-272 0,-1 1 0 15,-1 0 128-15,-1 2-128 0,1-5 0 0,-1 2 0 0,-2 1 128 0,0 0-128 16,-3-1 0-16,2 0 0 0,-1-1 0 0,-1 1 0 16,-1-2 0-16,-1 1-144 0,-1-2 144 0,0 2-128 15,-2 2 128-15,0 0 0 0,-1 8 0 0,0-8 0 16,0 8-272-16,-4-6 16 0,-4 0 16 0,2 5 0 16,6 1 240-16,-12 1-192 0,-2 5 192 0,1-5-192 15,0 4 192-15,0 0 0 0,-3 3 192 0,-1 3-192 16,-1-1 240-16,1 2-64 0,1 2-16 0,1 3 0 15,-2 1-160-15,2 3 160 0,5-4-160 0,-2 3 160 16,-1-1 0-16,4 2 0 0,4 1 0 0,1-1 0 16,1 0-32-16,2 1 0 0,-3 0 0 0,7-2 0 15,5-2-128-15,-3 0 0 0,-3-3 0 0,4-1 0 16,1-2-384-16,1 0-96 0,-1-1-32 16,1-3 0-16,2-1-2080 0,0-2-416 0,3 0-96 0,-13-5-16 0</inkml:trace>
  <inkml:trace contextRef="#ctx0" brushRef="#br0" timeOffset="47516.24">31507 10263 6447 0,'0'0'576'0,"0"0"-576"0,0 0 0 0,6-6 0 16,-2-3 5264-16,3 2 944 0,2 1 192 0,-1 1 48 16,-8 5-5248-16,8-7-1056 0,-1-1-144 0,-7 8-144 15,2-8 416-15,-2 8 96 0,-4-9 16 0,4 9 0 16,-4-6 32-16,-1 1 16 0,-4 1 0 0,-2 4 0 15,1 2-96-15,-2 2-16 0,-1-3 0 0,0 5 0 16,-1-2 128-16,1 2 32 0,1-1 0 0,0 6 0 16,0 0-224-16,2 1-32 0,1 0-16 0,0 1 0 15,1 1 48-15,1 3 16 0,1 4 0 0,2 0 0 16,0-1 32-16,3-2 0 0,1 1 0 0,2 0 0 16,1 0 176-16,1 1 32 0,1-2 16 0,0 0 0 15,0 2-528-15,2-3 0 0,1-2 0 0,1 4-144 0,0 3-16 0,-1-7 0 16,0-3 0-16,1-3 0 15,1-2-512-15,2-2-96 0,1-1-32 0,5-1 0 16,7-2-2016-16,-1-1-384 0,-2 0-96 0,-3-3-9424 16</inkml:trace>
  <inkml:trace contextRef="#ctx0" brushRef="#br0" timeOffset="47870.51">31961 9880 22111 0,'0'0'976'0,"0"0"208"0,0 0-944 0,0 0-240 0,0 0 0 0,-4 11 0 15,4-11 2624-15,-2 10 464 0,2-10 112 0,2 13 0 16,-4 0-2112-16,1 1-448 0,0 2-64 0,0 1-32 16,-2 5-144-16,0 3-16 0,-2 0-16 0,0 5 0 15,0 4-128-15,-2 0-32 0,-2-1 0 0,0 0 0 16,1-2-64-16,2-1-16 0,-1-1 0 0,2 0 0 16,0-3-128-16,3-2 0 0,2-1 0 0,0-1 0 15,0 0-160-15,2-4-112 0,-1-2-32 0,0-2 0 16,-1-1-1600-16,3-1-320 0,-1 1-64 0,-2-13-11920 15</inkml:trace>
  <inkml:trace contextRef="#ctx0" brushRef="#br0" timeOffset="48105.74">31813 10175 32415 0,'0'0'1440'0,"0"0"288"0,0 0-1376 0,12-2-352 16,0 2 0-16,1-1 0 0,0-1 128 0,1-1-128 15,-1-1 128-15,2 1-128 0,-1 2 368 0,2-1 0 0,1-1 0 0,-2 2 0 16,-1 1-176-16,7 0-48 0,7 0 0 0,-5 2 0 16,-6 2-320-16,-3-3-64 0,1-1-16 0,-2 2 0 31,-3 2-1856-31,-10-4-384 0,11 6-80 0,-11-6-16 0</inkml:trace>
  <inkml:trace contextRef="#ctx0" brushRef="#br0" timeOffset="48530.65">32253 10232 21183 0,'0'0'944'0,"0"0"192"16,0 0-912-16,0 9-224 0,0-9 0 0,0 12 0 16,-2-2 1936-16,0 0 352 0,2-10 64 0,-5 11 16 15,-1 1-1248-15,0 0-240 0,-2 0-48 0,1-1-16 16,1 0 16-16,-2 2 0 0,-1-2 0 0,4 4 0 0,1-1-480 0,-1 0-96 15,-2 1 0-15,2-1-16 0,2 0 112 0,2 2 32 16,0-2 0-16,1 1 0 0,1-2 0 0,2-1 16 16,1-1 0-16,-1 0 0 0,-3-11-80 0,8 9 0 15,3 0-16-15,-1-2 0 0,1-2-160 0,0-4-16 16,1 0-128-16,0-1 192 0,1 2-192 0,0-2 0 16,0-2 0-16,0 0-160 15,0-5-256-15,0 1-48 0,-1-3-16 0,-1 1 0 0,1 1 320 0,0-2 160 16,0 0-160-16,-2 0 160 0,-1-3-320 0,0 0 16 15,-1-1 16-15,0-1 0 0,0 0 144 0,-2-1 144 16,1 1-208-16,-2 1 80 0,-1 1 128 0,0-1-192 16,-2 3 192-16,1 1-192 0,-3 9 192 0,0 0 144 15,0-10-16-15,0 10-128 0,0 0 304 0,0 0-48 0,0 0-16 0,0 0 0 16,-10 6 128-16,10-6 16 0,-8 6 16 0,3 5 0 16,1-1 48-16,1 1 0 0,0-1 0 0,2 2 0 15,0 1-256-15,1-2-32 0,1 4-16 0,2-2 0 16,-1 0-320-16,4 1-64 0,-1-3-16 0,0 0 0 31,-5-11-640-31,7 13-144 0,0-2-32 0,0-1 0 16,-7-10-2304-16,0 0-464 0</inkml:trace>
  <inkml:trace contextRef="#ctx0" brushRef="#br0" timeOffset="48902.51">32760 10635 27119 0,'0'0'1200'0,"0"0"256"0,0 0-1168 0,0 0-288 15,-3 12 0-15,3-12 0 0,0 0 992 0,0 0 144 16,0 0 16-16,0 0 16 0,0 0-64 0,0 0-16 15,0 0 0-15,0 0 0 0,0 0-912 0,-5-13-176 16,1-4 0-16,3-1 0 0,1 3 320 0,0 1 192 16,0-1 48-16,0 1 0 0,1-3-192 0,2 2-48 15,-2-2 0-15,2 0 0 0,-1 0-128 0,1-3-16 0,-2 1-16 0,2-1 0 16,-1-1 0-16,2 0 0 0,1 0 0 0,1 1 0 16,-1-3-160-16,1 5 160 0,1-3-160 0,-1 6 160 15,1-5 96-15,1 6 0 0,0 1 16 0,-1 4 0 16,0-1-272-16,-1 4 0 0,-6 6 128 0,7-7-128 31,-2 1-352-31,-5 6-128 0,0 0-32 0,0 0 0 16,0 0-1504-16,9-4-304 0,-9 4-64 0</inkml:trace>
  <inkml:trace contextRef="#ctx0" brushRef="#br0" timeOffset="49325.62">33073 10325 15663 0,'0'0'1392'15,"8"2"-1120"-15,-8-2-272 0,7 2 0 0,2-1 2112 0,2 0 384 16,-1-1 64-16,2 2 0 0,0-2-752 0,0 0-144 16,-1-2-48-16,11 1 0 0,-2-2-368 15,-3 2-80-15,-3-2-16 0,1 1 0 0,-4-2-576 0,0 0-128 16,-2 0-32-16,-9 4 0 0,9-8 80 0,-1 3 16 15,0-3 0-15,-2 0 0 0,-2-1-256 0,0 0-32 16,0-5-16-16,0 2 0 0,0 2-208 0,0-3-288 16,-2 1 64-16,1 0 16 0,-1 2-112 0,0-1-32 15,-2 0 0-15,-2 1 0 0,2 10 64 0,0 0 16 16,0 0 0-16,0 0 0 0,-11 2 32 0,-1 2 16 0,0 0 0 0,-3 3 0 16,-2 1 48-16,-3 4 16 15,-1 2 0-15,-1 3 0 0,0 0 160 0,2 1-160 0,2 2 160 0,9-8-160 16,-1 1 592-16,-1 4 112 0,1 0 32 0,1 2 0 15,-1-2 400-15,3 3 96 0,0-1 16 0,-1 18 0 16,6-6-208-16,2-2-48 0,0-5 0 0,5 3 0 16,3-3-384-16,-2-9-96 0,2-4-16 0,3 1 0 15,2 0-336-15,3 0 0 0,3-2 0 0,0-1 128 32,3-4-1376-32,18 5-272 0,-5-4-48 0</inkml:trace>
  <inkml:trace contextRef="#ctx0" brushRef="#br0" timeOffset="52582.86">25321 11604 20607 0,'0'0'912'0,"0"0"192"0,0 0-880 16,0 0-224-16,9-6 0 0,-9 6 0 0,0 0 2048 0,3-10 384 16,-2 1 64-16,-1 9 0 0,0 0-1120 0,4-11-224 15,-2 4-64-15,-2 7 0 0,0 0-272 0,0 0-64 16,0 0-16-16,0 0 0 0,0 0-256 0,0 0-48 15,0 0-16-15,0 0 0 0,0 0-192 0,0 0-32 16,-10-3-16-16,1 0 0 0,0 2-48 0,0 2 0 16,-1 2 0-16,1 1 0 0,0 0-128 0,0 1 160 0,-1 0-160 0,-1-1 160 15,1-1-160-15,-1 2 0 0,0 3 0 0,0-2 0 16,1 0 128-16,1-1-128 0,-1 0 0 0,10-5 128 16,-7 7-128-16,7-7 0 0,-7 6 0 0,7-6 0 15,-4 8 0-15,4-8 0 0,0 0 0 0,-1 12-176 16,1-12-16-16,3 11-16 0,-3-11 0 0,6 12 0 15,2-5-128-15,-8-7-32 0,0 0 0 0,14 7 0 16,1 1 48-16,-2-1 0 0,-2-3 0 0,2 0 0 16,2 2 64-16,-1-2 0 0,0 1 16 0,1 0 0 15,-1 2 240-15,-1-1-176 0,0 0 176 0,-1 0-160 16,0 2 160-16,1 1 0 0,0-1 0 0,-2 2 0 16,0 2 0-16,-1 0 0 0,1 1 0 0,-3 0 0 0,-5 0 0 15,1 3 0-15,0-3 0 0,-1-2 128 0,-1 4-128 16,0-1 0-16,-5-2 128 0,-1 0-128 0,-1-1 272 0,-1 1-16 15,-4 1 0-15,1-1 0 0,1 0 0 0,-1-1-16 16,-1 0 0-16,-1-1 0 0,1 1-112 0,0-1-128 16,-2 2 176-16,0-3-176 0,0 0 0 0,1-1 0 15,-1-3 0-15,2 0 0 0,0-3 0 0,10-2-272 16,-10 2 48-16,1 1 16 16,0-6-1360-16,1 1-272 0,8 2-48 0,-9-4-7760 15,1-3-1552-15</inkml:trace>
  <inkml:trace contextRef="#ctx0" brushRef="#br0" timeOffset="52933.38">25691 11181 22111 0,'0'0'1968'0,"0"0"-1584"0,0 0-384 0,0 0 0 15,-4 9 2752-15,0-1 480 0,0 4 96 0,2-2 0 16,-1 3-2192-16,2 3-448 0,-2 1-96 0,2 3-16 16,1 0-160-16,1 3-32 0,2 1-16 0,-1 2 0 15,1 3-176-15,0 0-48 0,-1-1 0 0,1 2 0 0,2 3 80 0,0-3 16 16,0 3 0-16,1 1 0 0,-2 1-112 0,1-1 0 15,0 0-128-15,0-1 192 0,-1 3-192 0,0-5 144 16,-1-1-144-16,1-1 128 0,-2-1-368 0,0 0-80 16,-1-8 0-16,0 4-16 15,2-4-672-15,-2-2-128 0,0-1-16 0,1-3-16 16,0-2-2208-16,0-4-432 0</inkml:trace>
  <inkml:trace contextRef="#ctx0" brushRef="#br0" timeOffset="53192.66">25954 11685 30927 0,'0'0'1360'0,"-1"9"304"0,-4 0-1344 0,1 1-320 0,1 1 0 0,2 2 0 15,-2 1 432-15,2 2 16 0,0-2 0 0,1 3 0 16,2 1-80-16,0 2-16 0,-2-1 0 0,0 2 0 16,0-4-160-16,0 3-48 0,1-5 0 0,-1 1 0 15,0-2-144-15,-1-1-176 0,-1 2 48 0,2-5 0 16,0-1-928-16,0-9-176 16,-2 8-48-16,2-8-7984 0,0 0-1600 0</inkml:trace>
  <inkml:trace contextRef="#ctx0" brushRef="#br0" timeOffset="53365.38">25931 11498 11967 0,'0'0'1072'0,"0"0"-864"15,0 0-208-15,0 0 0 0,0 0 4608 0,0 0 896 16,0 0 160-16,0 0 32 15,0 0-7120-15,10 4-1440 0,-1 1-272 0</inkml:trace>
  <inkml:trace contextRef="#ctx0" brushRef="#br0" timeOffset="53883.89">26635 11651 9215 0,'0'0'816'0,"-9"1"-656"0,-3-2-160 0,0 1 0 16,1-4 4768-16,-1 1 928 0,-2 3 176 0,-1-4 32 15,1 2-4528-15,0-2-912 0,-1 2-176 0,2 2-32 16,-1 0-32-16,1 2 0 0,-4 2 0 0,0-3 0 0,0 4-80 0,0-1-16 15,0 3 0-15,0 0 0 0,-2 5-128 0,0-1 0 16,1 2 0-16,0 1 0 0,1 2 0 0,0 0 128 16,1 3-128-16,3-1 128 0,1 2 432 0,2-1 80 15,1 1 0-15,4-3 16 0,5 2-208 0,0-1-64 16,1 1 0-16,2-5 0 0,2 2-176 0,3-1-32 16,2 0-16-16,3-2 0 0,0 0-160 0,0-3 0 15,0-2 144-15,2-2-144 0,0 0 0 0,1-4 0 16,-2 2 0-16,2-4 0 0,-1-2 0 0,2 0 0 15,-1 0 0-15,0-5 0 0,-1 1 0 0,5-3 0 16,-1-2 0-16,-2-2 0 0,-2-1 128 0,0-2-128 16,1 0 160-16,-2-1-160 0,-1-1 128 0,-2-1-128 15,-5-3 0-15,1-2 144 0,-1-1-144 0,-3-2 192 0,-6 0-192 16,2-2 192-16,1-1-64 0,-1 0-128 0,-3 1 192 0,-1-1-64 16,-3 0 32-16,1 3 0 0,0 2 0 0,-3-1 0 15,-1 3-16-15,2-1 0 0,-1 4 0 0,1 2 0 16,0 0-144-16,1 4-224 0,2-1 48 0,-2 5 16 31,1 2-784-31,2 2-144 0,1 0-48 0,4 6-9760 0,0 0-1968 0</inkml:trace>
  <inkml:trace contextRef="#ctx0" brushRef="#br0" timeOffset="54333.63">26713 11760 21183 0,'0'0'1888'0,"0"0"-1504"16,0 0-384-16,0 0 0 0,8 11 1600 0,-1-5 256 15,-7-6 64-15,9 5 0 0,-9-5-1344 0,11 3-272 16,0-4-48-16,-11 1-16 0,12-2 112 0,-1 0 32 16,1-4 0-16,0 1 0 0,-1 3 48 0,0-5 16 15,-2-2 0-15,0 0 0 0,2 1 224 0,-1-1 48 16,-1 1 16-16,0-2 0 0,2-3-288 0,-1 0-48 15,-1 0-16-15,-1 0 0 0,0-2-224 0,0 0-160 16,0-1 192-16,1 2-192 0,0-2 128 0,-1 2-128 16,-3 1 0-16,1-3 0 0,1 3 0 0,-2 1 0 15,-1 2 128-15,-1 1-128 0,-1-1 0 0,-2 10 128 0,0 0-128 16,0 0 0-16,0 0 192 0,0 0-192 16,-9 3 192-16,0 4-192 0,-1-2 192 0,-1 4-192 0,1 3 192 0,-2 2-192 15,-1 0 128-15,-1 5-128 0,1-2 0 0,-1 3 0 16,1 6 0-16,0 1 0 0,-1-1 0 0,2-4 0 15,3 0 0-15,1 0 0 0,1 0 0 0,1-1 0 16,4-4 0-16,2-1 0 0,0 1 0 0,4-3 0 16,1 2 128-16,1-2-128 0,1-1 0 0,1 0 0 15,1 0 0-15,1-1 0 0,2-2 128 0,0 1-128 16,1-5-128-16,0 3-96 0,2-2-16 0,1-2 0 16,0 0-1632-16,1 0-336 0,0 1-64 0,1-6-11808 15</inkml:trace>
  <inkml:trace contextRef="#ctx0" brushRef="#br0" timeOffset="54970.63">27494 11482 2751 0,'0'0'128'0,"0"0"16"0,0 0-144 0,0 0 0 0,0 0 0 0,0 0 0 16,0 0 5600-16,0 0 1088 0,0 0 224 0,0 0 32 16,0 0-4480-16,0 0-896 0,0 0-176 0,0 0-48 15,-9 6-640-15,1-2-144 0,0-1-32 0,-1 1 0 16,0 0-528-16,-1 0 0 0,-3 0-160 0,0 0 160 16,-2 3-352-16,0-4 48 0,-2 3 16 0,0 1 0 15,0 3 160-15,0 0 128 0,0-2-192 0,3 0 192 16,-1-2 0-16,2 1 0 0,1 1 0 0,2-2 0 15,3 1 0-15,7-7 0 0,-6 6 0 0,6-6 0 16,-4 8 0-16,4-8-192 0,0 0 192 0,3 10-208 0,-3-10 208 0,7 9-176 16,3-3 176-16,1-1-160 0,1-1 160 0,1-2 0 15,0-2 0-15,3 3 0 0,-1 1 0 0,1 0 0 16,-3-2 0-16,1 1 0 0,1-2 0 0,-1 2 0 16,-1 1 0-16,0 1 0 0,-1-1 0 0,0 3 0 15,-1-2 0-15,0 3 0 0,-3 2 0 0,-3 0 0 16,1 1 0-16,1 1 0 0,-3 1 0 0,0-3 0 15,0 3 0-15,0-2 128 0,-1-1 0 0,0 0 0 16,0 2 0-16,-1 1 0 0,1-4 64 0,-2 2 0 16,-1-11 16-16,0 11 0 0,-1 0 0 0,0-1 0 15,-1 1 0-15,0-1 0 0,-1 1-64 0,-1-2-16 16,-1-1 0-16,0-2 0 0,-3 1-128 0,0-1 128 16,-1-1-128-16,1 1 128 0,-1 3-352 0,0-5-80 0,-2-1-16 0,1 3 0 31,-2-4-832-31,1 1-160 0,-4 1-32 0</inkml:trace>
  <inkml:trace contextRef="#ctx0" brushRef="#br0" timeOffset="55673.05">28984 11330 20271 0,'0'0'896'0,"0"0"192"0,0 0-880 0,0-9-208 0,-1 0 0 0,1 9 0 16,3-12 3280-16,-1 1 624 0,-1 2 112 0,2 0 16 16,0-1-3104-16,-2-1-624 0,-1 1-128 0,0-3-32 15,0 0-16-15,0 2 0 0,-1-2 0 0,-3 3 0 16,-1-2-128-16,-1 2 0 0,1-1 0 0,-4 2 0 15,-3 1-144-15,1 2 144 0,-3 2-192 0,1 4 192 16,-2 4-272-16,-2-3 48 0,-1 2 16 0,-1 2 0 16,1 3 64-16,1 0 16 0,0 3 0 0,2 2 0 0,-1 0 128 15,2 4 224-15,1 0-48 0,0 3-16 0,-1 2 384 0,3 2 80 16,0 2 16-16,2 0 0 0,0 0 112 0,3 2 16 16,0 4 16-16,1 0 0 0,0 4-352 0,2 1-80 15,1 5-16-15,0 0 0 0,0-2-208 0,0 2-128 16,2-2 128-16,0-1-128 0,0-2 0 0,2-2 0 15,-1-2 0-15,2-2 0 0,-1-2-400 0,0-3 0 16,-2-1 0-16,0-3 0 16,1-1-432-16,-1-2-64 0,0-3-32 0,0-3 0 15,0-3-1440-15,0 1-304 0,0-11-48 0</inkml:trace>
  <inkml:trace contextRef="#ctx0" brushRef="#br0" timeOffset="55895.2">28365 11692 39567 0,'0'0'1744'0,"0"0"368"0,0 0-1680 0,0 0-432 0,13 2 0 0,3-1 0 16,2 0 288-16,0 2-32 0,0-2 0 0,2 0 0 15,0-1-256-15,0 0 0 0,0 0 0 0,1-1 0 16,1-1 0-16,3-1 0 0,1-1 0 0,2 0 0 15,1 0-496-15,2 2-144 0,2-1-48 0,1 2 0 16,2-2-1728-16,-2-2-336 0,-1 1-80 0,-2-1-6720 16,1 0-1344-16</inkml:trace>
  <inkml:trace contextRef="#ctx0" brushRef="#br0" timeOffset="56519.49">29328 11892 20271 0,'-5'14'1792'0,"5"-14"-1424"0,-5 13-368 0,0 0 0 0,-2 2 2352 0,3 0 400 16,0-2 64-16,2 0 32 0,-1-1-2208 0,1 0-448 16,-1-1-192-16,2-3 160 0,1-8 160 0,0 0 16 15,0 0 16-15,0 0 0 0,0 0-96 0,0 0 0 16,0 0-16-16,0 0 0 0,0 0 208 0,0 0 32 15,0 0 16-15,0 0 0 0,-3-13-160 0,0 0-16 16,1 0-16-16,-2 1 0 0,0 1 272 0,0-2 64 16,0 0 16-16,0-4 0 0,0 0-16 0,-1-2-16 15,0 0 0-15,1-2 0 0,0-1-368 0,2 0-64 16,0-2 0-16,2 2-16 0,2-1-176 0,-1 3 0 16,1 1 144-16,2 3-144 0,2 2 0 0,0 2 0 15,2 0 0-15,1 2 0 0,0-1 0 0,3 1-160 16,1-1 160-16,0 4 0 0,-1-4-304 0,1 5 48 0,0 0 16 15,4 1 0 1,2 3-480-16,1-2-112 0,-2 2 0 0,0 2-16 16,1 0-2080-16,-4 6-400 0,0-3-96 0</inkml:trace>
  <inkml:trace contextRef="#ctx0" brushRef="#br0" timeOffset="56920.44">29740 11711 7359 0,'0'0'320'0,"13"1"80"0,0 1-400 0,-2 1 0 0,-11-3 0 0,10 0 0 15,-10 0 4416-15,12 3 816 0,-12-3 144 0,0 0 48 16,0 0-2960-16,0 0-592 0,0 0-112 0,0 0-32 16,0 0-640-16,0 0-144 0,-6 11-32 0,-4-1 0 15,0-3-368-15,0 3-80 0,-2 0-16 0,0 0 0 0,-2 2-240 0,2 1-48 16,0-4-16-16,2 3 0 0,-1 0 16 0,2-1 0 16,1 1 0-16,2 0 0 15,1 0-160-15,2-2 0 0,2-1 0 0,1 2 0 0,1-4 0 0,2 3 0 16,-3-10 0-16,5 10 0 0,3-1 0 0,0-2 0 15,-2-1 0-15,5-1 0 0,0-1 0 0,4 0 0 16,-1-1 0-16,3-3 0 0,1 0-352 0,3-1 48 16,2-2 16-16,1-1 0 0,-2-1 160 0,2 0 128 15,0-5-192-15,-1 3 192 0,-4 0 0 0,-1-2-128 16,1-1 128-16,-4-1 0 0,0 1 0 0,-2-2 0 16,0-1 0-16,-2 0 0 0,-3 1 400 0,-3-3-16 15,-1-4 0-15,-1 1 0 0,0 1-80 0,-3 0-32 16,-4-1 0-16,0 1 0 0,-1 3-64 0,-3-2-16 15,-3 3 0-15,0 2 0 0,-3 2-400 0,0 2-96 0,-3-3-16 0,-1 4 0 32,0 2-656-32,3 0-144 0,4 1-32 0,-1 1 0 15,-1-1-1888-15,1 2-384 0,3 0-80 0,9 1-8720 0</inkml:trace>
  <inkml:trace contextRef="#ctx0" brushRef="#br0" timeOffset="57726.55">30374 11741 27519 0,'0'0'1216'0,"0"0"256"0,0 0-1168 0,0 0-304 15,0 0 0-15,0 0 0 0,0 0 1200 0,10 3 176 16,-10-3 32-16,0 0 16 0,8 10-304 0,-1-4-64 16,1 3-16-16,-3 2 0 0,-3 0-384 0,0 1-80 15,-2-1 0-15,-2 2-16 0,0 0-128 0,-1 0-32 16,2-2 0-16,-2 1 0 0,1 1-224 0,-1-2-48 15,2-2-128-15,-1 1 192 0,2-10-64 0,0 8-128 0,0-8 176 0,4 7-176 16,-4-7 320-16,0 0-64 16,0 0 0-16,0 0 0 0,11 3 16 0,-11-3 0 0,10-1 0 0,1-3 0 15,0-1-272-15,-3-2 0 0,-8 7 0 0,8-10 0 16,1 1 0-16,0-3 0 0,-2 0 0 0,-2-1 0 16,-1-1-320-16,1-2 16 0,2-1 16 0,-2 1 0 15,-2-3-48-15,2 4-16 0,1-5 0 0,2 4 0 16,-1 6 32-16,0 2 0 0,0 2 0 0,-7 6 0 15,0 0 192-15,0 0 128 0,10-4-160 0,1 2 160 16,-11 2 0-16,10 3 0 0,-10-3 176 0,0 0-48 16,12 7 224-16,-2-4 48 0,-10-3 16 0,0 0 0 15,9 10-128-15,-9-10-32 0,8 9 0 0,-1-1 0 16,-7-8-96-16,6 10-32 0,-6-10 0 0,6 10 0 0,-6-10-128 16,3 10 0-16,-3-10 0 0,0 0 0 0,4 11 0 0,-4-11 0 15,0 0 0-15,0 0 0 0,4 11 0 0,-4-11 0 16,0 0 0-16,0 0 0 0,0 0 0 0,0 0 0 15,8 6 0-15,-8-6 0 0,0 0 0 0,12 0 0 16,-2-1 0-16,-10 1 0 0,11-8-176 0,-2-1-64 16,1-1-16-16,-1-1 0 0,-1 1-16 0,0-2-16 15,2 0 0-15,0-1 0 0,-3-1 288 0,4-2-160 16,1 1 160-16,-3-1-128 0,-3 2 128 0,1 1 0 16,1 1 0-16,-2 3 0 0,-6 9 0 0,7-7 0 15,-7 7 0-15,7-6 0 0,-7 6 0 0,0 0 0 16,0 0 128-16,13 1-128 0,-1 3 0 0,-1 2 0 15,-4 2-192-15,3 0 64 0,0 0 128 0,0 0 0 0,1-2 0 16,1 2 0-16,-2-1 0 0,2 0 0 0,-2 1 0 0,-1 3 0 16,-2 0 224-16,2 2-32 0,1 2 0 0,0 0 0 15,-3 4 64-15,5-4 16 0,2 0 0 0,1-1 0 16,-4 0-272-16,-1 1 0 0,-3-5 128 0,1 0-128 16,0 0 0-16,0-3-192 0,-8-7 16 0,8 10 16 31,1-4-976-31,-9-6-192 0,0 0-32 0,0 0-9904 0,0 0-1984 0</inkml:trace>
  <inkml:trace contextRef="#ctx0" brushRef="#br0" timeOffset="75079.48">25490 13093 2751 0,'0'0'256'16,"0"0"-256"-16,-10 6 0 0,10-6 0 15,0 0 3504-15,-8 5 656 0,-2-1 128 0,2 0 16 0,8-4-2688 0,0 0-528 16,0 0-128-16,0 0 0 0,0 0 176 0,0 0 32 15,0 0 16-15,0 0 0 16,0 0 128-16,0 0 32 0,0 0 0 0,0 0 0 0,9-9-64 0,-1 2 0 16,-8 7 0-16,10-7 0 0,-1 0-80 0,-9 7-32 15,7-6 0-15,1-1 0 0,-1 1-656 0,-7 6-128 16,7-7-16-16,-2-2-16 0,0 1-224 0,1 0-128 16,-6 8 128-16,7-10-128 0,1-2 0 0,1 0 128 15,2 1-128-15,-1-1 0 0,-1-1 0 0,2 1 0 16,-1-1 0-16,3 4 0 0,0-3 0 0,0 3 0 15,-4 1 0-15,2 2-128 0,-1 1 128 0,-1-1 0 16,-9 6 0-16,11-5 0 0,-11 5 0 0,12-1 0 16,-12 1 0-16,0 0 0 0,13 2 0 0,-13-2 0 0,0 0 0 0,10 8 0 15,-10-8 0-15,8 12 0 0,-2-4-144 0,0 2 144 16,-6-10 0-16,4 15 0 0,2-2 0 0,-1 0 0 16,-1 1 0-16,1-1-176 0,-1 3 48 0,2-2 0 15,-1-2 128-15,0 1 0 0,1 0 0 0,0 1 0 16,-1 0 0-16,0 0 0 0,0-7 0 0,2 4 0 15,-1 1 0-15,2-2 0 0,-1-2 0 0,2-2 0 16,-1-1 0-16,1-2 0 0,1 1 0 0,1-4 0 16,-1 1 0-16,3 1-160 0,-2-5 16 0,-1 0 0 15,2 1-576-15,2-2-112 0,3 0-32 16,-1-1 0-16,-5-6-1552 0,2 4-304 0,2-4-64 0,0 2-6496 16,4-1-1280-16</inkml:trace>
  <inkml:trace contextRef="#ctx0" brushRef="#br0" timeOffset="76150.6">26480 12825 12895 0,'0'0'1152'0,"0"0"-928"16,0 0-224-16,0 0 0 0,0 0 3152 0,0 0 592 15,-11 4 112-15,11-4 32 0,-7 7-1968 0,0-1-384 0,7-6-64 0,-6 12-32 16,-2-3-416-16,2 4-96 0,1 1-16 0,0 2 0 16,-1 1-656-16,-1 1-256 0,2 2 176 0,1 2-176 15,-1-2 0-15,1 0 0 0,0 3 0 0,0-1 0 16,0 0 0-16,1 0 0 0,1 2 0 0,-1 0 0 15,1 4 0-15,0-1 0 0,-2-1 0 0,0 0 0 32,-1 2-560-32,1-5-96 0,0-3-32 0,1 0-9424 0,0 0-1904 0</inkml:trace>
  <inkml:trace contextRef="#ctx0" brushRef="#br0" timeOffset="76648.31">26817 12949 6447 0,'0'0'272'0,"0"0"80"0,0 0-352 0,0 0 0 16,0 0 0-16,-9 4 0 0,-1-3 5440 0,10-1 1008 15,-8 4 208-15,-1 1 32 0,0-2-5024 0,9-3-1024 16,-11 4-192-16,1 2-32 0,0-2-240 0,0 3-48 16,1-1-128-16,-1 2 192 0,1 4-192 0,-2-3 0 15,0 3 0-15,0 1 0 0,3 1 128 0,3 2-128 0,0 0 176 0,1 4-176 16,-1 3 448-16,0-4 0 0,-2 1-16 0,1 1 0 16,-1 2-304-16,6 0-128 0,5-2 128 0,-2 4-128 15,-2-5 0-15,5 0 0 0,5 0 0 0,0-4 0 16,2-2 0-16,1-1 0 0,0 0-128 0,2-5 128 15,1-2 0-15,2 0 0 0,1-1-144 0,-1-4 144 16,0-3-192-16,0-2 32 0,-1-2 0 0,2-1 0 16,-1-4-16-16,0 1 0 0,-1-2 0 0,0-1 0 15,0-4 176-15,0 0 0 0,-2 1 0 0,0-2 128 16,-1-4 16-16,1-1 16 0,-2-2 0 0,-2 0 0 16,0-2 16-16,-2 1 0 0,-3 0 0 0,0-1 0 15,-5 1-48-15,-1 2 0 0,0-1 0 0,-1 3 0 16,-3 1-128-16,0 1 0 0,-3 2 0 0,-1 5 0 0,2 0-192 15,-2 2 0-15,-1 1-16 0,-1 4 0 16,-1 3-736-16,1 3-144 0,-1 0-16 0,2 0-8304 16,0 0-1648-16</inkml:trace>
  <inkml:trace contextRef="#ctx0" brushRef="#br0" timeOffset="77229.67">27481 12828 13823 0,'0'0'608'0,"0"0"128"0,0 0-592 0,0 0-144 0,0 0 0 0,0 0 0 15,0 0 3232-15,0 0 608 0,0 0 128 0,0 0 32 16,-9 5-2336-16,1 2-480 0,0-2-96 0,-1 1 0 16,1 3-384-16,-1 1-64 0,0 0 0 0,0 0-16 15,1 3-272-15,0-1-48 0,0 3-16 0,2-1 0 16,-2 0-64-16,0 4-16 0,-1-1 0 0,4 3 0 16,0 0-80-16,1 0-128 0,0 3 176 0,1 1-176 15,1 5 160-15,0-2-160 0,4 2 128 0,0 1-128 16,2-4 0-16,1 2 128 0,2-2-128 0,1-2 0 15,1-1 0-15,1-1-192 0,1-1 0 0,1-5 16 16,-1-2 48-16,1-3 0 0,1-3 0 0,-1 0 0 0,0-2 128 0,-1 0 0 16,1-5 0-16,0-1 128 0,-2-1 0 0,2-5 0 15,1 3 0-15,0-4 0 0,-1-3-128 0,-1-1 176 16,0-1-176-16,1-1 192 0,-2-1-64 0,-1-2 0 16,-1 1 0-16,-2-4 0 0,1-1 32 0,-2 0 0 15,-1-1 0-15,-1 0 0 0,-1-2-160 0,-2 3 192 16,0 3-192-16,-1 3 192 0,-4-3-192 0,0 4 0 15,1 4 0-15,4 9-176 0,-11-9 32 0,1 4 0 16,-2 1 0-16,0 2 0 0,-2 4-144 0,0 0-32 16,-2 4 0-16,0-3 0 0,-1 4 144 0,2 2 32 15,-1 3 0-15,-1 1 0 0,0 1 144 0,0 2 0 16,0-1 0-16,0 0 0 0,2-2 0 0,0 0 0 16,1 1 0-16,2 1 0 0,3-6 0 0,0 2-160 0,1 1 160 0,3-1-160 31,5-11-480-31,-3 9-80 0,3-9-32 0,0 0-9280 0,0 0-1856 0</inkml:trace>
  <inkml:trace contextRef="#ctx0" brushRef="#br0" timeOffset="77727.7">28049 12928 6447 0,'0'0'272'0,"0"0"80"0,0 0-352 0,0 0 0 15,0 0 0-15,-7 5 0 0,-2-3 5120 0,1 3 944 16,8-5 192-16,-11 4 32 0,1 1-4048 0,1 3-800 16,0 1-160-16,-1 1-48 0,1-3-336 0,0 2-64 15,0 2 0-15,0 2-16 0,1 1-320 0,2 0-64 16,0-1-16-16,0 4 0 0,-1-1-112 0,1 1-32 15,1-1 0-15,-1 2 0 0,3 3-272 0,0 1 0 16,0 3 0-16,2 1 0 0,1-4 0 0,1 3 0 16,2-1 0-16,0-2-144 0,0-2-96 0,1 0-16 15,2-3 0-15,0-3 0 16,1-2-192-16,0-5-32 0,4 0-16 0,-1-2 0 0,2-1 224 0,1-4 32 16,1-4 16-16,2-1 0 0,-2-2 224 0,2 0-144 0,2-3 144 15,1-3-128-15,0-3 128 0,1-1 0 0,0 0 128 16,4-3-128-16,-1-2 128 0,1-2-128 0,-2 0 160 0,-2 0-160 15,-3 2 160-15,0 0-160 0,-3-3 160 0,-1 2-160 16,0 2 128-16,-4 3-128 0,-4-5 0 0,-1 5 144 16,-1 1-304-16,-3 3-64 0,-2-1-16 0,-1 2 0 15,-4 3 544-15,1-2 96 16,-2 2 32-16,-1 2 0 0,-2 1-688 16,-1 2-128-16,-1 0-16 0,0 2-16 0,0-2-416 0,2 4-96 15,-1 1-16-15,1 0 0 0,2 0-528 0,-1 0-96 0,-2 0-32 16,2 0-6848-16,-1-3-1392 0</inkml:trace>
  <inkml:trace contextRef="#ctx0" brushRef="#br0" timeOffset="78098.95">28748 12815 7359 0,'0'0'320'0,"0"0"80"0,0 0-400 0,-8 4 0 15,1 1 0-15,-2 0 0 0,-2 0 4864 0,2 1 880 0,1 1 176 0,-1 1 32 16,0 0-4480-16,1 0-912 0,2 1-176 0,-1 1-48 15,-1 3 464-15,3-2 96 0,1 2 0 0,0 0 16 16,2 0-208-16,-1 1-64 0,0 3 0 0,1 0 0 16,0 2-256-16,1 1-48 0,0 3-16 0,1 0 0 15,1-3-320-15,-1 6 0 0,0 1 0 0,1 0 128 16,1-2-128-16,-2 3 0 0,0-5 0 0,0-1 0 31,0-2-576-31,2-2-96 0,1 0-16 0,0-3 0 16,-2-2-1472-16,1-4-288 0,1 1-64 0,-3-10-16 0</inkml:trace>
  <inkml:trace contextRef="#ctx0" brushRef="#br0" timeOffset="78880.58">29654 13253 13823 0,'-5'-26'608'0,"4"11"128"0,-2 2-592 0,2 6-144 0,0 3 0 0,-1-2 0 16,0 0 1344-16,2 6 224 0,-3-4 48 0,3 4 16 15,0 0 32-15,0 0 16 0,0 0 0 0,0 0 0 16,0 0 256-16,0 0 48 0,0 0 16 0,0 0 0 15,0 0-416-15,0 0-96 0,0 0-16 0,0 0 0 16,9 9-368-16,-1 4-80 0,-1 2 0 0,-2 0-16 16,-3 0-432-16,2 0-64 0,0-2-32 0,0 2 0 15,-1-1-160-15,-1-1-16 0,1 0-16 0,0-1 0 0,-3-12-32 0,1 14 0 16,-2-1 0-16,1-13 0 0,3 13-256 0,-3-13 0 16,0 0 0-16,0 0-144 0,10 9 144 0,-10-9 0 15,10 5 0-15,0-3 0 0,1-6 0 0,1-1 0 16,1-2 0-16,-2 1 0 0,1-6 0 0,0 1 0 15,-2 1 0-15,1 1-192 0,-2 2 192 0,0 2-160 16,0 1 160-16,-9 4-160 0,0 0 16 0,0 0 0 16,9 2 0-16,-9-2 0 0,5 10-96 0,-2 2-16 15,-2-1 0-15,2 1 0 0,1-1 112 0,1 0 16 16,-1 0 0-16,3-1 0 0,-1 1 128 0,-6-11 0 16,4 7 0-16,1 1 0 0,-5-8 0 0,11 8 0 15,-11-8 128-15,7 3-128 0,-7-3 144 0,11 1-144 16,-2-1 192-16,-9 0-192 0,10-4 208 0,0 0-64 0,0 0-16 0,-10 4 0 15,10-5-128-15,1 1 0 0,1 2 144 0,-2 0-144 16,-10 2 0-16,10-1 0 0,-10 1 0 0,12-1 0 16,0-3 0-16,-2 1 0 0,-10 3 0 0,11-5-128 15,-1 0 128-15,-1-1 192 0,-2 1-32 0,1-1-16 16,1-2-16-16,-1 1 0 0,-2 0 0 0,2-3 0 16,0-1-128-16,0 2 0 0,-2-4 144 0,1 0-144 15,-2-3 0-15,-1 0 0 0,0 1-160 0,0-4 160 31,-2 1-1392-31,1-1-160 0,1 2-48 0,0 1 0 0,-3 0-1920 0,1 5-384 0</inkml:trace>
  <inkml:trace contextRef="#ctx0" brushRef="#br0" timeOffset="79284.72">30467 13184 9215 0,'0'0'816'0,"0"0"-656"16,0 0-160-16,0 0 0 0,11-2 5136 0,-11 2 1008 16,8-3 192-16,-8 3 32 0,13-4-4496 0,-1 1-896 15,0-1-176-15,-1-1-32 0,0-3 32 0,-1 0 16 16,1 2 0-16,-1-2 0 0,1-1-464 0,-1 1-96 16,0 0 0-16,-2 2-16 0,-3-2-240 0,-1 0 0 15,-4 8 0-15,0 0 0 0,7-9 0 0,-7 9 0 16,0 0 128-16,5-7-128 0,-5 7 144 0,0 0-16 15,-1-7 0-15,1 7 0 0,-3-7 48 0,3 7 0 0,-6-5 0 0,-1 1 0 16,7 4-176-16,-9-1 0 0,0 2 0 0,-2 3 128 16,-2 1-128-16,2 0-144 0,0 3 144 0,-1 2-208 15,-1 4 208-15,0-1-192 0,2 4 192 0,-2 2-192 16,0 2 192-16,3-3-176 0,5-5 176 0,-1 3-160 16,-2 1 160-16,3 1 0 0,2-4 0 0,3 3 0 15,3 2 0-15,1-5 0 0,1-1 0 0,3-1 0 16,-1-1 0-16,1 0 0 0,-8-11 0 0,12 8 0 15,1-2 0-15,0-2 0 0,-1-1 0 0,1-2 0 16,3-1-320-16,-1-1-16 0,-2-2-16 0,0-3 0 16,0-1-1536-16,2 1-304 0,0-4-64 0,1 0-12240 15</inkml:trace>
  <inkml:trace contextRef="#ctx0" brushRef="#br0" timeOffset="79887.07">30914 12572 26607 0,'0'0'1168'0,"0"0"256"0,-4 11-1136 0,0-1-288 16,0 1 0-16,0 2 0 0,1 1 1440 0,1 2 224 15,-2-1 64-15,0 4 0 0,-1 1-720 0,2 1-144 16,2 3-32-16,1 0 0 0,0 3-320 0,3 0-64 0,-1 0 0 0,1 1-16 15,-3-1-192-15,1 2-48 0,2 1 0 0,-1 2 0 16,0 1-64-16,-2 0-128 0,1 0 176 0,-1 0-176 16,0-3 448-16,1-4-32 0,2 0 0 0,1-2 0 15,0-4 64-15,0-3 16 0,-2-1 0 0,3-5 0 16,1-2-96-16,0-2-16 0,-6-7 0 0,0 0 0 16,0 0-48-16,11 0-16 0,-11 0 0 0,10-5 0 15,2 0-128-15,-2-4-16 0,-5-3-16 0,1-2 0 16,-4-4-16-16,3-2 0 0,3 0 0 0,-1-3 0 15,-3-3-16-15,1 1-128 0,1-2 192 0,2 2-64 16,1-1-128-16,0 4 0 0,-1 4 144 0,1-2-144 16,0 7 0-16,1 2 0 0,-3 5 0 0,1-1-128 15,1 4 128-15,-9 3 0 0,0 0 0 0,13-2-128 16,0 4 0-16,-2 1 0 0,-11-3 0 0,12 3 0 16,-3 1 128-16,1 2 0 0,-10-6 0 0,9 7 0 0,-9-7 0 15,11 10 0-15,-3-2 0 0,-2 4-128 0,-2-3 0 0,-1 3 0 16,-2-2 0-16,0 2 0 0,1 1 128 0,-1 0 0 15,-1 0 0-15,2 1 0 0,1 2 0 0,-3-2 0 16,-3-2 0-16,3 3 0 0,3-2 0 0,-3-2 0 16,-1 2 0-16,-1 0 0 0,2 2 0 0,-1-5 0 15,1-10 128-15,-4 11-128 0,2-2 144 0,-4-1-144 16,-1-2 192-16,-3 1-192 0,0-4 128 0,-2 1-128 16,-1 2 0-16,-2-2 0 0,-4 2 0 0,1-1-320 15,1-3 32-15,-1 0 16 0,-3 2-112 0,3-3 0 16,2-1-16-16,2 0 0 15,-1-1-432-15,2-2-64 0,0-2-32 0,3 1 0 16,2 2-1312-16,8 2-256 0,0 0-48 0,-5-9-7600 0,5 9-1520 0</inkml:trace>
  <inkml:trace contextRef="#ctx0" brushRef="#br0" timeOffset="80404.57">31701 12855 6447 0,'0'0'576'0,"-6"7"-576"0,-5-2 0 0,2-1 0 0,9-4 4944 0,-10 4 880 15,-2 0 192-15,0 1 16 0,2-2-3120 0,-1 2-624 16,0 0-128-16,-1 1-32 0,-1-3-736 0,2 2-160 16,2 2-16-16,-2-2-16 0,-6-1-816 0,2 0-176 15,5 1-16-15,-1 0-16 0,0-1-176 0,0 1 0 16,1 1 0-16,1-1 0 0,1 0-160 0,0-1 160 16,-1 0 0-16,9-4-144 0,0 0 144 0,0 0 0 15,0 0-144-15,0 0 144 0,0 0 0 0,0 0 0 16,1 10 0-16,-1-10 0 0,0 0 0 0,12 9 0 15,1-2 0-15,-1-1 0 0,-2 1 0 0,3 0 0 16,4-1 0-16,-3 1 0 0,-3-2-160 0,2 1 160 0,3 1-208 0,-3-1 80 16,-3 0-32-16,1 1 0 0,-1 4 0 0,0-2 0 15,2 0 160-15,-5-1 0 0,-3 2 0 0,-1 2 0 16,3-3 0-16,-2 2 144 0,-4-11-16 0,0 11-128 16,0 1 480-16,0-2-16 0,-3 0 0 0,3-10 0 15,-3 11-256-15,1 1-48 0,-3-4-16 0,-1 1 0 16,1 0-144-16,0 2 0 0,-4-4 0 0,-2 5 0 15,0-1-400-15,-1-1 32 0,0-1 16 0,-2 0 0 16,-6 2-736 0,3-1-160-16,4-5-32 0,0 2 0 0,0-3-2176 0,3-2-432 15</inkml:trace>
  <inkml:trace contextRef="#ctx0" brushRef="#br0" timeOffset="80652.72">31901 13043 3679 0,'-6'9'320'0,"0"3"-320"16,-2 1 0-16,0 3 0 0,-1-1 6784 0,1 6 1280 15,3 0 256-15,-1 1 48 0,-2-5-5520 0,1 3-1104 16,2-2-208-16,1 0-64 0,0-2-464 0,0-1-112 15,0-2 0-15,3 0-16 0,2-2-880 0,-1-11 0 16,0 0-208-16,0 0 32 16,0 0-1264-16,7 9-256 0,-7-9-48 0,0 0-9584 0,12 3-1904 0</inkml:trace>
  <inkml:trace contextRef="#ctx0" brushRef="#br0" timeOffset="80836.34">31898 12876 44991 0,'0'0'0'0,"21"-5"0"0,-2-3-18000 0</inkml:trace>
  <inkml:trace contextRef="#ctx0" brushRef="#br0" timeOffset="81087.06">32302 12631 23951 0,'0'0'2128'0,"-4"10"-1696"16,-1 5-432-16,1 2 0 0,2 5 2944 0,-2-1 496 15,0 1 96-15,0 0 32 0,0 3-2144 0,1 1-416 16,1-3-96-16,-1 3-16 0,-1 1-304 0,2-1-64 16,0 1-16-16,1-2 0 0,-2 1-336 0,1 3-176 0,0-2 160 0,2-1-160 15,-1 0 0-15,1-1 0 0,0 0 0 0,0-2 0 32,0 1-560-32,0-2 0 0,-1-4 0 0,2-2 0 15,2-2-1648-15,-1-1-336 0,-2-13-64 0,0 0-12496 0</inkml:trace>
  <inkml:trace contextRef="#ctx0" brushRef="#br0" timeOffset="81312.34">32078 13035 29487 0,'0'0'2624'0,"0"0"-2112"0,0 0-512 0,9 9 0 0,-9-9 4048 0,14 7 704 16,5-2 144-16,0-5 32 0,-1 0-3808 0,1-5-752 15,0 0-160-15,1-2-16 0,-2 1-64 0,-1-1-128 16,-1 1 192-16,-1-1-64 0,1-2-304 0,0 2-64 16,-1 0-16-16,1 1 0 15,1 2-1856-15,-1 2-384 0,-1-2-80 0,1 3-16 16,-1-1-1184-16,1 1-224 0,4-4-48 0,-5 0-16 0</inkml:trace>
  <inkml:trace contextRef="#ctx0" brushRef="#br0" timeOffset="81752.48">32584 13020 14735 0,'0'0'1312'0,"-7"9"-1056"0,7-9-256 16,0 0 0-16,-9 7 3232 0,9-7 592 0,0 0 112 0,0 0 32 16,0 10-2176-16,0-10-416 0,7 7-96 0,-7-7 0 15,9 6-128-15,-9-6 0 0,10 1-16 0,2-1 0 16,2-3-288-16,1-1-48 0,-1 0-16 0,0-1 0 15,2 1-32-15,-2-2-16 0,-2-1 0 0,1 0 0 16,1-3-256-16,-1 3-48 0,-1-3-16 0,0 1 0 16,-2-1-240-16,1-1-48 0,-3 0-128 0,-2-1 192 15,-1 2-192-15,-1-1-128 0,-1 2 128 0,-3 2-208 32,-1-2-240-32,-1 3-64 0,2 6 0 0,-5-7 0 0,-3 5-192 0,-1 2-64 0,-3 1 0 0,-1 3 0 15,-2 2 416-15,-4 4 80 0,-1 0 16 0,0 2 0 16,0 1 256-16,0 2-192 0,-5 1 192 0,4 1-160 0,3 1 160 0,-2 2 192 15,-1 2-32-15,3-1-16 0,1 1 272 0,1-1 48 16,2 1 16-16,2-1 0 0,2 1 160 0,2 0 16 16,4 0 16-16,3 1 0 0,0-5-256 0,3 0-48 15,5-1-16-15,1-3 0 0,1-2-48 0,6 1-16 16,6-4 0-16,0-1 0 0,-1-1-96 0,3-4-32 16,6 1 0-16,2-1 0 0,2-4-304 0,-2-1-64 15,-1 1-16-15,-1-3 0 16,-1-4-672-16,0 1-128 0,-4-3-16 0,1-1-16 15,0-1-2000-15,0-2-400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22:05.1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3972 5311 9215 0,'0'0'400'0,"0"0"96"0,0 0-496 0,0 0 0 16,0 0 0-16,0 0 0 0,-1-6 1728 0,1 6 256 16,-4-5 64-16,0-5 0 0,4 10-832 0,0 0-144 15,2-9-48-15,-4-4 0 0,-3 0 0 0,4 2 0 16,5-1 0-16,-6 3 0 0,-3 0 832 0,1 0 144 15,3-1 48-15,1 10 0 0,-7-11-1648 0,7 11-400 16,0 0 0-16,0 0 0 0,0 0 896 0,-14-13 112 16,-2 4 16-16,1 0 0 0,2 2-832 0,-3 2-192 15,-2-1 0-15,2 2 0 0,-1 2 0 0,0 2 0 16,2 0 0-16,-1 6 0 0,-1-5 0 0,0 5 0 16,3 4 0-16,-3 3 0 0,-3 0 0 0,1 5 0 15,-1 4 0-15,6-1 0 0,-3 5 0 0,3 0 0 16,-2 0 0-16,0-1 0 0,2 0 0 0,2-1 0 15,3 3 0-15,0-4 0 0,1-1 864 0,3 0 128 0,1-2 32 0,1 1 0 16,3-6-832-16,3 2-192 0,2-1 0 0,0 0 0 16,3-1 0-16,3-3 0 0,0 1 0 0,-1-4 0 15,-10-9 0-15,10 4 0 0,4 1 0 16,3-5 0-16,2 3 864 0,1-3 128 0,1-1 32 0,1-3 0 16,-1-3-832-16,1-1-192 0,1 1 0 0,-1-3 0 15,-1 1 0-15,-1-4 0 0,1-4 0 0,0 0 0 16,3-1 0-16,-3-1 0 0,-3-4 0 0,-1-1 0 15,-2-4 0-15,-2 2 0 0,0-1 0 0,4-14 0 16,-4 4 0-16,-6 0 0 0,-4 3 0 0,-2-5 0 16,0 0 0-16,2 1 0 0,-1 3 0 0,-2 0 0 15,-5-2 0-15,1 1 0 0,-1-1 0 0,1 2 0 0,0 2 0 0,0 3 0 16,0 0 0-16,0 0 0 0,3 3 0 0,-1 1 0 16,-2 0 0-16,2 2 0 0,2 4 0 0,-1 3 0 15,1 4 0-15,3 1 0 16,2 1-768-16,-5 11-208 0,-7-9-48 0,7 9 0 15,0 0-2448-15,0 0-496 0,0 0-112 0,-10 4-16 0</inkml:trace>
  <inkml:trace contextRef="#ctx0" brushRef="#br0" timeOffset="603.79">4305 5376 23951 0,'0'0'512'0,"0"0"128"0,0 0 0 0,0 0 64 0,0 0-576 0,0 0-128 0,0 0 0 0,10 2 0 0,-4-9 1664 0,3-4 320 16,-2-2 48-16,4 3 16 0,1-1-1648 0,-3 6-400 16,1 0 0-16,6-6 0 0,-2 0 896 0,4-2 112 15,3 2 16-15,-1-1 0 0,-5-2-832 0,1 2-192 16,0 3 0-16,-2 0 0 0,-2-4 0 0,-2 1 0 15,-1 3 0-15,1 1 0 0,-1 1 864 0,-3-1 128 16,-6 8 32-16,7-9 0 0,-1-2-832 0,-2 2-192 16,-4-1 0-16,-1-1 0 0,-3 2 0 0,-1-1 0 15,-2 1 0-15,1-1 0 0,-1 3 0 0,-2 0 0 16,-3 2 0-16,1 4 0 0,-1-3 0 0,0 4 0 16,-1 4 0-16,-1-2 0 0,-5 3 0 0,4 5 0 15,2 0 0-15,-3 2 0 0,-2-1 0 0,1 2 0 16,1 3 0-16,1 1 0 0,-1 4 0 0,3 0 0 15,0 0 0-15,5-6 0 0,0 4 0 0,0 0 0 0,1 2 0 0,0 0 0 16,1 0 0-16,2 1 0 0,0-1 0 0,2 0 0 16,2-2 0-16,2-1 0 0,-1-1 0 0,2 0 0 15,2 2 0-15,0-4 0 0,2-2 0 0,0 0 0 16,0-4 0-16,5 4 0 0,1-2 0 0,1-3 0 16,2-4 0-16,-5-3 0 0,4-1 0 0,6 0 0 15,-3-1 0-15,-5-1 0 0,3-3 0 0,2 4-11424 16,1-4-2336-16</inkml:trace>
  <inkml:trace contextRef="#ctx0" brushRef="#br0" timeOffset="1151.43">5357 4511 27647 0,'0'0'608'0,"-1"-10"128"0,-1 0 32 0,2-1 0 0,0 1-624 0,0-1-144 0,-1 1 0 0,0-1 0 15,-2 1 0-15,-1 1 0 0,-2-4 0 0,-1 2 0 16,1 1 848-16,-2 0 144 0,-3-1 32 0,1 2 0 16,0 0-832-16,-3 4-192 0,-4 1 0 0,2 4 0 15,0 2 0-15,-2 5 0 0,-2 1 0 0,1 2 0 16,-1 2 0-16,0 1 0 0,2 3 0 0,2 4 0 15,-1 0 864-15,4 3 128 0,2 2 32 0,-3 1 0 16,-3 3 0-16,6 2 0 0,5 7 0 0,-3 4 0 16,0 2-832-16,0 3-192 0,2 1 0 0,2 2 0 15,-1-2 864-15,-1-2 128 0,0-5 32 0,1-1 0 16,1-1-832-16,1-3-192 0,0-2 0 0,2-1 0 16,1-2 0-16,0-10 0 0,1 1 0 0,2 0 0 0,0-1 0 15,1 8 0-15,-1-3 0 0,0-3 0 0,-3-3 0 16,3-3 0-16,2-2 0 0,-1-2 0 0,-4-2 0 0,4-5 0 15,1 0 0-15,-5-6 0 16,0 0-768-16,0 0-208 0,0 0-48 0,0 0 0 16,0 0-2448-16,0 0-496 0,3-17-112 0,-13-2-16 0</inkml:trace>
  <inkml:trace contextRef="#ctx0" brushRef="#br0" timeOffset="1384.18">4721 5071 35007 0,'0'0'768'0,"0"0"176"0,0 0 16 0,0 0 16 0,0 0-784 0,0 0-192 16,0 0 0-16,0 0 0 0,0 0 864 0,0 0 128 0,0 0 32 0,0 0 0 15,13 2 0-15,1 0 0 0,2-2 0 0,3-2 0 16,4 1 0-16,1-2 0 0,5 0 0 0,4-1 0 16,3 0-832-16,3 1-192 0,0-1 0 0,2 2 0 15,-1-4 0-15,-1 2 0 0,-1 2 0 0,-3-1 0 31,-1 2-768-31,-5 0-208 0,-4-1-48 0,-3 1 0 0,-1-2-1632 16,-2 2-336-16,2 1-64 0,-3 0-16 0</inkml:trace>
  <inkml:trace contextRef="#ctx0" brushRef="#br0" timeOffset="1993.16">6794 4740 27647 0,'0'0'608'0,"0"0"128"0,0-12 32 0,0 12 0 0,0 0-624 0,0 0-144 16,0 0 0-16,0 0 0 0,0 0 848 0,0 0 144 15,0 0 32-15,-9 6 0 0,-1 6 0 0,1 4 0 16,1 3 0-16,2 3 0 0,3 5-832 0,1 4-192 16,0 4 0-16,1 4 0 0,0 2 864 0,0-4 128 15,-2 2 32-15,2 2 0 0,-2 2-832 0,2-1-192 16,-2-3 0-16,0-1 0 0,0-5 0 0,-1-1 0 16,0-4 0-16,2 1 0 0,2-3 0 0,0-1 0 15,0-3 0-15,-2-4 0 0,-1-2 0 0,2 0 0 16,-2-5 0-16,2 0 0 15,-2-3-2416-15,3-8-528 0,0 0-96 0,0 0-11088 0</inkml:trace>
  <inkml:trace contextRef="#ctx0" brushRef="#br0" timeOffset="2220.94">6528 4972 23951 0,'0'0'512'0,"0"0"128"0,0 0 0 0,0 0 64 0,0 0-576 0,10 4-128 0,1-4 0 0,-1 0 0 16,2 0 848-16,-1-3 144 0,1 2 32 0,3-1 0 15,-1 1-832-15,3 1-192 0,1 0 0 0,2 0 0 16,0-3 0-16,3 3 0 0,-1 3 0 0,1-2 0 16,-1 5 0-16,1-4 0 0,0 3 0 0,-1-1 0 0,0 0 0 0,-2 0 0 15,-3 0 0-15,-3 0-12240 16</inkml:trace>
  <inkml:trace contextRef="#ctx0" brushRef="#br0" timeOffset="2639.86">7137 5165 23951 0,'0'0'512'0,"0"0"128"0,2 14 0 0,-1 0 64 0,1 1-576 0,0 0-128 0,2 2 0 0,-1 0 0 15,-4-1 1664-15,1-1 320 0,0 0 48 0,1 0 16 16,0 1-832-16,-1-2-144 0,-1-1-48 0,1 1 0 16,1 0-816-16,0-2-208 0,-1-1 0 0,0-2 0 15,0-9 0-15,0 8 0 0,0-8 0 0,0 0 0 16,0 0 864-16,0 11 128 0,0-11 32 0,0 0 0 15,0 0 0-15,0 0 0 16,0 0 0-16,0 0 0 0,-1-12-832 0,4 0-192 0,-1-1 0 0,1-2 0 16,-3-2 0-16,0-3 0 0,-1-1 0 0,2-2 0 15,0-2 0-15,3-2 0 0,1-5 0 0,-1 1 0 16,0 0 864-16,0 1 128 0,-3 1 32 0,5 2 0 16,3 2-832-16,-3 0-192 0,-3 3 0 0,1 2 0 15,1 2 0-15,2 2 0 0,-1 2 0 0,2 0 0 16,2-2 0-16,1 4 0 0,1 3 0 0,1 1 0 15,1 2-768-15,2 2-208 0,0-2-48 0,1 3 0 16,-1 6-816-16,0-1-160 0,-2 3-48 0,0 3-14736 16</inkml:trace>
  <inkml:trace contextRef="#ctx0" brushRef="#br0" timeOffset="3120.34">7760 5144 20271 0,'0'0'448'0,"0"0"80"0,0 0 32 0,0 0 16 0,0 0-576 0,0 0 0 16,0 0 0-16,0 0 0 0,0 0 1744 0,0 0 240 15,0 0 64-15,-11-3 0 0,1 1-832 0,-1-1-144 16,1 2-48-16,1-3 0 0,-2 1 0 0,0 0 0 0,-1 2 0 0,-1 5 0 16,-1-1 0-16,-1 2 0 0,0 1 0 0,0 2 0 15,1 3-816-15,0 0-208 0,1 2 0 0,0 3 0 16,-1-3 0-16,3 4 0 0,-1 3 0 0,3-3 0 15,1 2 0-15,3-1 0 0,1-2 0 0,0 2 0 16,0 1 0-16,2-2 0 0,2-3 0 0,0 0 0 16,2-3 0-16,1 0 0 0,-3-11 0 0,6 9 0 15,2-1 0-15,3-4 0 0,-1-2 0 0,3-4 0 16,1-2 0-16,3-1 0 0,3-3 0 0,1-1 0 16,-2 0 0-16,2-1 0 0,0-2 0 0,0-2 0 15,-3-1 0-15,-1-3 0 0,0 1 0 0,-3 3 0 16,1 3 0-16,-5-2 0 0,-2 0 0 0,-2-3 0 0,1-3 0 15,-1 2 0-15,0 3 0 0,-1 3 0 16,-5 11 0-16,0 0 0 0,0 0 0 0,0 0 0 0,0 0 864 0,0 0 128 16,-3 13 32-16,1 3 0 0,-1 3-832 0,3 2-192 15,4 1 0-15,-3-3 0 0,-3-6 864 0,0 4 128 16,1 0 32-16,4 2 0 0,1-2-832 0,-1 0-192 16,1-1 0-16,0 1 0 0,2-3 0 0,0 0 0 15,-1-2 0-15,2-1 0 0,1-4 0 0,1 0 0 16,-9-7 0-16,10 6 0 15,1 2-1600-15,-4-5-352 0,-7-3-80 0,0 0-10384 16,11-3-2096-16</inkml:trace>
  <inkml:trace contextRef="#ctx0" brushRef="#br0" timeOffset="3359.37">8183 5142 31327 0,'0'0'688'0,"3"16"144"0,0 1 16 0,1 1 48 0,1 1-720 0,1-3-176 0,2 0 0 0,-3 1 0 15,-2 3 0-15,-2-5 0 0,1 2 0 0,0 0 0 16,2-4 0-16,-1 4 0 0,-3-4 0 0,1-1 0 16,0 0 0-16,-1 1 0 0,-1-3 0 0,1 2 0 15,3-4-784-15,-3-8-192 0,1 9-48 0,-1-9 0 16,0 0-816-16,0 0-160 0,0 0-48 0,0 0 0 0</inkml:trace>
  <inkml:trace contextRef="#ctx0" brushRef="#br0" timeOffset="3542.42">8216 4860 38703 0,'0'0'848'0,"0"0"176"0,0 0 48 0,0 0 16 0,0 0-880 0,0 0-208 15,-1 10 0-15,1-10 0 0,-3 9 864 0,2 2 128 16,0-4 32-16,-1 1 0 0,2-8-832 0,-1 9-192 16,1-9 0-16,0 12 0 15,0-4-2416-15,3 0-528 0,-3-8-96 0,1 10-32 0</inkml:trace>
  <inkml:trace contextRef="#ctx0" brushRef="#br0" timeOffset="3916.36">8545 5141 31327 0,'0'0'688'0,"-4"12"144"0,-2 0 16 0,3 2 48 0,0 2-720 0,2 1-176 0,-1-1 0 0,2 1 0 16,-1-2 848-16,0-3 144 0,-1-2 32 0,2 2 0 16,2-1 0-16,-2-11 0 0,0 0 0 0,2 12 0 15,-2-12-832-15,0 0-192 0,0 0 0 0,0 0 0 16,6 11 0-16,-6-11 0 0,0 0 0 0,0 0 0 15,0 0 864-15,10-3 128 0,-2-5 32 0,-2-1 0 0,1 1-832 0,-1-4-192 16,0-1 0-16,-1-4 0 0,-1-3 0 0,1-4 0 16,-1-1 0-16,0 2 0 0,0-1 0 0,0 4 0 15,1-4 0-15,0 5 0 0,0 2 0 0,0 4 0 16,1 0 0-16,1 5 0 0,1 1 0 0,1 2 0 16,1 2 0-16,0 2 0 0,3 1 0 0,0 3 0 15,0 2 0-15,3 1 0 0,-1 4 0 0,4-3 0 16,-1 1 0-16,-4-1 0 0,2 1 0 0,1 1 0 15,-2 1 0-15,9 4 0 0,-3-1 0 0,-10-3 0 16,0-1 0-16,5 5 0 0,-3 0 0 0,-2-1 0 16,-2-1 0-16,-3-4 0 0,-2 1 0 0,1 4 0 15,0-2 0-15,-2-1-12512 16,-3-10-2544-16</inkml:trace>
  <inkml:trace contextRef="#ctx0" brushRef="#br0" timeOffset="5160.76">9659 4519 20271 0,'0'0'448'0,"0"0"80"0,9-4 32 0,-9 4 16 0,9-4-576 0,-9 4 0 15,8-6 0-15,-8 6 0 0,0 0 928 0,9-4 80 16,-9 4 16-16,0 0 0 0,0 0 0 0,0 0 0 16,0 0 0-16,0 0 0 0,0 0 816 0,0 0 160 15,0 0 48-15,0 0 0 0,0 0-1648 0,0 0-400 16,0 0 0-16,0 0 0 0,-10 4 896 0,0-1 112 15,10-3 16-15,-11 6 0 0,1 2-832 0,1 2-192 16,-2 2 0-16,-1 2 0 0,-1-1 0 0,-1 4 0 16,-3 4 0-16,0 5 0 0,-1 6 0 0,-2 1 0 15,-1 0 0-15,3 4 0 0,1 3 864 0,2-1 128 16,0 2 32-16,4-1 0 0,0-1-832 0,6-1-192 16,0-4 0-16,3 1 0 0,2-1 0 0,3 1 0 15,0 2 0-15,2-2 0 0,1-5 0 0,3 0 0 16,1 0 0-16,0 1 0 0,3 0 0 0,0-2 0 0,1-3 0 0,2 0 0 15,1-4 0-15,1-2 0 0,1-3 0 0,-1 0 0 32,1-6-768-32,1 3-208 0,-1 0-48 0,1-4 0 15,0-3-1632-15,2 1-336 0,0-2-64 0,-1-1-16 0</inkml:trace>
  <inkml:trace contextRef="#ctx0" brushRef="#br0" timeOffset="5837.64">10161 4771 27647 0,'0'0'1216'0,"0"0"256"16,0 0-1168-16,0 0-304 0,0 0 0 0,0 0 0 0,4 12 0 0,-3-1 0 16,1 1 0-16,0 2 0 0,1 2 880 0,0 2 112 15,-2 2 32-15,1 2 0 0,1-2 0 0,1 3 0 16,0-1 0-16,1 2 0 0,-1 0 0 0,1 1 0 15,-1-3 0-15,0 1 0 0,0-1-832 0,0-1-192 16,1 1 0-16,-1 0 0 0,-1 1 0 0,0 0 0 16,1-3 0-16,-1 1 0 0,0-1 0 0,-2-2 0 15,-1-1 0-15,1-1 0 16,1-1-768-16,-1-2-208 0,-1-2-48 0,1-1 0 16,0-1 0-16,-1-9 0 0,0 0 0 0,0 0 0 15,0 0-1632-15,0 0-336 0,0 0-64 0,7-6-16 0</inkml:trace>
  <inkml:trace contextRef="#ctx0" brushRef="#br0" timeOffset="6361.5">10040 4660 23951 0,'0'0'512'0,"0"0"128"0,-11-3 0 0,11 3 64 16,0 0-576-16,0 0-128 0,0 0 0 0,0 0 0 15,0 0 848-15,0 0 144 0,-3-9 32 0,3 9 0 16,3-9 816-16,-3 9 160 0,0 0 48 0,14-2 0 0,-1-1-832 0,-2-1-144 16,2 4-48-16,0 4 0 0,3 0 0 0,1 2 0 15,3 0 0-15,-1 1 0 0,1 3-816 0,2-1-208 16,0-1 0-16,1 2 0 0,2 0 0 0,0 3 0 15,1 2 0-15,1 0 0 0,2 0 0 0,-3 0 0 16,-4 4 0-16,1 2 0 0,0-1 0 0,-1 3 0 16,-2 0 0-16,-1 0 0 0,0 0 0 0,-4-1 0 15,-2-1 0-15,2 0 0 0,-4-1 0 0,0 3 0 16,-2-4 0-16,-1-1 0 0,-1-2 0 0,3 0 0 16,-3-3 0-16,1 1 0 0,-1 2 0 0,1-2 0 15,-2 2 0-15,-1-3 0 0,-1 0 864 0,-1-2 128 16,-3-11 32-16,1 13 0 0,-1 3-832 0,-1-3-192 15,-3-4 0-15,0 0 0 0,-3-1 0 0,1 0 0 16,-2-1 0-16,-2-2 0 0,-2 0 0 0,-1-1 0 0,-4 0 0 0,-3 0 0 16,-3 0 0-16,-3 0 0 0,0-2 0 0,-3 1 0 15,-1 1 0-15,0-3 0 0,0-1 0 0,3 3 0 16,1-1 0-16,1 2 0 0,3 0 0 0,2 0 0 16,5 1 0-16,3-4 0 0,-1-1 0 0,2 2 0 31,2 2-768-31,9-4-208 0,0 0-48 0,0 0 0 15,0 0-816-15,0 0-160 0,-6-6-48 0,6 6 0 0</inkml:trace>
  <inkml:trace contextRef="#ctx0" brushRef="#br0" timeOffset="6986.94">10676 4333 23951 0,'0'0'512'0,"0"0"128"0,0 0 0 0,0 0 64 0,0 0-576 0,0 0-128 0,0 0 0 0,0 0 0 15,0 0 1664-15,0 0 320 0,-5 10 48 0,5-10 16 16,0 12-832-16,1-2-144 0,-1-10-48 0,7 13 0 16,1 1 0-16,1 0 0 0,1 0 0 0,3 3 0 15,2 1 0-15,3 2 0 0,3 1 0 0,1 0 0 0,1 0-816 0,6 1-208 16,0 2 0-16,-9-8 0 0,3 2 0 0,1 3 0 15,4 4 0-15,12 9 0 0,-3-2 0 0,-6 4 0 16,-5 1 0-16,-9-10 0 0,-1 0 864 0,-2 2 128 16,-1 1 32-16,0 11 0 0,-4-5-832 0,-6-10-192 15,-2-3 0-15,-1 14 0 0,-2-4 0 0,-2 1 0 16,-3 3 0-16,-2 1 0 0,-1-1 0 0,-4 0 0 16,-1-2 0-16,-1-5 0 0,1-4 0 0,2-9 0 15,-3-4 0-15,-8 11 0 16,4-3-768-16,-1-2-208 0,-4-2-48 0,-1-3-12016 15,-2-4-2400-15</inkml:trace>
  <inkml:trace contextRef="#ctx0" brushRef="#br0" timeOffset="14229.7">3918 9553 9215 0,'0'0'192'0,"0"0"64"0,0 0 0 0,0 0 0 0,0 0-256 0,0 0 0 0,0 0 0 0,0 0 0 15,0 0 0-15,0 0 0 0,0 0 0 0,0 0 0 16,0 0 0-16,0 0 0 0,0 0 0 0,0 0 0 16,0 0 0-16,0 0 0 0,0 0 0 0,0 0 0 15,0 0 864-15,0 0 128 0,0 0 32 0,0 0 0 16,0 0 816-16,0 0 160 0,0 0 48 0,0 0 0 16,0 0-832-16,0 0-144 0,0 0-48 0,0 0 0 15,7 3 0-15,-7-3 0 0,0 0 0 0,0 0 0 16,0 0 0-16,0 0 0 0,0 0 0 0,0 0 0 0,0 0-816 0,0 0-208 15,0 0 0-15,0 0 0 0,-7 0 0 0,7 0 0 16,0 0 0-16,0 0 0 0,-8 0 864 0,8 0 128 16,0 0 32-16,-4-3 0 0,4 3-832 0,0 0-192 15,0 0 0-15,-4-5 0 0,4 5 864 0,-5-4 128 16,0-1 32-16,5 5 0 0,-4-4-832 0,0-2-192 16,-1 1 0-16,5 5 0 0,0 0 0 0,-6-8 0 15,0-1 0-15,-1 1 0 0,2 2 0 0,0-1 0 16,-2 1 0-16,1-3 0 0,-1 1 0 0,1 1 0 15,2 2 0-15,-3 0 0 0,-2-1 0 0,1 0 0 16,1 2 0-16,-1 2 0 0,-1-1 0 0,0 2 0 16,-1 0 0-16,1 1 0 0,0 1 0 0,0 0 0 15,-3 2 0-15,2 1 0 0,1 2 0 0,0 2 0 0,-2 1 0 16,2 2 0-16,0-1 0 0,0 3 0 0,0 1 0 16,1 2 0-16,0 1 0 0,2 3 0 15,-1 0 0-15,3 3 0 0,-2-1 0 0,-1 10 0 0,3-3 0 0,2-9 0 16,-1-2 0-16,0 0 0 0,2 0 0 0,1 1 0 15,-1-1 0-15,1-1 0 0,2-2 0 0,1-2 0 16,1-1 0-16,0-1 0 0,0-1 0 0,1-3 0 16,3-1 864-16,0-1 128 0,1-1 32 0,1-1 0 15,0-2-832-15,6-1-192 0,-2-4 0 0,0 2 0 16,-1-5 0-16,1-2 0 0,0-1 0 0,2-2 0 16,0 0 0-16,-1-1 0 0,2-3 0 0,-4 5 0 15,1-4 0-15,1 0 0 0,0-6 0 0,0 1 0 0,-5 2 0 16,3-4 0-16,0 1 0 0,0-6 0 0,2-13 864 0,-5 4 128 15,-1 2 32-15,0-2 0 0,-1 2-832 0,-3 0-192 16,-3 0 0-16,-1 0 0 0,0 1 0 0,-2-2 0 16,-5 1 0-16,2 6 0 0,0-6 0 0,-2 0 0 15,-1-3 0-15,-4 2 0 0,2 1 0 0,1 0 0 16,0 2 0-16,-7-26 0 16,-1 14-768-16,4 10-208 0,6 8-48 0,-1 6 0 0,0 5 832 0,1 6 192 15,2 0 0-15,4 9 0 16,0 0-4144-16,0 0-784 0,0 0-144 0,0 0-48 0</inkml:trace>
  <inkml:trace contextRef="#ctx0" brushRef="#br0" timeOffset="14995.87">4310 9712 20271 0,'-14'4'448'0,"14"-4"80"0,-5 4 32 0,-2 2 16 0,0 2-576 0,-2 4 0 16,4 0 0-16,1-7 0 0,4-5 0 0,0 0 0 15,0 0 0-15,-5 5 0 0,5-5 928 0,0 0 80 16,0 0 16-16,0 0 0 0,0 0 0 0,0 0 0 16,0 0 0-16,0 0 0 0,5-5 0 0,2 1 0 0,1 0 0 0,1-1 0 15,1-2-832-15,3 1-192 0,2-2 0 0,5-5 0 16,0 1 864-16,-4 4 128 0,3-3 32 0,5-4 0 15,-10 1-832-15,-1 3-192 0,5-2 0 0,7-6 0 16,-5 2 0-16,-9 7 0 0,0-4 0 0,6-2 0 16,-3 2 0-16,-2 4 0 0,-4-4 0 0,-2 1 0 15,-1 1 0-15,-2 0 0 0,-4 0 0 0,-2 1 0 16,-1-2 0-16,-1 2 0 0,-2 2 0 0,0 0 0 16,-4 0 864-16,-1-2 128 0,-2 2 32 0,-3 2 0 15,-2-1-1648-15,0 4-320 0,2 2-64 0,-1 6-16 16,-3 0 1648-16,2 3 320 0,0 2 64 0,0 4 16 15,-2 4-1648-15,1 4-320 0,5 4-64 0,2 2-16 0,1-4 832 0,2 3 192 16,2 1 0-16,3-8 0 0,-1 2 768 0,2-1 208 16,1 0 48-16,0 3 0 0,2-3-832 0,1 1-192 15,0-1 0-15,0 2 0 0,1-5 0 0,2 0 0 16,0 0 0-16,3-2 0 0,0 0 0 0,3 4 0 16,2 0 0-16,0-8 0 0,0-3 0 0,-2-4 0 15,4 0 0-15,5 0 0 16,1-1-768-16,0-3-208 0,2-7-48 0,4-1 0 15,3 0-816-15,0 1-160 0,-5-6-48 0,-1 1 0 0</inkml:trace>
  <inkml:trace contextRef="#ctx0" brushRef="#br0" timeOffset="15521.73">5184 8879 23951 0,'0'0'1056'0,"0"0"224"0,-3-8-1024 0,3 8-256 0,-5-8 0 0,1-2 0 15,4 10 880-15,-5-12 112 0,-1 0 32 0,1 3 0 16,-1-1 0-16,0 1 0 0,0 0 0 0,-1 1 0 16,1-1 0-16,-1 2 0 0,0 2 0 0,7 5 0 0,-10-9-832 0,1 4-192 15,-1-1 0-15,1 4 0 0,9 2 864 0,-12-4 128 16,-1 2 32-16,1 5 0 0,2 2-832 0,-1 1-192 16,-2-1 0-16,3 3 0 0,0 2 0 0,0 3 0 15,1 0 0-15,3 3 0 0,1-1 864 0,-1 4 128 16,-3-1 32-16,3 3 0 0,-1 1-832 0,3 3-192 15,0-1 0-15,0-3 0 0,-1 3 0 0,1 2 0 16,2 4 0-16,-1 14 0 0,-1-1 0 0,2-14 0 16,0 2 0-16,0 13 0 0,-2-1 864 0,1-1 128 15,2 0 32-15,0 0 0 0,-1-2-832 0,1-1-192 16,1-1 0-16,1-4 0 0,1 0 0 0,-1-3 0 16,-1-2 0-16,2-4 0 0,1-2 0 0,0-5 0 15,1 0 0-15,-2-2 0 16,1-2-768-16,1 0-208 0,1-1-48 0,-3-6 0 0,0 1 832 0,-2-8 192 0,0 0 0 0,0 0 0 31,2 9-1680-31,-2-9-304 0,0 0-48 0,0 0-16 16,0 0-1632-16,0 0-336 0,-1-17-64 0,-2 0-16 0</inkml:trace>
  <inkml:trace contextRef="#ctx0" brushRef="#br0" timeOffset="15693.54">4751 9542 31327 0,'0'0'1392'0,"0"0"272"15,0 0-1328-15,10-2-336 0,2 1 0 0,1-1 0 16,1 1 1712-16,2-2 272 0,1 1 48 0,5-2 16 16,0 0-832-16,3 1-144 0,1 1-48 0,4 0 0 0,3-3-816 0,3 1-208 15,1-4 0-15,2-1 0 0,0-1 0 0,-12 3 0 16,1 2 0-16,9 0 0 16,-5 0-2416-16,-4 0-528 0,-2 2-96 0</inkml:trace>
  <inkml:trace contextRef="#ctx0" brushRef="#br0" timeOffset="16450.6">6612 8831 27647 0,'0'0'608'0,"0"0"128"0,7 19 32 0,-7-19 0 0,1 11-624 0,3 0-144 16,1 0 0-16,-1 2 0 0,-1 5 848 0,0-2 144 16,0-2 32-16,3 4 0 0,0 3 0 0,2 3 0 15,1 0 0-15,3 16 0 0,-6-3 0 0,0 1 0 16,-1-1 0-16,-3-2 0 0,1-1-832 0,-3 0-192 16,-1 1 0-16,1-12 0 0,0 5 864 0,-2 13 128 15,0-4 32-15,-1-3 0 0,2-2-832 0,-2 0-192 16,-1-1 0-16,2-1 0 0,-1-5 0 0,2 1 0 0,0-4 0 15,-1-5 0-15,2-3 0 0,2-1 0 0,-1-4 0 0,-1-9 0 16,4 8 864-16,-4-8 128 0,0 0 32 0,0 0 0 16,0 0-832-16,10-8-192 0,-1-1 0 0,-2-5 0 15,-1-4 0-15,0-3 0 0,3-3 0 0,1 0 0 16,1-1 0-16,-1-3 0 0,0-2 0 0,2 2 0 16,1 2 0-16,0 2 0 0,0 5 0 0,2 4 0 15,-1 6 0-15,2 3 0 0,1 1 0 0,-1 5 0 16,1 3 0-16,-4 1 0 0,2 3 0 0,8 6 0 15,-1 0 0-15,-6-4 0 0,1 5 0 0,8 9 0 16,-4-3 0-16,-3 0 0 0,0-3 0 0,-1 0 0 16,-3 2 0-16,-1 1 0 0,-2-3 0 0,-1 0 0 0,1 0 0 15,-3-2 0-15,-3 0 0 0,0 2 0 16,0-2-768-16,-1 0-208 0,0-4-48 0,-1 0 0 16,-1 1-3264-16,-2-12-672 0,0 0-128 0,0 0-32 0</inkml:trace>
  <inkml:trace contextRef="#ctx0" brushRef="#br0" timeOffset="17046.25">7979 8752 20271 0,'0'0'896'0,"0"0"192"16,0 0-880-16,0 0-208 0,0 0 0 0,0 0 0 0,0 0 864 0,0 0 128 16,0 0 32-16,0 0 0 0,0 0 0 0,0 0 0 15,0 0 0-15,0 0 0 0,0 0 0 0,0 0 0 16,0 0 0-16,0 0 0 0,0 0-832 0,-8 3-192 15,-4 1 0-15,3 2 0 0,0 2 864 0,0 4 128 16,-2 1 32-16,0 3 0 0,-2-3 0 0,-2 2 0 16,1 4 0-16,-3 3 0 0,-1 4-832 0,-1 1-192 15,1 1 0-15,1 3 0 0,0 2 864 0,6-9 128 16,-1 6 32-16,-6 15 0 0,1 3-832 0,2-4-192 16,1 0 0-16,2 2 0 0,4 0 864 0,1 1 128 15,-3-2 32-15,3 1 0 0,1-3-832 0,3 0-192 16,-1-4 0-16,2-1 0 0,2-4 0 0,3-12 0 15,5 0 0-15,5 12 0 0,1-9 0 0,4-2 0 0,2-3 0 0,2-1 0 16,-2-2 0-16,4 0 0 0,6-2 0 0,3-2 0 31,1-6-768-31,1 0-208 0,3-2-48 0,1 0 0 16,3-1-1408-16,1-1-272 0,1 1-64 0</inkml:trace>
  <inkml:trace contextRef="#ctx0" brushRef="#br0" timeOffset="18194">8698 9163 20271 0,'0'0'448'0,"0"0"80"0,0 0 32 0,-9 9 16 0,0-1-576 0,4-3 0 16,-2 0 0-16,1 1 0 0,-2-1 928 0,2 1 80 16,-1 0 16-16,1 0 0 0,-1 1 816 0,2 1 160 15,0-1 48-15,-1 0 0 0,0-1-832 0,-1 0-144 16,2 0-48-16,0 3 0 0,-2 2 0 0,2 0 0 15,-1-1 0-15,-1 0 0 0,1 2 0 0,-2-1 0 16,-1 1 0-16,0 2 0 0,-1 1-816 0,0 0-208 16,0 2 0-16,-2 0 0 0,1-1 0 0,0 1 0 15,-1 0 0-15,0 0 0 16,-1 0-768-16,1 0-208 0,2-6-48 0,1 0 0 16,0 2-1632-16,0-4-336 0,2 0-64 0,1-1-11072 0</inkml:trace>
  <inkml:trace contextRef="#ctx0" brushRef="#br0" timeOffset="18535.16">8310 9297 31327 0,'0'0'688'0,"0"0"144"0,0 0 16 0,0 0 48 0,0 0-720 0,0 0-176 16,4 7 0-16,-2-1 0 0,1 1 848 0,0-1 144 16,-1 1 32-16,2 0 0 0,3 0 0 0,0 2 0 15,4 2 0-15,6 2 0 0,0 0 0 0,-4-3 0 16,0 3 0-16,3 0 0 0,-1 4-832 0,2-2-192 16,0 2 0-16,0 1 0 0,0 0 0 0,-1 2 0 15,-1-2 0-15,1-1 0 0,0-3 0 0,0 2 0 16,-1-3 0-16,-1 1 0 0,1 2 0 0,-2-4 0 15,0-1 0-15,0 2 0 16,0 1-768-16,-2-4-208 0,0 0-48 0,-2-1 0 16,1 2-1632-16,-2-3-336 0,0-3-64 0,-1 1-11072 0</inkml:trace>
  <inkml:trace contextRef="#ctx0" brushRef="#br0" timeOffset="19199.18">8745 8704 23951 0,'0'0'1056'0,"0"0"224"0,0 0-1024 0,0 0-256 0,8-5 0 0,-8 5 0 15,0 0 880-15,0 0 112 0,0 0 32 0,8-5 0 16,-8 5 0-16,0 0 0 0,0 0 0 0,0 0 0 16,12 6 0-16,-3 2 0 0,-3 1 0 0,2 2 0 15,3 2 0-15,-1-2 0 0,0 4 0 0,2 2 0 16,0 1 0-16,2 4 0 0,5 4 0 0,-3-2 0 16,1 2-832-16,-4-8-192 0,2 7 0 0,2 1 0 15,1 3 864-15,2 1 128 0,-1 1 32 0,10 13 0 0,-2-3-832 0,-9-15-192 16,2 2 0-16,9 18 0 0,-3 1 0 0,-8-15 0 15,0 10 0-15,10 21 0 0,-4-8 0 0,-4-6 0 16,-3-6 0-16,-3-2 0 0,-1-2 0 0,-4-5 0 16,-3-3 0-16,-5-3 0 0,-2 1 0 0,1-11 0 15,-3 2 0-15,-4 9 0 0,0-7 0 0,-4-1 0 16,0 0 0-16,-4-3 0 16,0-3-2416-16,-5-2-528 0,-10 3-96 0,-1-9-32 0</inkml:trace>
  <inkml:trace contextRef="#ctx0" brushRef="#br0" timeOffset="34457.07">6807 6453 12895 0,'0'0'576'0,"0"0"112"0,2-6-560 0,1 0-128 16,1-1 0-16,0 1 0 0,-2 2 1664 0,1-3 320 15,0-3 48-15,0 2 16 0,3 0-832 16,-2 1-144-16,-3 0-48 0,3 1 0 0,0-2 0 0,0 3 0 15,-2-2 0-15,-2 7 0 0,0 0-816 0,0 0-208 16,0 0 0-16,-1 7 0 0,-2 2 0 0,-1 2 0 16,-2 2 0-16,-1 2 0 0,0 3 0 0,-3-2 0 15,1 2 0-15,-1 0 0 0,-1 0 0 0,0-1 0 16,-1-1 0-16,-1 0 0 0,0-2 0 0,-1 0 0 16,-1 1 0-16,1-1 0 0,0 0 864 0,-1 1 128 15,1-1 32-15,1-1 0 0,2 0-832 0,2-1-192 16,0 0 0-16,3-3 0 0,2 1 0 0,0-2 0 15,0-3 0-15,4-5 0 0,0 0 0 0,0 0 0 16,0 0 0-16,6 5 0 16,1 1-768-16,-1-2-208 0,-6-4-48 0,10 3 0 0,1 3 832 0,1-2 192 0,-2-1 0 0,2 1 0 15,0 2 0-15,0 0 0 0,-1-3 0 16,2 1 0-16,0-2 0 0,2 2 0 0,-2-1 0 0,1 1 0 16,1-2 0-16,3 3 0 0,-1 1 0 0,-2-1 0 15,0 1 0-15,-2 2 0 0,-1 3 0 0,-5-5 0 16,1 1 0-16,0 3 0 0,0-2 0 0,-2 4 0 15,0-1 0-15,-3 1 0 0,1 0 0 0,-1 1 0 16,-2 1 768-16,-1 2 208 0,-2-2 48 0,-1-1 0 16,-2 0-832-16,0-1-192 0,-2 0 0 0,-1 5 0 15,-2 0 0-15,2-8 0 0,-2 1 0 0,-2 1 0 16,-1-1 0-16,0 1 0 0,-2-1 0 0,0 2 0 0,-1-3 0 16,-1 1 0-16,0-1 0 0,-1 1-9232 15,0-3-1904-15</inkml:trace>
  <inkml:trace contextRef="#ctx0" brushRef="#br0" timeOffset="35008.44">7195 6295 23951 0,'0'0'512'0,"0"0"128"15,0 0 0-15,0 0 64 0,0 0-576 0,0 0-128 0,0 0 0 0,0 0 0 0,0 0 1664 0,0 0 320 16,0 0 48-16,0 0 16 0,0 0-832 0,4 6-144 16,-4 7-48-16,1 1 0 0,2 2 0 0,1 3 0 15,-1 2 0-15,-1 2 0 0,1 1-816 0,1 0-208 16,0 2 0-16,1 12 0 0,-3-7 0 0,1-8 0 16,-3-3 0-16,0 1 0 0,0 0 0 0,-1 0 0 15,-1 1 0-15,1-1 0 0,0 0 0 0,1-3 0 16,0 0 0-16,0-1 0 15,0-1-768-15,0-2-208 0,0-1-48 0,0-1 0 16,-1-4-1632-16,-2 0-336 0,0 0-64 0,3-8-16 0</inkml:trace>
  <inkml:trace contextRef="#ctx0" brushRef="#br0" timeOffset="35208.6">7047 6646 31327 0,'0'0'688'0,"0"0"144"0,0 0 16 0,0 0 48 0,0 0-720 0,7-4-176 0,4 2 0 0,-2 0 0 16,1-1 848-16,1 1 144 0,2-2 32 0,6-2 0 15,0 3 0-15,-5-4 0 0,4 1 0 0,2-1 0 16,-1-1-832-16,2 0-192 0,1 1 0 0,1-1 0 16,-1 0 0-16,0 1 0 0,-1 1 0 0,-2-1-11424 15,2 2-2336-15</inkml:trace>
  <inkml:trace contextRef="#ctx0" brushRef="#br0" timeOffset="35657.97">7771 6518 23951 0,'0'0'512'0,"0"0"128"0,0 0 0 0,0 0 64 0,-3-1-576 0,-4 1-128 15,2 1 0-15,-4-1 0 0,-3 1 848 0,-1 2 144 16,-1-1 32-16,-1 2 0 0,1 2 0 0,0 1 0 16,-2 1 0-16,2 0 0 0,-1 0 0 0,2 1 0 15,-1 0 0-15,0 3 0 0,0 0-832 0,1 1-192 0,0-3 0 0,2 2 0 16,0-2 0-16,2 2 0 0,0 0 0 0,1-1 0 16,2 1 0-16,0 1 0 0,3 0 0 0,0-1 0 15,2 0 0-15,2 3 0 0,2 2 0 0,-1-6 0 16,2-2 0-16,5 6 0 0,2 1 0 0,-4-6 0 15,3 0 0-15,0-1 0 0,2-3 0 0,2-1 0 16,3-2 0-16,3-2 0 0,-1-1 0 0,2-1 0 16,2-2 0-16,0 0 0 0,-4-4 0 0,-1 3 0 15,-1-2 0-15,-1-1 0 0,-3-1 0 0,-1-1 0 16,-2-1 0-16,-1 1 0 0,-1-3 0 0,-1 1 0 16,-2-2 864-16,-1 0 128 0,-3 2 32 0,0-2 0 15,-1-2 0-15,-1 0 0 0,-2 2 0 0,0-3 0 0,-4 2-832 16,1-1-192-16,-2 2 0 0,0-1 0 0,-1 1 0 0,-2 0 0 15,1 1 0-15,-1 2 0 16,2 0-768-16,2 4-208 0,-1 2-48 0,0 0 0 16,1 2-3264-16,1 2-672 0,-11-6-128 0,17 6-32 0</inkml:trace>
  <inkml:trace contextRef="#ctx0" brushRef="#br0" timeOffset="36164.68">8028 6874 23951 0,'0'0'512'0,"0"0"128"0,2 9 0 0,-2-1 64 0,0-8-576 0,0 0-128 0,0 0 0 0,0 0 0 0,0 0 1664 0,0 0 320 15,0 0 48-15,0 0 16 0,0 0-832 0,-2-7-144 16,2-1-48-16,0-2 0 0,-1-3 0 0,0 0 0 16,-1-1 0-16,4-1 0 0,-1 0-816 0,0-1-208 15,1-1 0-15,2 0 0 0,-3-3 864 0,0 0 128 16,2-3 32-16,-1 4 0 0,1-1-832 0,0 2-192 16,0 0 0-16,3-7 0 0,-4 4 0 0,1 8 0 15,-1 1 0-15,2 1 0 0,2-1 0 0,-1 2 0 16,0 0 0-16,2 3 0 0,-1-3 0 0,2 3 0 15,-2-1 0-15,2 0 0 0,0 1 0 0,1 1 0 16,2-2 0-16,4 0 0 16,-2 3-768-16,-4 4-208 0,2-1-48 0,-2 2 0 15,1 0-3264-15,1 0-672 0,7 4-128 0,-4 6-32 0</inkml:trace>
  <inkml:trace contextRef="#ctx0" brushRef="#br0" timeOffset="36547.35">8333 6666 20271 0,'0'0'448'0,"0"0"80"0,0 0 32 0,0 0 16 0,0 0-576 0,0 0 0 0,0 0 0 0,8 3 0 15,1-6 928-15,3 1 80 0,-2 1 16 0,-2-3 0 16,3 1 0-16,-1-2 0 0,2 0 0 0,0-1 0 16,1 1 0-16,6-3 0 0,-1 3 0 0,-4 0 0 15,0-2 0-15,0 1 0 0,2-1 0 0,-2 2 0 16,-1-1-832-16,0-1-192 0,-1-1 0 0,4-2 0 15,-2-1 0-15,-5 5 0 0,-2-3 0 0,0-2 0 0,0 2 0 16,-3 4 0-16,0-1 0 0,-2-1 0 0,0-2 864 0,-4 1 128 16,-2-1 32-16,-1 2 0 15,-1 1-1648-15,-1 1-320 0,-2 1-64 0,-1 2-16 0,-1 2 832 0,-1 3 192 16,1 1 0-16,-2 4 0 0,-2 1 0 0,1 3 0 16,1 2 0-16,0 0 0 0,0 3 0 0,1 2 0 15,0 0 0-15,-1 7 0 0,3-1 0 0,2-2 0 16,4 0 0-16,2-8 0 0,0 2 768 0,1 3 208 15,4 1 48-15,2 5 0 0,3-2-832 0,-2-8-192 16,2 0 0-16,2 1 0 0,2 1 0 0,5 7 0 16,0-6 0-16,-1-2 0 15,-1-4-768-15,-3-5-208 0,2-1-48 0,10 0 0 16,-1 0-1632-16,6-4-336 0,2-5-64 0</inkml:trace>
  <inkml:trace contextRef="#ctx0" brushRef="#br0" timeOffset="36994.78">9383 6142 27647 0,'0'0'608'0,"0"0"128"0,-11 7 32 0,5-1 0 0,6-6-624 16,-4 10-144-16,1 1 0 0,2 2 0 0,0 0 1664 0,1 7 320 15,0-2 48-15,1 2 16 0,2-1-832 0,-1-4-144 16,4 0-48-16,0 5 0 0,2 6 0 0,1 3 0 16,1 1 0-16,1-2 0 0,-5 1-816 0,1-2-208 15,-1-1 0-15,1 0 0 0,-1 1 0 0,1-4 0 16,-1-1 0-16,1-1 0 0,1-1 0 0,-2-2 0 16,1-3 0-16,1 2 0 0,-2-1 0 0,1-2 0 0,-2-1 0 15,5 3 0 1,1-8-1600-16,-1-3-352 0,-1-2-80 0,-9-3-16 15,7-8-1632-15,-2-3-336 0,3-7-64 0,0 0-16 0</inkml:trace>
  <inkml:trace contextRef="#ctx0" brushRef="#br0" timeOffset="37401.83">9369 6110 27647 0,'-17'-9'608'16,"6"2"128"-16,-1-2 32 0,1 1 0 0,-1 2-624 0,3 0-144 0,1 1 0 0,8 5 0 15,-10-6 0-15,2 1 0 0,8 5 0 0,0 0 0 0,-7-7 1664 0,7 7 320 16,0 0 48-16,0 0 16 0,0 0-1648 16,0 0-400-16,0 0 0 0,0 0 0 0,0 0 0 0,11-3 0 15,-11 3 0-15,11 3 0 0,-11-3 896 0,12 4 112 16,-1 1 16-16,-2 2 0 0,-2 0-832 0,7 1-192 16,1 1 0-16,3 2 0 0,2-1 864 0,2 3 128 15,3 2 32-15,1-1 0 0,0 3-832 0,1 0-192 16,2 2 0-16,1 0 0 0,0 4 0 0,-9-5 0 15,1 2 0-15,0 0 0 0,3-2 0 0,-3 1 0 16,-1 1 0-16,0-1 0 0,0 1 0 0,-3 1 0 16,-4-2 0-16,6 9 0 0,-3-6 0 0,-9-8 0 15,-3 2 0-15,-2-2 0 0,-1 2 0 0,-1 1 0 16,1-1 0-16,-4 0 0 0,-1-1 864 0,-1-1 128 16,-2-2 32-16,1 0 0 0,0-1-832 0,-4 1-192 0,-2-1 0 15,1 2 0-15,-2-6 0 0,-6 6 0 16,0-3 0-16,5-4 0 0,-3 1 864 0,-2 0 128 0,0 0 32 0,-3-1 0 15,-3 0-832-15,1-1-192 0,-3 0 0 0,0-2 0 32,-2 1-1600-32,0-2-352 0,-2 2-80 0,-4-6-16 0</inkml:trace>
  <inkml:trace contextRef="#ctx0" brushRef="#br0" timeOffset="78013.42">6340 11235 28447 0,'0'0'1264'0,"0"0"256"0,1-11-1216 0,-1 11-304 15,0 0 0-15,0 0 0 0,4-8 432 0,-4 8 16 16,0 0 16-16,0 0 0 0,0 0-272 0,0 0-64 16,0 0-128-16,9 11 192 0,-1 2-192 0,-4 3 0 15,0-1 0-15,-1 1 0 0,-2 1 0 0,-1 1 0 16,0 3 128-16,0 1-128 0,-1-1 0 0,1 0 0 16,0 1 128-16,1 0-128 0,1 0 0 0,0 2 176 15,-1-2-176-15,0 0 160 0,1-2-160 0,0-1 160 16,0 2-160-16,-1 1 160 0,0-4-160 0,1-1 0 0,-1-1 144 15,-1-3-144-15,0 0 128 0,0-2-128 0,0-11 128 16,0 10-128 0,0-10-1280-16,0 0-336 0,0 0-64 0</inkml:trace>
  <inkml:trace contextRef="#ctx0" brushRef="#br0" timeOffset="78267.39">6427 10962 11967 0,'0'0'1072'0,"-5"-6"-864"0,-3-3-208 0,2 3 0 16,-1 0 5760-16,7 6 1088 0,0 0 240 0,-5-7 32 0,5 7-5600 0,0 0-1136 16,0 0-208-16,0 0-48 0,1-10-128 0,-1 10 0 15,0 0 0-15,0 0 0 0,0 0-128 0,9-7-64 16,-9 7 0-16,11-2 0 15,-11 2-560-15,0 0-112 0,12 2-32 0,-2 2 0 16,-10-4-640-16,9 8-128 0,-9-8-16 0,8 12-7424 16,-8-12-1488-16</inkml:trace>
  <inkml:trace contextRef="#ctx0" brushRef="#br0" timeOffset="78899.75">7181 10807 21711 0,'0'0'960'0,"0"0"192"0,0 0-912 0,0 0-240 15,-4-9 0-15,4 9 0 0,-4-9 448 0,3 2 32 16,1 7 16-16,0 0 0 0,-4-11-368 0,1 1-128 16,1 1 0-16,-1 3 0 0,-1-1 0 0,0-2 0 15,2 1 0-15,-2 2 0 0,-2-1 256 0,1 2-32 16,-1-1-16-16,-1 0 0 0,2 1 400 0,-2 1 80 16,-2 0 16-16,0 4 0 0,1 0 16 0,-1 3 16 15,-1 1 0-15,-1 1 0 0,0 2-320 0,-1 0-64 16,-1 1-16-16,1 3 0 0,0 0-128 0,1 1-16 15,0 1-16-15,1 3 0 0,-1-3-176 0,1 4 192 16,1-3-192-16,0 3 192 0,1 3-64 0,0-1 0 0,0 3 0 0,3-1 0 16,0 4 32-16,0 2 0 0,2-2 0 0,0 6 0 15,1 3 0-15,-1 3 0 0,-1-1 0 0,2 3 0 16,0-1-160-16,0 1 128 0,-1 0-128 0,2-2 128 16,1-6-128-16,0 1 128 0,-1-1-128 0,2-2 128 15,3-3-128-15,0 0 160 0,0-2-160 0,0 0 160 16,-2-2-160-16,2-1 128 0,0-2-128 0,0 1 128 15,-2-3-128-15,2-1 128 0,0-3-128 0,0-2 128 16,-3 0-384-16,-1-11-96 0,0 0-16 0,0 0 0 16,0 0-1552-16,0 0-320 0,0 0-64 0</inkml:trace>
  <inkml:trace contextRef="#ctx0" brushRef="#br0" timeOffset="79155.31">6615 11387 25967 0,'-14'-2'1152'0,"14"2"240"0,-11-6-1120 0,3 4-272 16,8 2 0-16,0 0 0 0,0 0 560 0,0 0 48 16,0 0 16-16,6-8 0 0,2 1 336 0,5 1 80 15,6-1 16-15,3 2 0 0,0-1-96 0,6 0 0 16,3 0-16-16,3-1 0 0,4 0-256 0,0 0-48 15,-2-1-16-15,2 0 0 0,0-1-432 0,-2 0-64 0,1-3-128 0,1 1 176 16,1-2-176-16,-3 2 0 16,-2 0 0-16,-1 1 0 15,-3-1-1744-15,-2 3-240 0,-2 0-32 0</inkml:trace>
  <inkml:trace contextRef="#ctx0" brushRef="#br0" timeOffset="86535.23">8485 10898 19343 0,'0'0'1728'0,"0"0"-1392"16,0 0-336-16,0 0 0 0,0 0 1376 0,0 0 208 16,0 0 32-16,0 0 16 0,0 0-960 0,10 7-192 15,-1-2-32-15,-9-5-16 0,13 3-256 0,-1-1-48 16,-2-2-128-16,2 0 192 0,0 0-48 0,1 0-16 16,1 0 0-16,1 0 0 0,-1 0 352 0,2-1 64 15,2 0 16-15,0-2 0 0,2 0-48 0,-1 2 0 16,3 1 0-16,3-1 0 0,4-3-176 0,-1 1-32 15,-1-1-16-15,-1 2 0 0,-2-3 96 0,2 1 0 16,-1 0 16-16,0 1 0 0,-3 1-16 0,0-1 0 16,-3 0 0-16,-1 2 0 0,-1 0-160 0,-2-1-32 15,1 2-16-15,-2 0 0 0,-2 2-176 0,-1 2 128 16,-2-3-128-16,-9-1 128 0,10 3-128 0,-1 1 0 0,-9-4 0 0,8 7 128 16,-8-7-128-16,0 0 0 0,5 8 0 0,-5-8 0 15,5 12 0-15,-1-2 0 0,-4-10 0 0,0 11 0 16,0-11 128-16,-1 11-128 0,1-11 128 0,-3 12-128 15,3-12 192-15,-5 12-32 0,0 0-16 0,0-2 0 16,5-10 48-16,-8 11 0 0,1-1 0 0,1-4 0 16,-2 2-192-16,2 0 128 0,0 3-128 0,1-1 128 15,-1 2-128-15,0-1 0 0,1 2 0 0,0 2 128 16,1-1-128-16,2 1 0 0,-1-2 0 0,2 0 0 16,-1 1 0-16,4-1 0 0,-1 1 0 0,2-1 0 15,-2 2 0-15,0-1 0 0,0 3 0 0,1-4 0 16,-1 0 0-16,0 0 0 0,1 0 0 0,-1 1 0 15,2-1 0-15,-1-3 0 0,-1 0 0 0,2 2 0 0,0 0 0 0,1-3 0 16,-4-9 0-16,2 14 0 0,1-4 0 0,-1 2 0 16,0 0 0-16,-1 1 0 0,-1-1 0 0,1-1 0 15,2 0 0-15,0 2 0 0,-1 2 160 0,1 0-160 16,-2-2 192-16,2 0-192 0,-2 3 256 0,0-2-48 16,2 2-16-16,-2-3 0 0,-1 0 16 0,0 0 0 15,1 0 0-15,-1-2 0 0,0 0-16 0,0-11 0 16,0 12 0-16,0-12 0 0,-2 9 32 0,2-9 0 15,-5 10 0-15,-1-2 0 0,6-8 48 0,-6 9 16 16,-1-1 0-16,7-8 0 0,-9 6-32 0,0-2-16 16,9-4 0-16,-12 2 0 0,1-2 32 0,-1 0 16 15,0-3 0-15,-1 2 0 0,-1-1 48 0,1 1 16 16,-4-1 0-16,-1 0 0 0,-2 2-144 0,1 0-16 0,-4 0-16 16,2 0 0-16,1 2-176 0,-3-2 0 0,0 0 0 0,0 0 0 15,2-2 0-15,0 1 0 0,1 0 0 0,2-2 0 16,1 2 0-16,0-1 0 0,1 1 0 0,2-3 0 15,0 2 144-15,-1-1-144 0,2-1 160 0,0 0-160 32,0 2-608-32,2-1-224 0,0 2-32 0,1-1-16 15,1 2-1280-15,9 0-256 0,-10-2-48 0,10 2-8944 0,-7-3-1792 0</inkml:trace>
  <inkml:trace contextRef="#ctx0" brushRef="#br0" timeOffset="86899.75">9108 11256 33567 0,'0'0'1488'0,"0"0"304"0,-7-3-1424 0,7 3-368 16,-8-3 0-16,8 3 0 0,0 0 400 0,-9-1 16 16,3-2 0-16,6 3 0 0,-9 2-16 0,9-2 0 15,-11 1 0-15,1 0 0 0,1 2-208 0,0-3-32 16,-2 1-16-16,-1 1 0 0,1-1-144 0,-2 1 192 16,-4 0-192-16,0-1 192 0,0-1 128 0,-1 1 16 0,-1 1 16 0,-4-1 0 15,-3 0-128-15,1 1-32 0,1-2 0 0,2 0 0 16,-1 0-64-16,2 1-128 0,0 0 176 0,3-1-176 15,0 2 0-15,2-4 0 0,2 0 0 0,2-1 0 32,1 2-528-32,2 1-64 0,0 0-16 0,9 0-10736 0,0 0-2160 0</inkml:trace>
  <inkml:trace contextRef="#ctx0" brushRef="#br0" timeOffset="88778.96">10520 11188 10127 0,'0'0'896'0,"0"0"-704"15,0 0-192-15,0 0 0 0,0 0 4464 0,11-2 848 16,-11 2 192-16,0 0 16 0,11-2-4096 0,-11 2-816 15,0 0-160-15,0 0-48 0,0 0-64 0,0 0-16 16,0 0 0-16,0 0 0 0,0 0-144 0,0 0-48 16,0 0 0-16,-4 10 0 0,-3 1-128 0,-2 0 128 15,-2 0-128-15,-1 2 128 0,0 1 144 0,-1 5 32 16,-4-1 0-16,-1 1 0 0,-2 3 288 0,1-1 64 16,1 2 16-16,-2-3 0 0,-1 1 0 0,0 1 0 15,0-1 0-15,2 1 0 0,-1 1-224 0,2 0-64 16,1 2 0-16,1 0 0 0,1-1-224 0,0-1-160 0,2-4 192 0,0 1-192 15,2-1 0-15,0-2 0 0,1-4 0 0,2-2 0 32,1-2-496-32,7-9-48 0,-6 6-16 0,6-6 0 15,0 0-2576-15,0 0-512 0</inkml:trace>
  <inkml:trace contextRef="#ctx0" brushRef="#br0" timeOffset="89107.06">10208 11236 32255 0,'0'0'1424'0,"-9"-4"304"0,1 2-1392 0,8 2-336 16,-9-2 0-16,9 2 0 0,0 0 1536 0,-8 2 224 16,8-2 48-16,0 0 16 0,0 0-1344 0,-5 10-272 15,1 0-48-15,3 2-16 0,1 2-16 0,1-1-128 16,2 3 192-16,1 1-64 0,0 1-128 0,1 1 0 15,1-1 0-15,3 1 128 0,2 1 48 0,-1 1 0 16,2-3 0-16,1 0 0 0,0 1 64 0,0-5 16 16,-1 2 0-16,1-3 0 0,0 1-256 0,3-2 176 15,-1-2-176-15,0 1 160 0,-4-2-160 0,2-2 0 16,2-1 0-16,-4-1 0 16,-11-5-400-16,12 6-64 0,0 0-16 0,-2-2 0 15,1-2-528-15,-11-2-96 0,0 0-32 0,9 8 0 16,-1 1-1984-16,-8-9-400 0</inkml:trace>
  <inkml:trace contextRef="#ctx0" brushRef="#br0" timeOffset="89731.54">11087 10567 24479 0,'0'0'1088'0,"0"0"208"0,0 0-1040 0,0 0-256 0,-9 2 0 0,9-2 0 16,0 0 240-16,-9 2-16 0,-1-2 0 0,10 0 0 16,0 0-80-16,0 0-16 0,-9 0 0 0,9 0 0 15,-9 3-128-15,9-3 160 0,0 0-160 0,0 0 160 16,-9 1 64-16,0 2 16 0,1-1 0 0,8-2 0 16,-9 7 128-16,2 1 16 0,2-1 16 0,-4 4 0 15,-3 1-176-15,2 2-32 0,1 0-16 0,0 3 0 16,-3 3-176-16,0-1 0 0,-1 1 0 0,0 1 0 15,-1 0 176-15,1-1-48 0,4 3-128 0,0-3 192 16,-1 1 400-16,5-1 80 0,1 1 16 0,3 0 0 16,1-1-320-16,0 1-64 0,1-1-16 0,2-2 0 15,2 0-288-15,2-1 128 0,-2-1-128 0,3-2 0 16,3-2 0-16,0-2 0 0,-3 1 0 0,2-5 0 16,1 1-400-16,2-2-48 0,1 0 0 0,-1-1 0 15,-1-1-368-15,2 0-80 0,2-2 0 0,-1 1-16 16,2 1-1168-16,0-3-224 0,0-3-64 0,-1 1 0 0</inkml:trace>
  <inkml:trace contextRef="#ctx0" brushRef="#br0" timeOffset="89966.54">11308 10868 34095 0,'0'0'3024'0,"0"0"-2416"0,-10 7-480 0,3 1-128 15,2 1 1440-15,1 1 272 0,4-10 48 0,-2 12 16 16,2-2-1488-16,0-10-288 0,0 0 0 0,2 12-128 31,-2-12-640-31,7 9-128 0,-7-9-32 0,8 9 0 16,1-3-2496-16,-9-6-496 0</inkml:trace>
  <inkml:trace contextRef="#ctx0" brushRef="#br0" timeOffset="90153.28">11349 10653 16575 0,'0'0'736'0,"0"0"160"0,0 0-720 16,0 0-176-16,-9-4 0 0,9 4 0 0,0 0 4272 0,0 0 816 15,0 0 160-15,0 0 48 0,0 0-4240 0,0 0-848 16,0 0-208-16,0 0 0 16,0 0-1280-16,0 0-320 0,0 0-48 0,0 0-12528 15</inkml:trace>
  <inkml:trace contextRef="#ctx0" brushRef="#br0" timeOffset="90574.96">11419 10503 26719 0,'0'0'2368'0,"0"0"-1888"0,0 0-480 0,0 0 0 16,0 0 1520-16,0 0 208 0,0 0 32 0,0 0 16 15,0 0-1328-15,11 4-272 0,-11-4-48 0,10 4-128 16,-1 3 176-16,0 0-176 0,2 5 160 0,-2-3-160 16,-1 2 0-16,0-1 0 0,-1 1 0 0,4 2 0 15,1 2 0-15,1 2 0 0,0-2 0 0,1 0 0 0,3 2 0 0,-1 3-128 16,-2-3 128-16,3 1 0 0,0 3 0 0,-3-4 144 15,-1 0-16-15,0 1 0 0,0 3 256 0,-1-2 32 16,-4 0 16-16,1-1 0 0,-3 1-160 0,-2 1-16 16,-1 1-16-16,-2-2 0 0,-1 1-112 0,-2 0 0 15,-2-2-128-15,-1 1 192 0,-2 1-192 0,-2-3 144 16,-3 2-144-16,0-4 128 16,-1-2-1200-16,0-1-240 0,-1-1-48 0,-3-3-13728 0</inkml:trace>
  <inkml:trace contextRef="#ctx0" brushRef="#br0" timeOffset="91793.54">12706 11047 8287 0,'0'0'736'0,"0"0"-592"0,-8-3-144 0,8 3 0 16,-9-6 5136-16,9 6 1008 0,-10-1 192 0,10 1 32 15,-8 0-5104-15,8 0-1024 0,-11 2-240 0,1 1 0 16,0-1 0-16,0 0 0 0,1 3 0 0,0-1 0 16,0 2 0-16,0 1 0 0,-2 1 0 0,1-1-128 15,1 1 128-15,-2 1 0 0,-2-2 0 0,2 3 0 16,-2 3 336-16,0-1 0 0,-2 2 0 0,2 3 0 0,2 0 368 0,-1 3 64 15,-1-2 0-15,-2 3 16 0,0 3-352 16,0-1-80-16,0 2-16 0,2 1 0 0,0-1-336 0,1 2 0 16,0-4 0-16,3 4 0 0,0-4 0 0,2-1 0 15,4 3 0-15,1-2 0 0,1 0 0 0,2-1 0 16,2 1 0-16,2-1 0 0,2-2 128 0,0-1 0 16,1 0 0-16,3-2 0 0,0-6 80 0,4 1 32 15,-1 0 0-15,3-3 0 0,3-2-112 0,2-2-128 16,3-1 176-16,2-2-176 0,3 1 0 0,2-3-192 15,1-3 0-15,1 2 0 16,-1 0-272-16,-1-2-48 0,1 2-16 0,-3-2 0 16,-3-1-304-16,-2-1-48 0,-3 1-16 0,-4-2 0 15,-2 2-96-15,-3 0-32 0,-4-3 0 0,-2-1-7888 16,-3 1-1584-16</inkml:trace>
  <inkml:trace contextRef="#ctx0" brushRef="#br0" timeOffset="92094.84">12353 11459 21183 0,'0'0'1888'0,"0"0"-1504"0,0 0-384 0,0 0 0 15,0 0 2656-15,0 0 464 0,0 0 80 0,0 0 32 16,0 0-2496-16,0 0-496 0,2 13-112 0,-2-13 0 15,0 0 128-15,12 8 48 0,0-2 0 0,1 0 0 0,1-4-16 0,3 1 0 16,1-3 0-16,5 0 0 0,3 1-160 0,0-1-128 16,1-1 192-16,3 1-192 0,3 0 0 0,1-2 0 15,-1 1 0-15,1 0 0 16,-1 0-400-16,-2-5-48 0,-1 2 0 0,0 1 0 16,-1-4-576-16,0 0-128 0,-2 1-32 0,2 1 0 15,-1-3-288-15,1 0-48 0,0 0-16 0,-3-1-6336 16,-3 0-1264-16</inkml:trace>
  <inkml:trace contextRef="#ctx0" brushRef="#br0" timeOffset="92494.95">13448 10853 26655 0,'0'0'1184'0,"0"0"240"0,0 0-1136 0,0 0-288 0,0 0 0 0,-5 10 0 16,1-2 976-16,1 0 144 0,3-8 32 0,-2 14 0 15,0 0-384-15,2 2-80 0,2 2-16 0,0 2 0 0,2 3-96 0,0 5-32 16,1 2 0-16,-2 2 0 16,1 2-176-16,0 1-48 0,1 2 0 0,-1-1 0 0,-2-3-144 0,2 1-48 15,0-1 0-15,0-1 0 0,0-3-128 0,0 0 0 16,0-2 0-16,0-1 0 0,1 0 0 0,0 0 128 16,-1 0-128-16,-1 2 128 0,-1-5-128 0,0 0 0 15,-1 0 0-15,-1-2 128 0,-1-2-128 0,1 1 0 16,0-2 0-16,0-4 0 15,0-2-432-15,1-2-160 0,-1-10-48 0,0 0-9984 16,0 0-2016-16</inkml:trace>
  <inkml:trace contextRef="#ctx0" brushRef="#br0" timeOffset="93014.43">13380 10703 21183 0,'0'0'1888'0,"0"0"-1504"0,0 0-384 0,0 0 0 15,0 0 2816-15,0 0 480 0,0 0 96 0,0 0 32 16,-5 9-2720-16,5-9-560 0,-1 10-144 0,1 1 0 15,0-1 272-15,0-10 0 0,5 11 0 0,0-1 0 16,0 2-112-16,2-2-32 0,1-2 0 0,2 1 0 0,0-2 64 0,2-1 0 16,0-1 0-16,1 1 0 0,0 0 240 0,1-1 48 15,1 1 16-15,0 1 0 0,3 0-112 0,2 2-32 16,1 0 0-16,1 2 0 0,0 2-160 0,3-2-16 16,1 2-16-16,0 4 0 0,0-1 32 0,0 5 0 15,0-3 0-15,0 4 0 0,-2 2-192 0,-1-1 0 16,1 1 144-16,-3 0-144 0,-2 3 0 0,0 0 0 15,-1-2 0-15,-1 1 0 0,-2 0 0 0,0 0 0 16,-1 0 0-16,-1-3 128 0,-2 1-128 0,-2-1 0 16,-4 1 0-16,1-2 0 0,0 1 128 0,-4-2-128 15,0 2 160-15,-4-3-160 0,0 3 208 0,-4-1-48 16,0 0-16-16,-3 3 0 0,-2 1 160 0,1-2 16 16,-2 0 16-16,0-2 0 0,-2-1-64 0,0 0-16 0,-5-2 0 0,1 0 0 15,0-1 0-15,-2-2 0 16,0-3 0-16,-1 0 0 0,-3-3-256 0,2 0 0 0,-1-2 0 0,-1 0 0 31,1-1-352-31,-1-1-128 0,-1 1-32 0,3-5 0 16,4 1-1584-16,0-3-320 0,0-1-64 0</inkml:trace>
  <inkml:trace contextRef="#ctx0" brushRef="#br0" timeOffset="96804.63">15332 11228 11967 0,'0'0'1072'0,"0"0"-864"0,0 0-208 0,0 0 0 16,0 0 2656-16,0 0 480 0,0-10 112 0,0 10 16 16,0 0-2576-16,0 0-512 0,0-8-176 0,0 8 0 15,0 0 496-15,0 0-16 0,0 0 0 0,0 0 0 16,0 0 96-16,0 0 32 0,0 0 0 0,0 0 0 15,-9 4-64-15,2 2-16 0,2 1 0 0,-4 1 0 16,-2 3 192-16,2-1 48 0,0-1 0 0,-1 2 0 16,-3-1-48-16,1 0 0 0,-1-5 0 0,1 3 0 15,0 0-80-15,1 1-32 0,-1-3 0 0,0 1 0 16,2-2-352-16,1 0-64 0,-1-1 0 0,10-4-16 16,-5 7-176-16,5-7 160 0,0 0-160 0,0 0 160 15,0 0-160-15,0 0 0 0,0 0 0 0,3 9 0 0,-3-9 0 0,8 7-176 16,1-2 176-16,1 0-128 0,2-1 128 0,1 1-160 15,1 2 160-15,1-1-160 0,-2 1 160 0,1-1 0 16,0 1 0-16,2 0 0 0,0 3 0 0,-1-3 0 16,0 3 0-16,0-3 0 0,2 3 0 0,-1-4 0 15,-2 1 0-15,1-1 0 0,-2 1 0 0,-3 0 0 16,-10-7 0-16,8 12 0 0,-3 0 0 0,-2 1 0 16,-5 3 0-16,0-5 0 0,-2 2 0 0,-1 0 144 15,-3 0-144-15,-1 0 0 0,0 0 160 0,-2 2-160 16,-2-1 128-16,1 3-128 0,-1-3 192 0,-1 2-32 15,-3-2-16-15,1 3 0 0,1 2-144 0,-1-4 0 16,-2 0 0-16,1 0 0 0,0 0 0 0,0-5 0 16,1-1 0-16,2-1-176 15,0-1-208-15,2-2-32 0,2-1-16 0,10-4 0 16,-10-3-1392-16,10 3-288 0,-6-8-48 0,3-1-7440 0,2-1-1472 0</inkml:trace>
  <inkml:trace contextRef="#ctx0" brushRef="#br0" timeOffset="97486.85">16175 10974 21071 0,'0'0'928'0,"0"0"208"0,0 0-912 0,-8 6-224 0,1-2 0 0,7-4 0 15,-8 7 560-15,8-7 64 0,0 0 16 0,-4 10 0 16,4-10-464-16,-4 13-176 0,0-2 128 0,0 1-128 16,2-1 192-16,-2 4-32 0,-2 0-16 0,1 2 0 15,0 0 336-15,0 1 64 0,-2-1 16 0,2 3 0 16,0-3 304-16,-2 2 64 0,1 2 16 0,-2 1 0 0,-1-2-48 0,0 3 0 15,0-2 0-15,-1 3 0 0,4-1-368 0,-1 1-80 16,2-2 0-16,1 1-16 0,2 1 16 0,0-2 16 16,0 0 0-16,2 0 0 0,2-1-144 0,2 1-16 15,0 2-16-15,1-2 0 0,2-1-160 0,1-2-128 16,0 1 144-16,2-4-144 0,0-2 128 0,2-1-128 16,2-3 0-16,1 0 144 0,2-4-336 0,1-1-64 15,0-1 0-15,1 0-16 16,-1-3-608-16,1-1-112 0,1-1-32 0,-3 1 0 15,-4-4-1696-15,0 0-352 0,0 0-64 0</inkml:trace>
  <inkml:trace contextRef="#ctx0" brushRef="#br0" timeOffset="97784.58">15918 11283 35871 0,'-15'-7'1600'0,"8"2"320"0,1 1-1536 0,6 4-384 0,-8-2 0 0,8 2 0 16,0 0 672-16,0 0 64 0,9-8 16 0,3 4 0 16,-1-1-240-16,5 1-32 0,1 1-16 0,3 2 0 15,2-2-208-15,1 2-64 0,2-2 0 0,1 2 0 16,0 0-192-16,-1-2 0 0,1 1 0 0,0-1 0 15,0 0-256-15,0 2-112 0,0-2-16 0,0 3 0 16,0-3-752-16,-3 0-144 0,-5-1-48 0,-1 1 0 16,0 1-1840-16,-3 1-368 0,-2-1-80 0,-12 2-16 0</inkml:trace>
  <inkml:trace contextRef="#ctx0" brushRef="#br0" timeOffset="98156.09">15649 11733 26719 0,'-14'2'2368'0,"5"2"-1888"0,-1 1-480 0,-1 1 0 15,1-1 2336-15,1 1 368 0,1 1 80 0,8-7 16 16,0 0-2240-16,0 0-560 0,0 0 0 0,0 0 0 15,0 0 0-15,0 0 0 0,0 0 0 0,0 0-144 16,0 0-240-16,13 1-64 0,0-2 0 0,-1 1 0 16,-2-1-480-16,1 1-96 0,-11 0-32 0,13 0-8656 15,-1 0-1728-15</inkml:trace>
  <inkml:trace contextRef="#ctx0" brushRef="#br0" timeOffset="98455.13">16725 11713 30463 0,'0'0'1344'0,"0"0"288"0,-7 5-1312 0,-1 2-320 0,-1-1 0 0,2 2 0 16,7-8 1056-16,-5 8 144 0,5-8 16 0,0 0 16 15,-3 9-48-15,3-9-16 0,0 0 0 0,0 0 0 16,2 11-624-16,-2-11-128 0,0 0-32 0,0 0 0 16,0 0-608-16,0 0-128 0,10 4-32 0,-10-4-17216 15</inkml:trace>
  <inkml:trace contextRef="#ctx0" brushRef="#br0" timeOffset="101068.98">18093 11190 6447 0,'0'0'272'0,"0"0"80"0,0 0-352 0,0 0 0 15,9-5 0-15,-9 5 0 0,0 0 3520 0,0 0 624 16,0 0 128-16,0 0 16 0,0 0-2576 0,0 0-528 16,0 0-96-16,0 0-32 0,0 0 176 0,0 0 48 15,0 0 0-15,0 0 0 0,0 0-144 0,0 0-32 16,0 0 0-16,0 0 0 0,0 0-352 0,0 0-80 16,-5 12-16-16,-2 1 0 0,1 0-368 0,-2 4-80 15,-2-3-16-15,-3 5 0 0,-3 0 112 0,-2 1 16 16,-4 0 0-16,-1 4 0 0,0-4-80 0,-1 0-16 15,-2 1 0-15,2 1 0 0,-1 1-64 0,0 0-16 16,2-1 0-16,-1 3 0 0,2 1-144 0,2-1 0 0,2-3 0 16,1-2 0-16,3-4 0 0,3-1 0 0,2-3 0 0,4-6 0 31,5-6-576-31,0 0-32 0,0 0-16 0,0 0 0 16,0 0-1488-16,9-6-288 0,-1-5-64 0,1-5-11728 0</inkml:trace>
  <inkml:trace contextRef="#ctx0" brushRef="#br0" timeOffset="101389.39">17914 11185 18431 0,'0'0'816'0,"-6"-5"160"16,-2-4-784-16,8 9-192 0,0 0 0 0,0 0 0 0,0 0 3568 0,0 0 656 15,0 0 144-15,0 0 32 0,0 0-3504 0,0 0-704 16,0 0-192-16,0 0 0 0,0 0 160 0,5 13-32 15,0 0 0-15,-1 1 0 0,0 1-128 0,2-1 128 16,-1 2-128-16,0-2 128 0,0 0 0 0,2 1-128 16,0-1 192-16,1 3-64 0,-2-1-128 0,0-2 160 15,2-1-160-15,0 1 160 0,2 5-160 0,-2-5 0 16,-3 1 0-16,-1 0 128 0,-1 2-128 0,1 1 0 16,-1-1 0-16,3 0 0 0,-2 0 0 0,1 1 128 15,-1 0-128-15,1-1 0 0,1-2 0 0,2-2 0 16,0-3 0-16,3 1 0 0,0-1-240 0,1-2-128 15,-2-2-16-15,2 1-16 16,0-1-752-16,-2 0-160 0,1-6-32 0,-11 0-12672 0</inkml:trace>
  <inkml:trace contextRef="#ctx0" brushRef="#br0" timeOffset="104184.99">18431 10497 8287 0,'0'0'368'0,"0"0"80"0,0 0-448 0,0 0 0 16,0 0 0-16,0 0 0 0,0 0 2080 0,0 0 336 15,0 0 64-15,-2 10 16 0,2-10-1648 0,0 0-320 16,0 0-64-16,0 0-16 0,-4 11-96 0,4-11-32 16,-3 11 0-16,-1 0 0 0,-2-1 96 0,0-1 16 15,-1 1 0-15,0 1 0 0,-3 1 160 0,0 1 48 16,0 0 0-16,-1 3 0 0,1-2-320 0,-1 0-64 16,1 1-16-16,-1 0 0 0,1 2 192 0,1-2 32 15,0 2 16-15,2-2 0 0,2 1-128 0,0 0-32 0,0 2 0 0,1-3 0 16,-2 1-128-16,3 0-16 0,0-1-16 0,2 0 0 15,2-2-160-15,0 2 128 0,1 0-128 0,0-2 128 16,1-1-128-16,-1-1 0 0,4 1 0 0,-1-2 0 16,-5-10-224-16,8 11-80 0,-8-11-16 0,9 10 0 31,-1-1-928-31,1-2-192 0,-9-7-32 0</inkml:trace>
  <inkml:trace contextRef="#ctx0" brushRef="#br0" timeOffset="104446.71">18517 10803 20271 0,'0'0'896'0,"-3"-5"192"0,-3 2-880 0,6 3-208 15,0 0 0-15,0 0 0 0,0 0 2960 0,0 0 560 16,0 0 96-16,0 0 32 0,-3 12-3008 0,3-12-640 16,-1 14 0-16,3-1 0 0,3-1-288 0,1 0 32 15,-6-12 16-15,5 13 0 16,-2 1-368-16,-1-1-80 0,-2-13-16 0,0 12 0 16,0 1-1488-16,0-13-304 0,0 0-64 0,0 12-8064 0</inkml:trace>
  <inkml:trace contextRef="#ctx0" brushRef="#br0" timeOffset="104660.82">18599 10595 10127 0,'0'0'896'0,"0"0"-704"0,0 0-192 0,0 0 0 15,0 0 4480-15,0 0 848 0,0 0 176 0,0 0 48 16,0 0-4784-16,0 0-944 0,0 0-192 0,0 0-32 16,0 0-1520-16,9 6-288 0,-9-6-64 0,8 9-8160 15</inkml:trace>
  <inkml:trace contextRef="#ctx0" brushRef="#br0" timeOffset="105232.86">18727 10455 1839 0,'0'0'160'16,"0"0"-160"-16,0 0 0 0,0 0 0 15,0 0 4080-15,0 0 784 0,0 0 144 0,0 0 48 0,10 7-2880 0,-1-3-560 16,-9-4-112-16,12 2-32 0,-2-2-736 0,-10 0-160 16,12 5-16-16,-3-1-16 0,-9-4-272 0,11 7-48 15,-2 1-16-15,-1 1 0 0,-8-9-208 0,9 10 0 16,-1 1 0-16,-2 2-160 0,-1 0 160 0,0 1 144 15,1-1-16-15,0 1-128 0,-1 1 192 0,-1-1-192 16,0 0 192-16,0 2-192 0,0-2 192 0,0 1-64 16,-1 0 0-16,0 2-128 0,1-2 304 0,-1 0-48 15,-3-2-16-15,3 2 0 0,-1 0 16 0,0-3 0 16,-2 0 0-16,0 1 0 0,-2-1-256 0,1-1 176 16,0 2-176-16,-1-2 160 0,-2-1-160 0,0 1-144 15,1 0 144-15,-3-4-208 16,-1-1-576-16,-3 0-112 0,1-1-32 0</inkml:trace>
  <inkml:trace contextRef="#ctx0" brushRef="#br0" timeOffset="108473.72">19156 11317 1839 0,'0'0'0'0,"0"0"160"0,-10 0-160 0,0-1 0 0,1 1 0 0,9 0 0 16,-9 0 5744-16,9 0 1104 0,0 0 240 0,0 0 32 15,-11 0-5808-15,11 0-1168 0,0 0-144 0,0 0-192 16,0 0 48-16,0 0 16 0,0 0 0 0,0 0 0 15,0 0 128-15,0 0 0 0,0 0 128 0,0 0-128 16,11 1 464-16,0 1 32 0,1 1 0 0,-1 1 0 16,-11-4 144-16,13 1 48 0,0 1 0 0,1-1 0 15,2-1-256-15,-1 0-48 0,0-1-16 0,0-1 0 16,1 1-112-16,0-3 0 0,1 1-16 0,-2 1 0 16,0 1-240-16,-2-2 0 0,4 0 0 0,-2 1 0 15,-1-1-576-15,2 2-48 0,0-2-16 16,-3 1-8784-16,-3-1-1776 0</inkml:trace>
  <inkml:trace contextRef="#ctx0" brushRef="#br0" timeOffset="108803.36">18943 11495 11967 0,'0'0'528'0,"0"0"112"0,0 0-512 0,0 0-128 15,0 0 0-15,0 0 0 0,8 8 3760 0,1-3 720 0,-9-5 128 0,16 4 48 16,3-1-3680-16,-1-3-720 0,-1 0-256 0,2 0 144 15,0-4-144-15,3 0 160 0,2-2-160 0,2-1 160 16,1 1-160-16,2-1 0 0,-2-1 0 0,1 2 0 31,-2-1-320-31,-1 2-80 0,-1 0-32 0,0-2 0 16,-1 3-592-16,-1 0-128 0,-1 1-32 0,-1-1-9952 0</inkml:trace>
  <inkml:trace contextRef="#ctx0" brushRef="#br0" timeOffset="109295.77">20448 11167 19343 0,'-11'-7'848'0,"11"7"192"0,-6-5-832 0,6 5-208 0,-10 1 0 0,3 3 0 15,-3-1 2064-15,3 1 368 0,-2 0 80 0,-1 1 16 16,0 2-1568-16,0 0-320 0,-2 1-64 0,-1 4-16 16,-2-2 288-16,-2 3 64 0,-2 2 16 0,-5 0 0 15,0 5-160-15,-1-3-48 0,0 2 0 0,0 1 0 16,-1 1-96-16,0 1-32 0,0 2 0 0,1-2 0 15,2-1-176-15,2-1-32 0,2 0-16 0,2 1 0 16,1 0-192-16,3-3-48 0,2-2 0 0,4-1 0 16,0 1-128-16,3-3 0 0,4-13 0 0,-2 10 128 15,2-10-1328-15,0 0-272 0,0 0-48 0,0 0-9536 16,0 0-1904-16</inkml:trace>
  <inkml:trace contextRef="#ctx0" brushRef="#br0" timeOffset="109572.9">19927 11193 24879 0,'0'0'2208'0,"0"0"-1760"16,0 0-448-16,0 0 0 0,0 0 2592 0,0 0 432 15,0 0 96-15,13 4 16 0,-1 2-2576 0,0-2-560 0,0 0 0 0,1 3 0 16,1 1 0-16,0 2 272 0,-1 3-32 0,3 0-16 15,2 1-64-15,0 6-16 0,-1-2 0 0,2 2 0 16,-2 2 80-16,1-1 16 0,0 1 0 0,0 0 0 16,2 3-48-16,-3-3-16 0,-3 2 0 0,2-4 0 15,0 1-176-15,-1 0 0 0,-1-1 0 0,3 1 128 16,0 1-256-16,0-1-64 0,0-6-16 0,0 2 0 31,0 0-2608-31,1-4-512 0</inkml:trace>
  <inkml:trace contextRef="#ctx0" brushRef="#br0" timeOffset="123745.95">9902 13004 25391 0,'0'0'1120'0,"0"0"240"0,-8 6-1088 0,8-6-272 0,-4 10 0 0,4-10 0 16,-4 9 384-16,4-9 32 0,0 0 0 0,-1 10 0 16,1-10-416-16,2 12 0 0,4-3 0 0,0 0 0 15,1 1 0-15,-1-2-144 0,-6-8 144 0,11 15-160 0,-4-2 160 0,0 2 0 16,-2 4 0-16,2 0 0 0,-2 1 400 0,-1-2 112 15,-2 1 32-15,1 2 0 0,-3 2 400 0,0-4 80 16,-1-2 0-16,-1 0 16 0,1 1-288 0,-2-2-64 16,-2-3-16-16,0-1 0 0,-1-1-272 0,0-2-48 15,1 1-16-15,5-10 0 0,0 0-208 0,-8 5-128 16,8-5 128-16,0 0-128 0,0 0 0 0,0 0 144 16,-4-12-144-16,3-1 0 0,0-1 192 0,1-2-64 15,0-7 0-15,0-1-128 0,-2-2 192 0,1 1-192 16,0 2 192-16,-2-2-192 0,-2-1 240 0,0 3-64 15,0-2-16-15,-1 4 0 0,1 0 32 0,0 1 0 16,-2 1 0-16,2 2 0 0,3-1-192 0,-1 1 192 0,2 0-192 16,2 2 192-16,3 2-192 0,2 0 0 0,4 0 144 0,3 3-144 15,4-6 0-15,2 5 144 0,2-1-144 0,4 1 0 16,2 1 0-16,0 0 0 0,-2 0 0 0,0 3 0 16,-3-1 0-16,-1 3 0 0,-1 2 0 0,-2 0 0 15,-2 2 0-15,-1 2-144 0,0 2 144 0,-4 1-128 31,-2 2-1280-31,-1 4-256 0,-1 0-64 0,-1 3-8640 0,-1 1-1744 0</inkml:trace>
  <inkml:trace contextRef="#ctx0" brushRef="#br0" timeOffset="124219.43">10359 13166 5519 0,'0'0'496'0,"0"0"-496"16,4-11 0-16,-1 1 0 0,-3 10 5776 0,5-12 1072 16,-5 12 192-16,8-9 64 0,1 0-5504 0,0 0-1104 15,-1-1-224-15,1 3-32 0,2-3-240 0,-1 3 0 16,-2 1 128-16,4-3-128 0,3-1 0 0,2-1 0 15,0 4 0-15,-1-1 0 0,-1 0 0 0,0 1 0 16,-2 2 0-16,-2-3 0 0,0 1 0 0,-2-1 0 16,-9 8 0-16,7-11 0 0,-7 11 0 0,3-10 128 15,-3-1-128-15,0 11 192 0,-5-11-32 0,0 0-16 0,-2 1 0 0,0 3 0 16,-1 1-144-16,-4 2 0 0,-2-3 0 0,-1 5 128 16,0 1-128-16,-3 4 0 0,-3 4-160 0,2-1 160 15,5 4-160-15,-2 1 160 0,-2 5-160 0,1 0 160 16,2 2-128-16,2 3 128 0,0 0 0 0,-1 1-144 15,3-1 144-15,-1 1 0 0,4 1-144 0,0 2 144 16,-1-4 0-16,3 2 0 0,1 3 0 0,2 0 0 16,2 1 0-16,1-4 0 0,0 2 0 0,2 0 0 15,3-2 272-15,2-1-16 0,1-1-16 0,3-1 0 16,4-5 192-16,4 0 32 0,4-1 16 0,3-2 0 16,0-2-192-16,1-3-32 0,2-1-16 0,-1-5 0 15,2-1-896-15,-1-1-176 0,0-4-48 16,-1-2-14096-16</inkml:trace>
  <inkml:trace contextRef="#ctx0" brushRef="#br0" timeOffset="124518.43">11104 12519 37375 0,'0'0'1664'0,"0"0"320"0,0 0-1584 0,0 0-400 15,0 0 0-15,-2 13 0 0,6 1 352 0,3 5-16 0,-2 1 0 0,4 5 0 16,3 3-336-16,0 3 0 0,-1 4 0 0,1 3 0 16,-1 2 0-16,-2 2-192 0,-1-2 64 0,-2 1 0 15,-1-3 128-15,0-1 0 0,-1 3 0 0,0-4 0 16,0-2 0-16,-2 5 0 0,-2-1 0 0,0 0 0 31,0-4-656-31,0-4-48 0,-3-2-16 0,0-3 0 16,2-2-2048-16,-2-6-416 0,-1-5-80 0,3-3-9200 0</inkml:trace>
  <inkml:trace contextRef="#ctx0" brushRef="#br0" timeOffset="124737.74">10967 12933 23039 0,'0'0'1024'0,"0"0"192"0,1-6-960 0,-1 6-256 15,0 0 0-15,9-7 0 0,-9 7 3536 0,12-5 672 16,1 3 128-16,0-1 16 0,0 2-3200 0,3-1-640 16,1 0-128-16,2 0-16 0,2 0-96 0,3-1-16 15,-1 2 0-15,2 1 0 0,0 0-256 0,-1-3-144 16,-1 3 16-16,0-1 0 15,2 0-1776-15,0-1-336 0,1 2-80 0</inkml:trace>
  <inkml:trace contextRef="#ctx0" brushRef="#br0" timeOffset="125232.22">11644 12930 11055 0,'0'0'976'0,"0"0"-784"0,-2 13-192 0,0-2 0 15,-2 1 2816-15,0 0 512 0,0 0 96 0,0-1 32 16,-1 1-2080-16,0-2-416 0,-2 1-64 0,3-1-32 16,0 2-368-16,4-12-80 0,-5 8-16 0,5-8 0 15,-3 12 48-15,1-2 0 0,2-10 0 0,-3 10 0 16,2 3 304-16,1 2 64 0,-1-2 16 0,1 2 0 16,0 5 32-16,-2-4 16 0,-2-1 0 0,3 5 0 15,4 2-112-15,-2-2 0 0,-1 0-16 0,1 1 0 16,2-1-304-16,2-1-64 0,2-2-16 0,-1-1 0 0,2-3-176 15,0 0-16-15,0-2-16 0,-1-4 0 0,3 0-160 0,0-2 160 16,0-2-160-16,2-3 160 0,0-2-160 0,0 1 0 16,-1-4 144-16,2 0-144 0,0-3 0 0,0-1-288 15,-1 0 48-15,0-3 16 0,0 0 64 0,-1-1 16 16,0-4 0-16,-2-1 0 0,0 0 16 0,-1-1 0 16,-3 0 0-16,0-2 0 0,-1 0 128 0,0-1 0 15,0-2 0-15,-3 4 128 0,-1 1-128 0,0 5 192 16,-1 0-64-16,0 2 0 0,-1 2 0 0,2-1 16 15,0 11 0-15,0 0 0 0,-1-9-144 0,1 9 0 16,0 0 0-16,0 0 0 0,0 0 0 0,0 0 0 16,0 0-192-16,0 0 192 0,0 0-192 0,5 14 192 15,-1-1-192-15,-1 0 192 0,1 3-160 0,1-2 160 0,-1 2 0 16,0 1-144-16,-2 1 272 0,2 3 48 16,2-1 16-16,-1-1 0 0,0-1-64 0,1-2 0 0,1-3 0 0,1 0 0 15,-2-1-128-15,2-3 0 0,1-4 0 0,-9-5 0 31,13 4-2000-31,-1-3-432 0,-2-2-96 0</inkml:trace>
  <inkml:trace contextRef="#ctx0" brushRef="#br0" timeOffset="125612.5">12082 13257 9215 0,'0'0'400'0,"0"0"96"15,0 0-496-15,0 0 0 0,7 12 0 0,0-2 0 0,-2-1 4368 0,2 0 784 16,-7-9 160-16,7 11 16 0,0-1-4112 0,-2-2-816 16,-5-8-160-16,0 0-48 0,11 6 64 0,-1 0 16 15,-10-6 0-15,10 2 0 0,-10-2 288 0,11 2 48 16,-11-2 16-16,0 0 0 0,0 0 176 0,9-4 32 16,-9 4 16-16,7-10 0 0,-5 0 240 0,-1 0 64 15,-1-1 0-15,-2-1 0 0,-2-1-320 0,-3-2-48 16,0-2-16-16,-1 0 0 0,-1 3-240 0,0-7-48 15,-1-1-16-15,3-2 0 0,0 2-256 0,2 1-48 16,0-1-16-16,2 1 0 0,3 0 16 0,1 2 0 16,-1 0 0-16,3 2 0 0,1 3-160 0,1 0 0 15,2-1 0-15,-1 2 0 0,2 2 0 0,2 1 0 16,1-1 0-16,2 3 0 0,0 0 0 0,0 2-176 16,0-1 48-16,0 4 0 0,-1-2-128 0,1 4-32 0,-2 1 0 0,2 1 0 31,-1 1-1200-31,1 1-240 0,0 3-64 0,0 0 0 15,0 2-1408-15,-1 0-272 0,0 1-64 0</inkml:trace>
  <inkml:trace contextRef="#ctx0" brushRef="#br0" timeOffset="126089.11">12608 13051 20271 0,'0'0'1792'0,"0"0"-1424"16,0 0-368-16,0 0 0 0,0 0 3600 0,0 0 656 16,-1 12 128-16,1-1 32 0,3 1-3392 0,-2 1-688 15,-1-1-128-15,2 1-16 0,1 0-192 0,1 1 0 16,0 2 0-16,1-3 0 0,-5-13 0 0,8 13 160 15,-2 0-160-15,1-3 160 0,-7-10-160 0,9 11 0 16,-2-2 0-16,-7-9 0 0,0 0 416 0,0 0 0 16,0 0 0-16,0 0 0 0,0 0 176 0,10-3 48 15,-2-3 0-15,-3-3 0 0,-2 0 0 0,-3-4 0 16,-2 1 0-16,2 0 0 0,3-4-416 0,0 2-80 0,-2 1-16 0,0-1 0 16,1-2-128-16,-1-1 0 0,-1 0 0 15,2 3 0-15,2 2 0 0,0 2-144 0,-4 10 144 0,9-7-208 16,-9 7 64-16,12-2 16 0,-1-1 0 0,-1 6 0 15,0-1 128-15,2 3-160 0,0 1 160 0,1 1-160 16,0 2 160-16,0-2 0 0,1 1 0 0,-1 1 128 16,0 0 0-16,0 2 0 0,-1-2 0 0,2 1 0 15,0 4-128-15,-1 2 0 0,0 1 0 0,0 3 0 16,-2-3 0-16,0 2 0 0,-1 1 0 0,-1-1 0 16,-1 2-400-16,0-1 0 0,-1-3 0 0,-1-1 0 15,1 0-2640-15,-1-2-528 16,3 2-96-16</inkml:trace>
  <inkml:trace contextRef="#ctx0" brushRef="#br0" timeOffset="126829.24">13999 12957 13823 0,'0'0'1216'0,"0"0"-960"15,0 0-256-15,0 0 0 0,0 0 3328 0,0 0 640 16,0 0 112-16,0 0 16 0,0 0-2352 0,0 0-464 16,0 0-112-16,0 0-16 0,0 0-272 0,0 0-64 15,13 4-16-15,-1 1 0 0,-1 2-592 0,0 3-208 0,2-1 144 0,0 5-144 16,0 0 0-16,2 0 0 0,-1 4 0 0,2-1 0 15,1 1 0-15,-2 3 0 0,0 1 0 0,-1 0 0 16,0 1 0-16,2-1 0 0,1-3 0 0,1 0 0 16,0-1 0-16,2-2 0 0,-2-3 0 0,2-3 0 15,-2 2 0-15,-1-1 192 0,-1 2-192 0,-1-2 192 16,1-3-192-16,-2-3 0 0,-1-1 0 0,-1 1 0 31,-2-2-2176-31,-2 1-352 0</inkml:trace>
  <inkml:trace contextRef="#ctx0" brushRef="#br0" timeOffset="127145.69">14656 12978 33983 0,'0'0'1504'0,"0"0"304"0,-5-7-1440 0,5 7-368 16,0 0 0-16,0 0 0 0,0 0 352 0,0 0 0 15,0 0 0-15,0 0 0 0,0 0-352 0,-8 5 0 16,2 6 0-16,1-1 0 0,1 2 0 0,0 1 0 16,-1 8 0-16,-1-1 0 0,1-1-144 0,-1 8 144 15,-2 5-160-15,1 2 160 0,-1 0 0 0,1 2 0 16,-1 4 208-16,0 1-64 0,0-2 352 0,0 0 64 16,-1 2 16-16,0-2 0 0,-3-3-256 0,3 1-64 15,0 2 0-15,0 1 0 0,0 1-256 0,1-2 128 16,0-5-128-16,2-2 0 0,0-2 176 0,1-4-176 0,0-4 160 0,2-1-160 15,2-5-160-15,-1-2-128 0,-1-2-32 16,2-3 0 0,-2 0-2672-16,3-9-528 0,0 0-128 0,0 0 0 0</inkml:trace>
  <inkml:trace contextRef="#ctx0" brushRef="#br0" timeOffset="127951.62">15107 12450 6447 0,'0'0'272'0,"0"0"80"0,0 0-352 0,0 0 0 16,0 0 0-16,0 0 0 0,0 0 2880 0,0 0 512 15,0 0 112-15,0 0 16 0,0 0-2112 0,0 0-432 16,0 0-80-16,0 0 0 0,0 0-288 0,0 0-48 15,0 0-16-15,0 0 0 0,0 0-240 0,0 0-48 16,0 0-16-16,0 0 0 0,0 0-240 0,0 0 0 16,-7 1 128-16,7-1-128 0,-9 3 0 0,9-3 0 15,-10 9 128-15,4-3-128 0,-1 0 160 0,1 0-16 16,-2 2 0-16,0 2 0 0,2-1 320 0,-1 1 64 16,1-1 16-16,-1 1 0 0,-1 3 64 0,0 0 16 15,2 3 0-15,-1-2 0 0,0 4-272 0,-3 2-48 16,0 3-16-16,1 2 0 0,0 0-288 0,2-2 0 15,-1 1 0-15,3-1 0 0,1-6 0 0,3 0 0 16,1-1 128-16,1-4-128 0,1 2 128 0,0-2-128 0,0-2 144 0,3-1-144 16,0 0 160-16,2-1-160 0,-1 0 160 15,1 0-160-15,0-2 224 0,2 1-48 0,2-1-16 0,-2 1 0 16,-9-7-320-16,12 4-64 0,0 1-16 0,-2-1 0 31,0-1-2128-31,1-1-416 0,-1 0-96 0</inkml:trace>
  <inkml:trace contextRef="#ctx0" brushRef="#br0" timeOffset="128220.68">15238 12654 40191 0,'0'0'1792'0,"0"0"352"0,0 0-1712 0,0 0-432 16,0 12 0-16,2 0 0 0,2 1 0 0,0 0 0 16,0-1-224-16,3 1 80 15,1 2-240-15,-2 0-32 0,1 0-16 0,-1-2 0 16,-1 0-2208-16,2-1-448 0,-2 0-96 0</inkml:trace>
  <inkml:trace contextRef="#ctx0" brushRef="#br0" timeOffset="128430.48">15263 12538 40191 0,'0'0'1792'0,"0"-9"352"0,0 9-1712 0,0-8-432 0,0 8 0 0,0 0 0 15,0 0 0-15,4-9 128 0,-4 9-128 0,0 0 0 16,5-6-1968-16,-5 6-464 0,0 0-112 0</inkml:trace>
  <inkml:trace contextRef="#ctx0" brushRef="#br0" timeOffset="128972.37">15311 12390 18431 0,'0'0'816'0,"0"0"160"0,0 0-784 0,0 0-192 0,0 0 0 0,0 0 0 15,0 0 2976-15,0 0 544 0,0 0 128 0,0 0 0 16,0 0-2736-16,13 2-544 0,0 2-112 0,1-1-32 16,1 0-32-16,-1-1-16 0,-1 1 0 0,1-1 0 15,1 2 80-15,-1 3 0 0,-1-3 16 0,-1 5 0 0,-2-3-272 0,1 5-144 16,-4-1 16-16,0 3 0 0,-2 2 128 0,-1 0 0 15,0 2 0-15,0 3 0 0,0-1 0 0,0 1 128 16,-2-2 0-16,1 3 0 0,1 0 480 0,0 0 96 16,0-2 32-16,0 1 0 0,-2-3-352 0,1 1-64 15,-1-1 0-15,1 1-16 0,-2 0-176 0,-1-1-128 16,-2-2 144-16,0 0-144 0,0 0 0 0,-1-2 128 16,-2-2-128-16,0 0 0 15,-3-1-1920-15,-1 2-416 0,-5 1-96 0,2-5 0 0</inkml:trace>
  <inkml:trace contextRef="#ctx0" brushRef="#br0" timeOffset="134913.24">6430 14793 25215 0,'0'0'1120'0,"0"0"224"0,-5-12-1072 0,1 1-272 0,1 1 0 0,1 1 0 15,2 9 480-15,0-11 32 0,2 2 16 0,-2 9 0 16,5-10-400-16,-5 10-128 0,7-8 0 0,1 3 0 16,0 0 0-16,-8 5 0 0,10-3 128 0,-10 3-128 15,10-5 224-15,0 1-16 0,-10 4 0 0,10-3 0 16,-1 2 288-16,0-2 48 0,-9 3 16 0,13-1 0 16,2 0-304-16,-2-2-48 0,1-1-16 0,2 2 0 0,1-4 240 0,1 0 32 15,0-1 16-15,0 0 0 16,2-3 160-16,-1 3 48 0,2 1 0 0,0-1 0 0,0-3-208 0,0 3-32 15,-2-1-16-15,0 1 0 0,-4 1-192 0,0 1-48 16,-4 2 0-16,1-2 0 0,-1 1-192 0,-11 4 0 16,9-4 128-16,-9 4-128 0,9-5 0 0,-9 5 0 15,0 0 0-15,4-9 0 0,-4 9 0 0,0 0-240 16,-2-10 48-16,0 0 16 0,-3 2 176 0,-2 3 0 16,1-2 0-16,-2 1 0 0,-1 1 0 0,0 1 0 15,-2 0 0-15,-1 1 0 0,-1 1 256 0,-1-1-32 16,2 6 0-16,-1-1 0 0,-2 0-224 0,-4 1 0 15,0 3 128-15,0 2-128 0,1 2 128 0,-1 0-128 16,-3 3 176-16,1 3-176 0,0 1 0 0,1 1 0 0,2 1 0 16,2-1 0-16,1 0 0 0,3 2 0 0,3 0 0 0,1 1 0 15,3 1 0-15,1-1 0 0,1 1 0 0,3-2 0 16,3 0 0-16,1 0 0 0,1 1 0 0,0 0 0 16,0 0 0-16,3 0 0 0,1 1 0 0,1-4 0 15,-3 1 0-15,2-2 0 0,2-1 0 0,1 0 0 16,2-4 0-16,2 0 0 0,-2-5 0 0,2 1 0 15,-2 0-160-15,2-3 16 0,1-2 0 0,2-3 0 16,2-1-608 0,-1-1-112-16,-1-3-32 0,2-1 0 0,1-2-1664 15,2-1-352-15,-2-6-64 0,0 1-5344 0,-1-2-1088 0</inkml:trace>
  <inkml:trace contextRef="#ctx0" brushRef="#br0" timeOffset="135322.12">7186 14096 8287 0,'-13'-4'736'0,"3"3"-592"0,-3 0-144 0,0 1 0 15,1 4 6496-15,0 2 1264 0,3-2 256 0,2 3 48 16,7-7-6464-16,-5 10-1280 0,5-10-320 0,-1 13 0 16,1 0 0-16,4 0 0 0,0 2 0 0,2 3 0 15,3 3 0-15,1 1-144 0,0 1 144 0,-1 3 0 16,-2 6 0-16,-1 0 0 0,2 2 0 0,0 1 144 15,-3 2 0-15,0-1 0 0,0 2 0 0,-1 4 0 16,-5-4-144-16,0 5 0 0,-2 1 144 0,0-3-144 16,1-9 0-16,-2-1 0 0,-3-2 0 0,6 1 0 15,1-6 0-15,0-4 0 0,0-3 0 0,3-2 128 16,1-2-416-16,1-5-80 0,-5-8-16 0,10 2 0 16,3-2-1808-1,3-2-368-15,2-4-80 0</inkml:trace>
  <inkml:trace contextRef="#ctx0" brushRef="#br0" timeOffset="137296.57">7760 14401 2751 0,'0'0'256'0,"0"0"-256"16,-8 4 0-16,8-4 0 0,0 0 2816 0,0 0 528 16,-12 4 112-16,3-1 0 0,0-3-1536 0,9 0-320 15,0 0-64-15,0 0-16 0,-11 0-224 0,11 0-32 16,0 0-16-16,0 0 0 0,-9 0-368 0,9 0-80 15,-10 1-16-15,1 2 0 0,-2 2-352 0,2-1-80 16,9-4-16-16,-11 6 0 0,-1 0 0 0,1 0 0 16,1 1 0-16,-1 1 0 0,0 2 96 0,-2-2 16 15,0 0 0-15,0 1 0 0,0 0-112 0,1 1-16 16,0-2 0-16,3 0 0 0,4-2-128 0,5-6-16 16,-5 7-16-16,5-7 0 0,-6 8-32 0,6-8 0 15,0 0 0-15,-2 9 0 0,2-9-128 0,0 0 0 16,0 0 144-16,0 0-144 0,0 0 0 0,0 0 0 0,0 0 0 0,12 4 0 15,-1-2 0-15,1 0-192 0,-12-2 192 0,14 0-192 16,-2 0 192-16,0 0 0 0,0 0-144 0,-1 0 144 16,1 1-160-16,0-1 160 0,-1 0-208 0,1 1 80 15,1 2-96-15,-1 0-16 0,-2 0 0 0,2 4 0 16,-1-2 80-16,-2 3 16 0,-2 0 0 0,-1 1 0 16,-6-9 144-16,4 13-160 0,1 0 160 0,0 0-160 15,-1-1 160-15,-3 1 0 0,-3 0 160 0,0 0-160 16,4 0 176-16,-2 0-176 0,-2 0 192 0,1-3-192 15,-4 3 176-15,0-2-176 0,-2-1 160 0,-2 1-160 16,-3 2 128-16,2 0-128 0,1 0 0 0,-2 3 144 0,-2-3-272 16,0 1-64-16,0-1-16 0,1-1 0 15,1-1-1552-15,-1 0-304 0,-6 2-64 0,3-5-16 16</inkml:trace>
  <inkml:trace contextRef="#ctx0" brushRef="#br0" timeOffset="137739">7919 14759 34607 0,'0'0'1536'0,"4"-9"320"0,0 2-1488 0,2 1-368 15,1-1 0-15,2-1 0 0,1 2 0 0,2-1 128 0,0 1-128 0,1-1 0 16,-2 2 0-16,2-2 0 0,1 1-192 0,-3-1 64 15,0 1-128-15,0-1 0 0,1 1-16 0,0-1 0 16,0 1 272-16,-2-2-192 0,0 0 192 0,0 0-160 16,-1 2 160-16,-1-1 0 0,-8 7 0 0,6-9 0 15,-1 0 128-15,-5 9 0 0,4-12 0 0,-1 2 0 16,-5-2 256-16,1 3 48 0,-1-3 16 0,-1 3 0 16,-1 0-256-16,0 2-32 0,-1-2-16 0,-2 3 0 15,0 1-144-15,0 1-192 0,7 4 32 0,-9-3 16 16,0 3 144-16,0 3 0 0,0-1-144 0,1 3 144 15,0 3 0-15,1 1 0 0,0 2 0 0,1 1 0 16,2 2 224-16,1-1 64 0,-1 4 16 0,0 2 0 16,0 5 128-16,1 2 16 0,-3-3 16 0,0 2 0 15,1 4-256-15,3 1-48 0,-1 0-16 0,3-1 0 0,0-3-144 0,3-2 0 16,-1-1 0-16,1 0 0 0,-1-2 128 0,2-2-128 16,0 1 0-16,3-7 128 0,-1 0-128 0,2-2 0 15,1-5 0-15,4 1 128 0,2-5-128 0,2-1-192 16,1-2 32-16,3-1 16 15,2-2-2048-15,3-4-416 0</inkml:trace>
  <inkml:trace contextRef="#ctx0" brushRef="#br0" timeOffset="143272.04">9275 15588 4607 0,'0'0'192'0,"0"0"64"0,-9 4-256 0,-2-2 0 0,1 2 0 0,1-1 0 16,9-3 4768-16,-10 5 912 0,10-5 176 0,-7 7 32 16,7-7-4704-16,-8 6-944 0,8-6-240 0,-7 9 0 15,2-1 0-15,2 1 128 0,2 2-128 0,1 0 0 16,0 2 704-16,0 3 32 0,1 5 16 0,1-2 0 15,0 2 240-15,1 0 48 0,-2 4 16 0,1 0 0 16,-2-3-240-16,0 1-48 0,-2-3-16 0,0 1 0 16,-1-2-32-16,0 1 0 0,1-6 0 0,-1 2 0 0,-1-2-80 0,0-1 0 15,0-2-16-15,1-2 0 0,3-9-240 0,0 0-32 16,0 0-16-16,0 0 0 0,0 0-80 0,0 0 0 16,0 0-16-16,0 0 0 0,0 0-48 0,0 0 0 15,0-9 0-15,1-2 0 0,1 1-64 0,0-1 0 16,-2-4-128-16,0 0 192 0,1-3 0 0,-1 2 0 15,-1 2 0-15,1 0 0 0,-2-2 96 0,2-1 16 16,0-2 0-16,0 2 0 0,0 2-80 0,2 2-16 16,0 0 0-16,2-1 0 0,-1 2-208 0,1 2 128 15,1 1-128-15,2 0 0 0,-2-1 0 0,1 1 0 16,2 3 0-16,3-1 0 0,-1 1 0 0,3 1 0 16,0 1 0-16,0 0 0 0,-1 0-128 0,2 1 128 15,0 2 0-15,2 0 0 0,0-1-144 0,-1 2 144 0,1 0 0 0,1 2-144 16,1-2 144-16,-1 1-192 0,-2-1 192 15,-1 1-192 1,0 2-192-16,-1-3-32 0,-1 2-16 0,0 2 0 16,-12-4-1216-16,13 2-240 0,-13-2-48 0,13 1-9792 0,-3-1-1968 0</inkml:trace>
  <inkml:trace contextRef="#ctx0" brushRef="#br0" timeOffset="143705.72">9698 15746 7359 0,'0'0'656'0,"0"0"-528"0,0 0-128 0,0 0 0 0,0 0 4144 0,0 0 784 15,0 0 176-15,0 0 16 0,0 0-3808 0,0 0-768 16,-1 11-160-16,1-11-16 0,0 0 64 0,9 4 16 16,0 0 0-16,2-1 0 0,-11-3-208 0,10 1-48 15,1-1 0-15,-1 0 0 0,-10 0 288 0,13-1 48 16,0-2 16-16,0 2 0 0,-1-4 176 0,0-1 48 15,-1 1 0-15,4 1 0 0,2-6-176 0,1 1-16 16,3 0-16-16,-4-2 0 0,-3 1-192 0,0-1-48 16,1 1 0-16,-1-2 0 0,-1 0 0 0,-2 3-16 15,-2 0 0-15,-3 3 0 0,-2-2-112 0,-4 8-32 16,0 0 0-16,0 0 0 0,0-11-160 0,0 11 160 16,0 0-160-16,-8-6 160 0,-1 1-160 0,-1 3 0 15,-2 2-160-15,-1 4 160 0,-3-1-224 0,2 5 48 0,-3 0 16 16,0 1 0-16,-1 0 160 0,2 4 0 0,3-1-144 0,1 1 144 15,1 0 0-15,2 2 0 0,1 2 0 16,2 3 0-16,3-3 176 0,-1 4 0 0,-2 3 0 0,4 0 0 16,1-3 80-16,3 1 32 0,1-1 0 0,1-2 0 15,0 2-288-15,1-1 128 0,0-3-128 0,4 1 0 16,2-5 0-16,2-3-192 0,0-1 0 0,2-2 0 31,2-3-1696-31,1-3-336 0,1-2-64 0,2-4-12960 0</inkml:trace>
  <inkml:trace contextRef="#ctx0" brushRef="#br0" timeOffset="143977.29">10392 15397 24879 0,'0'0'1088'0,"0"0"256"0,0 0-1088 0,0 0-256 15,-10 7 0-15,2 1 0 0,2 1 3104 0,1 3 560 16,-1-2 112-16,2 3 32 0,1 3-2848 0,3 1-576 16,3 1-128-16,-1 3 0 0,1 1-32 0,0 0 0 15,1 4 0-15,1-2 0 0,1 2-96 0,3 0 0 16,3 1-128-16,-3 2 192 0,-2 1-192 0,-1-3 0 16,0-2 0-16,0 0 0 0,1-3 0 0,-2-1-128 15,-1-5 128-15,-2-2-208 16,-2-1-480-16,-1-3-80 0,1-10-32 0,0 0-10656 0,0 0-2112 15</inkml:trace>
  <inkml:trace contextRef="#ctx0" brushRef="#br0" timeOffset="144188.24">10165 15650 18431 0,'0'0'816'0,"0"0"160"0,0 0-784 0,0 0-192 0,0 0 0 0,0 0 0 15,11-2 5616-15,2-2 1072 0,2 4 224 0,5-3 32 16,-1-1-5600-16,7 2-1136 0,6-3-208 0,2-1 0 16,1 1-400-16,4 1-32 0,4-4 0 0,-1 1 0 15,-3-1-1760-15,-3 1-368 0,-2 1-64 0,-3-1 0 16,-3-1-1072-16,-3 2-208 0,-6 1-32 0,-2 1-16 0</inkml:trace>
  <inkml:trace contextRef="#ctx0" brushRef="#br0" timeOffset="144626.93">10770 15534 4607 0,'0'0'192'0,"0"0"64"0,0 0-256 0,0 0 0 16,0 0 0-16,0 0 0 0,0 0 4624 0,0 0 880 15,0 0 192-15,0 0 16 0,0 0-3488 0,0 0-704 16,0 0-144-16,10 7-32 0,-10-7-720 0,11 8-160 16,-3-2-16-16,-8-6-16 0,0 0-432 0,5 13 128 15,-2-1-128-15,-3 2 0 0,-2-1 320 0,0 4 0 16,-2 3-16-16,-2 1 0 0,-1 1 144 0,0 1 16 16,-1 1 16-16,2-1 0 0,1 1 48 0,1-1 16 15,0 1 0-15,1-3 0 0,2-3 112 0,2-4 32 16,-1-14 0-16,4 13 0 0,1-2-224 0,-5-11-32 15,8 6-16-15,-8-6 0 0,12 0-416 0,0-1 0 0,-1-3-192 16,2-1 192 0,0-3-448-16,2-1 16 0,-2 0 16 0,1 1 0 15,3-1-64-15,-4-2-16 0,-4 1 0 0,2-1 0 16,-1 1-128-16,0 1-16 0,1-2-16 0,-3 4 0 16,0-3-320-16,-3 3-64 0,-5 7-16 0,4-11 0 15,1 2-96-15,-5 9-32 0,8-8 0 0,-8 8 0 0,8-5 1184 0,-8 5 0 0,9-4 192 0,-9 4-16 16,11-1 976-16,-11 1 192 0,0 0 32 0,10 6 16 15,-10-6-144-15,9 7-32 0,-3-1 0 0,2 2 0 16,0-1-320-16,-2 1-80 0,-6-8-16 0,8 11 0 16,1-3-288-16,-2 1-64 0,-7-9-16 0,6 15 0 15,1-2-160-15,-2-2-16 0,-5-11-16 0,5 15 0 16,0 0-240-16,-1-3 0 0,-1 0 0 0,0 1 0 0,-1-4 0 0,-2-9 128 16,0 0-128-16,2 13 0 15,0-3 0-15,-2-10 0 0,0 0-208 0,0 0 64 0,0 0-160 0,0 0-16 16,0 0-16-16,0 0 0 15,0 0-656-15,0 0-128 0,8-5-32 0,-2-1-15552 16</inkml:trace>
  <inkml:trace contextRef="#ctx0" brushRef="#br0" timeOffset="145026.7">11335 15812 24879 0,'0'0'2208'0,"-2"16"-1760"0,0-1-448 0,0 0 0 15,1 2 3200-15,1 0 576 0,1 1 96 0,-1-3 32 16,0 1-3120-16,0-2-608 0,0-2-176 0,0 0 0 16,2 0 0-16,-2-12 0 0,1 10 128 0,-1-10-128 15,0 0 0-15,0 0 0 0,0 0 0 0,0 0 0 16,8 7 208-16,-8-7-64 0,0 0-16 0,0 0 0 15,8-6 272-15,-2 0 48 0,-1-5 16 0,-2 1 0 16,-2-2 464-16,1-1 96 0,-1-2 0 0,-1-4 16 16,-1 0-304-16,1-3-64 0,-2-3-16 0,2-1 0 15,2-2-368-15,-1 1-80 0,0 2-16 0,2-2 0 16,-1 2-192-16,2 2 0 0,3 2 0 0,-1-1 0 16,2 3 0-16,-1 4 0 0,-1-2 0 0,2 4 0 0,1-3 0 0,2 4-128 15,-2 3 128-15,1-2 0 0,0 1 0 0,1 1-128 16,-1 3 128-16,-2-1 0 0,-1 1-272 0,2-1 48 15,1 2 16-15,1 2 0 16,0 2-1520-16,1 1-320 0,0 1-48 0,1 1-16 16,0 0-1152-16,0 3-256 0,0 3-32 0,1-1-10368 0</inkml:trace>
  <inkml:trace contextRef="#ctx0" brushRef="#br0" timeOffset="145447.93">11818 15624 7359 0,'0'0'320'0,"5"12"80"0,-2 0-400 0,0-2 0 0,-1 3 0 0,1 0 0 15,-1 0 5536-15,0 4 1024 0,2-2 208 0,-2 0 32 16,2-2-5168-16,-1 0-1040 0,2 4-208 0,0-1-32 16,-1 0 80-16,0-2 16 0,-1-1 0 0,-1-1 0 15,-2-12-64-15,0 0-16 0,4 10 0 0,-4-10 0 16,3 12 144-16,-3-12 16 0,0 0 16 0,0 0 0 15,0 0 16-15,0 0 0 0,0 0 0 0,0 0 0 16,0 0-144-16,6-13-32 0,0-2 0 0,-3 0 0 16,1-1 112-16,0-1 16 0,-1-2 0 0,-2-1 0 15,-1 3-240-15,0-2-32 0,0-1-16 0,1 2 0 16,1 0-224-16,-1 3 0 0,0 2 128 0,2 3-128 0,0 1 0 16,-3 9 0-16,0 0 0 0,9-7 0 0,-1 2 0 15,-8 5 0-15,11-5 0 0,0 2 0 0,0 2 0 16,1 1 0-16,4 1 0 0,-2 3 0 0,-2 1 0 0,1 2 0 15,1 1 0-15,2 3 0 0,1 4 0 0,0 3 0 16,-2 3 0-16,2 1 0 0,0 0 0 0,2 4 128 16,-2 3-128-16,-1-2 192 0,-2 1-192 0,-3-1 128 15,-2 0-128-15,2-2 0 0,-1 0 0 0,1-3-320 16,-4-1 64-16,0-4 0 16,-3-2-1216-16,-1-3-256 0,-3-12-32 0,2 11-15904 0</inkml:trace>
  <inkml:trace contextRef="#ctx0" brushRef="#br0" timeOffset="147805.47">13364 15645 37487 0,'0'0'1664'0,"0"0"336"0,0 0-1600 0,0 0-400 0,0 0 0 0,0 0 0 15,0 0 0-15,6 9-144 0,-2 0 0 0,-4-9 0 16,5 11-16-16,-1 1 0 0,-2 1 0 0,1 2 0 16,-1-2 160-16,1 2-128 0,-2 0 128 0,1-2-128 15,-1 4 128-15,0-1 0 0,-1 1 0 0,0 0 0 16,0-2 0-16,2 0 192 0,-1-2-32 0,-1-13-16 15,0 0 560-15,3 9 128 0,-3-9 0 0,0 0 16 0,0 0 288 16,0 0 48-16,0 0 16 0,0 0 0 0,0 0-432 0,0-9-96 16,-2 0-16-16,2-2 0 0,0-2-448 0,-1-1-80 15,0-2-128-15,-1-1 176 0,1-1-176 0,1 0 0 16,1-4 0-16,2-2 0 0,-2-1 0 0,2-1 0 16,-1 0-144-16,2-1 144 0,2 2-208 0,0 4 64 15,2 2 16-15,0 2 0 0,-2 0 128 0,2 4 0 16,1 1 0-16,0 4 0 0,-1-1 0 0,0 4 0 15,1-2 0-15,2 5 0 0,-11 2 0 0,13-2-208 16,-2 2 80-16,2 2 128 16,0-1-640-16,2 2-16 0,0-2 0 0,4 0 0 15,0 2-1232-15,3-1-240 0,2 1-48 0,2 0-16 16,0 1-1280-16,1 0-256 0,1 1-48 0,-4 0-16 0</inkml:trace>
  <inkml:trace contextRef="#ctx0" brushRef="#br0" timeOffset="148301.09">14015 15577 2751 0,'16'-2'128'0,"-7"0"16"0,0 1-144 0,1 1 0 0,-1-1 0 0,-9 1 0 15,11-3 3712-15,-11 3 704 0,9-2 128 0,-9 2 48 16,0 0-2688-16,0 0-544 0,0 0-96 0,0 0-32 16,0 0 688-16,0 0 128 0,0 0 16 0,0 0 16 15,-7-7-336-15,1 3-64 0,-3 0-16 0,9 4 0 16,-9-1-640-16,1 1-144 0,-4 3-32 0,0-1 0 15,1 2-592-15,0 1-128 0,1 1-128 0,-1 1 176 16,0 4-176-16,-2 2 0 0,0 3 0 0,1 2 0 0,-1 0-160 0,2 3 160 16,4 1 0-16,-1 0-144 0,0 2 144 0,3-1 128 15,1 1-128-15,2-2 176 0,2-3 0 0,3 0 0 16,1-5 0-16,3-1 0 0,-1-3-176 0,3-2 128 16,0-1-128-16,3-5 128 0,1-2-128 0,1-4 0 15,-1 1 144-15,3-5-144 0,1-3 0 0,1-3-256 16,1-3 32-16,1-1 16 15,3-2-192-15,-3 2-48 0,0-2 0 0,0 1 0 16,-4-1-112-16,1 1-16 0,-1 0-16 0,-6 4 0 0,-6-3 352 0,-1 1 80 16,0 0 16-16,-3 0 0 0,-2 1 272 0,0 3 64 15,-2 1 16-15,0 1 0 0,-1 3-16 0,5 8 0 16,0 0 0-16,0 0 0 0,0 0 96 0,0 0 16 16,-11 2 0-16,11-2 0 0,-2 11 48 0,2 0 16 0,-2 1 0 0,5 1 0 15,2 0-224-15,2 4-144 0,-2-2 192 0,1 3-192 16,0 0 0-16,0 2 0 0,1-1 0 0,-1 2 0 15,-1 4 0-15,1-4-144 0,-1 1-16 0,-1-1 0 32,-2-4-544-32,4 0-128 0,0 1 0 0,3-4-16 15,3-1-848-15,0-1-160 0,-1-2-48 0,4-3 0 16,0-4-416-16,1-2-96 0,-2-1-16 0,1-1 0 0</inkml:trace>
  <inkml:trace contextRef="#ctx0" brushRef="#br0" timeOffset="148706.78">14462 15800 25791 0,'0'0'2304'0,"0"0"-1856"15,-1 9-448-15,0 2 0 0,1-11 2320 0,-2 13 368 16,0-1 80-16,2-12 16 0,0 0-2096 0,0 0-432 16,0 0-64-16,0 0-32 0,0 0 80 0,0 0 16 15,0 0 0-15,0 0 0 0,0 0-128 0,0 0-128 16,6-8 176-16,-1-1-176 0,2-3 368 0,-3 2-48 15,0-1 0-15,-2 1 0 0,1-3 288 0,-2 0 48 16,-1 0 16-16,0 1 0 0,0-4 32 0,0 2 16 16,0-2 0-16,0 1 0 0,3-2-272 0,1 2-64 15,1 0-16-15,0 2 0 0,0 1-368 0,3 3 144 16,0-2-144-16,1 2 0 0,2 0 160 0,2 1-160 16,0-1 128-16,2 1-128 0,1 0 0 0,3 1 0 15,4-2 0-15,-1 1 0 0,0 0 0 0,0 4 0 0,3 3-224 0,-2 3 80 16,0 2 144-16,-4 3 0 0,-2 2-144 0,-3 3 144 15,-1 2 0-15,-2 3 0 0,-6-2 0 0,2 4 0 16,-2-1 128-16,0 0-128 0,0 2 128 0,-1-2-128 16,-1-2 0-16,1-1 0 0,0 0 0 0,2-2 0 15,-1-2-288-15,2-1-32 0,1-4-16 0,2-1 0 32,1-1-1504-32,0-1-288 0,0-6-64 0,-1 1-16 15,-1-2-1584-15,0 0-320 0,3-9-64 0,-1 0-16 0</inkml:trace>
  <inkml:trace contextRef="#ctx0" brushRef="#br0" timeOffset="149425.46">15415 15525 3679 0,'0'0'320'0,"0"0"-320"0,0 0 0 0,0 0 0 16,0 0 2624-16,0 0 448 0,0 0 80 0,0 0 32 15,-9-4-1440-15,9 4-272 0,0 0-64 0,0 0-16 16,0 0 144-16,0 0 48 0,0 0 0 0,0 0 0 16,0 0-272-16,0 0-48 0,0 0-16 0,0 0 0 15,0 0-80-15,0 0-16 0,0 0 0 0,0 0 0 16,-10-2-448-16,0-2-80 0,3 1-32 0,-1-1 0 15,8 4-192-15,-9-4-32 0,-3 0-16 0,2 1 0 16,-2 0-176-16,-1 2-48 0,-3-1 0 0,2 4 0 16,1-1-128-16,-3 3 0 0,-2 1 144 0,1 4-144 15,1-1 0-15,-1 4 0 0,-1 1 0 0,0 1 0 0,0 2 0 0,1 1 144 16,1 1-144-16,3 0 0 0,1-2 0 0,3 0 0 16,3-1 0-16,0 0 0 0,1-2 0 0,3 1 0 15,0-2 160-15,4-1-160 0,-1 0 320 0,1-1-32 16,-2-10 0-16,4 11 0 0,-4-11-16 0,8 9 0 15,1-1 0-15,0-2 0 0,1-1-80 0,-10-5-32 16,13 4 0-16,0-2 0 0,2-2-160 0,0-2 192 16,-1 0-192-16,0-2 192 0,3-3-192 0,1 1 0 15,-1-2 0-15,-1 0 128 0,-3-4 0 0,3 1 0 16,1-2 0-16,-3 1 0 0,-6-1 288 0,1-4 48 16,1 0 16-16,0 0 0 0,-3-1 112 0,0-2 32 15,-3-3 0-15,0-2 0 0,-3-2-208 0,-1-3-32 16,-3-2-16-16,1-4 0 0,-3 1-208 0,-1-1-32 0,-1 0-128 0,1-1 192 15,1 1-192-15,1 2 0 0,0 3 0 0,3-3 0 16,1 5-368-16,-1 4 48 0,-2 6 0 0,2 3 0 31,-1 2-304-31,4 5-48 0,0-1-16 0,-2 10 0 16,0 0-1264-16,0 0-256 0,11-1-48 0,-11 1-15136 0</inkml:trace>
  <inkml:trace contextRef="#ctx0" brushRef="#br0" timeOffset="149959.76">15731 15559 26143 0,'0'0'1152'0,"0"0"256"0,-4-8-1136 0,4 8-272 16,-4-6 0-16,4 6 0 0,0 0 832 0,-8-5 128 16,0 1 0-16,-1 2 16 0,0 2-336 0,1 3-80 15,8-3-16-15,-10 5 0 0,1 2-288 0,-1 1-48 16,1-1-16-16,1 4 0 0,2 1-192 0,-1 1 0 15,-2 0 0-15,1 2 0 0,2 5 0 0,-1-2 0 16,1 0 0-16,1 1 0 0,0-1 256 0,1 1-32 0,1 1-16 0,2-2 0 16,1-2 368-16,2-1 80 0,1 0 16 0,2-2 0 15,2-3-240-15,2 1-48 0,1-2-16 0,3-5 0 16,2-2-368-16,-1-4 144 0,0-2-144 0,3-1 0 16,1-2 128-16,1-2-128 0,-2 0 0 0,1-3 0 15,1 2 128-15,-3 1-128 0,-3-1 0 0,-2 1 0 16,-4-2 240-16,1-1-16 0,0 0 0 0,-1 0 0 15,-5-1 272-15,1 0 48 0,1-1 16 0,-4 0 0 16,-3-1-112-16,0 1-32 0,2 1 0 0,0-1 0 16,0-1-288-16,-2 1-128 0,-1 1 128 0,0 1-128 15,0 0 0-15,-2 3 0 0,-5 3-224 0,1-1 80 16,-1 2-256-16,1 1-48 0,0 1-16 0,-1 2 0 16,1 1-144-16,-1 0-32 0,2-1 0 15,0 0 0-15,1-1-1792 0,2 0-384 0</inkml:trace>
  <inkml:trace contextRef="#ctx0" brushRef="#br0" timeOffset="150605.57">16076 15710 17503 0,'0'0'768'0,"0"11"176"0,0-11-752 0,-1 10-192 0,0 3 0 0,1-4 0 15,0-9 5088-15,2 11 992 0,-2-11 192 0,0 0 32 16,8 9-5056-16,0-3-1008 0,-8-6-240 0,9 4 0 15,-9-4 0-15,10 0 0 0,-10 0 0 0,0 0-128 16,11-2-16-16,-11 2 0 0,0 0 0 0,0 0 0 16,0 0 144-16,0 0 128 0,0 0-128 0,0 0 176 15,0 0 336-15,0 0 80 0,0 0 16 0,0 0 0 16,9-4 224-16,0-1 32 0,-1-2 16 0,1-1 0 16,0-3-352-16,2-2-64 0,-1 1-16 0,2-4 0 0,1-1-272 15,0 2-176-15,1-1 192 0,2 2-192 0,1-1 0 0,-2 2 0 16,0 3 0-16,-1 3 0 0,0 1 0 0,-1 3 0 15,-1 2 0-15,-1 5 0 0,-2 2 0 0,0 2 0 16,-1 3 0-16,1 2 0 0,-1 1 0 0,1 2 0 16,-1-1 0-16,-1 2 0 0,0 0 0 0,-1-1 160 15,1-2-160-15,-2-1 128 0,-1-1-128 0,0-2 160 16,1-2-160-16,-5-8 160 0,4 8-160 0,-4-8 192 16,0 0-192-16,0 0 192 0,0 0-48 0,0 0 0 15,11 0 0-15,-11 0 0 0,9-3-16 0,-9 3 0 16,6-13 0-16,-1 4 0 0,-1-1-128 0,0-1 160 15,0-2-160-15,-1 0 160 0,-1 0-160 0,2 0 0 16,1 1 0-16,1 3 128 0,-6 9-128 0,6-8 0 0,-6 8 0 0,11-2 0 16,-1 2 0-16,0 2 0 0,1 1 0 0,1 2 0 15,-1 2 0-15,2-1 0 0,0 1 0 0,0 1 192 16,1-2-192-16,0 3 0 0,-1-1 0 0,0 0 128 16,-1-2-128-16,-1 2-144 0,1-1 144 0,1 1-208 31,-1-2-336-31,-2-1-64 0,1 1-16 0,-11-6 0 15,9 6-2064-15,-9-6-432 0</inkml:trace>
  <inkml:trace contextRef="#ctx0" brushRef="#br0" timeOffset="153286.62">17754 15467 34143 0,'0'0'1520'0,"0"0"304"0,0 0-1456 0,0 0-368 16,7-8 0-16,-7 8 0 0,0 0 192 0,9-4-16 15,-9 4-16-15,10 0 0 0,-10 0-160 0,9 5 0 16,0 2 0-16,2 2 0 0,-2-3 192 0,3 3-64 0,-1 2 0 0,4 1 0 16,2-1 160-16,1 5 32 0,1-2 0 0,1 2 0 15,-2 1 0-15,2 0 0 0,1 1 0 0,1 0 0 16,1-2-32-16,-3 0 0 0,-2-1 0 0,0 0 0 15,1-2-32-15,-2 0 0 0,-3-4 0 0,3-1 0 16,-1-1-256-16,-2-1 0 0,-1-1-176 0,0-5 176 31,0 0-768-31,-1-3-32 0,-2 2-16 0,1-2-10304 0,-1-2-2064 0</inkml:trace>
  <inkml:trace contextRef="#ctx0" brushRef="#br0" timeOffset="153572.63">18359 15360 39455 0,'0'0'1744'0,"0"0"368"0,0 0-1696 0,-7 6-416 16,7-6 0-16,-2 12 0 0,1 1 0 0,2 3 0 15,0 4-144-15,0 1 144 0,-1 0-240 0,-1 4 64 16,-1 2 16-16,-2 2 0 0,0 2 160 0,-4 5 0 15,-3 0 0-15,0 3-128 0,-4 3 128 0,0 3 192 16,-2 6-32-16,-1-5-16 0,-2 1 240 0,-1-1 32 16,2-2 16-16,-4-1 0 0,0-4-64 0,1 0-16 15,0-2 0-15,-1 2 0 0,1-1-208 0,1-1-144 16,2 1 192-16,2-3-192 0,0-2 0 0,4 0 0 0,4-3 0 16,6-4-12528-16,4-2-2384 15</inkml:trace>
  <inkml:trace contextRef="#ctx0" brushRef="#br0" timeOffset="158129.97">19450 15087 1839 0,'0'0'0'0,"0"0"160"0,8-8-160 0,-8 8 0 15,6-6 0-15,-6 6 0 0,0 0 3312 0,10-5 624 0,-10 5 128 0,0 0 32 16,0 0-2800-16,0 0-544 0,0 0-112 0,0 0-32 16,0 0-256-16,0 0-48 0,0 0-16 0,0 0 0 15,0 0 112-15,0 0 32 0,0 0 0 0,0 0 0 16,0 0 592-16,0 0 128 0,0 0 32 0,0 0 0 15,0 0 192-15,0 0 32 0,0 0 16 0,0 0 0 16,0 0-528-16,0 0-96 0,-8 4-32 0,-1 2 0 16,-2 1-464-16,1-1-112 0,-1 1 0 0,0-1-16 15,-4 5-176-15,1-1 0 0,-2-1 0 0,1 3 0 16,-4 1 0-16,4 5 0 0,-2-1 0 0,0 3 128 16,1-5 112-16,-1 6 16 0,0 0 0 0,2-1 0 15,-1-3 128-15,0 1 16 0,2 4 16 0,2 0 0 16,3 0-96-16,1 0-32 0,-1 1 0 0,4 0 0 0,1-1-32 15,3 0-16-15,0 2 0 0,1-2 0 0,0 0-240 0,2 2 0 16,-1 0 0-16,2 1 0 0,1 1 0 0,1-2 0 16,0 2 0-16,2-1 0 0,2-5 0 0,1 1 0 15,2 0 0-15,1-3 0 0,0-1 0 0,3-4 176 16,0 0-176-16,1 0 160 0,1-1-160 0,0-1 0 16,0-5 0-16,2 1 0 0,-3-2 0 0,2-1 0 15,-2-2 0-15,2 0 0 0,-3-2-144 0,1-2-112 16,0 1-32-16,-1 1 0 15,-2-3-768-15,-1 1-160 0,-1-3-16 0,-3 1-16 16,-9 4-2640-16,8-4-528 0</inkml:trace>
  <inkml:trace contextRef="#ctx0" brushRef="#br0" timeOffset="158436.06">19072 15607 21183 0,'0'0'1888'0,"0"0"-1504"0,0 0-384 0,0 0 0 16,0 0 2720-16,0 0 480 0,0 0 80 0,0 0 32 15,12 2-2416-15,0-2-496 0,-1 0-80 0,4 0-32 16,-1-2 32-16,6 1 16 0,2 0 0 0,4 1 0 15,0-5-160-15,-1 3-48 0,-1-2 0 0,2 2 0 0,1-6-128 0,0 1 0 16,-1 2 144-16,1 1-144 0,1-2 0 0,-1 1 0 16,-2-1 0-16,0 4 0 0,-3-3 0 0,0-1 0 15,-1 0-160-15,1-1 160 16,0 1-1600-16,0-1-192 0,-1 2-64 0,0 0-12128 16</inkml:trace>
  <inkml:trace contextRef="#ctx0" brushRef="#br0" timeOffset="159666.73">20154 14962 5519 0,'0'0'496'15,"0"0"-496"-15,0 0 0 0,0 0 0 16,0 0 5648-16,0 0 1040 0,0 0 208 0,0 0 32 0,0 0-5520 0,-6 8-1088 16,-1 4-320-16,1-3 0 0,-2 1 128 0,1 2-128 15,3 1 0-15,2 0 0 0,0 0 0 0,1 0 0 16,-1 0 0-16,-1 0 0 0,0 0 336 0,3 1-32 16,3 0-16-16,-2-1 0 0,-1 0 384 0,3 0 80 15,1 0 16-15,0 0 0 0,-3 1-128 0,0 0 0 16,1 1-16-16,0-1 0 0,2 0-240 0,0 1-32 15,1 3-16-15,0-1 0 0,1-1-176 0,1-2-32 16,3 0-128-16,0 1 192 16,0-1-192-16,2-1 176 0,1-3-176 0,2 1 160 0,0-3-160 0,1 0 0 15,1-3 0-15,2 1 128 0,1-3-128 0,-1-1 192 16,0 1-192-16,0 0 192 0,0-1-192 0,-1 0 160 0,-1-2-160 0,0-2 160 16,-2 0-32-16,1-1-128 0,0 0 192 15,-1 1-64-15,0-1-128 0,0-2 0 0,3 0 144 0,-1-2-144 16,-2-1 160-16,0 1-32 0,4-1-128 0,-2-1 192 15,-2-4-192-15,1 0 176 0,-3 4-176 0,0-3 160 16,0-1-160-16,0 0 160 0,-1 1-160 0,-2 0 160 16,-1 0-160-16,-1 1 0 0,-1-2 0 0,-2 0 128 15,-2 0-128-15,-2 0 0 0,0-2 144 0,-1 1-144 16,0 1 0-16,0 1 128 0,0-5-128 0,0 5 0 16,0-1 0-16,0 0 0 0,0 0 0 0,0 2 0 15,-1-1 0-15,3 1 0 0,1 1 0 0,-2 1 0 16,-1 9 0-16,-2-8 0 0,-2-1 0 0,4 9 0 15,-5-10 0-15,-1 2 0 0,0 2 0 0,-2 3 0 0,0-1 0 0,8 4 0 16,-12-3 0-16,3 3 128 0,9 0-128 0,0 0 0 16,0 0 0-16,0 0-128 0,-9 7 128 0,9-7 0 15,-8 7-144-15,2 3 144 0,-1 0 0 0,5 0 0 16,0 2-144-16,2 0 144 0,-1 0 0 16,0 1 0-16,0 0 0 0,-1 1 0 0,1 0 0 0,1 2 144 15,0 0-16-15,0 1 0 0,1 0-128 0,-1 1 0 16,-2 3 144-16,0-3-144 0,4 1 0 0,-2 0 0 15,-2-1 0-15,2 2 0 0,2 2 0 0,-1 0 0 16,0 1 0-16,1 1 0 0,-4-1 0 0,4 2 128 16,1 0-128-16,-1 0 0 0,-4 1 208 0,2-3-16 15,2-1-16-15,-2 2 0 0,-2-2 128 0,5 3 16 16,1-3 16-16,-4 1 0 0,-4-2-64 0,3 3-16 16,1 0 0-16,1 1 0 0,-1-3-256 0,0 0 0 0,0 3 0 15,1-1 0-15,2-1 0 0,-4 1 0 0,-3-1 0 0,2 2 0 16,5-2 0-16,-3-2 0 0,-4 3 0 0,2-2 0 15,-1-1 0-15,0 0 0 0,1-1 0 0,0 1 0 16,-1-1 208-16,0 1-64 0,-1-2-16 0,-1 0 0 16,-3-1 96-16,3-1 16 0,2-2 0 0,1 1 0 15,-4-4-80-15,1 1-16 0,1-1 0 0,0-2 0 16,4-10 0-16,-5 9 0 0,5-9 0 0,-5 8 0 16,5-8-144-16,-8 6 128 0,8-6-128 0,-9 4 128 15,0-2-128-15,1-2 160 0,-1 0-160 0,-3-3 160 16,-1 0-160-16,0-1 192 0,0-1-192 0,-1-1 192 15,-2-1-192-15,2 2 160 0,1 0-160 0,0 1 160 16,1 0-160-16,3-3 0 0,2 2 0 0,1 0 0 0,0 0 208 16,6 5-32-16,0 0-16 0,0 0 0 0,-2-8-160 0,2 8 128 15,0-12-128-15,2 4 128 0,4-3-128 0,0 0 0 16,1 0 144-16,3-1-144 0,2-1 0 0,2-2 144 16,3 0-144-16,1-3 0 0,3-2 160 0,4 0-160 15,1-4 128-15,2 0-128 0,-1-1 0 0,-1 1 128 16,-1-1-128-16,2 1 0 0,2 1 0 0,1 1 0 15,0 0 128-15,-3 3-128 0,-2 2 0 0,0 2 0 16,-1-2 0-16,-1 4 0 0,-1 0-144 0,-1 2-16 16,0 2 0-16,-2-1 0 15,-2 2-1568-15,-1 3-304 0,-2 1-64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30:46.2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6609 6135 24127 0,'-13'5'1072'0,"5"-1"208"0,0-2-1024 0,8-2-256 15,-9 4 0-15,-2-4 0 0,-2-8 768 0,3 3 80 16,3 1 32-16,2 0 0 0,0 0 96 0,5 4 32 15,0-6 0-15,0 6 0 0,-5-7-112 0,1 1 0 16,4 6-16-16,0 0 0 0,0 0-496 0,0 0-80 16,0 0-32-16,0 0 0 0,-11 10-272 0,0 3 0 15,-1 2 0-15,-1 3 0 0,-2-1 0 0,0 2 0 16,-2 5 128-16,-3 2-128 0,2 4 0 0,-1 1 0 16,-4 1 0-16,1 1 0 0,0 4 0 0,1-1 0 15,3 0 0-15,0-2 0 0,-2-2 352 0,3 2-32 0,3-4-16 0,1-3 0 16,0 2 16-16,5-3 16 0,3 3 0 0,2-2 0 15,1 1-112-15,0-4-32 0,0-1 0 0,4-4 0 16,7 1-64-16,3-6 0 0,2-1-128 0,3-1 192 16,2-4-192-16,1-2-160 0,0-1 32 0,2-2 0 15,2-3-48-15,0-3 0 0,0-2 0 0,-1-1 0 16,0-2 176-16,-1-1 0 0,0-10-144 0,-3 4 144 16,0 0 0-16,-2 2 0 0,-3 2 0 0,-1-6 0 15,-1-2 0-15,-2 2 0 0,-2 1 0 0,-2 1 0 16,0 1 0-16,-4 0 0 0,0-1 128 0,-4 3-128 15,0 3 128-15,-4 1-128 0,6 8 128 0,-10-7-128 16,-2 0 0-16,-1 3 128 0,-2 2-128 0,-2 3 0 0,0 0 0 16,-2 2 0-16,1 2 0 0,1-2 0 0,-1 1 0 0,1-2 0 15,0 2 0-15,0 1 0 0,0 2 0 0,3-1 192 16,0 0-64-16,-1 0 0 0,1 1-128 0,2 0 0 16,2 0 0-16,3-1 0 0,7-6-192 0,-5 10-112 15,5-10-16-15,0 0-16 16,0 0-2096-16,7 10-432 0,-7-10-80 0</inkml:trace>
  <inkml:trace contextRef="#ctx0" brushRef="#br0" timeOffset="335.54">6954 6063 33119 0,'0'0'1472'0,"0"0"288"0,-8-3-1408 0,8 3-352 0,0 0 0 0,0 0 0 16,-4 12 400-16,2 0 16 0,2-1 0 0,0 6 0 15,0 0-224-15,1 6-64 0,0 0 0 0,2 3 0 16,1 1-128-16,0 5 192 0,0 2-192 0,0 2 192 15,-2 3-192-15,2 0 128 0,-1 0-128 0,-1-1 128 16,0-1-128-16,-1-2 0 0,-1-1 0 0,1-2 0 16,2-3 0-16,-1 0 128 0,0-4-128 0,0-2 0 0,1-1 0 15,1-1 0-15,0-3 128 0,0 1-128 16,0-2-480-16,-1-2-128 0,3-2-32 0,-1-2-9600 16,-5-11-1936-16</inkml:trace>
  <inkml:trace contextRef="#ctx0" brushRef="#br0" timeOffset="1074.55">7585 6092 30063 0,'0'0'1328'0,"0"0"272"0,-9 0-1280 0,1 0-320 0,8 0 0 0,-9 2 0 16,0 1 176-16,1-2-48 0,8-1 0 0,-10 3 0 15,0 2-128-15,1-2 0 0,0 0 0 0,0 4 128 16,-1 1-128-16,1 1 0 0,-1 4 0 0,0 0 0 16,-2-1 0-16,0 1 0 0,1 2-160 0,0 5 160 15,1-1-144-15,1 2 144 0,0 0-128 0,1-3 128 16,1-7 0-16,3 1 0 0,4-12 0 0,0 14 0 15,2-4 0-15,-2-10 0 0,6 10 144 0,3-4-144 16,2-1 240-16,1-2-64 0,1-4-16 0,1-2 0 16,0-1-160-16,1-1 0 0,-1-3 0 0,2-1 0 15,-1 0 0-15,0-3 0 0,-2-1 0 0,0 1-176 16,0 2 16-16,-3-1 0 0,-2 1 0 0,-2-2 0 0,0-1 160 0,-1 1-208 16,-1-1 80-16,-3 3 128 0,-1 10 0 0,-3-10 0 15,2 0 0-15,-3 0 0 0,-2 2 0 0,-1 3 208 16,7 5-48-16,-8-10-16 0,-1 4 80 0,0 2 16 15,1-2 0-15,8 6 0 0,0 0 144 0,-9-1 16 16,9 1 16-16,0 0 0 0,-8-2 32 0,8 2 0 16,0 0 0-16,0 0 0 0,0 0-192 0,0 0-16 15,0 0-16-15,0 0 0 0,0 0-16 0,0 0 0 16,9 7 0-16,1-3 0 0,-10-4-16 0,13-2-16 16,0 2 0-16,2 0 0 0,2-4-176 0,2 2 128 15,-1-2-128-15,3 0 128 0,2 0-128 0,2 0 0 16,-2 3 0-16,3-4 0 0,2 0 0 0,-2 2 0 0,-1-1 0 0,-1 3 0 15,0 2 0-15,-3 3 0 0,-4-3 0 0,-3 4 0 16,-1-3-128-16,-3 0 128 0,-10-2 0 0,11 7 0 16,-5 1 0-16,0-1 0 0,-6-7 0 0,4 12 0 15,-4-12 0-15,1 17 0 0,1 4 0 0,-2-1 0 16,-2-5 128-16,-2 2 32 0,-3 1 16 0,1 3 0 16,-3-1-176-16,-2 5 192 0,1 5-192 0,-2 0 192 15,0-3-64-15,-1 0-128 0,-1 2 192 0,-2-2-64 16,0 2 0-16,-5 1 0 0,-7-3 0 0,5 2 0 15,1-1 0-15,-1 0 0 0,1 1 0 0,3 0 0 16,1-3-128-16,2-2 0 0,3-1 0 0,1-1 128 16,2-3 64-16,1-3 0 0,1-7 0 0,8-9 0 15,0 0-1712-15,0 17-336 0,5 5-64 0,1-7-8704 16,1-9-1728-16</inkml:trace>
  <inkml:trace contextRef="#ctx0" brushRef="#br0" timeOffset="1438.64">8153 6659 8287 0,'-5'-12'736'0,"0"3"-592"16,-2 1-144-16,2 5 0 0,5 3 5376 0,0 0 1056 16,-9 6 208-16,0 1 32 0,-1 1-5184 0,-1 0-1040 15,-1 0-192-15,1 4-64 0,-1 1 128 0,0 4 0 16,1-2 16-16,-1 1 0 0,-3 1-336 0,5 1 144 15,1-2-144-15,0 2 0 0,1 2 0 0,3-2 0 0,1-4 0 0,1 2 0 16,1-2 0-16,2-14 0 0,0 16 0 0,1-4 0 16,-1-12 0-16,6 13 0 0,1-3 0 0,-7-10 0 15,9 8 128-15,-9-8-128 0,13 4 0 0,0-3 0 16,-1-1 128-16,1-1-128 0,0-3 0 0,0-1 0 16,0-3 144-16,-1-1-16 0,-1-3-128 0,1 1 192 15,-3 1 80-15,2 0 16 0,-1-1 0 0,-2-1 0 16,-1-1 256-16,-1-1 48 0,-1 0 16 0,0 1 0 15,-2-2-80-15,0 1-16 0,-1-2 0 0,0 2 0 16,-2 1-288-16,-2 1-64 0,0-2-16 0,-1 2 0 16,-1-1-144-16,-1 1 0 0,-3 2-192 0,0 1 192 15,2 1-2432-15,-2 2-384 0</inkml:trace>
  <inkml:trace contextRef="#ctx0" brushRef="#br0" timeOffset="5201.3">6276 4753 17503 0,'0'0'1552'0,"0"0"-1232"0,11 4-320 0,-11-4 0 16,13 1 1376-16,2 5 224 0,2 7 32 0,-3-9 16 15,-4-14-1024-15,1-1-208 0,2 2-32 0,3 4-16 16,0 3 128-16,2-1 16 0,0-1 16 0,0 0 0 16,1-1-256-16,0 1-48 0,2 0-16 0,1 1 0 15,-1 5-16-15,-1 0-16 0,-2 1 0 0,-1 0 0 16,-1-2-48-16,-2 4-128 0,-2 3 192 0,-2-3-64 15,-10-5-128-15,13 5 0 0,-1 1 144 0,-4 0-144 16,-8-6 128-16,4 12-128 0,-3 0 128 0,-1-12-128 0,0 0 128 0,-4 9-128 16,-3 2 160-16,0 2-160 0,-1 0 208 0,-1-2-48 15,0-2-16-15,-2 0 0 0,-1 4-144 0,2-1 0 16,-1-2 0-16,1-1 128 0,-2-1-128 0,-1 0 0 16,0 3 0-16,3-1 128 0,1-1-128 0,0 2 0 15,1-2 0-15,1 1 0 0,1-2 0 0,2 1 0 16,4-9 0-16,-3 10 0 0,3-10 0 0,-2 10 0 15,2-10 0-15,1 11 0 0,-1-2-128 0,0-9 128 16,0 0 0-16,4 13 0 0,0-1 0 0,0-1 0 16,-4-11 0-16,7 10 0 0,1-3 0 0,0-1 0 15,0 1 0-15,1-2 0 0,1 0 0 0,-10-5 0 16,12 7-144-16,-1-1 144 0,-2 1 0 0,-9-7 0 0,9 9 0 16,-3 0 0-16,-6-9 0 0,6 12 0 0,0-3 0 15,-5 1 0-15,-3 1 0 0,1 2 0 0,3-3 0 0,-2 2 0 16,-2 0 0-16,-2-1 0 0,0 0 0 0,-3-1 0 15,-1 1 0-15,1 2 0 0,-3 1 0 0,0 0 0 16,-3 2 0-16,0 0 0 0,0-1 0 0,0 1 0 16,0 1 128-16,-2 0-128 0,1-3 0 0,0 2 0 15,1-5-176-15,-2 1-128 0,1-1-16 0,0-2-12608 16</inkml:trace>
  <inkml:trace contextRef="#ctx0" brushRef="#br0" timeOffset="5601.56">6897 4671 23951 0,'0'0'1056'0,"-4"-7"224"0,4 7-1024 0,0 0-256 16,0 0 0-16,0 0 0 0,0 0 976 0,0 0 144 16,0 0 32-16,0 0 0 0,0 0-928 0,-2 13-224 15,1 1 0-15,0 2 0 0,0-2 0 0,-2 3 0 16,0 2 128-16,1-1-128 0,0-1 0 0,1 1 0 16,1-1 0-16,0-1 0 0,0-3 0 0,0 1 0 15,0 0 0-15,1 2 0 0,-1 0 128 0,0-3-128 16,-1-3 176-16,1 0-176 0,0 2 416 0,0 3-32 0,0-5 0 0,-1 3 0 15,1 0-64-15,0-4 0 0,0-9-16 0,4 11 0 16,1-1-112-16,1-2-32 0,-6-8 0 0,12 5 0 16,-1-5 64-16,2 0 16 0,1 0 0 0,2-4 0 15,2-1-48-15,0-2-16 0,-1-2 0 0,3 2 0 16,-1-1-368-16,1 1-80 0,-1-2-16 0,1-1 0 31,-2-2-1888-31,-1 1-384 0,-1 0-80 0</inkml:trace>
  <inkml:trace contextRef="#ctx0" brushRef="#br0" timeOffset="5884.96">7116 4642 12895 0,'0'0'1152'0,"0"0"-928"16,0 9-224-16,0-9 0 0,0 0 2640 0,0 0 496 15,0 0 80-15,4 13 32 0,2-1-2256 0,1 2-448 16,-2 3-96-16,1 3 0 0,3-1-64 0,-1 3 0 16,-2 3 0-16,-1 2 0 0,-1 3-256 0,1 2-128 15,0 0 0-15,-1 2 128 0,-5 3-128 0,-2 3 0 16,-1-3 0-16,0 2 128 0,-2-1-128 0,-1-2 128 16,-1-1-128-16,4-1 128 0,-1-6-128 0,0-2 0 15,0 0 144-15,1-3-144 0,1 3 0 0,2-6 0 0,0-2 0 16,1-4-8416-16,1-3-1568 15</inkml:trace>
  <inkml:trace contextRef="#ctx0" brushRef="#br0" timeOffset="6653.54">7586 4674 26031 0,'-19'-6'1152'0,"6"3"240"0,-2 2-1120 0,1 4-272 15,0 2 0-15,-1 1 0 0,2 2 256 0,0 0-16 16,0-2 0-16,3 1 0 0,1 0-240 0,2 0 144 16,1 2-144-16,0 5 128 0,1-1-128 0,3 1 0 15,2 2 0-15,0-1 0 0,0 2 0 0,1 0 0 16,2 0 0-16,0-3 0 0,1 3 0 0,2 2 0 15,0-6 0-15,2 0 0 0,1-2-208 0,0 1 16 16,2-4 16-16,-1 1 0 0,2-2 176 0,0-5-208 16,-1 2 80-16,1-4 128 0,0 0-256 0,-1-4 80 15,2 2 16-15,1-5 0 0,0 1 160 0,0-2 0 16,1-4 0-16,-2 2 0 0,0-3 240 0,-2-1 80 16,0 0 0-16,-2 1 16 0,-1 0-16 0,-3 0-16 15,-2 0 0-15,-2 0 0 0,-1-1-16 0,1-1 0 0,2 1 0 0,-3 1 0 16,-3 0-144-16,-1 0-16 0,0 1-128 15,-1 2 192-15,0-1-192 0,-2 3 0 0,0 4 128 0,-3-1-128 16,0 4 0-16,-3 1 0 0,-1 1 0 0,-1 4-160 16,1 2 32-16,0-2 0 0,1 2 0 0,1-2 0 15,0-2 128-15,3 0 0 0,9-3 0 0,0 0-128 16,-8 4 128-16,8-4 0 0,0 0 0 0,0 0 0 16,0 0 352-16,0 0 0 0,0 0 0 0,0 0 0 15,12 0 64-15,0 3 16 0,-1-3 0 0,2-4 0 16,2 1-272-16,0 0-160 0,2 1 192 0,3 1-192 15,1-2 128-15,1-1-128 0,-1-1 0 0,2 1 0 16,2 3 0-16,0-3 0 0,0 1 0 0,-1-2 0 16,1 1-128-16,-1 2-48 0,-2 0 0 0,0 2 0 15,-1-1 176-15,-2 0 0 0,-2 0-144 0,0-1 144 0,-2 0 0 0,-1 0 0 16,-1 2 0-16,1 0 0 16,-2-1 0-16,-12 1 0 0,10-1 0 0,-10 1 0 0,11 2 0 0,-11-2 0 15,0 0 0-15,0 0 0 0,6 9 0 0,-3 2 0 16,-4-1 128-16,-2 3-128 0,0 3 208 0,-2 1-32 15,-3 2-16-15,-1-2 0 0,0 3-160 0,-1 0 160 16,-3 3-160-16,1-1 160 0,0 2-160 0,0-1 0 16,1 1 0-16,-2 0 128 0,0-1-128 0,0 0 0 15,-2 0 0-15,0 2 128 0,-1 0 80 0,-2 1 16 16,-2 1 0-16,1 3 0 0,-1 2 128 0,2-2 32 16,-2-4 0-16,2 2 0 0,0 4-192 0,1 0-48 15,-1-2 0-15,2-2 0 0,4-4-144 0,3-3 0 16,1 0 144-16,4-6-144 0,2-2 0 0,3-3-192 0,3-1 32 15,-4-9 0 1,8 9-1792-16,1-6-352 0,3-3-80 0</inkml:trace>
  <inkml:trace contextRef="#ctx0" brushRef="#br0" timeOffset="6993.86">8166 5324 20271 0,'0'0'1792'0,"0"0"-1424"0,0 0-368 0,0 0 0 15,0 0 1600-15,0 0 256 0,0 0 64 0,0 0 0 16,0 0-1536-16,0 0-384 0,0 0 0 0,0 0 0 16,-2 13 192-16,-2-2-48 0,-1 1 0 0,0 1 0 15,-2-2-144-15,0 2 128 0,0-3-128 0,-1 3 128 0,-1 4-128 0,1-1 0 16,0-3 0-16,3 0 0 16,0 0 0-16,1-3 0 0,2 1 0 0,1-2 0 0,1-9 0 0,0 0 0 15,0 0 0-15,5 8 0 0,-5-8 0 0,13 2 0 16,0-4 0-16,-1-1 128 0,0-1 128 0,0-2 0 15,1-2 16-15,0-1 0 0,1 0 240 0,0-2 64 16,1-1 0-16,-1 1 0 0,-2 0 160 0,0-1 32 16,-2-1 16-16,-2 2 0 0,-3-2-160 0,-1 2-48 15,-3 0 0-15,1-1 0 0,-2 0-224 0,-3 2-48 16,-2-1-16-16,-2 1 0 0,-1 2-112 0,-1 1-32 16,0 2 0-16,-1 0 0 0,-2 1-144 0,0 1-224 15,0 2 48-15,2 1 16 16,-2 1-1760-16,1 2-368 0,-1 0-64 0</inkml:trace>
  <inkml:trace contextRef="#ctx0" brushRef="#br0" timeOffset="19481.8">3241 4324 23039 0,'-16'-11'1024'0,"5"9"192"16,-2 0-960-16,-2 2-256 0,1 0 0 0,-2 0 0 15,-1 0 1456-15,-1 0 240 0,0 0 48 0,-3 0 16 0,-4-4-1168 0,0 3-224 16,1 0-48-16,-2 2-16 0,-2-1 80 0,1 0 0 15,-2-1 16-15,0 1 0 0,-1 0-208 0,-1 1-64 16,0 4 0-16,0-3 0 0,-2 0-128 0,-1 2 160 16,-2 3-160-16,-3-2 160 0,-2 5-160 0,-5-1 0 15,-3 3 0-15,-3 3 0 0,-3 2 0 0,0 2 0 16,2 2 144-16,-1-2-144 0,2-2 160 0,3 0-32 16,0 0-128-16,0-1 192 0,-3 1 64 0,2-1 0 15,2 1 0-15,1-1 0 0,3 1 176 0,-1 3 32 16,2 0 16-16,3-1 0 0,2 1-144 0,2 0-16 15,-1-3-16-15,2 3 0 0,2 1-96 0,1-2-16 16,-2 1 0-16,5 3 0 0,4 5 0 0,-1 0 0 0,-4 2 0 16,3 0 0-16,1 0-192 0,1 0 128 0,2 0-128 0,2 2 0 15,3-1 0-15,2 2 0 0,3-6 0 0,2 3 0 16,2-1 0-16,4 1 128 0,2 1-128 0,3 0 0 16,0-3 0-16,4 0 0 0,4 1 0 0,1 2 0 15,0-6 0-15,3 1 0 0,4 0 0 0,3 0 0 16,4-1 0-16,3 1 0 0,2-2 0 0,6-4 0 15,4 1 0-15,2-2 144 0,2 0-144 0,1 2 192 16,2 0-192-16,1-4 0 0,3 2 0 0,2 0 0 16,6-4 0-16,3 2 0 0,2 0 0 0,4 3 0 15,0 0 0-15,2 1 0 0,0-5 0 0,3-2 0 16,2-6 128-16,6 3-128 0,3 0 0 0,-1 2 128 16,-6 0-128-16,2-5 0 0,1-3 0 0,2 2 0 0,1-1 0 15,1 2 128-15,1 0-128 0,1-3 0 0,-1-2 128 0,3 1-128 16,3-3 0-16,0 2 128 0,-1-1-128 0,-2-2 0 15,-4-2 0-15,2-1 0 0,2 1 128 0,-1-2-128 16,-1-2 0-16,-3 0 128 0,-4-1-128 0,1-2 192 16,3-4-192-16,-3 0 192 0,-1 0-64 0,-2-1-128 15,-4-2 192-15,-6-1-64 0,-5-1-128 0,0 2 160 16,0-2-160-16,-4 0 160 0,-5-6-32 0,-1-4 0 16,-3 2 0-16,-4 1 0 0,-4 0-128 0,-4 0 160 15,-5-5-160-15,-4 3 160 0,-4 1-32 0,-2 0 0 16,-4-6 0-16,-3 1 0 0,-3-1 48 0,-1-2 0 15,-4 0 0-15,-1-1 0 0,-2-3-32 0,-4 1 0 16,0-1 0-16,-2 5 0 0,-3 0 112 0,-2 6 0 0,-1-3 16 16,-3 1 0-16,-3 3 112 0,-2-3 32 15,-2 1 0-15,-3-1 0 0,-5 0-256 0,-3-2-160 0,-3 0 192 0,-2-2-192 16,-4 2 128-16,-1 2-128 0,-4 2 0 0,-1 2 0 16,-4-1 0-16,-2 1 0 0,-3-2 0 0,-4 6-144 15,-3 4 144-15,-3 2 0 0,-6 2-144 0,1-1 144 16,1 1 0-16,1 0 0 0,1 0 0 0,-2 1 0 15,-4 2 0-15,2 1 0 0,-1 1 0 0,2-1 0 16,-1 1 0-16,3-3-176 0,2 1 176 0,-5 1-128 16,-3-4 128-16,2 4 256 0,2 1-64 0,4 4-16 15,2 1-32-15,4 0 0 0,2-4 0 0,0 4 0 16,-4-1-144-16,1 6 0 0,-1 3 0 0,-2 5 0 16,0 3-1088-16,-7 6-240 0,-6 3-48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33:07.7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4862 5367 13823 0,'0'0'1216'0,"0"0"-960"0,0 0-256 0,0 0 0 15,0 0 1344-15,0 0 240 0,0 0 32 0,0 0 16 16,0 0-752-16,0 0-160 0,0 0-16 0,11-3-16 16,-11 3-432-16,11-6-64 0,-5-1-32 0,1 2 0 15,-7 5-160-15,5-8 0 0,-1 0 0 0,-4 8 0 16,0 0 0-16,1-9 128 0,-1 1-128 0,-1 0 0 15,-2-1 0-15,-1 3 128 0,0-1-128 0,-1 1 0 16,-1-2 0-16,-2 0 128 0,-1-1-128 0,0 2 0 0,-2 1 304 16,2-1-32-16,-1 0 0 0,-1 0 0 0,-2 1 624 0,1 2 128 15,1 0 32-15,-1 1 0 0,0 1-288 0,2 0-48 16,-1 2-16-16,1 4 0 0,-2 3-432 0,1 2-80 16,-3 0-32-16,1 4 0 0,-1 3-160 0,-2-2 0 15,0-1 0-15,0 5 0 0,0 0 0 0,1 3 0 16,-1 0 0-16,2 1 0 0,1 2 0 0,1 2 0 15,1-3 0-15,2 0 0 0,3-3 0 0,2 1 0 16,1 0-144-16,-1-1 144 0,-1-2 0 0,4 0 0 16,5-1 128-16,-3 1-128 0,-4-1 320 0,5 0-48 15,6-1 0-15,1 0 0 0,1-1-80 0,1-3-32 16,-1-3 0-16,3-1 0 0,3-2 128 0,2-2 32 0,0-9 0 0,3 1 0 16,1-1-64-16,0-3 0 0,-1-2 0 0,0-2 0 15,1-2-80-15,-1-1-32 0,-1-3 0 16,-2 0 0-16,0-2 32 0,0-1 0 0,1-1 0 0,-5 0 0 15,-1 0 80-15,1-4 0 0,1-4 16 0,-4 0 0 16,-4-1 48-16,-1-2 16 0,2-2 0 0,-3 1 0 16,-2 1-336-16,0 1 128 0,-1-1-128 0,-2 0 0 15,-2 2 144-15,-1 1-144 0,0 4 192 0,0-1-192 16,-3 2 176-16,0 2-176 0,-2 0 160 0,1 5-160 16,2-3 128-16,0 6-128 0,-1-2 0 0,0 1 0 15,1 0 0-15,3 2 0 0,-1 4-128 0,0 3 128 16,-1 1-688-16,4 6-16 0,0 0-16 0,0 0-10288 15,0 0-2048-15</inkml:trace>
  <inkml:trace contextRef="#ctx0" brushRef="#br0" timeOffset="520.04">5148 5498 2751 0,'0'0'256'0,"0"0"-256"0,0 0 0 0,0 0 0 16,0 0 5440-16,0 0 1024 0,7-7 224 0,2 0 32 15,3-1-5072-15,1 0-1024 0,0-1-208 0,0 0-32 16,1 1 0-16,-1-1 0 0,0 0 0 0,2-1 0 16,0-1-224-16,1-2-32 0,-2 0-128 0,1 0 192 15,-1 0-192-15,0 1 0 0,1 1 128 0,-2 0-128 16,-2 1 0-16,0-2 0 0,-1-2 128 0,-2 2-128 16,-1 0 0-16,-1-1 128 0,-2 3-128 0,-3-1 0 15,-1 2 192-15,0-1-64 0,-2 3-128 0,-1 1 192 16,-2-2 112-16,-2 3 16 0,0 1 0 0,-3 1 0 15,0 3-64-15,-2 4-16 0,-2 4 0 0,0 1 0 16,-1 1-240-16,2 3 0 0,-1 3 0 0,-2 4 0 16,1-2 0-16,0 1 0 0,2-2 0 0,0 2 0 0,-2 0 0 15,1 5 256-15,3-3-64 0,0 2 0 0,1 0 16 0,1 2 0 16,0-1 0-16,2-3 0 0,2 1 16 0,4 0 0 16,2-1 0-16,2-3 0 0,-1 0-96 0,3-1-128 15,2 0 176-15,2-1-176 0,1-3 128 0,3-1-128 16,2-1 0-16,0-3 0 0,2 0 0 0,2 0 0 15,-1-4 0-15,3-2-192 16,0-2-1904-16,1-5-368 0,0-3-80 0</inkml:trace>
  <inkml:trace contextRef="#ctx0" brushRef="#br0" timeOffset="1080.88">6090 4983 13823 0,'0'0'1216'16,"-3"-7"-960"-16,3-4-256 0,0 2 0 0,-1-1 2384 0,-1-1 432 16,1 2 96-16,0-3 16 0,0 1-1584 0,-2-1-320 15,0 0-64-15,-1 0-16 0,-1-1-320 0,0 0-64 16,-2 2-16-16,1-2 0 0,-2-1-352 0,0 3-64 15,-1-1 0-15,-3 2-128 0,1-2 192 0,-1 1-192 16,2 1 192-16,-1 3-192 0,-1 1 208 0,2 2-64 16,0-1-16-16,-1 1 0 0,1 3 64 0,1 1 0 15,-1 1 0-15,3 2 0 0,-3-2 48 0,3 1 16 16,-2 5 0-16,-2 3 0 0,2 3 144 0,0 3 48 16,0 1 0-16,1 3 0 0,0 0-160 0,2 5-32 15,-2 3 0-15,3 2 0 0,-1 0-128 0,2 2-128 0,2 2 144 16,-1 1-144-16,1 0 160 0,-1 3-160 0,-1 3 160 15,0 2-160-15,0 0 0 0,2 0 0 0,0-3 0 0,1-1 0 16,1 2 0-16,1-9 0 0,2-2 0 0,1-2 0 16,0-2 0-16,-2-3-288 0,1-2 32 0,0 0 16 31,-1 0-592-31,-1-3-112 0,-1 0-16 0,0-3-16 16,0-1-480-16,-1-2-80 0,1-12-32 0,-5 11-6752 0,5-11-1360 0</inkml:trace>
  <inkml:trace contextRef="#ctx0" brushRef="#br0" timeOffset="1290.83">5597 5496 11967 0,'0'0'1072'0,"-8"-3"-864"0,-4 1-208 0,3 2 0 0,9 0 4608 0,0 0 896 16,0 0 160-16,0 0 32 0,0 0-3904 0,0 0-800 15,20-2-160-15,1-2-16 0,1 3-144 0,4 0-32 16,5-3 0-16,2 1 0 0,-1 3-288 0,2-4-64 15,-1-1-16-15,1 1 0 0,0 0-272 0,-1-1-144 16,1-3 16-16,2-1 0 16,0-3-1968-16,-2 1-384 0,-3 0-80 0,1-1-11856 0</inkml:trace>
  <inkml:trace contextRef="#ctx0" brushRef="#br0" timeOffset="1996.46">7700 4917 28735 0,'0'0'1280'0,"0"0"256"0,-7-5-1232 0,7 5-304 0,0 0 0 0,0 0 0 16,0 0 640-16,0 0 64 0,0 0 0 0,-4 11 16 15,-1 1-144-15,1 2-48 0,3 2 0 0,1 4 0 16,0 1-256-16,1 1-48 0,1 2-16 0,-1 4 0 16,-1 1-80-16,-1 3-128 0,-1 1 176 0,1 1-176 15,-2 2 256-15,-2-2-48 0,-1 1-16 0,-2 0 0 16,0-2 48-16,0 0 0 0,-1-1 0 0,0-4 0 16,1-1-240-16,0-2 176 0,0-4-176 0,2 1 160 0,1-5-160 0,1-3 128 15,0-2-128-15,0-3 128 16,4-9-1408-16,0 0-304 0,0 0-48 0,0 0-12896 15</inkml:trace>
  <inkml:trace contextRef="#ctx0" brushRef="#br0" timeOffset="2177.81">7429 5312 34143 0,'-10'-10'1520'0,"10"10"304"0,-7-4-1456 0,7 4-368 15,0 0 0-15,0 0 0 0,4-10 1008 0,3 3 128 16,5 0 16-16,2 1 16 0,3-1-512 0,3-1-96 15,2-1-32-15,4 0 0 0,3 1-336 0,3 2-64 16,2-3 0-16,0 2-128 0,-1 1 0 0,-1 0-176 16,1 0 0-16,2-1 0 15,-1 1-1696-15,-1-1-352 0,-2 5-64 0,-4-5-13200 0</inkml:trace>
  <inkml:trace contextRef="#ctx0" brushRef="#br0" timeOffset="2524.62">8091 5171 4607 0,'0'0'400'0,"0"0"-400"0,0 0 0 0,0 13 0 15,1 0 5056-15,2 0 944 0,-1 2 176 0,0-2 32 16,-1 0-4432-16,0-3-896 0,2 2-176 0,0 2-48 16,-2-1-16-16,3 2-16 0,-2 1 0 0,1 3 0 15,-2-5-432-15,1 2-192 0,-1 2 160 0,1 2-160 16,-2-2 128-16,0-1-128 0,-1-4 0 0,1 4 0 0,0-4 0 16,1-4 128-16,3-1-128 0,-2 1 0 0,-2-9 304 0,0 8 16 15,0-8 0-15,0 0 0 0,0 0 272 0,0 0 64 16,0 0 16-16,0 0 0 0,0 0 32 0,0 0 16 15,0 0 0-15,2-15 0 0,1 1-208 0,-1-2-32 16,0 1-16-16,0-2 0 0,1-3-128 0,0-2-16 16,-2-3-16-16,2 0 0 0,0-2-48 0,3-2 0 15,-1-2 0-15,1 1 0 0,1 0-128 0,-1 0-128 16,1 4 192-16,2 3-192 0,5-2 128 0,-1 4-128 16,2 3 0-16,-1 2 0 0,0 0 0 0,1 2 0 15,-1 1 0-15,1 4 0 0,-1 2 0 0,1 4 0 16,0 0 0-16,-1 0 0 15,1 1-768-15,-1 2-48 0,0 1-16 0,1 2 0 16,-2 1-3152-16,0-1-640 0</inkml:trace>
  <inkml:trace contextRef="#ctx0" brushRef="#br0" timeOffset="2991.19">8665 5188 13823 0,'0'0'1216'0,"0"0"-960"0,0 0-256 0,0 0 0 15,0 0 1984-15,0 0 336 0,10 7 80 0,-10-7 16 16,0 0-1472-16,10 0-304 0,-10 0-48 0,11-2-16 15,-11 2-256-15,0 0-48 0,0 0-16 0,12 0 0 16,-12 0-256-16,0 0 160 0,0 0-160 0,0 0 128 16,0 0-128-16,0 0 0 0,0 0 0 0,0 0 0 15,0 0 192-15,0 0 16 0,-6 12 0 0,-3-2 0 16,-4-2 640-16,0 1 128 0,-1 3 32 0,-1-1 0 16,0 2-16-16,-1 0 0 0,0-4 0 0,1 4 0 15,-1 2-416-15,2 4-96 0,0-2-16 0,2 0 0 0,3 1-272 0,2 3-48 16,2-6-16-16,1 2 0 0,3 0-128 0,-1 0 0 15,4-4 0-15,2 0 0 0,0 0 0 0,1-1 0 16,0-2 0-16,1 1 0 0,1-3 0 0,1-2 0 16,0-2 0-16,2-1 0 0,2-2 0 0,1-1 0 15,0-1 0-15,3-3 0 0,-1-3-272 0,1-2 16 16,1-3 0-16,1 1 0 0,0-5 128 0,1 2 128 16,-1-2-192-16,-3 0 192 0,-3 0 0 0,0-3 0 15,-2 1 0-15,-1 0 0 0,-1 1 368 0,-1 1 16 16,-5 1 16-16,1 0 0 0,-3 1 80 0,1 3 16 15,-1 6 0-15,0 5 0 0,-1-6-240 0,1 6-32 16,-3-7-16-16,3 7 0 0,0 0 48 0,0 0 0 16,0 0 0-16,-7 8 0 0,0 2-32 0,3 2 0 0,2 1 0 0,2-1 0 15,0 1-96-15,1 1-128 0,1 2 176 0,1 0-176 16,-2-1 0-16,2 1 0 0,1 0 0 0,1 0 0 16,0-1 0-16,4-1 0 0,2-1-176 0,-1 0 176 31,-1-4-2240-31,1-1-352 0,-1-3-64 0</inkml:trace>
  <inkml:trace contextRef="#ctx0" brushRef="#br0" timeOffset="3168.79">9108 5462 9215 0,'0'0'816'0,"0"0"-656"0,0 0-160 0,2 10 0 15,-2-10 5536-15,6 12 1072 0,-1 0 224 0,0-3 32 0,2 3-5024 0,-1-1-1008 16,2 2-208-16,-2 2-48 0,1-5-16 0,-1 2-16 15,1 2 0-15,1-1 0 0,0 0-352 0,-1 0-192 16,0-1 192-16,-2 0-192 16,-5-12-304-16,7 12-160 0,-7-12-48 0,0 0-10544 15,5 9-2112-15</inkml:trace>
  <inkml:trace contextRef="#ctx0" brushRef="#br0" timeOffset="3342.02">9288 5076 38751 0,'0'0'1728'0,"0"0"336"0,-9-5-1648 0,9 5-416 0,0 0 0 0,0 0 0 15,0 0 592-15,0 0 48 0,0 0 0 0,0 0 0 16,0 0-448-16,0 0-64 0,0 0-128 0,0 0 176 31,0 0-2656-31,0 0-528 0</inkml:trace>
  <inkml:trace contextRef="#ctx0" brushRef="#br0" timeOffset="3693.27">9542 5522 21183 0,'0'0'944'0,"0"0"192"0,-9 0-912 0,9 0-224 0,0 0 0 0,0 0 0 16,0 0 4672-16,0 0 896 0,2-11 192 0,2 4 16 0,-4 7-4816 0,7-13-960 15,-2-2-224-15,0 1-32 16,0-2-320-16,1 1-80 0,-2-2-16 0,1 1 0 16,0 2-768-16,0-1-160 0,-1 0-16 0,1-2-16 15,1-3 480-15,-3 3 112 0,1 2 16 0,2-1 0 0,-2 2 1216 0,1 3 240 16,-1-2 48-16,0 7 16 0,-4 6 848 0,6-4 160 16,-6 4 32-16,11-6 16 0,-2 3-608 0,1 3-128 15,3 2-32-15,0-1 0 0,0 2-336 0,3 4-64 16,1 2 0-16,2 1-16 0,2 1-224 0,1 2-144 15,-1 1 192-15,1 4-192 0,1-2 128 0,-3 2-128 16,-1 2 0-16,-1-1 0 0,0 1 0 0,-1-2 0 16,-3 2 0-16,-1-5 0 0,-1 0 0 0,-1 0 160 15,-2-2-160-15,-1-1 128 0,-3-3-128 0,0 0-144 0,-5-9 144 0,5 7-12272 16,-5-7-2320-16</inkml:trace>
  <inkml:trace contextRef="#ctx0" brushRef="#br0" timeOffset="7093.4">11129 4608 19807 0,'0'0'880'0,"0"0"176"0,0 0-848 0,0 0-208 0,0 0 0 0,0 0 0 16,0 0 960-16,0 0 128 0,0 0 48 0,0 0 0 15,0 0-496-15,0 0-112 0,0 0-16 0,0 0 0 16,0 0 0-16,-8 3-16 0,0 0 0 0,8-3 0 16,-9 4 224-16,0 3 48 0,-2 2 16 0,1-2 0 0,-1-1-304 15,1 4-64-15,-1 1-16 0,0 1 0 0,-4-1-80 0,0 8-32 16,-1 1 0-16,0 0 0 16,-2-3 32-16,0 4 16 0,-2 1 0 0,1 5 0 0,-2 6-32 0,3 0-16 15,1-1 0-15,0 3 0 0,0-2 32 0,1 2 0 16,3 2 0-16,1 3 0 0,3 3 16 0,0 0 16 15,0 0 0-15,3 1 0 0,0 2-48 0,4-3-16 16,0-2 0-16,4-5 0 0,2-1-96 0,4-5-32 16,2-2 0-16,2-1 0 0,1-2-160 0,1-3 0 15,3-1 0-15,3-2 0 0,2-2 0 0,4-1-192 16,2 0 0-16,1-3 16 16,1-3-464-16,3-1-80 0,2-4-32 0,1-1 0 15,1-2-1936-15,-3-4-400 0,-3 0-80 0</inkml:trace>
  <inkml:trace contextRef="#ctx0" brushRef="#br0" timeOffset="7431.55">11431 4985 28559 0,'0'0'2544'0,"-5"10"-2032"0,0 1-512 0,2 2 0 16,0 1 1792-16,6 4 272 0,1 2 48 0,0 1 16 0,-2 1-1600 0,1 3-320 15,0 2-64-15,1 0-16 0,1 2 96 0,0 0 16 16,0 1 0-16,0-4 0 0,-1 1-240 0,0 0 128 15,0 1-128-15,0-1 0 0,-1 3 176 0,1-5-176 16,-1 0 192-16,1-6-192 0,-4 1 0 0,3-3-224 16,1-3 16-16,-3-1 0 15,-2 0-1648-15,2-2-336 0,-1-11-64 0,0 0-12064 0</inkml:trace>
  <inkml:trace contextRef="#ctx0" brushRef="#br0" timeOffset="7870.86">11376 4876 32191 0,'0'0'1424'0,"0"0"304"0,0 0-1392 0,0 0-336 0,13-1 0 0,0-1 0 16,0 0 256-16,2 0 0 0,-2 0-16 0,0 6 0 15,-3 5 144-15,3 2 16 0,-1 2 16 0,-2 0 0 16,-2-1-224-16,1 2-64 0,3 3 0 0,0-1 0 16,0-1-128-16,-1 1 0 0,1 0 144 0,2-2-144 15,3 0 0-15,0 2 0 0,-1-3 0 0,2 1 0 16,3 1 0-16,-1 1 0 0,-3 0 0 0,1 1 128 16,-1-3-128-16,0 3 0 0,0 2 0 0,0-2 128 0,-3-2-128 0,0 2 0 15,1-2 0-15,-4 1 0 0,0 4 0 16,-2 0 0-16,-4-2 0 0,-1 0 176 0,-1-1 192 0,-3 3 32 15,-2-1 16-15,0 1 0 0,-1-2-80 0,-1 0-16 16,-2-1 0-16,0-3 0 0,0 0-112 0,-1-3-16 16,-2 1-16-16,0 0 0 0,1-2-176 0,-1-1 192 15,-1 0-192-15,-2 1 192 0,-2-1-192 0,-1 0 160 16,-2-1-160-16,-1-2 160 0,1-1-160 0,-4 1 160 16,-1-1-160-16,0-3 160 0,1 2-160 0,-1-1 160 15,-3-2-160-15,4-1 160 16,3 0-656-16,1 0-128 0,2 2-16 0,1-4-10832 15,4 1-2160-15</inkml:trace>
  <inkml:trace contextRef="#ctx0" brushRef="#br0" timeOffset="8326.91">11741 4635 33055 0,'0'0'1472'0,"0"0"288"0,0 0-1408 16,0 0-352-16,0 0 0 0,0 0 0 0,0 0 352 0,0 0 0 15,11 0 0-15,-11 0 0 0,10 6-48 0,1 3-16 16,0 2 0-16,1 4 0 0,1-1-288 0,4 4 0 16,3 4 0-16,0-1 0 0,4 3 0 0,5 1 0 15,3 2 0-15,1-1 0 0,-3-4 0 0,1 6 0 16,2-1 0-16,-2 0 0 0,-4 2 0 0,-1-2 0 16,-2 1 0-16,-3-1 0 0,0-1 128 0,-6 2-128 15,-3-2 144-15,-3 1-144 0,-2 2 400 0,-2-2-16 16,-1-1 0-16,-4 2 0 0,-2-1 0 0,0 0 0 15,-1 1 0-15,-1 2 0 0,-1-6-176 0,-1 1-32 16,-2-1-16-16,0-3 0 0,-1-1-32 0,-2 1 0 16,0-4 0-16,0-1 0 0,-1-1-128 0,-1-1 160 0,-1-3-160 0,1 0 160 15,0 0-304-15,0-1-64 0,0-3-16 0,1-1-11424 16,-1-4-2272-16</inkml:trace>
  <inkml:trace contextRef="#ctx0" brushRef="#br0" timeOffset="13354.21">5128 12516 9215 0,'0'0'816'0,"-2"-8"-656"0,-3-1-160 0,2 3 0 15,3-3 4960-15,0 1 960 0,-1 1 192 0,1 7 32 16,-1-11-4960-16,1 1-992 0,0 0-192 0,0 1 0 15,0 2 0-15,0-2 0 0,0 0 0 0,0 9 0 16,-2-9 0-16,2 1 0 0,0 0 0 0,0 8-176 16,-6-7 176-16,2 0-128 0,0 1 128 0,4 6-128 15,0 0 512-15,-8-6 96 0,-1 1 32 0,9 5 0 16,0 0 160-16,-14 0 32 0,-4 3 16 0,-1 3 0 16,0 1-400-16,1 2-96 0,-1 1-16 0,2 2 0 15,-1 0-208-15,2 7 128 0,6 5-128 0,-4-2 0 0,-3-5 0 0,1 2 128 16,2 9-128-16,1-2 0 0,0 1 0 0,2 6 0 15,3-3 0-15,3 1 0 0,1-2 0 0,2-2 0 16,2-2 0-16,2-3 0 0,1-1 0 0,1-1 0 16,0-3 0-16,1-3 144 0,3-4-144 0,1-2 0 15,4-3-160-15,-1-2 160 0,1-3-128 0,0-4 128 16,0-3 0-16,2-2-144 0,5-1 144 0,1-7 128 16,0-1-128-16,0-3 176 0,-2-3 224 0,1 0 48 15,-2 0 16-15,-1-1 0 0,0-3 112 0,0-1 32 16,0-2 0-16,-3-2 0 0,-5 2-80 0,-1-2-16 15,-1-1 0-15,-2 0 0 0,-3-1-208 0,0-1-48 0,-2-3-16 16,-2 2 0-16,-2 3-96 0,-3 0-16 0,-1 3 0 0,1-2 0 16,2 2 112-16,-3-3 16 0,-2 2 0 15,-1-1 0-15,1 4-256 0,-1 5 0 0,0-4 128 0,0 4-128 16,2 0 0-16,1 2-288 0,-1 1 64 0,1 3 16 31,1 2-464-31,4 0-96 0,4 5 0 0,-2 2-16 16,1 9-2752-16,0 0-560 0</inkml:trace>
  <inkml:trace contextRef="#ctx0" brushRef="#br0" timeOffset="13828.55">5423 12624 29487 0,'-5'-6'2624'0,"5"6"-2112"15,0 0-512-15,0 0 0 0,0-14 2160 0,4 1 320 16,4 1 64-16,-1-1 16 0,0-3-2176 0,4 2-384 16,0-3-144-16,3 1 0 0,-1 1 144 0,1-1 0 15,0 0 0-15,3-2 0 0,1 0 0 0,-2-2 0 16,-3 1-128-16,1-1 128 0,2-1-336 0,-3 0 16 15,-4 1 0-15,-1-1 0 0,-1 4 64 0,-2-2 32 16,-3 4 0-16,-2 2 0 0,-1 1 224 0,0 0 0 16,-2 3 0-16,3 9 0 0,0 0 208 0,0 0-16 0,-19-5 0 0,-2 2 0 15,-1 5 48-15,3 7 0 0,5 9 0 0,-2 0 0 16,-3-1-48-16,1 0-16 0,-2 3 0 0,2-1 0 16,0 5-176-16,1-1 192 0,0 1-192 0,2 2 192 15,0-1-192-15,0 1 0 0,1 0 0 0,2 1 0 16,4-1 0-16,1 3 0 0,0-2 0 0,2 1 0 15,2 0 0-15,6 8 0 0,-1 4 0 0,4-4 0 16,0-4 0-16,2-9 0 0,0-8 0 0,4-1 0 16,3 0 0-16,3-2 0 0,3-2 0 0,2-2 0 15,0-1 0-15,4-2-256 0,5-5 64 0,2 0 16 16,2-4-2016-16,-1-1-416 0,-1-3-80 0</inkml:trace>
  <inkml:trace contextRef="#ctx0" brushRef="#br0" timeOffset="14262.72">6422 11756 31327 0,'-8'-13'2784'0,"3"4"-2224"15,0-1-560-15,1 0 0 0,0 3 1664 0,1-1 240 0,1-3 32 0,-1 1 16 16,1-3-1664-16,-1 0-288 0,-1 0-144 0,-1 0 16 16,0 1 128-16,-2 2 0 0,2 1-144 0,-2 2 144 15,1 1-256-15,-2 4 0 0,0 4 16 0,-1 1 0 16,-1 3-16-16,-1 1-16 0,0 4 0 0,-1 3 0 15,-1 3 272-15,-2 1 0 0,1 5 0 0,1 3 0 16,0 2 256-16,5 8-32 0,7 7-16 0,0 1 0 16,-6-4 0-16,-3 5 0 0,-5-2 0 0,4 6 0 15,0 9-16-15,3-4 0 0,-1-3 0 0,1-1 0 16,2-5-192-16,1 0 0 0,-2 0 128 0,2-8-128 16,-2-1 0-16,2-3 0 0,0-1 0 0,1-3 0 15,0-3-304-15,0-1 0 0,0-2 0 0,2-3 0 16,-1-3-624-16,2-1-128 0,1-3-32 0,0-2 0 15,0-11-1856-15,0 0-384 0,0 11-80 0,0-11-16 0</inkml:trace>
  <inkml:trace contextRef="#ctx0" brushRef="#br0" timeOffset="14465.59">5955 12451 40319 0,'0'0'1792'0,"0"0"352"0,0 0-1712 0,0 0-432 16,13 0 0-16,4 0 0 0,3-1 160 0,5-2-160 0,2 2 192 15,2-2-192-15,-3 1 0 0,4-1 0 0,4 0 0 0,1 2 0 32,-1 0-240-32,1-3-144 0,0 1-48 0,-1 1 0 15,-3-1-2512-15,1-1-496 0</inkml:trace>
  <inkml:trace contextRef="#ctx0" brushRef="#br0" timeOffset="15148.7">7496 11724 13823 0,'2'-16'608'0,"-2"16"128"0,2 10-592 0,-2-10-144 15,3 10 0-15,0-1 0 0,0-2 5344 0,1 4 1040 16,0-2 208-16,0 1 32 0,3 1-5376 0,-2 2-1072 0,0 3-176 0,2 3 0 16,0-1-176-16,3 3 176 0,-3 4-128 0,0 2 128 15,-1 2-144-15,1 4 144 0,-2 3-160 0,-2 8 160 16,-3 11 0-16,0-1 128 0,-2-5 16 0,1-4 0 15,-1-1 528-15,-1-2 96 0,-1-6 32 0,1-1 0 16,-2-3-176-16,1-4-48 0,0 0 0 0,2-2 0 16,-1-4-48-16,2-1-16 0,-2-2 0 0,2-2 0 15,0-4-256-15,1-1-48 0,0-12-16 0,1 10 0 16,-1-10 160-16,0 0 32 0,0 0 0 0,0 0 0 16,0 0-624-16,5-10-112 0,0-3-32 0,-1-1 0 15,0-3 384-15,0-2 0 0,-1-1 0 0,1-1 0 16,0 0 0-16,1 1 0 0,0-1 0 0,1 6 0 0,1-3 0 0,5 3 0 15,-1 2 0-15,4 3 0 0,-1 1 0 16,2 2 0-16,-1 1 0 0,9 0 128 0,5 4-128 0,-2-2 0 16,-5 4 0-16,0 1 0 0,0 2 0 0,1 1 0 15,-5 1 0-15,-1 1 0 0,-3 2 0 0,1 5 0 16,-2 0 0-16,-2 0 0 0,-2 0 0 0,-1 2 0 16,-1 0 0-16,-1 2-176 0,-1-4 176 0,1 2 0 15,-2-2 0-15,0 0 0 0,-1 0 0 0,0 0 0 16,0 0 0-16,-1 0 0 15,-2-13-448-15,4 13-48 0,-4-13-16 0,4 16 0 16,0-5-528-16,-4-11-112 0,0 0-32 0,4 13-10848 16,-4-13-2176-16</inkml:trace>
  <inkml:trace contextRef="#ctx0" brushRef="#br0" timeOffset="15960.62">8743 11625 23615 0,'0'0'1040'0,"0"0"224"0,0 0-1008 0,10-6-256 0,-1 1 0 0,0 1 0 16,1-1 240-16,-1 1 0 0,-9 4 0 0,9-4 0 15,-9 4 32-15,9-2 16 0,-9 2 0 0,0 0 0 0,0 0-32 0,10-3-16 16,-10 3 0-16,0 0 0 0,0 0 96 0,0 0 32 16,0 0 0-16,0 0 0 0,-1 13 384 0,-3-4 80 15,4-9 0-15,-10 14 16 0,-5 11 80 0,2-3 16 16,-1-5 0-16,0 3 0 0,-1 1-192 0,2 0-48 16,-1 1 0-16,-2 1 0 0,-1 5-192 0,2-2-32 15,-1 4-16-15,2 1 0 0,1 0-208 0,0 3-32 16,1 1-16-16,1 12 0 0,2 8 48 0,2-3 0 15,-1-2 0-15,2-7 0 0,4-3 16 0,1 1 16 16,-1-2 0-16,4-3 0 0,1-3-288 0,0-5 160 16,0 0-160-16,2-2 128 0,3 1-128 0,2 2 0 15,3-2 0-15,0 10 128 0,0 6-272 0,2-12-64 16,-1-10-16-16,2 0 0 16,-1 1-624-16,2 0-128 0,1-1-32 0,2 0-10416 0,1-2-2080 0</inkml:trace>
  <inkml:trace contextRef="#ctx0" brushRef="#br0" timeOffset="16425.91">9492 12048 32415 0,'0'0'1440'0,"0"0"288"0,0 0-1376 0,-9 4-352 15,0 0 0-15,1 1 0 0,2 2 544 0,-1 3 32 16,-2 1 16-16,0 3 0 0,0 0-144 0,0 2-48 16,-2 0 0-16,0 3 0 0,-1 3-80 0,-2 2-32 0,-5 2 0 0,1 1 0 15,0 3 96-15,-3-1 32 16,-1 0 0-16,0-1 0 0,-2-2 0 0,1 3 0 0,-1-3 0 0,2-1 0 15,0-2-208-15,2-2-32 0,2 0-16 0,0-1 0 16,0-1-160-16,1-1 0 0,1-1 0 0,3-2 0 31,1-5-1536-31,3-2-192 0,3-4-48 0,6-4-9136 0,-10-3-1824 0</inkml:trace>
  <inkml:trace contextRef="#ctx0" brushRef="#br0" timeOffset="16651.64">9082 12282 38415 0,'0'0'1696'0,"0"0"352"0,4 11-1632 0,1 1-416 15,0 2 0-15,2 1 0 0,0-1 688 0,3 3 48 16,0 1 16-16,2-1 0 0,-1 3-240 0,2-2-64 16,2 4 0-16,0 0 0 0,2 2-448 0,2-1 128 15,-2 2-128-15,1 0 0 0,0-2-144 0,2 1-80 16,2-1-16-16,-3-3 0 15,-2-5-640-15,-1 0-128 0,0-2-16 0,-1-1-16 16,3-2-1968-16,-1-2-384 0,-1-4-64 0,0 0-10032 0</inkml:trace>
  <inkml:trace contextRef="#ctx0" brushRef="#br0" timeOffset="17176.64">9507 11699 25215 0,'0'0'1120'0,"0"0"224"0,0 0-1072 0,0 0-272 16,4-9 0-16,-4 9 0 0,10-7 928 0,2 5 128 15,0-4 32-15,-1 5 0 0,1-3-608 0,0 3-112 16,-1 1-32-16,2 1 0 0,1 3 48 0,-1-1 16 15,-2 1 0-15,2 2 0 0,-1-1 336 0,2 3 64 16,1 3 16-16,0-1 0 0,2 2-288 0,2 3-48 16,-1 6-16-16,1 0 0 0,1 3-48 0,3 2-16 15,2 1 0-15,3 3 0 0,2 1-64 0,-2 1-16 16,-2 1 0-16,-1 3 0 0,0 1-96 0,-3 1-32 16,-1 0 0-16,0 1 0 0,-3-1 32 0,-2 0 0 15,-3-3 0-15,-3 0 0 0,-1-2-96 0,-2-2 0 16,-3 0-128-16,-3-2 192 0,-1-2-16 0,-3 2-16 0,-2 0 0 15,-3 0 0-15,-2 2 64 0,-3-1 16 0,-3-3 0 0,-1 1 0 16,-2-1-240-16,-1-1 0 0,1-3 0 0,-1 1 0 31,-2-6-1280-31,0 0-288 0,-2-3-64 0</inkml:trace>
  <inkml:trace contextRef="#ctx0" brushRef="#br0" timeOffset="20705.93">7461 6580 4607 0,'0'0'400'0,"0"0"-400"0,0 0 0 0,0 0 0 16,0 0 4288-16,0 0 768 0,0 0 144 0,0 0 48 16,0 0-3984-16,0 0-800 0,0 0-144 0,0 0-48 15,0 0 256-15,0 0 48 0,0 0 16 0,0 0 0 16,0 0-384-16,0 0-80 0,0 0 0 0,0 0-128 16,0 0 0-16,0 0 0 0,0 0 0 0,-5 11 0 15,-3-2 128-15,-1 1-128 0,-3 1 0 0,1 1 0 16,-2-5 128-16,-2 3-128 0,0-3 0 0,-1 5 0 0,-1-3 192 0,0 2 0 15,-1-5-16-15,2 2 0 0,3 0 368 0,1 0 80 16,1-1 16-16,1-1 0 0,1-2-64 0,9-4-16 16,0 0 0-16,0 0 0 0,-9 4-240 0,9-4-32 15,0 0-16-15,0 0 0 0,0 0-64 0,0 0-16 16,0 0 0-16,0 0 0 0,0 0-192 0,0 0 0 16,4 10 0-16,-4-10 0 0,8 9 0 0,2-4-160 15,-10-5 32-15,15 5 0 0,-1 1-32 0,0-1 0 16,-1 0 0-16,2-2 0 0,0 2 160 0,1 0 0 15,-2 0 0-15,2 1-128 0,1-2 128 0,1 1 0 16,0-1 0-16,-1 0 0 0,-1 1 0 0,2 3 0 16,1 2 0-16,0-1 0 0,-1-2 0 0,1-1 0 15,-1 1 0-15,-2 1 0 0,-2 1 0 0,-2 0 0 16,-3-1 0-16,-1 2 0 0,-3 2 0 0,-1-1 0 0,-2 1 0 16,1-1-128-16,-3 2 128 0,0-4 0 0,0 1 128 0,-1 1-128 15,-2-2 0-15,-1 0 144 0,4-9-144 0,-6 10 0 16,-1 1 272-16,-1-3-48 0,-1-2-16 0,0 2 0 15,0-3-80-15,-2 2 0 0,0-1-128 0,-2 1 192 16,-2 1-192-16,1 1 0 0,-2-2 0 0,1 1-160 16,-2 0-16-16,0 0 0 0,-1-2 0 0,1 1 0 15,0 0-304 1,1-1-64-16,2-1-16 0,1-3 0 0,2-1-656 0,11-1-144 16,0 0-32-16,-10-5 0 0</inkml:trace>
  <inkml:trace contextRef="#ctx0" brushRef="#br0" timeOffset="21048.81">7777 6494 31327 0,'0'0'1392'0,"0"0"272"0,0 0-1328 0,0 0-336 16,0 0 0-16,0 0 0 0,0 0 400 0,0 0 16 15,0 0 0-15,0 0 0 0,7 11 160 0,0 1 48 16,-3 2 0-16,1 3 0 0,0 0-320 0,1 1-64 0,-3 3-16 0,3 1 0 16,-1 0-224-16,0 3 0 0,-1-2 0 0,3 5 0 15,0 1 0-15,1 1 0 0,-3 2 0 0,1-5 0 16,-1-2 0-16,0 3 0 0,0-4 128 0,-2 2-128 15,-4 1 0-15,1-3 0 0,0 0 0 0,0-3 0 16,0-2-160-16,0-2-80 0,-2 0-16 0,2-4 0 31,2-1-2368-31,-2-12-496 0,0 0-80 0,0 0-32 0</inkml:trace>
  <inkml:trace contextRef="#ctx0" brushRef="#br0" timeOffset="21289.95">7749 6805 31327 0,'-1'-17'2784'0,"0"8"-2224"16,1 9-560-16,0 0 0 0,-2-10 1568 0,2 10 208 16,10-6 32-16,0-1 16 0,0 2-1456 0,2 3-368 15,1-5 0-15,0 5 0 0,2-1 0 0,0 3 144 16,1 0-144-16,1 3 0 0,1 0 0 0,0 0 0 15,2 0 0-15,-1-2 0 0,2 0-192 0,0-1 0 16,0 0 0-16,1 0 0 16,2 0-656-16,0 0-128 0,1-1-32 0,0 0-9408 15,0-3-1872-15</inkml:trace>
  <inkml:trace contextRef="#ctx0" brushRef="#br0" timeOffset="21716.94">8395 6756 14735 0,'0'0'1312'0,"0"0"-1056"0,0 0-256 0,0 0 0 16,0 0 3776-16,0 0 704 0,0 0 144 0,0 0 32 16,-11-2-3440-16,1 1-704 0,-1-1-128 0,2 5-16 15,0 1 80-15,1 1 32 0,8-5 0 0,-13 9 0 16,-1 0-288-16,1 3-48 0,1 1-16 0,0-1 0 16,-1 1-128-16,0-2 0 0,2 0-192 0,0 1 192 15,1 1 0-15,1 1 0 0,1 0 0 0,3-1 0 16,-1-1 0-16,2-1 0 0,1-1 0 0,-1 0 0 15,0 2 0-15,1-1 0 0,2-2 0 0,-1-1 0 16,1 1 0-16,1-9 128 0,0 6 32 0,0-6 0 0,3 11 128 0,-3-11 32 16,9 5 0-16,0-3 0 0,1 0 0 15,4-1 0-15,0-2 0 0,-1-3 0 0,-1-1-320 0,1-2 128 16,1 1-128-16,2 2 0 0,1-3 0 0,-2 2 0 16,-2-2 0-16,-1 2 0 0,-3-1 128 0,2-1-128 15,-2 1 0-15,1 0 0 0,1 1 0 0,-1-1 0 16,-2-3 0-16,0 1 0 0,-1 0 0 0,1-1 0 15,0-2 128-15,0 1-128 0,-3 0 0 0,0-1 0 16,1 1 0-16,-3-3 0 0,0-2 0 0,0 2 128 16,-2 2-128-16,-2-1 0 0,-2-3 144 0,-1 4-144 15,0 0 0-15,-1 3 144 0,0 2-144 0,-2 1 0 16,-1 2 0-16,-1-1 0 16,0-2-448-16,1 3 0 0,8 3-16 0,-10 0 0 15,0 0-1584-15,0 0-304 0,10 0-64 0</inkml:trace>
  <inkml:trace contextRef="#ctx0" brushRef="#br0" timeOffset="22177.89">8640 6977 8287 0,'0'10'736'15,"0"2"-592"-15,-2 0-144 0,1 1 0 0,1-4 4000 0,0 0 768 16,0-9 160-16,3 12 16 0,-3-12-3040 0,5 6-624 16,-5-6-112-16,0 0-16 0,0 0-224 0,10 3-32 15,1-2-16-15,-11-1 0 0,0 0-608 0,0 0-112 16,9-4-32-16,-9 4 0 0,0 0-128 0,6-10 0 15,-6 10 0-15,3-11 128 0,-3 11-128 0,-3-9 192 16,0 0-192-16,-3-1 192 0,0-3 224 0,-2 1 48 16,-1 0 16-16,1-1 0 0,0-1 32 0,0 1 0 15,1-3 0-15,-1-1 0 0,-1-5-64 0,2 1 0 16,2 2 0-16,0-1 0 0,1-2 0 0,2 4 0 16,2-2 0-16,0 3 0 0,0-2-96 0,4 2-32 0,2 4 0 0,0 1 0 15,2 1-320-15,0 4 0 0,1-4 0 0,1 3 0 16,-1 2 0-16,2 1-288 0,1-2 48 15,2 3 16 1,4 2-224-16,2-4-64 0,-2 5 0 0,0-2 0 16,2 1-448-16,1-1-112 0,0 1-16 0,-1 0 0 15,1 1-1984-15,0 0-416 0,8-3-80 0,-6 2-16 0</inkml:trace>
  <inkml:trace contextRef="#ctx0" brushRef="#br0" timeOffset="22641.45">9014 6892 21183 0,'0'0'1888'0,"0"0"-1504"16,0 0-384-16,0 0 0 0,0 0 1840 0,0 0 288 15,10 3 64-15,1-2 16 0,-1-1-1456 0,2 0-304 16,0-1-48-16,1-2-16 0,1-1 32 0,2-4 0 15,-1 0 0-15,1 1 0 0,0-2-272 0,2-2-144 16,1 1 160-16,0-1-160 0,-2 0 0 0,0 0 128 16,0 2-128-16,-3 1 0 0,-2-4 0 0,-2 3 0 15,0 0 0-15,-2 3 0 0,-8 6 0 0,5-11 176 16,-5 11-176-16,4-12 160 0,-2 2 64 0,-2 10 16 16,-4-10 0-16,-1 0 0 0,5 10-112 0,-12-6 0 15,-1 2-128-15,-2 1 192 0,0 1-192 0,-2 1 0 0,-3-1 0 0,1 5 0 16,-1 2 0-16,-1 4 0 0,3 2 0 15,1-2 0-15,0-1 0 0,4 2 144 0,1 2-16 0,2 1 0 16,1 1 128-16,2 2 0 0,2 2 16 0,3 0 0 16,0-1 32-16,4 1 0 0,1 2 0 0,1 2 0 15,2 2 16-15,-1-1 16 0,1 1 0 0,2-1 0 16,1-1-112-16,2 2-32 0,-1-1 0 0,1-2 0 16,2-3-192-16,-2-3 176 0,1-2-176 0,2 0 160 15,5-3-608 1,0-1-112-16,2 0-16 0,1-5-16 0,3-4-2448 0,4-5-480 15</inkml:trace>
  <inkml:trace contextRef="#ctx0" brushRef="#br0" timeOffset="25747.85">10593 6693 7359 0,'0'0'656'15,"0"0"-528"-15,0 0-128 0,0 0 0 16,10-6 1856-16,-10 6 352 0,0 0 64 0,9-5 16 0,-9 5-1008 0,0 0-192 15,0 0-32-15,0 0-16 0,0 0 96 0,8-5 16 16,-8 5 0-16,0 0 0 0,0 0-176 0,0 0-16 16,0 0-16-16,0 0 0 0,0 0 144 0,0 0 16 15,0 0 16-15,0 0 0 0,0 0-448 0,11-4-96 16,-11 4 0-16,10-3-16 0,-10 3-160 0,10-1-16 16,-10 1-16-16,11 1 0 0,-2 2-112 0,-9-3-32 15,8 7 0-15,-8-7 0 0,0 0 0 0,8 13 0 16,-2 1 0-16,-1 2 0 0,-1-2 32 0,-1 2 0 15,-2-1 0-15,2 3 0 0,-2 6-128 0,0-2 0 16,-1-2-128-16,3-1 192 0,0 1-192 0,-1-2 176 16,1 0-176-16,-1-1 160 0,1-4-160 0,1-1 0 15,0-3 144-15,0 2-144 0,1-1 192 0,-1-1-48 0,-4-9 0 16,5 9 0-16,-5-9 96 0,5 8 16 0,-5-8 0 0,5 9 0 16,-1-1-128-16,-4-8 0 0,6 6-128 0,-6-6 192 15,0 0-16-15,0 0-16 0,0 0 0 0,9 6 0 16,-9-6 128-16,9-4 32 0,0-1 0 0,-9 5 0 15,8-12 176-15,0 0 32 0,-1-2 16 0,1-2 0 16,-1-1-160-16,1-1-16 0,-1 0-16 0,1-4 0 16,-3 1-128-16,5 0-32 0,1-1 0 0,0-4 0 15,-3-1-192-15,1 3 0 0,1 2 0 0,1 1 0 16,0-1 0-16,0-1 0 0,-3 5 0 0,-2 0 0 16,1 4-160-16,-2 0-80 0,-3 1-16 0,4 4 0 15,-1 1-448-15,-5 8-112 16,0 0-16-16,8-3 0 0,-8 3-1840 0,10-7-368 0,-10 7-80 0,9-4-12064 15</inkml:trace>
  <inkml:trace contextRef="#ctx0" brushRef="#br0" timeOffset="26498.36">11490 6672 6447 0,'0'0'272'0,"0"0"80"0,0 0-352 0,0 0 0 0,0 0 0 0,0 0 0 15,13 0 3888-15,-3 0 704 0,-10 0 144 0,12 0 16 16,1-2-3440-16,3 4-688 0,2-2-144 0,-1 1-32 16,2 0-320-16,0-1-128 0,-1 0 0 0,3 0 144 15,1-1-144-15,-1 0 0 0,1-2 0 0,0 0 128 16,-1 2-128-16,0 1 0 0,-3-1 0 0,0 0 0 16,-1-2 0-16,-1 2 0 0,-3-1 0 0,0 1 0 15,0 1-384-15,0 0 0 0,-3 0 0 0,1 0 0 16,-1 0-576-16,-1 0-112 0,-9 0-16 0,0 0-8496 15</inkml:trace>
  <inkml:trace contextRef="#ctx0" brushRef="#br0" timeOffset="26896.65">11518 6927 23039 0,'0'0'2048'0,"0"0"-1648"0,0 0-400 0,0 0 0 16,-5 7 2240-16,5-7 384 0,0 0 64 0,0 0 0 15,0 0-2176-15,0 0-512 0,14-3 0 0,3 1 0 16,4-2 0-16,1-2 0 0,2 3 0 0,-1-1 0 16,1-2-288-16,1 1 64 0,-1 3 16 0,1 0 0 15,-1 0 48-15,-2 2 16 0,-1-3 0 0,0 2 0 16,-2-1 144-16,1 1-160 0,-2 1 160 0,0 0-160 15,-1 0-416-15,-1 0-96 0,-3 0-16 0,0 1 0 16,-1 2-2176-16,-1-3-432 0</inkml:trace>
  <inkml:trace contextRef="#ctx0" brushRef="#br0" timeOffset="28693.66">12963 6586 23039 0,'0'0'1024'0,"0"0"192"0,0 0-960 0,0 0-256 15,0 0 0-15,0 0 0 0,0 0 1376 0,0 0 224 16,0 0 64-16,0 0 0 0,0 0-1280 0,9 5-256 16,-9-5-128-16,0 0 128 0,9 8-128 0,-9-8 192 15,7 10-64-15,-3 1 0 0,-3 2 64 0,0 0 32 16,2 1 0-16,-3 0 0 0,-2 1 400 0,1 2 80 0,-1 0 0 0,-1-2 16 15,0-2-48-15,1 3-16 0,0 0 0 0,0-1 0 16,-2 2-176-16,0-4-32 0,0-2-16 0,4-11 0 16,-4 13-64-16,4-13-16 0,0 0 0 0,0 0 0 15,0 0-160-15,0 0-48 0,0 0 0 0,0 0 0 16,0 0-144-16,11-11 192 0,-4 1-192 0,1-5 192 16,1-3-192-16,0-1 0 0,2 0 0 0,-1 1 0 15,-2-1 0-15,1-1-176 0,0 0 176 0,-1 1-128 16,-3-1 128-16,2 2 0 0,2 5 0 0,-1-1 0 15,-3 5 0-15,2-2 0 0,0 5 0 0,-7 6 0 16,0 0 0-16,11-2 0 0,-11 2 0 0,12 3 0 16,-1 0 0-16,1 3-160 0,-1 1 160 0,-1-2 0 15,0 3 0-15,1-1 0 0,-1 3 0 0,-1-3 0 0,-2 4 0 16,-1-1 0-16,1 1 0 0,-1-4 0 0,-6-7 128 0,7 10 0 16,-7-10-128-16,8 10 192 0,-2-1-64 0,-6-9-128 15,0 0 176-15,0 0-176 0,7 8 144 0,-7-8-144 16,6 9 0-16,-6-9 144 0,0 0-144 0,11 0 0 15,-11 0 0-15,10-2 128 0,-1-5-128 0,0 0 0 16,1 0 144-16,0-2-144 0,-1-2 0 0,2-1 144 16,-1 1-144-16,2-2 0 0,-1 0 128 0,1-2-128 15,0 2 0-15,0 1 0 0,-1 3 0 0,1 1 0 16,-1 2 0-16,-1 2 0 0,-10 4 0 0,12 1 0 16,-2 2 0-16,-1 2-144 0,-9-5 144 0,9 8 0 15,2 0 0-15,1 0 0 0,-1-1 0 0,1 3 0 16,1-5 0-16,0 3-192 0,3 2 192 0,-1 1 0 15,2-2 0-15,-1 1 0 0,-4-2 0 0,1 2 0 0,1 3 0 16,0-1 0-16,2 0 0 0,-2-3 0 0,1 0 0 0,-2 0 0 16,0 2-320-16,1-1-16 0,1 0-16 0,-1 0 0 31,-1-4-2080-31,-1-2-432 0,-2 1-80 0</inkml:trace>
  <inkml:trace contextRef="#ctx0" brushRef="#br0" timeOffset="29426.07">14280 6597 3679 0,'0'0'320'0,"0"0"-320"0,0 0 0 0,0 0 0 16,0 0 2208-16,0 0 368 0,0 0 80 0,0 0 16 16,-6-5-768-16,6 5-160 0,-1-8-16 0,1 8-16 15,-5-6-432-15,5 6-64 0,-8-7-32 0,8 7 0 16,-4-6-528-16,4 6-96 0,0 0-32 0,0 0 0 16,-10-3 0-16,1 3 0 0,-2 0 0 0,1 3 0 15,-3 1-176-15,0 1-32 0,0-1-16 0,-2 1 0 16,0 2 80-16,0-4 32 0,2 1 0 0,0 2 0 15,-1 1-176-15,0 3-48 0,1-4 0 0,1 1 0 16,0 2-192-16,2 0 144 0,-1-1-144 0,2-1 128 16,1 3-128-16,2-1 160 0,0-1-160 0,6-8 160 15,-5 13-32-15,3 0-128 0,2-13 192 0,-2 14-64 16,2-14-128-16,2 13 0 0,0-1 144 0,-2-12-144 0,0 0 0 0,0 0 144 16,0 0-144-16,12 6 0 0,-12-6 160 0,13 3-160 15,0-4 128-15,0-2-128 0,0-2 0 0,-1-2 0 16,0 1 0-16,-1-2 0 0,1 0 0 0,0-1 160 15,0 0-32-15,-1-2-128 0,0 4 160 0,-2-1-160 16,-3-1 128-16,1 2-128 0,-1-2 240 0,-6 9-48 16,8-8 0-16,-1 0 0 0,-2 1-16 0,-5 7-16 15,0 0 0-15,5-8 0 0,-5 8-160 0,0 0 0 16,0 0 144-16,0 0-144 0,0 0 0 0,0 0 0 16,0 0 0-16,0 0 0 0,0 0 0 0,0 0 0 15,11 5 128-15,-11-5-128 0,2 10 224 0,1 2-32 16,-2-2 0-16,2 4 0 0,1 1-192 0,-2 3 176 15,1-1-176-15,1 2 160 0,0 0-160 0,2 1 0 16,1-2 0-16,1-1 0 0,3-3 0 0,1 1-144 0,-2-8 144 16,2 1-208-1,0 0-1584-15,1 0-304 0,1-3-64 0,1-4-11200 0</inkml:trace>
  <inkml:trace contextRef="#ctx0" brushRef="#br0" timeOffset="29790.23">14499 6629 29711 0,'0'0'1312'0,"0"0"288"0,0 0-1280 0,0 0-320 15,0 0 0-15,-2 11 0 0,1 2 384 0,1 0 32 16,0-1 0-16,1-1 0 0,-1-11-416 0,3 14 0 15,0 0 0-15,0-1 0 0,1-1 0 0,3 1 0 16,-2 0 0-16,2 2 0 0,-2-2 0 0,1 0 0 16,1 0 0-16,-1 0 0 0,1 0 144 0,-1 0-144 15,2 0 160-15,0 1-160 0,-1 2 256 0,-1-1-64 16,1 1 0-16,-2 1 0 0,-1 0 0 0,0 1-16 16,-2-1 0-16,-2 4 0 0,0 1 16 0,-1-2 16 15,1 1 0-15,-3-1 0 0,-1-1-208 0,1-2 176 16,-3-2-176-16,1 2 160 0,-1-2-160 0,0-2 160 15,0-4-160-15,1-1 160 0,-4-3-160 0,-1-4 0 0,0-2-192 16,-2-2 192 0,-1-1-2272-16,-2-6-336 0,-9-8-64 0,3-3-9664 0</inkml:trace>
  <inkml:trace contextRef="#ctx0" brushRef="#br0" timeOffset="30544.98">14984 6554 27647 0,'0'0'1216'0,"0"0"256"0,0 0-1168 0,0 0-304 0,-8-4 0 0,8 4 0 16,-9-1 512-16,9 1 64 0,-9 0 0 0,9 0 0 15,-11 5-256-15,2 1-64 0,0-1 0 0,-2 3 0 16,1 2-112-16,-2-2-16 0,-1 2-128 0,2 2 192 16,0 1-192-16,-1-1 0 0,-2 1 0 0,2 1 0 0,2 2 0 15,1-1 0-15,0 1-128 0,1 1 128 0,0-1 0 0,3 1 0 16,1 0 0-16,3-2 0 0,1 0 0 0,2-2 0 15,1-2 0-15,-1 2 0 16,1-1 0-16,3-5 144 0,-6-7-16 0,15 5 0 0,-1-3 112 0,2 1 16 16,2-2 0-16,2-1 0 0,-1 0-16 0,1-2 0 15,-1-1 0-15,0-3 0 0,-1-5-80 0,-3-1-16 16,0-1 0-16,-2 2 0 0,-1 2 256 0,-2-3 48 16,-2 0 16-16,-2-1 0 0,1-1 112 0,-2-1 0 15,-2 1 16-15,-1 0 0 0,0-2-160 0,-2 2-48 16,-2-2 0-16,0 3 0 0,-1-3-208 0,0 3-48 15,0 2-128-15,-3-1 192 0,1 3-192 0,0 4 0 16,5 5 0-16,-7-7 0 16,1 1-560-16,6 6 0 0,0 0 0 0,-9 0 0 15,9 0-2192-15,0 0-432 0,0 0-80 0</inkml:trace>
  <inkml:trace contextRef="#ctx0" brushRef="#br0" timeOffset="30877.05">15218 6832 11055 0,'0'0'480'0,"0"0"112"0,0 9-464 0,-1-1-128 0,0 1 0 0,1-9 0 16,0 0 5248-16,2 7 1040 0,-2-7 208 0,4 6 32 16,-4-6-4992-16,0 0-992 0,0 0-208 0,0 0-32 0,0 0-80 0,0 0-16 15,0 0 0-15,0 0 0 0,0 0-208 16,0 0 176-16,0 0-176 0,0-12 160 15,-1-2-16-15,0 0 0 0,-1-1 0 0,0 1 0 0,-1 1 400 0,0-1 80 16,1-1 16-16,2 0 0 0,-1-4-96 0,1 3-16 16,0-1 0-16,2 1 0 0,2 2-208 0,0 3-32 15,1-1-16-15,2 1 0 0,1-2-80 0,1 2-32 16,1-1 0-16,1 2 0 0,-1 0-160 0,3-1 0 16,3 2 0-16,-1 0 0 0,2 0-144 0,3 1-64 15,1 0-16-15,0 2 0 16,-2 0-608-16,1 0-128 0,-3-1-32 0,-2 3-10912 15,1 2-2176-15</inkml:trace>
  <inkml:trace contextRef="#ctx0" brushRef="#br0" timeOffset="31063.37">15675 6669 11055 0,'0'0'480'0,"0"0"112"0,0 0-464 0,-2 12-128 0,-2 0 0 0,3-3 0 15,1 4 6608-15,0-2 1312 0,0-11 256 0,3 16 48 16,-1-4-6400-16,2-2-1280 0,-4-10-256 0,5 12-48 16,-5-12-240-16,7 12 144 0,-1-4-144 0,-6-8 128 31,0 0-1856-31,0 0-384 0,0 0-80 0,0 0-14160 0</inkml:trace>
  <inkml:trace contextRef="#ctx0" brushRef="#br0" timeOffset="31262.55">15871 6274 24879 0,'-15'-6'1088'0,"7"3"256"0,8 3-1088 0,-9 1-256 15,-2 2 0-15,11-3 0 0,0 0 3488 0,0 0 640 16,0 0 128-16,0 0 32 15,0 0-3824-15,0 0-752 0,0 0-160 0,0 0-11200 16,13-3-2240-16</inkml:trace>
  <inkml:trace contextRef="#ctx0" brushRef="#br0" timeOffset="31500.74">16165 6215 17503 0,'0'0'1552'0,"0"0"-1232"0,0 0-320 0,0 0 0 16,-3 16 4592-16,2 4 848 0,0 0 192 0,1 4 16 15,0 1-4560-15,0 1-896 0,1 1-192 0,0 2 0 16,2 2 0-16,-1 0 0 0,4 2 0 0,-2-6 0 16,1-1 0-16,0 1 0 0,-1-1 0 0,0-2 0 15,-2 1 0-15,1 0-272 0,0-3 16 0,-2-1 16 16,-1-5-752-16,-1-2-160 0,-1 0-16 0,1-3-9088 15,1-11-1824-15</inkml:trace>
  <inkml:trace contextRef="#ctx0" brushRef="#br0" timeOffset="31697.67">15987 6643 17503 0,'0'0'1552'0,"-5"-9"-1232"16,0 1-320-16,5 8 0 0,0 0 5120 0,0 0 976 15,0 0 192-15,5-9 48 0,0 2-4832 0,2 2-960 16,1 0-192-16,2 1-32 0,2 1-144 0,0 1-32 16,-1 1 0-16,2-2 0 15,2 2-464-15,0-1-112 0,0 1-16 0,0 1 0 16,1-3-1936-16,0 2-400 0,-1-1-80 0,1-1-12176 0</inkml:trace>
  <inkml:trace contextRef="#ctx0" brushRef="#br0" timeOffset="31890.09">16487 6519 17503 0,'0'0'768'0,"0"0"176"0,0 0-752 0,0 0-192 0,4 11 0 0,1-1 0 16,-1 3 3760-16,1-3 720 0,3 1 128 0,-2 1 48 16,1-2-3072-16,1 1-624 0,0-4-112 0,1 5-16 15,1 0-528-15,1 0-112 0,-2-2 0 0,1-1-16 16,-1-2-176-16,0 2-176 0,-9-9 48 0,11 9 0 15,-3-3-1520-15,-8-6-288 0,7 10-64 0,-7-10-7856 16,0 0-1584-16</inkml:trace>
  <inkml:trace contextRef="#ctx0" brushRef="#br0" timeOffset="32159.07">16878 6404 33167 0,'0'0'2944'0,"0"0"-2352"15,0 0-464-15,-4 13-128 0,1 1 1696 0,1 1 320 16,-1 2 64-16,1 3 16 0,-1 1-1744 0,-2 1-352 0,-3 0 0 0,-1 3 0 16,0 3-144-16,-3 0 144 0,-1 0 0 0,-1 5 0 15,-2 2 0-15,0 2 0 0,1 0 0 16,0 0 0-16,0-3 0 0,0 0 0 0,1 1 0 0,1 0 0 31,0-4-432-31,4-2-128 0,1-3-16 0,4-5-16 16,1-3-752-16,3-3-160 0,2-1-32 0,0-2-8896 0,0-6-1792 0</inkml:trace>
  <inkml:trace contextRef="#ctx0" brushRef="#br0" timeOffset="32677.37">17029 6742 37487 0,'0'0'1664'0,"0"0"336"0,0 0-1600 0,0 0-400 0,0 0 0 0,0 0 0 16,16 7 400-16,-2-6 0 0,-1 0 0 0,3 1 0 15,-1-2-400-15,2-2 0 0,2 0 128 0,-1-1-128 16,0 2 0-16,0-2-256 0,1 1 64 0,-1-1 16 16,0 2-624-16,2-2-128 0,-1-1-32 0,0 1 0 15,-5 1-1856-15,-1-1-384 0,0-1-80 0</inkml:trace>
  <inkml:trace contextRef="#ctx0" brushRef="#br0" timeOffset="33089.93">17532 6394 38591 0,'0'0'1712'0,"-7"-5"336"0,-1 3-1632 0,8 2-416 0,0 0 0 0,0 0 0 16,0 0 336-16,0 0-16 0,0 0 0 0,6 14 0 16,2 2-320-16,0 0 0 0,2 1 0 0,1 1 0 15,1 1 0-15,-1 1-128 0,0 0 128 0,-1 0 0 16,1-5 0-16,-1 0-128 0,-1-2 128 0,0-2 0 16,0 2 0-16,-1-1 0 0,-3-5 0 0,2 0 0 15,-7-7 0-15,9 6 144 0,-9-6-144 0,10 4 160 16,1-3 160-16,-11-1 48 0,13 0 0 0,-1-3 0 15,-2-2 96-15,-1 0 32 0,0 0 0 0,0-6 0 16,-1 3-208-16,1-3-32 0,1-2-16 0,-1 0 0 0,0-2-96 16,-1 0-16-16,-2-4 0 0,1 1 0 0,-1-5-128 0,1 3-176 15,-1-5 48-15,1 2 0 16,-2-1-352-16,0 3-64 0,0 5-16 0,-1-1 0 16,-1 2-352-16,-1 3-80 0,1 2-16 0,-2 1-10736 15,-1 2-2144-15</inkml:trace>
  <inkml:trace contextRef="#ctx0" brushRef="#br0" timeOffset="33480.15">18232 6384 40191 0,'0'0'1792'0,"0"0"352"0,-9-3-1712 0,9 3-432 0,-9 0 0 0,9 0 0 16,-10 0 0-16,-1 1 0 0,1 4 0 0,0-1 0 15,-2 4 0-15,0 3 0 0,0 0 0 0,2 2 0 16,-1 2-384-16,1-1-16 0,-2 0 0 0,2 2 0 31,1 2-224-31,2-2-32 0,2 0-16 0,2-3 0 0,3-2 416 0,2-1 96 0,-2-10 16 0,5 9 0 16,0 0 144-16,3-3 0 0,0-2 0 0,2 0 0 16,1-3 0-16,0-1 192 0,1-1-32 0,1 0-16 15,0 1 32-15,2-1 0 0,-1-2 0 0,-1-1 0 16,0-1-176-16,-1 0 0 0,-2-2 0 0,1 2 0 15,-2 1 0-15,-9 4 0 0,7-5 0 0,0-2 0 16,-2-2 352-16,-1 0-16 0,-1-1 0 0,-3 0 0 16,-2 1 128-16,0 0 32 0,-2 0 0 0,-1-3 0 0,-1 1-144 0,1-2-32 15,0-1 0-15,0 4 0 0,0 0-160 0,-1 0-32 16,1 1-128-16,0-1 192 16,0 1-192-16,0 1-192 0,-1 0 48 0,4 2 0 15,-1-1-1744-15,2 1-352 0,1-2-64 0</inkml:trace>
  <inkml:trace contextRef="#ctx0" brushRef="#br0" timeOffset="33744.53">18644 6176 42495 0,'0'0'1888'0,"0"0"384"0,0 0-1824 0,0 0-448 0,-3 9 0 0,3-9 0 16,0 13 128-16,0-2-128 0,0 3 0 0,0 4 0 16,0 3 0-16,0 4 0 0,0 4 0 0,0 1-160 15,0 2 32-15,0 2 0 0,0 0 0 0,0 3 0 32,-2-3-304-32,1-2-48 0,0-3-16 0,-1-3 0 15,1-1-352-15,-2-4-80 0,0-2-16 0,0-1 0 16,2 2-288-16,-1-3-64 0,1-4-16 0,0-1 0 15,1-12-1376-15,0 0-256 0</inkml:trace>
  <inkml:trace contextRef="#ctx0" brushRef="#br0" timeOffset="33933.08">18334 6359 43711 0,'0'0'1936'0,"0"0"400"0,0 0-1872 0,11-7-464 15,0 3 0-15,4 2 0 0,2 0 192 0,1-1-48 16,0 0-16-16,2 3 0 0,-2-5-128 0,3 2 0 16,0 1-192-16,1 0 192 15,1 0-2320-15,1 0-352 0,-2 0-64 0,5-6-16 0</inkml:trace>
  <inkml:trace contextRef="#ctx0" brushRef="#br0" timeOffset="34280.55">18809 6470 38527 0,'0'0'1712'0,"0"0"336"0,0 0-1632 0,0 0-416 0,0 0 0 0,0 0 0 15,0 0 640-15,0 0 32 0,10 4 16 0,1-1 0 16,-1 0-528-16,3-3-160 0,0-3 0 0,1 0 0 16,2-3 0-16,2 1-176 0,2-1 0 0,-1-2 0 31,-2-1-544-31,2 0-112 0,0-1-32 0,-3 1 0 15,-3 0 176-15,-3 1 48 0,-2 2 0 0,0-2 0 0,0-1 640 0,-3 1 0 0,-5 8 0 0,0 0 0 16,3-9 336-16,-3 9 48 0,-8-7 16 0,-1 3 0 16,1 1-16-16,-3 0-16 0,-2 0 0 0,-1 6 0 15,-2 0-240-15,2 2-128 0,1 0 128 0,0 3-128 16,-1 2 240-16,2 2-32 0,1 4 0 0,2 2 0 0,0 0 176 0,4 3 16 16,1 2 16-16,0 0 0 0,0-1-160 0,2 3-48 15,2-3 0-15,2 0 0 0,0 0 16 0,1-2 0 16,3-2 0-16,0 0 0 0,1-2-224 0,2-1-128 15,1 0 128-15,2-4-208 16,1-1-1856-16,3-4-368 0,2 1-80 0</inkml:trace>
  <inkml:trace contextRef="#ctx0" brushRef="#br0" timeOffset="35361.05">19848 5803 9215 0,'0'0'816'0,"0"0"-656"16,0 0-160-16,0 0 0 0,-2-7 4048 0,2 7 784 0,0 0 160 0,0 0 16 16,0 0-3440-16,-6-4-688 0,6 4-144 0,-10 2-32 15,-1 1 48-15,2 1 0 0,-1-2 0 0,-1 5 0 16,1 1-320-16,-2 1-64 0,-1 1-16 0,0 1 0 16,0 3-96-16,-1 2-32 0,-3 1 0 0,0 2 0 15,0 7 160-15,-2 2 48 0,1 0 0 0,-1 4 0 16,-1-1 32-16,2 3 16 0,0-2 0 0,-1 5 0 15,2 2 176-15,0 3 48 0,2 2 0 0,0 2 0 16,4-1-384-16,0 1-64 0,1-3 0 0,2-3-16 16,4-3-240-16,3-2 0 0,1-4 128 0,4-2-128 15,1-2 0-15,3 0 0 0,3-5-144 0,2 0 144 16,2-3-448-16,3 0 0 0,3-4 0 0,4-2 0 16,2-1-336-16,2-5-64 0,-2-5-16 0,3 2 0 15,1-3-1280-15,2-1-256 0,0-3-48 0,-3-4-11264 16</inkml:trace>
  <inkml:trace contextRef="#ctx0" brushRef="#br0" timeOffset="36202.75">20025 6175 32191 0,'0'0'1424'0,"0"0"304"0,0 0-1392 0,0 0-336 0,0 0 0 0,0 0 0 16,0 0 640-16,0 0 64 0,0 0 16 0,1 10 0 16,-1-10-336-16,4 13-80 0,0-2-16 0,0 5 0 15,0 4-160-15,-1 4-128 0,-1 2 192 0,1 0-192 0,-1-3 0 0,1 5 0 16,0 1 0-16,-1 2 0 15,2 0 128-15,-1-1-128 0,-1 0 0 0,1-4 0 0,0-2 160 16,1-2-32-16,2-1 0 0,-2-3 0 16,-1 0-128-16,1-1 0 0,2-1 0 0,-1-2 128 0,-1-6-352 0,0 1-80 15,0-2-16-15,-4-7 0 16,8 6-2560-16,-8-6-528 0</inkml:trace>
  <inkml:trace contextRef="#ctx0" brushRef="#br0" timeOffset="36648.92">20024 6109 39279 0,'-15'-10'1728'0,"8"8"384"0,-2 0-1696 0,9 2-416 0,0 0 0 0,-10 0 0 15,10 0 160-15,0 0-160 0,0 0 192 0,0 0-192 16,0 0 192-16,0 0-64 0,0 0 0 0,0 0-128 15,0 0 144-15,0 0-144 0,11 6 0 0,1-1 144 16,-1-2-144-16,2 0 0 0,2 0 0 0,-1 1 0 16,0-3 128-16,3 3-128 0,2 0 0 0,-3 0 128 15,0 0-128-15,2 0 160 0,-1 1-160 0,0 0 160 16,-1 0-160-16,0 3 192 0,-2 0-192 0,0 0 192 16,1-2-64-16,-1 1-128 0,0-1 192 0,1 4-64 15,-2 0-128-15,0 2 0 0,-2 1 0 0,1 0 0 0,0-1 0 16,-2 1 0-16,-1 0 0 0,-1 4 0 0,-1 1 0 0,-2 4 0 15,0-2 0-15,-1 0 0 0,0 0 0 0,-1 0 128 16,-2-1-128-16,0 1 0 0,-1-1 0 0,0-1 128 16,-1 1-128-16,0-2 0 0,-2-2 144 0,0 1-144 15,1-3 160-15,-1 0-160 0,1 0 128 0,-2 0-128 16,-2-1 0-16,1 0 0 0,-3-2 176 0,-1 0-176 16,-2 1 192-16,-2 1-192 0,-2-3 176 0,0 1-176 15,-4-1 160-15,-2 0-160 0,1-1 0 0,-4 0 0 16,-1-1 0-16,2-1-160 15,1-3-480-15,0-1-112 0,-1-2-16 0,4-1 0 16,1-4-2464-16,2-2-496 0</inkml:trace>
  <inkml:trace contextRef="#ctx0" brushRef="#br0" timeOffset="37197.06">20420 5736 19343 0,'-12'0'1728'0,"3"1"-1392"15,-1 0-336-15,-1 1 0 0,2-1 2448 0,9-1 432 16,-9 4 64-16,9-4 32 0,-5 9-2272 0,2 1-464 15,3-10-96-15,2 11-16 0,0-1 448 0,3 1 64 16,3-2 32-16,3 2 0 0,0 4-32 0,4-2-16 16,2-1 0-16,2 1 0 0,2 1-208 0,3 2-32 15,2-2-16-15,4 3 0 0,4 2-64 0,-2 2-16 16,-2 3 0-16,3-1 0 0,6 3-160 0,-4 0-128 16,-2-2 144-16,-3 5-144 0,-2-1 0 0,-3 2 128 0,-5 0-128 0,-3 1 0 15,-4 1 192-15,-2 0-16 0,-2 1 0 0,-1-2 0 16,-1 2 32-16,-3-2 16 0,-2-1 0 0,0-1 0 15,-2-3-16-15,0-3 0 0,0-1 0 0,-2-1 0 16,0 0-48-16,-1 0-16 0,1-3 0 0,-2 1 0 16,0-8-144-16,-2 2 160 0,0 2-160 0,-1 3 160 15,1-2-320-15,-3-1-64 0,-2 1-16 0,0-3 0 16,-2-4-2336 0,-2-1-480-16,-3-2-80 0</inkml:trace>
  <inkml:trace contextRef="#ctx0" brushRef="#br0" timeOffset="38657.22">11650 7966 17503 0,'0'0'1552'0,"0"0"-1232"16,0 0-320-16,0 0 0 0,0 0 1376 0,0 0 224 15,0 0 32-15,0 0 16 0,0 0-1200 0,0 0-224 16,0 0-48-16,0 0-16 0,0 0 112 0,0 0 32 16,10 7 0-16,0-3 0 0,-10-4 64 0,13 2 16 15,-2-3 0-15,1 1 0 0,0 1 192 0,1-1 32 16,0-1 16-16,1 1 0 0,1-1-48 0,0-1-16 16,2 1 0-16,3-3 0 0,2-1-320 0,3 0-64 15,1-2-16-15,1 3 0 0,0 0-160 0,2-2 0 0,-1 1 144 0,-2 1-144 16,-4 1 0-16,0 1 0 0,0-1 0 0,-1 0 0 31,-1-1-368-31,-1 4-144 0,-3-3-16 0,-3 3-16 16,-2 1-2560-16,-11-1-512 0</inkml:trace>
  <inkml:trace contextRef="#ctx0" brushRef="#br0" timeOffset="39006.83">11655 8200 20271 0,'0'0'1792'0,"0"0"-1424"15,0 0-368-15,0 0 0 0,0 0 3200 0,0 0 560 16,13 0 112-16,2-2 32 0,2 1-2880 0,2-2-576 16,3 1-128-16,2 1 0 0,1-3-16 0,2 1 0 15,3-1 0-15,2 0 0 0,2 0-304 0,4 0-176 0,1-1 32 16,-1 0 0-1,-3 2-736-15,0-1-144 0,-1 1-16 0,-1-1-13904 0</inkml:trace>
  <inkml:trace contextRef="#ctx0" brushRef="#br0" timeOffset="47288.84">13666 7981 11967 0,'0'0'528'0,"0"0"112"0,0 0-512 0,0 0-128 15,0 0 0-15,5-7 0 0,-5 7 4416 0,5-9 864 16,3-3 160-16,-3 4 48 0,-2-2-4304 0,-3 10-864 16,6-7-160-16,-1 1-32 0,-1-4-128 0,-4 10 144 0,0 0-144 0,0 0 160 15,4-11-160-15,-4 11 0 0,0 0 0 0,0 0 0 16,-2-12 0-16,2 12 0 0,-4-10 0 0,4 10 128 16,-7-9 224-16,-1 5 32 0,-2 0 16 0,-2 1 0 15,-1 1 0-15,0 0 0 0,0 1 0 0,-1 2 0 16,1 1-112-16,0 2-32 0,-2 1 0 0,2-2 0 15,-1 0 96-15,1 4 16 0,1-3 0 0,2 2 0 16,-1 1-176-16,2 6-16 0,0 0-16 0,1-1 0 16,0-1-160-16,2 2 0 0,1 1 0 0,-1 2 128 15,1 1-128-15,0 3 0 0,1-3 0 0,2 2 0 16,-1-2 0-16,2 0 0 0,1 0 0 0,1 0 0 16,2 3-144-16,-1-3 144 0,1 1 0 0,1-4 0 15,0-1 0-15,1 0-128 0,1-2 128 0,2-2 0 0,1-1-288 16,2 0 0-16,0-3 0 0,1 0 0 15,1-2-464-15,1-2-80 0,2 2-32 0,2-3 0 16,2 0-352-16,1 1-80 0,1 0-16 0,-1-1-7936 16,-3 0-1584-16</inkml:trace>
  <inkml:trace contextRef="#ctx0" brushRef="#br0" timeOffset="47685.58">14021 7541 35871 0,'0'0'1600'16,"0"0"320"-16,0 0-1536 0,0 0-384 0,-5 11 0 0,3-1 0 16,3 2 208-16,2 0-16 0,0 3-16 0,3 4 0 15,-1-1-176-15,1 3 0 0,1 3-160 0,-1 2 160 16,1 6-128-16,-2 3 128 0,-1 4 0 0,-1 4-144 15,-2 1 144-15,-1 2 0 0,0 1-144 0,-1-4 144 0,-3 1 0 0,1-5 0 16,-1-3 0-16,2-2 0 0,-1-3 0 0,0-2 0 16,2-1 0-16,0-3 0 15,1-4-384-15,1-3-128 0,2-4 0 0,1-1-9840 16,1-1-1952-16</inkml:trace>
  <inkml:trace contextRef="#ctx0" brushRef="#br0" timeOffset="48200.57">14491 7836 19343 0,'0'0'1728'0,"0"0"-1392"0,0 0-336 0,0 0 0 15,-9 6 1408-15,0-2 224 0,-1 2 32 0,1 0 16 16,-1 2-656-16,1-2-144 0,-2 1-32 0,1 2 0 15,-2 4-208-15,0 1-64 0,2-1 0 0,-2 2 0 16,-2 0-368-16,0-1-80 0,-1 2 0 0,1 0-128 16,-2 2 0-16,2 2 0 0,1-1 0 0,5-2 0 15,4-2 144-15,-1 0-144 0,-4-2 0 0,4 2 144 16,3-1-144-16,2-1 160 0,2-1-160 0,0 0 160 16,0-5-160-16,-2-7 0 0,5 7 0 0,1 1 128 15,1-3-288-15,1-1-64 0,1-1-16 0,1-3 0 16,1-4 240-16,0 1-176 0,2 0 176 0,-1-1-160 15,-2-2 160-15,1-1 0 0,-2-2 0 0,-1 0 0 0,-2 0 0 16,1 0 0-16,-1 0 128 0,1 1-128 0,-2-4 256 0,-1 2-32 16,-3-2 0-16,2-1 0 0,2 1 192 0,-1 1 32 15,0-1 16-15,0 0 0 0,-1 0-144 0,-1 2-16 16,1 0-16-16,-3 10 0 0,0 0 208 0,0 0 32 16,0 0 16-16,0 0 0 0,0 0-32 0,0 0 0 15,0 0 0-15,0 0 0 0,0 0-288 0,0 0-64 16,0 0-16-16,0 0 0 0,8 10-144 0,-2-1 0 15,-1 2 0-15,1 0 0 0,-1 4 0 0,0-1 0 16,0 0-128-16,0 1 128 0,1-2-208 0,0 1 16 16,-1 3 16-16,2-1 0 15,-1-2-240-15,4-1-48 0,-3 0-16 0,2 0 0 16,2-4-128-16,1-1-32 0,-1-1 0 0,1-2 0 16,-1 0-2272-16,0-1-464 0</inkml:trace>
  <inkml:trace contextRef="#ctx0" brushRef="#br0" timeOffset="48688.54">14978 7779 31327 0,'-7'1'2784'15,"-4"3"-2224"-15,2 1-560 0,0 2 0 16,1-2 1408-16,0 1 160 0,0 1 32 0,-1 2 16 0,-1 1-1328 0,-1 2-288 16,1 2 0-16,0 1 0 0,-2-1 0 0,-1-1 0 15,0 1 0-15,1 1 0 0,0 3 0 0,-1 0-240 16,0-1 80-16,0-1 16 0,0-3-32 0,0 0 0 16,0-5 0-16,1 1 0 0,3-1 176 0,9-8 0 15,0 0 0-15,0 0 0 0,0 0-192 0,0 0 0 16,0 0 0-16,0 0 0 0,0 0 16 0,7-11 0 15,2 1 0-15,1-1 0 0,1 2 176 0,2 1-208 16,2-2 80-16,0 4 128 0,-4 2-176 0,4 1 176 16,-1 0-128-16,1 2 128 0,-1 2-128 0,-1 2 128 15,-1 0-128-15,-2 1 128 0,0 1 0 0,1 0-128 16,-2 1 128-16,-1 2 0 0,-3 1 0 0,-1 2 0 0,0-2 0 16,-1 1 0-16,-1 3 0 0,-2-3 272 0,-1 0-32 0,0-1-16 15,-1 3 32-15,1 0 16 0,-2 1 0 0,1-3 0 16,-2 1 48-16,0-2 0 0,0-2 0 15,0 5 0-15,0-1-160 0,3 0-32 0,-2 0 0 0,-1 1 0 16,-4 1-128-16,1-4 0 0,-1 1 0 0,0 1 0 31,-1 2-480-31,0-4 32 0,1 1 0 0,1 1 0 16,7-11-1312-16,0 0-256 0,-10 3-48 0,10-3-11504 0</inkml:trace>
  <inkml:trace contextRef="#ctx0" brushRef="#br0" timeOffset="49184.97">15463 7756 16575 0,'0'0'1472'0,"-10"0"-1168"15,0 0-304-15,-1 0 0 0,1 0 2960 0,-1 3 544 16,-2 1 96-16,1 2 32 0,2-2-2800 0,-2 2-576 16,-2-1-96-16,1 1-32 0,0 5 208 0,-1 0 48 15,-5 1 0-15,2 0 0 0,3-2-224 0,-2 2-32 16,-2 0-128-16,1 1 192 0,2 1-192 0,1-2 0 0,3-4 0 0,0-2 0 16,2 2 0-16,3-1 128 0,6-7-128 0,0 0 0 15,0 0 160-15,0 0-16 16,0 0 0-16,0 0 0 0,0 0 16 0,0 0 0 0,0 0 0 0,10-3 0 15,1 0-32-15,0 2-128 0,1 0 192 0,1-1-64 16,3 0-128-16,2 1 0 0,1 2 144 0,0 1-144 16,-4 0 0-16,4 0 0 0,-1 2 0 0,0 2 0 15,0-1 0-15,1 1-128 0,-4 1 128 0,0 1-128 16,-4 2 128-16,0 2-128 0,-3-1 128 0,-2 1-128 16,-1 0 128-16,-1-3 128 0,-2 2-128 0,-2 0 176 15,0 2 32-15,-2 2 16 0,-2-4 0 0,0 2 0 16,-1 0 80-16,-3 2 16 0,-2-1 0 0,-2 0 0 15,1 2-80-15,-1-2-16 0,-1 1 0 0,-3 0 0 0,-1 1-224 16,0 0 0-16,-1 1 0 0,-2 0 0 16,1 0-144-16,-1-2-80 0,2 0-16 0,1-5 0 15,1 0-448-15,3-2-80 16,4-3-32-16,9-5-9200 0,-8 0-1840 0</inkml:trace>
  <inkml:trace contextRef="#ctx0" brushRef="#br0" timeOffset="49635.56">16316 7958 35935 0,'0'0'3200'0,"-3"-6"-2560"0,3 6-512 0,0 0-128 16,0 0 416-16,8-5 64 0,4 0 16 0,-2 1 0 15,-10 4-304-15,15-2-64 0,-2 1-128 0,-1 4 192 16,-12-3 48-16,13 7 0 0,-2 3 0 0,2 1 0 0,2 2-240 0,0 0 0 16,0 0 0-16,-1 2 0 0,0 3 0 0,1-4 0 15,-2 2 128-15,0-2-128 0,-2-1 0 0,1 3 0 16,-3-3 0-16,0 0 0 0,-1-2 0 0,0-2 0 16,-1 0 0-16,-1-1 0 0,-1 2-160 0,-5-10-128 15,6 7-32-15,-1-1 0 16,-5-6-672-16,0 0-144 0,0 0-16 0,0 0-16 15,0 0-2144-15,0 0-416 0,0 0-96 0,0 0-16 0</inkml:trace>
  <inkml:trace contextRef="#ctx0" brushRef="#br0" timeOffset="49889.28">17000 7724 24879 0,'0'0'2208'0,"-11"13"-1760"0,-4 1-448 0,2 7 0 16,0 6 3216-16,2 3 560 0,-1 3 128 0,-2 4 0 15,-3-1-3200-15,0 4-704 0,0 2 0 0,0 2-128 16,-2 2 128-16,0 1 192 0,-2-4-32 0,0 3-16 16,0 1-144-16,0 2 0 0,1 5 0 0,-1-5 0 15,-3-2 128-15,1-3-128 0,-2-1 0 0,-1-1 128 16,-3-4-128-16,-1-2 128 0,0-2-128 0,4-4 128 15,4-1-1440-15,5-4-288 0,4-4-64 0,3-2-14256 16</inkml:trace>
  <inkml:trace contextRef="#ctx0" brushRef="#br0" timeOffset="50452.95">17990 7622 29535 0,'0'0'1312'0,"0"0"272"0,0 0-1264 0,0 0-320 16,0 0 0-16,0 0 0 0,0 0 304 0,0 0 0 16,0 0 0-16,0 0 0 0,12 9-112 0,-4 2 0 15,-2 2-16-15,1 2 0 0,-1 2 0 0,2 3 0 16,1 2 0-16,-1 5 0 0,-2 1 80 0,0 4 0 15,-2 6 16-15,-2-4 0 0,1-4 128 0,-2-1 32 16,-1 2 0-16,-3 2 0 0,-2-2-144 0,1-2-32 16,0-2 0-16,0-2 0 0,-1 0-256 0,0-7 0 15,0 0-128-15,1-2 128 16,1-3-896-16,-1 1-64 0,-1-5-32 0,1-2 0 16,4-7-2640-16,0 0-528 0</inkml:trace>
  <inkml:trace contextRef="#ctx0" brushRef="#br0" timeOffset="50657.89">17839 7925 38703 0,'0'0'1712'0,"0"0"352"0,0 0-1648 0,0 0-416 0,0 0 0 0,13 2 0 16,-1 2 336-16,2-3-16 0,3-2 0 0,1 1 0 15,2 3-64-15,-1-3-32 0,-2-3 0 0,4 2 0 16,4-1-224-16,1 0-160 0,3-2 32 0,-1-3 0 31,2-2-688-31,-1-1-128 0,-2-1-16 0,-1 0-16 0,-1 3-1632 0,-3-5-320 0,0 0-64 0,-2-2-6064 16,-4 1-1216-16</inkml:trace>
  <inkml:trace contextRef="#ctx0" brushRef="#br0" timeOffset="51070.52">18502 7390 7359 0,'0'0'656'0,"0"0"-528"16,0 0-128-16,0 0 0 0,0 0 5984 0,-1 16 1168 15,1-1 224-15,1 5 48 0,-1 5-5696 0,0 3-1136 16,2 2-224-16,-2 3-48 0,0 2 288 0,2 0 64 16,-2 2 16-16,3 1 0 0,2 1-368 0,-2 2-64 15,-3 1 0-15,2-3-16 0,5-3-240 0,-1-4 128 16,0 2-128-16,-1-7 0 0,0-1 176 0,-1-3-176 15,-1-3 192-15,-1 0-192 0,3-4 160 0,-1-2-160 0,-1-5 128 0,-1-1-128 16,-2-8 272-16,0 0-16 0,0 0-16 0,0 0 0 16,0 0 240-16,0 0 48 0,0 0 16 0,8-13 0 15,0 0-288-15,-1-4-48 0,-2 0-16 0,1-4 0 16,1-1-192-16,1-2 0 0,-3 1 0 0,1 0 0 16,2 0 0-16,-1 3 0 0,-2 0 0 0,2 7 0 15,-1 3-208-15,-6 10 16 0,0 0 0 0,8-6 0 16,-8 6 192-16,10-1 0 0,-10 1 0 0,12 4 0 15,-2 2 0-15,1 1 192 0,-1 1-48 0,2 0 0 16,0-1 48-16,-1 1 0 0,1-3 0 0,0 3 0 16,1 3-192-16,0-2 0 0,0 0 144 0,1-3-144 15,1 2-400-15,-1-1-160 0,-1-2-16 16,1 2-16-16,1 0-2496 0,0 2-496 16,1-5-112-16</inkml:trace>
  <inkml:trace contextRef="#ctx0" brushRef="#br0" timeOffset="51535.03">19354 7867 3679 0,'0'0'160'0,"0"0"32"0,8-6-192 0,-2 0 0 16,-6 6 0-16,0 0 0 0,0 0 5680 0,5-6 1088 16,-5 6 208-16,0 0 64 0,0 0-5216 0,0 0-1040 15,0 0-208-15,-9-3-32 0,0 2-96 0,-3 2 0 16,1 3-16-16,-3 0 0 0,-1 3-208 0,-2 2-32 15,-1 3-16-15,-1 1 0 0,0 1 256 0,1-1 48 16,-1-1 16-16,2 2 0 0,2 3 80 0,2 0 0 0,0 0 16 0,4-1 0 16,2-2-336-16,0 0-64 0,0 1 0 0,3-2-16 15,4-2-176-15,0 0 128 0,1-2-128 0,-1-9 128 16,0 0-128-16,9 5 0 0,0-1-192 0,3-4 192 16,1-3-288-16,1 1 64 0,-1-5 16 0,2-1 0 15,-1-2-112-15,0-2-32 0,0-1 0 0,-3-1 0 16,0-2 0-16,-1 2 0 0,-2 0 0 0,0-2 0 15,-2-4 352-15,-1 3 0 0,1 3 0 0,-2-2 0 16,0-3 192-16,-1 2 48 0,1 1 16 0,0 5 0 16,-1 3-48-16,-3 8 0 0,0 0 0 0,0 0 0 15,0 0 176-15,0 0 48 0,0 0 0 0,0 0 0 16,0 0 80-16,6 13 32 0,0 2 0 0,-1-2 0 16,-1 3 64-16,0 2 16 0,0 3 0 0,-1 4 0 0,3-4-176 15,-2 2-16-15,0-1-16 0,1 1 0 0,3-1-128 0,-2-1-32 16,1-3 0-16,0-1 0 0,1-1-256 0,3-3-144 15,-1-2 16-15,2 1 0 16,1-5-1760-16,0-1-352 0,0-1-64 0,1-2 0 16,2 1-960-16,2-6-176 0</inkml:trace>
  <inkml:trace contextRef="#ctx0" brushRef="#br0" timeOffset="52337.52">19844 7503 13823 0,'0'0'608'0,"0"0"128"0,-8-2-592 0,8 2-144 15,-9 5 0-15,2 3 0 0,4 2 4176 0,-3 2 816 16,1 2 144-16,2 3 48 0,1 4-4080 0,1 3-800 15,-2 2-176-15,2 4-128 0,1 0 384 0,0 2-16 16,1 2-16-16,2 4 0 0,-1 2-64 0,2 1-16 16,0-1 0-16,1-1 0 0,0 0-80 0,1-5-32 15,-1-4 0-15,-1-2 0 0,-2-2-160 0,1-1 0 16,0-6 0-16,-1-1 0 16,1-2-464-16,-2-4-176 0,2 0-48 0,-3-12-9488 15,0 0-1888-15</inkml:trace>
  <inkml:trace contextRef="#ctx0" brushRef="#br0" timeOffset="52526.01">19695 7832 34095 0,'0'0'3024'0,"0"0"-2416"0,0 0-480 0,0 0-128 15,0 0 2640-15,16 7 512 0,2-2 112 0,3 1 0 16,1 1-2624-16,2-3-640 0,-1-2 0 0,2 2 0 15,-2-1 0-15,2-1-160 0,2-2 32 0,3 0 0 32,3-6-1936-32,2-1-384 0,3 0-80 0</inkml:trace>
  <inkml:trace contextRef="#ctx0" brushRef="#br0" timeOffset="53670.01">21170 7839 33695 0,'0'0'1488'0,"0"0"304"0,0 0-1424 0,0 0-368 0,0 0 0 0,0 0 0 16,0 0 448-16,-4-7 32 0,4 7 0 0,-5-9 0 16,-1 0-288-16,0 2-48 0,-2 1-16 0,-1 1 0 15,0-1-352-15,-2 4-80 0,0-1-16 0,-2 0 0 0,-2 1 0 0,1 1 0 16,-2 1 0-16,1 2 0 0,-2 2 320 0,0 1 256 15,0 1-64-15,-1 1 0 0,-3 2 256 0,1 3 32 16,2 0 16-16,-2 4 0 0,-1 1-192 0,3 1-48 16,1 0 0-16,2 2 0 0,2 0 0 0,2 0-16 15,3-3 0-15,4 2 0 0,4-4 16 0,3 0 0 16,1 0 0-16,6-2 0 0,5-3-400 0,2-2-80 16,1-1-16-16,3-3 0 15,2-4-288-15,2-2-64 0,0 0-16 0,0-4 0 16,-1-1 0-16,2-3 0 0,0 0 0 0,-1-2 0 0,-3-1 336 0,1 0 64 15,-3 1 16-15,-1-1 0 0,-5 0 464 0,-1 3 112 16,0 0 0-16,-2 0 16 0,-4 0 416 0,0 0 80 16,-2 0 0-16,0 0 16 0,-1 1-336 0,-4 9-64 15,4-11 0-15,-4 11-16 0,0 0-336 0,0 0-160 0,0 0 160 16,0 0-160-16,0 0 192 0,4 10-48 0,-3 0-16 0,-1 2 0 16,0-12 32-16,-1 13 0 0,0 2 0 0,-2 0 0 15,-2-1-160-15,1 2 0 0,0-2 144 0,0 2-144 16,0-1 0-16,2 0 0 0,0-2-160 0,2 0 160 31,0-1-768-31,2-1-32 0,-2-11-16 0,5 12 0 16,-1-5-1568-16,-4-7-320 0,6 7-64 0,6-1-16 15,1-3-544-15,-1-1-128 0</inkml:trace>
  <inkml:trace contextRef="#ctx0" brushRef="#br0" timeOffset="54190.86">21550 8148 32255 0,'-3'13'2864'0,"-3"2"-2288"16,0 7-576-16,1 3 0 0,-1 3 1744 0,2 1 240 16,1 4 64-16,0 0 0 0,-1-2-1760 0,1 2-288 15,1-2-176-15,1 3 32 0,-1 0 144 0,1-3 0 16,0-1 0-16,-1-4 0 0,1-4 0 0,0-1-240 15,-1-1 64-15,2-5 16 0,0-2-80 0,-1-2-16 16,1-11 0-16,0 0 0 0,0 0 256 0,0 0 0 16,0 0 0-16,0 0 0 0,-10-7 128 0,1-3 0 15,2-3 16-15,0-6 0 0,0 1 112 0,-1-7 32 0,0-2 0 0,0-3 0 16,3-3 32-16,1-3 16 0,3-3 0 0,1-2 0 16,2 2-128-16,2-1-16 0,2-2-16 0,1 3 0 15,2-3-176-15,1 1 0 0,-3-2 0 0,4-3 0 16,-2 3 0-16,3-3 0 0,-2 3 0 0,2 4 0 15,0 3 0-15,-1 4 0 0,0 4 128 0,-1 4-128 16,1 5 416-16,-1 2 0 0,2 2 0 0,-2 2 0 16,-1 0-176-16,3 3-48 0,1 1 0 0,1 5 0 15,-1 0-192-15,3 4-160 0,0 4 32 0,1 2 0 16,1 2-208-16,0 4-48 0,2 2 0 0,-2 5 0 16,-4 1 64-16,1 4 0 0,-1 2 0 0,-4 0 0 15,-4 4 192-15,-4-3 128 0,-3 1-160 0,0 0 160 16,-2-3 128-16,-2 0 128 0,-3-4 32 0,0 1 0 15,-2-5 16-15,-1 0 0 0,1-1 0 0,-3 0 0 0,-3-2-144 0,3-4-32 16,1-1 0-16,-1 2 0 0,-1-4-128 16,1 0-176-16,0-3 48 0,-1-3 0 15,-1-2-512-15,1-2-112 0,1 1-16 0,1 2 0 16,-1 0-2048-16,1-10-432 0,1-7-80 0</inkml:trace>
  <inkml:trace contextRef="#ctx0" brushRef="#br0" timeOffset="54740.68">22048 7850 9215 0,'0'0'816'0,"2"16"-656"0,-1 3-160 0,-1 5 0 0,-1-1 5744 0,1 6 1104 0,1-2 240 0,0 1 32 15,1-2-5648-15,-1 0-1152 0,0 0-320 0,-1 0 144 16,-1 2 176-16,1-5 48 0,0 3 0 0,0 0 0 16,0 2-368-16,-1-1 128 0,-2 2-128 0,0-3 0 15,1-2 0-15,-1 1 0 0,1-1 0 0,-2 0 0 16,0 2 256-16,1-3-32 0,2-4 0 0,0-3 0 16,-1-3 352-16,1-4 64 0,1-9 0 0,0 0 16 15,-4 9 16-15,4-9 0 0,0 0 0 0,0 0 0 16,-5-9-176-16,2-1-48 0,2-1 0 0,0-4 0 15,-2-6-208-15,2-4-48 0,1-2-16 0,0 0 0 0,0-1-176 0,0-1 128 16,2-4-128-16,2 1 128 16,0-2-128-16,0-1 0 0,0-2-160 0,1-2 160 0,0 0 0 15,1-4 0-15,-1-3 0 0,1 3 0 0,1 3 0 0,1 3 0 16,0 2 0-16,1 5 0 0,-2 3 144 0,3 3-16 16,1 0-128-16,1 3 192 0,1 1-192 0,1 2 0 15,3 2 0-15,0 2 0 0,0 5 0 0,3 0 0 16,1 1 0-16,1 3-160 0,0 0 160 0,-1 2 0 15,-2 0-144-15,1 7 144 0,0 3-272 0,-2 4 16 16,-1 4 0-16,-2 2 0 0,-2 1 16 0,-2 3 16 16,-5 1 0-16,-2 3 0 0,-4 1 224 0,-1 0 0 15,-3 1-160-15,-2-1 160 0,-4 0 0 0,3 1 0 16,-1-3 0-16,-1-2 0 0,-2-2 0 0,2-2 0 16,4-1 128-16,0-1-128 0,-2-3-208 0,1-3-80 0,-1 1-16 15,1-3 0 1,-2-3-2192-16,-1 3-432 0,-4 2-80 0,1-5-7520 0,1-3-1504 0</inkml:trace>
  <inkml:trace contextRef="#ctx0" brushRef="#br0" timeOffset="55138.56">22522 7846 28559 0,'0'0'2544'0,"0"0"-2032"0,0 0-512 0,13 2 0 15,0-4 2240-15,1 0 368 0,0 2 64 0,2-2 16 16,1-4-1920-16,1-1-368 0,1 0-80 0,0 0 0 0,1-1-112 0,2 0-16 16,4 2 0-16,-1-3 0 15,-3-2-512-15,-1 1-96 0,0 1-32 0,-3-2 0 0,-3 1 64 0,1 0 0 16,1-2 0-16,-3-1 0 0,-2-2 384 0,-3 2 0 16,-2-1 0-16,-2 1 0 0,-2-1 256 0,-3 1 16 15,-6 1 16-15,1-2 0 0,0 4 112 0,-2 4 32 16,-3 1 0-16,0 1 0 0,-2 1-48 0,-1 2 0 15,0 1 0-15,-2 4 0 0,-2 5-240 0,2 0-144 16,0 1 160-16,1 3-160 0,0 2 176 0,1 4-176 16,1 0 192-16,3 3-192 0,0 1 304 0,2 2-48 15,2 2-16-15,1-2 0 0,2 1-96 0,-1 0-16 16,0-2 0-16,3 1 0 0,3-1 48 0,1-2 0 16,0-2 0-16,0-2 0 0,1-3-176 0,1-1-176 15,1-1 48-15,1-1 0 16,2-1-400-16,2-4-80 0,0-6-16 0,1 2 0 15,1 0-1424-15,3-3-272 0,3-2-64 0,-1 0-8320 0,-1-1-1664 0</inkml:trace>
  <inkml:trace contextRef="#ctx0" brushRef="#br0" timeOffset="55549.98">23095 7836 12895 0,'0'0'1152'0,"0"0"-928"0,0 0-224 0,2 16 0 16,-2 1 5632-16,1-1 1072 0,0-1 208 0,2 0 64 0,1 1-5584 0,-2-2-1120 16,1-1-272-16,0 2 0 0,1 0 192 0,-2 2-32 15,-1 0 0-15,2-1 0 0,0-2-160 0,1-1 0 16,-1-1 144-16,1 0-144 0,0-2 144 0,-4-10-144 16,7 9 192-16,-7-9-192 0,5 10 320 0,-5-10-64 15,0 0 0-15,0 0 0 0,0 0 80 0,10-4 16 16,-10 4 0-16,7-10 0 0,-3-1 48 0,-2-4 16 15,0 0 0-15,-2-2 0 0,0 0-64 0,-2 0-16 16,0 0 0-16,1-6 0 0,-1-2-80 0,1 0-32 16,-2-5 0-16,3 4 0 0,0 2-224 0,3-2 176 15,0 3-176-15,0-3 160 0,1 2-160 0,0 2 0 16,0 3 0-16,1 0 0 0,1 1 0 0,0 1 0 16,-1 3 0-16,2 0 0 0,1 0 0 0,1 3 0 15,1-2 0-15,-1 2 0 0,1 2 0 0,-1 3 0 0,0-1 0 0,0 3 0 16,-1 0-208-16,-8 4-32 0,0 0 0 0,10 7 0 31,1-1-544-31,-2 2-112 0,0 4-32 0,1-3 0 16,-1 3-544-16,2-1-96 0,1 3-32 0,-1-3 0 15,1 1-2160-15,1-2-432 0,1 1-96 0,-1-3 0 0</inkml:trace>
  <inkml:trace contextRef="#ctx0" brushRef="#br0" timeOffset="56392.17">23419 7665 7359 0,'0'0'320'0,"0"0"80"0,-11-1-400 0,11 1 0 15,0 0 0-15,0 0 0 0,0 0 4080 0,0 0 720 16,0 0 160-16,0 0 32 0,0 0-3680 0,4-7-736 0,-4 7-128 0,0 0-48 15,0 0 256-15,3-8 48 0,-3 8 16 0,0 0 0 16,0 0-224-16,0 0-48 0,0 0-16 0,0 0 0 16,-5-5 192-16,5 5 32 0,-10-4 16 0,10 4 0 15,-6-4-160-15,6 4-16 0,-11-5-16 0,5 1 0 16,6 4-96-16,-8-4-32 0,-1 2 0 0,0-1 0 16,9 3 64-16,-11 2 16 0,2-2 0 0,9 0 0 15,-10 2-144-15,-1 3-32 0,2 3 0 0,0 1 0 16,-1 2-256-16,1 0 0 0,-2 1 128 0,1 3-128 15,-1 0 192-15,1 3 0 0,-2-1-16 0,-1 3 0 16,0 1-176-16,-1 1 0 0,-1 1 0 0,2-2 0 16,-1 3 0-16,1-1 0 0,-1-1 0 0,2 1 0 0,2-3 0 15,0 0 0-15,1-4 0 0,4-1 0 16,4 1 128-16,1-2 0 0,0 1 0 0,2-1 0 0,4-2 0 0,1-2 0 16,4-2 0-16,1 1 0 0,-1-2 0 0,4-1 0 15,0-1 0-15,2-1 0 0,0-3-128 0,1 1 0 16,2-2 0-16,0 0 0 0,-2-3 0 0,0-1 0 15,-1-1 0-15,1 0 0 0,-1-2 0 0,-1-1 0 16,-3-1 0-16,0-1 0 0,1-3 128 0,-1 0-128 16,-1 0 192-16,0 0-64 0,-3 0-128 0,-1-2 0 15,-3-2 0-15,0-1 128 0,0 0-128 0,-1-3 128 16,-1 2-128-16,-1-4 128 0,1 0-128 0,-2-1 0 16,-2 0 0-16,0 5 0 0,1 0-128 0,-2 5 128 15,0-1 0-15,-1 2 0 0,2 1 0 0,-3 3 128 16,-4 1 0-16,3 2 0 0,5 6 96 0,-4-7 16 15,4 7 0-15,0 0 0 0,0 0-96 0,0 0-16 0,0 0 0 0,0 0 0 16,0 0-128-16,0 0 160 0,5 13-160 0,1 1 160 16,-1 0 16-16,0 1 0 0,-1 2 0 0,0 3 0 15,-2-2-176-15,2 4 0 0,0-1 0 0,1 1 0 16,2 1 0-16,-1 0 0 0,1-2 0 0,1 1 0 16,0-1 0-16,1 1 0 0,0-1 0 0,1-1 0 15,-1-2 0-15,2 0 0 0,-1-5 0 0,-1 1 0 31,-1-2-576-31,-1-1-160 0,-1-4-32 0,1 0 0 0,-7-7-1712 16,10 5-336-16,-10-5-80 0,11 0-12592 0</inkml:trace>
  <inkml:trace contextRef="#ctx0" brushRef="#br0" timeOffset="56774.75">23742 8026 39503 0,'0'0'1744'0,"0"0"368"0,-3 12-1680 0,3-12-432 16,0 9 0-16,0-9 0 0,3 11 0 0,-3-11-224 16,0 0 32-16,0 0 0 0,0 0 192 0,0 0 240 15,0 0-48-15,0 0-16 0,0 0-176 0,0 0-256 16,0 0 64-16,0 0 16 0,0-10 176 0,0 0 128 15,-1-3-128-15,-1 0 176 0,0-4 368 0,0-1 80 16,0-4 16-16,1-1 0 0,-1 3 80 0,2-4 32 0,0 2 0 0,0-4 0 16,2 1-176-16,0 3-48 0,1 0 0 15,2 1 0-15,0 0-208 0,2 0-32 0,-1 0-16 0,2 2 0 16,1-1-144-16,-1 3-128 0,0 0 192 0,1 3-192 16,-1 0 0-16,0 2 0 0,-1-1 0 0,3-1-144 15,-1 2-128-15,1 3-32 0,1 1 0 0,-2 0 0 31,-3-1-384-31,1 4-80 0,-1 1 0 0,-6 4-16 0,0 0-1712 16,12 5-352-16,0-1-64 0,-1 4-8128 0,1 2-1632 0</inkml:trace>
  <inkml:trace contextRef="#ctx0" brushRef="#br0" timeOffset="57208.18">24378 7570 10127 0,'0'0'896'0,"0"0"-704"16,0 0-192-16,0 0 0 0,0 0 5040 0,-8-3 976 16,-1-1 192-16,0 4 32 0,-1 2-4416 0,-2 0-880 15,-1 1-176-15,-1 1-48 0,-1-3-96 0,1 3-32 16,0 0 0-16,-1 1 0 0,1 0-368 0,0 2-80 16,1-1-16-16,-1 1 0 0,-1 0-128 0,2-1 0 15,1 2 0-15,0-4 0 0,1 1 0 0,0-1 0 16,2 0 0-16,9-4 0 0,0 0 0 0,0 0 0 15,0 0 0-15,0 0 0 16,0 0-496-16,0 0 32 0,0 0 0 0,10 2 0 0,1-2 80 0,1 2 32 16,-1-2 0-16,1 1 0 0,-1 2 208 0,-11-3 144 0,13 2-192 0,0 1 192 15,-3-1 0-15,0 2 0 0,1 3 0 0,-1-1 0 16,1 4 0-16,-1-1 0 0,1 0 0 0,-2 1 0 16,0-1 304-16,-1 2 16 0,-2-1 0 0,1 2 0 15,-2 1 128-15,-1 1 48 0,-2 2 0 0,1 0 0 16,0-2-192-16,-2 2-48 0,-1 1 0 0,0 1 0 15,-1 1-112-15,-1 0-16 0,0-5-128 0,-1 0 192 16,-1 1 16-16,-1-1 0 0,-3-1 0 0,0 0 0 16,-1 0-208-16,0 0-160 0,-3-1 32 0,-1 0 0 15,-1-2-1024-15,-3-3-192 0,-4-1-32 0,-6-1-14624 16</inkml:trace>
  <inkml:trace contextRef="#ctx0" brushRef="#br0" timeOffset="58229.77">13994 9389 35871 0,'0'0'1600'0,"0"0"320"0,0 0-1536 0,0 0-384 16,0 11 0-16,0-11 0 0,-1 11 144 0,1-1-144 16,0-10 192-16,2 16-192 0,2 1 0 0,0 2 0 0,0-3 0 0,0 2 0 15,1 2 0-15,3 6 0 0,3 5 0 0,-2-6 0 16,-5-12 0-16,-1 0 0 0,0 1 0 0,1 1 0 16,0-1 480-16,0-1-16 0,-2-1 0 0,2-3 0 15,3 0 208-15,-7-9 32 0,0 0 16 0,0 0 0 16,0 0-208-16,0 0-64 0,0 0 0 0,0 0 0 15,8-3-240-15,-1-7-48 0,0-2-16 0,1-2 0 16,1-6-144-16,0 0 0 0,2-4 0 0,0 2 0 16,2-5 0-16,-1 0-176 0,0-1 176 0,-1 2-128 15,0-2 128-15,2 1 0 0,3 1 0 0,-2 2 0 16,0 5 0-16,1 2 0 0,-1 7 0 0,0 4 0 16,1 2 0-16,0 4-192 0,1 4 192 0,0 4-192 15,-3 4 192-15,0 2 256 0,0 3-64 0,0 1-16 0,-2-2 48 16,0 2 16-16,-2-1 0 0,0 1 0 0,2-1-112 0,-1-2 0 15,-1-3-128-15,2-2 192 0,0 2-64 0,1-7-128 16,0-1 176-16,-1-2-176 0,0-2 0 0,1-2 0 16,1-5 0-16,1-1 0 0,0-2-128 0,2-2-144 15,-2-1-32-15,1 0 0 0,-1-1 80 0,2 1 16 16,2 0 0-16,-4 0 0 0,-2 0 208 0,1-2 0 16,1 2-160-16,1 3 160 0,-1-3 0 0,0 4 0 15,1 2 0-15,0 2 0 0,0 1 0 0,-2 3 128 16,-1 1-128-16,1 2 128 0,-2 2 192 0,1 3 16 15,-2 1 16-15,2 1 0 0,1 1-32 0,-2 2-16 16,0 0 0-16,1 1 0 0,-1 1-16 0,-1 2 0 16,-1-1 0-16,0 1 0 0,0 2-288 0,2 1 128 0,-2-1-128 15,0-4 0-15,-2 2 256 0,-1-2-64 16,1-1-16-16,-1-1 0 0,1 1-304 0,-1-3-64 0,-6-10-16 0,7 11 0 31,-7-11-336-31,6 9-64 0,-6-9-16 0,0 0 0 16,0 0-2256-16,0 0-448 0,0 0-80 0</inkml:trace>
  <inkml:trace contextRef="#ctx0" brushRef="#br0" timeOffset="58687.15">15452 9377 42047 0,'0'0'1856'0,"-9"3"384"0,-3-1-1792 0,3 2-448 16,0 1 0-16,9-5 0 0,-8 9 0 0,1-2-240 16,7-7 32-16,-8 12 0 0,2 1 80 0,-1 1 128 15,1 0-208-15,2 3 80 0,0 2 0 0,0 1 0 16,-1-1 0-16,1 0 0 0,1 3-32 0,1 1 0 16,-1-4 0-16,2-1 0 0,2 1 160 0,2-2-192 15,-1-3 192-15,4-1-192 0,1-4 192 0,1-1 0 16,0-2 0-16,2 1 128 0,4-3-128 0,-1-2 0 15,1 0 128-15,0-2-128 0,-1-3 0 0,2-2 0 16,0-4 0-16,1 1 128 0,1-4-128 0,0 1 0 16,-2-3 0-16,1 0 128 0,-2 0-128 0,1-3 0 0,-4-4 0 15,0 1 0-15,1 1-144 0,-2-2 144 0,-1-4-160 0,-2 0 160 16,-3-1-128-16,-2 3 128 0,-2-2 0 0,-1 3-144 16,0 0 144-16,-2 2 0 0,-1 2 0 0,-1 2 128 15,-2 3 0-15,1 3 0 0,-3 3 0 0,0 2 0 16,-1 1 128-16,0 3 16 0,0 2 16 0,-1 2 0 15,1 1-160-15,1 1-128 0,-2 2 144 0,2-1-144 16,1 2 0-16,2-2 0 0,-1 1 0 0,7-7 0 31,0 0-448-31,-4 10-64 0,4-10-32 0,-2 11 0 0,2-11-2864 16,0 0-576-16,0 0-112 0,0 0-32 0</inkml:trace>
  <inkml:trace contextRef="#ctx0" brushRef="#br0" timeOffset="59157.16">16037 9252 31903 0,'0'0'1408'0,"0"0"304"0,0 0-1376 0,0 0-336 16,0 0 0-16,0 0 0 0,0 0 128 0,0 0-128 15,0 0 160-15,0 0-160 0,0 0 304 0,0 0-48 16,0 0 0-16,-6 9 0 0,-1 1 32 0,-1 1 0 15,-1-1 0-15,-1 3 0 0,-1-2 144 0,-1 0 16 16,-1-3 16-16,0 3 0 0,-1 0 272 0,1-2 48 16,-1 2 16-16,2-5 0 0,1 1-240 0,2-1-48 15,2 1-16-15,0 1 0 0,1 0-288 0,6-8-48 16,0 0-16-16,0 0 0 0,-2 9-144 0,2-9 128 16,0 0-128-16,0 0 128 0,0 0-320 0,12 5-64 15,0-1 0-15,-1-4-16 0,1-3-32 0,1 1 0 0,0-2 0 0,0 1 0 16,2 3 304-16,-1 0-128 0,-2 0 128 0,1 1 0 15,1 2 0-15,0 1-128 0,1 3 128 0,-1-1 0 16,0 1 0-16,-1 2 0 0,2 2 0 0,-1-3 0 16,0 4 0-16,0 0 0 0,-4 1 0 0,0 1 0 15,-1-4 0-15,-1 2 144 0,0 0-144 0,-1 0 192 16,-1 1-32-16,-2 0 0 0,-3 0 0 0,1-1 0 16,-1-1 32-16,-1 0 16 0,-3-1 0 0,1 2 0 15,-3 1-64-15,1-1-16 0,-2-1 0 0,1 0 0 16,-1-3-128-16,-1 1 0 0,1 2 0 0,-2-4 0 15,0 0-208-15,8-7-80 0,-9 6-16 0,9-6 0 16,-11 1-1712-16,11-1-352 0,-10-5-64 0,1-1-12912 16</inkml:trace>
  <inkml:trace contextRef="#ctx0" brushRef="#br0" timeOffset="59425.71">16763 9039 26719 0,'0'15'1184'0,"-1"-5"240"0,-2 2-1136 0,-1 2-288 16,-1 4 0-16,1 3 0 0,2 4 3008 0,-1 1 560 0,2 3 96 0,2-3 32 16,-1 0-2864-16,1 1-560 0,2-1-112 0,0 3-32 15,-2 0-128-15,1-1 0 0,2 4 0 0,-1-4 0 16,-2 0 0-16,2 0 0 0,0-5 0 0,-1 0 0 15,-1 2 0-15,-1-3 0 0,0-1 0 0,0 0 0 32,0-3-400-32,0-5-112 0,2-5-32 0,-2-8 0 15,1 8-496-15,-1-8-112 0,0 0 0 0,0 0-9568 0,0 0-1904 0</inkml:trace>
  <inkml:trace contextRef="#ctx0" brushRef="#br0" timeOffset="59641.8">16590 9307 30399 0,'0'0'2704'0,"0"0"-2160"16,0 0-544-16,8-4 0 0,-8 4 2512 0,13-3 400 15,1 0 80-15,0-1 16 0,1 2-1968 0,-1-2-384 16,3 1-80-16,1 3 0 0,0-2 80 0,5 2 32 16,3 0 0-16,2 0 0 0,1 0-544 0,2 0-144 15,3 0 0-15,1 2 0 0,1-2-208 0,-1-2-112 16,-3 0-32-16,0 1 0 15,-2 1-1616-15,-3 1-320 0,-3-1-64 0,-2-1-16 16,-1 0-784-16,-2-3-176 0,-2 0-16 0</inkml:trace>
  <inkml:trace contextRef="#ctx0" brushRef="#br0" timeOffset="60002.75">18394 9280 13823 0,'0'0'1216'0,"0"0"-960"0,0 0-256 0,0 0 0 16,0 0 5968-16,0 0 1152 0,1 12 240 0,-1-12 32 0,3 12-5664 0,0 0-1120 16,-1 1-224-16,0 0-64 0,-2 0 384 0,1 2 64 15,0 0 0-15,0 4 16 0,-1 3-384 0,2 3-80 16,0 1 0-16,1-1-16 0,-2-4-304 0,1 0 0 16,-1 1 0-16,-1-4-144 0,0 0-48 0,0-2-16 15,0-2 0-15,0-4 0 16,0-10-592-16,0 0-112 0,0 0-32 0,0 0 0 15,0 0-2272-15,0 0-464 0</inkml:trace>
  <inkml:trace contextRef="#ctx0" brushRef="#br0" timeOffset="60167.77">18375 9035 21183 0,'0'0'1888'15,"0"0"-1504"-15,0 0-384 0,0 0 0 0,0 0 6096 0,0 0 1152 0,0 0 240 0,0 0 32 32,0 0-6528-32,0 0-1312 0,10 3-256 0,0-2-48 15,1 1-1808-15,-1-4-352 0,2 1-80 0</inkml:trace>
  <inkml:trace contextRef="#ctx0" brushRef="#br0" timeOffset="60581.21">18710 9335 23039 0,'0'0'1024'0,"0"0"192"0,0 0-960 0,5 13-256 16,-1 0 0-16,0 0 0 0,0-1 3072 0,0 0 560 15,-2-2 112-15,-2-10 32 0,0 0-2816 0,1 13-576 16,1 3-96-16,-1-6-32 0,-1 1 16 0,0-11 0 16,1 13 0-16,1-3 0 0,-2-10-272 0,0 0 160 15,0 0-160-15,0 0 128 0,0 0 128 0,0 0 0 16,0 0 16-16,0 0 0 0,0 0 352 0,0 0 64 15,0 0 16-15,9-8 0 0,-4-2-144 0,1-2-32 16,1-1 0-16,0-1 0 0,-1-2-224 0,2-1-48 16,0-1-16-16,2 0 0 0,1 1-240 0,0 1 0 15,1 2 0-15,0-1 0 0,-1 0 0 0,3 4 0 16,-1 4 0-16,0 1 0 0,0 0 0 0,1-1 0 16,0 3 0-16,1 3 0 0,-1 0 192 0,2 2-64 0,1 2-128 15,1 1 192-15,-1 1-192 0,0 1 176 0,0 2-176 0,-2 3 160 16,1 0-160-16,-2 4 0 0,-1-2 0 0,2 2 128 15,0-2-128-15,0 4 0 16,-2-2 144-16,1 2-144 0,0 1 0 0,-1 0 0 16,-1 0 0-16,0-2 0 0,-2-2 0 0,-1-3-320 0,-1-1 64 0,1 1 16 31,-1 0-592-31,0 0-128 0,-1-2-32 0,-7-9 0 16,0 0-2192-16,9 3-432 0,-9-3-96 0</inkml:trace>
  <inkml:trace contextRef="#ctx0" brushRef="#br0" timeOffset="61427.12">20513 8979 22111 0,'0'0'976'0,"0"0"208"0,0 0-944 0,0 0-240 0,0 0 0 0,9 12 0 16,-3 0 3328-16,1 2 608 0,1 3 128 0,-2-3 32 15,-1-1-3184-15,3 3-624 0,3 5-128 0,-2 2-32 16,-3 3 32-16,3 2 0 0,2-5 0 0,-1 3 0 16,2 0 80-16,1 2 16 0,0-3 0 0,0 3 0 15,-1-2 112-15,-2-1 16 0,-2 0 16 0,-1-2 0 16,-1 1 16-16,-1-2 0 0,-1-1 0 0,1-2 0 15,1-2-240-15,-2-4-48 0,-2 0-128 0,0 0 192 16,-2-2-192-16,0-2-192 0,0-9 48 0,0 0 0 16,0 0-816-16,0 0-144 0,0 0-48 0,0 0 0 15,0 0-1968-15,0 0-400 0,0 0-64 0</inkml:trace>
  <inkml:trace contextRef="#ctx0" brushRef="#br0" timeOffset="61944.25">20484 8837 26719 0,'0'0'2368'0,"-7"-2"-1888"16,1-1-480-16,6 3 0 0,0 0 2992 0,0 0 496 15,0 0 96-15,0 0 32 0,0 0-3024 0,0 0-592 16,0 0-128-16,0 0-32 0,0 0 160 0,0 0 224 0,12 4-48 0,-1 1-16 15,1 0-160-15,3 2 0 0,1-2 0 0,3 0 0 16,-4-1 0-16,4 1 0 0,0 1 0 0,3 0 0 16,0 3 144-16,-1 0 0 0,-2 0 0 0,0-1 0 15,-1-1 32-15,1 1 0 0,0 1 0 0,1 0 0 16,-2 1 32-16,0 1 16 0,1-1 0 0,-1 2 0 16,0 0 64-16,0-2 16 0,-2-1 0 0,1 0 0 15,0 3-144-15,0 1-32 0,-2 0 0 0,2 0 0 16,0 0 0-16,2 3 0 0,-1 2 0 0,-1 0 0 15,-2-3 0-15,1 2 0 0,-2 1 0 0,-1-1 0 16,-1 0-128-16,0-2 0 0,-4 0 144 0,-2 0-144 16,-1 0 240-16,-1 0-32 0,-2 2 0 0,-2-2 0 15,-2 0 96-15,-2 2 16 0,-3 2 0 0,-4-1 0 0,2-1 112 16,-3 0 16-16,-1 0 16 0,0 1 0 0,0 0-112 0,0 0-32 16,1 2 0-16,1-6 0 0,-2 2-192 0,0-4-128 15,1 1 160-15,-1 0-160 0,0 0 128 0,0-3-128 16,1-2 0-16,-1-1 144 0,-1-2-144 0,-2 0 0 15,-1-1 0-15,1 0 0 16,2-2-320-16,-3 0-80 0,-2-4-32 0,0 0 0 16,1-1-1104-16,-1-1-240 0,-5-2-32 0,3-1-11312 15,3 1-2272-15</inkml:trace>
  <inkml:trace contextRef="#ctx0" brushRef="#br0" timeOffset="96134.63">7718 14280 22111 0,'0'0'1968'0,"0"0"-1584"0,0 0-384 0,-8 4 0 16,0 1 2016-16,8-5 320 0,-5 9 64 0,0 2 16 15,-2-2-1840-15,4 1-384 0,0 1-64 0,0 2 0 16,-1 3-128-16,3 0 0 0,4 1 0 0,-2 2 0 15,-1-1 0-15,0 2 0 0,1-4 0 0,2 1 0 16,1 0 0-16,0-1 0 0,-2 1 0 0,2-4 0 16,0 1 304-16,-1-2 32 0,-1-2 16 0,1 0 0 15,-3-10 400-15,0 0 80 0,3 7 0 0,-3-7 16 16,0 0-32-16,0 0-16 0,0 0 0 0,0 0 0 16,0 0-272-16,0 0-48 0,3-10-16 0,0 0 0 15,-3-3-160-15,-1-2-48 0,-1-2 0 0,2-1 0 16,0-2-256-16,2-2 160 0,-1-2-160 0,0-1 128 15,1-1-128-15,0 1 0 0,1-5 0 0,2 4 0 0,2 0 0 16,-2-2 0-16,-3-2 0 0,2 4 0 0,2 0 0 0,0 3 0 16,1 2 0-16,2 3 0 0,1 3 0 0,2 2 0 15,1-1 0-15,1 5 0 0,2-2 0 0,2 4 0 16,0 1 0-16,2 2 192 0,-2 4-192 0,1 0 0 16,-1 0 0-16,-1 3 0 0,-2 2 0 0,1 2 0 15,-2-5 0-15,2 4 0 0,-2 0-320 0,1 2 48 16,-1 0 16-16,-1 0 0 15,-1-1-672-15,-2 4-128 0,-10-11-32 0,12 13-10192 16,0 1-2048-16</inkml:trace>
  <inkml:trace contextRef="#ctx0" brushRef="#br0" timeOffset="96584.09">8155 14469 5519 0,'0'0'240'0,"0"0"64"0,0 0-304 0,5-8 0 0,-5 8 0 0,6-6 0 15,2-6 6848-15,1 4 1296 0,1 1 272 0,1-1 48 16,1 0-6608-16,1-1-1312 0,0 0-272 0,1 3-48 16,1 0-96-16,-1-1 0 0,0-3-128 0,2 3 192 15,2 4-192-15,-1 0 0 0,-1-4 128 0,1 3-128 16,0 2 0-16,0-5 0 0,-2 2 0 0,1 0 0 15,-3-2 0-15,0 1 0 0,-1-5 0 0,-2 0 0 0,-2-1 0 0,-1-1 128 16,-2 0-128-16,-1 0 0 0,-2 0 192 0,0 0-64 16,-2 4-128-16,-3 1 192 15,-1-3-192-15,-1 5 176 0,-2 2-176 0,0 0 160 0,-4 0-160 0,-1 3 0 16,-2 3 0-16,-3 4 0 0,-2 3 0 0,0 1 0 16,-1 3-192-16,-1 7 192 0,-3-1-144 0,3 1 144 15,3-3 0-15,2 2 0 0,3 5 0 0,3 2 0 16,1 1 0-16,1 2 0 0,0-2 0 0,4-2 224 15,3 0-64-15,1 0-16 0,4-3 16 0,1-1 0 16,2 1 0-16,0-5 0 0,1-1-160 0,0 0 128 16,0 1-128-16,4-2 128 0,1-1-128 0,0-2 0 15,0 0 0-15,1-5 0 16,4 0-608-16,2-4 0 0,-1-3 0 0,2-3 0 16,1-1-1664-16,2-3-336 0,-1-2-64 0,2-1-10992 0</inkml:trace>
  <inkml:trace contextRef="#ctx0" brushRef="#br0" timeOffset="96883.71">8829 13877 11055 0,'0'0'976'0,"0"0"-784"0,-11 7-192 0,2 1 0 16,0 5 6000-16,3 0 1152 0,-1 2 224 0,4 6 48 16,5 1-5856-16,0 5-1184 0,2-1-224 0,1 2-160 0,2 4 192 0,0 3-192 15,-2 1 192-15,0 3-192 0,0 2 160 0,-1 1-160 16,0-2 128-16,3 0-128 0,-1 1 0 0,-2-1 0 16,-4-2 0-16,0-3 0 0,0-1 0 0,1-4 0 15,2-3 0-15,-1 0 0 16,1-7-640-16,-3 0 0 0,-3-4 0 0,5-3 0 15,3-6-1856-15,-5-7-384 0,0 0-80 0,0 0-16 0</inkml:trace>
  <inkml:trace contextRef="#ctx0" brushRef="#br0" timeOffset="97082.21">8675 14366 42735 0,'9'-14'1888'0,"-1"3"400"0,0 2-1840 0,3 3-448 0,4 1 0 0,4-1 0 16,6 1 480-16,4 1 0 0,5 0 0 0,1 0 0 16,0-1-480-16,0 0 128 0,0 1-128 0,1 0 0 15,-2-1-128-15,-1 2-80 0,-1-1-16 0,-1 2 0 32,-2-2-1680-32,-1-1-336 0,0 0-64 0,-2-2-9248 0,-1 0-1856 0</inkml:trace>
  <inkml:trace contextRef="#ctx0" brushRef="#br0" timeOffset="97485.4">9358 14181 10127 0,'0'0'896'0,"0"0"-704"0,0 0-192 0,0 0 0 16,-8 9 3968-16,2 0 752 0,6-9 144 0,-5 15 48 15,-1 0-3456-15,2-2-688 0,0 4-144 0,1-2-32 0,-1 0-192 0,0 1-32 16,0-3-16-16,0 5 0 0,-1 2-192 0,0 1-32 16,-1 1-128-16,1 1 192 0,0 2-48 0,1-1-16 15,1-4 0-15,1 1 0 0,-2 1 96 0,3-5 16 16,1 0 0-16,1-1 0 0,1 0 352 0,4-2 80 15,-1-1 16-15,1-4 0 0,1 0 0 0,2-1 0 16,1-1 0-16,2-2 0 0,1-3-352 0,2 0-64 16,0-2-16-16,5-2 0 0,1 0-256 0,-1-3 128 15,0-2-128-15,1-1 0 0,0-1 0 0,-2 0-256 16,-2-3 32-16,-1 2 0 0,-2-3-128 0,-1 0-32 16,-4 0 0-16,-1-2 0 0,-1 0 192 0,-1-1 16 15,-1-2 16-15,1 3 0 0,-2 1 160 0,-2 2-128 16,1-2 128-16,-1 4-128 0,0-1 128 0,-1 5 0 0,0-1 0 0,-1 7 128 15,0 0 80-15,0 0 32 0,0 0 0 16,0 0 0-16,0 0 32 0,11 12 16 0,-2-3 0 0,0 4 0 16,-1 1 208-16,0 1 32 0,1 0 16 0,-3-2 0 15,1 2-64-15,-1-2-16 0,1 0 0 0,-1 0 0 16,1 0-288-16,-1-4-176 0,0-1 192 0,-1 1-192 16,-5-9 0-16,0 0 0 0,0 0-240 0,0 0 80 31,0 0-1584-31,0 0-320 0,0 0-64 0,0 0-8880 0,9-4-1792 0</inkml:trace>
  <inkml:trace contextRef="#ctx0" brushRef="#br0" timeOffset="97850.56">9930 14525 19343 0,'0'0'848'0,"2"12"192"16,-2 0-832-16,0 1-208 0,0 0 0 0,0 0 0 0,-2-1 2944 0,4 2 528 15,0-1 112-15,1-1 32 0,0-1-2720 0,-1-1-560 16,-2-10-96-16,4 11-32 0,-4-11-16 0,4 9 0 16,-4-9 0-16,0 0 0 0,0 0-192 0,0 0 0 15,0 0 0-15,0 0 0 0,0 0 128 0,0 0-128 16,0 0 0-16,0 0 0 0,0 0 480 0,6-13 0 16,-3-1 0-16,0 0 0 0,-1-2 512 0,0 0 96 15,-2-2 32-15,1 0 0 0,2-6-224 0,-1 1-64 16,-1-3 0-16,3 1 0 0,3 0-448 0,-1 2-80 0,1-2-32 15,2 4 0-15,1 2-272 0,1-1 0 0,-1 2 0 0,1 1 0 16,-1 1 0-16,2 1 0 0,0-4 0 0,-1 5 0 16,2 2 0-16,0 1 0 0,-1-2-128 0,0 1 128 15,0-1-304-15,-2 2 48 0,1 1 0 0,-1 1 0 32,0 2-1328-32,1 1-256 0,-2 2-48 0,0 1-16 15,-9 3-1840-15,10-2-368 0,4-4-80 0,-14 6-16 0</inkml:trace>
  <inkml:trace contextRef="#ctx0" brushRef="#br0" timeOffset="98282.63">10335 14435 18431 0,'0'0'816'0,"1"12"160"0,-2 0-784 0,1 0-192 15,0 1 0-15,0-2 0 0,-2 1 3904 0,4 0 752 16,0 1 144-16,1-3 16 0,-1 1-3472 0,1-2-704 16,-2 0-144-16,-1-9-32 0,6 6-32 0,-6-6-16 15,0 0 0-15,0 0 0 0,0 0-416 0,0 0 128 16,11 0-128-16,0-2 0 0,-11 2 0 0,10-9 0 16,-1-2 0-16,-1 3 0 0,-1-5 128 0,0 0-128 15,4-2 128-15,-3-4-128 0,-2 0 240 0,1-2-48 16,2-1 0-16,1-2 0 0,1 2 256 0,0 3 32 0,0 2 16 0,1 2 0 15,-1 4-208-15,0 0-32 16,-2 3-16-16,0 3 0 0,0 1 64 0,0 2 16 0,-1-1 0 0,-8 3 0 16,10 0-160-16,1 0-32 0,1 3 0 0,-2-1 0 15,-10-2-128-15,12 7 0 0,-2-1 0 0,2 2 0 16,-2 4 0-16,1 1 192 0,-3 4-192 0,-1 1 192 16,1 0-192-16,-1 2 0 0,-1-2 0 0,1 2 0 15,-1-2 240-15,0 0 16 0,-1-2 0 0,1 1 0 16,1-3-256-16,-1-1 0 0,0-1 0 0,0 1-160 15,-1-3 160-15,3-3-128 0,-8-7 128 0,11 5-128 16,-2-1-1792-16,-9-4-336 16,11-3-80-16,1-2-15360 0</inkml:trace>
  <inkml:trace contextRef="#ctx0" brushRef="#br0" timeOffset="98700.16">11552 14311 27647 0,'0'0'2448'0,"0"0"-1952"16,0 0-496-16,0 0 0 0,0 0 3136 0,-2 14 512 15,-1-3 128-15,3 1 0 0,4-2-2976 0,1 2-608 0,3 1-192 0,0 2 128 16,0-1 192-16,3 3 32 0,2-3 16 0,2 2 0 16,-2-1-192-16,0 0-48 0,1 0 0 0,0-3 0 15,0 1 0-15,0-1 0 0,-1-3 0 0,0 0 0 16,-1-4 208-16,-1 2 48 0,1-4 0 0,-1 0 0 16,-1-3 304-16,0 0 64 0,1-3 16 0,-1 0 0 15,2 0-32-15,0-2 0 0,1-3 0 0,0 0 0 16,0-3-48-16,3-1-16 0,2-4 0 0,0 1 0 15,2-4-320-15,0 0-64 0,3-5-16 0,0 1 0 16,-1-3-80-16,0 1 0 0,-1 2-16 0,3-5 0 16,0-6-176-16,3 0 0 0,0 1 0 0,-1 0 0 15,-3 2-144-15,-2 1-112 0,-1 1-32 0,-3 3 0 16,-2 4-2816-16,-1-6-560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37:20.49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3680 16927 8143 0,'-7'23'176'0,"-1"1"0"16,-1-2 0-16,1 1-3632 0</inkml:trace>
  <inkml:trace contextRef="#ctx0" brushRef="#br1" timeOffset="47090.87">3939 12828 36223 0,'-12'-16'1600'0,"7"10"336"0,-2 0-1552 0,1 1-384 0,-4-1 0 0,4 1 0 15,6 5 448-15,-9-7 16 0,-2-1 0 0,1 2 0 16,1-2 80-16,0 1 16 0,-2-2 0 0,-1 1 0 15,-1-2-368-15,0 7-192 0,0 7 192 0,-4-10-192 16,-3-18 144-16,-4 6-144 0,1 5 0 0,-6 4 144 16,-5 5-144-16,-8 0 0 0,-5 0 0 0,-2 0 0 15,-5 0 0-15,0 0 0 0,-4 0 0 0,1-2 0 16,0-1 0-16,-1 2 0 0,0 0 0 0,-5 0 0 16,-4 0 0-16,1 1 128 0,-1 2-128 0,4 2 0 15,0 0 320-15,0 6 0 0,-2 0-16 0,0 3 0 16,0 3 224-16,-2 0 48 0,-2 1 16 0,5 2 0 0,4 1-336 15,2 2-64-15,0 2 0 0,-3 2-16 0,-4 1-176 0,1 5 0 16,2 4 0-16,0 0 0 0,4 4 0 0,3-2 0 16,4 0 0-16,1 1 0 0,0 2-192 0,1 3 192 15,2 4-160-15,2-1 160 0,-1-1-160 0,6 5 160 16,5 8-160-16,3-2 160 0,4-3-256 0,4-1 64 16,5 1 0-16,4 0 0 0,3 2 192 0,7-3-176 15,4-2 176-15,4 0-160 0,3-1 160 0,7-3-192 16,4-4 192-16,9-1-192 0,7-4 192 0,7-3-160 15,7-4 160-15,5 1-160 0,4-4 160 0,6 0-192 16,-1-6 192-16,8 0-192 0,7-5 192 0,10-1-128 16,5-4 128-16,1-3-128 0,-2 0 128 0,8-5-160 15,10 0 160-15,3-4-160 0,1-2 160 0,3-5 0 16,0-2 0-16,3-1 0 0,5-4 0 0,-1-2 0 0,-2-4 0 0,7 0 0 16,5 1 144-16,-7-6 16 0,-9-6 0 0,4-3 0 15,6-1 96-15,-6-3 0 0,-9-2 16 0,2-2 0 16,3-1-16-16,-4-1-16 0,-3 0 0 0,-9-2 0 15,-6-2-112-15,-1-1-128 0,-6-5 176 0,-5 3-176 16,-5 3 224-16,-12 0-64 0,-9 3-16 0,-10 2 0 16,-10 2 64-16,-6 4 16 0,-5 0 0 0,-5 2 0 15,-7-1 64-15,-7-2 16 0,-3-1 0 0,-6 4 0 16,-5 0-112-16,-6 1 0 0,-7-2-16 0,-4 2 0 16,-5 4-176-16,-11 3 128 0,-14 2-128 0,-8 3 128 15,-7 2-128-15,-4 5 0 0,-2 2-160 0,-5 4 160 16,-5 2 0-16,-9 2 0 0,-11 5 0 0,2 7 0 15,4 3 0-15,-3 5 0 0,-4-2-144 0,1 5 144 0,-2 5-144 16,6-1 144-16,6 3-160 0,-3 3 160 16,-4 6-640-16,4 3-16 0,5 1-16 0,6 1 0 15,9 0-1888-15,-1 2-368 0,1 2-80 0</inkml:trace>
  <inkml:trace contextRef="#ctx0" brushRef="#br1" timeOffset="52548.57">26284 5835 2751 0,'7'-16'128'0,"-5"6"16"0,-2 3-144 0,2-1 0 16,-1-3 0-16,2-1 0 0,0-1 6800 0,3 0 1328 15,0 0 272-15,1-2 48 0,3-11-6752 0,-1 3-1360 16,-2 5-336-16,-1 3 0 0,-2 2 128 0,-1 3-128 16,-3 10 160-16,0 0-160 0,0 0 160 0,0 0-160 15,0 0 160-15,-12 2-160 0,-2 6 0 0,-2 7 0 16,-2 5-208-16,-6 8 64 0,-4 3 144 0,-5 4-208 15,-2 3 80-15,-4 6 128 0,-4 6 0 0,-3 3 0 16,-1 2 192-16,0 3-64 0,2-1 496 0,-2 7 80 0,-4 6 32 0,-3 7 0 16,-4 4-96-16,2 0-32 0,2-3 0 0,2 4 0 15,0 4-176-15,6-2-48 0,7-4 0 0,5-4 0 16,8-6-160-16,4-4-32 0,4-4-16 0,4-6 0 16,2-5-176-16,3-1 0 0,5-5 144 0,2-2-144 15,2-2 0-15,3-7 0 0,2-6 0 0,3-3 128 16,3-4-128-16,0-4 0 0,5-7 0 0,2-2 0 15,4-7 0-15,6-7 0 0,6-7 128 0,7-9-128 16,8-4 256-16,4-6 0 0,4-5-16 0,5-9 0 16,0-6 80-16,6-8 32 0,5-1 0 0,7-7 0 15,4-9 0-15,6-4 0 0,3-5 0 0,5-1 0 16,2-2-48-16,7-4-16 0,5-1 0 0,-3-2 0 16,1-6-144-16,9 5-16 0,11 0-128 0,-5 2 192 0,-9-5-32 0,7 4-16 15,7 0 0-15,-9 7 0 0,-16 7-144 0,0 3 0 16,6 0 0-16,-3 5 0 0,-5 6 0 0,-11 10 0 15,-13 8-144-15,-5 4 144 0,-5 5 0 0,-2 5 0 16,-6 9 0-16,-9 4 0 0,-7 6-144 0,-13 8 144 16,-10 2 0-16,-8 7-144 0,-14 0-192 0,-3 14-48 15,-8 7 0-15,-11 8 0 0,-13 6 48 0,-12 8 0 16,-10 11 0-16,-4 9 0 0,-1 9 336 0,-11 5-144 16,-13 3 144-16,-12 11 0 0,-8 9-160 0,0 8 160 15,8 7-128-15,-15 8 128 0,-16 3 0 0,1 6 0 16,7 7 0-16,-10 5 128 0,-8 3 64 0,8 0 0 15,11 1 16-15,-2 4 0 0,-8 6 48 0,10-5 0 16,10-6 0-16,3-1 0 0,0 0-128 0,7-9-128 16,6-8 176-16,11-3-176 0,8 2 128 0,7-12-128 0,6-12 0 0,5-6 0 15,3-7 0-15,8-7 0 0,6-7 128 0,9-7-128 16,7-5 0-16,7-7 0 0,4-9 128 0,7-6-128 16,6-10 128-16,5-4-128 0,4-5 144 0,9-7-144 15,7-4 0-15,8-11 0 0,6-6 0 0,6-9 0 16,6-8 256-16,8-13-64 0,7-9 0 0,14-16 0 15,11-15 112-15,10-12 16 0,6-8 0 0,10-13 0 16,9-10-64-16,6-8 0 0,2-12 0 0,14-4 0 16,13-5-48-16,2-4-16 0,0-5 0 0,5-7 0 15,4-5-192-15,12-3 128 0,9 0-128 0,0-1 0 16,-2-1 0-16,-1 0 0 0,-1-4 0 0,7 8 0 16,3 8 0-16,-2 1 0 0,-3-1 0 0,-13 11 0 0,-13 9 0 15,-1 8 0-15,0 5 0 0,-9 7 0 0,-11 4 0 0,-5 7 0 16,-2 6 0-16,-20 15 0 0,-17 8-176 0,-5 12 32 15,-5 7 0-15,-9 14 0 16,-15 9-304-16,-14 12-48 0,-16 9-16 0,-12 11 0 16,-11 6-144-16,-16 0-48 0,-5 16 0 0,-14 8 0 15,-11 10 144-15,-16 16 32 0,-17 12 0 0,-6 13 0 0,-5 9 336 0,-14 9 192 16,-13 3-192-16,-14 18 192 0,-13 15 0 0,-4 7 0 16,-5 2 0-16,-9 12 0 0,-10 11 0 0,-12 11 0 15,-16 3 0-15,0 8 0 0,2 4 240 0,-1 8-48 16,3 4-16-16,-9 10 0 0,-12 6 16 0,5 1 0 15,1-1 0-15,10 0 0 0,9 1-192 0,-2 1 0 16,-6 6 0-16,8-6 0 0,6-6 0 0,12-3 160 0,12-3 16 16,12-11 0-16,8-10 48 0,6-8 16 15,5-6 0-15,13-9 0 0,14-4-240 0,4-11 176 0,3-8-176 0,8-6 160 16,8-7-160-16,8-12 0 0,6-11 0 0,9-8 0 16,8-6 128-16,8-8-128 0,5-11 128 0,6-9-128 15,4-10 176-15,8-9-48 0,0-7-128 0,6-8 192 16,2-7-192-16,4-9-160 0,3-5 32 0,6-7 0 15,4-8 128-15,11-8 144 0,7-11-16 0,12-11-128 16,11-13 544-16,8-13 0 0,6-10 0 0,11-14 0 16,8-11-48-16,10-10-16 0,6-9 0 0,0-5 0 15,-1-3-288-15,11-3-48 0,13-10-16 0,-4 0 0 16,-4-2-128-16,10-5 0 0,13-4 0 0,-6-3 0 16,-5-2 0-16,7 0-144 0,6-2 144 0,2-4 0 15,0-4 0-15,-3 4 0 0,-5 1 0 0,0 7 0 0,3 4 0 16,-10 10 0-16,-10 4 128 0,-1 5-128 0,4 5-160 15,-10 9-128-15,-10 6-32 0,-13 9 0 0,-9 5-64 0,-5 12 0 16,-3 7-16-16,-9 12 0 16,-9 11-176-16,-10 13-16 0,-11 7-16 0,-11 12 0 15,-11 6-496-15,-9 13-112 0,-12 5 0 0,-12 19-16 16,-15 13-192-16,-16 13-48 0,-13 15 0 0,-15 18 0 16,-12 16 752-16,-16 9 144 0,-15 6 16 0,-11 18 16 0,-11 18 336 0,-12 9 64 15,-12 5 16-15,-3 10 0 0,-2 10 336 0,-13 15 80 16,-14 15 16-16,-7 7 0 0,93-102 400 0,-18 23 96 15,-11 14 16-15,-13 17 0 0,-8 13 80 0,-9 12 0 16,-7 5 16-16,-4 10 0 0,-199 239-144 0,101-104-48 16,55-54 0-16,27-31 0 0,15-19-256 0,25-19-48 15,20-14-16-15,12-18 0 0,9-16-32 0,17-13-16 0,16-12 0 0,18-19 0 16,16-17 0-16,11-12 0 0,11-10 0 0,10-15 0 16,8-10-224-16,8-11-128 0,5-10 160 0,10-9-160 15,5-8 0-15,12-7 0 0,9-8-208 0,13-11 64 16,11-6-48-16,6-10-16 0,5-9 0 0,10-18 0 15,10-17 208-15,12-13 0 0,12-8 0 0,8-16 0 16,5-22 144-16,7-7-144 0,8-7 0 0,15-16 144 16,15-10-144-16,5-11 0 0,0-2 144 0,0-6-144 15,-1-1 176-15,8-5-48 0,8-6 0 0,4 4 0 16,4 0-128-16,-9 8 0 0,-11 4 0 0,-6 6 0 16,-4 5 0-16,-1 13 0 0,1 12 0 0,-13 8 128 15,-15 5-128-15,-5 9 0 0,-1 9 144 0,-20 14-144 16,-21 12 0-16,-3 8 144 0,-3 9-144 0,-16 17 0 0,-12 15 0 0,-16 11-256 15,-14 8 32-15,-13 10 0 16,-13 7-608-16,-13 16-128 0,-14 12-32 0,-15 15 0 16,-15 11 144-16,-18 16 16 0,-16 11 16 0,-9 15 0 0,-4 14 496 0,-24 15 80 15,-21 10 32-15,-7 10 0 0,-2 9 80 0,-12 12 128 16,-13 9-208-16,-10 6 80 0,-7 5 128 0,0 9-160 16,1 5 160-16,-1 7-160 0,-3 3 160 0,-7 7 144 15,-10 3-16-15,8 0-128 0,8-1 384 0,9-5-48 16,10-2 0-16,1-10 0 0,0-9 144 0,18-11 32 15,18-8 0-15,6-13 0 0,-1-8 160 0,14-13 32 16,16-11 16-16,8-7 0 0,7-13-352 0,4-7-80 16,4-13-16-16,9-10 0 0,12-12-144 0,9-9-128 15,9-10 192-15,7-12-192 0,8-7 208 0,8-8-64 0,6-6-16 16,5-7 0-16,2-12-128 0,12 2 0 0,6-4 0 0,8-9 0 16,6-4 0-16,14-9-224 0,14-11 32 0,10-9 0 15,5-11 32-15,10-17 16 0,7-16 0 0,13-9 0 16,10-6 144-16,3-17 0 0,1-10 0 0,14-3 0 15,13-3 0-15,4-7 0 0,0-11 0 0,2 3 0 16,2 0 0-16,12-6 0 0,11-6 0 0,-4 3 0 16,-8 2 0-16,1 8 176 0,5 8-48 0,1 0 0 15,3-3-128-15,-12 14 192 0,-12 11-192 0,-2 9 192 16,-1 5-192-16,-12 7 0 0,-15 13 0 0,-7 9 0 16,-7 9 0-16,-10 12 0 0,-9 8 0 0,-15 10 0 15,-15 10 0-15,-11 7 0 0,-10 8 0 0,-11 6 0 16,-10 8-320-16,-16-1 0 0,-2 21 0 0,-7 8 0 15,-9 9-160-15,-13 11-32 0,-16 13 0 16,-17 13 0-16,-17 7 272 0,-8 10 48 0,-6 11 16 0,-20 14 0 0,-20 12 176 0,-3 14 0 16,-1 6-144-16,-12 11 144 0,-16 10 0 0,2 5 0 15,4 3-144-15,-2 5 144 0,0 1 0 0,-2-1 0 16,-6 4 0-16,15-2 0 0,14 0 160 0,-2-6-160 16,-4-9 160-16,15-3-160 0,14-8 192 0,5-6-48 15,1-7-16-15,10-8 0 0,8-9-128 0,15-11 0 16,15-12 0-16,10-10 0 0,8-6 0 0,7-12 0 15,5-9 0-15,6-10 0 0,7-10 0 0,4-6 0 16,2-6 128-16,8-7-128 0,6-7 0 0,6-3 128 16,3-5-128-16,8-4 0 0,3-5 0 0,7-6 0 15,6-5 0-15,6-7-176 0,4-3 176 0,13-11 0 16,12-10 0-16,15-9 0 0,14-11 192 0,3-12 0 0,0-12 16 0,14-7 0 16,16-7-32-16,-1-6-16 0,-4-7 0 0,18-9 0 15,19-8-160-15,2-4 192 16,-4-2-192-16,2 1 192 0,5-4 48 0,5 2 16 0,6 0 0 0,-7 6 0 15,-7-1-256-15,6 6 0 0,8 3-144 0,-4 2 144 16,-6-1 0-16,-4 8 0 0,-5 9 0 0,1 5 0 16,1-1 0-16,-14 8 0 0,-16 5 0 0,0 10 160 15,0 9-160-15,-12 11 0 0,-12 6 0 0,-15 7 0 16,-15 5 0-16,-3 7 0 0,-4 6 0 0,-8 6 128 16,-7 4-128-16,-11 9-192 0,-11 5 32 0,-9 8 16 15,-6 6-48-15,-11 8-16 0,-10 6 0 0,-13 8 0 16,-12 7 208-16,-9 8 0 0,-10 12 0 0,-5 9 160 0,-6 6-160 15,-8 4 0-15,-9 1 0 0,-13 8 0 0,-14 6 0 16,2 4 128-16,4-2-128 0,-7 5 128 0,-13 5 80 0,1 3 16 16,0 3 0-16,-1 1 0 0,4-7-224 0,-6 8 0 15,-5 3 0-15,8-7 0 0,12-7 192 0,-7 3-64 16,-11 4-128-16,16-5 192 0,16-8-48 0,10-5-16 16,7-7 0-16,5-6 0 0,4-11-128 0,11-2 0 15,11-7 0-15,5-6-176 0,6-8 176 0,7-7 0 16,7-5 0-16,6-2-128 15,4-3-1024-15,4-2-208 0,3-2-48 0,5-1-11408 16,6-1-2288-16</inkml:trace>
  <inkml:trace contextRef="#ctx0" brushRef="#br1" timeOffset="55576.02">24721 7154 15663 0,'-12'-1'1392'0,"-2"2"-1120"16,0-1-272-16,-1 1 0 0,-2 1 4304 0,0-1 816 15,0 2 144-15,1-1 48 0,-3 1-3952 0,-3 1-784 16,-3-4-144-16,-1 1-48 0,0 2 192 0,-1-3 16 15,-3-2 16-15,1 2 0 0,0 2-416 0,-1-2-64 16,1 0-128-16,-3 2 176 0,1 0-176 0,-2-1 0 16,-2 0 0-16,-1 0 0 0,-3-2 0 0,-5 0 0 15,-4 0 0-15,0 1 0 0,1 0 0 0,1 1 0 16,0 0 0-16,3 0 0 0,2-1 0 0,3 0 0 16,0-1 128-16,-1-1-128 0,-1 0 320 0,-2 0 16 15,1-1 16-15,-3 2 0 0,0-2 112 0,1 2 32 16,0 0 0-16,4-1 0 0,2 2-240 0,4 0-64 15,1 0 0-15,1 0 0 0,1 0-192 0,-1 0 128 0,-3-4-128 16,-1 3 0-16,-1 0 0 0,0-1 0 0,-1 0 0 0,5-1 0 16,3 1 0-16,0-1 128 0,1 3-128 0,0-3 0 15,2 1 0-15,3-1 144 0,3 1-144 0,2-2 128 16,1 1 64-16,3-1 16 0,1-1 0 0,0 1 0 16,1 1 48-16,2-1 16 0,-1 1 0 0,2-1 0 15,0 0-112-15,1-1-32 0,2 1 0 0,6 4 0 16,-6-7 0-16,6 7 0 0,-5-8 0 0,5 8 0 15,-3-9-128-15,2 1 192 0,-1 0-192 0,2 8 192 16,0-9-192-16,0 9 0 0,0-10 0 0,0 10 0 16,0-5 0-16,0 5 0 0,0-9 0 0,0 9 0 15,0 0 0-15,0 0 0 0,0 0 0 0,0 0 0 0,0 0 0 16,0-10 0-16,0 10-144 0,0 0 144 0,0 0 0 16,0 0 0-16,1-9 0 0,-1 9 0 0,4-6 0 0,-4 6 0 15,0 0 128-15,5-7-128 0,-1 1 176 0,-4 6-176 16,4-7 192-16,-4 7-192 0,0 0 0 0,0 0 0 15,5-6 0-15,-5 6 0 16,0 0-256-16,0 0-176 0,0 0-16 0,0 0-16 16,0 0-3344-16,0 0-672 0</inkml:trace>
  <inkml:trace contextRef="#ctx0" brushRef="#br1" timeOffset="57094.43">24769 5841 25791 0,'0'0'2304'0,"-10"0"-1856"15,-2-4-448-15,0 4 0 0,2 3 1728 0,0 1 240 16,-2-3 48-16,0-1 16 0,0-1-1664 0,-1-3-368 16,-4 1 0-16,-1 3 0 0,-3-2 0 0,0-1 0 15,-2 2 144-15,-2-3-144 0,-1 0 128 0,-1 0-128 16,-1 1 0-16,-2 0 144 0,-1-1-144 0,0 0 0 16,-2 1 0-16,1 2 128 0,-1-2-128 0,-2 3 0 15,-2 0 0-15,-4 3 0 0,-4-1 0 0,-3 2 0 16,-3-1 0-16,-1 0 0 0,-3-2 0 0,2 0 0 15,1 0 0-15,2-1 0 0,3-1 0 0,0 2 0 16,-1 3 0-16,0-1 0 0,0-3 0 0,1 1 128 16,1 2-128-16,3 1 0 0,1-3 144 0,3 4-144 0,3 2 160 15,2-2-160-15,1 3 128 0,2 0-128 0,0 1 0 0,-1-3 144 16,-2 2-144-16,2 1 0 0,-1 2 0 0,3 0 128 16,2 1-128-16,0 1 0 0,2-1 0 0,1 1 0 15,3 0 128-15,4 1 0 0,2-2 0 0,4 2 0 16,3-1 128-16,3 2 0 0,1-1 16 0,3 2 0 15,5 1-16-15,0 5 0 0,-2-4 0 0,3 4 0 16,2 1-256-16,1 3 128 0,-2 2-128 0,0 1 0 16,-1 0 0-16,-1 1 0 0,-1 4 0 0,-2-1 0 15,-1 4 0-15,-2-1 0 0,-2 0 0 0,-1 0 0 16,-3-2 0-16,-1-3 0 0,3-2 0 0,-1-2 0 16,-3-1 160-16,1 1-160 0,0-5 128 0,0 0-128 0,1 0 240 15,1-2-48-15,1-1 0 0,0-2 0 0,1 0 272 0,-2-1 48 16,1-2 16-16,1-1 0 0,1-1-112 0,1-2-32 15,4-10 0-15,-4 11 0 0,4-11-16 0,0 0-16 16,0 0 0-16,8 10 0 0,-8-10-16 0,13 9 0 16,1-5 0-16,3 0 0 0,1-3-208 0,4 1-128 15,4-2 128-15,2 2-128 0,-2 1 0 0,4 1 0 16,4 0 0-16,2 2 0 0,2 5 0 0,0-1 0 16,-2 0 0-16,1 2 0 0,-1-5 0 0,2-2 0 15,1 0-144-15,4-1 144 0,4 0-160 0,5-3 160 16,4 1-208-16,2 0 80 0,-2-2 128 0,-3 0-128 15,-2 0 128-15,-1-2-128 0,-2-2 128 0,4-2 0 16,3 1 0-16,0 1 0 0,-2 2 0 0,-1 2 0 16,-1 0 0-16,-3 1 0 0,-5 2 0 0,-2 2-128 0,-2-3 128 15,-4 1-128-15,-2-2 128 0,-1-1 0 0,-1 0 128 16,1 0-128-16,-2 0 0 0,-2-1 0 0,-2 0 0 0,-1-2 128 16,-4 2-128-16,-1-2 128 0,1 1-128 0,-2-2 128 15,2-3-128-15,1-2 176 0,-1 0-176 0,0-1 192 16,0-2-352-16,-2-3-64 0,1-2-16 0,-3-1 0 15,1-1 576-15,-1-1 112 0,-3-1 32 0,-1-2 0 16,-2-5-288-16,-1 2-48 0,-1 0-16 0,-2 2 0 16,-3-4 96-16,1-2 16 0,-2-1 0 0,-3 0 0 15,0-2 96-15,-2 0 32 0,0-2 0 0,-4-1 0 16,1-3-96-16,-1 1-16 0,-1 0 0 0,-1-1 0 16,1-2 16-16,-1 2 0 0,0 1 0 0,-1 2 0 15,-2 1 0-15,1 1 0 0,-1-3 0 0,1 3 0 16,-2 2-128-16,-1-2-16 0,-1 1-128 0,0 1 192 0,1 2-192 0,-2 4 0 15,0 5 128-15,0 3-128 0,2 1 0 0,1 2-160 16,1 5 32-16,-1 1 0 16,0 2-512-16,3 2-80 0,9 5-32 0,0 0 0 15,-8 12-2688-15,3 1-528 0,1 5-128 0</inkml:trace>
  <inkml:trace contextRef="#ctx0" brushRef="#br1" timeOffset="61373.02">24303 11173 10127 0,'0'0'448'0,"-3"-9"96"0,0 0-544 0,1 1 0 0,2 8 0 0,-3-10 0 16,1 0 2384-16,-1-1 368 0,0-1 80 0,-1 2 16 15,1-2-1584-15,-1 2-320 0,-2 1-64 0,0 0-16 16,-2-1-192-16,0 4-32 0,0 2-16 0,1-1 0 16,-1-3-112-16,-1 1 0 0,-2-3-16 0,1 2 0 15,-2 2-288-15,0-1-48 0,-1 2-16 0,2-2 0 16,-2 1-144-16,-4-2-256 0,-3 3 64 0,0 1 16 15,1 1-144-15,-3 1-16 0,-4 0-16 0,-2-2 0 16,-2 2 224-16,0 3 128 0,-1 0-160 0,0 3 160 16,-1 2 0-16,2-1 0 0,2 0 0 0,0 3 0 15,1 0 320-15,0 2 0 0,-1 1 0 0,2 0 0 16,0 1-64-16,0 5-16 0,-3 4 0 0,1 0 0 0,-1-2-240 0,-1 3 0 16,-1 3 0-16,1 3 0 0,0 0 0 0,1 4 0 15,2 0 0-15,1 2 0 0,1-1 0 0,3 0 0 16,0-1 0-16,1 2 0 0,0 1 0 0,0 4 0 15,1 7 0-15,1 1 0 0,-1-3 0 0,1 4 0 16,-2-1-192-16,0-1 192 0,0 1 0 0,0-2 0 16,0 5 0-16,1 3 0 0,-1 3 0 0,0 2 176 15,-1-1-48-15,2 3-128 0,2 3 192 0,1-1-64 16,1 1 0-16,1 1-128 0,0-1 128 0,4 3-128 16,1 1 0-16,1 3 0 0,0-1 128 0,0 0-128 15,1-3 0-15,2 5 0 0,-2 2 0 0,0 2 0 16,-1 2 0-16,1-1 0 0,0-2 0 0,0-1 0 15,-1 0 0-15,2 3 0 0,-3 3 0 0,3 0 0 0,-1-1 0 0,0-5 0 16,1-5 0-16,2 1 0 0,0 2 0 0,1 2 0 16,0-2 320-16,2-2-32 0,0-1-16 0,1-4 0 15,0-2-16-15,-1 3 0 0,1 3 0 0,0 2 0 16,-1 5-128-16,2-2-128 0,-1-3 144 0,0 1-144 16,0-8 224-16,1 5-48 0,0 5-16 0,2-2 0 15,1-2 64-15,1-4 16 0,0-4 0 0,1-5 0 16,3-2 176-16,-1-5 32 0,3 1 16 0,1-2 0 15,2-2-96-15,3-1-32 0,1-4 0 0,-1-2 0 16,0-3-80-16,7-3 0 0,4-2-16 0,0 1 0 16,1-2-16-16,0 1 0 0,4-3 0 0,2 1 0 15,1-1 32-15,-1-1 16 0,0-1 0 0,-2-1 0 16,1-2-128-16,-2 2-16 0,0-4-128 0,2 0 192 0,0-3-192 0,3-1 0 16,5-3 0-16,0-1 0 0,-2 0 0 0,3 0 0 15,1 3 0-15,-2-4 0 0,-2 1 0 16,-3 0 0-16,-2-1 0 0,-1-3 0 0,-1-1-144 0,2-2 144 15,0-2 0-15,3-1-144 0,0-1 144 0,1 2 0 16,0-4 0-16,1 0 0 0,-1-4 0 0,-3 2 0 16,-2-5 0-16,-1 1 0 0,-2-2 0 0,-1-1 0 15,-3-4 0-15,0-2 128 0,0-3 0 0,-2 0 16 16,-2-2 0-16,0-2 0 0,-1-2 48 0,1 0 0 16,0-1 0-16,-1 1 0 0,-1-2-64 0,2 3-128 15,1-3 192-15,2 1-64 0,0 0-128 0,-2-1 0 16,-3-1 144-16,-1-2-144 0,1-2 0 0,-2-2 0 0,-1-3 0 15,0-1 0-15,-1-1 0 0,-3-2 192 0,0-4 0 0,-2 1-16 16,1-3-48-16,-1 2-128 0,-4-4 192 0,0-1-64 16,-1 0 192-16,0-7 16 0,-4-4 16 0,1-7 0 15,-2 1-80-15,0 3-16 0,-1-1 0 0,0 0 0 16,0 1-32-16,0-5-16 0,0-4 0 0,0 0 0 16,-1 1-80-16,0 2-128 0,-2 2 176 0,1 2-176 15,-2-2 128-15,1-2-128 0,-1-5 0 0,0 1 0 16,0 0 0-16,-1 1 0 0,-1 2 0 0,-1-2 0 15,-1-1 192-15,2-4-192 0,1 2 192 0,-2-1-192 16,1 2 0-16,-2-2 0 0,0 0 0 0,-1 2-192 16,1-4 192-16,0 1 0 0,0 7 0 0,1-3 0 15,-3 2 0-15,1 2 0 0,-1-3 0 0,-1 3 0 16,0 0 0-16,2 1 0 0,-1 2 0 0,0 2 0 0,-3 1 0 16,0 1-144-16,0-6 144 0,1 4-128 0,2 3 128 0,-2 2-128 15,-1-2 128-15,0 6-128 0,0 2 128 0,0 3-160 16,0 2 160-16,1 0-160 0,0-1 160 0,-1 4-128 15,2 1 128-15,0-3-128 0,1 1 128 0,1 6-192 16,-1-1 192-16,3 6-192 0,-1 2-80 0,0 2-32 16,0 2 0-16,0 2 0 15,0 0-224-15,3 2-48 0,0 0-16 0,0 0 0 16,0 4-304-16,1 1-64 0,0-1-16 0,1 2 0 16,2 0-1856-16,0 2-368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38:45.2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9790 7189 4607 0,'0'0'400'0,"0"0"-400"15,0 0 0-15,0 0 0 0,4-8 1680 0,-4 8 256 0,1-10 48 0,-1 10 16 16,0 0-1408-16,5-8-272 0,-5 8-64 0,0 0-16 16,3-13-240-16,-2 4 176 0,-1 9-176 0,0 0 160 15,0 0 48-15,0 0 16 0,-3-8 0 0,3 8 0 16,-6-6 336-16,6 6 64 0,-8-7 16 0,8 7 0 16,-9-4 256-16,9 4 48 0,-11-2 16 0,11 2 0 15,-6-4 16-15,6 4 16 0,-8-4 0 0,8 4 0 16,-6-5 0-16,6 5 0 0,-7-4 0 0,7 4 0 15,-6-7-240-15,6 7-48 0,-8-6-16 0,8 6 0 16,-9-6-176-16,-1 3-48 0,3 0 0 0,-2 2 0 16,-1-1 112-16,0 2 0 0,1 3 16 0,-2-2 0 15,-2 2-112-15,0-2-32 0,0 2 0 0,0 1 0 16,-1-2-160-16,-3 2-32 0,-1 3-16 0,-1-1 0 16,1-2-112-16,-3 1 0 0,-1 2-128 0,-5 1 192 0,-6-2 0 0,3 1 0 15,3 1 0-15,2-1 0 0,2 1 128 0,-1 3 0 16,-1-4 16-16,3 3 0 0,1-1 96 0,1 0 16 15,0 1 0-15,0-1 0 0,2 2-16 0,-1-1 0 16,-2 3 0-16,0 2 0 0,0 0-224 0,-1 0-32 16,-2 0-16-16,1 2 0 0,-1 3-160 0,1 2 0 15,0 1 144-15,-6 0-144 0,-6-4 0 0,3-1 0 16,6 1 0-16,0-2 0 0,0 3 0 0,3 0 0 16,0-2 0-16,3-5 0 0,-3-8 176 0,5 7-48 15,3 13 0-15,-2-4 0 0,-4-15-128 0,1 6 0 16,2 4 144-16,4 6-144 0,2 1 128 0,0 1-128 15,-2-5 160-15,-4-2-160 0,-5-5 128 0,5 2-128 16,4 3 0-16,1 4 144 0,0 1-144 0,0 2 0 16,1-2 0-16,8 5 0 0,7 13 0 0,-2-7 0 0,-2-5 0 0,-2-2 0 15,0-1 0-15,1-1 0 0,-1-1 0 0,1-3 0 16,0 1 128-16,1-1-128 0,0-1 128 0,1 4-128 16,1-5 128-16,0 3-128 0,1 0 128 0,-1-1-128 15,-1 0 288-15,1 2-32 0,2 2 0 0,1 0 0 16,0 1-96-16,0-1-32 0,-1 2 0 0,4-2 0 15,2-1-128-15,0-3 128 0,0 1-128 0,2 0 128 16,1-3 32-16,-1 2 0 0,0-3 0 0,0-1 0 16,4-1-160-16,-2 2 192 0,-1-2-192 0,-1-1 192 15,2 0-192-15,0 1 0 0,-1-2 0 0,1 0-176 16,0 1 176-16,0-2 192 0,0 1-32 0,2-4-16 16,-1 1 80-16,2 2 16 0,-1 0 0 0,3-1 0 15,1 0-240-15,2 1 0 0,1-1 0 0,1 2 0 0,1 2 0 0,4-2 176 16,6-1-32-16,-2-1 0 0,-5-7-144 0,-2 8 128 15,-2 6-128-15,1 0 128 0,-2-5-128 0,-1-1 160 16,-2 4-160-16,1-6 160 0,-1 3 32 0,1-2 0 16,-1-1 0-16,2-1 0 0,1 0-192 0,1-1 0 15,0-1 0-15,2 1-176 0,1 1 176 0,3 0 0 16,1 0 0-16,3-1 0 0,5-2 0 0,-3 2 0 16,-3 1 0-16,-4 0 0 0,-1-2 0 0,-3-3 128 15,1 1-128-15,-3 0 0 0,0-1 0 0,-1 1 128 16,-1-2-128-16,2 1 0 0,-1-4 144 0,1 0-144 15,1 1 192-15,5-2-192 0,2-3 320 0,6 1-32 16,5 3-16-16,-2-2 0 0,-1 0-128 0,-3 2-16 16,-1-2-128-16,-2 1 192 0,-2-1 96 0,-1 1 16 0,-2 0 0 0,-1-2 0 15,-1-1-432-15,0 1-96 0,1 1-16 0,1-2 0 16,1-1 240-16,3-2 0 0,4-1 0 0,4 3 0 16,3 0 0-16,-1 1 0 0,-4-4 0 0,0 2 0 15,-2 2 0-15,-2-3 0 0,-3 1 0 0,-2-2 0 16,1-4 0-16,0 0 0 0,-2-1 128 0,2 0-128 15,1 2 0-15,2-1 0 0,4-1 128 0,1-5-128 16,2-3 0-16,-1 1 0 0,-1 5 0 0,-3 0 0 16,-2-3 0-16,-2 2 128 0,-2 1-128 0,-2 2 0 15,-4 0 144-15,0 0-144 0,0-2 0 0,-1 2 144 16,3 0-288-16,-2 0-64 0,1 3-16 0,2-3 0 16,1 0 400-16,1 0 80 0,2-2 0 0,2 2 16 0,3-2-272 15,-1 0 0-15,-4 2 128 0,-5 0-128 16,-3-4 0-16,-1 4 0 0,-3-5 128 0,-2 2-128 0,1 1 0 0,-2-2 0 15,-1-2 128-15,-1-5-128 0,-2-8 0 16,1 1 160-16,-2 4-160 0,0 1 128 0,-1 0 0 0,-1 2 0 16,-1-2 0-16,-1 3 0 0,-1 2-128 0,0-1 192 15,-1 1-192-15,-1 0 192 0,1 0-192 0,-2 1 160 16,1 0-160-16,-4-1 160 0,1-1-160 0,0-2 0 16,-3 2 0-16,0 1 128 0,0-4-128 0,-1-3 0 15,-3-5 0-15,0-2 128 0,0 6-128 0,-1 2 0 16,-1 2 144-16,-1-1-144 0,-1 2 288 0,1 2-16 15,-4 0 0-15,0 3 0 0,-2-2-400 0,0 2-96 16,-3-1-16-16,1 0 0 0,-2-1 240 0,-5 3 0 16,-5-2 0-16,-1 1 0 0,2-1 0 0,2 1 0 15,0-3 0-15,2 2 0 0,1 0 0 0,2-6 0 0,1-6 0 0,0 2 0 16,1 2 0-16,-1 2 0 0,-3-4 0 0,0 6 0 16,-1 5 0-16,-3-2 0 0,-3 6 0 0,-1-2 0 15,0 1 0-15,0 2 0 0,-3-1 0 0,0 4-144 16,-1-1 144-16,2 0 0 0,0-1 0 0,2 2 0 15,1 0 0-15,0 1 0 0,1-1 0 0,0 0 0 16,-2 0 0-16,-1-1 0 0,-2-1 0 0,-2 2 176 16,-1 0-176-16,-1 2-144 0,-2-1 144 0,3 6-208 15,0-2 208-15,2 5 0 0,1-1 0 0,2 0 0 16,1 0 0-16,1-2-144 0,-1 0 144 0,-1 1 0 16,-1-1 0-16,-2 2 0 0,-2-1 0 0,0 3-128 15,0 3 128-15,1-1 0 0,0 2 0 0,2 1 0 0,2 1 0 16,3 0 0-16,2-2 0 0,3 1-128 0,0-1 128 0,2-1 0 15,1-2 0-15,2 6 0 0,3 4 0 0,1-3-192 16,-1-1 192-16,1-5-192 16,-2 2-1296-16,2 0-272 0,-1-1-48 0,4 1-16 15,1 0-2256-15,-5-1-448 0</inkml:trace>
  <inkml:trace contextRef="#ctx0" brushRef="#br0" timeOffset="1541.95">10033 7643 4607 0,'0'0'400'0,"-4"-8"-400"0,4 8 0 0,0 0 0 15,0 0 3440-15,0 0 592 0,0 0 128 0,0 0 32 16,-3-5-2720-16,3 5-560 0,0 0-96 0,0 0-32 15,-8-4-128-15,8 4-16 0,0 0-16 0,0 0 0 16,0 0-96-16,0 0-16 0,0 0 0 0,0 0 0 16,-9 0-80-16,9 0-32 0,-9 5 0 0,2 2 0 15,7-7 272-15,-10 10 48 0,-3 1 16 0,7 3 0 16,9 4-224-16,-2 2-32 0,-6-2-16 0,-2 0 0 16,0 2 0-16,-5 2 0 0,-6 4 0 0,-1-1 0 15,1 1 336-15,-1 0 64 0,-1 5 16 0,1 6 0 16,-2 4-144-16,0 0-32 0,1-2 0 0,-1-2 0 15,-1-1-160-15,1-3-32 0,-1 1-16 0,-3-4 0 16,-1-4-176-16,0 0-48 0,1 2 0 0,2 2 0 0,0 2-48 0,2-2-16 16,1-6 0-16,5 1 0 0,1-1-208 0,1-2 0 15,-1-1 0-15,2-4 0 0,7-3 0 0,3-2 0 16,2-12 0-16,0 0 0 16,0 0-576-16,0 0-144 0,0 0-48 0,0 0-11584 15,13 2-2304-15</inkml:trace>
  <inkml:trace contextRef="#ctx0" brushRef="#br0" timeOffset="1987.43">10070 7549 5519 0,'0'0'496'0,"0"0"-496"0,3-10 0 0,-3 10 0 15,0 0 5696-15,7-6 1056 0,-7 6 208 0,0 0 32 16,11-2-5104-16,-11 2-1024 0,0 0-208 0,9 5-32 16,-9-5-192-16,6 9-48 0,-2 0 0 0,-1 4 0 15,-3-1-128-15,-1 1-48 0,-1-1 0 0,1 4 0 16,0 4 128-16,-3-5 32 0,-4-2 0 0,1-2 0 16,1 3 192-16,-1 0 32 0,0 0 16 0,4 3 0 15,6 3-96-15,-3-1-32 0,-4-2 0 0,1-1 0 16,0-2 32-16,-2-2 0 0,-6-6 0 0,5 5 0 15,13 8-48-15,-3 2 0 0,-2-5 0 0,1 5 0 16,0 5-192-16,-1-1-32 0,2-2-16 0,-3 1 0 0,1 0-80 16,0 1-16-16,1 2 0 0,1-2 0 0,-3 1 0 0,0-2 0 15,-1-2 0-15,3 1 0 0,1 0-128 0,-1 0 0 16,-1-2 0-16,1 1 0 0,-1-5 0 0,2 3 0 16,0-2 0-16,1 0 0 0,1-1 0 0,-1 5 208 15,0 6-48-15,2-5-16 0,-2-7-144 0,1 1 0 16,0-4 0-16,-1 0 0 0,0-3 0 0,0-3-176 15,-5-7 48-15,0 0 0 16,0 0-720-16,0 0-144 0,0 0-32 0,0 0 0 16,0 0-1936-16,0 0-400 0,7 17-80 0,-3-4-16 0</inkml:trace>
  <inkml:trace contextRef="#ctx0" brushRef="#br0" timeOffset="2266.96">9726 8292 14735 0,'-12'-2'640'0,"12"2"160"0,-10-6-640 0,3 1-160 0,7 5 0 0,0 0 0 16,0 0 4160-16,0 0 816 0,0 0 144 0,8 4 48 15,-8-4-3552-15,13-1-704 0,0-2-144 0,0 2-16 16,0 0 144-16,4-2 16 0,3 0 16 0,0 2 0 15,3-3-528-15,8 2-96 0,8-2-32 0,-1 1 0 16,-6 0-96-16,-2 1-32 0,-4 1 0 0,-1-2 0 16,-3 0-144-16,-2 2 0 0,-6-3-192 0,-1 0 192 15,0-1-1728-15,2 2-240 0,-1 6-32 0,-2-4-13984 16</inkml:trace>
  <inkml:trace contextRef="#ctx0" brushRef="#br0" timeOffset="6629.5">7310 6387 35935 0,'-7'-10'1600'0,"7"10"320"0,0 0-1536 0,0 0-384 16,0 0 0-16,12 5 0 0,1 2 832 0,2-2 80 16,0-1 32-16,3 0 0 0,2 0-752 0,1 0-192 15,0-2 0-15,0 0 0 0,1-4 0 0,0 1 0 16,0 0 0-16,0-1 128 0,-1 1-368 0,0-2-80 15,0 1 0-15,0-1-16 16,0 2-1456-16,-1 0-272 0,1-1-64 0,-1 1-16 16,-5-3 608-16,1 1 112 0,-2 3 16 0,2-3 16 15,0 0-2368-15,1-1-464 0,1-1-112 0,1 1-608 16,1 1-128-16</inkml:trace>
  <inkml:trace contextRef="#ctx0" brushRef="#br0" timeOffset="7041.48">8139 6376 33055 0,'0'0'1472'0,"0"0"288"0,0 0-1408 0,0 0-352 16,0 0 0-16,12-7 0 0,1 2 320 0,3 1-16 16,0 2 0-16,3-4 0 0,-1 5-304 0,0-2 0 15,0 2 128-15,1 1-128 0,0-1 0 0,0 1 0 0,-3-2 0 16,0 0 0 0,-2 2-704-16,1 2-208 0,-1-2-48 0,-1 3 0 15,-1-2-2752-15,-2 2-576 0,1 0-96 0</inkml:trace>
  <inkml:trace contextRef="#ctx0" brushRef="#br0" timeOffset="7545.02">8854 6365 34495 0,'0'0'1536'0,"0"0"304"0,0 0-1472 0,0 0-368 0,0 0 0 15,0 0 0-15,11-2 256 0,4 0 0 0,0 0-16 0,4 1 0 16,0 1 144-16,2 1 16 0,1 0 16 0,0-1 0 15,0 3-64-15,1-3-16 0,0-2 0 0,1 2 0 16,-1 3-144-16,2-3-48 0,1-1 0 0,0-2 0 16,-1 1-16-16,1-2-128 0,1 1 192 0,1 3-64 15,-2-3-128-15,-2 2 0 0,-1-2 0 0,-1-2 128 32,0 0-560-32,0 0-112 0,-1 1-32 0,0 1 0 15,0 1-1808-15,-2-1-368 0,-1 0-80 0,-1 1-6432 0,0-1-1280 0</inkml:trace>
  <inkml:trace contextRef="#ctx0" brushRef="#br0" timeOffset="8167.56">10293 6026 10127 0,'0'0'896'0,"0"0"-704"15,0 0-192-15,0 0 0 0,0 0 5472 0,0 0 1056 16,0 0 224-16,5 13 32 0,2-1-5248 0,0 1-1040 15,3 2-224-15,-1 1-32 0,-2 1 16 0,3 2 16 16,-1 0 0-16,0 3 0 0,-1 4-144 0,1-1-128 16,1 1 144-16,-2 3-144 0,-4-6 128 0,0 4-128 15,-2-3 0-15,1 1 0 0,-2-1 0 0,-1 0 0 16,0 0-176-16,0-3 176 16,-1-2-1728-16,0-3-240 0,2-2-32 0,-1-2-16 15,-3 0-1056-15,3-12-192 0</inkml:trace>
  <inkml:trace contextRef="#ctx0" brushRef="#br0" timeOffset="8422.01">10237 6354 25791 0,'0'0'2304'0,"-8"-3"-1856"0,8 3-448 0,0 0 0 15,0 0 3168-15,0 0 544 0,0 0 96 0,0 0 32 16,0 0-3104-16,0 0-608 0,0 0-128 0,10-4 0 16,1 1 0-16,-1-2 0 0,2 1 0 0,2 2 0 0,2 2 0 0,1 0-240 15,1-3 48-15,3 1 0 16,1-2-784-16,0 0-160 0,-1 0-16 0,5-1-16 16,6-5-1040-16,-1 0-208 0,-1 0-32 0,0 0-16 15,1 4-1152-15,-2-4-224 0</inkml:trace>
  <inkml:trace contextRef="#ctx0" brushRef="#br0" timeOffset="8766.44">10953 6079 23039 0,'0'0'2048'0,"0"0"-1648"0,-6-10-400 0,6 10 0 16,0 0 2560-16,0 0 416 0,0 0 96 0,0 0 0 16,0 0-2352-16,0 0-464 0,0 0-112 0,0 0-16 15,0 0 176-15,12 7 16 0,0-1 16 0,-2 2 0 16,-3 1-80-16,-2 4 0 0,-2-1-16 0,0 4 0 15,3-1-240-15,0 2 128 0,-1 3-128 0,1-1 0 16,-2 2 0-16,-1 2 0 0,0-3 0 0,1 3 0 16,1-1 128-16,-1-1-128 0,-1-2 0 0,1-1 0 15,1-2-384-15,-1 0-192 0,1-2-16 0,-1 2-10000 16,0-3-2000-16</inkml:trace>
  <inkml:trace contextRef="#ctx0" brushRef="#br0" timeOffset="9008.58">10848 6287 35007 0,'0'0'1552'0,"0"0"320"0,0-9-1488 0,0 9-384 15,9-7 0-15,4 4 0 0,2-3 1536 0,3 4 256 16,2 0 32-16,-1 2 16 0,-1-2-1520 0,-1 2-320 0,0 2 0 0,3-2 0 15,1 2 0-15,2-1 0 0,2 0 0 0,0 2 0 16,-1-3-208-16,1 0 0 0,0 0 0 0,-2-3 0 31,-2 1-1456-31,0 0-304 0,-3-3-48 0,1 1-16 16,-4 0-912-16,1-2-192 0</inkml:trace>
  <inkml:trace contextRef="#ctx0" brushRef="#br0" timeOffset="9300.31">11714 6159 38527 0,'0'0'1712'0,"0"0"336"0,-4 12-1632 0,1 0-416 16,2 0 0-16,0 1 0 0,1-3 416 0,2 3 0 16,1 0 0-16,1 1 0 0,-1-3-144 0,-1 3-16 15,1 2-16-15,1-1 0 0,0-1-240 0,1 5 128 16,-1 6-128-16,0-3 0 16,-1-2-368-16,3-3-160 0,-2-1-48 0,0 0 0 15,-2 0-1536-15,-1-3-320 0,-1-1-64 0,0-12-12336 0</inkml:trace>
  <inkml:trace contextRef="#ctx0" brushRef="#br0" timeOffset="9518.04">11451 6338 35935 0,'-8'-12'3200'0,"8"12"-2560"0,0 0-512 0,0 0-128 15,0 0 1552-15,0 0 304 0,11-1 48 0,5 1 16 16,4-3-1504-16,4 1-288 0,4-2-128 0,2 0 0 16,1 0 192-16,2-3-64 0,-1-2-128 0,1 3 192 15,-1 1-320-15,-2-1-80 0,-2-1-16 0,-2-1 0 16,-1-1-2160-16,-1-2-432 0,-1 1-96 0</inkml:trace>
  <inkml:trace contextRef="#ctx0" brushRef="#br0" timeOffset="9841.9">12361 6136 16575 0,'-4'-14'1472'0,"4"14"-1168"0,-6-6-304 0,6 6 0 15,0 0 6448-15,0 0 1232 0,0 0 240 0,2 15 48 16,0-1-6464-16,2 3-1296 0,-1-4-208 0,1 4-128 16,0 1 128-16,1 0 0 0,0 1 0 0,2 5 0 15,-2 4-224-15,-1 6 32 0,0 10 16 0,0-6 0 31,-2-9-592-31,1-3-128 0,-3-3-32 0,0-2 0 16,0-1-1344-16,0-4-272 0,0 0-48 0,-2-9-7968 0,2-7-1584 0</inkml:trace>
  <inkml:trace contextRef="#ctx0" brushRef="#br0" timeOffset="10082.75">12239 6367 37775 0,'-10'-16'3360'0,"6"11"-2688"15,4 5-544-15,0 0-128 0,0 0 1872 0,0 0 352 16,14 5 64-16,2-1 16 0,1 0-2064 0,0 0-416 16,0-2-80-16,1-3 0 0,-1 0 256 0,1-1 0 15,2 0 0-15,1-2 0 16,0-4-736-16,3 2-96 0,4-2 0 0,-1 0-16 15,0-3-2288-15,2 1-448 0,13-7-80 0,-3-5-32 0</inkml:trace>
  <inkml:trace contextRef="#ctx0" brushRef="#br0" timeOffset="10561.34">13019 6007 32543 0,'0'0'1440'0,"0"0"288"0,0 0-1376 0,0 0-352 16,0 0 0-16,0 0 0 0,0 0 576 0,0 0 32 15,0 0 16-15,0 0 0 0,0 0 144 0,5 13 16 16,-1-3 16-16,0 3 0 0,0 3-176 0,0 1-48 16,0 1 0-16,-2 2 0 0,0-2-288 0,0 5-64 0,3 1-16 0,-1-1 0 15,-1-2-208-15,0 1 0 0,-1 4 0 0,1-2 0 16,-1 1 0-16,1-1-160 0,0-3 32 0,-2 1 0 31,0-3-704-31,-1-1-144 0,-1-2-32 0,0-2 0 16,-1 2-2528-16,1-5-512 0,-2 2-112 0,3-13 0 0</inkml:trace>
  <inkml:trace contextRef="#ctx0" brushRef="#br0" timeOffset="10789.01">12826 6269 47103 0,'8'6'2096'0,"-8"-6"416"0,0 0-2000 0,13-4-512 16,6 6 0-16,6 0 0 0,4 2 304 0,7-1-48 15,6-2 0-15,5-1 0 0,3 0-96 0,0-1-32 16,1 0 0-16,0-1 0 0,-1 1-128 0,-3 1-192 16,-4 1 32-16,-3-2-14128 15,-1-11-2832-15</inkml:trace>
  <inkml:trace contextRef="#ctx0" brushRef="#br0" timeOffset="17977.95">8911 9082 19343 0,'-25'-4'848'0,"11"3"192"0,-2 1-832 0,-1 5-208 16,0 2 0-16,4 1 0 0,1 2 3968 0,3 0 736 15,0 0 160-15,3-1 16 0,0 0-3936 0,1 0-800 16,-1 0-144-16,-1-1 0 0,1 0 0 0,1 0 0 16,-1-1 0-16,0 4 0 0,-1-1 0 0,-1 2 160 15,-1 2-160-15,-1-1 192 0,-2-2 96 0,-1 6 32 16,-1 1 0-16,-2 3 0 0,-2 0 80 0,-2 1 32 15,-2 0 0-15,-1 7 0 0,-2 6 32 0,-2 1 16 16,-5-2 0-16,-3 3 0 0,-1 2-112 0,-5 1-32 16,-3 2 0-16,-1 1 0 0,0 0-80 0,1 0 0 15,0-2-16-15,4 3 0 0,-2 4-80 0,-1-1-16 16,-1-3 0-16,-2 1 0 0,-3 0-16 0,-2 1-128 16,0 0 192-16,-4 1-64 0,-3-2 0 0,2-1-128 0,1 3 192 0,-1 3-64 15,-2 2-128-15,1-2 192 0,0-5-192 0,-2 2 192 16,-1 3-192-16,1-1 128 0,2-4-128 0,2-1 128 15,2-1-128-15,-1 0 0 0,0 1 0 0,-2 1 0 16,-2-1 128-16,3 0-128 0,5 3 128 0,0-1-128 16,2-2 0-16,4-2 0 0,4-3 0 0,1-1 0 15,3 0 0-15,-1-3 0 0,1-1 0 0,-1 0 0 16,1 0 0-16,2-2 0 0,3-2 0 0,-2-3 0 16,-2 0 0-16,4-3 0 0,2-1 0 0,1-1 0 15,2 0 0-15,2-1 0 0,0-3-128 0,3 0 128 16,2-1-320-16,-1-3 0 0,2-2 0 0,2-1 0 15,2-2-320-15,1 0-64 0,1 0-16 16,3-4 0-16,9-5-1472 0,0 0-304 0,0 0-48 0</inkml:trace>
  <inkml:trace contextRef="#ctx0" brushRef="#br0" timeOffset="18708.27">5718 9810 20271 0,'0'0'1792'0,"0"0"-1424"15,0 0-368-15,0 0 0 0,0 0 1232 0,0 0 176 16,-3-8 48-16,3 8 0 0,-3-8-624 0,3 8-128 16,0 0-32-16,-6-6 0 0,6 6-224 0,0 0-32 15,0 0-16-15,0 0 0 0,0 0-240 0,0 0-160 0,0 0 192 0,0 0-192 16,0 0 128-16,0 0-128 0,0 0 0 0,0 0 0 15,0 0 0-15,6 10 0 0,-4-1 0 16,-1 4 0-16,-2 2 0 0,-1 1 0 0,-4 4 160 0,-1 0-160 16,-4 0 608-16,-2 7 32 0,-4 4 16 0,-2 1 0 15,-2 1 368-15,0 3 80 0,1 4 16 0,-4-1 0 16,-5 2-368-16,3 1-80 0,2-3-16 0,2-1 0 16,1-3-384-16,4-1-80 0,3-6 0 0,1-2-16 15,1 0-176-15,2-7 0 0,2 0 0 0,3-4 128 16,2-1-688-16,3-14-144 0,0 0-16 0,0 0-16 15,0 0-2400-15,0 0-464 0</inkml:trace>
  <inkml:trace contextRef="#ctx0" brushRef="#br0" timeOffset="19036.68">5623 9771 20271 0,'-12'-13'896'0,"8"5"192"0,3-1-880 0,1 0-208 16,1-1 0-16,3 4 0 0,-4 6 3328 0,12-8 640 15,2 0 112-15,2 3 16 0,1 2-3008 0,1 2-624 16,0 1-112-16,-1 3-32 0,-1 2-112 0,-2 3-16 16,1 0-16-16,-1 3 0 0,-1 2 80 0,-1 3 32 15,-2-2 0-15,-2 5 0 0,0 0 144 0,-2 5 16 16,1 0 16-16,-2 5 0 0,0 1-160 0,-1 1-48 0,-1 2 0 0,-1 1 0 15,1 1 0-15,-2-1 0 0,-1 1 0 0,2-4 0 16,-1 1 64-16,0-2 0 0,1 0 0 0,0-3 0 16,1-1-320-16,-1-1 160 0,1 0-160 0,2-4 128 15,-2 1-128-15,-1-3 160 0,1 0-160 0,0-3 160 32,1 0-704-32,-2 0-144 0,-1-5-16 0,-1 1-16 0,0-12-2848 15,-2 11-560-15</inkml:trace>
  <inkml:trace contextRef="#ctx0" brushRef="#br0" timeOffset="19311.32">5529 10226 24879 0,'0'0'1088'0,"7"-11"256"0,-7 5-1088 0,5-1-256 15,7 2 0-15,-1 1 0 0,-11 4 2048 0,13-3 336 16,0 0 80-16,2 0 16 0,-1 2-1312 0,-1 1-256 16,-1-3-48-16,1 3-16 0,0 3-128 0,0-2-16 15,-3 0-16-15,1 1 0 0,-1 0-368 0,2-2-64 16,-2 0 0-16,2 1-16 0,1 2-240 0,0-3 0 16,2-3 0-16,-1 2 0 15,1-3-400-15,4 2-176 0,-1-5-48 0,2-1 0 16,0-1-2016-16,1-4-416 0,0-1-80 0</inkml:trace>
  <inkml:trace contextRef="#ctx0" brushRef="#br0" timeOffset="19632.49">6122 10090 25791 0,'0'0'2304'0,"0"0"-1856"16,0 0-448-16,0 0 0 0,0 0 1600 0,-9 1 240 15,9-1 32-15,0 0 16 0,0 0-1296 0,0 0-256 16,0 0-48-16,0 0-16 0,0 0-272 0,13-1 160 15,2-2-160-15,4 2 128 0,3 1-128 0,2-1 0 16,-1-3 0-16,1-1 0 0,-2-3-304 0,0 0 16 16,0-1 0-16,-1 1 0 15,-3-4-752-15,0 6-160 0,-1 5-16 0,-1-5-7728 16,-3 1-1536-16</inkml:trace>
  <inkml:trace contextRef="#ctx0" brushRef="#br0" timeOffset="19878.1">6157 10205 27647 0,'0'0'1216'0,"0"0"256"0,0 0-1168 0,0 0-304 0,0 0 0 0,12 0 0 16,0 0 1600-16,2-2 256 0,3 1 48 0,-1 1 16 15,0 3-2752-15,0-1-528 0,3 0-112 0</inkml:trace>
  <inkml:trace contextRef="#ctx0" brushRef="#br0" timeOffset="20579.07">6740 9793 9215 0,'0'0'816'0,"0"0"-656"0,-8-1-160 0,8 1 0 16,0 0 3344-16,0 0 640 0,-7 0 128 0,7 0 32 16,0 0-2608-16,0 0-528 0,0 0-112 0,0 0 0 15,0 0-640-15,0 0-112 0,0 0-16 0,0 0-128 0,0 0 0 16,0 0 0-16,0 0-160 0,0 0 160 0,0 0-160 0,0 0 160 16,0 0 0-16,0 0-144 0,0 13 144 0,-4-2 144 15,-3 2-16-15,1 2-128 0,0 0 688 0,-3 4 16 16,-4-1 16-16,0 3 0 0,0 1 48 0,0 0 0 15,-1 0 0-15,1 2 0 0,1-1-256 0,2-1-32 16,-1-1-16-16,2 1 0 0,1 0-176 0,3 1-32 16,0-1-16-16,1-1 0 0,3-2-96 0,2-1-16 15,0 1 0-15,2-4 0 0,-1 0-128 0,4-2 0 16,1-3 144-16,1 1-144 0,0-2 0 0,4-4 144 16,2 0-144-16,0-1 0 0,0-4 176 0,0-1-176 15,0-2 160-15,3 1-160 0,1-4 192 0,1 0-48 16,-1-2-16-16,1-1 0 0,1-3 0 0,-3-1-128 15,-3-4 192-15,1 1-64 0,0 0 48 0,0-1 0 0,-2 0 0 0,-3-4 0 16,-1 0-16-16,-2-1 0 0,-2-4 0 0,-1 1 0 16,-2 0-160-16,0-1 192 0,-4 3-192 15,0 2 192-15,-2 1-192 0,-1 1 192 0,-4-1-192 0,0-1 192 16,-1 3-192-16,-1 1 128 0,-4 1-128 0,0 2 128 16,-2 2-128-16,0 1 0 0,0-1 0 0,1 1 0 15,1 4-160-15,0 0-16 0,1 2 0 0,2 1 0 31,2 1-608-31,1 2-128 0,-1 1-32 0,10 0-10000 0,0 0-1984 0</inkml:trace>
  <inkml:trace contextRef="#ctx0" brushRef="#br0" timeOffset="21615.84">11218 9142 6447 0,'0'0'272'0,"0"0"80"0,-9-1-352 0,9 1 0 16,0 0 0-16,0 0 0 0,0 0 5328 0,0 0 1008 15,-7-3 192-15,7 3 32 0,0 0-4624 0,0 0-912 16,0 0-192-16,0 0-48 0,0 0-112 0,0 0-32 16,11 6 0-16,-2 0 0 0,1-1-128 0,0 2-16 0,-10-7-16 0,13 9 0 15,3 1 0-15,-3 1 0 0,0 2 0 0,1-3 0 16,2 3-112-16,-1 0-32 0,1 0 0 0,1 2 0 16,1 3 0-16,0 2 0 0,2-2 0 15,0 1 0-15,0 1 48 0,4-2 16 0,-1 3 0 0,2 2 0 16,0 2 0-16,1-1 0 0,0 0 0 0,0 3 0 15,1 0-112-15,0 0-32 0,-1 3 0 0,0 0 0 16,0 2-96-16,0-1-32 0,0 0 0 0,1 3 0 16,3-1-128-16,0 3 0 0,2 1 0 0,-1 3 128 15,-2 4-128-15,1-1 0 0,1-1 0 0,3-1 0 16,0-2 0-16,-3 0 160 0,-1-1-160 0,0-2 160 16,-1 3-160-16,-2-6 0 0,-1-2 0 0,1-1 0 0,1 0 208 15,2 1 16-15,0 3 0 0,2-2 0 0,4-3-32 16,-1 1-16-16,0 2 0 0,1 0 0 0,1 2-48 0,-1 3-128 15,0-3 192-15,-2 2-64 0,-4-5-128 0,-2 3 0 16,0-4 144-16,-1 3-144 0,-1 1 160 0,0 2-32 16,0 0-128-16,2 0 192 0,-1 1-192 0,0-1 0 15,1-2 0-15,-2 0 0 0,0-2 0 0,0 0 0 16,0-2 0-16,0-3 144 0,0 0-144 0,0-3 192 16,-2-5-192-16,-2 1 192 0,0 0-192 0,0-5 192 15,-2-2-192-15,-2 0 192 0,0-1-192 0,-1-2 128 16,-1-2-128-16,-2 0 128 0,2-1-128 0,-3-3 0 15,0-2 144-15,-1-1-144 0,-2-1 0 0,0 2-240 16,1-4 48-16,-11 2 0 16,12-2-1984-16,-1 1-384 0,0 1-64 0,1 0-10224 15,-1 0-2032-15</inkml:trace>
  <inkml:trace contextRef="#ctx0" brushRef="#br0" timeOffset="22936.94">13323 11407 6447 0,'0'0'576'0,"0"0"-576"0,0 0 0 0,0 0 0 15,0 0 2928-15,0 0 464 0,0 0 112 0,0 0 16 16,0 0-1664-16,0 0-320 0,0 0-64 0,6-7 0 15,-6 7-384-15,8-5-80 0,-8 5-16 0,0 0 0 0,0 0 0 0,0 0 0 16,0 0 0-16,0 0 0 0,0 0-208 0,0 0-32 16,0 0-16-16,0 0 0 0,0 0-352 0,9 7-64 15,-9-7 0-15,0 0-16 0,0 0-112 0,7 10 0 16,-7-10-16-16,0 0 0 0,7 7 272 0,1-1 48 16,-8-6 16-16,11 5 0 0,-11-5 192 0,13 5 32 15,-1-3 16-15,1 0 0 0,-2 2-176 0,2-1-48 16,-1 0 0-16,1 0 0 0,1 3-64 0,2-1-16 15,-2 1 0-15,1 4 0 0,0-3-80 0,1 5-32 16,-2 2 0-16,1 2 0 0,-1 0-144 0,2 2-16 16,-3 2-16-16,-2-1 0 0,-3-5-160 0,3 5 160 15,0-1-160-15,1 0 160 0,-1 2-160 0,0 1 128 16,2-4-128-16,2 2 128 0,-1-3 64 0,0-1 0 0,1-2 0 0,0 0 0 16,4 2 112-16,-2-1 16 0,1-3 16 15,0 0 0-15,0 1-16 0,1 0 0 0,-2-1 0 0,1 1 0 16,-1 0-144-16,0 1-48 0,-3 0 0 0,2 0 0 15,-2 1-128-15,-1 2 0 0,0 0 0 0,-1 2 128 16,0 0-128-16,-2-1 0 0,-2 3 0 0,0-2 0 16,-1 2 0-16,1-2 0 0,-1-4 0 0,-1-1 0 15,0-1 0-15,0-2 0 0,1 1 0 0,-7-11 0 16,4 10 0-16,-4-10-192 0,9 5 32 0,-9-5 16 16,9 6-256-16,-9-6-48 0,11 2-16 15,-1-4 0-15,-3-4-304 0,0-3-64 0,-3-4-16 16,0-1-12784-16,0-2-2544 0</inkml:trace>
  <inkml:trace contextRef="#ctx0" brushRef="#br0" timeOffset="23488.72">13344 9695 15663 0,'0'0'1392'0,"2"-9"-1120"0,1 0-272 0,-3 9 0 15,0 0 2736-15,5-7 480 0,-5 7 112 0,0 0 0 16,6-6-2112-16,-6 6-448 0,0 0-64 0,0 0-32 0,0 0-32 0,0 0-16 16,0 0 0-16,0 0 0 0,7 11-208 0,-4 3-32 15,-5-4-16-15,0 4 0 0,-2 3-208 0,0 1-32 16,-1 2-128-16,-2 1 192 0,-1 0-192 0,-1 4 128 16,0 1-128-16,-1 1 0 0,-3 2 352 0,-2 5-32 15,0-1 0-15,-1 4 0 0,-1-2 208 0,-1 0 48 16,0 1 0-16,1-1 0 0,5-1-256 0,-2-4-64 15,-2-3 0-15,5 0 0 0,5-4-256 0,2-4 0 16,0-3 0-16,1-3 0 16,3-1-1744-16,3-6-368 0,-3-6-64 0,0 0-12672 0</inkml:trace>
  <inkml:trace contextRef="#ctx0" brushRef="#br0" timeOffset="23756.18">13461 9672 17503 0,'0'0'1552'0,"0"0"-1232"0,0 0-320 0,0 0 0 15,0 0 4352-15,0 0 800 0,-5 7 160 0,-2 3 48 16,2 0-4320-16,1 0-848 0,0 1-192 0,0 2 0 16,0 4 160-16,2 1 48 0,-1 0 16 0,0 4 0 15,0 5-96-15,0 3-128 0,2-1 176 0,1 5-176 16,0 2 0-16,1 0 0 0,0 1 0 0,2 0 0 15,-1 0 128-15,0-2-128 0,-1-4 0 0,-1-1 0 16,-1-1 0-16,1-3 0 0,0-4 0 0,0-1 0 16,-3-3-496-16,2 2-144 0,1-3-48 0,-1-3 0 15,-2-1-1808-15,0-1-384 0,1-2-64 0</inkml:trace>
  <inkml:trace contextRef="#ctx0" brushRef="#br0" timeOffset="23984.27">13183 10185 39503 0,'0'0'1744'0,"0"0"368"0,0 0-1680 0,0 0-432 15,0 0 0-15,16 0 0 0,6 0 256 0,0 2-16 16,2 0-16-16,-1-2 0 0,3-2-224 0,-1 0 0 0,0 0-144 0,-1 2 144 15,0-3-352-15,1 2 32 0,-1-2 0 0,1 0 0 32,-1 0-2240-32,-1 0-448 0,1-1-96 0,-2 3-16 0</inkml:trace>
  <inkml:trace contextRef="#ctx0" brushRef="#br0" timeOffset="24286.96">13645 10111 24879 0,'0'0'2208'0,"0"0"-1760"15,0 0-448-15,0 0 0 0,0 0 2784 0,0 0 480 16,0 0 80-16,0 0 32 0,0 0-2672 0,13-4-512 16,1 0-192-16,4 1 0 0,3 2 0 0,0 1 0 15,-1 0 0-15,0 0 0 16,3 0-448-16,-3-1-160 0,0 1-32 0,0 0 0 16,-2 2-1920-16,-1 1-384 0,-3-3-64 0,-1-3-32 0</inkml:trace>
  <inkml:trace contextRef="#ctx0" brushRef="#br0" timeOffset="24622.67">13795 10312 29487 0,'0'0'2624'0,"0"0"-2112"16,0 0-512-16,11 0 0 0,2 2 2592 0,2 1 416 15,-1-2 64-15,2 2 32 0,1-1-2528 0,0 0-576 16,-2-1 0-16,1 0 0 0,-2 1 0 0,2-1-192 16,0-1 48-16,0 0 16 15,0 3-2416-15,0-1-464 0,-2-2-112 0</inkml:trace>
  <inkml:trace contextRef="#ctx0" brushRef="#br0" timeOffset="24904.36">14458 9732 48431 0,'0'0'2144'0,"0"0"448"0,0 0-2080 0,-5 10-512 0,1 3 0 0,1 5 0 16,2 4 0-16,0 6-352 0,1 3 48 0,0 8 16 16,0 7 16-16,-3 6 0 0,1 5 0 0,-1 5 0 15,0-2-480-15,1 2-80 0,-3-3-32 0,1-1 0 16,-1 1-1648-16,-2 1-336 0,-1 0-64 0,0-1-8160 16,-1-6-1648-16</inkml:trace>
  <inkml:trace contextRef="#ctx0" brushRef="#br0" timeOffset="29313">26254 10992 8287 0,'0'0'736'0,"-1"-10"-592"15,-3-3-144-15,0 1 0 0,2 0 2800 0,-2 2 528 16,0-1 96-16,-2 2 32 0,1 1-2640 0,-1 2-528 16,-2-2-96-16,-1 2-32 0,0 0 240 0,-2 3 48 15,-2-1 16-15,-4 1 0 0,-2 3-464 0,3 0 0 16,4 0 0-16,-2 0 0 0,-4 1 0 0,1 1 0 0,2-1 0 0,0 0 0 16,-3 1 128-16,-1 0 64 0,1-1 32 0,0-1 0 15,0 0 432-15,-2 0 96 0,-1 0 16 0,-2 4 0 16,-2-1-48-16,-2 2 0 0,-5 0 0 0,-2 2 0 15,-5 1-464-15,0 2-112 0,1 2-16 0,0 1 0 16,1-1 48-16,1 1 0 0,3 1 0 0,3 0 0 16,2-5 144-16,2 6 48 0,3 4 0 0,2-2 0 15,1 3-16-15,3-4 0 0,0-1 0 0,3 3 0 16,2 1-176-16,1-1-48 0,-1 1 0 0,0 5 0 16,2-1-128-16,1 3 0 0,-1 2 0 0,3-1 128 15,-1 2-128-15,1 1 0 0,2 3 0 0,1-2 0 16,3 1 0-16,2 1 0 0,2-2 0 0,2 1 0 15,3-6-144-15,2 1 144 0,1-1-192 0,2-1 192 16,0-4-160-16,2 0 160 0,4-6-128 0,0 2 128 0,1 0 0 16,2-4 0-16,4-2 0 0,4-1 176 0,4 0-48 0,4 0-128 15,2-4 192-15,4 1-64 0,3-1-128 0,2 1 128 16,-1-5-128-16,0 2 128 0,-1-4-128 0,0 0 0 16,-1 0-192-16,0-5 192 0,1 0-288 0,0-2 64 15,-1-1 16-15,-3-1 0 0,-4 0 208 0,-2-1 0 16,-6-2 0-16,-2-2 0 0,-5-3 0 0,-2-2 256 15,-2 0-48-15,-2-2-16 0,-3-2 160 0,-2-6 32 16,-2-1 0-16,-1-1 0 0,-5-2-176 0,-1-2-16 16,-3 1-16-16,-1 0 0 0,-1-2-176 0,-2-1 0 15,-2-5 0-15,0 2 0 0,-3-1-144 0,0-2-16 16,-1 0 0-16,-2 3 0 0,-2 5-16 0,-2 1 0 16,-4-1 0-16,0 6 0 0,-2 4-112 0,-2 4-32 15,-3 1 0-15,-4 5 0 16,-6 7-1728-16,-3 2-336 0,-21 2-80 0,0 1-16 0</inkml:trace>
  <inkml:trace contextRef="#ctx0" brushRef="#br0" timeOffset="30950.51">21339 11518 11967 0,'-18'-3'1072'0,"-2"4"-864"16,0-1-208-16,-4 0 0 0,1 2 3104 0,3-2 576 16,2 1 112-16,-2 2 32 0,1-1-2416 0,2 2-496 15,1 0-80-15,2 0-32 0,1 0-320 0,1 0-64 16,3 0-16-16,4 1 0 0,5-5-400 0,0 0 0 0,-4 8 0 0,4-8 0 15,1 11-288-15,4-3-96 0,-5-8 0 0,16 9-16 16,5-2 128-16,2-2 16 0,3-2 16 0,3 1 0 16,4-4 240-16,2 0 0 0,3 0 0 0,1 0 0 15,1-6 144-15,2 2 80 0,0 1 16 0,2-1 0 16,2 1-48-16,3 2 0 0,5-1 0 0,0 1 0 16,0-1 0-16,-2-1-16 0,-1 0 0 0,-3-1 0 15,-4 0 80-15,-2 1 32 0,-3-1 0 0,-1 1 0 16,-3-2-32-16,0 1-16 0,-1-1 0 0,-1 1 0 15,-3-3 80-15,-2 2 32 0,-1 1 0 0,-3-2 0 16,-3-4-80-16,-1 4-16 0,-5 1 0 0,-3 0 0 16,-3-1-128-16,0 1-128 0,1 0 144 0,-10 5-144 15,5-7 144-15,-5 7-144 0,4-10 128 0,-4 10-128 0,1-10 0 0,-1 10 0 16,-4-10-224-16,4 10 80 16,-4-10 144-16,0 0 0 0,-2-1 0 0,-1 2-128 0,-1 1 128 15,8 8 0-15,-7-8 0 0,0 1 0 0,0-4 0 0,7 11 0 16,-7-9 0-16,1 1 0 0,6 8 0 0,-6-9 0 15,-2 2 0-15,8 7 0 0,0 0 0 0,0 0-160 16,-6-9 160-16,6 9 0 0,0 0-192 0,0 0 192 16,0 0-192-16,0 0 192 0,0 0-160 0,0 0 160 15,0 0-128-15,0 0 128 0,0 0 0 0,0 0-160 16,0 0 160-16,10 0 0 0,0 0-128 0,0 3 128 16,-10-3 0-16,10 3 0 0,0 0 0 0,-10-3 0 15,0 0 0-15,10 3 0 0,-10-3 0 0,0 0 0 16,0 0 0-16,0 0 0 0,0 0 0 0,0 12 0 0,0-12 128 0,-3 13-128 15,2-1 224-15,-1-2 0 0,2-10 0 0,2 13 0 16,-1 0-224-16,4-1 0 0,4-2 0 0,2 2 0 16,-1-2 0-16,1 0 0 0,-1 0 128 0,2-1-128 15,1 3 0-15,-1 1 0 0,-1-1 0 0,0 1 0 16,-2 0 0-16,0 1-128 0,-1-4 128 0,-2 5 0 16,-2 3 0-16,-1-1 0 0,-2-3 0 0,-1 2 0 15,-1 0 0-15,-1 1 0 0,0-2 0 0,-2 2 0 16,-3 0 0-16,-2 0-128 0,-1-3 128 0,-6 2-10064 15,-3-2-1920-15</inkml:trace>
  <inkml:trace contextRef="#ctx0" brushRef="#br0" timeOffset="32929.43">5489 12682 25215 0,'0'0'1120'0,"0"0"224"0,0 0-1072 0,0 0-272 0,14-1 0 0,-2-1 0 15,-12 2 768-15,11-1 112 0,5 1 16 0,-4 0 0 16,-12 0 64-16,12 1 32 0,-1 1 0 0,0-1 0 16,-1 0-256-16,-10-1-48 0,8 12-16 0,0 1 0 15,1 0-112-15,-3 4-32 0,-2 1 0 0,-2 3 0 16,-2 1-80-16,0 3-32 0,1-2 0 0,-2 3 0 15,-2-1-96-15,0 1 0 0,0 0-16 0,-1 0 0 16,1-3-32-16,-1 1 0 0,0 4 0 0,0 0 0 16,0 0 0-16,0 1 0 0,1-3 0 0,0-2 0 15,0 1-272-15,1-3 128 0,-1-1-128 0,2 0 0 16,2 0 0-16,-1-3 0 0,-2-1 0 0,2-4 0 16,3 4-496-16,-3-4-144 0,-3-2-48 0,0-1 0 15,2-1-2432-15,1-9-480 0,-8 7-112 0</inkml:trace>
  <inkml:trace contextRef="#ctx0" brushRef="#br0" timeOffset="33271.98">5163 13049 32255 0,'-20'-6'1424'0,"10"3"304"0,1 2-1392 0,-1 0-336 0,3 1 0 0,7 0 0 16,0 0 2064-16,0 0 352 0,0 0 64 0,0 0 16 15,0 0-1712-15,14 8-336 0,4-1-64 0,2 0 0 16,1-3-64-16,3 0 0 0,4-2 0 0,0 0 0 15,4-2 48-15,-1-3 0 0,2 2 0 0,3-1 0 16,5 1-144-16,2 0-32 0,1-4 0 0,2 2 0 16,2-4-192-16,-4 2 128 0,-3-1-128 0,-4 1 0 15,-4 1 0-15,-2 0 0 0,1 1 0 0,-5 1 0 16,-2-1-1680 0,1 0-288-16,-1 5-48 0</inkml:trace>
  <inkml:trace contextRef="#ctx0" brushRef="#br0" timeOffset="37991.87">12574 13182 2751 0,'0'0'256'0,"0"0"-256"0,-7 3 0 0,-3-2 0 16,1-2 2288-16,0 0 400 0,9 1 96 0,0 0 16 15,-10 4-2096-15,10-4-400 0,-8-4-96 0,8 4-16 16,0 0 96-16,0 0 16 0,0 0 0 0,0 0 0 15,0 0 192-15,0 0 32 0,-5-5 16 0,5 5 0 16,0 0 736-16,0 0 128 0,0 0 48 0,0 0 0 16,0 0-112-16,0 0 0 0,11 0-16 0,1 0 0 15,0 0-528-15,2 0-96 0,3 2-32 0,3-2 0 16,1-2-352-16,1-5-64 0,1 4 0 0,3 0-16 16,0-7-16-16,0 3 0 0,1-3 0 0,-1 1 0 15,-2 2 32-15,0-3 0 0,-2 6 0 0,0 1 0 0,0-3-256 16,-1 5 176-16,0-2-176 0,1 3 160 0,0 3-160 0,1 0 0 15,-1 1 0-15,0-1 0 0,1 1 0 0,1-1 0 16,-2-3 0-16,0 1 0 0,0-1-272 0,-1 0 64 16,0 0 16-16,-1-2-9104 15,-1-4-1824-15</inkml:trace>
  <inkml:trace contextRef="#ctx0" brushRef="#br0" timeOffset="39650.05">13611 13107 16175 0,'0'0'704'0,"0"0"176"0,0 0-704 0,0 0-176 16,-9 6 0-16,9-6 0 0,-11 6 784 0,11-6 128 15,0 0 32-15,-9 4 0 0,9-4-544 0,0 0-96 16,0 0-32-16,0 0 0 0,0 0-64 0,0 0-16 16,0 0 0-16,0 0 0 0,0 0 64 0,12 3 0 15,-2 0 0-15,2 0 0 0,0 1 160 0,1-3 32 16,1 0 16-16,2 0 0 0,-1-1-80 0,4 0-32 15,2 2 0-15,3-4 0 0,0-1 144 0,1-3 16 16,1 2 16-16,0 1 0 0,-2-3 80 0,3 2 16 16,-1-1 0-16,0 3 0 0,-2-1-352 0,-1 2-64 15,-3-1-16-15,3 2 0 0,-1-1-192 0,0 1 0 16,-1 0 0-16,0 1-8880 0,0 2-1744 16</inkml:trace>
  <inkml:trace contextRef="#ctx0" brushRef="#br0" timeOffset="40101.18">14491 13102 4607 0,'0'0'400'0,"0"0"-400"16,0 0 0-16,0 0 0 0,0 0 3856 0,0 0 688 15,0 0 144-15,0 0 32 0,0 0-3472 0,0 0-688 16,12 2-144-16,1 0-32 0,0-4-112 0,0 1-16 16,1-3-16-16,2 1 0 0,-1 1 112 0,2 1 32 15,1 1 0-15,2-4 0 0,2 1-32 0,-1-1 0 0,0 1 0 0,2 3 0 16,3-3-192-16,-1 0-32 0,-3 0-128 0,4 1 192 15,1-1-192-15,-3 2 0 0,1-2 0 0,-3 1-160 32,-1-1-224-32,0 3-32 0,-1-3-16 0</inkml:trace>
  <inkml:trace contextRef="#ctx0" brushRef="#br0" timeOffset="41203.49">15608 12755 8287 0,'0'0'368'0,"0"0"80"0,0 0-448 0,-6-4 0 15,-2 0 0-15,8 4 0 0,0 0 3600 0,0 0 640 16,0 0 128-16,0 0 32 0,0 0-2912 0,0 0-576 15,0 0-112-15,0 0-32 0,0 0-288 0,0 0-64 16,0 0-16-16,1 10 0 0,-1-10-16 0,0 15-16 16,1-2 0-16,1 2 0 0,-1 4-176 0,0 2-16 15,1 2-16-15,-1 4 0 0,-1 0-160 0,0 0 160 16,0 2-160-16,1-1 160 0,-2 0 112 0,1 0 32 16,0 1 0-16,0 2 0 0,0 1-96 0,0-2-16 15,0-7 0-15,0-1 0 0,0-1-192 0,2-1 0 16,1-1 0-16,-2-3 0 15,1-4-320-15,0-2-144 0,2-1-48 0,-4-9-13360 0</inkml:trace>
  <inkml:trace contextRef="#ctx0" brushRef="#br0" timeOffset="41503.9">15478 13141 15663 0,'0'0'1392'0,"-11"-3"-1120"0,-2-3-272 0,2 3 0 16,1 3 4000-16,10 0 736 0,-11-3 160 0,11 3 32 15,0 0-3712-15,0 0-752 0,0 0-144 0,0 0-16 0,0 0 0 16,0 0 0-16,0 0 0 0,10-3 0 0,6-1-64 0,-6 1-16 16,-10 3 0-16,11-7 0 0,-1 2 48 0,3 1 16 15,0 0 0-15,1 1 0 0,2 0 80 0,0 0 16 16,-1 2 0-16,4-2 0 0,0 1-160 0,1 0-32 15,1-4 0-15,3 1 0 0,2 1-192 0,2-3 0 16,-1 1 0-16,1 1 0 16,-1-1-336-16,-1 2-112 0,0-3-32 0,0 1 0 15,0 3-2464-15,-1-1-512 0,-1-2-80 0,-4 2-32 0</inkml:trace>
  <inkml:trace contextRef="#ctx0" brushRef="#br0" timeOffset="41874.57">16415 12811 23039 0,'0'0'1024'16,"0"0"192"-16,-10-12-960 0,3 4-256 0,7 8 0 0,0 0 0 15,0 0 2544-15,0 0 464 0,0 0 80 0,0 0 32 0,0 0-2544 0,5 15-576 16,-1-2 0-16,3 1 0 0,3 0 0 0,1 2-144 16,-5 1 144-16,2 1-128 0,1 1 128 0,-1-1 0 15,-2 1 0-15,1 3-128 0,1-1 128 0,-3 3 0 16,-1 1 0-16,-1 1-128 0,-3-3 128 0,-2 5 0 15,1-4 128-15,-2 1-128 0,-1-1 0 0,1-2 144 16,-1-1-144-16,0-2 0 0,0-2 0 0,0-3 0 16,-1-1 0-16,1-1 0 15,-1-1-1648-15,1-2-384 0,0 0-80 0</inkml:trace>
  <inkml:trace contextRef="#ctx0" brushRef="#br0" timeOffset="42121.08">16186 13116 32015 0,'0'0'1408'0,"0"0"320"0,0 0-1392 0,0 0-336 0,4-7 0 0,2 2 0 16,2 0 640-16,2-1 48 0,2 0 16 0,1 2 0 15,1 2-560-15,5 2-144 0,2 0 0 0,1 0 0 16,0 0 0-16,3 2 144 0,1 1-144 0,2-3 0 15,1 0 160-15,0 0-160 0,-2-3 128 0,1 3-128 16,-2 0 0-16,-2 0 0 0,-1 0-224 0,-1 0 80 16,-1-1-1648-16,-2-2-320 0,-2 0-64 0,-1-1-10992 15</inkml:trace>
  <inkml:trace contextRef="#ctx0" brushRef="#br0" timeOffset="42420.55">16981 12830 16575 0,'0'0'1472'0,"0"0"-1168"15,0 0-304-15,0 0 0 0,0 0 4064 0,0 0 752 16,0 0 160-16,0 0 16 0,9 12-4048 0,0 0-816 15,0-3-128-15,-1 4 0 0,0 3 0 0,-2 2-128 16,1 0 128-16,-1 3 0 0,-2 0 0 0,-1 2 0 0,-2 4-128 0,-1-3 128 16,0 2 0-16,-1 3 0 0,-2-2 0 0,1 2 0 15,-1-3 0-15,1 2 0 0,-1-4 0 0,2 0 0 16,-1-3 0-16,1-2 0 0,1-2 0 0,0-3 0 16,1-2-240-16,1-1 16 0,-2-11 0 0,2 10-9760 15,-2-10-1968-15</inkml:trace>
  <inkml:trace contextRef="#ctx0" brushRef="#br0" timeOffset="42677.73">16857 13151 14735 0,'0'0'640'0,"0"0"160"0,0 0-640 0,0 0-160 16,0 0 0-16,0 0 0 0,0 0 5360 0,0 0 1040 15,0 0 192-15,12 0 64 0,2 0-5328 0,-1-1-1072 16,0-2-256-16,3 2 0 0,1 0 0 0,2-1 0 16,1 1 0-16,1-2 0 0,0 1 0 0,1 1 0 15,0 1 0-15,0-3 0 0,-1 0-128 0,0-1-144 16,-2 1-32-16,1 0 0 16,0 0-704-16,-1 2-144 0,-1-2-16 0,1-1-16 15,-1 1-384-15,1 1-80 0,0 0-16 0,0-1-11520 0</inkml:trace>
  <inkml:trace contextRef="#ctx0" brushRef="#br0" timeOffset="43058.64">17711 12741 10127 0,'0'0'896'16,"0"0"-704"-16,0 0-192 0,0 0 0 0,0 0 3968 0,0 0 752 15,3 10 144-15,-1 0 48 0,0 1-3840 0,0-1-768 16,-1 2-160-16,2 2-16 0,-2 2 256 0,1-3 48 15,-2 4 16-15,0-3 0 0,0 2 64 0,0 3 32 16,0-2 0-16,0 6 0 0,1-3-96 0,-1 4 0 16,0 2-16-16,1 0 0 0,2 1-48 0,-1 3 0 15,0 3 0-15,0-3 0 0,1 1-80 0,1-1-32 16,0-1 0-16,-2-3 0 0,1 0-128 0,0-2-16 16,-1-4-128-16,0-1 192 0,-4-2-192 0,2-3 0 15,2-2-144-15,0-2 144 16,-1-2-2384-16,-1-8-384 0</inkml:trace>
  <inkml:trace contextRef="#ctx0" brushRef="#br0" timeOffset="43352.66">17444 13108 34143 0,'0'0'1520'0,"0"0"304"0,0 0-1456 0,0 0-368 0,0 0 0 0,0 0 0 16,9-6 832-16,3 0 80 0,3 3 32 0,5-4 0 15,3-2-64-15,5 2-16 0,3 2 0 0,2-3 0 16,-1-2-304-16,2 2-64 0,1 2-16 0,3 0 0 0,0 2-336 0,2 2-144 15,5 1 128-15,0-3-128 16,1 1-336-16,2 4-160 0,0 5-16 0,-3-3-11808 16,-6-3-2352-16</inkml:trace>
  <inkml:trace contextRef="#ctx0" brushRef="#br1" timeOffset="60714.32">5489 14218 11055 0,'0'0'976'0,"0"0"-784"0,0 0-192 0,0 0 0 16,0 0 3152-16,0 0 592 0,0 0 112 0,0 0 32 15,0 0-1776-15,0 0-368 0,0 0-64 0,0 0-16 0,0 0-608 0,0 0-128 16,5 11-32-16,-1 4 0 0,-2 4-128 0,2-2-48 15,0-5 0-15,-1 1 0 0,-2 3-64 0,2-1-16 16,2 2 0-16,-2-4 0 0,-5-2-192 0,4 3-32 16,1 8-16-16,1 2 0 0,-5 0-32 0,0 1-16 15,-2 0 0-15,2 0 0 0,-2 2-96 0,-1 0 0 16,-1 3-16-16,0-2 0 0,1 1-240 0,-1-2 0 16,-3 0 0-16,3 1 0 0,1-1 0 0,0-3 0 15,-1-4 0-15,-1 0 0 0,1-2 0 0,0-1 0 16,1 0 0-16,-1-4 0 15,-3-2-400-15,2-5-32 0,6-6 0 0,-7 7 0 16,7-7-1808-16,-9 0-352 0,9 0-80 0</inkml:trace>
  <inkml:trace contextRef="#ctx0" brushRef="#br1" timeOffset="61097.44">5146 14624 21183 0,'0'0'1888'15,"0"0"-1504"-15,0 0-384 0,0 0 0 16,0 0 2448-16,0 0 432 0,0 0 64 0,0 0 32 0,0 0-1728 15,0 0-352-15,0 0-64 0,0 0 0 0,0 0 0 0,0 0 16 16,0 0 0-16,0 0 0 0,4-7 208 0,6 4 32 16,10 7 16-16,1 1 0 0,-3 0-192 0,1 1-32 15,1 0-16-15,-1 1 0 0,0-1-368 0,0 1-80 16,2-1-16-16,0-1 0 0,1 1-64 0,6-3-16 16,2 0 0-16,1 1 0 0,1-4-80 0,9 0-32 15,10-3 0-15,-3 1 0 0,-6-2-80 0,-5 0-128 16,-3-1 176-16,-1-1-176 0,-3 1 0 0,-3-1 0 15,-2-1 0-15,-3-2 0 16,-2-3-1296-16,-2 3-368 0,-2 5-80 0,-3 0-18128 0</inkml:trace>
  <inkml:trace contextRef="#ctx0" brushRef="#br1" timeOffset="67735">14619 14100 29951 0,'0'0'1328'0,"0"0"272"0,-6-6-1280 0,6 6-320 16,0 0 0-16,0 0 0 0,0 0 448 0,0 0 48 15,0 0 0-15,0 0 0 0,0 0-224 0,0 0-32 16,0 0-16-16,11 10 0 0,-2-1 96 0,-1 0 32 16,-8-9 0-16,10 15 0 0,-2-1 32 0,-1 4 0 15,-2 6 0-15,-1-3 0 0,-4 1 16 0,0 3 16 16,0 3 0-16,-2 4 0 0,0 0 112 0,-2 1 32 16,0-1 0-16,-1 1 0 0,-1 0-192 0,0-2-48 0,-2 1 0 15,2-2 0-15,2-2-176 0,-2 1-144 0,0-5 192 16,1 0-192-16,1-2 128 0,0-1-128 0,0-3 0 0,1-1 0 15,1-1 0-15,-1-3-224 0,2-3 16 0,1-10 0 32,0 0-1936-32,0 0-384 0,0 0-80 0,0 0-7536 0,0 0-1504 0</inkml:trace>
  <inkml:trace contextRef="#ctx0" brushRef="#br1" timeOffset="68085.95">14299 14531 24879 0,'0'0'2208'0,"0"0"-1760"16,0 0-448-16,0 0 0 0,0 0 3328 0,0 0 576 15,12 3 112-15,2-1 16 0,2 0-3200 0,2 1-656 16,2-2-176-16,-1 2 0 0,1 1 176 0,-1 0-32 16,1 0 0-16,1 0 0 0,0-2-144 0,2 1 0 15,2-2 0-15,2-1 0 0,5 0 0 0,0-1 0 16,2-2 0-16,4 1 0 0,1-1-144 0,0-1 144 16,-1 0 0-16,-2 1 0 0,-2 1 0 0,-2-1 0 15,-4-2 0-15,-2 2 0 0,-2-2-192 0,-2 1 64 0,-1 0 128 0,-2 0-208 31,0 1-2096-31,-2 0-432 0,-2-1-80 0</inkml:trace>
  <inkml:trace contextRef="#ctx0" brushRef="#br1" timeOffset="68866.42">12556 14391 1839 0,'0'0'160'0,"12"-3"-160"16,-12 3 0-16,10-4 0 0,-10 4 2464 0,0 0 464 15,0 0 80-15,0 0 32 0,0 0-928 0,0 0-176 16,11 0-32-16,-1 6-16 0,3 3-160 0,-6-4-48 15,-7-5 0-15,0 0 0 0,0 0-272 0,0 0-48 16,0 0-16-16,0 0 0 0,11 5-160 0,0 0-32 16,-11-5-16-16,13 7 0 0,0 1-240 0,1 2-64 15,2 1 0-15,0 0 0 0,-1-1-64 0,2 0-32 16,-1 2 0-16,-1 1 0 0,1 0-208 0,-2 2-32 16,1-2-16-16,-2 2 0 0,0 0-288 0,-1-2-64 15,-1 2-128-15,1 2 192 0,-3 0-192 0,0-2 0 0,-2 0 0 0,-1-1 0 16,-2-1 0-16,0 0 0 0,0 0 0 15,-1-2 0-15,-3-11-144 0,2 10-80 0,-2-10-16 0,3 12 0 32,-3-12-320-32,1 11-64 0,-1-11-16 0,0 0 0 15,0 0-1952-15,0 0-400 0,0 0-80 0</inkml:trace>
  <inkml:trace contextRef="#ctx0" brushRef="#br1" timeOffset="69179.66">13169 14252 37887 0,'0'0'1680'0,"-9"0"352"0,0 1-1632 0,9-1-400 16,-11 6 0-16,1 2 0 0,1 5 128 0,1 0-128 15,3 0 128-15,1 2-128 16,0 3-304-16,1 0-144 0,1 3-16 0,0 4-16 0,1 3 160 0,0-1 48 15,-2 0 0-15,2 4 0 0,2 0 272 0,-1 2-160 16,-1 1 160-16,-2 2-128 0,-1 4 128 0,-1-3 128 16,-2 0-128-16,-3 1 176 0,-3 1 80 0,0 0 0 15,0 1 16-15,-1-2 0 0,-1-3-112 0,2-2-32 16,0-2 0-16,1-2 0 0,1-2-128 0,0-2 128 16,1-3-128-16,2 0 128 15,0-3-576-15,0-4-128 0,2 0-32 0,1-5-10048 16,5-10-2016-16</inkml:trace>
  <inkml:trace contextRef="#ctx0" brushRef="#br1" timeOffset="69785.25">12556 14094 11967 0,'-12'2'1072'0,"3"0"-864"16,-1-4-208-16,-2 2 0 0,0-1 4448 0,3 1 848 15,9 0 160-15,0 0 48 0,-9 3-4240 0,9-3-848 16,0 0-160-16,0 0-48 0,0 0 32 0,0 0 0 16,11-7 0-16,2 1 0 0,1-2-64 0,2-1-16 15,-1-3 0-15,3 2 0 0,1-1-160 0,-1-1 160 16,0-2-160-16,0 2 160 0,2-1-160 0,-3 2 128 16,-3-1-128-16,-1 0 128 0,0 0-128 0,-2-1 0 15,-3 0 0-15,-1-4 0 0,-1 4 304 0,-1 0 80 16,0 0 0-16,0 3 16 0,1-2 96 0,-1 4 16 0,-1-2 0 15,0 2 0-15,-2 3-256 0,2-4-64 0,-1 2 0 0,-3 7 0 16,0 0-192-16,6-5 176 0,-1 0-176 0,-5 5 160 16,0 0-160-16,0 0 0 0,0 0 0 0,0 0 0 15,0 0 0-15,0 0 0 0,0 0 0 0,11 5 0 16,-11-5 0-16,0 0 0 0,8 10 0 0,-8-10 0 16,7 11 0-16,0-2 0 0,-7-9 0 0,5 10 0 15,-5-10 256-15,5 11-48 0,-5-11 0 0,7 13 0 16,-1-2 16-16,1 1 0 0,-2-3 0 0,0 3 0 15,1 4-96-15,0-3-128 0,1-3 176 0,-2 3-176 16,1-2 240-16,-2 0-64 0,0 1-16 0,1 0 0 16,1-2-160-16,-1-1 160 0,0-1-160 0,-5-8 160 15,5 13-160-15,1-6 0 0,-6-7 0 0,0 0 128 16,7 4-448-16,-7-4-112 0,12-3-16 0,-1 2 0 16,-11 1-2304-16,10-7-448 0</inkml:trace>
  <inkml:trace contextRef="#ctx0" brushRef="#br1" timeOffset="70232.73">13490 14311 32767 0,'0'0'1456'0,"0"0"288"0,0 0-1392 0,0 0-352 0,0 0 0 0,0 0 0 15,0 0 464-15,0 0 32 0,0 0 0 0,0 0 0 16,0 0-352-16,11 4-144 0,1-2 128 0,1-2-128 16,0 0 128-16,1 0-128 0,1 0 128 0,-1 1-128 0,0-1 0 0,1 1 0 15,0 2 0-15,0 0 0 16,-1-2-368-16,-1 0-48 0,-1 0-16 0,2-1 0 15,1 2-288-15,0-2-64 0,-2-2-16 0,-1 1 0 16,-3 0-96-16,0 0-32 0,-9 1 0 0,13-3 0 16,0 4-1920-16,0-3-384 0,-1-4-80 0</inkml:trace>
  <inkml:trace contextRef="#ctx0" brushRef="#br1" timeOffset="70617.89">13474 14544 13823 0,'0'0'1216'0,"0"0"-960"0,0 0-256 0,0 0 0 16,8-6 4624-16,1 2 880 0,1 1 192 0,1 0 16 0,-1 2-4320 0,4 1-880 15,1-2-160-15,0 1-32 0,0 0-128 0,0 1 0 16,4 0-16-16,-1 0 0 0,-1-2-176 0,1 2 0 15,0 0 0-15,2 2 0 16,0-2-560-16,-2 2-32 0,-4-2-16 0,2 2 0 16,-1-1-1648-16,0 0-336 0,-2-1-64 0,1-1-16 0</inkml:trace>
  <inkml:trace contextRef="#ctx0" brushRef="#br1" timeOffset="71870.25">3394 14288 11967 0,'0'0'1072'0,"0"0"-864"16,0 0-208-16,0 0 0 0,-4 12 2896 0,4-12 544 16,9 5 96-16,0 0 32 0,-1 2-2448 0,-8-7-480 15,0 0-112-15,11 6-16 0,1 5 64 0,0 0 0 16,-2 0 0-16,2 2 0 0,2 2 0 0,1 4 0 16,-2-1 0-16,1 3 0 0,3 0-32 0,-1 0 0 15,-2-1 0-15,0 3 0 0,-1-3-144 0,2 4-16 16,-5-5-16-16,1 2 0 0,-2-1-96 0,0 1-16 15,-1-2 0-15,-2 1 0 0,-1-2-256 0,-1-1 160 16,0 0-160-16,0-3 128 0,0 2-128 0,1-2-192 16,-1-2 32-16,0-1 16 15,0-2-2352-15,-4-9-480 0</inkml:trace>
  <inkml:trace contextRef="#ctx0" brushRef="#br1" timeOffset="72137.42">3880 14352 34559 0,'-11'-9'1536'0,"11"9"304"0,0 0-1472 0,-9-2-368 0,0 1 0 0,9 1 0 16,-8 9 432-16,1 0 16 0,0 1 0 0,0 1 0 16,1 2-448-16,1 4 0 0,1 3-144 0,-1 2 144 15,-2 3-208-15,2 1 64 0,1 3 16 0,-1-1 0 16,-2 1 128-16,1 3-160 0,2 2 160 0,-3 5-160 15,1 1 160-15,-2 0 0 0,0 0 160 0,2 1-160 0,0-2 192 0,-1 0-48 16,-3-6-16-16,4-1 0 16,1-3-128-16,0-3 0 0,-2-3 0 0,2 0 0 15,0-4-1648-15,1-4-256 0,0-5-48 0,4-10-11952 16</inkml:trace>
  <inkml:trace contextRef="#ctx0" brushRef="#br1" timeOffset="72683.36">3455 14004 11967 0,'0'0'1072'0,"-11"-3"-864"0,2 2-208 0,9 1 0 16,0 0 5344-16,0 0 1024 0,0 0 208 0,0 0 32 15,0 0-5152-15,0 0-1040 0,9-7-208 0,2 2-32 16,-1-3 0-16,2 3 0 0,0-1 0 0,1 0 0 16,0 1-176-16,-1 1 0 0,-2-2 0 0,2-1 128 15,1 1-128-15,-2-1 0 0,-1-2 0 0,0 1 0 16,2-2 128-16,-2 1-128 0,-2-2 0 0,0 1 128 15,0-1 64-15,-2 1 0 0,-1-2 0 0,2-1 0 0,-2 0 320 0,-1 3 64 16,1-3 0-16,-1 1 16 0,-1 3-224 0,1 1-48 16,-4 8-16-16,4-10 0 0,-2-2-160 0,1 5-16 15,-3 7-128-15,0 0 192 0,0 0-192 0,0 0 0 16,0 0 0-16,0 0 0 0,0 0 0 0,0 0 0 16,0 0 0-16,9 7 0 0,-9-7 0 0,0 0 0 15,0 0 0-15,0 0 0 0,8 9 0 0,-8-9 0 16,6 12 0-16,1-3 0 0,-3 1 0 0,1 1 0 15,-5-11 0-15,6 13 0 0,0-2 0 0,-1 1 0 16,0 1 0-16,-1-2 0 0,0 0 128 0,0 0 0 16,2-1-128-16,0-1 192 0,-3 1-192 0,-3-10 176 15,6 11-176-15,-1-2 160 0,-1 1-160 0,-4-10 0 0,4 7 144 0,-4-7-144 16,8 8 0-16,-3-1-288 16,-5-7 48-16,5 9 16 15,-5-9-1744-15,6 8-336 0,-6-8-80 0,7 7-8560 0,-2 1-1696 0</inkml:trace>
  <inkml:trace contextRef="#ctx0" brushRef="#br1" timeOffset="73050.12">4223 14541 23951 0,'0'0'1056'0,"0"0"224"0,0 0-1024 0,0 0-256 16,0 0 0-16,0 0 0 0,0 0 3072 0,6-9 576 15,2 0 96-15,3 1 32 0,2 1-2880 0,1 1-576 16,2-2-128-16,3 0 0 0,2-1-192 0,2 3 128 16,0 0-128-16,-1 2 128 0,1-1-128 0,1 4 0 15,-2-2 0-15,0 6 0 0,0-2-288 0,-1 4-32 16,-1-2-16-16,-3 2 0 16,-4 0-448-16,0 1-96 0,1-2-16 0,-4-1 0 15,0 3-384-15,-10-6-64 0,0 0-32 0,0 0-7840 0,10 2-1584 0</inkml:trace>
  <inkml:trace contextRef="#ctx0" brushRef="#br1" timeOffset="73325.53">4188 14781 36223 0,'0'0'1600'0,"0"0"336"0,1-11-1552 0,4 4-384 16,4 0 0-16,4 1 0 0,3-4 320 0,2 1 0 16,3 0-16-16,2 1 0 0,4 2-48 0,0-1-16 15,-1 2 0-15,7 0 0 0,0 1-240 0,1 1 0 16,-2 2 0-16,-2 0 0 15,-2-2-1664-15,0 2-208 0,-4 1-48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40:17.0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5047 5511 20271 0,'0'0'1792'0,"0"0"-1424"16,0 0-368-16,4-7 0 0,-4 7 1840 0,4-8 288 0,1-1 64 0,-5 9 16 15,0 0-1232-15,0 0-240 0,0-11-48 0,-2 5-16 16,2 6 160-16,-3-8 48 0,0 0 0 0,3 8 0 16,-5-8-496-16,-2 2-112 0,-2-1-16 0,3 1 0 15,0-3-256-15,-2 1 0 0,-2-3 0 0,0 3 0 16,1 2 128-16,-3-1-128 0,-3 0 0 0,1-4 0 16,-2 2 144-16,1 1-144 0,-2 2 0 0,-1 0 144 15,-2 0-144-15,0 5 160 0,2-2-160 0,0 3 160 16,-3 3-16-16,0-1 0 0,-1 5 0 0,-1 3 0 15,-2 5-144-15,0 3 160 0,0 3-160 0,2 3 160 16,1 4-160-16,1 1 0 0,0-2 0 0,4 4 0 16,5 2-144-16,-1-2 144 0,-1 2 0 0,3 2 0 15,4 3 0-15,-1-1 0 0,0 1 0 0,3 1 0 16,2 0 0-16,2-2-128 0,1-3 128 0,2-3 0 0,4-2 0 0,3-4 0 16,4-5 0-16,0 0 0 0,-1-4 0 0,2-2 0 15,3-1 176-15,2-5-176 0,5-5 528 0,1-3 0 16,0-3 0-16,1-4 0 0,1-2-16 0,0-2 0 15,-1-5 0-15,0-2 0 0,-1-5 48 0,0-3 0 16,-2-4 0-16,2-1 0 0,-1-4-112 0,-1 0-32 16,-2-2 0-16,0 1 0 0,-2-2-32 0,-2-1-16 15,-1-4 0-15,-3 1 0 0,-2 4-128 0,-2-6-32 16,0-3 0-16,-4 1 0 0,-4 2-208 0,2 1 144 16,0 1-144-16,-1 1 128 0,1-2-128 0,-1 2 160 15,0 1-160-15,0 3 160 0,1 5-160 0,-1-1 0 16,-2 0 0-16,3 2 0 0,1 0 128 0,-3 6-128 0,-2-1 0 15,-2 3 128-15,3-4-128 0,0 7 0 0,-1 1 0 0,1 5 0 32,0 1-640-32,-3 5 0 0,0 3 0 0,3 5-12624 0,-3-4-2544 0</inkml:trace>
  <inkml:trace contextRef="#ctx0" brushRef="#br0" timeOffset="512.22">5297 5651 20271 0,'0'0'1792'0,"0"0"-1424"16,0 0-368-16,0 0 0 0,0 0 1920 0,0 0 304 15,0 0 64-15,0 0 16 0,0 0-1664 0,5 10-320 16,-5-10-64-16,0 0 0 0,0 0 224 0,11 4 48 16,-11-4 16-16,0 0 0 0,10-1-112 0,1-3-32 15,-1-1 0-15,-2 0 0 0,-2-1-96 0,2 0-32 16,3-2 0-16,-1-1 0 0,0 0-144 0,1-3-128 16,1 2 144-16,1-1-144 0,0 1 128 0,0-3-128 15,-2 2 0-15,2 2 144 0,2-1-144 0,-3-1 0 16,-6 1 0-16,1 1 0 0,-2 0 128 0,-5 9-128 15,4-9 128-15,-4 9-128 0,-6-12 256 0,0 4-16 16,-1 3-16-16,-3 1 0 0,-6 1 80 0,-1-1 16 0,0 2 0 0,-2 2 0 16,-5 1-192-16,1 4-128 0,-1-2 192 0,1 3-192 15,0 1 0-15,-1 2 0 0,1 3 0 0,3-2 0 16,3 3 0-16,1 2 0 0,2 0 0 0,2 5 0 16,5-2 224-16,0 2-16 0,2 0 0 0,4 5 0 15,1 4 64-15,3 1 16 0,4 0 0 0,1 1 0 16,0 0-288-16,2-1 0 0,3-1 0 0,1 0 0 15,1-1 0-15,0 0 0 0,2-2 128 0,-1-5-128 16,-2-3 0-16,3-4 0 0,3-1-176 0,-2-2 176 16,0-1-656-16,2-2-32 0,-1 0 0 15,6-4-10256-15,3-4-2064 0</inkml:trace>
  <inkml:trace contextRef="#ctx0" brushRef="#br0" timeOffset="939.37">6422 4773 27647 0,'0'-15'2448'0,"-1"-2"-1952"16,0 0-496-16,1 0 0 0,0-4 1712 0,0 2 240 15,-2-1 48-15,0 3 16 0,-2 1-1136 0,0 2-240 0,-1 1-32 0,-1 0-16 16,-1 0-288-16,-3 3-64 0,0 2-16 0,0 4 0 16,2 6-224-16,-4 5 0 0,-4-7 0 0,-2 4 0 15,-5 1 0-15,-1 2-240 0,2 2 48 0,-8 4 16 16,-7 1 176-16,4 4-192 0,3 5 192 0,1 4-192 16,2 0 192-16,3 10 0 0,5 6-144 0,2 0 144 15,1-1 224-15,4 1 112 0,2-3 32 0,2-1 0 16,-2-2 96-16,-1 3 32 0,3 10 0 0,2 6 0 15,-1 0-336-15,1 4-160 0,-1 1 160 0,1-2-160 16,0-5 144-16,3-3-144 0,-1-1 128 0,1-5-128 16,0 2 144-16,2-2-144 0,1-1 160 0,1-4-160 15,2-2 0-15,0-4 0 0,1-3 0 0,-1-6 0 16,0-3-640-16,1-2-112 0,0-6-16 0,1 1-16 16,2-5-1744-16,-7-10-352 0,0 0-64 0,0 0-10832 15</inkml:trace>
  <inkml:trace contextRef="#ctx0" brushRef="#br0" timeOffset="1160.18">5607 5510 26719 0,'0'0'2368'0,"0"0"-1888"16,0 0-480-16,0 0 0 0,0 0 3056 0,0 0 512 15,20-4 96-15,6 0 32 0,4-1-2656 0,5 1-528 16,3 0-96-16,2-2-32 0,3-3 64 0,3-1 16 16,2 0 0-16,3 0 0 0,1-2-336 0,4 3-128 0,2 0 0 0,-2 1 0 31,-3-1-1456-31,-2-2-384 0,-3 0-80 0,-3-4-9712 0,-2 1-1936 0</inkml:trace>
  <inkml:trace contextRef="#ctx0" brushRef="#br0" timeOffset="1753.96">7953 5026 21183 0,'0'0'944'0,"0"0"192"0,0 0-912 0,0 12-224 0,0 2 0 0,4 2 0 16,-1 1 4336-16,5-1 816 0,1 5 160 0,2 1 48 15,-2 5-4336-15,0 1-880 0,0 3-144 0,0 1 0 16,1 2 0-16,-3 1 0 0,0 1 0 0,-1 0 0 15,1-2 0-15,-2 0 0 0,-2-1 0 0,-1-5 0 16,0-2-1216-16,-2 2-192 0,-2-2-16 0,0-3-16 16,-1-1-2528-16,-1-1-496 0</inkml:trace>
  <inkml:trace contextRef="#ctx0" brushRef="#br0" timeOffset="1938.33">7796 5324 36511 0,'-9'-9'1616'0,"9"9"336"0,-9-4-1568 0,9 4-384 16,0 0 0-16,0 0 0 0,0 0 832 0,8-7 64 15,2 3 32-15,5 2 0 0,3-2-512 0,3-2-96 0,3 3-32 0,3-1 0 16,0-2-288-16,2 1 0 0,-1 1 0 0,1 0 0 31,1 0-2176-31,1 3-352 0,3-1-64 0,-1-1-12896 0</inkml:trace>
  <inkml:trace contextRef="#ctx0" brushRef="#br0" timeOffset="2259.65">8421 5421 6447 0,'4'8'576'0,"1"0"-576"0,1 1 0 0,2 0 0 16,0 3 5856-16,0 0 1056 0,0 0 224 0,-1 1 32 16,3-2-5088-16,-3 0-1024 0,0-1-208 0,-2 1-32 15,0 2-400-15,-1-2-80 0,0 0-16 0,-3 1 0 16,-1-1 0-16,0-11 0 0,-1 9 0 0,0 2 0 0,-3-1-128 0,4-10-48 15,0 0 0-15,-7 8 0 0,7-8 0 0,-6 5 0 16,6-5 0-16,0 0 0 0,0 0 96 0,0 0 16 16,-9-4 0-16,9 4 0 0,-7-6 320 0,7 6 80 15,-4-13 16-15,3 0 0 0,1-5 80 0,0 1 16 16,1-3 0-16,2 0 0 0,0 2-176 0,-1-3-16 16,1-1-16-16,-1-1 0 0,2-3-288 0,0 2-48 15,0-2-16-15,1 3 0 0,2 2-208 0,-2 1 0 16,2 1 0-16,0 0 0 0,3 1 0 0,-1 5 0 15,1-1 0-15,-1 5-160 0,0-3-176 0,2 4-48 16,-1-2 0-16,1 2 0 16,-1 3-1632-16,2-2-336 0,0 3-64 0,3 2-16 15,3-2-1296-15,3 2-272 0</inkml:trace>
  <inkml:trace contextRef="#ctx0" brushRef="#br0" timeOffset="2741.01">9093 5244 23951 0,'0'0'1056'0,"0"0"224"0,0 0-1024 0,0 0-256 0,0 0 0 0,0 0 0 16,0 0 2736-16,0 0 480 0,0 0 112 0,0 0 0 16,0 0-2240-16,0 0-464 0,0 0-96 0,0 0-16 15,0 0-16-15,0 0-16 0,0 0 0 0,0 0 0 16,-11-5-288-16,-2 5-64 0,-2 5-128 0,-2 2 192 16,-1 2-192-16,-1 3 0 0,-4 3-144 0,1 1 144 15,-1-1 0-15,-1 4 0 0,1-4-128 0,2 6 128 16,1-3 0-16,3 3 0 0,4 0 0 0,3 0 0 15,2-1 128-15,0-1-128 0,-1-2 192 0,5 0-192 0,4 0 192 0,4-1-192 16,-2-1 192-16,1 0-192 0,3-2 128 0,0-3-128 16,2-2 0-16,1 2 0 0,0 1 0 0,4-5 128 15,2-3-128-15,-1 0 0 0,-1-2 0 0,1-1 0 16,2-3 0-16,1 1 0 0,-1 0 0 0,1-2 0 16,1-2-208-16,0-1 80 0,-1 1 128 0,0-3 0 15,-1 0 0-15,-1-2 0 0,0 1 0 0,-2-2 0 16,-2 0 0-16,1-2 0 0,-1 0 0 0,-4-3 0 15,1-2 0-15,-3 4 0 0,2-4 0 0,-2 5-160 16,0 0 160-16,-1 1-160 0,-1-3 0 0,-1 6 0 16,0 1 0-16,-2 9 0 0,0 0 160 0,0 0 0 15,0 0 0-15,0 0 0 0,0 0 0 0,0 0 128 0,0 0 0 16,0 0 0-16,-4 11 144 0,1 1 48 16,1 0 0-16,2-1 0 0,0-11 224 0,0 15 48 0,0-1 16 15,1 1 0-15,0 3-208 0,2-4-32 0,-1 2-16 0,1-3 0 16,0 1-352-16,1 2 128 0,-2-5-128 0,2 3 0 15,0-3 0-15,1 1-240 0,-5-12 48 0,8 10 0 32,-1-2-2800-32,-7-8-544 0</inkml:trace>
  <inkml:trace contextRef="#ctx0" brushRef="#br0" timeOffset="2943.6">9487 5434 45087 0,'0'0'2000'0,"-1"12"416"0,1 1-1936 0,4 4-480 16,0-1 0-16,2 2 0 0,2 2 144 0,-1-5-144 15,-1 0 128-15,-1-2-128 0,0 0 0 0,1-3 128 16,-1-1-128-16,0 0 0 16,-1-1-608-16,-1 1-208 0,-3-9-32 0,0 0-16 15,0 0-2912-15,0 0-592 0,0 0-112 0,0 0-32 0</inkml:trace>
  <inkml:trace contextRef="#ctx0" brushRef="#br0" timeOffset="3101.03">9504 5119 27647 0,'0'0'2448'0,"0"0"-1952"16,0 0-496-16,-9-3 0 0,-5-3 3392 0,3 2 592 0,11 4 112 0,0 0 32 15,0 0-3232-15,-6 5-656 0,6-5-240 0,0 0 176 16,0 0-176-16,0 0 0 0,0 0 0 0,2 13 0 31,2-2-2944-31,-4-11-608 0</inkml:trace>
  <inkml:trace contextRef="#ctx0" brushRef="#br0" timeOffset="3490.33">9744 5464 25791 0,'0'0'1152'0,"0"0"224"15,0 0-1104-15,7 8-272 0,-7-8 0 0,9 11 0 0,-2-5 2304 0,-7-6 384 16,8 8 96-16,-1 1 16 0,-3 0-1792 0,-2-1-368 16,-2-8-64-16,3 9 0 0,-3-9-288 0,3 11-48 15,-3-11-16-15,2 13 0 0,-2-13-224 0,1 6 0 16,-1-6 0-16,0 0 0 0,0 0 0 0,0 0 0 16,0 0-176-16,0 0 176 0,0 0 0 0,0 0 0 15,0-11 0-15,0-1 0 0,2-1 0 0,-2 0 0 16,0-3 160-16,2-1-160 0,1 0 256 0,0 0-48 15,-2-4-16-15,3 6 0 0,1-2-64 0,2 2 0 16,-1 4-128-16,2-2 192 0,0 2 16 0,2 5 0 16,2 0 0-16,0 3 0 0,-2-1 48 0,3 1 0 15,3 0 0-15,1 6 0 0,0 1-48 0,0 1 0 16,1 2 0-16,0 2 0 0,-1 3 160 0,1-1 16 0,0 0 16 16,2 0 0-16,0 2-144 0,-2 1-16 15,0 0-16-15,0 0 0 0,2 3 48 0,-3-1 16 16,-1-2 0-16,-1 0 0 0,1 1-288 0,-2-3 0 0,-1-1-208 0,0 0 80 31,-1-1-1328-31,-3-1-256 0,-2-1-48 0,0-1-16 16,-7-7-2064-16,8 5-432 0</inkml:trace>
  <inkml:trace contextRef="#ctx0" brushRef="#br0" timeOffset="4174.14">11452 4468 23727 0,'0'0'1040'0,"0"0"240"16,-12 4-1024-16,0 2-256 0,1-1 0 0,-1 1 0 16,0 3 976-16,0-1 160 0,1 3 16 0,-1-2 16 15,-1 0-352-15,0 0-80 0,1 1-16 0,0 1 0 0,-1 2-176 0,-1 3-32 16,-2 1-16-16,1 1 0 0,-1 1-224 0,-1 7-32 16,-1 4-16-16,-3 4 0 0,-2 1 16 0,-2 3 0 15,-1 5 0-15,0 0 0 0,-3 2 128 0,2 2 16 16,1 2 16-16,2 2 0 0,2 2 112 0,2 1 32 15,3 1 0-15,3-4 0 0,1-1-16 0,4 1 0 16,4-5 0-16,3-2 0 0,6-5-240 0,3-2-48 16,1-6-16-16,3-1 0 0,2 0-96 0,4-3-128 15,2 1 176-15,1-2-176 16,5-1-416-16,3-5-192 0,2-3-32 0,2-1-16 16,2-2-2624-16,-1-2-528 0,11-1-96 0,-6-6-32 0</inkml:trace>
  <inkml:trace contextRef="#ctx0" brushRef="#br0" timeOffset="4949.17">11731 5055 24879 0,'0'0'2208'0,"0"0"-1760"16,0 0-448-16,0 0 0 0,0 0 1712 0,4 13 256 15,-2 0 48-15,2 2 16 0,0-2-1328 0,1 2-256 16,1 3-48-16,-1 5-16 0,0 0-64 0,2 6-32 16,-2 5 0-16,1-2 0 0,1 1-288 0,-1-1 128 15,0-2-128-15,0 2 0 0,-1-2 160 0,2-4-160 16,-2 0 128-16,2-4-128 0,-2-1 0 0,0 0 0 16,-1-6 128-16,0 1-128 0,-2-2-192 0,1-2-64 15,0-3 0-15,-3-9-16 16,4 8-2000-16,-4-8-400 0</inkml:trace>
  <inkml:trace contextRef="#ctx0" brushRef="#br0" timeOffset="5358.32">11608 4973 11967 0,'0'0'528'0,"0"0"112"0,0 0-512 0,0 0-128 0,0 0 0 0,0 0 0 16,13-1 5984-16,2 2 1168 0,0 2 224 0,4 0 48 15,-1 1-5888-15,1 2-1168 0,1 0-240 0,-1 5-128 16,1-2 240-16,0 2-32 0,0 1 0 0,1 1 0 16,1 0-208-16,-1 2 0 0,0-2 0 0,1 1 0 0,1 2 0 0,-1-1 0 15,-3 1 0-15,1-2 0 16,-1 1 0-16,0-1 0 0,-4 0 128 0,1 2-128 0,0 2 0 0,-1-2 0 15,0 1-192-15,-2 0 192 0,-2-2 0 0,0 4-128 16,-2 1 128-16,-3 3 0 0,-2 3 0 0,-1-2-192 16,-3-1 192-16,-1-1-160 0,-2 1 160 0,-1-1 0 15,-1 1 0-15,-3-1 0 0,-1-3 0 0,-2 0 0 16,-3-1 0-16,1-4 128 0,3 2-128 0,-2-3 144 16,-4-1-144-16,-1-1 160 0,-1-3-160 0,0 1 160 15,0 0-160-15,-1-2 160 0,0-2-160 0,1 0 0 16,-1-2 0-16,2-2 128 15,0-1-528-15,2-1-112 0,-1-2-32 0,0-2 0 16,0 0-1872-16,1 0-368 0,2-3-80 0</inkml:trace>
  <inkml:trace contextRef="#ctx0" brushRef="#br0" timeOffset="5809.92">12320 4685 32367 0,'0'0'1424'0,"-10"-3"304"0,-1 1-1376 15,2 0-352-15,0 2 0 0,9 0 0 0,0 0 256 0,0 0 0 16,0 0-16-16,0 0 0 0,0 0 272 0,0 0 64 16,-9 4 16-16,9-4 0 0,0 0-16 0,0 0-16 15,0 0 0-15,4 9 0 0,2 0 32 0,2-2 16 16,3 1 0-16,-1 1 0 0,0 0-80 0,3 3-16 16,2 1 0-16,2 2 0 0,0-1-208 0,2 4-48 15,5 1-16-15,1 2 0 0,1 1-240 0,4 2 0 16,1 1 0-16,0 2 0 0,0 0 0 0,1 5 0 15,-1-2 0-15,-4 0 0 0,-1 0 0 0,-1 1 0 16,-4 1 0-16,-1 5 0 0,-3-1 0 0,-2 4 0 0,-2-4 0 0,-2 1 0 16,-2-3 0-16,0 1-160 0,-3-8 160 0,-2 2-128 31,-1-3-240-31,-3-3-32 0,-1-1-16 0,-2-2 0 16,-2-2-272-16,0 2-48 0,-4-3-16 0,-3-3 0 15,-1 2-2128-15,-4-3-448 0</inkml:trace>
  <inkml:trace contextRef="#ctx0" brushRef="#br0" timeOffset="7641.87">7009 7028 13823 0,'0'0'608'0,"0"0"128"0,-8 5-592 0,8-5-144 16,0 0 0-16,-5 8 0 0,5-8 4048 0,-5 7 784 15,5-7 160-15,0 0 16 0,-4 10-3504 0,4-10-704 16,0 0-144-16,-2 10-16 0,4-1 160 0,-1 0 32 16,-1-9 16-16,3 15 0 0,-1-2-496 0,1 1-96 15,-1 2-32-15,1 1 0 0,-3 0-224 0,0 5 0 16,0-3 0-16,0 1 0 0,-1 2 0 0,-2 3 0 15,0-2 0-15,0 5 0 0,-1 2 0 0,0-2 0 16,0-4 0-16,1-2 0 0,1-3 0 0,0-3 0 16,1-3 0-16,4 3 0 15,0 3-512-15,3-4 16 0,-1-7 0 0,-5-8-10416 0,10 1-2080 0</inkml:trace>
  <inkml:trace contextRef="#ctx0" brushRef="#br0" timeOffset="8282.44">7281 6723 3679 0,'-10'-12'160'0,"2"7"32"0,-1-1-192 0,0 1 0 16,-2 3 0-16,2-4 0 0,1 2 7104 0,1 1 1360 15,-1-1 288-15,1 0 48 0,1 1-7056 0,6 3-1408 16,-11-5-336-16,1 4 0 0,-2 1 0 0,-1 2 0 16,0 2 0-16,-1-1 0 0,-1 3-160 0,-2 3 32 15,0 3 0-15,-1 0 0 0,0-2 128 0,-2 2-192 16,0 0 192-16,-3 5-192 0,1 2 336 0,-3 2 64 15,-2 1 16-15,-2 6 0 0,-2-1 288 0,0 2 64 16,-2-2 16-16,1 2 0 0,-2-1 176 0,2 1 48 16,4 1 0-16,2 0 0 0,2 0-176 0,3 1-16 15,3-3-16-15,4 2 0 0,3 2-192 0,2 4-32 16,4 1-16-16,2 4 0 0,2 2-208 0,2 0-32 0,2 0-128 16,2 0 192-16,2 0-192 0,2-5 0 0,3-2 0 0,1 1 0 15,2-3 0-15,4-1 0 0,1 1-160 0,6-4 160 16,3-2-128-16,1-1 128 0,0-2-128 0,3-4 128 15,1-3 0-15,-1-5 0 0,-1-3 0 0,2-6-128 16,1-1 128-16,3-7-192 0,1-5 192 0,3-3-192 16,2 0 192-16,1-4 0 0,1-3 0 0,1 0 0 15,1 0 0-15,-6-5 0 0,-7-4 0 0,-4 1 128 16,1-4-128-16,-4-3 176 0,-1-3-176 0,-3-3 192 16,0-5-64-16,-3-7-128 0,-3-4 192 0,-2-1-64 15,-3 0-128-15,-4-1 0 0,-2 1-160 0,-1-1 160 16,-4-2-256-16,-3 3 64 0,-3 4 0 0,-2-2 0 15,-5 5 192-15,-1 6 0 0,-3 4 0 0,-3 4 0 0,-3 4 128 16,-1 3 80-16,-3 3 16 0,-3 7 0 0,-3 2-224 0,-5 5 0 16,-4 1 128-16,-1 4-128 15,-4 1-512-15,0 5-128 0,-1 1-48 16,2 0 0-16,1 1-2192 0,4-2-432 0,5 1-80 0</inkml:trace>
  <inkml:trace contextRef="#ctx0" brushRef="#br0" timeOffset="10892.18">8415 7202 10127 0,'0'0'448'0,"0"0"96"0,0 0-544 0,0 0 0 16,0 0 0-16,0 0 0 0,0 0 3200 0,0 0 512 0,0 0 128 0,11 4 0 15,-11-4-2288-15,10 2-464 0,-10-2-80 0,11 0-32 16,-11 0 16-16,12 1 0 0,-12-1 0 0,0 0 0 16,10 4-256-16,-10-4-48 0,12 2-16 0,-3 2 0 15,-9-4-192-15,0 0-32 0,8 9-16 0,-2 2 0 16,1-1-208-16,-2 2-32 0,0 1-16 0,-1 1 0 16,-1 1-48-16,-1 4-128 0,1 1 192 0,-1 3-64 15,0 1 128-15,-1 2 32 0,-1-3 0 0,0 5 0 16,0 0 32-16,-1 2 16 0,-1-4 0 0,2 0 0 15,2 2-128-15,-2-7-16 0,-2 1-16 0,1-4 0 16,0 2-48-16,0-5 0 0,-1 0 0 0,1 0 0 16,0 1 32-16,-1 1 0 0,0-3 0 0,-1-1 0 15,2-1-160-15,-2-2 160 0,3-10-160 0,0 0 160 16,0 0-160-16,0 0 192 0,0 0-192 0,0 0 192 0,0 0 16 0,-5-10 16 16,1-2 0-16,1-1 0 0,1 0 48 0,1-1 16 15,1-2 0-15,0-5 0 0,-2-5-48 0,2-1-16 16,0-2 0-16,2-3 0 0,-1-6-96 0,1-3 0 15,0 2-128-15,0-4 192 0,0-2-192 0,-2 0 0 16,1 5 0-16,0 3 0 0,-1 5 0 0,2 2 0 16,0 0 0-16,-1 2 0 0,-1 1 144 0,3 0-144 15,1 1 128-15,0 2-128 0,-1 1 0 0,-1 1 0 16,5 2 0-16,0 0 0 0,3 3-128 0,1 1 128 16,1-1-160-16,2 2 160 0,2 6-192 0,4 0 48 15,0-1 16-15,5 6 0 0,1 4 0 0,2 0 0 16,0-3 0-16,0 6 0 0,-1 2 128 0,-1 4-160 15,-1 0 160-15,-2 0-160 0,-2-1 160 0,-1 3-160 0,-4 0 160 0,-2 2-160 16,-1 0 160-16,-3 2 0 0,-3-2-144 0,-3 0 144 16,-4 1 0-16,-3 2 0 0,-1-5-144 0,-1 5 144 15,0 0 0-15,-3-2 0 0,-2-1 0 0,-1 0 0 16,-1 0 128-16,-1 0-128 0,-2-4 0 0,2 2 144 16,-3-1-144-16,-2 1 0 0,-3-1 0 0,0 3 0 15,0-1 0-15,0 1 128 0,2-1-128 0,-2-1 0 16,0 0 0-16,-1 1 0 0,0-1 0 0,1 2 0 15,1 2 0-15,3 0 0 0,3-2 0 0,1-2 0 16,1-3 0-16,3 3-224 0,3-3 48 0,0 1 16 16,6-9-544-16,0 0-128 0,0 0 0 15,0 0-16-15,0 0-3104 0,0 0-608 0</inkml:trace>
  <inkml:trace contextRef="#ctx0" brushRef="#br0" timeOffset="11277.16">9361 6960 19343 0,'0'0'848'0,"0"0"192"0,0 0-832 0,0 0-208 0,-9 4 0 0,9-4 0 16,-8 10 3424-16,8-10 640 0,-7 8 128 0,2 1 32 16,0 0-3200-16,5-9-624 0,0 11-128 0,0 2-16 15,0-3 32-15,2 3 16 0,4-4 0 0,0 3 0 16,1 1-144-16,-1 0-32 0,-1 1 0 0,5 2 0 15,1 1-128-15,-2 1 128 0,-3-1-128 0,-1 0 128 16,1 3-128-16,0-2 0 0,-3 0 0 0,0-3 128 16,-2 0-128-16,1-2 0 0,-2 0 0 0,1-2 0 15,-1-11-304 1,3 10-144-16,-3-10-16 0,0 0-10320 0,0 0-2064 0</inkml:trace>
  <inkml:trace contextRef="#ctx0" brushRef="#br0" timeOffset="11456.42">9505 6725 28559 0,'0'0'2544'0,"-7"-4"-2032"16,7 4-512-16,0 0 0 0,-8-6 2096 0,8 6 320 16,0 0 64-16,0 0 16 15,0 0-2368-15,0 0-480 0,0 0-96 0,8 6 0 16,-8-6-2416-16,7 8-464 0,-7-8-112 0,13 13-16 0</inkml:trace>
  <inkml:trace contextRef="#ctx0" brushRef="#br0" timeOffset="11914.11">9898 7114 11967 0,'0'0'1072'0,"0"0"-864"0,0 0-208 0,0 0 0 16,0-11 3744-16,0 11 704 0,-4-10 144 0,3 1 16 0,1 9-3472 0,0-11-704 15,-2 1-144-15,2 1-32 0,0-3 128 0,0 3 32 16,2 0 0-16,-2-2 0 0,-3 5-256 0,0-2-160 15,3-4 192-15,-4 6-192 0,-3-1 192 0,0 3-192 16,1-1 192-16,-1 2-192 0,-1 1 336 0,-1 1-32 16,0 1-16-16,-3 2 0 0,2 5 96 0,-1-1 32 15,-2 2 0-15,0 2 0 0,0 2 32 0,2-1 0 16,-1 2 0-16,1 1 0 0,1 0-32 0,1 1 0 16,2 0 0-16,1 0 0 0,1-2-176 0,1 1-48 15,0 0 0-15,1 2 0 0,-1 0-192 0,2 1 176 16,-1 1-176-16,0 0 160 0,1 2-160 0,1-1 0 15,1 1 0-15,1-3 0 0,1 0 0 0,2-2 128 16,2 0-128-16,1 0 0 0,1 0 0 0,0-4 0 0,1-4-144 16,4-2 144-1,3 0-672-15,2-3-32 0,0-2 0 0,3-2 0 16,1 0-128-16,1-1-16 0,-3 2-16 0,4-3 0 16,2-1-2304-16,0-3-464 0</inkml:trace>
  <inkml:trace contextRef="#ctx0" brushRef="#br0" timeOffset="12295.72">10118 6558 37311 0,'0'0'1664'0,"0"0"320"0,-4-5-1584 0,4 5-400 15,0 0 0-15,0 0 0 0,0 0 192 0,0 0-32 16,0 0-16-16,-1 10 0 0,0 1-144 0,1 1 0 16,0-1 0-16,1 5 0 0,0 4-160 0,2-1 160 15,-1 3 0-15,2 3-144 0,3 1 144 0,-1 3 0 16,0 2-144-16,0 2 144 0,3 5 0 0,0-2 0 15,-1-1 0-15,-1 0 0 0,-1 1 0 0,1-1 0 16,-2-3 0-16,0 0 0 0,-1-1 0 0,0 0 0 16,0-2 0-16,-3 2 0 0,-2-3 0 0,0-1 0 0,-2 4 128 15,2-1-128-15,-2-2 0 0,2-4-144 0,-2-3 144 0,2-2-208 32,0-1-1552-32,-1-6-304 0,1-3-64 0,1-9-12240 0</inkml:trace>
  <inkml:trace contextRef="#ctx0" brushRef="#br0" timeOffset="12684.44">10477 6910 32879 0,'0'0'1456'0,"0"0"304"0,0 0-1408 0,0 0-352 0,0 0 0 0,-9 6 0 0,-1-1 0 0,10-5 0 15,-5 10 0-15,-1-2 128 0,-5 1-128 0,2 0 144 16,3 2-144-16,-4 2 160 0,0-3 0 0,0 3 0 16,-2 3 0-16,0-2 0 0,-1-1-32 0,0 0 0 15,1-1 0-15,2 0 0 0,-1 1 384 0,1-3 64 16,0-1 0-16,1 2 16 0,-1-3-96 0,4-1-32 16,-1 0 0-16,1 1 0 0,-2 2-208 0,1-1-64 15,1-1 0-15,2-1 0 0,4-7 176 0,-4 10 16 16,3 2 16-16,0-3 0 0,1 1-32 0,3 3-16 15,3-2 0-15,1-5 0 0,4 1 224 0,3-2 32 16,3 0 16-16,4 2 0 0,1-5-240 0,2 2-64 0,0 0 0 16,3 0 0-16,0-4-192 0,0 0-128 0,1-1 128 15,-2 2-128-15,-1 2 0 0,-2-1-192 0,-2 1 32 0,-2 1 0 32,-2 0-560-32,-2 2-112 0,-2-2-32 0,-2 1 0 15,-1 2-2272-15,-10-7-448 0,7 10-80 0</inkml:trace>
  <inkml:trace contextRef="#ctx0" brushRef="#br0" timeOffset="14795.79">12079 6989 1839 0,'0'0'160'0,"0"0"-160"0,0 0 0 0,0 0 0 16,0 0 912-16,0 0 160 0,0 0 16 0,0 0 16 15,0 0 1008-15,0 0 208 0,0 0 48 0,0 0 0 16,0 0-448-16,9-4-64 0,-9 4-32 0,0 0 0 15,0 0-496-15,0 0-112 0,9-4 0 0,-9 4-16 16,0 0-48-16,0 0 0 0,0 0 0 0,0 0 0 0,0 0-192 0,0 0-32 16,0 0-16-16,5-7 0 0,-5 7-272 0,0 0-48 15,-1-10-16-15,1 10 0 0,0-8-128 0,0 8-16 16,-6-9-16-16,-1 1 0 0,1 0-272 0,0 2-144 16,1-1 160-16,-1 3-160 0,-5 2 160 0,-1 0-160 15,-1 2 160-15,0 2-160 0,-2 0 192 0,0 1-64 16,1 1-128-16,0 1 192 0,-3 1-48 0,1 2-16 15,0 1 0-15,2 2 0 0,0 1 16 0,1 1 0 16,0 1 0-16,1 0 0 0,0-1-16 0,-1 0-128 16,0 2 192-16,0 2-64 0,1 2-128 0,1-2 0 15,-1 0 0-15,3-1 0 0,0-2 0 0,2 2 0 16,3-3 0-16,3 0 0 0,1-1 144 0,1-1 0 16,2 1 0-16,1 0 0 0,1-3-144 0,1 0 0 0,-6-9 0 15,11 8 0-15,-1-2 0 0,1 0 0 0,1-1 128 0,-1-4-128 16,1-1 0-16,-2-1 0 0,5 1 0 15,-1-5 0-15,0-1 0 0,-1 0 0 0,1-1 0 0,-1 2 0 16,-2-3 0-16,0-2 0 0,-3-1 0 0,-1 2 0 16,2-2 0-16,-3 3 0 0,-4-5 160 0,0 2-160 15,-2-2 432-15,0 0-32 0,0 3 0 0,-2-3 0 16,0 1 48-16,0 0 16 0,2 1 0 0,0 0 0 16,-2 2-272-16,2 9-64 0,0-9-128 0,0 9 192 15,0 0-192-15,0 0 0 0,0 0 0 0,0 0 0 16,0 0 0-16,0 0 0 0,4 14 0 0,0-1 0 15,-2 0-176-15,1-1 176 0,1 4-160 0,-2-1 160 16,1 0-192-16,-2 0 48 0,-1 0 16 0,-1 2 0 0,-2 1-16 16,-1-1 0-16,1-4 0 0,0 1 0 0,0-1-64 15,2-1-16-15,1-12 0 0,0 12 0 16,0-12-1312-16,0 0-272 0,0 0-48 0,7 11-16 16,-7-11-1056-16,0 0-208 0,10 0-32 0</inkml:trace>
  <inkml:trace contextRef="#ctx0" brushRef="#br0" timeOffset="15268.61">12312 7005 35007 0,'0'0'1552'0,"-8"2"320"0,-1 2-1488 0,0 3-384 0,1 7 0 0,2-1 0 15,1 2 1456-15,1 1 208 0,1 1 64 0,1 0 0 16,-2-3-1536-16,1 2-192 0,0-1-240 0,1 1 48 16,-2 2 192-16,1-1-160 0,3-4 160 0,0 2-160 15,0 0-96-15,2-3-32 0,0 0 0 0,1-3 0 16,-3-9 64-16,0 0 16 0,0 0 0 0,0 0 0 16,0 0 208-16,0 0 128 0,0 0 0 0,4-7-128 15,-4 7 320-15,8-11-32 0,-3-1-16 0,0-1 0 16,0-3 0-16,0 3 0 0,1-1 0 0,-1-2 0 15,0-1-96-15,0 0-32 0,2-1 0 0,1 0 0 16,-1 0-144-16,3-1 0 0,-1 0 0 0,-1 3 0 16,1 3 0-16,0 1 0 0,-1 3 0 0,-1 4 0 0,-7 5 0 15,11-4 0-15,-1-1 0 0,1 4 0 0,0 2 240 0,1 3-48 16,-1 1 0-16,0 0 0 0,2 2 80 0,2-1 16 16,-2 1 0-16,1-1 0 0,0 3-64 0,1 2-16 15,-4-1 0-15,1 3 0 0,-1 0-208 0,-1 0 0 16,-1-1 0-16,0 1 0 0,-2 3 0 0,-1-2 0 15,0-1 0-15,-2 1 0 0,-2 1-320 0,2-1-16 16,0-1 0-16,0 0 0 16,-2 0-256-16,5 0-48 0,3 2-16 0,-3-6 0 15,-7-9-1712-15,0 0-320 0,0 0-80 0,0 0-12336 0</inkml:trace>
  <inkml:trace contextRef="#ctx0" brushRef="#br0" timeOffset="16499.12">13989 6927 3679 0,'0'0'320'0,"0"0"-320"0,0 0 0 0,0 0 0 15,-3-9 4976-15,3 9 912 0,-4-8 192 0,4 8 48 16,-5-8-4272-16,5 8-864 0,-6-6-160 0,6 6-48 16,-11-1-192-16,2-2-32 0,-1 3-16 0,-1 3 0 15,-1-2-544-15,-1 4 0 0,0-1 0 0,-2 3 0 16,-3 2 0-16,-1 1-192 0,1 3 0 0,1-2 0 15,-1 2 192-15,-2 0 0 0,-1-2 0 0,4 4 0 16,6 2 0-16,-1-4 0 0,-1 0 144 0,1 0-144 16,0 2 208-16,2 0-48 0,1-1-16 0,4-1 0 15,3 2 80-15,1-2 16 0,0-2 0 0,1 2 0 16,1 0 16-16,4-2 16 0,3-3 0 0,0-2 0 16,-2 1-128-16,5-2-16 0,2 0-128 0,1-4 192 0,1-2-192 0,3-2-208 15,1 0 32-15,1-3 16 16,0 4-208-16,0-7-32 0,-1-1-16 0,-2 0 0 0,-2-2 176 0,-2 1 48 15,-2-1 0-15,-2 0 0 0,0 2 192 0,-1-3 240 16,-2 0-48-16,0 2-16 0,-1-2 304 0,0 3 64 16,-2 1 16-16,-3 9 0 0,5-7 0 0,-5 7 0 15,0 0 0-15,0 0 0 0,0 0-224 0,0 0-32 16,0 0-16-16,0 0 0 0,9 16-288 0,-4-2 160 16,-1-5-160-16,-4-9 128 0,0 0 192 0,0 0 16 15,0 0 16-15,0 0 0 0,5 11-192 0,-1-1-32 16,-4-10-128-16,5 12 192 0,-1-2-192 0,-4-10-192 15,5 9 48-15,-5-9 0 16,8 7-480-16,-8-7-80 0,9 6-32 0,-9-6 0 16,12 3-1344-16,-1-3-272 0,-11 0-48 0,11-3-10544 0</inkml:trace>
  <inkml:trace contextRef="#ctx0" brushRef="#br0" timeOffset="16756.62">14360 6562 18431 0,'0'0'1632'16,"0"0"-1312"-16,4 22-320 0,-4 1 0 0,-2-1 4592 0,-3-1 848 16,-5-2 160-16,4 5 32 15,2 2-4928-15,1 4-976 0,3 1-208 0,0 2-32 0,0-2 320 0,2 1 192 16,-1 4-192-16,0-3 192 15,1 4-576-15,-2-4 0 0,0-1 0 0,0-6 0 16,-2-1-560-16,2-3-112 0,0-1-32 0,2-3 0 16,-2-1-1744-16,0-5-368 0,0 0-64 0,0-12 0 0</inkml:trace>
  <inkml:trace contextRef="#ctx0" brushRef="#br0" timeOffset="17000.34">14643 6608 41407 0,'-1'12'1840'0,"0"1"368"0,-3 6-1760 0,1 6-448 0,2 4 0 0,0 7 0 31,-1-2-416-31,1 9-160 0,1 7-48 0,-1-3 0 0,-2-4 432 0,0 0 192 0,1-4-192 0,-1-4 192 31,1-3-528-31,-2-3 16 0,0-3 0 0,1 0 0 0,1 6-1776 16,-2-6-336-16,-1-5-80 0,1-1-6624 0,0 1-1312 0</inkml:trace>
  <inkml:trace contextRef="#ctx0" brushRef="#br0" timeOffset="17267.93">14179 6786 46127 0,'0'0'2048'0,"0"0"416"0,13 0-1968 0,0 0-496 15,3 0 0-15,2 2 0 0,3 2 0 0,1-2-160 16,-1 0 0-16,1-1 0 0,2 0 160 0,0 2 0 15,0-1 0-15,-1 0 0 0,2-2-256 0,-1-2-32 16,-2 0 0-16,1-1 0 16,-1 1-736-16,-1-1-128 0,-1-1-48 0,-2 0 0 15,-1-2-1648-15,0-1-336 0,0 1-64 0,-4 0-11344 0</inkml:trace>
  <inkml:trace contextRef="#ctx0" brushRef="#br0" timeOffset="18731.86">14436 6767 20271 0,'0'0'896'0,"0"0"192"15,0 0-880-15,0 0-208 0,13 1 0 0,-2-1 0 0,-11 0 1040 0,11-2 176 16,0-2 16-16,-1 1 16 0,2 2-432 0,1 1-96 16,-3-2-16-16,2 1 0 0,0 0-384 0,0 0-96 15,1-2-16-15,0 2 0 0,4 1-32 0,-2 0-16 16,1 0 0-16,1 0 0 0,0-4-160 0,2 2 192 16,2 1-192-16,1 1 192 0,0-2-192 0,-1-1 0 15,0 2 0-15,0-3 0 0,0 1 0 0,0-2 0 16,-3 0 0-16,0 2 0 15,-1-1-576-15,-1 2-32 0,-3-2-16 0,0 1-7552 16,-1 0-1504-16</inkml:trace>
  <inkml:trace contextRef="#ctx0" brushRef="#br0" timeOffset="19747.09">14988 6956 13823 0,'0'0'1216'0,"0"0"-960"15,-4 12-256-15,1-2 0 0,2 2 2624 0,1-2 464 16,1 1 112-16,3 2 0 0,-1-4-2480 0,-1 1-496 15,1 1-96-15,-1-3-128 0,-2-8 128 0,3 10-128 16,0-2 0-16,-2 2 0 0,0-3 128 0,-1 1-128 16,0 1 0-16,0-9 144 0,0 9 240 0,0-1 64 15,0-8 0-15,-1 10 0 0,1-1 544 0,0-9 112 16,-3 9 32-16,3-9 0 0,-1 8-128 0,1-8-32 16,0 0 0-16,0 0 0 0,-1 9-224 0,1-9-48 0,0 0-16 0,0 0 0 15,0 0-176-15,0 0-16 0,0 0-16 0,0 0 0 16,0 0-192-16,0 0-32 0,7-9-16 0,0 3 0 15,-3-2 16-15,0-1 0 0,-2-2 0 0,1-1 0 16,0-1 16-16,-1 2 16 0,1-6 0 0,-1 0 0 16,1-1-80-16,0-2-16 0,1-1 0 0,0 0 0 15,-2-2-192-15,2-3 144 0,1 0-144 0,2 1 128 16,-1 1-128-16,1 2 0 0,-1 3 0 0,2 2 0 16,-1 2 0-16,0 2 0 0,1 2 0 0,1 0 0 15,1 3-176-15,0 1 176 0,0 0-128 0,1 1 128 16,-1 4-192-16,1 1 64 0,0 1 0 0,1 3 0 15,-1 0-448-15,0 3-64 16,0-1-32-16,0 0 0 0,1 2-1552 0,-1-2-304 0,-2 1-64 0,0 1-12544 16</inkml:trace>
  <inkml:trace contextRef="#ctx0" brushRef="#br0" timeOffset="19960.5">15429 6914 16575 0,'0'0'736'0,"0"0"160"0,-3 11-720 0,0 2-176 15,0-2 0-15,3 8 0 0,2-2 4560 0,-1 2 880 16,-1-2 192-16,1 0 16 0,1-1-4512 0,-1-1-912 16,0 2-224-16,2-2 0 0,1-1 0 0,-2-1 0 0,0 0 0 15,0-1 0 1,1 0-656-16,-1-1-32 0,0-4 0 0,-2-7 0 15,0 0-1872-15,0 0-384 0,0 0-80 0</inkml:trace>
  <inkml:trace contextRef="#ctx0" brushRef="#br0" timeOffset="20134.91">15445 6640 28559 0,'0'0'1264'0,"0"0"272"15,-2-7-1232-15,2 7-304 0,0 0 0 0,0 0 0 16,0 0 2288-16,0 0 400 0,0 0 64 0,0 0 32 16,0 0-2784-16,0 0-576 0,0 0-96 0,0 0-10336 15,10-3-2048-15</inkml:trace>
  <inkml:trace contextRef="#ctx0" brushRef="#br0" timeOffset="20735.28">15725 6335 6447 0,'3'-13'576'0,"-2"5"-576"16,-1-5 0-16,0 2 0 0,0 3 6064 0,0 8 1104 15,0 0 208-15,0 0 48 0,0 0-5760 0,0 0-1168 16,0 0-240-16,-2 10-32 0,-3-1 224 0,1 2 64 0,1 5 0 0,-2 29 320 15,3-16-528-15,1 3-16 0,0 4 0 16,1 1-96-16,0 3 0 0,1-4-16 0,2 1 0 16,-2 0-176-16,2 5 192 0,-2-3-192 0,0 2 192 15,-2 2 0-15,0-3 16 0,-2 2 0 0,-1-4 0 16,-1-3-48-16,0-1-16 0,1-7 0 0,0 0 0 16,-1-2 32-16,1-4 0 0,3-3 0 0,-1-2 0 15,2-2 144-15,0-1 48 0,0-5 0 0,0 0 0 16,0-8-80-16,0 0-16 0,0 0 0 0,0 0 0 15,0 0-80-15,0 0-32 0,9 0 0 0,-9 0 0 16,11-9-160-16,-2 0 0 0,-3-4 144 0,1-3-144 16,-1-4 0-16,2 0 0 0,-3-3 0 0,2-1 0 15,0-1 0-15,2-6-128 0,1-7 0 0,-3 7 0 0,-2 11-32 0,1 6 0 16,1-2 0-16,1 6 0 0,-2 0 160 0,3 5 0 16,3 3 0-16,0-1-128 0,-2 3 128 0,3 0-192 15,3-1 192-15,0 2-192 0,-1 3 192 0,0 1 0 16,-2-1 0-16,1 1 0 0,0-1 0 0,1 1-160 15,-2 1 160-15,-2 1-160 0,-2 1 16 0,-1 3 0 16,-1-1 0-16,-2 3 0 0,-2 1-16 0,-2 3 0 16,-2 3 0-16,-2 0 0 0,-2-1 160 0,0 1 0 15,-2-3 0-15,-1 1 0 0,-1 0 0 0,-1 0 0 16,1-3 0-16,-2-1 0 0,1-2 160 0,-1 1-32 16,1-1-128-16,-1-2 192 0,0-1-192 0,0 0 0 0,0-2 0 15,-1-1 0-15,0-4-160 0,0-1 160 0,-1 0-128 16,-2-2 128-1,-2 0-512-15,0-1-32 0,1 0 0 0,2-2 0 16,-1-3-1392-16,1 1-288 0,0-2-48 0,-1 0-7632 0,0 0-1520 0</inkml:trace>
  <inkml:trace contextRef="#ctx0" brushRef="#br0" timeOffset="22222.95">16353 6939 14735 0,'0'0'1312'0,"0"0"-1056"0,-4-7-256 0,4 7 0 16,0 0 2336-16,0 0 416 0,0 0 64 0,0 0 32 15,0 0-1712-15,0 0-352 0,0 0-64 0,-10 3-16 16,10-3-256-16,-9 9-64 0,3-2-16 0,-1 2 0 16,0 1-144-16,1 1-32 0,2-2 0 0,0 1 0 15,1 2 64-15,0 2 16 0,3-1 0 0,0-1 0 16,-1 0 416-16,1 0 80 0,2-1 0 0,1 1 16 15,-2 0 112-15,2-1 0 0,-1 1 16 0,1 0 0 16,0-2-480-16,1 1-112 0,1-1 0 0,1-3-16 16,3-1-144-16,0-1-32 0,1 1 0 0,0-4 0 15,0-2-128-15,2 0 128 0,1-1-128 0,2 0 128 0,0-2-128 16,1-1 0-16,-2 0 0 0,1 0-176 0,-1-3 176 16,-1 0-160-16,-3-1 160 0,2 2-160 0,0-2 160 0,-2 0 0 15,1 0 0-15,-3-1 128 0,-1 0-128 0,0 0 0 16,-2 0 128-16,0-2-128 0,-1 3 192 0,-4 8-48 15,0 0 0-15,5-7 0 0,-5 7-144 0,0 0 192 16,0 0-192-16,0 0 192 0,0 0-64 0,0 0-128 16,10 9 192-16,-4 1-64 0,-6-10 0 0,5 11-128 15,0 0 192-15,1 1-64 0,-2 0-128 0,0-2 160 16,-1 1-160-16,1-1 160 0,-4-10-160 0,6 11 0 16,-6-11 0-16,7 7 0 0,-7-7-160 0,8 7-112 15,-8-7-32-15,11 4 0 16,-11-4-704-16,11 4-144 0,0-7-16 0,-11 3-16 15,10-5-736-15,1-2-160 0,-1 0-32 0,1-1-6960 0,-1-3-1392 0</inkml:trace>
  <inkml:trace contextRef="#ctx0" brushRef="#br0" timeOffset="22445.12">17019 6656 24879 0,'0'0'2208'0,"0"0"-1760"0,0 0-448 0,-2 13 0 16,1-1 3216-16,1 3 560 0,0 5 128 0,1 0 0 16,1 2-3168-16,0 3-736 0,1 1 0 0,0 1 0 15,-1 4 0-15,1 1 0 0,1 1 0 0,-2 3 0 16,1-5-288-16,-1 0 0 0,1-1 0 0,-2-5 0 16,-1 1-752-16,-1-4-160 0,-3-1-16 0,0-3-16 15,0-2-1808-15,-1-4-352 0,0-4-80 0,-2-1-7808 16</inkml:trace>
  <inkml:trace contextRef="#ctx0" brushRef="#br0" timeOffset="22641.47">16727 6854 37727 0,'0'0'1664'0,"0"0"352"0,0 0-1616 0,0 0-400 16,10-2 0-16,1 2 0 0,-1-3 464 0,0 2 16 15,2-1 0-15,1 2 0 0,2 0-128 0,0 0-32 16,2 0 0-16,1-1 0 0,2-2-544 0,2 1-112 0,-1-1-32 0,1 1 0 31,4 0-2624-31,-1 1-528 0,-2-2-96 0,-2 2-32 0</inkml:trace>
  <inkml:trace contextRef="#ctx0" brushRef="#br0" timeOffset="23036.43">17208 6886 8287 0,'0'0'368'0,"0"0"80"0,4 11-448 0,-4-11 0 0,0 0 0 0,8 12 0 16,-2-2 5264-16,1 2 976 0,-1-5 192 0,3-1 32 16,2-2-4544-16,-1 0-896 0,0-1-192 0,2-1-48 15,1-2-384-15,0-1-80 0,2-2 0 0,-1 1-16 16,2-1-176-16,1-1-128 0,1 0 144 0,-3-1-144 16,-3-1 128-16,0-2-128 0,0 0 0 0,-2 0 144 15,-2 2 112-15,-8 6 0 0,0 0 16 0,4-11 0 0,-2-3 304 0,1 1 48 16,0-2 16-16,-2 2 0 0,-2 2-256 0,-1-2-32 15,2 2-16-15,0 2 0 0,0 9-208 0,-1-10-128 16,-4-2 128-16,-3 4-128 0,-1 3 0 0,0 2 128 16,-2 3-128-16,0 2 0 0,-1-1 0 0,-1 3 0 15,0 1 0-15,-3 4 0 0,-2-1 0 0,0 4 0 16,-1 2 0-16,2 3 128 0,2 0-128 0,2 1 0 16,0 6 128-16,1-1-128 0,2 1 400 0,2-1 16 15,1 2 0-15,3 0 0 0,2-2 128 0,2-1 32 16,2-2 0-16,2 1 0 0,1-2-208 0,2 1-48 15,1-6 0-15,1 3 0 0,1-4-192 0,2-1-128 16,-2-3 128-16,4 0-128 0,0-1-256 0,1-2-112 0,1 0-16 16,1-1-16-1,1-5-736-15,2 0-144 0,1-3-16 0,-2-1-16 16,0 0-1696-16,0-3-320 0,5-1-80 0,-1-5-10880 0</inkml:trace>
  <inkml:trace contextRef="#ctx0" brushRef="#br0" timeOffset="24412.09">19119 6318 17855 0,'0'0'784'0,"0"0"176"0,0 0-768 0,0 0-192 0,0 0 0 0,0 0 0 16,0 0 1696-16,0 0 304 0,0 0 64 0,5-7 16 15,-2-3-608-15,-3 10-112 0,0 0-16 0,0 0-16 16,0 0-400-16,0 0-80 0,0 0-16 0,0 0 0 16,0 0-320-16,0 0-80 0,0 0-16 0,0 0 0 15,0 0-192-15,0 0-32 0,-1 13-16 0,-3-1 0 16,-4 3 80-16,-1 2 0 0,0 2 16 0,-3 5 0 16,-3 3-112-16,-3 6-32 0,-4 7 0 0,-1-1 0 15,-2 0 80-15,0-5 16 0,-1-7 0 0,-1 6 0 0,-2 1 96 16,2 4 0-16,2 0 16 0,0 1 0 15,-1-2-32-15,1 1-16 0,2-3 0 0,1-2 0 0,1-3-32 16,2-1-16-16,4-5 0 0,2-1 0 0,1-2-240 0,3-3 176 16,0-4-176-16,2-1 160 0,2-6-400 0,5-7-80 15,-5 5 0-15,5-5-16 16,0 0-1904-16,0 0-368 0,0 0-80 0,6-12-12240 16</inkml:trace>
  <inkml:trace contextRef="#ctx0" brushRef="#br0" timeOffset="24734.77">18622 6247 23039 0,'-8'-9'1024'0,"8"9"192"0,0 0-960 0,-9-3-256 0,9 3 0 0,0 0 0 15,0 0 2864-15,0 0 528 0,0 0 96 0,0 0 32 16,0 0-2496-16,0 0-480 0,12 8-96 0,0 4-32 15,0 4 64-15,-1 1 16 0,1 4 0 0,5 9 0 16,4 9 16-16,-3 0 0 0,-2-5 0 0,-3 0 0 16,0-1-144-16,-1 2-32 0,-1-5 0 0,1 3 0 15,0-5-208-15,-2 2-128 0,2 3 128 0,-2 2-128 16,-1-1 0-16,2 8 128 0,-1 6-128 0,1-5 0 16,-2-4 160-16,1-5-32 0,2-1-128 0,1-5 192 15,-1 0-192-15,0-2 0 0,-2-3 0 0,2-2-160 16,1-1 160-16,0-7 0 0,-1-4 0 0,1 2 0 31,0 1-384-31,1-3-32 0,0 0-16 0,-2-2 0 0,-4-2-2064 0,-8-5-432 0,10 3-80 0</inkml:trace>
  <inkml:trace contextRef="#ctx0" brushRef="#br0" timeOffset="25365.37">19240 7060 23951 0,'0'0'2128'0,"0"0"-1696"16,0 0-432-16,0 0 0 0,0 0 2496 0,4 12 432 0,-1 0 80 0,-3-12 0 16,5 10-2368-16,-1 2-496 0,-4-12-144 0,4 12 0 15,0-1 384-15,0 1-16 0,-2-2 0 0,0 0 0 16,-2-10-144-16,1 11-32 0,-1-11 0 0,2 11 0 15,-2-11 272-15,3 9 48 0,-3-9 16 0,0 0 0 16,0 0 112-16,0 0 0 0,0 0 16 0,0 0 0 16,0 0-128-16,10-3-16 0,1-1-16 0,-3-2 0 15,-3-3-144-15,3 0-32 0,0-3 0 0,-1 0 0 16,0 2-320-16,1-5 0 0,1 2 0 0,0-1 128 16,0 0-128-16,0-1 128 0,-1 0-128 0,1 3 128 15,-1 1-128-15,0 5 0 0,0-1 0 0,-8 7 0 16,0 0 0-16,0 0 0 0,10 6-128 0,-2 3 128 15,-2 3 0-15,-2 1 0 0,-1 0 0 0,0 0 0 0,-3 1 0 0,2 4 0 16,1 3 0-16,-2-4 128 0,-1-4-128 0,0-2 176 16,1-2-176-16,-1-9 192 0,0 0-192 0,0 0 160 15,0 0-160-15,0 0 160 0,0 0-160 0,13-3 192 16,-1-1-192-16,0 0 192 0,-2-5-192 0,2 1 128 16,0-1-128-16,0 0 128 0,-1 0-128 0,2 1 192 15,0 0-192-15,-2-2 192 0,-6 1-192 0,3-2 0 16,4 1 0-16,-2 1 0 0,-3-2 0 0,0 3 0 15,1-1 0-15,0 1 0 0,-8 8 0 0,9-3 0 16,-9 3 0-16,14 3 0 0,3 8 0 0,-2-1 0 16,-5-2 0-16,1-1-176 0,-1-1 176 0,2 1 0 15,-2 2 128-15,2-1-128 0,1 0 272 0,0 1-16 16,0-2 0-16,0 1 0 0,0-1-256 0,-1 1 160 16,0 1-160-16,-2 0 128 0,0 0-128 0,0 3 0 0,-1-4 0 0,-2 2 0 15,0-1 432-15,0 0 48 0,-7-9 16 0,6 13 0 16,1-2-496-16,-1-2 0 0,-6-9 0 0,4 10 0 31,-4-10-640-31,0 0-192 0,0 0-16 0,0 0-16 16,0 0-2160-16,0 0-432 0</inkml:trace>
  <inkml:trace contextRef="#ctx0" brushRef="#br0" timeOffset="30055.27">7135 9080 33519 0,'0'0'1472'0,"0"0"320"0,0 0-1424 0,0 0-368 0,0 0 0 0,0 0 0 16,0 0 0-16,0 0 0 0,13-9 0 0,-1 1 0 15,0 0 256-15,-1 0 0 0,3-1-16 0,-1 2 0 16,1 2 16-16,0 1 16 0,2-5 0 0,-3 1 0 16,-1 3-144-16,-1 3-128 0,-11 2 192 0,16-2-192 15,-2 0 128-15,1 0-128 0,-4 1 0 0,1 0 0 16,1 1 128-16,0 1-128 0,-1-1 0 0,1 1 0 16,0 1 128-16,0 2-128 0,0 1 144 0,-1 3-144 15,-2-1 240-15,1 3-48 0,-1 0-16 0,-1 4 0 0,-1-1-176 16,-1 4 128-16,-2 3-128 0,-1 1 128 0,0 6-128 15,-2 0 160-15,0 1-160 0,-2-1 160 0,-2 2-160 0,0 1 0 16,-1-3 0-16,-1 5 0 0,-1 0 128 0,0 1-128 16,-3 2 0-16,0-2 128 0,0 0-128 0,0-3 0 15,-1 0 0-15,0-1 128 0,-3-2-128 0,1 0 128 16,-2-4-128-16,-4-1 128 0,-2 0 48 0,-1-2 0 16,-4-2 0-16,-1 0 0 0,1-2-48 0,-1-4 0 15,-1-2 0-15,1 2 0 0,3-3-128 0,1-5 160 16,0 0-160-16,4-2 160 0,0-3-160 0,2-1 128 15,-1-2-128-15,3-2 128 0,0-1-128 0,2-1 0 16,2-1 144-16,3 0-144 0,1-4 0 0,1-1 0 16,0 0 0-16,2 0 128 0,2 1-128 0,3 1 0 15,1-5 0-15,0 3 128 0,1 2-128 0,2-1 0 16,-1 1 0-16,1 2 0 0,-2 3-128 0,3 1 128 0,-2-1-128 0,5 1 128 16,0-1 0-16,2 2-160 0,-1 1 160 0,2 1 0 15,5 1 0-15,-2 1 0 0,-2 1 0 0,4 0 0 16,0 1 0-16,-1 3 0 0,-1 1 0 0,2 0 0 15,-1 3 128-15,0 0 0 0,0 1-128 0,-1 0 192 16,-1 2-192-16,0-1 0 0,-2-4 128 0,0 1-128 16,1 1 0-16,-2-2 0 0,0 0 0 0,-2 0 0 15,1 1 0-15,0-4 0 0,-2-1-208 0,1 0 64 16,-11-2-512 0,13 3-112-16,-3-6 0 0,1 1-16 0,-1-5-1856 0,-1 1-368 0,-1-5-80 0</inkml:trace>
  <inkml:trace contextRef="#ctx0" brushRef="#br0" timeOffset="30674.92">7519 8751 28559 0,'-7'-4'2544'0,"1"0"-2032"16,-2 2-512-16,0 2 0 0,-1 0 688 0,0 0 32 15,1-3 16-15,8 3 0 0,-11 3-480 0,1-1-80 16,-3 2-32-16,1-2 0 0,0-2-144 0,1-2 0 16,-2 0 0-16,0 2 0 0,1 0 224 0,-1 2-32 0,-3-2-16 0,2 0 0 15,0 0 64-15,-1 0 16 0,-2 0 0 0,0 0 0 16,0 0 96-16,2 2 32 0,0 0 0 0,-2 1 0 15,-2-1-16-15,1 4 0 0,-1 3 0 0,0-1 0 16,-2 1-176-16,0 5-16 0,-1 4-16 0,0 0 0 16,0 2-160-16,-1 2 0 0,1 2 0 0,0 6 0 15,1 4 0-15,0 2 0 0,1-1 0 0,1 4 0 16,2 4 0-16,2 0 0 0,-1-2 0 0,2 2 0 16,2 0 0-16,2 0 0 0,2 3 0 0,0 0 0 15,1 1 0-15,5-4 0 0,2 2 144 0,2-2-144 16,2 1 144-16,4-2-144 0,4-2 192 0,1-2-192 15,1-4 160-15,3 0-160 0,0-4 128 0,4-2-128 16,2-1 128-16,3-4-128 0,1-2 0 0,1-2 128 0,4-2-128 16,0-4 160-16,3-3-160 0,4-4 160 0,4 1-160 0,2-6 192 15,-1-1-192-15,0-4 192 0,-1-5-32 0,-1-3 0 16,0-1 0-16,0 0 0 0,-2-5 64 0,2 0 16 16,1-9 0-16,-2 4 0 0,3 0-48 0,-5-6-16 15,-3-1 0-15,-1 0 0 0,-1-3-48 0,-4-1 0 16,-6-2 0-16,-3-2 0 0,-2-1 64 0,-3-7 0 15,-6-3 0-15,-2 1 0 0,-3-1-192 0,-2 2 192 16,-4-1-192-16,-3 0 192 0,-6 0-192 0,0 1 0 16,-4 1 0-16,-3 3-176 0,-4 1 16 0,-1 6 0 15,-3 3 0-15,-1-1 0 0,-3 3 160 0,-1 1 0 16,-1 4 0-16,-2 5-128 0,1 4-176 0,-1 4-16 16,2-2-16-16,0 3-11568 0,-1 4-2304 15</inkml:trace>
  <inkml:trace contextRef="#ctx0" brushRef="#br0" timeOffset="32474.12">8959 8944 14735 0,'0'0'1312'0,"0"0"-1056"0,0 0-256 0,0 0 0 16,0 0 2096-16,0 0 352 0,0 0 80 0,0 0 16 15,0 0-1648-15,0 0-320 0,0 0-64 0,0 0 0 16,0 0 32-16,11 3 16 0,-11-3 0 0,9 6 0 15,-9-6 288-15,10 7 64 0,-10-7 16 0,11 10 0 16,-4 2-80-16,1 4-16 0,0 2 0 0,-1 4 0 16,-1 3-512-16,-1 2-96 0,0 2-32 0,1 2 0 0,-1 0-32 0,1 1-16 15,-2-1 0-15,0 3 0 0,-1-3-16 0,-1-1-128 16,1-1 192-16,-2-2-64 0,-1 1 64 0,-1-1 0 16,1-4 0-16,0 2 0 0,1-3 16 0,-1-1 16 15,0-3 0-15,0-5 0 0,0-1-224 0,0 0 144 16,0 1-144-16,0-5 128 15,0-8-1808-15,0 0-368 0,0 0-80 0,0 0-12336 16</inkml:trace>
  <inkml:trace contextRef="#ctx0" brushRef="#br0" timeOffset="32920.44">9002 8844 20271 0,'0'0'896'0,"-8"-7"192"0,-1 1-880 0,0 2-208 0,-1-3 0 0,3 3 0 16,7 4 2224-16,0 0 400 0,0 0 64 0,0 0 32 15,0 0-1824-15,0 0-384 0,0 0-64 0,0 0 0 16,0 0-304-16,0 0-144 0,12-2 160 0,0 2-160 16,-1 0 192-16,1 0-48 0,9 4 112 15,-9-2 0-15,-1 2 0 0,0 1 16 0,1 3 0 16,-1-1 64-16,1 1 16 0,0-1 0 0,1 5 0 15,0 0 32-15,1-2 16 0,1-1 0 0,0 3 0 16,1 4-112-16,1-1-32 0,0 2 0 0,0 0 0 16,1-1-256-16,0 0 160 0,-1-2-160 0,3 4 128 15,1 0-128-15,-2 3 0 0,-5 0 0 0,1 3 0 0,-2-4 0 16,-1 1 0-16,-5 1 144 0,1-1-144 0,-1-2 0 16,-2-1 128-16,-2 1-128 0,-3 1 0 0,-6 0 128 0,-2 0-128 15,1-1 128-15,-4 1-128 0,-2 0 224 0,-2-2-32 16,-2-2 0-16,-2 1 0 0,0 2 80 0,1 0 16 15,-1-1 0-15,1-1 0 0,0-3-96 0,0 1-32 16,1-4 0-16,1 2 0 0,0 2-160 0,2-2 0 16,-2-2 144-16,2 0-144 0,1 2 0 0,0-3 0 15,0-1 0-15,1-1 0 16,2-1-704-16,1-3-128 0,9-4 0 0,-10 0-10544 16,10 0-2096-16</inkml:trace>
  <inkml:trace contextRef="#ctx0" brushRef="#br0" timeOffset="33181">9598 9269 19343 0,'0'0'848'0,"0"0"192"0,0 0-832 0,0 0-208 0,0 0 0 0,0 0 0 16,0 0 5104-16,5 9 976 0,2 0 192 0,1 3 32 15,-1 2-5200-15,4 0-1104 0,-1 2 0 0,2 1-240 16,0 1 112-16,1 0 128 0,-2 2-208 0,0 1 80 16,-2 0-368-16,-1 1-64 15,-2-3-16-15,1-2 0 0,-2 0-112 0,0-6-16 0,-5-11-16 0,3 12 0 16,-3-1-304-16,0-11-64 0,0 0-16 0,0 0 0 16,0 0-1760-16,0 0-336 0,-11-23-80 15,2-2-7808-15</inkml:trace>
  <inkml:trace contextRef="#ctx0" brushRef="#br0" timeOffset="33331.44">9671 8977 39167 0,'-3'-16'1728'0,"3"16"368"0,0 0-1680 0,0 0-416 16,0 0 0-16,0 0 0 0,0 0 256 0,0 0-48 15,0 0 0-15,13 5 0 16,-13-5-576-16,12 4-112 0,0-1-32 0,-2-1-11008 15,1 6-2192-15</inkml:trace>
  <inkml:trace contextRef="#ctx0" brushRef="#br0" timeOffset="33691.03">9988 9254 28559 0,'0'0'2544'0,"0"0"-2032"0,0 0-512 0,0 8 0 16,1 3 1792-16,2 0 272 0,1-2 48 0,0 1 16 15,1-1-1696-15,1 0-432 0,2 0 0 0,-1 1 0 16,-2 2 0-16,0 1 0 0,2 2 0 0,-1-2 0 16,1-2 0-16,-1 2 0 0,1-1 0 0,-1 2 0 15,1-1 0-15,-2 0 0 0,-5-13 0 0,5 14 0 16,2-1 0-16,-2-3 128 0,-5-10-128 0,0 0 128 16,0 0 384-16,4 10 80 0,-4-10 16 0,0 0 0 15,0 0 160-15,0 0 48 0,9-5 0 0,-1-3 0 0,-2-2-160 0,1 1-16 16,-1 2-16-16,1-2 0 0,-1-3-352 0,1-1-64 15,-1-1-16-15,1 1 0 0,-2 0-192 0,0-1 0 16,-1-3 0-16,1 0 0 0,1-1 0 0,-1-1 0 16,-1 2 0-16,0-2 0 0,-2-3-320 0,0 3 32 15,-2 1 16-15,1 4 0 0,0-1-96 0,0 2-16 16,-1 2 0-16,0 0 0 16,2 2-464-16,-1 1-112 0,-1 8 0 0,4-9-16 15,1 1-3008-15,2 2-608 0,2-3-112 0,0 3-32 0</inkml:trace>
  <inkml:trace contextRef="#ctx0" brushRef="#br0" timeOffset="33874">10426 9270 4607 0,'0'0'400'0,"0"0"-400"0,0 0 0 0,2 14 0 16,5 1 6032-16,-2 0 1136 0,0-2 208 0,1-2 48 15,-1 1-5632-15,0 2-1120 0,-1-1-224 0,1 3-64 16,3-1-384-16,-2 0 0 0,0-1 0 0,-1-4 0 15,1 3 0-15,0 0 0 0,-6-13 0 0,4 10 0 32,-4-10-640-32,0 0-128 0,0 0 0 0,0 0-8448 0,0 0-1664 0</inkml:trace>
  <inkml:trace contextRef="#ctx0" brushRef="#br0" timeOffset="34051.37">10488 8982 39455 0,'0'0'1744'0,"0"0"368"0,0 0-1696 0,0 0-416 15,0 0 0-15,0 0 0 0,0 0 128 0,0 0-128 16,0 0 128-16,0 0-128 16,11 4-1712-16,-11-4-416 0,0 0-96 0,14 4-16 0</inkml:trace>
  <inkml:trace contextRef="#ctx0" brushRef="#br0" timeOffset="34505.03">10959 9297 36863 0,'0'0'3264'0,"-8"-6"-2608"0,-1-3-528 0,4 0-128 15,1-1 1088-15,1-3 192 0,1 0 48 0,-1-1 0 31,1 0-1488-31,-1-2-288 0,-2 0-64 0,-2 2-16 16,-2 0-256-16,0 3-48 0,0 0-16 0,-2 3 0 16,-2 3-480-16,2 3-80 0,-1 4-32 0,-1 1 0 0,-1 5 480 0,-2 1 80 0,0-1 32 0,1 1 0 15,0 2 848-15,2 2 0 0,0-1 0 0,1 1 192 16,2-2 848-16,0 2 176 0,-1 0 48 0,3 0 0 16,2 0-208-16,1 2-32 0,1-1-16 0,1 3 0 15,2 1-576-15,1-1-112 0,0 3-32 0,1-2 0 0,3 2-288 16,1-2 0-16,0-1 0 0,2-1 0 0,1-3-128 0,2-2-96 15,1-2-16-15,0-2 0 16,1-3-176-16,2-3-32 0,1-3-16 0,0-4 0 0,0-1 224 0,0-3 48 16,1-3 16-16,1 0 0 0,0-4 384 0,0 0 80 15,-1-2 16-15,-1-1 0 0,1-2 208 0,-2 0 64 16,-2-1 0-16,1 0 0 0,1 1-192 0,-2-3-48 16,-3-1 0-16,-1-5 0 0,-3-2-96 0,0 1-32 15,-1-3 0-15,2 2 0 0,-1 2-208 0,0-3 0 16,-1 0 0-16,-2 0 0 0,-2 0 0 0,-1 2 0 15,-1 2 0-15,-1 2 0 0,2 3-256 0,-1 3 0 16,0 3 0-16,-2 3 0 16,-1 3-1360-16,1 4-272 0,0 1-48 0</inkml:trace>
  <inkml:trace contextRef="#ctx0" brushRef="#br0" timeOffset="34894.18">11173 9207 21183 0,'0'0'944'0,"0"0"192"0,0 0-912 0,0 0-224 0,0 0 0 0,6 12 0 15,1-4 2800-15,-1-1 512 0,-6-7 96 0,11 7 32 16,1 0-2656-16,-2-3-528 0,2 0-96 0,-2-2-32 16,-10-2 16-16,13 0 0 0,-1 0 0 0,0-1 0 15,1-2-144-15,0-2 0 0,-2-3-160 0,1-1 160 0,-1-1-192 0,-2-1 48 16,-1-2 16-16,-1 2 0 15,1-1 128-15,-1-4 0 0,-3 2 0 0,-2 1 0 0,1-3 288 0,-3 4 32 16,-1 1 16-16,-2 0 0 0,-2 2 96 0,-2-1 16 16,-3-1 0-16,-1 5 0 0,0 7-144 0,-2 4-32 15,-2-1 0-15,1 4 0 0,0 2-272 0,-1 2 0 16,-2 0 0-16,2 1 0 0,0 8-160 0,4-4 160 16,-1 2-160-16,1 1 160 0,2-2-128 0,3 0 128 15,1-1 0-15,2 3-144 0,2-1 144 0,-1 1 0 16,2 1-144-16,0-2 144 0,2 2 0 0,0 0 0 15,1 0 0-15,2 4 0 0,2 1 0 0,2 0 0 16,0-5 0-16,1 1 0 0,1-5-160 0,2-3 160 16,1-2 0-16,4-2-144 15,4 1-512-15,3-7-112 0,3-6 0 0,3 0-9616 0,3-3-1920 16</inkml:trace>
  <inkml:trace contextRef="#ctx0" brushRef="#br0" timeOffset="36363.15">13053 9278 27935 0,'0'0'1232'0,"-7"-7"256"0,-2 1-1184 0,1-1-304 15,1-2 0-15,-1 3 0 0,-1 0 384 0,-1 1 32 16,1 0 0-16,-1 0 0 0,-1 1-272 0,0-5-144 0,-2-2 160 0,1 3-160 16,-1 3 400-16,1 0-16 15,-1 0 0-15,1-2 0 0,1 2 336 0,0 4 64 0,1-2 16 0,-1 3 0 16,0 3 192-16,-1 1 32 0,-1 0 16 0,0 2 0 15,-1 3-512-15,-3 4-96 0,-2 0-32 0,1 6 0 16,0-1-400-16,-2 0 0 0,-1 0 0 0,3-1 0 16,4 3 0-16,-1-1 0 0,0 2 0 0,4-1 0 15,6-1 0-15,1-2-144 0,0-1 144 0,4 1 0 16,3-4 0-16,2 1 0 0,3-2 0 0,1-2 0 16,0 0 0-16,3-5 128 0,1-1-128 0,3-2 0 15,1-2 128-15,1 0-128 0,1 0 0 0,1-2 144 16,0-3 16-16,-1-2 0 0,-2 0 0 0,1-3 0 15,-1-2-160-15,-1 1 0 0,0-1 0 0,-2 1 128 16,0-3 128-16,-1 1 0 0,-1 1 16 0,0 1 0 16,1-4 176-16,-2 1 48 0,0-4 0 0,2-1 0 0,0 0-16 0,0-2 0 15,-3-4 0-15,1-1 0 0,1-3-224 0,1-3-64 16,-2-5 0-16,2 1 0 0,-2-2-192 0,1-4 128 16,-1-1-128-16,-2 0 0 0,-3 2 0 0,0 3 0 15,1 1 0-15,-3 3 0 0,-4 0-352 0,-2 2 32 16,1 3 16-16,-2 0 0 15,-2 2-336-15,0 4-80 0,-3-1-16 0,2 6 0 16,-3 4-1824-16,2 3-384 0,0 5-64 0,1 2-12368 0</inkml:trace>
  <inkml:trace contextRef="#ctx0" brushRef="#br0" timeOffset="36874.24">13413 9166 28447 0,'0'0'1264'0,"0"0"256"0,0 0-1216 0,0 0-304 0,0 0 0 0,0 0 0 15,0 0 576-15,0 0 48 0,0 0 16 0,0 0 0 16,0 0-160-16,0 0-32 0,7-4 0 0,-7 4 0 16,0 0-80-16,0 0-32 0,0 0 0 0,0 0 0 15,0 0-336-15,0 0 0 0,-9 2 0 0,0 5 0 16,-3 1 0-16,1 3 0 0,-2-1 0 0,0 1 0 15,-2 1 304-15,1 2-16 0,0-2 0 0,-1 1 0 0,4 3 16 0,-2 1 0 16,0-2 0-16,2 0 0 0,1-2-128 16,3 0-32-16,5 0 0 0,0 0 0 0,2-4 96 15,4 0 16-15,-4-9 0 0,9 8 0 0,2-3-128 0,-1 0-128 16,3-5 176-16,0-2-176 0,2-1 128 0,-1-1-128 16,0-2 0-16,2-2 0 0,-1-1 0 0,1-2 0 15,-2-2 0-15,0 0 0 0,-1 3 0 0,-2-3 0 16,1-3 0-16,-3 3 0 0,-2 0 0 0,-2 0 0 15,0-1 0-15,-1-1 0 0,-1 0 160 0,-1 2-32 16,1 2 0-16,-2 0 0 0,-1-1 144 0,0 1 32 16,0 11 0-16,0 0 0 0,0 0-48 0,0 0 0 15,0 0 0-15,0 0 0 0,0 0-96 0,0 0-32 16,0 12 0-16,3 0 0 0,-1 1-128 0,2 0 0 16,0 1-160-16,1-1 160 0,2 0 0 0,-1 2 0 0,0 0 0 0,0-2 0 15,1-3 0-15,0 1 0 0,1 0 0 0,0-1 0 16,-1-1-336-16,-7-9 16 0,7 11 16 0,0-4 0 31,-7-7-544-31,9 11-112 0,-1-5-32 0,0 0 0 16,-8-6-608-16,10 4-112 0,1-3-16 0,-1-1-7760 0,-10 0-1552 0</inkml:trace>
  <inkml:trace contextRef="#ctx0" brushRef="#br0" timeOffset="37279.37">14003 8872 18431 0,'0'0'1632'0,"0"0"-1312"16,0 0-320-16,0 0 0 0,0 0 3328 0,0 0 608 16,2 12 112-16,0 0 32 0,-2-12-2736 0,4 18-528 15,0 0-112-15,0 2-32 0,0-2-48 0,1 3-16 0,2 1 0 0,-1 4 0 16,1 2-384-16,-1 0-80 0,-2 2-16 0,1-1 0 15,0-3-128-15,-1 0 0 0,-4 2 0 0,3-4 0 16,0 0 0-16,-1-5-272 0,1 1 64 0,-2-6 16 31,-1 1-832-31,0-4-176 0,0-2-16 0,0-9-16 16,0 0-1760-16,0 0-336 0,0 0-80 0,0 0-16 0</inkml:trace>
  <inkml:trace contextRef="#ctx0" brushRef="#br0" timeOffset="37444.57">13922 9279 27807 0,'-9'-14'1232'0,"4"6"256"0,0-1-1184 0,0-2-304 0,-2 0 0 0,3 0 0 16,4 11 1152-16,-2-10 192 0,0 1 16 0,2 9 16 16,2-9-192-16,-2 9-32 0,4-11-16 0,1 5 0 0,-5 6-240 0,9-7-64 15,1 2 0-15,1 0 0 0,-1-1-528 0,3 3-112 16,2-1-32-16,0-2 0 0,1 1-288 0,2-1-64 16,0 0-16-16,2 1 0 15,1-3-1744-15,2 3-352 0,2 1-64 0,1-1-12880 16</inkml:trace>
  <inkml:trace contextRef="#ctx0" brushRef="#br0" timeOffset="37880.05">14523 9095 15663 0,'0'0'688'0,"0"0"144"0,0 0-656 0,11 0-176 16,-11 0 0-16,10-2 0 0,-10 2 4208 0,0 0 800 16,0 0 176-16,11-3 16 0,-11 3-3696 0,0 0-736 15,0 0-160-15,0 0-32 0,0 0-80 0,0 0-32 16,0 0 0-16,0 0 0 0,0 0-320 0,-9 8-144 0,-2-2 128 0,1 1-128 15,-5-1 0-15,1 4 0 0,1 1 0 0,-3 0 0 16,-1 2-144-16,0 1 144 0,1 0 0 0,-1 1 0 16,1 0 0-16,-1 0 0 0,0-1 0 0,3 2 0 15,2-2 176-15,2 4 32 0,-1-3 16 0,3 0 0 16,3-2-224-16,2-1 176 0,0 0-176 0,3-3 160 16,0-9-160-16,6 8 0 0,-6-8 0 0,13 4 0 15,0-4 0-15,1 0 0 0,1 0 0 0,0-4 0 16,2-5 0-16,0 1-144 0,-1-3 144 0,-2 1 0 15,-2 1 0-15,0-3 0 0,0 0 0 0,-1 2 0 16,-2 1 0-16,-1-3 0 0,-1 2 128 0,-2-1-128 16,0 2 384-16,0 1 0 0,-5 8-16 0,7-7 0 15,-7 7-160-15,0 0-16 0,0 0-16 0,0 0 0 0,0 0-16 0,0 0 0 16,10 3 0-16,-2 5 0 0,-3 3 32 0,2 0 0 16,-2 0 0-16,0 2 0 0,1-3-192 0,0 3 128 15,1 0-128-15,-1 0 128 0,1 2-128 0,0-2 0 16,1-1 0-16,1-1 0 0,0 0 0 0,2 0 0 15,-1-1 0-15,2-4 0 16,0-1-768-16,1 1-48 0,3-3 0 0,2-1 0 16,1-4-1632-16,-2 0-336 0,-4-2-64 0,3-4-7200 15,2-4-1424-15</inkml:trace>
  <inkml:trace contextRef="#ctx0" brushRef="#br0" timeOffset="38343.94">15400 8918 25791 0,'0'0'2304'0,"-12"4"-1856"0,-3-1-448 0,1 3 0 16,-2 3 2816-16,2 2 448 0,1-1 112 0,0 2 16 15,-1-3-2752-15,-3 1-640 0,-3 1 0 0,1-3 0 16,-1 1 0-16,1 1 0 0,-2 3 0 0,0 0 0 16,0-1-304-16,1 0 48 0,1-1 0 0,2 0 0 15,1-5 64-15,3 0 0 0,0-3 16 0,1 1 0 16,3 0 176-16,9-4 0 0,-8 0 0 0,8 0 128 16,0 0 0-16,0 0 16 0,0 0 0 0,0 0 0 0,0 0-144 0,0 0 0 15,8-8 144-15,3 5-144 0,-1 0 0 0,2 2 0 16,1 1-160-16,1 4 160 0,1 2 0 0,0 2-128 15,2 0 128-15,3 1 0 0,1 1 0 0,-1-1 0 16,3 2-128-16,-1-5 128 0,-1 3 0 0,-2-1 0 16,-1 1-128-16,-4 2 128 0,-7-3 0 0,0 0 0 15,-7-8 128-15,4 14-128 0,-4-2 448 0,0-1-16 16,0 2 0-16,-4 0 0 0,-5-3-64 0,0 0-16 16,-1 0 0-16,1 2 0 0,-1-1-128 0,-2 0-32 15,-2 1 0-15,1 0 0 0,0-4-192 0,0 2-208 16,-2 3 32-16,1 1 16 15,-3-3-1936-15,-1-1-384 0,1-1-80 0,3-2-12480 0</inkml:trace>
  <inkml:trace contextRef="#ctx0" brushRef="#br0" timeOffset="38691.78">15462 9292 21183 0,'0'0'944'0,"12"-1"192"0,-3-6-912 0,-1 2-224 0,-2-1 0 0,2 0 0 16,0 2 3952-16,1-1 736 0,1-3 160 0,2-1 16 16,-1-1-3936-16,0-1-800 0,0 0-128 0,1 0 0 15,-2 2-368-15,-1-1 0 0,-1-3 0 0,0 1 0 16,-2 2-336-16,-1-1-80 0,-2-1-16 0,-2-1 0 16,1 3 160-16,-4 1 48 0,-2 4 0 0,-1-1 0 0,-1 0 592 0,-2-1 0 15,-1 5 0-15,-3 2 192 0,-2 2 0 0,-3 4 0 16,0 1 0-16,-3 4 0 0,-1 3 208 0,1 2 48 15,-1 1 16-15,0 1 0 0,0 3 112 0,1-2 0 16,2 5 16-16,5-5 0 0,3 4-80 0,3-1-32 16,3 0 0-16,4 1 0 0,4-3-96 0,1-1 0 15,2 0-16-15,3-1 0 0,5-1-368 0,2 0 0 16,-2-4 0-16,4-3 0 16,0 3-640-16,2-6-64 0,0-3 0 0,1-4 0 15,1-4-2128-15,2-3-432 0,0 0-96 0,2-4-16 0</inkml:trace>
  <inkml:trace contextRef="#ctx0" brushRef="#br0" timeOffset="38954.68">16225 8754 14735 0,'0'0'1312'0,"0"0"-1056"0,0 0-256 0,-7 11 0 15,2 3 5744-15,1 2 1088 0,2 4 208 0,2 3 64 16,1 2-5696-16,-1 5-1152 0,0-2-256 0,2 3 0 16,1 3 0-16,0 0 0 0,-1 1 0 0,2 0 0 15,1 0-448-15,1-5 16 0,-1 0 16 0,0-2 0 16,0-4-1520-16,0-1-304 0,1-1-64 0,-2-4-16 16,-3-4 944-16,1-1 192 0,1-6 32 0,-3 2 16 15,-4-1 208-15,4-8 32 0,-8 6 16 0,-1-4 0 16,-1-4-208-16,-3 2-64 0</inkml:trace>
  <inkml:trace contextRef="#ctx0" brushRef="#br0" timeOffset="39148.33">15875 9107 27007 0,'-7'-18'1200'0,"4"5"240"0,0 0-1152 0,2 2-288 16,1 2 0-16,0 3 0 0,0 6 2240 0,4-8 384 16,1 1 64-16,3 2 32 0,2 4-1072 0,3 1-224 15,2 0-32-15,3 0-16 0,3 0-352 0,2 0-80 16,2 4-16-16,1 0 0 0,2 0-544 0,0-2-128 15,2-3 0-15,3 0-16 0,2-1-240 0,4 0 0 16,5-5 0-16,0 2-160 16,-4 2-320-16,2-2-64 0,2 1-16 0,-4 0 0 15,-4-1-1504-15,-5-1-304 0,-4-4-64 0,-5 1-16 16,-6 3-656-16,-3-1-128 0</inkml:trace>
  <inkml:trace contextRef="#ctx0" brushRef="#br0" timeOffset="40544.39">17948 9043 38751 0,'0'0'1728'0,"0"0"336"0,0 0-1648 0,0 0-416 15,0 0 0-15,4-9 0 0,0-1-224 0,-1 2-128 16,-3 8-32-16,-2-9 0 0,2 9 384 0,0 0-144 15,0 0 144-15,-7-7 0 0,-1 2-240 0,-1 2 64 16,-2 3 16-16,1 3 0 0,-2 2 0 0,-1 4 0 16,-1 4 0-16,1 0 0 0,1 4 336 0,0-2 64 15,0 2 16-15,2 1 0 0,2 1 240 0,-1 1 48 0,0 1 16 0,1-3 0 16,-1 2-112-16,1-1-32 0,3 3 0 0,1-3 0 16,0-1-160-16,2-1-48 0,2 0 0 0,1-2 0 15,1-2-208-15,2 0 0 0,2-1 0 0,1-4 0 16,-7-8-176-16,15 4 32 0,-1-7 0 0,2 2 0 15,1-2 144-15,2 1-192 0,1-6 192 0,-1-1-192 16,1-3 192-16,-1 2-128 0,1-2 128 0,-2 0-128 16,-1-1 128-16,0 0 0 0,-1-1 0 0,-3 1 0 15,-3 2 0-15,-2-2 0 0,-3 0 128 0,0 0-128 16,-1-1 192-16,-1 1-16 0,-3 0-16 0,1 1 0 16,-1 3-160-16,0 9 0 0,0 0 144 0,0 0-144 15,0 0 128-15,0 0-128 0,-9 4 128 0,9-4-128 16,-5 9 320-16,1 1-16 0,1 2 0 0,2 1 0 0,1 0 64 0,0 3 16 15,0-4 0-15,1 3 0 0,1 0-240 0,0 0-144 16,2 2 192-16,0 0-192 0,-1 1 128 0,1-3-128 16,0 0 0-16,1-2 0 0,1 2 0 0,2 0 0 15,-1 1-208-15,3-4 80 16,3-3-1248-16,3-3-240 0,-1-3-48 0,4 1-16 16,-1-3-1456-16,2-2-272 0</inkml:trace>
  <inkml:trace contextRef="#ctx0" brushRef="#br0" timeOffset="40979.65">18750 8908 39455 0,'0'0'1744'0,"0"0"368"0,-9 3-1696 0,0 0-416 0,0-2 0 0,0 3 0 15,9-4 0-15,-11 8 0 0,1 1 0 0,-1-2 0 16,2-5 0-16,0 4 0 0,-3 0 0 0,1 3 0 16,-1-2 128-16,0-1-128 0,-2 1 0 0,-1 1 128 15,0-2-128-15,0 1 0 0,1-2 0 0,0 1 0 16,-1 2 0-16,2-1 0 0,3-2 0 0,10-5 128 16,0 0-128-16,0 0 192 0,0 0-192 0,0 0 192 15,0 0-192-15,0 0 128 0,0 0-128 0,12-5 128 0,1 0-128 0,2-1 0 16,1 1 0-16,1 1 0 15,1 0 0-15,2-2 0 0,1 1 0 0,-2 2 0 0,-1 2 0 0,1 2 0 16,-1 0 0-16,0 6 0 0,-1 6 0 0,0-1 0 16,-1-1 128-16,-2 4-128 0,-1 4 256 0,-1 3-16 15,0-3-16-15,-2 1 0 0,-1 1 64 0,-1 1 16 16,-2 1 0-16,1-1 0 0,-3 0-48 0,0-1 0 16,-2-2 0-16,1 4 0 0,0 1-128 0,-2 2-128 15,-1-1 144-15,-1 0-144 0,-3 1 0 0,-2-1 0 16,0-2 0-16,-3 1 0 15,-3-2-368-15,-2 0-112 0,-3 1-32 0,-5-3-12080 16,-6 0-2416-16</inkml:trace>
  <inkml:trace contextRef="#ctx0" brushRef="#br0" timeOffset="42339.15">10268 10597 28047 0,'0'0'1232'0,"0"0"272"0,0 0-1200 0,0 0-304 16,0 0 0-16,0 0 0 0,0 0 960 0,0 13 128 0,0-13 16 0,0 9 16 15,-1 2-48-15,-1-2-16 0,2-1 0 0,0 1 0 16,0 3-416-16,0 1-64 0,0 2-32 0,2 0 0 15,-2 3-272-15,2 1-48 0,0 5-16 0,0 1 0 16,2 1-208-16,-1 6 144 0,-1 2-144 0,0 5 128 16,-1 0 96-16,-1 6 16 0,1 2 0 0,-2 1 0 15,-2-1 208-15,2-1 32 0,0-2 16 0,0-1 0 16,-1-4-112-16,2-5 0 0,2 0-16 0,-4-3 0 16,0-4-240-16,0 0-128 0,4-5 128 0,-1-1-128 15,-1-6 0-15,1 1 0 0,1-4 0 0,-2-12-128 16,0 0-1584-1,0 0-304-15,0 0-64 0,0 0-9344 0,2-13-1872 0</inkml:trace>
  <inkml:trace contextRef="#ctx0" brushRef="#br0" timeOffset="42882.21">10196 10610 20271 0,'0'0'1792'0,"0"0"-1424"15,-6-4-368-15,6 4 0 0,0 0 1920 0,0 0 320 16,-8-2 64-16,8 2 16 0,0 0-1296 0,0 0-272 16,0 0-48-16,0 0-16 0,0 0-240 0,0 0-32 0,0 0-16 0,0 0 0 15,0 0-64-15,0 0-16 0,0 0 0 0,0 0 0 16,0 0 192-16,0 0 48 0,0 0 0 0,10 8 0 15,0-3 224-15,0-1 48 16,0 0 16-16,1 1 0 0,-1 1-288 0,3 1-64 0,0-2-16 0,0 3 0 16,0 5-272-16,3-1-48 0,1-1-16 0,0 4 0 15,0 2-144-15,1 0 128 0,0 2-128 0,2 1 128 16,2-1-128-16,-2 2 128 0,-1-3-128 0,2 2 128 16,0 1-128-16,0 0 160 0,-2 0-160 0,2-1 160 15,-2 4-160-15,0-3 0 0,-1 2 144 0,-1 3-144 16,-2 2 0-16,-2-1 128 0,0-1-128 0,-3 1 0 15,-2 1 128-15,-2-2-128 0,0 0 160 0,-2 1-160 16,-3-1 256-16,0-2-32 0,-3 2-16 0,-2-4 0 16,-2 0-16-16,1-2 0 0,-3-2 0 0,-1 0 0 0,1-2-64 0,-3 0 0 15,-2-2-128-15,0 2 192 0,-2-3-16 0,0 1-16 16,-2-5 0-16,-2 2 0 0,0-4 32 0,-2 3 0 16,-2-1 0-16,-1-2 0 0,1-1-192 0,1-1 192 15,1 0-192-15,-2 0 192 0,0-3-192 0,2-1 0 16,0 2 0-16,2-1 0 0,0-2-272 0,3 0-48 15,1-1 0-15,2 0 0 16,1-2-304-16,2-1-64 0,1-2-16 0,1-1 0 16,0-1-1712-16,2 2-336 0,-1-3-80 0,3-1-13008 0</inkml:trace>
  <inkml:trace contextRef="#ctx0" brushRef="#br0" timeOffset="43748.89">11226 10271 25631 0,'0'0'1136'0,"0"0"224"0,0 0-1088 0,0 0-272 16,0 0 0-16,0 0 0 0,-6 7 272 0,6-7 0 15,-7 5 0-15,7-5 0 0,-9 3-272 0,9-3 0 16,-9 5 0-16,9-5 0 0,-8 5 0 0,2 2 0 15,-2-2 0-15,1 1 0 0,1 3 0 0,-2 1 0 16,-2-1 0-16,2 4 0 0,1-2 256 0,-2 4 0 16,-3-1 0-16,1 3 0 0,-1 0 384 0,0 1 64 15,0 1 0-15,3-1 16 0,1 1-208 0,2 1-32 16,-2 1-16-16,3-4 0 0,1-3-288 0,1 3-176 16,1 1 192-16,3 2-192 0,3-1 0 0,0 2 0 15,-1 0 0-15,2 0-192 0,1-3 192 0,3 0 0 16,2-2-160-16,-1-2 160 0,-1-1-160 0,2-2 160 0,2-1-208 0,0-3 80 15,0-1-208-15,1-3-48 0,1 1 0 0,0-3 0 32,2-2-960-32,0 0-192 0,-1-3-32 0</inkml:trace>
  <inkml:trace contextRef="#ctx0" brushRef="#br0" timeOffset="44236.84">11460 10432 18431 0,'0'0'816'0,"-9"4"160"0,-2-3-784 0,1 3-192 15,-1 1 0-15,2 1 0 0,1 1 2688 0,0 1 512 16,-1 0 80-16,0 1 32 0,0 1-2800 0,0 1-512 16,0 0-176-16,2 1 0 0,2-1 16 0,0 3 0 15,0 2 0-15,2-1 0 0,0 0-96 0,3-1-32 16,2 0 0-16,0 1 0 0,2-4 288 0,2 2-192 16,0-2 192-16,2 2-160 0,1-4 160 0,1 1 0 15,1-3 160-15,1-1-160 0,-1-2 256 0,4 0-32 16,2-5-16-16,0 0 0 0,-2-2 112 0,1 0 0 0,-1-1 16 15,1-1 0-15,0-1-160 0,1-1-48 16,1-1 0-16,-2 1 0 0,-3-1 16 0,0 0 0 0,-2-1 0 0,0 2 0 16,-2-6 112-16,-1 3 0 0,0-3 16 0,-2 0 0 15,-2 0-48-15,-1 0-16 0,-3 0 0 0,-2-2 0 16,1 2-208-16,-2-2 0 0,-2 2 0 0,-1 2-160 31,-2-1-272-31,-1 3-48 0,1 3-16 0,-2-1 0 16,-2 2-432-16,-3 4-96 0,-3 1 0 0,1 0-16 15,4 0-544-15,0 1-96 0,0 2-32 0,1-1 0 0,1 0 304 16,2-1 64-16,-1 0 16 0,10-1 0 0,0 0 752 0,0 0 128 0,0 0 48 0</inkml:trace>
  <inkml:trace contextRef="#ctx0" brushRef="#br0" timeOffset="44667.73">11673 10247 31327 0,'0'0'1392'0,"0"0"272"0,0 0-1328 0,0 0-336 0,0 0 0 0,0 0 0 15,8 10 672-15,-8-10 64 0,6 9 16 0,0 1 0 16,3 0-624-16,0 0-128 0,-1-1 0 0,1 2 0 16,2-1 0-16,-1 0 0 0,1 2 0 0,-2-3 0 15,0 4 0-15,0 2 0 0,0 0 0 0,0 1 0 16,-2 0 0-16,1 1-128 0,-2 0 128 0,1-1 0 15,-1 3 0-15,1-2 0 0,-1 2 0 0,1-3 0 16,-2 2 0-16,-1 0 0 0,-2 1 0 0,1-1 0 16,-2-1 0-16,-1 0 0 0,-1-2 0 0,-2 2 0 15,1 0 0-15,-1 0 0 0,-1-1 0 0,-1 0 0 16,-2-5-480-16,1 0-96 0,-2-3 0 0,-1-2-13888 16</inkml:trace>
  <inkml:trace contextRef="#ctx0" brushRef="#br0" timeOffset="45732.23">10389 12480 28335 0,'0'0'1248'0,"0"0"272"0,-6-7-1216 0,6 7-304 16,0 0 0-16,0 0 0 0,-3-6 1152 0,3 6 160 16,0 0 32-16,0 0 16 0,0 0-736 0,0 0-160 15,0 0-16-15,0 0-16 0,-2 11-304 0,0 4-128 16,2-2 128-16,2 4-128 0,-1 2 0 0,2 2 0 15,-1 3 0-15,1 2-176 0,1 1 176 0,-2 2 0 16,0 1 0-16,-1 2 0 0,1 1 288 0,1 0 96 16,-2-1 0-16,-1 1 16 0,-2-1 176 0,0 1 16 15,4 0 16-15,-4-1 0 0,-1 1-352 0,-1-1-64 0,1 0 0 16,-1 2-16-16,-1-5-176 0,1 3 0 0,4-1 0 0,-1-5 128 16,-3-5-128-16,1 0 0 0,1-2 0 0,0-2 0 31,4-4-512-31,0-2 0 0,-2-11 16 0,0 0 0 15,0 0-592-15,0 0-128 0,0 0-32 0,0 0 0 16,0 0-400-16,7-11-80 0,1-3 0 0,-2-2-11056 0</inkml:trace>
  <inkml:trace contextRef="#ctx0" brushRef="#br0" timeOffset="46233.75">10426 12430 27935 0,'0'0'1232'0,"0"0"256"0,-13 3-1184 0,1-2-304 16,0 3 0-16,3-3 0 0,9-1 832 0,0 0 96 16,0 0 32-16,0 0 0 0,0 0-496 0,0 0-80 15,0 0-32-15,0 0 0 0,11-4-224 0,-11 4-128 16,0 0 160-16,11 2-160 0,1 0 0 0,0 2 0 15,0 1 0-15,-1 3-160 0,0 0 160 0,-1 4 176 16,1-2-48-16,0 3 0 0,2-2 80 0,0 0 16 16,-1 1 0-16,1 1 0 0,2-1-32 0,-1 2 0 15,0-1 0-15,1 0 0 0,-2 4-16 0,1-1-16 16,0 2 0-16,1 3 0 0,-2-1 96 0,1 2 32 0,0-1 0 16,1 0 0-16,-2-1-32 0,1 3 0 0,-1-1 0 0,0 0 0 15,0 0-64-15,0 0-32 0,0 0 0 0,-1-1 0 16,-3 0-160-16,-1 0 0 0,-2-3 144 0,0 3-144 15,-5-1 128-15,-1 0-128 0,-1-1 160 0,-1 0-160 16,-2 1 176-16,-2-1-176 0,-3 1 192 0,-2 1-192 16,1 2 160-16,-2-2-160 0,-1-3 128 0,0-1-128 15,-1-1 0-15,-1-2 0 0,0 1 128 0,-1-2-128 16,-1 1 0-16,0-4 160 0,0 2-160 0,0-4 160 16,-1-1 32-16,-1-4 0 0,-1 0 0 0,-2 0 0 15,-2-2-192-15,1 2 0 0,1-1 0 0,2 2 0 16,3-4-368-16,0 3 0 0,0-2 0 0,3-2 0 15,1-2-720-15,3-2-128 0,0 1-48 0,4 0 0 16,6 4-2096-16,-4-10-416 0</inkml:trace>
  <inkml:trace contextRef="#ctx0" brushRef="#br0" timeOffset="47354.4">11337 12074 2751 0,'0'0'128'0,"0"0"16"0,0 0-144 0,0 0 0 15,0 0 0-15,0 0 0 0,-8 4 3696 0,8-4 704 16,0 0 144-16,0 0 16 0,0 0-3120 0,0 0-624 16,0 0-128-16,0 0-32 0,0 0-144 0,0 0-48 15,0 0 0-15,0 0 0 0,0 0 64 0,0 0 16 16,0 0 0-16,0 0 0 0,0 0 256 0,-5 8 48 16,-1-3 16-16,-2 3 0 0,0 1-112 0,1 2-32 0,0 0 0 0,-1 4 0 15,-1-1-352-15,1-1-80 0,-1 0-16 0,1 0 0 16,0 0-272-16,0 0 0 0,-1 0 128 0,3 0-128 15,-1-1 0-15,2 1 128 0,0 0-128 0,1 3 0 16,0-2 144-16,0 2-144 0,0 1 0 0,1 1 144 16,2-1-144-16,0 0 0 0,-1 1 144 0,2 0-144 15,4 3 0-15,0-1 128 0,2-1-128 0,0 1 0 16,1-3 0-16,-1-3 0 0,1 1 0 0,0-1 0 16,3 0-336-1,-1-1-144-15,-2-2-32 0,3 0 0 0,-3-4-880 0,3-1-176 0,-10-6-32 16,14 6-16-16,0-1-2672 0,1-5-544 0</inkml:trace>
  <inkml:trace contextRef="#ctx0" brushRef="#br0" timeOffset="47717.2">11608 12254 5519 0,'0'0'496'0,"0"0"-496"0,0 0 0 0,0 0 0 16,0 0 5392-16,0 0 992 0,-4 11 192 0,4-11 32 16,2 14-5040-16,-2-1-1008 0,-2-1-208 0,2 1-32 15,0 0-96-15,2 0-16 0,-1 1 0 0,2-1 0 16,1 0-208-16,-2 0 0 0,-1-1 0 0,1 1 0 16,-1-1 0-16,2-3 0 0,-2 1 0 0,0 1 0 15,-1-11-128-15,-1 10 128 0,-2-1-192 0,3-9 192 16,0 11-736-16,0-5-32 15,0 2-16-15,0-8-7856 0,0 0-1584 0</inkml:trace>
  <inkml:trace contextRef="#ctx0" brushRef="#br0" timeOffset="48239.83">11758 12051 6447 0,'0'0'272'0,"0"0"80"0,0 0-352 0,0 0 0 0,0 0 0 0,0 0 0 15,0 0 5952-15,0 0 1136 0,0 0 208 0,0 0 64 16,0 0-6032-16,0 0-1200 0,5 12-128 0,-5-12-256 15,0 0 256-15,11 10 0 0,-3 2 176 0,0 1-176 16,1 1 0-16,-2 4 0 0,1 5 0 0,1-4 0 16,-1-2 0-16,0 1 0 0,0 2 0 0,0-2-144 0,-2-2 144 15,3 1 0-15,-1 2 0 0,0-3 0 16,0-2 0-16,0 1 176 0,-1 0-48 0,1 1 0 16,-1 1 256-16,-1-4 64 0,1 1 0 0,-2-1 0 0,-5 0-64 0,1 0 0 15,1 0 0-15,-2 0 0 0,-2 2-256 0,0-4-128 16,-2 1 128-16,0 0-128 0,-1-2-192 0,-2-1-128 15,1-1-32-15,-1 1 0 16,-2-2-768-16,-1-1-160 0,-3 2-16 0,1-3-12848 0</inkml:trace>
  <inkml:trace contextRef="#ctx0" brushRef="#br0" timeOffset="50378.49">12754 10943 26719 0,'0'0'1184'0,"0"0"240"0,-14-8-1136 0,3 3-288 0,5 1 0 0,6 4 0 15,0 0 2896-15,0 0 528 0,0 0 96 0,0 0 32 16,0 0-3024-16,0 0-528 0,12-2-256 0,1 2 32 16,1 2 32-16,0-4 0 0,-1 1 0 0,2 0 0 15,-1 0-112-15,0 1-16 0,2 0 0 0,-2 0 0 16,2-2 0-16,0 2 0 0,-2 0 0 0,2 0 0 31,-1-1-480-31,1 1-96 0,-2-1-32 0,-1-1 0 16,-1 1-336-16,0-2-64 0,-2-1-16 0,-10 4 0 0,11-2-1040 0,-11 2-224 0,8-9-32 0</inkml:trace>
  <inkml:trace contextRef="#ctx0" brushRef="#br0" timeOffset="50760.68">12619 11151 16575 0,'0'0'736'0,"0"0"160"0,0 0-720 0,0 0-176 0,0 0 0 0,0 0 0 16,0 0 3648-16,0 0 704 0,0 0 144 0,14 4 32 15,3-3-3728-15,3-2-800 0,0-1 0 0,5-4-144 16,1-1-48-16,2 0 0 0,0 2 0 0,1 1 0 15,1-3-64-15,1 2 0 0,1-1-16 0,-1 2 0 32,1 2-208-32,2-1-32 0,0 0-16 0,-1-1 0 0,-2 4-1696 15,-1 0-336-15,-3 0-64 0,0-1 0 0</inkml:trace>
  <inkml:trace contextRef="#ctx0" brushRef="#br0" timeOffset="52025.02">14315 10356 7359 0,'0'0'656'0,"0"0"-528"0,0 0-128 0,0 0 0 0,0 0 4672 0,0 0 896 16,0 0 176-16,-8 4 32 0,-1-3-4288 0,9-1-848 15,-9 2-192-15,9-2-16 0,-9 2-304 0,9-2-128 16,-10 3 128-16,10-3-128 0,0 0 0 0,0 0 0 16,-10-2 0-16,10 2 0 0,0 0 0 0,-10 3 0 15,-5-3 0-15,4 1 0 0,1 2 128 0,-1 2-128 16,-4-2 0-16,0 2 128 0,-2 0 256 0,1 2 64 15,-1-3 0-15,0 2 0 0,-2 3-32 0,-2 2 0 16,0 2 0-16,0 0 0 0,0-1-256 0,0 2-160 16,1 0 192-16,0 6-192 0,0-2 0 0,2 0 0 0,0-9 0 15,4 3 0-15,2-1 128 0,1-1-128 0,4-2 0 0,1 0 0 16,6-8 144-16,-4 9-144 0,4-9 0 0,0 0 144 16,0 0-144-16,4 10 160 0,-4-10-160 0,7 8 160 15,-7-8 32-15,10 7 16 0,-1-2 0 16,1 1 0-16,-10-6 48 0,11 7 0 0,1-3 0 0,0 1 0 15,-2-1-256-15,-1 0 144 0,-9-4-144 0,15 5 128 16,-1 3-128-16,-1-4 160 0,-1-2-160 0,-1 1 160 16,0 1-160-16,-1-2 0 0,1 2 144 0,-1-1-144 15,1 0 192-15,-11-3-48 0,11 3 0 0,1-1 0 16,-12-2 64-16,12 2 16 0,-12-2 0 0,12 4 0 16,-12-4-96-16,9 4-128 0,-9-4 176 0,0 0-176 15,0 0 160-15,6 7-160 0,-6-7 128 0,0 0-128 16,0 9 128-16,0-9-128 0,-2 8 0 0,-2-1 128 0,-3 1-128 15,-1-4 0-15,-1 0 0 0,0 1 0 0,1-2 0 16,-1 1 0-16,0 0 0 0,0 0 128 0,0 0-128 0,1 1 0 16,8-5 0-16,-9 4 128 0,9-4-128 0,-8 4 0 15,1 1 0-15,7-5 128 0,0 0-128 0,0 0 0 16,0 0 0-16,-5 6 0 0,5-6 0 0,0 0 128 16,0 0-128-16,0 0 0 0,0 9 0 0,0-9 0 15,0 0 0-15,0 0 0 0,7 8 0 0,-7-8 0 16,9 7 0-16,-1-3 0 0,-8-4 0 0,10 4 0 15,1-3 0-15,-11-1 0 0,11 4 0 0,1 0 0 16,-12-4 0-16,11 4 0 0,-11-4 0 0,11 4 0 16,-11-4 0-16,12 4 0 0,-3-1 0 0,2 1 0 15,-2 3 0-15,-9-7 0 0,9 2 0 0,0 2 0 0,-1 0 0 16,2 0 0-16,-1 0 0 0,-9-4 0 0,11 5 0 0,-3 2 0 16,-8-7 0-16,0 0 0 0,7 9 0 0,-3-1 0 15,-4-8 0-15,0 10 0 0,0-10 0 0,-2 13 0 16,-2-1 0-16,-1 0 0 0,-2-2 0 0,2 2 0 15,1-2 0-15,-3 2 0 0,-3 0 0 0,1 0 0 16,0-1 0-16,-2 2 0 0,1 3 0 0,-1 0 0 16,1 2 0-16,1-1 0 0,-2 0 0 0,1 1 0 15,-2 0 0-15,2 2 0 0,-1-1 0 0,1 3 0 16,-2 2 0-16,2-2 0 0,-2 0-144 0,2 0 144 16,-1 1 0-16,2-3 0 0,0 1 0 0,1 1 0 15,2-1 0-15,0-1 0 0,2-1 0 0,2 2 0 16,1 3 0-16,1-2 0 0,1 0 0 0,3 2 0 0,2-6 0 15,2 0 0-15,0-1 128 0,2 0-128 0,3-1 0 0,0-2 0 16,0-2 0-16,4-3-160 0,3-1 160 0,1-2-208 16,2-1 80-16,3 1 128 15,3-2-704-15,4-1 0 0,1 3-16 0,2-2-10224 16,1-1-2048-16</inkml:trace>
  <inkml:trace contextRef="#ctx0" brushRef="#br0" timeOffset="54606.81">15169 10428 10127 0,'0'0'448'0,"0"0"96"15,0 0-544-15,0 0 0 0,0 0 0 0,0 0 0 0,0 0 2176 0,0 0 336 16,0 0 64-16,0 0 16 0,0 0-1872 0,0 0-368 16,0 0-80-16,0 0-16 0,0 0 272 0,0 0 48 15,0 0 16-15,0 0 0 0,0 0-160 0,0 0-48 16,0 0 0-16,0 0 0 0,-5 8 128 0,5-8 32 15,-8 7 0-15,1 1 0 0,-1 0 160 0,1 0 48 16,-1-2 0-16,0 1 0 0,1 1 48 0,1 0 16 16,-2 1 0-16,0 1 0 0,-1 2-304 0,1 2-64 15,-1 4-16-15,0-1 0 0,0-2-144 0,0 0-32 16,0 4 0-16,0-1 0 0,-1 0-96 0,3 0-32 16,-1 1 0-16,0 0 0 0,0 1 64 0,0 2 16 15,2-1 0-15,-1 1 0 0,-1 1-16 0,1 1 0 16,-1 2 0-16,1 0 0 0,2 1-192 0,-1-1 0 0,-2 4 0 0,5 2 0 15,0 3 0-15,0-3 0 0,-3 0 128 0,4-2-128 16,0 0 0-16,2-2 0 0,2-1 0 0,0-1 0 16,2-3 176-16,0 1-176 0,0-1 192 0,1-3-192 15,2-2 192-15,1 1-64 0,-1-3 0 0,4 0-128 16,1-2 192-16,1 2-64 0,0 1 0 0,0-3-128 16,1-2 336-16,2-1-32 0,1 1-16 0,1 1 0 15,0 0-288-15,0 2 128 0,1-5-128 0,0 0 0 16,1 1-160-16,-1 1-144 0,0-6-16 0,0 2-16 15,-3-2-592 1,-1 2-112-16,2 3-32 0,-2-4-9296 0,-5 0-1872 0</inkml:trace>
  <inkml:trace contextRef="#ctx0" brushRef="#br0" timeOffset="55354.24">15888 10917 2751 0,'0'0'256'0,"0"0"-256"16,0 0 0-16,8-7 0 0,-8 7 4336 0,0 0 816 15,5-10 160-15,-5 10 48 0,0 0-3552 0,0 0-704 16,0 0-144-16,0 0-16 0,0 0-256 0,0 0-48 15,0 0-16-15,0 0 0 0,0 0-48 0,0 0-16 0,0 0 0 0,-3 9 0 16,-4-3-272-16,-1 3-48 0,-1 3-16 0,-1 0 0 16,-5 0 176-16,1 1 48 0,0 1 0 15,-3 4 0-15,-3-1 80 0,1 3 32 0,0 1 0 0,0 1 0 16,-3 1-176-16,1 1-16 0,1-3-16 0,3-1 0 16,0 0-96-16,2-2 0 0,0-1-16 0,2-1 0 15,2-2-240-15,0 1 0 0,2-4 128 0,2 1-128 31,2-4-512-31,5-8-128 0,0 0-48 0,-5 8 0 0,5-8-2224 0,0 0-448 0,0 0-96 16,0 0-8128-16</inkml:trace>
  <inkml:trace contextRef="#ctx0" brushRef="#br0" timeOffset="55637.55">15612 11001 23039 0,'0'0'2048'0,"0"0"-1648"16,0 0-400-16,0 0 0 0,0 0 3424 0,9 13 608 15,-1-1 112-15,1 0 16 0,2-2-3360 0,0 3-672 16,-2 2-128-16,3-1 0 0,1 2 0 0,0-1 0 16,0 1 0-16,0 2 0 0,0 0 0 0,0 2-128 15,3 0 128-15,-3 0 0 0,-4 0-352 0,2-3 32 16,-1 2 16-16,0-3 0 15,1-2-144-15,-3 1-16 0,-3-3-16 0,1 1 0 16,0-3-144-16,0-2-16 0,1-2-16 0,-2 2 0 16,-5-8-368-16,0 0-64 0,0 0 0 0,0 0-16 15,0 0-2048-15,0 0-416 0</inkml:trace>
  <inkml:trace contextRef="#ctx0" brushRef="#br0" timeOffset="56262.53">15497 10704 14735 0,'0'0'1312'0,"0"0"-1056"16,-9 0-256-16,9 0 0 0,0 0 2944 0,0 0 512 15,0 0 128-15,0 0 0 0,-9 0-2672 0,9 0-528 16,0 0-128-16,0 0 0 0,0 0 288 0,0 0 64 16,0 0 16-16,0 0 0 0,0 0-112 0,0 0-32 15,10 5 0-15,1-3 0 0,-11-2 96 0,13 0 32 16,-3 0 0-16,-10 0 0 0,13 1-224 0,-1-1-64 15,-1 0 0-15,-1 0 0 0,0-1 0 0,1-1 0 16,-1 0 0-16,1-1 0 0,0 2-64 0,1-3-32 16,0 1 0-16,-2-2 0 0,-1 0-96 0,2 1-128 15,1 0 176-15,-2 1-176 0,-10 3 160 0,13-2-160 0,0-2 128 0,0 1-128 16,-1 1 0-16,0-1 128 0,1-1-128 0,0 2 0 16,-2 0 0-16,1 0 0 0,-1-4 0 0,-1 3 0 15,0 0 128-15,0 0-128 0,-10 3 0 0,10-5 128 16,-2 0 80-16,-8 5 16 0,0 0 0 0,8-5 0 15,-8 5 32-15,7-7 0 0,-7 7 0 0,0 0 0 16,6-6 0-16,-1-1 16 0,-5 7 0 0,6-6 0 16,-6 6-272-16,0 0 160 0,0 0-160 0,0 0 128 15,0 0-128-15,0 0 0 0,4-8 0 0,-4 8 0 16,0 0 0-16,0 0 0 0,0-12 0 0,0 12 128 16,-4-9 0-16,4 9-128 0,-9-7 192 0,1 2-64 15,8 5-128-15,-7-4 192 0,-2 0-192 0,1 2 192 0,8 2-192 0,-11-4 160 16,11 4-160-16,-11-7 160 0,-2 2-160 0,2 1 0 15,11 4 0-15,-10-4 0 0,2 2 0 0,8 2 0 16,0 0 0-16,0 0 0 0,-9-4-176 0,9 4-16 16,0 0 0-16,0 0 0 15,0 0-1696-15,0 0-352 0,0 0-64 0</inkml:trace>
  <inkml:trace contextRef="#ctx0" brushRef="#br0" timeOffset="57203.46">16250 11308 29023 0,'0'0'1280'0,"0"0"272"0,0 0-1232 0,0 0-320 15,0 0 0-15,7 8 0 0,-7-8 640 0,12 7 64 16,0 2 0-16,1-2 16 0,1 2-576 0,1 2-144 15,-1 0 0-15,0 2 0 0,-1 0 0 0,-1 3 0 16,-2-2-160-16,2 3 160 0,-3 2-160 0,-1 0 160 16,-4 1-160-16,1 1 160 0,-1 1-160 0,-3 1 160 15,-1 1-160-15,-3-2 160 0,-3-1 0 0,0 0 0 0,-3-1 128 0,0 0-128 16,-3-2 512-16,3-1 0 0,2-3 0 16,1 0 0-16,-3-3-128 0,2 0-48 0,2-4 0 0,5-7 0 15,-7 10-336-15,7-10-288 0,0 0 48 0,0 0-9744 16,0 0-1968-16</inkml:trace>
  <inkml:trace contextRef="#ctx0" brushRef="#br0" timeOffset="59724.65">16765 10889 2751 0,'0'0'256'0,"0"0"-256"0,0 0 0 0,0 0 0 16,0 0 3712-16,0 0 688 0,0 0 144 0,0 0 16 16,0 0-2368-16,0 0-464 0,0 0-112 0,0 0-16 15,0 0-384-15,0 0-64 0,0 0-32 0,0 0 0 16,0 0-160-16,0 0-16 0,0 0-16 0,0 0 0 15,0 0-144-15,10 9-16 0,-4-1-16 0,2 0 0 16,3-1-96-16,0 0-16 0,2 2 0 0,-1 2 0 16,-1 1-160-16,2 1-32 0,2 4-16 0,1 1 0 15,-2-2-128-15,2 0-32 0,-3 1 0 0,-1 2 0 16,2-1-64-16,-1-1-16 0,-1-1 0 0,0-1 0 0,-1-1-64 0,0 0-128 16,-1-1 176-16,1-2-176 0,-1 0 0 0,-2-2 0 15,-2-1 0-15,2 0 0 16,0-2-384-16,-8-6-192 0,8 8-48 0,-2 1 0 15,-6-9-1376-15,7 6-288 0,-7-6-48 0,8 11-7712 16,-8-11-1552-16</inkml:trace>
  <inkml:trace contextRef="#ctx0" brushRef="#br0" timeOffset="60071.48">17354 10894 31039 0,'0'0'1376'0,"0"0"288"0,0 0-1344 0,-9 0-320 0,9 0 0 0,-11 4 0 16,2-2 688-16,9-2 64 0,0 0 16 0,-8 5 0 15,0 0-128-15,2 3-32 0,-1 2 0 0,0 5 0 16,-4 2-480-16,2 3-128 0,0 5 0 0,-2 5 0 15,-2 5 0-15,0 2 0 0,0-1-160 0,-1 1 160 16,-2 1 0-16,1 0-128 0,-2 2 128 0,-1-1 0 16,-1 3 0-16,1 0 0 0,-2-1 0 0,2 2 0 15,1 0 0-15,3-4 0 0,2-5-128 0,2-2 128 0,2-2 0 16,4-7-128-16,4-1 128 0,-1-4 0 16,-1-2-608-16,5-3-16 0,1-2 0 0,-4-11 0 15,6 7-2368-15,-6-7-464 0,0 0-112 0,17-4-16 0</inkml:trace>
  <inkml:trace contextRef="#ctx0" brushRef="#br0" timeOffset="61005.8">17459 10428 9215 0,'0'0'816'0,"0"0"-656"0,0 0-160 0,-10-3 0 16,1 2 4880-16,9 1 944 0,0 0 192 0,0 0 48 15,-11 0-4912-15,11 0-992 0,0 0-160 0,0 0 0 16,0 0 0-16,0 0-144 0,0 0 144 0,0 0 0 16,0 0 0-16,-4 10 0 0,4-10 0 0,-2 12 0 15,1 0 368-15,1-2 48 0,0-10 16 0,0 14 0 16,1 0 224-16,1 0 48 0,1 1 16 0,0 0 0 16,-3-2-240-16,4 1-48 0,2 1-16 0,2 2 0 0,1 3-192 0,3 4-32 15,2 1-16-15,3 1 0 0,1 0-176 0,2 0 160 16,-1 0-160-16,1 3 160 0,2-1-160 0,-1 0 0 15,-1 0 144-15,-2-2-144 0,-1 4 0 0,-2-5 0 16,-2 1 0-16,-1 3 0 0,0 2 0 0,-3-1 0 16,-2-2 0-16,-1-1 128 0,-2-4-128 0,-1 2 144 15,-1 0-144-15,1-4 160 0,-2 1-160 0,2 1 192 16,1-3-192-16,-2 3 192 0,-2-3-192 0,-1 1 128 16,0 1-128-16,-2 3 128 0,0 3-128 0,1 0 0 15,-2-2 0-15,-1 0 0 0,-2-3 0 0,-2 1 0 16,0 1 0-16,-1-3 0 0,-4 0 0 0,-1-2 0 15,-1-3 0-15,-2 2 0 16,-2-6-576-16,-3 0-80 0,-3-1-32 0,-4 0 0 16,-3-5-2416-16,1 0-480 0,-14 2-112 0,8-6-16 0</inkml:trace>
  <inkml:trace contextRef="#ctx0" brushRef="#br0" timeOffset="62966.16">18698 10729 10127 0,'0'0'896'0,"0"0"-704"0,0 0-192 0,0 0 0 16,0 0 3200-16,0 0 592 0,0 0 128 0,0 0 32 15,0 0-2720-15,0 0-528 0,0 0-128 0,0 0 0 16,0 0 0-16,0 0 0 0,0 0 0 0,-3-7 0 16,3 7-352-16,0 0-64 0,-5-7-16 0,5 7 0 15,0 0 112-15,0 0 0 0,-8-6 16 0,8 6 0 16,-9-2 368-16,0 2 64 0,0 2 0 0,0 1 16 0,-2 1-112 0,1 1-32 15,-3 0 0-15,1 2 0 0,-1 2-192 0,0 3-32 16,-3-2-16-16,-1 2 0 0,-1 0-176 0,-1 1-32 16,-1 0-128-16,1 2 192 0,-1 1-192 0,4 1 128 15,-1-1-128-15,2 0 0 0,-2 3 0 0,1 0 0 16,2 1 0-16,2-1 0 0,2 1 144 0,1 1-144 16,-1 0 128-16,3 3-128 0,0 0 192 0,2 1-32 15,0-1-16-15,1 0 0 0,0-2-144 0,3 2 128 16,-1-1-128-16,2 0 128 0,2-3-128 0,0 1 192 15,2-2-192-15,1 1 192 0,2-3-192 0,1 2 160 16,-1-3-160-16,4 2 160 0,-1-2-160 0,2-2 0 16,1 2 144-16,3-4-144 0,1 2 144 0,1-2-144 15,1 0 192-15,1-5-192 0,1 1 0 0,0-3 0 16,2 1 0-16,1-5 0 0,-2-2 0 0,0-2-320 0,0 3 32 0,-1-4 16 31,-3 0-304-31,-1 2-64 0,-2 0-16 0,-2 0 0 16,-2-4-176-16,0 3-16 0,-2-1-16 0,-9 4 0 15,0 0-1376-15,8-7-256 0,-8 7-64 0,0 0-9136 0</inkml:trace>
  <inkml:trace contextRef="#ctx0" brushRef="#br0" timeOffset="63335.28">18349 11185 11967 0,'0'0'1072'0,"0"0"-864"16,0 0-208-16,-8 5 0 0,8-5 2624 0,-11 3 496 16,11-3 80-16,-9 3 32 0,9-3-2272 0,0 0-464 15,-9 4-96-15,9-4-16 0,0 0 528 0,0 0 112 16,0 0 0-16,0 0 16 0,0 0-560 0,0 0-112 15,0 0-32-15,0 0 0 0,0 0-80 0,0 0-32 16,0 0 0-16,0 0 0 0,0 0 448 0,0 0 96 16,14 0 0-16,-1-2 16 0,0 0-80 0,0-1-32 15,2-1 0-15,2 0 0 0,2-1-240 0,2 0-48 16,0-2-16-16,2 2 0 0,4 0-176 0,0 1-48 0,0-3 0 0,2 2 0 16,0 1-144-16,-3 3-192 0,-4-3 32 0,0 1 16 31,-2 3-496-31,-2 0-80 0,-1-3-32 0,-3 3 0 15,-1 3-1872-15,0-3-384 0,-1 0-80 0</inkml:trace>
  <inkml:trace contextRef="#ctx0" brushRef="#br0" timeOffset="63966.99">19324 10602 17503 0,'0'0'768'0,"0"0"176"0,0 0-752 0,0 0-192 0,0 0 0 0,0 0 0 16,0 0 3712-16,-8 8 720 0,8-8 144 0,-4 13 32 16,1-1-3584-16,3 2-720 0,0 3-144 0,3 0-32 15,0 3 368-15,0-1 64 0,3 5 16 0,-1 1 0 16,0-2-192-16,0 2-16 0,2 2-16 0,-1 1 0 15,0 0 0-15,-2 2 0 0,-1 0 0 0,0 5 0 0,-2 3-112 0,1-1-32 16,-1-3 0-16,-2 0 0 0,-2-1-48 16,-1 0-16-16,0-4 0 0,0-3 0 0,0-1-16 0,-1-5 0 15,3 0 0-15,0-6 0 0,1 2-128 0,1-3 0 16,0-6 144-16,0-7-144 0,0 0 0 0,0 0-256 16,0 0 32-16,10 2 16 15,-10-2-1568-15,0 0-304 0,12-6-64 0,-4-4-16 16,-2-3-816-16,1-1-160 0,1-11-48 0,-4 1 0 0</inkml:trace>
  <inkml:trace contextRef="#ctx0" brushRef="#br0" timeOffset="64453.32">19315 10678 24351 0,'0'0'1088'0,"-6"-8"208"0,1 0-1040 0,1-1-256 0,0 0 0 16,0 1 0-16,-1 2 672 0,1-1 80 0,-1 1 16 0,5 6 0 15,-5-7-608-15,5 7-160 0,0 0 0 0,-5-6 0 16,1-1 448-16,4 7 0 0,0 0 16 0,0-8 0 16,0 8 128-16,0 0 32 0,4-6 0 0,-4 6 0 15,5-8 80-15,-5 8 0 0,0 0 16 0,0 0 0 16,0 0-48-16,12 3-16 0,-2 1 0 0,0 1 0 16,-10-5-224-16,13 5-48 0,1 2-16 0,-3 0 0 15,2 1-192-15,0 1-48 0,0-2 0 0,2 2 0 16,-1 1 16-16,0 2 0 0,2-1 0 0,2 0 0 15,1 2-144-15,-1 2 192 0,0 2-192 0,0 1 192 16,2 1-192-16,-1 1 0 0,1 1 0 0,1-2 0 0,1 1 0 16,-1 1 0-16,-2 1 0 0,-2 1 0 0,-1-2 0 0,-3 1 0 15,-1 3 0-15,-2 0 0 0,-1-3 0 0,-2 3 0 16,-1-2 0-16,0 3 0 0,-4-5 0 0,1 0 128 16,-1 0-128-16,-2 0 128 0,-1 1 0 0,1-2-128 15,0-3 192-15,-1-2-64 0,-1 1 16 0,0-1 0 16,-2 0 0-16,0-2 0 0,0 0-144 0,-1 0 192 15,-2 0-192-15,0 0 192 0,-3-3-192 0,-1 2 160 16,-4 3-160-16,0-5 160 0,-1-1-160 0,-2 1 192 16,0-2-192-16,-2 1 192 0,-1-2-64 0,2-2 0 15,-1-1 0-15,1 0 0 0,-2-3-128 0,2 1 0 16,1-2 0-16,1 0 128 0,2-2-304 0,2 1-64 16,-1-2-16-16,3-1 0 15,-2 1-256-15,2-1-48 0,3 0-16 0,8 4 0 16,-10-4-512-16,10 4-128 0,-8-4 0 0,8 4-9424 0,0 0-1888 0</inkml:trace>
  <inkml:trace contextRef="#ctx0" brushRef="#br0" timeOffset="65759.55">20481 10344 2751 0,'0'0'256'0,"0"0"-256"16,0 0 0-16,0 0 0 0,0 0 5456 0,0 0 1056 15,0 0 208-15,0 0 32 0,0 0-5312 0,0 0-1056 16,0 0-224-16,0 0-32 0,0 0 0 0,0 0 16 16,0 0 0-16,0 0 0 0,11 8 240 0,-11-8 64 15,0 0 0-15,8 5 0 0,-8-5 272 0,0 0 64 16,7 6 16-16,-7-6 0 0,0 0 208 0,0 0 32 15,8 10 16-15,-1-1 0 0,-2 0-176 0,0 3-48 0,0 1 0 16,1 3 0-16,-1 2-240 0,3 4-48 0,1 3-16 0,0 2 0 16,-1 2-176-16,1 2-32 0,0 3-16 0,1 1 0 15,0 2-96-15,0-1-16 0,-2 1 0 0,1 3 0 16,1-1-192-16,0 2 176 0,-4 4-176 0,2-2 160 16,-3 3-160-16,2 0 128 0,-1-5-128 0,1 1 128 15,-1-2-128-15,-1 1 0 0,1-3 0 0,-1-2 0 16,-3 1 0-16,1-3 0 0,2 0 0 0,-2-3 0 15,-3 0 0-15,1-1 0 0,3-5 0 0,-1-2 0 16,-1-2 0-16,2-3 0 0,1 1-192 0,2-5 192 16,-2-1-1472-16,2-3-160 0,-2 0-32 0,0-5-10128 15,-5-5-2032-15</inkml:trace>
  <inkml:trace contextRef="#ctx0" brushRef="#br0" timeOffset="67231.06">21811 10587 14735 0,'0'0'640'0,"0"0"160"0,0 0-640 0,0 0-160 15,0 0 0-15,0 0 0 0,0 0 2784 0,0 0 528 16,0 0 96-16,12 4 32 0,-12-4-2544 0,12 1-512 16,-12-1-112-16,0 0-16 0,0 0 48 0,0 0 0 15,0 0 0-15,0 0 0 0,0 0 224 0,0 0 48 16,0 0 16-16,0 0 0 0,0 0 176 0,-6 12 16 16,1-3 16-16,0 1 0 0,0-2 160 0,-3 3 16 15,-2 0 16-15,-1 2 0 0,1 0-160 0,-3 4-16 16,-2 0-16-16,2 3 0 0,0-2-272 0,-1 3-48 15,-3 0-16-15,1 1 0 0,1 0-256 0,-1 3-48 16,0 0-16-16,-1 1 0 0,0 2-16 0,1 0-128 16,-1 4 192-16,0 0-64 0,1 0 0 0,2-2-128 0,-1-4 192 0,2 2-64 15,2-1 128-15,0-2 32 0,2-4 0 16,2-3 0-16,1-2-128 0,2-2-32 0,0-1 0 0,3-4 0 16,1-9-128-16,0 11-176 0,0-11 48 0,0 0 0 31,2 9-512-31,-2-9-112 0,0 0-16 0,0 0 0 15,0 0-496-15,12 0-96 0,-12 0-32 0,13-4 0 16,-1-3-2432-16,-3-2-480 0,0-5-112 0,-2-1-7536 0</inkml:trace>
  <inkml:trace contextRef="#ctx0" brushRef="#br0" timeOffset="67646.22">21476 10546 4607 0,'0'0'192'0,"0"0"64"0,0 0-256 0,-9-2 0 16,0-1 0-16,9 3 0 0,0 0 6080 0,-8-1 1184 16,8 1 224-16,0 0 64 0,0 0-5648 0,0 0-1136 15,0 0-208-15,-6 5-48 0,6-5 128 0,-8 9 16 16,4 3 16-16,1-2 0 0,2 1-224 0,2-1-64 15,-1-10 0-15,5 15 0 0,-1-1 192 0,2 0 16 16,-1-1 16-16,3 2 0 0,1-1-96 0,0 0-32 16,-1 2 0-16,2 1 0 0,2 1-64 0,0 2-16 15,-1-1 0-15,4 3 0 0,2 1-80 0,1 1 0 0,-1 2-16 16,1 0 0-16,0 2-48 0,3-3 0 0,3 2 0 0,-1 0 0 16,-3 3-128-16,-1-2-128 0,1-3 192 0,1-1-192 15,-1 1 176-15,1 0-176 0,0 0 160 0,-1 2-160 16,-2-1 0-16,-1-1 0 0,1-2 0 0,-1 1 0 15,-3-2 0-15,1-1-192 0,-1 0 192 0,-1 0-160 16,-2-5-144-16,-1 1-16 0,-2 0-16 0,1 0 0 16,-2-2-592-1,-1-1-112-15,-1-1-32 0,0 0 0 0,1-5-2224 0,-6-8-448 16</inkml:trace>
  <inkml:trace contextRef="#ctx0" brushRef="#br0" timeOffset="68416.69">22209 11240 21183 0,'0'0'1888'0,"-11"3"-1504"16,1 0-384-16,1 1 0 0,1 2 2048 0,8-6 352 0,0 0 64 0,0 0 16 15,-5 9-2208-15,5-9-432 0,0 0-96 0,0 11 0 16,0-11 624-16,2 13 128 0,2-3 16 0,0 0 16 16,0 0-128-16,0 3-16 0,0-2-16 0,0 2 0 15,-2-3 160-15,0 2 48 0,-2 0 0 0,1 0 0 16,0-2 176-16,-1 2 32 0,-1-3 16 0,1-9 0 15,0 0-64-15,-1 10-16 0,1-10 0 0,0 0 0 16,0 0-144-16,0 0-16 0,0 0-16 0,0 0 0 16,0 0-112-16,0 0-32 0,0 0 0 0,10-6 0 15,-2-3-256-15,4-2-144 0,1 0 160 0,-1-5-160 16,-2 2 128-16,-2-2-128 0,-2-1 0 0,2 1 0 16,1 1 128-16,0-1-128 0,1-1 0 0,-3 3 0 15,-1 2 128-15,-1 2-128 0,-5 10 0 0,0 0 0 16,0 0 144-16,0 0-144 0,0 0 128 0,0 0-128 0,11 10 272 0,-3 2-16 15,-2-1-16-15,0 0 0 0,1 2-240 0,-1-3 176 16,-1-1-176-16,2 1 160 0,1-1 16 0,-1-1 0 16,1-3 0-16,-8-5 0 0,9 6-32 0,-1-1 0 15,-8-5 0-15,11 2 0 0,-11-2-144 0,10 0 192 16,-10 0-192-16,11-2 192 0,-11 2-48 0,9-6 0 16,-9 6 0-16,9-7 0 0,-1 1-144 0,-8 6 0 15,6-8 0-15,-1 0 0 0,1 0 0 0,-1-2 0 16,0 1 0-16,-1 0 0 0,0 1 0 0,0-2 0 15,1-1 0-15,0 2 0 0,0 0 128 0,1 1-128 16,-6 8 0-16,6-8 128 0,-6 8-128 0,8-6 0 16,-8 6 0-16,10-6-176 0,-10 6 176 0,11-3 0 0,-11 3-144 15,13-3 144-15,0 0 0 0,0 3 0 16,-13 0 0-16,13 3 0 0,1 3 0 0,-1-2 0 0,0 0 0 0,-1 3 0 16,0 2 0-16,0 0 0 0,-3 0 128 0,0 2-128 15,0 0 128-15,0 2-128 0,-1 0 0 0,-2 0 128 16,0-2 0-16,-1 1 0 0,1-1 0 0,0 2 0 15,-4-2-128-15,2-1 128 0,0-2-128 0,1 0 128 16,-5-8-128-16,7 9 0 0,-1 0 0 0,-6-9-176 31,0 0-272-31,7 5-48 0,-7-5-16 0,0 0 0 16,8 4-1072-16,-8-4-208 0,0 0-64 0,0 0 0 0,0 0-1280 0,0 0-256 16,0 0-48-16,0 0-16 0</inkml:trace>
  <inkml:trace contextRef="#ctx0" brushRef="#br0" timeOffset="68822.53">23086 10862 13823 0,'0'0'1216'0,"0"0"-960"0,0 0-256 0,0 0 3408 16,0 0 640-16,0 0 128 0,0 0 32 15,0 0-2656-15,0 0-528 0,0 0-96 0,0 0-32 16,11 2 288-16,-11-2 48 0,11 3 16 0,0-3 0 15,-1-1-608-15,2-1-128 0,0 1-32 0,-1 0 0 16,1-3-288-16,1 1-64 0,2 1-128 0,-1-1 192 16,0-1-192-16,1 2 128 0,-2-1-128 0,-2 2 0 15,0-2-192-15,2 2-128 0,1-1-16 0,1 1-16 32,-2 0-512-32,1 0-96 0,-1-1-32 0,3 1 0 0,3 1-544 15,-1-1-128-15,-3-1 0 0,-2 0-16 0,-3 2-1552 16,1 2-304-16,-11-2-64 0,10 0-5280 0</inkml:trace>
  <inkml:trace contextRef="#ctx0" brushRef="#br0" timeOffset="69236.14">23134 11085 7359 0,'0'0'656'0,"0"0"-528"0,-9 12-128 0,2-2 0 16,1-1 5584-16,1-1 1088 0,5-8 224 0,0 0 32 16,0 0-5312-16,0 0-1056 0,0 0-224 0,0 0-32 15,0 0 112-15,9 4 32 0,2-2 0 0,0-2 0 16,1-2-320-16,1-2-128 0,1-4 128 0,1 2-128 16,-1 0 0-16,2 2 0 0,1 2 0 0,-2-1 0 15,0 2 0-15,0-2 0 0,2 3 0 0,-1 0 0 16,-3-1-176-16,0 0-64 0,1-1-16 0,2 2 0 15,0-2-816-15,1 0-160 0,-2 0-48 0,1-1 0 16,0 1-2368-16,-2-2-464 0</inkml:trace>
  <inkml:trace contextRef="#ctx0" brushRef="#br0" timeOffset="70790.67">21983 5672 15663 0,'0'0'688'0,"-6"-4"144"0,6 4-656 0,-11-4-176 0,0 1 0 0,0 2 0 15,1 1 1936-15,-2 1 368 0,-1-1 64 0,-3 6 0 16,-1 3-2064-16,-3 1-304 0,-7 1-304 0,0 2 64 0,-2 2-32 16,-3 5-16-16,-5 3 0 0,-1 3 0 15,-2-1-272-15,1 2-48 0,0 1-16 0,0-2 0 0,-2-1 240 0,0-1 64 16,-4 0 0-16,-2 1 0 0,-4-1 480 0,3 0 96 16,1-1 32-16,6-2 0 0,3-1 368 0,3-2 80 15,3-1 16-15,4 0 0 0,0-4-112 0,3 1 0 16,1-1-16-16,0 2 0 0,1-1-432 0,-1 0-64 15,1-1-128-15,-1 2 176 0,1-1-176 0,2 0 0 16,3-3-192-16,1 1 192 0,0-3-256 0,4-4 64 16,13-5 0-16,-11 3 16 0,1-5 176 0,10 2 0 15,-7-8 0-15,1 1 0 0,-1-1 0 0,2 0-128 16,5 8 128-16,-2-14-128 0,-1-5 128 0,3 2 128 16,0-2-128-16,4 2 176 0,1 4 208 0,2 0 64 15,-2-1 0-15,3-1 0 0,1 1-240 0,0 1-32 0,-1-2-16 16,2 2 0-16,1 0-160 0,-2 2 192 0,-3-1-192 0,2 0 192 15,3 3-192-15,-2 0 0 0,-2 0 0 0,1 1 0 16,-8 8 0-16,8-9 0 0,-1 0 0 0,-7 9 128 16,0 0-128-16,4-8 0 0,-4 8 0 0,0 0 0 15,0 0 0-15,0 0-192 0,0 0 32 0,0 0 16 16,0 0-112-16,-10 8 0 0,0 1-16 0,-2 4 0 16,1 0 272-16,-3 4 0 0,0 2 0 0,1 1 0 15,-1 1 208-15,-1 1 0 0,0 1 0 0,-1 1 0 16,0 3 48-16,3 1 0 0,2 0 0 0,-1 0 0 15,0-3 16-15,3-2 16 0,7-5 0 0,2 2 0 16,0-2 160-16,2-4 48 0,5-1 0 0,2-1 0 16,3-4-96-16,2-1-16 0,4-6 0 0,4 1 0 15,4 1-208-15,2-6-48 0,-1 1-128 0,2-2 192 16,1-3-480-16,-2 1-96 0,1-2-32 0,0 2-8816 16,-1-1-1776-16</inkml:trace>
  <inkml:trace contextRef="#ctx0" brushRef="#br0" timeOffset="72118.89">23902 10669 4607 0,'0'0'400'0,"0"0"-400"16,0 0 0-16,0 0 0 0,0 0 2896 0,0 0 496 16,0 0 112-16,0 0 16 0,0-9-2384 0,3 0-480 15,3 1-80-15,-6 8-32 0,0 0 592 0,0 0 112 16,7-7 32-16,-7 7 0 0,8-6-320 0,-8 6-64 15,0 0-16-15,0 0 0 0,0 0-112 0,0 0-32 16,0 0 0-16,0 0 0 0,0 0-128 0,0 0-32 0,0 0 0 0,0 0 0 16,0 0-304-16,-11 6-64 0,2 0-16 0,0 0 0 15,0 2-192-15,-3 2 0 0,-1-2 0 0,-1 3 0 16,-2 0 0-16,2 0 192 0,0 2-48 0,-1 0-16 16,1 2 160-16,1 0 32 0,0 0 0 0,1 4 0 15,0-1 32-15,1 3 16 0,0-2 0 0,2 1 0 16,0 1-176-16,2 1-16 0,2-3-16 0,1 1 0 15,2 1-160-15,0 2 192 0,2-3-192 0,3-1 192 16,1 6-192-16,1-3 0 0,0-1 0 0,3-2 128 16,1-4-128-16,3-1 0 0,0-2 0 0,1 0 0 15,0-4 0-15,2 0 0 0,5-1 0 0,0 0 0 16,-1-3 0-16,3-2 0 0,4-2 0 0,0 0 0 16,-1 2 0-16,0-2 160 0,-3-2-160 0,2-1 160 0,0 0-160 15,-3 0 192-15,-4-1-192 0,0-3 192 0,-1 0 0 0,-1-1 16 16,0 0 0-16,-1-3 0 0,-1-1 80 0,0-4 16 15,-2-3 0-15,-2-2 0 0,0 0 144 0,0 0 48 16,-2 0 0-16,-1 0 0 0,1-3-144 0,-1 3-32 16,-1 0 0-16,-1 1 0 0,-3 1-176 0,-1-1-144 15,-1 1 192-15,-3 2-192 0,0-4 256 0,0 3-48 16,-1-1-16-16,-1 4 0 0,-3-3-192 0,1-1 0 16,-1 1 0-16,0 1 0 0,-1 3 0 0,0-2 0 15,-2 2 0-15,-1 2 0 0,0 2 0 0,0 2-192 16,-1-4 48-16,-2 6 0 0,-1 0-192 0,2 4-48 15,-1-1 0-15,2 2 0 16,-1 0-512-16,2-1-128 0,3 1 0 0,2 1-16 16,8 0-2064-16,0 0-416 0</inkml:trace>
  <inkml:trace contextRef="#ctx0" brushRef="#br0" timeOffset="76444.75">24483 10136 18431 0,'0'0'1632'0,"0"0"-1312"0,0 0-320 0,0 0 0 15,0 0 2640-15,0 0 464 0,6 10 96 0,-6-10 0 16,9 7-2416-16,2-3-480 0,-1-1-112 0,-10-3 0 16,12 6 32-16,-1-2 16 0,0-2 0 0,1 1 0 15,2-1-240-15,0 1 144 0,-1 0-144 0,2 1 128 16,-1-1-128-16,2 3 0 0,-1-4 0 0,1 3 128 16,-2 1 144-16,2-1 32 0,-2 0 0 0,-1-1 0 15,-1 3 304-15,0-2 64 0,0 0 16 0,1 0 0 16,0 2-160-16,0-2-16 0,0 0-16 0,-2 2 0 15,1-5-208-15,0 2-32 0,0 0-16 0,1 0 0 16,-3 1-112-16,-10-5-128 0,9 5 176 0,-1 2-176 16,0-1 256-16,-8-6-48 0,4 7-16 0,0 0 0 0,-4-7-192 0,4 6 0 15,-4-6 0-15,0 9 0 0,-2 0 128 0,2-9 0 16,-2 11-128-16,-1-3 192 0,-1-1-64 0,-2 1 0 16,-3-1-128-16,-1 1 192 0,0-2-64 0,0 2-128 15,-1 0 176-15,1 0-176 0,-2-1 128 0,0 1-128 16,-1-1 0-16,1-1 0 0,1 1 0 0,-1-3 0 15,-1 1 128-15,1 1-128 0,0 1 0 0,3-2 0 16,0-1 0-16,9-4 0 0,-9 7 0 0,9-7 0 16,-6 6 0-16,6-6 0 0,0 0 0 0,0 0 0 15,-3 12 0-15,3-12 0 0,0 0 0 0,0 0 0 16,4 11-208-16,-4-11 80 0,5 14 128 0,-1-3-208 16,-4-11 80-16,5 12 128 0,-5-12-144 0,5 9 144 15,-5-9 0-15,6 9 0 0,-6-9 0 0,0 0 0 16,0 0 0-16,5 11 0 0,-5-11 0 0,5 10 0 15,-5-10 0-15,0 0 0 0,4 11 0 0,-4-11 0 0,0 0 0 0,7 7 0 16,-7-7 0-16,0 0 0 0,6 8 0 0,-6-8 0 16,0 0 0-16,0 0 0 0,0 0 0 0,0 0 0 15,0 0 160-15,3 12-160 0,-3-12 160 0,-2 12-160 16,2-12 0-16,-4 10 0 0,-1 1 0 0,-1-2 0 16,-1 0 0-16,-1-3 0 0,1 1 0 0,-1-1 0 15,0-2 192-15,0 1-48 0,0 1-16 0,8-6 0 16,-8 5-128-16,8-5 0 0,-9 4 0 0,9-4 0 15,0 0 0-15,0 0 0 0,0 0 0 0,0 0 0 16,-2 8 0-16,2-8 0 0,0 0 144 0,1 10-144 16,-1-10 0-16,4 10 0 0,-4-10 0 0,5 8 128 0,-5-8-128 15,8 8 0-15,-8-8-128 0,8 7 128 0,-8-7-192 0,8 5 64 16,-8-5 0-16,9 5 0 0,-9-5 128 0,0 0 0 16,0 0 0-16,9 7 0 0,-9-7 0 0,0 0 0 15,8 6 0-15,-8-6 0 0,0 0 0 0,6 9 144 16,-6-9-16-16,5 9-128 0,-5-9 160 0,4 8-160 15,-4-8 128-15,3 9-128 0,-3-9 0 0,1 9 0 16,-1-9 0-16,2 11 0 0,-1-1 0 0,-1-10 0 16,1 9 0-16,-1-9 0 0,0 0 0 0,1 12 0 15,2 0 128-15,-2-2-128 0,-1-10 0 0,0 13 160 16,0-4-160-16,2 2 160 0,-1-2-160 0,2 1 160 16,-2 1-160-16,-1-1 160 0,0-1-160 0,0 3 192 15,1 0-192-15,2-3 192 0,-3-9-192 0,2 14 0 16,1-1 0-16,0 2 0 0,-1 0 0 0,2-2 0 0,-1 2 128 0,-1-2-128 15,1-1 0-15,0 1 0 0,-1 1 0 0,1 0 0 16,-1-1 0-16,0 3 0 0,-1-2 0 16,0 2 0-16,1-3 0 0,-1 1 0 0,0-1 0 0,0 3 0 15,1-3 0-15,-1 1-144 0,-1-1 144 0,0 0 0 16,0 2-256-16,0-3 64 0,0-1 16 0,-3 1 0 31,-2 1-240-31,0-1-48 0,-1-1-16 0,-2-1 0 16,-1-1-2192-16,-2 0-432 0</inkml:trace>
  <inkml:trace contextRef="#ctx0" brushRef="#br0" timeOffset="80113.36">12449 13044 24879 0,'-8'-4'2208'15,"-1"0"-1760"-15,0 1-448 0,9 3 0 16,-8-6 1920-16,8 6 288 0,0 0 64 0,0 0 16 15,0 0-1904-15,0 0-384 0,0 0 0 0,0 0-160 0,0 0-32 0,0 0 0 16,13-4 0-16,2 3 0 0,-1 0 192 0,3 3-160 16,1 0 160-16,3 0-160 0,4 0 160 0,2 0 0 15,3 2-144-15,-1-3 144 0,-2-1 0 0,2-1 0 16,1 0 0-16,0-2 0 0,0-1 0 0,-1-1 0 16,-2-3 0-16,0 0 0 0,-1-3 128 0,2 0 0 15,-1 1 0-15,1-1 0 0,-2 0 32 0,0-1 0 16,1-1 0-16,-2 3 0 0,-4 0-160 0,1 3 0 15,1 0-192-15,-2 2 192 16,-5 1-2576-16,-3 4-400 0,-13 0-80 0,0 0-16 0</inkml:trace>
  <inkml:trace contextRef="#ctx0" brushRef="#br0" timeOffset="80507.11">12477 13249 31727 0,'0'0'1408'0,"0"0"288"0,0 0-1360 0,0 0-336 15,0 0 0-15,0 0 0 0,0 0 320 0,0 0 0 16,11 0 0-16,2-1 0 0,3-1-320 0,2 1 0 16,3-2 0-16,1 0 128 0,3-1-128 0,0 0 0 15,0 0 0-15,1 1 0 0,0 1 0 0,-2-1-160 16,0 0 160-16,1 2 0 15,0 1-448-15,-2 0 0 0,-1 0 16 0,0-5 0 16,0 0-528-16,1-1-128 0,0 3 0 0,-1-3-16 16,0 1-192-16,2-1-48 0,1-1 0 0,-2 1-5888 15,-5-5-1168-15</inkml:trace>
  <inkml:trace contextRef="#ctx0" brushRef="#br0" timeOffset="81982.1">14247 12330 18191 0,'0'0'800'0,"0"0"176"0,0 0-784 0,0 0-192 16,0 0 0-16,0 0 0 0,0 0 176 0,0 0-16 15,0 0 0-15,0 0 0 0,0 0-160 0,0 0 128 16,0 0-128-16,0 0 128 0,0 0 848 0,0 0 176 16,0 0 16-16,0 0 16 0,0 0 64 0,0 0 16 0,0 0 0 0,-8 4 0 15,8-4-416-15,-9 2-80 0,-3 2 0 0,2-1-16 16,-1 1-192-16,1 2-48 0,-3 0 0 0,-1 0 0 15,-3 2-240-15,0 2-48 0,0-1-16 0,0 2 0 16,-1 1-208-16,1-1 0 0,2 0 128 0,1-1-128 16,0 1 0-16,1-2 0 0,1-1 128 0,1 1-128 15,2 0 160-15,3-1-16 0,-1-1 0 0,1 1 0 16,6-8 144-16,-7 9 32 0,7-9 0 0,-5 11 0 16,1-3-112-16,4-8-16 0,-2 10 0 0,2-10 0 15,0 12-192-15,0-12 128 0,0 0-128 0,2 15 0 16,1 1 160-16,-1-2-160 0,1-1 160 0,-3-13-160 15,0 0 176-15,6 12-176 0,1-1 192 0,-7-11-192 16,0 0 192-16,12 6-192 0,-12-6 192 0,14 5-192 0,-1-5 208 16,-1 0-64-16,-12 0-16 0,13 0 0 0,-1 0-128 15,-2-2 128-15,-10 2-128 0,12-2 128 0,0 0-128 0,-12 2 0 16,11 0 0-16,-2 0 128 0,-9 0-128 0,12 0 128 16,-12 0-128-16,11-3 128 0,-11 3 16 0,0 0 0 15,0 0 0-15,0 0 0 0,0 0 0 0,0 0 0 16,0 0 0-16,0 0 0 0,0 0-144 0,0 0 0 15,-2 12 144-15,0 0-144 0,-2-1 0 0,-3 0 0 16,-1-3 0-16,1 0 128 0,-1-1-128 0,1 1 0 16,1 1 0-16,-1-2 0 0,-1-1 0 0,2 1 0 15,6-7 0-15,-8 8 0 0,8-8 0 0,-5 7 0 16,5-7 0-16,0 0 0 0,-3 11 0 0,3-11 0 16,0 0 0-16,3 9 0 0,-3-9 0 0,0 0 0 15,0 0 0-15,10 8 0 0,-10-8 0 0,12 6 0 0,-2 1 0 16,1-4-128-16,-11-3 128 0,13 3 0 0,0 0-144 15,-3 1 144-15,-10-4 0 0,11 5 0 0,-2 2 0 0,-9-7 0 16,8 6 0-16,0 2 0 0,-1 0 0 0,0-2 0 16,-7-6 0-16,6 8 0 0,-6-8 0 0,6 9 0 15,-6-9 0-15,3 9 0 0,-3-9 0 0,6 7 0 16,-6-7 0-16,0 0 0 0,5 8 0 0,0-2 0 16,-5-6 0-16,7 9 0 0,-7-9 0 0,0 8 0 15,-4 0-160-15,4-8 160 0,-2 8 0 0,-1 0-144 16,-5 1 144-16,1-3-192 0,7-6 192 0,-5 7-192 15,5-7 192-15,-7 6 0 0,7-6-144 0,0 0 144 16,0 0 0-16,0 0 0 0,0 0 0 0,0 0 0 16,0 0 0-16,0 0 0 0,0 0 0 0,0 0 0 0,15-1 0 15,-3 1-176-15,-12 0 176 0,11 0-128 0,1 0 128 0,-12 0 0 16,9 4 0-16,-9-4-128 0,8 5 128 0,-8-5-128 16,6 7 128-16,0-1-128 0,-6-6 128 0,0 0-160 15,4 12 160-15,-3-4-160 0,-1-8 160 0,0 0 0 16,-4 10-144-16,4-10 144 0,-1 12 0 0,-1-2 0 15,0 0 0-15,-1-1 0 0,3-9 0 0,-4 10 0 16,0-2 0-16,0 1 0 0,2 0 0 0,-1 3 0 16,1-2 0-16,-1 2 0 0,-1 0 0 0,0 0 0 15,-1-2 0-15,-2 3 0 0,0 3 0 0,-3-1 0 16,0 1 0-16,-2 0 0 0,-1-1-144 0,2 0 144 16,1-1 0-16,1-1 0 0,-2 3 0 0,0-6 0 15,2 0 0-15,1 0 0 0,2 0 0 0,-2-1 0 0,0-2 0 16,8-7 0-16,0 0 0 0,-8 6 0 0,2 1 0 15,6-7 0-15,-6 7 0 0,6-7 0 0,-5 10 0 0,5-10 0 16,0 0 0-16,-5 7 0 0,5-7 0 0,0 0 0 16,-5 8 0-16,5-8-128 0,-4 8 128 0,4-8 0 15,0 0 0-15,0 0 0 0,0 0 0 0,0 0 0 16,0 0 0-16,0 0 128 0,6 9-128 0,-6-9 144 16,0 0-144-16,11 7 128 0,-3-2-128 0,-8-5 128 15,10 4-128-15,-10-4 0 0,11 4 0 0,-1 0 0 16,0 0 0-16,1-3 0 0,-11-1 0 0,13 1 128 15,-1-1-128-15,1 2 128 0,-2-2-128 0,1 0 128 16,-1 0-128-16,-1 2 192 0,0 1-192 0,1-2 192 16,-11-1-192-16,13 3 192 0,-1 3-192 0,-2-3 192 0,-1 1-192 0,0 0 0 15,0-1 0-15,1 3 128 0,-3-2-128 16,1 2 0-16,0-2 0 0,-1 3 0 0,-7-7 0 0,5 9 0 16,-5-9 0-16,0 0 0 0,5 10-336 0,-5-10 48 15,1 9 16-15,-1-9 0 16,0 0-112-16,0 0-32 0,-1 11 0 0,1-11 0 15,0 0-16-15,0 0 0 0,0 0 0 0,0 0 0 16,0 0-1440-16,0 0-304 0,0 0-48 0</inkml:trace>
  <inkml:trace contextRef="#ctx0" brushRef="#br0" timeOffset="82606.95">15320 12203 21823 0,'0'0'960'0,"0"0"208"0,0 0-928 0,0 0-240 15,0 0 0-15,0 0 0 0,0 0 896 0,0 0 128 16,0 0 16-16,0 0 16 0,0 0 96 0,0 0 0 16,-14-2 16-16,3 2 0 0,1 4-112 0,-2 2-32 15,-1 1 0-15,1 1 0 0,-2 1-464 0,1 1-112 16,0 2 0-16,1 5-16 0,-2-3-208 0,-1 2-32 16,2-1-16-16,-1 4 0 0,1 2 0 0,0-1 0 15,0 3 0-15,0 1 0 0,-1 0 144 0,1 3 48 16,0 3 0-16,-2 3 0 0,1 2 32 0,1 5 16 15,0 3 0-15,1 0 0 0,2 0-32 0,0-2-16 16,3-2 0-16,3-1 0 0,1 0-368 0,1-3 144 0,0 0-144 0,2-1 0 16,0-2 0-16,3 2 0 0,1-4 0 0,0 3 0 15,1 1 0-15,0-2 0 0,2-3 0 0,-1-3 0 16,2-1-240-16,1-3 0 0,0-1 0 0,2-3 0 16,0-1 16-16,2 0 0 0,0-5 0 0,2 1 0 31,0-1-224-31,2-1-64 0,0 1 0 0,2-4 0 15,0 0-128-15,2 1-16 0,1-3-16 0,0 0 0 0,0-2-544 0,-1 2-96 16,-1 1-32-16,-3-2-8080 0,0-3-1632 0</inkml:trace>
  <inkml:trace contextRef="#ctx0" brushRef="#br0" timeOffset="83115.03">15809 12849 18767 0,'0'0'832'0,"0"0"176"0,0 0-816 0,0 0-192 0,0 0 0 0,0 0 0 16,-9-4 800-16,9 4 112 0,0 0 32 0,0 0 0 15,-11-1 208-15,11 1 32 0,0 0 16 0,-10 1 0 16,1 1 64-16,0 1 16 0,0 1 0 0,1 2 0 16,-1-2-256-16,-2 4-32 0,1 4-16 0,-2-3 0 15,-1 3-144-15,-1 0-16 0,-1 1-16 0,1 1 0 16,0 0-144-16,-1 4-16 0,0-3-16 0,-1 2 0 16,0 0-288-16,1 1-48 0,-2-4-16 0,0 3 0 0,-1 2-272 0,-1 0 0 15,2 5 128-15,0-6-128 0,0 0 0 0,2-1 0 16,0-3 0-16,2-1 0 0,2-1-256 0,0-4 0 15,2-3 0-15,9-5 0 16,0 0-1920-16,0 0-384 0,0 0-64 0,0 0-12416 16</inkml:trace>
  <inkml:trace contextRef="#ctx0" brushRef="#br0" timeOffset="83378.09">15415 12914 8287 0,'0'0'736'0,"0"0"-592"15,3-11-144-15,-3 11 0 0,5-9 4784 0,-5 9 912 0,0 0 192 0,0 0 48 16,0 0-4288-16,10-2-864 16,-10 2-160-16,11 2-48 0,-11-2 48 0,10 7 0 0,-1 1 0 0,1 0 0 15,0 2-224-15,0-1-32 0,2 1-16 0,0 1 0 16,1 2 96-16,1-3 32 0,1 2 0 0,0 0 0 16,0-2 32-16,-1 2 0 0,0 0 0 0,-1 1 0 15,0 0-224-15,-1 2-32 0,0-1-16 0,0 1 0 16,-2 2-240-16,-2 0 0 0,-2 0 0 0,1 0 0 15,-2 0-208-15,0-1-96 0,-2-1-16 0,1 0 0 16,-4-15-512 0,5 13-96-16,-1-2-32 0,-4-11 0 0,0 0-1248 0,0 0-256 0,10 7-48 0</inkml:trace>
  <inkml:trace contextRef="#ctx0" brushRef="#br0" timeOffset="84032.84">15501 12567 12895 0,'0'0'1152'0,"0"0"-928"0,-8-1-224 0,8 1 0 15,0 0 3872-15,0 0 736 0,0 0 128 0,0 0 48 16,0 0-3840-16,0 0-768 0,0 0-176 0,0 0 0 16,8-8 0-16,-8 8 0 0,12-4 0 0,0 1 0 15,-2 1 0-15,1-1 128 0,-11 3-128 0,11 3 160 16,1-1-160-16,-2 1 160 0,1 1-160 0,-11-4 160 15,10 3 64-15,1-1 16 0,-1 1 0 0,-10-3 0 16,11 2 64-16,-1 0 16 0,0-2 0 0,1-2 0 16,-11 2-96-16,13-2-16 0,-1-1 0 0,1-1 0 15,2-1-80-15,1 2 0 0,-2 1-128 0,2-1 192 16,0-1-192-16,-2 2 176 0,-1-1-176 0,-1 2 160 16,-2-2-160-16,-10 3 0 0,0 0 0 0,0 0 0 0,0 0 160 15,0 0-160-15,0 0 192 0,9 3-192 0,-9-3 160 0,0 0-160 16,0 0 128-16,0 0-128 0,0 0 256 0,0 0-16 15,0 0-16-15,0 0 0 0,0 0 64 0,0 0 16 16,0 0 0-16,0 0 0 0,3-11 80 0,-1 2 0 16,-2 9 16-16,0-10 0 0,3-2-80 0,2 3-32 15,-5 9 0-15,4-9 0 0,-4 9-112 0,3-9-32 16,-3 9 0-16,-1-9 0 0,1 9-144 0,-4-11 160 16,-4 3-160-16,0 2 160 0,-1 1-32 0,9 5-128 15,-8-6 192-15,-1 4-64 0,-2-2 0 0,1 1-128 16,0-1 192-16,0 2-64 0,1 0 32 0,0 0 0 15,1-2 0-15,-1 1 0 0,0 2-32 0,9 1-128 16,-9-3 192-16,9 3-64 0,0 0-128 0,-7-2 0 0,7 2 144 16,0 0-144-16,0 0 0 0,0 0 0 0,0 0-192 0,0 0 64 31,0 0-1472-31,0 0-272 0,0 0-64 0,0 0-9184 0,11 2-1824 16</inkml:trace>
  <inkml:trace contextRef="#ctx0" brushRef="#br0" timeOffset="84587.46">16230 13145 23039 0,'0'0'2048'0,"0"0"-1648"0,0 0-400 0,0 0 0 16,0 0 2416-16,3 14 400 0,0-1 64 0,1-4 32 15,-4-9-2320-15,8 13-464 0,0 2-128 0,0-4 0 16,0 2 0-16,1 2-144 0,1 0 16 0,-2 4 0 16,-1-5-32-16,0 3 0 0,1 1 0 0,0-4 0 15,-1 2 160-15,-4 0 0 0,-3-2 0 0,2 3 0 16,-4-1 0-16,1 1 0 0,-1-4 144 0,-2-2-144 16,0 2 384-16,0-1-16 0,-1 0-16 0,-2-4 0 15,-1-2-352-15,2-1 0 0,6-5 0 0,-9 7 128 16,9-7-832-16,-9 3-144 0,9-3-48 0,0 0-13376 15</inkml:trace>
  <inkml:trace contextRef="#ctx0" brushRef="#br0" timeOffset="84996.61">16672 12841 33343 0,'0'0'1472'0,"0"0"320"0,0 0-1440 0,0 0-352 0,0 0 0 0,0 0 0 16,0 0 736-16,-1 13 80 0,1-13 16 0,0 12 0 16,1-2-368-16,2 1-64 0,0-1-16 0,3-2 0 15,0 1 64-15,1 1 0 0,1 2 0 0,1-2 0 16,1 1-176-16,1 2-16 0,-1-4-16 0,0 2 0 16,0-2-80-16,0 1-16 0,2 1 0 0,-1-1 0 15,-1-2-144-15,0 0 0 0,0 2 144 0,0-2-144 16,-3 0 0-16,1 1-128 0,-1-1 0 0,0-1 0 15,1 3-624-15,-1-4-112 0,-7-6-32 0,0 0 0 16,14 3-1680-16,-1-2-352 0,-2-1-64 0,0-1-6224 16,-11 1-1232-16</inkml:trace>
  <inkml:trace contextRef="#ctx0" brushRef="#br0" timeOffset="85325.9">17171 12787 26719 0,'0'0'2368'0,"-10"3"-1888"16,-2 1-480-16,2 2 0 0,-1 2 2096 0,1 1 320 0,-2 2 64 0,0 1 16 15,1 2-2112-15,-1 0-384 0,-1 3-160 0,0 3 16 16,1 3 144-16,-4 2 0 0,-1 0 0 0,1 3-128 15,-1 1 128-15,0 4 0 0,0 2-144 0,-2 0 144 16,0-1 0-16,1-1 0 0,1 1-144 0,0 2 144 16,-2-3 0-16,3 2 0 0,0-1 128 0,2-3-128 15,-1-4 160-15,2-1-160 0,1-3 160 0,3-1-160 16,1-4-208-16,3-2-144 0,1-3-32 0,3-3 0 16,1-10-1664-16,5 12-320 0,-5-12-80 15,11 6-10192-15</inkml:trace>
  <inkml:trace contextRef="#ctx0" brushRef="#br0" timeOffset="85943.83">17107 12301 19343 0,'0'0'1728'15,"0"0"-1392"-15,-9-4-336 0,9 4 0 16,0 0 2896-16,0 0 512 0,-8-2 112 0,8 2 0 15,0 0-2752-15,0 0-576 0,0 0-192 0,0 0 144 0,0 0 32 0,7 13 0 16,-1 0 0-16,4 0 0 0,1 0-176 0,1 0 0 16,-2 1 144-16,2 2-144 0,1-3 0 0,2 4 128 15,0-3-128-15,2 4 0 0,0-1 128 0,1 2-128 16,1-1 160-16,0 1-160 0,-1 1 0 0,2 2 128 16,1 2-128-16,0 2 0 0,-2 1 0 0,1 3 176 15,-2 1-176-15,-1 2 160 0,-3-2 32 0,-1 2 16 16,-1-1 0-16,-1 1 0 0,-2-2 112 0,-1-1 0 15,-2 0 16-15,2-2 0 0,1-4-80 0,-1 2 0 16,-3 2-16-16,0-3 0 0,-2-3-240 0,-2 3 128 16,-1 1-128-16,-2 0 0 0,-2-4 0 0,-4-1 0 15,-1-3 0-15,-2 0 0 0,-2 0 0 0,0-1-160 16,-1-1 32-16,-2-2 0 16,-2 1-256-16,-2-1-64 0,0 0 0 0,-3-1 0 15,0-1-656-15,-2-1-144 0,0 0-32 0,2-3-12864 0</inkml:trace>
  <inkml:trace contextRef="#ctx0" brushRef="#br0" timeOffset="86598.77">18575 12516 3679 0,'0'0'320'0,"-7"4"-320"0,-3-3 0 0,10-1 0 15,0 0 3520-15,-9 6 640 0,-1-4 128 0,1 1 32 16,9-3-2960-16,-9 4-592 0,9-4-112 0,0 0-16 16,0 0 48-16,-10 1 16 0,1-1 0 0,0 0 0 15,0 1 64-15,0 1 32 0,-1 0 0 0,-1 1 0 16,1 1-208-16,-3 0-32 0,-2 2-16 0,1 1 0 16,0 1 0-16,-1-1 0 0,-2 3 0 0,-1 0 0 15,0 0-64-15,0 3-16 0,-1 1 0 0,1 6 0 16,1 1-272-16,1 1-48 0,1-1-16 0,1 1 0 15,-1 2 112-15,3-1 16 0,1 0 0 0,2 0 0 16,-1 0 272-16,5 1 64 0,1 1 16 0,3-1 0 0,0 1-128 0,1 0-32 16,1 2 0-16,0-1 0 0,2 1-144 15,0 0-48-15,0 3 0 0,3-3 0 0,0-2-80 0,2-1-32 16,0 0 0-16,1 1 0 0,1-7-304 0,1 1-64 16,-1-2-16-16,2-4 0 0,1 0-112 0,1-4-32 15,2-3 0-15,0-2 0 16,-1-1-432-16,2-2-80 0,-1 2-32 0,0-3 0 15,-2-2-384-15,0-3-80 0,-1 0-16 0,-1 0-12080 0</inkml:trace>
  <inkml:trace contextRef="#ctx0" brushRef="#br0" timeOffset="86877.64">18013 13061 25791 0,'0'0'2304'0,"0"0"-1856"0,0 0-448 0,13 0 0 16,2 2 2496-16,0-2 416 0,1-2 80 0,2 2 16 15,3 0-2208-15,0-1-432 0,1 0-96 0,3-1-16 16,0 1-256-16,0-2 128 0,-1 1-128 0,2 0 0 15,0-3 0-15,1 4-304 0,0-3 48 0,-1 3 0 16,-1 1-752-16,0-2-144 0,-1 0-16 16,1 1-16-16,0-1-2768 0,-4 1-544 0</inkml:trace>
  <inkml:trace contextRef="#ctx0" brushRef="#br0" timeOffset="87297.14">19191 12554 33343 0,'0'0'1472'0,"0"0"320"0,0 0-1440 0,-3 11-352 0,1 3 0 0,2-1 0 15,1 4 320-15,3 2-16 0,0 2 0 0,1 4 0 16,-1 2-144-16,1 3-32 0,3-1 0 0,0 2 0 15,-2 2-128-15,1-2 0 0,-1 1 0 0,1-2 128 16,-1-1-128-16,-1 1 0 0,-1 0 0 0,0-5 0 16,0 0-144-16,0-2 144 0,-1 0-192 0,-1-2 192 15,1-3-304-15,-1 0 48 0,0-4 16 0,-1-2 0 16,-1-12-288-16,3 13-64 0,-2 0-16 0,0-2 0 16,-1-11-1952-16,0 0-400 0</inkml:trace>
  <inkml:trace contextRef="#ctx0" brushRef="#br0" timeOffset="87799.68">19150 12403 32191 0,'0'0'1424'0,"0"0"304"0,0 0-1392 0,4-8-336 0,-4 8 0 0,7-5 0 16,-7 5 384-16,10 0 0 0,-10 0 0 0,12 0 0 15,0 0-256-15,-2 2-128 0,-10-2 160 0,13 6-160 16,-2 0 288-16,-1 1-32 0,0-1-16 0,0 1 0 16,-3 2-240-16,1-3 176 0,0 2-176 0,1 1 160 15,0-2 240-15,2-1 48 0,-1 2 16 0,1 1 0 16,0-2 112-16,4 1 32 0,-2 1 0 0,1 0 0 15,2 1-160-15,2 3-48 0,0 2 0 0,2 2 0 16,1 0-112-16,-1 3-32 0,1 4 0 0,-1-1 0 16,-2-2-80-16,0 1-32 0,-1 1 0 0,-2 1 0 15,-2 2-144-15,0-2 192 0,0 2-192 0,-3-3 192 16,-1 2-192-16,-2 0 0 0,-2-5 0 0,-2 0 0 0,-3 3 0 0,-2-4 0 16,0-2 0-16,-2 0 0 0,-1-1 0 0,-1 1 0 15,1 1 144-15,0 0-144 0,-4-1 192 0,0-1-16 16,-2-2-16-16,2 3 0 0,0-1 32 0,-1 1 0 15,-2-4 0-15,-1 1 0 0,-2-1-192 0,1-3 160 16,0 0-160-16,-1-1 160 0,-2 2-160 0,1 1 0 16,-3-1 0-16,1 2 0 0,-2-3-224 0,1 0 32 15,1 0 0-15,-2-7 0 0,-2 3-160 0,1-2-32 16,0 0 0-16,2-2 0 16,-1-1-1472-16,1-1-320 0,0-2-48 0,4-2-14032 0</inkml:trace>
  <inkml:trace contextRef="#ctx0" brushRef="#br0" timeOffset="88871.89">20715 12282 20271 0,'0'0'896'0,"0"0"192"0,0 0-880 0,0 0-208 0,0 0 0 0,0 0 0 16,0 0 1776-16,0 0 304 0,0 0 64 0,0 0 16 16,0 0-1264-16,0 0-256 0,0 0-64 0,0 0 0 15,0 0 176-15,0 11 16 0,0-11 16 0,6 11 0 16,-1-1 96-16,3 1 16 0,4-2 0 0,0 1 0 15,0 3 16-15,1 2 16 0,0 0 0 0,0 2 0 16,0 3-224-16,0 2-32 0,0 1-16 0,-2 3 0 16,-1 3-400-16,-3 5-96 0,0 4-16 0,-2 5 0 15,-1 6-144-15,-1 1 0 0,-2-3 144 0,-1 0-144 16,0-2 128-16,-1 0-128 0,-1-6 128 0,4-1-128 16,0 1 0-16,2-3 0 0,-1 1 0 0,1 1 0 0,0-1 0 0,1 0 176 15,0-2-176-15,2-1 192 0,-1-1-32 0,1-6 0 16,-1-1 0-16,1-5 0 0,-2-5-160 0,0-2-176 15,2 2 48-15,-2-5 0 16,-5-11-592-16,6 11-112 0,0-3-32 0,-6-8 0 16,0 0-2144-16,0 0-448 0</inkml:trace>
  <inkml:trace contextRef="#ctx0" brushRef="#br0" timeOffset="89593.81">22111 12463 17503 0,'0'0'1552'16,"0"0"-1232"-16,0 0-320 0,0 0 0 0,0 0 3392 0,0 0 608 0,0 0 128 0,0 0 32 16,0 0-3376-16,-8 8-656 0,3 1-128 0,1 1 0 15,0 2 0-15,0 2 0 0,-1 2-128 0,0 1 128 16,1-3 0-16,-1 6-192 0,0-1 192 0,-3 7-160 15,-1 4 160-15,-1 3-160 0,0 0 160 0,-2-1-160 16,-2 1 160-16,-2 2 224 0,-1-1-48 0,-4 2-16 16,-3 1 656-16,-4 2 128 0,0 1 16 0,-4 3 16 15,-3 3-192-15,1-2-32 0,2 1-16 0,2-1 0 16,0-1-416-16,2-5-96 0,6-3-16 0,5-5 0 16,3-4-208-16,3-5 0 0,5-5 0 0,1-3 0 15,1-3 0-15,4-10-160 0,0 13 0 0,0-13 0 16,0 0-896-16,0 0-176 0,0 0-48 0,0 0 0 15,6-13-2432-15,0 3-512 0</inkml:trace>
  <inkml:trace contextRef="#ctx0" brushRef="#br0" timeOffset="89916.12">21498 12591 22623 0,'0'0'1008'0,"-4"-10"208"0,-1 1-976 0,3-2-240 15,2 0 0-15,2 3 0 0,1-2 384 0,-3 10 16 16,8-8 16-16,1 3 0 0,0 0 160 0,3 3 48 16,-1 2 0-16,2 6 0 0,0 0 240 0,0 6 48 0,0 1 16 0,2 3 0 15,-1 4 64-15,0 1 16 0,1 3 0 0,-1 2 0 16,2 1 16-16,1 2 0 0,0 1 0 16,0 2 0-16,0-2-320 0,0 2-64 0,1-1-16 0,0-1 0 15,-1-4-208-15,0 1-32 0,1 2-16 0,0-2 0 16,1-4-48-16,-1 4 0 0,0-4 0 0,-1 2 0 15,1 0-160-15,-1 1-32 0,2 5-128 0,-2-2 192 16,-3-3-192-16,2-1 0 0,-1-2 128 0,0 0-128 16,-2-4 0-16,0 1-128 0,-2-1 128 0,1-2-208 15,0 0-304 1,-2-4-64-16,-1 1-16 0,0-2 0 0,1-4-1488 0,-3 1-288 16,1-2-64-16,0-3-12800 0</inkml:trace>
  <inkml:trace contextRef="#ctx0" brushRef="#br0" timeOffset="90630.56">22549 13147 28559 0,'0'0'1264'0,"0"0"272"0,0 0-1232 0,-9 12-304 16,1-3 0-16,8-9 0 0,0 0 1792 0,-4 12 320 15,2 1 48-15,2 0 16 0,0-13-1760 0,1 14-416 0,0-2 0 0,2 1 0 16,-1 1 0-16,1-2 176 0,-2 0-176 0,1 0 160 16,-2-12-160-16,1 14 0 0,-1-1 0 0,3-3 0 15,-3-10 128-15,0 0-128 0,0 11 192 0,0-11-64 16,0 0 416-16,0 0 80 0,0 0 16 0,0 0 0 15,0 0 144-15,0 0 48 0,0 0 0 0,0 0 0 16,10-5-336-16,-1-2-64 0,-1-2-16 0,0-1 0 16,0-2-176-16,1 0-48 0,0-1 0 0,0-1 0 15,-1-5-192-15,2 4 0 0,1 3-144 0,-1 2 144 16,-2 2-240-16,0 3 48 0,-8 5 16 0,10-2 0 16,-10 2 16-16,11 3 0 0,-11-3 0 0,10 6 0 15,0 4 160-15,-3-4 0 0,-7-6 0 0,6 10 0 0,-6-10 128 16,8 11 48-16,-8-11 16 0,8 10 0 0,-8-10-192 15,9 8 0-15,-9-8 0 0,11 7 0 0,-11-7 256 0,13 4-48 16,1-4 0-16,-4 0 0 0,-10 0-32 0,15-2-16 16,0-2 0-16,-1 2 0 0,-4-1-160 0,0 1 0 15,1-2 0-15,-2-2 0 0,-1 3 0 0,2-4 0 16,1 3 0-16,-1-1 0 0,0-3 0 0,1 2 0 16,1 0 0-16,-1 1 0 0,1-1 0 0,0 0 0 15,-2 2 0-15,1 1 0 0,-1-4 0 0,1 4 0 16,-11 3 0-16,13 3 0 0,-2-3-144 0,1 1 144 15,-12-1 0-15,13 7 0 0,0-1 0 0,-2 4-128 16,0 3 128-16,0-4 0 0,-1-2 0 0,-1 0 0 16,-9-7 0-16,12 8 0 0,-2 0 0 0,-10-8 144 15,11 10-144-15,-2-1 128 0,-9-9-128 0,9 15 0 16,-2-2 0-16,-1-3 0 0,1 3 0 0,-2 1 128 0,-1 1-128 0,0 0 128 16,0 0-128-16,0 2 0 0,-1 2 0 0,0-1 0 15,-2-1 0-15,2 2 128 0,1-1-128 0,-2-1 128 16,0-3-128-16,0 1 0 0,1-1 0 0,0-2 0 15,-2-2 0-15,2-1 0 0,0-1 0 0,-3-8 0 32,0 0-416-32,0 0-112 0,0 0-32 0,0 0 0 15,0 0-2128-15,11-5-448 0,-3-3-64 0</inkml:trace>
  <inkml:trace contextRef="#ctx0" brushRef="#br0" timeOffset="91049.76">23565 12836 24815 0,'0'0'1088'0,"-9"-3"256"0,-2-1-1088 0,2 2-256 16,2-1 0-16,7 3 0 0,0 0 224 0,0 0-16 0,0 0 0 0,0 0 0 16,8-7 320-16,-8 7 64 0,12-3 16 0,0 0 0 15,2 3 608-15,-1-3 112 0,0 2 16 0,2 0 16 16,-1 1-288-16,2 0-64 0,-1 0-16 0,1 0 0 15,-1-2-224-15,4 2-64 0,-1-2 0 0,3-2 0 16,-2 1-176-16,5-1-32 0,1 0-16 0,-1 1 0 16,0 0-240-16,1-1-48 0,1 1-16 0,-2 3 0 15,-1-4-176-15,-3 3 0 0,0 0 0 0,-3 1 0 16,-1 0-416 0,-3 1-112-16,-3-1-32 0,-10 0 0 0,9 5-2192 0,-9-5-448 0,0 0-96 0</inkml:trace>
  <inkml:trace contextRef="#ctx0" brushRef="#br0" timeOffset="91463.61">23609 13052 35183 0,'0'0'1552'0,"0"0"336"0,0 0-1504 0,0 0-384 0,0 0 0 0,0 0 0 16,0 0 448-16,0 0 0 0,0 0 16 0,0 0 0 16,0 0-192-16,12 4-32 0,-12-4-16 0,11 3 0 15,1-3-48-15,-12 0-16 0,12 1 0 0,0-1 0 16,1-3-160-16,1 3 0 0,2 2 0 0,1-2 128 16,0-2-128-16,1 2 0 0,0 0 144 0,2 0-144 15,-1-1 0-15,2-2-128 0,1 3 0 0,-1-1 0 16,-4 0-544-16,1-1-96 0,1 2-32 15,-1-2-10000-15,1-1-2000 0</inkml:trace>
  <inkml:trace contextRef="#ctx0" brushRef="#br0" timeOffset="91928.09">24442 12409 26719 0,'0'0'2368'0,"-8"-2"-1888"0,8 2-480 0,0 0 0 15,-9 1 2464-15,9-1 400 0,0 0 80 0,0 0 0 16,-5 12-2512-16,1 1-432 0,1-3-256 0,3 3 48 16,3 3 208-16,0 2 0 0,1 2 0 0,1 2 0 15,0 3 144-15,3 3-144 0,2 2 0 0,3 2 144 16,3 2 16-16,0 1 0 0,-3 1 0 0,1 2 0 15,2 0 272-15,-3-2 48 0,-3-2 16 0,0-1 0 0,1-1 80 0,-3 0 0 16,-3-4 16-16,1 0 0 16,1 0-336-16,-2-3-64 0,-1 0 0 0,3 0-16 0,-2 0-176 0,0-2 0 15,-1-2 0-15,0-2 0 16,0 0-528-16,-2-4-96 0,1 0-16 0,0-4 0 16,-3-11-1536-16,4 8-304 0,-4-8-64 0,0 0-12560 15</inkml:trace>
  <inkml:trace contextRef="#ctx0" brushRef="#br0" timeOffset="92969.79">24791 12199 29823 0,'0'0'1328'0,"0"0"272"0,-1-7-1280 0,1 7-320 0,-4-8 0 0,2 0 0 16,0-1 336-16,2 9 16 0,0 0 0 0,0 0 0 15,-2-8 272-15,2 8 48 0,0 0 16 0,0 0 0 16,0 0 80-16,0 0 0 0,0 0 16 0,0 0 0 16,0 0-144-16,0 0-16 0,0 0-16 0,10 7 0 15,1-4-64-15,0 1-16 0,2-1 0 0,2-2 0 16,-1 3-144-16,2-1-48 0,3 1 0 0,2-2 0 15,0 2-16-15,4 0-16 0,1 0 0 0,1 1 0 16,2 3-112-16,-2 1-32 0,-2-2 0 0,-3 2 0 16,-1 4-160-16,-1 1 192 0,-2-3-192 0,-1 0 192 0,-4 1-192 15,-3 0 0-15,-3 2 0 0,-2-1 0 0,-1-2 0 0,-1 2 0 16,-5-3 0-16,0 1 0 0,-2-1 0 0,-1-1 0 16,-5 0 0-16,1-2 0 0,0 2 128 0,-1-3 0 15,-1 1 0-15,0-1 0 0,-1 2 0 0,0-1 0 16,-4-3 0-16,1 2 0 0,-1 1-128 0,-1-1 0 15,0 1 0-15,3-1 0 0,2-2 0 0,0 1 0 16,1-1-176-16,2 2 176 0,2 0 0 0,7-6 0 16,-9 7 0-16,9-7 0 0,0 0 0 0,0 11-128 15,0-11 128-15,3 8 0 0,-3-8-192 0,0 0 64 16,10 8 0-16,3-1 0 0,4-2 128 0,-1-1-160 16,-2 1 160-16,4-3-160 0,0-2 160 0,2 2 0 15,-2 0 0-15,0 0 0 0,-1 2 0 0,-2 1-128 16,-3 0 128-16,-3 0 0 0,-9-5-128 0,10 7 128 0,-2 2-128 0,-2-1 128 15,-6-8-240-15,4 11 48 0,-4-11 0 0,-1 15 0 16,0-2 32-16,-2 0 16 0,-2 0 0 0,-2-5 0 16,0 0 144-16,-3-1 0 0,1 0 0 0,1-1 0 15,-1 1 0-15,2-1 0 0,-1 0 160 0,8-6-160 16,0 0 288-16,-9 6-32 0,9-6-16 0,-10 7 0 16,10-7-240-16,-6 6 144 0,6-6-144 0,0 0 128 15,0 0-128-15,-4 9 0 0,4-9 0 0,-3 11 0 16,3-11 0-16,2 10 0 0,-2-10 0 0,4 12 0 15,-3-4 0-15,-1-8 0 0,0 0 0 0,6 9 0 16,-6-9 0-16,8 9 0 0,-8-9 0 0,11 8 0 16,-2-3 0-16,-9-5 0 0,0 0 0 0,12 5 0 15,-2-2 0-15,-10-3 0 0,10 2 0 0,-10-2 0 0,10 4 0 0,-10-4 0 16,0 0 0-16,10 4 0 0,-10-4 0 0,0 0 0 16,0 0 0-16,0 0 0 0,0 0 0 0,3 9 0 15,-3-9 0-15,-3 8 0 0,3-8 0 0,-9 8 0 16,0-1 0-16,-2-1 0 0,0 1-256 0,-2-2 0 15,-3 0 16-15,2 0 0 0,-1 2-16 0,2-1-16 16,1-1 0-16,5-1 0 0,7-4 272 0,0 0 128 16,-6 6-128-16,6-6 192 0,0 0 0 0,0 7-16 15,0-7 0-15,3 10 0 0,2 0-176 0,0-3 160 16,1 0-160-16,0 2 160 0,3-2-160 0,-1 2 0 16,-1-2 144-16,-1-1-144 0,1 2 0 0,-2 0 0 15,-5-8 0-15,8 13 0 0,0 2 0 0,-2-1 0 16,-1-4 0-16,2 2 0 0,-1-2 0 0,2 3 0 0,0 0 0 15,2 2 0-15,2-2 0 0,-1 1 0 0,-1 4 0 16,0 2 128-16,0-2-128 0,-1 3 0 0,0 1 0 0,0 1 128 16,0 0-128-16,-1-3 0 0,-2 1 0 0,0-1 0 15,-3-1 0-15,0 1-128 0,-2 0 128 0,-1 0 0 16,-1 3 0-16,-2-4-160 0,0-1 160 0,-1 2 0 16,-2-1 0-16,1 0 0 0,-4-2 0 0,-1 0 0 15,-1 2-256-15,-2-3 48 0,-2-2 16 0,-2 2 0 16,-3-1-1408-1,-3 0-256-15,-3-3-64 0</inkml:trace>
  <inkml:trace contextRef="#ctx0" brushRef="#br0" timeOffset="97041.29">7352 14541 19343 0,'0'0'1728'0,"0"0"-1392"16,0 0-336-16,0 0 0 0,0 0 2576 0,0 0 448 15,0 0 96-15,10 1 16 0,-10-1-2128 0,12 5-432 16,-2-3-64-16,-10-2-32 0,12 5-256 0,0-1-48 15,1-3-16-15,0 1 0 0,0-1-32 0,1 0-128 16,2-2 192-16,1 0-64 0,0-1 64 0,1 1 16 16,0-2 0-16,2 1 0 0,-2-2 80 0,2 2 16 15,-1 2 0-15,-2-2 0 0,-1 1 240 0,-2 1 48 0,-2 0 16 0,1 1 0 16,-1 1-48-16,-2 0-16 0,-10-2 0 0,0 0 0 16,0 0-240-16,0 0-48 0,8 6-16 15,-8-6 0-15,0 0-240 0,0 13 144 0,-1-1-144 0,-3 0 128 16,-7-2-128-16,2 2 0 0,3 1 0 0,-2-3 0 15,-4 1 0-15,2-2 0 0,0-3-144 0,1 1 144 16,0-2-160-16,1-1 32 0,8-4 0 0,-9 5 0 16,1-1 0-16,8-4 0 0,-9 5 0 0,9-5 0 15,0 0 128-15,-8 3 0 0,8-3 0 0,0 0 0 16,0 0 0-16,0 0 0 0,0 0 0 0,0 0 0 16,0 0 0-16,0 0 0 0,8 11-144 0,1-1 144 15,1-2-128-15,1 1 128 0,5 0-160 0,1 0 160 16,-1 2-192-16,0-1 192 0,1-1-208 0,3 2 80 15,1-1-176-15,0 0-16 0,-3 0-16 0,1-3 0 16,1 2 144-16,-3 2 48 0,-4-1 0 0,-1-1 0 0,-1 1 144 16,-1 0 0-16,-4-2 0 0,-6-8 0 0,7 10 128 0,-2-2-128 15,-5-8 128-15,0 0-128 0,5 12 0 0,-4-3 144 16,-1-9-144-16,0 9 0 0,0-9 128 0,-1 8-128 16,1-8 0-16,0 0 0 0,-5 9 0 0,5-9 0 15,0 0 0-15,-7 9 0 0,2-2 0 0,-1-1 0 16,-4-1 0-16,3 1 0 0,7-6 0 0,-12 6 0 15,-4-1-144-15,2 1 144 0,0 1-208 0,-3 0 32 16,-3-1 16-16,2 1 0 0,1-2 160 0,-1 0 0 16,-1 1 0-16,2 0 0 0,2-2 0 0,0-1-128 15,0-2 128-15,0-1 0 16,1-1-576-16,2-1-48 0,2 0 0 0,1-1 0 16,-2 1-1856-16,2-2-368 0,0 0-80 0</inkml:trace>
  <inkml:trace contextRef="#ctx0" brushRef="#br0" timeOffset="97739.93">7925 14137 11967 0,'0'0'1072'0,"0"0"-864"15,-8-8-208-15,2 0 0 0,6 8 4512 0,-9-8 864 16,1-2 160-16,1 3 32 0,0 1-4352 0,0 1-864 15,7 5-176-15,-10-4-48 0,1 0-128 0,-1 0 0 16,0 4 0-16,-2 4 0 0,-2-2 0 0,-2 5 0 16,-1 1 0-16,-3 2-176 0,-5 2 176 0,-1 1 0 15,0 3 0-15,-3 2-128 0,-1 0 352 0,0 7 80 16,0 5 16-16,0 0 0 0,0-3 320 0,0 2 80 16,0 1 16-16,1 0 0 0,1 0-160 0,0-1-48 15,2 2 0-15,1 1 0 0,1 2-272 0,3 0-48 0,3 1-16 0,2 5 0 16,2 1-192-16,3 2 128 0,5 2-128 0,0-1 0 15,-1 0 0-15,3-1 0 0,4-2 0 0,2-2 0 16,2-3 0-16,5 0 0 0,3-4 0 0,2 1 0 16,3-5 0-16,2 2-128 0,-2-1 128 0,2 0 0 15,2 2 0-15,1-4 0 0,0-1 0 0,2-2 0 16,-1-3-240-16,2-2 64 0,0-2 16 0,2-4 0 16,3-5-128-16,3-4-32 0,2-4 0 0,7-1 0 15,3-6 320-15,3-2-192 0,2-1 192 0,0-3-160 16,-3-2 160-16,-3-7 128 0,-1-7-128 0,-4 1 176 15,-3-1-176-15,0 0 128 0,-4 1-128 0,0-1 128 16,-2-2 16-16,-2 2 0 0,-2-3 0 0,-4-1 0 0,-5-1 16 16,-2-2 0-16,-2-4 0 0,-4-1 0 0,-4-2-16 15,-6 0 0-15,-3-2 0 0,-3 1 0 0,-2-3-16 0,-1 7-128 16,-2-1 192-16,-4 5-64 0,0 2 0 0,-4 3 0 16,-1 1 0-16,-1 1 0 0,-2 5 128 0,1 1 32 15,-2 3 0-15,0 2 0 0,-1 4-64 0,-1-1-16 16,-3 2 0-16,0 3 0 0,0 1-208 0,-5-2 0 15,-4 0 0-15,0 3 0 16,1 1-336-16,1 1-176 0,0-2-16 0,0 4-11376 16,2 4-2288-16</inkml:trace>
  <inkml:trace contextRef="#ctx0" brushRef="#br0" timeOffset="100205.14">9438 14579 6447 0,'0'0'576'0,"0"0"-576"16,0 0 0-16,0 0 0 0,0 0 4144 0,0 0 720 15,0 0 128-15,0 0 48 0,0 0-3920 0,0 0-784 16,10 5-144-16,-10-5-48 0,8 5 624 0,1 2 128 15,0-1 32-15,0 2 0 0,0 2-224 0,-1 2-32 16,-1 1-16-16,1 3 0 0,-1 2-304 0,1 3-64 0,-1 4-16 0,-2 1 0 16,0 0-16-16,-1 0-16 0,-1 1 0 0,-2 2 0 15,-1 1-64-15,0-4-16 0,-1-1 0 0,-1 1 0 16,0-3-160-16,0 0 192 0,1-3-192 0,-1 3 192 16,-1-8-192-16,0 2 0 0,1-1 0 0,0-2 0 31,0 1-1856-31,0-2-384 0,1-3-96 0,1-10-16 0</inkml:trace>
  <inkml:trace contextRef="#ctx0" brushRef="#br0" timeOffset="100501.9">9267 14969 27647 0,'0'0'2448'0,"-5"-7"-1952"15,-2 2-496-15,7 5 0 0,-4-5 2448 0,4 5 400 16,0 0 80-16,0 0 16 0,4-8-2368 0,3 0-576 16,2 0 0-16,4 0 0 0,1-1 208 0,4 1-16 15,3 1-16-15,1-3 0 0,3 4-48 0,3 1 0 16,0 1 0-16,1 2 0 0,0 1-128 0,-1-1 0 16,-2 0 0-16,-1 2 0 0,-1 2 0 0,-2-1 0 15,-1-1-192-15,-1-1 192 16,1-1-768-16,-2 1-16 0,-1-2-16 0,-1 2 0 15,-2-4-560-15,1 1-112 0,0 0-32 0,2-3 0 16,2 0-576-16,0-2-112 0,1-2-32 0,0 1 0 16,0-2 464-16,1-1 96 0,0 0 0 0,0 1-4048 0,-2 3-816 15</inkml:trace>
  <inkml:trace contextRef="#ctx0" brushRef="#br0" timeOffset="101004.58">10075 14731 23263 0,'0'0'1024'0,"0"0"224"0,0 0-992 0,0 0-256 0,9-1 0 0,-9 1 0 16,0 0 1616-16,11-3 288 0,-11 3 48 0,10 3 16 16,-10-3-1328-16,11 7-256 0,-4 2-48 0,0 4-16 15,-2 2-64-15,0 4-32 0,1-1 0 0,-3 3 0 16,0 1 64-16,1 0 16 0,-1-1 0 0,-1 2 0 16,1-1-80-16,-1-1-16 0,0-1 0 0,0-2 0 15,1-1 224-15,2-3 32 0,-1-1 16 0,0-1 0 0,0-3 176 0,0 0 48 16,-4-9 0-16,0 0 0 0,10 4-80 0,1-2-16 15,-1-5 0-15,2-2 0 0,1-3-240 0,0-2-48 16,1-2-16-16,3-4 0 0,1 1-304 0,1-4 160 16,-1 1-160-16,1 0 128 0,0 1-272 0,-2 3-64 15,-3 1-16-15,0 2 0 0,1-1-64 0,-1 5-16 16,-2 3 0-16,-2 2 0 0,-10 2 48 0,11 6 16 16,-2 1 0-16,-1 5 0 0,-1-1 240 0,1 2 0 15,-1 1-160-15,-1-1 160 0,1-1 128 0,1-1 112 16,-1-1 16-16,3-3 0 0,-3 0 0 0,2-2 0 15,2 2 0-15,1-6 0 0,-1 0 64 0,1-1 0 16,0-1 16-16,0 0 0 0,-1-5-144 0,0 2-16 16,-1 1-16-16,2-1 0 0,-2 0-160 0,-1 1 0 0,-9 3 144 15,12-2-144-15,-12 2 0 0,12-2 0 0,-12 2 0 0,12-1 128 16,-12 1-128-16,10 0 176 0,-10 0-176 0,0 0 192 16,0 0 32-16,11 0 16 0,-11 0 0 0,0 0 0 15,10-4 160-15,-1 0 48 0,-9 4 0 0,11-6 0 16,-2-5-128-16,-2 2-32 0,1-1 0 0,0-3 0 15,-1 1-288-15,0 0 0 0,1-5 0 0,0-1 0 32,-1-2-384-32,-1 1-128 0,-1 1-16 0,1-5-16 15,-4 0-2736-15,2-1-560 0</inkml:trace>
  <inkml:trace contextRef="#ctx0" brushRef="#br0" timeOffset="101522.29">11239 14738 33855 0,'0'0'1504'0,"0"0"304"0,0 0-1440 0,0 0-368 16,0 0 0-16,6-8 0 0,-6 8 368 0,0 0 0 15,0 0 0-15,6-8 0 0,-6 8-368 0,0 0 0 16,0 0 0-16,0 0-192 0,0 0 192 0,0 0 0 15,0 0-144-15,0 0 144 0,0 0 0 0,0 0-144 16,0 0 144-16,0 0 0 0,-9 4 0 0,0 3 128 16,-2-1 0-16,0 5 16 0,-1 0 272 0,0 1 48 15,0-2 16-15,-1 3 0 0,-2 1-64 0,-1 1-16 0,0-2 0 0,3 3 0 16,2-1-128-16,-1 5-16 0,2-3-16 0,2 3 0 16,4 0-240-16,-1 0 0 0,-2-3 0 0,6 0 0 15,5-2 0-15,0-1 0 0,0-1 0 0,1-3 0 16,3-2 0-16,3-2-128 0,2-3 128 0,2-2-208 15,0-2 208-15,1 0 0 0,1-3-160 0,0 0 160 16,0-1 0-16,0-2 0 0,-2-2 0 0,1 1 0 16,0-1 0-16,-2-1 0 0,-1-2 128 0,0 0-128 15,-1 2 0-15,0-2 192 0,-2 0-192 0,-2 0 192 16,-2 2 64-16,0-3 0 0,-3 0 16 0,1 3 0 16,-1-3 48-16,-2 1 16 0,-1 0 0 0,0 0 0 15,-2 1-80-15,-2-2 0 0,-3 1-16 0,1 0 0 16,-3 2-240-16,-1 1 0 0,0-3 128 0,1 0-128 15,0 3 0-15,0 0 0 0,-2 1 0 0,2-1-160 0,-1 2-96 0,1 2 0 16,-1 0-16-16,1 1 0 16,9 4-496-16,-10 0-112 0,-1 0-16 0,11 0 0 15,0 0-2576-15,0 0-528 0,0 0-96 0,0 0-32 0</inkml:trace>
  <inkml:trace contextRef="#ctx0" brushRef="#br0" timeOffset="102349.14">12375 14671 8287 0,'0'0'368'0,"0"0"80"0,0 0-448 0,0 0 0 15,0 0 0-15,0 0 0 0,2 12 5536 0,-2-2 1024 16,0-10 208-16,0 11 32 0,0-11-5056 0,3 13-1008 15,0-3-208-15,1 2-32 0,0 1-112 0,1 1 0 16,0 2-16-16,1-2 0 0,2 0-368 0,0-1 128 16,-1 1-128-16,0 2 0 0,1-3 0 0,1 1 144 15,-1 2-144-15,-3-3 0 0,-1 0 320 0,0 0-32 16,0 0-16-16,-1-2 0 0,-2 1 112 0,2-1 0 16,-3-11 16-16,2 9 0 0,-2-9-144 0,0 0-48 15,0 0 0-15,7 8 0 0,-7-8 80 0,0 0 16 0,0 0 0 0,0 0 0 16,10 1-96-16,-10-1-16 0,9-4 0 0,1-1 0 15,0 0-16-15,2 1-16 0,-5-3 0 0,4 1 0 16,1-1-160-16,-1 1 0 0,1 0 0 0,-1 2 0 16,-11 4 0-16,11-1 0 0,0 1 0 0,-11 0 0 15,9 8 0-15,-1 1 0 0,-1 1 0 0,1 0 0 16,-1-3 0-16,-1 1 0 0,1 0 0 0,1 1 0 16,0-2 0-16,3-2 128 0,0-1-128 0,-1-2 0 15,1 1 192-15,0-3-64 0,1 0 0 0,0-1 0 16,1-2 208-16,0-1 48 0,-3-2 0 0,1 0 0 0,-1 0-16 15,1-2 0-15,-4-1 0 0,2 0 0 0,-1-2 16 0,-1 1 0 16,-2 0 0-16,0-1 0 0,0 2 0 0,1-3 0 16,-2-1 0-16,-1 2 0 0,0-6-160 0,1 0-32 15,1-2 0-15,-1 0 0 0,-1-1-192 0,1 2 0 16,-2-2 0-16,2 1 0 16,0 2-560-16,-1 1 0 0,-1 3 0 0,1 2 0 15,0-1-432-15,-1 0-96 0,-1 0 0 0,2 2-16 16,1 0-304-16,0-1-48 0,1 2-16 0,0 2 0 15,-5 7-208-15,7-10-48 0,-1 1-16 0,-6 9-8176 16,6-8-1648-16</inkml:trace>
  <inkml:trace contextRef="#ctx0" brushRef="#br0" timeOffset="103185.46">12452 14654 26367 0,'0'0'1168'0,"-7"-7"240"0,-1-1-1120 0,2 0-288 15,-2-1 0-15,2 2 0 0,-1 2 320 0,7 5 0 16,-8-5 0-16,8 5 0 0,-10-5-320 0,2 1 0 16,8 4 0-16,0 0 0 0,-8-4 0 0,8 4 0 15,0 0 0-15,0 0 0 0,0 0 736 0,0 0 192 16,0 0 32-16,0 0 16 0,0 0 400 0,0 0 80 16,0 0 16-16,11-4 0 0,-11 4-240 0,11 1-32 0,-11-1-16 0,12 4 0 15,-12-4-272-15,12 8-48 0,-3 0-16 0,-3 1 0 16,0 1-272-16,-1 2-48 0,-1 0-16 0,0 1 0 15,-2 0-256-15,0 2-48 0,-2-1-16 0,1 0 0 16,-1 2-192-16,3-1 176 0,-1-1-176 0,2 1 160 16,0-2-32-16,1 0-128 0,2-1 192 0,1-1-64 15,-1-2 112-15,2 2 16 0,2 1 0 0,1 1 0 16,1 1 64-16,0-1 0 0,1 0 16 0,-1 1 0 16,-1 2-64-16,0 1-16 0,-1-3 0 0,1 1 0 15,0-1-64-15,-2-1 0 0,-3 0-16 0,1-1 0 16,-2-3-48-16,2-1 0 0,0 1 0 0,0-3 0 15,-2 1-128-15,-6-7 160 0,9 7-160 0,0-4 160 16,2 0-160-16,0 0 160 0,0-3-160 0,-1-3 160 0,-10 3 32 16,12-3 16-16,0 2 0 0,-2-4 0 0,-1 0 96 0,0-2 16 15,1 1 0-15,0-2 0 0,-1-1-64 0,0 0 0 16,2-3 0-16,-2 0 0 0,-1 0-112 0,-1-1-16 16,1-2-128-16,0-1 192 0,-1 0-192 0,-1-1 144 15,1 1-144-15,-1-1 128 0,2 0-128 0,0-2 0 16,-2 0 0-16,2-2 128 0,-1 0-128 0,-1 2 0 15,1 0 0-15,-1 2 0 0,-1-1 0 0,2 1 0 16,-2 1 0-16,0 0 0 0,-2 0 0 0,1 3 0 16,-1 2-128-16,-3 11 128 0,1-10-256 0,-1 10 32 15,1-12 0-15,-1 12 0 16,4-15-320-16,-1 4-64 0,-3 11-16 0,0 0 0 16,4-8-1728-16,-4 8-336 0,0 0-80 0,0 0-16 15,13-2-912-15,-2 0-176 0,1 0-32 0</inkml:trace>
  <inkml:trace contextRef="#ctx0" brushRef="#br0" timeOffset="103952.23">13493 14737 27647 0,'0'0'1216'0,"0"0"256"0,0 0-1168 0,0 0-304 15,0 0 0-15,-1-7 0 16,1 7-304-16,0 0-112 0,0 0-32 0,0 0 0 0,1-10 208 0,-1 10 48 0,0 0 0 0,0 0 0 15,0 0 192-15,0 0 0 0,0 0 144 0,0 0-144 16,0 0 0-16,0 0 0 0,-10-3 0 0,0 2 0 16,0-1 384-16,1 2 192 0,-1 2 48 0,0 0 0 15,-4 1 416-15,1 2 96 0,0 0 16 0,0 2 0 16,-1-1-272-16,1 1-48 0,0-1-16 0,1 3 0 16,-1-2-112-16,1 0-32 0,2-1 0 0,1 1 0 15,0 0-272-15,2 3-48 0,1-4-16 0,6-6 0 16,-8 7-208-16,4 2-128 0,0 0 128 0,1 3-128 15,2-3 0-15,0 2 128 0,1 1-128 0,1 1 0 16,0 2 176-16,1-1-48 0,-2 1 0 0,1 2 0 16,2 0-128-16,1-1 160 0,-2 1-160 0,2-3 160 15,3 1-160-15,0-2 0 0,3 0 0 0,-1-3 0 0,1-2 0 0,2 1 0 16,1-2 0-16,0-3 0 0,1-2 0 16,2-2 0-16,0-1 0 0,-1 1 0 0,1-3 128 0,0 1-128 15,-1-1 0-15,1-1 128 0,-3-2 0 0,-1-1-128 16,-1-1 192-16,1 0-64 0,0 1 160 0,-2 0 32 15,1-5 0-15,-4 3 0 0,0 0 16 0,-1-3 16 16,1 1 0-16,-2-2 0 0,-2 0-80 0,1-3-16 16,0-2 0-16,-2-1 0 0,-2 1-64 0,-1 0 0 15,0-2-16-15,-1 3 0 0,-2 0-176 0,1 2 0 16,-3-1 0-16,0 2 128 0,-1 2-304 0,-1 2-64 16,1-1-16-16,-1 3 0 15,-1 5-400-15,1-4-96 0,0 2-16 0,2 1 0 16,6 4-2048-16,0 0-432 0,0 0-80 0</inkml:trace>
  <inkml:trace contextRef="#ctx0" brushRef="#br0" timeOffset="104346.15">13934 14451 19343 0,'0'0'1728'0,"0"0"-1392"15,0 0-336-15,0 0 0 0,0 0 2560 0,0 0 432 16,0 0 80-16,0 0 32 0,0 0-2016 0,0 0-384 15,0 0-96-15,0 0-16 0,0 0 176 0,5 12 16 16,-1-2 16-16,-1 3 0 0,-1 2 0 0,1 0 0 16,0 3 0-16,-1-1 0 0,0 4-272 0,-2 1-48 15,0 4-16-15,0-2 0 0,0 2-320 0,0 4-144 16,-2 0 128-16,2 3-128 0,0 0 0 0,0 0 0 16,-1-2 0-16,0-1 0 0,1-1 0 0,-2-2 128 15,1-2-128-15,0-3 0 0,-1-1-208 0,2-3-128 16,0-1-32-16,0-4 0 15,0-1-1424-15,2-1-304 0,-2-11-48 0,0 0-8144 0,0 0-1616 0</inkml:trace>
  <inkml:trace contextRef="#ctx0" brushRef="#br0" timeOffset="104592.43">13756 14677 28559 0,'0'0'2544'0,"0"0"-2032"0,-7-6-512 0,7 6 0 16,0 0 2560-16,0 0 432 0,-8-5 80 0,8 5 0 16,0 0-2416-16,0 0-480 0,0 0-176 0,0 0 0 15,0 0 240-15,0 0-64 0,12-5-16 0,1 2 0 16,0 2-160-16,1-2 0 0,2 1 0 0,1-2 0 16,-1 1 0-16,1 1 128 0,-1-2-128 0,3 1 0 0,-1 1 0 0,0-1 0 15,0 0 128-15,1 2-128 0,-1-2-192 0,0 2-64 16,2 1 0-16,-1 0-16 15,2 0-2480-15,0 0-512 0</inkml:trace>
  <inkml:trace contextRef="#ctx0" brushRef="#br0" timeOffset="105020.27">14323 14766 21183 0,'0'0'1888'0,"0"0"-1504"0,0 0-384 0,0 0 0 0,0 0 2720 0,0 0 480 15,0 0 80-15,0 0 32 0,0 0-2592 0,10 8-512 0,0-1-208 0,1-1 176 16,1 0-176-16,1-4 0 0,1 1-160 0,0-3 160 16,-1-2-128-16,2 1 128 0,0 0 0 0,1-3-144 15,-2 0 144-15,1-2 0 0,0-1 0 0,1 0 128 16,-4 1 192-16,1-1 32 0,0 1 16 0,-1-1 0 16,-3 0 192-16,0 0 32 0,-1 1 16 0,-1-2 0 15,-1-1-336-15,-6 9-64 0,5-10-16 0,-1 1 0 16,-2-1-192-16,-2 10 128 0,-2-11-128 0,-2 5 0 15,-1-4 0-15,-3 0 0 0,-1 3-208 0,-2 0 64 16,1 1-144-16,-2 3-32 0,-1-1 0 0,-1 3 0 16,-1 1 16-16,0 2 0 0,0 2 0 0,0 1 0 15,-2 3 304-15,2 3-128 0,2 0 128 0,0 2 0 16,0 1 128-16,2 2 128 0,-1 3 16 0,1 2 16 16,2 3 80-16,0 1 16 0,-1 3 0 0,2-4 0 0,3 4-256 0,0-1-128 15,-1-1 160-15,5-2-160 0,2-4 0 0,3 0 128 16,3-2-128-16,2 0 0 0,1-3 0 0,5-2 0 15,0-1 128-15,5-3-128 0,1 0 0 0,3-3 0 16,3 0-192-16,0-4 192 0,3 2-352 0,1-4 32 16,4-2 16-16,1 0 0 15,-1 0-1760-15,3-2-368 0,1-2-64 0,-1-1 0 0</inkml:trace>
  <inkml:trace contextRef="#ctx0" brushRef="#br0" timeOffset="106280.16">15303 14558 28559 0,'0'0'2544'0,"0"0"-2032"0,0 0-512 0,0 0 0 15,-9 4 2528-15,9-4 416 0,0 0 64 0,-9 4 32 16,0-3-2480-16,9-1-560 0,0 0 0 0,-9 5 0 15,-1 0 0-15,10-5 0 0,-10 7 0 0,-3-3-144 16,-3 2 144-16,2 1-128 0,0-1 128 0,-3 2-128 16,-2 0 128-16,1 1 0 0,0 0-144 0,2 0 144 15,2-2 0-15,-2-3 0 0,1 2 0 0,0 1 0 16,2-1 432-16,3 1 0 0,-1-1 0 0,2-2 0 16,3 2-96-16,6-6-16 0,0 0 0 0,-7 6 0 0,7-6-320 0,0 0 128 15,0 0-128-15,0 0 0 0,0 0 0 0,0 0 0 16,4 11-160-16,-4-11 160 0,9 6-416 0,-9-6 32 15,12 5 0-15,0 1 0 0,-2-4 192 0,1 3 32 16,-11-5 16-16,13 7 0 0,-2 1 144 0,0 2 144 16,-1 1-16-16,1 0-128 0,0 2 176 0,1-1-176 15,0-2 160-15,1 2-160 0,1 3 0 0,1-4 128 16,-1 2-128-16,2 0 0 0,-1-1 0 0,1 0 0 16,-2 0 0-16,-1 1 0 0,-4-2 0 0,2 1 0 15,-1 1 0-15,-3-2 0 0,-5-1 128 0,1 2 0 16,-2-2-128-16,-1 1 192 0,-1-2-64 0,1 1 0 15,0-10-128-15,-3 11 192 0,-1-2-192 0,-2 1 0 16,-5-2 0-16,1 1 0 16,1 0-496-16,-3-1 16 0,-2 1 0 0,-3-2 0 15,0 0-544-15,-1 1-96 0,-3-1-32 0,0 1 0 16,-1-4-1648-16,0-1-336 0,-12 0-64 0,2-3 0 0</inkml:trace>
  <inkml:trace contextRef="#ctx0" brushRef="#br0" timeOffset="107557.01">10898 16052 15663 0,'0'0'1392'16,"0"0"-1120"-16,0 0-272 0,0 0 0 15,0 0 2496-15,0 0 432 0,0 0 80 0,0 0 32 0,-9-4-2016 0,9 4-416 16,0 0-80-16,0 0-16 0,-9 7 0 0,9-7-16 16,0 0 0-16,-2 9 0 0,2-9 336 0,-1 11 64 15,2-1 0-15,-1-10 16 0,7 9 48 0,-1-2 0 16,-6-7 0-16,8 11 0 0,-1-1-336 0,-1 1-64 16,2-2-16-16,-2 1 0 0,0 1-144 0,-1 2-16 15,0 2-16-15,2-2 0 0,-1 4-48 0,1 2 0 16,-2 3 0-16,1-1 0 0,4 1-96 0,-3 0-32 15,0 2 0-15,-1-4 0 0,2 0-32 0,0-1-16 16,1 1 0-16,2-6 0 0,-1 2 32 0,0-4 0 16,0-2 0-16,0-2 0 0,0-1-176 0,2-4 160 15,0 1-160-15,0-2 160 0,-2-4 96 0,0 1 0 16,1-3 16-16,-1 2 0 0,1-5-16 0,-3 2 0 0,-2-2 0 16,1 1 0-16,-1-3 16 0,1 1 0 0,-1 0 0 0,-1-2 0 15,-1 3-80-15,0-5-32 0,0 2 0 0,1-2 0 16,2-4-160-16,-1 2 192 0,1 0-192 0,-1-1 192 15,2 0-192-15,0 0 0 0,0-3 0 0,1 0 0 16,0 0 0-16,2 1 0 0,-4 0 0 0,4 1 0 16,1 1 0-16,-1-1 0 0,0 0-160 0,-1 2 160 15,1 1-272-15,-1 2 32 0,0-2 16 0,1 2 0 32,-2 2-448-32,1 2-96 0,0 2 0 0,-10 5-16 0,9-3-2928 0,-9 3-592 0</inkml:trace>
  <inkml:trace contextRef="#ctx0" brushRef="#br0" timeOffset="109563.97">12032 15418 2751 0,'0'0'256'0,"0"0"-256"0,0 0 0 0,0 0 0 16,0 0 4352-16,0 0 832 0,0 0 176 0,0 0 16 15,0 0-4048-15,0 0-816 0,0 0-176 0,0 0-16 16,0 0-320-16,0 0 160 0,0 0-160 0,-3 12 128 16,1-1 176-16,-2 0 16 0,0 1 16 0,0 2 0 15,1 2-128-15,-2 2-16 0,-1 0-16 0,-3 2 0 16,-2-2-176-16,-1 3 0 0,-1 1 0 0,0 4 0 15,0-1 160-15,0 1-160 0,-1 2 192 0,1 0-192 16,0 0 192-16,2 2-64 0,4 1 0 0,1-2-128 16,2-3 384-16,3-2-16 0,4-3-16 0,1-1 0 15,0-1 16-15,2 0 0 0,3-4 0 0,3 1 0 0,2 1-368 0,1-4-208 16,-1 0 16-16,4-1 16 16,2-2-1520-16,2-1-304 0,0 0-64 15,0-2-8352-15</inkml:trace>
  <inkml:trace contextRef="#ctx0" brushRef="#br0" timeOffset="110012.23">12368 15709 22511 0,'0'0'992'0,"0"0"224"0,-7 1-976 0,7-1-240 0,-11 4 0 0,11-4 0 16,-9 3 352-16,9-3 32 0,-9 6 0 0,9-6 0 15,-8 7-384-15,2 1 0 0,6-8-192 0,-7 13 64 16,0 0-192-16,1-1-48 0,1 1 0 0,0 1 0 16,-1-1 144-16,2 1 32 0,2 1 0 0,-1-1 0 15,1 0 192-15,0-1 208 0,5-1-32 0,-2 0-16 16,-1 1 176-16,3-3 48 0,-3-10 0 0,6 13 0 15,0-2-240-15,-1-2-144 0,-5-9 192 0,9 8-192 16,0-2 160-16,0-2-160 0,-9-4 128 0,13 3-128 16,-1-5 128-16,-2 0-128 0,-1-3 128 0,-1-1-128 15,0 0 0-15,0-1 0 0,-2 1 0 0,1-3 0 0,-2 0 256 16,0-3-48-16,1-1 0 0,-2 2 0 0,-2 1 368 0,-1-2 80 16,1-3 16-16,-1-1 0 0,0 0-32 0,-1 3-16 15,0 0 0-15,-1 3 0 0,0-5-368 0,-1 5-80 16,2 10-16-16,-3-10 0 0,0-1-320 0,-1 2-64 15,4 9-16-15,-7-8 0 16,2 0-192-16,5 8-32 0,-5-5-16 0,5 5 0 16,-8-8 48-16,2 3 16 0,6 5 0 0,-9-5 0 15,-1 0-1360-15,10 5-272 0,0 0-48 0</inkml:trace>
  <inkml:trace contextRef="#ctx0" brushRef="#br0" timeOffset="110469.55">12440 15366 15663 0,'0'0'1392'0,"0"0"-1120"0,0 0-272 0,0 0 0 16,0 0 3136-16,0 0 576 0,0 0 128 0,0 0 0 0,0 0-2816 0,0 0-576 16,11 7-128-16,-1-2 0 15,-10-5-48-15,13 8 0 0,-1 0 0 0,-1 1 0 0,1 0-272 16,0 0 0-16,-2 3 0 0,2-3 0 0,0 3 0 0,2 1 0 15,3 0 0-15,0 0 0 0,-4 0 0 0,0 0 0 16,0 1 0-16,0 2 0 0,2-3 0 0,-2 1 0 16,-3 2 0-16,-1-2 0 0,-2 2 0 0,-1 1 256 15,1 1-48-15,-2 3-16 0,-3-4 160 0,0 4 32 16,-2-1 0-16,1 1 0 0,2 0-240 0,-3-1-144 16,-3-3 192-16,2 0-192 0,1 0 128 0,-2-2-128 15,1 1 0-15,0-3 0 0,1 0 0 0,-1-1 0 16,-2-3-192-16,3-9 48 15,-4 10-912-15,4-10-176 0,-6 7-48 0,6-7-12352 0</inkml:trace>
  <inkml:trace contextRef="#ctx0" brushRef="#br0" timeOffset="111536.84">11088 17255 27647 0,'0'0'1216'0,"0"0"256"0,0 0-1168 0,0 0-304 0,12 0 0 0,-2 0 0 16,1 0 1664-16,-1 2 288 0,-1 3 48 0,0 1 16 15,-9-6-1776-15,11 7-240 0,-3 3-288 0,-1-1 64 16,1 4 224-16,-2 2 0 0,-3-5 0 0,0 6-144 16,2 2 144-16,0 2-128 0,-1 2 128 0,2-1-128 15,-1 1 368-15,1-1 80 0,0 0 0 0,-1-1 16 16,-1 3 176-16,1-1 16 0,0 0 16 0,0-1 0 15,-1-2-160-15,1 1-48 0,1-1 0 0,-2-2 0 16,-1-4-64-16,1 0-16 0,2 2 0 0,-1-2 0 16,-5-13-256-16,5 10 0 0,-1-1 0 0,-4-9 0 15,0 0 160-15,0 0-32 0,0 0 0 0,0 0 0 16,10 7-128-16,-10-7 0 0,0 0 0 0,9-5 0 16,-9 5 240-16,8-12 16 0,-2 0 0 0,-1-1 0 15,0-1 192-15,-1-3 64 0,0-1 0 0,0-1 0 0,0-3-112 0,0-1-16 16,-1-3 0-16,0-2 0 0,0 1-192 0,-1-2-64 15,1 2 0-15,-1 1 0 0,2 1-128 0,0 2 0 16,0-1-192-16,0 3 192 0,-1 2-352 0,1 0 48 16,-2 4 16-16,3 2 0 15,1 0-512-15,-1 2-96 0,-1 0-32 0,0 3 0 16,-4 8-1936-16,8-12-384 0,-3 2-80 0</inkml:trace>
  <inkml:trace contextRef="#ctx0" brushRef="#br0" timeOffset="112004.68">12151 16716 28959 0,'0'0'1280'0,"0"0"272"0,0 0-1232 16,0 0-320-16,0 0 0 0,-9 5 0 0,9-5 384 0,-8 4 32 15,8-4 0-15,-7 7 0 0,-1 0-416 0,3 1-272 16,1 1 32-16,-1 1 16 0,-3 2 32 0,0-1 0 16,1 2 0-16,-1 1 0 0,0 2 192 0,-1 3-192 15,-3-3 192-15,2 5-192 0,-1-3 192 0,1 3 0 16,-1-2 0-16,1 5 0 0,1-1 0 0,1 1 0 16,1-1 0-16,2-3 0 0,0 1 0 0,2-2 0 15,2-3-128-15,1-2 128 0,0-1-320 0,4 0 16 16,3 0 16-16,0-4 0 0,1-1 288 0,3 0 0 15,0 0-128-15,1 0 128 0,-3-2 0 0,3 2 0 16,0-1 0-16,1 0 0 16,0 0-512-16,0-2-64 0,0 0 0 0,1-3-10976 0</inkml:trace>
  <inkml:trace contextRef="#ctx0" brushRef="#br0" timeOffset="112289.78">12375 16978 30527 0,'0'0'1344'0,"0"0"288"15,0 0-1312-15,0 0-320 0,0 0 0 0,0 0 0 0,1 9 416 16,-1-9 16-16,0 0 0 0,1 11 0 0,1 1-432 0,-2-3-304 16,-2 2 48-16,2-1 16 15,2-1-672-15,0 2-144 0,1-2-32 0,-3-9 0 16,3 9-736-16,-3-9-160 0,4 12-16 0,-4-12-4880 16,0 0-976-16</inkml:trace>
  <inkml:trace contextRef="#ctx0" brushRef="#br0" timeOffset="112528.53">12488 16701 34095 0,'0'0'3024'0,"0"0"-2416"0,0 0-480 0,0 0-128 16,0 0 1280-16,0 0 224 0,0 0 48 0,0 0 16 31,0 0-3696-31,0 0-752 0,0 0-128 0,0 0-11600 0</inkml:trace>
  <inkml:trace contextRef="#ctx0" brushRef="#br0" timeOffset="113227.02">12632 16656 12895 0,'0'0'576'0,"0"0"112"0,0 0-560 0,0 0-128 16,0 0 0-16,0 0 0 0,0 0 2768 0,0 0 528 16,0 0 96-16,0 0 32 0,0 0-2768 0,0 0-656 15,0 0 0-15,0 0 0 0,0 0 272 0,0 0 0 16,5 9 0-16,-5-9 0 0,8 8 496 0,-2-1 80 15,1 2 32-15,1 1 0 0,1-4-48 0,1 5-16 16,-1-1 0-16,3 2 0 0,2 1-432 0,1 1-64 16,-2 2-32-16,0-1 0 0,0 4-288 0,0-2 0 15,0 2 128-15,-1 2-128 0,-2 1 0 0,0 2 0 16,0-4 128-16,-4 3-128 0,-1-2 0 0,-1 1 0 16,-1-3 0-16,-2 2-144 0,-2-1-96 0,-2-1-16 0,-1 1 0 0,-2-1 0 31,-2-2-128-31,-1 0-16 0,-2-4-16 0,1-1 0 15,0 1-1616-15,0-5-320 0,-3 0-64 0,0-4-16 0</inkml:trace>
  <inkml:trace contextRef="#ctx0" brushRef="#br0" timeOffset="113932.32">13415 15918 23951 0,'0'0'1056'0,"0"0"224"0,0 0-1024 0,0 0-256 15,0 0 0-15,0 0 0 0,0 0 2256 0,12-6 400 16,1 0 80-16,3 1 16 0,3 2-2272 0,3 2-480 16,3-2 0-16,4 2 0 0,3 1 0 0,8 0 0 15,0 3 0-15,2-1 0 0,-1-2 0 0,0 1-192 16,-3 3 48-16,-3-1 16 16,-4 1-640-16,-4-2-112 0,-2-2-16 0,-4 0-16 15,-3-1-2160-15,-2 0-448 0</inkml:trace>
  <inkml:trace contextRef="#ctx0" brushRef="#br0" timeOffset="114277.84">13647 16121 35535 0,'0'0'1568'0,"0"0"336"0,-8 7-1520 0,8-7-384 15,-6 10 0-15,2-2 0 0,4-8 0 0,-4 10 0 16,4-10 0-16,-1 11 0 15,1-11-320-15,8 8-128 0,-8-8-16 0,13 3-16 0,-2-1 224 0,4-4 64 16,-1 0 0-16,3-2 0 0,3-1 192 0,-1 1 0 16,2-3 0-16,0 2 0 0,1 0 0 0,-1 2-144 15,-2 2 144-15,0-2-128 16,-1 1-1408-16,-1 0-256 0,-3 2-64 0</inkml:trace>
  <inkml:trace contextRef="#ctx0" brushRef="#br0" timeOffset="116224.1">14441 16064 35071 0,'0'0'1552'0,"0"0"320"0,3-9-1488 0,1-1-384 16,1 1 0-16,0 0 0 0,0 1 352 0,2-2 0 15,1 0 0-15,0 2 0 0,-2 1-352 0,-6 7-160 16,9-6 16-16,-9 6 0 0,9-4 16 0,-9 4 0 15,0 0 0-15,0 0 0 0,13-2 128 0,-13 2-192 16,12 4 192-16,-3 3-192 0,-9-7 192 0,9 6 192 16,-2 4-32-16,-1 0-16 0,-6-10 176 0,4 12 48 15,-1 2 0-15,-2 0 0 0,-2 1 80 0,0-2 32 16,-1 0 0-16,0 0 0 0,-3 0-48 0,1 0-16 16,0 0 0-16,1-4 0 0,-1-1-112 0,4-8-32 15,-2 10 0-15,2-10 0 0,0 0-112 0,0 0-32 16,0 0 0-16,0 0 0 0,6 6-128 0,-6-6 128 15,0 0-128-15,14-6 128 0,-1-3-128 0,1-1 0 16,-3-3 0-16,2-2 0 0,2-2 0 0,0 0 0 0,1 1-128 16,-2-3 128-16,-3 1 0 0,0 0 0 0,1 0 0 0,1 3 0 15,-1 2 0-15,-2 3 0 0,-2 2 0 0,0 1 0 16,-8 7 0-16,10-5 0 0,-10 5 160 0,12 1-160 16,-3 3 0-16,0 4 0 0,-3 3 0 0,-1 0 0 15,1 2 0-15,-2 2 0 0,-1 0 192 0,1-2-192 16,0 0 208-16,0-1-64 0,1 0-16 0,0-4 0 15,0 1-128-15,2 0 192 0,-7-9-192 0,0 0 192 16,0 0-192-16,10 5 192 0,1-2-192 0,-2-3 192 16,-9 0-192-16,11-4 0 0,1-4 0 0,0-1 128 15,-2 0-128-15,2-2 0 0,0 0 0 0,-2-1 0 16,1-1 0-16,-1-1 0 0,2-2 0 0,0-1 0 16,1 3 0-16,0-2 0 0,-2 0 0 0,2 2 0 0,2-2 0 15,-2 6 0-15,0 2 0 0,0 3 0 0,1 2 0 16,-1 1 0-16,0 0-128 0,0 2 128 0,2 0 0 0,0 0 0 15,2 3 160-15,-1 1-160 0,-2-2 192 0,1 2-64 16,-1 0 0-16,-2 2-128 0,-2 1 160 0,-1 0-160 16,0-3 128-16,2 5-128 0,-1 0 0 0,-3 3 0 15,-3-1 0-15,1 3 0 0,1 0 0 0,0 0 0 16,-2 1 0-16,-1 0 0 0,0 0 0 0,-2 0-272 16,-1 3 32-16,0-3 16 15,0 2-160-15,3-3-48 0,-2-2 0 0,2-2 0 16,1-1-320-16,-4-9-64 0,6 7-16 0,-6-7 0 15,0 0-1360-15,0 0-288 0,9 1-48 0,-9-1-12128 0</inkml:trace>
  <inkml:trace contextRef="#ctx0" brushRef="#br0" timeOffset="116807.67">15673 15889 32831 0,'0'0'1456'0,"0"0"288"0,0 0-1392 0,-5-5-352 0,-1 1 0 0,6 4 0 15,0 0 128-15,0 0-128 0,-7-11 128 0,3 5-128 16,4 6 0-16,0 0-160 0,0 0 16 0,0 0 0 16,-8 6 144-16,2 1 0 0,-1-1-144 0,-1 1 144 15,-1 3 0-15,0 2-144 0,0 0 144 0,0 0 0 16,-1 2 0-16,0 0 224 0,0-1-16 0,1 2 0 0,1-1 368 15,1 0 80-15,1 1 16 0,1-1 0 0,1-2-144 0,1-2-16 16,2 3-16-16,2-2 0 0,2-2-368 0,2 0-128 16,2-3 0-16,0 0 144 0,-7-6-288 0,15 4-64 15,-1-1-16-15,0-1 0 0,1-4-96 0,0-1-32 16,1-4 0-16,1 1 0 0,0-4 96 0,1 1 32 16,0 0 0-16,-1-3 0 0,-2 1 224 0,0-2 0 15,1 2-160-15,-3-1 160 0,-3-1 0 0,1 2 0 16,-1 0 160-16,-2 1-160 0,-4-1 448 0,-1 1 0 15,-1 1-16-15,1-2 0 0,-3 11-48 0,3-11-16 16,-2 0 0-16,-1 1 0 0,0 10-208 0,0 0-32 16,-5-7-128-16,5 7 192 0,0 0-192 0,0 0 0 0,0 0 0 15,0 0-160-15,0 0 160 0,0 0 0 0,0 0-144 0,0 0 144 16,0 0 0-16,0 0 0 0,0 0-144 0,0 0 144 16,0 0 0-16,0 0 0 0,0 0 0 0,11 9 0 15,2 2 272-15,-1-1-32 0,-4 3-16 0,0 0 0 16,1-1-96-16,-1 2-128 0,0 1 176 0,-1 0-176 15,0 2 0-15,1-1 0 0,0 1 0 0,-1 0 0 16,-1 0 0-16,-1 0-256 0,0 1 80 0,0 3 16 31,-1-5-224-31,-1 2-64 0,-1 0 0 0,2 3 0 0,-2-5 64 0,-1 1 0 0,1-1 0 0,1 1 0 16,0 0 32-16,-1-1 16 0,-2 1 0 0,2-3 0 16,0 2-1424-1,1-3-288-15,-1-6-48 0,-2-7-16 0</inkml:trace>
  <inkml:trace contextRef="#ctx0" brushRef="#br0" timeOffset="117995.24">16274 15939 6447 0,'0'0'576'0,"0"0"-576"0,0 0 0 0,0 0 0 15,0 0 1872-15,0 0 272 0,0 0 48 0,0 0 16 16,0 0-688-16,0 0-144 0,0 0-32 0,0 0 0 16,0 0-288-16,11-2-64 0,0 1-16 0,-11 1 0 15,0 0-256-15,0 0-48 0,11 1-16 0,-11-1 0 16,0 0 16-16,6 9 0 0,0-2 0 0,-6-7 0 16,2 9 304-16,-2-9 64 0,4 9 16 0,-4-9 0 15,3 12-320-15,-1-6-64 0,-2-6-16 0,2 10 0 16,-2-10-288-16,0 0-64 0,0 0-16 0,1 10 0 15,-1-10-16-15,0 8 0 0,0-8 0 0,0 0 0 0,0 0-96 0,-1 9-32 16,1-9 0-16,-2 9 0 0,2-9-144 0,0 0 160 16,0 0-160-16,0 0 160 0,-4 9-160 0,4-9 160 15,0 0-160-15,0 0 160 0,0 0-32 16,0 0 64-16,0 0-64 0,0 0 80 0,0 0 16 16,0 0 0-16,0 0 0 0,0 0 64 0,0 0 16 15,0 0 0-15,0 0 0 0,0 0-112 0,0 0-32 16,0 0 0-16,0 0 0 0,0 0-160 0,0 0 0 15,0 0 0-15,-9 5 0 0,9-5 0 0,0 0 0 16,-7 4 0-16,7-4 0 0,0 0 0 0,0 0 0 16,0 0 0-16,0 0 0 0,0 0 128 0,0 0-128 15,-7 4 192-15,7-4-64 0,0 0 176 0,0 0 16 0,0 0 16 0,0 0 0 16,0 0-80-16,0 0-32 0,0 0 0 16,0 0 0-16,0 0-224 0,1 8 0 0,-1-8 0 15,0 10 0-15,0-10 0 0,0 12 0 0,3 0 0 16,-2 1 0-16,-2 0 0 0,1 1-160 0,1 3 160 0,1 2-192 15,-1 0 192-15,0 2 0 0,3-2-144 0,-3 2 144 16,-1 0 0-16,0 0 0 0,2 3 0 0,-1-1 0 16,0-2 0-16,2 1 0 0,1-5 0 0,-2 4 0 15,1-2 0-15,-2 0 0 0,-1-4 0 0,-1 1 0 16,-2 1 0-16,1-1 0 0,-3-1 128 0,1 1-128 16,-3-1 0-16,1 1 0 0,-2-3 0 0,-3 1-176 15,-2-2-48-15,0 0-16 0,0 0 0 0,-1-2 0 16,-3-1-96-16,0-2-32 0,1-2 0 0,-1-1 0 15,0-2 0-15,1-3 0 0,-1-4 0 0,0-3 0 16,0-1-528-16,-2-1-128 0,1-6 0 16,0-4-9616-16,1-3-1920 0</inkml:trace>
  <inkml:trace contextRef="#ctx0" brushRef="#br0" timeOffset="118218.59">16290 15620 31327 0,'0'0'2784'0,"0"0"-2224"16,0 0-560-16,-9-1 0 0,9 1 2496 0,0 0 384 15,0 0 64-15,0 0 32 16,0 0-3344-16,0 0-656 0,0 0-144 0,10 3-32 15,-10-3-944-15,12 1-192 0,-3-1-32 0,3 1-12032 0</inkml:trace>
  <inkml:trace contextRef="#ctx0" brushRef="#br0" timeOffset="118668.11">16702 15837 4607 0,'0'0'400'0,"0"0"-400"16,0 0 0-16,-9 8 0 0,-2 5 4784 0,2-3 864 15,1-5 176-15,1 2 48 0,-1 1-4336 0,0-2-848 16,0-1-176-16,0 2-48 0,-1 1-160 16,0 1-48-16,0-4 0 0,1 3 0 0,2 0 192 0,-2 1 16 15,-1-3 16-15,2 5 0 0,1-1 96 0,-1 2 0 16,1 1 16-16,0 1 0 0,1 1 128 0,0 2 32 15,0-2 0-15,1 1 0 0,1 1-400 0,3-1-80 16,3-3-16-16,-1 1 0 0,0-4-80 0,2 2-32 16,2 0 0-16,2-3 0 0,1-3-144 0,2 0 0 15,0-2-192-15,2-2 192 0,0-2-192 0,2 0 192 16,-2-1-160-16,1-2 160 0,0-1-176 0,1 0 176 0,-2-2-192 16,-2-1 192-16,1-2 0 0,-1 1 0 0,-2-1 0 0,-1 0 0 15,-3 0 144-15,0-1 96 0,-1-1 16 0,0 1 0 16,0-2 192-16,-2 2 64 0,-2-1 0 0,-1-1 0 15,-2-1 0-15,2 0 0 0,0 0 0 0,-2-1 0 16,-2 1-272-16,0-1-48 0,1 2-16 0,0 1 0 16,-1 4-176-16,0 0-144 0,-2 1 144 0,1 0-208 31,6 6-288-31,-10-6-48 0,4 2-16 0,6 4 0 16,0 0-2016-16,0 0-416 0,-11-3-80 0,11 3 0 0</inkml:trace>
  <inkml:trace contextRef="#ctx0" brushRef="#br0" timeOffset="119013.62">16959 16197 25791 0,'0'0'2304'0,"0"0"-1856"16,0 0-448-16,0 0 0 0,0 0 1920 0,0 0 272 15,0 0 64-15,-2-9 16 0,2-1-1856 0,0 10-416 16,-3-9 0-16,1 0 0 0,1 0 384 0,1 0 96 16,-1 0 32-16,1-2 0 0,0 1 112 0,0-1 16 15,-2 0 16-15,2-1 0 0,2 0 64 0,0 1 16 16,1-1 0-16,-1 1 0 0,0-2-96 0,0 2-32 16,2-1 0-16,1-1 0 0,1-1-224 0,0 2-32 15,2-3-16-15,0 5 0 0,0 1-160 0,0 0-48 0,-1 1 0 0,2 3 0 16,1 0-128-16,-10 5 0 0,10-7 0 0,2 3 0 31,-1 4-304-31,0-1-80 0,-1-3-32 0,1 4 0 16,-1 0-192-16,-10 0-32 0,11 1-16 0,-1 2 0 15,0-2-1664-15,-10-1-336 0,11 1-64 0,-11-1-16 0</inkml:trace>
  <inkml:trace contextRef="#ctx0" brushRef="#br0" timeOffset="119826.4">17366 15989 14735 0,'0'0'640'0,"0"0"160"0,0 0-640 0,0 0-160 0,0 0 0 0,0 0 0 15,7 7 4272-15,-7-7 816 0,7 9 160 0,-1 0 48 16,-2 4-4160-16,-1 0-832 0,-2 0-176 0,2 0-128 16,1 2 192-16,-3-1-192 0,-2 0 192 0,-1 1-192 15,2-1 0-15,0 0 0 0,-1 1 0 0,-1-4 0 16,-2 2 0-16,1-3-144 0,2-1 144 0,1-9-128 31,0 0-320-31,-2 8-64 0,2-8-16 0,0 0 0 16,0 0-2352-16,0 0-480 0,0 0-96 0,13-11 0 0</inkml:trace>
  <inkml:trace contextRef="#ctx0" brushRef="#br0" timeOffset="119990">17418 15632 32255 0,'0'0'2864'0,"0"0"-2288"16,0 0-576-16,0 0 0 0,-9 3 1536 0,9-3 208 15,0 0 48-15,0 0 0 16,0 0-3536-16,0 9-704 0,0-9-144 0,6 10-11984 16</inkml:trace>
  <inkml:trace contextRef="#ctx0" brushRef="#br0" timeOffset="120276.33">17738 15623 5519 0,'0'0'496'0,"0"0"-496"0,0 0 0 0,0 0 0 15,-5 8 5744-15,5-8 1040 0,-6 10 224 0,2-1 32 16,1 2-5600-16,1 1-1120 0,0 1-320 0,1 1 0 16,1 3 368-16,0 1-48 0,1 0 0 0,1 3 0 15,-2 1 272-15,1 3 48 0,1 1 16 0,0 2 0 16,-2 0-160-16,0-2-48 0,0 2 0 0,-2-1 0 15,1-1-304-15,0 0-144 0,-2-2 128 0,2-2-128 16,-2-1 0-16,2 0 0 0,1-3 0 0,0-4 0 16,0 1-736-1,0-1-32-15,3-5 0 0,-3-9 0 0,2 10-1696 0,-2-10-352 0,0 0-64 16,0 0 0-16</inkml:trace>
  <inkml:trace contextRef="#ctx0" brushRef="#br0" timeOffset="120508.98">17530 15880 37775 0,'0'0'3360'0,"0"0"-2688"16,0 0-544-16,0 0-128 0,0 0 1936 0,13 5 368 15,0 0 64-15,1 1 0 0,-1 1-2064 0,2 0-304 16,-1-1-304-16,0 1 64 0,1 1-80 0,0 0 0 15,1-3-16-15,0 1 0 16,-1-2-592-16,1 1-112 0,-1 1-32 0,0-2 0 16,-1-2-720-16,0 1-160 0,0-1-32 0,0-2 0 15,0-4-1872-15,-1 2-384 0</inkml:trace>
  <inkml:trace contextRef="#ctx0" brushRef="#br0" timeOffset="120771.07">18064 16002 27647 0,'0'0'2448'0,"0"0"-1952"0,0 0-496 0,0 13 0 0,2-2 3776 15,-1 2 640-15,0-1 144 0,3-1 32 0,1 2-3888 0,1-3-704 16,0 0-256-16,2 0 0 0,0 1 96 0,1 1 32 15,0-3 0-15,1-1 0 16,1-2-512-16,-1 1-112 0,-1 0-16 0,2-1 0 16,-1-2-1584-16,-1-1-320 0,-9-3-64 0,12 0-16 15,-1-2-256-15,-1 1-48 0,-10 1-16 0,12-7 0 0</inkml:trace>
  <inkml:trace contextRef="#ctx0" brushRef="#br0" timeOffset="121019.46">18390 15804 28559 0,'-8'12'2544'0,"-2"2"-2032"0,-2 5-512 0,-1 3 0 16,0 3 3152-16,1 3 544 0,1 3 96 0,-1 1 32 15,0 0-3168-15,2 2-656 0,-1 0 0 0,1 3-176 16,0 2-48-16,-1 1-16 0,-1 3 0 0,1 5 0 15,-4 2-512 1,0-3-96-16,-1-3-32 0,-1 1 0 0,-1-4-768 0,0-3-144 16,-2-5-48-16,3-3 0 0,1-6 624 0,3-1 128 0,3-6 32 15,1-4 0-15,2-6-976 0,7-7-192 0</inkml:trace>
  <inkml:trace contextRef="#ctx0" brushRef="#br0" timeOffset="121512.55">19026 15361 27647 0,'0'0'2448'0,"0"0"-1952"0,0 0-496 0,0 0 0 16,-9 5 2784-16,9-5 464 0,-6 7 80 0,-1-2 32 15,-2 3-2720-15,3 0-640 0,-1 1 0 0,-1 1 0 16,-2 1 0-16,-2 2 0 0,0 2 0 0,-1 1 0 16,-1 2 0-16,-3 2 0 0,-1 1-176 0,0 2 176 15,-2 4-128-15,0 1 128 0,0-2 0 0,0 4 0 16,-1 2 0-16,3 0 224 0,1 0-16 0,3 5 0 0,-1-1 128 16,4-2 32-16,1 0 0 0,4 1 0 15,2 1-240-15,3-1-128 0,-1-3 160 0,5 1-160 16,1-7 144-16,2 0-144 0,0 1 128 0,1-4-128 0,3-1 0 0,0 0-256 15,2-3 48-15,1-4 0 16,2 0-304-16,1-3-48 0,0 1-16 0,2-1 0 16,2-6-1440-16,0 1-288 0,3-3-64 0,1 1-7744 15,2-4-1536-15</inkml:trace>
  <inkml:trace contextRef="#ctx0" brushRef="#br0" timeOffset="121881.93">19295 15671 6447 0,'0'0'576'0,"0"0"-576"0,0 0 0 0,0 0 0 16,0 0 7296-16,0 0 1360 0,0 0 272 0,0 0 48 15,0 9-7376-15,1 2-1600 0,1-1 0 0,-1 3-304 16,0 2 432-16,2 2 64 0,-1 2 32 0,1 3 0 16,1 0-80-16,-1 6-16 0,-2 4 0 0,1 2 0 15,1-4 0-15,1 0-128 0,-1-1 192 0,-1 0-64 0,1-2-128 0,-1-2 0 16,1-3 0-16,0-1 0 0,-1-2 128 15,1 1 0-15,-1-6 0 0,4 2 0 16,-4-3-432-16,2 0-80 0,0-1-32 16,0-1 0-16,-4-11-432 0,0 0-96 0,5 8-16 0,-5-8-9872 15,0 0-1984-15</inkml:trace>
  <inkml:trace contextRef="#ctx0" brushRef="#br0" timeOffset="122483.34">19212 15523 17503 0,'0'0'1552'0,"0"0"-1232"0,0 0-320 0,-10 2 0 15,10-2 2768-15,-9 0 496 0,9 0 112 0,0 0 16 32,0 0-3392-32,0 0-704 0,0 0-128 0,0 0-32 0,0 0 416 0,0 0 96 0,0 0 16 0,0 0 0 15,0 0 624-15,0 0 128 0,0 0 32 0,0 0 0 16,0 0 688-16,0 0 144 0,0 0 16 0,0 0 16 16,0 0 304-16,11 4 64 0,-11-4 16 0,10 4 0 15,-10-4-624-15,11 5-128 0,-11-5-32 0,13 4 0 0,-2 0-528 0,1-1-96 16,0-2-32-16,0 2 0 0,-2-1-256 0,2 1 0 15,-1 1 0-15,3-3 0 0,0 4 0 16,2-1 0-16,-2 1 0 0,1 1 0 0,2-1 0 16,2 3 0-16,0 1 0 0,1 1 0 0,-1 1 176 0,1 2-176 15,-1 0 160-15,0 1-160 0,-1 2 176 0,-4 2-176 16,-2 0 192-16,-3 0-192 0,-2 3 176 0,-2-1-176 16,-2 3 160-16,-1 1-160 0,1-3 128 0,-2 1-128 15,0-4 0-15,1 2 144 0,0-1-144 0,1 1 192 16,1-2-192-16,0 3 192 0,1-4-16 0,-1 0 0 15,0-2 0-15,0 1 0 0,0-2-176 0,-1 2 0 16,1-3 0-16,-1 1 0 0,-3-3 128 0,0-1-128 16,-1 1 192-16,-2 0-64 0,-1-1 16 0,-1 0 0 0,-4 0 0 0,0-3 0 15,-2 1 64-15,0-2 16 16,-3 1 0-16,-1 2 0 0,-5-3-224 0,2-2 0 0,1 0 128 0,-1 1-128 16,0-3-128-16,-1 2-80 15,2-3-16-15,2-1 0 0,0-1-144 0,2 1-16 0,3-2-16 0,1 1 0 31,1 0-432-31,8 1-64 0,-10 0-32 0,0-2 0 16,10 2-1120-16,0 0-240 0,-9 0-32 0,9 0-8256 0,-9-3-1648 0</inkml:trace>
  <inkml:trace contextRef="#ctx0" brushRef="#br0" timeOffset="123164.82">19947 15278 11967 0,'0'0'1072'0,"0"0"-864"0,0 0-208 0,0 0 0 16,0 0 2992-16,0 0 544 0,0 0 112 0,0 0 32 15,0 0-2800-15,0 0-560 0,-3-8-128 0,3 8 0 16,0 0-192-16,0 0-192 0,0 0 32 0,0 0 16 15,0 0 144-15,0 0-192 0,-2-8 192 0,2 8-192 0,0 0 352 0,0 0 64 16,0 0 16-16,0 0 0 0,0 0 720 0,-9 3 128 16,9-3 48-16,-10 6 0 0,3 1-144 0,-1 2-32 15,0-2 0-15,0 5 0 0,3 5-592 0,-3-4-128 16,-1 2-32-16,1-2 0 0,0 0-208 0,0 0 0 16,1 1 0-16,0 0 0 0,1 1 0 0,0-2 0 15,3-2 0-15,-1 1 0 0,0 1 0 0,1 0 0 16,2-1 0-16,-1 0 0 0,1-1-240 0,1 1 64 15,1-1 16-15,1-1 0 0,-1-1-160 0,-1-9-48 16,7 11 0-16,0-2 0 16,-7-9-304-16,11 8-64 0,-2-2-16 0,3-1 0 15,-3-1-96-15,1 0-32 0,-1 0 0 0,2-1 0 16,-11-3-400-16,14 2-96 0,-1 0-16 0,2 3-5536 0,-2-5-1120 16</inkml:trace>
  <inkml:trace contextRef="#ctx0" brushRef="#br0" timeOffset="123830.32">20158 15457 11967 0,'0'0'1072'0,"0"0"-864"15,0 0-208-15,-9 6 0 0,-1-2 2656 0,10-4 480 16,0 0 112-16,-8 6 16 0,0 1-2640 0,0-2-624 0,0 0 0 16,2 2 0-16,-1-1 0 0,1 3 128 0,-3 0-128 0,-1 2 0 15,1 1 0-15,1-1 0 0,2 2 0 0,-2-2-160 16,-1-1 160-16,2 1 144 0,2-1-16 0,1-2-128 15,4-8 464-15,0 0-16 0,0 0 0 0,0 0 0 16,-1 10 336-16,1-10 64 0,0 0 16 0,10 7 0 16,0-3-464-16,1-2-80 0,2 0-32 0,3-4 0 15,0 2-288-15,1-2 128 0,1-1-128 0,1-1 0 32,2 0-288-32,0 0-160 0,-1 0-48 0,-2 1 0 0,-1-1-32 0,-1 1-16 15,-3-2 0-15,-2 1 0 0,0 1 304 0,-11 3 64 0,10-6 16 0,-10 6 0 16,0 0 608-16,8-8 112 0,-8 8 16 0,4-8 16 15,-4 8 64-15,1-8 16 0,-1-3 0 0,-1 3 0 16,1 8-224-16,-4-12-32 0,0 2-16 0,-1-1 0 0,-2 1-400 16,2 1 0-16,0-2 0 0,0 2 0 0,0 0-352 0,-1 1 0 15,0 0 0-15,-1 2 0 16,7 6-288-16,-6-7-48 0,-2 1-16 0,3-2 0 16,5 8 144-16,-7-8 32 0,1 0 0 0,0 3 0 0,6 5 112 0,-6-5 32 15,-1 0 0-15,7 5 0 16,0 0-1472-16,-6-4-272 0,6 4-64 0</inkml:trace>
  <inkml:trace contextRef="#ctx0" brushRef="#br0" timeOffset="124330.03">20354 15197 10127 0,'0'0'896'0,"0"0"-704"0,0 0-192 16,0 0 0-16,0 0 2496 0,0 0 448 0,0 0 112 0,0 0 16 0,0 0-1968 0,0 0-384 15,0 0-80-15,0 0 0 0,0 0-144 0,2 13-32 16,1-3 0-16,1 1 0 0,1-1-272 0,0 2-64 15,-1 0-128-15,0 3 192 0,1-2-16 0,0 5-16 16,1 2 0-16,-1 0 0 0,-1 2-160 0,1-5 0 16,0 0 0-16,-1 0 128 0,-1 0 112 0,1-2 16 15,0-1 0-15,-2 1 0 0,1-2 80 0,-1 1 32 16,1-5 0-16,-3-9 0 0,1 13-240 0,-1-13-128 0,3 12 160 16,-3-12-160-16,0 0 0 0,3 12-256 0,-3-12 16 15,0 0 16 1,1 12-592-16,-1-12-112 0,0 0-32 0,-3 10-10496 0</inkml:trace>
  <inkml:trace contextRef="#ctx0" brushRef="#br0" timeOffset="124987.89">20415 15091 8287 0,'0'0'368'0,"0"0"80"0,0 0-448 0,0 0 0 0,0 0 0 0,0 0 0 15,0 0 3648-15,0 0 656 0,0 0 128 0,0 0 32 16,0 0-3696-16,0 0-768 0,0 0 0 0,1 11-240 16,1-2 608-16,-2-9 112 0,2 10 32 0,1-1 0 15,-3-9 64-15,4 9 32 0,-4-9 0 0,5 11 0 16,0-1 176-16,0-2 48 0,-5-8 0 0,8 10 0 16,0 0 64-16,1-3 0 0,1 0 16 0,2 1 0 15,0 0-224-15,4-1-48 0,3 3-16 0,2-1 0 16,-1 1-208-16,3 2-32 0,3 3-16 0,0 0 0 15,-1 0-208-15,0 4-32 0,-1-4-128 0,1 6 192 16,-1-1-192-16,-3 3 0 0,-2-2 0 0,-1 3 0 0,-1 0 192 16,-2 1-16-16,-4 0 0 0,1-2 0 15,-1-1 80-15,0 3 0 0,-2 0 16 0,1 0 0 0,-4-4-96 16,1 3-32-16,-2 1 0 0,-1 3 0 0,-2-1-144 0,0 2 0 16,-2-1 0-16,-2 1 128 0,0-3-128 0,-2-1 0 15,-1-3 0-15,-3 0 0 0,-3-1-192 0,0 0-80 16,-5-3-16-16,-1 0 0 15,-3-1-464-15,-2-1-80 0,-2 0-32 0,-5-1 0 16,-4 1-2208-16,-3 0-432 0,-19 2-80 0,7-3-32 0</inkml:trace>
  <inkml:trace contextRef="#ctx0" brushRef="#br0" timeOffset="127054.25">13576 17336 10127 0,'0'0'448'0,"0"0"96"0,9-6-544 0,-9 6 0 15,10-2 0-15,-10 2 0 0,0 0 3600 0,0 0 624 16,12 0 112-16,-12 0 16 0,0 0-3424 0,0 0-688 16,8 9-240-16,-3 2 144 0,-5-11 96 0,3 12 16 15,-3-12 0-15,6 11 0 0,3-4 112 0,0-2 16 16,-9-5 16-16,15 4 0 0,3-4 208 0,4-3 32 15,4-2 16-15,2 0 0 0,-1-4-112 0,2 0-32 0,2-3 0 0,0 2 0 16,2-1-320-16,-1 3-64 0,0 2 0 16,-1 1-128-16,-2-2 0 0,1 3 0 0,0 3 0 0,-3 3 0 31,-2 1-1536-31,-2 1-224 0,-1 1-32 0,-5 0-11008 0</inkml:trace>
  <inkml:trace contextRef="#ctx0" brushRef="#br0" timeOffset="127458.34">13531 17508 13823 0,'0'0'1216'0,"0"0"-960"16,5-8-256-16,1 1 0 0,-1-1 3744 0,5-1 704 15,2-1 144-15,2 4 16 0,3 1-3712 0,3 1-736 16,1 1-160-16,1 2 0 0,-1 0 928 0,1-1 208 0,0 2 32 0,0 0 16 31,0 0-1696-31,2 2-320 0,-2-1-80 0,-1 0-16 0,-1 2 736 0,-1-3 192 0,-2-3 0 0,-1 2 0 16,-1 0-176-16,0 1 176 0,-1-2-208 0,-1 2 80 31,0-4-320-31,1 2-48 0,1-1-16 0,-1-1 0 16,-1-1-448-16,1 1-80 0,1 0-32 0,-1 0-6864 0,0-2-1392 0</inkml:trace>
  <inkml:trace contextRef="#ctx0" brushRef="#br0" timeOffset="128223.43">14556 17238 3679 0,'0'0'160'0,"0"0"32"0,0 12-192 0,0-12 0 15,0 0 0-15,-3 10 0 0,5 4 3776 0,-1-3 720 16,0 0 144-16,-1-11 32 0,0 0-2496 0,2 14-480 16,2-1-96-16,-3 0-32 0,-4-1-320 0,3 2-64 0,0 4-16 0,-1 1 0 15,-2-2-384-15,1 1-80 0,0 0 0 0,1-2-16 16,0-3-224-16,-1-3-32 0,2-10-16 0,0 17 0 16,2 4 272-16,-2-5 48 0,0-16 16 0,0 0 0 15,0 0 160-15,0 0 48 0,0 0 0 0,0 0 0 16,0 0-64-16,0 0 0 0,9-7 0 0,-1-2 0 15,-2-3-448-15,2-1-112 0,0 2-16 0,-2-12 0 16,1-9-320-16,2 3 0 0,1 6-160 0,0 2 160 16,-4-3-144-16,2 5 144 0,-2 2 0 0,2 4-144 15,0 0 144-15,0 2 0 0,-8 11 0 0,9-4-128 16,-9 4 128-16,11-2-160 0,-2 2 160 0,0 2-160 16,0 4 160-16,-1-1 0 0,-8-5 0 0,15 10-128 15,8 2 128-15,-4-2 0 0,-5 1 0 0,-1 1 128 16,2-2-128-16,-3 2 128 0,-3-4-128 0,0 1 128 15,-1-1-128-15,-1 1 176 0,-7-9-176 0,10 9 192 0,-3-3-192 0,-7-6 0 16,0 0 0-16,12 4 0 0,-12-4 0 0,11 4 192 16,-2-3-64-16,-2-2 0 0,-7 1-128 0,11-5 0 15,-2-2 0-15,-1 0 0 0,0-4 0 0,-1 1 240 16,1-1-64-16,1 0-16 0,2-1 240 0,-2 0 48 16,-1 0 16-16,0 1 0 0,-2-1-464 0,2 3 0 15,0-3-208-15,0 5 64 0,-1-2 144 0,-7 9 0 16,12-2 0-16,0-1 0 0,-12 3-336 0,13 0-48 15,-1 3 0-15,-2 1 0 0,-10-4 384 0,14 6 0 16,-1 2 0-16,1 0 0 0,-3 0 0 0,1 1 256 16,-3 1-32-16,2 1-16 0,0 2-208 0,0-2 0 0,-2-1 0 15,-1 1 0-15,-1 4 0 0,1-1 0 0,-1 0 0 16,-2-3 0-16,2-1 0 0,-1 7 0 0,-2 7-192 16,0-4 192-1,-1-4-528-15,4 0 0 0,6-1 0 0,-1 0 0 16,-4-2-624-16,-2 0-128 0,1-1-32 0,-1-3 0 15,-6-9-1856-15,8 7-368 0,0 0-80 0,1-3-5792 0,-9-4-1152 0</inkml:trace>
  <inkml:trace contextRef="#ctx0" brushRef="#br0" timeOffset="128773.89">15741 17307 22111 0,'0'0'976'0,"0"0"208"0,0 0-944 0,-4-3-240 16,0-1 0-16,0 0 0 0,4 4 3456 0,0 0 656 15,0 0 128-15,-4-8 32 16,2-1-4032-16,2 9-816 0,-3-8-144 0,1 3-48 16,2 5 256-16,0 0 64 0,0 0 0 0,-8-3 0 15,0 0-288-15,-1 5-48 0,2 3-16 0,0 4 0 0,-3-2 544 0,1 3 128 16,-1 2 128-16,-1 2-208 0,1 3 720 0,-2 3 160 15,0-2 32-15,2 11 0 0,0 12 64 0,1-8 0 16,-1-8 16-16,3-3 0 0,1-1-272 0,2-3-48 16,2-5-16-16,2 1 0 0,1-3-256 0,2-1-64 15,-3-10-128-15,8 8 192 0,1-4-192 0,1 0-256 0,1-2 48 16,2 0 16-16,1-6-144 0,2 0-32 0,-1-3 0 0,1 1 0 16,0-1 208-16,-1-3 160 0,-1 0-208 0,1 0 80 15,-1 1 128-15,1 0 144 0,-4 1-16 0,1-1-128 16,-3 3 368-16,-1-2-48 0,-3-1 0 0,0 0 0 15,2-1 160-15,-2 1 32 0,-1 0 0 0,0-4 0 16,0-4-96-16,1 3-16 0,2 2 0 0,3 2 0 16,2 1-272-16,-2 3-128 0,-10 6 128 0,7-5-128 15,-7 5 128-15,0 0-128 0,10-4 0 0,-10 4 128 16,0 0-128-16,11-4 0 0,-11 4 144 0,0 0-144 16,0 0 128-16,10 6-128 0,-1-1 128 0,-2 3-128 15,-7-8 0-15,6 18 0 0,1 5-192 0,-2-1 64 16,0 1 128-16,-1-1 144 0,-3-1-16 0,2-2-128 15,1-1 208-15,1 3-64 0,2-4-16 0,-2 0 0 0,0-1 64 16,1-3 0-16,2-3 0 0,0 3 0 0,-1-3-192 0,0-1 0 16,1-2-160-16,-8-7 160 15,11 7-1376-15,-11-7-176 0,14 4-48 0,-2-2-9664 16,-12-2-1952-16</inkml:trace>
  <inkml:trace contextRef="#ctx0" brushRef="#br0" timeOffset="129241.38">16285 17377 13823 0,'0'0'1216'0,"0"0"-960"0,0 0-256 0,-4-10 0 16,0 1 2880-16,4 9 544 0,0 0 96 0,0 0 32 15,-7-14-2784-15,3 5-544 0,4 9-224 0,0 0 176 16,0 0-176-16,0 0-192 0,0 0 32 0,0 0 16 16,0 0 336-16,0 0 80 0,-11-4 16 0,11 4 0 15,0 0 608-15,-9 4 128 0,9-4 32 0,-8 6 0 16,1 1 224-16,5 1 32 0,2-8 16 0,-3 9 0 16,3-9-528-16,0 10-96 0,0-10-32 0,4 20 0 15,0 6-304-15,1-1-64 0,0-8-16 0,1-2 0 16,-1 0-288-16,1 0 128 0,2 1-128 0,0-1 0 15,-2 1 0-15,0 1 0 0,-2 1 0 0,1 1 0 0,1-1 0 16,-2 1 0-16,-2-3-208 0,-1 2 80 0,0 3 128 0,-1-1-128 16,-1-1 128-16,0 1-128 0,-1 1 128 0,0 1 0 15,-1-3 0-15,-2 1-128 0,0-2 128 0,1 2 0 16,2 2 160-16,0 4-160 0,-3 8 176 0,1-5-176 16,0-7 192-16,0-4-192 0,0-2 0 0,-1-2-144 15,-2-4-16-15,1 2 0 0,-4-1 160 0,1-1 0 16,-1-3 0-16,0-4-128 0,-2 3 128 0,-1-4-192 15,1-2 192-15,-2-1-192 16,-1-2-1504-16,-2-2-304 0,-1-1-64 0,1-4-8064 16,-1-4-1616-16</inkml:trace>
  <inkml:trace contextRef="#ctx0" brushRef="#br0" timeOffset="129482.38">16234 17135 21823 0,'12'-7'960'0,"-12"7"208"0,7-7-928 0,4 2-240 0,-2 0 0 0,-9 5 0 15,0 0 2160-15,0 0 384 0,10-4 80 0,-10 4 0 16,0 0-1136-16,0 0-224 0,0 0-48 0,0 0-16 16,0 0-368-16,0 0-64 0,11 5 0 0,-11-5-16 15,10 8-480-15,-10-8-80 0,0 0-32 0,12 6 0 16,-12-6-336-16,10 3-64 0,-10-3-16 0,0 0 0 15,0 0-1472-15,13 4-288 0,1-3-64 0,1 0-7920 16,5 1-1584-16</inkml:trace>
  <inkml:trace contextRef="#ctx0" brushRef="#br0" timeOffset="129943.78">16755 17292 12895 0,'0'0'576'0,"0"0"112"0,-7 5-560 0,-3 0-128 15,1 2 0-15,1-1 0 0,-1-2 4400 0,0 0 848 16,0 1 160-16,0 1 32 0,0 0-4320 0,0 1-864 16,-2-2-256-16,1 3 0 0,1 1 0 0,-2 1 0 0,0-3 0 0,0 3 0 15,1 2 0-15,1 1-192 16,-1-1 192-16,1 1-160 0,0-2 160 0,3 4 0 0,0 0-144 0,1 0 144 15,0-2 128-15,4-3 80 0,-2 1 32 0,3 0 0 16,0 2 16-16,1 0 0 0,2-1 0 0,4 2 0 16,2 2-256-16,0-3 128 0,-1-1-128 0,1-3 0 15,1-1 160-15,1-2-160 0,0 1 160 0,0-5-160 16,1 2 0-16,-1-1 128 0,0-4-128 0,0 1 0 16,1-2-160-16,0 0-80 0,-2-2-16 0,-1-3 0 15,-1 0 256-15,0-3 0 0,-1-1 144 0,-1-1-144 16,-1-2 384-16,-1-1 0 0,-1 0-16 0,-2-2 0 15,-1 0 96-15,0 2 32 0,0 2 0 0,-1-11 0 16,-2-9 192-16,1 4 32 0,-1 6 16 0,0 3 0 0,0 3-448 0,-1 4-96 16,0-1 0-16,0 5-16 0,4 9-320 0,0 0-64 15,-8-7-16-15,8 7 0 0,-8-4-48 0,8 4-16 16,0 0 0-16,-9 2 0 16,9-2-224-16,0 0-32 0,-7 5-16 0,7-5 0 15,0 0-528-15,0 0-128 0,-5 8 0 0,5-8-13664 16</inkml:trace>
  <inkml:trace contextRef="#ctx0" brushRef="#br0" timeOffset="130303.6">16858 17605 8287 0,'0'11'368'0,"0"-11"80"0,0 0-448 0,0 0 0 15,0 0 0-15,0 0 0 0,0 0 6464 0,0 0 1216 0,0 0 256 0,0 0 32 32,0 0-6784-32,0 0-1360 0,0 0-272 0,0 0-48 0,6-9 496 0,-6 9 128 0,0 0 16 0,0 0 0 15,-3-13 240-15,2 2 64 0,-2 1 0 0,-1 1 0 16,-1 0 160-16,5 9 32 0,0 0 16 0,0 0 0 16,-8-8 80-16,3-2 16 0,0-3 0 0,2 0 0 15,2 0-32-15,2-4 0 0,2-8 0 0,-1 3 0 16,1 4-368-16,0 1-80 0,0 0-16 0,3 4 0 15,0 2-256-15,1 0 0 0,-2 0 128 0,1 1-128 16,2 1 0-16,0 1 0 0,1 1 0 0,6-1-144 16,5 1 144-16,-3 1-192 0,-4 1 192 0,0 0-192 15,-2 0-320-15,-1 2-80 0,-10 3-16 0,12-4 0 16,-2 2-640-16,-10 2-128 0,10-4-32 0,-10 4 0 16,0 0-1968-16,0 0-400 0,0 0-64 0,0 0-9264 15</inkml:trace>
  <inkml:trace contextRef="#ctx0" brushRef="#br0" timeOffset="130561.43">17290 17472 39903 0,'0'0'1776'0,"0"0"352"0,0 0-1696 0,0 11-432 0,-3 0 0 0,3 1 0 16,0-1 816-16,2 1 80 0,-1 0 0 0,-1-12 16 16,1 13-912-16,2-4 0 0,-1 1-272 0,-2-10 64 15,0 0-32-15,7 11 0 0,-7-11 0 0,8 6 0 32,-8-6-1616-32,0 0-320 0,6-5-64 0,-1-1 0 15,-5 6-656-15,4-8-128 0,-1 1-32 0,-3-1-5040 0,-1-1-1008 0</inkml:trace>
  <inkml:trace contextRef="#ctx0" brushRef="#br0" timeOffset="130734.8">17304 17163 6447 0,'0'0'576'0,"0"0"-576"0,0 0 0 0,0 0 0 0,0 0 5680 0,2-11 1024 16,-2 11 208-16,0 0 32 0,-3-9-4288 0,3 9-864 15,0 0-160-15,0 0-32 0,0 0-768 0,0 0-160 16,0 0-32-16,0 0 0 0,0 0-512 0,0 0-128 15,8-6 0-15,1 2 0 16,-9 4-2448-16,14-4-528 0,1 1-96 0</inkml:trace>
  <inkml:trace contextRef="#ctx0" brushRef="#br0" timeOffset="131026">17774 17126 43199 0,'0'0'960'0,"0"0"192"0,0 0 32 0,0 0 16 0,0 0-960 0,5 11-240 0,0-4 0 0,-1 1 0 16,-4-8-160-16,5 12-80 0,0 1-16 0,-1 0 0 16,0 0 32-16,0 1 0 0,-1 5 0 0,-1-4 0 15,0 4-96-15,-2 0 0 0,0-1-16 0,0 5 0 16,0-1 64-16,0 8 16 0,-2 8 0 0,1-3 0 15,-2-8 256-15,1-3 0 0,-1-6 0 0,2 0 0 16,-2 3 0-16,1-4 0 0,0 0 0 0,1-5 0 16,-2-1-624-16,2 0-64 0,1-11-16 0,0 11 0 15,0-11-2448-15,0 0-496 0,0 0-112 0,0 0-16 0</inkml:trace>
  <inkml:trace contextRef="#ctx0" brushRef="#br0" timeOffset="131243.62">17633 17374 40719 0,'0'0'1792'0,"0"0"384"0,0 0-1728 0,0 0-448 16,0 0 0-16,0 0 0 0,9 5 864 0,-9-5 96 16,12 3 0-16,-2-2 16 0,-10-1-784 0,12-1-192 15,1-1 0-15,0 2 0 0,0 2-128 0,0-2-80 16,0-2-16-16,0 1 0 15,-1-1-416-15,1 0-96 0,-1 4-16 0,-2-2 0 16,-10 0-432-16,12 1-96 0,-12-1 0 0,11 2-16 16,-11-2-1168-16,12-2-224 0,-1 2-64 0</inkml:trace>
  <inkml:trace contextRef="#ctx0" brushRef="#br0" timeOffset="131445.97">17972 17388 48831 0,'0'0'2176'0,"1"13"432"0,-1-13-2096 0,1 19-512 0,3 7 0 0,9-4 0 16,7-1-256-16,-1-3-176 0,0-1-16 16,-1-2-16-16,0 1-304 0,0-2-48 0,-1 0-16 0,0-3 0 15,0 1-2304-15,0 0-448 0,0-3-112 0,-1-3-12224 16</inkml:trace>
  <inkml:trace contextRef="#ctx0" brushRef="#br0" timeOffset="131731.57">18431 17317 27647 0,'-8'9'2448'0,"-3"2"-1952"0,-2 4-496 0,2 11 0 16,-1 12 3776-16,1-2 640 0,1-7 144 0,1 2 32 15,0 0-3904-15,0 2-688 0,0-4-320 0,-1 1 16 16,1 0 304-16,-1 2 0 0,-2 2-128 0,-1 1 128 16,-3 2-160-16,-1 12 32 0,-1 15 0 0,-1-6 0 31,-2-13-832-31,3-6-144 0,1-2-48 0,0-7 0 0,1-5 800 0,4-5 160 0,2 1 16 0,1-6 16 15,2-6-240 1,7-9-48-16,0 0-16 0,0 0-10480 0,0 0-2080 0</inkml:trace>
  <inkml:trace contextRef="#ctx0" brushRef="#br0" timeOffset="132227.47">19298 16795 18431 0,'0'0'816'0,"0"0"160"0,0 0-784 0,0 0-192 0,-10 4 0 0,10-4 0 16,-9 7 4096-16,0-1 768 0,0 1 144 0,0 0 48 16,-1 2-4160-16,-1 3-896 0,-1 0 0 0,1 8 0 15,-4 6-192-15,0 0 192 0,-4-9-160 0,-5 3 160 16,-9 3-144-16,2 0 144 0,2 1-128 0,2 0 128 15,-1 4 0-15,4-4 0 0,-1 4 0 0,3-1 0 16,1 1 560-16,4-1 144 0,1 2 16 0,3 3 16 16,1-2 64-16,3 11 16 0,1 11 0 0,3-7 0 15,0-4-528-15,2-6-96 0,3-4-32 0,3-1 0 16,0-5-160-16,1 0 0 0,1-3 0 0,3-1 0 16,1-2-304-16,1-2-144 15,2-1-16-15,1-2-16 0,1-1-624 0,2-1-128 0,0-3-32 0,2 0 0 16,1-2-64-16,2 1-16 0,0 0 0 0,0-1 0 15,1-4-48-15,4 1-16 0,5-3 0 0,-3 1-10880 16</inkml:trace>
  <inkml:trace contextRef="#ctx0" brushRef="#br0" timeOffset="132592.37">19356 17114 34607 0,'0'0'1536'0,"0"0"320"0,0 0-1488 0,0 0-368 0,0 0 0 0,0 0 0 16,-2 12 768-16,0 1 64 0,4 0 32 0,0 0 0 15,1-1-672-15,0 2-192 0,-1 2 0 0,2 2 128 16,0 2-128-16,0 1 0 0,0 1 128 0,1 5-128 16,0-1 0-16,0 11 0 0,1 8 0 0,-1-4 0 15,-1-9 0-15,0 0 176 0,-2-6-16 0,1-3 0 16,-1 1 176-16,1-3 48 0,0-3 0 0,-1-2 0 16,0-2-384-16,0-1 0 0,2-3 0 0,0 1 0 0,-4-11-160 15,5 10-96-15,-5-10-32 0,8 7 0 16,-8-7-2400-16,0 0-496 0,12 1-80 0,-2-4-32 15</inkml:trace>
  <inkml:trace contextRef="#ctx0" brushRef="#br0" timeOffset="133010.44">19381 17051 10127 0,'0'0'896'0,"0"0"-704"16,0 0-192-16,0 0 0 0,0 0 7152 0,0 0 1392 16,0 0 288-16,0 0 48 15,0 0-7440-15,9-4-1440 0,3 0-384 0,0 1-16 16,-2 3-112-16,2 0 0 0,2 0-16 0,-1 3 0 0,0 1 528 0,0 2 272 0,2-3-16 0,0 3-16 16,1 3-240-16,0 1 0 0,-2-1 0 0,8 0 0 15,7 3 0-15,-4-1 128 0,-7 1-128 0,-3 1 192 16,0 3 144-16,-1-3 32 0,-2 1 0 0,-2 2 0 15,-2 2-144-15,0 0-32 0,-2 2 0 16,0 1 0-16,-2 0-64 0,-1 1-128 0,1 1 176 0,-1 6-176 16,0 6 128-16,-1-4-128 0,-1-5 0 0,1-1 0 15,-2-3 0-15,-2-1 0 0,-1-3 0 0,-1-1 0 16,0 0 0-16,-1-1 0 0,-1-2 0 0,0 1 0 16,-3-2 0-16,-2 0 160 0,0-3-160 0,-1 2 192 0,-1-4-192 0,-6 0 0 15,-4 1 0-15,2-3 128 0,3 1-128 16,0-2 160-16,1 0-160 0,-2-1 160 0,1-3-160 0,1 1-256 15,0-1 64-15,2-1 16 16,-2-1-672-16,2-1-144 0,2 0-32 16,2-3 0-16,0-5-1360 0,2 1-288 0,3 0-48 0,0-1-11744 15</inkml:trace>
  <inkml:trace contextRef="#ctx0" brushRef="#br0" timeOffset="133475.99">20204 16772 32191 0,'-28'2'1424'0,"14"2"304"0,2-1-1392 0,2 1-336 0,1 0 0 0,0-1 0 16,-1 0 400-16,10-3 16 0,0 0 0 0,-6 9 0 0,-1-1-560 15,7-8-112-15,-6 10-32 0,-1 1 0 0,0 1 288 0,-1-3-128 16,0 2 128-16,0 9 0 15,0 6 0-15,0 0 0 0,1-8 0 0,1 2 0 0,1-2 336 0,0-3 128 16,1 0 32-16,1-2 0 0,2-1 224 0,1 0 48 16,-1 1 16-16,1-2 0 0,1 1-576 0,2-1-208 15,1-2 144-15,-4-9-144 0,5 10 0 0,-5-10-224 16,9 11 32-16,-1-2 0 16,0-1-384-16,2-2-80 0,1-1-16 0,-11-5 0 15,11 8-480-15,1-3-112 0,0-1-16 0,-1 0 0 16,-11-4 0-16,11 3-16 0,-11-3 0 0,16 1 0 15,8-1-48-15,-4-1-16 0,-7-2 0 0,-1 1 0 0</inkml:trace>
  <inkml:trace contextRef="#ctx0" brushRef="#br0" timeOffset="133744.84">20399 16851 23039 0,'0'0'2048'0,"0"0"-1648"0,0 0-400 0,0 0 0 16,0 0 3104-16,0 0 544 0,0 0 96 0,0 11 32 15,0-11-2800-15,3 19-544 0,-1 7-112 0,1-2-32 16,0-10-288-16,-1 2 0 0,2-3-176 0,-1-3 176 16,-2 2-464-16,0 0 16 0,1-1 0 15,-1 1 0-15,-1-12 48 0,0 16 16 0,0-6 0 0,0 1 0 16,0-11 384-16,0 11 0 0,0-3 0 0,0-8 0 0,0 0-128 0,3 12 128 15,-3-12-128-15,1 8 128 16,-1-8-2320-16,0 0-384 0,0 0-80 0,0 0-16 0</inkml:trace>
  <inkml:trace contextRef="#ctx0" brushRef="#br0" timeOffset="133940.41">20432 16729 38703 0,'0'0'1712'0,"0"0"352"0,0 0-1648 0,0 0-416 16,0 0 0-16,0 0 0 0,0 0 256 0,0 0-48 16,0 0 0-16,0 0 0 15,0 0-1776-15,0 0-352 0,0 0-80 0,0 0-8480 0,10 0-1680 0</inkml:trace>
  <inkml:trace contextRef="#ctx0" brushRef="#br0" timeOffset="134510.73">20504 16656 24239 0,'0'0'1072'0,"0"0"224"0,0 0-1040 0,0 0-256 0,0 0 0 0,0 0 0 16,0 0 768-16,0 0 80 0,0 0 32 0,0 0 0 15,0 0-560-15,0 0-96 0,0 0-32 0,3 9 0 16,-3-9 304-16,6 10 48 0,-6-10 16 0,5 12 0 15,1 0 320-15,1-5 64 0,-7-7 16 0,8 12 0 16,0-1 32-16,-1-1 16 0,1 0 0 0,0 1 0 16,0 1-176-16,1-2-48 0,1 3 0 0,-2 1 0 15,-1 1-336-15,1 2-80 0,2 0-16 0,0 6 0 16,-3 6-352-16,-1-2 144 0,1-3-144 0,0-3 0 16,-2-2 0-16,0 2 0 0,-1-2 0 0,-2 1 0 15,1-3 0-15,0-1 0 0,-1-2-128 0,0-1 128 16,-2-1 0-16,0-2 0 0,-2-1 0 0,2 2 0 15,0-11-256-15,-5 8 64 0,-1-1 0 0,6-7 0 16,-10 6-624-16,3-1-112 16,-3 0-32-16,0-2 0 0,-3-3-2128 0,1 2-432 0,1 0-96 0,-2-1-9184 15</inkml:trace>
  <inkml:trace contextRef="#ctx0" brushRef="#br0" timeOffset="135260.63">20682 16613 23903 0,'0'0'1056'0,"0"0"224"0,0 0-1024 0,0 0-256 16,0 0 0-16,0 0 0 0,-8 6 1520 0,8-6 256 0,0 0 48 0,0 0 16 16,0 0-1328-16,6 11-256 15,1-1-48-15,8-1-16 0,4-1 0 0,1 1 0 0,-3 0 0 0,1 3 0 16,2 0 288-16,0-1 48 0,1 2 16 0,1 3 0 15,-1 1 112-15,0 1 32 0,0 2 0 0,0 2 0 16,-2 3 112-16,0 10 32 0,-4 13 0 0,1-5 0 16,0-9 0-16,-1 1 0 0,0-1 0 0,-2-1 0 15,-2-1-128-15,0 0-32 0,-2-2 0 0,-1 0 0 16,-3-2-352-16,0 2-80 0,-1 0-16 0,-1 0 0 16,-3 2-224-16,0 1 0 0,0 5 0 0,-2-4 0 15,-1-5 0-15,-1-3 0 0,0-1 0 0,-2-3 0 16,0-1-192-16,-2-2 0 0,-2-2 16 0,-2 0 0 15,0-1-352-15,-2-1-80 0,-3-2-16 16,0 4 0-16,-1-4-352 0,-3 2-80 0,-3 0-16 0,-3-3 0 16,-4 1-1808-16,-3-1-384 0,-4 0-64 15</inkml:trace>
  <inkml:trace contextRef="#ctx0" brushRef="#br1" timeOffset="140768.21">24542 4766 5519 0,'0'0'496'0,"0"0"-496"15,0 0 0-15,0 0 0 0,0 0 4352 0,0 0 784 16,17 11 160-16,-4-11 16 0,-5-10-3280 0,-2 1-672 15,-6 9-128-15,0 0-16 0,0 0 64 0,0-8 0 16,0 8 16-16,-3-12 0 0,3 1-528 0,-3 1-96 16,3 10-32-16,-5-9 0 0,5 9 0 0,-4-11-16 15,0 0 0-15,4 11 0 0,-5-10-176 0,5 10-48 16,-9-9 0-16,9 9 0 0,-11-6-144 0,-4 4-48 16,-7 0 0-16,3 2 0 0,6 2-208 0,2 3 144 0,-2-1-144 0,-2 4 128 15,0 1-128-15,-1 3 0 0,0 1 0 0,2 7 0 16,-3 12 0-16,-1-1 0 0,0-5 0 0,2 0 0 15,-1 2 0-15,3-2 0 0,1-2 0 0,1-1 0 16,0 0-128-16,3-1 128 0,1 0 0 0,0 1 0 16,3-3 0-16,1 0 0 0,0-2-144 0,3 0 144 15,2 2 0-15,2-4 0 0,0-5 0 0,2 1 0 16,1 0 0-16,-6-12 0 0,11 10 0 0,0-2 0 16,0-1 0-16,1-3 128 0,1-4-128 0,1-2 0 15,0 0 208-15,1-4-48 0,0 1-16 0,1-1 0 16,-2-1 64-16,2 2 16 0,2-3 0 0,0-1 0 0,-2-1-32 15,0-1-16-15,-2-2 0 0,6-1 0 0,6-1 16 16,-4 1 0-16,-4-3 0 0,-4-1 0 0,-1-2 16 0,-1-2 16 16,0-1 0-16,-2-2 0 0,-1-2-48 0,-1-3-16 15,-1-2 0-15,1-6 0 0,-2-6-160 0,1 1 0 16,-3 5 0-16,0 4 0 0,-2 2 128 0,-1 4 0 16,-1-2 0-16,0 2 0 0,0-1-128 0,0 2 128 15,-1-2-128-15,-1 2 128 0,-2-2 48 0,0 0 0 16,-3 2 0-16,1-6 0 0,-2-3-176 0,1 2 0 15,1 5 144-15,1 3-144 0,-2 3 0 0,2 2-192 16,0 1 32-16,1 6 0 16,-1 2-592-16,1 2-112 0,1 1-32 0,3 9 0 15,0 0-1888-15,0 0-384 0,0 0-80 0,0 0-12304 0</inkml:trace>
  <inkml:trace contextRef="#ctx0" brushRef="#br1" timeOffset="141280.07">24967 4916 22111 0,'0'0'1968'0,"0"0"-1584"0,0 0-384 0,0 0 0 16,0 0 1584-16,0 0 224 0,0 0 48 0,0 0 16 16,0 0-1072-16,0 0-224 0,0 0-32 0,0 0-16 0,0 0 160 15,7-8 16-15,-7 8 16 0,10-5 0 0,0 2-496 0,-10 3-96 16,10-4-128-16,6 1 176 0,6 1 16 0,0 1 16 16,-4-3 0-16,0-2 0 0,-1 0 272 0,-1 1 48 15,-2 2 16-15,-1-3 0 0,-1-1-80 0,-1-2-16 16,-2 0 0-16,-3 4 0 0,-6 5-256 0,0 0-64 15,0 0-128-15,0-17 192 0,-1-7-16 0,-3 6-16 16,-2 4 0-16,-4 3 0 0,0 2-32 0,-2 0 0 16,-2 4 0-16,0 1 0 0,-3 1-128 0,-6 3 0 15,-7 4 0-15,6 1 0 0,5 0 0 0,1 2-176 16,0-4 176-16,4 8-128 0,3 8 128 0,1-2 0 16,-1-4 0-16,2 0-128 0,3 0 128 0,-1 1 0 0,2-1-144 15,-2 1 144-15,1 2 0 0,1 1 0 0,2 0 0 0,2 0 0 16,-2 1-160-16,3 0 160 0,0 1 0 0,3-2-144 15,-1 0 144-15,2-2 0 0,0 2 0 0,3-3 0 16,1-1-144-16,-1-1 144 0,1 0-160 0,4 0 160 31,2-2-864-31,2-2-80 0,2 0-16 0,7-3 0 16,6-5-2048-16,-5-4-432 0,-7-4-80 0,0-1 0 0</inkml:trace>
  <inkml:trace contextRef="#ctx0" brushRef="#br1" timeOffset="141730.31">25923 4337 13823 0,'0'-19'608'0,"0"10"128"0,0-2-592 0,0-2-144 16,-1-3 0-16,0-2 0 0,-1 1 3648 0,1 0 688 16,0 1 144-16,-1 2 16 0,1-4-3088 0,-2 2-640 15,-1 2-112-15,1 2-16 0,-1 1-64 0,0 2-16 16,-1 1 0-16,-1 2 0 0,0-1-208 0,6 7-32 16,0 0-16-16,-8 4 0 0,-1-2 32 0,0 2 16 15,1-1 0-15,-1 1 0 0,0 2 16 0,0-1 0 16,-2 1 0-16,3 2 0 0,-1 3-48 0,1 3-16 0,0 2 0 15,1 8 0-15,0 8-176 0,2-2-128 0,0-4 192 16,2 2-192-16,1 0 208 0,0 4-64 0,2 0-16 0,-1-1 0 16,0 0-128-16,-1 0 0 0,1 2 0 0,1 2 0 15,-1-1 0-15,-2 5 0 0,-1 2 0 0,0 4 0 16,0 5 0-16,0-4 0 0,-2-10 0 0,1 1-176 16,1-6-96-16,0-3-32 0,0-1 0 0,3-5 0 15,-2 0-64-15,2-4-16 0,-1-1 0 0,4-5 0 16,2-2-128-1,-4-10-16-15,0 0-16 0,0 0 0 0,0 0-496 16,0 0-112-16,0 0 0 0,0 0-8592 0,0 0-1712 0</inkml:trace>
  <inkml:trace contextRef="#ctx0" brushRef="#br1" timeOffset="141934.41">25336 4686 6447 0,'0'0'576'0,"0"0"-576"16,0-8 0-16,0 8 0 0,15 6 6336 0,0-3 1152 16,1-1 224-16,2-1 48 0,3 3-5456 0,1-4-1088 15,3 0-208-15,8 0-48 0,6-3-192 0,0 2-16 16,-3 0-16-16,-3-4 0 0,-6-5-560 0,3 3-176 16,3 1 0-16,-3 2 0 15,0-5-2176-15,-1 2-528 0,-1 0-112 0</inkml:trace>
  <inkml:trace contextRef="#ctx0" brushRef="#br1" timeOffset="142764.66">27391 4042 23039 0,'0'0'2048'0,"0"0"-1648"0,0 0-400 0,-5 12 0 16,1-2 1840-16,3 3 272 0,3 7 64 0,0 1 16 16,-2-3-1344-16,-2 3-272 0,1-4-48 15,0 9-16-15,1 8 368 0,-2 0 64 0,2-2 16 0,0 1 0 16,0 2-384-16,2-1-64 0,-2 0 0 0,-2-2-16 16,0 1-112-16,-1-2 0 0,2 1-16 0,-2-1 0 15,1 1-144-15,-2 1-32 0,-3-2 0 0,2 5 0 16,-2 1 0-16,1-1 0 0,-1-9 0 0,0-1 0 15,0-6 128-15,1-1 0 0,-1-1 16 0,3-2 0 16,0-6 112-16,0 1 0 0,2-3 16 0,-1 1 0 16,3-9-144-16,0 0-48 0,0 0 0 0,0 0 0 15,0 0-32-15,0 0-16 0,0 0 0 0,0 0 0 16,5-11 112-16,2 0 32 0,2-4 0 0,-1 0 0 0,0-4-112 0,-1 0 0 16,1-2-16-16,0-9 0 0,-1-6-240 0,2 2 0 15,-1 5 0-15,1 5-160 0,-2 0 160 16,0 5 0-16,0 3 0 0,-1 2 0 0,1 8 0 0,-7 6 0 15,6-7-144-15,-6 7 144 0,9-6 0 0,0 5 0 16,-9 1-144-16,13 1 144 0,-13-1 0 0,13 6 0 16,0-2 0-16,0 3 0 0,-2-1 0 0,1 2 0 15,-1 0 0-15,1 2 0 0,-12-10 0 0,12 14 0 16,0-3 0-16,-3 4 0 0,-1 0 0 0,-2 6 0 16,-1 6 0-16,0 0 0 0,-2-9 0 0,0 1 0 15,1-2 0-15,-2 2 0 0,1-5 144 0,-2 2-16 16,0-3 0-16,-1 2 0 0,0 0-128 0,2-2 0 15,0-2 0-15,0 1 0 16,-2-12-512-16,4 9-64 0,1-1-32 0,0-1 0 16,-5-7-512-16,0 0-96 0,0 0-32 0,10 1 0 15,-10-1-2400-15,11-4-464 0</inkml:trace>
  <inkml:trace contextRef="#ctx0" brushRef="#br1" timeOffset="143300.75">28381 4028 24127 0,'0'0'1072'0,"0"0"208"0,0 0-1024 0,0 0-256 16,13 8 0-16,-4-2 0 0,-9-6 720 0,0 0 96 15,0 0 16-15,0 0 0 0,0 0 416 0,0 0 96 16,0 0 0-16,0 0 16 0,8 3-368 0,-8-3-80 15,0 0-16-15,0 0 0 0,0 0-160 0,0 0-32 16,-10 10-16-16,1 2 0 0,0-2-192 0,-3-1-48 16,-1 4 0-16,0 2 0 0,0-1-160 0,-4 6-32 0,-3 3-16 0,0 6 0 15,3 3-48-15,0 2 0 0,1 0 0 0,1 0 0 16,-2 0 0-16,1 1-16 0,3 3 0 0,-1-1 0 16,-3 0-176-16,0 2 0 0,1-1 144 0,2 1-144 15,2 1 0-15,2 3 0 0,1 5 0 0,2-7 128 16,2-5-128-16,1-5 0 0,0-2 128 0,2-2-128 15,0-4 0-15,2 0 144 0,2-2-144 0,1-5 0 16,3 0 0-16,3-2 0 0,1 2-192 0,3-5 48 16,2-1-208-16,5 0-32 0,7 2-16 0,4-7 0 15,4-2-128-15,3 1-32 0,0 2 0 16,3 3 0-16,5 1-352 0,-4-3-80 0,-6 0-16 16,-3-2 0-16,-5-1-2336 0,-1-1-480 0</inkml:trace>
  <inkml:trace contextRef="#ctx0" brushRef="#br1" timeOffset="143667.29">29043 4511 18431 0,'4'13'1632'0,"-4"-13"-1312"0,0 0-320 0,0 0 0 0,-8 6 3632 0,0-1 656 0,-2 1 128 0,2-2 16 15,1 2-3088-15,-2 1-608 0,-2 4-128 0,-2-1-32 16,-1 2 176-16,1 1 16 0,-1 4 16 0,-3 4 0 15,-1 2-624-15,-6 3-160 0,-4 2 0 0,0 4 0 16,4 5 0-16,-2-2 0 0,-2-2 0 0,3 1 0 16,2-8 0-16,1-2 0 0,2-1 0 0,3-1 0 15,2-1 0-15,2-6-192 0,1-2 32 0,3-1 16 16,1-2-576-16,3-2-112 16,5-8-32-16,0 0-10128 0,-11-1-2016 0</inkml:trace>
  <inkml:trace contextRef="#ctx0" brushRef="#br1" timeOffset="143908.29">28673 4625 27647 0,'0'0'2448'0,"0"0"-1952"16,0 0-496-16,0 0 0 0,0 0 1440 0,0 0 192 15,10 6 32-15,-10-6 16 0,0 0-864 0,12 10-176 16,-2 3-48-16,1 1 0 0,-1 2-96 0,1 0-32 15,0 3 0-15,2 3 0 0,3 3-288 0,5-2-176 16,5-2 192-16,-4-11-192 0,-5-6 144 0,1 2-144 16,2 3 0-16,2 2 144 0,1 2-144 0,1 0-192 0,-1-2 32 0,0 5 16 31,1 7-640-31,-4-13-128 0,-6-10-32 0,-1 3-9600 0,0-2-1920 16</inkml:trace>
  <inkml:trace contextRef="#ctx0" brushRef="#br1" timeOffset="144667.14">29176 3982 9215 0,'0'0'400'0,"0"0"96"0,0 0-496 0,0 0 0 15,0 0 0-15,12 3 0 0,1 5 3888 0,-3-3 672 16,-10-5 144-16,12 1 32 0,0 6-2656 0,2 0-528 16,2 3-96-16,0-1-32 0,0 1-528 0,2 3-96 15,1 3-32-15,4 5 0 0,7 3-224 0,-3 4-48 16,-4-1-16-16,-1 6 0 0,0 6-128 0,-2 0-32 16,-4-5 0-16,-1 0 0 0,-3 0 64 0,-1-2 0 15,-3 1 0-15,-1 1 0 0,-3-2-64 0,-2 1-16 16,-1-2 0-16,1 2 0 0,-1 2-32 0,3 5 0 15,-1 6 0-15,0-3 0 0,0-8-32 0,0-3-16 16,-1-4 0-16,1-2 0 0,-2-1-96 0,1-1-128 16,-2-4 176-16,-2 0-176 0,1 0 0 0,0-1 0 15,-5-5 0-15,0 2 0 16,-3-3-688-16,-4-5-80 0,-7-5-32 0,-1-2 0 16,-1 1-2528-16,-5 1-496 0</inkml:trace>
  <inkml:trace contextRef="#ctx0" brushRef="#br1" timeOffset="145363.91">28656 4380 24591 0,'0'0'1088'0,"0"0"224"0,0 0-1056 0,0 0-256 16,0 0 0-16,0 0 0 0,0 0 448 0,0 0 48 15,0 0 0-15,0 0 0 0,0 0 176 0,0 0 32 16,0 0 16-16,0 0 0 0,0 0-384 0,0 0-80 16,0 0 0-16,0 0-16 0,0 0-16 0,0 0 0 15,0 0 0-15,0 0 0 0,0 0 480 0,0 0 80 0,13-4 32 0,-2 1 0 16,0 1-176-16,2-2-48 0,1-1 0 0,2 2 0 16,-2-2-80-16,1 1 0 0,0 0-16 0,4-3 0 15,1 1-160-15,0-1-16 0,-3 1-16 0,2-1 0 16,4 1-304-16,-3 2 128 0,-1-1-128 0,-1-1 0 15,-1 1 0-15,1 1 0 0,-1 0 0 0,-1 2 0 16,-1-1 0-16,0 3 0 0,-2 1 0 0,-1-1 0 16,-3-2 0-16,-9 2 0 0,13 0 0 0,-3-3 0 15,-10 3 192-15,0 0-192 0,11 4 192 0,-11-4-192 16,0 0 0-16,0 0 0 0,0 0 0 0,10 1-192 16,-10-1 192-16,0 0 0 0,0 0 0 0,0 0 0 15,0 0 0-15,0 0 0 0,0 0 0 0,0 0 0 16,0 0 128-16,0 0 0 0,8 14 16 0,-2-4 0 15,-6-10 16-15,0 0 0 0,0 0 0 0,0 0 0 0,0 0 464 0,0 0 80 16,0 0 32-16,0 0 0 0,0 0-736 0,-10 4-208 16,10-4-16-16,-11 0 0 0,2 0 464 0,0 0 80 15,9 0 32-15,-12-4 0 0,2 3-224 0,0-2-128 16,0-1 128-16,1-6-128 0,0-9 224 0,0 5-32 16,-1 5 0-16,1 1 0 0,1 0-192 0,0 2 0 15,0-1 0-15,8 7-160 0,-9-5 160 0,2 1 0 16,7 4 128-16,0 0-128 0,-7-4 0 0,7 4 0 15,0 0 0-15,0 0-128 16,0 0-368-16,0 0-64 0,0 0-16 0,0 0-12032 16,-10-8-2400-16</inkml:trace>
  <inkml:trace contextRef="#ctx0" brushRef="#br1" timeOffset="147621.87">26085 6282 28559 0,'0'0'1264'0,"0"0"272"0,0 0-1232 0,0 0-304 0,0 0 0 0,0 0 0 15,0 0 0-15,0 0 0 0,0 0 0 0,-8 5 0 16,8-5 320-16,0 0 128 0,0 0 0 0,-3 9 16 16,3-9-160-16,-2 12-48 0,0-3 0 0,1 2 0 15,-1-1 336-15,2 3 64 0,3-3 16 0,0 5 0 0,-3 3 160 0,1 2 48 16,2 0 0-16,-2 1 0 0,-1 3-320 0,2-2-64 16,0 0-16-16,-1 3 0 0,1 1-160 0,-2 0-48 15,-3 0 0-15,2-2 0 0,0-2-272 0,1 0 128 16,0 0-128-16,1-2 0 0,1-1 0 0,1-1-224 15,0 1 16-15,-1-5 0 16,-2-2-368-16,0-12-80 0,3 11-16 0,-3-11 0 16,0 0-2096-16,0 0-432 0</inkml:trace>
  <inkml:trace contextRef="#ctx0" brushRef="#br1" timeOffset="147887.56">26119 5891 27807 0,'-13'-3'1232'0,"13"3"256"0,-11 4-1184 0,2 0-304 0,9-4 0 0,-8 7 0 15,2 0 0-15,6-7 0 0,0 0 128 0,0 0-128 16,0 0 0-16,0 0-176 0,0 0 32 0,8 7 0 16,-8-7-1456-16,11 4-272 0,1-2-64 0,0-2-16 15</inkml:trace>
  <inkml:trace contextRef="#ctx0" brushRef="#br1" timeOffset="148533.23">26940 5934 22111 0,'-4'-11'976'0,"3"5"208"0,-1-3-944 0,1 1-240 0,-1 0 0 0,0 0 0 15,2 8 1808-15,-2-6 320 0,-2-3 64 0,1-2 16 16,1 1-1056-16,-1-1-224 0,-1-4-32 0,1 2-16 0,1 1-304 16,-1-1-64-16,-1 0-16 0,0 0 0 0,0 0-128 0,-1 0-32 15,1-2 0-15,2 5 0 0,-1 1 64 0,-1 2 16 16,0 1 0-16,4 6 0 0,-5-5 32 0,-1-1 0 15,-2 4 0-15,8 2 0 0,-9 0-272 0,0 2-48 16,-3 2-128-16,1 0 192 0,2 3-192 0,-1 1 0 16,-2 2 128-16,-1 4-128 0,0 5 0 0,1 1 0 15,1 3 0-15,-1 3 0 0,0 2 0 0,3 2 0 16,1 4 0-16,2 1 0 0,-1 3 0 0,2 0 0 16,0-1 128-16,2 0-128 0,2 2 192 0,-1 1-64 15,0-1-128-15,1 1 192 0,-1 1-192 0,1 0 0 16,-2 2 0-16,2-2 0 0,2-2 128 0,-1 0-128 15,-1-5 0-15,2-2 0 0,2 0 0 0,-2-5 0 16,-1 0 0-16,2-2 0 0,0-3 0 0,2 2 0 0,1-2 0 16,0-4 0-16,-3-2-256 0,-1 0 0 0,0-2 0 0,1 0 0 31,-1 1-448-31,2-1-64 0,-2-5-32 0,-1-9-10432 0,0 0-2080 0</inkml:trace>
  <inkml:trace contextRef="#ctx0" brushRef="#br1" timeOffset="148804.81">26369 6404 29487 0,'0'0'2624'0,"0"0"-2112"16,0 0-512-16,0 0 0 0,0 0 2048 0,14-1 320 15,2-1 48-15,1 0 16 0,1 2-1536 0,4 0-320 16,3-1-48-16,4 0-16 0,3-1 64 0,2 2 0 16,1 2 0-16,3-2 0 0,3-2-416 0,-2 4-160 15,-3 0 128-15,0 0-128 0,-3-2 0 0,0 0 0 16,-4-2 0-16,-1 0 0 16,0-1-704-16,-1-1-128 0,-1 1-32 0,0-3-11152 15,-1-1-2224-15</inkml:trace>
  <inkml:trace contextRef="#ctx0" brushRef="#br1" timeOffset="152936.26">28800 6226 20959 0,'0'0'928'0,"0"0"192"0,0 0-896 0,2-7-224 0,-2 7 0 0,2-9 0 15,6 3 608-15,-1 0 80 0,-7 6 16 0,0 0 0 16,0 0 448-16,4-6 112 0,1-1 16 0,-5 7 0 16,0 0-320-16,0 0-48 0,0 0-16 0,0 0 0 15,0 0-192-15,6 0-32 0,6 0-16 0,-12 0 0 16,0 0 32-16,0 0 0 0,0 0 0 0,0 0 0 16,7 13-128-16,-5-2-32 0,-4 3 0 0,-4 1 0 15,2-1-48-15,-7 2-16 0,-9 3 0 0,1 6 0 16,-1 5-64-16,2-1-16 0,2-3 0 0,-2 1 0 15,-2-1-80-15,2 0-32 0,1 2 0 0,-1-5 0 16,1 3-112-16,3-5-32 0,-2 0 0 0,2-2 0 0,1 2-128 16,1 0 0-16,1-5 0 0,1 1 0 0,-2 0 0 15,2-2 128-15,1 0-128 0,0-2 0 0,2-3 0 0,-1 0-192 16,-1 0 0-16,1-3 16 16,2 0-1296-16,6-7-256 0,-12 4-48 0,-1-5-9616 15,-4-5-1936-15</inkml:trace>
  <inkml:trace contextRef="#ctx0" brushRef="#br1" timeOffset="153301.7">28463 6215 8287 0,'-11'-11'736'0,"7"5"-592"0,4 6-144 0,0 0 0 16,0 0 5552-16,0 0 1072 0,0 0 224 0,0 0 32 15,0 0-5456-15,0 0-1088 0,0 0-208 0,0 0-128 16,11 12 240-16,-2 0-32 0,-9-12 0 0,9 14 0 16,-2-1-208-16,2 0 0 0,0 3 0 0,1 1 0 15,-1 2 0-15,3 11 128 0,3 7-128 0,-2-4 0 16,-2-9 304-16,1-1-48 0,1-3 0 0,0 0 0 15,0-2 128-15,0-1 32 0,0 0 0 0,2-1 0 16,1-2-224-16,1 0-64 0,2-1 0 0,5 3 0 16,9-4-128-16,-4 2 0 0,-8-1 0 0,-1 0 0 0,0-1 0 15,-2 0-144-15,-2-1 0 0,-2 2 0 16,-1-1-992-16,-1 0-192 0,-2-2-32 0,0-2-13568 16</inkml:trace>
  <inkml:trace contextRef="#ctx0" brushRef="#br1" timeOffset="154070.51">29109 6663 23663 0,'0'0'1040'0,"0"0"240"0,0 0-1024 0,0 0-256 0,0 0 0 0,0 0 0 15,0 0 416-15,0 0 32 0,0 0 16 0,0 0 0 16,0 0 448-16,0 10 96 0,0-10 16 0,-2 14 0 15,2-14-144-15,-4 15-32 0,0-4 0 0,0 1 0 16,0 1-80-16,2 0-32 0,-1-1 0 0,3-12 0 16,0 0-272-16,0 0-48 0,-3 10-16 0,3-10 0 15,0 0-16-15,0 0 0 0,0 0 0 0,0 0 0 16,0 0-32-16,0 0-16 0,0 0 0 0,0 0 0 0,11 0 48 0,-1-1 16 16,-1-4 0-16,0-2 0 0,1-3-128 0,-1-2-16 15,0 3-16-15,1-4 0 0,-1-3-64 0,2 2-16 16,1 0 0-16,-1-1 0 15,0 1-160-15,0 1 0 0,1 3 0 0,-3-1 128 0,-2 3-128 0,-7 8 0 16,0 0 0-16,0 0 0 0,0 0 0 0,10 0-192 16,-10 0 64-16,0 0 128 0,11 9-176 0,-4 1 176 15,1-3-128-15,-1 1 128 0,-7-8 0 0,8 11 0 16,-1-4 0-16,-1 3 0 0,-6-10 0 0,5 9 0 16,-5-9 0-16,0 0 0 0,9 10 0 0,-2 1 0 15,-7-11 0-15,0 0 128 0,0 0-128 0,0 0 0 16,0 0 0-16,0 0 128 0,0 0-128 0,0 0 144 15,7 2-144-15,-7-2 160 0,0 0-160 0,0 0 128 0,0 0-128 16,0 0 128-16,0 0-128 0,6-9 0 0,1-1 144 0,0 0-144 16,-7 10 0-16,8-10 0 0,-2 0 0 0,2-1 128 15,0 2-128-15,-2-3 0 0,0 2 0 0,1 1 0 16,5 4 0-16,-3-2 0 0,-2 2 0 0,-7 5 0 16,12-1 0-16,-2 1-160 0,-10 0 160 0,12-6 0 15,-2 4 0-15,-10 2 0 0,12 0 0 0,-2 1 0 16,-10-1-128-16,12 4 128 0,-1-1 0 0,-11-3 0 15,10 6 0-15,0 3 0 0,-1 2 0 0,-1-1 0 16,-8-10 0-16,7 9-128 0,-2 2 128 0,-1-1 0 16,0 3 0-16,-2 0 0 0,0 0 0 0,-1 0 0 15,0 2 0-15,-1-2 0 0,-1 1 0 0,1 0 0 16,0 1-144-16,0-1 144 0,0-1 0 0,1 0-144 16,-1-13-496-16,3 16-112 0,0-2-16 15,-1-2 0-15,-2-12-2592 0,0 0-528 0</inkml:trace>
  <inkml:trace contextRef="#ctx0" brushRef="#br1" timeOffset="156444.65">30172 6301 2751 0,'0'0'256'0,"0"0"-256"0,0 0 0 0,0 0 0 16,0 0 3728-16,0 0 704 0,0 0 144 0,0 0 32 16,0 0-2240-16,0 0-448 0,0 0-96 0,0 0-16 15,0 0-320-15,0 13-64 0,5 8-16 0,0-5 0 16,-1-6-528-16,1-3-112 0,2-1-32 0,0-2 0 15,-7-4-224-15,10-2-64 0,0-10 0 0,1 2 0 0,1 0-128 0,-1 5-48 16,1 1 0-16,0 4 0 0,1-1-16 0,1 0-16 16,2-2 0-16,-1 2 0 0,1 0-240 0,5-1 128 15,4 1-128-15,-2 0 0 0,-1-3 0 0,-2 1 0 16,-2 0 0-16,0-3 0 16,-1 3-832-16,-2 1-64 0,-4-2-16 0,0 3 0 15,-11 1-2848-15,12-2-560 0,2-3-112 0,-14 5-32 0</inkml:trace>
  <inkml:trace contextRef="#ctx0" brushRef="#br1" timeOffset="156822.4">30152 6591 37151 0,'0'0'816'0,"0"0"160"0,12-5 48 0,0 2 16 0,1 3-832 0,4-4-208 0,2 2 0 0,4-2 0 0,-1 1 0 0,2 0 0 15,1-1 0-15,5 1 0 0,5-1 192 0,2-2-64 16,-1 3-128-16,-2-3 192 0,-2 5-192 0,-4-3-208 16,0 2 32-16,-4-2 16 15,0 1-736-15,-3 2-160 0,-3-2-32 0,-1 0-9216 16,0 0-1856-16</inkml:trace>
  <inkml:trace contextRef="#ctx0" brushRef="#br1" timeOffset="157330.74">31560 6052 16575 0,'0'0'1472'0,"0"0"-1168"0,-10-2-304 0,10 2 0 16,0 0 4416-16,0 0 832 0,-12 2 176 0,0 1 16 15,1 0-4064-15,-2 2-816 0,-3-1-176 0,-1 6-16 16,0 5 0-16,0-1 0 0,-1-1 0 0,1 4 0 15,0 5-240-15,1 3-128 0,1-2 160 0,2 2-160 16,0 0 0-16,-2 7 0 0,1 10-128 0,2-4 128 0,3-5 0 0,0-6 0 16,1-4 0-16,3 0 0 0,2 1 336 0,2-3 32 15,1-3 0-15,1-1 0 0,3-1-240 0,0 0-128 16,1-1 128-16,3-2-128 0,1-1 0 0,2-4 0 16,1 0 0-16,2 1 0 0,3-3 240 0,2 0-32 15,4-5 0-15,0 0 0 0,1-1 96 0,3 1 16 16,5-2 0-16,-2-1 0 0,-2-5-16 0,-3-1 0 15,-5 0 0-15,0 1 0 0,0-6 112 0,-3 0 32 16,-6-3 0-16,2-1 0 0,0-1-32 0,-2-3 0 16,-5-4 0-16,-1-1 0 0,1-1-224 0,-4-9-32 15,-2-8-16-15,-1 2 0 0,-3 8-144 0,-1 4 0 16,-3-1 0-16,-2 6 0 0,-5 3-160 0,0 1-64 0,-1 2-16 16,-7-3 0-1,-9-3-400-15,4 1-96 0,3 7-16 0,-1 4 0 16,0 3-1744-16,0 2-368 0,0 0-64 0,2 3-13472 0</inkml:trace>
  <inkml:trace contextRef="#ctx0" brushRef="#br1" timeOffset="158870.26">28532 8081 7359 0,'0'0'656'0,"0"0"-528"0,0 0-128 0,0 0 0 15,0 0 3616-15,0 0 688 0,-5 9 144 0,5-9 32 16,-4 12-3472-16,0-2-688 0,0-2-144 0,0 1-32 15,0 3 464-15,0-2 96 0,0 3 0 0,3 3 16 16,2 2 48-16,1-2 16 0,-4-2 0 0,0-5 0 16,2-9 48-16,-6 12 16 0,6 5 0 0,-1-5 0 0,1-12-64 0,-6 6-16 15,0 2 0-15,5 3 0 0,4-1-96 16,-3-10-32-16,0 0 0 0,0 0 0 0,0 0-80 0,0 0-32 16,0 0 0-16,0 0 0 0,0 0-96 0,0 0-32 15,0 0 0-15,0 0 0 0,6-12 0 0,1 1 0 16,-5-2 0-16,1 0 0 0,-2 2-96 0,1-2-32 15,-1 0 0-15,0-1 0 0,0-1-64 0,2-2-16 16,-2-1 0-16,2 0 0 0,0 0-64 0,1-3-128 16,-1-1 176-16,3 1-176 0,-1-1 0 0,1-8 0 15,2-8 0-15,1 5 0 0,0 8 0 0,1 1 0 16,-1 5 0-16,0 2 0 0,1 1 0 0,1 4 0 16,-1 1 0-16,1 4-144 0,-1 0 144 0,-1 2 0 15,2 2 0-15,-1 3 0 0,0 3-256 0,1 1 48 16,-1 1 0-16,1-1 0 15,-1 1-224-15,2 2-32 0,-2 0-16 0,1 4 0 16,-3-1-624-16,6 1-128 0,7 0-32 0,-3-1 0 16,-5-1-1392-16,-1 0-288 0,-1 0-48 0</inkml:trace>
  <inkml:trace contextRef="#ctx0" brushRef="#br1" timeOffset="159290.1">28988 8107 31391 0,'0'0'688'0,"0"0"144"0,0 0 16 0,0 0 48 0,0 0-720 0,0 0-176 0,0 0 0 0,11-3 0 15,-11 3 0-15,13-2 128 0,0-1-128 0,1-1 128 16,-1 3 64-16,-1 0 16 0,-2-1 0 0,2 0 0 0,0-2-208 0,1 0 176 16,-2-2-176-16,1 2 160 0,0-2-32 0,0 2-128 15,-2-2 192-15,-1 1-64 0,-2-3-128 0,-1 1 192 16,-6 7-192-16,4-9 192 0,-4 3-192 0,-1-2 160 15,-2-1-160-15,-1-6 160 0,-1-5-160 0,-3 1 0 16,0 6 0-16,1 3 0 0,-2 2 0 0,-2 3-176 16,-1 1 48-16,1 4 0 0,-1 3 128 0,-1 10 0 15,0 9 0-15,1-3-128 0,2-4 128 0,-1-1 0 16,-1 0 0-16,2 2 0 0,2-2 0 0,2 3 0 16,-2 2 0-16,1-1 0 0,2 0 256 0,1 2 0 15,2-1-16-15,0-1 0 0,2-2-96 0,3 0-16 16,1-1 0-16,1 0 0 0,0-1-128 0,3-2 0 15,3-2 0-15,3 1 0 0,-2-5 0 0,1 1 0 0,1-2 0 16,2-3 0 0,-1-2-2592-16,2-1-448 0,5-5-96 0,1-1 0 0</inkml:trace>
  <inkml:trace contextRef="#ctx0" brushRef="#br1" timeOffset="159507.7">29598 7647 37375 0,'0'0'832'0,"-2"9"160"0,-5 7 32 0,-1 2 16 0,2 3-832 0,1 1-208 0,1 3 0 0,1 3 0 0,-1 5 0 0,3 7 0 16,1 10 0-16,0-7 0 0,0-4 0 0,1-4 0 15,2-2 0-15,-1-3 144 0,1-1-144 0,0-5 0 16,-1-3 0-16,1 0 0 0,1-4 0 0,0-1 0 15,-4 1 0-15,1-6 0 16,2 1-384-16,-2-2-96 0,-1-10-32 0,-1 10 0 16,1-10-2304-16,0 0-448 0,0 0-112 0,0 0-16 0</inkml:trace>
  <inkml:trace contextRef="#ctx0" brushRef="#br1" timeOffset="159704.81">29484 7876 28559 0,'0'0'1264'0,"0"0"272"0,0 0-1232 0,0 0-304 0,0 0 0 0,6-7 0 16,2 1 2080-16,2 1 352 0,2 0 80 0,1 1 16 15,0-1-2064-15,1 1-464 0,2 0 0 0,1 1 0 16,-1 2 0-16,1-2-176 0,0 3 176 0,2-2-192 31,2 0-320-31,-1 1-64 0,-1 0 0 0,2 0-16 16,0 1-688-16,0-2-128 0,-3 2-16 0,-2-1-8096 0,-3-2-1616 0</inkml:trace>
  <inkml:trace contextRef="#ctx0" brushRef="#br1" timeOffset="160120.31">29988 7869 25791 0,'0'0'2304'16,"-9"6"-1856"-16,-1 2-448 0,-2 5 0 0,0 0 2304 0,-4 5 384 15,-2 7 64-15,1-5 0 0,3-2-2224 0,3 0-528 16,2-1 0-16,3 1 0 0,-1 0 0 0,3-1 128 16,2-1-128-16,2 1 128 0,1-4-128 0,3-1 0 15,1 0 0-15,7-3 128 0,8 1-128 0,-2-1 128 16,-3-1-128-16,1-5 128 0,0 1 0 0,-3-3 0 16,-2-1 0-16,4-1 0 0,0-2 16 0,2-1 0 15,-1-2 0-15,0 0 0 0,-2 0-144 0,0-2 0 16,-1-1 144-16,-1-2-144 0,-1-2 0 0,-1 2 0 15,-1-1 0-15,0-1-128 0,-1-1 128 0,0 0 0 16,0-2 0-16,-2 4 0 0,-2 4 0 0,-4 8 0 0,0 0 0 16,0 0 0-16,0 0 0 0,0 0 0 15,0 0-144-15,0 0 144 0,-4 10 0 0,0 2 192 0,0-1-32 0,2-1 0 16,2-10 64-16,-1 16 16 0,-1-3 0 0,2-3 0 16,0-10-112-16,4 12-128 0,-4-12 176 0,7 12-176 15,-2-2 336-15,0-1-32 0,2-2-16 0,-7-7 0 31,0 0-672-31,10 6-128 0,0-1-16 0,-10-5-16 0,0 0-608 16,13 3-128-16,-2-2-32 0,-11-1 0 0,0 0-1456 16,10 0-304-16,-10 0-48 0,0 0-8464 0</inkml:trace>
  <inkml:trace contextRef="#ctx0" brushRef="#br1" timeOffset="160438.59">30429 8124 3679 0,'0'0'160'0,"-2"10"32"0,2-10-192 0,0 0 0 16,-3 11 0-16,0-1 0 0,2 1 6464 0,1-11 1232 16,0 10 256-16,0-10 48 0,0 0-6336 0,-2 11-1264 15,-2-1-256-15,3-1-144 0,1-9 208 0,0 0-48 16,16 4-16-16,-5 0 0 0,-11-4 128 0,0 0 32 16,0 0 0-16,0 0 0 0,0 0 352 0,7-9 80 15,-7 9 16-15,5-12 0 0,-3 3 272 0,-1-3 48 16,1 2 16-16,2-2 0 0,-2 0-336 0,-2 1-64 15,-2-5-16-15,4-1 0 0,3-2-352 0,-1-1-80 16,-4-1-16-16,5-5 0 0,5-5-224 0,1 2 128 16,-2 3-128-16,0 1 0 0,2 7 0 0,-2-2 0 0,0 5 0 15,0 0 0-15,1 2 0 0,-1 3 0 0,-1 0 0 16,-1 3-160-16,-7 7 32 0,0 0 0 0,5-12 0 0,-5 12 0 31,4-5-1200-31,-4 5-224 0,5-5-48 0,-5 5-10384 0,0 0-2080 0</inkml:trace>
  <inkml:trace contextRef="#ctx0" brushRef="#br1" timeOffset="161124.31">30770 7844 21935 0,'0'0'960'0,"0"0"224"15,0 0-944-15,0 0-240 0,0 0 0 0,0 0 0 0,0 0 1088 0,0 0 160 16,0 0 32-16,0 11 16 0,0-11 496 0,0 14 112 16,2-1 16-16,-2 1 0 0,-3 0-416 0,2 3-80 15,2 1-16-15,0-2 0 0,-1 1-656 0,2 0-144 16,-1-3-32-16,2 6 0 0,-1 3-224 0,2 0-48 16,0-10-16-16,1 1 0 0,0-2-16 0,2-2 0 15,-3-1 0-15,0 0 0 0,1 0-272 0,0 2 0 16,0-2 128-16,1-1-128 0,-6-8 256 0,5 9 0 15,-1-3 0-15,-4-6 0 0,0 0 112 0,0 0 16 16,0 0 0-16,0 0 0 0,0 0-176 0,0 0-16 16,10 4-16-16,-10-4 0 0,0 0-176 0,8 6 160 0,-8-6-160 0,0 0 160 15,0 0-160-15,0 0 128 0,0 0-128 0,0 0 128 16,0 0 0-16,0 0 0 0,0 0 0 0,0 0 0 16,0 0-128-16,5-11 192 0,-3 2-192 0,-4 0 192 15,0 0-48-15,-1 0 0 0,2 0 0 0,-1-6 0 16,0 0-144-16,2 1 128 0,0-2-128 0,0-1 128 15,1-2-128-15,2 1 0 0,-1-1 0 0,0 0 0 16,-1 1 0-16,2 2 0 0,2 2 0 0,-1-2 0 16,-2-1 0-16,2 1 0 0,0-1 0 0,0 1 0 15,-1 0 0-15,-1 3 0 0,-1 0 0 0,2 0 0 16,0 1 0-16,-1-2 0 0,-2 1 0 0,3 4 0 16,-3 9 0-16,4-12 0 0,-2 2 0 0,2 2 0 15,-1-1 0-15,2 2 0 0,2-1-144 0,-7 8 144 0,0 0 0 16,10-5 0-16,-1 0-128 0,-9 5 128 0,0 0 0 15,12 4-192-15,2 0 192 0,-1 2-160 0,-2 2 160 0,-1 1-208 16,-1 0 80-16,3 3 128 0,1 3-160 0,-1 0 160 16,-3 3 0-16,3-1-144 0,1 0 144 0,-2 0 0 15,-1 0 0-15,0 1-128 0,-1 1 128 0,-1-1 0 16,-1-1 0-16,-1 0 0 0,1 0 0 0,-2 0 0 16,0 0 0-16,0-2 0 0,-1-2 0 0,-1-1 0 15,-1-1 128-15,2-1-128 0,-4-10 0 0,4 13 0 16,-1-5 0-16,-3-8-128 0,0 0-128 0,5 8-32 15,-5-8 0-15,8 5 0 16,-8-5-1344-16,10 2-272 0,-10-2-48 0,11-6-16 16,-1-3-1264-16,-2-2-256 0</inkml:trace>
  <inkml:trace contextRef="#ctx0" brushRef="#br1" timeOffset="161805.38">31897 7635 3679 0,'0'0'320'0,"0"0"-320"16,0 0 0-16,0 0 0 0,0 0 4480 0,0 0 816 15,0 0 160-15,0 0 48 0,0 0-2976 0,0 0-592 16,-7-6-112-16,7 6-32 0,0 0-304 0,0 0-64 0,0 0-16 0,0 0 0 16,0 0-368-16,0 0-80 0,0 11 0 0,3 0-16 15,-1 2-208-15,2 0-32 0,0 1-16 0,1 2 0 16,1 0-288-16,2-1-48 0,-1 3-16 0,2 1 0 15,1 3-112-15,0 0-32 0,2 1 0 0,-1-3 0 16,0 0 0-16,-2-2-16 0,0-3 0 0,-1 2 0 16,-1 3-16-16,0-3 0 0,1-1 0 0,-1 0 0 15,-3-1-160-15,-2 0 0 0,-2-4 144 0,5 1-144 16,2-3 240-16,-7-9-32 0,-3 9 0 0,3-9 0 16,6 9 128-16,-6-9 32 0,0 0 0 0,0 0 0 15,0 0-80-15,0 0-16 0,10 0 0 0,-10 0 0 16,8-6 16-16,2-4 0 0,2 0 0 0,-2-2 0 0,0-3-80 0,0-5-16 15,2-3 0-15,-1 3 0 0,0 0-192 0,1-3 144 16,-1-6-144-16,1 2 128 0,0-3-128 16,-2 0 0-16,-1 1 0 0,0 3 0 0,-1 4-304 0,-1 1-32 15,-2 0-16-15,-1 0 0 16,0 2-400-16,-2-2-80 0,1 3 0 0,0 2-16 16,-1 6-1920-16,1-1-384 0,-2 1-80 0</inkml:trace>
  <inkml:trace contextRef="#ctx0" brushRef="#br1" timeOffset="162372.03">32689 7097 5519 0,'0'0'496'0,"0"0"-496"16,0 0 0-16,0 0 0 16,0 0-432-16,0 0-176 0,0 0-32 0,0 0-16 0,0 0 848 0,0 0 160 15,0 0 32-15,0 0 16 0,0 0 928 0,0 0 176 16,0 0 32-16,-9 2 16 0,9-2 96 0,-6 7 16 15,6-7 0-15,-7 6 0 0,7-6-224 0,-10 6-32 16,-1-1-16-16,0 1 0 0,-2 5-240 0,2-5-64 16,5 2 0-16,-3 1 0 0,-3 0-560 0,1 2-112 15,4-1-32-15,0 3 0 0,2 0-144 0,0 2-48 16,-2 0 0-16,2 0 0 0,0 0 16 0,1 5 0 16,0-1 0-16,3 1 0 0,1 1-208 0,1-2 0 0,1 2 128 0,0 0-128 15,-1-1 0-15,2-2 0 0,-1-1 0 0,1-4 0 16,-1 0-240-16,2-1 16 0,2-3 0 0,1 0 0 31,4-1-384-31,-1 0-80 0,1-5-16 0,-11-3 0 16,9 6-1232-16,3-1-256 0</inkml:trace>
  <inkml:trace contextRef="#ctx0" brushRef="#br1" timeOffset="162862.72">32828 7292 26079 0,'0'0'1152'0,"0"0"256"0,-8 7-1136 0,0-3-272 16,1 2 0-16,7-6 0 0,-7 7 448 0,7-7 16 16,-10 6 16-16,3 2 0 0,1 1-288 0,0 0-64 15,-1 2-128-15,4-2 192 0,0 3-192 0,0-2 0 16,3-10 0-16,-1 12 0 0,1 1 0 0,1-4 0 16,2 1 0-16,1-2 0 0,-4-8 0 0,8 9 144 15,-1-2-144-15,1 2 128 0,0-1 0 0,1-4-128 0,0-2 192 0,2 1-64 16,-1 1 0-16,1-4-128 0,-11 0 192 0,13 0-64 15,0 0 32-15,-2-3 0 0,0-1 0 0,-2 0 0 16,0 2-160-16,2-5 160 0,-2-1-160 0,-1 1 160 16,-3-1-160-16,1 1 192 0,1-3-192 0,-2 1 192 15,-4-2-192-15,-1 0 0 0,-1 0 144 0,-2-1-144 16,-1 1 0-16,1-1 128 0,-3 2-128 0,0-1 0 16,-3 1 0-16,-2 1 0 0,1-1 0 0,1 3 0 15,0 0 0-15,1 1-160 0,0-1 160 0,1 2-160 16,7 5-16-16,-7-4 0 0,7 4 0 0,0 0 0 15,-7-5-256-15,7 5-48 0,-6-4-16 0,6 4 0 16,0 0-1680-16,0 0-352 0,0 0-64 0</inkml:trace>
  <inkml:trace contextRef="#ctx0" brushRef="#br1" timeOffset="163354.44">33010 7028 4607 0,'0'0'400'0,"0"0"-400"0,-9-2 0 0,9 2 0 15,0 0 3136-15,0 0 528 0,0 0 112 0,0 0 32 16,0 0-2320-16,0 0-464 0,0 0-80 0,0 0-32 16,0 0 80-16,0 0 16 0,0 0 0 0,0 0 0 15,3 11-64-15,-3-11-16 0,7 10 0 0,-1-2 0 16,-4 2-96-16,3 1 0 0,5-2-16 0,-3-1 0 15,-7-8-192-15,10 10-48 0,0 1 0 0,2 2 0 0,1 0-320 0,-7-7-80 16,1 3-16-16,1 1 0 16,-2-1-160-16,1 1 0 0,0 0 0 0,1 4 128 15,-1 1-128-15,3 15 0 0,-2-1 0 0,-3-4 0 0,-2-3 0 0,-3-1 0 16,-1-2 0-16,-1 2 0 0,-2-1 0 0,0-1 0 16,-1-2 0-16,0-1 0 0,-2-3 0 0,1 0 0 15,-1-1 0-15,4-5 0 0,-3 4 0 0,0-3-176 16,-2 1 48-16,0-1 0 15,0-1-576-15,1 4-96 0,-3-5-32 0</inkml:trace>
  <inkml:trace contextRef="#ctx0" brushRef="#br1" timeOffset="168325.96">26366 9254 3679 0,'0'0'320'0,"0"0"-320"0,0 0 0 0,0 0 0 16,0 0 5040-16,0 0 928 0,0 0 192 0,0 0 48 15,0 0-3904-15,10 4-784 0,-10-4-160 0,0 0-16 16,9 11-480-16,-3-2-96 0,-6-9 0 0,7 9-16 15,-7-9-480-15,5 18-80 0,1 4-32 0,-2 1 0 16,-4-1 48-16,0 1 16 0,-1 2 0 0,-2 9 0 16,-1 10-64-16,-1-9-16 0,-3-15 0 0,2-1 0 0,2 5-144 0,3 3 128 15,1 7-128-15,-2-9 128 0,0-11-128 0,1 2 0 16,2 2 0-16,0-2 0 0,-2-6 0 0,0-1 0 16,1-9 0-16,0 0 0 0,-2 10-176 0,2-10-112 15,0 0-32-15,0 0 0 16,0 0-3024-16,0 0-624 0</inkml:trace>
  <inkml:trace contextRef="#ctx0" brushRef="#br1" timeOffset="168558.96">26416 8968 33343 0,'0'0'1472'0,"0"0"320"0,0 0-1440 0,0 0-352 0,0 0 0 0,0 0 0 16,0 0 352-16,-3 11 0 0,3-11 0 0,-2 9 0 16,2-9-176-16,-3 11-48 0,3-11 0 0,-1 10 0 15,1-1-128-15,0-9 0 0,0 0 0 0,0 0 0 32,4 12-416-32,-4-12-64 0,0 0-16 0,0 0 0 15,6 8-896-15,1 0-176 0,1-4-32 0,-8-4-11568 0</inkml:trace>
  <inkml:trace contextRef="#ctx0" brushRef="#br1" timeOffset="169027.55">27027 9009 20271 0,'0'0'1792'0,"0"0"-1424"16,7-9-368-16,1 0 0 0,0 0 1072 0,-3 0 144 16,-3-4 16-16,1 1 16 0,1 0-64 0,-2 3-16 0,-2 9 0 15,2-12 0-15,0 1-400 0,-2 0-96 0,0 11-16 0,-2-9 0 16,2 9 48-16,-4-10 0 0,-1-1 0 0,-1 2 0 15,3 1-224-15,3 8-32 0,0 0-16 0,-11-4 0 16,2 2-128-16,9 2-32 0,-9-2 0 0,0 2 0 16,0 0-80-16,9 0-32 0,-10 7 0 0,4 1 0 15,-1 2-160-15,1 1 192 0,-1 2-192 0,3 13 192 16,2 14-192-16,-2-11 0 0,-5-19 144 0,2 5-144 16,3 12 0-16,-1 0 0 0,-3 1 0 0,3 0 0 15,0 1 0-15,2 2 0 0,1 1 0 0,0 0 0 16,1 0 0-16,0-2 0 0,0-3 0 0,1 3 0 15,0 3 0-15,0 0 0 0,0 1 0 0,0-1 0 16,2 1 0-16,1-5 0 0,-2-6 0 0,2-2 0 16,-1-2-224-16,1-2-16 0,-1-2 0 0,2-2 0 15,2-2-832-15,-3 0-160 0,-3-11-48 16,4 8-8768-16,-4-8-1744 0</inkml:trace>
  <inkml:trace contextRef="#ctx0" brushRef="#br1" timeOffset="169267.39">26701 9342 33807 0,'0'0'1488'0,"0"0"320"0,0 0-1440 0,0 0-368 16,0 0 0-16,0 0 0 0,0 0 480 0,0 0 32 15,12-4 0-15,0 3 0 0,0-1 192 0,2 1 64 0,2 1 0 16,1 0 0-16,0 1-416 0,2-1-80 0,1-1-16 0,-1-2 0 15,1 2-256-15,-1 0 128 0,0 1-128 0,0-2 0 16,2 0 0-16,0 0 0 0,-2 1 0 0,2 0-192 31,0 1-1584-31,1 0-304 0,2-4-64 0,-3 1-13104 0</inkml:trace>
  <inkml:trace contextRef="#ctx0" brushRef="#br1" timeOffset="169979.61">28733 9142 3679 0,'0'0'320'0,"0"0"-320"0,0 0 0 0,0 0 0 0,0 0 5296 0,0 0 976 15,5-9 208-15,-5 9 48 0,0 0-4672 0,0 0-944 16,0 0-176-16,0 0-32 0,0 0 256 0,0 0 64 15,0 0 16-15,0 0 0 0,0 0-528 0,0 0-96 16,0 0-32-16,-5 9 0 0,-2-1 48 0,1 1 0 16,-4 3 0-16,1 1 0 0,0 1 0 0,-1 2 0 15,-3 0 0-15,-2 3 0 0,1 3-176 0,-2 2-16 16,1-1-16-16,-2 3 0 0,0 0-224 0,0 2 0 16,0-2 128-16,0 1-128 0,-1 2 0 0,1-4 0 15,0-3 0-15,0-1 0 0,0-3-192 0,3-1-96 16,1 0-16-16,0-3 0 15,1-1-352-15,1-4-80 0,2-3-16 0,9-6 0 16,0 0-1712-16,-8 5-352 0,8-5-64 0</inkml:trace>
  <inkml:trace contextRef="#ctx0" brushRef="#br1" timeOffset="170266.01">28446 9170 8287 0,'0'0'736'0,"0"0"-592"0,0 0-144 0,0 0 0 16,0 0 5648-16,0 0 1104 0,0 0 224 0,12 2 32 15,-2 1-5616-15,-10-3-1136 0,12 6-256 0,-3 1 0 16,-9-7 448-16,8 10 48 0,-1-1 16 0,1 4 0 0,0 2-192 0,0 2-48 16,0 1 0-16,0 3 0 0,1-3 48 0,0 3 0 15,-1 0 0-15,-2 0 0 0,-1 1-320 0,1 0 160 16,-1-1-160-16,0 4 128 0,2 2-128 0,-2 0 0 15,-3-4 0-15,4-1 0 16,-1-1-560-16,-1-1-80 0,0 3-32 0,-2-3 0 16,1-4-704-16,2 0-144 0,0-2-16 0,0 0-16 15,2-3-1520-15,0-2-288 0,-1-1-64 0</inkml:trace>
  <inkml:trace contextRef="#ctx0" brushRef="#br1" timeOffset="170983.84">29079 9476 3679 0,'0'21'320'0,"-1"-9"-320"0,0-3 0 0,-2 0 0 16,3-9 5376-16,-4 12 992 0,0 2 208 0,2-1 32 16,-1-7-4752-16,1 4-944 0,2-10-192 0,-4 9-32 15,1-3 240-15,-1 2 48 0,4-8 16 0,0 0 0 16,0 0-384-16,-5 8-80 0,0-2-16 0,5-6 0 16,0 0 48-16,0 0 0 0,0 0 0 0,0 0 0 15,0 0 144-15,0 0 16 0,0 0 16 0,0 0 0 0,0 0-80 16,0 0-16-16,0 0 0 0,5-9 0 0,0 1-448 0,2-3-192 15,-1-1 176-15,2-1-176 0,0-3 128 0,2-1-128 16,1-5 0-16,-1 4 144 0,1-2-144 0,-1 5 0 16,-1 2 0-16,0 2-176 0,-1 0 176 0,-1 3-208 15,-7 8 80-15,0 0 128 0,0 0 0 0,0 0 0 16,9 5 0-16,-9-5 0 0,0 0 0 0,7 10 0 16,0 1 0-16,-2 1 0 0,-1 1 0 0,0 1 0 15,-1 0 0-15,-1 1 0 0,1-1 0 0,1 2 0 16,0-2 0-16,0-1 0 0,0-4 0 0,-1 0 0 15,-3-9 0-15,6 12 0 0,-4-6 0 0,-2-6 0 16,0 0 144-16,5 8-144 0,1-1 128 0,-6-7-128 16,0 0 128-16,10 0-128 0,-10 0 128 0,11-4-128 0,-2 0 128 0,1-3-128 15,-1 1 0-15,2-3 0 0,-1-2 0 0,-1 1 0 16,-2 3 0-16,-2-4 0 0,0-1-160 0,-1 0 160 16,1-1-176-16,-1 0 176 0,-3-1-160 0,2 3 160 15,-3 11-160-15,4-13 160 0,1 3-160 0,-5 10 160 16,4-7 0-16,-4 7 0 0,0 0 0 0,8-6 0 15,-8 6 0-15,10 0 0 0,-10 0 0 0,15 0 0 16,-1 0 0-16,-2 1 0 0,-12-1 0 0,14 7 160 16,2-1-160-16,-3 2 128 0,-5 0-128 0,1 5 128 15,1 0-128-15,-2-3 0 0,-1 1 0 0,-1 4 0 16,1-2 0-16,-2 4 0 0,-1-4 0 0,-2 2 0 16,0 3 0-16,-1-1 128 0,2-3-128 0,-2 3 128 0,-1 2-128 0,0-1-192 15,0-3 32-15,0 0 16 16,0-1-256-16,1-2-48 0,-1-12-16 0,3 12 0 15,-1 1-1296-15,1-3-256 0,-3-10-48 0,0 0-8720 16,0 0-1744-16</inkml:trace>
  <inkml:trace contextRef="#ctx0" brushRef="#br1" timeOffset="171427.5">30064 9237 19343 0,'0'0'1728'0,"0"0"-1392"16,0 0-336-16,0 0 0 0,0 0 3712 15,0 0 656-15,0 0 144 0,0 0 32 0,11 2-3344 16,0-2-672-16,-11 0-128 0,14-2-16 15,1 0 0-15,-1-1 0 0,2-1 0 0,-1 0 0 0,1-1-384 0,1 1 0 16,1 2 0-16,0 0-128 0,1-3-208 0,0 4-48 16,1-4 0-16,-1 3 0 0,1 2 64 0,-2 0 16 15,-2 0 0-15,-2 0 0 16,-1 0-560-16,-1 0-112 0,-2-2-32 0,2 2 0 16,-2 0-2512-16,-10 0-496 0,0 0-96 0,0 0-32 0</inkml:trace>
  <inkml:trace contextRef="#ctx0" brushRef="#br1" timeOffset="171705.34">30036 9410 25791 0,'0'0'2304'0,"0"0"-1856"0,0 0-448 0,0 0 0 16,12 6 1616-16,-1-2 240 0,-11-4 32 0,14 3 16 16,1-1-640-16,-1 1-128 0,-3 1-32 0,4-3 0 15,-1-2-592-15,0-1-128 0,-1 1-32 0,3 0 0 16,2-1-224-16,2 1-128 0,-1-1 160 0,2-1-160 16,-1 0 0-16,1 1 0 0,1-2 0 0,-3 1 0 15,0-1-432-15,-1 2-16 0,1 0-16 0,-2-2 0 16,-4 3-2096-16,0-3-432 0,-1-1-80 0</inkml:trace>
  <inkml:trace contextRef="#ctx0" brushRef="#br1" timeOffset="172638.05">31129 8909 23903 0,'0'0'1056'0,"0"0"224"0,0 0-1024 0,0 0-256 0,0 0 0 0,0 0 0 15,0 0 528-15,0 0 64 0,0 0 16 0,0 0 0 0,0 0-256 0,0 0-48 16,10-3-16-16,-10 3 0 15,11 4-96-15,-11-4-32 0,0 0 0 0,0 0 0 0,11 0 480 0,-11 0 112 16,0 0 16-16,0 0 0 0,0 0 288 0,0 0 64 16,0 0 16-16,6 12 0 0,0 0-64 0,-6-12-16 15,0 0 0-15,0 19 0 0,0 11-240 0,-2-2-48 16,-1-4-16-16,-1 0 0 0,-1-1-160 0,1 2-16 16,-1 0-16-16,1 2 0 0,-1 3-208 0,1-4-32 15,-2 0-16-15,3-2 0 0,0 3-304 0,0 2 0 16,1-4 0-16,2 1 0 0,2 2 128 0,0-3-128 15,-1-3 0-15,3 0 0 0,2 3 0 0,0-3 0 16,-4-6 0-16,2-2 0 0,0 3-176 0,-1-1-144 16,-3-4-16-16,0-1-16 15,0 1-1936-15,0-12-384 0,0 0-80 0</inkml:trace>
  <inkml:trace contextRef="#ctx0" brushRef="#br1" timeOffset="175764.98">28786 10806 35247 0,'0'0'1552'0,"0"0"336"0,0 0-1504 0,0 0-384 0,0 0 0 0,0 0 0 15,0 0 352-15,3 13 0 0,-5 1 0 0,1-1 0 16,0-2 64-16,-1-1 16 0,2 1 0 0,0 3 0 15,-1 0-272-15,1 1-160 0,3 0 192 0,-3 2-192 16,-2 1 0-16,1 2 0 0,1-1 0 0,0-2 0 16,-2-2 176-16,-1-2-176 0,0 0 160 0,2 0-160 15,1 0 368-15,0-3-32 0,-1 2 0 0,1-12 0 16,-2 12 112-16,2-12 32 0,0 0 0 0,0 0 0 0,0 0 48 0,0 0 16 16,0 0 0-16,0 0 0 0,0 0-32 0,0 0 0 15,0 0 0-15,0 0 0 0,0 0-64 0,-1-12-32 16,0 0 0-16,0 2 0 0,1-2-224 0,-2-1-32 15,1 1-16-15,0-3 0 0,1-2-144 0,1 0 0 16,2-1 0-16,-1-1 128 0,2 0-128 0,1-1 0 16,0 1 0-16,1-2-176 0,-1 0 176 0,4 0-160 15,3 0 160-15,-2 2-160 0,-3 0 160 0,2 1-128 16,3 1 128-16,5 8-128 0,3 8 128 0,-1-2 0 16,-5-1-144-16,2-1 144 0,1 4 0 0,-2-3-144 15,0 4 144-15,0-1 0 0,1 1 0 0,1 1 0 0,-3 0 0 16,0 2 0-16,0-1 0 0,-1 2 0 15,-2 3 0-15,1-3 0 16,-2 1-304-16,1 0-96 0,-1 2-32 0,1-1 0 16,-11-6-528-16,10 3-128 0,-10-3 0 0,12 1-16 15,0 8-1808-15,-3-5-352 0,-3-9-80 0,-6 5-11568 0</inkml:trace>
  <inkml:trace contextRef="#ctx0" brushRef="#br1" timeOffset="176163.1">29163 10932 13823 0,'0'0'608'0,"0"0"128"15,0 0-592-15,0 0-144 0,13-1 0 0,0-2 0 16,1 1 3344-16,2-1 640 0,-2-1 128 0,3 0 32 0,1-1-3136 16,1 0-624-16,-1 0-128 0,5 3-32 0,6 2 32 0,0 0 16 15,-4-5 0-15,-3 1 0 0,-3 0 96 0,0-1 16 16,0 0 0-16,-3 0 0 0,-2-2 112 0,-1 1 16 15,0-1 16-15,-1 2 0 0,-4-2-64 0,0 2-16 16,-2-1 0-16,-6 6 0 0,5-8-224 0,-5 8-48 16,0-9-16-16,-1 0 0 0,1 9-160 0,-4-10-224 15,-2 1 48-15,-1 3 16 0,-1-1-112 0,0 3-32 16,-2 2 0-16,-3 0 0 0,-1 1 304 0,-2 4-160 16,0 1 160-16,-1 1-128 0,-1 0 128 0,1 3 0 15,3 1 128-15,-3 4-128 0,-7 0 272 0,5 1-16 16,3 2 0-16,4 1 0 0,2 1-64 0,2 2 0 15,2-4-16-15,2 2 0 0,0 1-176 0,3 1 0 0,2-3 144 16,3 2-144-16,0-2 0 0,3-1 0 16,3-2 0-16,7 6 0 15,5-1-320-15,-1-2-96 0,-3-4-16 0,1-5 0 16,2-3-720-16,1-1-128 0,1-4-48 0,-4-10-12656 0</inkml:trace>
  <inkml:trace contextRef="#ctx0" brushRef="#br1" timeOffset="176413.53">30049 10464 38239 0,'0'0'832'0,"0"11"192"0,0-11 16 0,-5 15 48 0,-1 5-880 0,-1 7-208 0,3 3 0 0,-1 2 0 0,1-1-192 0,-1-4-64 16,-3 1-32-16,0-4 0 0,-1-4 288 0,1 3 0 15,2 5 0-15,2-1 0 0,3 2 0 0,-1-3 0 16,0 0 0-16,-1-1 0 0,0-6 0 0,2 1-128 16,1-1 128-16,-1-2 0 15,-3-4-480-15,3 2 16 0,1-4 0 0,0-1 0 16,0-10-1904-16,0 0-384 0,0 0-80 0,0 0-16 0</inkml:trace>
  <inkml:trace contextRef="#ctx0" brushRef="#br1" timeOffset="176600.01">29774 10748 5519 0,'-1'-14'496'0,"1"2"-496"0,1 5 0 0,-1 7 0 16,8-6 8208-16,3 0 1552 0,2-1 304 0,1 3 64 16,3 2-8272-16,1-3-1664 0,4-1-336 0,4 4-64 15,3-1 48-15,-2 1 16 0,-3-1 0 0,1 2 0 31,2 3-1344-31,-2 0-272 0,-3-2-48 0,-2 0-16 16,-2 0-1568-16,-1 1-320 0</inkml:trace>
  <inkml:trace contextRef="#ctx0" brushRef="#br1" timeOffset="177217.14">30358 10679 11967 0,'0'0'1072'0,"0"0"-864"0,0 0-208 0,0 0 0 0,-7 8 3568 0,7-8 656 16,-4 11 144-16,4-11 32 0,-4 11-3552 0,4-11-704 15,-3 9-144-15,3 2 0 0,1-1 240 0,2 1 64 16,-2-1 16-16,-1 1 0 0,0-2 384 0,0 4 64 16,0 0 32-16,-1 0 0 0,-2 0 240 0,2 1 48 15,0 2 16-15,0 0 0 0,-3-1-240 0,1 5-48 16,0 2-16-16,1-3 0 0,-2 0-256 0,3-4-48 15,-2 0-16-15,3 3 0 0,0-5-256 0,0 1-48 16,0-1-16-16,0 7 0 0,0 1-160 0,3-2 128 0,-1-6-128 16,1-1 128-16,-1-4 0 0,-2-8-128 0,0 0 192 15,6 8-64-15,0-2-128 0,-2 1 192 0,-4-7-192 0,0 0 192 16,0 0-64-16,8 6-128 0,-8-6 192 0,0 0-64 16,9 4 32-16,0 0 0 0,-9-4 0 0,14 0 0 15,-1-1-160-15,3-2 192 0,4-1-192 0,-3 0 192 16,-4 0-192-16,-3-6 0 0,-3-6 0 0,-1 3 128 15,2 3-128-15,0-1 0 0,1 0 0 0,0-1 0 16,0 0 0-16,-1-1 0 0,0-1 0 0,0-4 0 16,1 1 0-16,-3 0 0 0,-2-2 0 0,3 1 0 15,1-1 0-15,-2 0 0 0,-1 4 0 0,-1-1 0 16,0 1-192-16,0 0 16 0,-1 2 16 0,-1 0 0 16,-2 1 16-16,0 2 0 0,3 1 0 0,-5 2 0 15,-1-1-48-15,3 8 0 0,-2-6 0 0,2 6 0 0,0 0 192 16,0 0 0-16,-5-5 0 0,5 5 0 0,0 0 0 0,0 0 176 15,-8 4-48-15,8-4 0 0,-5 9 16 0,1 1 0 16,4-10 0-16,-2 16 0 0,0-3-144 0,2 1 128 16,-1 2-128-16,1 0 128 0,0 0-128 0,3 3 0 15,-1-1 0-15,1 0 128 0,-1-1-128 0,4-1 0 16,-1-1 0-16,0 2 0 0,-2-6 0 0,0 1 0 16,3-2 0-16,-1 0 0 0,-5-10-192 0,6 13-64 15,0 0 0-15,-1-2-16 16,-5-11-368-16,9 13-80 0,-1 4-16 0,0-8 0 15,-1-4-1872-15,1-13-368 0,-2-14-80 0</inkml:trace>
  <inkml:trace contextRef="#ctx0" brushRef="#br1" timeOffset="177569.52">30876 10914 16575 0,'0'0'1472'0,"0"0"-1168"0,-3 10-304 0,2 2 0 15,1-1 2416-15,0-1 416 0,0 4 96 0,1-2 16 16,1 1-2176-16,-1-1-416 0,-1-2-96 0,0 1 0 16,-1-1 576-16,1-10 128 0,4 13 32 0,-2-1 0 15,-2 0-144-15,1-1-16 0,-1-11-16 0,0 0 0 16,3 11 80-16,-3-11 0 0,0 0 16 0,0 0 0 16,3 10-64-16,-3-10-16 0,0 0 0 0,0 0 0 0,0 0-288 15,0 0-64-15,0 0-16 0,0 0 0 0,0-8-48 16,-2-1-16-16,2 9 0 0,-2-13 0 0,-2-1-144 0,3-2-16 15,3 1-16-15,-1-4 0 0,-1 0-80 0,2-1-16 16,0-1 0-16,1 2 0 0,1-5-128 0,1 2 0 16,2 0 0-16,0 1 0 0,1 0-192 0,-1 2 16 15,-2-1 16-15,0 3 0 0,-1-2-144 0,0 2-16 16,0 1-16-16,0 3 0 16,0 1-240-16,0 2-32 0,0-2-16 0,-2 4 0 15,-2 8-1424-15,2-5-304 0,-2 5-48 0,0 0-8320 16,2-6-1664-16</inkml:trace>
  <inkml:trace contextRef="#ctx0" brushRef="#br1" timeOffset="178648.54">32065 10751 2751 0,'0'0'256'0,"0"0"-256"16,0 0 0-16,-7-5 0 0,2-2 4064 0,5 7 768 15,0 0 160-15,0-6 16 0,0 6-3200 0,3-11-640 16,1 4-128-16,-4 7-16 0,0 0 304 0,6-6 64 16,-6 6 16-16,0 0 0 0,11-5-160 0,-11 5-32 15,11 11 0-15,-1-2 0 0,-4-3 144 0,-6-6 32 0,0 0 0 0,5 9 0 16,0-1-176-16,-2 1-16 0,-4 2-16 0,-1-1 0 16,1 1-400-16,1-1-80 15,0 0 0-15,0 3-16 0,0-2-320 0,1 1-64 0,3 2-16 0,0 0 0 16,-2 1-288-16,2-1 0 0,1 2 0 0,0-1 0 15,0 0 0-15,2 3 128 0,-1-4-128 0,1 2 0 16,1-1 128-16,-2 2-128 0,-1-2 0 0,0-2 0 16,1 0 0-16,-1 0 128 0,-1-3-128 0,1 5 0 15,2 3 304-15,-2-4-48 0,-1-5-16 0,-4-9 0 16,0 0 0-16,6 7 0 0,-6-7 0 0,0 0 0 16,0 0 48-16,11 0 16 0,-11 0 0 0,10-13 0 15,-5-11-96-15,2 2-16 0,-1 4 0 0,2 0 0 16,-1-2-192-16,-1 2 144 0,2-2-144 0,0-2 128 0,-2-1-128 15,1-2-176-15,-1-1 48 0,2 1 0 16,1 0-320-16,-1 1-48 0,-3-1-16 16,1 3 0-16,-1 1-336 0,0-1-80 0,0 1-16 0,-1 1 0 15,1 2-1760-15,1 2-368 0,-1-2-64 0,-1 1-13776 16</inkml:trace>
  <inkml:trace contextRef="#ctx0" brushRef="#br1" timeOffset="179187.99">32885 10085 11967 0,'0'0'528'0,"0"0"112"0,0 0-512 0,0 0-128 0,0 0 0 0,0 0 0 16,0 0 3296-16,0 0 624 0,0 0 128 0,0 0 32 15,0 0-2560-15,0 0-512 0,0 0-112 0,0 0 0 16,0 0-352-16,0 0-64 0,0 0-16 0,0 0 0 15,0 0-48-15,0 0-16 0,0 0 0 0,0 0 0 0,0 0 224 0,0 0 32 16,0 0 16-16,0 0 0 0,0 0 16 0,-4 10 0 16,-1-1 0-16,5-9 0 0,-7 12-336 0,2-5-64 15,5-7-16-15,-6 6 0 0,6-6-48 0,-8 11-16 16,3-4 0-16,-1 3 0 0,2-1-208 0,1 1 0 16,-1-1 128-16,1 2-128 0,0 0 0 0,2 2 0 15,0 2 0-15,-1-2 0 0,0-1 0 0,-2-1 0 16,0 2 0-16,0-1 0 0,0 0 0 0,2 0 128 15,-1-1-128-15,2 2 0 0,1-2 0 0,1-1 128 16,2-2-128-16,1 0 0 0,-4-8 0 0,6 10 0 16,1-2 0-16,0 0 0 0,4 0-176 0,-2-4-80 15,-9-4 0-15,13 4-16 16,-1 1-352-16,-2-4-64 0,1 0-16 0,-1 1 0 16,0-2-304-16,1 2-64 0,1-2-16 0,-2 0 0 15,-10 0-576-15,12 0-112 0,-1-4-16 0</inkml:trace>
  <inkml:trace contextRef="#ctx0" brushRef="#br1" timeOffset="182208.1">31204 10784 20031 0,'0'0'896'0,"0"0"176"0,0 0-864 0,0 0-208 16,0 0 0-16,0 0 0 0,0 0 1168 0,0 0 192 15,0 0 48-15,0 0 0 0,-9 0-176 0,9 0-16 16,0 0-16-16,0 0 0 0,0 0-288 0,0 0-48 16,0 0-16-16,0 0 0 0,0 0-80 0,12 2 0 15,-1 2-16-15,-11-4 0 0,10 5-240 0,-10-5-32 16,0 0-16-16,10 8 0 0,-2 1-80 0,-8-9 0 15,1 11-16-15,1-1 0 0,-1 1-208 0,-1 0-32 16,-1-2-128-16,-1 2 192 0,0-1-32 0,-1-1-16 0,1 2 0 0,-1 1 0 16,-1-1-144-16,2 0 192 0,0 2-192 15,1 0 192-15,0-3-192 0,-1 3 128 0,1 0-128 0,1-2 128 16,1 2 16-16,-1 0 0 0,-2 0 0 0,2 0 0 16,0-1 128-16,0-1 32 0,0-11 0 0,-2 13 0 15,2-13 48-15,0 10 16 0,0-10 0 0,0 0 0 16,0 0-144-16,0 0-32 0,0 0 0 0,0 0 0 15,0 0 0-15,0 0-16 0,0 0 0 0,0 0 0 16,4-16 16-16,0 3 0 0,-1 0 0 0,-1 0 0 16,2 2-192-16,0-3 160 0,0 0-160 0,1-1 160 15,1 0-160-15,-1 0 0 0,0 0 144 0,0 0-144 16,2 0 0-16,-2 0 0 0,-1 2 0 0,0 0 0 0,0 0 0 0,-2 3 0 16,-2 1 0-16,2 0 0 0,0-1 0 0,2 3 0 15,-1-1 0-15,1 1-128 0,0-4 128 0,2 3-128 16,1 1 128-16,0 3-128 0,1-2 128 0,3 3-160 15,2 2 160-15,-2 1-160 0,-11 0 160 0,15 1 0 16,-2 2-144-16,0 1 144 0,0 2-144 0,-1 1 144 16,-2 1-192-16,-1 3 192 0,-1 2-128 0,-3-1 128 15,-2 2 0-15,2 2 0 0,2 2 0 0,-5-3 0 16,-6 2 0-16,4-2 0 0,4 0-160 0,-1-1 160 16,-6 3-128-16,1-5 128 15,0-1-576-15,1 0-48 0,-2 2 0 0,1-1 0 16,2-12-1568-16,-4 9-320 0,4-9-64 0,-5 8-8096 15,5-8-1616-15</inkml:trace>
  <inkml:trace contextRef="#ctx0" brushRef="#br1" timeOffset="182838.83">30849 10772 5519 0,'0'0'240'0,"0"0"64"0,0 0-304 0,0 0 0 15,0 0 0-15,10 0 0 0,-10 0 2448 0,0 0 432 16,0 0 96-16,12-1 16 0,-12 1-1920 0,10-2-384 0,-10 2-80 0,0 0-16 16,11-2 496-16,-11 2 80 0,9-6 32 0,-9 6 0 15,9-5-320-15,-1 1-64 16,-8 4-16-16,9-5 0 0,-9 5-128 0,8-5-32 0,2 0 0 0,-1 1 0 16,-9 4-192-16,7-8-32 0,-7 8-16 0,0 0 0 15,11-7-128-15,-3 2-16 0,-8 5-16 0,5-6 0 16,3 2 16-16,-8 4 16 0,0 0 0 0,0 0 0 15,7-11-144-15,-1 5-128 0,-6 6 144 0,8-5-144 16,-8 5 0-16,7-6 0 0,-7 6 0 0,0 0 0 16,0 0 128-16,11-2-128 0,-11 2 0 0,0 0 0 15,0 0 128-15,11 2-128 0,-11-2 0 0,10 4 0 16,-10-4 0-16,9 8 0 0,-3 1 0 0,-1-1 0 16,-5-8 480-16,5 12 0 0,-2-2 0 0,-1 1 0 15,2-2-352-15,-4-9-128 0,0 12 0 0,0-12 0 16,0 0-304-16,3 9-144 0,-3-9-48 0,0 0-9152 15,0 0-1824-15</inkml:trace>
  <inkml:trace contextRef="#ctx0" brushRef="#br1" timeOffset="183903.93">33039 10190 14735 0,'0'0'1312'0,"0"0"-1056"16,0 0-256-16,0 0 0 0,0 0 1840 0,9-1 304 15,-9 1 64-15,9-6 16 0,-9 6-1072 0,10-3-192 0,1 0-64 0,-11 3 0 16,0 0 368-16,0 0 64 0,6-1 16 16,0 1 0-16,-6 0-320 0,5 0-48 0,-5 0-16 0,0 0 0 15,6 4-416-15,-2 1-96 0,-4-5 0 0,2 8-16 16,-2-1-160-16,-2 0-16 0,-2 1-16 0,2 0 0 15,0 1-240-15,0-2 128 0,-2-1-128 0,-1 7 0 16,2-1 0-16,2-3 0 0,1-9 0 0,0 0 0 31,0 0-272-31,0 9-160 0,0-9-16 0,0 0-16 16,0 0-864-16,0 0-160 0,0 0-48 0</inkml:trace>
  <inkml:trace contextRef="#ctx0" brushRef="#br1" timeOffset="184503.62">33211 10000 17503 0,'0'0'768'0,"0"0"176"0,0 0-752 0,0 0-192 0,0 0 0 0,0 0 0 0,0 0 2384 0,0 0 448 15,9-3 96-15,-9 3 16 16,12 0-1648-16,-2 3-320 0,-10-3-64 0,12 1-16 0,-2 1-144 0,-10-2-48 16,11-2 0-16,-11 2 0 0,12 4-224 0,-12-4-48 15,0 0-16-15,11 4 0 0,-11-4-48 0,11 8-16 16,-11-8 0-16,7 16 0 0,-1 1-192 0,-2 1-32 16,0 0-128-16,-2 2 192 0,1-1-192 0,-1 2 0 15,1 0 128-15,0 1-128 0,-1-2 0 0,2 1 0 16,0-3 0-16,-1 0 0 0,-1-2 0 0,0 1 0 15,-2-3 0-15,-2 0 0 0,1 1 0 0,-2-2-128 16,-2 0-16-16,0 0 0 16,-2 0-624-16,0 0-112 0,-5 1-16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43:40.7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11689 5390 21183 0,'-23'-8'1888'0,"7"4"-1504"0,-2 2-384 0,1 2 0 16,4 2 2624-16,1 2 448 0,3 0 80 0,9-4 32 0,0 0-2544 0,0 0-512 16,0 0-128-16,0 0 0 0,0 0 384 0,0 0 48 15,12-5 16-15,2-3 0 0,2-2-160 0,3-1-32 16,3 5 0-16,3 2 0 0,1 0-96 0,0 3-32 15,0 1 0-15,2 0 0 0,0 0-128 0,2 0 192 16,2 0-192-16,2 2 192 0,2 2-64 0,2 0-128 16,-2-1 192-16,4 2-64 0,0 4 0 0,0 0-128 15,-1 0 192-15,1 0-64 0,-1 1 0 0,0-4-128 16,1-2 192-16,3-1-64 0,4-1 192 0,4-2 48 16,5-4 0-16,3 4 0 0,-1 0-96 0,0 4-16 15,-2-2 0-15,0-1 0 0,0-2-128 0,4-1-128 16,2-3 144-16,4 4-144 0,1 3 192 0,-3 2-48 0,-2 1-16 0,-4 1 0 15,-3-1 64-15,4-1 0 0,2-4 0 0,3 4 0 16,1-2 16-16,2 2 16 0,-1 0 0 0,1 3 0 16,-5 0 0-16,2-3 0 0,2-5 0 0,5 2 0 15,2 3-48-15,0 2-16 0,-1-1 0 0,-2 1 0 16,-1-3-160-16,5 1 0 0,3-4 144 0,4 0-144 16,4 2 0-16,-4 1 0 0,-7-2 0 0,0 1 128 15,1-2-128-15,2 0 0 0,3 1 0 0,-1 0 128 16,-2 3-128-16,-6 0 0 0,-6-3 0 0,3 3 0 15,1-2 0-15,4 0 0 0,6-2 0 0,-3 3 0 16,-2-2 144-16,-4-1-144 0,-1-1 192 0,5-2-192 16,7-1 192-16,1 2-64 0,0-2 0 0,-3 1-128 15,-6 0 176-15,0 0-176 0,1-4 160 0,7 3-160 16,5 2 224-16,-5 0-48 0,-4 2-16 0,0 0 0 0,-4 0-160 0,1-2 0 16,3-1 0-16,0 4 0 0,1 3 0 0,-5 3 0 15,-5-5 0-15,-2 1 0 0,-1 0 0 0,3-1 0 16,4 1 0-16,0 1 0 0,-2 2 0 0,-2-4 0 15,-4-2 0-15,1 0 0 0,3-2 0 0,2-2 0 16,3 0 0-16,3 2 0 0,-3 0 0 0,-4 0 0 16,-3-5 0-16,2 2 0 0,1-1 0 0,3-1 0 15,0 1 0-15,-3 2 0 0,-4 2 0 0,-4 1 0 16,-6-2 0-16,-2 1 0 0,-1-1 0 0,1 1-176 16,0-1 48-16,1 4 0 15,-2 5-1216-15,-3 1-224 0,-1 3-48 0,-1 1-10624 16,-5-2-2128-16</inkml:trace>
  <inkml:trace contextRef="#ctx0" brushRef="#br0" timeOffset="1635.51">30284 2051 33167 0,'5'-18'1472'0,"-2"5"304"0,-1-1-1424 0,2-5-352 16,2 3 0-16,-1-1 0 0,0 0 432 0,2 0 16 16,-2 1 0-16,0 2 0 0,0 1-128 0,-2 1 0 15,-3 0-16-15,1 3 0 0,-1 9 192 0,0 0 32 16,0 0 16-16,0 0 0 0,0 0-384 0,0 0-160 16,-1-6 128-16,1 6-128 0,0 0-192 0,0 0-112 15,0 0-16-15,-7 13-16 0,1 0 16 0,-1 1 0 16,1 2 0-16,-5 3 0 0,-2 1 144 0,-2 3 48 15,-1 2 0-15,-1 1 0 0,-1 4 128 0,0 5 0 0,-3 2 0 16,0 2 0-16,-1 1 144 0,-3-2 64 0,-3 1 16 0,-1 2 0 16,-4 0 32-16,-5 2 16 0,-6 0 0 0,1 3 0 15,-3 1-32-15,2 4-16 0,2 3 0 0,4 0 0 16,2-1-16-16,3-2 0 0,4-3 0 0,2-1 0 16,1-2-208-16,3-2 128 0,-2-2-128 0,1 4 0 15,2 3 0-15,1-1 0 0,0-5 0 0,5-3 0 16,0-1 0-16,-1-3 128 0,-3-3-128 0,3-3 0 15,3-4 0-15,2-4 0 0,2-3 128 0,2-2-128 16,-1-5 160-16,2-3-16 0,7-8 0 0,-7 5 0 16,7-5 320-16,0 0 64 0,0 0 16 0,0 0 0 15,-10-5 176-15,5-3 48 0,1-1 0 0,2-4 0 16,-1-1-432-16,2-3-80 0,-2-4 0 0,2-2-16 16,1-1-96-16,0-3-16 0,-3-2 0 0,2 2 0 0,0-1-128 0,-1 0 160 15,2-2-160-15,0 0 160 0,-2 0-160 0,1 1 0 16,-1 2 144-16,1 1-144 0,0 2 0 0,1 2 0 15,-2 1 0-15,2 1 0 0,-1 2 0 0,1 1 0 16,0 0 0-16,0 3 0 0,0 2 0 16,1 2-160-16,1-2 160 0,-1 4 0 0,-1 8-160 0,0 0 160 15,0 0-128-15,0 0 128 0,0 0-192 0,0 0 64 16,0 0 0-16,8 11 0 0,-3 2 0 0,-1 2 0 16,0 5 0-16,0 1 0 0,-2 1 128 0,1 3 0 15,-1-1 0-15,2 4-128 0,-1 1 128 0,1-1 0 16,1 0 0-16,0-1 128 0,1-1-128 0,0-2 0 15,1-6 0-15,0 0 0 0,4 0 176 0,-1 1-48 16,1-6 0-16,-1 0 0 0,1-2 64 0,2 1 16 16,2-4 0-16,1-2 0 0,0 0-16 0,-1-2 0 0,2-2 0 0,1 2 0 15,2-4-64-15,0 0 0 0,-2 0-128 0,1-4 192 16,2-4-192-16,3-3 0 0,0-2 0 0,4-6 0 16,6 2-256-16,6-1 48 0,6 0 16 0,3-2 0 31,6-3-2240-31,0-5-432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9:22:5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15401 14180 2751 0,'-20'4'128'0,"7"1"16"0,-1 3-144 0,-3 0 0 16,-3-2 0-16,0 2 0 0,-3 2 2320 0,0-2 432 15,-2 1 96-15,0-1 16 0,2-1-1584 0,2-1-304 16,0-1-64-16,3-2-16 0,1-6-896 0,3-1 0 15,1 2 0-15,1-3-224 16,0-3-416-16,0-1-64 0,2 1-32 0,1-3 0 16,0 2 176-16,0 0 48 0,1-1 0 0,0-1 0 0,-1 2 512 0,1 0 0 0,1-1 0 0,1 2 0 15,-1-1 0-15,1 1 0 0,-1 0 192 0,2 0-48 16,1-1 144-16,0 1 32 0,4 8 0 0,-4-8 0 16,4 8 320-16,-5-10 80 0,1 0 16 0,2-1 0 15,2 2-176-15,1-1-48 0,2-1 0 0,1 1 0 31,-1-3-960-31,4 2-208 0,-1 2-48 0,1 1 0 0,0 1 352 0,0 1 64 0,1 1 16 0,-8 5 0 16,11-1 608-16,-11 1 128 0,13 1 32 0,-2 2 0 16,1-1 928-16,0 2 192 0,-2 1 48 0,3 1 0 15,0 0 128-15,2-1 48 0,-1-1 0 0,3-1 0 16,1 2-768-16,2 0-160 0,2-2-16 0,1 1-16 0,2 0-496 0,3 0-80 16,2-2-32-16,2 1 0 0,2 1-80 0,1-4-32 15,2-3 0-15,-1 2 0 0,-1-2-160 0,1 3 0 16,-2 0 144-16,1 0-144 0,-1 0 176 0,2 2-48 15,3 0 0-15,2 2 0 0,3 1 240 0,-1-1 32 16,-3 1 16-16,2 2 0 0,1 5 0 0,-1-2 0 16,-3 1 0-16,0-2 0 0,-1 1-192 0,4 2-32 15,2 1-16-15,5-3 0 0,4-2-176 0,3 0 0 16,2 0 0-16,0-3 0 0,-2 0 0 0,-1-2 0 16,-5-2 0-16,3 0 0 0,0 1 160 0,4 0-160 15,3 1 192-15,4 1-192 0,0-4 384 0,-3 2-48 16,-3 1 0-16,-4 1 0 0,1 0 208 0,1 1 32 15,2 2 16-15,0-2 0 0,1-4 16 0,1 0 0 16,1 1 0-16,-2-2 0 0,-4 0-288 0,1 2-48 0,4 0-16 0,4-2 0 16,5-2-256-16,1 0 0 0,-1-1 0 0,-1 2 0 15,-3-3 0-15,0 1 0 0,1-1-176 16,3 2 176-16,2-1-336 0,2-1 32 0,0-4 16 0,-1 1 0 31,-3 0-160-31,2 1-48 0,2 0 0 0,0 1 0 0,0 0 368 0,0 0 128 0,-3 1 0 0,-5-1-144 16,-5 3 144-16,3-2 0 0,1 0 0 0,3 3 128 15,5-3 48-15,0 0 16 0,1-1 0 0,-5 1 0 16,-5 0 16-16,4 0 16 0,3 2 0 0,2-3 0 16,1 3-48-16,-1-3-16 0,-3 1 0 0,-4 0 0 15,-4 2-160-15,1 0 0 0,0 0 0 0,3-1 128 16,4 2-128-16,-1 1 0 0,-4-3 0 0,-3 3 0 0,-5 3 0 16,1-3 0-16,-3 0 0 0,6 1 0 0,4 2 0 0,1-1 0 15,1 0 0-15,-4 0 0 0,-3 3 0 0,-2-2 0 16,-2 0 0-16,2-1 0 0,6 1 0 0,1-2 0 15,1-1 0-15,-3 0 0 0,-3 3 0 0,-4-1 0 16,-4 2 0-16,0-4 0 0,-1 0 0 0,5 0 0 16,1 2 0-16,3-2 0 0,0 0 0 0,-2 0 0 15,0-2 0-15,-3 2 0 0,-5 3 0 0,0-2 0 16,-4-2 0-16,5 1 0 0,3 0 0 0,1 0 0 16,-1-1 0-16,2-1 0 0,1 2 0 0,-3-2 0 15,-2 0 0-15,0 2 0 0,-4 0 0 0,3 0 0 16,0 0 0-16,5 2 0 0,2-2 0 0,1 2 0 15,-2 0 0-15,-3-2 0 0,-3-2 128 0,-2 0-128 0,-2 2 0 16,2 0 128-16,2-2-128 0,2 1 160 0,2 0-160 16,3-3 160-16,0 3-160 0,-1-1 160 0,-4-2-160 0,-1 2 160 15,-2-1-32-15,0 1 0 0,-2-2 0 0,3 1 0 16,5 0 0-16,1 2 0 0,-1 0 0 0,1 1 0 16,-2 0 48-16,-5 1 0 0,-5-1 0 0,1 1 0 15,0-1-176-15,5 2 0 0,2 0 0 0,2 1 0 16,-2-2 0-16,1-1 0 0,3-1 0 0,-5 1 0 15,-4 0 0-15,-3 0 0 0,-1-3 0 0,3 1 0 16,4 0 0-16,3 0 208 0,3-1-48 0,0 2-16 16,-1 0-16-16,-3-1 0 0,-4 0 0 0,0 0 0 15,-3 1 64-15,-1 0 0 0,2 1 0 0,1-3 0 16,1 2-64-16,4 0-128 0,4 1 192 0,0-2-64 0,-2 1-128 16,-4 0 160-16,0-2-160 0,0 0 160 15,-2 1-160-15,3-2 0 0,2 1 0 0,1-1 0 16,-1 2 0-16,0-1 0 0,0-1 0 0,-5 4 0 0,-5 0 0 0,-4-2 0 15,-3-1 0 1,1 2 0-16,2 1 0 0,-1 0 0 0,1-3 0 0,1 2 0 0,3 1 0 0,0-1 0 16,0-2 0-16,1 3 128 0,-1 0-128 0,-3 0 0 15,-2-1 0-15,-3 1 0 0,-1-2 128 0,1 2-128 16,-1 0 128-16,1 0-128 0,2 2 144 0,2-2-144 16,2 0 160-16,0 1-160 0,-2 2 160 0,-4-1-160 15,-2 1 160-15,-5-1-160 0,0 2 192 0,-6-2-64 16,-4 0-128-16,1 2 192 0,-4-1-192 0,0-1 0 15,-4-2 128-15,1 2-128 0,-3-1 0 0,0 0-128 0,-9-1 128 16,9-1-208 0,-9 1-1968-16,0 0-400 0,6-8-80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9:27:4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18283 5081 23039 0,'0'0'2048'0,"0"0"-1648"15,-9-1-400-15,9 1 0 16,0 0 1232-16,0 0 176 0,-9 0 16 0,0-1 16 0,1-3-1072 0,-1 0-224 16,0 0-144-16,-2 0 192 0,0 3-64 0,-2-3 0 15,0 1 0-15,-2 3 0 0,1 0 176 0,-3 0 16 16,-1-3 16-16,0 3 0 0,-3 3 320 0,-3 0 64 16,-2 1 16-16,0-2 0 0,-1 2-160 0,-1 1-48 15,0-1 0-15,-1 1 0 0,0 2-192 0,2-2-32 16,1-1-16-16,0-1 0 0,0-3-288 0,1 2 128 15,-1 1-128-15,-2 0 0 0,-2-2 144 0,-2 0-144 16,-2 0 0-16,0 2 144 0,-1 0-144 0,0 1 128 0,-2-1-128 0,2 0 128 16,0-3 48-16,1 0 0 0,4 0 0 0,1 1 0 15,0 1 80-15,2-1 0 0,0 2 16 0,-1-2 0 16,1 2 64-16,-2 0 16 0,-2 3 0 0,0-2 0 16,-3-2 16-16,1 1 0 0,2-2 0 0,2 0 0 15,-1-3-176-15,4 0-48 0,1 1 0 0,3 0 0 16,1 0-144-16,2-2 192 0,-1-1-192 0,3 0 192 15,3-1-192-15,1 1 0 0,-1 0 144 0,1-1-144 16,-2-2 0-16,1 2 0 0,-2 1 0 0,2 0 0 16,-2 0 0-16,2 1 0 0,-2 0 0 0,-1 2 0 15,-1-3 0-15,-1 2 128 0,-1 1-128 0,0 1 0 16,0-3 192-16,-1 3-48 0,0 3 0 0,0-3 0 16,1 0-16-16,1 1 0 0,-1-1 0 0,2 3 0 15,1-3-128-15,1 0 0 0,1-4 0 0,0 4 128 0,1-3-128 16,0 2 0-16,1 1 144 0,0-1-144 0,1-2 0 0,0 1 0 15,2-1 0-15,-1 0 0 0,1 1 0 0,1-1 0 16,0 1 0-16,9 2 0 0,-9-4 0 0,1 1 0 16,8 3 0-16,-9 0 128 0,9 0 32 0,-8-4 16 15,8 4 0-15,-8-1 0 0,8 1 0 0,-8 1 0 16,8-1 0-16,0 0 0 0,0 0-176 0,0 0 0 16,0 0 144-16,0 0-144 0,0 0 0 0,0 0 0 15,0 0 0-15,0 0 0 0,0 0 0 0,12 5 0 16,-12-5 0-16,13 0 128 0,-1-1-128 0,1-3 0 15,-2 2 0-15,1-4 0 0,0 1 0 0,0 0 0 16,1 0 0-16,0-2 0 0,0-1 0 0,0 2 0 16,0-1 0-16,-1 1 0 0,-3-1 0 0,1 2 0 0,1 0 0 15,-2 0 0-15,-9 5 0 0,11-6 128 0,-1 1-128 0,-10 5 0 16,10-5 128-16,-2 0-128 0,-8 5 160 0,9-5-160 16,0-1 0-16,-9 6 128 0,5-7-128 0,-5 7 0 15,0 0 128-15,0 0 0 0,8-7-128 0,-8 7 192 16,0 0-192-16,0 0 0 0,0 0 0 0,0 0 0 15,0 0 0-15,0 0 0 0,0 0 0 0,0 0 0 16,-9 7 0-16,0-1 0 0,0 1 0 0,0 0 0 16,-1 0 0-16,0 2 0 0,-2-2 0 0,-1 0 0 15,0 0 0-15,-1-1 0 0,0 1 128 0,0 2-128 16,1-2 0-16,0 0 128 0,-1 0-128 0,1-1 0 16,0 1 224-16,0 2-48 0,0-2-16 0,0-2 0 15,0 1-32-15,0 1-128 0,-2 2 192 0,1 0-64 16,-2 0-128-16,2 0 0 0,-1-1 0 0,0-1 0 0,1-2 0 0,1 0 128 15,1-1-128-15,3 0 0 0,9-4 0 0,0 0 0 16,4 16 128-16,-4-16-128 0,0 0 0 0,0 0 128 16,14 10-128-16,-1-2 128 0,-2-4-128 0,2 1 192 15,2 2-192-15,4-1 192 0,-1-2-192 0,1 2 0 16,1 4 0-16,2-4 128 0,-1-1-128 0,2 1 0 16,2 3 0-16,0-3 0 0,0 2-256 0,0 0-16 15,-2 0-16-15,-1-2 0 16,-1 1-2640-16,0-3-528 0</inkml:trace>
  <inkml:trace contextRef="#ctx0" brushRef="#br0" timeOffset="117031.43">16051 8278 21071 0,'0'0'928'0,"0"0"208"0,0 0-912 0,9-8-224 0,1 2 0 0,-10 6 0 16,9-7 704-16,0 3 80 0,-9 4 32 0,12 0 0 15,-1 4 160-15,-2 3 48 0,-9-7 0 0,0 0 0 16,0 0-192-16,0 0-48 0,0 0 0 0,0 0 0 15,12 9-352-15,-4-4-80 0,-8-5-16 0,0 0 0 16,4 14-192-16,-1 2-144 0,-1-4 192 0,-1 1-192 16,-1 1 0-16,0 2 0 0,0 1 0 0,-2 0 0 15,-3 2 128-15,1 2-128 0,1 1 0 0,1 4 0 16,-1 3 320-16,2 2-64 0,-1-1 0 0,1 3 0 0,-2-1-64 16,2 0-32-16,0-2 0 0,1 2 0 0,1-2-160 0,2 0 0 15,-2-2 0-15,2 0 128 0,-2 0-128 0,3 5 0 16,2 8 0-16,1-14 0 0,-7-27 0 0,0 0-272 15,1 15 32-15,-1-15 16 16,0 0-1664-16,0 0-336 0,0 0-64 0</inkml:trace>
  <inkml:trace contextRef="#ctx0" brushRef="#br0" timeOffset="117318.05">16062 8646 29023 0,'0'0'1280'0,"9"-6"272"0,0 1-1232 0,3 1-320 0,1-5 0 0,5 1 0 16,2-2 672-16,2 1 80 0,3 2 16 0,2-3 0 15,2-1-320-15,-2 1-64 0,-2 1-16 0,-2 2 0 16,-1 2-112-16,2 1-32 0,-2-1 0 0,-1 1 0 15,-3 4-224-15,0 1 0 0,-2 2 0 0,-2 0 0 16,-1 0 0-16,0 3-192 0,-1-2 48 0,-1-1 0 16,-11-3-928-1,11 3-176-15,0 0-32 0,-11-3-16 0,12-3-1888 0,-3 0-368 0,-9 3-80 0</inkml:trace>
  <inkml:trace contextRef="#ctx0" brushRef="#br0" timeOffset="117641.23">16612 8175 20271 0,'0'0'896'0,"0"0"192"0,-9-3-880 0,1 2-208 16,8 1 0-16,-9 0 0 0,9 0 2064 0,0 0 368 15,0 0 80-15,0 0 16 0,-9 7-2016 0,9-7-384 16,0 0-128-16,-5 13 0 0,1-4 0 0,2 2 0 15,2 1-144-15,3 1 144 0,0-1 0 0,-1 5-144 16,1 2 144-16,-1 6 0 0,2 5 0 0,-1 1-160 16,-1 5 160-16,1 1 0 0,0 3 0 0,-2-3 0 0,-1-1 0 0,0-1 0 15,-1-1 0-15,1-2 0 0,-2-3 0 0,1-2 0 16,-2 1 224-16,2-5 0 0,1 1 0 0,-1-2 0 16,0 0-32-16,-1 3-16 0,2-4 0 0,0-2 0 15,-2-2-176-15,0-1 0 0,2-2 0 0,0-1 0 31,0-1-256-31,0-12-128 0,0 0-16 0,0 0-8400 0,0 0-1680 0</inkml:trace>
  <inkml:trace contextRef="#ctx0" brushRef="#br0" timeOffset="118240.2">16856 8194 18431 0,'0'0'1632'0,"0"0"-1312"15,0 0-320-15,0 0 0 0,0 0 2336 0,11 12 400 16,4 0 80-16,0 4 0 0,1-2-2080 0,-2 3-416 16,-4 1-96-16,1 0-16 0,1-1 208 0,-2-1 32 15,-2 0 16-15,1 2 0 0,2 0-144 0,-2-2-16 16,-1-6-16-16,0 3 0 0,-1 3-96 0,0-2-32 15,-1 1 0-15,1-2 0 0,-2 0-160 0,2-4 0 16,-7-9 144-16,4 11-144 0,-2 1 128 0,-2-12-128 16,4 11 128-16,-4-11-128 0,0 0 0 0,0 0 144 15,0 0-144-15,0 0 0 0,11 0 208 0,-11 0-64 0,9-7-16 0,-1-2 0 16,-1 0-128-16,1 0 160 0,-1 2-160 0,-1 1 160 16,-1-2-160-16,2 0 0 0,-7 8 0 0,10-3 0 15,1 6 192-15,-1 2 16 0,1 2 0 0,0 3 0 16,1 2-64-16,1 2-16 0,3 2 0 0,-3 0 0 15,0 1-128-15,0 2 0 0,1-2 0 0,1 0 0 16,-2 0 0-16,-2 1 0 0,0-1 144 0,1-1-144 16,-5-3 0-16,1-1 0 0,-1-1 0 0,-1-3 128 15,1-1-128-15,-7-7 144 0,8 7-144 0,-1-1 160 16,3-2-160-16,-10-4 192 0,0 0-192 0,10-2 192 16,-1 0 208-16,0 0 48 0,0-3 16 0,-1 1 0 15,0-2 16-15,0-1 0 0,0-2 0 0,-1 4 0 0,-7 5-32 16,8-9-16-16,0-3 0 0,-1 0 0 0,-2 1-16 0,-1-1 0 15,-2-1 0-15,4-2 0 0,0 1-32 0,1-3-16 16,-1-4 0-16,-1-1 0 0,1-1-128 0,0-3-32 16,2-1 0-16,0 0 0 0,-2-3-208 0,1 0 0 15,-1-1 0-15,-2 2 0 16,-1 4 0-16,1 3-320 0,2 0 64 0,1 3 0 16,-2 2-768-16,0-2-160 0,-1 2-32 0,0 3 0 15,0 1-1600-15,0 3-336 0,-2-2-64 0,1 4-11040 0</inkml:trace>
  <inkml:trace contextRef="#ctx0" brushRef="#br0" timeOffset="118533.56">18036 8162 34095 0,'0'0'3024'0,"0"0"-2416"0,0 0-480 0,0 0-128 16,0 0 1904-16,-2 16 352 0,4 3 80 0,0 5 16 15,1-1-1776-15,1 6-336 0,0 2-80 0,-3 2-16 16,-4 0-144-16,1-1 0 0,-1-1 0 0,1 3 0 15,-2 2 0-15,0 2 0 0,-2 3 144 0,1-1-144 16,0 0-1392-16,-1 4-336 0,-4-1-80 0</inkml:trace>
  <inkml:trace contextRef="#ctx0" brushRef="#br0" timeOffset="126636.8">2036 10387 42095 0,'0'0'3744'0,"0"-6"-2992"0,3-1-608 0,-3 7-144 15,3-8 0-15,-3 8 128 0,5-6-128 0,-5 6 128 16,0 0 112-16,0 0 16 0,0 0 0 0,0 0 0 15,0 0-256-15,-4 22 0 0,-7 3 0 0,-5 7 0 16,-9 9-208-16,-9 3 64 0,-5 2 16 0,-3 5 0 16,0 5-16-16,-2-3 0 0,-3-1 0 0,4-7 0 15,7-5 272-15,4-5 48 0,6-6 16 0,8-3 0 16,5-5 272-16,6-4 64 0,6-4 16 0,1-13 0 16,0 0-224-16,20 0-64 0,4-4 0 0,8-6 0 15,5-6-64-15,10-6 0 0,8-4-16 0,5-2 0 16,3-3-176-16,1-2 160 0,-1-2-160 0,3-3 160 15,-1-2-160-15,1 0 0 0,2 2 0 0,1 3 0 16,0 3 0-16,-7 2 128 0,-9 0-128 0,-7 4 0 16,-6 5 208-16,-5 6-32 0,-6 3-16 0,-7 5 0 0,-6 5-160 0,-6 6 128 15,-3 5-128-15,-7 5 128 0,-8 6-128 0,-6 7 0 16,-7 6 0-16,-5 6 0 0,-7 4 192 0,-6 3-64 16,-7-2 0-16,-3 3 0 0,-3 0 64 0,-6 1 16 15,-4 0 0-15,4-1 0 0,7-1 64 0,7-5 16 16,8 0 0-16,7-9 0 0,7-4-128 0,6-5-32 15,6-3 0-15,3-4 0 0,3-3-128 0,6-4 0 16,-2-9 0-16,10 6 0 0,2-3-144 0,2-3-16 16,6-7 0-16,3-4 0 0,3-6 32 0,7-4 0 15,3-4 0-15,9-1 0 0,4 2 128 0,2-4 0 16,0-4 0-16,0 2 0 0,-3 2 0 0,-1 0 0 16,-4 2 0-16,-1 0 0 0,-3 3 0 0,0 2 128 0,-1 4-128 15,-3 3 176-15,-4 2-176 0,-5 5 192 0,-5 5-192 0,-4 3 192 16,-4 4-192-16,-4 6 0 0,-4 6 0 0,-5 2 128 15,-6 3-128-15,-5 6 0 0,0 2 0 0,-9 2 0 16,-6 5 144-16,-3-6-144 0,1-1 160 0,0 1-160 16,2-6 208-16,3 0-48 0,1-4-16 0,5-2 0 15,4 1 112-15,2-7 0 0,2-3 16 0,9-10 0 16,0 0-272-16,0 0 0 0,0 0 0 0,16 0 0 16,6-5 0-16,9-7 0 0,8-10 0 0,10-1 0 15,5-3 0-15,9-7 0 0,3-5 0 0,2 1 0 16,1-1 0-16,6 1 0 0,4 3-128 0,1 2 128 15,-3 2 0-15,-4 2 0 0,-6 4 0 0,-5 3 0 16,-8 4 0-16,-1 0 0 0,-4 1 0 0,-1 6 0 0,-2-1 0 16,-7 6 0-16,-8 3 0 0,-3 2 0 0,-4 2 0 0,-5 2 0 15,-6 3 0-15,-3 2 160 0,-3 2-160 0,-3 4 0 16,-4 4 0-16,-6 1 0 0,-7 5 0 16,-5 1 0-16,-4 2 0 0,-8 4 0 0,-8 2 224 0,-1 2-32 15,0 5-16-15,1-1 0 0,2-1-48 0,2-4-128 16,4-3 192-16,5-5-64 0,4-4-128 0,5-3 128 15,6-10-128-15,10-10 128 0,0 0-128 0,0 0 0 16,0 0 144-16,14 3-144 0,3-6 0 0,3-1 0 16,1-2 0-16,4-4 0 0,2-2 0 0,7-1-128 15,4-3 0-15,1 0 0 0,1 1 128 0,4 0 0 16,5 2 0-16,-1-2 0 0,-1-5 0 0,-1 2 0 16,-1 1 0-16,3 1 0 0,1-4 0 0,4-1 0 15,6 0 0-15,1 1 0 0,1 1 0 0,-5 2 0 0,-4 0 0 16,-5 2 0-16,-5 4 0 0,-6 2 0 0,-4-1 0 0,-4 8 0 15,-4-1 0-15,-6 6 0 0,-6 3 0 16,-6 5 0-16,-3 3 0 0,-7 6-128 0,-4 3 128 0,-6 7 0 16,-6 7 0-16,-6 6 0 0,-4 6 0 0,-10-7 0 15,-12-8 0-15,-3 0 0 0,-2 1 0 0,-2 1 0 16,-1-3 0-16,6 1 0 0,7-5 0 0,10-5 0 16,4-3 0-16,7-3 144 0,5-4-144 0,8-4 160 15,5-5-32-15,8-5 0 0,0 0 0 0,0 0 0 16,0 0-128-16,17-4 0 0,1-2 0 0,3-5 128 15,3-2-128-15,3-1 0 0,3-3 0 0,3 0 0 16,-1 0 0-16,2 0-144 0,3 1 144 0,-2-2 0 0,-1 3 0 16,-2 0-128-16,1 4 128 0,-4 0 0 0,-3 2 0 15,-1 2 0-15,-5 2 0 0,0 1 0 0,-3 0 0 0,-1 3 0 16,-2 0 0-16,-2 2 0 0,2 0 0 0,-1 2-128 16,-1 1 128-16,1-1 0 0,-1 2 0 0,1 0 0 15,1-1 0-15,2 0 0 16,2 1-448-16,-1 2-48 0,-2-1 0 0,0 2-14992 15,-5 1-2992-15</inkml:trace>
  <inkml:trace contextRef="#ctx0" brushRef="#br0" timeOffset="127879.84">5890 10546 18431 0,'0'0'1632'0,"0"0"-1312"15,0 0-320-15,0 0 0 0,0 0 2064 0,0 0 352 16,0 0 64-16,0 0 16 0,0 0-1216 0,0 0-256 16,0 0-32-16,4 11-16 0,1-1 80 0,-5-10 16 15,0 0 0-15,8 8 0 0,-8-8-400 0,8 12-80 16,-2-4-16-16,1 3 0 0,-2 2-64 0,0 3-32 16,1 2 0-16,-2 3 0 0,-1 3 0 0,1 0 0 15,0 2 0-15,-1 3 0 0,1 1 64 0,-2 1 16 16,1 2 0-16,1 1 0 0,-1-3 112 0,-1 2 32 0,2-1 0 15,1 0 0-15,0-5-80 0,2-2-16 0,0-4 0 0,-1-2 0 16,2-1-256-16,0-1-48 0,1-4-16 0,1-2 0 16,1 1-144-16,-2-5-16 0,0 0-128 0,1-4 192 15,3 0-192-15,-1 0 144 0,-12-3-144 0,12-3 128 16,-2-3-128-16,1-1 0 0,-2 0 144 0,1-1-144 16,3 0 0-16,0-2 128 0,0 3-128 0,-1 0 0 15,-1 1 0-15,-1 1 0 0,2 1 0 0,-12 4 0 16,11-1 0-16,0 1 0 0,-11 0 0 0,10 5 0 15,-10-5 0-15,9 11 0 0,-1 3 0 0,0-1 0 16,-1 0 0-16,-1 1 0 0,1 0 0 0,-1-1 0 16,2-1 0-16,0 0 0 0,-2 1 0 0,2-3 0 15,0-2 0-15,2-1 0 0,0-3 0 0,-1 1 0 16,-9-5 0-16,11 2 0 0,-1-2 128 0,-10 0-128 0,10-1 128 0,-1-3-128 16,-1-2 128-16,0-1-128 0,0 4 256 0,1-6-32 15,-2 0 0-15,1-3 0 0,0-1 96 0,1-1 32 16,0-4 0-16,2-2 0 0,-1-1-32 0,3 1 0 15,2-3 0-15,-1 0 0 0,-1-2-128 0,0-2-16 16,0-3-16-16,1 1 0 0,-1 0-160 0,-2 1 128 16,-6-1-128-16,2-1 128 0,-1-1-128 0,-1 1 0 15,-2-5 0-15,1 1 128 0,0-3-128 0,0 5 0 16,-2 2 0-16,0 4 0 0,-1 3 0 0,0 4 0 16,0 2 0-16,2 4 0 0,-2 1-400 0,-1 4 32 15,0 8 16-15,0 0 0 16,0 0-1632-16,0 0-320 0,0 0-64 0,0 12-11616 15,3 1-2336-15</inkml:trace>
  <inkml:trace contextRef="#ctx0" brushRef="#br0" timeOffset="128322.82">6829 11224 32191 0,'0'0'1424'0,"0"0"304"16,0 0-1392-16,0 0-336 0,0 0 0 0,10 4 0 15,-10-4 384-15,13-1 0 0,-1 0 0 0,1-3 0 16,0-2 128-16,0-3 16 0,-1-2 16 0,1-1 0 16,0 1-192-16,0-2-32 0,-3-2-16 0,2 0 0 15,1-3-176-15,-1 3-128 0,-3-1 192 0,0-1-192 0,-1-1 160 0,-1 1-160 16,-2 2 128-16,-1 0-128 0,-2 0 128 0,0 4-128 15,-1 0 0-15,-2 1 128 0,-2 1-128 0,3 9 192 16,-9-6-192-16,0 4 192 0,0-2 0 0,-1 3 0 16,1 2 0-16,-1 3 0 0,-1 2-192 0,0 1 160 15,-4 2-160-15,1 3 160 0,-2 2-160 0,-1 4 0 16,-1 2 0-16,1-1 0 0,0 2 0 0,2 0 160 16,2-1-16-16,1-2 0 0,0 4-144 0,2-2 0 15,1-1 0-15,3 3 0 0,3 2 0 0,1 2 128 16,2-3-128-16,3 1 128 0,1-1 16 0,2 0 0 15,5-3 0-15,-1 0 0 0,-1 0 16 0,3-6 0 16,2 1 0-16,1-1 0 0,-4-5-160 0,2-2 0 0,2 0 144 0,-1-6-144 16,0-1-192-16,2-1-96 0,1-2-32 0,1-2 0 31,2-3-1440-31,1 1-288 0,1-5-64 0</inkml:trace>
  <inkml:trace contextRef="#ctx0" brushRef="#br0" timeOffset="131287.59">8341 11128 1839 0,'0'0'0'0,"0"0"160"0,0 0-160 0,0 0 0 15,0 0 0-15,0 0 0 0,1-8 3328 0,-1 8 640 16,0 0 128-16,4-9-9040 0</inkml:trace>
  <inkml:trace contextRef="#ctx0" brushRef="#br0" timeOffset="131647.66">8371 11102 13295 0,'0'0'576'0,"0"0"144"0,0 0-576 0,0 0-144 0,0 0 0 0,0 0 0 15,0 0 848-15,0 0 144 0,0 0 32 0,0 0 0 16,0 0-880-16,0 0-144 0,0 0 0 0,0 0 0 16,0 0-176-16,0 0 176 0,0 0-128 0,8 6 128 31,-8-6-496-31,0 0-16 0,0 0 0 0,0 0 0 0,0 0 112 0,0 0 16 0,0 0 0 0,0 0 0 16,0 0 384-16,0 0 0 0,0 0 0 0,0 0 0 15,0 0 384-15,0 0 48 0,0 0 16 0,0 0 0 16,0 0 464-16,0 0 112 0,0 0 0 0,0 0 16 15,0 0 48-15,0 0 16 0,0 0 0 0,0 0 0 16,0 0-16-16,0 0 0 0,0 0 0 0,0 0 0 16,0 0-544-16,0 0-112 0,0 0-32 0,0 0 0 15,0 0-400-15,0 0 128 0,0 0-128 0,0 0 0 0,0 0 0 0,0 0 0 16,0 0 0-16,0 0 0 0,0 0 128 0,0 0-128 16,0 0 128-16,0 0-128 0,0 0 0 0,0 0 0 15,0 0 0-15,0 0 0 0,0 0 0 0,0 0-192 16,0 0 0-16,0 0 16 15,0 0-1488-15,0 0-320 0,0 0-48 0,0 0-16 0</inkml:trace>
  <inkml:trace contextRef="#ctx0" brushRef="#br0" timeOffset="135205.94">7728 11057 8287 0,'0'0'736'0,"0"0"-592"16,0 0-144-16,-7 8 0 0,0-1 3520 0,7-7 688 15,0 0 128-15,0 0 16 0,0 0-3376 0,0 0-672 16,0 0-144-16,0 0-32 0,0 0 160 0,0 0 32 16,0 0 0-16,0 0 0 0,-5-11-176 0,2 4-16 0,3 7-128 0,-1-10 192 15,-2-1 48-15,1 2 0 0,2 9 0 0,-4-10 0 16,-3 0 32-16,1 1 16 0,-1-2 0 16,-1 2 0-16,1 0-112 0,-5 0-32 0,-1 1 0 15,-1 3 0-15,-1-2 224 0,2 5 32 0,0 2 16 0,-1 0 0 16,-2 2-16-16,2 4 0 0,-1 0 0 0,0 1 0 15,0-1-16-15,2 3 0 0,0 3 0 0,0 0 0 16,-1 1-128-16,0 0-16 0,1 1-16 0,0 3 0 16,0 0-224-16,1-1 0 0,0-1 0 0,3 2 0 15,2-1 0-15,1 2 144 0,1 2-144 0,2-1 128 16,3 1 112-16,0-2 16 0,-1 0 0 0,2-1 0 16,3-1-32-16,0 1 0 0,0-4 0 0,1 0 0 15,0-1-224-15,3 0 0 0,1-2 128 0,-1-2-128 16,0 0 0-16,1-2 144 0,1-1-144 0,3-1 128 0,-2-1-128 0,1-1 192 15,1-2-192-15,0-1 192 0,0-1-64 0,0-2 0 16,0 1 0-16,0-2 0 0,1-2 64 0,1-1 0 16,-2-1 0-16,1 0 0 0,0-3 16 0,-1-1 16 15,-1-2 0-15,0-3 0 0,-1-2-16 0,1 0 0 16,-1-3 0-16,-2 1 0 0,-1-2-48 0,-1 1-16 16,0-3 0-16,-2-2 0 0,4-2 32 0,-1 0 0 15,-1-1 0-15,-2 0 0 0,0-2 32 0,0-1 16 16,-1 1 0-16,-1-1 0 0,-2 0-64 0,0 0-16 15,1-3 0-15,-4 3 0 0,1-1-144 0,-2 4 160 16,-2 2-160-16,1 2 160 0,2-2-160 0,-1 6 0 16,-1 3 0-16,2 3 0 0,-1 2 0 0,-1 2-144 0,-1 2 144 0,0 3-208 31,5 8-1552-31,0 0-304 0,0 0-64 0,0 0-14080 0</inkml:trace>
  <inkml:trace contextRef="#ctx0" brushRef="#br0" timeOffset="135881.07">8056 10906 6447 0,'0'0'272'0,"0"0"80"0,0 0-352 0,0 0 0 15,0 0 0-15,-6 11 0 0,3 0 5200 0,0 2 976 16,0-3 192-16,2 1 32 0,0 2-4528 0,1 2-912 16,-2-2-176-16,2 2-32 0,-1 4-176 0,0 1-48 0,-2 4 0 0,1-5 0 15,0 2-336-15,1-1-192 0,-2-3 192 0,2-2-192 16,-2 0 352-16,2-2-32 0,-1-1-16 0,-1-3 0 15,3-9 192-15,0 0 32 0,-3 10 16 0,3-10 0 16,0 0 128-16,0 0 32 0,0 0 0 0,0 0 0 16,0 0-288-16,0 0-48 0,0 0-16 0,0-12 0 15,2 2-48-15,0-4-16 0,2-2 0 0,1-4 0 16,2 2-288-16,1 0 0 0,0-4 0 0,1 1 0 16,0 0 0-16,1 0 0 0,1 0 0 0,2 2 0 15,0 2 0-15,2 4 0 0,1 1 0 0,0 2 0 16,-3-1 0-16,1 6 0 0,0 2-128 0,1 1 128 0,-1 2 0 0,2 2 0 15,-3 1 0-15,-2 2 0 0,0 2-128 0,-1 4 128 16,1 1 0-16,1 2-144 0,1 2 144 16,0 2 0-16,1-1-144 0,0 3 144 0,2-3 0 0,1 2 0 15,0-4 0-15,0 0 0 0,-2 2 0 0,1-1 240 16,-2-2-64-16,-1-1-16 0,-1-1-32 0,-1-1-128 16,-2-1 192-16,-1-4-64 0,-2 2-128 0,-6-8-144 15,0 0 144-15,8 6-208 16,-8-6-2800-16,0 0-544 0</inkml:trace>
  <inkml:trace contextRef="#ctx0" brushRef="#br0" timeOffset="136271.29">8478 11201 35007 0,'0'0'3120'0,"0"0"-2496"0,0 0-496 0,0 0-128 15,0 0 944-15,14 4 160 0,-1-4 48 0,0-2 0 16,2 2-832-16,0-2-176 0,1-5-16 0,1 2-128 15,1-1 320-15,1-4-64 0,0 0 0 0,3 0 0 16,3-2-256-16,1 1-144 0,0-3 16 0,0 1 0 16,0-1-16-16,-1-2 0 0,-3 0 0 0,-1 1 0 15,-1-1 144-15,-3 2 0 0,-2 1-144 0,-3 1 144 16,-4 3 0-16,-3-3 0 0,-1 2 160 0,-4 10-160 16,0-12 384-16,0 12-48 0,-4-9 0 0,4 9 0 15,-9-12 48-15,0 6 0 0,0 2 0 0,-2 2 0 16,1 1-256-16,-1 2-128 0,1 2 128 0,-2 1-128 15,-2 1 0-15,0 2 0 0,-2-2 0 0,3 3-128 0,1 0 128 0,0 2 0 16,-1 2 0-16,2 2-128 0,-1 2 128 0,1 2 0 16,2 3 0-1,2 1-128-15,-1-1 128 0,1 1 0 0,2 1 0 0,0 1 0 0,1-3 0 0,1 0 0 16,2-1 0-16,1 1-128 0,3 0 128 0,0-3 0 16,1-1 0-16,2-1 0 0,0-2 0 0,2-2 0 15,0-1-144-15,2-1 144 0,1-6-320 0,0 0 0 16,1-2 0-16,2-2 0 15,5-2-2144-15,3 0-416 0,1-4-96 0,1-3-12080 0</inkml:trace>
  <inkml:trace contextRef="#ctx0" brushRef="#br0" timeOffset="136737.31">9353 10842 10127 0,'0'0'896'0,"0"0"-704"0,0 0-192 0,0 0 0 16,0 0 2784-16,0 0 528 0,9-5 96 0,-9 5 32 15,0 0-2272-15,0 0-448 0,0 0-80 0,0 0-32 16,0 0 288-16,0 0 64 0,0 0 16 0,0 0 0 16,0 0-176-16,0 0-32 0,-10 7-16 0,2-1 0 15,1 1-32-15,-1 0 0 0,-2 3 0 0,-2-3 0 16,-2 1 96-16,1 3 16 0,0-1 0 0,0 1 0 15,-2-2-192-15,2-2-16 0,0 3-16 0,2-1 0 16,-1 0-192-16,1 0-32 0,1-1-16 0,1 1 0 0,0-1-240 0,0 1-128 16,1 0 128-16,1-1-128 0,7-8 0 15,0 0 0-15,-5 10 0 0,5-10 0 0,0 0 0 0,0 0 0 16,0 0 0-16,0 0 0 0,0 0 0 0,0 0-192 16,0 0 64-16,11 7 0 0,-11-7-48 0,13 4 0 15,0-2 0-15,-3-2 0 0,0-2-64 0,1 0-16 16,1 2 0-16,-1 0 0 0,0 2 256 0,-1 3-192 15,1-1 192-15,-1 2-192 0,1 0 192 0,-1 1 0 16,-1 4-160-16,-1-1 160 0,-3 2 0 0,-1 0 0 16,-1-1-144-16,-1 2 144 0,1 2 0 0,-2 0 0 15,-1 2 0-15,-1 3 0 0,-3-3 256 0,0-1-64 16,0-2 0-16,-1 0 0 0,-3-1-192 0,2 0 128 16,2-4-128-16,-2-1 0 15,0-1-1072-15,6-7-304 0,0 0-64 0,-9 0-14256 0</inkml:trace>
  <inkml:trace contextRef="#ctx0" brushRef="#br0" timeOffset="137855.81">9526 11132 8287 0,'0'0'736'0,"0"0"-592"0,2 11-144 0,0 1 0 16,1 0 5744-16,1 1 1104 0,-2 0 240 0,1 1 32 15,0 1-5664-15,-1-1-1136 0,-2 3-320 0,0-4 0 16,3 1 192-16,-1-1-192 0,0-1 192 0,0 0-192 16,1-2 0-16,-3-10 0 0,2 11 0 0,-2-11 0 0,0 9-128 0,0-9-48 15,0 0 0-15,0 0 0 0,0 0 176 0,0 0-160 16,0 0 160-16,0 0-160 0,0 0 416 0,0 0 96 16,-9 0 16-16,9 0 0 0,0 0 592 0,-6-7 128 15,1 1 32-15,5 6 0 0,-4-11-352 0,1 2-64 16,0 0 0-16,3 9-16 0,-2-9-496 0,1-1-192 15,1 10 176-15,-2-10-176 0,2 10 0 0,3-7 0 16,-3 7 0-16,0 0 0 0,1-8 0 0,-1 8 0 16,3-8 0-16,-3 8 0 0,-2-10 0 0,2 0 0 15,3 1 0-15,0 1 0 0,-2-1 128 0,0 0 0 16,2-1-128-16,0-1 192 0,0 1 256 0,1-1 64 16,2-2 0-16,-1 2 0 0,1-4-240 0,-1 2-32 0,1 0-16 15,0 0 0-15,1 0-224 0,1 2 0 0,-1 1 0 0,1 0 0 16,0 2 0-16,0 3 0 0,-8 5 0 0,10-7 0 15,-2-2 0-15,0 5 0 0,-8 4 0 0,10-6 0 16,-10 6 0-16,11-4 0 0,-11 4 0 0,10-4 0 16,-10 4 0-16,0 0 0 0,9-5 0 0,-9 5 0 15,8-4 0-15,-8 4 0 0,8-7 0 0,-8 7 0 16,0 0 160-16,0 0-160 0,10-6 160 0,-10 6-160 16,11-4 0-16,-11 4 128 0,0 0-128 0,10-4 0 15,-10 4 0-15,11-3 0 0,-11 3 0 0,10-1 0 16,-10 1 0-16,0 0 0 0,12 3 0 0,-12-3 0 15,12 0 0-15,-2 0 0 0,-10 0 0 0,10 2 0 16,-10-2 0-16,12 0 0 0,0 0 0 0,-2 0 0 0,-10 0 0 0,12 0 128 16,-1 2-128-16,-11-2 0 0,0 0 128 0,11 0-128 15,-11 0 0-15,11 1 0 0,-11-1 0 0,0 0 0 16,0 0 0-16,0 0 0 0,0 0 128 0,10 4-128 16,-10-4 0-16,0 0 0 0,0 0 0 0,0 0 128 15,0 0-128-15,11 1 0 0,-11-1 0 0,0 0 0 16,0 0 0-16,0 0 0 0,0 0 144 0,0 0-144 15,0 0 128-15,0 0-128 0,-7-10 0 0,-1 3 128 16,-2 1-128-16,-1 2 0 0,0 0 0 0,-1 1 128 16,-2 2-128-16,-1 1 0 0,0 1 0 0,-2 2 0 15,-2-1 0-15,1 4 0 0,-1 2 0 0,0 1 0 16,1 2-128-16,1 0 128 0,-1 1 0 0,2 2-144 16,2-1 144-16,1-1 0 0,0 1 0 0,2 1-128 15,1 2 128-15,1-1 0 0,0 2 0 0,0-1 0 16,-1-3 0-16,3 3 0 0,1 1 0 0,1 1 0 0,1-1 0 0,0 1 0 15,0-1-128-15,2 0 128 0,1-1 0 0,3 0 0 16,1 0 0-16,1-2 0 0,1 1 0 0,1-2 0 16,0-3 0-16,0 2 0 0,2-4 0 0,1 0 0 15,1-3 0-15,2 0 0 0,3-1 0 0,-1 0 0 16,0-4 0-16,2-1 0 0,0-2 128 0,2-1-128 16,0-1 0-16,0-2 128 0,2 0-128 0,-1 0 0 15,1-5 144-15,0 1-144 0,0-3 128 0,3-1-128 16,-1 1 128-16,-1-2-128 0,-3-1 128 0,-1 0-128 15,0-5 256-15,-4 1-16 0,-4 0-16 0,-1 0 0 16,0 0-32-16,-1-2-16 0,0-7 0 0,-2 0 0 16,-1 0-48-16,1-1-128 0,2-1 192 0,-2 0-64 0,-1-2 0 0,0 0 0 15,0-1 0-15,-2 0 0 0,0-2-128 0,-1-1 0 16,-1 3 0-16,0 4 128 0,0 1-128 0,-3-3 0 16,1 5 0-16,0 3 0 0,1 0 0 0,-2 4 0 15,-2 2 0-15,0 2 0 0,1 4 0 0,0 2 0 16,-1 2 0-16,0 3 0 0,5 6-176 0,-7-4 176 15,-1 1-128-15,8 3 128 0,0 0-128 0,0 0 128 16,0 0-128-16,0 0 128 0,0 0 0 0,0 0 0 16,0 0 0-16,0 0-128 0,0 0 128 0,0 0 0 15,0 0 0-15,0 0 128 0,0 0-128 0,0 0 0 16,0 0 0-16,0 0-128 16,0 0-864-16,0 0-160 0,-3-9-48 0,3 9 0 15,0 0-1936-15,0 0-400 0</inkml:trace>
  <inkml:trace contextRef="#ctx0" brushRef="#br0" timeOffset="138435.99">10427 11087 21183 0,'0'0'1888'16,"0"0"-1504"-16,0-10-384 0,3 1 0 0,1 0 2368 0,-3 1 384 16,-1 8 96-16,-1-13 16 0,1 1-2160 0,1 2-448 15,-1 10-64-15,3-11-32 0,-3 1 96 0,0 10 32 16,0 0 0-16,0 0 0 0,-10-5-80 0,1 3-16 15,-1 4 0-15,-1 3 0 0,1 1 16 0,-3 5 0 16,-3 2 0-16,-1 6 0 0,2 1 16 0,-1 1 0 16,2 0 0-16,1 1 0 0,0 1 352 0,2 1 64 15,2-1 0-15,1-1 16 0,2-1 96 0,1-1 16 16,1-3 0-16,1-2 0 0,2 0-576 0,1-1-192 16,1-4 144-16,0 0-144 0,-1-10 0 0,0 0 128 15,0 0-128-15,9 5 0 0,-9-5 0 0,14 0 0 16,-3-4-144-16,1-1 144 0,-2-3-416 0,1-1 32 0,1-3 0 15,-2 0 0-15,-1-1-16 0,-1 0 0 0,-2-1 0 0,1 1 0 16,0 0 400-16,-4 1-128 0,0 3 128 0,0-1 0 16,-1 2 256-16,-2 8 144 0,0 0 32 0,0 0 0 15,0 0 16-15,0 0 0 0,0 0 0 0,0 0 0 16,0 0-112-16,0 0-16 0,0 0 0 0,11 8 0 16,-11-8 0-16,9 10 0 0,0-1 0 0,-1 2 0 15,-2-1-144-15,2-1-48 0,3 1 0 0,-2 2 0 16,0 0 48-16,-1 1 0 0,-2-3 0 0,3 5 0 15,2-2-176-15,-1 0 0 0,-2-3 0 0,1 2 0 16,-1-2 0-16,-2 0-320 0,-2-3 48 0,2 3 16 16,3-7-1552-1,-2 1-304-15,-7-4-64 0,0 0-9328 0,0 0-1856 0</inkml:trace>
  <inkml:trace contextRef="#ctx0" brushRef="#br0" timeOffset="141697.87">10895 10965 20383 0,'0'0'896'0,"0"0"192"15,0 0-864-15,0 0-224 0,1-9 0 0,-1 9 0 16,-1-11 1152-16,1 11 192 0,0 0 48 0,0 0 0 15,-1-10-240-15,1 10-32 0,-1-9-16 0,1 9 0 16,0 0-208-16,0 0-64 0,0 0 0 0,0 0 0 0,1-9-256 0,-1 9-64 16,0 0-16-16,0 0 0 0,0 0-272 0,10 4-48 15,-2 3-16-15,-1 4 0 0,-2 1-160 0,-3 2 0 16,-2-1 0-16,3 6 0 0,2 1 224 0,0 0-32 16,-1-3-16-16,0 1 0 0,2 0 272 0,-1-1 64 15,-1-3 16-15,1 2 0 0,3-2 32 0,0 2 0 16,-2-3 0-16,2 0 0 0,1 0-240 0,-1 1-32 15,0-2-16-15,-1 0 0 0,1 0-272 0,0-1 128 16,0 1-128-16,-2 1 0 0,0-1 0 0,-1-2 0 16,-1 2 0-16,1-4 0 15,0 0-464-15,0-1-48 0,-5-7-16 0,8 7 0 16,-8-7-2304-16,0 0-464 0,11 0-96 0</inkml:trace>
  <inkml:trace contextRef="#ctx0" brushRef="#br0" timeOffset="142014.66">11357 10937 8287 0,'0'0'736'0,"11"-5"-592"0,-4-4-144 0,-1 0 0 16,0 0 2896-16,0 2 560 0,-6 7 96 0,7-6 32 16,-7 6-2080-16,0 0-416 0,0 0-64 0,5-9-32 15,-5 9 416-15,0 0 96 0,0 0 16 0,0 0 0 16,0 0-288-16,0 0-48 0,0 0-16 0,0 0 0 15,0 0-400-15,0 0-96 0,0 0-16 0,-5 9 0 16,-1 4-272-16,0 0-64 0,-3 5-16 0,0 3 0 16,-2 1-16-16,0 7 0 0,-1 1 0 0,-3 5 0 0,0 3 576 0,-1 1 112 15,-1 1 32-15,0 2 0 0,-1 0-448 0,-3 3-96 16,-1 1-16-16,-1 4 0 0,-4 2 112 0,3 3 16 16,-1-3 0-16,0 1 0 0,-1 1-272 0,3-1-48 15,0-3-16-15,1-1 0 0,3-2-240 0,3 0 0 16,3 0 0-16,4 1 0 15,0-4-1808-15,1 1-416 0,1-1-80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9:31:54.64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7469 3457 12895 0,'0'0'272'0,"0"0"64"0,0 0 16 0,0 0 32 0,0 0-384 0,0 0 0 0,0 0 0 0,0 0 0 16,0 0 1712-16,0 0 272 0,0 0 48 0,0 0 16 16,0 0-1648-16,3 11-400 0,-3-11 0 0,2 11 0 15,-2-11 0-15,0 0 0 0,4 12 0 0,-4-12 0 16,0 0 896-16,0 0 112 0,1 10 16 0,-1 2 0 16,-1 2 0-16,0-2 0 0,0 1 0 0,-2 0 0 15,-1 1-832-15,0 2-192 0,-1 0 0 0,-2 2 0 16,1-1 0-16,-1 2 0 0,1 2 0 0,-2-3 0 0,0 1 864 0,-2-2 128 15,-1-2 32-15,1 2 0 0,-1 1-832 0,1 1-192 16,0-4 0-16,-1 1 0 0,1 0 0 0,-1-2 0 16,-3 0 0-16,1 3 0 0,1 0 0 0,0-1 0 15,1 0 0-15,-1-1 0 0,0 0 0 0,2-1 0 16,1-1 0-16,-2 0 0 0,0 1 864 0,-3-1 128 16,1 2 32-16,3 0 0 0,0-3-832 0,0 0-192 15,1 1 0-15,0-3 0 0,0 3 0 0,0-2 0 16,-1-2 0-16,2-3 0 0,8-6 0 0,-8 4 0 15,8-4 0-15,-9 5 0 0,9-5 0 0,-9 4 0 16,9-4 0-16,-8 2 0 0,8-2 0 0,0 0 0 16,0 0 0-16,-9 0 0 0,2-4 0 0,7 4 0 15,-8-3 0-15,8 3 0 16,0 0-1600-16,-7-2-352 0,0-1-80 0,7 3-16 16,0 0 832-16,0 0 144 0,-9 3 48 0,9-3 0 0,0 0 816 0,-8 0 208 0,8 0 0 0,0 0 0 31,0 0-1680-31,-9 3-304 0,9-3-48 0,0 0-16 0</inkml:trace>
  <inkml:trace contextRef="#ctx0" brushRef="#br0" timeOffset="1771.41">7369 3415 16575 0,'0'0'736'0,"0"0"160"0,0 0-720 0,0 0-176 0,10 0 0 16,-10 0 0-16,0 0 848 0,10-3 144 0,-10 3 32 0,0 0 0 15,11-3 0-15,-2-1 0 0,-9 4 0 0,0 0 0 16,10-6-832-16,-10 6-192 0,10-5 0 0,-3 0 0 15,-7 5 0-15,11-5 0 0,-2 0 0 0,-9 5 0 16,9-4 0-16,-9 4 0 0,11-4 0 0,-11 4 0 16,10-3 864-16,-10 3 128 0,12-3 32 0,-2 3 0 15,-10 0-832-15,11 3-192 0,-11-3 0 0,11 0 0 16,-2 1 0-16,-9-1 0 0,12 0 0 0,-1 0 0 16,-11 0 0-16,10 0 0 0,-10 0 0 0,12-1 0 15,-1-2 0-15,1 2 0 0,-1-1 0 0,-1-1 0 16,-1 0 0-16,0 1 0 0,-9 2 0 0,12-3 0 15,-12 3 0-15,10-2 0 0,1-1 0 0,-11 3 0 16,0 0 864-16,0 0 128 0,10 0 32 0,-10 0 0 0,0 0-832 0,11 3-192 16,-11-3 0-16,0 0 0 0,0 0 0 0,10 6 0 15,-10-6 0-15,11 7 0 0,-11-7 0 0,0 0 0 16,0 0 0-16,0 0 0 0,11 6 0 0,-11-6 0 16,0 0 0-16,11 4 0 0,-11-4 0 0,0 0 0 15,10 5 0-15,-10-5 0 0,0 0 0 0,11 5 0 16,-11-5 0-16,9 7 0 0,-9-7 0 0,0 0 0 15,6 10 0-15,-1 0 0 0,-5-10 0 0,6 13 0 16,-2-3 0-16,0 0 0 0,-1 2 0 0,-3-12 0 16,-1 11 0-16,1 2 0 0,3-4 0 0,-2 1 0 15,-1-10 0-15,3 14 0 0,-1 0 0 0,-2-3 0 16,0-11 0-16,-1 13 0 0,1-1 864 0,-1-2 128 0,-2 1 32 0,0 1 0 16,1 1-832-16,-1-2-192 0,1 2 0 0,-1-1 0 15,0-1 0-15,3-11 0 0,-1 11 0 0,0 0 0 16,1-11 0-16,-3 13 0 0,1 0 0 0,2-1 0 15,0-12 0-15,0 15 0 0,-3-2 0 0,0 2 0 16,1-2 0-16,0 0 0 0,0 0 0 0,1 0 0 16,-1-4 0-16,1 1 0 0,0 1 0 0,-2-1 0 15,0 1 864-15,1 2 128 0,-1-2 32 0,-1 2 0 16,-1-2-832-16,2-1-192 0,3-2 0 0,0 1 0 16,-5 2 0-16,3-2 0 0,2 1 0 0,-3-1 0 15,-3-1 0-15,6-8 0 0,-4 9 0 0,1 0 0 16,-1-1 0-16,4-8 0 0,0 12 0 0,0-12 0 15,-3 9 0-15,3-9 0 0,0 0 0 0,-2 12 0 0,-1-3 0 16,1 0 0-16,2-9 0 0,-4 9 0 0,4-9 0 0,0 0 0 16,-8 9 0-16,8-9 0 0,-5 8 0 0,5-8 0 15,-4 9 0-15,4-9 0 0,-7 8 0 0,7-8 0 16,-8 7 0-16,2-1 0 0,6-6 0 0,-7 9 0 16,1-2 0-16,-1-1 0 0,7-6 0 0,-9 7 0 15,9-7 0-15,-9 6 0 0,9-6 0 0,-9 7 0 16,0-5 0-16,9-2 0 0,-8 6 0 0,8-6 0 15,-9 4 0-15,9-4 0 0,-10 5 0 0,10-5 0 16,-10 5 0-16,10-5 0 0,-10 5 864 0,1-1 128 16,9-4 32-16,-9 5 0 0,0-3-832 0,9-2-192 15,-10 5 0-15,1 0 0 0,2-1 0 0,7-4 0 16,-11 4 0-16,11-4 0 0,-12 5 0 0,2 0 0 16,1-5 0-16,0 3 0 0,9-3 0 0,-9 4 0 0,1-4 0 0,8 0 0 15,-11 0 0-15,1 1 0 16,1 0 0-16,9-1 0 0,-9-1 0 0,1-3 0 0,-1 2 0 0,0 0 0 15,-1 2 0-15,1 0 0 0,1-2 0 0,1 0 0 16,-3 1 0-16,1 1 0 0,0 0 0 0,1-1 0 16,1 0 0-16,-1 1 0 0,8 0 0 0,-9 0 0 15,0 0 0-15,-2-2 0 0,2 0 0 0,9 2 0 16,-7-6 0-16,7 6 0 0,-9-5 0 0,3 1 0 16,6 4 0-16,-8-4 0 0,1-2 0 0,1 2 0 15,-2 0 0-15,8 4 0 0,-10-3 0 0,1-1 0 16,9 4 0-16,-8-5 0 0,0 1 0 0,8 4 0 15,-11-6 0-15,2 1 0 0,9 5 0 0,-9-4 0 16,0-3 0-16,1 2 0 0,0 0 0 0,8 5 0 16,-10-5 0-16,1 1 0 0,-2 2 0 0,11 2 0 0,-10-6 0 0,1 2 0 15,0 1 0-15,9 3 0 0,-11-5 0 0,2 2 0 16,0 1 0-16,9 2 0 0,-9-3 0 0,0 2 0 16,9 1 0-16,-9-3 0 0,9 3 0 0,-11-1 0 15,11 1 0-15,-9-1 0 0,9 1 0 0,-9-3 0 16,9 3 0-16,0 0 0 15,-10 0-768-15,10 0-208 0,0 0-48 0,0 0-10912 16,-9 1-2192-16</inkml:trace>
  <inkml:trace contextRef="#ctx0" brushRef="#br0" timeOffset="8781.85">8071 3759 20271 0,'0'0'448'0,"0"0"80"0,0 0 32 0,0 0 16 0,0 0-576 0,0 0 0 16,0 0 0-16,0 0 0 0,-11 3 0 0,8 7 0 15,3 1 0-15,0-11 0 0,0 0 1744 0,0 0 240 16,3 9 64-16,-3-9 0 0,0 0-1648 0,9 4-400 16,-9-4 0-16,13-3 0 0,0-1 0 0,0-1 0 15,0-2 0-15,1 0 0 0,1-1 0 0,-1 1 0 16,0 2 0-16,2 0 0 0,0-2 896 0,-1 2 112 16,1 1 16-16,-2 2 0 0,-2 0-832 0,-2 0-192 15,2-2 0-15,1 2 0 16,0 1-768-16,-1 1-208 0,-2 0-48 0,1-2 0 0,-11 2 832 0,13-2 192 0,-13 2 0 15,13 0 0 1,-1-1-1680-16,-12 1-304 0,14 1-48 0,-14-1-16 0</inkml:trace>
  <inkml:trace contextRef="#ctx0" brushRef="#br0" timeOffset="9597.53">8100 3995 20271 0,'0'0'448'0,"0"0"80"0,0 0 32 0,0 0 16 0,0 0-576 0,0 0 0 15,-10 3 0-15,10-3 0 0,0 0 1744 0,0 0 240 16,0 0 64-16,0 0 0 0,0 0-832 0,0 0-144 15,0 0-48-15,10-3 0 0,-10 3-816 0,13-4-208 16,0 0 0-16,1 0 0 0,1 1 864 0,3-1 128 16,4 0 32-16,2 0 0 0,-4 0-832 0,3 1-192 0,-1-2 0 0,3 1 0 15,-1 2 0-15,1 0 0 16,-1 0 0-16,-1 0 0 16,-1 2-768-16,0 0-208 0,-2 0-48 0,0 0-8736 0,-2 2-1760 0</inkml:trace>
  <inkml:trace contextRef="#ctx0" brushRef="#br0" timeOffset="12697.98">9389 3385 12895 0,'0'0'576'0,"0"0"112"0,0 0-560 0,0 0-128 16,0 0 0-16,9-5 0 0,-9 5 1664 0,6-5 320 16,-6 5 48-16,4-10 16 0,-4 10-832 0,5-7-144 15,-5 7-48-15,2-9 0 0,-2 9-816 0,0 0-208 16,-2-11 0-16,1 5 0 0,-2-4 864 0,3 10 128 15,-3-9 32-15,1 3 0 0,-2-1 0 0,4 7 0 16,-4-5 0-16,4 5 0 0,-7-6-832 0,7 6-192 16,-10 0 0-16,10 0 0 0,0 0 0 0,0 0 0 15,-12-3 0-15,6 9 0 0,3 10 0 0,-2-3 0 16,-6-5 0-16,0-5 0 0,-6-10 0 0,1 3 0 16,3 5 0-16,3 9 0 0,2 4 864 0,-4-4 128 0,-2-11 32 15,1 2 0-15,0 6-832 0,1 1-192 0,-1-2 0 0,1 3 0 16,0 3 0-16,1-1 0 0,-1-1 0 0,2 0 0 15,-1-1 0-15,1 1 0 0,-1-1 0 0,2 0 0 16,3 0 0-16,-1 0 0 0,2-1 0 0,5-8 0 16,-7 8 0-16,2 0 0 0,5-8 0 0,-5 9 0 15,0-1 0-15,5-8 0 0,-4 9 0 0,4-9 0 16,0 0 0-16,-2 10 0 0,2-10 0 0,3 11 0 16,-3-11 0-16,0 0 0 0,0 0 0 0,3 11 0 15,-3-11 0-15,0 0 0 0,2 12 0 0,-2-12 0 16,0 0 0-16,0 0 0 0,6 10 0 0,3 2 0 15,2 1 0-15,-1-1 0 0,-3-6 0 0,-7-6 0 0,0 0 0 16,0 0 0-16,0 0 0 0,0 0 0 0,0 0 0 16,0 0 0-16,0 0 0 0,7 12 0 0,-7-12 0 0,0 0 0 15,0 0 0-15,5 9 0 0,-5-9 0 0,11 12 0 16,-1 1 0-16,-10-13 0 0,0 0 0 0,0 0 0 16,0 0 0-16,0 0 0 0,0 0 0 0,6 10 0 15,-6-10 0-15,0 0 0 0,6 11 0 0,-6-11 0 16,0 0 0-16,5 10 0 0,-5-10 0 0,0 0 0 15,0 0 0-15,1 12 0 0,-1-12 0 0,0 0 0 16,0 0 0-16,-2 12 0 0,2-12 0 0,-4 10 0 16,4-10 0-16,-6 11 0 0,6-11 0 0,-7 6 0 15,7-6 0-15,-8 4 0 0,8-4 0 0,-8 4 0 16,8-4 0-16,0 0 0 0,-9 4 864 0,9-4 128 16,0 0 32-16,0 0 0 0,0 0-832 0,0 0-192 15,0 0 0-15,0 0 0 0,0 0 0 0,0 0 0 0,0 0 0 0,0 0 0 16,0 0 0-16,0 0 0 0,0 0 0 0,0 0 0 15,12 3 0-15,-2-2 0 0,-10-1 0 16,10 2 0-16,-10-2 0 0,12 2 0 0,-1-2 0 0,-1 0 0 16,-10 0 0-16,13 2 0 0,0 0 0 15,-1-1 0-15,0 0 0 0,-2-1 0 0,0 0 0 0,2 2 0 16,1 0 0-16,0 1 0 0,0 1 0 0,-1-3 0 16,0 2 0-16,-2 1 0 0,-10-4 0 0,12 5 0 15,0 0 0-15,-6 3 0 0,-6-8 0 0,0 0 0 16,7 12 0-16,-1-3 0 0,-6-9 0 0,5 11 0 15,-3 0 0-15,-2-11 0 0,-2 10 0 0,2 3 0 16,-2-5 0-16,2-8 0 0,-3 12 0 0,-1-4 0 0,-1 1 0 16,5-9 0-16,-4 6 0 0,-1 1 0 0,-3-1 0 0,2 1 0 15,6-7 0-15,-8 6 0 0,8-6 0 0,-8 8 0 16,-1-1 0-16,1-2 0 0,2 0 0 0,-2 0 0 16,-1 2 0-16,2-1 0 0,1 1 0 0,-1 1 0 15,2 0 0-15,-2-1 0 0,-2 0 0 0,3-1 0 16,6-6 0-16,-8 10 0 0,1 1 0 0,2-3 0 15,0 1 0-15,1 0 0 0,0 0 0 0,0 2 0 16,0-1 0-16,0 1 0 0,-1 2 0 0,1 0 0 16,0 0 0-16,2-1 0 0,-1 1 0 0,0 2 0 15,2 1 0-15,0 0 0 0,0-5 0 0,-1 2 0 16,2 2 0-16,2-1 0 0,0 0 0 0,1-2 0 16,-1 1 0-16,2-1 0 0,1-2 0 0,5 5 0 15,-1-2 0-15,-3-4 0 0,2 1 0 0,2 3 0 0,4 4 0 16,1-2 0-16,-2-4 0 0,3-2 0 0,0-1 0 0,2 1 0 15,0-2 0-15,2 1 0 0,0-3 0 0,3 1 0 16,-4-3 0-16,-1 0 0 0,1 1 0 0,2-4 0 16,-7-4 864-16,-5 2 128 0,1 2 32 0,9 3 0 31,0 3-1648-31,-2 0-320 0,-5-4-64 0,-12-2-16800 0</inkml:trace>
  <inkml:trace contextRef="#ctx0" brushRef="#br0" timeOffset="13887.75">10103 3352 27647 0,'0'0'608'0,"0"0"128"0,5 24 32 0,-5-24 0 0,-9-5-624 0,9 5-144 15,1 10 0-15,-1-10 0 0,-13-4 848 0,5 8 144 16,5 7 32-16,-4-5 0 0,-9-6 0 0,2 1 0 16,2 5 0-16,7 7 0 0,5 2-832 0,-3 2-192 15,-5-2 0-15,-1 0 0 0,-1 2 0 0,-2 0 0 16,-4 3 0-16,2-1 0 0,-3 5 0 0,0 3 0 0,0 6 0 0,4-7 0 15,0 6 864-15,0 4 128 0,0 1 32 16,0 1 0-16,1 1-832 0,-3 17-192 16,3-6 0-16,3-6 0 0,0-5 0 0,3-1 0 0,6-3 0 0,4-2 0 15,-1-4 864-15,3 2 128 0,4 1 32 0,0-4 0 16,3-7-832-16,4-3-192 0,2-1 0 0,5-4 0 16,2 1-768-1,0-2-208-15,-2 0-48 0,2-2 0 16,-2-1 0-16,1 0 0 0,0-1 0 0,-2-3 0 15,1-1-2448-15,-2 0-496 0,7 1-112 0,-6-3-16 0</inkml:trace>
  <inkml:trace contextRef="#ctx0" brushRef="#br0" timeOffset="16841.59">10807 3766 16575 0,'0'0'368'0,"0"0"80"0,0 0 0 0,0 0 16 0,0 0-464 0,0 0 0 0,0 0 0 0,0 0 0 15,0 0 912-15,0 0 96 0,0 0 16 0,0 0 0 0,0 0 0 0,0 0 0 16,0 0 0-16,1 2 0 0,0 10 0 0,-1-2 0 16,0 2 0-16,-2-4 0 0,-4 0-832 0,4 6-192 15,2 7 0-15,-2-3 0 0,-2-1 0 0,1-6 0 16,1-2 0-16,-2 1 0 0,-2-2 864 0,1 0 128 16,1 1 32-16,-3-2 0 0,-3-2 0 0,-1-1 0 15,0-2 0-15,-1 5 0 0,0 2-832 0,2 5-192 16,1-1 0-16,1 4 0 0,1 3 864 0,-6-7 128 15,-10-3 32-15,1-1 0 0,2 4-832 0,-1 2-192 16,-1-2 0-16,1 4 0 0,3 0 0 0,-2-2 0 16,2 0 0-16,6-5 0 0,2 2 0 0,-2-3 0 15,-2 0 0-15,1 3 0 0,0-6 0 0,1 2 0 16,2-1 0-16,0-2 0 16,1-1-1600-16,3-4-352 0,6 0-80 0,0 0-8208 0,2 6-1632 0</inkml:trace>
  <inkml:trace contextRef="#ctx0" brushRef="#br0" timeOffset="17397.88">10453 3766 20271 0,'0'0'448'0,"0"0"80"0,0 0 32 0,-4-9 16 0,3 1-576 0,1 8 0 15,-8-7 0-15,8 7 0 0,13 11 928 0,-5-5 80 16,-8-6 16-16,0 0 0 0,-13-12 0 0,4 6 0 0,9 6 0 0,0 0 0 16,0 0 0-16,0 0 0 15,0 0 0-15,0 0 0 0,-4 12 0 0,4 1 0 0,8 8 0 0,-3-10 0 16,2 0 0-16,-2 4 0 0,0 0 0 0,1-5 0 15,2 2 0-15,1-2 0 0,-2 3 0 0,1 2 0 16,3-1-832-16,3 0-192 0,0 1 0 0,3 0 0 16,1 1 0-16,2 2 0 0,-1 1 0 0,1-1 0 15,-1 0 864-15,2 0 128 0,-1 2 32 0,-2 1 0 16,-2-3-832-16,-1 3-192 0,0-2 0 0,-2 0 0 16,-2 0 0-16,-3-3 0 0,0 3 0 0,-1-2 0 15,0-1 0-15,0 0 0 0,-2-3 0 0,2-2 0 16,-7-11-768-16,0 0-208 0,0 0-48 0,11 11 0 15,4 2-1632-15,-6-7-336 0,-3-2-64 0,-6-4-16 0</inkml:trace>
  <inkml:trace contextRef="#ctx0" brushRef="#br0" timeOffset="19831.98">11335 4350 23951 0,'0'0'512'0,"0"0"128"16,0 0 0-16,0 0 64 0,0 0-576 0,6 5-128 0,1 0 0 0,-1 0 0 15,-1 1 848-15,1 0 144 0,-1 1 32 0,1 2 0 0,2 0 0 0,1 1 0 16,0 1 0-16,0 1 0 0,1-2-832 0,0 2-192 16,3 1 0-16,1 5 0 0,-3-1 0 0,-5-4 0 15,0-1 0-15,0 6 0 0,-1-2 864 0,2-5 128 16,-1 5 32-16,-3-2 0 0,-6-1 0 0,-1 3 0 15,-2-4 0-15,-3 7 0 0,1 1-832 0,0-5-192 16,-2 0 0-16,-2 0 0 0,0-1 864 0,2-4 128 16,-1 2 32-16,5-1 0 0,1 6-832 0,-3-4-192 15,-3-3 0-15,2-1 0 16,4 2-2416-16,-3-3-528 0,-20-8-96 0,11-5-32 0</inkml:trace>
  <inkml:trace contextRef="#ctx0" brushRef="#br0" timeOffset="20508.22">11989 3814 27647 0,'0'0'608'0,"9"18"896"0,-8-7-736 0,-1-11-624 0,0 0-144 0,-3-7 0 0,3 7 0 15,0 0 1664-15,0 0 320 0,0 0 48 0,0 0 16 16,0 0-832-16,0 0-144 0,0 0-48 0,0 0 0 15,0 0-816-15,10 13-208 0,0-2 0 0,2 0 0 16,0 1 864-16,5 6 128 0,4 3 32 0,-1 1 0 16,-5-3-832-16,-1 1-192 0,-2 1 0 0,0-2 0 15,-1 0 0-15,0 1 0 0,-3 2 0 0,1-4 0 16,1 0 0-16,-1 1 0 0,-1-4 0 0,1 0 0 16,0-4 0-16,1 2 0 0,-1-4 0 0,1-1 0 0,-1-4 0 15,-9-4 0-15,0 0 0 0,0 0 0 16,16 3-1600-16,-2-3-352 0,-2-3-80 0,-4-3-9296 15,-4-6-1856-15</inkml:trace>
  <inkml:trace contextRef="#ctx0" brushRef="#br0" timeOffset="21484.86">12576 3789 12895 0,'0'0'576'0,"0"0"112"0,7-8-560 0,-7 8-128 16,0-7 0-16,0 7 0 0,7-11 1664 0,-3 3 320 16,-5 0 48-16,1 8 16 0,0 0-832 0,6-7-144 15,-6 7-48-15,7-7 0 0,-7 7 0 0,0 0 0 16,7-6 0-16,-7 6 0 0,0 0 0 0,0 0 0 16,0 0 0-16,0 0 0 0,0 0 0 0,3 18 0 15,8 7 0-15,-11-6 0 0,-11-4 0 0,1 3 0 16,-2 5 0-16,3 7 0 0,0-1-816 0,-4 0-208 15,-6-1 0-15,8 2 0 0,2 7 864 0,-2 3 128 16,1-1 32-16,2-6 0 0,-1 5-832 0,1 3-192 16,-3 1 0-16,1 2 0 0,0-2 0 0,2-3 0 0,-1 0 0 15,0-5 0-15,-1 1 864 0,0-2 128 0,0-2 32 16,0 2 0-16,-3-3-832 0,-1-1-192 0,-3 1 0 0,0-2 0 31,0 1-1600-31,2-4-352 0,-1 0-80 0,2-2-10384 0,1-2-2096 0</inkml:trace>
  <inkml:trace contextRef="#ctx0" brushRef="#br0" timeOffset="25852.77">13522 3174 16575 0,'0'0'736'0,"0"0"160"0,0 0-720 0,0 0-176 16,0 0 0-16,0 0 0 0,1-8 848 0,-1 8 144 15,2-10 32-15,-2 10 0 0,0 0 0 0,0 0 0 16,0 0 0-16,0 0 0 0,6-8 0 0,-6 8 0 16,0 0 0-16,0 0 0 0,0 0-832 0,9-4-192 15,-9 4 0-15,0 0 0 0,11-1 864 0,1 2 128 16,-1 1 32-16,1 0 0 0,-2-1-832 0,2 0-192 15,1 2 0-15,2 0 0 0,0-1 0 0,0-1 0 16,-4 1 0-16,4 0 0 0,0 1 0 0,1-2 0 0,-3-1 0 0,3 2 0 16,3 2 0-16,1-3 0 0,-2 4 0 0,0-1 0 15,0 1 0-15,-1 3 0 0,-1 2 0 0,-2 1 0 16,-1-2 0-16,-1 1 0 0,-1 1 0 0,-4 2 0 16,1 1 0-16,-1 2 0 0,-2-2 0 0,-2 1 0 15,1-2 0-15,-4 0 0 0,-2 0 0 0,1 0 0 16,0 0 0-16,-3-3 0 0,0 1 0 0,-3-1 0 15,-1 0 0-15,-1 1 0 0,-1-2 0 0,-2 1 0 16,-1 0 864-16,0-1 128 0,-1 1 32 0,1-3 0 16,0-1-832-16,0-1-192 0,0 1 0 0,1-1 0 15,0 0 0-15,2-1 0 0,-1-3 0 0,11-1 0 16,-9 4 0-16,9-4 0 0,-9 3 0 0,9-3 0 0,0 0 0 0,0 0 0 16,-9 4 0-16,9-4 0 0,0 0 0 0,0 0 0 15,0 0 0-15,0 0 0 0,0 0 0 0,0 0 0 16,0 0 0-16,0 0 0 0,0 0 0 0,10 4 0 15,-10-4 0-15,0 0 0 0,0 0 0 0,0 0 0 16,0 0 0-16,8 9 0 0,-8-9 0 0,0 0 0 16,0 0 0-16,5 10 0 0,-5-10 0 0,0 0 0 15,0 0 0-15,2 9 0 0,-2-9 0 0,0 11 0 16,0-11 0-16,0 9 0 0,0-9 0 0,0 0 0 16,0 10 0-16,-2 1 0 0,2-11 0 0,-2 9 0 15,2-9 0-15,-2 9 0 0,2-9 0 0,0 0 0 16,-2 12 0-16,2-12 0 0,-4 9 0 0,4-9 0 15,0 0 0-15,-4 10 0 16,4-10-768-16,-4 11-208 0,-1-4-48 0,5-7 0 0,0 0 1648 0,-7 7 320 0,1-1 64 0,6-6 16 16,0 0-832-16,-5 8-192 0,-2-2 0 0,7-6 0 15,0 0 0-15,0 0 0 0,0 0 0 0,0 0 0 16,0 0 0-16,0 0 0 0,0 0 0 0,0 0 0 16,0 0 0-16,0 0 0 0,0 0 0 0,8 1 0 15,-8-1 0-15,0 0 0 0,8 1 0 0,0 0 0 16,-8-1 0-16,0 0 0 0,7 2 0 0,-7-2 0 15,10 4 0-15,-10-4 0 0,0 0 0 0,6 4 0 16,1-2 0-16,-7-2 0 0,0 0 0 0,0 0 0 16,0 0 0-16,0 0 0 0,7 4 0 0,-7-4 0 15,0 0 0-15,0 0 0 0,0 0 0 0,0 0 0 16,0 0 0-16,2 9 0 0,-2-2 0 0,-2 1 0 0,-2 1 864 0,1-3 128 16,-4 1 32-16,2 1 0 0,0-1-832 15,-1 1-192-15,2 0 0 0,1 0 0 0,0 0 0 0,-1-1 0 16,0 1 0-16,2-1 0 0,2-7 0 0,0 10 0 15,1-3 0-15,0 2 0 0,0 0 0 0,2 0 0 16,-2 0 0-16,1 0 0 0,-1 3 0 0,2-3 0 16,-2 0 0-16,0 1 0 0,-1-3 0 0,1 1 0 15,2 1 0-15,1-2 0 0,0 3 0 0,0-2 0 16,1-1 0-16,0-1 0 0,0 2 0 0,1 0 0 16,-1 0 0-16,0-2 0 0,2 1 0 0,2-1 0 15,2 2 0-15,-3 0 0 0,-8-8 0 0,6 6 0 16,-1 1 0-16,1-1 0 0,2 1 0 0,0-1 0 15,-2 2 0-15,2 1 0 0,0-2 0 0,0 3 0 0,1 1 0 0,-1 2 0 16,0 0 0-16,-1 1 0 0,0-1 0 0,0 1 0 16,-2 2 0-16,0-2 0 0,-1-1 0 0,0 2 0 15,0 0 0-15,-2 0 0 0,1-1 0 0,0 2 0 16,-1-3 0-16,1 0 0 0,-2 0 0 0,3 0 0 16,-1 0 0-16,-1 0 0 0,1 0 0 0,-1 1 0 15,1-3 0-15,-2 2 0 0,-1 0 0 0,0 1 0 16,-1 1 0-16,0-5 0 0,-1 0 0 0,0 0 0 15,-2 0 864-15,0 0 128 0,0 1 32 0,-1-2 0 16,1 0 0-16,-3-1 0 0,1 0 0 0,-2 0 0 16,0-2-832-16,-1 1-192 0,0 0 0 0,0 0 0 15,-2-1 0-15,1 1 0 0,-2-3 0 0,1 0 0 16,-1 0 0-16,0-2 0 0,0 0 0 0,-2-4 0 16,1-2-3232-16,5 1-688 0,8 3-144 0,-6-14-32 0</inkml:trace>
  <inkml:trace contextRef="#ctx0" brushRef="#br0" timeOffset="30263.72">14420 4574 16575 0,'0'0'368'0,"0"0"80"0,0 0 0 0,0 0 16 0,0 0-464 0,0 0 0 15,0 0 0-15,0 0 0 0,0 0 912 0,0 0 96 16,0 0 16-16,0 0 0 0,0 0-832 0,-14 8-192 15,14-8 0-15,-5 9 0 0,-2 1 864 0,1 1 128 16,-1-2 32-16,2-1 0 0,0 1 816 0,0 3 160 16,1 2 48-16,0-2 0 0,0-2-832 0,0 2-144 15,0 0-48-15,1-2 0 0,1 2-816 0,-2 2-208 16,-1 2 0-16,0 2 0 0,-1-2 0 0,0 1 0 16,1 2 0-16,-1 2 0 0,1-3 0 0,1 1 0 15,2-1 0-15,-4 0 0 0,0-4 0 0,-1 6 0 16,3-4 0-16,4-10 0 15,0-6-768-15,0 0-208 0,0 0-48 0,0 0-13504 0</inkml:trace>
  <inkml:trace contextRef="#ctx0" brushRef="#br0" timeOffset="30534.59">14466 4316 27647 0,'0'0'608'0,"0"0"128"0,0 0 32 0,0 0 0 0,0 0-624 0,5 6-144 16,-5-6 0-16,-6 10 0 0,1-3 848 0,5-7 144 16,0 0 32-16,0 0 0 0,-4 9 0 0,4-9 0 15,0 0 0-15,0 0 0 0,0 0-832 0,0 0-192 16,1 11 0-16,-1-11 0 0,0 0 0 0,0 0 0 15,0 0 0-15,6 8 0 16,-6-8-3232-16,7 10-688 0,-2 3-144 0,-4 0-32 0</inkml:trace>
  <inkml:trace contextRef="#ctx0" brushRef="#br0" timeOffset="30957.66">14572 4682 20271 0,'0'0'896'0,"0"0"192"16,0 0-880-16,0 0-208 0,0 0 0 0,5 7 0 0,-5-7 864 0,0 0 128 16,0 0 32-16,8 5 0 0,1-2 816 0,-1 0 160 15,1 0 48-15,-1-3 0 0,2-3-832 0,2 3-144 16,3 0-48-16,0-2 0 0,-2 2-816 0,2 0-208 15,4 0 0-15,0 0 0 0,-2-4 0 0,1-1 0 16,2 2 0-16,-2 1 0 0,-2-2 0 0,0 0 0 16,-1-1 0-16,1 1 0 0,-1 1 0 0,-2 0 0 15,-1 1 0-15,0 0 0 16,-2-1-2416-16,1 0-528 0,-11 3-96 0,10-3-32 0</inkml:trace>
  <inkml:trace contextRef="#ctx0" brushRef="#br0" timeOffset="31271.7">14523 4878 31327 0,'0'0'688'0,"0"0"144"0,0 0 16 0,0 0 48 0,11 5-720 0,-3-6-176 0,-1-2 0 0,1 0 0 16,0 1 848-16,3-1 144 0,-1 1 32 0,2-1 0 16,-1-3-832-16,10-5-192 0,1 3 0 0,-7 4 0 15,-1 0 0-15,8 1 0 0,-2-4 0 0,-1 3 0 0,-2 3 0 0,-5 1 0 16,0 0 0-16,6-1 0 15,-2-2-768-15,-2 0-208 0,-1 2-48 0,0 1-8736 16,0 0-1760-16</inkml:trace>
  <inkml:trace contextRef="#ctx0" brushRef="#br0" timeOffset="31752.45">15294 4432 27647 0,'0'0'608'0,"0"0"128"0,0 0 32 0,0 0 0 0,-4 10-624 0,3 1-144 15,1-1 0-15,-2 2 0 0,1 0 848 0,0-1 144 16,-1 2 32-16,0 4 0 0,-1 3 0 0,1 0 0 16,0 4 0-16,0 5 0 0,-3 1 0 0,-2 4 0 15,-5 2 0-15,1 1 0 0,-1-1-832 0,3-11-192 16,-2 3 0-16,-3 11 0 0,3-7 0 0,1-3 0 16,0-4 0-16,2-3 0 0,1-4 0 0,5-7 0 15,-2 0 0-15,0 1 0 16,4-12-1600-16,0 0-352 0,0 0-80 0,0 0-16 0</inkml:trace>
  <inkml:trace contextRef="#ctx0" brushRef="#br0" timeOffset="32756.97">14505 3227 20271 0,'0'0'448'0,"0"0"80"0,0 0 32 0,0 0 16 0,0 0-576 0,0 0 0 0,0 0 0 0,0 0 0 16,0 0 1744-16,0 0 240 0,0 0 64 0,0 0 0 15,0 0-832-15,0 0-144 0,0 0-48 0,0 0 0 0,12 0 0 0,-8-5 0 16,-4 5 0-16,5-6 0 0,0-5 0 0,2-1 0 15,-2 2 0-15,-1 0 0 0,0-4 0 0,0 1 0 16,0 0 0-16,0-1 0 0,-1-2-816 0,3 1-208 16,-1-2 0-16,1-1 0 0,0-1 864 0,0 0 128 15,-1-1 32-15,2 2 0 0,2-3-832 0,-1 2-192 16,-3-1 0-16,2 0 0 0,2 0 0 0,0-1 0 16,-1 1 0-16,-1 2 0 0,0 1 0 0,-1 1 0 15,-2 3 0-15,2 4 0 0,-2 3 0 0,-4 6 0 16,0 0 0-16,0 0 0 0,0 0 0 0,0 0 0 15,13 2 0-15,-2 5 0 16,-11-7-768-16,11 13-208 0,-1 1-48 0,2 4 0 0,0 2 832 0,-1 0 192 16,1 0 0-16,0 3 0 0,0-1 0 0,-1 0 0 15,0-1 0-15,0 1 0 0,0 1 0 0,-1 1 0 0,-1-2 0 0,1-1 0 16,-3-3 0-16,1-1 0 16,-1-3 0-16,-3-3 0 0,1 1 0 0,3 6 0 0,-1-4 0 0,-1-6 0 15,-1-2 0-15,0 0 0 0,0-2 0 0,-5-4 0 16,7 4 768-16,-1-4 208 0,1-4 48 0,1 1 0 15,-2 0-832-15,3-3-192 0,-1-2 0 0,-1-2 0 16,-1-2 864-16,-1-1 128 0,1-1 32 0,-1-3 0 16,0 0-832-16,0-2-192 0,-1-2 0 0,0 1 0 15,-1-1 0-15,1-1 0 0,0-1 0 0,-1 0 0 16,0-3 0-16,1 0 0 0,1-2 0 0,0 2 0 16,-1 3 0-16,0-4 0 0,-2-2 0 0,1 1 0 15,1 4 0-15,2 0 0 0,-3-1 0 0,3 3 0 16,-1 1-768-16,0 3-208 0,0 1-48 0,3 3-13104 15,1 1-2624-15</inkml:trace>
  <inkml:trace contextRef="#ctx0" brushRef="#br0" timeOffset="35507.67">11122 3209 12895 0,'0'0'272'0,"0"0"64"0,0 0 16 0,0 0 32 0,0 0-384 0,0 0 0 16,0 0 0-16,0 0 0 0,0 0 0 0,0 0 0 16,7-10 0-16,-7 10 0 0,0 0 896 0,0 0 96 15,0 0 32-15,0 0 0 0,0 0-832 0,0 0-192 0,9-7 0 0,-9 7 0 16,0 0 1680-16,0 0 304 0,0 0 48 0,0 0 16 15,0 0-832-15,0 0-144 0,0 0-48 0,0 0 0 16,0 0 0-16,0 0 0 0,0 0 0 0,0 0 0 16,0 0-816-16,0 0-208 0,0 0 0 0,0 0 0 15,0 0 0-15,0 0 0 0,0 0 0 0,0 0 0 16,0 0 0-16,0 0 0 0,-12 1 0 0,12-1 0 16,-8 7 0-16,8-7 0 0,-9 9 0 0,1-2 0 15,2 0 0-15,-1 3 0 0,1 0 0 0,-1 2 0 16,1 2 0-16,-2-1 0 0,-1-3 0 0,2 2 0 15,-2 3 0-15,2-2 0 0,2 0 0 0,0 0 0 16,0 0 0-16,1-2 0 0,1 1 0 0,1 0 0 16,-1 1 0-16,2 1 0 0,-1 1 0 0,4-4 0 15,2 0 0-15,-2 1 0 0,-2 1 0 0,3 0 0 0,3-3 0 0,0-1 0 16,-1-1 0-16,0 1 0 0,2 0 0 0,0 2 0 16,1-4 0-16,1 1 0 15,2 0-1600-15,-3-1-352 0,-8-7-80 0,10 4-16 16,-1-1 832-16,-9-3 144 0,13 2 48 0,-13-2 0 0</inkml:trace>
  <inkml:trace contextRef="#ctx0" brushRef="#br0" timeOffset="35911.87">11237 3365 27647 0,'0'0'608'0,"0"0"128"0,0 0 32 0,0 0 0 0,0 0-624 0,0 0-144 0,0 0 0 0,-2 14 0 0,2-14 848 0,0 13 144 16,-1-3 32-16,1-10 0 0,0 0-832 0,0 12-192 15,0-2 0-15,0-10 0 0,-1 11 0 0,1-11 0 16,0 0 0-16,-1 13 0 0,1-13 0 0,1 9 0 15,-1-9 0-15,0 0 0 16,0 0-768-16,0 0-208 0,0 0-48 0,0 0-7632 16,0 0-1536-16</inkml:trace>
  <inkml:trace contextRef="#ctx0" brushRef="#br0" timeOffset="36164.75">11243 3216 16575 0,'0'0'368'0,"0"0"80"0,0 0 0 0,0 0 16 0,0 0-464 0,0 0 0 0,0 0 0 0,0 0 0 16,0 0 912-16,0 0 96 0,0 0 16 0,0 0 0 15,0 0-832-15,8 7-192 0,-8-7 0 0,0 0 0 16,0 0 0-16,0 0 0 0,0 0 0 0,0 0-5952 16,0 0-1248-16</inkml:trace>
  <inkml:trace contextRef="#ctx0" brushRef="#br0" timeOffset="36738.94">11355 3139 20271 0,'0'0'448'0,"0"0"80"0,0 0 32 0,0 0 16 0,0 0-576 0,0 0 0 0,-1 9 0 0,-4-1 0 15,5-8 0-15,0 0 0 0,-1 11 0 0,1-11 0 16,0 0 928-16,0 0 80 0,0 0 16 0,-2 9 0 16,2-9-832-16,2 12-192 0,-2-12 0 0,0 0 0 15,0 0 864-15,3 11 128 0,-3-11 32 0,4 10 0 16,-4-10 0-16,0 0 0 0,6 13 0 0,0-4 0 0,-6-9 0 16,9 11 0-16,0-4 0 0,-1 4 0 15,-1 1-832-15,1-1-192 0,1 1 0 0,1 0 0 0,-3 1 0 0,-1 0 0 16,1 0 0-16,0 3 0 0,1-3 0 0,0 0 0 15,-1 1 0-15,-1-1 0 0,2-1 0 0,-4 2 0 16,-2-5 0-16,1 2 0 0,0 0 0 0,-5 1 0 16,-2 1 0-16,2-4 0 0,1 0 0 0,1 1 0 15,-3-1 0-15,0 0 0 0,-1 0 0 0,-1 0 0 16,-1-2 0-16,-5-1 0 16,-2 1-2416-16,2-2-528 0,0-1-96 0,-6 0-32 0</inkml:trace>
  <inkml:trace contextRef="#ctx0" brushRef="#br0" timeOffset="39812.65">12895 3196 20271 0,'-18'21'448'0,"18"-21"80"0,0 0 32 0,0 0 16 0,0 0-576 0,0 0 0 0,-8 5 0 0,8-5 0 16,0 0 928-16,-5 7 80 0,5-7 16 0,-8 6 0 15,8-6 0-15,-4 13 0 0,5 4 0 0,2 0 0 0,-3-9 0 0,0-8 0 16,0 0 0-16,-5 10 0 0,0-2 0 0,1 3 0 16,1-5 0-16,-6-2 0 0,-5-4-832 0,1 3-192 15,1 3 0-15,0 5 0 0,2 2 0 0,0 0 0 16,3-3 0-16,0 3 0 0,-1 0 0 0,2 0 0 16,-1-1 0-16,3 0 0 0,0 1 0 0,2 0 0 15,1-2 0-15,1 1 0 0,2 0 0 0,1 0 0 16,1 1 0-16,1-4 0 0,0 0 0 0,0-1 0 15,-5-8 0-15,8 11 0 0,0 1 0 0,1 0 0 16,0-4 0-16,0 0 0 16,-1-1-768-16,3 0-208 0,-1-2-48 0,3-1 0 15,-3-1-1632-15,2-2-336 0,4 0-64 0,-2 1-16 0</inkml:trace>
  <inkml:trace contextRef="#ctx0" brushRef="#br0" timeOffset="40173.47">12976 3463 23951 0,'0'0'1056'0,"0"0"224"0,0 0-1024 0,0 0-256 16,0 0 0-16,1 11 0 0,-1-11 880 0,0 11 112 15,0-11 32-15,-1 12 0 0,1-12 0 0,-1 9 0 16,1-9 0-16,0 11 0 0,0-11-832 0,0 10-192 15,0-10 0-15,0 9 0 0,0-9 0 0,0 0 0 16,0 0 0-16,0 0 0 16,0 0-3232-16,0 0-688 0,0 0-144 0,0 0-32 0</inkml:trace>
  <inkml:trace contextRef="#ctx0" brushRef="#br0" timeOffset="40368.14">13007 3268 27647 0,'0'0'608'0,"0"0"128"0,0 0 32 0,0 0 0 0,0 0-624 0,0 0-144 0,0 0 0 0,0 0 0 16,-8 4 0-16,8-4 0 0,0 0 0 0,0 0 0 16,0 0 0-16,0 0 0 0,0 0 0 0,0 0 0 31,0 0-784-31,0 0-192 0,0 0-48 0,0 0-10240 0</inkml:trace>
  <inkml:trace contextRef="#ctx0" brushRef="#br0" timeOffset="40941.15">13041 3173 20271 0,'0'0'448'0,"0"0"80"0,0 0 32 0,0 0 16 0,0 0-576 0,0 0 0 0,0 0 0 0,0 0 0 16,0 0 1744-16,0 0 240 0,0 0 64 0,0 0 0 15,0 0-1648-15,0 0-400 0,12 0 0 0,-12 0 0 16,0 0 896-16,10 3 112 0,-10-3 16 0,11 7 0 16,-3 1-832-16,-1-2-192 0,2 1 0 0,-1 1 0 15,1-1 0-15,-2 1 0 0,-7-8 0 0,9 13 0 0,3 0 0 0,-4 0 0 16,-2-1 0-16,2 1 0 0,2 2 864 0,1 0 128 16,-1 2 32-16,1 0 0 0,-2 3-832 0,-1-5-192 15,-3 2 0-15,0 0 0 0,-2 1 0 0,-1-1 0 16,0-1 0-16,-2 0 0 0,-3-3 0 0,2 1 0 15,1 2 0-15,-2-3 0 0,1-3 0 0,-2 1 0 16,3-11 0-16,-5 11 0 0,0 1 0 0,0-3 0 16,0-2 0-16,5-7 0 15,0 0-2416-15,-10 6-528 0,-4-3-96 0,14-3-32 0</inkml:trace>
  <inkml:trace contextRef="#ctx0" brushRef="#br0" timeOffset="41990.34">13334 3199 20271 0,'0'0'448'0,"0"0"80"0,0 0 32 0,0 0 16 0,0 0-576 0,0 0 0 15,0 0 0-15,0 0 0 0,0 0 1744 0,6 10 240 16,-6-10 64-16,0 0 0 0,0 0-832 0,0 0-144 0,2 10-48 0,-2-10 0 15,4 10 0-15,-4-10 0 16,5 7 0-16,1 3 0 0,-1-4 0 0,1 1 0 16,1-2 0-16,1 3 0 0,1-1-816 0,-1 3-208 0,-1-1 0 0,4 2 0 15,-1 1 0-15,1 1 0 0,-2 4 0 0,3 1 0 16,1 3 0-16,-2 0 0 0,-2 3 0 0,1-2 0 16,0-1 0-16,0 1 0 0,1 1 0 0,-2 2 0 15,0 2 0-15,2 2 0 0,-2 1 0 0,-4-10 0 16,0 0 0-16,3 12 0 0,1-2 0 0,-1 0 0 15,-3 1 0-15,-1-10 0 0,0 2 0 0,-1 11 0 16,-2 3 0-16,-2-6 0 0,-2 2 0 0,0 1 0 16,2-2 0-16,-3-6 0 0,-2 2 0 0,-5 12 0 15,1-2 0-15,-2 0 0 0,-1 1 0 0,0-1 0 16,0-2 0-16,1-2 0 0,0-3 0 0,1-1 0 0,0-2 0 0,1-5 0 16,1-2 0-16,1-4 0 0,1-3 0 0,1-2 0 15,-1-8 0-15,7-4 0 0</inkml:trace>
  <inkml:trace contextRef="#ctx0" brushRef="#br0" timeOffset="58332.33">18222 3566 20271 0,'0'0'448'0,"8"-5"80"0,-8 5 32 0,9-4 16 0,-9 4-576 0,9-6 0 15,-9 6 0-15,0 0 0 0,0 0 928 0,0 0 80 16,0 0 16-16,0 0 0 0,0 0 0 0,0 0 0 15,0 0 0-15,0 0 0 0,0 0 0 0,0 0 0 16,0 0 0-16,0 0 0 0,0 0-832 0,0 0-192 16,-2 13 0-16,-2-3 0 0,-2-1 864 0,0 2 128 15,-3-1 32-15,-3 3 0 0,-1 4 0 0,-3 1 0 16,-3 3 0-16,-3-1 0 0,-1 3-832 0,-1 1-192 16,-4 3 0-16,0 4 0 0,-1 3 864 0,-1-1 128 15,-4 1 32-15,3-2 0 0,2 0-832 0,6-1-192 16,-1-5 0-16,3-1 0 0,3-2 0 0,1-2 0 15,1-1 0-15,3-1 0 0,2 1 0 0,0-1 0 0,2 1 0 16,0-2 0-16,0-6 0 0,2 1 0 16,1-4 0-16,1 0 0 15,5-9-768-15,0 0-208 0,0 0-48 0,0 0 0 16,0 0 0-16,0 0 0 0,0 0 0 0,-2-10-9824 0,2-5-1968 0</inkml:trace>
  <inkml:trace contextRef="#ctx0" brushRef="#br0" timeOffset="58823.81">17768 3591 20271 0,'0'0'448'0,"0"0"80"0,0 0 32 0,0 0 16 0,-7-9-576 0,7 9 0 15,0 0 0-15,0 0 0 0,0 0 928 0,0 0 80 16,0 0 16-16,0 0 0 0,0 0 0 0,0 0 0 15,-8 0 0-15,8 0 0 0,0 0 816 0,0 0 160 16,0 0 48-16,-2 13 0 0,2-1-832 0,3-1-144 0,1 0-48 0,1 1 0 16,0-1-816-16,2 2-208 0,1 2 0 0,2 0 0 15,1 0 864-15,2 2 128 0,1 1 32 0,2 3 0 16,1-3-832-16,2 3-192 16,3 0 0-16,-1 1 0 0,0 1 0 0,2 3 0 0,2 2 0 0,1-3 0 15,2 2 864-15,-1 3 128 0,-2-1 32 0,-2 1 0 16,1-2-832-16,-3 1-192 0,-1-2 0 0,0 3 0 15,-3 0 0-15,-1-2 0 0,-2 0 0 0,-1-4 0 16,-1-2 0-16,-2-1 0 0,-1-2 0 0,-1-3 0 16,-1-2 0-16,-3-1 0 0,-2-6 0 0,1 2 0 15,-3-9-2416-15,0 0-528 0,0 0-96 0,0 0-32 16</inkml:trace>
  <inkml:trace contextRef="#ctx0" brushRef="#br0" timeOffset="62170.97">19337 3538 20271 0,'0'0'448'0,"0"0"80"0,0 0 32 0,0 0 16 0,0 0-576 0,0 0 0 0,0 0 0 0,9-4 0 16,-9 4 928-16,0 0 80 0,0 0 16 0,0 0 0 15,0 0 0-15,0 0 0 0,0 0 0 0,0 0 0 16,0-9-832-16,0 9-192 0,0 0 0 0,0 0 0 16,0 0 864-16,0 0 128 0,0 0 32 0,-9-4 0 15,0 0-832-15,9 4-192 0,-11 0 0 0,2 0 0 16,0 0 0-16,0 4 0 0,-2-3 0 0,2 4 0 15,0-1 864-15,-1 1 128 0,-2-1 32 0,0 1 0 0,0 2-832 16,-1 5-192-16,-1-2 0 0,-2 1 0 0,-2-1 0 0,-1 2 0 16,-1 1 0-16,1 1 0 0,-1 2 0 0,0-2 0 15,1 2 0-15,-2-1 0 0,-1 6 0 0,4-3 0 16,-1 2 0-16,2 1 0 0,-1 0 0 0,3-2 0 16,1 0 0-16,3-3 0 0,0 3 0 0,2-4 0 15,0 4 0-15,3-4 0 0,2 1 0 0,0 0 0 16,-1-2 0-16,1 0 0 0,2-1 864 0,2 2 128 15,2 2 32-15,-2-2 0 0,0 0-832 0,2-1-192 16,1 0 0-16,1 2 0 0,1-2 0 0,0 3 0 16,4 1 0-16,2-3 0 0,-1-4 0 0,1 1 0 15,2 0 0-15,2 0 0 0,1-3 0 0,1-3 0 16,0 1 0-16,2-1 0 0,4-2 0 0,-1 0 0 16,-1-1 0-16,1-2 0 0,4 0 0 0,-3 1 0 15,-1-1 0-15,1 2 0 0,-1-1 0 0,-1 1 0 16,-2-3 0-16,-1 1 0 0,-1 2 0 0,-1-1 0 0,-2 0 0 0,-1-1 0 31,-1 0-768-31,0-1-208 0,-2-2-48 0,-10 2 0 16,13-2-816-16,-13 2-160 0,12-2-48 0,-12 2-11456 0</inkml:trace>
  <inkml:trace contextRef="#ctx0" brushRef="#br0" timeOffset="62667.32">18839 3961 23951 0,'0'0'512'0,"0"0"128"0,0 0 0 0,0 0 64 0,0 0-576 0,0 0-128 16,0 0 0-16,0 0 0 0,0 0 1664 0,0 0 320 0,0 0 48 0,0 0 16 15,0 0-832-15,5 7-144 0,8-5-48 0,1 0 0 16,2-1 0-16,4-1 0 0,2 1 0 0,0-2 0 16,1 0 0-16,2-1 0 15,1 0 0-15,2-1 0 0,0 1 0 0,1 0 0 0,0-3 0 0,1 4 0 16,1-4-816-16,-2 1-208 0,-6-2 0 0,-1 0 0 15,-1-1 0-15,-1 1 0 0,-3-1 0 0,-2 2 0 16,1 1-768-16,-2 0-208 16,-2-1-48-16,-2 1-12016 0,-1 0-2400 0</inkml:trace>
  <inkml:trace contextRef="#ctx0" brushRef="#br0" timeOffset="68942.02">20054 3279 12895 0,'-2'-10'576'0,"2"10"112"0,-2-7-560 0,2 7-128 16,2-7 0-16,-2 7 0 0,0 0 848 0,0 0 144 15,0 0 32-15,0 0 0 0,0 0-832 0,0 0-192 0,0 0 0 0,0 0 0 16,0 0 0-16,0 0 0 0,0 0 0 0,0 0 0 15,0 0 864-15,3-7 128 0,-3 7 32 0,0 0 0 16,0 0 0-16,5-6 0 0,-1-1 0 0,-4 7 0 16,8-6 0-16,-8 6 0 0,8-6 0 0,-8 6 0 15,10-4-832-15,2 2-192 0,0 1 0 0,-1-2 0 16,-11 3 0-16,14-3 0 0,-1 2 0 0,1 2 0 16,3 2 0-16,-2 0 0 0,0-3 0 0,-2 2 0 15,3 2 864-15,-2 1 128 0,-2-1 32 0,1 3 0 16,-2 1-832-16,1 1-192 0,-1 1 0 0,-1 2 0 15,0 0 0-15,-2-2 0 0,-3 2 0 0,1 2 0 16,-1-1 0-16,-1 0 0 0,-2-1 0 0,2 0 0 16,-1-1 0-16,-1 1 0 0,2-1 0 0,-1-1 0 15,-3 0 0-15,3-1 0 0,-1 2 0 0,1-2 0 0,-1 0 0 16,1 2 0-16,0-2 0 0,-1 1 0 0,2 1 0 0,-1-1 0 16,-3-10 0-16,2 12 0 0,-2-12 0 0,4 13 0 15,-1-3 0-15,1 2 0 0,0 0 0 0,-2-2 0 16,-2-10 0-16,4 13 0 0,0-4 0 0,0 2 0 15,-1-1 0-15,-1 1 0 0,-2-11 0 0,4 14 0 16,-1 0 0-16,-2-1 0 0,0 0 0 0,1 0 0 16,-1-1 0-16,0 1 0 0,-1-1 0 0,2 2 0 15,-1-3 0-15,-1 2 0 0,0 0 0 0,4 6 0 16,2 5 0-16,-3-13 0 0,-3-11 0 0,0 0 0 16,0 0 0-16,4 11 0 0,1-1 864 0,0 1 128 15,2-2 32-15,-1-1 0 0,-6-8-832 0,7 10-192 16,1-1 0-16,0 0 0 0,-1 1 0 0,0-3 0 0,-7-7 0 15,8 8 0-15,-1 1 0 0,1-2 0 16,-1-2 0-16,1 0 0 0,-8-5 0 0,10 5 0 0,-1-1 0 0,-9-4 0 16,9 7 0-16,0-2 0 0,-9-5 0 0,14 5 0 15,-3-1 0-15,0 0 0 0,-11-4 0 0,13 5 0 16,-3 1 0-16,1-1 0 0,-11-5 0 0,11 6 0 16,0 1 0-16,-11-7 0 0,9 5 0 0,1 0 0 15,-10-5 0-15,13 7 0 0,-4-1 0 0,2-2 0 16,-11-4 864-16,13 3 128 0,-1-1 32 0,-2 0 0 15,-10-2-832-15,13 0-192 0,-1 0 0 0,0 0 0 16,-2 2 0-16,0-2 0 0,-10 0 0 0,12-2 0 16,-1 2 0-16,-11 0 0 0,10 2 0 0,-10-2 0 0,10 3 0 15,-10-3 0-15,10 4 0 0,-10-4 0 0,10 5 0 0,-10-5 0 16,0 0 0-16,10 5 0 0,-10-5 0 0,11 5 0 16,-11-5 0-16,0 0 0 0,10 3 0 0,-10-3 0 15,0 0 0-15,11 0 0 0,-11 0 0 0,0 0 0 16,10 1 0-16,-10-1 0 0,0 0 864 0,0 0 128 15,11 0 32-15,-11 0 0 16,0 0-1648-16,0 0-320 0,0 0-64 0,0 0-16 0,0 0 832 0,10 11 192 16,-1-2 0-16,-9-9 0 15,0 0-2496-15,0 0-464 0,0 0-96 0,-6 5-16 0</inkml:trace>
  <inkml:trace contextRef="#ctx0" brushRef="#br0" timeOffset="70024.98">20998 3291 16575 0,'0'0'368'0,"0"0"80"0,0 0 0 0,0 0 16 0,0 0-464 0,0 0 0 0,-3-9 0 0,3 9 0 16,0 0 912-16,0 0 96 0,0 0 16 0,-9-4 0 15,1 3 0-15,8 1 0 0,-9-4 0 0,9 4 0 16,-10-4-832-16,0 3-192 0,10 1 0 0,-10-2 0 15,1 1 864-15,9 1 128 0,-9 0 32 0,0 0 0 16,-2-1-832-16,2-1-192 0,0 1 0 0,0 1 0 16,1 0 864-16,0 0 128 0,-1 0 32 0,0 3 0 15,0 1-832-15,-3 1-192 0,-1 0 0 0,0 2 0 16,0-1 0-16,1 1 0 0,-1-1 0 0,1 2 0 16,1 2 0-16,-1 2 0 0,0-1 0 0,2-1 0 0,-2-1 0 0,2 2 0 15,1-4 0-15,-2 4 0 0,-1 1 0 0,2-6 0 16,2 1 0-16,0 0 0 0,-2 0 0 0,1-1 0 15,1 1 0-15,1 0 0 0,0 0 0 0,-1 1 0 16,0-1 0-16,1 1 0 0,1-2 864 0,1 3 128 16,5-9 32-16,-6 9 0 0,1 0-832 0,1 1-192 15,-1-1 0-15,3 0 0 0,2-9 0 0,-2 12 0 16,0-2 0-16,-1 0 0 0,3-10 0 0,-1 15 0 16,-2-4 0-16,3-11 0 0,0 12 0 0,0 0 0 15,0 0 0-15,0 1 0 0,0-4 0 0,0 1 0 16,1 5 0-16,3 4 0 0,2 7 0 0,-1-2 0 15,-3-7 0-15,1-3 0 0,-2-1 864 0,2-1 128 16,-3-2 32-16,0-10 0 0,0 0-832 0,0 0-192 16,0 0 0-16,-4 8 0 0,4-8 0 0,-4 9 0 0,0 0 0 15,2 2 0-15,2-11 0 0,0 13 0 0,-2 0 0 0,1-2 0 16,-2 0 0-16,1-1 0 0,-1 1 0 0,0-1 0 16,1-1 0-16,2-9 0 0,-4 11 0 15,0-1 0-15,0 1 0 0,2-2 0 0,-1-1 0 0,-1 3 0 16,-1-3 0-16,0 1 0 0,-1-1 0 0,1 1 0 15,-1 2 0-15,-1-1 0 0,1-1 0 0,-1 0 0 16,1 0 0-16,-2 1 0 0,-1-3 0 0,-1 4 0 16,0-2 864-16,-3 3 128 0,1-1 32 0,1 2 0 15,-1 2-832-15,5 0-192 0,5 2 0 0,-2 2 0 16,-4-1 0-16,-1-1 0 0,0-7 0 0,0-1 0 16,-1-3 0-16,3-1 0 0,-1-1 0 0,8-4 0 0,-9 5 0 0,0 0 0 15,-2 0 0-15,-5-10 0 0,-6-8 0 0,4 3 0 16,6 2 0-16,12 8 0 15,0 0-2416-15,0 0-528 0,-17-5-96 0,4-3-32 0</inkml:trace>
  <inkml:trace contextRef="#ctx0" brushRef="#br0" timeOffset="74088.55">22442 3656 20271 0,'0'0'448'0,"0"0"80"0,0 0 32 0,0 0 16 0,4-6-576 0,-4 6 0 16,3-11 0-16,-3 11 0 0,0 0 928 0,0 0 80 15,0 0 16-15,0 0 0 0,0 0 0 0,0 0 0 16,11 8 0-16,-3-3 0 0,-3-1 0 0,-5-4 0 16,0 0 0-16,0 0 0 0,0 0 0 0,0 0 0 15,0 0 0-15,8 12 0 0,-1 0-832 0,2-2-192 16,1 3 0-16,1 1 0 0,-2 2 0 0,0 1 0 15,-1 0 0-15,2 1 0 0,1 1 864 0,-1-1 128 0,-2 0 32 0,0 2 0 16,0-3-832-16,-1-1-192 0,1 0 0 0,-1 0 0 16,-1-3 0-16,1-1 0 0,-2-1 0 0,0-2 0 15,0-1 0-15,-1 1 0 0,-4-9 0 0,7 8 0 32,-7-8-768-32,5 9-208 0,-5-9-48 0,0 0-9824 0,0 0-1968 0</inkml:trace>
  <inkml:trace contextRef="#ctx0" brushRef="#br0" timeOffset="74481.35">22981 3510 20271 0,'0'0'896'0,"0"0"192"0,0 0-880 0,0 0-208 15,-3 11 0-15,3-1 0 0,3 2 864 0,-2-2 128 16,-2-2 32-16,-6-3 0 0,-5-1 0 0,6 7 0 16,3 8 0-16,-5-2 0 0,-7 0-832 0,-1 3-192 15,2 2 0-15,2 4 0 0,2 3 864 0,-3 3 128 16,-4 5 32-16,1 2 0 0,2-3 0 0,3 7 0 15,-1 0 0-15,1-2 0 0,-2-2 0 0,0-3 0 16,1 3 0-16,-1 3 0 0,-1 4-832 0,4-14-192 0,1 0 0 0,-5 13 0 16,1-4 0-16,5-13 0 0,-1-3 0 0,-1 1 0 15,-2 0 0-15,-9 11 0 0,-1-10 0 0,2 1 0 32,1-1-768-32,0-2-208 0,1-1-48 0,4-3 0 15,2-4-1632-15,2-1-336 0,1-3-64 0,2-7-16 0</inkml:trace>
  <inkml:trace contextRef="#ctx0" brushRef="#br0" timeOffset="75215.25">23861 3335 23951 0,'0'0'512'0,"0"0"128"0,0 0 0 15,0 0 64-15,0 0-576 0,0 0-128 0,0 0 0 0,0 0 0 16,0 0 848-16,-7-3 144 0,7 3 32 0,-6-4 0 0,-2 2 0 0,8 2 0 16,-8-1 0-16,-1 2 0 0,-2 2-832 0,2 1-192 15,0 1 0-15,0 0 0 0,-1 2 864 0,-1 1 128 16,-1 2 32-16,1 1 0 0,-1-2-832 0,0 1-192 15,-1 1 0-15,0 2 0 0,-2 1 0 0,-2 0 0 16,0-1 0-16,0 3 0 0,-2 2 0 0,1-1 0 16,0 3 0-16,0-2 0 0,-2 1 0 0,3 4 0 15,3-4 0-15,6 7 0 0,5 4 0 0,-3-6 0 16,-7-9 0-16,8 8 0 0,9 12 864 0,-1-5 128 16,-1-6 32-16,0 3 0 0,2-5-832 0,3 1-192 15,-1-3 0-15,2-1 0 0,1 0 0 0,0-5 0 16,0-1 0-16,2 1 0 0,1-1 0 0,2-2 0 15,0 2 0-15,2-7 0 0,1 2 0 0,0 1 0 16,0-1 0-16,-3-3 0 0,-1-5 0 0,2 2 0 16,1 0 0-16,3 2 0 0,-1 1 0 0,0 2 0 0,1-1 0 0,-1 1 0 15,0 1 0-15,-1-2 0 0,-3 1 0 0,1-2 0 32,-1-1-768-32,-2-2-208 0,-12-2-48 0,0 0-9824 0,0 0-1968 0</inkml:trace>
  <inkml:trace contextRef="#ctx0" brushRef="#br0" timeOffset="75624.11">23522 3804 23951 0,'0'0'1056'0,"0"0"224"0,0 0-1024 0,0 0-256 16,0 0 0-16,0 0 0 0,0 0 1696 0,9 7 288 0,-9-7 48 0,10 7 16 16,2-1-832-16,2 2-144 0,2 1-48 0,0-1 0 15,-2-5 0-15,3-3 0 16,-1 0 0-16,0-3 0 0,1-1-816 0,2-1-208 0,-1 0 0 0,3-3 0 16,1-1 0-16,1 0 0 0,2 0 0 0,1-1 0 15,0 1 0-15,2 2 0 0,0 1 0 0,-5-3-11424 16,-9-9-2336-16</inkml:trace>
  <inkml:trace contextRef="#ctx0" brushRef="#br0" timeOffset="77434.39">24569 2927 20271 0,'0'0'448'0,"0"0"80"0,0 0 32 0,0 0 16 0,0 0-576 0,0 0 0 15,0 0 0-15,0 0 0 0,0 0 0 0,0 0 0 16,0 0 0-16,0 0 0 0,0 0 928 0,0 0 80 16,0 0 16-16,0 0 0 0,11 7 0 0,-11-7 0 15,0 0 0-15,7 9 0 0,-7-9-832 0,2 11-192 0,-2-11 0 0,0 11 0 16,2 1 0-16,-2-2 0 0,0-10 0 0,-2 15 0 16,1-2 864-16,0 0 128 0,0 1 32 0,1 0 0 15,2 0-832-15,-1 0-192 0,1 2 0 0,0-2 0 16,4 2 0-16,0-1 0 0,-1 1 0 0,2-1 0 15,1 1 0-15,-2 1 0 0,-1-3 0 0,1 2 0 16,0 1 864-16,1 0 128 0,-1-1 32 0,2-3 0 16,-2 0-832-16,2-2-192 0,0 1 0 0,1-1 0 15,-1-1 0-15,0-1 0 0,1-5 0 0,1 4 0 16,3 6 0-16,-1-3 0 0,0-4 0 0,-3-5 0 16,-9-2 0-16,12-5 0 0,0 2 0 0,1 2 0 15,0 1 0-15,1 0 0 0,2 0 0 0,1 1 0 0,-1-2 0 0,3 1 0 16,0-3 0-16,2 2 0 0,1-1 0 0,-2 1 0 15,-2-4 0-15,0 2 0 0,2 1 0 0,-1 0 0 16,0 0 0-16,0-1 0 0,1-2 864 0,-1 0 128 16,-2-1 32-16,0 3 0 0,0-7-832 0,0 4-192 15,-1-2 0-15,-1-1 0 0,-1 0 0 0,-1 0 0 16,-2-2 0-16,1 0 0 0,-2-1 0 0,0-1 0 16,-1 1 0-16,-1-4 0 0,-2 2 0 0,2 1 0 15,0-5 0-15,-2 0 0 0,1-1 0 0,-1 2 0 16,-1 3 0-16,-1 0 0 0,0-2 0 0,0 2 0 15,-1-1 0-15,-2 2 0 0,-1 0 0 0,0 2 0 16,-1-3 0-16,-2 3 0 0,1 0 0 0,-1 1 0 16,0-1 0-16,1 2 0 0,2 9 0 0,-4-10 0 0,0 1 0 15,0 2 0-15,0 1 0 0,4 6 0 0,0 0 0 0,-6-7 0 16,6 7 0-16,0 0 0 0,-6-6 0 0,6 6 0 16,0 0 0-16,0 0 0 0,0 0 0 0,0 0 0 15,0 0 0-15,0 0 0 0,-10-2 0 0,10 2 0 16,-9 3 0-16,9-3 0 0,-8 5 0 0,8-5 0 15,-8 7 0-15,2-1 0 0,-1 2 0 0,2 0 0 16,1 1 0-16,0 1 0 0,0-2 0 0,0 1 0 16,4-9 0-16,-2 12 0 0,2-12 0 0,-3 12 0 15,3-12 0-15,-1 12 0 0,1 1 0 0,0-13 0 16,0 0 0-16,1 10 0 0,-1-10 0 0,0 12 0 16,0-12 0-16,0 13 0 0,0-13 0 0,0 13 0 15,-1-1 0-15,-1-1 0 0,1 1 0 0,0 1 0 16,-2-1 864-16,1 0 128 0,-1 1 32 0,0 1 0 0,1 2-832 15,1 1-192-15,-2-3 0 0,0 2 0 0,1-1 0 0,-1 3 0 16,0 2 0-16,1 1 0 0,1 1 0 0,-2 0 0 16,-1-1 0-16,3 0 0 0,-3 1 0 0,1-1 0 15,-1 0 0-15,2 1 0 0,-1 1 0 0,-1 0 0 16,0-3 0-16,2 4 0 0,2 2 0 0,-3 3 0 16,-1-3 0-16,2 0 0 0,0-3 0 0,1 2 0 15,-2 1 0-15,-1 1 0 0,-1 1 0 0,1-1 0 16,2-1 0-16,-1 0 0 0,-2-1 0 0,0 1 0 15,-1-4 0-15,3 2 0 0,-1-2 864 0,-2-1 128 16,1-2 32-16,0 4 0 0,1-3-832 0,1 1-192 16,2-1 0-16,0 1 0 0,-2 1 0 0,1-1 0 15,-1-2 0-15,0 0 0 0,1-4 0 0,1 2 0 16,-2 1 0-16,2 1 0 0,-1 0 0 0,1-2 0 0,-2-1 0 0,3-1 0 16,-1 2 0-16,-2-4 0 0,-2 0 0 0,1 1 0 15,2-4 0-15,-1 0 0 0,1-2 0 0,-4 0 0 16,0-1 0-16,1 0 0 0,1 0 0 0,-3-1 0 15,-2-4 0-15,9-2 0 0,-9 2 0 0,0 1 0 16,0-2 0-16,9-1 0 0,-11 0 0 0,-1 0 0 16,1-1 0-16,-2 1 0 0,0 0 0 0,1-4 0 15,2 1 0-15,0-2 0 0,1 1 0 0,1 0 0 16,-1 0 0-16,9 4 0 0,-8-5 0 0,2 0 0 16,-2-3 0-16,2 2 0 0,0-1 0 0,1-1 0 15,-1-2 0-15,2-1 0 0,0 1 0 0,0 0 0 16,1-2 0-16,2-2 0 0,1-1 0 0,1 1 0 0,1 0 0 0,0-2 0 15,3-5 0-15,2 3 0 0,-1 1 0 0,4-3 0 16,-3 1 0-16,5 0 0 0,1 1 0 0,2 1 0 16,2 2 0-16,1-1 0 0,-1 0 0 0,0-1 0 15,0 4 0-15,3 2 0 0,5-1 0 0,1 0 0 16,2 2 0-16,-1-1 0 0,0 2 0 0,0 0 0 16,-1 0 0-16,-2 1 0 0,-1 2 0 0,-1 0 0 15,-1 0 0-15,-1 1 0 0,3-2 0 0,-3 2 0 16,0 0 0-16,0 1 0 0,-2 0 0 0,0 1 0 15,0-3 0-15,-2 2 0 0,0 0 0 0,-2 0 0 16,-1-1 0-16,-1 1 0 16,-2 1-2416-16,-1-3-528 0,-1-1-96 0,4-2-32 0</inkml:trace>
  <inkml:trace contextRef="#ctx0" brushRef="#br1" timeOffset="98633.69">26329 2540 6447 0,'0'0'576'0,"0"0"-576"16,0 0 0-16,0 0 0 0,0 0 2272 0,0 0 352 15,-8-4 64-15,8 4 0 0,0 0-1872 0,0 0-384 16,0 0-80-16,0 0-16 0,0 0 496 0,6-6 80 0,-6 6 32 0,9-5 0 15,-9 5 176-15,0 0 32 0,11-4 16 16,-11 4 0-16,12-3-128 0,-12 3-16 0,10-3-16 0,-10 3 0 16,10 0-112-16,-10 0 0 0,12 0-16 0,-12 0 0 15,12 2-176-15,-2 0-48 0,1 1 0 0,-11-3 0 16,11 3-192-16,0-2-32 0,-11-1-16 0,12 1 0 16,-1 0-160-16,0 2-48 0,-1-2 0 0,-10-1 0 15,12 4-16-15,-2 0-16 0,-2 1 0 0,0 1 0 16,0 0 16-16,2-1 0 0,1-2 0 0,-1 2 0 15,-1 0 64-15,3 2 32 0,4-2 0 0,-2 0 0 16,-2 1 112-16,-1-1 32 0,1 0 0 0,0 0 0 16,-2 2-176-16,1 2-16 0,-1-3-16 0,1 4 0 15,-1-3-32-15,-1 4-16 0,-2 1 0 0,1-1 0 16,2 2-176-16,-2 0 192 0,-3 0-192 0,0 0 192 0,2 0-192 0,-2 0 0 16,-1-1 144-16,0 0-144 15,0-3 0-15,0 3 0 0,-3-3 0 0,-1 0 0 0,0 1 0 0,0 1 0 16,0-11 0-16,-1 10 128 0,-2-1 0 0,3-9 0 15,-1 11 0-15,-2-2 0 0,3-9-128 0,-4 10 0 16,4-10 0-16,-5 10 0 0,-2-3 0 0,1 1 192 16,-3 0-32-16,0 0-16 0,1-2-144 0,-1 2 192 15,-2 0-192-15,0 0 192 0,-1-2-192 0,0 3 0 16,-1-2 0-16,-1 3 0 0,-3 0 0 0,-1 0 0 16,-2-2 0-16,3 1 0 0,3-1 0 0,1-2 0 15,0 3 0-15,1-1 0 0,0-1 0 0,2 1 0 16,2 2 0-16,0-3 128 0,0-1-128 0,8-6 0 15,-6 9 0-15,6-9 0 0,-9 8 0 0,9-8 0 0,-6 9 0 0,2 2 0 16,1 0 0-16,-1 1 0 0,4-12 0 0,-4 9 0 16,1 2 0-16,-1-1 0 0,4-10 0 0,-5 13 0 15,1 0 0-15,1 0 0 0,1 1 0 0,1 1 0 16,-1-5 0-16,2-10 0 0,2 9 0 0,-2-9 0 16,0 12 0-16,1-3 0 0,-1-9 0 0,4 8 0 15,0 0 0-15,-4-8 0 0,6 9 128 0,-6-9-128 16,8 9 0-16,0-4 192 0,0 2-192 0,-2-2 192 15,-6-5-192-15,11 8 0 0,-1-3 0 0,-1-1 0 16,-1 1 0-16,0 0 0 0,-8-5 0 0,10 6 0 16,1-1 0-16,0 1 0 0,1 0 0 0,0 0 0 15,-2-3 0-15,3 1 0 0,2 0 0 0,-4 1 0 16,0-1 0-16,1 0 0 0,2-2 128 0,0 2-128 16,-2-1 0-16,0 1 128 0,-2-2-128 0,1 2 128 0,-1-1-128 0,0 1 0 15,0 0 0-15,-1-1 0 0,0 3 0 0,-9-6 0 16,10 5 0-16,1 0 0 0,-1-2 0 0,-1 1 0 15,-9-4 0-15,0 0 0 0,11 4 0 0,-11-4 0 16,0 0 0-16,0 0 0 0,0 0 0 0,0 0 0 16,0 0 0-16,0 0 0 0,0 0 144 0,0 0-144 15,0 0 160-15,0 0-160 0,0 0 160 0,0 0-160 16,0 0 160-16,0 0-160 0,0 0 144 0,0 0-144 16,0 0 128-16,0 0-128 0,0 0 0 0,0 0 0 15,0 0 0-15,0 0 0 0,0 0 0 0,0 0 0 16,-9-7 0-16,1 3 0 0,8 4 0 0,-11-2 0 15,2 0 0-15,9 2 0 0,-8 0 128 0,8 0-128 16,-11 0 0-16,0 2 128 0,1 0-128 0,10-2 0 0,-11 4 0 0,2 0 0 16,0-1 0-16,9-3 0 0,-10 2-128 0,1 2 128 15,-1 0 0-15,3 0 0 0,7-4 0 0,-11 5 0 16,1 2 0-16,-2-1 0 0,-2 1-144 0,1-1 144 16,1-1 0-16,1 1 0 0,2 0 0 0,0 1 0 15,1 0 0-15,2 0 0 0,6-7 0 0,-7 8 0 16,2 1 0-16,5-9 0 0,-4 13 0 0,2-1 0 15,0-1 0-15,2 1-128 0,2-3 128 0,-1 3 0 16,-1 0 0-16,0-12 0 0,4 11 0 0,-2 1 0 16,-3 0 0-16,4 0 0 0,-1-1 0 0,2 1 0 15,-1 1 0-15,2-4 0 0,2 4 0 0,0-1 0 16,0-3 0-16,-1 0 0 0,1 0 0 0,1 1 0 16,1-1 0-16,0 1 0 0,1-1 0 0,0 2 0 15,-1 2 0-15,1-3 0 0,1 1 0 0,-1 0 0 0,0 1 0 16,2 2-128-16,0 1 128 0,0-4 0 0,-1 3 0 0,1 0 0 15,0 0 0-15,-2 6 0 0,1-2-128 0,-1 3 128 16,-1 1 0-16,0 0 0 0,-2-2 0 0,-1 2-128 16,-2-1 128-16,0 1 0 0,0 3 0 0,0-2 0 15,-1-1 0-15,-1-2 0 0,1-1 0 0,-2 1 0 16,-1 1 0-16,0-4 0 0,1 0 0 0,-1 1 0 16,-2-2 0-16,-1-1 0 0,2 0 0 0,-2 0 0 15,-1 1 0-15,1-2 0 0,-1 2 0 0,1-2 0 16,-3 3 0-16,-1-1 0 0,-1-3 0 0,0 1 0 15,1 2 128-15,-3-2-128 0,0 1 128 0,0 0-128 16,-2 1 176-16,-1 0-176 0,0-5 256 0,0 1-48 16,0-2-16-16,4 1 0 0,-1-2-48 0,0 1-16 0,-3 1 0 15,-3-3 0-15,-3-4-128 0,0 2 0 0,0 4 0 0,1-3 0 16,-3-4 0-16,1 2 0 0,1 0 0 0,-2 2 0 16,0-1-272-16,1 1 64 0,2-3 16 0,0-1 0 31,0 0-480-31,2 0-96 0,0-3 0 0,2-3-16 15,0-2-2656-15,-1-3-528 0</inkml:trace>
  <inkml:trace contextRef="#ctx0" brushRef="#br1" timeOffset="103545.59">27956 2514 2751 0,'0'0'128'0,"0"0"16"0,0 0-144 0,0 0 0 15,-2 12 0-15,1-2 0 0,1-10 4192 0,0 13 800 16,0-1 176-16,0-1 16 0,0-11-3408 0,1 11-688 15,-1-11-144-15,0 15-32 0,0-4 48 0,0 0 0 16,-2-2 0-16,0 4 0 0,4 4-176 0,-1-1-16 16,-1 2-16-16,0 1 0 0,-1 1-64 0,-2 1-16 15,-2-6 0-15,1 6 0 0,3 4 32 0,1 0 0 16,-3 1 0-16,0 0 0 0,2-3-80 0,0 3-16 16,-2-2 0-16,1-1 0 0,0 1-240 0,1-1-48 15,0-1-16-15,1 1 0 0,0 0-304 0,0-1 128 16,-2-2-128-16,2-1 0 0,-1 0 128 0,0-2-128 15,-1-3 0-15,0 0 0 0,-2 1-192 0,0-4-160 0,-1-3-32 16,5-8 0 0,-11 4-736-16,1-1-160 0,1-2-16 0,9-1-9200 0,-11 0-1824 0</inkml:trace>
  <inkml:trace contextRef="#ctx0" brushRef="#br1" timeOffset="103964.45">27632 2661 20383 0,'0'0'896'0,"0"0"192"0,-8-2-864 0,8 2-224 16,-7-5 0-16,7 5 0 0,0 0 512 0,-6-4 64 16,6 4 16-16,0 0 0 0,0 0 672 0,0 0 128 15,-7-4 16-15,7 4 16 0,0 0-96 0,0 0-32 16,0 0 0-16,0 0 0 0,13 4-32 0,1-2-16 16,3-2 0-16,1 0 0 0,0-5-320 0,3 3-64 15,3-1-16-15,2-2 0 0,0-2-336 0,1 1-64 16,1 0 0-16,-1-1-16 0,0-4-240 0,-1 1-32 15,-2-1-16-15,1 0 0 0,0 1-144 0,1 3 0 16,1-1 0-16,3 1 128 0,1 1-128 0,1 2 0 0,-1 1 0 0,-4 1 0 16,-5-2-192-16,-1 0 48 0,-3 1 0 0,1 2 0 31,-1 1-384-31,-2 0-80 0,-3 0-16 0,-2 0 0 16,0 1-1456-16,-11-1-288 0,0 0-64 0,0 0-12544 0</inkml:trace>
  <inkml:trace contextRef="#ctx0" brushRef="#br1" timeOffset="104401.76">28356 3184 11967 0,'-5'8'1072'0,"-1"3"-864"16,1-5-208-16,0 4 0 0,1 2 2752 0,1-1 496 16,3-11 96-16,-1 10 32 0,0-1-1888 0,1-9-368 15,0 0-80-15,0 0-16 0,0 0-128 0,0 0-16 16,10 3-16-16,-10-3 0 0,12 0-272 0,-12 0-48 16,9-5-16-16,-9 5 0 0,9-10 16 0,-2 3 0 15,-2-2 0-15,0-1 0 0,0 3-16 0,-2-5 0 16,-2 0 0-16,2 0 0 0,0-1-16 0,-1-1 0 15,-1-2 0-15,2-1 0 0,1-1-80 0,0 2-32 16,0-2 0-16,0 3 0 0,1-2-272 0,0 1-128 16,2-1 128-16,-1 3-128 0,1-1 0 0,-1 1 128 0,-1 1-128 0,2 0 0 15,-1-3 0-15,1 5 128 0,0-1-128 0,0 3 0 16,2 1 0-16,1 1 0 0,-3 1 128 0,-7 6-128 16,13-4 0-16,-1 4 0 0,0 0-160 0,0 1 160 15,-1 1-400-15,2 1 16 0,0-1 0 0,1 2 0 31,-1 1-608-31,2-1-112 0,1-2-32 0,-1 2 0 16,0 3-2192-16,-1-1-448 0</inkml:trace>
  <inkml:trace contextRef="#ctx0" brushRef="#br1" timeOffset="104903.88">28984 2972 28847 0,'0'0'1280'0,"0"0"256"0,0 0-1216 0,0 0-320 16,-9 1 0-16,9-1 0 0,-9 4 512 0,-1-1 64 15,-3 0 0-15,1-1 0 0,0-1 16 0,-2 3 16 16,-5 0 0-16,1 1 0 0,1 0-384 0,-2 4-80 16,-2-2-16-16,0 3 0 0,-1 1-128 0,2 1 192 15,2 1-192-15,1 0 192 0,0-2 32 0,3 2 16 16,1 0 0-16,2 2 0 0,2-2-32 0,1 2 0 15,2 0 0-15,2-1 0 0,3 1-48 0,1-6-16 16,0-9 0-16,5 10 0 0,3-1 16 0,1-2 0 16,1-3 0-16,3 0 0 0,2-2-160 0,2-2 0 15,0-2 144-15,1-1-144 0,0 0 0 0,2-1 144 0,2-1-144 0,-1 0 0 16,-1 1 144-16,-1-1-144 0,-4-2 0 0,1 1 144 16,-3-1-144-16,-1-1 0 0,-2-2 144 0,-1 1-144 15,-1 2 0-15,-1-2 0 0,-2-2 0 0,-1 0 0 16,-2-1 0-16,1 2 0 0,-3 10 0 0,0 0 128 15,1-9-128-15,-1 9 0 0,0 0 0 0,0 0 0 16,0 0 0-16,0 0 144 0,0 0-16 0,0 0-128 16,0 0 384-16,0 0-16 0,0 14-16 0,2 1 0 15,-1-6-96-15,-1-9 0 0,3 13-16 0,-1-2 0 16,1 1-16-16,1 0 0 0,0-2 0 0,-1 2 0 16,1-3-224-16,0 0 144 0,-4-9-144 0,5 12 128 15,1 1-128-15,-1-4 0 0,0 0 0 0,-5-9 128 0,7 9-128 0,-7-9 0 16,0 0-160-16,0 0 160 15,11 6-640-15,-11-6-48 0,11 4 0 0,-11-4 0 16,0 0-1600-16,12-3-320 0,-12 3-64 0</inkml:trace>
  <inkml:trace contextRef="#ctx0" brushRef="#br1" timeOffset="107270.99">29287 3064 24479 0,'0'0'1088'0,"0"0"208"16,0 0-1040-16,0 0-256 0,0 0 0 0,0 0 0 15,0 0 1008-15,0 0 144 0,0 0 16 0,11 2 16 16,-11-2-144-16,0 0-16 0,0 0-16 0,0 0 0 0,0 0-480 16,10 7-80-16,-10-7-32 0,7 13 0 0,0 2-208 0,-3 0-32 15,-2 1-16-15,0-2 0 0,-4-3-160 0,6 2 0 16,3 0 0-16,-2 1 0 0,-4 2 0 0,1 0 0 16,-2 1 0-16,1-4 0 0,-1 0 0 0,0-2 0 15,-3 1 0-15,2 0 0 0,1-12-352 0,-1 9 0 16,1-9 0-16,0 0 0 15,0 0-1968-15,0 0-400 0,0 0-80 0,0 0-16 0</inkml:trace>
  <inkml:trace contextRef="#ctx0" brushRef="#br1" timeOffset="107478.97">29325 2804 15663 0,'0'0'1392'0,"0"0"-1120"0,0 0-272 0,0 0 0 16,0 0 4288-16,0 0 816 0,0 0 144 0,0 0 48 15,0 0-4288-15,0 0-864 0,0 0-144 0,10 0 0 16,2 3 0-16,-12-3-176 0,0 0 176 0,11 11-128 31,2-3-576-31,-2 1-128 0,-5 0 0 0,1 1-13568 0</inkml:trace>
  <inkml:trace contextRef="#ctx0" brushRef="#br1" timeOffset="120904.49">29613 3075 8287 0,'0'0'736'0,"0"0"-592"0,0 0-144 0,0 0 0 16,0 0 2128-16,0 0 400 0,0 0 80 0,0 0 16 16,0 0-544-16,0 0-96 0,0 0-32 0,0 0 0 15,6-5-224-15,-6 5-32 0,0 0-16 0,0 0 0 0,0 0-400 0,0 0-96 16,1 11-16-16,1 1 0 0,-2 0-400 0,0 2-96 15,0 0-16-15,0 2 0 0,-2-2-416 0,1 2-96 16,1-2-16-16,0 2 0 0,-1-3-128 0,1 3 0 16,1-1 0-16,0-2 0 0,1-1 0 0,-2-12 128 15,2 12-128-15,-2-12 0 0,3 10 128 0,-3-10-128 16,0 0 128-16,0 0-128 0,0 0 160 0,0 0-160 16,0 0 192-16,0 0-192 0,0 0 192 0,0 0-64 15,0 0 0-15,4-10-128 0,-2-1 144 0,1 2-144 16,-3-1 0-16,3-1 144 0,-1 0-144 0,2-2 0 15,0-3 0-15,0 0 0 0,0 2 0 0,0 1 0 16,1 1 0-16,0 1 0 0,1-1 0 0,0 1 0 16,2 1 0-16,1 1 0 0,1 2 0 0,1 2 0 0,1 2 0 0,1 0 0 15,0 0 192-15,2 3 48 0,4 3 16 0,5 2 0 16,5 3 176-16,-3 1 32 0,-5-1 16 0,0-2 0 16,1 1-208-16,-6-2-32 0,-16-5-16 0,13 5 0 15,2 3 160-15,0 0 16 0,-5-2 16 0,0 3 0 16,1 3-416-16,-3-3 0 0,-8-9-144 0,6 12 144 31,-1-2-1968-31,2 2-272 0,-2-3-64 0,2 0-9264 0,-7-9-1840 0</inkml:trace>
  <inkml:trace contextRef="#ctx0" brushRef="#br1" timeOffset="121389.8">30605 2715 22975 0,'0'0'1024'0,"4"-9"192"0,-2-2-960 0,1 2-256 0,-1-1 0 0,0 1 0 16,-2 9 960-16,2-8 160 0,-2 8 32 0,0 0 0 15,0 0 160-15,0 0 32 0,0 0 16 0,0 0 0 16,0 0-128-16,0 0-16 0,0 0-16 0,8 13 0 15,-1 4-144-15,-3-2-32 0,-3-1 0 0,2 4 0 16,-1 7-304-16,1-1-64 0,-2 2-16 0,2 0 0 16,-1 1-192-16,1 0-32 0,0-4-16 0,-1 3 0 15,1 2-160-15,-2-2-48 0,0 0 0 0,1-3 0 16,0 1-192-16,1-2 176 0,-1-1-176 0,0 0 160 16,-1 0-160-16,2-3 0 0,-1-4 0 0,1-1 128 15,-2 0-128-15,-1-13 128 0,3 12-128 0,-3-12 128 16,0 0-608-16,0 0-128 0,0 0-32 0,0 0 0 15,0 0-2112-15,8-12-448 0,-3-1-64 0</inkml:trace>
  <inkml:trace contextRef="#ctx0" brushRef="#br1" timeOffset="121770.19">30541 2565 23039 0,'0'-18'1024'0,"0"7"192"0,0 0-960 0,0 0-256 16,0 11 0-16,2-8 0 0,-2 8 1664 0,0 0 304 15,0-11 48-15,0 11 16 0,6-8-288 0,-6 8-48 16,0 0-16-16,0 0 0 0,11 1-576 0,0 3-112 16,-1 0-32-16,1 0 0 0,0 0-208 0,4 1-48 15,0 0-16-15,1 2 0 0,1 0-336 0,3 3-64 0,2 1-16 0,1-2 0 16,3 1-272-16,3 1 160 0,2 0-160 0,2 3 128 16,2 4-128-16,-2-2 0 0,-5 1 0 0,2 3 0 15,0 2 0-15,-4 2 0 0,-3 6 0 0,-3 0 0 16,1 0 0-16,-5 2 128 0,-6 0-128 0,-1-2 0 15,-2-1 0-15,-3 0 0 0,-1-3 0 0,-1 5 0 16,-3-4 144-16,-2 3-144 0,-1 0 160 0,-1-4-160 16,-3-3 240-16,0 0-48 0,-1-2-16 0,-2 1 0 15,-5 2-176-15,0-5 0 0,-3-1 0 0,-1-1 0 16,1 2 0-16,-4-5-272 0,0-1 64 0,-2 3 16 16,2-6 192-16,1 4-144 0,1 6 144 0,0-7-128 15,1-4-112-15,-1-8-16 0,2-6 0 0,1-1 0 16,3 2-1344-16,4-3-256 0,0-1-64 15,3-2-16-15,3-4-1616 0,2-2-320 0,5-11-64 0,0 4-16 0</inkml:trace>
  <inkml:trace contextRef="#ctx0" brushRef="#br1" timeOffset="122326.05">31382 3107 9215 0,'0'0'816'0,"0"0"-656"16,0 0-160-16,-9-1 0 0,0-3 3056 0,-1 2 576 0,3-4 112 0,7 6 32 16,-10-5-1664-16,3 0-320 0,7 5-64 0,-9-5 0 15,1-1-192-15,8 6-48 0,0 0 0 0,0 0 0 16,0 0-432-16,-9 2-96 0,-2-2 0 0,11 0-16 15,-6 6-528-15,0 3-96 0,2 3-32 0,-1-5 0 16,-1-2 32-16,-1 1 0 0,1 4 0 0,0 0 0 16,3-1 0-16,-1 1 0 0,-2 1 0 0,3-1 0 15,3-10-160-15,-3 9-32 0,3-9 0 0,0 0 0 16,-3 14-128-16,2-4 0 0,1-10 144 0,0 0-144 16,0 0 0-16,8 9 0 0,-8-9 0 0,10 5 0 15,-10-5 0-15,12 4 0 0,-2-1-128 0,2-3 128 16,0-4-144-16,-2 1 144 0,-10 3-160 0,13-4 160 0,0-1-144 15,-1 0 144-15,-1 1-128 0,-2-2 128 0,-1 0 0 0,-8 6 0 16,7-8 0-16,-7 8 0 0,8-6 0 0,-8 6 0 16,9-7 0-16,-9 7 0 0,8-7 0 0,-8 7 0 15,0 0 0-15,0 0 0 0,0 0 0 0,0 0 0 16,0 0 0-16,0 0 0 0,0 0 0 0,0 0 0 16,0 0 0-16,9 6 0 0,-9-6 192 0,11 13 0 15,-1 5 16-15,-2 1 0 0,-3-5 112 0,2-1 0 16,-2-4 16-16,-5-9 0 0,0 0-160 0,0 0-48 15,10 4 0-15,3 4 0 0,3 5-128 0,-4-4 0 16,-12-9 0-16,10 3 0 16,2 1-480-16,-2-2 32 0,1 1 0 0,-11-3 0 15,11 4-672-15,-11-4-128 0,11 2-32 0,-11-2 0 16,0 0-2352-16,0 0-464 0,0 0-112 0,0 0-16 0</inkml:trace>
  <inkml:trace contextRef="#ctx0" brushRef="#br1" timeOffset="122615.23">31717 3079 18431 0,'0'0'1632'0,"0"0"-1312"16,0 0-320-16,0 0 0 0,0 0 1504 0,0 0 224 15,0 0 64-15,1-11-11776 16</inkml:trace>
  <inkml:trace contextRef="#ctx0" brushRef="#br1" timeOffset="122900.12">31768 2924 22399 0,'0'0'992'0,"0"0"208"0,0 0-960 0,0 0-240 16,0 0 0-16,0 0 0 0,0 0 1456 0,0 0 240 0,0 0 48 0,0 0 16 15,0 0-64-15,0 0-16 0,0 0 0 0,0 0 0 16,0 0-176-16,0 0-32 0,0 0-16 0,0 0 0 15,0 0-448-15,0 0-96 0,0 0-16 0,0 0 0 16,5 11-384-16,-1-2-64 0,-4-9-32 0,4 15 0 16,0-4-128-16,0 5-32 0,-1 0 0 0,1 2 0 15,0 2-128-15,1 0-128 0,-1 3 144 0,0 1-144 16,0 5 128-16,0-3-128 0,-1 0 0 0,-1 2 0 16,-2-5 128-16,3 2-128 0,0 0 0 0,-1-5 144 15,-2-1-144-15,1-2 0 0,2 0 0 0,-2-4 0 16,-2 1-320-16,0-2-112 0,-2-1-16 0,2 0 0 15,1-11-1440-15,0 0-288 0,-5 8-64 0,5-8-15360 16</inkml:trace>
  <inkml:trace contextRef="#ctx0" brushRef="#br1" timeOffset="123085.96">31653 3118 34031 0,'0'0'1504'0,"0"0"320"0,0 0-1456 0,0 0-368 16,0 0 0-16,0 0 0 0,12-2 912 0,-1-1 112 16,0-1 32-16,1-2 0 0,-1 3-608 0,2-4-112 15,2 2-16-15,0 0-16 0,-2-1-304 0,2 1 0 16,0 0-208-16,1 1 80 16,0 1-2288-16,-1 1-448 0,1 0-80 0</inkml:trace>
  <inkml:trace contextRef="#ctx0" brushRef="#br1" timeOffset="123520.49">32172 3107 10127 0,'0'0'896'0,"0"0"-704"0,12 7-192 0,-12-7 0 16,0 0 2928-16,11 4 544 0,-11-4 112 0,0 0 32 15,0 0-1568-15,0 0-304 0,0 0-64 0,0 0-16 16,11 1-416-16,-11-1-96 0,0 0 0 0,0 0-16 16,0 0-160-16,0 0-16 0,0 0-16 0,0 0 0 15,0 0-160-15,0 0-16 0,-9 8-16 0,-1 1 0 16,1-1-176-16,0 2-48 0,-3 2 0 0,2-2 0 15,0 0-208-15,2-1-32 0,1-1-16 0,1 2 0 16,-2 2-272-16,4-1 0 0,3 1 128 0,-1-1-128 0,2-11 0 0,3 11 0 16,2 1 0-16,3-3 0 0,1-1 192 0,2-3-192 15,-11-5 192-15,11 3-192 0,1-3 128 0,0-1-128 16,0-2 0-16,-2 0 0 0,0 1 0 0,-2-4-272 16,0 0 48-16,-1-1 16 0,-7 7 208 0,7-9-176 15,-1-2 176-15,-2 1-160 0,-2 3 160 0,1-2 0 16,-2-2 0-16,-1 2 0 0,0 0 0 0,1 1 0 15,-1 8 0-15,2-9 0 0,-2 1 0 0,0 8 224 16,0 0-48-16,0 0-16 0,0 0-160 0,0 0 128 16,2 12-128-16,0 0 128 0,-2-12 208 0,2 13 48 15,1-2 0-15,1 8 0 0,1-1 144 0,1 1 48 16,0 2 0-16,1-3 0 0,1 1-160 0,0-1-32 16,0-1 0-16,1-1 0 0,1-1-208 0,1 2-48 15,-1-3-128-15,1 2 192 0,-2-3-192 0,1 2 0 16,2-4 128-16,-1 1-128 0,-4 0-272 0,1-1-112 0,-3 1 0 0,-1 0-16 31,-2 0-2688-31,-4-2-544 0,-2 1-96 0</inkml:trace>
  <inkml:trace contextRef="#ctx0" brushRef="#br1" timeOffset="124388.01">27868 4056 13823 0,'0'0'1216'0,"0"0"-960"16,0 0-256-16,0 0 0 0,5-6 2464 0,2-1 448 15,-7 7 96-15,8-2 0 0,-8 2-768 0,12-4-144 16,-3 3-48-16,-9 1 0 0,0 0-624 0,13 6-128 0,-3 1-16 0,-1 0-16 15,-1 4-464-15,-1-1-96 0,-2 2 0 0,0 2-16 16,2 5-352-16,-1 3-64 0,-1 4-16 0,1 1 0 16,-1 1-112-16,0-1-16 0,-1 4-128 0,0 3 192 15,0 3-192-15,0-1 144 0,-2-1-144 0,-1 2 128 16,-2-6-128-16,0 2 128 0,0-3-128 0,-2 2 128 16,-1-2-128-16,1 0 0 0,-2-1 0 0,1-2 128 15,0-1-336-15,2-3-80 0,-2-1-16 0,1-3 0 16,2-2-704-16,0-2-144 15,-1-5-16-15,2-10-9952 0,0 0-1984 0</inkml:trace>
  <inkml:trace contextRef="#ctx0" brushRef="#br1" timeOffset="124683.07">27536 4047 33055 0,'-9'-6'1472'0,"9"6"288"0,0 0-1408 0,0 0-352 15,0 0 0-15,6-7 0 0,2 2 624 0,4 0 48 16,3 0 16-16,5-1 0 0,2 1 272 0,8-1 64 16,7-2 16-16,3 1 0 0,3 1-304 0,0-1-64 15,-1 1-16-15,0-1 0 0,-1 1-384 0,2-3-80 16,0 1 0-16,2 0-16 0,2 0-176 0,-1 4 0 0,0-2 0 0,0 2 0 15,-1 0-192-15,-3 1-80 0,-4 1-16 16,-4 0 0 0,-2 0-672-16,-2 0-144 0,-2 2-32 0,-2 2 0 15,-1-1-2384-15,-2 0-496 0</inkml:trace>
  <inkml:trace contextRef="#ctx0" brushRef="#br1" timeOffset="125158.27">28503 4522 12895 0,'0'0'576'0,"0"0"112"0,0 0-560 0,0 0-128 15,0 0 0-15,0 0 0 0,0 0 2944 0,0 0 544 16,7 10 112-16,-7-10 32 0,0 0-1568 0,10 4-304 16,1-2-64-16,-1-2-16 15,0 0-496-15,2-2-96 0,-1-2-32 0,2-1 0 0,2-1-576 0,4-1-112 16,-1-2-32-16,1 2 0 0,2-2-128 0,1 1-16 16,2 2-16-16,-2-3 0 0,-2-2-176 0,-2 1 0 15,-5 0 144-15,-1 0-144 0,-2 4 128 0,-2-2-128 16,-8 8 160-16,0 0-160 0,0-9 0 0,-3 2-160 15,-3 1 0-15,-5 2 0 16,-3 1-224-16,-2 3-32 0,1-4-16 0,-2 8 0 0,0-1 112 0,-2 2 0 0,0 2 16 0,1 2 0 16,-1 1 304-16,2 2-192 0,3 0 192 0,2-1-160 15,1 1 528-15,0 1 96 0,2 0 32 0,1 3 0 16,2-2-112-16,1 3 0 0,-1 1-16 0,2-1 0 16,2 3-176-16,2-2-48 0,-1 2 0 0,1-1 0 15,1 0-144-15,3 0 0 0,0 2 0 0,2-3 0 16,1 1 0-16,3-6-224 0,2-3 48 0,1-2 16 15,1-3-1552-15,2-1-304 16,1-1-64-16,1-3-12576 0</inkml:trace>
  <inkml:trace contextRef="#ctx0" brushRef="#br1" timeOffset="125619.61">29326 4313 19343 0,'0'0'848'0,"0"0"192"0,0 0-832 0,0 0-208 16,0 0 0-16,0 0 0 0,-7 8 1984 0,-1-1 368 15,-1-1 64-15,0 1 16 0,-3-1-1024 0,-1 1-192 16,-1-1-32-16,-3 2-16 0,0 1-464 0,0 0-80 16,2 0-32-16,-1 2 0 0,2-2-336 0,1-1-80 15,0 1-16-15,1-3 0 0,1 2-160 0,4 1 0 16,-1-2 144-16,8-7-144 0,-7 8 128 0,7-8-128 15,-8 8 128-15,5-2-128 0,3-6 0 0,-6 8 0 16,6-8 0-16,-4 8 0 0,4-8 0 0,0 0 0 0,0 0 0 0,0 0 0 16,2 9 0-16,-2-9 0 0,2 10 0 0,-2-10-128 15,0 0 128-15,9 5 0 0,1-1-144 0,-1 0 144 16,-9-4 0-16,14 6 0 0,0-1-144 0,1 0 144 16,-2-2 0-16,0 0-128 0,1 1 128 0,0 2 0 15,1-2 0-15,-1 1 0 0,-1 1 0 0,2 1 0 16,-2-2 0-16,-3 0 0 0,-1 0 0 0,-1 3 0 15,-2 1 0-15,-2 2 0 0,-1 2 0 0,-2-3 0 16,-1-2 0-16,0 3 176 0,-1 0-32 0,-2 1 0 16,2-3 16-16,-3 3 0 0,0 0 0 0,-1-2 0 15,0-2-160-15,0 0 0 0,-2-1 0 0,-1 1 128 16,-2-1-128-16,-2 1-176 0,3-1 48 0,-1 1 0 16,-2-1-768-16,0-1-160 0,0 1-32 15,1-1 0-15,-1 3-2160 0,1-1-432 0,-2-1-96 0,13-7 0 0</inkml:trace>
  <inkml:trace contextRef="#ctx0" brushRef="#br1" timeOffset="125884.63">29747 4171 28847 0,'0'0'1280'0,"0"0"256"0,0 0-1216 0,0 0-320 16,1 13 0-16,-1 0 0 0,-4 0 0 0,0 2 0 0,0-1-128 0,2 4 128 16,-1 2 272-16,1 2 160 0,-1-3 16 0,2 4 16 15,-2-1 32-15,1 4 0 0,-1-3 0 0,2 3 0 16,1 1-288-16,-2 0-48 0,0-1-16 0,0-1 0 16,2-3-16-16,-1 1-128 0,-1-2 192 0,0 0-64 15,0 0-128-15,0-1 0 0,2-2 0 0,0 0 128 31,0-4-544-31,0 2-112 0,2-6-32 0,-4 1-13584 0</inkml:trace>
  <inkml:trace contextRef="#ctx0" brushRef="#br1" timeOffset="126080.57">29510 4552 20271 0,'0'0'1792'0,"0"0"-1424"15,13 0-368-15,1 0 0 0,2 2 3504 0,2-2 624 16,0 0 128-16,3 2 32 0,2-4-3408 0,4 2-688 16,-1 0-192-16,4-2 0 0,2-2 208 0,2 1-48 15,0 1-16-15,0 0 0 16,2 2-528-16,-3-2-128 0,-3 1 0 0,-3 1-15120 0</inkml:trace>
  <inkml:trace contextRef="#ctx0" brushRef="#br1" timeOffset="126711.68">30734 4056 12895 0,'0'0'1152'0,"0"0"-928"0,0 0-224 16,0 0 0-16,0 0 3152 0,0 0 592 0,0 0 112 0,0 0 32 15,-5 8-1872-15,5-8-368 0,-2 13-80 0,1-1-16 16,0 2-480-16,-1 3-112 0,1-1 0 0,1 5-16 16,3 0-176-16,-2 5-16 0,2 1-16 0,1 6 0 15,-1 2-160-15,3 3-48 0,1-3 0 0,0-1 0 16,0-2-240-16,0 1-48 0,1 1-16 0,0-3 0 15,-3 3-224-15,0-1 128 0,2-1-128 0,-3 1 0 16,0 1 0-16,0-3 128 0,0-4-128 0,-2 0 0 16,-2-4 0-16,0-2 0 0,1-2 0 0,2-2-160 15,-2-2-144-15,1-1-16 0,-1-4-16 0,-1-10 0 16,0 0-576-16,0 0-112 0,0 0-32 0,0 0-10176 16,0 0-2032-16</inkml:trace>
  <inkml:trace contextRef="#ctx0" brushRef="#br1" timeOffset="127462.18">30731 4075 19119 0,'0'0'832'0,"0"0"192"0,0 0-816 0,0 0-208 0,0 0 0 0,-9-2 0 16,9 2 2000-16,0 0 368 0,-9-1 64 0,9 1 0 15,0 0-640-15,0 0-128 0,-8-4-16 0,8 4-16 16,0 0-400-16,0 0-80 0,0 0 0 0,0 0-16 16,0 0-496-16,0 0-112 0,0 0-16 0,0 0 0 15,11 0-112-15,-1 0-16 0,2 0-16 0,1-2 0 16,2 0-160-16,2-2-16 0,-1 2-16 0,4 2 0 15,2 0-176-15,4 2 128 0,0 2-128 0,0 0 128 0,-1 3-128 0,0 2 0 16,-1 0 0-16,1 3 0 0,0-1 0 0,-4 2 0 16,0 2 0-16,-3 0 0 0,-1 1 0 0,-3 2 0 15,-1-1 0-15,-1 3 0 0,-2-3 128 0,-1 2-128 16,-1 1 192-16,-1 3-64 0,-3-2-128 0,0 4 0 16,-1 0 0-16,1 0 0 0,0-3 0 0,-2 0 0 15,-2-1 0-15,1 1 0 0,2-1 0 0,-2 1 0 16,-1-3 0-16,2-2 0 0,1-1 0 0,-3 0 0 15,-1-2 0-15,-1 3 0 0,1-4 128 0,0 4-128 16,-2 0 0-16,2-1 128 0,-3-1-128 0,0 0 128 16,0-1-128-16,0-1 128 0,-1-1 0 0,0-1 0 15,-2 1 0-15,-1-1 0 0,1-1 32 0,-1-3 0 0,0-1 0 0,0 1 0 16,8-7 16-16,-9 7 0 0,-1-3 0 0,1 0 0 16,-1 0-176-16,1 0 0 0,-2-7 144 0,1 6-144 15,10-3 0-15,-11 0 0 0,-2 0 0 0,2 0 0 16,11 0 0-16,-13 3 0 0,0 1 0 0,0-2 0 15,0-3 0-15,1 2 0 0,1 3 0 0,-2 1 0 16,-3 0 0-16,2 3 0 0,1 0-144 0,-1-1 144 16,1-2-208-16,2 1 16 0,2 1 16 0,2-1 0 31,7-6-496-31,-6 10-96 0,6-10-32 0,-6 6 0 0,6-6-432 0,0 0-96 0,0 0-16 16,0 0-9936-16,0 0-2000 0</inkml:trace>
  <inkml:trace contextRef="#ctx0" brushRef="#br1" timeOffset="128092.04">31534 4642 13823 0,'0'0'608'0,"0"0"128"0,8-7-592 0,-8 7-144 0,0 0 0 16,5-8 0-16,-5 8 2880 0,3-9 560 0,-3 9 96 0,-1-9 32 16,-3 3-1472-16,4 6-304 0,-5-7-48 0,5 7-16 15,-11-5-528-15,-1 2-112 0,2 2-32 0,0 1 0 16,-1 0-288-16,-1 4-64 0,-1 0-16 0,0 2 0 15,-1 2 96-15,0 1 32 0,-3 2 0 0,0-1 0 16,1 2-48-16,2 1 0 0,-2 3 0 0,3-1 0 16,3 0-368-16,-1 0-80 0,-1 4 0 0,3-5-16 15,4-2-176-15,0-2-128 0,1 2 144 0,1-1-144 16,3-11 0-16,0 14 0 0,0-5 0 0,0-9 0 16,0 0 0-16,0 0 0 0,12 5-208 0,0-3 64 15,0-2-144-15,1-1-32 0,1-1 0 0,3-2 0 16,1-4 64-16,2 0 0 0,-1 0 0 0,2 0 0 0,-1 2 256 15,-3 1-192-15,-4 2 192 0,1-4-160 0,2-2 160 16,-3 2 0-16,-4 0 160 0,-1-3-160 0,2 0 0 0,-3 4 0 16,-7 6 0-16,0 0 0 15,5-10 0-15,0 3 0 0,-5 7 144 0,0 0-144 0,0 0 160 0,0 0-160 16,0 0 192-16,0 0-192 0,0 0 256 0,0 0-48 16,0 0-16-16,4 12 0 0,0 1-32 0,1 0-16 15,0 1 0-15,2-2 0 0,-1-3 0 0,1 0 0 16,-2 0 0-16,2 0 0 0,0 1-144 0,1-4 128 15,-8-6-128-15,11 12 128 0,-1-2-128 0,0-1 0 16,-2 0 0-16,-8-9 128 0,9 7-128 0,-1-2 0 16,0 0 0-16,-8-5-176 15,0 0-272-15,0 0-48 0,0 0-16 0,0 0 0 16,0 0-704-16,9-4-128 0,-9 4-48 0,7-7 0 16,-3 0-1552-16,-4 7-304 0,2-12-64 0,1 2-10768 0</inkml:trace>
  <inkml:trace contextRef="#ctx0" brushRef="#br1" timeOffset="128370.78">31838 4304 15663 0,'0'0'1392'0,"0"0"-1120"0,0 0-272 0,0 0 0 16,0 0 3424-16,0 0 624 0,0 0 128 0,5 12 32 15,-1-3-1920-15,0 0-384 0,0 3-80 0,1 1-16 16,0 4-512-16,2 2-96 0,-1 0-32 0,2-1 0 15,-1 1-448-15,1 0-80 0,-1-1-32 0,0 0 0 16,-3-3-384-16,0 2-80 0,2 1-16 0,1 4 0 0,-1-4-128 0,1 3 0 16,-2-1 0-16,3 0 0 0,-3 1 0 0,0 1 0 15,-1-3 128-15,0 0-128 0,-1-3 0 0,-2 0 0 16,-1-2 0-16,0-1-176 16,1 0-224-16,-1 1-48 0,2 5-16 0,-4-9 0 15,2-10-1360-15,0 0-272 0,0 0-48 0,-9 1-16 16,1-2-656-16,8 1-144 0,-6-5-32 0</inkml:trace>
  <inkml:trace contextRef="#ctx0" brushRef="#br1" timeOffset="128588.53">31800 4584 26655 0,'0'0'1184'0,"0"0"240"0,0 0-1136 16,0 0-288-16,0 0 0 0,3-6 0 0,-3 6 1888 0,0 0 320 0,8-9 64 0,-8 9 16 15,6-8-432-15,1 1-64 0,-7 7-32 0,10-5 0 16,-10 5-560-16,13-4-112 0,2 2-32 0,-2 0 0 15,-2 2-752-15,1 0-160 0,0 0-16 0,1 0-128 16,1 0 0-16,3 0 0 0,1 3 0 0,2 1 0 16,-1-1-272-16,0 0-64 0,-4 1-16 0,5 0 0 31,1 2-1952-31,-2-1-400 0,-2 1-80 0,-1-1-16 16,-2 2-208-16,2-3-32 0,0 0-16 0,-2 0-8992 0</inkml:trace>
  <inkml:trace contextRef="#ctx0" brushRef="#br1" timeOffset="129205.32">32407 4612 13071 0,'0'0'576'0,"0"0"128"16,0 0-576-16,0 0-128 0,0 0 0 0,0 0 0 0,0 0 400 15,0 0 48-15,0 0 16 0,-8-4 0 0,8 4-272 0,0 0-64 16,0 0-128-16,0 0 192 0,-9 0-192 0,9 0 0 16,0 0 0-16,0 0 0 15,0 0-448-15,0 0-16 0,0 0-16 0,0 0 0 16,0 0-1392-16,0 0-288 0,0 0-48 0,5-7-16 0,-5 7 1776 0,0 0 448 15,0 0 0-15,0 0 0 0,0 0 2656 0,0 0 608 16,0 0 128-16,0 0 32 0,0 0-1536 0,0 0-304 16,0 0-64-16,0 0-16 0,0 0-320 0,0 0-64 15,0 0-16-15,0 0 0 0,0 0 32 0,0 0 0 16,0 0 0-16,0 0 0 0,0 0 80 0,0 0 0 16,0 0 16-16,0 0 0 0,0 0 16 0,0 0 0 0,0 0 0 0,0 0 0 15,0 0-160-15,0 0-16 0,0 0-16 0,0 0 0 16,0 0-288-16,0 0-48 0,0 0-16 0,-11 3 0 15,2 2-336-15,1 2-80 0,-2 2-16 0,0 0 0 16,-2-1-272-16,1 0 0 0,2 2 0 0,0 3 0 16,0 3 0-16,1 2 0 15,2-2 0-15,-1 1 0 0,1-6 0 0,0 4 0 0,1 0 0 0,1 1 0 16,2-2 0-16,0 1 0 0,1-4 0 0,2 0 0 16,-1-11 0-16,0 0 0 0,6 9 0 0,0-3 0 15,-6-6-192-15,12 4 48 0,-2-2 16 0,1-4 0 16,-1-3-128-16,1-1 0 0,0-2-16 0,0 0 0 15,-1 0 80-15,1-1 32 0,-2-4 0 0,-1 3 0 16,-2 0 160-16,-1 1 0 0,-1-1 0 0,-1-2 0 0,-2-1 0 0,0 0 0 16,-1-1 0-16,0 2 128 0,-1 0-128 0,0 3 176 15,1 9-176-15,-2-9 192 0,2 9 80 0,0 0 32 16,0 0 0-16,0 0 0 0,0 0-48 0,0 0 0 16,0 0 0-16,3 12 0 0,-3-12-16 0,5 15-16 15,1 1 0-15,0 1 0 0,3-4 32 0,2 3 0 16,0 2 0-16,2 0 0 0,2-3-64 0,2-1-16 15,0 2 0-15,0 3 0 0,-1-2 16 0,1 3 16 16,2-3 0-16,0-1 0 0,3 1-208 0,2-1 128 16,-3-3-128-16,-2-1 0 0,0 1 0 0,-3 1-160 15,-1-1 0-15,-2-2 0 16,0-5-1872-16,-3 1-368 0,-2-3-80 0</inkml:trace>
  <inkml:trace contextRef="#ctx0" brushRef="#br0" timeOffset="-211420.68">3430 10295 22799 0,'0'0'1008'0,"-1"-8"208"0,1 8-960 0,0-9-256 16,2 0 0-16,-2 9 0 0,3-11 768 0,0 2 96 15,-3 9 32-15,4-9 0 0,-4 9-384 0,2-8-80 16,-4-2-16-16,2 10 0 0,0 0-288 0,0 0-128 16,-2-11 0-16,1 1 128 0,0-1-128 0,1 1 0 15,0-2 0-15,0 3 128 0,0-3 80 0,0 1 16 16,-2-1 0-16,2 12 0 0,-2-7 304 0,-2 2 64 0,4 5 16 0,-7-5 0 15,-2 2 80-15,9 3 16 0,0 0 0 0,-10 3 0 16,-1 0-288-16,1 3-48 0,-6 5-16 0,3 2 0 16,3 0-192-16,-2 0-32 0,-2 4-128 0,1 0 192 15,1 2-64-15,1 3-128 0,1 0 176 0,0 2-176 16,-3 1 128-16,2-1-128 0,2 5 0 0,0 1 0 16,-2 3 0-16,2 3 0 0,0 3 0 0,1 2 0 15,1-2 0-15,0 1 0 0,2 1 0 0,1-2 0 16,-1-1 256-16,-1-1 0 0,1-3 0 0,1 0 0 15,0-1 96-15,3-2 16 0,-1 0 0 0,0 2 0 16,1 2-208-16,0 0-32 0,-1-3-128 0,1-1 192 16,1 0-192-16,0-2 0 0,0 0 128 0,1-6-128 15,1-2-512-15,0-7-128 0,1-2-48 0,1-2 0 16,-4-10-2480-16,0 0-496 0</inkml:trace>
  <inkml:trace contextRef="#ctx0" brushRef="#br0" timeOffset="-211141.26">2886 10810 13823 0,'0'0'1216'0,"0"0"-960"0,-3-4-256 0,3 4 0 15,0 0 5088-15,11 0 976 0,4 0 192 0,0-3 32 16,5 6-4544-16,3-2-912 0,3 2-176 0,2-1-32 16,-1 1-288-16,2 1-48 0,1-3-16 0,-2 0 0 15,1 1-272-15,-1-2 0 0,-1-2 0 0,0 1 0 16,-1 0 0-16,0-4 0 0,2-1-160 0,-2 1 160 31,0 0-1888-31,-3-2-256 0,-2 0-48 0,0-1-8144 0,0 1-1632 0</inkml:trace>
  <inkml:trace contextRef="#ctx0" brushRef="#br0" timeOffset="-210661.58">3617 10801 28447 0,'0'0'1264'0,"-7"6"256"0,2 2-1216 0,5-8-304 15,-3 12 0-15,1-2 0 0,-1 2 384 0,2-2 32 16,2 2 0-16,2 2 0 0,-1 3-80 0,1 2-16 16,-1-1 0-16,2 1 0 0,3 3-192 0,-2-1-128 15,0 0 160-15,2 1-160 0,-1 3 144 0,1-3-144 16,-2-2 128-16,2-3-128 0,-1-2 0 0,2-2 0 16,-2-1 0-16,0-4 0 0,-6-8 0 0,0 0 128 15,10 5-128-15,-10-5 0 0,12-1 0 0,-2-3 0 16,1-1 0-16,-1-4 0 0,-1-3 128 0,2-1-128 0,0-7 0 0,1 1 128 15,0-1-128-15,0 1 160 16,-1-1-160-16,1 2 160 0,-2 1-160 0,1-1 0 0,-3-1 0 0,2 3 128 16,1 1-128-16,-4 1 0 0,-1-1-160 0,1 4 160 15,1 0-240-15,-3 0 48 0,-2 0 16 0,1 3 0 16,0-3 176-16,1 1 0 0,0 1-144 0,-5 9 144 16,3-6 0-16,-3 6 0 0,8-7-144 0,-8 7 144 15,0 0 0-15,0 0 0 0,0 0 0 0,0 0 0 16,-2 15 224-16,4-1 96 0,2 2 32 0,-4 2 0 15,-3 0 16-15,0 0 0 0,2 2 0 0,4 3 0 16,2 3-16-16,-2-1 0 0,-6-3 0 0,3 2 0 16,4-1-352-16,-2 0 0 0,-3-7 0 0,1 3 128 15,3-1-320-15,1-1-64 0,0-3-16 0,0-2 0 16,-4-12-848-16,0 0-160 0,6 10-48 0,-6-10-7952 16,0 0-1600-16</inkml:trace>
  <inkml:trace contextRef="#ctx0" brushRef="#br0" timeOffset="-210100.04">4322 10825 31039 0,'0'0'1376'0,"0"0"288"0,0 0-1344 0,0 0-320 0,0 0 0 0,0 0 0 16,4 11 304-16,-3 2-16 0,-1-13 0 0,4 9 0 15,0 3-288-15,0-1 0 0,-3 0 0 0,2 2 0 16,1-3 0-16,-2 3 0 0,0-2 0 0,-2-1 0 15,0-10 0-15,1 12 0 0,0-2 0 0,-1-10 0 16,-2 9 256-16,2-9 32 0,-3 11 16 0,3-11 0 16,0 0-80-16,0 0-16 0,-7 6 0 0,7-6 0 15,0 0-208-15,0 0 176 0,0 0-176 0,0 0 160 16,-2-10-160-16,0 1 0 0,1-3 144 0,0 0-144 0,0-6 0 0,1 3 0 16,0-1 0-16,2 3 0 0,3-1 0 0,2-1 0 15,-1 1 0-15,2 1 0 0,0 0 0 0,2 2 0 16,1 0 0-16,-1-1 0 0,-2 1 0 0,3 2 0 15,3 0 0-15,-2 3 0 0,-3 0 0 0,1 1 144 16,2 1-144-16,0 4 160 0,-2 0-16 0,2 2 0 16,-2 0 0-16,2 3 0 0,0 1 64 0,-2 1 16 15,-3 4 0-15,3 2 0 0,2 3-96 0,-2 2-128 16,-2-4 176-16,3 4-176 0,2 1 192 0,-2 3-64 16,-3-4 0-16,0 0-128 0,0 1 144 0,1-1-144 15,-1-1 0-15,0-2 144 0,-2 0-144 0,1-1 0 16,-1-2 0-16,-2 1 0 0,-4-13-288 0,8 12-96 15,0 1 0-15,-1-2-16 16,-7-11-2720-16,8 7-528 0</inkml:trace>
  <inkml:trace contextRef="#ctx0" brushRef="#br0" timeOffset="-209533.05">5121 10820 25743 0,'0'0'1136'0,"0"0"240"0,0 0-1104 0,-4-6-272 15,4 6 0-15,-5-8 0 0,5 8 688 0,-7-9 80 16,0 1 0-16,0 1 16 0,7 7-608 0,-8-6-176 15,2-1 0-15,0-1 0 0,1 2 0 0,0-1-160 16,-1 1 16-16,-1 1 0 0,-1 1 144 0,8 4 192 16,-12-4-32-16,1 3-16 15,-4 1 688-15,5 7 128 0,2 8 16 0,-2 0 16 0,-5-3 224 0,2 0 32 0,2 0 16 0,-1-3 0 16,-3-4-240-16,4 3-32 0,2 2-16 0,1 3 0 16,1 3-512-16,2-2-96 0,1 2-32 0,2 2 0 15,0 2-208-15,2-1-128 0,-1 3 128 0,2-1-128 16,3 4 0-16,1-2 0 0,1-3 0 0,1 1 0 15,4-2 0-15,1-3 0 0,2 0-128 0,2-2 128 16,-1-2-256-16,3 0 16 0,3-2 16 0,-1-1 0 16,-3-1-192-1,2 0-32-15,2 0-16 0,1-3 0 0,1-1-64 0,-1-2-16 0,0 0 0 0,0-1 0 16,2-1-1184-16,-4-3-224 0,0-2-48 0,1-1-12416 16</inkml:trace>
  <inkml:trace contextRef="#ctx0" brushRef="#br0" timeOffset="-209176.63">5585 10374 15663 0,'0'0'688'0,"0"0"144"0,0 0-656 0,0 0-176 0,-9 0 0 0,9 0 0 16,-3 11 4480-16,3-1 848 0,3 3 176 0,0 3 48 16,1 2-4368-16,2 6-864 0,3 2-192 0,0 5-128 15,-1 1 144-15,0 4-144 0,2 3 0 0,1 1 144 16,-1 1-144-16,2-1 0 0,-2-1 0 0,-2 0 0 15,-4 0 0-15,0-1 128 0,0 0-128 0,0-2 0 16,0 0 0-16,-2-5 0 0,0-2 0 0,0-3 0 16,1-4 0-16,-1-1 0 0,-2-3 0 0,0-1 0 15,0-7-416-15,0 1-160 0,0-11-48 0,0 0-14912 16</inkml:trace>
  <inkml:trace contextRef="#ctx0" brushRef="#br0" timeOffset="-208980.47">5416 10833 18431 0,'0'0'1632'0,"0"0"-1312"16,0 0-320-16,0 0 0 0,0 0 5600 0,0 0 1056 16,13-1 192-16,1 1 64 0,2 0-5600 0,3 0-1120 15,6 0-192-15,4 4 0 0,3 0 0 0,1 0 0 16,-1 1 0-16,0-1-128 15,-4 1-416-15,0 1-80 0,-3 1-16 0,-3 1-11712 16,0 0-2336-16</inkml:trace>
  <inkml:trace contextRef="#ctx0" brushRef="#br0" timeOffset="-208784.36">5955 10887 43247 0,'0'0'1920'0,"-7"9"384"0,0 0-1840 0,2 0-464 0,5-9 0 0,-1 14 0 16,1-1 144-16,2-1-144 0,2 1 128 0,0 0-128 15,-1 2 0-15,0-1-192 0,3 2 0 0,-1-1 16 16,0 1-2032-16,-1-1-416 0,0-2-64 0,-1 1-13632 16</inkml:trace>
  <inkml:trace contextRef="#ctx0" brushRef="#br0" timeOffset="-208588.34">5976 10565 28559 0,'-11'-19'2544'0,"4"10"-2032"16,0 0-512-16,4 1 0 0,0 2 3408 0,3 6 592 15,0 0 112-15,0 0 32 16,10-5-5168-16,1 1-1024 0,1 2-192 0,-1 2-14784 0</inkml:trace>
  <inkml:trace contextRef="#ctx0" brushRef="#br0" timeOffset="-208168.75">6323 10832 28559 0,'0'0'1264'0,"0"0"272"0,0 0-1232 0,0 0-304 0,0 0 0 0,-8 0 0 16,8 0 2160-16,-9 0 368 0,1 1 80 0,8-1 16 15,-8 5-1936-15,8-5-384 0,-7 11-80 0,0-1-16 16,1 1-208-16,-1-1-256 0,1 2 48 0,0-2 16 16,0 3-160-16,1 2-32 0,-1-1 0 0,0 0 0 15,-1 1 208-15,1 0 48 0,1 1 0 0,-2 1 0 16,-1-4 128-16,3 4 0 0,1-1 0 0,2-1 0 15,0-3 0-15,4 1 0 0,1-1 0 0,3-1 0 0,0 0 0 0,2-2 144 16,1-1-16-16,3-2-128 0,2 0 192 0,-1-1-192 16,2-3 192-16,0 1-192 0,2-2 144 0,0-2-144 15,0-6 0-15,1 1 144 0,2-1-144 0,-1-2 0 16,1-2 0-16,-2-4 0 0,-1-2 0 0,0 0 0 16,-3 0 0-16,1 2 0 0,-1 0 0 0,-1-3 0 15,-1 0 144-15,-2 2-144 0,-2 2 160 0,-1-4-32 16,-3-1-128-16,0 0 192 0,-1 2 128 0,0-1 0 15,-3 2 16-15,-1 2 0 0,-2 1 16 0,1 2 0 16,-2 1 0-16,4 10 0 0,0 0 32 0,-8-7 16 16,0 3 0-16,8 4 0 0,-9 0-400 0,9 0 0 15,0 0 0-15,-11 7 0 16,2-5-2096-16,9-2-400 0,0 0-64 0</inkml:trace>
  <inkml:trace contextRef="#ctx0" brushRef="#br0" timeOffset="-207747.51">6757 10867 20271 0,'0'0'896'0,"0"0"192"0,5 11-880 0,1-1-208 0,0 0 0 0,1 2 0 16,-3-1 1792-16,1 0 304 0,-1 2 64 0,1 0 16 15,-1 0-1216-15,-2 0-224 0,-2 0-48 0,0 0-16 16,2 1 160-16,-2-1 48 0,0-2 0 0,0 1 0 15,0-12-48-15,0 12-16 0,0-12 0 0,0 10 0 16,0-10 80-16,0 0 0 0,0 0 16 0,0 0 0 0,0 0-336 0,0 0-64 16,0 0 0-16,1-12-16 0,-1 2-16 0,1-2 0 15,1-2 0-15,-1 1 0 0,-1-3-16 0,3-2 0 16,-1-3 0-16,2 0 0 0,0-2-288 0,1-1-176 16,-2 1 192-16,2 3-192 0,2-1 0 0,0 6 0 15,1 3 0-15,0 2 0 0,1 2 128 0,0 3-128 16,0 1 0-16,2 1 0 0,1 2 144 0,-1 3-16 15,1 2-128-15,0 0 192 0,-1-1-64 0,2 1-128 16,2 1 176-16,0 0-176 0,1 0 192 0,0 2-192 16,1-1 192-16,0 4-192 0,0 1 128 0,-2 2-128 15,0-1 0-15,-2 2 0 0,-2 3 0 0,1 2 0 16,-1-1 0-16,0 0 0 0,1 0 0 0,-2-1-176 0,-3 0 32 16,-1-1 0-1,2-6-464-15,-1 3-96 0,-3-3 0 0,-4-10-16 16,10 6-2048-16,-10-6-416 0,12 4-80 0</inkml:trace>
  <inkml:trace contextRef="#ctx0" brushRef="#br0" timeOffset="-205774.63">7620 10734 36799 0,'0'0'1632'0,"0"0"336"0,0 0-1584 0,0 0-384 0,0 0 0 0,-9-5 0 16,0-8 400-16,4 2 0 0,5 11 0 0,0 0 0 16,0 0-112-16,0 0-32 0,0 0 0 0,0 0 0 15,0 0-256-15,0 0 0 0,0 0 0 0,0 0 0 32,0 0-752-32,0 0-48 0,-2-9-16 0,2 9 0 15,0 0-2720-15,0 0-560 0</inkml:trace>
  <inkml:trace contextRef="#ctx0" brushRef="#br0" timeOffset="-205564.59">7526 11009 10127 0,'0'0'896'0,"0"0"-704"16,0 0-192-16,0 0 0 0,2-8 6016 0,-2 8 1152 15,0 0 256-15,0 0 32 0,0 0-5856 0,0 0-1184 16,0 0-224-16,7-5-64 0,-7 5-128 0,0 0 0 16,11-4-192-16,-11 4 192 15,0 0-2464-15,10-2-368 0</inkml:trace>
  <inkml:trace contextRef="#ctx0" brushRef="#br0" timeOffset="-203862.98">10487 10081 12895 0,'0'0'1152'0,"0"0"-928"0,0 0-224 0,0 0 0 16,-9 4 3872-16,9-4 736 0,0 0 128 0,0 0 48 15,-4 12-3568-15,3 1-720 0,2-4-144 0,0 4-32 16,1 1 16-16,0 0 0 0,0 3 0 0,0 3 0 15,-1 2 80-15,2 0 16 0,0 0 0 0,-1 3 0 16,1 1 16-16,0 2 0 0,-5-2 0 0,4 1 0 16,0 2 64-16,-2-1 0 0,-2 1 16 0,-1 0 0 15,2 0-80-15,-2-2 0 0,-1-1-16 0,1 0 0 16,2 1-112-16,0 0 0 0,0 0-16 0,-3-1 0 16,0-1-64-16,0-3-16 0,-1 0 0 0,2 0 0 0,0-4-224 15,2-2 176-15,0 0-176 0,-2-3 160 16,-2-3 96-16,4-1 32 0,1 0 0 0,0-9 0 0,0 0 64 0,0 0 16 15,0 0 0-15,0 0 0 0,0 0-176 0,0 0-48 16,4-11 0-16,2-2 0 0,5-2-16 0,-4-2-128 16,-4-2 192-16,2-1-64 0,2-2-128 0,-1 1 0 15,1-7 0-15,-1 0 0 0,1 1 0 0,2 2 128 16,1 2-128-16,2 3 0 0,0 1 0 0,1 3 0 16,1 2 0-16,1 2 0 0,-1 1 0 0,0 4 0 15,1 1 0-15,0 2 0 0,2 2-176 0,-1 0 176 16,-1 2-128-16,1 4 128 0,0 4-128 0,-1-1 128 15,1-1-128-15,0 1 128 0,-1 1 0 0,1 1-128 16,0-3 128-16,-1 1 0 0,0-1 0 0,0 1-128 16,1 3 128-16,0-1 0 0,-1 2 0 0,-2 2 0 0,-2 4 0 15,0-2 0-15,1 1 0 0,0 2 0 0,-3 1 0 0,-1-1 0 16,-2 1 0-16,1-2 0 0,-1-1 0 0,2 0 0 16,-3-1 0-16,2-2 0 0,1 0 0 0,0-4 0 15,-1 3 0-15,1-3-256 0,-8-9 32 0,9 4 16 31,-9-4-2544-31,9 3-512 0,-9-3-112 0</inkml:trace>
  <inkml:trace contextRef="#ctx0" brushRef="#br0" timeOffset="-202813.98">11779 9810 17503 0,'0'0'1552'15,"0"0"-1232"-15,0 0-320 0,0 0 0 0,0 0 2144 0,0 0 368 0,0 0 80 0,0 0 16 16,0 0-1840-16,-4 11-352 0,4-11-80 0,-4 11-16 16,-1-1 0-16,0-1-16 0,0-1 0 0,1 4 0 15,0 1-96-15,-3 1-16 0,-2 3 0 0,0 2 0 16,-1-1 0-16,-2 3 0 0,-2 1 0 0,-2 1 0 15,-2 0 224-15,-1 3 32 0,0 2 16 0,-1 5 0 16,2 2 64-16,-2 2 16 0,-2-1 0 0,4 3 0 0,4-2-128 0,2 0-32 16,2 0 0-16,0 2 0 0,3 3 208 0,1-2 48 15,4-2 0-15,3 0 0 0,0 2-224 0,3-2-32 16,1 1-16-16,2-4 0 0,0-1-368 0,2-4 144 16,1-2-144-16,1 0 0 0,-1-4 192 0,2-1-192 15,-1 1 192-15,2-2-192 0,-1-3 0 0,1 1 0 16,0-2 0-16,2-1 0 0,2-1-368 0,0-2-16 15,-1-2-16-15,3-2 0 16,0 3-288-16,1-5-48 0,1-1-16 0,0-1 0 16,1-1-336-16,0 1-80 0,1-1-16 0,2-4 0 15,0 1-1504-15,1-2-320 0</inkml:trace>
  <inkml:trace contextRef="#ctx0" brushRef="#br0" timeOffset="-201753.22">12440 10346 5519 0,'0'0'496'0,"0"0"-496"0,0 0 0 0,0 0 0 0,9-7 4352 0,-9 7 784 16,0 0 160-16,9-4 16 0,-9 4-3696 0,0 0-736 0,0 0-160 0,0 0-16 15,0 0-128-15,0 0-32 0,0 0 0 0,0 0 0 16,0 0 224-16,0 0 32 0,0 0 16 0,0 0 0 16,0 0 224-16,-4 8 48 0,-2 0 16 0,6-8 0 15,-7 8-64-15,1-1-16 0,-2 1 0 0,0 0 0 16,0 1-384-16,1 2-96 0,-1 2-16 0,0 0 0 16,-1-2-64-16,0 4-16 0,-2 3 0 0,0 4 0 15,-5 2-16-15,0 2-16 0,-2-4 0 0,0 3 0 16,-2 1-192-16,1 0-32 0,-1-1-16 0,2-2 0 15,0-2-48-15,-1 0-128 0,2-6 192 0,0 4-64 0,4-4-128 16,2-3 0-16,1 0 0 0,1-4 0 0,-1-1-288 0,1 0-96 16,0-2 0-16,9-5-16 15,-9 5-800-15,9-5-144 0,-10 3-48 0,1 1 0 16,1 0-576-16,8-4-112 0,0 0-32 0,0 0 0 16,-9 2-80-16,9-2-32 0,0 0 0 0,0 0 0 15,-9 2 176-15,9-2 16 0</inkml:trace>
  <inkml:trace contextRef="#ctx0" brushRef="#br0" timeOffset="-201467.05">11980 10437 43935 0,'0'0'1952'0,"0"0"400"0,-9-3-1888 16,9 3-464-16,0 0 0 0,0 0 0 0,0 0 288 0,0 0-32 0,6 4-16 0,5 4 0 16,0 1-240-16,5 3 0 0,5 1 0 0,1 3 0 15,0 2 0-15,2 1 0 0,2 1 0 0,1 2 0 16,3 2 0-16,-1 0 0 0,-3 4 0 0,-1-2 0 16,-3 0 0-16,-1-4 0 0,-3 0 0 0,-1 0 0 15,-1-5 0-15,-2 0 0 0,-1 0 0 0,1-1 0 16,-1-2 0-16,-1-1 0 0,0 2 0 0,-2-4 0 15,-1 0 0-15,-1 0 0 0,0 0-176 0,0-2 176 16,0-1-2224-16,-2 0-320 0,-6-8-64 0</inkml:trace>
  <inkml:trace contextRef="#ctx0" brushRef="#br0" timeOffset="-199717.9">12569 9746 4607 0,'0'0'400'0,"0"0"-400"0,-5-8 0 0,-2 3 0 16,7 5 5568-16,0 0 1024 0,0 0 192 0,0 0 64 15,0 0-5296-15,0 0-1040 0,0 0-224 0,10-4-32 0,0 3-96 0,-10 1-16 16,10 2 0-16,2 3 0 0,4 2-144 0,-2 1 0 16,-2 1 0-16,0 3 0 0,-1-1 0 0,2 5 288 15,0-3-48-15,0 4-16 0,-1 0 608 0,0 3 128 16,0-1 32-16,-1 2 0 0,1 0-48 0,2 1-16 15,1 0 0-15,0 8 0 0,1 1-224 0,1 5-32 16,1-4-16-16,1 5 0 0,1-2-240 0,0-1-48 16,1 0-16-16,1-3 0 0,1 2-96 0,1-3 0 15,-3 0-16-15,0 1 0 0,-2 0-240 0,-1 3 176 16,-1 1-176-16,-4-1 160 0,-6-1-160 0,-1 2 160 16,0 4-160-16,-6-2 160 0,-7-2-16 0,-1-1 0 15,0 1 0-15,-3-4 0 0,-5 0 32 0,-1-1 0 16,2-4 0-16,-4-1 0 0,0-1-176 0,0-2 0 15,1-9 144-15,4 0-144 0,-2-1 0 0,3-6-320 0,0-1 64 0,3-5-19344 16</inkml:trace>
  <inkml:trace contextRef="#ctx0" brushRef="#br0" timeOffset="-197546.34">10026 10511 23439 0,'0'0'1024'0,"0"0"240"0,0 0-1008 0,5-6-256 0,-1-2 0 0,-4 8 0 16,6-7 0-16,-6 7 176 0,4-9-176 0,-4 9 160 15,0 0-160-15,0 0 0 0,-1-9 0 0,1 9 128 16,0 0 0-16,0 0-128 0,-9-1 192 0,0-2-64 16,-2 2 320-16,1 2 48 0,1 2 16 0,-2 1 0 15,-1 0 128-15,1-1 48 0,-1 0 0 0,-1 0 0 16,-1 1 448-16,-1 0 80 0,0-2 32 0,0 1 0 16,1-3-16-16,-2 0 0 0,-2 0 0 0,2-3 0 15,2 3-320-15,-2-1-64 0,-2 0-16 0,1-1 0 16,-1 0-384-16,1-1-96 0,0 0-16 0,0 1 0 15,-1-1-144-15,1-1-16 0,1 3-16 0,1 0 0 0,-1-2-160 16,2 2 0-16,-1-2 0 0,2 2 0 0,0 0-256 0,3 2 0 16,1 3 16-16,9-4 0 15,-9 4-496-15,2 1-96 0,7-5-32 0,0 0 0 16,-4 9-2208-16,4-9-448 0</inkml:trace>
  <inkml:trace contextRef="#ctx0" brushRef="#br0" timeOffset="-196848.94">10061 10666 8287 0,'0'0'736'0,"-9"0"-592"0,-2-2-144 0,2 2 0 15,9 0 5152-15,-10 2 992 0,-1 0 208 0,2 0 48 16,9-2-4992-16,-10 3-1008 0,-1-1-192 0,1 1-32 15,-1-2-48-15,0 1-128 0,-2-2 192 0,1 1-64 16,0 0-128-16,-1 1 0 0,-3-1 144 0,1 3-144 16,-1-2 128-16,-1 2-128 0,-1 0 160 0,0 1-160 15,-2 1 784-15,2 0 64 0,1-1 16 0,0-1 0 16,0 0 240-16,1-1 48 0,2-2 16 0,0 2 0 16,2-1-464-16,0-2-112 0,2 0-16 0,1 0 0 15,9 0-416-15,-9 0-160 0,-1 0 0 0,1 2 144 16,0 0-528-16,0 1-128 0,0 1 0 15,9-4-16-15,-8 5-2160 0,8-5-416 0,-10 3-96 0</inkml:trace>
  <inkml:trace contextRef="#ctx0" brushRef="#br0" timeOffset="-196111.77">8442 10466 24879 0,'0'0'1088'0,"0"0"256"0,0 0-1088 0,0 0-256 16,-11-2 0-16,11 2 0 0,0 0 560 0,-9-2 48 15,9 2 16-15,0 0 0 0,0 0 80 0,0 0 0 16,0 0 16-16,0 0 0 0,0 0-112 0,0 0-32 16,0 0 0-16,0 0 0 0,0 0-224 0,0 0-48 0,10 0-16 0,1 2 0 15,-1 5 128-15,-1-3 32 0,1 2 0 0,-1 5 0 16,-1 0 0-16,-1 5 0 0,0 2 0 0,1 0 0 15,-1-2-192-15,3 4-48 0,-1 2 0 0,1 0 0 16,1 3-16-16,-1-4 0 0,0 2 0 0,1 1 0 16,2-1 192-16,-1-1 16 0,-1 0 16 0,1 2 0 15,-1-3-64-15,0 1-16 0,2-3 0 0,-1 1 0 16,-2 0-208-16,2 0-128 0,-1 0 160 0,-1-1-160 16,-1-2 128-16,-1 0-128 0,0-1 0 0,-2-2 144 15,1-1-320-15,-1-1-64 0,2-3-16 0,0 0 0 16,0-2-1968-16,-8-7-400 15,0 0-64-15,0 0-12256 0</inkml:trace>
  <inkml:trace contextRef="#ctx0" brushRef="#br0" timeOffset="-195746.31">9018 10417 18431 0,'0'0'1632'0,"0"0"-1312"15,0 0-320-15,0 0 0 0,-8 0 3024 0,8 0 544 16,0 0 96-16,0 0 32 0,0 0-2592 0,-8 6-512 16,8-6-96-16,-5 7-32 0,5-7 0 0,-4 12 0 0,-1 0 0 0,1 1 0 15,0 1-336-15,0 2-128 0,0 2 0 0,0 0 144 16,-1 1-144-16,0 3 0 0,-3-1 0 0,2 3 0 15,-1 4 192-15,0 0 64 0,-2 0 16 0,-2-2 0 16,-5 1 528-16,0 3 96 0,1-1 32 16,-1 1 0-16,-2 1-112 0,1 3-32 0,-1 4 0 0,1 0 0 15,0 1-384-15,0-1-80 0,0-1 0 0,2 0-16 16,5-1-304-16,2-3 0 0,3-3 128 0,2-4-128 16,2-2 0-16,1-5 0 0,0-5-176 0,3 1 176 15,1-5-1696 1,-1-2-224-16,-3-8-64 0,0 0 0 0,0 0-1520 0,0 0-304 0</inkml:trace>
  <inkml:trace contextRef="#ctx0" brushRef="#br0" timeOffset="-194911.09">8502 10128 1839 0,'0'0'160'0,"0"0"-160"0,0 0 0 0,-8 8 0 0,1 2 2768 0,7-10 528 16,-9 3 96-16,9-3 32 0,0 0-1504 0,-8 5-320 16,8-5-48-16,0 0-16 0,0 0-288 0,0 0-64 15,-9 1-16-15,9-1 0 0,0 0-240 0,-9 2-48 16,9-2-16-16,0 0 0 0,0 0-160 0,0 0-16 15,-8-4-16-15,8 4 0 0,0 0-80 0,0 0-16 16,0 0 0-16,0 0 0 0,1-11-48 0,2 1-16 16,1-1 0-16,1 2 0 0,0 0-64 0,2-1 0 15,-1-1-16-15,2 2 0 0,0 0-16 0,1-3 0 16,0-2 0-16,-1 1 0 0,0 1-48 0,0 0-16 16,-2-1 0-16,1 0 0 0,-1 2-96 0,1 1 0 15,-2 1-16-15,0 2 0 0,1 0-240 0,-1-2 176 0,0-3-176 16,0 2 160-16,0 2-160 0,2 0 0 15,-1-2 144-15,1 3-144 0,-7 7 0 0,8-6 128 0,0 0-128 0,-8 6 0 16,7-6 0-16,-7 6 0 0,10-5 0 0,-10 5 0 16,0 0 0-16,9 1 0 0,-9-1 0 0,0 0 0 15,9 4 0-15,-9-4 0 0,0 0 0 0,8 8 0 16,-1 1 0-16,-1 0 256 0,-6-9-64 0,5 13-16 16,-1 0 80-16,0-3 0 0,-4-10 16 0,2 13 0 15,1 3 16-15,2-2 0 0,0 1 0 0,-1-2 0 16,-1-1-112-16,1 1-32 0,1 0 0 0,-1 1 0 15,-3 0-144-15,2 1 0 0,1-1 0 0,1 0 128 16,0-1-128-16,0 0 0 0,2 0 0 0,-1 3 0 16,-2-3 0-16,2-1 0 0,-1 0 128 0,0-6-128 0,3 1 0 15,0-2 128-15,1-1-128 0,1-2 128 16,-1 1-1376-16,2-4-288 0</inkml:trace>
  <inkml:trace contextRef="#ctx0" brushRef="#br1" timeOffset="-117322.31">2027 5767 4607 0,'0'0'400'0,"0"0"-400"0,0 0 0 0,0 0 0 16,0 0 2720-16,0 0 464 0,0 0 80 0,0 0 32 15,0 0-1744-15,0 0-336 0,0 0-80 0,0 0-16 16,0 0-384-16,0 0-80 0,0 0-16 0,0-9 0 16,-1 0-64-16,1 9-32 0,5-8 0 0,-5 8 0 15,0 0 128-15,0 0 32 0,0 0 0 0,9-4 0 16,-9 4 144-16,0 0 48 0,0 0 0 0,0 0 0 15,8 6-192-15,-8-6-16 0,7 10-16 0,-7-10 0 16,2 11-160-16,0 0-48 0,-2-11 0 0,0 13 0 16,-2 0-64-16,2-1-16 0,0 1 0 0,0 2 0 0,0 3-144 15,4 12-48-15,4 11 0 0,1-1 0 0,-4-7-32 0,1-3-16 16,-3-9 0-16,3 5 0 0,2 4 0 0,1 2 0 16,1 2 0-16,0 4 0 0,1 1-144 0,-2-2 160 15,0-3-160-15,0 0 160 0,-1-3-160 0,-1-3 0 16,-2 0 144-16,0-3-144 0,0-3 0 0,0-4 144 15,-1-2-144-15,0-2 0 0,0-4 0 0,-1 0 0 16,-3-10 0-16,0 0 0 16,0 0-640-16,0 0-64 0,0 0-32 0,0 0-10144 15,0 0-2016-15</inkml:trace>
  <inkml:trace contextRef="#ctx0" brushRef="#br1" timeOffset="-116570.79">2039 5577 21183 0,'0'0'944'0,"0"0"192"0,0 0-912 0,0 0-224 0,0 0 0 0,-8-3 0 16,8 3 1920-16,0 0 352 0,-9 1 64 0,9-1 16 15,0 0-1664-15,-8 4-336 0,8-4-64 0,-8 5-16 0,8-5-112 16,0 0-32-16,0 0 0 0,0 0 0 0,0 0-128 0,0 0 0 16,0 0 0-16,0 0 0 0,10 6 0 0,0-4 0 15,0-2 0-15,1 0 128 0,-1 0-128 0,2-4 0 16,1 0 0-16,1 0 128 0,1 1 32 0,0-1 0 15,2 0 0-15,2 0 0 0,-1 1 240 0,3 3 48 16,1-2 16-16,3 4 0 0,1 1-64 0,-3 2-16 16,-5-2 0-16,3 2 0 0,1 3-192 0,-1 0-64 15,-5-2 0-15,1 2 0 0,1 1-128 0,-2 1 160 16,-4 1-160-16,-3-1 160 0,-2 2-160 0,1 1 0 16,-1 1 0-16,-2 2 0 0,-1 2 0 0,-1 1 0 15,-2 1 0-15,-1 3 128 0,0-3-128 0,-1 1 0 16,-2-1 0-16,-1-1 0 0,-1 2 0 0,-2-1 0 15,-1-1 0-15,-2-2 0 0,0 3 0 0,-6-2 128 0,-2 0-128 16,1 2 0-16,2 1 128 0,-4-2-128 0,-9 2 0 0,5-1 128 16,1-3-128-16,1 0 0 0,-1-3 0 0,2-1 0 15,3-1 128-15,3-3-128 0,1-3 0 0,0 1 128 16,0-1-128-16,2-3 128 0,4 0-128 0,-3-2 128 16,1-1-128-16,0 0 0 0,9 0 144 0,-9 0-144 15,0-1 0-15,9 1 0 0,0 0 0 0,0 0 0 16,0 0 0-16,0 0 0 0,0 0 0 0,0 0 128 15,0 0-128-15,0 0 0 0,0 0 0 0,0 0 0 16,12 4 0-16,1-3 0 0,1-4 0 0,2 2 0 16,2 1 0-16,4-1 0 0,2-3 0 0,2 2 0 15,1 0 0-15,4 2 0 0,2 2 128 0,0 0-128 16,-1 0 0-16,-1 2 0 0,1 3 0 0,-4 2 0 16,-2 4 0-16,-2 1 0 0,-3 2 0 0,0 1 0 0,-3 0 0 0,-1-2 0 15,0 0 0-15,-3 0 0 0,-1-1 0 0,-1-1 0 16,-3-3 0-16,0 0 0 0,-1 2 0 0,-1-1 0 15,-4-1 0-15,1 0 0 0,0 1 0 0,0-1 0 16,0 2 0-16,0-4 0 16,-4-8-320-16,0 10-144 0,1-1-32 0,-1-9-10176 15,-1 10-2032-15</inkml:trace>
  <inkml:trace contextRef="#ctx0" brushRef="#br1" timeOffset="-116053.66">2872 6249 23039 0,'0'0'2048'0,"0"0"-1648"0,0 0-400 0,0 0 0 15,11-2 1328-15,0-1 176 0,2 0 32 0,-1 0 16 16,-2 0-1184-16,3-2-240 0,2 1-128 0,-1 1 128 16,-2-1 0-16,1 0 16 0,1-1 0 0,1 1 0 15,-2 2-144-15,-2-2 0 0,0 0 144 0,1 0-144 16,-1 1 160-16,0 1-32 0,-11 2-128 0,9-4 192 0,-9 4 160 0,10-7 32 16,-10 7 0-16,8-6 0 15,-8 6-144-15,8-8-32 0,-8 8 0 0,5-9 0 0,-1 0-16 0,-4 9 0 16,3-12 0-16,-2 2 0 0,-2 0-48 0,1 10-16 15,-2-11 0-15,-2 3 0 0,-1-1-128 0,-1 1 0 16,-3 1 0-16,-1 1 128 0,1 2-128 0,-2 3 0 16,-4 1 0-16,1 2 0 0,0 2 0 0,-3 3 0 15,-3 1 0-15,3 3 0 0,1 5 0 0,1 2 128 16,-2 2-128-16,4 1 128 0,2-1-128 0,1 3 0 16,-2-1 0-16,1 1 0 0,-1-1 0 0,4-1 128 15,3-1-128-15,-2-1 128 0,-2 4-128 0,4-7 0 16,4 4 144-16,1-4-144 0,-2 1 0 0,4-2 128 15,1-2-128-15,3-1 0 0,-1-2 0 0,4-2 0 16,4-1 0-16,1-1 128 0,2 0-128 0,2-4 0 0,2 2 0 0,5-3 128 31,1 2-784-31,0 0-160 0,-1-2-16 0,-1-1-8816 0,2-1-1744 0</inkml:trace>
  <inkml:trace contextRef="#ctx0" brushRef="#br1" timeOffset="-115408.39">3666 6226 10127 0,'0'0'896'0,"-1"-9"-704"0,-1 1-192 0,2 8 0 16,0 0 4192-16,-1-9 800 0,1 1 176 0,0 8 16 15,0-12-4112-15,-1 4-832 0,1 8-240 0,-4-10 0 0,0 1 0 0,-1 1 0 16,-3 1 0-16,1 2 0 15,7 5 0-15,-10-4-240 0,-2 2 80 0,1 2 16 0,-1 1 144 0,-1 6-160 16,-2 0 160-16,0 0-160 0,-3-1 304 0,1 1 64 16,0 2 16-16,0 2 0 0,-2 0 608 0,4 1 128 15,2-2 32-15,0 1 0 16,-3-2-224-16,3 3-32 0,3 1-16 16,-1 0 0-16,-1 0-320 0,2 2-64 0,2 2-16 0,3 3 0 0,-2-3-320 0,5 0 0 15,2-2 0-15,2 0 128 0,6 0-128 0,0-1 0 16,0-3 0-16,4 0 0 0,2-3 0 0,0-2 0 15,-1-3 0-15,2 1 128 0,3-4-128 0,2 0-192 16,-1-3 64-16,2-1 0 0,-1-2-80 0,0-5-16 16,3 1 0-16,-1-2 0 0,-1 1 224 0,-2-3 0 0,-1-2 0 0,-1 1 0 15,-2 1 0-15,-2-5 0 0,-3 4 0 0,1 0 0 16,-4 2 176-16,1 2 80 0,-1-1 0 0,-1 0 16 16,-1-4-80-16,-1 3-32 0,-1 0 0 0,0 3 0 15,-2 1-160-15,-1 9 128 0,-1-8-128 0,1 8 128 16,-4-10-128-16,4 10 0 0,0 0 0 0,0 0 128 15,-9 0-128-15,9 0 0 0,-8 7 0 0,1 2 0 16,1 2 0-16,0-1 0 0,1 2 0 0,1 1 0 16,0 1 0-16,2 1 0 0,1 2 0 0,-1 1 0 15,1-4-144-15,0 3 144 0,-1 2 0 0,2 0 0 16,0 3 0-16,0 3 0 0,0 1 0 0,2 1 0 16,0 0 0-16,1-1 0 0,-1 0 0 0,1 2 0 15,1 1 0-15,0-2 0 0,-2 2 0 0,0 1 0 0,-2 0 0 0,0 1 0 16,0 1 128-16,-2 0-128 0,1 3 0 0,-1 1 0 15,-2 0 0-15,0-6 0 0,-1-1 128 0,-1-2-128 16,0-1 0-16,-2-4 144 0,0-1-144 0,-1-2 0 16,1-5 144-16,-4 0-144 0,-3-2 128 0,-5-2-128 15,-3-2 160-15,-1-1-160 16,0-1-272-16,-4-2-160 0,-1-4-16 0,1-2-16 16,2-4-1712-16,0-1-320 0,0-4-80 0</inkml:trace>
  <inkml:trace contextRef="#ctx0" brushRef="#br1" timeOffset="-115002.64">3962 6506 22111 0,'0'0'976'0,"0"0"208"0,0 0-944 0,0 0-240 0,0 0 0 0,0 0 0 16,10-2 1408-16,0-5 224 0,-3 0 48 0,1 0 16 16,-8 7-1264-16,7-8-256 0,-1 0-48 0,-2-2-128 15,-1-3 352-15,-2 1-32 0,0 0-16 0,-1-1 0 16,-1 0 464-16,1 0 80 0,1 0 32 0,-1-3 0 0,0-5 128 0,0 1 16 15,-1-4 16-15,2 2 0 0,2 0-320 0,1-2-64 16,0 3-16-16,0 1 0 0,1 0-176 0,3 4-32 16,3 3-16-16,-4-4 0 0,-7-6-48 0,3 3-16 15,1 2 0-15,-1 6 0 0,1-1-352 0,2 4 0 16,0 0 0-16,1 4 0 0,-7 5 0 0,10-4-288 16,0 1 48-16,2 1 16 15,1 2-1760-15,0 2-336 0,0 0-80 0,0 0-8272 16,0 1-1648-16</inkml:trace>
  <inkml:trace contextRef="#ctx0" brushRef="#br1" timeOffset="-114630.89">4229 6318 15663 0,'0'0'1392'0,"0"0"-1120"0,0 0-272 0,0 0 0 15,0 0 3728-15,0 0 688 0,13-1 144 0,0 0 32 16,-1-1-3616-16,0-3-720 0,0-1-128 0,-1-1-128 15,1 2 128-15,2 0-128 0,1-2 0 0,0-1 128 16,2-2-128-16,3 0 0 0,2-1 0 0,-1 1 128 16,-4 2-128-16,1-4 0 0,3 2 0 0,0-1 0 15,-3 1 128-15,-2 1-128 0,-1-3 128 0,-3 3-128 16,-4-2 400-16,-8 11 0 0,0 0 0 0,4-10 0 16,-4 1 32-16,0 9 0 0,-4-10 0 0,0 2 0 15,4 8-224-15,-10-7-32 0,-2 2-16 0,-1 4 0 16,0 3-160-16,0 2 0 0,0 1 0 0,-3 3 0 0,-1 1 0 0,0 3 0 15,1 2-144-15,0 3 144 0,-3 0 0 16,4 3 128-16,0 2-128 0,2 0 192 0,2 0-64 0,0 1 0 16,3 1-128-16,3 1 192 0,0 0-192 0,2-2 128 15,1-2-128-15,3 0 0 0,3-4 128 0,1 0-128 16,0-1 0-16,3-6 0 0,3 0 0 0,0 0 0 16,1-4 0-16,2-3-160 15,2-1-1600-15,1-2-320 0,1-2-64 0</inkml:trace>
  <inkml:trace contextRef="#ctx0" brushRef="#br1" timeOffset="-114214.72">5017 6082 23951 0,'0'0'2128'0,"-11"0"-1696"0,11 0-432 0,-10 0 0 16,-2-2 2112-16,12 2 352 0,-9 2 64 0,0 0 16 15,-2 2-2032-15,0 0-512 0,-2 1 0 0,0 1 0 16,-2 1 288-16,1 2-32 0,-2-1-16 0,1 3 0 16,-2 1-240-16,-3 1 0 0,2 0 128 0,0 0-128 15,-1 0 0-15,2-1 0 0,2-1 0 0,0-1 0 16,2-5-144-16,3 2 144 0,10-7-208 0,-8 4 80 16,8-4 128-16,0 0 0 0,0 0 0 0,0 0 0 15,0 0 0-15,0 0 0 0,8-10 0 0,2 4-192 16,1-1 192-16,1 1-160 0,1-1 160 0,0 5-160 0,0 0 160 15,1 1 0-15,0 2 160 0,3 2-160 0,0 0 0 16,2 2 0-16,-1-2 0 0,0 2 0 0,-1 0 0 0,0 0 0 16,0 0 0-16,0 2 0 0,-3-1 0 0,-1 2 0 15,-1 0 0-15,-3 0 0 0,-9-8 128 0,0 0-128 16,10 10 0-16,-4 1 144 0,-6-11 112 0,0 14 32 16,1-1 0-16,-4 1 0 0,-6-3 32 0,0 1 16 15,-1-1 0-15,-1 2 0 0,0 2-192 0,-2-1-144 16,-1 0 192-16,1 1-192 0,0-1 0 0,0 0 0 15,-1 1 0-15,1-2 0 16,1-1-1840-16,2-2-320 0,-1 0-64 0,2-3-11536 0</inkml:trace>
  <inkml:trace contextRef="#ctx0" brushRef="#br1" timeOffset="-113779.7">5423 6021 25791 0,'0'0'2304'0,"0"0"-1856"0,0 0-448 0,0 0 0 16,0 0 2960-16,-7 8 496 0,0-2 112 0,1 2 16 16,-1 1-2912-16,-1 2-672 0,-1-2 0 0,0 1 0 15,-1 1 0-15,-2 2 0 0,-1 0-176 0,0-1 176 16,0 1-576-16,1-2-32 0,-1 0 0 0,1-1 0 15,0-1 32-15,1 1 16 0,-1-4 0 0,2 1 0 0,-1-4 352 0,11-3 64 16,-9 3 16-16,9-3 0 0,0 0 128 0,0 0 0 16,0 0 0-16,0 0 0 0,0 0 0 0,0 0 176 15,0 0-48-15,0 0 0 0,9-4-128 0,2 2 0 16,0 0 0-16,1 2 0 0,1 0 144 0,1 3 0 16,1-1 0-16,-1 2 0 0,2 3-144 0,-1-3 0 15,1 2 0-15,-2 0 0 0,-1 0 0 0,-1 1 0 16,-1 0 0-16,-4 4 0 0,0-1 0 0,-2 2 128 15,-1 1-128-15,-3 3 128 0,-3-1 128 0,-1 1 32 16,-1 1 0-16,0 0 0 0,-2 0 0 0,-1 0 0 16,1 1 0-16,-1-1 0 0,-1 3-288 0,1-4 128 15,-1 0-128-15,0 0 0 0,1-1 0 0,0 1 0 16,-5-3 0-16,1 0 0 16,1 1-752-16,0 0-96 0,-1-1-32 0,2-7-14624 0</inkml:trace>
  <inkml:trace contextRef="#ctx0" brushRef="#br1" timeOffset="-113582.68">5772 6261 11967 0,'0'0'1072'0,"0"13"-864"0,2 7-208 0,2 3 0 15,0 2 6544-15,1 0 1264 0,2-2 256 0,-1 2 64 16,1 0-6464-16,-1-3-1280 0,-2-4-256 0,0 0-128 15,1 3 144-15,-1-4-144 0,-1-5 160 0,-2 0-160 16,-1-12-2368-16,-1 10-576 0,-2-1-128 0,3-9-12400 16</inkml:trace>
  <inkml:trace contextRef="#ctx0" brushRef="#br1" timeOffset="-113429.89">5878 6077 33167 0,'0'0'2944'0,"0"0"-2352"15,0 0-464-15,0 0-128 0,0 0 1856 0,0 0 336 16,0 0 80-16,0 0 16 0,0 0-1584 0,0 0-304 16,-1-10-64-16,2 1-16 15,-1 9-1376-15,7-7-288 0,-7 7-48 0,9-5-10368 16,0 2-2064-16</inkml:trace>
  <inkml:trace contextRef="#ctx0" brushRef="#br1" timeOffset="-113044.11">6202 6185 28559 0,'0'0'2544'0,"0"0"-2032"0,0 0-512 0,1 13 0 16,-1-13 2208-16,5 11 352 0,-1-1 64 0,-4-10 0 15,0 0-2112-15,4 11-512 0,-4-11 0 0,3 13 0 16,-3 0 0-16,-2 0 0 0,-1 0 0 0,-3 1 0 16,0 1-192-16,-2 0-96 0,-1 1-32 0,0 1 0 15,-2 0-64-15,2 1 0 0,1 2-16 0,3-2 0 16,1-3 400-16,-1 1 0 0,-3-3 0 0,4-1 0 15,4 0 272-15,2-2 48 0,-2-10 0 0,5 8 0 16,-5-8 128-16,10 5 16 0,-1-1 16 0,4-1 0 16,2 1-272-16,3-3-48 0,2-1-16 0,-1 0 0 0,-1-1-144 0,2-2 0 15,1 2 0-15,0-3 0 0,-2 0 0 0,1-1 0 16,-2-2 0-16,-1 1-176 0,-1-6 176 0,-2 1 0 16,-2 1 0-16,-2 0 0 0,-1-7 0 0,0 4 128 15,-1-3-128-15,-1-1 128 0,-5-3 64 0,1 0 0 16,-2-3 16-16,-1-1 0 0,-1 0 256 0,0 2 48 15,-2-4 16-15,0 4 0 0,-2 1-112 0,0 3-32 16,1 2 0-16,-1 0 0 0,0 5-256 0,-1 0-128 16,1 2 128-16,5 9-128 0,-6-6 0 0,6 6 0 15,-9-3 0-15,9 3 0 16,-8 0-2112-16,8 0-288 0,0 0-64 0,-7 4-16 0</inkml:trace>
  <inkml:trace contextRef="#ctx0" brushRef="#br1" timeOffset="-112653.47">6688 6308 39855 0,'0'0'1760'0,"9"10"368"0,-2 2-1696 0,-2 0-432 0,-1 0 0 0,0-1 0 16,1 1 128-16,-2 0-128 0,-3-12 128 0,-2 10-128 15,1-2 0-15,1 0 0 0,0-8 0 0,0 0 0 16,-7-8 0-16,7 8 0 0,0 0 0 0,0 0 0 15,0 0-416-15,0 0 32 0,0-10 16 0,3 0 0 16,2-3 368-16,-1 3 0 0,-1-2 0 0,1 1 0 16,1-2 320-16,3 1 128 0,2-1 16 0,-2-2 16 15,-1 0 384-15,-1 0 80 0,1-2 16 0,0 4 0 0,1 0-576 0,0 4-96 16,0 4-32-16,-2-3 0 0,0 0-80 0,3 1-32 16,5 4 0-16,2 6 0 0,-1 2-144 0,4 5 128 15,0 3-128-15,-1 0 128 0,-2-1-128 0,0 0 0 16,-2 1 0-16,0 2 0 0,1 0 0 0,-1 0 0 15,0 1 0-15,2-3 0 0,0-5 0 0,-2-2 128 16,-4 4-128-16,0 0 0 0,-3 0 0 0,0 1 0 16,-3-1 0-16,-4-10 0 15,8 11-400-15,-8-11-64 0,5 11-16 0,-5-11 0 16,10 7-768-16,-1 2-160 0,-1 4-16 0,1-10-16 16,0-15-1712-16,3-1-352 0,1 3-64 0,0 0-9968 0</inkml:trace>
  <inkml:trace contextRef="#ctx0" brushRef="#br1" timeOffset="-112134.42">7618 6071 40191 0,'0'0'1792'0,"0"0"352"0,-7-7-1712 0,7 7-432 0,-1 9 0 0,1-9 0 15,0 0 640-15,5-6 64 0,-5 6 0 0,9-4 0 16,2 0-256-16,-1 1-32 0,0 1-16 0,2-1 0 16,0 3-400-16,0-1 0 0,-2-2 0 0,-10 3 0 31,10 0-3648-31,-10 0-640 0</inkml:trace>
  <inkml:trace contextRef="#ctx0" brushRef="#br1" timeOffset="-111900.53">7657 6457 28559 0,'0'0'2544'0,"0"0"-2032"15,0 0-512-15,0 0 0 0,10-4 1984 0,1 6 288 16,0 7 64-16,1-6 16 0,1-13-1328 0,-2 0-256 16,-2 5-48-16,-9 5-16 0,9-4-176 0,-9 4-32 15,0 0-16-15,0 0 0 0,0 0-336 0,0 0-144 16,0 0 128-16,0 0-128 16,0 0-2752-16,0 0-640 0,0 0-128 0,-18 6-32 0</inkml:trace>
  <inkml:trace contextRef="#ctx0" brushRef="#br1" timeOffset="-110153.18">8846 6054 15663 0,'0'0'1392'0,"0"0"-1120"16,-8 2-272-16,8-2 0 0,0 0 2224 0,0 0 384 0,0 0 80 0,0 0 0 15,0 0-1600-15,0 0-336 0,-4 9-64 0,4-9-16 16,0 0 224-16,0 0 32 0,0 0 16 0,0 0 0 16,0 0-240-16,8 6-32 0,-8-6-16 0,12 6 0 15,1-1-288-15,-2 1-64 0,-3-1-16 0,-1 3 0 16,-1 3-96-16,-1 0 0 0,1 1-16 0,-1 2 0 15,1-1-48-15,0 4-128 0,-1 2 192 0,0 0-64 16,-1 2 32-16,5 2 0 0,4 3 0 0,-5-5 0 16,-8-9 112-16,2 1 32 0,4 0 0 0,0-1 0 15,2-1-160-15,0 1-16 0,1-6-128 0,0 2 192 16,0-1-192-16,0-1-128 0,-9-6 128 0,13 7-208 16,0-1-2208-16,-1 4-432 0</inkml:trace>
  <inkml:trace contextRef="#ctx0" brushRef="#br1" timeOffset="-109820.95">9374 5974 19343 0,'0'0'1728'0,"0"0"-1392"16,0 0-336-16,0 0 0 0,0 0 1888 0,0 0 304 15,0 0 64-15,1 11 16 0,-1-11-1568 0,-1 11-320 16,-1-3-64-16,0 3-16 0,-5 0 336 0,3 2 64 16,3 2 0-16,-3 0 16 0,-4 4-336 0,1 3-64 15,0-1 0-15,-2 3-16 0,-4 1 80 0,0 3 32 0,-2-1 0 0,0 4 0 16,-2 6-32-16,-1 2 0 0,-3 1 0 0,0 2 0 16,-1 1-192-16,-2 0-32 0,0 0-16 0,-1-4 0 15,-1 2 112-15,2-1 0 0,2 0 16 0,4 0 0 16,1-3 112-16,2-3 32 0,4-2 0 0,3-4 0 15,3 0-256-15,1-2-160 0,3-7 192 0,2-1-192 32,4-1-1008-32,2-2-304 0,-1-4-64 0,3-3-9200 0,2-2-1840 0</inkml:trace>
  <inkml:trace contextRef="#ctx0" brushRef="#br1" timeOffset="-109049.48">10306 5840 3679 0,'0'0'160'0,"0"0"32"0,0 0-192 0,0 0 0 15,6-7 0-15,-6 7 0 0,7-6 3712 16,-7 6 688-16,8-7 144 0,-8 7 16 0,0 0-3344 0,0 0-688 16,0 0-128-16,0 0-16 0,0 0 80 0,0 0 32 15,0 0 0-15,0 0 0 0,0 0 80 0,0 0 0 16,0 0 16-16,0 0 0 0,-8 8 0 0,8-8 0 16,-9 3 0-16,9-3 0 0,-8 8 112 0,0-2 0 15,0 1 16-15,-1-1 0 0,-1 3-16 0,-1-1 0 16,1 4 0-16,-1-3 0 0,1 3-128 0,-2 1-48 15,-1 1 0-15,2 0 0 0,-1-1-240 0,0 2-48 16,2-2-16-16,-1 3 0 0,-1-2-80 0,2-1-16 16,-2 0 0-16,1 4 0 0,-1-3-128 0,1 2 0 15,2 1 144-15,3 1-144 0,1-2 144 0,-1-2-144 16,2 0 192-16,2 3-192 0,1 2 512 0,2 1 0 0,1 4 0 0,2-1 0 16,0 0-272-16,-1-1-64 0,-1 0-16 0,2 3 0 15,2-1-160-15,0-1 192 0,2-3-192 0,0 0 192 16,1-3-192-16,1-1 0 0,1-3-160 0,0-2 160 15,3 0-144-15,0-3 144 0,2-2-128 0,2-2 128 16,1-1-208-16,3-3 32 0,2-2 16 0,1 1 0 16,1-4-144-16,1 1-16 0,1-3-16 0,-2 2 0 31,-2-1-560-31,0 0-96 0,-5 3-32 0,0-4-9264 0,-4 0-1856 0</inkml:trace>
  <inkml:trace contextRef="#ctx0" brushRef="#br1" timeOffset="-108673.29">10002 6225 33695 0,'0'0'1488'0,"0"0"304"0,0 0-1424 0,0 0-368 0,0 0 0 0,14-2 0 15,-2 1 0-15,3-2 128 0,-1 6-128 0,2-3 0 16,-2 0 224-16,2-3-32 0,-1 6 0 0,3-2 0 15,2 4-192-15,1-2 0 0,1 2 0 0,1-1 0 16,2-1 0-16,3-1 0 0,2 1 0 0,1 1 0 16,1 0 0-16,-2 0-160 0,-3-4 160 0,0 0-192 31,0-2-464-31,-1 0-112 0,-3 4 0 0,-4-5-13616 0</inkml:trace>
  <inkml:trace contextRef="#ctx0" brushRef="#br1" timeOffset="-107698.96">11216 5592 11967 0,'0'0'1072'0,"0"0"-864"0,0 0-208 0,0 0 0 16,0 0 2960-16,0 0 560 0,0 0 96 0,0 0 32 15,0 0-2832-15,0 0-560 0,0 0-128 0,0 0 0 16,0 0 32-16,0 0 16 0,0 0 0 0,6 13 0 0,-3-4-48 0,-2 6 0 16,-2 4 0-16,-2-2 0 15,1 3 320-15,-2 2 48 0,-1 5 16 0,-1 5 0 0,0 3 416 0,-2 1 96 16,-1 1 0-16,-1 3 16 0,-1 3-16 0,-1 0 0 16,-1 0 0-16,4 0 0 0,-1-2-528 0,-1 2-112 15,-3-2-32-15,2-1 0 0,2-4-160 0,2-2-16 16,3-3-16-16,2-2 0 0,3-2 48 0,0-2 16 15,-1-1 0-15,1-4 0 0,3 0-224 0,-2-4 176 16,-1-1-176-16,1-3 160 16,0-5-560-16,-1-7-112 0,0 0-32 0,3 9-10640 15,1-3-2128-15</inkml:trace>
  <inkml:trace contextRef="#ctx0" brushRef="#br1" timeOffset="-107248.6">11393 5637 31503 0,'0'0'1392'0,"0"0"288"16,0 0-1344-16,0 0-336 0,0 0 0 0,0 0 0 0,0 0 128 0,0 0-128 15,0 0 128-15,0 0-128 0,0 0 0 0,0 0-208 16,0 0 16-16,7 9 16 0,-2 2 176 0,0 4-192 16,-2-1 192-16,-1 6-192 0,-2 2 192 0,-1 3-128 15,-2-1 128-15,0 4-128 0,-1 0 432 0,-2 2 80 16,-1 2 32-16,-1 0 0 0,-1 3 304 0,0-1 64 15,-2-4 16-15,1 0 0 0,-1 3-96 0,1-3-32 16,-1 0 0-16,1 0 0 0,-1-1-304 0,2-1-64 16,2 1-16-16,0-3 0 0,1 0-288 0,0-1 128 15,1-2-128-15,0-1 0 0,0-5-144 0,1 0-144 16,-1-1-32-16,1-6 0 16,-2 4-752-16,2-8-144 0,1 2-48 0,3-8 0 15,-6 6-480-15,0 0-112 0,6-6 0 0,-9 2-16 16,9-2-304-16,-11 0-64 0,2-1-16 0,9 1-7088 0</inkml:trace>
  <inkml:trace contextRef="#ctx0" brushRef="#br1" timeOffset="-106584.68">11298 5609 30399 0,'0'0'2704'15,"-1"-10"-2160"-15,-1-1-544 0,2 2 0 0,0 9 1216 0,4-9 144 16,2 1 32-16,-1 2 0 0,0-3-1200 0,0-1-192 16,0 1 0-16,2 3-192 0,-7 6 192 0,12-5 0 15,-1-1 0-15,2 2 0 0,0 1 0 0,0 0-192 16,2-1 192-16,2 3-192 0,2-3 192 0,1 3 0 15,-2-1 0-15,0 2-128 0,2 0 128 0,-2 0 256 16,-1 3-64-16,1 2-16 0,2 2 32 0,-2 2 16 16,-2 1 0-16,0 2 0 0,-1 0-32 0,-1 1-16 15,0 1 0-15,-4 2 0 0,-1 2-176 0,-1 1 160 16,-2 2-160-16,0 3 160 0,-4-3-160 0,0 3 0 16,-2 2 0-16,-2 2 0 0,0 2 0 0,-1-3 128 15,-1 1-128-15,-1-2 0 0,-2-2 0 0,0 0 0 16,-3-1 0-16,1-3 0 0,-1 3 0 0,-2-4 0 15,-2-1 0-15,-3 0 0 0,-3-2 0 0,1-1 0 0,-1-4 0 0,1 2 0 16,-1-3 0-16,1 1 0 0,0-2 128 0,0-3-128 16,-1-2 0-16,2-1 0 0,2-3 144 0,3 1-144 15,0-1 128-15,0 0-128 0,0-1 160 0,1 1-160 16,2-4 128-16,0 1-128 0,-1-1 0 0,1 1 144 16,-1-3-144-16,2 2 0 0,1 1 0 0,8 3 0 15,-6-3 0-15,6 3 0 0,0 0-192 0,0 0 192 16,0 0-144-16,0 0 144 0,0 0 0 0,0 0 0 15,0 0 0-15,0 0 0 0,0 0 0 0,14 4 0 16,-1 1 256-16,1 2 16 0,1 2 0 0,0 0 0 16,1 0 80-16,2 3 16 0,1 1 0 0,1 2 0 15,3 1-80-15,-3 1-16 0,0 1 0 0,2 0 0 16,3 1-64-16,0-1-16 0,-2 0 0 0,-1 0 0 0,-2-4 32 16,0 0 0-16,-2 1 0 0,-1 1 0 0,-3 0-80 15,0-1-16-15,1 0 0 0,-2-1 0 0,0-1-128 0,-1-1 0 16,-2-2 0-16,-1-2 0 0,0 0 0 0,-1-2 0 15,-8-6 0-15,8 8 0 16,0-1-1344-16,-2 1-288 0,-1-2-64 0,1 1-9952 16,-6-7-2000-16</inkml:trace>
  <inkml:trace contextRef="#ctx0" brushRef="#br1" timeOffset="-86724.28">2718 7541 27647 0,'0'0'1216'0,"0"0"256"0,0 0-1168 0,0 0-304 0,0 0 0 0,0 0 0 16,0 0 304-16,0 0 0 0,0 0 0 0,0 0 0 15,0 0-304-15,0 0 0 0,0 0 0 0,0 0 0 0,0 0 256 0,0 0 0 16,0 0 0-16,0 0 0 0,0 0-256 0,0 0 0 16,3-10 0-16,-3 10 0 0,0 0 0 0,0-12 0 15,0 12 0-15,0 0 0 0,-5-10 256 0,5 10-16 16,-7-8 0-16,7 8 0 0,-10-7 608 0,10 7 128 16,-11-5 32-16,11 5 0 0,-11-5 16 0,11 5 0 15,-11-5 0-15,-1-8 0 0,-1-8-400 0,2 6-80 16,1 6-16-16,3 3 0 0,-1 1-288 0,1 3-64 15,-1-2-16-15,8 4 0 0,0 0-160 0,-10 2 0 16,0 0 0-16,10-2 0 0,-9 2 0 0,1 0 0 16,-1 3 0-16,-1-1 0 0,1 0 0 0,1 0 0 15,1 5 0-15,-4-1 0 0,-3 3 0 0,1 2 0 16,0 1-128-16,0 3 128 0,-4 2 0 0,1 4-144 0,2-1 144 0,-2 4 0 16,2 1-144-16,-2 2 144 0,-1 2 0 0,4 0-144 15,5 1 144-15,2 3 0 0,1 4 0 0,-1-5 0 16,1-7 0-16,4 1 0 0,1 2 192 0,1 1-64 15,2 3-128-15,-1-2 176 0,1 2-176 0,1-2 192 16,0-4-192-16,1 1 0 0,2 2 0 0,-2-1 0 16,-1-1 0-16,2 0 0 0,5-2 0 0,-1 0 0 15,-1 2 0-15,2-4 0 0,2 0 0 0,1-6 0 16,0-4 0-16,2-2 0 0,0 0 0 0,1-4 0 16,1 0 0-16,-1-1 0 0,-3-3 0 0,3-2 0 15,1-5-256-15,2 0-144 0,-2-1-32 16,0-2 0-16,1-6-336 0,-1 0-80 15,0-4-16-15,2 2 0 0,-1 0-1696 0,1 0-320 0,-1 0-80 0</inkml:trace>
  <inkml:trace contextRef="#ctx0" brushRef="#br1" timeOffset="-86227.89">2979 7440 2751 0,'0'0'256'0,"0"0"-256"0,-10 1 0 0,10-1 0 16,0 0 5312-16,-7 10 1024 0,1-3 208 0,6-7 48 16,0 0-4528-16,0 0-896 0,0 0-176 0,1 12-32 15,4-1-208-15,7 10 656 0,-6-10-704 16,2 0-304-16,1 0-64 0,2 2-16 0,-4 1 0 15,-1 3-144-15,-1 1-48 0,0 3 0 0,3 4 0 16,5 5 80-16,-5 1 16 0,-6-3 0 0,-4-1 0 0,-6 0 0 0,0 6 0 16,0 3 0-16,4 4 0 0,2-1-224 0,-2 1 128 15,0 2-128-15,3-2 0 0,1 1 368 0,2-5-32 16,1-2 0-16,0-1 0 0,-1-6 64 0,2-2 16 16,1 0 0-16,0-2 0 0,-1-5-240 0,0 2-48 15,2-2-128-15,-3-2 192 0,1-5-192 0,-4-11-192 16,7 12 48-16,-2 0 0 15,0-2-1792-15,-5-10-368 0,4 12-64 0,-4-12-12320 0</inkml:trace>
  <inkml:trace contextRef="#ctx0" brushRef="#br1" timeOffset="-85386.98">3587 8017 4607 0,'0'0'400'0,"0"0"-400"16,0 0 0-16,0 0 0 0,0 0 1920 0,3-6 288 15,-3 6 64-15,0 0 16 0,7-7-1072 0,-7 7-192 16,5-8-64-16,-5 8 0 0,0 0 368 0,4-6 64 15,-4 6 16-15,0 0 0 0,0 0-576 0,0 0-96 16,3-8-32-16,-3 8 0 16,0 0 80-16,0 0 16 0,-3-8 0 0,-1 2 0 0,4 6-160 0,0 0-16 15,-8-7-16-15,2 4 0 0,6 3-272 0,-9-3-48 16,-2 1-16-16,2 2 0 0,1 0-272 0,-2 3 0 16,-3 1 128-16,0 1-128 0,-2 0 0 0,2 2 0 15,2-1 0-15,-1 2 0 0,-1 0 160 0,3 4-32 0,0 2 0 16,-1-1 0-16,-5 4 144 0,3 3 32 15,3-1 0-15,-2 2 0 0,-4 0-144 0,2 0-32 0,2 0 0 0,3 1 0 16,0-1-128-16,2-2 128 0,2 1-128 0,2-3 128 16,2-6-128-16,0 1 128 0,-2 1-128 0,3-1 128 15,3 0-128-15,1-3 160 0,-4-9-160 0,0 0 160 16,10 8-160-16,1-3 0 0,-1-1 0 0,2 0 128 16,0-1-128-16,1 1 0 0,1-1 144 0,0-3-144 15,-1-4 0-15,3 0-128 0,1-1 0 0,2 0 0 16,2 0-64-16,1 1-16 0,-2-2 0 0,0-1 0 15,-2-4 208-15,-1 2 0 0,-2 0 0 0,0 1 0 16,-1-2 0-16,-1-1 208 0,-1-1-32 0,0 2-16 0,-1-2 96 16,-2 1 32-16,-2-1 0 0,1 0 0 0,-2-1-96 15,0 0-32-15,-3-3 0 0,0 2 0 0,0 1-160 0,-3-3 0 16,-2 2 0-16,0 0 0 16,-1-2 0-16,-1 3-224 0,-1-1 48 0,1 3 16 0,-1 3 32 0,5 8 0 15,0 0 0-15,0 0 0 0,0 0 128 0,0 0 0 16,-9 3 160-16,9-3-160 0,-7 7 240 0,3 4-48 15,0 8-16-15,3-3 0 0,2 4 64 0,1-2 16 16,-2 1 0-16,1 0 0 0,3 1 144 0,0-1 48 16,0 2 0-16,0-3 0 0,0 3-256 0,0 0-32 15,1-1-16-15,-1-1 0 0,-2-2-144 0,2 1 0 16,0 1 0-16,-1-2 128 0,-2-2-272 0,2-2-64 16,-2-1-16-16,2-2 0 15,-3-10-2400-15,0 0-464 0</inkml:trace>
  <inkml:trace contextRef="#ctx0" brushRef="#br1" timeOffset="-84832.82">4129 7910 32415 0,'0'0'1440'0,"0"0"288"0,0 0-1376 0,-9 3-352 16,9-3 0-16,0 0 0 0,0 0 0 0,-9 4 0 16,9-4 0-16,-10 2 128 0,10-2-128 0,-9 3 0 15,0 0 0-15,1 0 0 0,1 4 0 0,-1 0-128 16,-1-1 128-16,-2 2-128 0,-1 1 128 0,1 0-128 15,-1 0 128-15,-1 3-128 0,-3 1 128 0,3 0 0 16,4-1 0-16,-4 1 128 0,-3 2 0 0,3-1 16 16,3-1 0-16,2 0 0 0,2-2-144 0,2 1 160 15,4-12-160-15,-3 10 160 0,2-2-160 0,1-8 0 16,0 0 144-16,6 7-144 0,5-1 0 0,-11-6 0 16,10 2 0-16,2-1 0 0,4 2-240 0,-5-3-64 15,-11 0-16-15,12 3 0 0,1 0 112 0,-1 0 16 16,-2-1 0-16,2 2 0 0,0 4 192 0,-1-4 0 15,3 0 0-15,-1-2-144 0,0 1 144 0,1 0 0 0,2-2 0 0,-1 2 0 16,0-1 0-16,-1 1 0 0,-1 1 0 0,-1-2 0 16,-12-2 0-16,11 6 0 0,-11-6 0 0,11 6 0 15,-3 3 288-15,-8-9-16 0,4 12 0 16,-4-12 0-16,2 13-144 0,-3 0-128 0,-3-3 192 0,0 3-192 16,0 3 128-16,-1-3-128 0,-2 0 0 0,-2 2 0 15,-2 0 0-15,-1-1 0 0,0 0 0 0,-1-3 0 16,0 0 0-16,1-5 0 0,3 1 0 0,0-1 0 15,0-1 0-15,0-1-176 0,9-4 0 0,0 0 0 16,-7-5-2176-16,1-1-432 0,-7-11-96 16,6 2 0-16</inkml:trace>
  <inkml:trace contextRef="#ctx0" brushRef="#br1" timeOffset="-84292.56">4543 7883 27647 0,'0'0'2448'0,"0"0"-1952"16,0 0-496-16,0 0 0 0,0 0 1408 0,0 0 192 0,0 0 48 0,0 0 0 15,0 0-1648-15,0 0-208 0,-7 5-112 0,-1 0 0 16,8-5 320-16,-9 7 0 0,-3-1 0 0,0 1 0 16,-1 2 0-16,-1-1 0 0,-3 1 0 0,-1 4 0 15,-1 0-144-15,1 0 144 0,0 0 0 0,1-1 0 16,0 0 0-16,3-2 176 0,2-2 0 0,0 0 0 16,2-2 80-16,1-1 32 0,9-5 0 0,0 0 0 15,0 0-64-15,0 0-16 0,0 0 0 0,0 0 0 16,0 0-208-16,0 0 0 0,0 9 0 0,0-9 0 15,0 0-160-15,9 7-80 0,-9-7-16 0,11 3 0 16,0 1-16-16,-1-2-16 0,1-1 0 0,-1 2 0 16,-10-3 288-16,16 0-192 0,-2 0 192 0,-1 0-160 0,-2 0 160 0,2 1 0 15,2 1 0-15,0 0 0 16,-2 0 0-16,2 0 0 0,4 3 0 0,-1 2 0 0,-1 2 0 0,0-1 0 16,0 2 0-16,-2 2 0 0,0-2 0 0,-5 3 0 15,-3 1 0-15,-1-1 0 0,1 1 0 0,-1 2 0 16,-4-2 0-16,-2 2 0 0,-2-3 0 0,-2 1 0 15,0-1 0-15,-1 3 0 0,-3-1 0 0,1 2 0 16,-3 0 0-16,0-3 128 0,0 2-128 0,-1-3 0 16,1 1 0-16,-2-2 128 0,-2-1-128 0,1-1 0 15,1 0 0-15,1 0 0 0,2-6-176 0,0-1-48 16,1-1-16-16,0-1-9296 16,8-1-1856-16</inkml:trace>
  <inkml:trace contextRef="#ctx0" brushRef="#br1" timeOffset="-80043.44">4970 7960 22751 0,'0'0'1008'0,"0"0"208"0,-12 5-976 0,12-5-240 15,0 0 0-15,0 0 0 0,-8 5 688 0,8-5 80 16,0 0 32-16,0 0 0 0,0 0-272 0,0 12-48 16,0-2-16-16,2 2 0 0,0 1 96 0,1 1 16 15,-1-2 0-15,2 3 0 0,0 2-448 0,0-2-128 16,-5 3 0-16,1 2 0 0,2 0 0 0,-3 0 160 15,-4 3-160-15,1-1 128 0,1 0-128 0,-1 0 0 16,-1 0 0-16,0-1 0 0,-2-1 128 0,5-2-128 16,2 0 128-16,-1-5-128 0,-5-1 0 0,6-12 128 15,3 12-128-15,-3-12 0 0,0 0-160 0,0 0-112 16,0 0-32-16,0 0-12752 0</inkml:trace>
  <inkml:trace contextRef="#ctx0" brushRef="#br1" timeOffset="-79853.45">4936 7713 7359 0,'-13'-14'320'0,"6"5"80"0,2-2-400 0,0 2 0 0,0 3 0 0,5 6 0 15,0 0 7168-15,0 0 1360 0,0 0 272 0,0 0 48 16,0 0-7728-16,0 0-1552 0,0 0-304 0,0 0-64 15,0 0-2384-15,9 8-464 0</inkml:trace>
  <inkml:trace contextRef="#ctx0" brushRef="#br1" timeOffset="-79412.93">5555 7724 19343 0,'-2'-7'1728'0,"2"7"-1392"16,-3-9-336-16,0 0 0 0,-1 0 2752 0,4 9 464 0,3-12 112 0,-3 2 0 15,-4 1-2832-15,3-2-496 0,1-1-256 0,0 2 16 31,-3 0-224-31,1-2-48 0,-1 0-16 0,0-1 0 16,2-1-48-16,-2-1 0 0,0 0 0 0,1 0 0 0,5-2 448 0,-4 2 128 0,-6-5 0 0,2 6 0 16,2 2 144-16,-2 2 144 0,-2 1 32 0,0 3 0 15,-1 4 160-15,-1 2 32 0,0 1 16 0,-2 4 0 16,1 3 48-16,-2 1 0 0,0 0 0 0,1 7 0 16,-1 4-64-16,0 2-16 0,2 0 0 0,-2 5 0 15,0-1-304-15,0 4-64 0,2 0-128 0,0 3 192 16,0 1-192-16,1 1 128 0,-1 3-128 0,2 4 0 15,4 5 128-15,0-1-128 0,0-3 0 0,3-3 0 16,1 0 128-16,1-2-128 0,1-2 0 0,0-3 144 16,1-2-144-16,2-2 0 0,-1 0 0 0,1-7 0 0,0 0-272 15,1 0 16-15,-1-4 0 0,0-2 0 16,-1-3-656-16,1-1-128 0,0-1-32 0,-1-1-12624 16</inkml:trace>
  <inkml:trace contextRef="#ctx0" brushRef="#br1" timeOffset="-79172.39">5117 8144 39615 0,'-22'-15'1760'0,"11"10"352"0,5 1-1680 0,6 4-432 0,0 0 0 0,0 0 0 15,10 4 784-15,6 0 80 0,5-1 16 0,1 0 0 16,0 1-1008-16,3 0-208 0,1-1-48 0,0 1 0 31,-2 2-880-31,0 1-176 0,2-2-32 0,-1 0-16 16,-1-1-1824-16,0-1-352 0,10-1-80 0,-5 1-16 0</inkml:trace>
  <inkml:trace contextRef="#ctx0" brushRef="#br1" timeOffset="-78991.63">5686 8071 12895 0,'0'0'1152'0,"-3"10"-928"0,-1 2-224 0,-1 2 0 16,0 6 5040-16,1 1 960 0,0-2 192 0,1 2 32 0,2 0-4448 16,0-3-896-16,-1-1-176 0,4 0-48 0,0 1-208 0,2-1-64 15,0 0 0-15,1-3 0 16,2-2-640-16,1-1-144 0,-1-4-32 0,-7-7-10896 15,0 0-2176-15</inkml:trace>
  <inkml:trace contextRef="#ctx0" brushRef="#br1" timeOffset="-78804.63">5735 7866 31327 0,'-9'-11'1392'0,"9"11"272"0,0 0-1328 0,-9-2-336 0,0 1 0 0,9 1 0 16,0 0 1024-16,0 0 144 0,0 0 32 0,0 0 0 31,0 0-3824-31,0 0-752 0</inkml:trace>
  <inkml:trace contextRef="#ctx0" brushRef="#br1" timeOffset="-78406.44">6215 8071 21183 0,'0'0'944'0,"0"0"192"0,-1-10-912 0,-1 3-224 16,2 7 0-16,-2-9 0 0,2 9 1984 0,-3-7 368 15,3 7 64-15,-1-7 16 0,-3 1-1920 0,0-1-368 16,4 7-144-16,-8-3 0 0,-1 0 0 0,0 0 0 16,-2 2 0-16,2 2 0 0,9-1-256 0,-9 3 0 15,0 2 0-15,0 0 0 0,0 1 256 0,-3 0 0 16,-2 3-160-16,1 2 160 0,1 3 0 0,3-4 288 0,-3 2-48 0,2 2-16 15,-2 0 256-15,3 1 48 0,1 0 16 0,-1 0 0 16,0 1-144-16,1-1-16 0,1 1-16 0,1 1 0 16,-1 0-240-16,3 3-128 0,3-5 160 0,1 2-160 15,1 1 0-15,3 1 0 0,2-2 0 0,1-2-160 32,2 0-688-32,1-2-144 0,0 4-32 0,3-4-8128 0,3-6-1616 0</inkml:trace>
  <inkml:trace contextRef="#ctx0" brushRef="#br1" timeOffset="-77927.14">6476 8115 29663 0,'0'0'1312'0,"-8"-4"272"0,-1 1-1264 0,-1 3-320 16,10 0 0-16,-10 3 0 0,1-2 368 0,0 2 16 16,9-3 0-16,-11 5 0 0,2 2-384 0,0-1 0 15,0 2 0-15,1 1-128 0,0 3 128 0,2 0-192 16,-1 1 192-16,1 1-192 0,-1 0-48 0,1 2-16 16,-1 0 0-16,2 2 0 0,0 0 256 0,1 0 0 15,0-2 0-15,0 0-144 0,0-2 144 0,4-2 0 16,0-12 0-16,4 13 0 0,-1-2 0 0,-3-11 128 15,0 0-128-15,0 0 0 0,0 0 0 0,11 3 0 16,1-7 0-16,0-1 128 0,0-3-304 0,-1-2-48 0,0-3-16 0,-1 1 0 16,1-2 80-16,-1 1 16 0,-2-3 0 0,0 2 0 15,-2 1 144-15,1-2 0 0,-1 2 0 0,-1 1 0 16,-1 2 272-16,-4 10-16 0,3-9 0 0,-3 9 0 16,0 0 304-16,0 0 48 0,0 0 16 0,0 0 0 15,0 0-48-15,0 0 0 0,4 12 0 0,0-1 0 16,-2 2 0-16,2 0-16 0,-1 3 0 0,2-2 0 15,2 2-160-15,1 1-16 0,-1-1-16 0,2 1 0 16,1 1-368-16,-1 0 0 0,-1-1 0 0,1-3 0 16,1-1-384-1,1-2-128-15,-11-11-48 0,11 10 0 0,0-2-2432 0,-2-1-480 0</inkml:trace>
  <inkml:trace contextRef="#ctx0" brushRef="#br1" timeOffset="-77663.23">6748 7788 37775 0,'0'0'3360'0,"0"0"-2688"15,0 0-544-15,1 11-128 0,-1 2 1248 0,0 4 224 16,3 0 32-16,-4 3 16 15,-5-4-1520-15,4 3-496 0,2 3 0 0,4 8 0 0,2 7 272 0,2 2 48 16,-1 1 16-16,-1 3 0 16,1 0-352-16,-1 0-80 0,2-4-16 0,-2 1 0 15,0-4-544-15,0-2-96 0,2-1-32 0,-1-3 0 16,-2-3-224-16,0-4-48 0,0-3-16 0,0-3-7584 0,-1-3-1536 16</inkml:trace>
  <inkml:trace contextRef="#ctx0" brushRef="#br1" timeOffset="-77453.16">6625 8097 46479 0,'-11'-4'2048'0,"11"4"448"0,0 0-2000 0,0 0-496 15,0 0 0-15,9 6 0 0,3-1 0 0,3-1-256 16,2-1 16-16,1 1 16 0,2 1 32 0,2 2 16 15,3-1 0-15,2 3 0 16,2-1-592-16,0 0-112 0,-1-2-16 0,1 0-16 16,-3-1-2624-16,2-1-528 0</inkml:trace>
  <inkml:trace contextRef="#ctx0" brushRef="#br1" timeOffset="-77279.54">7267 8214 31327 0,'-7'10'2784'0,"2"1"-2224"0,-1 2-560 0,2 3 0 16,4-1 2368-16,0 3 384 0,0 1 64 0,2-2 0 15,1-3-2224-15,0 12-448 16,-1-13-144 0,3-1-1024-16,-5-12-272 0,6 13-64 0,-6-13-15776 0</inkml:trace>
  <inkml:trace contextRef="#ctx0" brushRef="#br1" timeOffset="-77100.92">7217 7829 35007 0,'0'0'3120'0,"0"0"-2496"0,0 0-496 0,-7-4-128 16,7 4 768-16,0 0 128 0,0 0 16 0,0 0 16 15,0 0-3360-15,0 0-688 0,0 0-128 0,14-7-16 0</inkml:trace>
  <inkml:trace contextRef="#ctx0" brushRef="#br1" timeOffset="-76677.56">7503 8055 21183 0,'0'0'944'0,"0"0"192"0,0 0-912 0,0 13-224 16,0-13 0-16,1 13 0 0,2 0 2112 0,-1 0 384 16,0-1 80-16,-1 1 16 0,-1-1-1984 0,0 1-400 15,-1 1-80-15,-1 0 0 0,1 1-128 0,0 0 144 0,-2 1-144 0,1 0 160 16,-2 1-160-16,0-2 0 0,1 2 0 0,1 0 0 16,-2-1 0-16,1-1 0 0,2 0 144 0,2-1-144 15,2 0 128-15,-1-1-128 0,2-1 128 0,1-1-128 16,1 2 128-16,-1-4-128 0,1 0 160 0,2 0-160 15,0 0 192-15,1 0-64 0,0-4-128 0,2-2 192 16,-1-4-192-16,2-1 0 0,1 0 0 0,1-1 0 16,3-1-272-16,3-1 0 0,1 0 0 0,-1-3 0 15,-1-5 272-15,-1 0 0 0,-1-1-128 0,0-1 128 16,0 0 0-16,-2 2 224 0,0-2-32 0,-4 0-16 16,-3-2 160-16,0-2 48 0,-3 1 0 0,-1 0 0 15,-1-2 144-15,-2 2 48 0,-2 0 0 0,0-2 0 16,-2 1-288-16,-1 1-48 0,0-1-16 0,-1 2 0 0,-3 0-224 0,2 3 0 15,-2-2 0-15,-1 6 0 0,-2 3 128 0,1 1-128 16,1 2 0-16,-3 0 0 0,-4 2 0 0,2 0 0 16,1 1 0-16,1 2-160 15,-1 2-736-15,1-1-160 0,2 1-32 0,-2 0-8896 16,0-1-1776-16</inkml:trace>
  <inkml:trace contextRef="#ctx0" brushRef="#br1" timeOffset="-75825.69">8019 8061 21183 0,'0'0'1888'0,"0"0"-1504"16,0 0-384-16,0 0 0 0,0 0 1600 0,-4 7 240 15,4-7 48-15,0 0 16 0,0 0-864 0,0 0-160 16,0 0-48-16,4 13 0 0,0 0-272 0,1-1-64 0,2-4-16 0,-1 1 0 16,1-1-480-16,-1 2 128 0,0-1-128 0,-1 3 0 15,-1 1 0-15,-2 3 0 0,1-3 0 0,-2 4 0 16,-1-3 0-16,-1 4 128 0,-2 0-128 0,-1 1 144 15,0 0 416-15,1-1 80 0,-3-2 0 0,2 0 16 16,1-2 176-16,1 0 48 0,2-1 0 0,0-2 0 16,0-11-256-16,0 0-48 0,0 0-16 0,0 0 0 15,0 0-304-15,0 0-64 0,0 0-16 0,9 1 0 16,-9-1-176-16,8-8 0 0,-3 1 0 0,1-4 0 16,-1-5-208-16,-1 2 80 0,-2 1 128 0,0-4-208 15,-1 0 208-15,-1-1 0 0,0-3 0 0,0 2 0 16,0 2 192-16,0-3-64 0,0 3 0 0,1 0-128 0,2 0 160 15,1 2-160-15,1 0 128 0,2 5-128 0,-1 1 128 16,2 1-128-16,0 1 128 0,2 2-128 0,1 0 128 0,0 0-128 16,2-1 128-16,0 3-128 0,0 3 0 0,2-4 128 15,0 4-128-15,1 0 0 0,0 0 0 0,-3 1 0 16,-3 2 0-16,2 3 0 0,1 2 0 0,-1 5 0 16,-3 4 0-16,0 1-176 0,0 2 176 0,1-1-128 15,0 2 128-15,-1 0-128 0,-1 1 128 0,-1 2 0 16,0-2 0-16,2-1-128 0,0-4 128 0,0-1-128 15,-1 1 128-15,0-1-128 16,0-2-320-16,0 1-48 0,-2-1-16 0,2-5 0 16,-8-9-1280-16,10 8-256 0,-10-8-48 0,9 5-13264 0</inkml:trace>
  <inkml:trace contextRef="#ctx0" brushRef="#br1" timeOffset="-75357.95">8817 7891 35711 0,'0'0'1584'0,"0"0"320"0,-10 0-1520 0,2 1-384 16,8-1 0-16,0 0 0 0,-7 7 480 0,7-7 32 0,-5 10 0 0,5-10 0 15,0 0-64-15,0 0 0 0,0 0 0 0,0 0 0 31,0 0-1440-31,0 0-288 0,0 0-64 0,0 0-9456 0,0 0-1872 0</inkml:trace>
  <inkml:trace contextRef="#ctx0" brushRef="#br1" timeOffset="-75096.16">8787 8258 31327 0,'0'0'1392'0,"0"0"272"0,0 0-1328 0,0 0-336 15,0 0 0-15,0 0 0 0,0 0 2928 0,0 0 512 16,0 0 96-16,0 0 32 15,0 0-3264-15,0 0-656 0,0 0-128 0,0 0-32 16,0 0-2464-16,0 0-496 0,13 6-112 0</inkml:trace>
  <inkml:trace contextRef="#ctx0" brushRef="#br1" timeOffset="-69706.58">10086 7842 6447 0,'0'0'272'0,"0"0"80"0,0 0-352 0,0 0 0 0,0 0 0 0,0 0 0 16,6-6 5088-16,2 1 944 0,0-1 192 0,-8 6 48 15,11-2-4752-15,1 2-944 0,-1 1-192 0,-1 2-48 16,-10-3-336-16,12 6 128 0,-2 3-128 0,1 3 0 0,-4 0 0 0,3 1 0 16,0 1 0-16,0 2-128 0,2 0 128 0,0 1 192 15,0 1-32-15,1 3-16 0,-2-1 384 0,2 1 80 16,0 2 16-16,1 0 0 0,-1 3 128 0,-3-1 16 16,-1 0 16-16,2 1 0 0,-4-4-256 0,1-1-48 15,-1 0-16-15,-2 1 0 0,-1-1-304 0,2-4-160 16,2-2 160-16,-1 1-160 0,-3 2 0 0,2-2 128 15,2-3-128-15,1-2 0 16,-1 0-384-16,-2-3-112 0,-6-8-16 0,8 5-16 16,-8-5-2128-16,0 0-416 0,0 0-96 0</inkml:trace>
  <inkml:trace contextRef="#ctx0" brushRef="#br1" timeOffset="-69124.13">10693 7836 6447 0,'0'0'576'0,"0"0"-576"16,0 0 0-16,0 0 0 0,0 0 3008 0,0 0 480 16,0 0 96-16,0 0 32 0,0 0-2640 0,0 0-528 15,0 0-96-15,0 0-32 0,0 0-320 0,0 0 128 16,0 0-128-16,0 0 0 0,0 0 0 0,0 0 128 16,8 8-128-16,-3-2 0 0,-5-6 0 0,3 11 128 0,-2 0-128 0,-1 2 0 15,-3 6 624-15,0 0 48 16,-3 3 16-16,-2-1 0 0,-1 4 272 0,0 0 48 0,0-3 16 0,0 4 0 15,-4 0-208-15,-1 2-48 0,-3 2 0 0,0-3 0 16,-2 4-144-16,1 0-48 0,3 2 0 0,-4 4 0 16,-2-1-96-16,1 1-32 0,-1-1 0 0,1-1 0 15,2 3 48-15,2-3 0 16,5-1 0-16,0-3 0 0,1-2-112 0,2-4 0 0,1 0-16 0,2-2 0 16,1-3-368-16,2-6-160 0,-1-2 16 0,2 1 0 31,1-1-800-31,1-3-144 0,-1-9-48 0,4 6-8896 0,0 3-1776 0</inkml:trace>
  <inkml:trace contextRef="#ctx0" brushRef="#br1" timeOffset="-64114.96">11969 8029 14735 0,'0'0'1312'0,"0"0"-1056"0,0 0-256 0,0 0 0 16,0 0 1408-16,0 0 240 0,0 0 32 0,0 0 16 16,0 0-1248-16,11-4-240 0,-3-3-48 0,0 2-16 15,-8 5 240-15,10-6 32 0,0-2 16 0,-2 1 0 16,-1 3-112-16,-1-2 0 0,1-1-16 0,-7 7 0 16,8-6-32-16,-8 6 0 0,0 0 0 0,0 0 0 15,3-8 112-15,-3 8 32 0,0 0 0 0,0 0 0 16,-1-8 48-16,1 8 16 0,-5-6 0 0,1-2 0 15,-1 1-288-15,0 1-64 0,-3-1-128 0,1 3 192 16,1-1-192-16,-1 4 144 0,-1-4-144 0,1 1 128 16,-3 0 64-16,10 4 0 0,-10-3 0 0,1 2 0 0,0 0 208 0,1 3 48 15,0 4 16-15,-1-1 0 0,-1 1-80 0,0 1-32 16,3-1 0-16,-1 6 0 0,-1 2-224 0,0 2-128 16,-2 0 160-16,2 2-160 0,-1 1 0 0,-1 2 0 15,1 1 0-15,1 2-160 0,1-3 160 0,1 0-160 16,2 0 160-16,1-5-160 0,3 4 160 0,-2-2 0 15,-1-2 0-15,2 1-128 0,0 0 128 0,2-3 0 16,-1-3 128-16,1 0-128 0,3 2 0 0,-1-1 144 16,-2-12-144-16,0 0 0 0,8 7 208 0,-8-7-64 15,12 7-16-15,0 0 0 0,-1-4 64 0,2-6 16 16,0 0 0-16,2 1 0 0,0-1-16 0,1-2-16 0,-2-3 0 16,2 2 0-16,2-5-176 0,-2 1 160 0,-3-2-160 0,1 2 160 15,2-3 16-15,-2 2 0 0,-1-5 0 0,-1 1 0 16,-4-2 112-16,1-1 32 0,-2-2 0 0,-2-1 0 15,-3-1-16-15,1-3 0 0,-2-2 0 0,-2-3 0 16,-3-3-160-16,0-1-16 0,0-1-128 0,0-1 192 16,-1-2-192-16,0 1 128 0,0 2-128 0,1 0 0 15,0 2 0-15,0-1 0 0,0 2 0 0,1 1 0 16,1-1 0-16,-2 5 0 0,0 1 0 0,1 2 0 16,1 2 0-16,-2 5 0 0,-1 3 0 0,2 1 0 15,0 2-256-15,2 2 0 0,-3 0 0 0,2 5 0 16,2 4-1296-16,0 0-256 0,0 0-48 0,0 0-12720 15</inkml:trace>
  <inkml:trace contextRef="#ctx0" brushRef="#br1" timeOffset="-63768.66">12261 7915 33119 0,'0'0'1472'0,"0"0"288"0,0 0-1408 0,0 0-352 0,0 0 0 0,0 13 0 15,4 4 240-15,0-4-32 0,-4-13 0 0,0 0 0 16,7 12-208-16,-1 1 0 0,2 0-144 0,-1 0 144 15,-2 3-240-15,-1-2 48 0,0 1 16 0,0 0 0 32,-2 0-208-32,1 2-32 0,-2 0-16 0,-1-3 0 0,-1 2 96 0,0-2 16 0,-2 2 0 0,2-2 0 15,1-2-32-15,1-2 0 0,-1-1 0 0,0-9 0 16,4 11 32-16,-4-11 0 0,0 0 0 0,10 1 0 31,-10-1-1888-31,12-5-368 0,1-8-80 0,0-2-16 0</inkml:trace>
  <inkml:trace contextRef="#ctx0" brushRef="#br1" timeOffset="-63573.66">12397 7683 30399 0,'0'0'1344'0,"0"0"288"0,-8-6-1312 0,8 6-320 15,0 0 0-15,0 0 0 0,0 0 1536 0,-9 0 224 16,9 0 48-16,0 0 16 15,0 0-2096-15,0 0-432 0,0 0-64 0,0 0-32 16,-9 1-432-16,9-1-96 0,0 0-16 0,0 0 0 16,-8 7-1120-16,8-7-224 0,0 0-64 0,-6 6-7488 0</inkml:trace>
  <inkml:trace contextRef="#ctx0" brushRef="#br1" timeOffset="-63078.26">12817 7764 23039 0,'0'0'2048'0,"0"0"-1648"0,0 0-400 0,-9 5 0 16,1 1 1568-16,0 0 224 0,-1 2 64 0,1-1 0 15,8-7-1504-15,-10 7-352 0,-2 1 0 0,2 0 0 16,-1-2 0-16,1 5 0 0,-2-2 0 0,2 1-176 15,0-2 176-15,1-1-160 0,1-1 160 0,8-6-160 16,-7 7 160-16,7-7 0 0,0 0 0 0,0 0 0 16,-10 6 0-16,10-6 0 0,-6 7 128 0,6-7-128 0,0 0 0 0,0 0 0 15,0 0 0-15,0 0 0 0,0 0 0 0,0 0 0 16,0 0 0-16,0 0 0 0,0 0 0 0,12 5 0 16,-12-5-192-16,10 8 64 0,-10-8 128 0,9 9-128 15,-9-9 128-15,9 13-128 0,1-1 128 0,-1-2 0 16,-2-1 0-16,1-1 0 0,-8-8 0 0,12 9-128 15,-2 0 128-15,1-2 0 0,-2 1 0 0,-1-2 0 16,-8-6 0-16,12 7 0 0,-2-1 0 0,-1 1 0 16,-1-1 0-16,0 2 0 0,-2 0 0 0,1 0 0 15,-2 1 0-15,0-1 0 0,-5-8 0 0,4 10 0 16,-1-1 0-16,-2 2 0 0,0 1 160 0,1-3-32 16,-5 0-128-16,0 0 192 0,1 1 32 0,-1-1 0 15,-1-1 0-15,-1 1 0 0,-1 1-224 0,-1-3 176 0,7-7-176 0,-9 9 160 16,0-1-160-16,1-1 0 15,0-2 0-15,-1-1 128 0,0-1-304 0,1-1-64 0,-2 2-16 0,-2-3 0 32,-4-1-1616-32,-1 0-336 0,0 0-64 0,0-1-16 0</inkml:trace>
  <inkml:trace contextRef="#ctx0" brushRef="#br1" timeOffset="-62581.82">13290 7904 4607 0,'0'0'400'0,"0"0"-400"16,4-9 0-16,1 1 0 0,-5 8 4480 0,7-8 800 16,-7 8 160-16,4-10 48 0,0-1-4016 0,-4 11-816 15,2-12-144-15,1 3-48 0,-1 1-64 0,-2 8-16 16,0-10 0-16,0 10 0 0,-4-9-144 0,2 1-48 16,2 8 0-16,0 0 0 0,-7-8-192 0,7 8 144 15,-7-5-144-15,7 5 128 0,-12-3-128 0,0 3 128 16,0 2-128-16,1 3 128 0,-2 1-128 0,0 2 0 15,-1-1 0-15,3 1 0 0,-1 1 320 0,0 0-32 0,1 1 0 0,0 2 0 16,2 1 160-16,0 0 16 0,0 0 16 16,0 1 0-16,1-3 128 0,1 3 32 0,2 1 0 0,1 0 0 15,2 1-176-15,2-1-16 0,0 0-16 0,1 0 0 16,-1-1-128-16,2 2-32 0,2 0 0 0,2 4 0 16,-3 4-272-16,3-1 128 0,-2-6-128 0,2-4 0 15,5 0 0-15,3-2 0 0,5 0 0 0,0-2 0 16,-2 0 0-16,0-2-304 0,-2 0 64 0,1-3 16 15,0 0-560-15,-1-2-112 16,1-2-32-16,-2 1 0 0,-1-2-320 0,-1-2-64 16,-3-2-16-16,-9 5-11664 0</inkml:trace>
  <inkml:trace contextRef="#ctx0" brushRef="#br1" timeOffset="-62245.09">13473 8123 13823 0,'0'0'1216'0,"5"9"-960"16,-5-9-256-16,5 12 0 0,-1-2 1664 0,-4-10 272 15,5 10 64-15,-5-10 16 0,0 0-880 0,7 11-176 16,-7-11-48-16,0 0 0 0,6 9 128 0,-6-9 32 16,0 0 0-16,0 0 0 0,0 0-384 0,0 0-80 15,0 0-16-15,0 0 0 0,0 0 16 0,0 0 0 16,0 0 0-16,0 0 0 0,3-14 208 0,-3 2 32 0,-1 2 16 0,-2-4 0 15,-2 3-208-15,1-1-32 0,0-4-16 0,0 2 0 16,0-2-160-16,0-1-48 0,-1 0 0 0,1-2 0 16,0-1-224-16,0 2-48 0,2-1-128 0,0 0 192 15,1 0-64-15,0 2-128 0,2 0 176 0,0 1-176 16,1 3 0-16,0-1 0 0,1 3-240 0,1 0 80 31,1 0-224-31,1 3-64 0,1 2 0 0,1-2 0 16,0 2-512-16,2 2-96 0,2 0-32 0,-1 2 0 0,0 0-1968 15,1 2-400-15,-1 0-64 0</inkml:trace>
  <inkml:trace contextRef="#ctx0" brushRef="#br1" timeOffset="-61890.98">13769 7915 22975 0,'0'0'1024'0,"0"0"192"0,0 0-960 0,0 0-256 16,11 3 0-16,0-2 0 0,-11-1 1232 0,11 0 208 15,1 0 32-15,-1-2 16 0,-2-3-800 0,1-2-176 16,1 1-16-16,-2-1-16 0,0 2-480 0,1-2 128 15,1-1-128-15,-1 2 0 16,1-5-288-16,-1 1-96 0,-2 1-32 0,1-2 0 0,1 4 416 0,0-1-160 16,-3 0 160-16,0-1 0 0,-1-2 192 0,0 2 160 15,-3 2 32-15,-3 7 0 0,4-10 608 0,-4 10 128 16,0 0 32-16,0 0 0 0,-2-10-432 0,-2 3-80 16,4 7 0-16,-9-3-16 0,-2 1-464 0,0 4-160 15,-4 1 0-15,1 3 144 0,0 1-144 0,-1 1-272 16,1 3 64-16,1 2 16 0,1 2 48 0,-1 4 16 15,-3 2 0-15,3-1 0 0,0 0 128 0,2 0 0 0,-1 0 0 16,5 9 128-16,6 8-128 0,0-5 0 0,-3-3 0 16,-5-7-128-16,-7-8 128 0,4 2 0 0,6 1 0 0,5 2 0 15,4 5 0-15,-3-7 0 16,-3-8 0-16,3-9 0 0,3 9 0 0,3 0 0 0,-6-9 0 0,13 5-192 31,1-1-384-31,2-4-64 0,-2-2-32 0,4-1-9312 0,2 1-1872 0</inkml:trace>
  <inkml:trace contextRef="#ctx0" brushRef="#br1" timeOffset="-61529.63">14274 7532 21183 0,'0'0'1888'0,"0"0"-1504"16,0 0-384-16,0 0 0 0,0 0 3392 0,-6 11 624 16,1 0 112-16,2 0 32 0,3 2-3328 0,-1 0-672 15,-1 0-160-15,4 3 0 0,2 2 0 0,0 3 0 16,-1 3 0-16,1-1 0 0,0 1-192 0,0 2 192 0,-2-2-160 0,1 5 160 15,4 2-128-15,-1 1 128 0,-2 0 0 0,0-4-144 16,0 0 144-16,-1 0 0 16,-1-3-144-16,0 1 144 0,-2 0-128 0,-2 0 128 0,-1-3-160 15,0-4 160-15,0 2-400 0,2-7 16 0,-2 2 0 0,1-6 0 32,-1 1-1696-32,-2-2-336 0,-3-2-64 0,8-7-16 0</inkml:trace>
  <inkml:trace contextRef="#ctx0" brushRef="#br1" timeOffset="-61335.37">14062 7970 31103 0,'0'0'1376'0,"0"0"288"16,0 0-1344-16,0 0-320 0,0 0 0 0,0 0 0 16,5-9 816-16,0 0 80 0,2 0 32 0,2 2 0 0,3 1-416 0,3-1-96 15,5 1-16-15,1 1 0 0,-2 2-272 0,3-4-128 16,2 2 0-16,2 3 128 0,1 0-384 0,2 0-96 15,-2-2-16-15,1-1 0 16,-5-1-656-16,-2 2-128 0,-1-1-16 0,-3 1-8416 16,-3 0-1680-16</inkml:trace>
  <inkml:trace contextRef="#ctx0" brushRef="#br1" timeOffset="-60943.97">14593 7955 26719 0,'0'0'2368'0,"0"0"-1888"0,0 0-480 0,0 0 0 16,0 0 2608-16,0 0 416 0,0 0 96 0,10 0 16 15,-1-3-2624-15,1-4-512 0,0 1-128 0,1 1-16 16,2-1 0-16,3 0 0 0,0-1 0 0,1-3 0 31,-2-2-320-31,1 1-64 0,-2-2-16 0,1 1 0 16,-2 1 96-16,-2 2 0 0,0 1 16 0,-2-2 0 0,-1 0 432 0,-3 0 0 0,-4-1 0 0,-1 11 0 15,0-11 240-15,0 11 16 0,-5-8 16 0,5 8 0 16,-8-9-144-16,-4 5-128 0,-2 2 192 0,-1 4-192 16,0 1 0-16,-2 2 0 0,-2 2 0 0,-1 1-192 15,2 1 64-15,1 2 128 0,0 2-208 0,0 4 80 16,0 0 128-16,1 6 0 0,1 1-144 0,0 1 144 16,1-1 0-16,1 0 0 0,1 0 160 0,2 1-160 0,-1-1 480 0,4 1-16 15,1-3 0-15,4-1 0 0,1-3-464 0,1-2-256 16,1-2 16-16,4 1 16 0,3-1 688 0,2-1 144 15,-1-5 32-15,3-2 0 16,2-2-880-16,3-1-160 0,2-3-48 0,3-1 0 16,3-2-2608-16,1-1-528 0</inkml:trace>
  <inkml:trace contextRef="#ctx0" brushRef="#br1" timeOffset="-60360.13">15583 7206 10127 0,'0'0'448'0,"0"0"96"0,0 0-544 0,0 0 0 16,0 0 0-16,0 0 0 0,0 0 3552 0,0 0 608 15,0 0 112-15,-5 9 16 0,5-9-2976 0,-9 12-608 16,0-1-112-16,-2 0-16 0,0 1-112 0,0 4-16 16,1 3 0-16,-3-1 0 0,-5-2-256 0,1 2-64 15,0 3-128-15,0 3 192 0,-2 6 320 0,5 6 48 16,4 7 16-16,-7-1 0 0,-9-6 208 0,2-2 48 15,5 1 16-15,0 1 0 0,1 2-208 0,5-2-64 16,1-1 0-16,2 3 0 0,-2 2-80 0,-1 5-32 16,-1 8 0-16,1-2 0 0,4-4-80 0,0-8-32 15,-1-1 0-15,3-3 0 0,-1-5-352 0,3 0 0 0,1-5 0 0,0 0 0 16,1-1 0-16,2 1-288 0,2-1 48 0,2-1 16 16,1-3-32-16,1 4 0 0,1 5 0 0,5-4 0 31,1-7-992-31,4-5-208 0,4-2-32 0,5-2-16 15,1-3-1200-15,8-1-240 0,5 1-64 0,-1-1 0 0</inkml:trace>
  <inkml:trace contextRef="#ctx0" brushRef="#br1" timeOffset="-49174.99">15888 7915 2751 0,'0'0'256'0,"0"0"-256"16,0 0 0-16,0 0 0 0,7-6 1792 0,-7 6 304 15,0 0 64-15,0 0 16 0,0 0-736 0,-11 0-144 16,1 0-16-16,1-3-16 0,0 1-624 0,0 0-112 15,1 1-16-15,-3 0-16 0,-3 0 336 0,1 1 80 16,3 0 16-16,-1-2 0 0,2 0 192 0,-1 0 32 16,-1 2 16-16,1 0 0 0,-2-1-272 0,2 0-64 0,-1 1-16 0,2 0 0 15,0-2-176-15,9 2-48 0,-8-2 0 0,8 2 0 16,0 0-256-16,-8 0-48 0,8 0-16 0,0 0 0 16,-9 2-272-16,9-2 0 0,-8 7 128 0,8-7-128 15,-9 4 0-15,9-4 0 0,-8 9 0 0,2-3 0 16,1 1 0-16,5-7 0 0,-6 8 0 0,6-8 0 15,-6 8 192-15,6-8-32 0,0 0 0 0,0 0 0 16,0 0 96-16,0 0 0 0,0 0 16 0,0 0 0 16,0 0-16-16,-5 7 0 0,5-7 0 0,0 0 0 15,0 0-256-15,-4 10 0 0,4-10 128 0,-3 11-128 16,1 2 0-16,0 0 0 0,1 0 0 0,0 0 0 16,-3 2 0-16,1-1 0 0,2 2-160 0,0-2 160 15,-2-1 0-15,2 1 0 0,-1 0-144 0,2-5 144 0,-1-2 0 16,1-7 0-16,0 0 0 0,3 11 0 0,-3-11 0 0,0 0 128 15,0 0-128-15,0 0 0 0,0 0 144 0,10 6-144 16,0-3 128-16,-10-3-128 0,12 0 0 0,-1 0 0 16,0-4 128-16,1 2-128 0,0-1 0 0,0 0 0 15,-1-1 0-15,-11 4 0 0,12-2 0 0,-2-1 0 16,1 2 0-16,-11 1 0 0,12-4 0 0,-12 4 0 16,10-5 0-16,-10 5 0 0,11-5 0 0,-4-2 0 15,-7 7 128-15,7-9-128 0,-3 0 0 0,-4 9 0 16,0-12 0-16,1 2 0 0,0 2 0 0,1 0 0 15,-2-1 0-15,0 1 0 0,0-4 0 0,-2 2 128 16,1 1-128-16,1 1 0 0,3 0 0 0,-3 8 128 16,-2-9-128-16,2 9 0 0,0 0 0 0,0 0 0 15,0 0 0-15,0 0 0 0,0 0 0 0,0 0 128 16,0 0-128-16,0 0 192 0,0 0 16 0,0 0 16 0,9 6 0 0,-9-6 0 16,6 11 0-16,-1-1 0 0,-1 1 0 0,0 0 0 15,-2 1-48-15,1 1-16 0,-2 2 0 0,3-2 0 16,0 0-160-16,-1 1 0 0,-3-2 0 0,2-1 0 15,2 0 0-15,1 1 0 0,-1-5 0 0,3 1 0 16,1 0 0-16,-2-1 0 0,-6-7 0 0,8 7 0 16,0-3-416-1,-8-4-64-15,0 0-16 0,10 2 0 0,-10-2-2512 0,11-2-496 0,-11 2-96 16,11-13-32-16</inkml:trace>
  <inkml:trace contextRef="#ctx0" brushRef="#br1" timeOffset="-48739.54">16002 7998 12895 0,'0'0'1152'0,"0"0"-928"16,0 0-224-16,-7 5 0 0,2 4 5072 0,1-1 976 16,4-8 192-16,-2 13 32 0,-1-1-5184 0,2-2-1088 15,1-10-144-15,0 13-64 0,0-4 208 0,0 0 0 16,0-9 0-16,2 9 0 0,-2-9-128 0,3 11 128 15,-3-11-208-15,0 0 80 0,0 0 128 0,0 0-128 16,0 0 128-16,10 2-128 0,-10-2 128 0,11-2 176 16,-11 2-48-16,8-8 0 0,-2-1 144 0,1 1 32 15,-2-5 0-15,0 1 0 0,-1 1-32 0,-1-3 0 16,-2-1 0-16,1 0 0 0,1 2-64 0,0-2-16 16,-1 0 0-16,1-3 0 0,-1 1-192 0,2-1 0 15,0 2 0-15,2 3 0 0,-1 3 0 0,0 1 0 0,1 1 0 0,2 1 0 16,-8 7-192-16,12-3 192 0,-2 0-192 0,1-1 192 15,-1 4 0-15,2 0 0 0,0 1 0 0,1-1 0 16,1 0 0-16,1 3 0 0,0 0 160 0,-1 2-32 16,1 1-128-16,0 3 144 0,1 4-144 0,-2-2 160 15,0-1-160-15,-1 2 0 0,0 0 0 0,-3 1 0 16,-2 2 0-16,0 1 0 0,-2 0 0 0,1-1 0 16,-2 1 0-16,-1-2 0 0,0 2 0 0,0-4 0 15,1 2-416-15,-1-3-16 16,0-2 0-16,-4-9 0 0,0 0-832 0,7 6-160 0,-7-6-48 15,0 0-8256-15,8 5-1648 0</inkml:trace>
  <inkml:trace contextRef="#ctx0" brushRef="#br1" timeOffset="-48184.26">16724 7932 19343 0,'0'0'1728'0,"0"0"-1392"16,0 0-336-16,0 0 0 0,0 0 2000 0,4-7 336 15,-4 7 64-15,0 0 16 0,0 0-1904 0,0 0-368 16,4-10-144-16,-4 10 0 0,-1-10 128 0,-1 0-128 16,2 10 0-16,-2-8 0 0,2 8 256 0,-7-8-48 0,1 1-16 0,-1 1 0 15,7 6 272-15,-9-5 48 0,-1-1 16 0,0 3 0 16,0 0 256-16,1 2 48 0,9 1 16 0,-12 0 0 15,0 2-192-15,2 2-32 0,1 1-16 0,1 2 0 16,-2 1-272-16,0 1-48 0,0 1-16 0,1 3 0 16,1 3-272-16,2 1 0 0,0 0 0 0,2 1 0 15,2 0 0-15,1 1 0 0,-1-1 0 0,2-1 0 16,0-2 0-16,2 1 0 0,-1-3-160 0,1-1 160 16,0-2-176-16,0 1 48 0,4-1 0 0,-6-10 0 15,0 0 128-15,0 0-208 0,6 8 80 0,-6-8 128 16,0 0-144-16,8 4 144 0,-8-4 0 0,0 0 0 0,0 0 0 15,0 0 0-15,12-4 0 0,-3-1 144 0,-9 5 192 16,9-8 48-16,-1 0 0 0,0 2 0 0,-1-2 176 0,1 0 32 16,-1-1 16-16,-1-2 0 0,2 1-288 0,0-4-48 15,-2-1-16-15,1 1 0 0,-1 0-256 0,1-2 128 16,-1-6-128-16,0-2 0 0,-1 0 144 0,-1-1-144 16,-2 0 0-16,0-1 144 0,-2 2-144 0,0 0 0 15,0-2 0-15,-3 1 0 0,-2-2 160 0,1 2-160 16,0 0 192-16,0 1-192 0,0 0 224 0,0 3-64 15,0 0-16-15,1 3 0 0,-3 2-144 0,4 2 0 16,-2 1 144-16,1 5-144 0,3 8 0 0,-2-7-192 16,-1 0 32-16,3 7 0 15,0 0-688-15,0 0-144 0,0 0-32 0,0 0-10656 16,0 0-2144-16</inkml:trace>
  <inkml:trace contextRef="#ctx0" brushRef="#br1" timeOffset="-47642.82">17126 7809 24879 0,'0'0'2208'0,"0"0"-1760"15,0 0-448-15,0 0 0 0,0 0 2624 0,-8 6 448 16,8-6 96-16,-5 8 16 0,5-8-2800 0,-4 10-544 16,4-10-112-16,-3 11-32 15,3-11 176-15,0 15 128 0,0-2-192 0,3 0 192 0,-3-13-336 0,0 0 32 16,5 11 16-16,-5-11 0 0,6 14 288 0,1-2-192 15,-7-12 192-15,0 0-160 0,0 0 288 0,0 0 48 16,0 0 16-16,0 0 0 0,0 0 336 0,0 0 80 16,0 0 16-16,9-7 0 0,-2 1-96 0,0-4-16 15,1 0 0-15,1 0 0 0,-1 0-320 0,0-2-64 16,0 0 0-16,1 0-128 0,0-1 0 0,2 0 0 16,-1-1 0-16,0 1-192 0,-1 2-48 0,2 0 0 0,-1 3 0 0,1 3 0 15,-2-2 32-15,0 3 0 0,-9 4 0 0,10-1 0 16,-10 1 208-16,0 0 0 0,13 5 0 0,-2 2 0 15,-11-7 0-15,9 11 208 0,0-1-32 0,-1 0-16 16,0 0 96-16,0 3 0 0,-1-2 16 0,4 2 0 16,1 1-144-16,-2 1-128 0,-1-1 192 0,-1-1-192 15,0 0 0-15,1-1 0 0,1-3 0 0,1 0 0 16,-1-3 0-16,1 1-176 0,-1 0 0 0,-1-1 0 16,-9-6-1680-1,9 8-352-15,-9-8-64 0,8 6-12368 0</inkml:trace>
  <inkml:trace contextRef="#ctx0" brushRef="#br1" timeOffset="-47210.87">17754 7771 17503 0,'0'0'768'0,"0"0"176"0,-10 4-752 0,-1 0-192 16,1 2 0-16,1-2 0 0,-1 0 4160 0,10-4 784 15,-10 4 176-15,0 2 16 0,2 1-4144 0,-1-1-832 16,0 2-160-16,1 0 0 16,0 0-384-16,0 2-48 0,2 3 0 0,-1 3 0 15,1-3-16-15,0 1-16 0,1 2 0 0,0-3 0 0,1-1 464 0,1-1-144 16,2 1 144-16,1-12 0 0,0 13 0 0,1-1 0 16,-1-12 0-16,4 10 176 0,-4-10 48 0,0 0 16 0,12 7 0 0,0-3 0 15,-1-3-64-15,1-1-16 16,1-1 0-16,0-2 0 0,0-1-160 0,2-1 0 15,-1-1 0-15,0-1 0 0,-1-3 0 0,0-1-144 0,0 1 144 0,0-1 0 16,-1 0 0-16,0 0 0 0,-2 2 0 0,0 0 0 16,-3-5 0-16,0 2 0 0,-3-1 144 0,-2 1-144 15,0-1 416-15,-1 0 0 0,-1-1 0 0,0-2 0 16,-3-1-32-16,1 3-16 0,-1 1 0 0,-1 2 0 16,-2 2-176-16,-1 3-16 0,1 0-16 0,-2 1 0 15,-1-1-160-15,0 2 0 0,-1 1 0 0,1 3 128 16,0 0-128-16,0 1-192 0,0 3 32 0,1-1 16 15,-1 1-464-15,9-4-96 0,-8 6 0 16,8-6-16-16,0 0-2000 0,-4 8-400 0</inkml:trace>
  <inkml:trace contextRef="#ctx0" brushRef="#br1" timeOffset="-46923.17">18116 7475 28559 0,'0'0'2544'0,"0"0"-2032"16,0 0-512-16,0 0 0 0,0 0 1824 0,-2 10 272 16,1 2 48-16,-1 1 16 0,1 3-1792 0,1-1-368 15,1 1 0-15,1 1 0 0,-1-1-128 0,1 2 128 0,2 1 0 0,2 1 0 16,-1-1 0-16,-1 5 0 0,-3-1-144 0,2-2 144 15,1 1 0-15,-1 1 0 0,0-1 0 0,-2 1 0 16,1 1-224-16,-2-2 64 0,0 0 16 0,0-1 0 31,-2-3-512-31,1-2-112 0,1-3 0 0,0-1-16 16,0 1-368-16,1-3-64 0,-1-10 0 0,0 0-7680 0,0 0-1520 0</inkml:trace>
  <inkml:trace contextRef="#ctx0" brushRef="#br1" timeOffset="-46727.79">17844 7691 12895 0,'0'0'1152'0,"0"0"-928"15,0 0-224-15,10-5 0 0,2 2 6160 0,4-2 1200 16,6 4 224-16,-1-2 48 0,1-1-6096 0,3 0-1216 16,3 1-320-16,1 0 0 0,0 0 176 0,-1 1-176 15,-1 0 192-15,-1 1-192 16,0-2-464-16,-2 1-208 0,-1-1-32 0,-3 2-16 15,0 1-1968-15,-2-1-400 0,1 1-80 0,-4-2-6240 16,0 2-1264-16</inkml:trace>
  <inkml:trace contextRef="#ctx0" brushRef="#br1" timeOffset="-46248.03">18775 7739 14735 0,'0'0'1312'0,"0"0"-1056"0,0 0-256 0,-8 8 0 16,1 1 3008-16,1-2 560 0,-2 1 96 0,0 0 32 15,-1-2-3104-15,-1 2-592 0,-3 1-160 0,0 0-16 16,-2 2 176-16,1-1-128 0,0 0 128 0,1 1-128 15,-2-1 128-15,4 2 128 0,0 0-128 0,3-2 176 16,3 2 112-16,5-12 32 0,-4 9 0 0,4-9 0 16,0 0-96-16,4 10-16 0,3 0 0 0,0-3 0 0,3 0-16 15,0-1 0-15,0 1 0 0,2-3 0 0,0-1-192 0,0-2 0 16,1-1 0-16,0 1-160 0,1 0 160 16,2-2 0-16,1-3 0 0,1 0 0 0,-1 0 0 0,1 0 224 15,0-5-48-15,1 2-16 0,-2-3 352 0,-1 0 80 16,1-3 16-16,-1 1 0 0,-2 0-32 0,-2-1 0 15,-1 0 0-15,-4 0 0 0,0-1-320 0,-3-2-64 16,-2-1 0-16,-2 2-16 0,-1 0-176 0,-3-2 0 16,-1 1 144-16,-2 1-144 0,-3 1-176 0,-2 1-96 15,-1 0-32-15,0 2 0 0,-1 2 0 0,1 1 0 16,1-1 0-16,0 3 0 0,2 2 304 0,1 1 0 16,0 1 0-16,9 2 0 0,-9-2 0 0,9 2 0 15,0 0 0-15,0 0 144 16,0 0-2000-16,0 0-416 0,0 0-80 0,0 0-10192 0</inkml:trace>
  <inkml:trace contextRef="#ctx0" brushRef="#br1" timeOffset="-45888.03">19088 7998 22399 0,'0'0'992'16,"0"0"208"-16,0 0-960 0,-2 10-240 0,2-10 0 0,0 0 0 16,0 0 784-16,0 0 112 0,0 0 32 0,0 0 0 15,0 0 64-15,0 0 16 0,0 0 0 0,0 0 0 0,0 0-80 0,0 0-16 16,0-9 0-16,-1 0 0 16,-3 0-48-16,0-2-16 0,0-1 0 0,2-1 0 0,-2 0 64 0,-1-1 16 15,-4-3 0-15,1 1 0 0,0-3-336 0,0 2-64 16,-1-1-16-16,2 1 0 0,1-1-240 0,-1 1-48 15,1 1-16-15,2 0 0 0,0-1-208 0,3 3 0 16,1-2 0-16,0 2 0 0,0 0 0 0,4-1 0 16,2 1 0-16,1 0 0 0,1 1-144 0,-1 1 144 15,2-2 0-15,2 3-144 0,1 3 144 0,-2 2-160 16,-3 2 160-16,0 0-160 0,4 1-96 0,-11 3 0 16,12 3-16-16,-1 2 0 15,0 3-1840-15,-1 2-352 0,-1 2-80 0,-1 0-12688 0</inkml:trace>
  <inkml:trace contextRef="#ctx0" brushRef="#br1" timeOffset="-45410.24">19408 7806 30111 0,'0'0'1344'0,"0"0"256"0,0 0-1280 0,0 0-320 0,0 0 0 0,0 0 0 16,10-7 256-16,-10 7-32 0,9-6 0 0,-9 6 0 15,6-9-224-15,-1 0-208 0,-1 0 32 0,-4 9 16 16,0 0-416 0,3-10-64-16,-3 0-32 0,0 10 0 0,-4-9 0 0,-1 2 0 0,-4 1 0 0,1 2 0 15,-1 0 1008-15,0 1 208 0,-2-1 32 0,1 3 16 16,-1 1 288-16,1 0 48 0,-2 0 16 0,2 3 0 0,-2 1-128 0,2 1-32 16,0 1 0-16,1 0 0 0,-1-1-224 0,-1 3-48 15,2-1-16-15,2 4 0 0,0 2-496 0,2 0 0 16,-2 0 0-16,2 0 0 0,0 1 0 0,2-1 0 15,1-2 0-15,0 2-160 0,2 0 160 0,2-4 0 16,-2-9 0-16,4 12-128 0,-1 0 128 0,3-2 0 16,-6-10 0-16,7 6 0 0,-7-6 0 0,12 8 0 15,0-1 0-15,0-5 0 0,-1 0 0 0,4-2 0 16,-1-2 0-16,2-3 128 0,1 0-128 0,0 0 128 16,0-2-128-16,-2-1 128 0,1-3 48 0,0 0 16 15,-2 0 0-15,0-1 0 0,-1 1 256 0,0 0 64 16,-1-1 16-16,-2-2 0 0,1-2 64 0,-3-1 16 15,-2-1 0-15,2 1 0 0,0-1-208 0,-2-2-32 0,0-2-16 0,-1 0 0 16,0-2-352-16,0-2 144 0,-1-4-144 0,0-1 0 16,0-3 0-16,-1 1-272 0,-3 3 16 0,0 4 16 31,-2 3-720-31,1 5-160 0,1 1-32 0,-1 2 0 16,-2 4-2144-16,0 0-432 0</inkml:trace>
  <inkml:trace contextRef="#ctx0" brushRef="#br1" timeOffset="-45001.93">19734 7796 24879 0,'0'0'2208'0,"0"0"-1760"0,11 1-448 0,1 1 0 0,-1-2 2016 0,4-2 320 15,0 1 64-15,1-1 16 0,-2 1-1856 0,1-6-368 16,0 2-192-16,0-1 192 0,-1-3-192 0,-1 1 0 16,0 0 0-16,-1-1-176 0,-2-2-48 0,-1 2-16 15,-1 1 0-15,0-2 0 0,-3 0 240 0,-1 0 0 16,-3-1 0-16,-1 2 0 0,0-2 208 0,-2 2 144 16,-2 0 32-16,-1 2 0 0,-1 2-64 0,0 1-16 15,-3 3 0-15,-2 1 0 0,0-1-304 0,0 1 0 16,1 2 0-16,-1 2-144 0,2 0 144 0,0 4-160 15,1-2 160-15,0 1-160 0,-1 5 160 0,3-1 0 16,2 2 0-16,0 0 0 0,-1 4 224 0,0 0 32 0,-1 3 0 0,2-1 0 16,2 0 128-16,-1 0 16 0,2 3 16 0,0-2 0 15,1 1-272-15,0 0-144 0,1 0 160 0,1-3-160 16,1-5 0-16,1 0 0 0,0 0 0 0,1-1-160 31,2-3-352-31,0-1-80 0,3-2-16 0,-1-2 0 16,-9-4-352-16,14 0-64 0,-1-3 0 0,0-1-8736 0,-1-1-1744 0</inkml:trace>
  <inkml:trace contextRef="#ctx0" brushRef="#br1" timeOffset="-44663.41">20118 7900 20271 0,'0'0'1792'0,"1"12"-1424"15,-1-12-368-15,-1 10 0 0,1-10 3520 0,0 10 640 16,0-10 128-16,1 13 32 0,-1-13-3440 0,0 0-688 16,0 0-192-16,0 0 0 0,0 0 0 0,8 7 0 15,-8-7 0-15,0 0 0 16,0 0-432-16,0 0-144 0,0 0-16 0,0 0-16 0,0 0 464 0,4-9 144 16,1 0 0-16,-5 9 0 0,-1-12 512 0,1-1 192 15,2-5 64-15,1-1 0 0,-2 1 32 0,0 0 16 16,-1-2 0-16,3 3 0 0,2-3-240 0,0 1-64 15,1 1 0-15,-1 2 0 0,-1-2-128 0,1 3-48 0,0 0 0 0,3 1 0 16,0 1-336-16,0 0-128 0,-2 0 0 0,3 0 0 16,3 5-208-16,0-3-48 0,-3 4 0 15,1 0 0 1,0 2-1328-16,0-2-272 0,-1 2-48 0,0 4-8720 0,-9 1-1760 0</inkml:trace>
  <inkml:trace contextRef="#ctx0" brushRef="#br1" timeOffset="-44325.2">20500 7747 23039 0,'0'0'2048'0,"0"0"-1648"0,0 0-400 0,10-4 0 16,-1-3 2256-16,2 0 368 0,0-1 80 0,1 0 16 15,0 2-2416-15,0-2-496 0,-2-1-80 0,2 0-32 16,-2-2-304-16,1 0-64 0,-2 0-16 0,-1 1 0 15,-3-1-176-15,0 2-32 0,0 1-16 0,-5 8 0 0,3-9 528 0,-3 9 128 16,5-8 0-16,-5 8 16 0,0 0 944 0,-4-5 176 16,4 5 32-16,0 0 16 0,-9-4-224 0,0 4-64 15,0 0 0-15,-2 3 0 0,0 1-384 0,-1 2-64 16,-1 1-32-16,1-1 0 0,0 2-160 0,1 0 0 16,0 1 144-16,2 3-144 0,0 0 0 0,0 1 0 15,0 1 0-15,0 0 0 0,1 1-192 0,0 0 32 16,1 5 16-16,0-4 0 0,-3-1 144 0,4 3-192 15,1 1 192-15,-1-1-192 0,1 0 192 0,1-2 0 16,3-1 0-16,0 0 0 0,2 2-240 0,2-3-16 0,2-2 0 0,1-2-8608 16,1-1-1728-16</inkml:trace>
  <inkml:trace contextRef="#ctx0" brushRef="#br1" timeOffset="-43677.78">21122 7743 9215 0,'0'0'816'16,"0"0"-656"-16,-11-1-160 0,2 1 0 16,0-1 3712-16,0 1 704 0,-2 1 128 0,0 2 48 0,-2 2-3984 0,-1-4-800 15,0 2-144-15,-2 1-48 0,1 1 384 0,-1 1 240 16,2-2-48-16,-3 4 0 0,-3 1-192 0,2 2 0 15,1-1-192-15,2 2 192 0,-2 1 704 0,1-3 240 16,2 1 48-16,1 1 16 0,1 1-256 0,1 0-48 16,1 1-16-16,2-1 0 0,3-3-432 0,1 3-96 15,0-2-16-15,3 1 0 0,1 1-144 0,0 1 160 16,-2 2-160-16,4-1 160 0,0-2-160 0,4-1 0 16,0-2 0-16,2 0 0 0,0 0-304 0,1-3 16 15,1-1 0-15,1-2 0 0,-2-1 32 0,1 0 0 16,1-3 0-16,-1 2 0 0,-10-2 256 0,13 0 0 15,0-2 0-15,-1-3 0 0,-2 0 480 0,0 0 48 16,-3-2 16-16,2 1 0 0,2-1 80 0,-1-1 16 16,-1-3 0-16,-1-1 0 0,0-1-272 0,0-1-48 0,-2-1-16 15,1 0 0-15,-1-1-48 0,0-2-16 16,-1-1 0-16,-1 3 0 0,0 0 112 0,0 2 32 0,0 1 0 0,-2-1 0 16,-1 1-112-16,2 0-16 0,1 2 0 15,-1-1 0-15,-3 0-112 0,1 0-16 0,2 1-128 0,-1-1 192 16,-1 0-192-16,-1 1 0 0,-1-2 0 0,0 1 0 15,0 1 304-15,-1 1-48 0,1-1 0 0,1 0 0 16,0-1-48-16,0-2-16 0,-1 1 0 0,-1 0 0 16,1 1 48-16,0-1 0 0,-1 1 0 0,1 0 0 15,-3-3-240-15,2 0 176 0,-1 0-176 0,-1 0 160 16,-1 2-160-16,0 0 0 0,-1 0 0 0,1 2 0 16,-1-1-176-16,-1-3 48 0,1 2 0 0,0 4 0 15,1-1-16-15,0 3 0 0,-2 1 0 0,2-1 0 16,0-2-32-16,0 3 0 0,0 2 0 0,5 4 0 15,0 0 32-15,0 0 0 0,-7-5 0 0,7 5 0 0,-4-7-32 0,4 7 0 16,0 0 0-16,0 0 0 0,-4-6-80 0,4 6 0 16,0 0-16-16,0 0 0 15,0 0-624-15,-5-6-112 0,5 6-16 0,0 0-14640 16</inkml:trace>
  <inkml:trace contextRef="#ctx0" brushRef="#br1" timeOffset="-42758.82">20876 6968 22975 0,'0'0'1024'0,"0"0"192"16,0 0-960-16,0 0-256 0,0 0 0 0,0 0 0 0,0 0 864 0,0 0 128 15,0 0 32-15,0 0 0 0,0 0-512 0,7 7-112 16,-7-7-16-16,8 8 0 0,-3 1 112 0,1-1 16 16,-6-8 0-16,10 11 0 0,-1-1-336 0,1 1-176 15,1-1 192-15,0 3-192 0,1 1 448 0,2 1-32 16,3-2 0-16,3 1 0 0,1 3-192 0,2 0-32 16,2 1-16-16,2 3 0 0,5 3-176 0,-1 6 0 15,2 2 0-15,-2 3 0 0,0 2 0 0,-1 3 0 16,-1 5 0-16,-3 0 0 0,-3 1 0 0,-2-2 0 15,-4-1 0-15,-2-1 0 0,-2-3 128 0,-3 1-128 16,-4-3 128-16,-2 3-128 0,-4-1 272 0,-1 4-16 16,-2 4-16-16,0-2 0 0,-1-2-112 0,-4-4-128 15,-1-4 176-15,-2-2-176 0,-2-3 0 0,-2-2 0 16,-4 0 0-16,0-4 0 0,-3 3 0 0,-1-8 0 0,1 5 0 16,3-6 0-1,-1 1-272-15,1 0-112 0,-1-5-32 0,2-2-14192 0</inkml:trace>
  <inkml:trace contextRef="#ctx0" brushRef="#br1" timeOffset="-41305.63">22281 7562 13823 0,'0'0'1216'0,"0"0"-960"15,0 0-256-15,0 0 0 0,0 0 2032 0,0 0 352 16,5-5 80-16,-5 5 16 0,0 0-1744 0,0 0-352 16,0 0-64-16,0 0 0 0,-8-3-48 0,-1-1 0 15,-3 3 0-15,2 0 0 16,1 0-784-16,-1 1-144 0,0 0-48 0,2-2 0 16,8 2 64-16,0 0 0 0,-10-2 0 0,10 2 0 0,0 0 1216 0,0 0 256 0,-8 0 64 0,8 0 0 15,0 0 560-15,0 0 112 0,0 0 32 0,0 0 0 16,0 0-464-16,0 0-96 0,0 0-16 0,0 0 0 15,-8 4-416-15,8-4-96 0,0 0 0 0,0 0-16 16,0 0-192-16,-9 5-48 0,9-5 0 0,-9 5 0 16,0 0-256-16,0 2 0 0,-1-1 0 0,3 2 0 15,-1-1 0-15,-1 0 0 0,-3 0 0 0,1-1 0 16,1 4 0-16,0-1 0 0,-1 0 0 0,2 1 0 16,0-2 208-16,1 0-64 0,0-2-16 0,2 1 0 15,-1 1 0-15,7-8 0 0,-5 8 0 0,1-1 0 16,0 1-128-16,4-8 0 0,-2 8 144 0,2-8-144 15,0 0 0-15,-2 8 128 0,2-8-128 0,0 0 0 16,0 0 0-16,4 9 0 0,-4-9 0 0,0 0 0 16,11 6 0-16,0 0 0 0,1-1 0 0,-1-4 0 15,-11-1 0-15,14 3-160 0,-2-1 160 0,1 1-160 0,-2 1 160 0,2 2 0 16,2 2-144-16,-3 0 144 0,-2 0 0 0,0 1 0 16,2-1 0-16,-3 4 0 0,-2 2-144 0,-1 0 144 15,-1 2 0-15,-1-2 0 0,-4 3 0 0,-1 1-128 16,-2-1 128-16,0 0 0 0,-1 0 0 0,-3-1-128 15,-1-2 128-15,0 1 0 0,-1-1 0 0,2 0 0 16,-3 1 0-16,1-4 0 0,-1 0-208 0,1-3 64 16,-2-2 16-16,1 2 0 15,-2-2-752-15,2 1-144 0,-1-3-16 0,1-1-13552 0</inkml:trace>
  <inkml:trace contextRef="#ctx0" brushRef="#br1" timeOffset="-40914.1">22318 7875 23039 0,'0'0'1024'0,"0"0"192"0,8-6-960 0,1 0-256 0,2 2 0 0,-1 0 0 16,2-1 2784-16,2 0 512 0,4 0 96 0,3-2 32 15,-1-2-2720-15,-1 0-560 0,0 0-144 0,2-1 0 16,1 0 0-16,0 1-224 0,-4-1 32 0,0-1 16 15,-1 1-256-15,-1 1-48 0,-2 0-16 16,-1 1 0-16,-2-5 320 0,-2 2 176 0,-3 1-192 0,0 1 192 16,-4 0 0-16,-2 1 0 0,0 8 0 0,-4-11 144 15,-2 2 32-15,-2-2 0 0,-1 3 0 0,-2 4 0 0,0 3-176 0,-2 1 0 16,-2 0 0-16,1 2 0 0,0 2 0 0,-2 0 0 16,-2 4 0-16,2 0-176 0,3 2 176 0,3 3-160 15,-2 1 160-15,3 2-160 0,1 2 160 0,0 3 0 16,2 1 0-16,0 3 0 0,1 0 192 0,0 2 0 15,0 1 16-15,-3-1 0 0,-1 0-208 0,2-3 128 16,3-2-128-16,0 0 0 0,-1-1 128 0,3-4-128 16,0-3 0-16,4-1 0 0,2 0 0 0,-1-2-192 15,1-2 16-15,-4-9 0 16,10 4-1664-16,0 0-336 0,3-4-64 0,0-3 0 0</inkml:trace>
  <inkml:trace contextRef="#ctx0" brushRef="#br1" timeOffset="-40639.63">22861 7402 21183 0,'0'0'944'0,"0"0"192"0,-9 2-912 0,1 5-224 0,3 5 0 0,-1 1 0 16,2 2 3664-16,3 0 688 0,1 2 144 0,1 3 32 15,1 5-3696-15,0 1-832 0,2-1 0 0,1 1 0 16,1 3-128-16,0-4 128 0,1 2-160 0,-1 2 160 16,-2-2-640-16,-1 0-16 0,-3 1-16 0,2-2 0 15,2-1-464-15,-1-1-80 0,-3-4-32 0,-1 0 0 16,-2-2 224-16,-1-3 64 0,0-2 0 0,-1 1 0 0,-4 0 592 0,4-4 128 16,2-1 32-16,3-9 0 15,-8 8-1456-15,8-8-304 0</inkml:trace>
  <inkml:trace contextRef="#ctx0" brushRef="#br1" timeOffset="-40465.83">22576 7683 15663 0,'0'0'1392'0,"0"0"-1120"16,0 0-272-16,6-6 0 0,-6 6 5936 0,8-11 1120 15,1 4 240-15,1 0 32 0,3 2-5600 0,0 0-1136 0,0-1-208 16,3 1-64-16,2 1 64 0,3 0 0 15,1-1 0-15,5 1 0 16,6 0-704-16,2 2-144 0,3-1-32 0,2 2-12432 0,4-3-2480 0</inkml:trace>
  <inkml:trace contextRef="#ctx0" brushRef="#br2" timeOffset="-8873.79">12933 4605 4607 0,'0'0'192'0,"0"0"64"15,0 0-256-15,0 0 0 0,0 0 0 0,0 0 0 16,0 0 2624-16,0 0 464 0,0 0 112 0,0 0 0 0,0 0-1664 0,0 0-352 15,0 0-64-15,0 0-16 0,0 0-48 0,0 0-16 16,0 0 0-16,0 0 0 0,0 0 16 0,0 0 0 16,0 0 0-16,0 0 0 0,0 0-32 0,0 0-16 15,0 0 0-15,0 0 0 0,0 0-224 0,0 0-32 16,0 0-16-16,0 0 0 0,0 0-320 0,0 0-64 16,0 0-16-16,0 0 0 0,0 0-144 0,0 0-48 15,0 0 0-15,0 0 0 0,0 0-16 0,0 0 0 16,0 0 0-16,0 0 0 0,0 0 224 15,0 0-176-15,0 0 0 0,0 0 48 0,0 0 16 16,0 0 0-16,0 0 0 0,0 0 0 0,0 0 0 16,0 0 0-16,12 2 0 0,-12-2 48 0,0 0 16 15,0 0 0-15,0 0 0 0,0 0 80 0,10 1 0 0,-10-1 16 0,0 0 0 16,0 0-160-16,8 6-48 0,-8-6 0 0,0 0 0 16,5 13-64-16,0-3-128 0,-1-1 176 0,-4-9-176 15,4 9 128-15,-4-9-128 0,0 0 0 0,7 9 0 16,-1-1 0-16,-6-8 0 0,9 6 128 0,-1 0-128 15,-8-6 160-15,12 5-32 0,0-3 0 0,-2 1 0 16,-1-2 80-16,2-1 16 0,-1 0 0 0,2 2 0 16,-12-2 32-16,10 3 16 0,-10-3 0 0,11 3 0 15,-11-3-32-15,7 11-16 0,-1 0 0 0,-1 1 0 16,1-5-224-16,-6-7 144 0,6 6-144 0,0 3 128 16,2-1-128-16,1 1 0 0,0 2 0 0,2-6 128 15,0-3-128-15,1 2 128 0,-2 0-128 0,2 1 128 16,1 1-128-16,0-2 0 0,2 2 0 0,-1-3 0 0,-4 1 0 15,1-1 0-15,-1 0 0 0,-10-3 0 0,13 5 0 0,-1 2 0 16,-2-1 0-16,-2 2 0 0,0-1 128 0,-1 0-128 16,-1 4 0-16,1-1 128 0,-1 1-128 0,1-1 0 15,1 1 0-15,-3 0 128 0,0 2-128 0,0-2 0 16,0-2 0-16,2 1 128 0,-2 1-128 0,2 1 0 16,-1 1 0-16,1-4 0 0,0-1 0 0,1-2 0 15,1-2 128-15,2 1-128 0,-1 0 0 0,2 1 0 16,1-1 0-16,-1 0 0 0,1-2 0 0,0 1 128 15,0-1-128-15,0 1 128 0,1-2 0 0,2 2 0 16,1-3 0-16,-3 4 0 0,-2-1 0 0,1 1-128 16,1 0 192-16,2 1-64 0,0 0-128 0,-1 1 128 15,1-2-128-15,2 0 128 0,2-1-128 0,-2 0 0 16,-1 0 0-16,1-2 0 0,2-2 0 0,-1 2 128 0,0-1-128 16,-1 2 0-16,1 1 160 0,0-3-160 0,-1 0 192 0,0 3-192 15,0-4 0-15,1 3 0 0,-1 1 0 16,1-2 0-16,0 2 0 0,-1 3 0 0,0-1 0 0,0-1 0 15,1 1 0-15,-1-2 0 0,-2 1 0 0,2 0 0 16,3-1 0-16,0 1 0 0,-1 0 0 0,3-2 0 16,0 0 0-16,-1-1 0 0,-1 1 0 0,0-2 0 15,0 2 0-15,-2-1 0 0,1 5 0 0,-1-2 0 16,0-1 0-16,0 0 0 0,1 0 0 0,-1 1 0 16,1 1 0-16,-1 2 0 0,2 0 0 0,-1 0 0 15,-1-2 0-15,4 1 0 0,1-1 0 0,1 2 0 16,-3 0 0-16,3 0 0 0,0 0 0 0,0 2 0 15,-2-1 0-15,2-1 0 0,0-1 0 0,1-1 0 16,-4-3 128-16,0 1-128 0,0 0 0 0,0 0 0 0,-1-1 0 0,0 1 0 16,-1 0 0-16,0-1 0 0,1-3 144 0,2 1-144 15,-4 2 0-15,1 1 144 0,-2-3-144 0,0 4 0 16,2-1 0-16,-2 1 0 0,-2 1 0 0,-1 0 0 16,1 3 0-16,0-2 0 0,0 1 0 0,1-1 0 15,0 0 0-15,0 1 0 0,-2-2 0 0,0 1 0 16,1-3 0-16,0 1 0 0,-1-3 0 0,0 0 0 15,-1 0 0-15,2-2 0 0,-2 0 128 0,-1 2-128 16,0 0 0-16,-1 0 128 0,-1-4-128 0,1 2 0 16,-1-1 0-16,-11 1 0 0,10 0 0 0,-10 0 0 15,12 1 0-15,-2 1 128 0,-10-2-128 0,11 0 0 16,-11 0 0-16,10 0 0 0,-10 0 0 0,10 0 0 0,-10 0 0 16,10 1 0-16,-10-1 0 0,0 0 0 0,10 0 0 15,-10 0 128-15,9-1-128 0,-9 1 0 0,0 0 0 0,9-3 128 16,-9 3-128-16,0 0 0 0,0 0 0 0,12-4 0 15,-12 4 0-15,8-5 128 0,-8 5-128 0,0 0 0 16,0 0 0-16,0 0 0 0,0 0 0 0,0 0 0 31,0 0 0-31,5-7 0 0,-5 7 0 0,0 0 0 0,0 0 0 0,0 0 0 0,4-9 0 0,-4 9 0 16,0 0 0-16,0 0 0 0,1-9 0 0,-1 9 0 16,0 0-256-16,3-9-48 0,-3 9 0 0,0 0 0 15,4-9-1424-15,-4 9-272 0,8-9-64 16,-1 2-10960-16,3-2-2192 0</inkml:trace>
  <inkml:trace contextRef="#ctx0" brushRef="#br2" timeOffset="-7677.88">15665 5515 6447 0,'0'0'576'0,"0"0"-576"0,-11-1 0 0,11 1 0 15,-8-3 3312-15,8 3 544 0,0 0 112 0,0 0 32 16,0 0-3232-16,0 0-640 0,0 0-128 0,0 0 0 16,0 0-128-16,0 0-16 0,0 0 0 0,0 0 0 15,0 0-192-15,6-7-48 0,1 0 0 0,-7 7 0 16,0 0 384-16,9-6 0 0,-2-1 128 0,-7 7-128 15,0 0 1296-15,0 0 176 0,0 0 48 0,0 0 0 16,0 0 80-16,0 0 32 0,0 0 0 0,0 0 0 16,0 0-624-16,0 0-128 0,0 0-32 0,0 0 0 0,-6-6-448 0,6 6-80 15,0 0-32-15,0 0 0 0,-6-6-288 0,6 6 0 16,0 0 0-16,-9-2 0 0,9 2 0 0,-9-3 0 16,9 3 0-16,-10 0 0 0,1 1 0 0,9-1 0 15,-10 4 0-15,-1 3 0 0,1 3 0 0,1-3 0 16,0-1 0-16,1 6 0 0,0 0 0 0,2-1 0 15,-1 1 0-15,2-3 0 0,5-9 128 0,-5 11-128 16,1-2 192-16,4-9-192 0,0 0 320 0,1 10-32 16,-1-10-16-16,0 0 0 0,7 8-112 0,-7-8-32 15,9 7 0-15,-9-7 0 0,10 5-128 0,-10-5 160 16,11 4-160-16,-11-4 160 0,10 0-160 0,-10 0 128 16,10-3-128-16,-10 3 128 0,12-2-128 0,-1 0 0 15,-2-3 0-15,0 1 128 0,-9 4-128 0,10-6 0 0,-2-2 144 16,0 1-144-16,0 1 0 0,-2-1 144 0,0 1-144 0,-1-3 0 15,-1 1 192-15,-4 8-192 0,4-12 192 0,-2 2-192 16,1 0 272-16,-3 10-48 0,4-9-16 16,-2 0 0-16,-2-1 0 0,0 2 0 0,0 8 0 0,0 0 0 15,0 0-208-15,0 0 176 0,-5-5-176 0,5 5 160 16,-9-4-160-16,1 1 0 0,8 3 0 0,-9 2 0 16,0-1 0-16,9-1 0 0,-12 4 0 0,3 0 0 15,0 0 0-15,9-4 0 0,-11 4 0 0,2 1 0 16,1 1 0-16,2 2 0 0,6-8 0 0,-7 9 0 15,7-9 0-15,-5 11 0 0,5-11 0 0,0 0 0 16,-2 10 0-16,2-10 0 0,0 10 0 0,0-10 0 16,0 0 128-16,4 11-128 0,-4-11 0 0,7 8 128 0,-7-8-128 15,7 9 0-15,-7-9 0 0,8 9 0 0,-8-9 0 0,9 6 0 16,-9-6 0-16,12 6 0 0,-12-6 0 0,11 2 0 16,-11-2 0-16,12 0 0 0,-12 0 0 0,12-4 0 15,-2 0 0-15,-10 4 0 0,8-5 128 0,-8 5-128 16,9-6 0-16,-2-1 128 0,-7 7-128 0,5-10 160 15,-1 1-160-15,-4 9 160 0,-2-8-160 0,2 8 160 16,-1-9-160-16,-1 0 160 0,-2 2-160 0,4 7 0 16,-7-8 0-16,-1 3 128 0,-1 4-128 0,0 1 0 15,0 0 0-15,0 2 0 0,-2 2-128 0,1 0 128 16,1 0-160-16,0 0 160 0,-2 1-128 0,2-2 128 16,0 2 0-16,0 2-144 0,0-2 144 0,1 1 0 15,-1 2 0-15,1 1 0 0,0-2 0 0,2 2 0 0,0 1-144 16,1 1 144-16,5-11 0 0,-5 9 0 15,2 0 0-15,3-9 0 0,0 0 0 0,0 12 0 0,0-12 0 0,0 0 0 16,3 10 0-16,-3-10 0 0,0 0 0 0,8 7 0 16,-8-7 0-16,0 0 0 0,0 0 0 0,12 2 0 15,-12-2 0-15,11-4 0 0,-3 2 0 0,0-3 0 16,-8 5 0-16,9-7 0 0,-1-2 128 0,0 0-128 16,-2 0 0-16,1 0 0 0,-1-1 0 0,-1 1 128 15,-1-1-128-15,2 1 0 0,-1 0 0 0,-1 1 0 16,-4 8 0-16,2-11 0 0,0 2 0 0,-2 9 0 15,0 0 0-15,0 0 0 0,-3-9 0 0,3 9 0 16,0 0 0-16,-6-4 0 0,6 4 0 0,-10-1 0 16,10 1-192-16,-9 0 16 0,0 1 16 0,9-1 0 15,-9 4-432-15,9-4-96 0,-9 7-16 0,9-7-10576 16,-8 6-2128-16</inkml:trace>
  <inkml:trace contextRef="#ctx0" brushRef="#br2" timeOffset="5548.28">16475 5390 5519 0,'0'0'496'0,"0"0"-496"16,0 0 0-16,0 0 0 0,0 0 2944 0,0 0 512 16,0 0 80-16,0 0 32 0,0 0-2496 0,0 0-496 15,0 0-112-15,11-4-16 0,-2-1-176 0,0 0-32 16,0 0-16-16,-9 5 0 0,8-4-224 0,-8 4 0 15,8-7 128-15,-8 7-128 0,0 0 0 0,0 0 144 16,3-8-144-16,-3 8 128 0,0 0 384 0,0 0 80 16,0 0 16-16,-6-5 0 0,-2 3 336 0,8 2 64 15,-10 0 16-15,1 1 0 0,-1-1 112 0,1-1 16 0,0-5 16 0,0 5 0 16,9 1-208-16,-10 3-64 0,0-2 0 0,1 3 0 16,0 1-432-16,0 2-80 0,-1-2-32 0,2 1 0 15,1 2-352-15,2 1 0 0,0 2 0 0,1-1 0 16,0 4 0-16,0 1 0 0,-1 2 0 0,-2 0 0 15,1 2 0-15,1 2-160 0,-1-3 160 0,1-1 0 16,0 0 0-16,2-2 0 0,2 0 0 0,0 0 0 16,0 0 0-16,-1-2-128 0,1 0 128 0,2-2 0 15,1-2 0-15,1 1 0 0,3-1 160 0,-1-1-32 16,-5-8 48-16,10 11 16 0,-1-2 0 0,-9-9 0 16,10 10-192-16,-1-2 0 0,0-1 144 0,1-1-144 15,3-1 0-15,-1-2 144 0,-2-4-144 0,3-1 0 0,2-2 176 0,-1 2-176 16,-1-3 160-16,0-1-160 0,2 0 128 0,-2-5-128 15,-2 1 0-15,1 1 144 0,-1-2-144 0,-2 2 128 16,0-4-128-16,-1 0 128 0,-2-1-128 0,1 0 0 16,-2-1 144-16,0 0-144 0,-1-2 0 0,-1 0 144 15,-1 1-144-15,-1-1 0 0,-1 0 144 0,0-1-144 16,-1 0 0-16,-1 1 144 0,-2 0-144 0,-2-2 0 16,1-1 0-16,0 1 128 0,-2 5-128 0,1 0 0 15,-3 1 0-15,1 3 0 0,0 5 0 0,2 3 0 16,-2-4 0-16,8 6 0 0,0 0-224 0,0 0 80 15,-11 6 16-15,4-2 0 16,7-4-352-16,0 0-64 0,-7 9-16 0,7-9 0 16,-4 9-1760-16,4-9-368 0,0 0-64 0,-2 12-10192 0</inkml:trace>
  <inkml:trace contextRef="#ctx0" brushRef="#br2" timeOffset="6118.81">16616 5414 12543 0,'0'0'560'0,"0"0"112"0,0 0-544 0,9-3-128 0,-9 3 0 0,10-4 0 15,0 0-128-15,-1-2-64 0,0 0-16 0,-1 3 0 16,-1-1-80-16,-7 4-16 0,11-4 0 0,-11 4 0 16,9-5 304-16,-9 5 0 0,0 0 0 0,0 0 144 15,0 0 1024-15,0 0 208 0,0 0 32 0,0 0 16 0,0 0 512 0,0 0 112 16,0 0 0-16,0 0 16 0,0 0-336 0,0 0-80 15,0 0-16-15,4 10 0 0,-1 2-608 0,-3-12-128 16,0 0-32-16,1 9 0 0,-1 3-448 0,0 2-96 16,0-2 0-16,0 1-16 0,0 0-48 0,0 1-16 15,0-1 0-15,0 1 0 0,1 1-64 0,2 0-16 16,-2 1 0-16,2-2 0 0,-1 1-160 0,1-2 192 16,1 0-192-16,0-1 192 0,0-1-192 0,2-3 192 15,-6-8-192-15,9 8 192 0,-1-2 48 0,-8-6 16 16,13 3 0-16,-1-3 0 0,-12 0-48 0,13-1 0 15,0-2 0-15,-1-1 0 0,-2 0-64 0,3-2-16 16,0-3 0-16,0 1 0 0,0 0-128 0,0-1 0 16,0 0 144-16,-1 0-144 0,0-2 0 0,-3 1 0 0,-1-2 0 0,1 0 128 15,0 1-128-15,-1 0 0 0,-2 1 0 16,1-1 128-16,-1 1-128 0,1 1 0 0,-1-3 0 0,0 3 0 16,-6 9 0-16,2-8 0 0,-2 8 0 0,0 0 0 15,0 0 0-15,0 0 0 0,0 0 0 0,0 0 0 16,0 0 0-16,0 0 0 0,0 0 0 0,0 0-128 15,0 0 128-15,2 12 0 16,-2-2 0-16,1 1-128 0,3 0 128 0,0 1 0 0,-2-1 0 16,2 0 0-16,1-2 0 0,1 2 0 0,-1-1 0 0,1 1 128 15,2-1-128-15,0 2 0 0,-2 0 0 0,1-1 128 16,1 1-128-16,-2 0 0 0,2-2 0 0,-1-1 0 16,-7-9-288-16,9 13-80 0,-3-1-16 0,2-1 0 15,1-4-2240-15,0 0-448 0,-9-7-80 0,0 0-32 0</inkml:trace>
  <inkml:trace contextRef="#ctx0" brushRef="#br2" timeOffset="6473.55">17197 5214 26719 0,'0'0'2368'0,"0"0"-1888"15,0 0-480-15,3-9 0 0,-3-3 1312 0,3 3 160 0,-3 9 48 0,0 0 0 16,0 0-752-16,0 0-160 0,0 0-32 0,0 0 0 16,10 1-192-16,-10-1-64 0,8 12 0 0,-3 0 0 15,0 0-320-15,-1 3 0 0,0 6 0 0,-1-1 0 16,-2 1 0-16,2 2 0 0,-1 1 0 0,-1 0-128 15,-1 4 128-15,2-4 0 0,0 3 0 0,0-3 0 16,-2 0 0-16,1 1 256 0,2-3-64 0,-1-1-16 16,1-2 16-16,1-1 0 0,1-3 0 0,0-1 0 15,2 0-192-15,-1 1 160 0,1-2-160 0,1-5 160 16,-1-2-480 0,-7-6-80-16,9 7-32 0,1-3 0 0,-1-2-2752 0,-9-2-544 0</inkml:trace>
  <inkml:trace contextRef="#ctx0" brushRef="#br2" timeOffset="6730.95">17191 5410 30639 0,'0'0'1344'0,"0"0"304"0,-9 0-1328 0,9 0-320 15,-12 6 0-15,3-1 0 0,9-5 496 0,0 0 16 16,0 0 16-16,0 0 0 0,0 0-16 0,0 0-16 15,0 0 0-15,14 2 0 0,1-4-128 0,3-1-32 16,1-4 0-16,3-1 0 0,3-1-208 0,1-3-128 16,2-2 160-16,0 2-160 0,1 3 0 0,-2 3 0 15,-2 2 0-15,0-3 0 0,-2 2 0 0,0 4-160 16,-3-2 0-16,0 2 0 16,-3-1-768-16,-3 2-160 0,-2 3-16 0,-12-3-13440 0</inkml:trace>
  <inkml:trace contextRef="#ctx0" brushRef="#br2" timeOffset="7294.73">17608 5412 28559 0,'0'0'2544'16,"-7"12"-2032"-16,2 4-512 0,4-1 0 15,1 6 1536-15,4-1 192 0,0-1 64 0,0 2 0 16,1 0-1296-16,-1 1-256 0,0-1-48 0,0 1-16 0,-2 4-176 0,1-1 192 16,-1 1-192-16,1 3 192 0,-3-4-192 0,1 1 0 15,3-3 0-15,-4 1 0 0,-2-2 0 0,-2-1 0 16,0-2 0-16,0 1 0 0,0-2 0 0,0-4 0 16,0-1 0-16,0-2 0 0,4-11 256 0,-4 8 0 15,4-8 16-15,0 0 0 0,0 0 432 0,0 0 64 16,0 0 32-16,0 0 0 0,0 0-320 0,-2-15-64 15,-1-3-16-15,2-3 0 0,1-4-224 0,-1-1-48 16,-1-2-128-16,1-4 192 0,1-7-336 0,-1 1-80 16,-1-1-16-16,1 2 0 0,-2 0-96 0,2 2-32 15,0-3 0-15,1 0 0 0,0-1 176 0,1 4 16 16,0 2 16-16,2 3 0 0,1 2 160 0,0 3 0 0,0 0 0 16,1 4 0-16,0 2 0 0,2 2 0 0,1 4 128 0,2 0-128 15,2 1 0-15,1 1 0 0,2 5 0 0,1 2 0 16,0 3 0-16,1 1 0 0,1 4-160 0,0 0 160 15,-4 3-160-15,3 5 160 0,0 1-128 0,-1 4 128 16,-2 3-160-16,-1-1 160 0,-1 5-192 0,-3-1 192 16,-2 3-144-16,-2 2 144 0,-1-2 0 0,-4 0-144 15,-1 0 144-15,-2 1 0 0,-2-6 0 0,0 1 0 16,-3-4 0-16,0 1 0 0,-1-2 0 0,0-2 128 16,-2 0 80-16,1-1 32 0,-1-1 0 0,0-1 0 15,-2-4-64-15,1-2-16 0,0-1 0 0,-1 1 0 16,0-1-160-16,0-4 128 0,-1-2-128 0,1-4 128 15,0-5-304-15,0 1-64 0,0 0-16 0,1-1 0 16,0-1-1424-16,2-2-304 0,1-6-48 0,2 2-8288 16,2 4-1664-16</inkml:trace>
  <inkml:trace contextRef="#ctx0" brushRef="#br2" timeOffset="7848.7">18028 5257 13823 0,'0'0'1216'0,"-8"0"-960"0,0-2-256 16,8 2 0-16,-8 6 3824 0,3 2 720 0,0 0 128 0,5-8 48 15,0 0-3760-15,0 0-736 0,-1 10-224 0,1-10 0 16,0 15 0-16,1-4 0 0,0 0 0 0,-1-1 0 15,-2 1 0-15,0 0 0 0,2 4 0 0,0-1 0 16,0 2 0-16,-1-1 0 0,-3-2 0 0,3 4 0 16,3-5 384-16,0 1-32 0,-2-1 0 0,0 1 0 15,0-5 224-15,1-1 32 0,-1-7 16 0,7 10 0 16,2-4-80-16,-2-1-16 0,3 0 0 0,0-2 0 16,2 0-272-16,1-5-48 0,1 0-16 0,2 0 0 15,-2 2-48-15,2-1-16 0,-2-3 0 0,0 0 0 16,1-2-128-16,-1-2 0 0,0-2-160 0,0-1 160 15,-1 1-208-15,-2-1 48 0,0 0 16 0,-2-2 0 16,0-2 144-16,-1 1 0 0,-3-2 0 0,0 2 0 0,-1-2 0 16,-1 3 144-16,-2-2-144 0,0 3 0 15,-1 3 192-15,-1-2-64 0,0-2 0 0,-1 7-128 0,2 6 256 0,0 0-48 16,0 0-16-16,0 0 0 0,0 0-32 0,0 0-16 16,0 0 0-16,0 0 0 0,0 0-144 0,0 0 0 15,2 11 0-15,-1 4 0 0,0 2 0 0,-1-4 0 16,0 5-128-16,0 2 128 0,0-1 0 0,0 2-144 15,0 0 144-15,2 0 0 0,-1 0 0 0,-1 1 0 16,0-3 0-16,3 1 0 0,-1-1 0 0,2 0 0 16,0-2 0-16,1-3 0 0,0 0-144 0,2-1 144 15,1-1 0-15,2 0-144 16,1-4-416-16,-1-1-80 0,0 0 0 0,2-3-16 16,-1-2-656-16,-1-2-128 0,0-1-32 0,1-1-8192 15,-2-2-1664-15</inkml:trace>
  <inkml:trace contextRef="#ctx0" brushRef="#br2" timeOffset="8147.42">18628 5051 30399 0,'0'0'2704'15,"0"0"-2160"-15,0 0-544 0,0 0 0 16,0 0 2368-16,-3 13 384 0,2 2 64 0,2 0 0 16,2 3-2336-16,0 5-480 0,0 1 0 0,1 6-176 0,0 3 176 0,0 0-160 15,-2-1 160-15,1 5-160 0,0-1 160 0,-2-2 0 16,-1 0-144-16,0-1 144 0,-1-5 0 0,-1 0 0 16,-2-2-144-16,0-4 144 0,1-1 0 0,-1-2 0 15,-2-6 0-15,3 2 0 0,0 0 0 0,0-4 0 16,3-11-128-16,-1 10 128 15,1-10-624-15,0 0-64 0,0 0-16 0,0 0-10576 16,0 0-2128-16</inkml:trace>
  <inkml:trace contextRef="#ctx0" brushRef="#br2" timeOffset="8394.2">18330 5303 13823 0,'0'0'1216'0,"0"0"-960"0,0 0-256 0,0 0 0 16,0 0 5344-16,0 0 1024 0,0 0 208 0,0 0 32 16,0 0-5280-16,0 0-1072 0,0 0-256 0,13-3 0 15,4 1 176-15,-1-1-32 0,0-1 0 0,2 0 0 16,0-2 0-16,2-1 0 0,0 2 0 0,4-2 0 16,2 0-144-16,0 0 160 0,-1 1-160 0,0 0 160 15,-1 2-160-15,0 2 0 0,-1-2 0 0,-1 1 0 31,-1 1-336-31,0-1-112 0,-1 0 0 0,-2 2-16 0,0 1-3312 0,1-2-672 0</inkml:trace>
  <inkml:trace contextRef="#ctx0" brushRef="#br2" timeOffset="11963.94">19110 5601 2751 0,'0'0'256'0,"0"0"-256"0,0 0 0 0,0 0 0 15,0 0 2624-15,-9 4 496 0,9-4 80 0,0 0 32 16,0 0-2464-16,0 0-512 0,0 0-80 0,0 0-32 15,-8 7-144-15,8-7 128 0,0 0-128 0,0 0 128 16,0 0 160-16,0 0 32 0,0 0 0 0,0 0 0 16,0 0 512-16,5 12 128 0,-5-12 0 0,7 11 16 15,-7-11 112-15,10 9 32 0,-1 3 0 0,-1-1 0 16,0 0-304-16,0-2-64 0,0 2-16 0,1-2 0 16,-2 0-288-16,3 0-64 0,-1-1-16 0,0 2 0 15,-1 0-80-15,-3 1-16 0,-5-11 0 0,4 16 0 16,-2 2-272-16,-2-1 0 0,-2-1 0 0,-2 1 0 15,-1 0 0-15,-3 0 0 0,-3-3 160 0,1 0-160 0,-2-1 0 16,2-2 0-16,-1 2 0 0,0-4 0 0,-2 1 0 0,0 0 0 16,0-3-144-16,1 0 144 15,0-1-800-15,2 1-48 0,-2-3-16 0,0 1-10992 16</inkml:trace>
  <inkml:trace contextRef="#ctx0" brushRef="#br2" timeOffset="12547.06">19801 5342 4607 0,'0'0'192'0,"0"0"64"0,0 0-256 0,0 0 0 16,0 0 0-16,0 0 0 0,0 0 3200 0,0 0 576 15,0 0 128-15,2-9 32 0,-2 9-1936 0,4-9-384 16,-1 0-80-16,-3 9 0 0,5-10-624 0,-5 10-112 16,0 0-32-16,3-10 0 0,-2-3-448 0,-1 3-112 15,-2 3-16-15,2 7 0 0,-3-8-64 0,3 8-128 16,-7-6 176-16,1 2-176 0,-2 1 192 0,0-1-64 15,0 0 0-15,-1 4-128 0,-1 3 288 0,-1 2-48 16,0 2-16-16,-1 0 0 0,-1 0-48 0,1 1-16 16,0 0 0-16,2 5 0 0,1-3 16 0,0 2 0 15,-2 0 0-15,5 1 0 0,2 0 80 0,-1 1 32 16,-1 0 0-16,1 3 0 0,1 0-80 0,0 3-16 0,-2-2 0 16,1 2 0-16,1-1-192 0,1 1 0 0,1-1 128 0,0-2-128 15,1 3 0-15,1-2 0 0,1 0 0 0,2-5 0 16,1-2 0-16,2-1 0 0,2 1 0 0,3-4 0 15,0 0-272-15,2-2 0 0,0-1 0 0,3-3 0 32,2-1-912-32,1 0-176 0,-3-2-48 0,1-1-11056 0</inkml:trace>
  <inkml:trace contextRef="#ctx0" brushRef="#br2" timeOffset="12907.74">20019 4976 31615 0,'0'0'1408'0,"0"0"272"0,-6-7-1344 0,6 7-336 16,0 0 0-16,0 0 0 0,0 0 400 0,0 0 16 15,0 0 0-15,0 0 0 0,0 0-416 0,0 0 0 16,0 0 0-16,-2 10 0 0,2-10 0 0,0 15 0 16,0-2 0-16,2 0 0 0,0 0 0 0,0 3 0 15,0-2 0-15,0 3-176 0,-1-4 176 0,1 4 0 16,-2 1 0-16,0 3 0 0,0 2 0 0,0 4-128 16,-2 0 128-16,1 2 0 0,-1-1 0 0,-1 2 0 15,0 0 0-15,1 0 0 0,-2 0 0 0,1-4 0 0,-1 0 128 16,3-2-128-16,1-5 0 0,1 2 144 0,2-6-144 0,1-1 0 15,1-2 0-15,0-2-224 0,-5-10 16 0,9 8-9488 16,2 0-1888-16</inkml:trace>
  <inkml:trace contextRef="#ctx0" brushRef="#br2" timeOffset="13387.32">20418 5352 15663 0,'-3'-11'688'0,"3"11"144"16,0 0-656-16,0 0-176 0,-4-7 0 0,4 7 0 0,-4-8 2784 0,1 0 528 15,2 1 96-15,1 7 32 0,-4-7-2752 0,4 7-560 16,-5-6-128-16,5 6 0 0,0 0 0 0,0 0 0 16,-9 9 0-16,1-1 0 0,2 1 0 0,-1-2-192 15,-2 4 32-15,0 2 16 0,-2 3 144 0,1 1 0 16,-2-2 0-16,0 0 0 0,1-1 0 0,-1 0 224 15,2-2-48-15,-1 2-16 0,1 3 192 0,2-5 32 16,0-2 16-16,3 2 0 0,1 1-16 0,3-4 0 16,1-9 0-16,0 0 0 0,6 8-128 0,2-3-16 15,-8-5-16-15,13 4 0 0,1-2-224 0,1-4 0 16,-2-2 0-16,0 2 0 0,1-3-160 0,-1-2-80 16,-1 0-16-16,0 0 0 0,-1 0 112 0,0-1 16 0,-3-1 0 0,-2 0 0 15,-1 1 128-15,1 2 0 0,-3-5 0 0,1 2 128 16,-1-1 48-16,0-1 16 0,-1-2 0 0,1 4 0 15,-2 1 0-15,-1 8 0 0,4-9 0 0,-4 9 0 16,5-9-192-16,-5 9 0 0,7-6 0 0,-7 6 128 16,0 0-128-16,0 0 192 0,0 0-192 0,10 5 192 15,-10-5 0-15,9 10 0 0,-3-1 0 0,-1 3 0 16,0 1-192-16,-1 3 192 0,-3-2-192 0,2 3 192 16,-2-4-192-16,2 0 0 0,-2 3 0 0,0-3 128 15,2 0-320-15,1 0-64 0,0-3 0 0,1-1-16 16,-5-9-2112-16,8 8-432 0,-8-8-64 0,10 7-8672 15</inkml:trace>
  <inkml:trace contextRef="#ctx0" brushRef="#br2" timeOffset="13869.44">20905 5184 26207 0,'0'0'1152'0,"-9"5"256"0,-3-1-1136 0,-1 4-272 16,0 3 0-16,-1 0 0 0,-3 1 384 0,0 0 0 16,0-2 16-16,0 2 0 0,0 0-400 0,3-2 0 15,-1-1 128-15,1 0-128 0,-2 6 0 0,2-6 0 16,1-1 0-16,3 1 128 0,0 1-128 0,3-2 0 0,-1-1 0 0,1-2 0 15,7-5 0-15,0 0 128 0,-6 5-128 0,6-5 128 16,0 0-128-16,0 0 0 0,0 0 0 0,0 0 0 16,0 0 0-16,0 0 0 0,0 0 0 0,0 0 0 15,0 0 0-15,10-3 0 0,2-1 0 0,-2 2 0 16,-10 2 0-16,12-1 128 0,0-1-128 0,-12 2 0 16,12 0 0-16,-1 0 0 0,2 0 0 0,-1 3 0 15,0 2 0-15,1 0 0 0,0 0 0 0,0 1 0 16,0-2 0-16,-3 2 0 0,-2 3 0 0,0-2 0 15,-1 2 0-15,-2 1 0 0,-1 1 0 0,-3-3 0 16,-1-8 0-16,-3 11 0 0,1 0 128 0,-2-1-128 16,-3-1 240-16,0 0-48 0,-3-1 0 0,1 3 0 0,0-1 0 0,1 2-16 15,1-4 0-15,-1-2 0 0,0-1-176 0,0-1 0 16,0 0 0-16,-1 3 0 0,-1-1 0 0,1-2 0 16,9-4 0-16,-8 5-176 15,8-5-1920-15,0 0-384 0,-17-1-80 16,17 1-7936-16</inkml:trace>
  <inkml:trace contextRef="#ctx0" brushRef="#br2" timeOffset="14369.58">21097 5166 19343 0,'0'0'1728'0,"0"0"-1392"0,0 0-336 0,0 0 0 15,-8 8 1264-15,1-2 176 0,7-6 32 0,-9 8 16 16,0 0-1216-16,0 1-272 0,-3 3 0 0,3-2 0 16,0-3 0-16,0 3 0 0,-2 3 0 0,1 0 0 15,0-1 0-15,1-3 0 0,2-2 128 0,7-7-128 16,-9 5 0-16,9-5 0 0,-8 5 0 0,8-5 0 15,-6 5 256-15,6-5 0 0,0 0 16 0,0 0 0 16,0 0-48-16,0 0-16 0,0 0 0 0,0 0 0 16,0 0-80-16,0 0 0 0,0 0-128 0,11 3 192 15,1-1-192-15,-2-2 0 0,1 0 0 0,-1 0-160 0,1 0-128 0,-11 0-32 16,11 6 0-16,0-4 0 16,-1 2-96-16,1 3-32 0,-2-3 0 0,-1 1 0 0,-8-5 192 0,10 8 48 15,-1-1 0-15,-1 5 0 0,-1-4 352 0,0 0 80 16,-7-8 16-16,8 10 0 0,-3 1 16 0,-1-1 16 15,-2-1 0-15,-1 3 0 0,0-3-80 0,-1 2 0 16,-2-1-16-16,2 2 0 0,1-2-48 0,0 1-128 16,-2 0 192-16,0 1-64 0,-2 0-128 0,-1 0 192 15,-2-3-192-15,-2 1 192 0,0 2-192 0,-1 1 128 16,-2 0-128-16,1 0 128 0,-2-3-128 0,1 2 0 16,-1 0 0-16,0-2 0 0,2-1-128 0,-1-2-64 15,11-7-16-15,-10 1 0 16,1-2-2016-16,9 1-400 0</inkml:trace>
  <inkml:trace contextRef="#ctx0" brushRef="#br2" timeOffset="14745.96">21642 4943 6447 0,'0'0'576'0,"0"0"-576"0,0 0 0 0,0 0 0 0,0 0 4368 0,0 0 768 15,0 0 160-15,0 12 16 0,0-1-3664 0,1 1-752 16,0 0-128-16,1-2-48 0,-2-10-96 0,0 16-32 15,0 0 0-15,0 1 0 0,0 2-320 0,0 1-64 16,-2 1-16-16,1 1 0 0,-2 0-192 0,1 3 0 16,-1 1 0-16,2 1 0 0,1 0 0 0,0 2 176 15,0-3-176-15,-1 0 160 0,-1-2-32 0,2-2 0 16,0-1 0-16,2 0 0 0,-2 2-128 0,2-2 0 16,1-3 0-16,1-2 128 0,0-2-128 0,-2 1 0 15,1-5 0-15,1-1 0 16,1 0-1968-16,3-2-416 0</inkml:trace>
  <inkml:trace contextRef="#ctx0" brushRef="#br2" timeOffset="15315.44">22078 5214 12895 0,'0'0'1152'15,"0"0"-928"-15,0 0-224 0,0 0 0 16,0 0 2496-16,0 0 448 0,0 0 80 0,0 0 32 0,0 0-1760 16,0 0-336-16,0 0-80 0,0 0-16 0,-6-6-96 0,6 6-32 15,-9-3 0-15,9 3 0 0,-12-1-464 0,2 5-80 16,1-2-32-16,-1 3 0 0,0 2-160 0,1-1 0 15,-2 0 0-15,1 4 128 0,0 3-128 0,-1-1 0 16,1 0 0-16,1 1 0 0,-1-2 128 0,3 2 0 16,0 2 0-16,2-1 0 0,1 0 336 0,1 1 64 15,2-1 16-15,1 0 0 0,3 0-208 0,1-1-32 16,-1 0-16-16,3-3 0 0,-2-1-288 0,2-1 160 16,3-3-160-16,2-1 128 0,0-1 0 0,2-1 0 15,-1-2 0-15,1-1 0 0,2 0-272 0,-1-6-64 16,0 1-16-16,-1-1 0 0,-1 2 32 0,0 0 16 15,-2-4 0-15,-1-1 0 0,-1 1 176 0,0 0 0 0,-3-1 0 16,0 1 0-16,1 0 192 0,-2-1 0 0,-1 1 16 0,-3 9 0 16,4-9-32-16,-4 9-16 0,4-6 0 0,-4 6 0 15,0 0-160-15,0 0 192 0,0 0-192 0,0 0 192 16,0 0-32-16,0 0 0 0,0 0 0 0,3 14 0 16,-3 0 32-16,1 1 0 0,3-6 0 0,-1 1 0 15,-1 1-192-15,0-1 160 0,-1-1-160 0,-1 0 160 16,0-9-160-16,0 12 0 0,2 0 0 0,2-2 0 15,-4-10 0-15,6 9-192 0,-2 0 32 0,-4-9 16 16,7 8-1456-16,1-1-304 16,-8-7-48-16,0 0-16 0,11 4-1664 0,-11-4-336 0</inkml:trace>
  <inkml:trace contextRef="#ctx0" brushRef="#br2" timeOffset="15867.49">22290 4922 11967 0,'0'0'1072'0,"0"0"-864"16,0 0-208-16,0 0 0 0,-9 1 5056 0,9-1 960 16,0 0 192-16,0 13 32 0,2-2-5072 0,1 2-1008 15,-3 3-160-15,4-2 0 0,1 3-144 0,1 2 144 16,1 4 0-16,1 3 0 0,0 1-160 0,-2 6 160 15,-1-2-128-15,2 2 128 0,-1-2 0 0,0 0 0 16,-4 2 0-16,1-7 0 0,2 4 0 0,-1-5 0 16,0-6 0-16,-2-1 128 0,1-2-128 0,-2-3 0 0,1-1 0 0,2-2 0 15,1-1 208-15,-5-9-16 0,0 0-16 0,5 7 0 16,-5-7 224-16,0 0 48 0,0 0 16 0,0 0 0 16,12-1-144-16,-12 1-48 0,5-8 0 0,1-1 0 15,1-2-112-15,-1-2-32 0,0-4 0 0,0-2 0 16,1-5-128-16,-1 1 0 0,1-1 0 0,2-1 0 15,0-2-304-15,0 0 16 0,0 4 0 0,0 4 0 16,1 2 80-16,0 4 16 0,-2 0 0 0,1 4 0 16,-1 2 192-16,1 2 0 0,0 1 0 0,-9 4 0 15,12-4 0-15,-1 2 0 0,0-1 0 0,-1 3-144 16,2 3 144-16,-2 1 0 0,-10-4-144 0,12 5 144 0,-1 0-128 16,-4 1 128-16,0 4-160 0,-1-1 160 0,-6-9-144 0,6 17 144 15,-4 0-128-15,0 0 128 0,-2 2 0 0,0 1-160 16,-2-2 160-16,0 2 0 0,-5-1 0 0,1 1 0 15,-1-1 0-15,-1-3 0 0,-2 1 0 0,1 0 0 16,1-4 0-16,-1 4 0 0,-3-4 0 0,0-3 0 16,1 1 0-16,-2 0 0 0,-2 1 0 0,0-3 0 15,-2-1 0-15,0-1 0 0,0-2 0 0,-2-1 0 16,-1-2 0-16,0-2 0 16,2 0-768-16,1-2-64 0,1-2 0 0,3-1 0 15,1-2-1856-15,2-2-368 0</inkml:trace>
  <inkml:trace contextRef="#ctx0" brushRef="#br2" timeOffset="16287.4">22768 5368 15663 0,'0'0'1392'0,"11"-1"-1120"0,-11 1-272 0,13-3 0 16,1-1 2496-16,-1 0 448 0,-1 2 96 0,-1-1 16 16,0-1-2224-16,-1 2-432 0,1 0-80 0,2 0-32 15,0-2 64-15,0 4 16 0,-1-3 0 0,-1-1 0 16,1-1-368-16,0 0 144 0,-2-2-144 0,-1 1 0 16,-1-3 0-16,0-2 0 0,-2-1 0 0,0 3 0 0,-6 9 304 0,4-9 0 15,0-3 0-15,-4 12 0 0,0 0 128 16,0 0 16-16,-7-5 16 0,0 0 0 0,7 5-144 0,-11-4-16 15,-4 1-16-15,2 2 0 0,0 1-288 0,-2 4 0 16,-4 3 128-16,2 0-128 0,4 1 0 0,-1 1 0 16,-2 1 0-16,3 1 0 0,2 1 160 0,2 1-32 15,3 3 0-15,-1-1 0 0,-3 0 48 0,4-1 0 16,-1-1 0-16,1 3 0 0,-2-1-176 0,2 1 0 16,0 0 144-16,2-3-144 0,3 0 128 0,0 0-128 15,-1 1 128-15,6-1-128 0,4-1 128 0,1 0-128 16,-1 1 128-16,4-3-128 0,4-2 128 0,3 0-128 15,3-1 128-15,3 1-128 16,2-4-1168-16,2-1-304 0,0-2-64 0,-1-2-12480 0</inkml:trace>
  <inkml:trace contextRef="#ctx0" brushRef="#br2" timeOffset="16630.98">23164 4896 13823 0,'0'0'608'0,"0"0"128"0,0 0-592 16,0 0-144-16,0 0 0 0,0 0 0 0,0 0 3008 0,0 0 560 15,-1 14 112-15,1-1 32 0,0-1-2832 0,1 0-560 16,2-2-128-16,2 3 0 0,0 3 192 0,2 5 32 16,1 0 16-16,2 1 0 15,1 1-288-15,0 3-144 0,4 0 160 0,0 4-160 0,2 2 288 0,-1 2-32 16,0 2-16-16,-3-3 0 0,-2-2 16 0,0 0 16 16,-2 1 0-16,-4-2 0 0,-2-2-272 0,-1-2 0 15,4 2 128-15,-4-7-128 0,-3-3 0 0,1-2 0 16,1-2 0-16,-1 0-9360 15,-2-3-1856-15</inkml:trace>
  <inkml:trace contextRef="#ctx0" brushRef="#br2" timeOffset="17252.27">23811 5519 19343 0,'0'0'1728'0,"0"0"-1392"0,0 0-336 0,0 0 0 16,0 0 2992-16,0 0 528 0,0 0 96 0,0 0 32 15,0 0-2816-15,11 7-576 0,-1-1-96 0,0 3-32 16,0 6-128-16,0-1 160 0,0 3-160 0,1 3 160 16,-2 3-160-16,1 2 0 0,2 1 0 0,-3 3 0 15,-2-1 0-15,-2 1 0 0,-1-4 0 0,-3 2 0 16,-2 2-176-16,-3-3 48 0,0-3 0 0,-4-2 0 16,-1-1-32-16,-1-2 0 0,-3-1 0 0,-3-4 0 15,-1-1 160-15,0-3-160 0,1-1 160 0,-1-3-160 16,-1-3-1824-16,0-2-384 0</inkml:trace>
  <inkml:trace contextRef="#ctx0" brushRef="#br2" timeOffset="18665.32">24836 5255 5519 0,'0'0'496'0,"0"0"-496"16,0 0 0-16,0 0 0 0,0 0 3264 0,0 0 576 16,0 0 96-16,0 0 32 0,0 0-2880 0,-1-10-560 15,1 10-112-15,-2-11-32 0,2-2-240 0,-1 2-144 16,0 2 160-16,1 9-160 0,-4-9-224 0,4 9-144 15,-8-7-16-15,0 2-16 16,-1 0-512-16,-2 2-112 0,0 2 0 0,-2 4-16 0,0 1 1040 0,-2 1 0 16,0 0 0-16,-1 4 144 0,-1 4 736 0,0 2 144 15,2 0 16-15,-1 2 16 0,-1-1 224 0,1-1 32 16,1-1 16-16,2 2 0 0,2 5-320 0,-1 1-64 16,2 2-16-16,1-2 0 0,1 0-512 0,3 2-96 0,1-3-32 15,4 1 0-15,3-1-288 0,-1-2 128 0,1-2-128 0,3-1 0 16,5 1 0-16,0-4 0 0,4-3 0 0,-1 2 0 31,-1-2-400-31,1-3-192 0,1-2-48 0,3-4-11968 0</inkml:trace>
  <inkml:trace contextRef="#ctx0" brushRef="#br2" timeOffset="18948.74">25074 4929 12895 0,'0'0'1152'0,"-10"22"-928"16,5-8-224-16,1 4 3712 0,3 2 704 15,1 2 144-15,0 2 32 0,0 2-3680 0,0 1-720 16,1 0-192-16,0 5 0 0,2 2 272 0,-1-1 32 15,0 1 0-15,2-1 0 0,2-2-176 0,-1-1-128 16,-2-2 144-16,1-2-144 0,0 0 0 0,0-3-336 16,-2 1 48-16,2-7 16 15,0-2-1104-15,-1 2-224 0,-5-5-32 0,2 1-16 16,0-1-416-16,0-1-96 0,0-11-16 0</inkml:trace>
  <inkml:trace contextRef="#ctx0" brushRef="#br2" timeOffset="19433.5">25381 5317 31263 0,'0'0'1392'0,"0"0"272"0,-3-8-1328 0,3 8-336 0,-6-7 0 0,6 7 0 16,0 0 448-16,-9 0 0 0,-2 0 16 0,2 2 0 15,0 2-464-15,0 0 0 0,0 1 0 0,-2 2 0 16,1 3 0-16,-1 1 0 0,0-1 0 0,-2 2-160 16,-1-1 160-16,1 1 0 0,-1 1-144 0,1 2 144 0,0-1 0 0,1 2 0 15,1-3 0-15,1 2 0 0,3-2 0 0,1 0 0 16,1 0 0-16,3-2 0 0,0-2 128 0,2-1-128 16,0-8 0-16,0 0 128 0,9 8-128 0,-1-3 128 15,-8-5-128-15,13 1 128 0,0-2-128 0,0 1 0 16,-1-5 0-16,0-1-176 0,0 0-128 0,-2-1-16 15,0 1-16-15,-2-1 0 0,-1-3 192 0,-1 1 144 16,-1 0-192-16,1 1 192 0,-2-1 0 0,1-1 128 16,-1 1 0-16,0 0 16 0,-2-4-16 0,1 4-128 15,-1 1 192-15,-2 8-64 0,0 0-128 0,0 0 0 16,0 0 0-16,0 0 0 0,0 0 0 0,0 0 0 16,0 0 0-16,0 0 0 0,8 5 0 0,-8-5 0 15,0 0 192-15,4 13-64 0,-1 1 144 0,-1 0 32 0,0 0 0 16,-2 2 0-16,0-3-304 0,0 1 0 0,-2-1 0 0,2-1 0 15,0 2 0-15,3 1 0 0,0-2 0 0,1-3 0 16,-4-10-144-16,7 11-96 0,4-4-16 0,1 1 0 31,-1-1-3056-31,2-1-608 0</inkml:trace>
  <inkml:trace contextRef="#ctx0" brushRef="#br2" timeOffset="19866.49">25803 5234 29663 0,'0'0'1312'0,"-9"4"272"0,-1 0-1264 0,-1 5-320 16,-2 0 0-16,1 1 0 0,1 1 240 0,-1-2-16 15,-1 1 0-15,-1 1 0 0,-3 2 48 0,-2 0 16 16,0-2 0-16,-2 4 0 0,-3 0-144 0,5 0-16 15,2-4-128-15,1 1 192 0,2-3-192 0,2 0 0 16,4-3 128-16,3 0-128 0,5-6 0 0,0 0 176 16,0 0-176-16,0 0 160 0,0 0-160 0,0 0 0 15,0 0 0-15,0 0 0 0,13-2 0 0,-1-1 0 16,-2-1 0-16,-10 4 0 0,11-3 0 0,-11 3 0 16,13 2 0-16,-3 2 0 0,-2 0 0 0,-1 5 0 15,-1-4 0-15,-1 3-176 0,-2 2 176 0,0-1-160 16,2 2 160-16,-1-2-160 0,0 3 160 0,1-2 0 15,1-1 0-15,1-1 0 0,-3 0 0 0,0 0 0 0,-4-8 0 0,6 9 0 16,1-1 0-16,-7-8 0 0,4 7 0 0,-4-7 0 16,1 12 0-16,-1-1 0 0,-3-2 0 0,1-1 0 15,-2 1 0-15,-3-3-128 0,-2 1 128 0,-1 3 0 16,-3 2-128-16,1 0 128 0,0 1-128 0,-2-3 128 16,-4-2-320-16,2-2 32 0,4 1 0 0,2-2 0 31,-2-2-2064-31,12-3-400 0</inkml:trace>
  <inkml:trace contextRef="#ctx0" brushRef="#br2" timeOffset="20287.04">26099 5272 33231 0,'0'0'1472'0,"-13"0"304"0,-4 2-1424 16,0 2-352-16,0 3 0 0,0 2 0 0,0 0 464 0,3 1 32 15,0 1 0-15,-1-2 0 0,1-1-496 0,1 1 0 16,0-1 0-16,1 1 0 0,3-3 0 0,3-1 0 16,6-5 0-16,0 0 0 0,-8 6 0 0,8-6-160 15,0 0 160-15,0 0-192 0,0 0 192 0,0 0 0 16,0 0 128-16,0 0-128 0,0 0 0 0,0 0 0 15,0 0 0-15,0 0 0 0,0 0 0 0,0 0 0 0,10 2 0 0,1 1 0 16,-1 1 0-16,0 1 0 0,2 0 0 0,0 2 0 16,0-1-192-16,2-1 32 0,3 3 16 0,1 3 0 31,2-5-304-31,1 3-64 0,2 2-16 0,1 1 0 16,-2-3-256-16,0 1-48 0,-1 0-16 0,-3 2 0 15,-4 1 336-15,-2-4 80 0,-2-1 16 0,-3 1 0 0,-4 2 288 0,-3-2 128 0,-2 0-128 0,-2 0 128 16,-2 0 0-16,-1-1 0 0,0 1 192 0,-3-1-64 15,0 0-128-15,-2-2 0 0,0 1 0 0,1-1 128 16,-4 0-448 0,5-1-96-16,10-5-16 0</inkml:trace>
  <inkml:trace contextRef="#ctx0" brushRef="#br2" timeOffset="20563.46">26391 5840 33855 0,'0'0'1504'0,"1"12"304"0,-1 1-1440 0,2 2-368 15,-1 0 0-15,-1 2 0 0,0 1 0 0,1 0 144 0,1-2-144 0,-1-1 0 16,-1-2 0-16,-1 2 0 0,-1-2-192 16,0 0 48-1,-2 0-1456-15,-1-1-304 0,-2-1-48 0,-1-3-11008 0</inkml:trace>
  <inkml:trace contextRef="#ctx0" brushRef="#br2" timeOffset="21029.51">26901 5118 27119 0,'0'0'1200'0,"0"0"256"0,0 0-1168 0,0 0-288 0,0 0 0 0,3 11 0 16,-1 1 688-16,-1-3 80 0,-2 2 0 0,1 0 16 15,-2 2-256-15,0 3-48 0,1 4-16 0,0 6 0 16,-3 8-304-16,0-3-160 0,0-1 160 0,1 1-160 16,-1 0 0-16,2 2 0 0,-1-4 0 0,2 1 0 15,1-3 0-15,0-2 0 0,0-3 0 0,2 2 0 16,4-1 0-16,-1-3 128 0,-1-5-128 0,1 1 0 15,2-2-208-15,-1 1-96 0,1-4-16 0,-1-3-8960 16,-6-8-1792-16</inkml:trace>
  <inkml:trace contextRef="#ctx0" brushRef="#br2" timeOffset="21540.74">27296 5403 9215 0,'-9'3'816'0,"-2"1"-656"16,-3-3-160-16,1 2 0 0,1-1 4192 0,1 2 800 15,-1 0 176-15,0 0 16 0,0-1-4096 0,1 0-832 16,0 3-256-16,-2-4 128 0,-3 4-128 0,2 0 0 15,1 2 0-15,-1 4 0 0,-2-1 0 0,2 0 0 16,1-2 0-16,1 1-128 0,-1 2 128 0,0 1 0 0,3-4 0 0,2-1 0 16,1 0 0-16,2 0 0 0,5-8 0 0,0 0 128 15,0 0-128-15,0 9 128 0,0-9-128 0,6 8 128 16,2-2-128-16,3-2 0 0,-1 1 0 0,2-5 128 16,1 0-128-16,4 0 0 0,2 0 128 0,2-2-128 15,0 2 144-15,4-2-144 0,1 0 192 0,0-2-192 16,0-1 144-16,-1-2-144 0,-3 1 0 0,-2-1 144 15,-3 1 64-15,-2-1 16 0,-2 1 0 0,-1 0 0 16,-2 0 160-16,-2-1 48 0,-3 1 0 0,-5 6 0 16,0 0-176-16,0 0-16 0,0 0-16 0,0 0 0 15,0 0-224-15,0 0 128 0,0 0-128 0,0 0 0 16,0 0 160-16,0 0-160 0,-9 0 160 0,9 0-160 16,-5 9 272-16,0 3-32 0,0-1-16 0,1 2 0 0,0 0 80 15,0 2 16-15,0-2 0 0,0 2 0 0,-1 2-192 0,1-1-128 16,1-3 192-16,2 1-192 0,0 1 0 0,3-2 0 15,-2-13 0-15,7 13 0 16,-1-3-1296-16,4-2-368 0,-1-1-80 0,2-2-7600 16,1-5-1504-16</inkml:trace>
  <inkml:trace contextRef="#ctx0" brushRef="#br2" timeOffset="22101.66">27584 5182 11055 0,'0'0'976'0,"0"0"-784"0,0 0-192 0,0 13 0 15,0 0 5232-15,0 5 992 0,1 1 208 0,2 1 32 16,0 0-5216-16,-2 2-1056 0,-1 4-192 0,0 1 0 15,-1-3 0-15,1 2 0 0,0 0 0 0,0-1 144 16,-2-1-144-16,4-3 0 0,0-1-192 0,1-5 192 16,-1 1 0-16,1-3 0 0,1-1 0 0,0-2 0 15,0-2 0-15,1 0 0 0,0 0 0 0,-5-8 0 16,0 0 128-16,0 0-128 0,0 0 128 0,8 5-128 16,-8-5 176-16,0 0-48 0,10 4-128 0,-10-4 192 15,12-3-48-15,-12 3-16 0,11-5 0 0,-2 0 0 0,-1-2-128 0,-1 1 0 16,2-5 144-16,3 0-144 0,1-2 0 0,0 0 144 15,0-2-144-15,2 1 0 0,-2-2 0 0,0 2 0 16,-2 1 0-16,1 2-144 0,-1 5 144 0,-1-1-128 16,0 2 128-16,1 3-128 0,-3 0 128 0,1 2 0 15,-9 0 0-15,12 0 128 0,-1 4-128 0,1-1 0 16,-12-3 0-16,10 4 0 0,-2 3 0 0,-8-7-160 16,7 8 160-16,-1 3 0 0,0-1-144 0,-3 1 144 15,0-1 0-15,0 2-144 0,-2-3 144 0,-1 1 0 16,-1 1 0-16,-2-1 0 0,0 1 0 0,0-2 0 15,-1 0 0-15,0 1-128 0,-1-3 128 0,-2 2 0 16,0-1 160-16,0-2-160 0,-1 1 128 0,-3-5-128 0,-2 2 0 0,-1 0 0 16,0 1 0-16,-2-1 0 15,-1 2-176-15,-2-4 176 16,-4-3-560-16,0-2 16 0,-3 1 0 0,1-1 0 16,0 2-624-16,3-2-128 0,3-1-32 0,0 0-7600 0,4-2-1520 0</inkml:trace>
  <inkml:trace contextRef="#ctx0" brushRef="#br2" timeOffset="22536.73">28096 5594 18431 0,'0'0'1632'0,"10"2"-1312"16,-10-2-320-16,14 3 0 0,0-3 3008 0,1 0 512 16,-2 0 128-16,1-3 0 0,2 2-2848 0,-1 0-576 15,0-1-224-15,-4-2 176 0,0 0-176 0,-1 0 0 16,2-1 0-16,-3 0 0 16,-9 5-512-16,8-6 0 0,0-2 16 0,-3 1 0 0,-5 7 224 0,2-9 32 15,2 1 16-15,-4 8 0 0,0-10 384 0,0 10 80 16,-1-11 16-16,-3 5 0 0,-4 1 160 0,2 1 32 15,6 4 16-15,-9-4 0 0,0 1-112 0,1-2-32 16,-4 1 0-16,2 3 0 0,-1 1-192 0,-1 4-128 16,1-4 128-16,-1 4-128 0,-1 1 128 0,1 0-128 15,2 0 128-15,1 3-128 0,0 3 224 0,2 0-32 0,0 2 0 0,1 2 0 16,-3-1-64-16,2 0-128 0,1-1 176 0,-1 3-176 16,-1 0 128-16,3-1-128 0,0 1 0 0,1-2 0 15,2-1 128-15,0 0-128 0,2 0 0 0,3 2 0 16,1-5 0-16,1 1 128 0,1-4-128 0,4 1 0 15,1 0 0-15,4-4-192 0,3-3 0 0,1 1 0 32,2 0-2624-32,4-1-512 0,2 1-96 0</inkml:trace>
  <inkml:trace contextRef="#ctx0" brushRef="#br2" timeOffset="22883.44">28559 5161 33695 0,'0'0'1488'0,"0"0"304"0,0 0-1424 0,0 0-368 15,0 0 0-15,0 0 0 0,0 13 560 0,3 0 32 16,-1 1 16-16,1 0 0 0,0 5-352 0,-1 2-64 15,1 1 0-15,-1 3-16 0,0 3 0 0,-1 2 0 16,0-2 0-16,2 3 0 0,0 0-176 0,1 2 0 16,1-7 0-16,0 1 0 0,0 1 0 0,0-2 0 15,3-3 144-15,1 1-144 0,2 0 192 0,-1 0-16 16,-1-5-16-16,2 2 0 0,-1-1-160 0,2-1 192 16,-2-4-192-16,1 0 192 0,-3-4-192 0,1-1 0 0,-1-2 0 0,-1 0 0 31,0 0-1600-31,-7-8-384 0,0 0-96 0</inkml:trace>
  <inkml:trace contextRef="#ctx0" brushRef="#br2" timeOffset="35768.49">12954 4611 1839 0,'0'0'160'0,"0"0"-160"0,0 0 0 0,0 0 0 15,0 0 1744-15,0 0 320 0,0 0 64 0,0 0 16 16,0 0-1520-16,0 0-304 0,6-6-64 0,-6 6-16 16,8-6 256-16,-8 6 48 0,7-8 16 0,-7 8 0 15,6-7-96-15,-6 7-16 0,0 0 0 0,0 0 0 16,9-6-64-16,-9 6 0 0,0 0-16 0,0 0 0 16,0 0 272-16,0 0 48 0,0 0 16 0,0 0 0 15,0 0-192-15,0 0-48 0,0 0 0 0,4 6 0 16,-4-6 128-16,0 0 32 0,0 0 0 0,0 0 0 15,-4 7-624-15,4-7 0 0,0 0-192 0,0 0 64 16,-6-4 592-16,6 4 128 0,0 0 32 0,-9-3 0 0,1 3 64 0,8 0 16 16,-11 0 0-16,2 0 0 15,0 2-144-15,0 0-32 0,-1 2 0 0,-1 1 0 0,-1 1-176 0,1 2-32 16,-2-1-16-16,0 2 0 0,-2-2-176 0,0 2-128 16,-1 2 144-16,0-1-144 0,-1-3 128 0,0 2-128 15,-2 0 0-15,1 2 0 0,-1-3 128 0,1 4-128 16,0-2 0-16,1-3 0 0,3 0 352 0,-1-1-32 15,1-1 0-15,2 0 0 0,2-1 16 0,-1 0 0 16,0 1 0-16,0-2 0 0,2 1-144 0,0-1-48 16,-2 3 0-16,4-1 0 0,7-5-144 0,0 0 0 15,0 0 0-15,-10 6 128 0,10-6-128 0,-7 3 0 16,7-3 0-16,0 0 128 0,-9 4-128 0,9-4 0 16,0 0 0-16,0 0 0 0,0 0 0 0,0 0 0 0,0 0 0 0,0 0 0 15,0 0 0-15,0 0 0 16,0 0 0-16,0 0 0 0,0 0 0 0,7-6 0 0,0-1 0 0,3 1 0 15,5 1 0-15,-4-2 0 0,-2 1 0 0,3 0 0 16,3 1 128-16,2 0-128 0,1-2 128 0,3 0-128 16,-1 0 0-16,4-1 0 0,1 0 128 0,-1-1-128 15,0 1 128-15,-1 2 0 0,1-2 0 0,-2 0 0 16,-2 3-128-16,-2-1 0 0,0-2-192 0,-1 3 192 16,-1 1 0-16,-2 0 0 0,-1 0 0 0,0 0 0 15,0 0 0-15,-1-1 0 0,0 3 0 0,-2-1 0 16,0 0 0-16,-10 3 0 0,10-3 0 0,-10 3 0 15,0 0 0-15,0 0 0 0,0 0 0 0,0 0 0 16,0 0 0-16,0 0 0 0,0 0 0 0,-3 11 0 0,3-11 0 16,-8 10 0-16,-1-1 0 0,-1 2 0 0,-2-2 0 0,0 1 0 15,-1-1 0-15,1 4 0 0,1 1 0 0,-2-4 0 16,-6-6 0-16,1 1 0 0,0 2 128 0,-2 0 0 16,-1 1 0-16,1 0 0 0,-3-1 0 0,1 3 0 15,0-2 0-15,1 1 0 0,2 0-128 0,0-2 0 16,1-1 144-16,4-1-144 15,2 1-400-15,2-4-160 0,-2 3-16 0</inkml:trace>
  <inkml:trace contextRef="#ctx0" brushRef="#br2" timeOffset="50080">11144 4647 11455 0,'0'0'512'0,"-9"7"96"0,9-7-480 0,-10 0-128 16,-1-2 0-16,11 2 0 0,0 0 1408 0,0 0 272 16,-9-5 48-16,3 1 16 0,6 4-832 0,0 0-160 15,0 0-48-15,-6-6 0 0,6 6-240 0,-7-8-48 16,0 1-16-16,7 7 0 0,0 0 224 0,-9-5 32 16,0 2 16-16,9 3 0 0,-9-2-16 0,-3 2 0 0,-1 0 0 15,-1 2 0-15,-1 2-160 0,-2 2-48 0,-1-3 0 0,0 4 0 16,-2-3-208-16,1 0-48 0,-4-3-16 0,1 0 0 15,0 1 64-15,3-1 16 0,0 2 0 0,1-3 0 16,-2-3 128-16,4 2 48 16,0-1 0-16,2 1 0 0,-1-1 128 0,2-2 16 0,1-2 16 0,2 2 0 15,1-1-64-15,0 1-16 0,0-2 0 0,0 1 0 16,-1 1-112-16,10 4-16 0,-9-3-16 0,0 0 0 16,0 1-176-16,9 2-48 0,-12 1 0 0,2 2 0 15,1-1-144-15,0 1 0 0,-2-2 0 0,11-1 128 16,-9 4-128-16,1 1 0 0,0 2 0 0,8-7 0 15,-9 0 0-15,9 0 0 0,0 0 0 0,0 0 0 16,0 0 0-16,0 0 0 0,0 0 0 0,0 0 0 16,12-3 0-16,-2 3 0 0,1-4 0 0,2 4 0 0,4 0-144 0,2 0 144 15,1-2 0-15,2 2 0 0,2 0 0 0,0 2 0 16,1 2 0-16,1 0 0 0,2-1 0 0,-1 1-128 16,0 1 128-16,2 2 0 0,2-1 0 0,-2 1 0 15,-4-4 0-15,0 1 0 0,-1-4 0 0,1 0 0 16,0 0 0-16,-3 0 0 0,-2 0 0 0,-1 0 0 15,-2 3 0-15,-3-3 0 0,-1 0 0 0,-2 0 0 16,-11 0 0-16,0 0 0 0,10-4 0 0,-10 4 0 16,0 0 0-16,0 0 0 0,0 0 128 0,0 0-128 15,0 0 0-15,0 0 144 0,0 0-144 0,-10 5 192 16,-2 1-192-16,2-4 192 0,-1 2-32 0,1 0 0 16,-2 0 0-16,0-2 0 0,1 0-160 0,-2-2 192 15,-2 0-192-15,0 0 192 0,-2 1-192 0,2 3 160 0,2-4-160 0,-2 0 160 16,-6-3-160-16,0 2 0 0,1 1 0 0,1 0 0 15,-2-1 0-15,1 1 0 0,0 0 128 0,0 0-128 16,2-2 0-16,-1 0 0 0,1-1 0 0,0 2 0 16,1 0 0-16,3 2 0 0,1 2 0 0,0-3 0 15,1-3 0-15,1 0 0 0,1 2 0 0,1 0 0 16,9 1 0-16,0 0 0 0,0 0 0 0,0 0 0 16,0 0 0-16,0 0 0 0,0 0 0 0,0 0 0 15,0 0-256-15,0 0 32 0,14 0 0 0,2 0 0 16,1-2-160-1,2 1-16-15,1-1-16 0,1 2 0 0,0 0 224 0,0 0 32 0,-1-3 16 0,1 2 0 16,-1 1 144-16,-1-2 0 0,2 1-144 0,-3-2 144 0,-2 1 0 16,0 0 0-16,-2 2 0 0,-3 0 0 0,-11 0 0 0,0 0 0 15,0 0 0-15,10 0 0 0,-10 0 0 0,0 0 0 16,0 0 0-16,0 0 0 0,0 0 144 0,0 0-144 16,0 0 160-16,0 0-160 0,0 0 144 0,-9-2-144 15,-2-1 128-15,1 3-128 0,0 2 128 0,-1 1-128 16,1-1 128-16,-2 3-128 0,-1-2 0 0,0 1 0 15,1-2 0-15,0 2 0 0,-1 0-192 0,2 1 192 16,-1 3-192-16,1-2 192 16,1-2-944-16,0 3-64 0,-1 1-16 0,2 1 0 15,0 1-2496-15,-1-2-512 0</inkml:trace>
  <inkml:trace contextRef="#ctx0" brushRef="#br2" timeOffset="109358.08">10823 4807 6447 0,'0'0'576'0,"0"0"-576"0,0 0 0 0,0 0 0 16,7-6 1856-16,-7 6 256 0,0 0 48 0,0 0 16 15,0 0-1152-15,0 0-240 0,0 0-32 0,10 0-16 0,-10 0-288 0,11 0-48 16,-11 0-16-16,0 0 0 0,10 5 80 0,1-1 16 16,0-4 0-16,1 0 0 0,1 0-96 0,0 0-32 15,0 0 0-15,2 0 0 0,0-5 80 0,2 2 16 16,0 1 0-16,3-1 0 0,2-1 32 0,0 0 16 16,-2 2 0-16,-1-1 0 0,1 2-64 0,-1 1-16 15,0-2 0-15,-3 4 0 0,1 2-128 0,-1-2-32 16,0 2 0-16,-1 3 0 0,4 0 16 0,-1-1 0 15,-1-2 0-15,1-1 0 0,3 1 80 0,1 2 16 16,3-4 0-16,1 2 0 0,0-1 0 0,1-1 0 16,2 2 0-16,1 0 0 0,1 3-128 0,-2-1-32 15,-2 2 0-15,-1-2 0 0,-2 0-32 0,1 2-16 16,-3-1 0-16,0 2 0 0,-1-1 0 0,0 0 0 16,-2 0 0-16,0 1 0 0,-1-1 32 0,1 0 0 0,0 1 0 15,1-1 0-15,3-2-64 0,0 1 0 0,1-1 0 0,0 1 0 16,0 1 48-16,-1-5 0 0,1 1 0 0,1 2 0 15,-1-5 64-15,1 4 16 0,1-2 0 0,-1-1 0 16,0 1 0-16,-2 0 16 0,-1-1 0 0,2 2 0 16,-3 0-144-16,-2 1-128 0,1-1 192 0,-2 3-192 15,-1 0 128-15,0 3-128 0,-1-1 0 0,-1 1 0 16,1-1 128-16,-2 2-128 0,-1-1 0 0,0-1 0 16,0 0 0-16,0 2 128 0,0-2-128 0,2 3 0 15,0-5 128-15,1 3-128 0,0-3 0 0,-2 0 0 16,-1-1 144-16,1 0-144 0,2-1 0 0,1 0 144 15,-1 0-144-15,1 3 0 0,-2-1 144 0,1-1-144 0,-1-3 192 0,0-1-48 16,-1 0 0-16,-1 3 0 16,-1 3 16-16,0 0 0 0,-2 1 0 0,2 0 0 0,-3 3-160 0,0 1 128 15,0 2-128-15,0-2 128 0,-1 0-128 0,0 0 0 16,-2 2 0-16,2-2 128 0,0-2-128 0,1 1 0 16,-1-3 144-16,0 2-144 0,-2-2 0 0,2 0 0 15,0-1 0-15,0 0 0 0,0 1 0 0,1-3 144 16,1 2-144-16,-2 1 0 0,-8-9 128 0,7 9-128 15,0 2 0-15,0 1 0 0,-2-3 0 0,0 0 0 16,-5-9 128-16,8 13-128 0,-1 1 0 0,-2-1 0 16,-1-1 0-16,2 0 0 0,0-2 0 0,0 1 0 15,1 0 0-15,-1 0 0 0,1-2 128 0,0 0-128 16,3 0 0-16,-1 3 0 0,0-2 128 0,0 2-128 16,0-4 0-16,-1 2 0 0,-3 2 0 0,2 0 0 15,2-2 0-15,-1 2 0 0,-8-12 128 0,10 10-128 0,2 1 0 0,-2 0 0 16,-2 2 144-16,1 0-16 0,2-1-128 0,-2 4 192 15,0-2-192-15,-1 2 0 0,-1-2 128 0,1 2-128 16,0-2 0-16,3-1 0 0,-1-1 0 0,0 1 0 16,2 1 0-16,-1-1 0 0,-2-5 128 0,1 0-128 15,1 0 0-15,0 0 144 0,1-2-144 0,0 2 128 16,-2 0-128-16,2 2 0 0,0-2 0 0,-2 1 0 16,-2-1 128-16,2 1-128 0,3-1 0 0,-1 2 128 15,0 3-128-15,0-3 0 0,-1-1 0 0,4 2 128 16,0 0-128-16,1 1 0 0,-2-1 0 0,2 1 0 15,2-2 0-15,0 1 0 0,-2-3 128 0,1 1-128 16,0 0 0-16,1-1 0 0,2-2 144 0,1 1-144 0,-1-1 128 0,0 3-128 16,-2-5 128-16,2 3-128 0,-1-2 192 0,1 3-16 15,-3-2-16-15,1 1 0 0,-1 0-160 0,0 0 128 16,-1 1-128-16,1 1 128 0,1-1-128 0,0-1 0 16,0-2 144-16,-1 1-144 0,0 0 128 0,2-1-128 15,1 0 160-15,1 2-160 0,0-5 0 0,1 3 0 16,0-1 0-16,-1 0 0 0,-2 1 0 0,0 1 0 15,3-1 0-15,0 0 0 0,1 2 0 0,-3-4 0 16,0 1 0-16,0 2 0 0,-1-1 0 0,1 0 0 16,-1 2 0-16,0-1 0 0,-3 1 0 0,1-1 0 15,-1-1 0-15,0 1 0 0,-1 0 0 0,2-2 0 16,-1 1 0-16,1-1 0 0,-1 0 0 0,0-1 0 16,1 0 0-16,0 0 0 0,-2 0 0 0,2 1 0 0,1 0 128 15,-2-2-128-15,-2 2 128 0,2 0-128 0,2 0 176 0,-1 1-176 16,-3-1 0-16,2 1 0 0,-1-1 0 0,1 0 0 15,1 0 128-15,-1-1-128 0,-1-2 0 0,1 0 0 16,0 0 0-16,-1 2 0 0,0-3 0 0,-1 0 0 16,0 0 144-16,1 0-144 0,-1 1 0 0,-1 1 144 15,-3-2-144-15,2 0 0 0,0 0 0 0,0 1 0 16,-1 2 0-16,1-3 0 0,-2 1 0 0,1 2 0 16,1-2 0-16,-1 3 0 0,0 0 0 0,1 0 0 15,-1-3 0-15,1 1 0 0,0 2 0 0,1-1 0 16,0 0 0-16,0-2 0 0,1 1 0 0,1 1 0 15,-1 1 0-15,0-1 0 0,-1-1 0 0,0 1 0 16,0-1 0-16,-1 2 0 0,0-1 0 0,1 0 0 16,1-3 0-16,0 0 0 0,1 0 0 0,-1 0 0 0,1-3 0 0,-1 2 0 15,-1-1 128-15,1 1-128 16,-2-2 0-16,0 1 0 0,-2-1 144 0,1 2-144 0,-1 0 0 16,-10 1 0-16,12-2 0 0,-2 0 0 0,-10 2 0 0,12 0 0 15,-2-3 0-15,-10 3 0 0,12-3 0 0,-2 1 0 16,-10 2 0-16,11-1 128 0,-2-3-128 0,-9 4 0 15,0 0 0-15,10-3 128 0,0-3-128 0,-10 6 128 16,7-6-128-16,-7 6 128 0,8-7-128 0,0 0 0 16,-8 7 0-16,8-7 0 0,-8 7 0 0,8-7 0 15,-2 0 0-15,-6 7 128 0,7-8-128 0,-7 8 0 16,9-6 0-16,-9 6 0 0,0 0 0 0,6-8 0 16,-6 8 0-16,0 0 0 0,10-7 0 0,-10 7 0 15,0 0 0-15,0 0 0 0,0 0 0 0,0 0 0 16,5-9 0-16,-5 9 0 0,0 0 128 0,4-9-128 0,-4 9 128 0,0 0-128 15,1-9 128-15,-1 9-128 0,-1-9 128 0,1 9-128 16,0 0 160-16,0 0-32 0,-6-8-128 0,6 8 192 16,-6-5-192-16,6 5 176 0,0 0-176 0,0 0 160 15,-12-3-160-15,12 3 0 0,-9 0 0 0,9 0 0 16,-10 6 0-16,0 0 0 0,10-6 0 0,-7 7 0 16,-1 0 0-16,1 1 0 0,1 0 0 0,1 0 0 15,-1 1-144-15,2-1 144 0,-1 0 0 0,5-8 0 16,-5 10 0-16,1 0 0 0,4-10 0 0,-4 12 0 15,4-12 0-15,-4 12 0 0,0-3 0 0,4-9 0 16,-4 10 0-16,3 1 0 0,1-11 0 0,1 10 0 16,-1-10 0-16,0 0 0 0,0 0 0 0,7 12 0 0,-7-12 0 15,10 11 0-15,-10-11 0 0,12 3 0 16,-12-3 0-16,13 0 0 0,-1-2 128 0,0-2-128 0,-2 3 0 0,1-5 128 16,-1 2-128-16,0 1 0 0,1-1 128 0,1 0-128 15,-1-1 0-15,1 1 0 0,0-3 128 0,-1 1-128 16,1-1 0-16,-1-2 0 0,-4 0 128 0,3 1-128 15,-1 1 0-15,-1 1 0 0,-3-3 0 0,1 2 128 16,2 1-128-16,-8 6 0 0,4-9 0 0,-4 9 128 16,-1-12-128-16,1 12 0 0,-3-9 0 0,3 9 128 15,-8-8-128-15,8 8 0 0,-6-7 0 0,-2 5 0 16,-3 2 0-16,2 0 0 0,-1 0 0 0,1 1 0 16,0 0 0-16,0 3-160 0,-2 2 160 0,3 0 0 15,8-6 0-15,-9 8-128 0,1-2 128 0,2 1 0 0,6-7 0 16,-7 9 0-16,1-1 0 0,6-8-128 0,-5 10 128 0,1 2 0 15,4-12 0 1,-4 11 0-16,0-1 0 0,4-10-128 0,0 0 128 0,0 0 0 0,0 0 0 0,0 12 0 16,0-12 0-16,0 0 0 0,0 0 0 0,8 7 128 15,-8-7-128-15,10 3 0 0,-10-3 0 0,12-3 128 16,-12 3-128-16,12-2 0 0,-2 1 0 0,0-3 128 16,-10 4-128-16,12-3 0 0,-12 3 0 0,12-4 0 15,-3 0 0-15,0 2 0 0,0-2 0 0,-9 4 0 16,11-5 0-16,-11 5 0 0,8-7 0 0,-1 3 0 15,1-2 0-15,-8 6 0 0,5-10 0 0,-5 10 128 16,4-10-128-16,-4 10 0 0,-1-10 0 0,-2-1 128 16,3 11-128-16,-5-8 0 0,-1 2 0 0,-2 1 0 15,-3 2 0-15,1 2 0 0,0-1 0 0,-3 4 0 0,-4 2 0 0,2-1 0 16,2 1-128-16,-1 2 128 16,0 0 0-16,-1 1-128 0,1-1 128 0,1 2 0 0,1 1 0 0,2-1 0 15,0 1 0-15,3-2 0 0,0 0-128 0,2 1 128 16,5-8-128-16,0 0 128 0,-4 12 0 0,4-12-128 15,0 0 128-15,1 12 0 0,-1-12 0 0,0 0 0 16,0 0 0-16,12 8 0 0,-2-2 0 0,1-2 0 16,-11-4 0-16,14 3 0 0,-1-3 0 0,2-6 0 15,-1 2 0-15,0 2 0 0,-2-1 0 0,1 1 0 16,0-4 0-16,-1 1 0 0,-2 3 0 0,1-5 0 16,-1 3 0-16,-1-1 128 0,-9 5-128 0,8-7 0 15,-8 7 0-15,5-10 128 0,-5 10-128 0,4-10 0 16,-5-1 0-16,-2 2 128 0,-1 1-128 0,-2 2 0 15,-3 0 128-15,-2 3-128 0,0-4 0 0,-2 3 144 0,-2 1-144 0,1 2 0 16,0 1 0-16,-1 1 0 0,1 2 0 0,0 0-192 16,0 1 192-16,1 0 0 0,2-1 0 0,0 3-144 15,1-1 144-15,1 1 0 0,0 1 0 0,2-1-128 16,1 1 128-16,6-7 0 0,-7 9 0 0,7-9-128 16,-5 11-32-16,5-11 0 0,0 0 0 0,0 11-13312 15,0-11-2656-15</inkml:trace>
  <inkml:trace contextRef="#ctx0" brushRef="#br2" timeOffset="181048.46">16548 6408 11967 0,'0'0'528'0,"0"0"112"0,-6-4-512 0,6 4-128 16,-7-6 0-16,7 6 0 0,-6-4 2944 0,6 4 576 15,0 0 96-15,0 0 32 0,0 0-2208 0,0 0-432 16,-6-5-96-16,6 5-16 0,0 0-320 0,0 0-64 16,0 0 0-16,0 0-16 0,8 13-320 0,1-1-176 15,-2-2 192-15,-2-2-192 0,-5-8 128 0,7 10-128 16,-2 1 0-16,-5-11 0 0,0 0 144 0,0 0-144 16,-2 14 0-16,1 4 144 0,0 1 48 0,1-1 16 15,1 1 0-15,-1 2 0 0,0 0 64 0,0 0 16 16,-1-3 0-16,0 3 0 0,-1 0-96 0,0-2-32 15,-2-2 0-15,1 0 0 0,2-2-160 0,-1-2 0 0,0-2 0 16,2-11 128 0,0 0-640-16,0 0-128 0,0 0-16 0,0 0-8784 0,0 0-1760 0</inkml:trace>
  <inkml:trace contextRef="#ctx0" brushRef="#br2" timeOffset="181245.29">16578 6162 28735 0,'0'0'1280'0,"0"0"256"0,-4-9-1232 0,4 9-304 0,0 0 0 0,0 0 0 16,0 0 352-16,0 0 16 0,0 0 0 0,0 0 0 0,0 0-368 0,0 0 0 16,0 0 0-16,0 0 0 0,7 12-176 0,-1-3-96 15,-6-9-32-15,8 8-8416 16,-8-8-1696-16</inkml:trace>
  <inkml:trace contextRef="#ctx0" brushRef="#br2" timeOffset="181677.7">16702 6531 9215 0,'0'0'816'0,"0"0"-656"16,0 0-160-16,3 10 0 0,-1 2 3264 0,-2-12 608 15,0 0 128-15,3 9 32 0,-3-9-3088 0,4 12-624 0,-4-12-112 0,4 13-16 16,-1 0 64-16,1-3 32 0,-4-10 0 0,7 10 0 16,-7-10-16-16,8 9 0 0,-8-9 0 0,8 5 0 15,-8-5 64-15,0 0 16 0,11 0 0 0,0-1 0 16,-11 1-160-16,11-4-16 0,-3-2-16 0,0 0 0 16,-8 6-160-16,9-10 128 0,-2-1-128 0,-2-1 128 15,0 1-128-15,0-1 160 0,2 0-160 0,-1 0 160 16,1-2 208-16,1 1 32 0,2-4 16 0,-1 0 0 15,-2-1-32-15,3 1 0 0,1 1 0 0,-1 3 0 16,2 0-192-16,-2 4-64 0,-1 3 0 0,3 0 0 16,0 2-128-16,0 3 160 0,-1 0-160 0,2 1 160 15,0 0-160-15,2 1 0 0,-2-1 0 0,0 1 0 16,0-1 0-16,0 4 0 0,-1 5 0 0,-1 1 128 0,1 0-128 16,-1 3 0-16,-4 0 0 0,1 4 0 0,0 1 0 15,0-1 128-15,0-2-128 0,-1 0 0 0,0 4 0 0,0-5 0 16,-1 1 0-16,-1-1 0 0,0-1 128 0,-1-3-128 15,-1 0 0-15,0 2 128 0,-2-1-128 0,-1-11 0 16,-1 10 0-16,-1-1 0 16,2-9-1792-16,-2 11-256 0,2-11-32 0,0 0-10336 15</inkml:trace>
  <inkml:trace contextRef="#ctx0" brushRef="#br2" timeOffset="182478.37">17455 6438 19519 0,'0'0'864'0,"0"0"176"0,0 0-832 16,0 0-208-16,0 0 0 0,0 0 0 0,10 7 976 0,-10-7 160 15,5 9 16-15,0 0 16 0,0 3-224 0,2 0-48 16,-3-1-16-16,0 4 0 0,-1 2-496 0,0 1-112 16,-4 0-16-16,1 2 0 0,0 1-80 0,-2-2-32 15,0 1 0-15,-2 0 0 0,0 4 0 0,-1 3 0 16,0-2 0-16,3 0 0 0,5 2 288 0,-4-2 48 15,-7-2 16-15,0 0 0 0,0 1 256 0,2-3 48 16,0-4 16-16,1-2 0 0,0-6-304 0,0-3-48 16,5-6-16-16,0 0 0 0,-8 4-176 0,8-4-32 15,0 0-16-15,0 0 0 0,0 0-224 0,-1-17 144 0,-2-8-144 0,2 1 128 16,1-5-128-16,-2 0 0 0,1 3 0 0,2 0 0 16,3-1-144-16,2-1-64 0,-3 0-16 0,3 0 0 15,0-2-32-15,-1 0 0 0,-2-1 0 0,2 1 0 16,2 3 112-16,1 2 16 0,1 0 0 0,1 3 0 15,1 1 0-15,2 5 0 0,4 1 0 0,-2 2 0 16,0 1 128-16,-1 3 0 0,2 4 0 0,-1 1 0 16,-2-1 0-16,3 3 0 0,0 4 0 0,-2 2 0 15,0 1 0-15,-1 0-160 0,-1 1 160 0,-2 2 0 16,-2 1-160-16,0 3 160 0,-1 0-128 0,-2 4 128 16,-1-5 0-16,-2 4 0 0,1-1 0 0,-3 0 0 15,-1 2 0-15,1-2 0 0,-3-1 0 0,-1 0 0 0,-1 0 0 0,0-1 0 16,-2-1 0-16,-1-1 0 0,0-1 0 0,-1 0 144 15,-1-1-144-15,-1-1 160 0,1-1 32 0,0-2 16 16,-1 1 0-16,-1-2 0 0,1-1-64 0,-1-2-16 16,-1-1 0-16,-1 1 0 0,-2 0-128 0,3 1 0 15,-1-1 144-15,1 0-144 0,-2 0-224 0,1-1-112 16,-2-1-32-16,3-1 0 16,3-1-2656-16,10 4-544 0</inkml:trace>
  <inkml:trace contextRef="#ctx0" brushRef="#br2" timeOffset="183014.26">17900 6390 15663 0,'0'0'1392'16,"0"0"-1120"-16,-5 11-272 0,0-1 0 0,-2 3 1696 0,2-4 288 0,0 2 48 0,-1 0 16 15,3 1-1232-15,3-12-240 0,0 0-64 0,0 0 0 16,-4 9 224-16,4-9 32 0,0 0 16 0,1 12 0 16,-1-2-336-16,1-1-80 0,-1-9-16 0,3 12 0 15,-1-1-352-15,2-1 144 0,-1 3-144 0,0-4 0 16,-1 2 240-16,-2-11-64 0,5 10-16 0,2-2 0 0,-2 1-160 0,2-1 128 15,0-2-128-15,3 0 128 0,-10-6 0 0,14 1-128 16,-1 0 192-16,0-1-64 0,-1 0 0 0,-2-1 0 16,-10 1 0-16,12-4 0 0,-2 0 16 0,1-2 0 15,-1 0 0-15,1 0 0 0,-2-3-144 0,0 0 160 16,-1-2-160-16,0 1 160 0,-2 1-160 0,-1-1 0 16,-1 0 0-16,0 0 128 0,0-3-128 0,0-1 0 15,0 0 144-15,0 5-144 0,0-1 0 0,-4 10 0 16,4-7 0-16,-4 7 0 0,0 0 0 0,0 0 144 15,2-8-144-15,-2 8 0 0,11 19 368 0,-9-13-48 16,-2-6 0-16,0 0 0 0,0 0-16 0,0 0-16 16,-5 8 0-16,1 2 0 0,1 2-288 0,2 1 0 15,1 0 0-15,0 4 0 0,1-1 0 0,2 1 0 0,1 0 0 16,0-4 0-16,-2 1 0 0,2-1 0 0,2 0 0 0,-1 0 0 16,0 0-160-16,2-1 160 0,-1 0-160 0,2-6 160 31,-8-6-832-31,12 7-64 0,-12-7 0 0,11 1-16 15,0 3-528-15,-11-4-96 0,10-5-32 0,-10 5-6544 0,9-4-1296 0</inkml:trace>
  <inkml:trace contextRef="#ctx0" brushRef="#br2" timeOffset="183333.68">18403 6180 30063 0,'0'0'1328'0,"0"0"272"0,0 0-1280 0,0 0-320 16,4 13 0-16,0-1 0 0,-4-12 240 0,5 13-32 16,1 1 0-16,-3 6 0 0,1 6 112 0,-1 1 32 15,1 9 0-15,-2-5 0 0,1-2-160 0,0-3-16 16,-1-2-16-16,2 2 0 0,0-3-160 0,1 0 128 15,-1-2-128-15,-1-5 128 0,-3-16-128 0,2 10 0 16,0 3 0-16,0 1 0 0,1 2 0 0,-2-3 128 16,-2 1-128-16,0 2 0 0,1-7 0 0,0-9 0 15,0 12 0-15,0-2 0 16,0-10-544-16,0 12-192 0,0-12-32 0,0 0-13152 0</inkml:trace>
  <inkml:trace contextRef="#ctx0" brushRef="#br2" timeOffset="183533.58">18282 6338 36511 0,'0'0'1616'0,"0"0"336"0,0 0-1568 0,0 0-384 0,12 4 0 0,-1 0 0 15,3-2 144-15,1 1-144 0,1-6 160 0,2 2-160 16,0-2 0-16,2 1 0 0,1-2 0 0,2-1 0 0,3-2 0 0,-1-2 0 15,-3-3 0-15,3 5 0 16,1 1-1344-16,-1 4-352 0,-2 0-80 0</inkml:trace>
  <inkml:trace contextRef="#ctx0" brushRef="#br2" timeOffset="184546.81">19045 6630 25391 0,'0'0'1120'0,"0"0"240"0,0 0-1088 0,0 0-272 16,0 0 0-16,0 0 0 0,9 12 224 0,-3-2-16 15,-6-10 0-15,4 11 0 0,-4-11 48 0,0 0 16 16,0 0 0-16,7 13 0 0,-1-2-128 0,1 1-16 16,-7-12-128-16,8 8 192 0,-1 1-64 0,0 0-128 15,-7-9 176-15,6 15-176 0,0-2 128 0,-2 0-128 16,-2 0 0-16,2 2 0 0,-1 4 384 0,-2-1 32 16,-1-4 0-16,-3 0 0 0,-2-1 64 0,0 1 16 0,0-1 0 0,0 1 0 15,-1 2-272-15,-1-1-48 0,-3-3-16 0,3 0 0 16,0 1-160-16,1-4 160 0,-2-1-160 0,0-2 160 15,0 1-320-15,0-1-64 0,8-6-16 0,-10 4 0 32,1-1-848-32,9-3-160 0,0 0-32 0,-9-6-7200 0,1 1-1440 0</inkml:trace>
  <inkml:trace contextRef="#ctx0" brushRef="#br2" timeOffset="185941.94">20162 6183 6447 0,'0'0'576'0,"0"0"-576"0,0 0 0 0,0 0 0 16,0 0 1744-16,-9-5 240 0,9 5 64 0,0 0 0 15,0 0-544-15,-11-10-96 0,1 4-32 0,5-4 0 16,5 10-208-16,-2-10-32 0,2 10-16 0,-2-13 0 16,-1 3-480-16,2-3-80 0,2 1-32 0,-1 12 0 15,-4-12-272-15,2 1-48 0,0 0-16 0,2 11 0 16,-5-14-16-16,0 2-16 0,5 12 0 0,-4-12 0 15,0 3-16-15,0 0 0 0,4 9 0 0,0 0 0 16,0 0 0-16,0 0 0 0,-10-4 0 0,1 4 0 16,9 0 96-16,-11 7 16 0,0 1 0 0,0 3 0 15,1 2-64-15,-1 2 0 0,0 3 0 0,-1 3 0 0,0-4-64 0,3 8-128 16,2 5 176-16,-3-6-176 0,-4-5 256 0,-1 1-48 16,2 7-16-16,2 4 0 0,-2 3 64 0,1 0 16 15,0 1 0-15,2 0 0 0,-1-4-64 0,2 1-16 16,0-5 0-16,2 0 0 0,4 1-192 0,-1-5 176 15,1-2-176-15,2-1 160 0,2-3-160 0,-1-2 0 16,0 0 144-16,1-1-144 0,2-1 0 0,0 0 0 16,-3-13 0-16,2 10-192 15,-2-10-480-15,8 12-96 0,1-1-32 0,0-2-12400 0</inkml:trace>
  <inkml:trace contextRef="#ctx0" brushRef="#br2" timeOffset="186199.98">19682 6404 21183 0,'0'0'1888'0,"9"13"-1504"0,4 3-384 0,-5-8 0 16,-8-16 1664-16,0 8 256 0,11-5 48 0,3 2 16 15,3 2-1296-15,1-2-256 0,2 3-48 0,-1 0-16 16,0-1-80-16,0 1-16 0,-1 0 0 0,1-1 0 16,0-1-272-16,1-1 128 0,-2 0-128 0,2 3 0 15,-1 4-1072-15,1-4-320 0,-5-5-64 0,0 1-16 0</inkml:trace>
  <inkml:trace contextRef="#ctx0" brushRef="#br2" timeOffset="186597.04">20111 6483 16575 0,'0'0'736'0,"0"0"160"0,0 0-720 0,0 0-176 16,0 0 0-16,0 0 0 0,0 0 1760 0,0 0 320 15,0 0 64-15,0 0 16 0,8 2-1392 0,-8-2-288 16,0 0-48-16,10 3-16 0,1-4-192 0,-2-1-32 16,-9 2-16-16,12-5 0 0,2 1-176 0,0-1 0 15,1 1 0-15,-1-2 128 0,2 0-128 0,-1 0 0 16,1-2 0-16,-3 0 0 0,0 0 0 0,1 0 0 15,1-1 0-15,-1 3 0 0,-1 1 128 0,-1-2-128 0,1 1 128 0,-3-1-128 16,-2-1 256-16,-1 0-16 0,-3-1-16 0,-4 9 0 16,0 0 96-16,0 0 32 0,0 0 0 0,0 0 0 15,0 0-160-15,-7-6-16 0,-2 2-16 0,0 3 0 16,0 1-160-16,0 1 0 0,-2 1 0 0,1 2 128 16,-2 2-128-16,0-1 0 0,-1 1 0 0,0 1 0 15,0 2 0-15,-1-1 0 0,1 2 0 0,-3 5 0 16,-2 3 0-16,0 1 0 0,-2 4 0 0,3-5 0 15,1 1 0-15,2 1 0 0,0-1 0 0,2 0 0 16,4-1 0-16,0-1 0 0,1-1 0 0,1-1 0 16,4-2 0-16,0-1 0 0,2-12 0 0,4 13 0 15,2-1 0-15,0-2 0 0,2-3-160 0,1-2 160 16,1 0-704-16,3-2-32 16,3-3-16-16,0 0-7504 0,-2 0-1488 0</inkml:trace>
  <inkml:trace contextRef="#ctx0" brushRef="#br2" timeOffset="187068.37">20644 6411 7359 0,'0'0'656'0,"0"0"-528"16,0 0-128-16,0 0 0 0,-9-3 2688 0,-1 3 512 15,-3 2 112-15,0 0 16 0,1 1-1856 0,-1 1-352 16,-3 1-80-16,2 3-16 16,0 2-448-16,-1 2-80 0,1 1-32 0,0-3 0 0,1 2-272 0,1 0-64 0,1 0-128 0,2 2 192 15,0-1-192-15,3 0 144 0,-1 0-144 0,2 0 128 16,0 0-128-16,1 0 160 0,0-1-160 0,1 0 160 16,1-2 64-16,2 1 16 0,0-11 0 0,2 10 0 15,-2-10-240-15,7 9 176 0,-7-9-176 0,10 7 160 16,2-3-16-16,0-3 0 0,1-2 0 0,0-2 0 15,0-2 0-15,1-1 0 0,0-1 0 0,2-1 0 16,-2-1-144-16,1 0 160 0,-2-4-160 0,-1 2 160 16,-3 1-160-16,1 1 128 0,-1-3-128 0,-1 1 128 15,-3 2-128-15,1-1 0 0,0-1 0 0,-1 2 128 16,-5 9-128-16,7-6 0 0,-7 6 0 0,0 0 0 0,11-4 0 0,-11 4 0 16,10 4 0-16,-4 2 0 0,-6-6 208 0,5 12 16 15,-1 1 0-15,-1-3 0 0,-3 4 128 0,0-4 32 16,0 0 0-16,0 2 0 0,-3 0-256 0,3 1-128 15,3-1 160-15,-2-2-160 0,-1-10 176 0,1 10-176 16,-1-10 192-16,8 10-192 0,0-3 0 0,3 0 0 16,-1-2-240-16,-10-5 80 15,0 0-528-15,13 1-96 0,-1 2-32 0,-12-3-7808 16,8-6-1552-16</inkml:trace>
  <inkml:trace contextRef="#ctx0" brushRef="#br2" timeOffset="187346.08">20899 6171 11967 0,'0'0'1072'0,"-2"14"-864"0,0-1-208 0,0 3 0 16,2 1 4256-16,3 3 800 0,0 2 176 0,0 3 16 15,3 1-4192-15,0 1-848 0,-1-5-208 0,2 4 0 16,1 0 0-16,-2 2 0 0,1-5 128 0,-1 1-128 16,2 0 0-16,-1 0 0 0,-2-5 0 0,0 1 0 15,0-3-400-15,-1-1-128 0,-1-3-32 0,-1-2 0 16,0 1-976-16,-2-2-192 0,0-10-32 0,0 0-16 16,0 0-1648-16,0 0-336 0</inkml:trace>
  <inkml:trace contextRef="#ctx0" brushRef="#br2" timeOffset="187557.67">20700 6476 26655 0,'0'0'1184'0,"-5"-8"240"0,-1 2-1136 0,6 6-288 16,0 0 0-16,6-7 0 0,-6 7 544 0,7-8 48 15,-1 2 16-15,3 2 0 0,3-1-48 0,1 1-16 16,0 0 0-16,4 0 0 0,4 3-304 0,0-1-64 15,1-3-16-15,0 3 0 0,2 0-160 0,-1 1 0 16,-1 0 0-16,0 1 0 16,1-2-320-16,-1 1-80 0,0 0-32 0,-1 1 0 15,0-1-1936-15,-2-1-384 0,-2 1-64 0</inkml:trace>
  <inkml:trace contextRef="#ctx0" brushRef="#br2" timeOffset="187969.67">21200 6394 12383 0,'0'0'544'0,"0"0"112"0,0 0-528 15,0 0-128-15,0 0 0 0,0 0 0 0,0 0 432 0,5 9 48 0,-5-9 16 0,0 0 0 16,3 11-32-16,-2-1 0 0,-1-1 0 0,-1 0 0 16,-5-1 688-16,6-8 144 0,-1 13 32 0,-3 0 0 15,-1 1 48-15,-2 1 16 0,2-1 0 0,-1 1 0 16,-2-1-208-16,1-1-32 0,2 0-16 0,3 0 0 16,-1 0-512-16,2 0-112 0,-1-3 0 0,4 0-16 15,-2-10-240-15,2 9-64 0,-2-9 0 0,7 8 0 16,1-1-192-16,-1 0 128 0,-7-7-128 0,11 2 0 0,-1-2 128 0,1 0-128 15,0-1 0-15,1-1 144 0,-1-1-144 0,0-1 0 16,2-4 0-16,-1 0 128 0,-2 1-128 0,1-3 0 16,-3 0 144-16,0 0-144 0,-1-1 128 0,0 2-128 15,-1-4 128-15,1 1-128 0,-2 1 0 0,0-1 0 16,-2-1 0-16,1 2 128 0,0 4-128 0,-4 7 0 16,0 0 0-16,0 0 0 0,0 0 0 0,0 0 0 15,0 0-176-15,0 0 176 0,0 0 0 0,0 0 0 16,0 0-128-16,0 0 128 0,0 0 0 0,4 9 0 15,-4-9 0-15,4 11 0 0,-2 1 128 0,1 0 32 16,-2-2 0-16,2 2 0 0,-1 1 32 0,1-3 16 0,0 2 0 16,0-1 0-16,1-1-208 0,2 2 176 0,0 1-176 0,2-4 160 15,-8-9-336-15,8 9-64 0,-8-9-16 0,12 9 0 32,2 6-1056-32,-2-6-224 0,-5 0-32 0,-7-9-11744 0</inkml:trace>
  <inkml:trace contextRef="#ctx0" brushRef="#br2" timeOffset="188313.33">21537 6666 11967 0,'0'0'528'16,"0"0"112"-16,0 0-512 0,0 0-128 0,0 0 0 0,0 0 0 15,4 14 2368-15,-4-14 448 0,6 10 96 0,-6-10 16 16,0 0-2144-16,0 0-416 0,10 6-96 0,-10-6-16 0,0 0-128 0,0 0-128 15,10 3 144-15,-10-3-144 0,0 0 464 0,0 0 0 16,10-3 0-16,-10 3 0 0,5-7 512 0,-5 7 112 16,1-12 0-16,0 1 16 0,1 1-80 0,0 0-32 15,0-2 0-15,0-1 0 0,-1-1-288 0,2-2-64 16,0-2-16-16,1-2 0 0,0 1-368 0,-1-2-64 16,1-3 0-16,0 2-16 0,-1-4-48 0,1 2-128 15,1 2 192-15,0 3-64 0,-1 4 64 0,0 2 16 16,0-2 0-16,0 2 0 0,0 1-80 0,1 0 0 15,0 4-128-15,-5 8 192 0,7-5-192 0,-7 5-128 16,9-5 128-16,-1 0-208 16,-8 5-672-16,13 0-128 0,0 5-16 0,0-2-16 15,-2-1-2368-15,1 5-480 0,1 4-80 0,0 0-32 0</inkml:trace>
  <inkml:trace contextRef="#ctx0" brushRef="#br2" timeOffset="189170.81">21896 6549 4607 0,'0'0'400'16,"0"0"-400"-16,0 0 0 0,0 0 0 15,0 0 2128-15,0 0 352 0,0 0 64 0,10 7 16 16,-10-7-1344-16,11 5-256 0,-11-5-48 0,10 4-16 0,-10-4 192 0,12 2 16 15,-2 0 16-15,1-1 0 0,-1 0-288 0,1-1-64 16,-1 0-16-16,2-2 0 0,0 0-480 16,1 0-80-16,0-2-32 0,0 0 0 0,0 1 32 0,2-1 16 15,2-2 0-15,2-1 0 0,-1-2 0 0,0 0 0 16,-1 0 0-16,1-1 0 0,1 3-48 0,-4 1-16 16,0-1 0-16,-4 1 0 0,-3 0 0 0,1-1 0 15,2 0 0-15,-4 2 0 0,-7 5 48 0,7-7 16 16,-1-1 0-16,-6 8 0 0,-5-6-32 0,0-2-16 15,1 2 0-15,-1 0 0 0,-3 2-160 0,-1 1 128 16,-3-3-128-16,-2 5 128 0,-2 1-128 0,-2 1 0 16,-3 2 0-16,2 2 0 0,2 2 0 0,-2 0 0 15,1 0-144-15,0 1 144 0,-2 2 0 0,3 1 0 0,3 0-128 0,1 1 128 16,-1 1 0-16,1 2 0 0,0-2 0 0,1 4 0 16,1 3 0-16,2-3 0 0,0-2 0 15,3 0 0-15,-1 4 160 0,2-5-16 0,1 0 0 0,1 2 0 16,2 0-144-16,2-3 0 0,2 0 0 0,2 1 128 15,2-4-128-15,1 0 0 0,-8-10 0 0,11 10 128 32,1-1-1344-32,1-2-256 0,0-4-64 0</inkml:trace>
  <inkml:trace contextRef="#ctx0" brushRef="#br2" timeOffset="189643.57">22545 6363 5519 0,'0'0'496'0,"-10"2"-496"16,-3 1 0-16,1 1 0 0,-1 1 3984 0,0 0 704 15,0 0 144-15,0-1 32 0,0 2-4160 0,-3-1-832 16,-1-1-176-16,-1 0-16 0,0 0 144 0,1-1 48 16,4-1 0-16,-2 3 0 0,1-1 128 0,2 1 224 15,2-1-48-15,1 0-16 0,0 1 176 0,9-5 48 16,0 0 0-16,0 0 0 0,0 0-160 0,0 0-32 16,0 0 0-16,6 8 0 0,6-4 0 0,-2-1 0 0,-10-3 0 0,13 2 0 15,2-1-192-15,0 2 128 0,2 0-128 0,0 1 0 16,-1-2 0-16,0 2 0 0,-1 0 0 0,-1 2 0 15,0 1 0-15,0 1 0 0,0 0 0 0,-1 1 0 16,-1 0 144-16,0 1-144 0,-2-2 128 0,-1 1-128 16,-1 2 144-16,-1-3-144 0,-7-8 160 0,6 13-160 15,-1-3 128-15,-1 3-128 0,-1-3 0 0,-2 1 0 16,-1-11 128-16,1 10-128 0,-1-10 0 0,0 15 0 16,0-1 0-16,0-1 0 0,-1 0 0 0,0-2 0 15,1-11 0-15,-3 11 0 0,-2 1-208 0,0-3 64 16,5-9-560-16,-8 8-96 0,8-8-32 15,-8 6 0-15,0 1-1536 0,8-7-320 0</inkml:trace>
  <inkml:trace contextRef="#ctx0" brushRef="#br2" timeOffset="190018.33">22841 6742 11967 0,'0'0'1072'0,"0"0"-864"0,0 0-208 0,1 11 0 16,3 0 3984-16,0 4 752 0,-1-4 160 0,1 2 32 15,1 0-4016-15,0 0-784 0,-1 2-128 0,1-1 0 16,1 2 0-16,0-2-128 0,1 0 128 0,-1 2 0 16,-1 1 0-16,1-1 0 0,-3 1 0 0,0-4 0 15,-3 1 0-15,0-1 0 0,0 0 0 0,-4-1 0 16,-2 0 0-16,-4-2 0 0,1-2 0 0,-1-2 0 15,0 2-1536-15,-2-1-240 0,-3-3-48 0</inkml:trace>
  <inkml:trace contextRef="#ctx0" brushRef="#br2" timeOffset="191197">23801 6455 12895 0,'0'0'1152'0,"0"0"-928"0,0 0-224 0,-11 3 0 16,1 0 2368-16,1-2 448 0,9-1 64 0,-9 0 32 15,9 0-1664-15,-11-1-336 0,1 1-64 0,1 0-16 16,9 0-448-16,-11 0-112 0,1 0-16 0,-1 1 0 15,1 0-256-15,1-2 0 0,-2 1 0 0,2 0 0 16,0 1 0-16,0-2 0 0,0 0 0 0,9 1 0 16,-11 0 0-16,1 1 160 0,-2-1-160 0,2 2 128 0,-1 1 0 0,2 0-128 15,0 1 192-15,0 1-64 0,0 0 240 0,-2 1 32 16,0 2 16-16,2 0 0 0,1 1-48 0,1 2-16 16,-1-1 0-16,3 1 0 0,1-1-352 0,4 0 0 15,3 1 0-15,-1 1 128 0,1-3-128 0,1 0 0 16,1 3 128-16,2-5-128 0,-1 1 144 0,2 1-144 15,1-1 192-15,2-1-192 0,-11-7 0 0,13 5 0 16,0 0 0-16,0-1 0 0,-2-1 0 0,2-1 0 16,2-2 0-16,-1 0 0 0,1-1 0 0,0-2 0 15,3-1 0-15,1-1 0 0,-1 0 0 0,0-2-144 16,0 1 144-16,1 1 0 0,-2-3 0 0,-2 0 0 16,0 2 0-16,-2-1 0 0,-2-1 0 0,1 2 0 15,-1-3 0-15,-4 2 0 0,-1-2 0 0,-6 9 0 0,5-11 0 0,-3 2 0 16,-2 9 128-16,0-10-128 0,0 0 128 0,-1 0-128 15,-3 3 128-15,4 7-128 0,-1-10 160 0,0 1-160 16,1 0 304-16,0 1-48 0,0 8 0 0,0 0 0 16,0 0 64-16,0 0 0 0,0 0 0 0,0 0 0 15,0 0-320-15,0 0 0 0,-10 6 128 0,10-6-128 16,-3 10 0-16,-1 6 0 0,0 5 0 0,4-8 0 16,0-13 128-16,0 0-128 0,4 9 144 0,0 1-144 15,-1 1 128-15,3 2-128 0,-2-2 0 0,-1 2 144 16,1 2-144-16,4-1 0 0,3 2 0 0,0-2 0 15,1-1 0-15,0 0 0 0,-2-2 0 0,3 0 0 16,2 1 0-16,-1-3 0 0,-1-5 0 0,-1 3 0 16,0-1-400-1,-2 1-112-15,0-1-32 0,-10-6 0 0,0 0-1536 0,11-3-304 0,-11 3-64 0,8-3-16 0</inkml:trace>
  <inkml:trace contextRef="#ctx0" brushRef="#br2" timeOffset="191573.68">24295 6252 29711 0,'0'0'1312'0,"0"0"288"0,0 0-1280 0,0 0-320 0,0 0 0 0,6 13 0 16,-2 0 176-16,-1-1-32 0,-2 1 0 0,0 2 0 16,1 2-144-16,-1 3 160 0,0 1-160 0,1 2 160 15,-1 3-160-15,2-1 0 0,0-1 0 0,3 2 128 16,-1-2-128-16,0 1 0 0,0-3 0 0,1-1 0 15,-1 0 0-15,0-1 0 0,-4-6 0 0,2 3 0 16,1 0 0-16,0 1 0 0,-3-4 0 0,0-1 128 16,-1-2-128-16,2-2 0 0,-2-9 0 0,1 9 0 15,-1-9-480-15,0 0-128 0,4 9-32 0,-4-9-12384 16</inkml:trace>
  <inkml:trace contextRef="#ctx0" brushRef="#br2" timeOffset="191828.25">24678 6274 25791 0,'0'0'2304'0,"0"0"-1856"16,0 0-448-16,0 0 0 0,-5 13 1680 0,1-1 240 15,1 1 64-15,2 1 0 0,0 1-1632 0,1 3-352 16,0 4 0-16,0-1 0 0,0 2 0 0,0 2 0 0,0 0 0 0,1 0 0 15,-1-1 0-15,0 2 0 0,0-3 192 0,0-3-192 16,0 0 0-16,-1-3-176 16,-3-1 0-16,1 1 0 15,1-4-272-15,-2 1-64 0,-3 2-16 0,1-3 0 16,-1-6-560-16,7-7-128 0,-8 7 0 0,8-7-7104 0,-9 9-1424 0</inkml:trace>
  <inkml:trace contextRef="#ctx0" brushRef="#br2" timeOffset="192068.57">24145 6536 10127 0,'0'0'448'0,"0"0"96"16,0 0-544-16,0 0 0 0,0 0 0 0,0 0 0 0,0 0 5728 0,9-5 1040 15,4 0 208-15,3 1 32 0,2 0-5520 0,1-1-1104 16,2-2-208-16,4-2-48 0,2-1 0 0,5-1 16 15,2-1 0-15,1 2 0 0,0 3-144 0,2 2 0 16,-1 1 0-16,1 3 0 16,0-2-304-16,-3 3-80 0,-5 3-32 0,-3 1 0 15,-1 0-784-15,-4 1-144 0,-6 0-48 0,0 1-12704 0</inkml:trace>
  <inkml:trace contextRef="#ctx0" brushRef="#br2" timeOffset="193032.29">24901 6724 11055 0,'0'0'480'0,"0"12"112"0,0-12-464 0,3 10-128 15,-3-10 0-15,2 12 0 0,-2-12 3424 0,4 10 672 16,-4-10 128-16,0 0 16 0,9 7-2736 0,-9-7-544 16,0 0-128-16,0 0 0 0,0 0-384 0,12-3-64 15,-2 0 0-15,-10 3-16 0,8-9-128 0,0 2-32 16,0 0 0-16,-4-2 0 0,-3-3 224 0,-1 0 32 15,-1-2 16-15,-2 1 0 0,1 0 256 0,2 0 48 0,2 1 16 16,-1-3 0-16,-1-2-336 0,-1-3-64 0,0 1-16 0,1-2 0 16,2 2-32-16,0 1-16 0,-4-1 0 0,4-1 0 15,0 1-144-15,2 3-48 0,-1 2 0 0,1 0 0 16,-2 5-144-16,2 0 0 0,3 4 0 0,1-2 0 16,0 4 0-16,-8 3 0 0,0 0 0 0,10 1 0 15,2 1-192-15,-1 1 192 0,0 4-192 0,-1-1 192 16,1 1-368-16,-2 0 48 0,-3 1 16 0,2 4 0 31,0-2-1632-31,1 4-336 0,-1-7-64 0,1 1-11984 0</inkml:trace>
  <inkml:trace contextRef="#ctx0" brushRef="#br2" timeOffset="193292.49">25287 6635 21183 0,'0'17'944'0,"-1"-6"192"0,1-11-912 0,-4 7-224 16,4-7 0-16,-4 11 0 0,4-11 2384 0,-5 12 432 16,1-6 96-16,1 2 16 0,3-8-2112 0,0 0-432 15,-1 12-64-15,1-12-32 0,0 0-288 0,0 0 0 16,2 13 0-16,-2-13 0 0,6 13 0 0,-6-13-192 15,0 0 16-15,6 11 16 16,-6-11-544-16,9 11-128 0,-9-11 0 0,0 0-16 16,0 0-1200-16,12-1-256 0</inkml:trace>
  <inkml:trace contextRef="#ctx0" brushRef="#br2" timeOffset="193456.41">25333 6373 17503 0,'0'0'768'0,"0"0"176"0,-4-8-752 0,4 8-192 15,0 0 0-15,0 0 0 0,0 0 4176 0,0 0 816 0,0 0 144 0,0 0 48 16,0 0-6880-16,0 0-1376 0</inkml:trace>
  <inkml:trace contextRef="#ctx0" brushRef="#br2" timeOffset="194079.74">25593 6230 9215 0,'-6'-5'816'16,"6"5"-656"-16,0 0-160 0,0 0 0 0,0 0 4512 0,0 0 864 15,-7 11 192-15,3 4 16 0,3 0-4432 0,0 4-880 16,-1-1-272-16,1 0 128 0,0 0 16 0,0 3 0 0,1 1 0 0,0 4 0 16,-2 3 32-16,1-3 0 0,-2 1 0 0,-1 1 0 15,-2-2-176-15,-1-1 0 0,2-1 0 0,-1-1 0 16,-2-2 320-16,0-2 64 0,3 2 32 0,-2-3 0 15,1 0 176-15,2-6 48 16,4-12 0-16,2 11 0 0,-2-11 64 0,0 0 0 16,0 0 16-16,0 0 0 0,0 0-192 0,0 0-32 0,0 0-16 0,11-4 0 15,-2 1-288-15,0-3-64 0,-1-1-128 0,0-2 192 16,-2-2-192-16,2-2 128 0,1 0-128 0,0-1 0 16,-1-3 0-16,1 0 0 0,0-2-176 0,2 0 176 15,-1 1-320-15,1 1 64 0,-1 3 16 0,1 1 0 0,-1 1 240 16,2 0-144-16,-2 3 144 0,2 3-128 15,1-1 128-15,0 5-160 0,-1-2 160 0,-1 2-160 0,2 1 160 16,-1 1-128-16,-1 0 128 0,-1 1-128 0,0 5 128 0,0-4 0 16,-10-2 0-16,10 8-128 0,-2 0 128 0,-2 1-128 15,-2 0 128-15,-1 4-128 0,-2 0 128 0,1 0 0 16,-1 0-144-16,-1-1 144 0,-1 0-128 0,-1-1 128 16,0 0-160-16,-1 1 160 0,-1 1 0 0,0-4-144 15,-1 0 144-15,-2 0 0 0,1 0 0 0,-1-2 0 16,1 0 0-16,-2 0 0 0,-1-1 0 0,0 4 0 15,0-3 0-15,-2 0 0 0,1-3 0 0,-2-2 0 16,-1 1 0-16,0 0 0 0,-1 1 0 0,-2-2-128 16,-1 2 128-16,3-4-192 15,1 1-368-15,0 1-80 0,0-2 0 0,2 0-16 16,11 0-784-16,0 0-160 0,-9 0-16 0,9 0-7424 0,0 0-1488 0</inkml:trace>
  <inkml:trace contextRef="#ctx0" brushRef="#br2" timeOffset="194629.71">26090 6540 28511 0,'0'0'1264'0,"0"0"256"0,0 0-1216 0,-8 4-304 16,8-4 0-16,-8 6 0 16,-1-2 384-16,9-4 0 0,0 0 16 0,0 0 0 0,-8 9-64 0,3-1-16 15,1 1 0-15,4-9 0 0,-9 10-192 0,3-1-128 16,0 0 160-16,1 0-160 0,0 0 0 0,-2 0 0 16,7-9 0-16,-7 11 0 0,0-4 272 0,7-7-32 15,0 0-16-15,-6 11 0 0,0-3 48 0,6-8 16 16,0 0 0-16,0 0 0 0,0 0-96 0,0 0-32 15,0 0 0-15,7 8 0 0,-7-8-32 0,0 0 0 16,13 5 0-16,-3-3 0 0,-10-2-128 0,11 2 0 16,-1-4 0-16,1 0 0 0,-11 2 144 0,11-4-144 15,-3-1 160-15,1 1-160 0,-9 4 160 0,12-3-160 16,-12 3 160-16,13-4-160 0,-1 2 160 0,0-2-160 0,-2-2 160 16,-10 6-160-16,0 0 0 0,0 0 128 0,9-3-128 0,-9 3 0 15,11-3 0-15,-11 3 0 0,11-3 0 0,-11 3 0 16,11-1 0-16,-11 1 0 0,0 0 128 0,0 0-128 15,10 4 128-15,-10-4-128 0,9 5 176 0,-9-5-176 16,9 8 208-16,-2 1-64 0,-7-9-16 0,9 11 0 16,0-1 64-16,2 0 0 0,-1 2 0 0,0-1 0 15,2-5-64-15,-1 1 0 0,-11-7 0 0,13 7 0 16,-2 1-128-16,0-1 0 0,-1-2 0 0,-10-5 0 16,12 5 0-16,-12-5 0 0,12 5-144 0,-12-5 144 15,0 0-656-15,11 0-32 0,-1-1 0 0,-10 1 0 16,0 0-2944-16,7 4-592 0</inkml:trace>
  <inkml:trace contextRef="#ctx0" brushRef="#br2" timeOffset="194892.7">26557 6399 23951 0,'9'-32'1056'0,"-5"19"224"0,-2 6-1024 0,-2 7-256 15,0 0 0-15,0 0 0 0,0 0 2192 0,0 0 384 16,0 0 80-16,0 0 16 0,0 0-2032 0,8 12-416 16,-3 2-80-16,1 2-16 0,-1 1-128 0,-1 2 0 15,-2 1 0-15,0 2 128 0,-4 0-128 0,4 2 192 0,2 0-192 0,-2-1 192 16,-2-3-192-16,1 0 0 0,2 0-192 0,-2 0 192 16,-1 3 0-16,2-6 0 0,-1 2 0 0,0-5 0 15,1-1 0-15,-1-2 0 0,2 1 0 0,0-3 0 31,-3-9-608-31,4 11 0 0,-6 0 0 0,2-11-9152 0,11 0-1824 0</inkml:trace>
  <inkml:trace contextRef="#ctx0" brushRef="#br2" timeOffset="195101.43">26403 6548 28623 0,'0'0'1264'0,"0"0"272"15,0 0-1232-15,0 0-304 0,5 14 0 0,0-5 0 16,-5-9 848-16,0 0 112 0,11 3 32 0,0-8 0 0,3-7-336 0,-1 2-64 16,0 3-16-16,0 1 0 0,-2-2-304 0,2 1-64 15,2-2-16-15,0 3 0 0,1 0-192 0,-3 5-192 16,-3 2 48-16,5-2 0 16,6-8-432-16,-6 4-96 0,-4-1-16 0,-1 5-9104 15,1 2-1808-15</inkml:trace>
  <inkml:trace contextRef="#ctx0" brushRef="#br2" timeOffset="195476.2">26855 6599 30527 0,'0'0'1344'0,"0"0"288"0,0 0-1312 0,0 0-320 16,0 0 0-16,0 0 0 0,0 0 704 0,0 0 64 16,11-3 0-16,-2 0 16 0,-9 3-512 0,9-3-96 0,0-1-32 0,0 1 0 15,-9 3-144-15,12-4 0 0,-2 2 0 0,1 2 0 16,-11 0-176-16,12-6-64 0,-2 2-16 0,-10 4 0 15,10-4 256-15,1 2-176 0,-2-2 176 0,-1 0-160 16,-8 4 160-16,8-5 0 0,-8 5 0 0,7-7 0 16,0 1 352-16,-7 6 0 0,0 0 0 0,1-9 0 15,-1 1-48-15,0 8-16 0,-5-7 0 0,-1 2 0 16,-4 4-288-16,0 1 0 0,-3 0 128 0,0 5-128 16,0-1 0-16,-2 2 0 0,1 2 0 0,0 1 0 15,1 2 0-15,1-1 0 0,2 1 0 0,0 0 0 16,1 1 0-16,3 4 0 0,2 3 0 0,0-2 0 15,1-2 240-15,1-5-16 0,2-10 0 0,-1 11 0 16,-1-1-96-16,2 0 0 0,0-10-128 0,3 16 192 0,1-2-192 16,1-1 0-16,-5-13 0 0,6 13 0 0,-6-13 0 0,10 13-288 15,-1 1 64-15,1-4 16 16,1-5-496-16,0 0-112 0,1 1-16 0,1-4 0 16,1 2-640-16,2 0-128 0,2 0-16 0,2-4-11264 15</inkml:trace>
  <inkml:trace contextRef="#ctx0" brushRef="#br2" timeOffset="196008.05">27482 6431 15663 0,'0'0'1392'0,"0"0"-1120"0,-9 0-272 0,9 0 0 16,-10 6 3520-16,1-2 640 0,-2 0 128 0,2 1 16 16,0 0-3472-16,-1 2-688 0,-2-2-144 0,-1-2 0 15,-3 1 0-15,-1-2 0 0,-2 2 0 0,-1 1 0 16,-1-1 0-16,0 0 0 0,1 0 0 0,1 0 0 16,2 0 0-16,2-2 0 0,-1 2 128 0,4 0-128 15,3 0 224-15,9-4-32 0,-9 3-16 0,9-3 0 16,0 0 192-16,0 0 32 0,0 0 16 0,0 0 0 15,14 5 16-15,-1 2 0 0,-2-5 0 0,2 5 0 16,3-2-304-16,0 0-128 0,1 0 0 0,2 2 128 16,0 2-128-16,-1 0 0 0,1-1 0 0,-1 1 0 0,0-1 0 0,0 0 0 15,-2-1 0-15,0 3 0 0,-2-3 0 0,-1 3 0 16,-2-1 0-16,-2 1 0 0,-3-3 0 0,-6-7 0 16,7 10 0-16,-2 0 0 0,-1 1 0 0,-4-11 0 15,2 13 0-15,-2-13 0 0,0 12 192 0,0-12-64 16,-2 14 0-16,-2-2 0 0,-1-2 144 0,5-10 32 15,-5 15 0-15,-1-4 0 0,0 1-96 0,1-2-16 16,5-10 0-16,-8 12 0 0,-1-1 0 0,1 2 0 16,1-3 0-16,1-1 0 0,6-9 16 0,-11 8 0 15,2-3 0-15,9-5 0 0,-10 5-48 0,1 1-16 16,-2-2 0-16,11-4 0 0,-10 0-144 0,1-2 0 16,0 0 0-16,9 2 0 0,-11-4 0 0,2 1-144 15,0 1 0-15,9 2 0 16,-11-4-688-16,2-2-144 0,0 0-32 0,3 1-9936 0,0-7-2000 0</inkml:trace>
  <inkml:trace contextRef="#ctx0" brushRef="#br0" timeOffset="29075.75">15487 9844 14735 0,'0'0'640'0,"0"0"160"0,0 0-640 0,0 0-160 0,0 0 0 0,0 0 0 16,0 0 2448-16,0 0 464 0,0 0 96 0,0 0 0 16,0 0-2096-16,0 0-416 0,0 10-96 0,0-2-16 15,0-8-256-15,0 0-128 0,0 0 0 0,2 13 128 16,1-1 48-16,-3-12 0 0,0 0 0 0,0 0 0 16,-1 15 352-16,1 0 80 0,0-1 16 0,0 6 0 15,0-2 208-15,-2 7 32 0,4-1 16 0,-2 5 0 16,0 4-240-16,0-3-32 0,1 4-16 0,-1-1 0 15,-1 1-192-15,-1 0-32 0,1-3-16 0,1-1 0 16,0-1-16-16,0 1 0 0,-1-4 0 0,1 2 0 16,0-1 16-16,0 0 0 0,0 1 0 0,2-2 0 15,2-1-224-15,-1-2-128 0,-2-1 128 0,2-1-128 0,0-3 128 16,-1-1-128-16,-1-2 160 0,2-1-160 16,0 0 144-16,-1-5-144 0,-2 1 128 0,0-10-128 0,0 7 128 0,0-7-128 15,0 0 128-15,0 0-128 0,3 11 128 0,-3-11-128 16,0 0 128-16,0 0-128 0,0 0 336 0,0 0-16 15,0 0 0-15,0-9 0 0,1-2-128 0,2 1-16 16,-1-3-16-16,1-2 0 0,1 0-160 0,0-2 160 16,0 0-160-16,1 1 160 0,0-5-160 0,2 1 128 15,-2-1-128-15,1 1 128 0,1 1-128 0,1 2 0 16,0 0 0-16,-1 1 0 0,0 0 0 0,1 2 0 16,-2 1 0-16,1 0 0 0,-1 1 0 0,2 0 0 15,0-1 0-15,0 2 0 0,0 0 0 0,1 2 0 16,1-4 0-16,-1 3 0 0,0-3 0 0,3 1 0 15,0 0 0-15,0 0 0 0,-1 2-128 0,2 1 128 0,-1-2 0 0,1 5 0 16,0 2 0-16,1 3 0 0,0 2 0 0,0 4 0 16,-1 6-176-16,0-2 176 0,-1 3-128 0,-1 3 128 15,-1 0 0-15,-1 0-128 0,0 1 128 0,-3-1 0 16,-3 1 0-16,1 0 0 0,1 1 0 0,-1 0 0 16,0 0 0-16,0 1 0 0,-2 0 0 0,1 0 128 15,0 1-128-15,-1-2 0 0,1-2 0 0,-1 1 128 16,2-3-128-16,-1 1 128 0,-3-1-128 0,1 0 128 15,2-1-128-15,-1 0 0 0,-2-12 0 0,3 13 0 16,-3-1 0-16,-1-1-208 0,1-11 16 0,0 0 16 16,-3 9-656-1,3-9-128-15,0 0-16 0,0 0-16 0,0 0-2528 0,0 0-496 0,0 0-96 16,-13 8-32-16</inkml:trace>
  <inkml:trace contextRef="#ctx0" brushRef="#br0" timeOffset="29504.73">16210 10222 19343 0,'0'0'1728'0,"0"0"-1392"0,0 0-336 0,0 0 0 16,0 0 3456-16,0 0 608 0,0 0 128 0,0 0 32 16,0 0-3072-16,0 0-592 0,0 0-128 0,0 0-32 15,0 0-240-15,0 0-160 0,0 0 192 0,0 0-192 16,0 0-128-16,0 0-144 0,0 0-32 0,8-5 0 16,-8 5-336-16,0 0-64 0,9-4 0 0,-9 4-16 15,0 0-208-15,0 0-32 0,0 0-16 0,0 0 0 16,0 0-1968-16,0 0-384 0,11 4-64 0</inkml:trace>
  <inkml:trace contextRef="#ctx0" brushRef="#br0" timeOffset="29804.68">16218 10608 32255 0,'0'0'1424'0,"0"0"304"0,0 0-1392 0,0 0-336 0,0 0 0 0,0 0 0 15,0 0 2048-15,0 0 320 0,0 0 80 0,8-6 16 16,-8 6-2112-16,9-3-352 0,-9 3-208 0,11-2 16 16,-11 2-1968-16,0 0-400 0,11-1-64 0</inkml:trace>
  <inkml:trace contextRef="#ctx0" brushRef="#br0" timeOffset="35150.58">17772 9940 9215 0,'0'0'816'0,"0"0"-656"0,0 0-160 0,0 0 0 16,0 0 1952-16,0 0 352 0,0 0 80 0,0 0 16 16,0 0-1584-16,0 0-320 0,0 0-64 0,0 0-16 15,0 0-256-15,0 0-160 0,7-9 192 0,-7 9-192 16,2-8 0-16,-2 8 0 0,2-12 0 0,-2 12 0 15,1-9 128-15,-1 9-128 0,-3-10 0 0,1 2 0 16,2 8 0-16,0 0 0 0,0 0 0 0,-4-9 0 16,-1 0 480-16,-1 2-16 0,6 7 0 0,-7-5 0 15,-2 2 224-15,9 3 32 0,-12-1 16 0,1 0 0 16,0 0-288-16,0 1-48 0,2 0-16 0,-1 1 0 16,-1 0-160-16,1 2-32 0,-1 1-16 0,1 0 0 15,-1 1-48-15,-2 1 0 0,-1 0 0 0,1 0 0 0,0-2-128 0,1 2 0 16,1 1 0-16,-1 0 0 0,0-1 0 0,-1 3 0 15,-1 2 0-15,2 0 0 0,2 1 0 0,0 1 0 16,1 0 0-16,1 1 0 0,1 2 416 0,0 1 48 16,1-1 16-16,0-1 0 0,1 1-48 0,0 0-16 15,0 1 0-15,0 1 0 0,1 1-272 0,0 2-144 16,0 0 160-16,0-3-160 0,0 1 128 0,0 2-128 16,0-3 0-16,0 1 0 0,-1 0 0 0,0 0 0 15,0 1 0-15,1-3 0 0,-3 2 0 0,2 1 0 16,-2-1 0-16,0 2 0 0,-1 1 128 0,0 2-128 15,-2 1 0-15,0-2 0 0,1-2 224 0,0 1-48 16,1 0-16-16,1 0 0 0,-3 1 0 0,4-4 0 0,-1 1 0 16,1-2 0-16,-2 0-160 0,2-1 160 0,-1 0-160 0,-1-3 160 15,0-1-160-15,1 2 0 0,-3-1 0 16,3-1 128-16,-1-1-128 0,0-2 0 0,-1 1 0 0,1-1 0 16,-1-1 0-16,-2 0 0 0,1-2 0 0,0-1 128 15,0 1-128-15,1-3-256 0,-1-2 64 0,1 1 16 31,9-3-304-31,-11 1-64 0,1-1-16 0,-1-1 0 16,1 0-608-16,0-3-128 0,0 0-32 0</inkml:trace>
  <inkml:trace contextRef="#ctx0" brushRef="#br0" timeOffset="36059.21">16961 10037 4607 0,'0'0'192'16,"-9"2"64"-16,0 0-256 0,1 0 0 0,0-2 0 0,8 0 0 16,-7 1 3088-16,7-1 576 0,0 0 112 0,0 0 32 15,-8 3-2736-15,8-3-560 0,0 0-96 0,0 0-32 16,0 0 32-16,0 0 0 0,0 0 0 0,0 0 0 0,13 0-144 15,-3 0-16-15,-10 0-16 0,11-1 0 0,0-1 112 0,-11 2 32 16,0 0 0-16,13 0 0 0,-1 0 192 0,-12 0 64 16,9 4 0-16,-9-4 0 0,11 2-96 0,-11-2-16 15,13 0 0-15,-1 1 0 0,-12-1 208 0,13-3 32 16,0-1 16-16,-2 3 0 0,1-1-176 0,0-1-32 16,0-1-16-16,-1 0 0 0,2 0-240 0,-1 2-64 15,0-2 0-15,1 1 0 0,0 2-128 0,0 1-128 16,-1 1 144-16,1 6-144 0,-2-1 0 0,2 1 0 15,0 0 0-15,1 1 0 0,-3-1 0 0,2 1 0 16,0 1 0-16,0 1 0 0,2 1 0 0,-2-1 0 16,0 0 0-16,0 1 0 0,0 1 0 0,-1-3 0 0,-1-1 0 0,1 3 0 15,1 4 0-15,-1-2 0 16,-2 1 0-16,2 2 0 0,0-1 0 0,-1 1 144 0,1 2-144 0,-1 0 192 16,-1 1-192-16,-2-1 0 0,-2 1 0 0,1 1 0 15,-2 2 0-15,-1-2 128 0,-1 1-128 0,-1 1 0 16,1 1 0-16,-1 1 0 0,0-5 128 0,0 5-128 15,0-9 0-15,0 2 0 0,1 0 0 0,1-2 128 16,0-2-128-16,1-2 0 0,0 1 144 0,0-1-144 16,-1 0 240-16,1-2-32 0,1 2 0 0,-1-1 0 15,-1 3 16-15,0-4 0 0,2 1 0 0,-1 1 0 16,1 1-64-16,-2 0-16 0,-2-2 0 0,1 1 0 16,1-1-144-16,1-1 160 0,-5-9-160 0,6 9 160 15,0-1-160-15,0 0 0 0,-6-8 0 0,8 6 0 0,-8-6 0 16,9 7 128-16,0-3-128 0,-9-4 0 0,9 1-160 0,1 2-112 15,-1-3-32-15,0 0 0 16,-9 0-544-16,12 1-112 0,-12-1-32 0,0 0 0 16,0 0-1648-16,10 5-336 0,-10-5-64 0,8 4-16 0</inkml:trace>
  <inkml:trace contextRef="#ctx0" brushRef="#br0" timeOffset="38707.19">18307 10376 8287 0,'0'0'736'0,"0"0"-592"0,0 0-144 0,0 0 0 16,0 0 3088-16,0 0 592 0,0 0 112 0,0 0 32 15,0 0-2656-15,0 0-528 0,0 0-96 0,0 0-32 16,0 0-352-16,0 0-160 0,0 0 128 0,0 0-128 15,0 0 0-15,0 0 0 0,10 9 0 0,-10-9 0 16,11 4 320-16,-11-4 0 0,10 2-16 0,1-2 0 16,-11 0 448-16,11 0 80 0,0 0 32 0,0-2 0 0,-11 2-336 0,13-2-64 15,0 1-16-15,1 0 0 0,-1-2 0 0,0 2-16 16,1-2 0-16,3 1 0 0,2-1-176 0,1 2-16 16,0-2-16-16,0 0 0 0,4 2-16 0,1-1 0 15,-1-2 0-15,1 1 0 0,-1 2-80 0,0-3-128 16,0 2 176-16,-1 1-176 0,0 1 128 0,0 0-128 15,0-5 0-15,2 4 0 0,1-2 0 0,0 0 0 16,2 0 0-16,0-1 0 0,1 1 176 0,1 0-176 16,-3 1 160-16,2-2-160 0,0 0 256 0,-2 3-64 15,-1-2 0-15,-1 3 0 0,-3 0-192 0,-1 0 176 16,0 0-176-16,-3 3 160 0,-2-3-160 0,-1 0 160 16,0 0-160-16,-1 1 160 0,1 0-160 0,-1 1 0 0,2-1 0 15,-2 0 128-15,0-1-128 0,1 0 0 0,0-1 0 0,2 0 0 16,-3-2 0-16,2 2 128 0,1-3-128 0,-3 1 0 15,-2 1 128-15,1-1-128 0,3-1 0 0,-3 1 128 16,-13 3-128-16,12-2 192 0,-1-2-192 0,-11 4 192 16,0 0-16-16,9-3 0 0,-9 3 0 0,0 0 0 15,0 0 80-15,0 0 0 0,0 0 16 0,0 0 0 16,0 0-48-16,0 0-16 0,0 0 0 0,0 0 0 16,0 0-80-16,0 0-128 0,0 0 176 0,0 0-176 15,0 0 144-15,-2-9-144 0,2 9 0 0,0 0 144 16,-5-6 0-16,2-1 0 0,3 7 0 0,-5-8 0 15,-2 3 16-15,7 5 0 0,0 0 0 0,-9-4 0 16,0 0-160-16,9 4 192 0,-9-2-192 0,0 2 192 0,-2-3-192 0,1 3 128 16,-1 0-128-16,2 3 128 0,0-2 0 15,-1 2 0-15,-1-2 0 0,2-1 0 0,1-1 128 0,-1 1 0 16,-1 0 16-16,1-2 0 0,0 0-80 0,1-2 0 16,8 4-16-16,-11-3 0 0,1-1-176 0,1 2 128 15,1-4-128-15,0 3 128 0,0-1-128 0,8 4 128 16,-9-6-128-16,1 2 128 0,8 4-128 0,-6-6 0 15,1-2 0-15,2-2 0 0,3 10 128 0,0-9-128 16,0-2 0-16,3 5 128 0,-3 6-128 0,5-7 0 16,0 1 0-16,-5 6 0 0,5-8 0 0,-5 8 0 15,7-7 0-15,-7 7 0 0,0 0 0 0,9-2 0 16,-9 2 0-16,12 0 0 0,-12 0 0 0,11 2 0 16,0 1-224-16,-1-2 80 0,1-1-48 0,0 0 0 15,1 0 0-15,1 0 0 0,0 0 192 0,0 0-192 0,-1 3 192 16,0-1-192-16,-2 4 192 0,-10-6 0 0,11 6 0 0,-4 1-128 15,1-1 128-15,0 1 0 0,-8-7 0 0,5 13-128 16,-1-3 128-16,0-1 0 0,-4-9 0 0,4 12 0 16,-1-2 0-16,-2 2 0 0,0-1 0 0,-1-1 0 15,-1 0 0-15,0 2 0 0,-1-3 0 0,2 3 128 16,-2-3-128-16,-1 2 0 0,2-1 0 0,0 0 0 16,-2 0 0-16,0 0 0 0,3-10 0 0,-1 12 0 15,-2-2 0-15,1 1 0 0,-1-2 0 0,1 1 0 16,-1 1 160-16,-1-2-32 0,-1-1-128 0,0 1 192 15,1 1-192-15,4-10 128 0,-6 11-128 0,1-2 0 16,5-9 0-16,-6 9 128 0,-1-3-128 0,7-6 0 16,0 0 0-16,-6 11-128 0,6-11 128 0,-7 6-208 15,7-6-464-15,0 0-96 0,0 0 0 0,0 0-16 16,0 0-2048-16,0 0-416 0,0 0-80 0</inkml:trace>
  <inkml:trace contextRef="#ctx0" brushRef="#br0" timeOffset="40354.48">20269 9811 15663 0,'0'0'1392'0,"0"0"-1120"16,0 0-272-16,0 0 0 0,0 0 1664 0,0 0 288 15,0 0 48-15,0 0 16 0,0 0-1056 0,9-5-224 16,-9 5-32-16,0 0-16 0,0 0-176 0,9-5-16 0,-9 5-16 0,0 0 0 15,0 0-320-15,0 0-160 0,11 4 160 0,-11-4-160 16,0 0 256-16,5 7-64 0,-5-7 0 0,2 13 0 16,1-2 256-16,-2-1 32 0,-1-10 16 0,-1 16 0 15,0 1-112-15,1 0 0 0,0-2-16 0,0 2 0 16,-2 0 272-16,2 4 64 0,-1 3 16 0,1-2 0 16,1-1-112-16,2-3-32 0,0-2 0 0,-1 2 0 15,1 0-80-15,1 0-32 0,2-2 0 0,1 0 0 16,-2-1-144-16,2 1-16 0,0-4-16 0,0-1 0 15,-1 1-96-15,1-1-32 0,-1-1 0 0,2-1 0 16,0-1-160-16,0 0 0 0,0-3 144 0,0 0-144 16,1 0 0-16,0-1 144 0,0-1-144 0,1-2 0 15,2 1 240-15,1-1-64 0,1-4-16 0,2 2 0 16,1-2 32-16,3 1 16 0,2-4 0 0,0 3 0 0,0-1-208 0,0-2 176 16,0 1-176-16,1 0 160 0,0-1-160 0,0 0 0 15,0 4 144-15,-1-5-144 0,0 1 0 0,-2-1 128 16,-4-1-128-16,1 0 0 0,-1 1 0 0,0-2 0 15,-3-2 0-15,0-1 128 0,-1-2-128 0,-1 1 128 16,1-1-128-16,0 1 128 0,-2 0-128 0,1-3 0 16,0-2 128-16,1-2-128 0,-2 2 0 0,2-2 0 15,0-1 0-15,0 2 128 0,-1 1-128 0,1 1 0 16,1 1 0-16,-1-2 128 0,-3 1-128 0,0 3 0 16,2-1 0-16,-2 3 0 0,-3 3 0 0,1 1 0 15,-7 8 0-15,6-9 0 0,-6 9 0 0,6-7 0 16,-6 7 0-16,0 0 0 0,0 0 0 0,0 0 0 15,-2-11 0-15,2 11 0 0,0 0 192 0,0 0-48 0,0 0 0 0,-5-10 0 16,-2 1-144-16,2 2 192 0,5 7-192 0,0 0 192 16,-10-5-192-16,1 4 0 0,9 1 0 0,-11-3 0 15,2 6 0-15,9-3 0 0,-9 2 0 0,0 3 0 16,-2 2-160-16,2 1 160 0,0 0 0 0,3-1-144 16,-1 1 144-16,2 1 0 0,0-1 0 0,0 3 0 15,-2 0 0-15,2 1 0 0,1-2 0 0,0 1-128 16,-1-2 128-16,1 3 0 0,1 2 0 0,1-2 0 15,-2 0 0-15,0 1 0 0,1 0 0 0,1-2 0 16,-1 4 0-16,0-1 0 0,2 2 0 0,0 1 0 16,-2 0 0-16,1-1 0 0,0 1 0 0,1 2 0 15,0 0 0-15,-2 2 0 0,0-3 0 0,2 2 0 16,0-2 0-16,0 2 0 0,-1-3 0 0,1-2 0 0,0 2 0 16,-1 2 0-16,1-3 128 0,0 3-128 0,-1-2 128 0,1 1-128 15,1 0 160-15,0-3-160 0,-1 0 144 0,-1 5-144 16,2-2 128-16,-1 2-128 0,0-2 128 0,0 1-128 15,1 0 128-15,0 0-128 0,-3 22 416 16,2-23-240-16,1 1 0 0,-2 1-176 0,2 1 0 16,-2 0 0-16,-1-2 0 0,1 2 0 0,-1-1 0 15,-1-1 0-15,1 1 0 0,1-1 0 0,-1 1 0 16,-2-3 0-16,1 2 0 0,1-2 0 0,2 0 0 16,-3 0 0-16,2-1 0 0,-1-1 0 0,0 1 0 15,1 0 128-15,-1-2-128 0,-2 0 144 0,1-1-144 16,1 1 160-16,1-1-160 0,-1 1 144 0,1-4-144 15,-2 3 128-15,1 0-128 0,-1-2 0 0,0 2 128 0,-1 0-128 0,1-3 0 16,0 2 128-16,0 2-128 0,-2-1 0 0,1-2 128 16,1-1-128-16,-1 2 0 0,-3 0 0 0,1-2 0 15,2 2 0-15,-2-3 128 0,-2 0-128 0,0 0 128 16,1 0-128-16,1-1 128 0,-3 0-128 0,0-1 128 16,0-2-128-16,0 0 0 0,10-5 0 0,0 0 0 15,-13 4 0-15,13-4 160 0,0 0-32 0,-9-1-128 16,0-2 288-16,9 3-48 0,-6-8-16 0,0 0 0 15,2 1-32-15,2-3-16 0,-1 0 0 0,1-2 0 16,0-1-176-16,1-1 160 0,0-2-160 0,-1 1 160 16,2-1-160-16,0 3 0 0,0-4 0 0,3 4 0 15,0-3 0-15,1 3 0 0,-1-1 0 0,3 1 0 16,-2-5 0-16,1 2 0 0,3 0 0 0,-2 1 0 0,-1 0 0 0,2 1 0 16,-1 1 0-16,1 0 0 15,-1 0 0-15,2 0 0 0,1 0 0 0,2 2 0 0,-1 1 0 0,2 1 0 16,-2-2 0-16,3 4 0 0,2 0 0 0,-1 2 0 15,-1-2 0-15,3 1 0 0,2-3 0 0,0 2 0 16,-2 1 176-16,1-1-176 0,0-1 128 0,1 2-128 16,0-2 0-16,1 1 144 0,-1 0-144 0,0 0 0 15,2-1 0-15,-2 0 0 0,0 2-128 0,2-2-16 16,2 0 0-16,0-1 0 16,2 0-1664-16,2 4-336 0,2 0-64 0,2-1-10528 15,2 4-2096-15</inkml:trace>
  <inkml:trace contextRef="#ctx0" brushRef="#br0" timeOffset="123084.29">3095 12026 12895 0,'0'0'1152'0,"0"0"-928"16,0 0-224-16,0 0 0 0,0 0 2160 0,0 0 384 15,0 0 80-15,7-9 0 0,-7 9-2064 0,5-9-432 16,-5 9-128-16,5-9 0 0,-5 9 0 0,4-11 128 15,-4 11-128-15,0 0 0 0,0 0 128 0,1-10-128 16,-1 10 0-16,0 0 128 0,0 0 416 0,0 0 80 16,0 0 16-16,0 0 0 0,0 0 400 0,0 0 96 0,0 0 16 0,0 0 0 15,-2 9-384-15,-1 3-64 0,3-12 0 0,0 13-16 16,1 0-176-16,1 0-48 0,-2 0 0 0,0 2 0 16,1 4 80-16,0 4 16 0,-1 1 0 0,0 3 0 15,0 4-112-15,0 3 0 0,-1-2-16 0,0 1 0 16,-3 4-160-16,0-1-16 0,0 0-16 0,-1-1 0 15,-1-3-240-15,1 2 128 0,3-1-128 0,-2 0 0 16,-2-1 0-16,3-1 128 0,-1-3-128 0,2-2 0 16,2 0 0-16,2-5 0 0,-2 1 0 0,1-4 0 15,2-3-304-15,0-2-96 0,1-3-32 0,-1-2 0 16,-3-8-2592-16,0 0-528 0,0 0-96 0</inkml:trace>
  <inkml:trace contextRef="#ctx0" brushRef="#br0" timeOffset="123475.35">3117 12383 27007 0,'0'0'1200'0,"0"0"240"0,0 0-1152 0,0 0-288 0,0 0 0 0,0 0 0 15,0 0 752-15,0 0 80 0,0 0 32 0,0 0 0 16,0 0-64-16,0 0-16 0,0 0 0 0,0 0 0 16,0 0-368-16,0 0-80 0,0 0-16 0,12 3 0 15,-12-3-320-15,10 4 144 0,-10-4-144 0,11 0 0 16,-11 0 272-16,13 1-48 0,-1 0-16 0,-1 1 0 15,1-2 16-15,1 0 0 0,0 0 0 0,0 0 0 16,0-2-96-16,2 2-128 0,-1-1 176 0,0 0-176 16,-1 1 144-16,4 1-144 0,1-2 0 0,-2 1 144 15,-4 0-144-15,1-3-256 0,2 1 64 0,1 0 16 16,-2 2-720-16,-2 0-160 0,-3 0-32 0,0-4-8832 16,1 2-1792-16</inkml:trace>
  <inkml:trace contextRef="#ctx0" brushRef="#br0" timeOffset="123806.79">3494 11957 12895 0,'0'0'1152'0,"0"0"-928"15,0 0-224-15,0 0 0 0,0 0 2592 0,0 0 480 0,0 0 80 0,8 6 32 16,0 4-1760-16,-3 0-336 16,-4 2-80-16,2 1-16 0,1 1-368 0,-3 2-80 0,-4 2-16 0,1 4 0 15,-1 2-144-15,-1-1-48 0,0-1 0 0,0 3 0 16,-1 0-112-16,1 2-32 0,0-1 0 0,0 4 0 16,2 0 160-16,1 2 32 0,-3-1 0 0,0-1 0 15,0 0-48-15,2-3 0 0,5 2 0 0,-3 2 0 16,-3-2-176-16,3 1-32 0,2 1-128 0,-2-1 192 15,-3-2-192-15,-1-1 0 0,0-1 0 0,2 1 0 16,-2 1-416 0,-1-4-128-16,-3 0-32 0,3-4 0 0,3-4-2112 0,-3-1-416 0</inkml:trace>
  <inkml:trace contextRef="#ctx0" brushRef="#br0" timeOffset="125929.07">3686 12439 8287 0,'0'0'736'0,"0"0"-592"0,0 0-144 0,0 0 0 16,-10-5 3744-16,10 5 720 0,-7-4 144 0,7 4 16 15,-9-1-2832-15,9 1-576 0,0 0-128 0,0 0 0 16,0 0-416-16,0 0-80 0,-7 6-16 0,7-6 0 0,-4 11-352 0,3-1-80 16,2 1-16-16,3-1 0 0,1 1-128 0,2 0 0 15,-1-2 0-15,1 3 0 0,-1 0 0 0,2 2 0 16,0 1 0-16,1 0 0 0,-1 1 0 0,-2 1 0 16,2 2 176-16,0-2-176 0,0 6 160 0,0-1-160 15,0-1 160-15,-3-1-160 0,-1 0 128 0,0-1-128 16,2 0 0-16,-2-1 144 0,-1-1-144 0,-1-5 0 15,2-1 0-15,0-1 128 0,-4-10-128 0,7 6-224 16,-7-6 48-16,9 4 16 16,0-4-1696-16,-9 0-352 0,10-5-64 0,-1-2-9504 0</inkml:trace>
  <inkml:trace contextRef="#ctx0" brushRef="#br0" timeOffset="126214.65">4128 12334 11967 0,'0'0'1072'0,"0"0"-864"0,0 0-208 0,0 0 0 15,0 0 3296-15,0 0 608 0,0 0 128 0,0 0 32 16,-8 9-2784-16,1 3-544 0,2-1-112 0,0 2-32 16,0 2 176-16,-2 0 16 0,-1 2 16 0,2 3 0 15,1 1-304-15,-3 1-64 0,-3 1-16 0,2 2 0 16,3 3-224-16,-2 0-64 0,-3 2 0 0,2 0 0 15,-1-2-128-15,-2 3 128 0,2 1-128 0,-3 2 128 16,-2 2-128-16,1 1 0 0,3-1 0 0,-2-4 0 0,-3-1 0 16,2-1 0-16,5-1 0 0,0 0 0 0,0-4 0 15,3-2 0-15,0-1 0 0,1-1 0 16,-1-1-576-16,2-1-128 0,2 1-48 0,2-5-8816 16,2-3-1760-16</inkml:trace>
  <inkml:trace contextRef="#ctx0" brushRef="#br0" timeOffset="127565.29">4360 12506 5519 0,'0'0'496'0,"0"0"-496"15,0 0 0-15,0 0 0 0,0 0 2528 0,0 0 416 16,0 0 64-16,0 0 32 0,0 0-2432 0,0 0-480 16,0 0-128-16,0 0 0 0,0 0 336 0,0 0 48 15,0 0 16-15,0 0 0 0,0 0 704 0,6 9 144 0,-6-9 32 16,0 0 0-16,8 10 0 0,-4 1 0 0,-4-11 0 0,2 14 0 15,0 1-384-15,0 3-64 0,4 3 0 0,-2 3-16 16,-4 4-240-16,1 0-64 0,1 1 0 0,-2 4 0 16,-1 2 0-16,0 1-16 0,1-3 0 0,-1 1 0 15,-1-7-192-15,1 2-48 0,0-3 0 0,-2-1 0 16,0-3-16-16,1-1-16 0,-1-2 0 0,2 2 0 16,0-2-224-16,-2-5 176 0,-1-4-176 0,4-10 160 15,-3 12-160-15,3-12 160 0,0 0-160 0,0 0 160 16,0 0 16-16,0 0 0 0,0 0 0 0,-7-9 0 15,1-2 16-15,0 1 0 0,-1-3 0 0,2-5 0 16,0-1-64-16,0-1-128 0,0 0 192 0,-1-2-64 16,1-2-128-16,0-3 0 0,1-2 144 0,1 1-144 15,-1-2 0-15,3-2 0 0,0-4 0 0,2-1 0 0,2 1 0 16,-1-1 0-16,1-2 0 0,1 5 0 0,2 3 0 0,1 2-160 16,-2 3 160-16,3 0 0 0,2 3-160 0,2 2 160 15,-1 0-128-15,0 2 128 0,2 0-144 0,0 2 144 16,0 2-160-16,0 2 160 0,-3 1-144 0,3 3 144 15,2-2-128-15,1 6 128 0,-3 1-176 0,0 4 176 16,0 2-208-16,1 3 80 0,1 4-128 0,-2 1 0 16,-3 1-16-16,2 2 0 0,-2 1 32 0,1 2 16 15,-2-3 0-15,-1 2 0 0,1 1 224 0,-3 0 0 16,0-1-160-16,-1 2 160 0,0-1 0 0,-2 0 0 16,-5-1 0-16,-2 2 0 0,-2 0 0 0,-1 1 0 15,1 1 0-15,-3-1 0 0,-2-1 176 0,2 0-48 16,-1-2-128-16,-2 1 192 0,-1-2-192 0,-1-3 0 0,-1-1 0 0,-2 1 0 15,-2 2 0-15,0-3 0 0,5-2 0 0,-2 0 0 16,-2-2-176-16,3 1-128 0,2-6-16 0,1 0-16 31,0-1-688-31,0 0-144 0,1-2-32 0,3-2-8112 0,8 4-1632 0</inkml:trace>
  <inkml:trace contextRef="#ctx0" brushRef="#br0" timeOffset="128113.55">4978 12445 19343 0,'0'0'1728'0,"-3"-7"-1392"16,3 7-336-16,0-10 0 0,-3 2 2208 0,5-1 368 16,2 0 80-16,-4 9 16 0,-2-11-1840 0,2 3-352 15,0 8-80-15,0 0-16 0,0-6-208 0,0 6-48 16,0 0-128-16,0 0 192 0,-8-4-192 0,-1 5-192 16,-4 2 48-16,3 3 0 0,1 2-192 0,-2 1-48 15,-2 4 0-15,0 0 0 0,0 3 256 0,1 1 128 16,1 1-160-16,-1 0 160 0,0 1 240 0,3 0 144 0,1 1 16 0,2-1 16 15,1 0 176-15,1 1 48 0,1 1 0 0,3 0 0 16,0 0-352-16,1 0-64 0,2-3-16 16,1 0 0-16,0-3-208 0,1-1 0 0,0-2 0 0,3-2 0 15,0-1 0-15,4-2 0 0,-2-1 0 0,4-4 0 16,3-2-336-16,2-2 32 0,0-3 16 0,2-3 0 31,2-1-112-31,2-1-32 0,0-2 0 0,1-2 0 0,-1-1 192 0,0-2 48 0,-3 2 0 0,-1-2 0 16,-4 0 192-16,-3-3 128 0,-1 3 0 0,-1-2-128 15,-4-1 656-15,-3 3 32 0,-1-1 0 0,-2 2 0 16,0 1-112-16,-2 2 0 0,-3-2-16 0,-1 2 0 16,0 0-272-16,-2 2-48 0,-5-1-16 0,1 1 0 15,-2 0-224-15,-1 2 128 0,-4-1-128 0,1 4 0 0,-1 1 0 16,2 1 0-16,-1-1 0 0,1 3-160 16,0 0-288-16,2 2-64 0,3 0-16 0,-1 2 0 15,0 1-1600-15,1 2-320 0,10-5-64 0</inkml:trace>
  <inkml:trace contextRef="#ctx0" brushRef="#br0" timeOffset="129103.46">5564 12047 2751 0,'-11'3'128'0,"1"-2"16"0,0 0-144 0,2 2 0 16,8-3 0-16,-8 10 0 0,-1 5 6944 0,4 1 1360 15,1 4 272-15,1 2 48 0,1 4-6896 0,2 4-1392 16,2 2-336-16,2 3 0 0,2 4 176 0,-1 1-48 15,-1 1 0-15,-2 0 0 0,1 0 0 0,0-3-128 0,-1-1 192 0,-1 4-64 16,-1-3-128-16,-1-3 0 16,-1-4 144-16,-1-1-144 0,0-1 0 0,-2-3 144 0,-1-3-144 0,-1-3 0 15,2-4-192-15,1-3-160 0,1-3-32 0,3-10 0 32,-7 5-480-32,7-5-96 0,0 0-32 0,0 0 0 15,-10-5-2896-15,4-4-576 0</inkml:trace>
  <inkml:trace contextRef="#ctx0" brushRef="#br0" timeOffset="129277.77">5344 12559 10127 0,'-7'-6'896'0,"7"6"-704"0,0 0-192 0,-3-8 0 16,3 8 3984-16,0 0 768 0,0 0 160 0,0 0 16 15,5-9-3024-15,3 0-624 0,1 2-112 0,2 2-16 16,2 2-576-16,0-1-128 0,2 3 0 0,0 0-16 16,4-3-304-16,-1 1-128 0,2 1 128 0,0 0-128 15,4 1 0-15,-3 1 0 0,-3-1 0 0,-1-2 0 16,0 1-304-16,-1-1-144 0,-2-1-16 0,-1 1-16 15,-3 1-2256-15,-10 2-448 0,8-13-80 16,-8 13-7696-16</inkml:trace>
  <inkml:trace contextRef="#ctx0" brushRef="#br0" timeOffset="129719.45">5730 11986 32543 0,'0'0'1440'0,"0"0"288"0,0 0-1376 0,0 0-352 16,0 0 0-16,0 0 0 0,1 14 288 0,2 3-16 16,-1 1 0-16,2 3 0 0,0 4-272 0,-1 2 0 0,-2 3 0 0,2 4 0 15,1 4 160-15,-2 1-160 0,1-1 128 0,-2 0-128 16,0 2 144-16,1-5-144 0,-1-1 160 0,0-3-160 16,-1-1 272-16,3-1-32 0,0-3-16 0,-1-4 0 15,-1-2-32-15,1-6-16 0,-1-3 0 0,-1-11 0 16,1 11 32-16,-1-11 16 0,0 0 0 0,0 0 0 15,0 0-32-15,0 0 0 0,0 0 0 0,-1-13 0 16,0 2-32-16,-1-4-16 0,1 0 0 0,1-1 0 16,3 2-144-16,-1 1 0 0,1 0 0 0,1 1 0 15,1 3 0-15,-5 9-144 0,0 0 144 0,11-4-160 16,-1 0 160-16,0 5 0 0,1 2 0 0,-1 3 0 16,1 1 0-16,-1-1 256 0,1 1-48 0,0-1 0 15,1 1 112-15,0-2 32 0,-12-5 0 0,13 7 0 16,-3-1-176-16,-1 1-48 0,-9-7 0 0,12 5 0 0,-1-1-128 0,-11-4 0 15,9 4 0-15,-9-4 0 16,10 4-544-16,-10-4-144 0,8 7-16 0,-2 1-16 16,-6-8-880-16,0 0-192 0,6 11-16 0,-2-2-16 15,-4-9 352-15,0 0 80 0,0 13 16 0,0-13 0 16,0 0 432-16,0 0 96 0,0 0 16 0,0 0 0 16,0 0-96-16,0 0-16 0,0 0 0 0</inkml:trace>
  <inkml:trace contextRef="#ctx0" brushRef="#br0" timeOffset="130035.53">6184 12562 8287 0,'0'0'736'0,"10"5"-592"16,0-2-144-16,1-1 0 0,-1-2 5056 0,2 0 992 0,1-2 192 0,1-2 32 15,1 0-4208-15,-1-1-848 16,0-3-160-16,1 1-32 0,-2 1-432 0,0-5-80 0,0 0 0 0,0 0-16 16,-1 1-496-16,-1-2-208 0,0 0 16 0,-2-3 0 15,-1 0-96-15,-2 2-16 0,-2-4 0 0,-1 3 0 16,-1 2 96-16,-2-1 16 0,-1 3 0 0,-3-1 0 15,-1 4 192-15,-2 1 0 0,1 2 144 0,-3 4-144 16,-2 3 336-16,2 2-16 0,-1-2-16 0,-2 5 0 16,-1 2 0-16,0 2 0 0,0 0 0 0,0 1 0 15,1 2 96-15,2 1 32 0,1 1 0 0,1 1 0 16,0 2-160-16,1 2-16 0,2-3-16 0,1 5 0 16,2-1-240-16,-1 1 128 0,-1 2-128 0,0-3 0 15,0 0 0-15,2-3 0 0,-1-3 0 0,3 0 0 16,3-1 0-16,1-3-256 0,-4-13 48 0,8 10 16 15,-1-2-384-15,4-3-64 0,-1-2 0 0,2-2-16 16,0-1-1392-16,-1-4-288 0,2-5-48 0</inkml:trace>
  <inkml:trace contextRef="#ctx0" brushRef="#br0" timeOffset="130466.93">6596 12245 42735 0,'-17'3'1888'0,"6"2"400"0,-1 3-1840 0,2 2-448 16,0 2 0-16,-1 2 0 0,2 1-192 0,0-1-128 0,-2 0-16 0,1 2-16 16,-2-3 160-16,2 1 16 0,-1 1 16 0,1-2 0 31,0 0-512-31,0-2-96 0,1 0-32 0,3-1 0 15,-1-2-256-15,1-3-48 0,6-5-16 0,0 0 0 16,-5 7 480-16,5-7 80 0,0 0 32 0,0 0 0 0,0 0 528 0,0 0 0 0,0 0 0 0,0 0 0 16,10-1 256-16,2-1 48 0,-2 1 16 0,2 1 0 15,1 1 80-15,1 1 32 0,3 0 0 0,0 2 0 16,-1 0-432-16,2 4 128 0,0-2-128 0,1 3 0 16,-1 2 0-16,0 2 0 0,-2-1 0 0,-3 1 0 15,-3 0 0-15,-1 0 0 0,-1 1 0 0,0 2 0 16,-2 2 224-16,-2 0 64 0,-2-1 16 0,-2-1 0 0,0-3 208 0,-3 0 32 15,-2 4 16-15,1 0 0 0,4-3-304 0,-1 0-48 16,-3 1-16-16,1-1 0 0,0 1-192 0,-2-2 0 16,-3 0 0-16,3-2 0 15,3 1-448-15,-2-3-128 0,4-9-16 0,-4 8-16 16,4-8-2320-16,0 0-464 0,0 0-80 16,0 0-9264-16</inkml:trace>
  <inkml:trace contextRef="#ctx0" brushRef="#br0" timeOffset="130653.7">6873 12482 28559 0,'0'0'2544'0,"0"0"-2032"16,0 0-512-16,0 0 0 0,0 0 2528 0,3 15 416 0,-1-4 64 0,2 4 32 16,2 0-2192-16,-1 1-432 0,0-2-96 0,-1 5 0 15,0 0-64-15,0 1-16 0,1-2 0 0,-2 0 0 31,0 1-544-31,0-4-96 0,0-3-32 0,-2-3 0 16,-1-9-2384-16,0 0-464 0,0 10-112 0</inkml:trace>
  <inkml:trace contextRef="#ctx0" brushRef="#br0" timeOffset="130816.28">6805 12283 29487 0,'0'0'2624'0,"0"0"-2112"0,0 0-512 0,0 0 0 0,0 0 2560 0,0 0 384 16,0 0 96-16,11 5 16 0,-11-5-2544 0,12 7-512 16,-1-2 0-16,0 0-208 15,-1 0-2464-15,-10-5-480 0</inkml:trace>
  <inkml:trace contextRef="#ctx0" brushRef="#br0" timeOffset="131191.38">7333 12413 18431 0,'0'0'1632'0,"0"0"-1312"15,-11 0-320-15,2 0 0 0,9 0 5584 0,0 0 1056 16,-11 2 208-16,11-2 32 16,-10 1-5984-16,-1 0-1184 0,1-1-240 0,-1 3-48 15,0 1-240-15,-2 1-32 0,-3 1-16 0,0 2 0 16,1 1-752-16,-1 2-160 0,0-1-16 0,1 1-16 15,-1 2 880-15,2-3 176 0,1-2 48 0,2 0 0 0,1-2 1168 0,10-6 240 0,-7 7 64 0,7-7 0 16,0 0-16-16,0 0 0 0,0 0 0 0,0 0 0 16,0 0-304-16,0 0-48 0,0 0-16 0,13 6 0 15,2-3-256-15,-1 1-128 0,-1 0 128 0,1-2-128 16,2 1 0-16,2 1 0 0,2 1 0 0,-1 0 0 16,1-1 0-16,0 0 0 0,-1 1-160 0,-2-2 160 15,-1 0 0-15,-2 0 0 0,0 1-128 0,-2 0 128 16,-12-4 0-16,12 7 256 0,-2 1-48 0,-2-2-16 15,-8-6 320-15,0 0 48 0,8 13 16 0,-2-1 0 16,0 1-320-16,-1 0-48 0,-1 1-16 0,0-3 0 0,-4-11-352 16,1 13-80-16,-1-13-16 0,0 13 0 15,0 0-2656-15,-1-3-544 0</inkml:trace>
  <inkml:trace contextRef="#ctx0" brushRef="#br0" timeOffset="131865.94">8614 12263 21183 0,'0'0'1888'0,"0"0"-1504"0,0 0-384 0,0 0 0 0,-7-5 3216 0,7 5 576 16,-4-4 112-16,4 4 32 0,0 0-3072 0,0 0-608 15,-5-5-128-15,5 5-128 0,0 0 0 0,-8 0 0 16,8 0 0-16,-9 3 0 0,0 1-240 0,0 1 16 16,-3 1 0-16,0 3 0 0,1-1 48 0,-2 3 16 15,-3 0 0-15,-2 4 0 0,-2-1 368 0,1 0 80 16,-2 2 16-16,0-2 0 0,-1-1 144 0,2-1 48 15,4 0 0-15,2-2 0 0,1-1-128 0,3-1-32 16,1-1 0-16,2-1 0 0,7-6-336 0,0 0 0 16,0 0 0-16,5 7 0 0,-5-7 0 0,8 6-320 15,1 0 64-15,2 0 16 0,2 1 32 0,0-1 0 16,0 1 0-16,0 0 0 0,0 0 208 0,0 1-144 16,0 0 144-16,1-1-128 0,1 1 128 0,-2 0 0 0,-2-1 0 15,1 0 0-15,-1 1 0 0,-1 1 0 0,-1 2 0 0,-1-2 0 16,-8-9 192-16,8 12-48 0,0-1 0 15,-2 0 0-15,-6-11 160 0,5 15 16 0,-1 2 16 0,-1 0 0 16,-1-4-112-16,-2 2-32 0,-1 0 0 0,-2 0 0 16,1 0-192-16,-2 1 128 0,-3 1-128 0,1 0 0 15,-2-1 0-15,-2-1 0 0,-3 0 0 0,0-1-160 32,-2 0-352-32,1-1-64 0,-2-1 0 0,1 0-16 15,-2-1-1520-15,1-3-320 0,-2-1-48 0,1-2-6880 0,2-2-1392 0</inkml:trace>
  <inkml:trace contextRef="#ctx0" brushRef="#br0" timeOffset="132512.19">8749 12579 26719 0,'0'0'1184'0,"0"0"240"0,0 0-1136 0,-1 13-288 16,2 0 0-16,2 1 0 0,-1 1 1952 0,2-1 336 16,3 0 64-16,-3 1 16 0,-2-1-2000 0,1 3-368 15,1 0-128-15,-1 4 0 0,-2 3 128 0,-1 1 0 0,-1 0 0 0,-1 2 0 16,0-2 0-16,-2 1-128 0,-4-1 128 0,4 0 0 15,1-3 0-15,-1 0 0 0,-3-1 0 0,1-1 176 16,4-1 224-16,-1-1 48 0,-1 1 16 0,0-4 0 16,0-2-32-16,2-1-16 0,2-12 0 0,-3 10 0 15,-1 0-160-15,4-10-16 0,0 0-16 0,0 0 0 16,0 0-32-16,0 0 0 0,0 0 0 0,-7-10 0 16,1 0-192-16,1-3 0 0,0-1 128 0,1-5-128 15,0 0 0-15,0-2 128 0,-1-5-128 0,1 0 0 16,1-4 128-16,1-3-128 0,-2-5 0 0,1-1 144 15,1-1-144-15,0-3-176 0,1-7 48 0,2 3 0 16,2 2 128-16,2 0-208 0,3 4 80 0,1 3 128 16,0 5 0-16,2 1 0 0,0 4 0 0,1 2 0 0,1 0-160 0,4 3 160 15,3 1 0-15,2 3-144 0,3 4 144 0,1 2-128 16,0 4 128-16,1 1-128 0,1 2 128 0,-2 4-192 16,-3 1 192-16,-2 3-192 0,-1 3 192 0,-4 3-192 15,-1 1 192-15,-2 3-192 0,-3 0 192 0,-2 2-208 16,-1 2 80-16,-3 2 128 0,-2 3-160 0,-1 0 160 15,1-4 0-15,-4 2-144 0,0 1 144 0,-2-5 0 16,-1 1 128-16,-2 0-128 0,1-1 256 0,-2 2-32 16,0 0 0-16,0-1 0 0,0-2-16 0,-1 6 0 15,-1-3 0-15,-2 2 0 0,0-2-208 0,-2 3 0 16,-4-3 0-16,1 0 0 0,1-2 0 0,-1-3 0 16,-2 1 0-16,0-1 0 0,1-2-160 0,0-2-128 0,2-3-32 15,2-1 0 1,1-1-304-16,2-3-64 0,2-4-16 0,0-1 0 15,0-3-1600-15,3-1-336 0,2-2-64 0</inkml:trace>
  <inkml:trace contextRef="#ctx0" brushRef="#br0" timeOffset="133137.11">9546 12441 25743 0,'0'0'1136'0,"0"0"240"0,0 0-1104 0,-1-8-272 15,-2-3 0-15,3 11 0 0,0 0 816 0,0 0 96 16,-4-7 32-16,4 7 0 0,0 0-432 0,-7-4-96 15,0 0-16-15,7 4 0 0,0 0-112 0,-9-3-32 16,-1 1 0-16,1 2 0 0,0 1 32 0,-1 1 0 16,-1 1 0-16,1 2 0 0,-2-1-48 0,0 3-16 15,-2 2 0-15,0-3 0 0,-1 3-224 0,2 2 144 16,2 1-144-16,-1 1 128 0,-2 0 64 0,0 2 0 16,3-2 0-16,0 4 0 0,0 0 320 0,0 0 64 15,1-1 0-15,2 1 16 0,1 0-96 0,3 1-32 16,2 0 0-16,1-2 0 0,-1-3-144 0,2 0-16 0,3 0-16 15,2-3 0-15,0 1-288 0,3-2-176 0,-8-9 32 0,14 7 0 32,0-4-272-32,-3 0-48 0,0-3-16 0,-1-1 0 15,1-2-80-15,0-1-16 0,2-1 0 0,0 0 0 0,2-2 320 0,-1-2 64 0,2-3 16 0,-1-1 0 16,1-2 432-16,-2-1 64 0,-2 0 32 0,0 2 0 16,-2-2 32-16,1 1 0 0,-4-2 0 0,1 4 0 15,0-1 64-15,-1 2 32 0,-2 3 0 0,0 1 0 16,-1-3-224-16,-4 11-32 0,0 0-16 0,0 0 0 15,0 0-208-15,0 0 0 0,0 0 0 0,0 0 0 16,0 0 0-16,0 0-128 0,8 7 128 0,-2 1 0 16,-6-8 0-16,8 11 192 0,-1 1 0 0,-1-1 0 15,-1 0 240-15,1-3 32 0,-6-8 16 0,6 16 0 0,1-3-160 16,-2 0-48-16,0-1 0 0,0 1 0 16,0 4-144-16,1-2-128 0,-2-2 192 0,1 0-192 0,0 0 0 0,0-2-272 15,-5-11 16-15,8 10 16 16,1-1-1728-16,-9-9-336 0,9 8-80 0,0-1-8576 15,-9-7-1712-15</inkml:trace>
  <inkml:trace contextRef="#ctx0" brushRef="#br0" timeOffset="133636.82">10162 12413 14735 0,'0'0'1312'0,"0"0"-1056"0,0 0-256 0,6-8 0 16,-6 8 2816-16,0 0 512 0,0 0 112 0,0 0 16 16,0 0-2752-16,0 0-528 0,0-9-176 0,0 9 0 15,0 0 160-15,0 0-160 0,-9-2 192 0,-1 0-192 0,1 2 0 0,0 0 0 16,-1 0 0-16,-1 3 0 0,0 0 128 0,-1 1 32 16,-1-1 0-16,-2 3 0 15,1 3 656-15,0-3 128 0,-1 1 16 0,1 3 16 0,0 1 64 0,1 0 16 16,0 1 0-16,-2 4 0 0,-2 1-272 0,2 1-48 15,0 0-16-15,4 3 0 0,2 1-272 0,1 2-64 16,3-2-16-16,2 1 0 0,2-3-368 0,-1-1 128 16,2 2-128-16,2 0 0 0,0-1 0 0,1-1 0 15,-1 0 0-15,4-4 0 0,3 0 0 0,1-2 0 16,2-2 0-16,1-2 0 0,0-2-128 0,1-1-112 16,1-2-16-16,0-1 0 15,1-2-512-15,0-1-128 0,-1-2 0 0,2-4-16 16,3 0-1792-16,-2-1-368 0,-2-4-64 0,-1 2-9376 0</inkml:trace>
  <inkml:trace contextRef="#ctx0" brushRef="#br0" timeOffset="134083.7">10276 12615 31791 0,'0'0'1408'0,"0"0"288"0,0 0-1360 0,0 0-336 0,10 0 0 0,1 0 0 16,0 0 320-16,1 0-16 0,0 0 0 0,0 0 0 15,-1-2-32-15,1 0 0 0,0 0 0 0,-2-1 0 16,-10 3-144-16,15-5-128 0,-1-2 144 0,-1 1-144 16,-1-2 128-16,-2 0-128 0,-1 1 0 0,-1-1 0 0,-3 0 416 0,2-1-16 15,-1 1 0-15,0 0 0 0,-2-1 288 0,-1 1 48 16,1-2 16-16,-4 1 0 0,-1-2-160 0,0 3-16 15,-1-2-16-15,-1 1 0 0,-3-2-304 0,1 2-64 16,0 0-16-16,-4 4 0 0,-3 2-176 0,0 3 0 16,1 0-192-16,-4 3 192 0,-2 2-240 0,3 0 80 15,1 2 16-15,0 1 0 0,-1 2 144 0,0 2 0 16,1 0-144-16,2 1 144 0,0 1-128 0,2 3 128 16,1 2-160-16,1 1 160 0,-1 1 0 0,0 0 208 15,-1 3-16-15,1 4 0 0,0 2 80 0,0 1 16 16,2 0 0-16,-1-3 0 0,2-1-32 0,0-2-16 15,1-2 0-15,3-3 0 0,1-2 16 0,4-2 0 16,1-3 0-16,1 0 0 0,2-5-256 0,4 1 0 0,3-4 0 16,4-2 0-16,2-3-208 0,2-2-96 0,3 0-16 15,1-1 0 1,-2-2-1440-16,3 0-288 0,4-3-64 0,-1-1-14480 0</inkml:trace>
  <inkml:trace contextRef="#ctx0" brushRef="#br0" timeOffset="148825.75">12391 12012 13823 0,'0'0'1216'0,"0"0"-960"0,0 0-256 0,0 0 0 15,0 0 2224-15,0 0 400 0,0 0 64 0,10-4 32 16,-2-1-1984-16,1 1-400 0,0 4-80 0,0-3 0 15,-9 3 208-15,11-1 48 0,-1-1 16 0,-10 2 0 16,9 6 48-16,-1-4 0 0,1 2 0 0,-9-4 0 16,0 0 80-16,8 11 32 0,-3-1 0 0,-1 1 0 15,-1-1 144-15,-1 2 16 0,-2 2 16 0,2 2 0 16,0 1-256-16,-2 3-48 0,-1 5-16 0,0-1 0 16,1-3-16-16,0 1 0 0,1-1 0 0,0 1 0 15,0-1-16-15,1-2-16 0,-4-6 0 0,1 2 0 16,1 5-176-16,0 4-16 0,1-1-16 0,-1 1 0 15,-2-3-64-15,1 2-16 0,-2-1 0 0,0 0 0 16,-1-1-208-16,2-1 176 0,-2-1-176 0,1 0 160 16,-1-5 0-16,2 0 0 0,-1-1 0 0,2-3 0 0,1-10 16 0,-3 14 0 15,1-5 0-15,2-9 0 0,0 0 16 0,0 0 16 16,0 0 0-16,-4 10 0 0,4-10-208 0,0 0 176 16,0 0-176-16,0 0 160 0,0 0 16 0,0 0 0 15,0 0 0-15,0 0 0 0,0 0-48 0,0-6 0 16,1-5 0-16,0 2 0 0,1-1-128 0,-1-1 128 15,2 0-128-15,0-1 128 0,1 0-128 0,0 2 0 16,0-3 0-16,1 1 0 0,2 2 0 0,-1-1 0 16,1 1 0-16,1 1 0 0,0 1 0 0,-1-3 0 15,4 2 0-15,-1 0 0 0,1 1 0 0,-1-1 0 16,-2 0 0-16,0 1 0 0,1 2 0 0,0 2 0 16,2-3 0-16,-2 2 0 0,-9 5 0 0,10-5 128 15,-1 2-128-15,-9 3 0 0,12-2 0 0,0-1 0 0,-1 0 0 0,2 1 0 16,3-1 0-16,0 2 0 0,-1 0 0 0,0-1 0 15,0 1 0-15,1 1 0 0,-2 1 128 0,1 2-128 16,-1 0 0-16,0 2 0 0,-1-1 0 0,0 2 0 16,-1 3 0-16,0 2 0 0,0 2 0 0,-2 0 0 15,-1 1 0-15,0 2 192 0,-1 1 0 0,0 1 0 16,-3-1 64-16,2 0 0 0,-2 1 16 0,0 0 0 16,-1-1-48-16,1-2-16 0,0-1 0 0,-1 0 0 15,0-1-80-15,-1-1-128 0,-3-12 176 0,4 12-176 16,0-2 176-16,-4-10-176 0,0 0 160 0,4 11-160 15,-4-11 0-15,0 0 0 0,0 0 0 0,0 0 0 16,4 10 0-16,-4-10-288 0,0 0 32 0,0 0 16 16,0 0-464-16,0 0-112 0,0 0-16 0,0 0 0 15,0 0-1888-15,-6 12-384 0,2 2-80 0</inkml:trace>
  <inkml:trace contextRef="#ctx0" brushRef="#br0" timeOffset="150761.19">14035 12074 5519 0,'0'0'496'0,"0"0"-496"0,0 0 0 0,0 0 0 16,5-9 3648-16,-5 9 624 0,0 0 128 0,8-8 16 16,-5 1-3264-16,-3 7-672 0,0 0-128 0,0 0-32 15,7-11-144-15,-7 11-48 0,0 0 0 0,0 0 0 16,7-9-128-16,-7 9 0 0,0 0 0 0,0 0 0 0,0 0 0 0,0 0 128 16,0 0-128-16,0 0 192 0,0 0 272 0,0 0 64 15,0 0 16-15,0 0 0 0,0 0 144 0,0 0 16 16,0 0 16-16,0 0 0 0,0 0 48 0,0 0 16 15,0 0 0-15,0 0 0 0,0 0-208 0,0 0-32 16,0 0-16-16,-3-8 0 0,-2-2-272 0,-1 5-48 16,6 5-16-16,-9-2 0 0,0 4-192 0,-1 1 0 15,1 4 0-15,1-1 0 0,0 1 0 0,-1-2 0 16,-2 3 0-16,1 1 0 0,1 0 0 0,-2 2 0 16,0 0 0-16,-1 1 0 0,-1 1 0 0,0-1 0 15,-1-2 0-15,-1 5 0 0,0-2 0 0,-2-2 144 16,0 1-144-16,-2 3 128 0,1-1 128 0,0 2 32 15,0-1 0-15,2 2 0 0,4-1 16 0,2-3 0 16,-1 0 0-16,4-1 0 0,0-1 112 0,2 2 32 0,0-1 0 0,1 1 0 16,1 0-256-16,1 3-32 0,-4-6-16 0,5 3 0 15,2 2-144-15,-1 0 0 0,-1 5 0 0,1-3 0 16,3 2 0-16,1 2 0 0,-3 1 0 0,0 1 0 16,-2 1 0-16,2 2 0 0,2-1 0 0,-1-4 0 15,1-4 0-15,0 0 0 0,-2-4 0 0,4 1 0 16,3 2 320-16,1-3-32 0,-1 0 0 0,2-1 0 15,1-2 80-15,2-1 16 0,1 0 0 0,2-2 0 16,1-1-112-16,1 1-16 0,0-4 0 0,2 0 0 16,-1 0-80-16,1 0-32 0,-2-2 0 0,-1-1 0 15,-1-1-144-15,-1-1 0 0,1 1 0 0,-2-2 128 16,-1 1-128-16,-1 1 0 0,0-1 0 0,-2 1 0 16,-10 1-576-16,12-7 16 0,-4 1 0 0,1 1 0 15,-1-1-1408-15,1 0-272 0,0-2-64 0,0-1-16 16,2 0-208-16,-4-3-32 0,0 0-16 0,2-1-8784 15</inkml:trace>
  <inkml:trace contextRef="#ctx0" brushRef="#br0" timeOffset="151279.79">13636 12531 10127 0,'0'0'896'0,"0"0"-704"15,5-10-192-15,3 4 0 0,1 1 3648 0,4 1 688 16,2-3 144-16,5 1 16 0,1 1-3072 0,0 1-608 16,0 0-128-16,-1 1-32 0,0 2-32 0,0 0-16 15,-4-1 0-15,1 2 0 0,0 2-352 0,-1-1-80 16,-3-1-16-16,1 1 0 0,1 2-160 0,-1-1 192 16,-2 0-192-16,1-2 192 0,0 2-192 0,-1 0 192 15,-2-2-192-15,0 0 192 0,-10 0-192 0,14-2 0 16,-1 0 0-16,-2 0 0 0,-11 2 0 0,12-2-176 15,-3-1 48-15,-9 3 0 16,11-1-720-16,-11 1-144 0,10 0-32 0</inkml:trace>
  <inkml:trace contextRef="#ctx0" brushRef="#br0" timeOffset="152360.91">14684 11923 14047 0,'0'0'624'0,"0"0"128"0,0 0-608 0,0 0-144 0,0 0 0 0,0 0 0 16,0 0 1312-16,0 0 224 0,0 11 64 0,0-11 0 16,0 0-304-16,0 0-48 0,0 0-16 0,0 0 0 15,4 10-96-15,-4-10-32 0,0 0 0 0,8 8 0 16,-2 0-368-16,2-2-80 0,2 1-16 0,1 0 0 15,-2 0-192-15,0 1-64 0,0 2 0 0,0 2 0 16,0 0-96-16,0 2-32 0,1 2 0 0,-1 3 0 16,1 1-80-16,-3 1-32 0,-3-1 0 0,1 5 0 15,1 1 48-15,1 2 0 0,-2 0 0 0,0 1 0 16,-1 0-48-16,0-3 0 0,-1 0 0 0,1-3 0 16,-3 0 144-16,0-3 32 0,-1 1 0 0,0 0 0 15,3 0 64-15,-2 0 32 0,-1 0 0 0,0 1 0 16,-2-1-80-16,-2 1-16 0,0 1 0 0,0-2 0 0,1 1-48 15,1 1-16-15,-4-1 0 0,0 0 0 0,-2 0-256 0,0 0 128 16,-1 0-128-16,0 1 0 0,1-4 128 0,-1-1-128 16,-1-1 0-16,0-1 0 0,1 0 0 0,1-2 0 15,1-1 0-15,-1-4 0 0,-3-1-320 0,4-2-64 16,7-6 0-16,0 0-16 16,-11 6-624-16,11-6-112 0,0 0-16 0,0 0-16 15,-9-6-2080-15,3 0-400 0</inkml:trace>
  <inkml:trace contextRef="#ctx0" brushRef="#br0" timeOffset="152863.68">14900 12443 28095 0,'0'0'1248'16,"0"0"256"-16,0 0-1200 0,0 0-304 0,0 0 0 0,0 0 0 0,0 0 768 0,0 0 80 15,0 0 32-15,0 0 0 0,8 7-192 0,1-3-48 16,2-2 0-16,0 1 0 16,1-2-272-16,0-1-64 0,1 0-16 0,-1 0 0 15,2 0-112-15,0 0-32 0,-1-1 0 0,0-2 0 0,2 1 256 0,-2-1 48 16,-2 0 16-16,1 1 0 0,0-1 112 0,-2-1 0 16,1 0 16-16,-1 2 0 0,1-3-80 0,-1 1-32 15,-1 0 0-15,2 0 0 0,2-1-160 0,0-1-16 16,1 0-16-16,0 1 0 0,-1 1-144 0,2-1-16 15,0-1-128-15,0 4 192 0,-4-5-192 0,2 5 0 16,1-1 0-16,-1 2 0 0,0-1 0 0,-2 2 0 16,-11 0 0-16,13 0 0 0,-1-1-240 0,-12 1-32 15,12 0-16-15,-12 0 0 16,13-1-224-16,-3 0-64 0,-10 1 0 0,9-3 0 16,-9 3-192-16,0 0-32 0,8-7-16 0,-8 7 0 15,7-6-1424-15,-7 6-304 0,6-9-48 0,-1 0-10800 0</inkml:trace>
  <inkml:trace contextRef="#ctx0" brushRef="#br0" timeOffset="153344.94">15656 11870 13823 0,'0'0'1216'0,"0"0"-960"15,0 0-256-15,0 0 0 0,0 0 2176 0,0 0 384 16,0 0 64-16,0 0 32 0,0 0-1248 0,0 0-256 15,-9 1-64-15,9-1 0 0,0 0 128 0,-8 5 0 16,8-5 16-16,-7 8 0 0,1 0-416 0,1 1-96 16,-1-1-16-16,-1 2 0 0,-1 3-384 0,0-1-96 15,1 1-16-15,-2 1 0 0,-2 2-208 0,1 1 128 16,-2 1-128-16,-1 2 0 0,-1-1 128 0,-2 5-128 16,0 1 0-16,1 3 144 0,-1 0 176 0,3 3 16 0,-1 3 16 15,2 2 0-15,0 1 240 0,2-1 48 0,1 1 16 16,1-3 0-16,3 0-80 0,2-2 0 0,2 3-16 0,3-3 0 15,5 0-160-15,3 1-16 0,2-2-16 0,2 2 0 16,2-1-192-16,1 1-48 0,1-3 0 0,-1-1 0 16,-1 1-128-16,-1-3 0 0,0-2 0 0,-1-1 0 31,0 0-320-31,1-2-80 0,-4 2-32 0,0-2 0 0,-2-3-1360 16,0 1-256-16,0-1-64 0,-1 2-14096 0</inkml:trace>
  <inkml:trace contextRef="#ctx0" brushRef="#br0" timeOffset="166772.91">22158 12359 13823 0,'0'0'1216'0,"0"0"-960"15,0 0-256-15,-7-6 0 0,1 1 2800 0,6 5 512 16,0 0 96-16,0 0 32 0,0 0-2608 0,0 0-512 16,0 0-96-16,0 0-32 0,0 0 240 0,0 0 32 15,5-8 16-15,-5 8 0 0,8-8 192 0,2 3 32 16,2 0 16-16,0 1 0 0,-2 3 0 0,1-2 0 16,-1 2 0-16,1 5 0 0,-11-4-112 0,11 5-32 15,-3 2 0-15,1 0 0 0,0 4-64 0,-1-3 0 16,-8-8-16-16,0 0 0 0,12 17-176 0,-3 2-16 15,-2 3-16-15,0-2 0 0,3-2-64 0,-5 3-16 0,-1 0 0 16,1-2 0-16,1-2-64 0,1 3-16 0,-1-4 0 0,2-1 0 16,0 1-128-16,0-1 160 0,-2 0-160 0,1-1 160 15,-1-2-160-15,1-2 0 0,-7-10 0 0,8 12 0 16,0 0 0-16,-8-12 0 0,5 11 0 0,-5-11 0 31,0 0-448-31,4 12 0 0,-4-12-16 0,4 11 0 16,-4-11-432-16,6 14-96 0,2 6-16 0,-4-13 0 15,-4-7-320-15,0 0-64 0,0 0-16 0,0 0 0 0,-3-5-672 16,3 5-144-16,0 0-16 0</inkml:trace>
  <inkml:trace contextRef="#ctx0" brushRef="#br0" timeOffset="167170.68">22644 12283 25967 0,'0'0'1152'0,"0"0"240"0,0 0-1120 0,0 0-272 16,-5-5 0-16,5 5 0 0,0 0 432 0,0 0 16 15,0 0 16-15,0 0 0 0,0 0 48 0,0 0 16 16,0 0 0-16,0 0 0 0,0 0-176 0,0 0-32 15,3 11-16-15,-3 1 0 0,-2 1-144 0,1 2-32 16,0 3 0-16,-4 0 0 0,-2 0 16 0,-1 3 0 0,0 1 0 0,-1 3 0 16,-1 1 80-16,-2 3 16 0,-1 1 0 0,-1 2 0 15,-1 5 176-15,0 1 32 0,-4 1 16 0,1 3 0 16,-1-1-32-16,-2 5-16 0,-4-3 0 0,2 0 0 16,0 0-208-16,1 0-32 0,-3-3-16 0,5 0 0 15,3-1-160-15,2-2 0 0,0-4 144 0,2-6-144 16,0-1 176-16,2 1-48 0,5-7 0 0,0 0 0 31,3-6-432-31,3-2-80 0,2-2-32 0,-2-10 0 0,0 0-1568 0,0 0-320 0,0 0-64 16,0 0-10976-16</inkml:trace>
  <inkml:trace contextRef="#ctx0" brushRef="#br0" timeOffset="169315.97">22239 12172 14047 0,'0'0'624'0,"0"0"128"0,0 0-608 0,0 0-144 0,1-8 0 0,-1 8 0 15,0 0 272-15,0 0 32 0,0 0 0 0,0 0 0 16,0-9-96-16,0 9-16 0,0 0 0 0,0 0 0 16,7-8 704-16,-7 8 144 0,0 0 32 0,7-6 0 15,4-1 144-15,-11 7 48 0,5-6 0 0,3 1 0 16,2-1-240-16,-1 0-64 0,-2-2 0 0,3 0 0 16,2-1-256-16,-1 1-64 0,-2-1-16 0,0 1 0 15,0 0-384-15,0 1-80 0,0-1-16 0,-1 0 0 16,-1 0-144-16,-7 8 0 0,7-9 0 0,1 1 0 0,-1-1 0 0,-7 9 0 15,0 0 0-15,6-9 0 16,1 0 0-16,-7 9 0 0,0 0 0 0,0 0 0 0,5-9 0 0,-5 9 0 16,0 0 0-16,0 0 0 0,0 0 0 0,0 0 0 15,0 0 0-15,0 0 0 0,0 0 0 0,0 0 0 16,0 0 0-16,0 0 0 0,8 6 0 0,-8-6 0 16,6 11 0-16,0-5 0 0,-6-6 0 0,0 0 160 15,6 12-160-15,-6-12 160 0,7 10-160 0,-2-1 192 16,-5-9-192-16,5 12 192 0,-5-12-192 0,0 0 128 15,0 0-128-15,7 12 128 0,-7-12-128 0,6 9 0 16,-6-9 0-16,0 0 0 16,0 0-400-16,0 0-112 0,0 0-32 0,0 0 0 15,0 0-2144-15,10 9-448 0</inkml:trace>
  <inkml:trace contextRef="#ctx0" brushRef="#br0" timeOffset="169843.96">23012 12399 16463 0,'0'0'720'0,"0"0"176"0,0 0-720 0,0 0-176 16,0 0 0-16,0 0 0 0,0 0 656 0,0 0 112 0,0 0 0 0,12 0 16 16,-1 1 96-16,1-2 16 0,0 0 0 0,0-1 0 15,1 1-64-15,0-2 0 0,1 1 0 0,0-2 0 16,1 1 112-16,0 3 16 0,2-5 0 0,2 4 0 15,-1-3-240-15,1 1-32 0,23-2 656 16,-21 2-1056-16,0 2-80 0,-2 0-16 0,1 1 0 16,1 1-192-16,-2-1 0 0,-3 0 0 0,0 1 0 15,-2 1 592-15,-1-1 128 0,-13-1 32 0,13 3 0 16,-1-1-2432 0,-2 1-496-16,-10-3-80 0,0 0-6656 0,0 0-1328 0</inkml:trace>
  <inkml:trace contextRef="#ctx0" brushRef="#br0" timeOffset="170447.81">23072 12554 24591 0,'0'0'1088'0,"0"0"224"0,0 0-1056 0,0 0-256 15,0 0 0-15,0 0 0 0,0 0 752 0,0 0 80 16,10-1 32-16,1-1 0 0,0 1-416 0,1 1-64 16,1-1-32-16,2 1 0 0,0-5-32 0,2 1-16 15,3 0 0-15,2 1 0 0,3 2-80 0,1 0-16 16,-3 1 0-16,3-2 0 0,2 1-64 0,0 1-16 15,1 0 0-15,-2 1 0 0,-1 1-128 0,-1-1 0 16,-3 3 0-16,-1-4 0 0,-2 0-224 0,-1 0-80 16,-3-3-16-16,1 1 0 15,0-1-384-15,-3 0-96 0,-2 2-16 0,0-2-7616 16,-11 3-1520-16</inkml:trace>
  <inkml:trace contextRef="#ctx0" brushRef="#br0" timeOffset="174107.96">24190 12240 15375 0,'0'0'672'0,"0"0"160"0,11-3-672 0,-1-1-160 0,-10 4 0 0,12-1 0 16,-3 0 1680-16,-9 1 304 0,12-5 64 0,-12 5 16 16,10-2-592-16,-10 2-128 0,0 0-32 0,0 0 0 15,0 0-352-15,0 0-80 0,0 0-16 0,6 11 0 16,-5 2-208-16,-1 0-32 0,-1 0-16 0,-1 1 0 15,0 2-64-15,0-3-16 0,1 1 0 0,0 2 0 16,-2-3-48-16,1 0-16 0,-2-3 0 0,2 1 0 16,1-2-16-16,0 1 0 0,1-10 0 0,-2 7 0 15,2-7-16-15,0 0-16 0,0 0 0 0,0 0 0 16,4 10-112-16,2-6-32 0,-6-4 0 0,0 0 0 16,7-8 16-16,1-5 0 0,0 2 0 0,0-1 0 15,1-1 0-15,0-5 0 0,-1-1 0 0,1 1 0 16,0 0-288-16,-1-3 0 0,0 0-128 0,0 1 128 0,-2 4-176 0,1-1 176 15,-1-4-192-15,-1 5 192 0,-1 7 0 16,-4 9-128-16,0 0 128 0,0 0 0 0,6 13 0 0,0 0-160 16,1-3 160-16,-2 1-128 0,-1-1 128 0,2 1-128 15,5-1 128-15,-2 2-128 0,0-4 128 0,-1-2 0 16,0 1 0-16,6-3 0 0,5 0 0 0,-3 0 0 16,-7-1 0-16,-1 0 0 0,-8-3 128 0,0 0-128 15,0 0 128-15,12 1-128 0,-12-1 192 0,10 0-16 16,-10 0-16-16,9-2 0 0,-9 2-16 0,11-4 0 15,-3 0 0-15,2 1 0 0,0-1-144 0,2-1 160 16,-4 1-160-16,2-1 160 0,1 1-160 0,1 0 0 16,-1-1 0-16,1 1 128 0,0 0-128 0,1 2-272 15,1-5 64-15,-1 2 16 0,-1 0 192 0,0 1 240 0,1-1-48 0,-2 1-16 16,-11 4-176-16,13-10 0 16,0-6 0-16,-2 2 0 0,1 7 144 0,-2 9-144 0,2 11 160 0,-2-1-160 15,1-5 0-15,-1 2 128 0,-10-9-128 0,12 9 0 16,-2 1 0-16,-1 3-128 0,-1-1 128 0,-1 0-208 15,-3 1 208-15,0 1 0 0,1 2-160 0,-1-2 160 16,-2 0 0-16,1 1 0 0,1-1 0 0,0-1 0 16,-2-1 0-16,4-3 0 0,-6-9 0 0,6 9 0 15,-6-9-128-15,0 0-16 0,7 9 0 0,-7-9 0 16,0 0-512-16,10 3-112 16,-10-3 0-16,17 0-16 0,5-1-688 0,-4 1-144 15,-7-2-32-15,-11 2-9136 0,0 0-1824 0</inkml:trace>
  <inkml:trace contextRef="#ctx0" brushRef="#br0" timeOffset="174530.44">25617 12108 12895 0,'0'0'1152'0,"0"0"-928"0,0 0-224 0,0 0 0 16,0 0 3328-16,0 0 608 0,0 0 128 0,0 0 32 15,0 0-2752-15,0 0-528 0,0 0-112 0,-5 9-32 16,-2 2-80-16,-3 3-16 0,-7 6 0 0,2-1 0 16,5-4-208-16,-1 0-48 0,-2 1-16 0,0 2 0 15,-1 2 48-15,-2-1 16 0,-1 1 0 0,-1 1 0 16,0 1-112-16,1-3 0 0,0 1-16 0,1-2 0 16,1-1-240-16,0-1 0 0,2-3 128 0,2 0-128 15,-1-3 0-15,3 1 0 0,4-2 128 0,5-9-128 16,0 0-384-16,0 0-128 0,0 0-32 0,0 0 0 15,0 0-1744-15,-8-5-336 0,1-2-80 0,5-1-16 0</inkml:trace>
  <inkml:trace contextRef="#ctx0" brushRef="#br0" timeOffset="174753.48">25357 12194 32767 0,'0'0'1456'0,"0"0"288"0,0 0-1392 0,0 0-352 15,6 12 0-15,-3 0 0 0,1-3 784 0,2 3 96 16,-1-1 16-16,1 1 0 0,1 0-432 0,1-2-80 16,-1 3 0-16,3 0-16 0,0-1-368 0,3 0 144 15,3 1-144-15,-2-1 0 0,-1-1 0 0,8 2 0 16,9-2 0-16,-3-1 0 0,-6 1-224 0,-1 0 0 0,-2-2 0 0,-2-1 0 31,-2 0-448-31,-1-1-96 0,-1 0 0 0,-2-1-16 16,-10-6-1568-16,11 2-304 0,-11-2-64 0,0 0-16 0</inkml:trace>
  <inkml:trace contextRef="#ctx0" brushRef="#br0" timeOffset="175062.81">26331 12063 25791 0,'0'0'1152'0,"0"0"224"0,0 0-1104 0,0 0-272 16,3 10 0-16,-1 2 0 0,0 1 2416 0,-1 9 416 16,0 11 96-16,1-3 16 0,-2-6-2368 0,1 1-576 15,-1-1 0-15,0-2 0 0,-3 0 0 0,1 0 0 16,0-1-192-16,0 2 64 0,-2-3 128 0,0-2 0 15,-1 0 0-15,0-1 0 0,1 0 0 0,-2-4-240 16,1 0 64-16,0-2 16 16,0-2-416-16,1-1-96 0,4-8-16 0,-7 6 0 15,1-1-1456-15,6-5-288 0,-9 2-64 0</inkml:trace>
  <inkml:trace contextRef="#ctx0" brushRef="#br0" timeOffset="175264.49">26061 12335 28559 0,'0'0'2544'15,"15"1"-2032"-15,8 3-512 0,-3-1 0 0,-5 1 2752 0,1-2 448 0,2 2 80 0,2 0 32 16,-1-1-2608-16,2 1-528 0,0-2-176 0,1 1 0 16,-1 0 0-16,1-2 0 0,2-1 0 0,0 0 0 15,1-1-1168-15,0-2-304 0,0-1-48 0,-2-1-16 16,-2-2-2000-16,-3-2-416 0,6-5-80 15,-6 1 0-15</inkml:trace>
  <inkml:trace contextRef="#ctx0" brushRef="#br0" timeOffset="175802.45">26911 11827 6447 0,'0'0'272'0,"0"0"80"0,0 0-352 0,0 0 0 15,0 0 0-15,0 0 0 0,-6 14 5824 0,1 3 1088 16,-1 1 208-16,2 2 48 0,2 1-5648 0,1 2-1136 16,-2 0-240-16,2 4-144 0,-1-3 576 0,1 5 16 15,-2 2 0-15,3 10 0 0,2 7-144 0,-2-6-48 16,-2-10 0-16,1-7 0 0,-1-7-144 0,0 3-16 16,1 7-16-16,0-2 0 0,-2-4 432 0,0-7 96 0,-1 0 16 0,1-2 0 15,-4-5 0-15,7-8 0 0,-8 10 0 0,3-1 0 16,1 0-576-16,4-9-192 0,0 0 144 0,-4 7-144 15,4-7 384-15,0 0 0 0,0 0 0 0,0 0 0 16,0 0-192-16,0 0-64 0,0 0 0 0,0 0 0 16,11-12 96-16,-1 0 16 0,0-1 0 0,1 0 0 15,-2-5-80-15,1 0-16 0,0-3 0 0,0-1 0 16,2 0-144-16,1 1 0 0,0 0 0 0,0 4 0 16,0 4-160-16,0 1 160 0,0 2-208 0,1 2 80 15,1 5 128-15,-1 3 0 0,0 3 0 0,3 1 0 16,3 1 0-16,-2 0 0 0,-2 4 0 15,-2 2 0-15,0-1 0 0,1 1-192 0,0-1 64 0,0 2 0 16,-1 1 128-16,0 0 0 0,-1 0 0 0,1 1 0 0,-3 1 0 0,0-1 0 16,-5 0 0-16,-1 2 0 0,1-2 0 15,-2 1 0-15,-3-1 0 0,-1 0 0 0,-1 2 0 0,-2 0 144 16,0-1-16-16,1 0-128 0,-5-1 208 0,-1-1-64 16,-1 0-16-16,0-1 0 0,-1-2 0 0,-1 1-128 15,1-2 192-15,-2-3-64 0,-1-2-128 0,-3-1 0 16,-3-1 0-16,-3-2 128 0,-3 0-128 0,0-6 0 15,-2-1 0-15,-1-1 128 0,1-1-304 0,1-1-64 16,0-2-16-16,0-1 0 16,-2-1-1488-16,0-3-304 0,-4-1-64 0</inkml:trace>
  <inkml:trace contextRef="#ctx0" brushRef="#br0" timeOffset="183882.41">25166 12688 6447 0,'0'0'272'0,"0"0"80"0,-8-7-352 0,-1 3 0 16,-2 1 0-16,1 2 0 0,1-1 3264 0,-3 2 592 15,-4 0 112-15,1 0 32 0,-1 0-2336 0,-2 3-480 16,-6 0-96-16,2 1 0 0,0-1-736 0,0 1-144 15,-2-4-16-15,4 4-16 0,-1 0 112 0,1 8 32 16,2 7 0-16,0-4 0 0,-1-6 176 0,0-10 32 0,-1-15 16 0,1 6 0 16,0 6-32-16,0 0-16 0,-3 1 0 0,-2 2 0 15,-2 1-32-15,-1 1 0 0,-3 2 0 0,0-2 0 16,-1 0-272-16,1 2-48 0,2 0-16 0,1 0 0 16,1 1-128-16,4 0 0 0,3-4 144 0,5 3-144 15,2-3 192-15,2 1-16 0,10-1-16 0,0 0 0 16,0 0-160-16,0 0 0 0,0 0 0 0,0 0 0 15,0 0-160-15,8-8-16 0,3 1 0 0,4 0 0 16,0 1 176-16,8 0 0 0,4 2 128 0,2-2-128 16,1-1 0-16,2 1 0 0,2 5 0 0,0-2 0 15,0-2 0-15,-2 0 0 0,-2-1 0 0,-1 2 0 16,0 0 0-16,-3 2 0 0,0-6 0 0,-1 2 0 16,-2 2 0-16,-1-2 0 0,-2 1 0 0,-2 0-128 0,0 2 128 15,-3-2 0-15,-5 4 128 0,-10 1-128 0,0 0 0 0,0 0 0 16,0 0 0-16,0 0 0 0,0 0 176 0,0 0-48 15,-12-7 0-15,-1 3 0 0,-2 0 128 0,-4 2 0 16,-1-1 16-16,-1 2 0 0,-3 0 0 0,0-1 0 16,-3 5 0-16,-1 0 0 0,-6-1-112 0,0 1-32 15,-3-1 0-15,0 2 0 0,-2 0-128 0,1 1 0 16,0 1 0-16,3 0 128 0,1 2-128 0,4-1 0 16,5-4 0-16,4 0 0 0,3 1-336 0,4 0 0 15,2 0 0-15,3 1 0 16,2 2-736-16,7-7-144 0,-6 7-16 0,6-7-12784 0</inkml:trace>
  <inkml:trace contextRef="#ctx0" brushRef="#br0" timeOffset="184906.98">27022 12868 19983 0,'-15'0'880'0,"4"2"192"0,-2-1-864 0,-1 0-208 0,-2 2 0 0,2-1 0 0,-2 1 1040 0,2 1 176 15,1 0 16-15,0-2 16 0,0 1-880 0,0 1-176 16,0-3-48-16,1 4 0 0,0-2-144 0,0 0 0 15,-1-2 0-15,3 2 128 0,10-3-128 0,-9 2 0 16,0 1 0-16,9-3 0 0,0 0 144 0,0 0 0 16,0 0 0-16,0 0 0 0,10 2 80 0,3 0 16 15,3-1 0-15,3 0 0 0,2-1-112 0,3 0 0 16,0 0-128-16,4 0 192 0,0 0-64 0,4 0 0 16,0-1-128-16,5 1 192 0,2 0-192 0,-1 1 0 15,-2-2 128-15,3 1-128 0,0 0 160 0,-1 0-16 16,-4-1 0-16,-1-1 0 0,-3 1 208 0,-4 0 32 15,-3 0 16-15,-2-1 0 0,-3 1-64 0,-2-2-16 16,-3 1 0-16,-13 2 0 0,11-3-96 0,-11 3-32 16,0 0 0-16,0 0 0 0,0 0 112 0,0 0 16 0,0 0 0 15,-12-5 0-15,-3 1-128 0,-3 0-32 0,-3 1 0 0,-3 0 0 16,-5 0-160-16,-4 3 0 0,-2-4 144 0,-1 3-144 16,-2 1 0-16,-1 2 0 0,-3 1-160 0,2 0 160 15,-1 0 0-15,3 1 0 0,1 0 128 0,1-1-128 16,4-1 0-16,0 4 0 0,1 5 0 0,0-8 0 15,0-9 384-15,3 0 48 0,3 5 0 0,5 0 0 16,4-1-32-16,3 2 0 0,2-1 0 0,11 1 0 16,0 0-192-16,0 0-32 0,0 0-16 0,12-1 0 15,4 1-160-15,2-2 0 0,2 2 0 0,2-2-176 16,3 1 16-16,1 1 0 0,-2 1 0 0,2 1 0 16,1-2 160-16,-1 0 0 0,-2 0 0 0,2 0 0 15,3-2 0-15,0 2-128 0,0 0 128 0,-2 0-192 0,-4 0-16 0,-2 2-16 16,-3-2 0-16,-1 3 0 15,-1 0-1760-15,-3 1-368 0</inkml:trace>
  <inkml:trace contextRef="#ctx0" brushRef="#br3" timeOffset="207565.33">3207 14525 20495 0,'0'0'448'0,"0"0"80"0,17-10 32 0,-17 10 32 0,0 0-464 0,5-9-128 0,1 1 0 0,-6 8 0 16,6-7 1072-16,-6 7 192 0,0 0 32 0,9-5 16 15,-9 5-96-15,11-1 0 0,-11 1-16 0,0 0 0 16,11 8-304-16,-3 0-48 0,-3 2-16 0,1-1 0 15,0 3-320-15,-1 1-64 0,-1 0 0 0,0 0-16 16,0 0-240-16,1 3-64 0,0 1 0 0,2 1 0 16,0 4 16-16,3 0 0 0,2 3 0 0,-2 2 0 15,-2 2 304-15,2 1 64 0,3 3 16 0,0 0 0 16,0 7 48-16,-1 0 16 0,-1-1 0 0,-4 0 0 16,-1 3-288-16,-1 0-64 0,-1-5-16 0,0 5 0 15,-2-1-224-15,0-1 0 0,-5-5 0 0,3-1 0 0,1 0 0 16,-2-5 0-16,-3-6 0 0,1-2 0 0,2 0-208 15,1-4-96-15,0-5-16 0,4-2 0 16,-4-10-768-16,0 0-176 0,0 0-16 0,0 0-16 16,0 0-2400-16,5-9-464 0,1-9-112 0,-3-8-16 0</inkml:trace>
  <inkml:trace contextRef="#ctx0" brushRef="#br3" timeOffset="207882.83">3185 14557 24879 0,'-10'-6'1088'0,"10"6"256"0,-6-6-1088 0,1 2-256 0,5 4 0 0,0 0 0 15,-6-7 1680-15,6 7 288 0,0 0 48 0,0 0 16 16,0 0-1232-16,0 0-240 0,0 0-48 0,0 0-16 15,9-6-224-15,4-1-32 0,2 1-16 0,5-2 0 16,1 0 64-16,4 0 16 0,3-5 0 0,5 3 0 16,2 1 48-16,0 1 16 0,-1 0 0 0,1 0 0 15,2 4-192-15,-3-1-48 0,-6 1 0 0,1 2 0 16,-1 0-128-16,-2 2 0 0,-3 0 0 0,-1 0 0 16,-1 2 0-16,0-1 0 0,0-1 0 0,-2 1 0 15,0 2-592-15,0 1 0 16,2-2 0-16,-4 2 0 0,-3 2-2288 0,1-3-464 0,0 1-96 0</inkml:trace>
  <inkml:trace contextRef="#ctx0" brushRef="#br3" timeOffset="208248.28">3532 15072 33519 0,'0'0'1472'0,"0"0"320"0,0 0-1424 0,0 0-368 0,-8-4 0 0,8 4 0 16,0 0 496-16,0 0 16 0,5-7 16 0,3 1 0 15,1-1-528-15,2 2 0 0,-1 0 0 0,0 1-192 16,1 0 192-16,1 0 0 0,1 0 0 0,0 1 0 16,0 2 0-16,2-3 0 0,2 2 0 0,-1-2 0 15,-2 2 0-15,3 1-144 0,3-3 144 0,-1 2 0 16,0-1 0-16,-1-1-128 0,0-2 128 0,3 2 0 16,1-3-128-16,0 1 128 0,2-1-128 0,-1-2 128 15,-1 2-704-15,-1 2-64 16,-3 0-16-16,1 1-8992 0,-1 0-1792 0</inkml:trace>
  <inkml:trace contextRef="#ctx0" brushRef="#br3" timeOffset="208631.84">3524 15430 35935 0,'0'0'3200'0,"0"0"-2560"0,0 0-512 0,0 0-128 15,0 0 624-15,0 0 96 0,0 0 32 0,0 0 0 16,10 3-752-16,2-3 0 0,0-4-160 0,0 2 32 15,-3 0 128-15,4 1 0 0,1-2 0 0,0 2 0 16,1-2 0-16,-1 2 0 0,2-1 128 0,-1 1-128 16,1 0 0-16,1 0 0 0,0-1-192 0,1 0 64 15,2-2 128-15,-1 0 0 16,1 1 0-16,3-3 0 0,5-2 0 0,-1 0 0 0,-1 0 0 0,0 2 128 16,-1-3-128-16,0 1 128 0,0 0-128 0,-1 0 128 15,0 2-128-15,-1-1 0 0,1 1 0 0,-3 0 0 16,-4 2-1296-16,-1 0-240 15,0 1-32-15</inkml:trace>
  <inkml:trace contextRef="#ctx0" brushRef="#br3" timeOffset="209089.1">4435 15147 14735 0,'0'0'640'0,"2"13"160"15,-8-2-640-15,2 2-160 0,4-2 0 0,0 4 0 0,-2 0 3280 0,1 1 624 0,1 0 128 0,2-2 32 16,1 2-3456-16,-3-6-608 0,0-10-288 0,-2 11 32 15,2-11 256-15,2 10 0 0,-2-10 0 0,0 0 0 16,0 0 208-16,0 0 112 0,0 0 0 0,0 0 16 16,0 0 448-16,0 0 96 0,0 0 16 0,0 0 0 15,1-9-416-15,0-2-80 0,3 0-16 0,-2-2 0 16,-4 0-128-16,1 0-48 0,1-4 0 0,-1 0 0 16,-2 0 64-16,0 0 16 0,2-3 0 0,-1 2 0 15,-2 0-96-15,0 1-32 0,1 1 0 0,2-1 0 16,2 3 32-16,-1 2 16 0,-1-2 0 0,1 2 0 15,2 2 64-15,1-2 16 0,0 1 0 0,-1 1 0 16,2 0 16-16,3 0 0 0,0 3 0 0,0 0 0 16,-2 1-304-16,-5 6 0 0,12-6 0 0,1 5 0 0,0-2 0 0,-1 2 0 15,-12 1-208-15,13 1 80 16,0 2-656-16,-1 1-128 0,-12-4-32 0,13 8-15504 16</inkml:trace>
  <inkml:trace contextRef="#ctx0" brushRef="#br3" timeOffset="209469.08">4789 15135 23951 0,'0'0'2128'0,"0"0"-1696"0,-2 11-432 15,1 1 0-15,0 1 1920 0,2-2 288 0,2 0 64 0,-1 1 16 16,1-1-1872-16,1 1-416 0,0-2 0 0,0 2 0 15,-4-12 0-15,6 12 0 0,-1 1 0 0,0-1 0 16,-1-5-176-16,-4-7 0 0,4 14 0 0,-4-14 0 16,4 10 176-16,-4-10 0 0,0 0-144 0,0 0 144 15,0 0 0-15,0 0 192 0,0 0-32 0,0 0 0 16,-1-10 624-16,-2-1 128 0,-1 1 32 0,2-3 0 16,0-3 16-16,1 2 16 0,0-5 0 0,0 2 0 15,-1-1-336-15,2 0-80 0,0 0-16 0,2 1 0 16,-2 1-256-16,2-2-48 0,2 1-16 0,0 3 0 15,-1 1-224-15,-1 2 176 0,5-1-176 0,-2 3 160 16,0 1-160-16,0 2 0 0,2-1 0 0,1 2 0 0,0-1-176 0,-8 6-64 16,9-6-16-16,1 3 0 15,2 0-1632-15,0 2-336 0,-1-3-64 0,4 1-16 16,3 3-1136-16,-1-3-224 0,5 2-48 0,-4-1-16 0</inkml:trace>
  <inkml:trace contextRef="#ctx0" brushRef="#br3" timeOffset="209885.36">5353 15006 21183 0,'0'0'944'0,"0"0"192"0,0 0-912 0,0 0-224 16,0 0 0-16,0 0 0 0,0 0 2208 0,0 0 400 16,0 0 80-16,-3 12 0 0,0-3-2112 0,3-9-416 15,-6 11-160-15,1-1 0 0,1 1 0 0,-1 0 0 16,-2 1 0-16,1 1 0 0,-2 1 0 0,2 2 0 15,-1 0-160-15,2 3 160 0,0 2 0 0,-1-1 0 0,0-2 0 0,1 1 0 16,1 2 0-16,1 1 0 0,1-1 128 0,2 0-128 16,0-4 448-16,2-1 0 0,1-4 0 0,2-1 0 15,0 1 0-15,3-3 0 0,1-2 0 0,2-2 0 16,-1 0-256-16,3-2-32 0,1-5-16 0,2 0 0 16,-2-1-144-16,3-3 128 0,3-5-128 0,1-3 128 15,2 0-128-15,1-1 0 0,-2 1 144 0,3-2-144 16,2-3 0-16,-2 2 0 0,-6-3 0 0,1 3 128 15,-2 2-128-15,-2-2 192 0,-3 0-64 0,0 2 0 16,-3 0 240-16,-3 2 48 0,-5 0 16 0,1 0 0 16,-3 2 80-16,-1-1 0 0,-3 2 16 0,-1 2 0 0,-2-2-176 15,-1 1-32-15,-1 2-16 0,-1 2 0 0,-1 0-304 0,-2 1 160 16,-1 1-160-16,0 0 128 0,-1 2-128 16,1 1 0-16,-2 0 0 0,3 1-176 15,3 2-288-15,-1 0-64 0,0-2-16 0,1 2 0 16,10-3-1616-16,0 0-320 0,-10-3-64 0,10 3-7248 15,0 0-1440-15</inkml:trace>
  <inkml:trace contextRef="#ctx0" brushRef="#br3" timeOffset="210336.04">6030 15229 31439 0,'0'0'1392'0,"0"0"288"0,0 0-1344 0,0 12-336 0,1-2 0 0,-1-10 0 16,0 14 512-16,3-1 16 0,-1-2 16 0,-2-11 0 16,0 0-240-16,0 0-48 0,4 15-16 0,-1-2 0 15,-3-13-240-15,0 0 0 0,0 0 0 0,2 9 0 16,-2-9 128-16,0 0-128 0,0 0 0 0,0 0 0 15,0 0 224-15,0 0-48 0,0 0-16 0,0 0 0 16,0 0 784-16,0 0 144 0,0 0 48 0,0 0 0 16,-2-13 64-16,2 1 16 0,1 2 0 0,2-3 0 15,1-2-496-15,-2-2-80 0,1 0-32 0,-1-2 0 0,1 2-304 16,1-3-64-16,0 5-16 0,1-5 0 0,-1 3-224 0,0 1 144 16,-2 2-144-16,2 2 128 0,0 1 0 0,0 0-128 15,0 2 192-15,0 0-64 0,-1-1 64 0,2-1 0 16,4 2 0-16,-1 0 0 0,1-2-16 0,0 1 0 15,1 0 0-15,1-3 0 0,1-1-176 0,1 4 160 16,0-3-160-16,1 3 160 0,2-2-160 0,1 4 0 16,0 2 0-16,1-1 0 0,-1 3-288 0,-3 3 16 15,-1 1 0-15,0 1 0 16,2 4-2032-16,-2 3-416 0,-2 4-80 0,0 0-15552 0</inkml:trace>
  <inkml:trace contextRef="#ctx0" brushRef="#br3" timeOffset="211064.74">3856 15819 13823 0,'0'0'1216'0,"0"0"-960"0,0 0-256 0,0 0 0 16,0 0 4976-16,0 0 944 0,0 0 192 16,-5 14 32-16,1 2-5088 0,2-1-1056 0,0 1-144 0,4 0-64 15,-1-1 208-15,0-1 0 0,-1 2 0 0,0 0-144 16,0 1 144-16,0 1 0 0,-2 2 0 0,0 0 0 16,2 0 0-16,-1 3 0 0,-4-2 0 0,0 3 0 15,-1 1 192-15,0 2-48 0,-2-1 0 0,-1 4 0 16,0 0 128-16,0 6 32 0,0 7 0 0,-2-2 0 15,-2-1-96-15,3-1-16 0,1-2 0 0,2-3 0 16,2-3-192-16,0-4 0 0,1 0 0 0,1-4 0 16,2-2 176-16,1-2-176 0,1 0 192 0,2-4-192 15,1 0 288-15,0-2-48 0,-1-3-16 0,1-1 0 16,2 0-96-16,-1-1 0 0,-5-8-128 0,6 8 192 16,1 0-64-16,1-2 0 0,-8-6-128 0,11 6 192 0,1-2-192 0,0-1 144 15,0 3-144-15,1-5 128 0,0 0-128 0,5-1 0 16,5 0 0-16,-2-1 128 0,-3 0-128 0,3-3 0 15,4-1 0-15,1 1 0 0,2 0 0 0,-2 1 0 16,-3 0 0-16,-1 0 0 16,0-1-336-16,-2 0-112 0,-2-1 0 0,0 1-16 15,-1 0-2512-15,-2 1-496 0,-2 3-112 0</inkml:trace>
  <inkml:trace contextRef="#ctx0" brushRef="#br3" timeOffset="211545.91">4546 16394 23039 0,'0'0'2048'0,"0"-10"-1648"0,1 0-400 0,-2 1 0 15,0 0 2320-15,1 9 384 0,0 0 80 0,-3-8 16 16,3 8-2288-16,0 0-512 0,0 0 0 0,-9-4 0 15,1 4-192-15,-1 0-16 0,-3 3-16 0,2 1 0 16,1 1 16-16,-2 1 0 0,-2 2 0 0,0 2 0 16,3 1 208-16,1 3-176 0,1 2 176 0,0 2-160 15,-1 3 160-15,5 0 0 0,5 1 0 0,1 2 0 16,-4-1 208-16,5-1 80 0,5 0 16 0,0-1 0 16,-2 0-48-16,3-1-16 0,3-5 0 0,1 1 0 0,0-2-240 0,1-1 128 15,3-1-128-15,2-3 0 0,-1-5 128 0,0 1-128 16,0-3 0-16,2-2 0 0,1-3 0 0,0-1 0 15,-2-3-176-15,1-2 176 0,-1-1 0 0,1-2 0 16,-2-1 0-16,0-2 0 0,-2-2 0 0,-2 0 0 16,1-2 0-16,-2 1 0 0,-3-1 0 0,1-2 160 15,-1 0-160-15,-6 1 160 0,-4 2-32 0,1-3-128 16,1 2 192-16,-2 0-64 0,-3 2 224 0,-1 0 32 16,0-2 16-16,-2 5 0 0,0 3-144 0,1 3-16 15,-3 2-16-15,-1 5 0 0,9 1-224 0,-12 1 0 16,-1 0 0-16,0 3-160 15,0 1-240-15,2 3-48 0,-1-1-16 0,1-1 0 16,1-1-528-16,1-1-96 0,9-4-32 0,-9 3 0 16,0-3-2128-16,9 0-416 0</inkml:trace>
  <inkml:trace contextRef="#ctx0" brushRef="#br3" timeOffset="212093.16">5571 16229 16575 0,'0'0'736'0,"0"0"160"15,0 0-720-15,0 0-176 0,0 0 0 0,0 0 0 16,-11 0 3792-16,11 0 736 0,0 0 144 0,-10 2 16 15,-2-2-4176-15,2 1-832 0,1 1-160 0,0 1-32 16,-2 0-176-16,1-1-16 0,-1 2-16 0,-1 0 0 0,1-1 512 0,-2 2 208 16,0 1-176-16,1 1 176 0,0-1 0 0,-1 2 192 15,-1 3-16-15,-1 0 0 0,1 1 80 0,0 0 0 16,-1-2 16-16,2 1 0 0,2 2 160 0,0-3 16 16,2-1 16-16,3-2 0 0,6-7-128 0,0 0-16 15,-7 9-16-15,7-9 0 0,-4 12-112 0,4-12-32 16,0 0 0-16,3 13 0 0,1-1-160 0,0-1-176 15,2 1 48-15,1-2 0 0,-1 3-32 0,2 1 0 16,0-5 0-16,1 1 0 0,0-1 32 0,2-1 0 0,-2-1 0 16,1-1 0-16,2-2 128 0,0 0 0 0,-1 0-144 0,1-2 144 15,0 1 0-15,-1 0-144 0,-11-3 144 0,14 4 0 16,-4-1 128-16,-10-3 144 0,13 6 32 16,-3-1 0-16,-10-5 112 0,11 8 32 0,-1-2 0 0,-3 2 0 15,-7-8-128-15,4 13 0 0,1-4-16 0,-2 2 0 16,-6 0-304-16,-1 1 128 0,-1-1-128 0,0 2 0 15,-1-3 0-15,-1 0 0 0,-4 1 0 0,-1 1 0 16,-1 1 0-16,-1-3 0 0,-3 0 0 0,1 1 0 16,1 1 0-16,-2-2 0 0,-1-2 0 0,-2 1 0 15,-1 1-336-15,0-2-32 0,2-3 0 0,-2-1 0 16,0 2-464-16,3-6-80 0,5-3-32 0,1-1-8656 16,3 0-1744-16</inkml:trace>
  <inkml:trace contextRef="#ctx0" brushRef="#br3" timeOffset="212636.13">6081 16131 20271 0,'0'0'1792'0,"0"0"-1424"15,0 0-368-15,0 0 0 0,0 0 3936 0,2-9 720 16,-2 9 144-16,0 0 16 0,0 0-3840 0,0 0-768 0,0 0-208 0,0 0 0 16,0 0 0-16,0 0 0 0,0 0-160 0,-12 4 160 15,-2 1-384-15,-3 2 48 16,-1 1 0-16,0 2 0 0,-2 2 336 0,1 2-144 0,-1 2 144 0,0 1 0 16,1 0 0-16,1-1 0 0,2 0 160 0,2-4-32 15,1 1 320-15,1-1 80 0,1-3 16 0,2-1 0 16,9-8-128-16,-6 8-32 0,6-8 0 0,0 0 0 15,0 0-240-15,0 0-144 0,0 0 160 0,0 0-160 16,2 11 0-16,-2-11-208 0,9 4 16 0,2 0 0 16,-11-4 16-16,16 3 16 0,-1 0 0 0,2-3 0 15,0 0 160-15,1 0-192 0,1 0 192 0,0 0-192 16,2 0 192-16,1 0 0 0,0 0 0 0,1 1 0 16,0 0 0-16,-3 2 0 0,-5 1 0 0,2 1 0 15,1 0 0-15,-2 2 0 0,-4-1 0 0,-2 3 0 0,-1 0 0 16,-1 2 0-16,0 1 128 0,-3-1-128 0,-1 1 0 0,-1 1 0 15,-2-3 0-15,-1 1 0 0,0 1 240 0,0-1 16 16,0 0 16-16,-3 1 0 0,-2 1-16 0,0-2 0 16,-2 0 0-16,1 0 0 0,-1 1-64 0,0 0 0 15,-4-2-16-15,1 2 0 0,2 0-176 0,-3 1 160 16,0-1-160-16,-2-2 160 0,-2 2-160 0,1-1 0 16,-3 0-192-16,0-1 192 15,-1 2-688-15,1-2-16 0,0 0 0 0,0-1 0 16,-1 0-1840-16,1-1-368 0,0-2-80 0</inkml:trace>
  <inkml:trace contextRef="#ctx0" brushRef="#br3" timeOffset="214698.14">3950 17305 23039 0,'0'0'2048'0,"0"0"-1648"0,-10-1-400 0,10 1 0 16,0 0 1936-16,-8-2 304 0,-4 0 64 0,3 0 16 16,0 1-1760-16,9 1-368 0,0 0-64 0,0 0 0 15,-12-3-128-15,12 3 0 0,0 0 0 0,-10 3 128 16,-1 1-128-16,4-1 0 0,7-3 0 0,-10 7 0 15,1 4 0-15,2 3 0 0,0 2 192 0,-1 3-64 16,0-2 128-16,-1 4 16 0,0 8 16 0,1-2 0 0,2 4-32 0,1 1 0 16,-2 0 0-16,2 2 0 0,0 3-256 15,1-3 0-15,1-4 0 0,2 1 0 0,-1-1 0 0,4 0 0 16,2-4 128-16,0 0-128 0,1 1 0 0,1-3 0 16,3 2-208-16,1-3 80 0,-3-3 128 0,1-4 0 15,3-5-144-15,0-2 144 0,2-3 0 0,0-2 208 16,1 0-16-16,1-6-16 0,3-3 144 0,3-4 48 15,0 1 0-15,3-4 0 0,-1-2-176 0,2-6-48 16,0-2 0-16,1 0 0 0,1 0-144 0,-2 0 128 16,-4 1-128-16,-2-3 128 0,0 2-128 0,-3 3 160 15,-1 0-160-15,-3 0 160 0,-3-1 96 0,-2 1 0 16,0-2 16-16,-3-3 0 0,-3-2 112 0,-1 0 0 16,0-1 16-16,-1 1 0 0,-3 0-112 0,-3-4-32 15,0 0 0-15,-2 2 0 0,-2 2-256 0,-2 3 0 0,-3 1-128 16,1 1 128-16,-1 3 0 0,-2-1 0 0,-2 4 0 0,1-1 0 15,-1 2 0-15,-1 1 0 0,0 1 0 0,2 3 0 16,1 1 0-16,-1 3-192 0,2 0 16 0,2 1 16 31,-3 0-416-31,2 4-96 0,3 1-16 0,0 2 0 16,-3-1-1776-16,6 2-352 0,2 3-80 0</inkml:trace>
  <inkml:trace contextRef="#ctx0" brushRef="#br3" timeOffset="-214168.26">4517 17221 21183 0,'-9'0'1888'0,"9"0"-1504"15,0 0-384-15,0 0 0 0,-11 3 3376 0,11-3 592 16,0 0 128-16,-6 8 32 0,1 0-3344 0,5 2-656 16,4 0-128-16,-1 1 0 0,-3-11 0 0,2 16-160 15,1 2 160-15,1 1-128 0,1 1 128 0,-1 2-208 16,-2-1 80-16,0 2 128 0,-2 2 0 0,0 1 0 16,-2 2 0-16,4 0 0 0,0 0 0 0,1-1 0 15,-2-2 144-15,1 0-16 0,-2-1 192 0,0-3 32 0,0-1 16 0,1-3 0 16,-1-2-48-16,0-2-16 0,0 2 0 0,1 0 0 15,-1-5-144-15,0-1-32 0,-1-1 0 0,1-8 0 16,0 0-128-16,0 0 0 0,0 0 144 0,0 0-144 16,0 0 0-16,0 0 0 0,0 0 0 0,0 0 0 15,10-8 0-15,-2-3 0 0,-1 0 0 0,-2-1 0 16,0-1 0-16,4-2 144 0,0-2-16 0,0 1-128 16,1 1 192-16,0 2-192 0,0 1 192 0,2 2-192 15,0-2 0-15,0 6 0 0,-1 2 0 0,1 3 0 16,0 1 0-16,1 2-144 0,-1 1-16 0,1 1 0 15,0 1 160-15,0-1 0 0,0 1 0 0,0 1 0 16,-1 1-192-16,-1 0 64 0,0-2 0 0,-1 1 0 16,-1 1 128-16,-9-7 0 0,12 6-144 0,-12-6 144 0,12 9 0 15,-4-1 0-15,-8-8 0 0,5 12 0 0,-1-2 288 0,-3 1-32 16,-1-2 0-16,-1 1 0 0,-3 0 0 0,0 0-16 16,0 2 0-16,-3-1 0 0,-2 1-240 0,0 4 0 15,1 2 0-15,-1 0 0 0,-1-2 0 0,-1 1 0 16,1 4 0-16,0 0 0 0,-1-1 0 0,1-4 0 15,-2-2 0-15,1-1 0 0,2 1-208 0,-1-8-96 16,-2-2-16-16,2-1 0 0,1 3 608 0,-2-6 112 16,-2-8 32-16,-1 2 0 0,0 1-608 0,-1-5-112 15,1-7-32-15,-1 3 0 16,0 1-2016-16,-2 1-416 0,0-2-64 0</inkml:trace>
  <inkml:trace contextRef="#ctx0" brushRef="#br3" timeOffset="-209714.92">5210 17745 30063 0,'0'0'1328'0,"0"0"272"0,0 0-1280 0,2-10-320 0,2 1 0 0,1 0 0 15,2 2 704-15,1-1 64 0,-8 8 0 0,10-5 16 16,-1 1-176-16,0 0-32 0,-9 4-16 0,11-3 0 15,-11 3-240-15,9 1-32 0,-9-1-16 0,10 4 0 16,-10-4-80-16,12 6 0 0,1 6-16 0,-4 0 0 16,-2-2-176-16,-2 2 160 0,-1 1-160 0,0 1 160 15,1 2-160-15,0 2 0 0,-3 0 0 0,0 3 0 16,1 4 0-16,-2 9 128 0,-1 9-128 0,0-3 128 16,-1-3 128-16,-1-5 32 0,0 0 0 0,-3-4 0 15,-3 1 144-15,0-4 16 0,0-2 16 0,0 0 0 16,-1-4-464-16,-1-3-288 0,1-1 32 0,-2 1 16 15,0-3 400-15,-3-4 80 0,0 2 16 0,-7-7-11936 16,-5-3-2384-16</inkml:trace>
  <inkml:trace contextRef="#ctx0" brushRef="#br3" timeOffset="-209507.22">5242 17456 35935 0,'0'0'1600'0,"0"0"320"0,0 0-1536 0,0 0-384 15,0 0 0-15,0 0 0 0,0 0 1280 0,0 0 192 16,12 0 48-16,0 1 0 16,-1 1-1520-16,4 2-544 0,-3-2 16 0,2-1 0 15,0 5-1200-15,1-2-256 0,-1-2-32 0,0 1-13520 0</inkml:trace>
  <inkml:trace contextRef="#ctx0" brushRef="#br3" timeOffset="-209098.55">5796 17607 23951 0,'0'0'2128'0,"0"0"-1696"0,0 0-432 0,-7 4 0 16,7-4 1920-16,0 0 288 0,0 0 64 0,0 0 16 15,0 0-1840-15,0 0-448 0,0 0 0 0,0 0 0 16,13 3 144-16,0-3-144 0,0-4 128 0,0 0-128 16,0 1 0-16,0-1 0 0,-2-2 0 0,1-1 0 0,-3-2-176 0,2 0 176 15,-2-1-128-15,0 1 128 0,-1-1 0 0,-2 0 128 16,0-2 0-16,-1-1 0 0,-1-2-128 0,0 2 0 16,-2 3 0-16,-2 0 128 0,-1-2-128 0,-3-1 144 15,-1 5-144-15,5 8 160 0,-11-5-160 0,1 3 0 16,-2 0 0-16,0 9 0 0,1 5 0 0,-2-1-256 15,-2-2 64-15,2 4 16 0,0 3 176 0,-1 0-128 16,-2-2 128-16,1 3-128 0,-1 1 128 0,3 2 176 16,0-2-48-16,0 3 0 0,0-3 352 0,1 0 64 15,4 2 16-15,3 1 0 0,1-3 16 0,0 2 0 16,2 1 0-16,2-1 0 0,2 4-352 0,2-5-64 16,-1 2-16-16,2 1 0 0,1-3-144 0,2-2 0 0,0-2-160 0,3-2 160 31,2-7-960-31,-2-3-80 0,1 0-32 0,2-3-9168 0,3-1-1856 0</inkml:trace>
  <inkml:trace contextRef="#ctx0" brushRef="#br3" timeOffset="-208781.65">6336 17560 6447 0,'0'0'272'0,"0"0"80"0,0 0-352 0,0 0 0 0,0 0 0 0,0 0 0 16,0 0 5632-16,0 0 1072 0,0 0 208 0,0-10 32 16,0 1-5376-16,0 0-1072 15,0 9-224-15,0-11-32 0,-1 1-112 0,-2 1-128 0,3 9 176 0,-5-9-176 0,-2 3 144 0,1 0-144 16,-3 1 0-16,-2 3 144 0,1 2-144 0,-3 4 160 16,-1-1-160-16,-1 3 160 0,2 6-160 0,0 2 0 15,0 2 0-15,-1 5 0 0,-3 2 384 0,1 3 64 16,3 2 0-16,1-3 0 0,1 1 288 0,0 2 64 15,3-2 16-15,3 1 0 0,1-3-208 0,3 1-32 16,2 2-16-16,3-2 0 0,1 0-288 0,5-2-48 16,0 0-16-16,3-3 0 0,1-3-208 0,3-1-256 15,2-4 48-15,0 0 16 16,2-7-608-16,0-3-112 0,0-3-32 0,1 1-10256 16,0 0-2064-16</inkml:trace>
  <inkml:trace contextRef="#ctx0" brushRef="#br3" timeOffset="-208520.44">6718 17246 26719 0,'8'16'1184'0,"-7"-6"240"0,-3 3-1136 0,-8 4-288 0,-3 5 0 0,4 6 0 15,5-1 3904-15,2 11 704 0,-1 6 160 0,7 1 32 16,5-4-4032-16,-8 2-768 0,-8-4-192 0,1 2-32 16,4 2 80-16,-1-5 16 0,1-2 0 0,0 2 0 15,0 0-672-15,0 4-128 0,2 2-32 0,-1-5 0 16,-1-9-2784-16,0-7-560 0,5 5-112 0,-4-9-32 0</inkml:trace>
  <inkml:trace contextRef="#ctx0" brushRef="#br3" timeOffset="-208343.59">6576 17611 46015 0,'0'0'1024'0,"0"0"192"0,0 0 64 0,10 3 0 0,-10-3-1024 0,17 2-256 0,2 0 0 0,3-2 0 15,6-2 176-15,0 0-16 16,-2-1 0-16,-1 1 0 0,-1-1-160 0,0 0-224 15,-2-3 48-15,0 1 16 16,0-1-2272-16,-2 1-464 0,-3 0-96 0</inkml:trace>
  <inkml:trace contextRef="#ctx0" brushRef="#br3" timeOffset="-208155.17">7112 17667 15663 0,'0'0'1392'0,"2"11"-1120"0,-2 0-272 0,2 1 0 15,-1 0 6400-15,3 1 1216 0,0 3 240 0,-2-2 48 16,1-4-6288-16,0 3-1248 0,-1 3-368 0,1 0 144 16,-1-3 112-16,2 1 0 0,2 2 16 0,-1-2 0 15,-1-4-816-15,0 1-160 0,0-2-48 0,1 1 0 16,-5-10-2432-16,0 0-480 0,0 0-112 0,0 0-11376 16</inkml:trace>
  <inkml:trace contextRef="#ctx0" brushRef="#br3" timeOffset="-208005.35">7301 17310 19343 0,'0'0'1728'0,"0"0"-1392"15,0 0-336-15,0 0 0 0,-12-4 3328 0,2 2 608 16,10 2 112-16,0 0 32 0,0 0-2688 0,0 0-544 16,0 0-96-16,0 0-32 0,0 0-720 0,0 0 0 15,10 6 0-15,-10-6-16272 0</inkml:trace>
  <inkml:trace contextRef="#ctx0" brushRef="#br3" timeOffset="-207691.08">7435 17649 911 0,'0'0'0'0,"1"12"0"0,-1-12 0 0,2 13 0 15,-2-1 9184-15,2-1 1760 0,1 2 336 0,0 0 80 16,-3-13-8928-16,3 15-1792 0,3-2-368 0,-4-2-64 15,1-1-208-15,1 0 0 0,1 0-144 0,2 2 144 16,0-1-272-16,4-2 32 0,-1-1 16 0,-1-2 0 16,-9-6-32-16,11 8-16 0,-11-8 0 0,11 5 0 15,0 0-16-15,-11-5 0 0,0 0 0 0,10 2 0 16,-10-2 416-16,11 0 64 0,-11 0 32 0,9-6 0 0,-9 6 592 0,9-9 112 16,1 1 32-16,0-3 0 0,-3-5-320 0,1 0-48 15,3-2-16-15,0 0 0 0,2-8-256 0,2 2-48 16,0-3-16-16,1 1 0 0,-2 0-448 0,1-4-112 15,-2 1-16-15,4-1 0 16,4-2-464-16,-4 3-112 0,-7 8 0 0,-2 4-16 16,-3 3-1312-16,-1 5-256 0,-1-2-48 0,-3 11-13728 0</inkml:trace>
  <inkml:trace contextRef="#ctx0" brushRef="#br3" timeOffset="-207330.45">8034 17702 23039 0,'0'0'2048'0,"0"0"-1648"0,0 0-400 0,0 0 0 16,0 0 2896-16,10 4 496 0,0-2 112 0,1-4 16 15,-1-7-2272-15,2 0-448 0,2 0-96 0,3-3 0 16,0-2-448-16,3-2-64 0,2-1-32 0,3 0 0 16,1-2-352-16,-1 2-80 0,-2-3-16 0,-2 3 0 15,0 0-80-15,-3 2-16 0,-2-1 0 0,-3 3 0 16,-2 1 384-16,-4-1-144 0,-2 0 144 0,-1-1 0 15,1 5 304-15,-5 9 160 0,-2-12 48 0,-5 6 0 16,-3 0 128-16,-7 5 48 0,-8 2 0 0,2 3 0 16,2 3-368-16,2-1-80 0,2 3-16 0,2 7 0 15,-2 4 160-15,1 2 16 0,2-1 16 0,1 1 0 16,0-3-224-16,1 2-64 0,0 1 0 0,2 2 0 0,-1-5-128 16,2 2 0-16,2 0 0 0,-1 1 0 0,0 0 0 15,1 2 0-15,1-3 0 0,2 1 0 16,0 1 0-16,3 0 0 0,-1-1 0 0,4 0 0 0,0-1 0 0,2-2-176 15,1-2 48-15,3 7 0 16,3 7-768-16,3-6-160 0,6-8-32 0,4-15-10944 16,6-9-2176-16</inkml:trace>
  <inkml:trace contextRef="#ctx0" brushRef="#br3" timeOffset="-206578.59">9636 17146 31103 0,'0'0'1376'0,"0"0"288"0,0 0-1344 0,6-8-320 0,-6 8 0 16,6-10 0-16,-1 2 1088 0,-1-3 128 0,0 2 48 0,-2 0 0 15,-1 1-816-15,1-5-176 0,-1 0-16 0,-1-1-16 16,0-1-240-16,0-2 0 0,-1 1 128 0,-1-3-128 16,0 1 0-16,-1-2 0 0,-1-2 0 0,0 1 0 15,1 3 128-15,-3 1 0 0,0 2-128 0,-1 0 192 16,1 4 128-16,-1 1 0 0,2 4 16 0,-2 1 0 15,-2 1 48-15,-1 2 16 0,-2 4 0 0,-1 2 0 16,-2 2-96-16,-2 6-32 0,-3 5 0 0,2 4 0 16,-4 4-128-16,-2 4-16 0,-1 8-128 0,4 1 192 15,6 0 32-15,2 1 0 0,2 0 0 0,4 3 0 16,3 1 16-16,1 2 0 0,2 5 0 0,1 2 0 16,2 8-112-16,1-3-128 0,-2-5 176 0,1-2-176 0,-1-3 192 0,-1-4-64 15,-3-3 0-15,2-1-128 0,0-2 144 0,-1-4-144 16,0 0 0-16,-2-3 144 15,0 0-528-15,3-4-128 0,-1-2 0 0,2-2-16 16,0-2-1408-16,2-5-288 0,-1-3-48 0,-1-12-8736 16,0 0-1728-16</inkml:trace>
  <inkml:trace contextRef="#ctx0" brushRef="#br3" timeOffset="-206368.72">9208 17569 14735 0,'0'0'1312'0,"0"0"-1056"0,0 0-256 0,0 0 0 15,0 0 6800-15,13 7 1312 0,0-4 256 0,3-1 48 32,1 2-7200-32,4-1-1456 0,2-6-272 0,10 2-64 0,7 0 192 0,-2-6 32 0,-5-6 16 0,2 0 0 31,3 2-864-31,-3 0-160 0,-1 0-48 0,0-3-10112 0,-2-2-2048 0</inkml:trace>
  <inkml:trace contextRef="#ctx0" brushRef="#br3" timeOffset="-205962.93">9923 17408 11967 0,'0'0'528'0,"0"0"112"0,-10 8-512 0,1-1-128 0,2 1 0 0,-1 3 0 16,1 6 5504-16,1-2 1088 0,-1-2 192 0,-1 0 64 15,-1-2-5248-15,3-5-1024 0,6-6-224 0,-8 13-32 0,-1 4-48 0,1 3 0 16,1-1 0-16,1 4 0 0,-2 1-272 0,3 1 0 15,0 1 128-15,1 3-128 0,1-2 0 0,0 1 0 16,2-1 128-16,1 0-128 0,0 1 0 0,3-2 160 16,-1-3-160-16,4-1 128 0,3-2 144 0,1-3 32 15,1-8 0-15,2-1 0 0,2-2-112 0,4-2-32 16,1-1 0-16,1-7 0 0,1-2-160 0,2-4 0 16,-1 0 0-16,3-7 0 0,0-3-256 0,-2 1 32 15,-7-2 0-15,0 2 0 16,0-4-384-16,0 1-80 0,-3 0-16 0,0 0 0 15,-1-4 0-15,-2 1-16 0,-3 0 0 0,-2 2 0 0,1-1 496 0,-1 5 224 16,0 6-192-16,-1 0 192 0,0-2 0 0,-1 1 0 16,-2 2 0-16,0 6 128 0,-2 6 384 0,0 0 64 15,0 0 0-15,0 0 16 0,0 18 272 0,0 3 48 0,0-4 16 0,0 2 0 16,0-3 96-16,1 2 0 0,0 2 16 0,-1 1 0 16,0-3-464-16,0 3-112 0,-1 2-16 0,0 3 0 15,1-2-256-15,0-2-48 0,1 1-16 0,-1-3 0 16,0-2-128-16,1-2 0 0,1-4-160 0,0 2 160 31,2-1-1600-31,1-4-208 0,-5-9-48 0,0 0-10576 0,10 5-2112 0</inkml:trace>
  <inkml:trace contextRef="#ctx0" brushRef="#br3" timeOffset="-205544.02">10469 17686 27647 0,'0'0'1216'0,"0"0"256"0,-11 11-1168 0,4 0-304 16,1 0 0-16,1 1 0 0,-1-3 2816 0,0 2 496 15,3 0 96-15,0 1 32 0,0 0-2864 0,2 1-576 16,0 3 0-16,1-2-192 0,1-1-144 0,0-1-48 16,-1-1 0-16,0-3 0 0,2 1 256 0,-2-9 128 15,0 0-160-15,4 10 160 0,-4-10 0 0,0 0 288 16,9 2-32-16,-9-2-16 0,13-5 192 0,-2-3 32 15,1-1 16-15,1-4 0 0,0 0 128 0,2-3 32 16,-1 1 0-16,0-4 0 0,-1-2-208 0,0 2-48 16,0 2 0-16,0-3 0 0,0-2-96 0,2 1-32 0,-1-3 0 15,-1 1 0-15,-1 3-256 0,0 1 0 0,-2 5 0 0,0 2 0 16,0 4 0-16,-1 2 0 0,-1 1 0 0,-8 5 0 16,10 2 160-16,0 0-32 0,2-1 0 0,0 4 0 15,-2 2 112-15,2-1 16 0,0 2 0 0,0 1 0 16,-1 5-256-16,2 3 0 0,0 3 0 0,-1 0 0 15,-3 0 0-15,0 1 0 0,0 3 0 0,-2-1 0 16,-3-2-176-16,-2 0 176 0,-3 1-160 0,0 0 160 16,-3 0-1536-1,3-2-192-15,1 0-64 0,0-4 0 0,0 0-816 16,1-4-160-16,-1-12-48 0,0 0-7216 0,6 9-1440 0</inkml:trace>
  <inkml:trace contextRef="#ctx0" brushRef="#br3" timeOffset="-205161.07">11333 17601 7359 0,'0'0'656'0,"0"0"-528"16,0 0-128-16,0 0 0 0,0 0 7696 0,0 0 1520 15,0 0 288-15,0 0 64 0,0 0-7968 0,-6-4-1600 16,-1-1-288-16,2-1-80 0,5 6 368 0,-4-9-176 16,0-1 176-16,2-1-128 0,-1 2-112 0,0-1-16 15,1 1 0-15,2 9 0 0,0 0 0 0,0 0-16 0,-11-4 0 0,2 4 0 16,9 0 272-16,-10 6 0 0,-2 2-128 16,0 1 128-16,1-1 336 0,0 6 128 0,3 7 32 0,0-4 0 15,2-2 112-15,1-1 32 0,0 0 0 0,1 1 0 16,0-1 0-16,1 2 0 0,2 3 0 0,1-2 0 15,2 1-464-15,2-3-176 0,-1-1 128 0,1 2-128 32,1-2-272-32,0 0-144 0,0-4-32 0,2 0 0 15,-1-2-448-15,2-3-112 0,-8-5-16 0,12 3 0 16,0-3-1728-16,1-3-368 0,0-1-64 0,2-4-11200 0</inkml:trace>
  <inkml:trace contextRef="#ctx0" brushRef="#br3" timeOffset="-204904.99">11786 17144 26719 0,'0'0'2368'0,"0"0"-1888"16,-3 15-480-16,-1 2 0 0,0 4 3584 0,2 1 608 15,-1 3 128-15,0 5 32 0,-1 3-3264 0,3 4-640 16,-1 2-128-16,0 1-16 0,0 1 80 0,0-2 0 16,1 0 16-16,1-2 0 0,-1-3-400 0,-1-1 128 15,0-3-128-15,-1 0 0 16,1-5-1344-16,0 0-336 0,1-4-80 0,0-3-16 16,-1-2-1792-16,1-3-352 0,-3-4-80 0</inkml:trace>
  <inkml:trace contextRef="#ctx0" brushRef="#br3" timeOffset="-204702.07">11654 17293 34095 0,'0'0'3024'0,"0"0"-2416"0,0 0-480 0,0 0-128 15,6 13 3008-15,1-1 576 0,-1-2 112 0,2-1 16 16,0 2-2784-16,3-1-560 0,-1-1-112 0,2 3-32 15,2 0-224-15,2 1 0 0,1 1 0 0,1-1 0 16,1-5-560-16,2 4-96 0,0-3-32 0,3-1-13200 16,-1-4-2624-16</inkml:trace>
  <inkml:trace contextRef="#ctx0" brushRef="#br3" timeOffset="-204515.47">12208 17464 36111 0,'3'13'1600'0,"-3"-13"320"0,2 10-1536 0,1 5-384 16,1 3 0-16,0 3 0 0,0 0 1360 0,-1 2 192 16,0-1 48-16,1 0 0 0,1 1-976 0,-2-3-192 15,-1 0-48-15,1-2 0 0,-2-1-192 0,-2-1-64 16,0-3 0-16,-2-4 0 16,-1 0-1936-16,0 0-400 0,4-9-80 0,0 0-9280 15,-9 3-1856-15</inkml:trace>
  <inkml:trace contextRef="#ctx0" brushRef="#br3" timeOffset="-204349.77">12307 17156 22111 0,'0'0'976'0,"0"0"208"16,0 9-944-16,0-9-240 0,0 0 0 0,0 0 0 15,-1 11 1904-15,1-11 336 0,0 0 64 0</inkml:trace>
  <inkml:trace contextRef="#ctx0" brushRef="#br3" timeOffset="-203876.64">12587 17438 44287 0,'0'0'1968'0,"0"0"400"0,0 0-1904 0,-9 0-464 15,9 0 0-15,-11 4 0 16,-3 0-240-16,1 3-144 0,0 4-16 0,0 1-16 16,0-1-224-16,2 2-64 0,0 6 0 0,2 0 0 15,0-1 112-15,1 2 16 0,2-2 0 0,0 2 0 0,1 1 384 0,0-4 192 0,0-4-192 0,1 0 192 16,1 0 0-16,2-2 0 0,0 2 0 0,-1-2 0 15,2-11-240-15,3 10 80 0,1-1 16 0,1 2 0 16,0-3 144-16,2 2-160 0,1 2 160 0,2-2-160 16,0-1 160-16,3 3-192 0,2 3 192 0,2-4-192 15,1-3 32-15,0 4 0 0,1-2 0 0,1-1 0 16,1-2 160-16,0-3-160 0,-3-3 160 0,-1 0-160 16,-1-3 320-16,-3-2 64 0,-1-3 16 0,-1-2 0 15,0-1 144-15,-2-3 16 0,-2-4 16 0,-1 0 0 16,-1 0-416-16,0-3-224 0,-2 0 32 0,-3-4 0 15,-3-2-192-15,-3 0-16 0,-3-7-16 16,-2-1 0-16,0 1 256 0,-2 1 160 0,0 2-192 0,-4 3 192 0,-3 1 0 0,1 5 0 16,-2 5 0-16,0 5 0 0,1 0 640 0,1 6 96 15,-2 4 16-15,1 2 0 0,2 3-128 0,1 0-32 16,3-2 0-16,2 2 0 16,4 4-864-16,3 1-176 0,5-9-48 0,-4 16 0 15,3-3-2800-15,1 1-560 0</inkml:trace>
  <inkml:trace contextRef="#ctx0" brushRef="#br3" timeOffset="-203411.17">13041 17528 23951 0,'0'0'2128'0,"0"0"-1696"0,0 0-432 0,-3 11 0 16,3-11 3648-16,-2 15 656 0,-2-6 128 0,0 1 32 16,0 0-3504-16,0 0-704 0,4-10-256 0,-5 12 176 15,1-1 0-15,1 1 0 0,1 0 0 0,-1 0 0 16,1-2-176-16,-1 0 0 0,2 1 0 0,1-3 0 16,0-8 160-16,1 13 48 0,0-4 16 0,-1-9 0 15,0 0 224-15,0 0 64 0,0 0 0 0,6 8 0 16,-6-8 32-16,0 0 16 0,0 0 0 0,0 0 0 15,0 0-352-15,0 0-64 0,9-4-16 0,0 0 0 16,0-3-128-16,-1 1 0 0,-2-1 0 0,2-2-176 16,1-1 176-16,2-3-128 0,0-4 128 0,1 0-128 0,0-4-64 0,2-1 0 15,1-2 0-15,-2 0 0 0,-2 0 192 16,2 3 0-16,0 2 128 0,2 0-128 0,-1 0 336 0,0 3 0 16,1 1 0-16,0 2 0 0,2 2-64 0,-1 3-16 15,0 2 0-15,-1 1 0 0,0 3-256 0,0 0 0 16,1 0 128-16,0 6-128 0,-1 0 0 0,2 1 0 15,1 1 0-15,1 4 0 0,-1 8 0 0,0 2 0 16,0 1 0-16,-1 6 0 0,-1 6 176 0,-3-1-32 16,-1 1 0-16,-2-2 0 0,-3 0-16 0,-2-2-128 15,-1-1 192-15,-2-6-64 16,-3-1-1216-16,1-5-256 0,0 1-64 0,-1-10-18624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9:51:33.7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15377 3127 20271 0,'0'0'896'0,"0"0"192"0,0 0-880 0,0 0-208 16,0 0 0-16,0 0 0 0,0 0 1680 0,0 0 304 15,11 5 48-15,-3 0 16 0,-1 2-832 0,-1 2-144 16,-2 4-48-16,-1 0 0 0,-1 1 0 0,-1 2 0 15,-2 2 0-15,2 2 0 0,0 2-816 0,-1 0-208 16,2 2 0-16,0 4 0 0,1 4 864 0,-2 0 128 16,-2 3 32-16,2 3 0 0,7 4-832 0,-3 6-192 15,-2-1 0-15,-1-1 0 0,0-2 0 0,-1-4 0 16,2 2 0-16,-2-8 0 0,-1-1 0 0,0-1 0 16,0-6 0-16,0 0 0 0,0-3 864 0,0-3 128 15,0 1 32-15,-1-1 0 16,1-6-1648-16,0-2-320 0,-2-4-64 0,2-8-16 15,-11 0-1632-15,0-3-336 0,5-3-64 0,2 0-16 0</inkml:trace>
  <inkml:trace contextRef="#ctx0" brushRef="#br0" timeOffset="824.21">15373 3100 16575 0,'0'0'368'0,"0"0"80"0,0 0 0 0,0 0 16 0,0 0-464 0,4-10 0 16,-4 10 0-16,3-10 0 0,0 1 912 0,-1 1 96 15,-2 8 16-15,4-10 0 0,-4 10 816 0,4-10 160 16,-4 10 48-16,5-9 0 0,-1 2-832 0,5 0-144 15,7 7-48-15,0 0 0 0,-6-4 0 0,-1 1 0 16,0 1 0-16,2-1 0 0,-2 2-816 0,1 1-208 0,-1 0 0 0,-9 0 0 16,6-8 864-16,-6 8 128 0,13-4 32 0,0 3 0 15,1 2-832-15,3 3-192 16,2 4 0-16,2-2 0 0,-5 1 0 0,0 0 0 0,-1 0 0 0,0 1 0 16,-1 0 0-16,-2 2 0 0,-1 1 0 0,1 2 0 15,-1 3 0-15,0-1 0 0,1 6 0 0,-2 2 0 16,0 5 864-16,-3 1 128 0,1-6 32 0,0 2 0 15,-3-3-832-15,0 0-192 0,1 2 0 0,-2-4 0 16,-3 3 0-16,-1-5 0 0,0 1 0 0,-5-4 0 16,-6-5 0-16,0 2 0 0,-1 1 0 0,1 3 0 15,2-1 0-15,0 1 0 0,0-2 0 0,-1 1 0 16,-2-1 0-16,0-1 0 0,0-1 0 0,1-2 0 0,-2-2 0 0,0 0 0 16,1-2 0-16,-1-1 0 0,-2-1 0 0,2-1 0 15,-1 0 0-15,1-3 0 0,0-2 0 0,0 0 0 16,-3-2 0-16,1-1 0 15,2-2-768-15,-2-1-208 0,0-3-48 0,0 1 0 0,4 1 832 0,0 1 192 16,1-1 0-16,2 4 0 0,1 1 0 0,7 4 0 16,0 0 0-16,0 0 0 0,0 0 0 0,0 0 0 15,0 0 0-15,0 0 0 0,12 4 0 0,4 3 0 16,3 2 0-16,-4-3 0 0,-15-6 768 0,15 9 208 16,6 4 48-16,-1 2 0 0,-3-4-832 0,0 3-192 15,-2 1 0-15,0 6 0 0,-1 9 0 0,-1-1 0 16,1-8 0-16,-2 1 0 0,0-3 0 0,-2 0 0 15,1-1 0-15,0 0 0 0,-3-2 0 0,0-1 0 16,0-2 0-16,0 2 0 0,-2-2 0 0,2-4 0 0,-8-9 0 0,7 9 0 16,-7-9 0-16,0 0 0 0,0 0 0 0,9 7 0 31,-9-7-768-31,0 0-208 0,0 0-48 0,0 0 0 16,9 6-2448-16,-9-6-496 0,0 0-112 0,0 0-16 0</inkml:trace>
  <inkml:trace contextRef="#ctx0" brushRef="#br0" timeOffset="1398.17">15973 3848 16575 0,'0'0'736'0,"0"0"160"0,0 0-720 0,0 0-176 16,0 0 0-16,8-7 0 0,1 1 1664 0,5 5 320 15,7 6 48-15,-4-4 16 0,-4-2-832 0,0-3-144 16,-1 1-48-16,0-5 0 0,-2 1 832 0,1-8 144 15,-5-10 48-15,3 5 0 0,2 4-1648 0,-1 4-400 16,1 0 0-16,0 2 0 0,0-2 896 0,-2 1 112 16,-1 0 16-16,0-2 0 0,-2 3-832 0,-1 1-192 0,0-1 0 0,-5 10 0 15,3-9 0-15,-3 9 0 0,0 0 0 0,-1-9 0 16,-2-3 0-16,-1 5 0 0,-1-2 0 0,5 9 0 16,-10-6 0-16,-1 2 0 0,1 2 0 0,-2 0 0 15,-1 1 0-15,-1 1 0 0,-1 3 0 0,0 2 0 16,-1 3 0-16,-1 4 0 0,0 3 0 0,0 2 0 15,0 0 0-15,0 4 0 0,-1 4 0 0,0-2 0 16,1-1 0-16,2 2 0 0,1-2 0 0,2 3 0 16,2-2 0-16,7 2 0 0,9 1 0 0,-1-1 0 15,-3-6 864-15,1 2 128 0,0-6 32 0,-5-2 0 16,-6-4-832-16,5 0-192 0,8 1 0 0,1-1 0 16,-6-9 0-16,13 11 0 0,2-3 0 0,3-3 0 15,1-1-768-15,1-4-208 0,0-4-48 0,2 1 0 16,1-2-816-16,2-1-160 0,1-2-48 0,1 0-8192 15,5 1-1632-15</inkml:trace>
  <inkml:trace contextRef="#ctx0" brushRef="#br0" timeOffset="1970.89">16578 3669 16575 0,'0'0'368'0,"0"0"80"0,0 0 0 0,0 0 16 0,-9 4-464 0,-1-3 0 16,-2 1 0-16,0 2 0 0,2-2 1728 0,-2 0 256 15,-2-2 64-15,-1 0 0 0,0-2-832 0,0 1-144 16,1 0-48-16,0 2 0 0,-1 2 0 0,5 0 0 16,10-3 0-16,-13 2 0 0,-4-2 0 0,1 4 0 15,4-2 0-15,-1 5 0 0,-1 3-816 0,1 2-208 0,1 0 0 0,2 1 0 16,-2 1 0-16,2 2 0 0,1 1 0 0,2 1 0 16,0 0 864-16,2-3 128 0,3 0 32 0,0-2 0 15,1 2-832-15,1-4-192 0,3 0 0 0,1-3 0 16,1-2 0-16,1 1 0 0,3-3 0 0,2 1 0 15,1-3 0-15,1-2 0 0,2-1 0 0,1-2 0 16,-2 0 0-16,1-3 0 0,-2 0 0 0,0-1 0 16,0 1 0-16,-2-1 0 0,0 1 0 0,-2-2 0 15,-1-1 0-15,0-2 0 0,-1 2 0 0,0-1 0 16,-2-2 864-16,0 0 128 0,-1 1 32 0,0-1 0 16,-1-1-832-16,-1 1-192 0,-2 2 0 0,0-1 0 15,2 5 0-15,-2 6 0 0,-2-11 0 0,2 11 0 0,0 0 0 16,0 0 0-16,0 0 0 0,0 0 0 0,0 0 0 15,0 0 0-15,11 8 0 0,-3 4 0 0,-3 1 0 0,0 1 0 16,-1-1 0-16,5 4 0 0,6 5 0 0,-4 2 0 16,-3-6 0-16,0 2 0 0,0-2 0 0,-2-1 0 15,-1 0 0-15,2 0 0 0,-3 2 0 0,-2-2 0 16,0 3 0-16,-1 2 0 0,-1 0 0 0,0 3 0 16,0 2 0-16,0 2 0 0,0-3 0 0,-1 4 0 15,-1 5 0-15,1-4 0 0,-1-3 0 0,-1-6 0 16,0 0 0-16,-1-2 0 0,-1-1 0 0,-5-4 0 15,-5-6 0-15,1 1 0 0,0 2 0 0,-1-2 0 16,0 1 0-16,-1 1 0 0,-1-2 0 0,-1-1 0 16,-2 0 0-16,1-1 0 0,1-1 0 0,-2-2 0 0,-2-1 0 0,0-3 0 15,1-4 0-15,1-1 0 0,1-6 0 0,4 3 0 32,5 4-2416-32,-2-9-528 0,-3-5-96 0,0-3-12720 0</inkml:trace>
  <inkml:trace contextRef="#ctx0" brushRef="#br0" timeOffset="2406.44">16710 3888 23951 0,'0'0'512'0,"0"0"128"0,6 11 0 0,-6-11 64 0,0 0-576 0,4 9-128 16,-4-9 0-16,0 0 0 0,0 0 1664 0,3 10 320 16,-3-10 48-16,0 0 16 0,5 9 0 0,-5-9 0 15,0 0 0-15,0 0 0 0,0 0-832 0,0 0-144 16,0 0-48-16,0 0 0 0,0 0-816 0,0 0-208 15,-4-9 0-15,1-1 0 0,1 1 864 0,1 0 128 16,1 9 32-16,-3-13 0 0,-1 0-832 0,1-1-192 16,2 3 0-16,1-2 0 0,0 0 0 0,0-3 0 15,0-2 0-15,1-2 0 0,1-1 0 0,0-1 0 0,2-5 0 16,0 1 0-16,1 0 0 0,1 0 0 0,0 3 0 16,2 5 0-16,0-1 0 0,1 3 0 0,0 2 0 0,3 2 0 15,2 1 0-15,2 4 0 0,-1-4 0 0,2 6 0 16,3 1 0-16,-2 3 0 0,0-1 0 0,1 2 0 31,-2 0-1600-31,6 6-352 0,6 4-80 0,-8-3-16 16,-21-7-816-16,13 6-160 0,-2 6-48 0,0 0 0 0</inkml:trace>
  <inkml:trace contextRef="#ctx0" brushRef="#br0" timeOffset="2791.2">17084 3787 23951 0,'0'0'512'0,"0"0"128"0,0 0 0 0,0 0 64 0,0 0-576 0,-1 10-128 0,1-10 0 0,0 0 0 15,0 0 848-15,0 0 144 0,0 0 32 0,0 0 0 0,0 0 0 0,0 0 0 16,11 3 0-16,-11-3 0 0,11-3 0 0,2 4 0 16,2 7 0-16,0-4 0 0,-3-5-832 0,-2-3-192 15,2 1 0-15,-4-10 0 0,-5-10 864 0,4 3 128 16,2 6 32-16,2-2 0 0,-1 2-832 0,0-1-192 16,-1 1 0-16,-1 2 0 0,-1 2 0 0,-1 0 0 15,0-1 0-15,-3 1 0 0,0-1 0 0,-2 2 0 16,1-1 0-16,-2 10 0 0,-4-11 0 0,0 2 0 15,0 3 0-15,4 6 0 0,-9-7 0 0,1 7 0 16,0 0 0-16,-2 0 0 0,-1 4 0 0,-4 1 0 16,-1 2 0-16,3 1 0 0,0 5 0 0,1 0 0 15,2 2 0-15,1 1 0 0,0 0 0 0,1 1 0 16,-1-2 0-16,3 3 0 0,2 1 864 0,2 4 128 0,4 5 32 16,-3-5 0-16,-3-9-832 0,6 3-192 0,5 5 0 0,-1-3 0 15,-6-9 0-15,2 2 0 0,3 0 0 0,2-2 0 16,-1 2 0-16,2-6 0 0,0-2 0 0,4 0 0 15,-2 0 0-15,3-3 0 0,2-2 0 0,0 0 0 32,1-2-1600-32,2-1-352 0,2 0-80 0,-1-1-16 0,2-3-1632 15,0-3-336-15,6-6-64 0,-1 0-16 0</inkml:trace>
  <inkml:trace contextRef="#ctx0" brushRef="#br0" timeOffset="3257.18">17770 3415 31327 0,'0'0'688'0,"0"0"144"0,0 0 16 0,0 0 48 0,2 9-720 0,-2-9-176 16,0 0 0-16,0 0 0 0,-9-4 848 0,1 2 144 16,8 2 32-16,-10-4 0 0,-2 4 0 0,0 0 0 15,-1 1 0-15,-1 2 0 0,-2-1-832 0,-2 1-192 16,-1 1 0-16,-4 1 0 0,0 1 0 0,0 4 0 15,-2-3 0-15,1 1 0 0,2-1 0 0,3 1 0 16,2-2 0-16,2 1 0 0,2-1 0 0,3 1 0 16,1-2 0-16,9-5 0 0,-8 5 0 0,8-5 0 15,0 0 0-15,0 0 0 0,0 0 0 0,6 8 0 16,3-3 0-16,2-2 0 0,-2-2 0 0,1-1 0 0,1 0 0 0,2 3 0 16,1-1 0-16,2 1 0 0,2-1 0 0,0 1 0 15,2-2 0-15,-2 1 0 0,-2-2 0 0,1 2 0 16,0 2 0-16,-2 1 0 0,1 1 0 0,-2 0 0 15,-1-2 0-15,-1 4 0 0,-1 0 0 0,-2 2 0 16,-9-10 0-16,8 13 0 0,-3 0 0 0,-1 2 0 16,-3-2 0-16,-1 1 0 0,-1 2 0 0,-2-1 0 15,-1 2 864-15,-1-4 128 0,0 0 32 0,-2 0 0 16,-2-1-832-16,0 0-192 0,-1-1 0 0,-1 1 0 16,-1-1 0-16,1-1 0 0,-2-1 0 0,0 0 0 15,-3-1 0-15,0 0 0 0,-1-1 0 0,2-1 0 16,-1-1-768-16,3-1-208 15,0-1-48-15,3-2 0 0,0-1-2448 0,10 0-496 0,-14-5-112 0,14 5-16 0</inkml:trace>
  <inkml:trace contextRef="#ctx0" brushRef="#br0" timeOffset="3723.89">18183 3450 27647 0,'0'0'608'0,"0"0"128"0,0 0 32 0,0 0 0 0,0 0-624 0,0 0-144 0,0 0 0 0,0 0 0 16,0 0 848-16,0 0 144 16,0 0 32-16,0 0 0 0,0 0-832 0,0 0-192 0,0 0 0 0,-8-6 0 15,-1 4 864-15,-3 1 128 0,-2 1 32 0,-2 3 0 16,-1 1-832-16,-1 2-192 0,-3 1 0 0,2-1 0 15,0 1 864-15,2-1 128 0,4-1 32 0,-1 2 0 16,0-2-832-16,-1 2-192 0,2-1 0 0,4 1 0 16,9-7 0-16,-8 6 0 0,8-6 0 0,-6 7 0 15,6-7 0-15,0 0 0 0,0 0 0 0,-1 11 0 16,3 3 0-16,-2-14 0 0,0 0 0 0,0 0 0 16,0 0 0-16,11 10 0 0,-1-2 0 0,2-2 0 15,-2-2 0-15,1 1 0 0,-1 2 0 0,3-1 0 16,1 1 0-16,2 1 0 0,1 1 0 0,0 0 0 15,-1 0 0-15,-1-1 0 0,1 2 0 0,-2 3 0 0,-1 0 0 16,-1 2 0-16,-2-1 0 0,-2 1 0 0,0-1 864 0,-4 0 128 16,-3 2 32-16,-1-1 0 0,-1 4-832 0,-3-4-192 15,-2 1 0-15,-4 0 0 0,0-2 0 0,0 4 0 16,-2-6 0-16,0 2 0 0,-1-1 0 0,-1 0 0 16,-4-1 0-16,-1 0 0 15,2-3-768-15,2 0-208 0,2 0-48 0,-3-2-10912 16,-1-5-2192-16</inkml:trace>
  <inkml:trace contextRef="#ctx0" brushRef="#br0" timeOffset="3963.59">18408 3661 35007 0,'0'0'768'0,"2"21"176"0,2 8 16 0,-2-11 16 0,-2-18-784 0,4 16-192 0,0 2 0 0,-1-1 0 16,-1 0 1680-16,1-1 304 0,0-3 48 0,-1 1 16 15,-1-1-1648-15,-1 0-400 0,0-2 0 0,2 0 0 32,-2-11-736-32,0 12-224 0,-2 0-64 0,2-4 0 0,0-8-816 0,0 0-160 0,0 0-48 15,0 0-8192-15,0 0-1632 0</inkml:trace>
  <inkml:trace contextRef="#ctx0" brushRef="#br0" timeOffset="4143.42">18583 3359 38703 0,'-25'-17'848'0,"15"10"176"0,2 4 48 0,3 3 16 0,5 0-880 0,0 0-208 15,0 0 0-15,0 0 0 0,0 0 0 0,0 0 0 16,-7 9 0-16,7-9 0 0,0 0 0 0,0 0 0 15,0 0 0-15,8 11 0 16,-8-11-4048-16,12 10-864 0,-12-10-160 0,18 14-48 0</inkml:trace>
  <inkml:trace contextRef="#ctx0" brushRef="#br0" timeOffset="4564.54">18933 3609 35007 0,'0'0'768'0,"0"0"176"0,0 0 16 0,0 0 16 0,0 0-784 0,0 0-192 0,0 0 0 0,-16-1 0 16,16 1 864-16,0 0 128 0,-9-1 32 0,-2-6 0 16,0 2-832-16,-1 1-192 0,-1 0 0 0,0 2 0 15,0 3 0-15,-3 1 0 0,-1 1 0 0,-1 0 0 16,0 1 0-16,-2 1 0 0,-2 0 0 0,0 4 0 16,-2 3 0-16,2 2 0 0,1-2 0 0,2 0 0 15,2-3 0-15,4 1 0 0,1 3 0 0,4 0 0 16,3 2 0-16,2-1 0 0,2 0 0 0,1-1 0 15,1-2 0-15,3-1 0 0,2 1 0 0,1-1 0 16,5-1 0-16,1 0 0 0,4-1 0 0,1 1 0 16,1-2 0-16,-1-2 0 0,1-1 0 0,1 0 0 0,1 0 0 15,0-4 0-15,0 0 0 0,-1-3 0 0,3 1 0 0,-3-1 0 16,1-2 0-16,0-2 0 0,0-2 0 0,1-1 0 16,-1-2 0-16,-1 0 0 0,-3 2 864 0,-2-2 128 15,0-1 32-15,-4-1 0 0,-2-3-832 0,-1 0-192 16,-3-3 0-16,-3 3 0 0,-6-5 864 0,0 1 128 15,0 2 32-15,-1 2 0 0,-2-2-832 0,-3 5-192 16,-2 1 0-16,0 3 0 0,-1 3 0 0,2 2 0 16,-2 1 0-16,2 3 0 0,1-2 0 0,1 2 0 15,-1-2 0-15,10 3 0 16,-10 0-2416-16,10 0-528 0,-9 0-96 0,9 0-8768 16,0 0-1760-16</inkml:trace>
  <inkml:trace contextRef="#ctx0" brushRef="#br0" timeOffset="4982.35">19260 3588 27647 0,'0'0'608'0,"5"15"128"0,0 0 32 0,-1 4 0 0,0 0-624 0,-1 1-144 0,-2-1 0 0,0-2 0 16,-1 0 1664-16,0-2 320 0,-1-2 48 0,0 1 16 15,-2 0-832-15,0-1-144 0,1-2-48 0,2-11 0 16,-4 10 0-16,4-10 0 0,-5 8 0 0,5-8 0 16,0 0-816-16,0 0-208 0,0 0 0 0,0 0 0 15,0 0 864-15,0 0 128 0,0 0 32 0,4-13 0 0,0-3-832 0,1-1-192 16,0-1 0-16,1-3 0 0,1-4 0 0,0 1 0 16,-1-6 0-16,2 0 0 0,0-2 0 0,0 2 0 15,-2 3 0-15,2 5 0 0,1 5 0 0,0 5 0 16,0 4 0-16,3 7 0 0,1 1 0 0,1 4 0 15,-2-1 0-15,1 3 0 0,0-1 864 0,1 6 128 16,2-1 32-16,0 2 0 0,-1-2-832 0,2 3-192 16,2 3 0-16,1-2 0 0,0 2 0 0,0 0 0 15,-1-2 0-15,-3-1 0 0,-6-5 0 0,2 2 0 16,1 1 0-16,0 0 0 0,1-1 0 0,1-1 0 16,-4 1 0-16,2 1 0 15,1-2-1088-15,-3 0-272 0,0-1-48 0,-3 1-16 16,-3 0-2608-16,1 1-512 0,5 2-96 0,-11-12-32 0</inkml:trace>
  <inkml:trace contextRef="#ctx0" brushRef="#br0" timeOffset="7265.42">16749 4986 20271 0,'0'0'448'0,"0"0"80"0,0 0 32 0,0 0 16 16,0 0-576-16,0 0 0 0,0 0 0 0,0 12 0 0,0-12 1744 0,-5 14 240 16,-1 0 64-16,0 2 0 0,-2 0 0 0,0 3 0 15,-1 3 0-15,0 3 0 0,-3 1-832 0,1 7-144 16,-2 5-48-16,-2-1 0 0,0 5-816 0,-2-3-208 16,0-1 0-16,-4 1 0 0,-1-2 864 0,-1-5 128 15,0 0 32-15,0-1 0 0,-2-4-832 0,3-1-192 16,2-1 0-16,-2-3 0 0,-2 2 0 0,4-9 0 15,0-2 0-15,4-2 0 16,3-1-1600-16,2-3-352 0,0-6-80 0,3-5-14752 0</inkml:trace>
  <inkml:trace contextRef="#ctx0" brushRef="#br0" timeOffset="7492.38">16367 5075 27647 0,'0'0'608'0,"0"0"128"0,0 0 32 0,0 0 0 0,0 14-624 0,2-1-144 0,2-1 0 0,0 2 0 16,0 3 1664-16,4 3 320 0,2-3 48 0,3 3 16 15,1 1-832-15,0 0-144 0,3-4-48 0,0 4 0 16,1 4 0-16,0 1 0 0,2 1 0 0,-1-2 0 16,0 1-816-16,-2-3-208 0,-3 1 0 0,-1-4 0 15,-1-2 0-15,-2-3 0 0,-2 0 0 0,0-1 0 16,1-1-768-16,-1-2-208 0,-8-11-48 0,8 7-10912 15,-1 0-2192-15</inkml:trace>
  <inkml:trace contextRef="#ctx0" brushRef="#br0" timeOffset="8152.16">17575 4960 20271 0,'0'0'448'0,"0"0"80"0,0 0 32 0,0 0 16 0,0 0-576 0,0 0 0 16,0 0 0-16,0 0 0 0,0 0 1744 0,0 0 240 16,0 0 64-16,0 0 0 0,0 0-832 0,0 0-144 15,0 0-48-15,-7-3 0 0,7 3 0 0,-12 2 0 16,-1-1 0-16,0 3 0 0,0 1-816 0,-2 2-208 15,-2-1 0-15,1 5 0 0,-1 2 864 0,-2 0 128 16,-4 0 32-16,-1 4 0 0,1 1-832 0,-1 3-192 16,1 3 0-16,3 5 0 0,2-1 0 0,1 4 0 15,4-1 0-15,4 2 0 0,1 2 864 0,3 2 128 16,1-5 32-16,2 2 0 0,2 0-832 0,3-4-192 0,1-6 0 0,2-4 0 16,1 1 0-16,4-5 0 0,1-2 0 0,1 2 0 15,0-2 0-15,4-5 0 0,1-2 0 0,4-2 0 16,5-5 0-16,-1-1 0 0,-1-2 0 0,4-1 0 15,2-1 0-15,2-1 0 0,-2-2 0 0,-2 0 0 32,-5-1-1600-32,-1-2-352 0,-4 0-80 0,-3-1-9296 0,-3 0-1856 0</inkml:trace>
  <inkml:trace contextRef="#ctx0" brushRef="#br0" timeOffset="8452.74">17190 5339 31327 0,'0'0'688'0,"0"0"144"0,10-5 16 0,0 1 48 0,1-2-720 0,-1 2-176 16,1 1 0-16,0 1 0 0,1-1 1664 0,1-1 320 15,2 0 48-15,-1 3 16 0,0 3-832 0,2 1-144 16,-1-3-48-16,1 0 0 0,0-1-816 0,2-1-208 16,3 0 0-16,-4 1 0 0,-4 1 0 0,1 0 0 15,4 1 0-15,2-4 0 0,-2-3 0 0,2-3 0 16,-1-3 0-16,1 3 0 16,-2 0-2416-16,-1 2-528 0,-4 1-96 0,0-1-32 0</inkml:trace>
  <inkml:trace contextRef="#ctx0" brushRef="#br0" timeOffset="9187.25">18266 4784 31327 0,'0'0'688'0,"0"0"144"0,0 0 16 0,0 5 48 0,2 12-720 0,-2 0-176 16,-2 1 0-16,1 3 0 0,-3 4 848 0,-1 2 144 15,0 2 32-15,-2 4 0 0,1-1 0 0,-1 2 0 16,-1 3 0-16,2-2 0 0,1 0 0 0,-2 1 0 15,-1 2 0-15,3 1 0 0,0-3-832 0,-2-1-192 16,0 0 0-16,3-4 0 0,1-3 0 0,2-2 0 16,2-8 0-16,0 0 0 15,1-5-768-15,0 0-208 0,1-5-48 0,-3-8 0 16,0 0-816-16,0 0-160 0,10-1-48 0,-10 1 0 0</inkml:trace>
  <inkml:trace contextRef="#ctx0" brushRef="#br0" timeOffset="9517.95">18598 4750 20271 0,'0'0'448'0,"0"0"80"0,-10 5 32 0,1 3 16 0,1 2-576 0,2-2 0 0,-2 3 0 0,-1 2 0 0,0 5 1744 0,1 2 240 16,0 4 64-16,-1 5 0 0,0-2-832 0,0 7-144 15,-2 0-48-15,4 1 0 0,-3 2 832 0,1 2 144 16,0 0 48-16,0-2 0 0,0 0-1648 0,0-1-400 16,0-2 0-16,1-1 0 0,3 3 896 0,-1-6 112 15,0-4 16-15,1-3 0 0,0-3-832 0,1-2-192 16,0-5 0-16,1-1 0 15,2-3-768-15,1-9-208 0,0 0-48 0,0 0 0 16,0 0-1632-16,0 0-336 0,0 0-64 0,0 0-16 0</inkml:trace>
  <inkml:trace contextRef="#ctx0" brushRef="#br0" timeOffset="10148.84">18289 4863 31327 0,'0'0'688'0,"-12"-7"144"16,12 7 16-16,-4-9 48 0,1-1-720 0,3 0-176 0,2 0 0 0,0-1 0 15,3-1 848-15,2 1 144 0,2-4 32 0,4-2 0 0,3-1 0 0,2-1 0 16,3 0 0-16,2 0 0 0,3 0-832 0,4-1-192 16,3 1 0-16,2 1 0 0,3 2 864 0,0 1 128 15,0 3 32-15,-1 3 0 0,3 0-832 0,-5 5-192 16,-1 4 0-16,0 1 0 0,-2 6 0 0,1 4 0 15,-2 4 0-15,0 4 0 0,1 4 0 0,-4 3 0 16,-3 4 0-16,-5 0 0 0,-6 0 0 0,-2 1 0 16,-3 1 0-16,-4 1 0 0,-5 0 0 0,-3 1 0 15,-1-4 0-15,-5-1 0 0,-5 0 0 0,-3-1 0 16,-1-5 0-16,-2-2 0 0,-3-2 0 0,-1 0 0 16,0-2 0-16,-1 0 0 0,-1-4 0 0,0-3 0 15,0 0 0-15,-4 0 0 0,-3-4 0 0,-1 1 0 16,-4-2 0-16,2-1 0 0,1-2 0 0,2 0 0 0,3-1 0 0,5-2 0 15,0-5 0-15,5 3 0 0,0-1 0 0,6-3 0 16,2 3 0-16,0 3 0 0,0 1 0 0,3 1 0 16,9-1 0-16,0 0 0 0,0 0 0 0,0 0 0 15,3 11 0-15,5-2 0 0,5-1 0 0,2 2 0 16,5 6 864-16,2-3 128 0,3 0 32 0,5 0 0 16,4 0-832-16,4-1-192 0,1-2 0 0,1 0 0 15,-1 2 864-15,0-1 128 0,-1-2 32 0,0-1 0 16,0-3-832-16,-2 0-192 0,0 1 0 0,-4 4 0 15,-2 0-768-15,0 2-208 16,-1-2-48-16,-2 3 0 0,-3-2-816 0,-4 2-160 0,-1-4-48 0,-6 3-16384 16</inkml:trace>
  <inkml:trace contextRef="#ctx0" brushRef="#br0" timeOffset="12264.33">16324 6660 27647 0,'0'0'608'0,"0"0"128"0,0 0 32 0,0 0 0 0,0 0-624 0,0 0-144 16,0 0 0-16,0 0 0 0,0 0 848 0,0 0 144 16,0 0 32-16,6 9 0 0,3 0 816 0,-2 2 160 15,0-1 48-15,0 6 0 0,4 1-1648 0,2 0-400 16,1 0 0-16,2 2 0 0,-1-2 896 0,2 3 112 16,0-3 16-16,0 2 0 0,-2-3-832 0,-1-1-192 15,2 1 0-15,-5 0 0 0,0 1 0 0,-1-2 0 16,-1 0 0-16,0-2 0 15,1 0-768-15,-3 0-208 0,-1-3-48 0,-1-3 0 16,-5-7-1632-16,0 0-336 0,0 0-64 0,0 0-11072 0</inkml:trace>
  <inkml:trace contextRef="#ctx0" brushRef="#br0" timeOffset="12540.26">16865 6587 31327 0,'0'0'688'0,"-8"8"144"0,0 2 16 0,-1 5 48 0,0 3-720 0,-1 3-176 0,-2 1 0 0,0 4 0 16,2 3 848-16,1 4 144 0,-6 4 32 0,6-7 0 0,-1 5 0 0,-7 25 0 15,0-6 0-15,0-2 0 16,0-3 0-16,6-15 0 0,1 3 0 0,-8 19 0 0,-1-7-832 15,3 1-192-15,-1-3 0 0,0-4 0 0,-2 1 0 0,2-2 0 16,3-4 0-16,2-3 0 16,2-8-2416-16,2-2-528 0,2-4-96 0,2-6-12720 15</inkml:trace>
  <inkml:trace contextRef="#ctx0" brushRef="#br0" timeOffset="13136.65">17652 6431 20271 0,'0'0'448'0,"0"0"80"16,0 0 32-16,7-12 16 0,-2 0-576 0,0 2 0 0,0 0 0 0,1 4 0 0,0-3 928 0,-6 9 80 15,8-7 16-15,-8 7 0 0,8-7 816 0,-2 0 160 16,0-3 48-16,-6 10 0 0,0 0-832 0,0 0-144 16,0 0-48-16,0 0 0 0,2-11 0 0,-2 11 0 15,0 0 0-15,0 0 0 0,-1-9 0 0,1 9 0 16,0 0 0-16,-9-4 0 0,0 1-816 0,0 5-208 16,-2 2 0-16,-1 1 0 0,-2 0 0 0,-3 3 0 15,-4 5 0-15,-1-1 0 0,-1 2 0 0,-3 3 0 16,-2 3 0-16,2 3 0 0,1 1 0 0,1 0 0 15,-6 2 0-15,2 0 0 0,2 3 0 0,4-2 0 16,2 1 0-16,3-2 0 0,2-1 0 0,6 2 0 16,2-1 0-16,5 0 0 0,0 2 864 0,5-2 128 15,1 0 32-15,4-3 0 0,1-2-832 0,2-1-192 0,4-1 0 0,2-1 0 16,0-1 0-16,2 2 0 0,3-6 0 0,1 0 0 31,-4-3-768-31,5-2-208 0,4-2-48 0,1 1 0 0,1 0 832 0,-1-1 192 0,-1-2 0 0,0-1 0 31,-4-1-1680-31,0-4-304 0,-2 0-48 0,-1 1-16 16,-2 0 0-16,0-1 0 0,-4 0 0 0,-2-2-11456 0</inkml:trace>
  <inkml:trace contextRef="#ctx0" brushRef="#br0" timeOffset="13439.79">17308 6810 31327 0,'0'0'688'0,"0"0"144"0,0 0 16 0,0 0 48 0,0 0-720 0,0 0-176 16,0 0 0-16,14 3 0 0,1-3 1664 0,2 0 320 15,2 2 48-15,2-2 16 0,0-4-832 0,1 2-144 16,3-2-48-16,2 0 0 0,5 1-816 0,-2 1-208 16,-2-2 0-16,0 0 0 0,-4-3 0 0,-1 2 0 15,-4-2 0-15,-1 4 0 16,-2 0-768-16,-2-1-208 0,-1-1-48 0,2 0-10912 16,-3-2-2192-16</inkml:trace>
  <inkml:trace contextRef="#ctx0" brushRef="#br0" timeOffset="13946.28">18351 6159 23951 0,'0'0'1056'0,"0"0"224"0,0 0-1024 0,0 0-256 0,0 0 0 16,0 0 0-16,-4 11 1696 0,2 1 288 0,0 1 48 0,2 0 16 15,-1 1-832-15,0 4-144 0,-2 4-48 0,2 6 0 16,-1 6 832-16,0 3 144 0,-2 4 48 0,-1 2 0 15,0-1-1648-15,-1-1-400 0,0-2 0 0,-2 1 0 16,0-3 0-16,0 0 0 0,2 1 0 0,-2-6 0 16,0-2 0-16,0-1 0 0,2-2 0 0,1 1 0 15,-1-5 0-15,2-3 0 0,3-5 0 0,0-3 0 16,1-12-2368 0,0 0-576-16,0 0-96 0,0 0-12720 0</inkml:trace>
  <inkml:trace contextRef="#ctx0" brushRef="#br0" timeOffset="14217.73">18633 6145 27647 0,'0'0'608'0,"0"0"128"0,-8 7 32 0,0 0 0 0,0 2-624 0,-1 3-144 16,-1 3 0-16,-1 3 0 0,1 4 1664 0,-2 4 320 15,-1 7 48-15,1 3 16 0,2 2-832 0,-1 4-144 16,0 2-48-16,0-1 0 0,1-3 0 0,-1 0 0 16,2-4 0-16,0-2 0 0,1 0-816 0,1 0-208 15,1-4 0-15,0-3 0 0,1-2 0 0,-1-3 0 16,1-2 0-16,1-1 0 0,0-5 0 0,0 2 0 16,2-2 0-16,-2 1 0 15,0-6-2416-15,4-9-528 0,0 0-96 0,0 0-32 0</inkml:trace>
  <inkml:trace contextRef="#ctx0" brushRef="#br0" timeOffset="14758.01">18435 6236 23951 0,'-3'-11'1056'0,"3"11"224"0,0 0-1024 15,0 0-256-15,3-10 0 0,0 1 0 0,3-2 880 0,0 1 112 16,2 4 32-16,0-1 0 0,-8 7 816 0,12-7 160 16,1-1 48-16,4 0 0 0,2-1-832 0,3 0-144 15,3 1-48-15,1 1 0 0,2 1-816 0,-1 2-208 16,-2-3 0-16,1 3 0 0,0 2 0 0,0 1 0 15,-1 1 0-15,-1 2 0 0,-1 3 0 0,-1 2 0 16,-3-1 0-16,1 2 0 0,-3 1 0 0,-2 2 0 16,-2-1 0-16,-1 5 0 0,0 0 0 0,-4 3 0 15,-2-1 0-15,-2 3 0 0,-4-4 864 0,0 4 128 16,-1-4 32-16,0 2 0 0,-6 2-832 0,1-1-192 0,-2 2 0 0,-3 1 0 16,-2-3 0-16,-1 2 0 0,-3-1 0 15,-1 4 0 1,-4-1-768-16,-2 0-208 0,-3-3-48 0,-3 1 0 0,-2 0 832 0,-1 0 192 0,-4-1 0 15,2-1 0-15,-2 1 0 0,3-2 0 0,2-2 0 0,4-3 0 16,6-2 0-16,4-3 0 0,2-1 0 0,5 1 0 16,4 1 0-16,2-2 0 0,1 3 0 0,4-10 0 15,1 13 768-15,5-4 208 0,1 1 48 0,4 3 0 16,1 2 0-16,2 0 0 0,4 2 0 0,7-4 0 16,4-2-832-16,2-1-192 0,0 0 0 0,3 2 0 15,1 0 864-15,-1 0 128 0,0-5 32 0,0 3 0 16,0-1-832-16,1-1-192 0,0-3 0 0,0 1 0 15,1 3 0-15,-4 3 0 0,-2-3 0 0,0 4-14704 16,-2 0-2976-16</inkml:trace>
  <inkml:trace contextRef="#ctx0" brushRef="#br0" timeOffset="113689.14">16456 8879 14735 0,'-16'-12'1312'0,"8"8"-1056"15,8 4-256-15,-9-2 0 0,9 2 3136 0,0 0 560 16,0 0 112-16,0 0 32 0,0 0-2240 0,0 0-448 16,0 0-96-16,0 0 880 0,0 0-1088 15,0 0 0-15,0 0 0 0,0 13-496 0,0-3-96 16,0-10-32-16,4 12 0 0,0 0-224 0,1 1 0 16,0 2 0-16,2-2 0 0,1 2 128 0,1 2-128 0,0 2 0 0,1 3 144 15,2-2 48-15,0 1 16 0,-2-2 0 0,1 1 0 16,-1-1 160-16,0 0 16 0,1 0 16 0,1-3 0 15,-1-1 64-15,0 0 16 0,-1-1 0 0,-1-1 0 16,0 0-224-16,1 0-32 0,-3 2-16 0,1-2 0 16,-1-2-208-16,-1 0 0 0,-1-1 0 0,2 1 0 31,-3-1-1104-31,0 1-272 0,-4-11-48 0,0 0-16 0,0 0-1824 0,6 7-352 0,-6-7-80 0</inkml:trace>
  <inkml:trace contextRef="#ctx0" brushRef="#br0" timeOffset="113982.23">16904 8889 12895 0,'0'0'576'0,"0"0"112"0,-1-10-560 0,1 10-128 16,-4-12 0-16,4 12 0 0,-5-10 3456 0,5 10 672 16,0 0 128-16,0 0 32 0,0 0-2624 0,-13-4-512 15,13 4-96-15,0 0-32 0,-11 6-496 0,1 3-96 16,1 2-32-16,3 5 0 0,1 4-192 0,-1 8-32 15,-2-3-16-15,-1 6 0 0,-2 4-32 0,-1 4-128 16,1 2 192-16,-2 2-64 0,0-2-128 0,0-2 192 16,0 2-192-16,-2 4 192 0,1 2 64 0,0 0 32 15,-2 3 0-15,0-1 0 0,-1-2 32 0,-1-1 16 16,0-4 0-16,1-2 0 0,1-1 64 0,2-1 16 16,-3-1 0-16,0-1 0 0,0-2-624 0,0-1-128 0,1-5-32 0,2-3 0 31,2-7-2512-31,2-2-496 0,-2 0-96 0,12-16-32 0</inkml:trace>
  <inkml:trace contextRef="#ctx0" brushRef="#br0" timeOffset="114582.11">16522 8644 911 0,'0'0'0'0,"0"0"0"16,0 0 0-16,0 0 0 0,0 0 5072 0,0 0 944 16,0 0 176-16,0 0 32 0,0 0-4032 0,10 0-800 0,-10 0-176 0,12-2-16 15,-1-2-240-15,-2-2-32 0,0 0-16 0,0-1 0 16,0 1-416-16,0-1-96 0,-1 0-16 0,2-4 0 15,1-2-224-15,-1-3-160 0,1 0 192 0,-1-3-192 16,1-2 192-16,0 1-192 0,0-3 192 0,1 0-192 16,-1-1 128-16,-2 1-128 0,-1 2 0 0,0 2 0 15,0 0 160-15,0 1-160 0,-2 1 128 0,1 3-128 16,-2 2 288-16,0 2-32 0,2 1 0 0,-1 2 0 16,-6 7 192-16,8-4 16 0,-8 4 16 0,0 0 0 15,0 0-240-15,0 0-48 0,10 1-16 0,-2 6 0 16,-1 2-176-16,-2 4 0 0,-1 0 0 0,0 1 0 15,1-1 160-15,-4 3-160 0,-1 2 192 0,4 3-192 16,3 1 368-16,-2-1-48 0,-4 0 0 0,2-4 0 0,-2 0-48 0,2-1-16 16,-1-2 0-16,0 2 0 0,-2-3-256 0,1 0 128 15,2-3-128-15,-2 2 0 0,-1-2 0 0,0-10 0 16,3 9 0-16,-3-9 0 16,5 12-1728-16,1-4-368 0,1 0-64 0,-7-8-8144 15,9 8-1616-15</inkml:trace>
  <inkml:trace contextRef="#ctx0" brushRef="#br0" timeOffset="115603.36">17492 8865 12895 0,'0'0'576'0,"-5"7"112"0,5-7-560 0,0 0-128 16,-5 8 0-16,5-8 0 0,0 0 3008 0,0 0 560 15,0 0 112-15,0 0 32 0,0 0-2192 0,10 7-432 0,0-7-96 0,3 0-16 16,2-5-416-16,-1 1-96 0,0 1-16 0,2 0 0 15,0-1-144-15,1 2-48 0,1-1 0 0,0-1 0 16,0 2-256-16,-1-2 128 0,2 4-128 16,-2 0 0-16,0-1 144 0,-2 1-144 0,0 1 0 0,-1 3 144 31,0-3-848-31,2 4-160 0,0-5-32 0,-1 0-16 16,1-2-80-16,-1-1-16 0,0 2 0 0,2 1 0 15,1 0 448-15,-2 0 96 0,-3 0 16 0,-2-3 0 0,-1 3 80 0,-10 0 32 0,11-2 0 0,0 0-10064 16</inkml:trace>
  <inkml:trace contextRef="#ctx0" brushRef="#br0" timeOffset="115935.1">17525 9091 25791 0,'0'0'1152'0,"-11"4"224"0,3 0-1104 0,8-4-272 15,-5 8 0-15,5-8 0 0,0 0 1008 0,3 10 144 0,-3-10 16 16,6 11 16-16,1-3-928 0,1-2-256 15,-8-6 0-15,13 5 0 0,1 1 128 0,2-4-128 0,-1 0 128 0,3-1-128 16,1-1 176-16,0-1-48 0,1-1-128 0,1 0 192 16,0-1-192-16,-1-1 0 0,3-4-144 0,0 2 144 31,1-3-432-31,0 1 16 0,2-3 0 0,-1 2-8352 0,-3 0-1680 0</inkml:trace>
  <inkml:trace contextRef="#ctx0" brushRef="#br0" timeOffset="117631.36">18697 8249 29375 0,'-13'-2'1296'0,"13"2"272"0,-10 4-1248 0,10-4-320 15,-9 5 0-15,9-5 0 0,-2 10 128 0,2-10-128 16,-3 12 192-16,2 1-192 0,1 3 320 0,0-3-64 16,-1-2 0-16,-1 8 0 0,1 0 0 0,0 5-16 15,-2-5 0-15,7 12 0 0,5 7 256 0,-5-8 48 16,-9-13 16-16,1 4 0 0,3 8 64 0,3 5 16 16,6 1 0-16,-8-3 0 0,-9-7-64 0,5 1-16 15,9 8 0-15,-7-1 0 0,-10-3 32 0,5 0 16 16,10 4 0-16,-1 1 0 0,-2 0-32 0,-1-4 0 15,-3-5 0-15,3-3 0 0,2-3-96 0,1 1-32 16,-1-6 0-16,-5-6 0 0,-8-13-240 0,12 4-48 0,0 0-16 0,0 0 0 16,0 0-16-16,0 0-128 0,0 0 192 0,7-7-64 15,1-3 0-15,-2-2 0 0,1-2 0 16,-1-3 0-16,-1-1-128 0,3-3 160 0,-1-3-160 16,-1-3 160-16,1 0-160 0,-1 2 0 0,1-1 0 0,1 2 128 15,-1 3-128-15,1 6 0 0,0 0 0 0,0 5 0 16,0 1 0-16,-8 9 0 0,9-3 0 0,-9 3 0 15,0 0-192-15,12 0 192 0,-12 0-160 0,11 7 160 16,-2-1-128-16,-1 3 128 0,0 0 0 0,0 3-144 16,2 3 144-16,-1 0 0 0,-1-2 0 0,0-1 0 15,0 1-144-15,0 1 144 0,0 2-160 0,1 2 160 16,0-3 0-16,1 7 192 0,1 1-16 0,-1-1 0 16,-1-3-176-16,0-2 0 0,0-2 0 0,-1 0 0 15,-1-4 0-15,1 0 0 0,1-2 0 0,-9-9 0 0,0 0-176 16,0 0-64-16,10 17-16 0,-2-7 0 15,-3-3-1984-15,-5-7-384 0,2-9-96 0,-2 9-14208 16</inkml:trace>
  <inkml:trace contextRef="#ctx0" brushRef="#br0" timeOffset="118353.01">19831 8059 16575 0,'0'0'1472'0,"6"-9"-1168"16,0 0-304-16,-1 2 0 0,-5 7 1424 0,6-5 240 15,-6 5 32-15,0 0 16 0,6-8-1136 0,-6 8-240 16,2-6-32-16,-2 6-16 0,0 0 96 0,0 0 32 15,0 0 0-15,-8 3 0 0,-1 1 144 0,-1 2 16 16,-1-1 16-16,0 3 0 0,-2 1 64 0,0 2 16 16,-3-1 0-16,3 8 0 0,2 7 288 0,-8-6 64 15,-12-7 16-15,7 6 0 0,11 10-144 0,-6 2-48 0,-10-3 0 0,0-1 0 16,2-3 144-16,3 7 32 0,3 7 0 0,3 6 0 16,-1 5-416-16,2 2-80 0,1-3-16 0,0-7 0 15,-1-5-352-15,3 2-160 0,2 3 128 0,3-2-128 16,1 4 128-16,6-2-128 0,3 3 0 0,2 1 128 15,1 3 16-15,0-2 0 0,-1-11 0 0,3-2 0 16,0-3-16-16,3-2 0 0,3-6 0 0,1-1 0 16,0-1-128-16,1 1 0 0,2-6 144 0,2 2-144 15,3-3 0-15,0-1-240 0,-1-2 48 0,-1-2 0 16,-1-6-304-16,1 4-48 16,2 0-16-16,1-1 0 0,1-3-1152 0,-1 0-224 15,-2 1-48-15,-1-2-16 0,1-2-704 0,-2 1-144 0,-2-3-32 0,-2-1 0 16</inkml:trace>
  <inkml:trace contextRef="#ctx0" brushRef="#br0" timeOffset="118660.65">20252 8561 35007 0,'0'17'1552'0,"-1"-7"320"0,-1-5-1488 0,-8-1-384 0,-7-9 0 0,4 6 0 15,4 6 160-15,1 5-32 0,0-2-128 0,-2 3 192 16,-5 1 256-16,1 5 32 0,1 0 16 0,0 1 0 16,-3-1 0-16,2 4 0 0,0 1 0 0,-1 2 0 15,-2 2 16-15,2 2 0 0,-1 0 0 0,-1 0 0 16,1 2-176-16,2 0-16 0,1-4-16 0,1 1 0 15,2-2-160-15,1-3-16 0,2-5-128 0,2-2 192 16,1-1-336-16,0-3-80 0,2-3-16 0,2-10 0 31,-2 8-1728-31,5 1-336 0,1 2-80 0</inkml:trace>
  <inkml:trace contextRef="#ctx0" brushRef="#br0" timeOffset="118884.85">19922 8668 47167 0,'0'9'1040'0,"-1"0"224"0,1-9 32 0,1 12 16 0,2 1-1056 0,2 0-256 16,3 1 0-16,2 2 0 0,2 1-176 0,2-2-80 16,1 2-32-16,3 3 0 0,-1-2 288 0,2 0 0 15,1 1 0-15,-1-1 0 0,5-4 192 0,-1 6 0 16,1-2 0-16,2 0 0 15,3 1-1280-15,-2-5-256 0,-1-2-48 0,0 5-16 16,2 7-1728-16,-6-12-368 0,-4-15-64 0</inkml:trace>
  <inkml:trace contextRef="#ctx0" brushRef="#br0" timeOffset="119323">20359 7992 31327 0,'-9'-14'1392'0,"9"14"272"0,2 13-1328 0,-2-13-336 0,0 0 0 0,0 0 0 16,4-9 1296-16,-4 9 192 0,8-7 48 0,-8 7 0 15,12 4-944-15,0 2-176 0,-1-1-32 0,1 1-16 0,0 2-96 0,1 3-16 16,-1 2 0-16,1 1 0 0,1 2-256 0,0 1 160 16,2 1-160-16,2 1 128 0,2 5 0 0,1 1-128 15,-2-2 192-15,2 3-64 0,5 1 128 0,-5 3 0 16,-4 3 16-16,0 0 0 0,1 3 304 0,0 2 48 16,1-2 16-16,1 7 0 0,4 10-64 0,-6-10 0 15,-6-11 0-15,1 2 0 0,-3 3-192 0,-1-1-64 16,-2-2 0-16,-2 3 0 0,-1 0-64 0,0 1 0 15,-3-1-16-15,-2 6 0 0,-2 8-80 0,-1-2-16 16,1-5 0-16,-4-1 0 0,-2-1-144 0,-4-7 0 16,-3-3 144-16,-1-2-144 0,0 0 128 0,0 1-128 15,-3-4 160-15,0-1-160 16,0 0-304-16,1-1-144 0,-2 0-48 0,-1-2 0 16,-2-2-2896-16,2-2-576 0</inkml:trace>
  <inkml:trace contextRef="#ctx0" brushRef="#br1" timeOffset="139123.47">3896 3708 31327 0,'-15'-15'2784'0,"9"4"-2224"16,0 3-560-16,6 8 0 0,0 0 1744 0,0 0 240 15,0 0 64-15,0 0 0 0,0 0-1712 0,10 6-336 0,1-2 0 0,1 1 0 16,0 1 0-16,1 1 0 0,1-1 0 0,2 2 128 16,2 0 208-16,3 1 48 0,1 0 0 0,3 3 0 15,2 1-80-15,-1 3-16 0,-1 3 0 0,1-2 0 16,-1 3-96-16,0-1 0 0,-2 0-16 0,2 1 0 16,0-1-48-16,-1 4-128 0,3 6 192 0,3-8-64 15,2-6 112-15,10 2 16 0,7 8 0 0,1 1 0 16,-3-5 32-16,0 2 16 0,-2 2 0 0,-2 8 0 15,-1 10-96-15,2-5-16 0,3-7 0 0,2-1 0 16,0 1-16-16,7-2-16 0,7-6 0 0,-1 10 0 16,-2 10-160-16,-2-7 0 0,-6-8 0 0,1 4 0 15,2 8 0-15,2 0 0 0,3-1 0 0,3 1 0 16,1-4 0-16,-3 12 0 0,-3 11 0 0,-4-9 0 0,0-7 128 0,3-3 0 16,3-3 0-16,7 2 0 0,7 1 64 15,-4-3 16-15,-5 5 0 0,-3 4 0 0,-4 5-32 0,5-4-16 16,3-7 0-16,9 2 0 0,7 1 0 0,-5-3 0 15,-8-1 0-15,-3 0 0 0,-2-2 32 0,7 1 16 16,4 3 0-16,1 8 0 0,-4 5-208 0,-3-3 0 16,-5 1 0-16,1-2 0 0,1-7 0 0,6-3 0 15,6-4 0-15,2 1-160 0,-1 5 160 0,-3 2 224 16,-4 5-48-16,1 1-16 0,2 0-160 0,5 0 0 16,2 2 0-16,-1-1 128 0,-4-2-128 0,-2 1 0 15,0-5 144-15,1 6-144 0,5 1 0 0,0 0 144 16,-3 1-144-16,-3 3 0 0,-6 2 128 0,0-4-128 15,1-7 0-15,5 0 0 0,1 0 192 0,1 2-192 0,-2 2 192 16,-4 0-192-16,0-2 192 0,3 2-192 0,0 0 192 0,5 1-192 16,3 0 208-16,-4 0-64 0,-5-3-16 0,-3 3 0 15,0 3-128-15,6 5 128 0,8 2-128 0,-3-5 128 16,-4-10-320-16,-6 0-64 0,-3 0 0 0,-1 2-16 16,2-3 592-16,0 3 112 0,0-1 16 0,1 4 16 15,-1-2-464-15,-3 0 128 0,-5-1-128 0,0-2 0 16,0-3 0-16,6-1 0 0,3 0 0 0,1-4 0 15,0-2 0-15,-3-1 128 0,-4-2-128 0,3 1 0 16,2 3 0-16,1-1 128 0,-1-4-128 0,-1 1 0 16,-2 2 0-16,-3-3 128 0,-7 4-128 0,0-3 0 15,-1-4 0-15,1 0 0 0,0-2 0 0,1 4 0 16,1-4 0-16,-5 1 128 0,-3-1-128 0,-6 1 0 16,-3 1 0-16,-2 2-192 0,-2 2 48 0,-1 0 0 15,-4-1-464-15,0 0-96 0,-4 1 0 0,-6 5-16 16,-6 8-1072-16,2-7-224 0,4-10-32 0,-2 4-16 15,-3 8-352-15,-4-5-64 0,-5-6-16 0</inkml:trace>
  <inkml:trace contextRef="#ctx0" brushRef="#br1" timeOffset="148665.6">21351 8749 13823 0,'0'0'1216'0,"0"0"-960"0,16-2-256 0,-2 0 0 16,0-1 1920-16,1 2 352 0,0-3 64 0,4 1 16 16,-1 3-1696-16,0-2-336 0,0 0-64 0,3 1 0 15,1 2 112-15,4-1 16 0,-1 0 16 0,4 0 0 16,3 0 32-16,2 0 0 0,0 0 0 0,0 0 0 15,0 0-304-15,0-1-128 0,-1 0 128 0,-2-1-128 16,-4 2 128-16,1 0-128 0,-2-2 128 0,-2 0-128 16,-3 2-304-16,0 0-144 0,-3 0-16 0,1 0-7136 15,-1 2-1424-15</inkml:trace>
  <inkml:trace contextRef="#ctx0" brushRef="#br1" timeOffset="149114.75">21175 8975 22751 0,'0'0'1008'0,"9"-2"208"0,-9 2-976 0,13 0-240 0,1 0 0 0,2-4 0 16,1 1 304-16,1 1 16 0,2 0 0 0,1 2 0 16,1-1 48-16,0 0 16 0,0-1 0 0,2 2 0 15,-1 2-256-15,-1 0-128 0,-1 2 128 0,1-6-128 16,1-4 0-16,0 4 0 0,0 3 0 0,2-3 0 0,0-5 0 0,2 3 0 16,2 3 0-16,0-3 0 0,-3 1 0 0,1-2 0 15,3 4 0-15,-1-2 0 16,-3 2-288-16,0 0-128 0,0-2-32 0,-2 2-10432 15</inkml:trace>
  <inkml:trace contextRef="#ctx0" brushRef="#br1" timeOffset="150052.12">22792 8673 17503 0,'0'0'1552'0,"0"0"-1232"16,0 0-320-16,0 0 0 0,0 0 1504 0,0 10 240 15,0-10 48-15,0 0 16 0,2 12-1248 0,-1-1-256 16,-1-11-48-16,2 11-16 0,3 1 400 0,-2 0 64 16,-3-4 32-16,1 1 0 0,-1-9-16 0,4 14 0 15,0 0 0-15,0 2 0 0,0 2 96 0,-2-1 16 16,-2 3 0-16,0-5 0 0,0-3-112 0,0 1-16 15,0 1 0-15,-2 1 0 0,-2-5-192 0,4-10-32 0,-2 12-16 0,2-12 0 16,0 0-48-16,0 0-16 0,0 0 0 0,0 0 0 16,0 0-32-16,0 0-16 0,0 0 0 0,8-5 0 15,0-6-352-15,-1 0 144 0,-2-4-144 0,1 0 0 16,1 0 128-16,-1 2-128 0,1-2 0 0,1 0 0 16,-2 0 0-16,3 2 0 0,3 0 0 0,-4 1 0 15,-2 3 0-15,-6 9 0 0,8-9 0 0,-8 9 0 16,0 0 0-16,0 0 0 0,0 0 0 0,11 2 0 15,-4 6 0-15,0 4 0 0,-3-2 0 0,0 3 0 16,0 0 128-16,0 2-128 0,1 0 192 0,0 1-192 16,2-3 128-16,-2 1-128 0,-1-1 0 0,1-4 0 15,3 1 176-15,-8-10-176 0,0 0 160 0,11 7-160 16,0-1 128-16,-11-6-128 0,9-2 0 0,0-4 144 16,-1-2 80-16,0-3 16 0,-2 2 0 0,2-4 0 15,0-2-80-15,0-2-16 0,-2 0 0 0,1-1 0 0,1-1-144 0,-1 2 0 16,1-2 144-16,1-1-144 0,1-2 0 0,-1 3 0 15,0-1 0-15,1 2 0 0,3-3 0 0,-1 5 0 16,-2 3 0-16,1 3 0 0,-1 5-144 0,2 2 144 16,0 2-160-16,1 1 160 0,0 0 0 0,2 2 0 15,1 1 0-15,1 1 0 0,-1 1 0 0,2 0 0 16,1 2 0-16,1-1 0 0,-2 2 224 0,-1 1-64 16,0 0-16-16,0 2 0 0,-1-5 96 0,-1 6 16 15,1 0 0-15,1 1 0 0,0 1-32 0,-3 2 0 16,-6-5 0-16,0 2 0 0,0 1-224 0,0-1 176 15,-1 0-176-15,0 0 160 0,-1-2-160 0,1 1 0 16,-1-1 0-16,2 0 0 0,0-3 0 0,-8-8 0 0,0 0 0 0,0 0 0 31,0 0-576-31,0 0-128 0,0 0-48 0,0 0 0 16,0 0-2656-16,0 0-544 0,0 0-96 0</inkml:trace>
  <inkml:trace contextRef="#ctx0" brushRef="#br1" timeOffset="150780.4">24433 8480 13823 0,'0'0'608'0,"0"0"128"0,8-4-592 0,-8 4-144 15,0 0 0-15,0 0 0 0,6-3 2992 0,-6 3 560 16,0 0 112-16,0 0 32 0,0 0-2112 0,0 0-432 16,-8 12-64-16,-1 1-32 0,-4 2-32 0,2 0-16 15,0 2 0-15,1-1 0 0,-6 2-144 0,2 0-32 16,-1 3 0-16,2-4 0 0,-2 0-144 0,-1 1-48 16,2 1 0-16,-1 3 0 0,0-4-272 0,0 0-64 15,0 2-16-15,-1-3 0 0,2 0-112 0,-2 0-32 16,3 0 0-16,1-2 0 0,1-2-144 0,0-1 0 15,2-3 0-15,1 0 128 16,2-2-464-16,6-7-112 0,-7 6 0 0,7-6-16 16,0 0-2160-16,0 0-448 0,0 0-64 0,-2-13-32 0</inkml:trace>
  <inkml:trace contextRef="#ctx0" brushRef="#br1" timeOffset="151089.26">24144 8522 21183 0,'0'0'944'0,"0"0"192"0,-3-11-912 0,3 11-224 0,-5-9 0 0,5 9 0 15,0 0 3568-15,0 0 656 0,0 0 144 0,0 0 32 16,0 0-3424-16,0 0-672 0,0 0-144 0,0 0-32 16,0 0-128-16,9 4 0 0,-9-4 144 0,12 9-144 15,-1 3 0-15,0 1 0 0,-2 0 0 0,3 1 0 0,-2 2 128 0,0 2-128 16,1 0 128-16,1 3-128 0,-2 0 352 0,2-1 0 15,0-3 0-15,-2 1 0 0,0 1 144 0,1 0 16 16,-3-1 16-16,2-1 0 0,-1 1-240 0,0-3-48 16,0 1-16-16,1-1 0 0,-3-1-224 0,3-1 128 15,-1-2-128-15,0-1 0 0,-1 0 0 0,1-3 0 16,0-3 0-16,1 1 0 16,1 0-384-16,-11-5-192 0,9 7-16 0,-9-7-16 15,12 0-1888-15,-12 0-384 0,10-1-80 0</inkml:trace>
  <inkml:trace contextRef="#ctx0" brushRef="#br1" timeOffset="151591.97">25218 8386 22111 0,'0'0'1968'0,"0"0"-1584"15,0 0-384-15,0 0 0 0,0 0 3616 0,0 0 640 16,0 0 128-16,-1 11 32 0,3 2-3536 0,-1 2-704 15,-1 3-176-15,3 5 0 0,0 1 192 0,-1 5 16 16,0 4 0-16,0-3 0 0,-2 1-208 0,1-2 128 16,2-1-128-16,-2 4 0 0,1 0 0 0,-1-3 0 15,0 0 0-15,-1-5 0 0,0 0 0 0,0-1 0 0,0 1 0 0,0-3 0 32,3-4-640-32,-1-2 0 0,1 0-16 0,0-2 0 15,-1-2-1904-15,-2-11-384 0,3 12-80 0,-3-12-16 0</inkml:trace>
  <inkml:trace contextRef="#ctx0" brushRef="#br1" timeOffset="151797.66">25137 8699 11055 0,'0'0'976'0,"0"0"-784"0,0 0-192 0,0 0 0 15,0 0 6976-15,0 0 1344 0,0 0 256 0,13 8 64 16,0-3-6784-16,-1-1-1344 0,0-1-288 0,1 0-48 15,2 1 176-15,1 0 32 0,-1 0 16 0,4 0 0 0,0-1-400 0,2-3 0 16,3-3 128-16,0 2-128 16,2-1-640-16,2 1-144 0,-1-1-48 0,-1-2 0 15,0-2-2032-15,-1 0-400 0,0-3-96 0</inkml:trace>
  <inkml:trace contextRef="#ctx0" brushRef="#br1" timeOffset="152362.53">25964 7999 6447 0,'0'0'576'0,"-8"8"-576"0,-1 1 0 0,1 6 0 15,1 5 8080-15,2 5 1520 0,1 1 288 0,2 4 64 16,-2 1-8144-16,2 3-1616 0,2 0-336 0,0 2-64 15,-1 4 208-15,1-1 0 0,1 4 0 0,1 1 0 16,0 0 144-16,1-1-144 0,-2-1 0 0,2-4 144 16,-1-6-144-16,1-2 0 0,-2-1 144 0,2-3-144 15,-1 0 240-15,1-5-32 0,0-4 0 0,-1-1 0 16,1 1 304-16,1-7 64 0,0-2 16 0,-4-8 0 16,0 0 64-16,0 0 16 0,6 8 0 0,-6-8 0 15,0 0-272-15,0 0-48 0,13 0-16 0,-2-4 0 16,-2-4-160-16,1-4-48 0,1-1 0 0,0-4 0 0,1-1-128 15,1-1 0-15,2-6 0 0,1-1 128 0,4-4-256 16,-3 1-64-16,-3 2-16 0,3-1 0 0,0 2-48 0,0 3 0 16,-2 1 0-16,-2 5 0 0,-3 2 256 0,2 6 0 15,-1 0 0-15,1 5 0 0,-3-4-192 0,2 6 192 16,-11 2-208-16,13 4 80 0,-3 2 128 0,1 1-160 16,-11-7 160-16,13 10-160 0,-2 2 160 0,1 3-128 15,0 2 128-15,0 2-128 0,-3 0 128 0,0 5 0 16,-1-5 0-16,-2 5 0 0,-1-2 0 0,-1 1 0 15,-1 2 0-15,-2-1 0 0,1-2-160 0,-2 0 160 16,-3-1-192-16,-1 0 192 0,0-3 0 0,1 1 0 16,-3 2 0-16,-1-4 0 0,-2-2 272 0,0 0-32 15,-1 1-16-15,-1 1 0 0,-2-3 16 0,0 2 0 16,0-6 0-16,-1-1 0 0,-3-2-48 0,0-6-16 16,0-3 0-16,-1-1 0 0,-2 0-32 0,-1-2 0 0,-1-3 0 0,-1-1 0 31,-2 1-1248-31,-1-5-256 0,-4-5-48 0,-1-4-19008 0</inkml:trace>
  <inkml:trace contextRef="#ctx0" brushRef="#br1" timeOffset="163418.73">30421 646 17503 0,'-10'-11'1552'0,"-5"1"-1232"16,-2 2-320-16,-1-3 0 0,0-1 5632 0,-1-1 1088 15,3 2 192-15,-1 3 64 0,-2 3-5456 0,2-1-1088 16,0-1-224-16,0-4-32 0,-2-3 32 0,-1 3 16 16,1 0 0-16,-1 2 0 0,1 0-96 0,-3 1-128 15,-5 3 176-15,0 4-176 16,-4-2-256-16,-6 6-144 0,-6 3-48 0,-5 3 0 16,-3 6-608-16,-1 4-128 0,-1 2-32 0,-1 1 0 15,-1-1 0-15,-6-1 0 0,-7-1 0 0,-5-1 0 0,-5-2 768 0,4 1 160 16,2 0 32-16,0 1 0 0,-1-2 256 0,-9 0 0 15,-6 2 176-15,-1-3-176 0,2 4 384 0,3-1-48 16,5-1 0-16,-7 4 0 0,-8 5-80 0,1 0-32 16,3 0 0-16,5 8 0 0,5 6-224 0,-9 5 0 0,-9 3 0 15,3 4 0-15,2 1-144 0,5 4 144 0,3-1 0 0,-4 2-144 16,-6 4 144-16,3 9 0 0,2 11 0 0,6 2 0 16,7-3 0-16,-1 3 0 0,-4 4 0 0,0 7 128 15,-2 9-128-15,7-5 0 0,7 0 128 0,2 2-128 16,0 2 0-16,2 2 128 0,1-3-128 0,2 0 0 15,5-3 128-15,4 5-128 0,7 6 160 0,7-7-160 16,3-7 128-16,5 7-128 0,2 3 0 0,4-2 144 16,3-1-144-16,1-4 192 0,1 0-192 0,4 0 192 15,6 3-192-15,3-2 192 0,1-3-192 0,6-2 192 16,1-2-192-16,5 4 192 0,4 1-192 0,6-5 192 16,2-7-64-16,5-2 0 0,3-1 0 0,2 3 0 15,3 2 0-15,7-3-128 0,3-5 192 0,6-5-64 0,3 1 64 16,6-3 0-16,5 0 0 0,1 0 0 15,2-2-192-15,1-3 160 0,2-5-160 0,6-6 160 0,6 2-160 0,4-3 160 16,3 1-160-16,0 2 160 0,-5 1-32 0,9-4-128 16,5-5 192-16,4 1-64 0,1-2-128 0,-1-5 0 15,-5 1 0-15,8 1-176 0,7 0 176 0,-5 2 0 16,-9 1 0-16,0-2 0 0,1-2 0 0,4-2 0 16,4-1 0-16,-8-4 0 0,-7-6 0 0,0-3 0 15,3-3 0-15,5-2 128 0,3 0-128 0,-7-3 192 16,-7-3-64-16,5 0 0 0,3-2-128 0,2-2 0 15,2 1 0-15,-4-2-128 0,-6-1 128 0,5 0 128 16,2 0-128-16,2 0 176 0,2-4-176 0,-7 3 128 16,-9 1-128-16,2-4 128 0,2-2-128 0,1-2 160 0,-1 4-160 15,-6 0 160-15,-9-2-160 0,-3-3 0 0,-1 1 0 16,0 0 128-16,2 2-128 0,2-2 0 0,1 1 0 0,-7 1 0 16,-8-1 0-16,-3-2 0 0,-5-4 176 0,2 2-176 15,2 0 0-15,1 1 128 0,-2-1-128 0,3 0 0 16,2 0 128-16,-3 0 0 0,-9-2-128 0,-2-2 192 15,-4 0-48-15,-1-5-16 0,0-2 0 0,-2-1 0 16,1-2-128-16,2-1 0 0,4 0 0 0,-2-3 0 16,-4-1 128-16,2-5-128 0,2-1 128 0,-3-2-128 15,-4-1 160-15,-2 0-160 0,-1 0 192 0,-1 0-192 16,0 0 224-16,2-2-64 0,2 1-16 0,5-3 0 16,4-3-144-16,2-1 128 0,1-1-128 0,1 0 128 15,2-3-128-15,-2-1 0 0,-1-4 0 0,-3 1 0 16,-3 1 0-16,2 0 0 0,0 1 0 0,1 1 0 15,1-2 0-15,-18 19 0 0,6-7 0 0,2 1 0 0,1-5 240 0,0-3 16 16,-1-6 0-16,0 0 0 0,-2-1-48 0,24-38 0 16,-11 13 0-16,-9 7 0 0,-3 6 80 0,-5-1 16 15,0-2 0-15,-1 0 0 0,-1 1-144 0,2 0-32 16,-1-2 0-16,-1 2 0 0,-1 2-128 0,0-1 0 16,-1-3 0-16,1-2-176 0,0-4 176 0,-2-1-128 15,1 5 128-15,-3-1-128 0,-3 3 128 0,-1 5 0 16,0 4 0-16,-1-4 0 0,-11 32 0 0,-5 22 128 15,0 0 0-15,0 0 0 0,0 0 112 0,0 0 16 16,0 0 16-16,0 0 0 0,0 0 128 0,0 0 32 16,0 0 0-16,0 0 0 0,0 0-576 0,0 0-112 15,0 0-32-15,0 0 0 0,0 0 160 0,0 0 128 0,0 0-192 0,0 0 192 16,-4-1252-192-16,-4 1185 64 16,4 0 128-16,-1 3-208 0,-2 3 208 0,2-2 0 0,0-3 0 0,-3-1 0 15,-1-2 0-15,-3 4 0 0,-1 4 0 0,0 4 0 16,-1 0 0-16,-2 0 0 0,-1-2 0 0,-1-1 0 15,-2-1 0-15,-2 0-144 0,-4 2 144 0,-1 2-128 16,-1 2 0-16,1 2 0 0,-2-1 0 0,3 1 0 16,2-6 128-16,1 2 0 0,3-7 0 0,-1 5 0 15,0 4 0-15,1 1 0 0,1 2 0 0,0-2 0 16,0 1 0-16,-2-2 0 0,-1 1 128 0,-4-2-128 16,-3-2 0-16,12 26 128 0,-4-1-128 0,-3-3 0 15,-5-2 128-15,-1-1-128 0,0-4 160 0,0 0-160 16,0 0 0-16,-24-40 0 0,10 10 0 0,6 10 0 15,4 10 0-15,1 3 0 0,-1 3 0 0,-2 4 0 0,0 3 0 0,-2 1 0 16,-2-4 0-16,-2 0 0 0,-2 2 0 0,1 0 0 16,1-2 0-16,3 2 144 0,1 2-144 0,2 5 0 15,-1 4 0-15,-1 2 0 0,-2 0 0 0,-6 2 0 16,-3 4 0-16,-7 0 0 0,-8 0 0 0,4 2 0 16,4 2 0-16,2 2 0 0,1-2 0 0,-6 1 192 15,-6 0-32-15,-7 3 0 0,-5 1-160 0,2 0-176 16,3 2 48-16,3 1 0 0,2 1 128 0,-4 1 0 15,-8 0 0-15,-1 4 128 0,-4 4-128 0,6 3 0 16,6-3 0-16,2 2 0 16,-2 2-512-16,-6 3 0 0,-9 0-16 0,2 7 0 15,1 1-2480-15,0 5-480 0,-6 1-96 0</inkml:trace>
  <inkml:trace contextRef="#ctx0" brushRef="#br1" timeOffset="166409.2">28688 1379 8511 0,'0'0'384'0,"0"0"64"0,0 0-448 0,0 0 0 15,0 0 0-15,0 0 0 0,0 0 1968 0,0 0 288 16,0 0 64-16,0 0 16 0,0 0-432 0,0 0-96 16,7-10-16-16,-7 10 0 0,0 0-384 0,8-5-96 15,-1 0-16-15,3 1 0 0,0 2-496 0,2-1-96 16,-1-1-32-16,5 3 0 0,4-2 48 0,-2 1 16 16,-1-1 0-16,4-1 0 0,6 0-160 0,-1 1-16 15,0 1-16-15,-1 1 0 0,0-2-192 0,-3-1-32 16,-2 3-16-16,-1 1 0 0,-2-2-96 0,-1 2-16 0,-2 3 0 0,0 2 0 15,-5 0-192-15,-1 2 128 0,-8-7-128 0,6 9 0 16,-5 4 0-16,-2-1 0 0,-5-2 0 0,0 2 0 16,-3 0 0-16,-2 1 0 0,-2 0 0 0,-1-1 0 15,-2-2 0-15,-2 3 0 0,1 1 0 0,0-1 0 16,-1-1 128-16,1 0-128 0,-1 0 0 0,2-2 0 16,0-3 0-16,5-1 0 0,0 2 0 0,3-2 0 15,8-6 0-15,-6 7 0 0,6-7 0 0,0 0 0 16,-7 8 0-16,7-8 0 0,0 0 0 0,0 0 0 15,6 13 0-15,-6-13-128 0,7 9 128 0,2 0 0 16,1-1-128-16,-10-8 128 0,11 5 0 0,2 2 0 16,0-1 0-16,0 2-128 0,-1 1 128 0,0-2 0 15,0-1 0-15,-1 2 0 0,1 1-128 0,-1 0 128 0,-1 2 0 0,0 0 0 16,0 2 0-16,-4-1 0 0,-1 1 0 16,-1-1 0-16,-1 0 0 0,-2 1 0 0,0 0 0 0,-1 1 0 15,-1-2 0-15,-3 0 0 0,-1-1 128 0,-2 1-128 16,1-2 176-16,1 2-176 0,-2-1 160 0,-1 0-160 15,1-3 128-15,-1 3-128 0,-1-1 0 0,-1 0 0 16,0 0 0-16,0-1 0 16,-1-1-592-16,-1-1-208 0,-1 1-32 0,2-1-14864 15</inkml:trace>
  <inkml:trace contextRef="#ctx0" brushRef="#br1" timeOffset="166672.54">29682 1453 25743 0,'0'0'1136'0,"0"0"240"0,0 0-1104 0,0 0-272 0,0 10 0 0,0 3 0 16,-2 3 576-16,1 0 64 0,-1-2 16 0,-1-1 0 15,-1 4 240-15,-1 3 32 0,-3-2 16 0,0 3 0 16,-1 2-352-16,0-1-64 0,0-1-16 0,0 1 0 15,0-3-352-15,-2-1-160 0,1 0 128 0,1-1-128 16,-1-3 144-16,1 2-144 0,-1-4 160 0,2-2-160 16,-1 1 0-16,2-5 0 0,1 1 0 0,-2-2 0 15,8-5-1536-15,-10 2-416 0,10-2-80 0</inkml:trace>
  <inkml:trace contextRef="#ctx0" brushRef="#br1" timeOffset="166861.24">29379 1604 9215 0,'0'0'816'0,"0"0"-656"16,-9 1-160-16,9-1 0 0,0 0 4256 0,0 0 816 16,0 0 176-16,-1 10 16 0,1 0-2816 0,0-10-560 15,9 10-112-15,3 2-32 0,-1 0-640 0,4 0-128 16,3-2-16-16,2-1-16 0,0 4-560 0,3 2-128 16,-3-5 0-16,3 0-16 0,0 1-240 0,-2 1 0 15,-1-6 0-15,-2 1 0 16,0-1-2048-16,3 1-384 0,-2-1-96 0,0-2-12128 0</inkml:trace>
  <inkml:trace contextRef="#ctx0" brushRef="#br1" timeOffset="167093.1">30197 1379 21183 0,'0'0'944'0,"0"0"192"0,0 0-912 0,0 0-224 0,0 0 0 0,0 0 0 16,-2 11 2368-16,2 1 416 0,0-12 96 0,2 17 0 16,-1 1-1776-16,0 3-352 15,1 3-80-15,0 2-16 0,2 1-464 0,-1 3-192 0,-1 0 176 0,1 0-176 16,0 0 0-16,-1-1 128 0,-1-3-128 0,2-3 0 16,1-2 0-16,-1-1-192 0,-2-2 48 0,2 0 0 15,-2-7-1680-15,0-1-336 0,-1-10-64 0</inkml:trace>
  <inkml:trace contextRef="#ctx0" brushRef="#br1" timeOffset="167281.24">30092 1615 7359 0,'0'0'656'0,"0"0"-528"16,-7-4-128-16,7 4 0 0,0 0 5024 0,0 0 976 15,0 0 192-15,0 0 32 0,0 0-4096 0,0 0-816 16,11-3-160-16,1 0-48 0,2 2-352 0,-1-4-80 15,2-2-16-15,0-2 0 0,2 0-656 0,2 1 0 16,-1 3 0-16,1-1 0 16,1-5-2480-16,2 2-528 0,3 3-96 0,0-4-9776 0</inkml:trace>
  <inkml:trace contextRef="#ctx0" brushRef="#br1" timeOffset="167754.26">30699 1255 5519 0,'5'-8'496'0,"1"-2"-496"0,0 2 0 0,0 0 0 16,1-1 4096-16,0 1 704 0,0 0 160 0,-1 2 32 16,1-2-2496-16,1 1-512 0,2-1-80 0,-1 1-32 15,-1-1-352-15,3 0-80 0,0-1-16 0,1 0 0 16,0 1-432-16,1-1-96 0,0-2 0 0,1 5-16 16,2 2-400-16,0 0-80 0,-2-1-16 0,-1 1 0 15,-1 3-128-15,-2 1-48 0,-10 0 0 0,14 3 0 0,1 1-208 0,-2 3 144 16,-3 2-144-16,2 3 128 0,-2 1 0 0,-2 5-128 15,-3 6 192-15,1 2-64 0,-1 1-128 0,-5-1 128 16,-4 3-128-16,-3 1 128 0,1 1-128 0,1-4 0 16,-1 2 144-16,-3 2-144 0,-4 2 128 0,3-3-128 15,-1-4 128-15,4 0-128 0,1-2 0 0,-1-5 144 16,-6 1-144-16,0-2 0 0,1-1 0 0,-1-2 0 16,0-1 0-16,0-1 0 0,1-4 0 0,0-3 0 15,-1-2 0-15,1 0-192 0,1-1 192 0,3-3 0 16,-1-2 0-16,9 2-144 0,-11-5 144 0,5-4-128 15,-1 0 128-15,3-2-128 0,2 0 128 0,2 2-208 16,2-3 80-16,2 4 128 0,-4 8-192 0,11-5 192 0,3 2-192 16,-1 4 192-16,0 6 0 0,4 0 208 0,3-1 0 0,2 4 0 15,1 5 304-15,-1-1 48 0,-1 1 16 16,1-1 0-16,5 4-128 0,-1-2-32 0,-2-1 0 0,1 1 0 16,0-2-208-16,-3-1-32 0,-2-1-16 0,-1 0 0 15,2 0-288-15,-4 1-64 0,-1-3-16 0,-3 3 0 31,-2 0-2432-31,-3 0-496 0,-3 0-80 0</inkml:trace>
  <inkml:trace contextRef="#ctx0" brushRef="#br1" timeOffset="169113.87">26978 3389 16703 0,'0'0'736'0,"0"0"160"0,0 0-720 0,0 0-176 0,-8 5 0 0,8-5 0 16,0 0 720-16,-5 11 112 0,-3-5 32 0,8-6 0 16,-7 9 32-16,1 2 0 0,-1 0 0 0,2 1 0 15,0 1-448-15,0 0-96 0,-2-1-16 0,2 2 0 16,1 1-16-16,2-1 0 0,-1 0 0 0,2 1 0 15,-1-4 144-15,0 2 32 0,-1-1 0 0,2 1 0 0,-1 0-304 0,2 2-48 16,-1-1-16-16,0-1 0 0,0-1-128 0,-1-2 0 16,2-10 144-16,2 12-144 0,0-2 256 0,-2-10-32 15,0 0 0-15,11 7 0 0,-1-2 160 0,0-2 16 16,1-5 16-16,1 1 0 0,-1 0-48 0,1-5-16 16,1 3 0-16,1-3 0 0,1 1-352 0,0 1 128 15,0 0-128-15,0 2 0 16,4-5-400-16,-4 3-160 0,-2 2-16 0,2-4-8400 15,-1 3-1680-15</inkml:trace>
  <inkml:trace contextRef="#ctx0" brushRef="#br1" timeOffset="169411.83">27381 3312 4607 0,'0'0'400'0,"0"0"-400"0,0 0 0 0,-8 7 0 15,8-7 4032-15,-9 9 736 0,0 4 144 0,1-2 16 16,1 2-3280-16,1 2-672 0,1 0-128 0,-3 5-16 16,-1 2-144-16,-2 4-32 0,-1 3 0 0,-1 4 0 15,2 3-144-15,-2 3-48 0,-3-2 0 0,2 2 0 16,2 5-272-16,1 2-48 0,1-7-16 0,-2 1 0 15,-1-3-128-15,2-1 0 0,1-6 144 0,1-2-144 16,0-4-272-16,1 0-128 0,2-2-32 0,1-1-8208 16,1-3-1632-16</inkml:trace>
  <inkml:trace contextRef="#ctx0" brushRef="#br1" timeOffset="170148.02">27913 3621 11055 0,'0'0'976'0,"0"0"-784"0,-4 9-192 0,-2-1 0 16,6-8 3376-16,-10 9 624 0,-2 3 128 0,1 2 32 16,-1 0-2736-16,-3 2-528 0,-4-2-128 0,1 1 0 15,-1 0-176-15,-1 4-16 0,-4-1-16 0,-1 2 0 16,1 0-416-16,-1 1-144 0,3-1 0 0,-2-1 144 15,1 0-288-15,2-4-64 0,3 0-16 0,1-2 0 16,0-2-368-16,2 1-80 0,2-4-16 16,2-3-7824-16,0-1-1552 0</inkml:trace>
  <inkml:trace contextRef="#ctx0" brushRef="#br1" timeOffset="170358.39">27566 3768 12895 0,'0'0'1152'0,"0"0"-928"16,0 0-224-16,12 9 0 0,-1 4 4128 0,1 1 784 16,1-3 144-16,1 1 48 0,1 0-3632 0,2-1-704 15,1 1-160-15,1 1-32 0,1 2 32 0,-2-2 0 16,-2 0 0-16,1-2 0 0,1 2-368 0,0-2-80 16,-1-1-16-16,-1 1 0 0,-2-2-144 0,1 1-256 15,-2-2 64-15,-2 0 16 16,-1-3-1984-16,0 0-400 0,-1-1-64 0,0-1-10464 0</inkml:trace>
  <inkml:trace contextRef="#ctx0" brushRef="#br1" timeOffset="170561.3">28047 3815 10127 0,'0'0'448'0,"0"0"96"15,0 0-544-15,0 0 0 0,0 0 0 0,0 0 0 16,0 0 4640-16,0 0 816 0,10 0 176 0,-10 0 16 16,13 0-3920-16,-1 0-768 0,0 0-176 0,0 0-16 0,-1-2-512 0,2-1-112 15,0-1-16-15,3 2 0 16,1-2-752-16,-1 0-144 0,-1-2-48 0</inkml:trace>
  <inkml:trace contextRef="#ctx0" brushRef="#br1" timeOffset="171111.68">28727 3339 5295 0,'0'0'224'0,"0"0"64"0,0 0-288 0,0 0 0 0,0 0 0 0,0 0 0 16,0 0 400-16,0 0 32 0,0 0 0 0,0 0 0 16,0 0 1408-16,0 0 272 0,0 0 64 0,0 0 16 15,0 0 256-15,0 0 48 0,0 0 16 0,0 0 0 16,0 0-752-16,0 10-160 0,0-10-16 0,2 10-16 16,-4-1-336-16,2-9-64 0,-1 11-16 0,0-1 0 15,-2 0-624-15,1 0-128 0,-1-1-16 0,-1 2-16 16,-1 2-368-16,0 0 144 0,-3 2-144 0,-1-1 0 15,-3 0 128-15,2 1-128 0,-1-1 0 0,1-1 0 16,-2 2 0-16,2-2 0 0,0-2 0 0,3 0 0 16,-1-3 0-16,8-8 0 0,0 0 0 0,0 0-144 15,-5 9 144-15,5-9 0 0,0 0 0 0,0 0 0 16,0 0 0-16,0 0 0 0,0 0 0 0,0 0-128 0,13 2 0 0,-3 2 0 16,-10-4 0-16,13 4 0 0,-1-1 128 0,-1 1 0 15,0-2-144-15,1 3 144 0,-1 2 0 0,1 1 0 16,1 0 0-16,2-2 0 0,-1-1-144 0,1 1 144 15,1-3 0-15,-4 3 0 0,-12-6 0 0,12 6 0 16,2 1 0-16,-1-2 0 0,-4 1 0 0,-1 2 0 16,-2 3 0-16,1-2 0 0,-2 1 0 0,-2 2 0 15,-5 1 0-15,0 3 0 0,-1-1 0 0,-2 2 0 16,-5 2 0-16,-2-1 144 0,0 0-144 0,-2 2 128 16,-3-3-128-16,-1 1 128 0,-2-5-128 0,2 0 0 15,0-1 0-15,-1-1-176 0,1 1-64 0,1-3-16 16,1-2 0-16,1-3-9728 0,0-3-1968 15</inkml:trace>
  <inkml:trace contextRef="#ctx0" brushRef="#br1" timeOffset="171356.97">28804 3349 25791 0,'0'0'2304'0,"0"0"-1856"0,0 0-448 0,0 0 0 16,0 0 2656-16,0 0 432 0,0 0 96 0,0 0 16 15,0 0-1840-15,11-2-352 0,-11 2-80 0,15-2-16 16,4-1-496-16,2 0-96 0,2-1-32 0,3 2 0 0,0 2-288 0,3-1 0 16,-1-5 128-16,4 2-128 15,-2 1-352-15,4-4-128 0,2 1-32 0,8-1 0 16,6 0-2592-16,3 1-528 0,1-2-96 0</inkml:trace>
  <inkml:trace contextRef="#ctx0" brushRef="#br1" timeOffset="172248.96">30872 5715 6447 0,'-13'4'576'0,"5"1"-576"16,2 3 0-16,-1-2 0 0,7-6 2640 0,-9 5 432 15,2 1 64-15,7-6 32 0,0 0-1280 0,0 0-256 16,0 0-48-16,0 0-16 0,0 0 112 0,10 6 32 16,-10-6 0-16,14 3 0 0,4-6-496 0,3 2-112 15,4 0-16-15,-3-3 0 0,-4-3-512 0,4 1-96 16,3-2-32-16,1 1 0 0,-1 2-256 0,-2 0-48 16,0 0-16-16,-2-1 0 0,-3 1-384 0,-1 1-96 15,-2 0-16-15,0 2 0 16,-2 2-1584-16,-2-3-320 0,1 2-64 0,1 0-16 15,2-1 912-15,-4 2 176 0,-11 0 48 0,13-4-9072 0</inkml:trace>
  <inkml:trace contextRef="#ctx0" brushRef="#br1" timeOffset="173739.04">31447 5470 17503 0,'0'0'1552'0,"0"0"-1232"0,0 0-320 0,0 0 0 15,0 0 912-15,-7-4 128 0,7 4 32 0,0 0 0 16,0 0-880-16,0 0-192 0,0 0 0 0,0 0 0 0,0 0 128 0,0 0 0 16,0 0 16-16,0 0 0 0,6-9 368 0,-1 2 80 15,-5 7 16-15,0 0 0 0,0 0 176 0,0 0 48 16,0 0 0-16,10-4 0 0,1 0 480 0,-11 4 96 15,0 0 32-15,0 0 0 0,0 0-448 0,13-2-96 16,1-2 0-16,-2 2-16 0,-12 2-304 0,12-1-64 16,1 0-16-16,0 0 0 0,1-1-240 0,0 1-32 15,-1 1-16-15,2 0 0 0,-1 0-208 0,-1 1 128 16,-1-1-128-16,0 3 0 0,-1 2 128 0,0-2-128 16,-11-3 0-16,10 2 0 0,-10-2 0 0,0 0 128 15,0 0-128-15,0 0 0 0,9 4 160 0,-9-4-16 16,0 0 0-16,0 0 0 0,0 0 16 0,0 0 0 15,0 0 0-15,0 0 0 0,0 0 128 0,0 0 32 16,0 0 0-16,0 0 0 0,0 0-320 0,0 0 0 16,0 0 128-16,11 0-128 0,-11 0 0 0,10-5 0 0,-10 5 0 15,11-1 0-15,-11 1 192 0,0 0-192 0,0 0 192 0,11 0-192 16,-11 0 0-16,11 2 0 0,-11-2-160 0,0 0 160 16,0 0-144-16,9 7 144 0,-3-1 0 0,-6-6 0 15,0 0 0-15,0 0 0 0,0 0 0 0,0 0 0 16,0 0 0-16,0 0 0 0,0 0 0 0,0 0 0 15,0 0 0-15,0 0 144 0,0 0-144 0,0 0 128 16,0 0 128-16,0 0 0 0,0 0 16 0,0 0 0 16,0 0-144-16,0 0-128 0,0 0 144 0,0 0-144 15,0 0 128-15,0 0-128 0,-9 3 0 0,9-3 144 16,0 0-144-16,0 0 0 0,-9 4 0 0,9-4 0 16,0 0 0-16,0 0 0 0,0 0 0 0,0 0 0 0,0 0 0 0,0 0 0 15,0 0 0-15,0 0 0 0,0 0 0 16,0 0 0-16,0 0 0 0,0 0 0 0,0 0 128 0,0 0-128 15,0 0 128-15,0 0-128 0,0 0 0 0,0 0 128 16,0 0-128-16,0 0 0 0,0 0 0 0,0 0 0 16,0 0 0-16,0 0 0 0,0 0 0 0,0 0 0 15,0 0 0-15,0 0 0 0,0 0 0 0,0 0 0 16,0 0 0-16,0 0 0 0,0 0 0 0,0 0 0 16,0 0 0-16,0 0 0 0,-4 8 0 0,4-8 0 15,0 0 0-15,0 0 0 0,0 0 192 0,0 0-64 16,0 0 0-16,0 0 0 0,0 0-128 0,0 0 160 15,0 0-160-15,0 0 160 0,0 0-160 0,0 0 0 16,0 0 0-16,0 0 128 0,0 0-128 0,0 0 0 16,0 0 0-16,0 0 0 0,0 0 0 0,0 0 0 0,0 0 0 0,5 8 128 15,-5-8-128-15,0 0 0 0,0 0 0 0,0 0 0 16,0 0 0-16,0 0 0 0,0 0 0 0,0 0 0 16,0 0 0-16,7 6 0 0,-7-6 128 0,0 0-128 15,0 0 0-15,0 0 0 0,0 0 144 0,0 0-144 16,-1 9 0-16,1-9 144 0,-6 11-144 0,6-11 0 15,0 0 128-15,-3 7-128 0,3-7 0 0,-4 8 0 16,4-8 0-16,0 0 0 0,0 0 0 0,0 0 0 16,0 0 0-16,0 0 0 0,0 0 128 0,0 0-128 15,0 0 0-15,1 11 0 0,-1-11 128 0,0 9-128 16,0-9 0-16,0 0 0 0,0 0 0 0,-4 10 0 16,0-2 0-16,-2 0 0 0,-2 0 0 0,0-1 0 15,1-1 0-15,0 0 0 0,-3-3 0 0,10-3 0 0,-7 5 0 0,7-5 0 16,0 0 0-16,-8 5 0 0,8-5 0 15,0 0 0-15,-11 3 0 0,11-3 0 0,0 0 0 0,-9 4 0 16,9-4 0-16,0 0 0 0,-9 0 0 0,9 0 0 16,0 0 0-16,0 0 0 0,-9-3 128 0,9 3-128 15,-9-2 0-15,9 2 0 0,0 0 0 0,0 0 0 16,0 0 0-16,0 0 0 0,0 0 0 0,0 0 0 16,0 0 0-16,0 0 0 0,0 0 0 0,0 0 0 15,0 0 0-15,0 0 0 0,8-4 0 0,-8 4 0 16,0 0 0-16,11-3-144 0,-11 3 144 0,13-1 0 15,-1-3 0-15,-1 4-128 0,-11 0 128 0,11 1 0 16,-11-1 0-16,12 3 0 0,-1-3 0 0,-11 0 0 16,13 0 0-16,-13 0 0 0,10 2 0 0,-10-2 0 0,10 4 0 15,-10-4 0-15,0 0 0 0,11 3 0 0,-11-3 0 0,0 0 0 16,10 6 0-16,-10-6 0 16,7 8 0-16,-7-8 0 0,4 11 0 0,-4-11 0 0,0 0 0 0,0 10 0 15,-2 1 0-15,0-2 0 0,2-9 0 0,-4 10 0 16,0-2 0-16,4-8 0 0,-5 8 0 0,0 0 0 15,-1-1 0-15,6-7 144 0,-5 8-16 0,5-8-128 16,-6 9 0-16,6-9 0 0,0 0 0 0,-7 7-192 16,2 1 192-16,5-8 0 0,0 0 0 0,-7 9 0 15,2 0 0-15,1-1 0 0,-1 0 0 0,5-8-144 16,-3 10-16-16,3-10 0 0,0 0 0 0,-2 12 0 16,0-2 160-16,2-10 0 0,0 0 0 0,0 0 0 15,0 0 0-15,3 11 0 0,-3-11 0 0,0 0-192 0,3 11 192 0,-3-11 0 16,0 0 160-16,1 13-160 0,2-1 0 15,-3-12 0-15,1 10 0 0,-1 1 0 0,0 1 0 0,0-1 0 16,0-11 0-16,0 13 0 0,1-2 0 0,-1-11-160 16,0 0 160-16,-1 12-128 0,1-1 128 0,-1 0 0 15,-2-2 0-15,3-9 0 0,-5 9 0 0,0-1 0 16,-1 0 0-16,6-8 0 0,-5 7-304 0,-1 1-16 16,-1-1-16-16,-1-3 0 15,-1-2-640-15,9-2-128 0,-9 0-32 0,0-1 0 16,-2-3-2640-16,2-1-512 0,-2-7-128 0,8-1 0 0</inkml:trace>
  <inkml:trace contextRef="#ctx0" brushRef="#br1" timeOffset="174209.23">31864 5566 12895 0,'0'0'576'0,"0"0"112"0,0 0-560 0,0 0-128 0,0 0 0 0,0 0 0 16,3-10 3600-16,1 1 688 0,0-1 144 0,-4 10 32 15,5-9-2112-15,1 2-432 0,2-1-64 0,1 0-32 16,-1-1-656-16,3 0-128 0,-1-2-16 0,3 2-16 16,1 3-560-16,1 0-128 0,-1 0 0 0,-1 1-16 15,0 1-112-15,-1-2 0 0,-4 3-16 0,3-1 0 16,4 4 16-16,-4 1 16 0,-11-1 0 0,15 4 0 0,-1 0-208 0,-2 1 176 15,-3 0-176-15,0 2 160 0,0 1 32 0,0-1 0 16,-1 1 0-16,-1 3 0 0,-3 2-32 0,0-3 0 16,-2 1 0-16,1 0 0 0,-3 0-160 0,0 2 0 15,-3-4 0-15,-1 3 128 0,-1-1-128 0,-3 1 0 16,-2 0 0-16,1 0 0 0,0 1 0 0,-2 1 0 16,-1 2 0-16,-1-1 0 0,0 1-432 0,-1 1 48 15,-2-2 0-15,1 2 0 0,-1 0 0 0,3 0 16 16,3-1 0-16,2-3 0 0,1-3 368 0,3 1-176 15,4-1 176-15,-1 1-128 0,-2-1 128 0,3-10 0 16,6 12 0-16,-1-2 0 0,-5-10 0 0,9 11 0 16,-1-5 0-16,1-1 0 0,-9-5 0 0,14 4 128 15,1 0-128-15,-1-1 0 0,0-2 0 0,1 0 0 0,-2-1 0 16,0 0 0 0,0 2-576-16,-2-2-48 0,-11 0 0 0,13 2 0 15,-1-2-2320-15,-12 0-448 0,0 0-112 0</inkml:trace>
  <inkml:trace contextRef="#ctx0" brushRef="#br1" timeOffset="174554.8">32623 5526 13823 0,'0'0'1216'0,"0"0"-960"16,0 0-256-16,0 0 0 0,0 0 1456 0,0 0 240 16,0 0 48-16,0 0 16 0,8 6-416 0,-8-6-96 15,0 0-16-15,-2 11 0 0,-1 2-128 0,-4 1-16 16,-1 0-16-16,-1 3 0 0,0-1-576 0,0 2-112 15,-2 1-32-15,1 0 0 0,0 1 320 0,-2-1 64 16,-3-2 16-16,2 3 0 0,2-1-432 0,0-1-64 16,0-2-32-16,0-2 0 0,2 1-224 0,1-6 0 15,0-1 0-15,2 0 0 16,1-2-752-16,5-6-192 0,0 0-32 0</inkml:trace>
  <inkml:trace contextRef="#ctx0" brushRef="#br1" timeOffset="174773.33">32405 5624 29247 0,'0'0'1296'0,"0"0"272"0,0 0-1248 0,7 11-320 0,-1-2 0 0,1-1 0 16,-7-8 240-16,10 8-16 0,-1 0 0 0,2 2 0 15,-1 1 256-15,2 2 48 0,0 1 16 0,1 0 0 16,0-1-336-16,0 2-64 0,-2-5-16 0,-1 3 0 15,-3 2-128-15,-1-1 0 0,-2 0-192 0,1-1 192 16,-1-5-3088-16,1 3-496 0,0 2-112 0,-5-13-16 0</inkml:trace>
  <inkml:trace contextRef="#ctx0" brushRef="#br1" timeOffset="175102.75">33060 5463 18431 0,'0'0'1632'0,"0"0"-1312"0,0 0-320 0,0 0 0 15,0 0 3392-15,0 11 592 0,0-11 128 0,-2 10 32 16,4 2-3280-16,-1-4-656 0,-1-8-208 0,1 11 128 16,1 1 256-16,-1 0 64 0,0 0 16 0,-1 2 0 15,0 0-320-15,0 2-144 0,-1 1 128 0,-2 1-128 16,-1 0 0-16,-1 1 0 0,0-1 0 0,-3 0 0 16,-2 3-320-16,1-2-80 15,2-2-32-15,-2-1 0 0,-2-2-1616 0,2-2-320 0,3-1-64 0,-1-4 0 16</inkml:trace>
  <inkml:trace contextRef="#ctx0" brushRef="#br1" timeOffset="175291.43">32854 5669 4607 0,'0'0'400'0,"0"0"-400"16,0 0 0-16,0 0 0 0,14 4 6848 0,-1-3 1280 15,0-2 256-15,1 0 48 0,1 1-6688 0,0-4-1328 16,2 0-272-16,0 0-144 0,0-1 0 0,3 0 128 16,2-1-128-16,-2 1 0 15,-6 1-1584-15,-6 0-352 0,0 0-80 0</inkml:trace>
  <inkml:trace contextRef="#ctx0" brushRef="#br1" timeOffset="175711.23">33314 5361 21183 0,'0'0'1888'0,"0"0"-1504"0,0 0-384 0,0 0 0 15,0 0 2048-15,0 0 352 0,8-3 64 0,-8 3 16 16,10 0-1152-16,1-2-240 0,-11 2-32 0,11-2-16 15,1 0-400-15,0 0-64 0,1-1-32 0,0 1 0 16,-3-1-288-16,1 3-48 0,0 4-16 0,0-3 0 16,-1-3 0-16,1 0-16 0,-1 2 0 0,2 3 0 0,0 1 128 0,-2 0 16 15,0-2 16-15,1 2 0 0,-11-4-96 0,12 3-32 16,-12-3 0-16,9 8 0 0,-3-1-48 0,-6-7-16 16,3 12 0-16,-2 1 0 0,-1-4-144 0,-1 2 0 15,0-1 0-15,-2 3 0 0,-2 0 128 0,1 4-128 16,-1-2 0-16,-2 3 128 0,-1 1-128 0,0 2 128 15,1 0-128-15,-2 1 128 0,-2 4 64 0,2 2 16 16,0-1 0-16,1 2 0 0,-1-1 240 0,0 1 32 16,-2 0 16-16,1 2 0 0,1 3-240 0,-2 0-64 15,0-7 0-15,0-1 0 0,1 0-64 0,1-6 0 16,-2-3-128-16,3 0 192 0,3-2-448 0,0 0-112 16,0-2-16-16</inkml:trace>
  <inkml:trace contextRef="#ctx0" brushRef="#br1" timeOffset="191183.37">23472 9179 5519 0,'0'0'496'0,"0"0"-496"16,0 0 0-16,11-3 0 0,-11 3 2048 0,10-4 304 15,-10 4 64-15,0 0 16 0,0 0-832 0,0 0-176 16,0 0-16-16,0 0-16 0,7-6-304 0,-7 6-48 0,0 0-16 0,0 0 0 16,0 0-128-16,0 0-16 0,0 0-16 0,0 0 0 15,0 0-224-15,0 0-32 0,0 0-16 0,0 0 0 16,0 0-48-16,-10-3-16 0,10 3 0 0,-11 0 0 15,-4 0 608-15,2 1 112 0,0-1 32 0,-1 0 0 32,-2 0-1280-32,-1 4-464 0,0-4 16 0,2 3 0 0,-1 1 912 0,-1-2 192 0,-2 2 48 0,-4 0 0 15,0 0-192-15,-1 1-16 0,0 2-16 0,-2-1 0 16,0 1-192-16,-2-1-32 0,-2 0-16 0,0-1 0 16,2-2 48-16,0 0 16 0,1 1 0 0,1-1 0 15,1-2-128-15,4 2-32 0,1-2 0 0,2 2 0 16,0-1-144-16,4-2 0 0,2-2 144 0,1-1-144 15,1 2 128-15,10 1-128 0,0 0 128 0,0 0-128 0,-8-4 0 0,8 4 144 16,0 0-144-16,0 0 0 0,0 0 128 0,0 0-128 16,0 0 0-16,15-3 0 0,2 1 0 0,1 0 0 15,1 1 0-15,6 0 0 0,2 0 0 0,5-1 0 16,0 0 0-16,2 0-144 0,0 1 144 0,-1 0 0 16,-1-3 0-16,1 1 0 0,-2 2 0 0,-2-2-160 15,0 1 160-15,-2-2 0 0,-1 0-176 0,-1 1 176 16,-3 1-160-16,-1 0 160 0,0 0 0 0,-3-1 0 15,-4 0-128-15,-1 1 128 0,-2 1 0 0,-11 1 0 16,0 0 0-16,0 0 0 0,0 0 0 0,0 0 0 16,0 0 0-16,0 0 0 0,0 0 192 0,0 0-64 15,-9 0 0-15,-2 0-128 0,-3-3 192 0,-2 2-64 16,1 1 0-16,-4 1-128 0,-2-1 160 0,2 1-160 16,-1-1 128-16,-1 0-128 0,-1 0 176 0,0 3-48 15,0-1-128-15,-1 0 192 0,-4-2-48 0,0 0-16 0,-2-2 0 0,-1 2 0 16,0 3 0-16,-1-2-128 0,0-1 192 0,1 0-64 15,4 2-128-15,2-2 0 0,3 0 0 0,3-2 128 16,0 1-128-16,5 0 0 0,4-1 0 0,9 2 0 16,0 0 0-16,0 0 0 0,0 0 0 0,0 0-176 31,0 0-1280-31,0 0-256 0,12 2-48 0,3-1-9632 0,5 0-1920 0</inkml:trace>
  <inkml:trace contextRef="#ctx0" brushRef="#br1" timeOffset="191895.87">26434 9262 1839 0,'0'0'0'0,"0"0"160"0,-10-1-160 0,1 0 0 0,1-2 0 0,8 3 0 15,-11-3 5248-15,2 3 1024 0,0 3 208 0,0-2 48 16,9-1-4864-16,-12 0-960 0,-1 2-192 0,1 0-32 15,1-1 0-15,-2 1 0 0,-4-1 0 0,0 2 0 16,-3-2 224-16,-1 2 64 0,-3-1 0 0,-4 1 0 16,0-1 32-16,-2 2 16 0,-2-1 0 0,0 1 0 0,-2-2-224 0,3 2-32 15,1-1-16-15,2 0 0 0,1-3-96 16,2 0-32-16,3 0 0 0,2 0 0 0,2 0 48 0,2 1 16 16,2 0 0-16,2-1 0 0,3-1-256 0,9 1-48 15,-9 0-16-15,9 0 0 0,0 0-160 0,0 0 0 16,0 0 0-16,0 0 128 0,12 3-128 0,1-2 0 15,1-1 144-15,2 1-144 0,1-1 0 0,1 1 144 16,-1-1-144-16,1 2 0 0,0-2 0 0,3 1 0 16,1 0 0-16,-1 1 0 0,-1-1 128 0,2-1-128 15,3-3 0-15,0 1 0 0,-1 0 0 0,0 1 0 16,-3 1 128-16,0-1-128 0,-1-2 192 0,1 2-32 16,-1 0 0-16,-2-1 0 0,-4-2-160 0,-1 2 192 15,-1-1-192-15,-12 3 192 0,11-1-192 0,-11 1 160 16,0 0-160-16,0 0 160 0,0 0-160 0,0 0 0 0,0 0 0 0,0 0 0 31,0 0-448-31,0 0-32 0,0 0 0 0,0 0 0 16,0 0-2592-16,-11 0-528 0</inkml:trace>
  <inkml:trace contextRef="#ctx0" brushRef="#br2" timeOffset="-206281.29">20944 6822 13823 0,'0'0'608'0,"0"0"128"0,0 0-592 0,0 0-144 15,0 0 0-15,0 0 0 0,0 0 1344 0,0 0 224 16,-9-3 48-16,1 2 16 0,-1-1-656 0,0 1-128 16,0 1-16-16,0 0-16 0,-2 0-416 0,0-2-80 15,-1 0 0-15,-1 2-16 0,-4 2-32 0,-1 0 0 16,-2-2 0-16,-1 0 0 0,-2 0-144 0,-1 3-128 15,0 1 144-15,-3-3-144 0,0 0 128 0,-2 1-128 16,-1-2 0-16,0 3 0 0,0 4 304 0,2 1-48 16,0 6 0-16,5 4 0 0,3 7 256 0,-1-4 64 0,-1-9 0 0,3-2 0 15,-2 1-128-15,-3-9 0 16,-2-8-16-16,0 3 0 0,0 6-288 0,4 1-144 0,2 0 160 0,5 1-160 16,2 1 128-16,1 2-128 0,2 1 0 0,-1-2 0 15,1-3 256-15,2 2-64 0,8-6 0 0,-8 7 0 16,2 0 48-16,2 7 0 0,4 5 0 0,1-3 0 15,-2-3-32-15,1-3 0 0,0 1 0 0,-2-4 0 16,0 1-208-16,2 3 128 0,0-2-128 0,2 1 0 16,-2 2 128-16,2 0-128 0,0-1 0 0,1 2 0 15,-2 2 0-15,1 0 0 0,-1 4 0 0,1 2 0 16,1-2 0-16,-2 5 0 0,-3 0 0 0,0 5 0 16,2 6 128-16,-1-5-128 0,0-2 0 0,0 0 0 0,-1-6 272 15,-2 2-32-15,-3-2-16 0,1-8 0 0,6-14 144 16,-6 12 16-16,-2 3 16 0,3 0 0 0,1 2-48 0,1 1-16 15,2-5 0-15,0 4 0 0,1-4-144 0,0 2-16 16,0 0-16-16,0-2 0 0,-2-2-160 0,1 2 0 16,0-3 144-16,-1 2-144 0,-2 0 0 0,2 0 0 15,-1-2 0-15,3-10 128 0,-4 9-128 0,4-9 144 16,-6 8-144-16,6-8 160 0,-5 9 176 0,5-9 48 16,-7 7 0-16,7-7 0 0,0 0 80 0,0 0 32 15,0 0 0-15,0 0 0 0,-8-2-80 0,8 2-16 16,-5-5 0-16,1-3 0 0,0 2-112 0,2-2-32 15,-1-1 0-15,2 1 0 0,-2-1-64 0,1 1-32 16,-4-1 0-16,4-2 0 0,-1 1-160 0,-1 0 0 16,0 0 144-16,-1 0-144 0,0 1 0 0,0 1 128 0,-1-1-128 15,1 0 0-15,0-2 0 0,-2 1 128 16,1-2-128-16,1 2 0 0,-1 1 0 0,3 0 0 0,-3-1 0 0,2 1 0 16,2 0 0-16,1 0 0 0,-1 0 0 0,1 0 0 15,0-2 0-15,1 4 0 0,0 0 0 0,0 7 0 16,0 0 0-16,0 0 0 0,0 0-144 0,0 0 144 15,0 0 0-15,0 0-176 0,0 0 176 0,0 0-128 16,10 7 128-16,-1 0-128 0,-1 0 128 0,-1 2-128 16,-1 1 128-16,-1 2 0 0,0 0 0 0,1 2-128 15,-2 2 128-15,-2-2 0 0,-2 2-144 0,2-1 144 16,-1 2 0-16,0-2 0 0,-1-2 0 0,0 0 0 16,0 0 0-16,0 0 0 0,0-13 0 0,-1 10 0 15,1 1 0-15,0-11 0 0,0 10 0 0,0-10 0 16,0 0 0-16,0 0 0 0,0 0 0 0,0 0 128 0,0 0 16 0,12 5 0 15,-1-7 0-15,2 1 0 0,3 1 160 0,0-7 16 16,-1-6 16-16,2 0 0 0,1-4 16 0,2 1 0 16,0-1 0-16,0 2 0 0,3 0-176 0,-3 0-48 15,1-4 0-15,0 4 0 0,-1-3-128 0,-2 1 0 16,-4-2 144-16,1 1-144 0,-2-1-192 0,-3 0-96 16,-2 0-32-16,0 2-13312 15,0-1-2656-15</inkml:trace>
  <inkml:trace contextRef="#ctx0" brushRef="#br2" timeOffset="-203671.97">16101 9712 19055 0,'0'0'832'0,"0"0"192"0,0 0-816 0,0 0-208 0,0 0 0 0,0 0 0 15,0 0 960-15,0 0 160 0,0 0 32 0,0 0 0 16,0 0-736-16,14 0-144 0,-1 0-16 0,0-4-16 16,4 5 16-16,3-2 0 0,2-2 0 0,4 2 0 15,4 1-256-15,9 0 0 0,9 0 0 0,2 3 0 16,-2 2-384-16,-2-8 16 0,-4-6 16 0,-1 1 0 15,1 2-224 1,1 2-32-16,1 0-16 0,2 1 0 0,2 0 304 0,-1 0 48 0,-1-1 16 0,-2 1 0 16,-2 0 256-16,-3 1 0 0,-4 2 0 0,-1 7 144 0,-1 4-144 15,-6-4 192-15,-5-16-192 0,-2 5 192 0,-2 4 32 0,-2 0 16 16,-3 1 0-16,-3 4 0 0</inkml:trace>
  <inkml:trace contextRef="#ctx0" brushRef="#br2" timeOffset="-198911.85">11939 10205 14911 0,'0'0'656'0,"0"0"144"0,0 0-640 0,0 0-160 16,0 0 0-16,0 0 0 0,0 0 816 0,0 0 128 0,0 0 16 15,0 0 16-15,0 0-624 0,0 0-128 16,0 0-32-16,0 0 0 0,0 0-192 0,0 0 0 0,0 0 128 0,0 0-128 16,0 0 0-16,0 0 0 0,0 0 0 0,0 0 0 15,0 0 352-15,0 0 32 0,0 0 0 0,0 0 0 16,0 0 448-16,0 0 80 0,0 0 32 0,0 0 0 15,0 0-176-15,0 0-16 0,0 0-16 0,0 0 0 16,0 0-128-16,0 0-32 0,0 0 0 0,0 0 0 16,0 0-208-16,0 0-48 0,0 0-16 0,0 0 0 15,0 0-112-15,0 0 0 0,0 0-16 0,0 0 0 16,0 0-176-16,0 0 160 0,0 0-160 0,0 0 160 16,0 0-160-16,-5 8 192 0,5-8-192 0,-6 10 192 15,0 0-192-15,6-10 128 0,-3 11-128 0,-1-1 128 16,0 1 64-16,0-1 0 0,4-10 0 0,-5 12 0 15,5-12 112-15,-4 12 16 0,4-12 16 0,-4 9 0 0,4-9 64 0,0 0 16 16,0 0 0-16,0 0 0 0,0 0-160 0,0 0-16 16,0 0-16-16,0 0 0 0,0 0-80 0,0 0-16 15,0 0 0-15,0 0 0 0,0 0-128 0,0 0 0 16,0 0 144-16,0 0-144 0,0 0 128 0,0 0-128 16,0-9 128-16,0 0-128 0,0-1 128 0,1 1-128 15,0 0 128-15,2 0-128 0,-2-1 160 0,1-1-32 16,-1 2-128-16,2 1 192 0,-1 0-64 0,-2 8-128 15,3-10 176-15,-1 2-176 0,-2 8 0 0,0 0 0 16,0 0 0-16,0 0 0 0,0 0 0 0,0 0-144 16,0 0 144-16,0 0-128 0,0 0 128 0,0 0 0 15,11 7-144-15,-11-7 144 0,0 0 0 0,8 7 0 16,-3 1-144-16,-1 1 144 0,-2 3 0 0,-2-12 0 0,3 9 128 16,-3-9-128-16,4 11 256 0,-4-11-32 15,4 10-16-15,-2-1 0 0,-2-9-64 0,0 9-16 0,0-9 0 0,0 0 0 16,4 11-128-16,-4-11 128 0,0 0-128 0,0 0 128 15,0 0-128-15,0 0 128 0,0 0-128 0,0 0 128 16,0 0-128-16,0 0 0 0,9 0 0 0,-9 0 0 16,0 0 0-16,8-5 0 0,0-2 0 0,-1-1 0 15,-3-1 128-15,1 0-128 0,-1 0 128 0,0 1-128 16,-1 0 128-16,0 0-128 0,0-2 128 0,-1 1-128 16,0 0 192-16,-2 9-32 0,0-9-16 0,0 9 0 15,-3-8-144-15,3 8 0 0,-5-7 0 0,5 7 0 16,0 0 0-16,0 0 0 0,-9-2 0 0,9 2 0 15,0 0 0-15,0 0 0 0,0 0-128 0,0 0 128 16,-9 2 0-16,9-2-144 0,0 0 144 0,-7 11 0 0,0-1-176 0,4 2 176 16,1 0-160-16,1 1 160 0,0 1-144 0,-1 0 144 15,1 2-128-15,-2 0 128 0,2-2 0 0,-1-1 0 16,-4 0 0-16,4-1-128 0,0 1 128 0,1-1 0 16,1-12 0-16,-3 10 0 0,3-10 144 0,-1 9-144 15,1-9 192-15,0 0-192 0,0 0 208 0,0 0-64 16,0 0-16-16,0 0 0 0,0 0 48 0,0 0 0 15,0 0 0-15,7-8 0 0,-7 8 0 0,4-11 0 16,1-1 0-16,-3 3 0 0,-2-4-48 0,0 1-128 16,-1 0 192-16,2 2-64 0,-1-2-128 0,0 0 0 15,-2 1 0-15,1-2 128 0,-1-1-128 0,1 3 0 16,0-1 0-16,1 0 0 0,0 3 0 0,-2-1 0 16,0 2 0-16,2 8 0 0,-2-7 0 0,2 7 0 0,0 0 0 0,0 0 0 15,0 0 0-15,0 0 0 0,0 0 0 0,0 0 0 16,0 0-176-16,0 0 176 0,0 0-128 0,-4 9 128 15,4-9-144-15,-1 12 144 0,1-1-160 0,1-1 160 16,2-1 0-16,0 2-144 0,-1-4 144 0,2 4 0 16,-4-11 0-16,5 10 0 0,-5-10 0 0,7 11 0 15,-3-3 0-15,-4-8 0 0,0 0 0 0,0 0 0 16,2 10 0-16,-2-10 0 0,0 0 0 0,0 0 128 16,0 0 16-16,0 0 16 0,0 0 0 0,0 0 0 15,0 0 96-15,0 0 0 0,0 0 16 0,0 0 0 16,0 0-80-16,0 0 0 0,-1-10-16 0,1 0 0 15,0 1-32-15,0 0 0 0,0-1 0 0,0 1 0 0,1-3-144 16,-2 1 0-16,-3 1 144 0,2 1-144 0,0 0 0 0,1 1 0 16,0 0 0-16,1 8 128 0,-3-6-128 0,3 6 0 15,0 0 0-15,0 0 0 0,-5-4 144 0,5 4-144 16,0 10 192-16,0-10-192 0,0 0 0 0,0 0 0 16,0 0 0-16,0 0 0 0,0 0 0 0,0 0 0 15,0 0 0-15,0 0 0 0,0 0 0 0,1 12 0 16,1-3 0-16,-2-9 0 0,0 0 0 0,0 0 0 15,0 0 0-15,0 0 0 0,0 0 0 0,0 0 0 16,-2 10 0-16,2-10 0 0,0 0 0 0,-1 11 0 16,1-11 0-16,-3 9 0 0,3-9 128 0,0 0-128 15,-2 9 0-15,2-9 0 0,-4 9 0 0,4-9 0 16,0 0 0-16,-3 11 0 0,3-11 0 0,-4 9 0 16,4-9 0-16,0 0 0 0,0 0 0 0,-5 8 0 15,5-8 0-15,0 0 0 0,0 0 0 0,0 0 0 0,0 0 0 0,0 0 0 16,0 0 208-16,0 0-64 0,0 0-16 0,0 0 0 15,0 0 32-15,-4-7 0 0,0-1 0 0,4 8 0 16,0-9-160-16,0-1 192 0,0 2-192 0,0 8 192 16,2-9-192-16,-2 9 0 0,2-9 0 0,-2 9 0 15,0-7 0-15,0 7 0 0,0 0 0 0,0 0 0 16,0 0 0-16,0 0 0 0,4 8 0 0,-4-8-176 16,0 0 176-16,0 0-192 0,0 0 192 0,0 0-192 15,3 12 192-15,-2-2-128 0,-1-10 128 0,3 13-128 16,-1-4 128-16,-2-9 0 0,0 0 0 0,3 12 0 15,-3-12 0-15,5 10 0 0,-5-10 0 0,5 7 0 16,-5-7 0-16,0 0 0 0,0 0 0 0,0 0 128 0,0 0-128 0,0 0 0 16,0 0 128-16,0 0-128 0,0 0 128 0,0 0-128 15,0 0 128-15,0 0-128 0,0 0 0 0,0 0 0 16,0 0 0-16,0 0 128 0,0 0-128 0,0 0 128 16,2-10-128-16,-1 0 128 0,1 0-128 0,0 2 192 15,-4-4-64-15,1 5 0 0,1 7 48 0,0-10 16 16,0 3 0-16,0 7 0 0,0 0-192 0,0 0 0 15,0 0 0-15,0 0 0 0,0 0 0 0,0 0 0 16,0 0 0-16,0 0 0 0,0 0-176 0,0 0 176 16,0 0-128-16,0 0 128 0,-5 9 0 0,1 0-128 15,4-9 128-15,-7 8 0 0,7-8 0 0,-5 10 0 16,5-10 0-16,-4 8-128 0,4-8 128 0,0 0-160 16,-1 9 160-16,1-9-160 15,0 0-1856-15,0 0-368 0,12 7-80 0</inkml:trace>
  <inkml:trace contextRef="#ctx0" brushRef="#br2" timeOffset="-194553.62">11886 8835 4607 0,'0'0'400'0,"0"0"-400"15,-9 7 0-15,2 1 0 0,7-8 1680 0,-7 3 256 16,-1-2 48-16,8-1 16 0,0 0-224 0,0 0-48 16,0 0-16-16,0 0 0 0,-7-2-272 0,7 2-48 0,0 0-16 0,0 0 0 15,-1-11-544-15,1 11-128 0,0 0 0 0,5-9-16 16,0 0-192-16,-5 9-48 0,6-8 0 0,-6 8 0 16,6-7-128-16,-6 7-16 0,0 0-16 0,0 0 0 15,0 0-112-15,0 0-32 0,0 0 0 0,0 0 0 16,0 0-144-16,0 0 160 0,0 0-160 0,0 0 160 15,0 0 64-15,0 0 16 0,0 0 0 0,0 0 0 16,0 0 400-16,0 0 64 0,0 0 32 0,0 0 0 16,0 0-160-16,0 0-16 0,0 0-16 0,0 0 0 15,0 0-96-15,0 0-32 0,0 0 0 0,0 0 0 16,0 0-64-16,0 0-16 0,0 0 0 0,0 0 0 16,0 0-32-16,0 0-16 0,0 0 0 0,-6 7 0 15,6-7-112-15,-7 9-32 0,0-1 0 0,2 0 0 0,5-8-144 0,-5 10 0 16,0-2 144-16,5-8-144 15,-4 10 0-15,1 1 0 0,3-11 0 0,0 0 0 0,0 0 0 0,0 0 0 16,0 0 0-16,0 0 128 0,0 0-128 0,0 0 0 16,2 12 128-16,-2-12-128 0,0 0 176 0,2 11-48 15,-2-11 0-15,0 0 0 0,3 12 48 0,-3-12 0 16,0 0 0-16,5 11 0 0,-5-11-176 0,0 0 192 16,0 0-192-16,12 0 192 0,-2-2-192 0,-10 2 0 15,11-5 144-15,-4 1-144 0,-7 4 0 0,8-6 128 16,-8 6-128-16,8-6 0 0,-8 6 144 0,9-7-144 15,-2-4 192-15,-3 2-192 0,-4 9 320 0,4-9-32 16,-4 9-16-16,3-9 0 0,-3 9 0 0,3-11 0 16,-3 11 0-16,1-10 0 0,-1-2-64 0,0 12-16 15,0-10 0-15,0 10 0 0,-1-12-192 0,1 12 144 16,-5-9-144-16,5 9 128 0,0 0-128 0,0 0 0 0,-8-7 0 0,8 7 0 16,0 0 0-16,0 0 0 0,-12-2 0 0,3 2 0 15,9 0 0-15,-10 2 0 0,10-2 0 0,-11 6 0 16,2-1 0-16,3 0 0 0,6-5 0 0,-8 8 0 15,3 2 0-15,-1 1 0 0,3-1 0 0,3-10 0 16,-3 12 0-16,2 0 0 0,-1-1 0 0,2 0 0 16,0-11 0-16,3 14 0 0,0-4 0 0,-3-10 0 15,0 0 0-15,6 10 0 0,-6-10 0 0,9 6 0 16,-9-6 0-16,12 5 0 0,0-1 0 0,-2-4 0 16,1-6 128-16,-2 1-128 0,-9 5 0 0,13-3 128 15,-2-1-128-15,0 0 0 0,-3-1 0 0,-8 5 0 16,10-7 128-16,-2 2-128 0,-8 5 128 0,8-4-128 0,-8 4 0 0,0 0 0 15,0 0 0-15,0 0 0 0,6-6 0 0,-6 6 0 16,0 0 128-16,0-9-128 0,0 9 0 0,0 0 0 16,0 0 0-16,-5-8 0 0,5 8 0 0,0 0 0 15,0 0 0-15,-10-4 0 0,0 1 144 0,10 3-144 16,0 0 160-16,0 0-160 0,-10-4 128 0,10 4-128 16,0 0 0-16,-9 6 144 0,9-6-144 0,-7 7 0 15,7-7 0-15,-6 11 0 0,1 1 0 0,5-12 0 16,0 0 0-16,-3 11 0 0,-1 1 0 0,2 0 0 15,2-12 0-15,0 0 0 0,0 0 0 0,0 9 0 16,0-9 0-16,0 0 0 0,0 0 0 0,0 0 0 16,0 0 0-16,10-3 0 0,-10 3 0 0,10-5 0 15,0-1 128-15,-4-4-128 0,-1 1 0 0,2-2 160 16,-2 0-160-16,0 1 160 0,-2 1-160 0,-1 1 128 0,-2 8-128 0,4-12 128 16,-2 2-128-16,-2 10 128 0,0 0-128 0,0 0 128 15,1-12-128-15,0 4 0 0,-1 8 0 0,0 0 0 16,0 0 0-16,0 0 0 0,-9-5 0 0,9 5 0 15,-10-3 0-15,10 3 0 0,0 0 0 0,-9-2 128 16,9 2 0-16,-10-3 0 0,10 3 0 0,-9-3 0 16,9 3 0-16,-9 0 0 0,9 0 0 0,0 0 0 15,0 0-128-15,0 0 0 0,0 0 0 0,0 0-13888 32,0 0-2800-32</inkml:trace>
  <inkml:trace contextRef="#ctx0" brushRef="#br2" timeOffset="-184363.25">12066 10296 18767 0,'0'0'832'0,"0"0"176"0,0 0-816 0,-9 5-192 15,9-5 0-15,-9 5 0 0,9-5 544 0,-9 6 64 16,9-6 16-16,-8 5 0 0,-1 0-432 0,9-5-64 16,0 0-128-16,0 0 176 0,-11 4-176 0,11-4 0 15,0 0 0-15,0 0 0 0,0 0-192 0,0 0-32 16,0 0 0-16,0 0 0 15,0 0-256-15,0 0-48 0,0 0-16 0,0 0 0 16,0 0-352-16,0 0-64 0</inkml:trace>
  <inkml:trace contextRef="#ctx0" brushRef="#br2" timeOffset="-183146.75">11936 9850 3679 0,'-14'11'160'0,"8"-6"32"0,-2 0-192 0,-1-1 0 15,0 1 0-15,2 0 0 0,7-5 2960 0,0 0 560 16,-7 6 96-16,7-6 32 0,0 0-2640 0,0 0-528 0,0 0-96 0,0 0-32 31,0 0-608-31,0 0-128 0,7-12-32 0,1 0 0 16,-1 0-944-16,-2 1-192 0,0-1-48 0</inkml:trace>
  <inkml:trace contextRef="#ctx0" brushRef="#br2" timeOffset="-182920.63">11926 9134 11967 0,'0'0'528'0,"0"0"112"15,-6-2-512-15,6 2-128 0,0 0 0 0,0 0 0 16,0 0 2784-16,0 0 528 0,0 0 96 0,0 0 32 16,0 0-2864-16,0 0-576 0,0 0 0 0,0 0-192 15,0 0-176-15,0 0-32 0,0 0-16 0,0 0 0 16,0 0-16-16,0 0 0 0,0 0 0 0,0 0 0 16,0 0-368-16,0 0-80 0,0 0-16 0</inkml:trace>
  <inkml:trace contextRef="#ctx0" brushRef="#br2" timeOffset="-182770.85">11877 9132 6447 0,'0'0'576'0,"0"0"-576"16,0 0 0-16,0 0 0 0,0 0 1856 0,0 0 256 15,1-15 48-15,-1 5 16 0,0 1-1088 0,1 0-192 16,2-7-64-16,-3 3 0 0,-1 1-480 0,-1 1-96 16,1-4-32-16,0 2 0 0,0-1-224 0,-2-2-208 0,0-1 32 0,1 2 16 31,0 2-1360-31,1 1-272 0</inkml:trace>
  <inkml:trace contextRef="#ctx0" brushRef="#br2" timeOffset="-182688.59">11908 8749 9327 0,'7'-15'400'0,"-2"5"112"0,-3-1-512 0,1 2 0 0,0-1 0 0,1-1 0 15,-2 2 640-15,-2 9 48 0,3-9 0 0,-3 9-5536 16</inkml:trace>
  <inkml:trace contextRef="#ctx0" brushRef="#br2" timeOffset="-172342.12">11860 8870 3679 0,'0'0'320'0,"0"0"-320"15,0 0 0-15,0 0 0 0,0 0 2112 0,0 0 336 16,0 0 80-16,0 0 16 0,0 0-1776 0,0 0-336 15,0 0-80-15,0 0-16 0,0 0 80 0,0 0 16 16,0-9 0-16,0 9 0 0,0 0 176 0,0 0 32 16,6-7 16-16,-6 7 0 0,13-4-112 0,-5-5-32 15,-2-3 0-15,0 3 0 0,2 4 16 0,-8 5 0 16,9-5 0-16,-9 5 0 0,8-5 144 0,-8 5 32 16,12 2 0-16,-12-2 0 0,0 0 128 0,0 0 48 0,6 1 0 0,-6-1 0 15,0 0-192-15,-3 6-48 0,3-6 0 0,0 0 0 16,-11-6-320-16,2 3-80 0,9 3-16 0,0 0 0 15,0 0-32-15,0 0 0 0,0 0 0 0,0 0 0 16,0 0-16-16,0 0-16 0,0 0 0 0,0 0 0 16,0 0-160-16,0 0 0 0,0 0 0 0,0 0 128 15,0 0-128-15,0 0 0 0,-7 6 0 0,7-6 0 16,-8 11 0-16,2-1 0 0,-1 2 0 0,1-3 128 16,-1 1-128-16,1-5 0 0,6-5 0 0,-8 8 0 15,8-8 0-15,-5 12 0 0,-1-3 0 0,6-9 0 16,0 0 0-16,0 0 0 0,0 0 0 0,0 0 0 15,0 0 128-15,0 0-128 0,0 0 128 0,0 0-128 16,0 0 128-16,12-2-128 0,-12 2 128 0,11-6-128 0,-4-1 128 0,1 0-128 16,0 0 128-16,-1 2-128 0,-7 5 192 0,6-9-64 15,1 3 0-15,-7 6 0 0,5-8 0 0,-5 8 0 16,5-7 0-16,-5 7 0 0,0 0-128 0,0 0 0 16,0 0 0-16,0 0 0 0,3-10 0 0,-3 10 0 15,-3-9 0-15,3 9 128 0,0 0-128 0,0 0 0 16,-4-11 0-16,4 11 0 0,0 0 0 0,0 0 128 15,-5-9-128-15,5 9 0 0,0 0 192 0,-8-4-64 16,8 4 0-16,-9 0 0 0,9 0-128 0,-9 5 0 16,9-5 144-16,-8 7-144 0,1-1 0 0,2 4 0 15,1 0 0-15,0-1 0 0,4-9 0 0,-1 13 0 16,4 4 0-16,-3-4 0 0,0-13 0 0,-5 8-128 16,5-8 128-16,0 0 0 0,0 12 0 0,0-12 0 15,0 0 0-15,0 0 0 0,0 0 0 0,0 0 304 0,9 6-48 0,0-2-16 16,1 1 16-16,-10-5 16 0,0 0 0 0,7-7 0 15,-7 7-96-15,5-7-32 0,-5 7 0 0,0 0 0 16,5-10-144-16,-1 2 0 0,-4 8 0 0,4-9-10912 16,0 0-2096-16</inkml:trace>
  <inkml:trace contextRef="#ctx0" brushRef="#br1" timeOffset="-159733.12">16529 11142 3679 0,'0'0'320'0,"0"0"-320"0,0 0 0 0,0 0 0 15,0 0 2256-15,0 0 384 0,0 0 80 0,0 0 16 16,0 0-944-16,0 0-192 0,0-12-48 0,0 6 0 16,0 6 32-16,0 0 0 0,0 0 0 0,0 0 0 15,0 0 0-15,0 0 0 0,-10-7 0 0,10 7 0 16,0 0-400-16,-10-2-80 0,10 2-16 0,0 0 0 15,-9-2-464-15,9 2-112 0,0 0 0 0,0 0-16 16,0 0-80-16,0 0-16 0,-3-7 0 0,3 7 0 16,0 0-80-16,7-6 0 0,-7 6-16 0,10-3 0 15,1 8-96-15,-2-3-16 0,-9-2 0 0,10 3 0 0,-10-3 16 0,15 17 0 16,1 5 0-16,-4-5 0 0,-12-17 64 16,8 8 16-16,2 4 0 0,-2 2 0 0,-1 0 0 0,1 2 0 15,-2 0 0-15,1-1 0 0,-2 0-96 0,3-1-32 16,-3-1 0-16,0 0 0 0,0-3-32 0,1 1-128 15,-1-1 192-15,0-1-64 0,1 0 0 0,2 1 0 16,-1-3 0-16,-1 1 0 0,0 0-128 0,0 0 128 16,1 1-128-16,-1-2 128 0,-1 2-128 0,-5-9 0 15,8 7 0-15,0 1 128 0,-1-1-128 0,-1-1 0 16,-1 1 0-16,2-1 128 0,-7-6-128 0,5 10 0 16,-5-10 0-16,5 10 0 15,-1 0-576-15,-4-10 0 0,4 11 0 0,0 1 0 16,-1-3-32-16,-3-9 0 0,0 0 0 0,5 10 0 15,-1 1-352-15,2-4-64 0,2-1 0 0,-8-6-16 16,0 0-1776-16,12-6-368 0,-1 1-64 0,0-1-9488 0</inkml:trace>
  <inkml:trace contextRef="#ctx0" brushRef="#br1" timeOffset="-159230.85">17131 11089 15663 0,'-1'-8'1392'0,"1"8"-1120"16,0 0-272-16,0 0 0 0,0 0 2016 0,0 0 352 15,-3-9 64-15,3 9 0 0,0 0-1792 0,0 0-384 16,-4-8-64-16,4 8 0 0,0 0 32 0,0 0 16 16,0 0 0-16,0 0 0 0,0 0 16 0,0 0 0 15,0-9 0-15,0 9 0 0,0 0 336 0,0 0 80 16,0 0 16-16,0 0 0 0,0 0 32 0,0 0 16 16,0 0 0-16,0 0 0 0,0 0-112 0,0 0-32 15,0 0 0-15,0 15 0 0,-1 2-16 0,-1-4-16 0,0-3 0 0,-2 1 0 16,-1 5-304-16,-1-2-48 0,1 3-16 0,0 1 0 15,-3 2-192-15,-1-2 176 0,0 2-176 0,0 1 160 16,-2 0 0-16,2 2 0 0,1 0 0 0,-1 4 0 16,-1-1 224-16,-1 4 32 0,-2 0 16 0,3 4 0 15,0-3-128-15,0 3-32 0,-3-2 0 0,3 2 0 16,-2 3-272-16,2-2 128 0,1 0-128 0,-2-2 0 16,-3 1 128-16,2-4-128 0,2-3 0 0,1 2 0 15,0-5 0-15,-1 1 0 0,0-5 0 0,0-1 0 16,0 0-400-16,3-3 16 0,0-4 0 0,2-3 0 15,0-1-528-15,5-8-112 16,0 0 0-16,0 0-16 0,0 0-1840 0,0 0-384 0,0 0-64 0</inkml:trace>
  <inkml:trace contextRef="#ctx0" brushRef="#br1" timeOffset="-158262.39">16669 10851 8287 0,'0'0'368'0,"0"0"80"0,0 0-448 0,0 0 0 15,0 0 0-15,0 0 0 0,0 0 2992 0,0 0 512 0,0 0 96 0,-4 8 32 16,4-8-2512-16,0 0-496 0,0 0-112 0,0 0 0 16,0 0 0-16,0 0 0 15,0 0 0-15,0 0 0 0,0 0-48 0,0 0 0 0,0 0 0 0,12-4 0 16,-12 4 160-16,12-6 16 0,-12 6 16 0,9-11 0 16,-1 5 32-16,0-1 0 0,-2-3 0 0,1 1 0 15,-2 0-96-15,1-2-16 0,1 1 0 0,-2-2 0 16,2 2-224-16,-1-2-48 0,-1-2-16 0,2 1 0 15,1 1-288-15,-2-1 128 0,1-4-128 0,-1 4 0 16,2-2 128-16,0 2-128 0,-2 0 0 0,2 2 0 16,0 0 0-16,-1 2 0 0,-3 1 0 0,-4 8 0 15,6-11 192-15,-6 11-192 0,0 0 192 0,0 0-192 16,0 0 176-16,9-4-176 0,-9 4 160 0,0 0-160 0,0 0 0 16,0 0 0-16,0 0 0 0,11 9 0 0,-2 1 0 15,-9-10 0-15,9 11 0 0,-3-1 0 0,-6-10 0 0,6 14 0 16,-1-1 0-16,1-1 0 0,0 0 0 0,-1-2 0 15,-5-10 176-15,5 12-176 0,-2 0 256 0,1-3-64 16,-1 1-16-16,3 1 0 0,-1-3-176 0,0 1 192 16,0 0-192-16,0-1 192 0,-2-1-192 0,1 1 0 15,-4-8 0-15,4 9 128 0,-1 1-128 0,-3-10 0 16,5 7 0-16,-5-7 0 0,6 11-272 0,-6-11-96 16,0 0-16-16,0 0 0 15,8 6-816-15,-8-6-160 0,9 2-48 0,-9-2 0 16,0 0-2144-16,9 0-432 0,-9 0-96 0,12-6-16 0</inkml:trace>
  <inkml:trace contextRef="#ctx0" brushRef="#br1" timeOffset="-156383.92">17780 11119 14735 0,'0'0'640'0,"0"0"160"16,0 0-640-16,0 0-160 0,0 0 0 0,0 0 0 15,0 0 1264-15,0 0 208 0,0 0 64 0,0 0 0 0,0 0-304 0,0 0-48 16,0 0-16-16,0 0 0 0,12 0-208 0,0-3-64 16,1-2 0-16,1 2 0 0,0 3-544 0,5-1-112 15,1-3-32-15,3 1 0 0,-1 1-208 0,1-1 0 16,2-1 0-16,1 2 0 0,1 0 0 0,1 0-128 16,-2-1 128-16,1-2-208 15,-1-3-240-15,-1 4-32 0,-4 0-16 0,0 2 0 16,0-2-96-16,-2 0-32 0,-1 1 0 0,1 2-6784 15,-2 0-1360-15</inkml:trace>
  <inkml:trace contextRef="#ctx0" brushRef="#br1" timeOffset="-156038.08">17910 11296 24015 0,'0'0'1056'0,"0"0"224"0,0 0-1024 0,0 0-256 16,14 5 0-16,-3-1 0 15,0 0 992-15,0-1 144 0,2-3 16 0,-1 0 16 0,1 0-640 0,3 0-128 16,2-2-16-16,0 1-16 0,1 0-208 0,-1-1-32 16,1 0-128-16,2-1 192 0,1-1-192 0,1 0 0 15,-4 2 0-15,2 0 0 0,0-3-272 0,0 4 0 16,-3-6 0-16,0 5 0 16,-1-1-2096-16,-2 1-432 0,-1-2-80 0</inkml:trace>
  <inkml:trace contextRef="#ctx0" brushRef="#br1" timeOffset="-155245.34">18917 10592 19583 0,'0'0'864'0,"0"0"176"0,0 0-832 0,0 0-208 16,0 0 0-16,3 10 0 0,-3-10 1792 0,0 12 304 15,1 0 64-15,0 1 16 0,0 1-960 0,1 1-192 16,-1-1-48 0,0 3 0-16,-1 4-496 0,2-2-96 0,0 1-32 0,-2 3 0 0,0-2-176 0,0 1-48 15,0 2 0-15,-1-3 0 0,0 2 0 0,-2 1-128 16,-1 0 192-16,2 1-64 0,-1 3 64 0,0 0 16 16,-1 1 0-16,1-2 0 0,-3-1 224 0,2 0 32 0,0-5 16 0,2 1 0 15,-1-1 16-15,2-1 0 0,1-4 0 0,-1-2 0 16,1-1-128-16,0 0-32 0,0-3 0 0,0-1 0 15,0-9-208-15,2 8-128 0,-2-8 160 0,0 0-160 16,0 0 256-16,0 0-32 0,7 7-16 0,-7-7 0 16,0 0-64-16,0 0-16 0,9-5 0 0,-1-2 0 15,-2-1 0-15,-1 0 0 0,1-5 0 0,-1 0 0 16,1-1-128-16,1-2 0 0,-2 1 0 0,3-1 0 16,1 0 0-16,0 1 0 0,-1 2 0 0,1 2 0 15,0 4 0-15,2 0 0 0,-1 2-176 0,1 2 176 16,-11 3-160-16,11-1 160 0,2 0-192 0,0 1 192 15,0 2-144-15,2 2 144 0,-1 0 0 0,0 1-144 16,-1 2 144-16,1-2 0 0,-1-1 0 0,0 2 0 0,0-2 0 16,0 1 144-16,-2 2-144 0,1 1 160 0,-1 1-160 0,-1 0-144 15,-1 2 144-15,-1 0-208 0,-2 1 208 0,2 0 0 16,-3-1 0-16,1 4 0 0,-2 0-192 0,-2-2 48 16,1 1 16-16,-2-1 0 0,-1-2-176 0,1 2-16 15,1-2-16-15,-1-2 0 16,-1-9-368-16,0 0-80 0,0 0-16 0,0 0 0 15,0 0-2016-15,0 0-416 0,0 0-80 0,0 0-16 0</inkml:trace>
  <inkml:trace contextRef="#ctx0" brushRef="#br1" timeOffset="-154747.78">19869 10379 9215 0,'0'0'400'0,"0"0"96"0,0 0-496 0,0 0 0 0,0 0 0 0,0 0 0 15,0 0 4256-15,9-3 752 0,-9 3 160 0,0 0 16 16,0 0-3984-16,10 0-816 0,-10 0-144 0,0 0-48 16,0 0-192-16,0 0 144 0,0 0-144 0,4 10 128 15,-4-10-128-15,-1 12 0 0,-4 1 0 0,-1 0 0 0,0 1 304 0,-2 6 16 16,-1-1 16-16,-2 6 0 0,-2 2 240 0,0 2 64 16,-2 0 0-16,-2-2 0 0,0 4 128 0,-1 2 48 15,-1 1 0-15,1 2 0 0,0 0-384 0,0-1-80 16,1 1-16-16,1 1 0 0,2-1-144 0,1 1-48 15,-2-1 0-15,2 1 0 0,2-3-144 0,0 0 0 16,-1 0 0-16,2-1 128 0,-2 0-128 0,3-2 0 16,4-2 0-16,1-3 0 0,0-1 128 0,1-3-128 15,3-1 0-15,2-2 128 0,2 2-128 0,1-2 0 16,1-3 0-16,1 4 128 0,1-3-128 0,3 0 0 16,4-1 0-16,0 1 0 0,2-2 0 0,2 0-256 15,0-2 64-15,2-2 16 0,0 0-128 0,0-2-16 0,-2-3-16 0,2 2 0 31,0 1-784-31,-1 0-160 0,-2-3-16 0,-1-2-8480 0,-2-2-1680 0</inkml:trace>
  <inkml:trace contextRef="#ctx0" brushRef="#br1" timeOffset="-154343.48">20374 10921 28735 0,'0'0'1280'0,"0"0"256"0,-10 1-1232 0,1-1-304 16,9 0 0-16,0 0 0 0,0 0 576 0,-9 2 64 16,0 0 16-16,9-2 0 0,0 0-80 0,-9 5-32 15,1 0 0-15,1 3 0 0,-1 1-160 0,2 3-16 16,-2-2-16-16,-1 3 0 0,-1 3-16 0,-2 5 0 16,-1 2 0-16,-2 2 0 0,0-1 32 0,-1 0 0 15,-1 2 0-15,-2 2 0 0,-5-2 96 0,2-1 32 0,2-2 0 0,2-1 0 16,0-1-160-16,2-1-16 0,2-3-16 15,2-3 0-15,2-1-304 0,2-3 0 0,1 0 0 0,7-10-144 32,0 0-1280-32,0 0-256 0,-9 5-48 0,9-5-8944 0,0 0-1776 0</inkml:trace>
  <inkml:trace contextRef="#ctx0" brushRef="#br1" timeOffset="-154080.65">19901 11044 10127 0,'0'0'896'16,"0"0"-704"-16,0 0-192 0,0 0 0 16,0 0 4912-16,0 0 944 0,8-4 192 0,-8 4 32 15,12 2-4928-15,-2 3-976 0,-1 2-176 0,0 3 0 0,-1 3-160 16,3 1 160-16,0-1-160 0,1 3 160 0,0 2-128 0,2 0 128 16,3 1 0-16,1-2-144 0,3 1 144 0,3 0 0 15,2 0 0-15,0 2 0 0,-1-3 0 0,-3-1 0 16,-1-1 0-16,-2 0 0 0,1-2 0 0,-1-2 128 15,-3 1-128-15,-2-1 128 0,-1-2-128 0,-1 0 0 16,-3-3 0-16,2 1 0 16,-3-2-528-16,-1-1-128 0,1 0-32 0,-8-4 0 15,0 0-2128-15,9-1-448 0</inkml:trace>
  <inkml:trace contextRef="#ctx0" brushRef="#br1" timeOffset="-153483.78">20562 10385 20607 0,'0'0'912'0,"0"0"192"0,0 0-880 0,0 0-224 16,0 0 0-16,0 0 0 0,0 0 768 0,0 0 128 15,0 0 0-15,-2 10 16 0,-4 1-544 0,0-1-112 0,-2 2-32 0,0-3 0 16,-1 1-224-16,0 2 128 15,0 0-128-15,0-1 0 0,-2 1 0 0,1 1 0 0,-1 2 0 0,2 2 0 16,0 3 144-16,0 1-144 0,1-2 128 0,2-1-128 16,-1-4 528-16,3 0 32 0,2 1 0 0,0-2 0 15,2 0-160-15,2 1-16 0,0-2-16 0,2 0 0 16,0-1-176-16,1 2-48 0,-1-1 0 0,3 0 0 16,-1 0-144-16,1-2 0 0,-1-1 0 0,2 2 0 15,0-2 0-15,1 1 0 0,2-1-192 0,-1-1 192 31,2 1-576-31,1-2 16 0,1-2 0 0,-1 0 0 16,0 0-480-16,-1-1-112 0,0-1 0 0,1-3-6032 0,1 0-1200 0</inkml:trace>
  <inkml:trace contextRef="#ctx0" brushRef="#br1" timeOffset="-153229.37">20736 10576 32303 0,'0'0'1424'0,"-8"4"304"0,8-4-1376 0,-9 8-352 16,2 0 0-16,3 2 0 0,2 1 464 0,-1 2 32 15,0 0 0-15,3 0 0 0,3-1-496 0,-3-2 0 16,-1-1 0-16,2 0 0 0,-1-9-208 0,4 11-48 15,-1-2 0-15,-3-9 0 16,7 8-2368-16,-7-8-464 0,0 0-112 0,0 0 0 0</inkml:trace>
  <inkml:trace contextRef="#ctx0" brushRef="#br1" timeOffset="-153021.49">20680 10490 33343 0,'0'0'1472'16,"0"0"320"-16,0 0-1440 0,0-9-352 0,0 9 0 0,2-8 0 16,-2 8 448-16,0 0 32 0,8-6 0 0,-8 6 0 15,12-7-944-15,-12 7-192 0,0 0-48 0,0 0-9264 16,10-2-1856-16</inkml:trace>
  <inkml:trace contextRef="#ctx0" brushRef="#br1" timeOffset="-152377.78">20904 10415 4607 0,'0'0'400'0,"0"0"-400"16,0 0 0-16,0 0 0 0,0 0 4064 0,0 0 736 15,-3-8 128-15,3 8 48 0,0 0-3520 0,0 0-704 16,-4-8-144-16,4 8-32 0,-1-8-32 0,1 8-16 16,0 0 0-16,0 0 0 0,0 0-528 0,0 0 0 15,0 0 0-15,0 0 0 0,-5-6 0 0,5 6 0 16,0 0 0-16,0 0 0 0,0 0 128 0,0 0-128 16,0 0 0-16,0 0 0 0,0 0 400 0,0 0-16 15,0 0-16-15,0 0 0 0,0 0 192 0,0 0 32 16,0 0 16-16,4 9 0 0,-4-9 80 0,5 13 16 15,0-3 0-15,0 2 0 0,1-2-368 0,-3 3-64 16,1 1-16-16,0 0 0 0,0 0-256 0,0 2 0 16,0-2 128-16,-1 6-128 0,-1 3 0 0,1-1 0 0,1-1 0 0,-2-1 0 15,0 1 0-15,-1-2-192 0,2-2 192 0,-1 0-192 16,-1 0-176-16,1-3-16 0,-2-2-16 0,0 1 0 16,0-2 16-16,0-11 16 0,1 11 0 0,-1-11 0 15,1 8 160-15,-1-8 16 0,0 0 16 0,0 0 0 31,0 0-1488-31,0 0-288 0,0 0-64 0,0 0-16 0</inkml:trace>
  <inkml:trace contextRef="#ctx0" brushRef="#br1" timeOffset="-151656.43">20946 10226 7359 0,'0'0'656'0,"0"0"-528"0,0 0-128 0,0 0 0 16,0 0 2688-16,0 0 496 0,0 0 96 0,0 0 32 16,0 0-1632-16,0 0-320 0,0 0-64 0,0 0-16 0,0 0-464 0,0 0-112 15,0 0 0-15,0 0-16 0,-2 13 0 0,1-2 0 16,1 1 0-16,3-3 0 0,-1 2-160 0,2 0-16 15,0 1-16-15,1 1 0 0,2 2-32 0,1 0 0 16,-1-3 0-16,4 2 0 0,0 1-160 0,1 0-48 16,0 2 0-16,2-1 0 0,2 1 176 0,2 1 16 15,-1 4 16-15,0-1 0 0,-1 1-160 0,2 3-48 16,2 1 0-16,-4 3 0 0,-2 2-128 0,1 2-128 16,2 1 192-16,-1 1-192 0,-4 1 160 0,-1 3-160 15,-2-2 128-15,-1-1-128 0,0 5 192 0,-1-2-64 16,-1-1 0-16,-1 0 0 0,0-2 16 0,-1-1 0 15,-1 0 0-15,0-2 0 0,-1-3-16 0,0 0 0 16,-5 0 0-16,2-3 0 0,-2-2-128 0,-1 0 0 16,-4 0 144-16,-1-1-144 0,-3 0 0 0,-1 2 0 0,-4 0 0 15,-1-3 0-15,-1 2-240 0,0 0-16 0,2-3 0 0,-3 0 0 32,-3-1-416-32,3 0-96 0,0-5 0 0,0-2-16 15,0-1-2592-15,0-4-512 0,-10 0-96 0,5-2-32 0</inkml:trace>
  <inkml:trace contextRef="#ctx0" brushRef="#br1" timeOffset="-149358.56">17445 10233 3679 0,'0'0'320'0,"0"0"-320"0,0 0 0 0,0 0 0 16,0 0 2288-16,0 0 384 0,0 0 80 0,0 0 0 15,0 0-1408-15,0 0-304 0,-8 6-48 0,8-6-16 16,0 0-496-16,0 0-96 0,0 0-32 0,0 0 0 15,0 0-80-15,0 0-16 0,0 0 0 0,0 0 0 0,0 0 192 16,0 0 16-16,0 0 16 0,0 0 0 16,0 0-240-16,0 0-48 0,0 0-16 0,-5 8 0 0,5-8-16 0,-5 10 0 15,5-10 0-15,-5 9 0 0,-2 0 112 16,7-9 32-16,-9 7 0 0,5 2 0 0,-1-1 192 0,0-1 32 16,5-7 16-16,-10 11 0 0,1-1-176 0,3 1-48 15,-1-1 0-15,1-1 0 0,-2 2-160 0,0-1-32 16,0 1-128-16,2 2 192 0,-1 0-192 0,2 1 0 15,0 2 0-15,0-2 0 0,-3-1 0 0,3 1 0 16,-1 2 0-16,4 4 0 0,-2 2 0 0,1-4 0 16,-1 0-128-16,2-2 128 0,0 2 0 0,2-2 0 15,0-3 0-15,0 1 0 0,0 2 0 0,0 1 0 16,0-7 0-16,3 3 0 0,0-1 0 0,1-2 0 16,-4-10 0-16,5 12 0 0,1-1 0 0,2-2 0 15,-1 0 0-15,-1-1 0 0,-6-8 0 0,11 7 0 0,-1 3-144 0,-1-3 144 31,-1 0-832-31,0-2-80 0,1 0-16 0,-1 1 0 16,-8-6-1552-16,9 6-304 0</inkml:trace>
  <inkml:trace contextRef="#ctx0" brushRef="#br1" timeOffset="-148968.08">17608 10471 18431 0,'0'0'1632'16,"0"0"-1312"-16,-4 10-320 0,0 3 0 0,0-2 2624 0,3 0 448 15,0 1 80-15,2 4 32 0,0-1-2544 0,2 1-512 16,-1 0-128-16,1-2 0 0,0-1 0 0,-1 3 0 0,1-2-128 0,-2 0 128 31,1 1-496-31,-1-2-16 0,0-3 0 0,2-1 0 16,-3 0-464-16,0-9-112 0,-3 10 0 0,3-10-6496 0,0 0-1296 0</inkml:trace>
  <inkml:trace contextRef="#ctx0" brushRef="#br1" timeOffset="-148756.96">17659 10322 33407 0,'0'0'1472'0,"0"0"320"0,-5-8-1440 0,5 8-352 16,0 0 0-16,0 0 0 0,0 0 608 0,0 0 48 15,0 0 16-15,0 0 0 16,0 0-1312-16,0 0-256 0,0 0-48 0,0 0-9088 15,0 0-1808-15</inkml:trace>
  <inkml:trace contextRef="#ctx0" brushRef="#br1" timeOffset="-148258.31">17693 10116 2751 0,'0'0'128'0,"0"0"16"16,-12 4-144-16,2 1 0 0,-1 0 0 0,2 1 0 16,1-2 5328-16,8-4 1040 0,0 0 208 0,0 0 32 0,-5 7-4560 0,5-7-928 15,0 0-176-15,0 0-48 0,0 0-128 0,5 12-16 16,2-4-16-16,1 0 0 0,-1-3-192 0,4 0-32 16,1-1-16-16,-1 3 0 0,1-2-48 0,0 1-16 15,-1 1 0-15,3 1 0 0,-3 2-432 0,2-2 0 16,2 2 128-16,-2 2-128 0,-2 1 0 0,1 2 0 15,0 0 0-15,-2 1 0 0,-2 1 0 0,0 1 0 16,-2 0 0-16,0 1 0 0,-2-1 0 0,-1 3 0 16,1-3 0-16,-1 3 0 0,-3-3 0 0,1 0 0 15,1 0 0-15,-2 1 0 0,0-1 0 0,0 0 0 16,0-2 0-16,0 1 128 0,0 0-128 0,0 0 0 16,-3 0 0-16,-2 0 128 0,-2-2-128 0,1 1-144 15,-2-2 144-15,0 1-208 16,0-2-176-16,0-2-48 0,1 0 0 0,-1-5-9888 15,0 0-1984-15</inkml:trace>
  <inkml:trace contextRef="#ctx0" brushRef="#br1" timeOffset="-131123.42">4691 4167 1839 0,'0'0'0'0,"0"0"160"0,0 0-160 0,0 0 0 16,0 0 0-16,0 0 0 0,0 0 3248 0,0 0 608 16,0 0 128-16,-7 8 32 0,7-8-2176 0,-8 4-432 15,8-4-96-15,0 0-16 0,0 0 0 0,0 0 0 16,-10 1 0-16,10-1 0 0,0 0-496 0,0 0-96 15,0 0-32-15,0 0 0 0,0 0-144 0,0 0-16 16,-1-10-16-16,1 10 0 0,0 0-240 0,0 0-64 16,4-9 0-16,-4 9 0 0,4-11 0 0,-4 11 0 15,5-9 0-15,-5 9 0 0,0 0 176 0,0 0 16 16,0 0 16-16,0 0 0 0,0 0 160 0,0 0 16 16,0 0 16-16,0 0 0 0,0 0-16 0,0 0 0 15,0 0 0-15,0 0 0 0,0 0-256 0,0 0-64 0,0 0-16 0,0 0 0 16,0 0-240-16,0 0 176 15,0 0-176-15,0 0 160 0,0 0-160 0,0 0 0 0,0 0 0 0,0 0 0 16,0 0 0-16,0 0 0 0,0 12 0 0,0-12 0 16,0 0 0-16,0 0 0 0,5 10 0 0,-5-10 0 15,5 12 0-15,-5-12 128 0,0 0-128 0,4 12 0 16,1-4 0-16,-5-8 0 0,0 0 0 0,0 0 0 16,0 11 144-16,0-11-144 0,0 0 160 0,-1 11-160 15,1-11 336-15,0 0-16 0,0 0-16 0,0 0 0 16,0 0-48-16,0 0 0 0,0 0 0 0,0 0 0 15,0 0-96-15,0 0-32 0,0 0 0 0,0 0 0 16,0 0-128-16,0 0 0 0,10-1 0 0,-10 1 0 16,12-6 0-16,-3 0 240 0,-2-2-64 0,-7 8-16 15,5-9 48-15,-1 0 16 0,-4 9 0 0,3-9 0 0,-3 9 0 0,0 0 0 16,0-12 0-16,0 12 0 0,0 0 32 0,-3-12 16 16,-1 2 0-16,4 10 0 0,0 0-96 0,0 0-32 15,-8-8 0-15,8 8 0 0,-8-7 80 0,8 7 16 16,-5-9 0-16,5 9 0 0,-6-4-112 0,6 4-128 15,0 0 176-15,0 0-176 0,0 0 0 0,0 0 0 16,0 0 0-16,0 0 0 0,0 0 0 0,0 0 0 16,0 0 0-16,0 0 0 0,5 9 0 0,-5-9-144 15,5 12 144-15,-1 0-128 0,-1 0 128 0,-2-1 0 16,-1 0 0-16,0-11 0 0,2 13 0 0,-2-13 0 16,0 9 0-16,0-9 0 0,0 0 0 0,0 0 0 15,2 12 0-15,-2-12 0 0,0 0 0 0,0 0 0 16,0 0 0-16,0 0 128 0,0 0-128 0,0 0 0 15,0 0 0-15,0 0 0 0,0 0 0 0,0 0 0 0,9-4 0 0,-9 4 128 16,6-11-128-16,1 2 144 0,-2-1-144 0,0 1 160 16,-5 9-160-16,4-12 0 0,0 0 0 0,-1 2 128 15,1 1-128-15,-4 9 0 0,0-8 0 0,0-3 0 16,0 2 0-16,0 9 128 0,-4-9-128 0,4 9 0 16,-4-8 0-16,4 8 128 0,-8-6-128 0,8 6 0 15,-9 0 0-15,9 0 128 0,-12 0-128 0,2 2 0 16,1 2 0-16,9-4 0 0,-11 7 0 0,2-2 0 15,0 2 0-15,2 0 0 0,4 4 0 0,-1-2 0 16,-2-1 0-16,3 2 0 0,1 3 0 0,1-1 0 16,1 0 0-16,0-1 0 0,-1 0 0 0,1 1 0 15,0-1 0-15,1 0 0 0,-1-11 0 0,3 11 0 16,-1-1 0-16,-2-10 0 0,0 0 0 0,5 9 0 0,-5-9 0 0,0 0 0 16,8 6 0-16,-8-6 0 0,11 3 128 0,-11-3-128 15,11-3 0-15,-2 1 128 0,-9 2-128 0,10-6 0 16,-3-1 0-16,0 0 128 0,-7 7-128 0,6-9 0 15,-2 1 144-15,0 0-144 0,0-5 0 0,-1 3 128 16,-3 1-128-16,1 0 0 0,-1-2 0 0,0 3 144 16,0 8-144-16,-1-11 0 0,-2-1 128 0,2 1-128 15,-2 2 0-15,1-1 0 0,-2 2 128 0,4 8-128 16,-4-12 0-16,0 3 0 0,4 9 0 0,0 0 0 16,0 0 0-16,0 0 0 0,-8-8 0 0,8 8 0 15,0 0 0-15,0 0 0 0,-9 4 0 0,9-4 0 16,-8 7 0-16,2 1-144 0,0 2 144 0,3 2 0 15,-1-3-144-15,0 4 144 0,1 1 0 0,-1-1 0 0,-1-1 0 0,1 2 0 16,0 1 0-16,0-1 0 0,-1 0 0 0,2-1 0 16,2-2 0-16,1-11 0 0,-1 12 0 0,1-12 0 15,1 11 0-15,-1-11 0 0,0 0 0 0,0 0 0 16,0 0 0-16,12 2 0 0,-2-4 0 0,-10 2 128 16,11-4-128-16,-2-1 128 0,0-4-128 0,-1 0 128 15,-3 0-128-15,0-2 0 0,0 0 0 0,-1-2 128 16,0 0-128-16,-1 0 0 0,-1 0 0 0,0 2 128 15,-2 1-128-15,-2-2 0 0,0-1 0 0,-1 4 128 16,-1-3-128-16,-1 4 128 0,5 8-128 0,-6-8 128 16,-1 1-128-16,7 7 128 0,-6-7-128 0,6 7 128 15,0 0-128-15,0 0 0 0,0 0 0 0,0 0 0 16,0 0 0-16,0 0 0 0,0 0 0 0,0 0 0 16,0 0 0-16,0 0 0 0,0 0 0 0,1 12 0 0,0-2 0 0,2-1 0 15,-3-9 0-15,4 11 0 0,-4-11 0 0,6 10-320 16,-6-10 48-16,0 0 16 15,8 11-1888-15,-1-2-368 0,-7-9-80 0</inkml:trace>
  <inkml:trace contextRef="#ctx0" brushRef="#br1" timeOffset="-129323.45">5356 4523 6447 0,'0'0'576'0,"0"0"-576"0,0 0 0 0,0 0 0 16,0 0 3840-16,0 0 672 0,0 0 128 0,0 0 32 16,0 0-3792-16,0 0-752 0,0 0-128 0,0 0 0 15,0 0 0-15,0 0 0 0,0 0 0 0,0 0 0 16,0 0 0-16,0 0 0 0,-2-8 0 0,2 8 0 16,0 0 0-16,0 0 0 0,0 0 144 0,0 0-144 0,0 0 752 0,0 0 32 15,2-9 16-15,-2 9 0 0,0 0 240 0,0 0 48 16,0 0 16-16,0 0 0 15,0 0-256-15,0 0-48 0,0 0-16 0,0 0 0 0,0 0-112 0,0 0-32 16,-9 5 0-16,9-5 0 0,-10 7-272 0,4 1-64 16,-1-2-16-16,7-6 0 0,-7 9-288 0,1-2 0 15,2 2 128-15,4-9-128 0,-5 12 0 0,0-2 0 16,0-1 0-16,5-9 0 0,-2 12 0 0,2-12 0 16,-2 11 0-16,2-11 0 0,0 0 0 0,0 0 0 15,-1 10 0-15,1-10 0 0,0 0 128 0,0 0-128 16,0 0 144-16,0 0-144 0,10 0 128 0,0-3-128 15,-2-1 0-15,-8 4 144 0,11-7-144 0,-3 1 0 0,-8 6 144 16,9-7-144-16,-3-1 0 0,-1 0 0 0,-5 8 0 16,6-9 128-16,-6 9-128 0,5-9 0 0,-5 9 0 0,4-9 128 15,-2-1-128-15,-2 10 0 0,2-10 0 0,-2 10 0 16,-2-9 0-16,2 9 0 0,-2-11 128 0,2 11-128 16,-3-9 0-16,-1 3 144 0,4 6-144 0,-5-7 0 15,5 7 192-15,-8-2-192 0,8 2 192 0,-9-2-192 16,9 2 256-16,-9 0-48 0,0 0-16 0,9 0 0 15,-9 6-192-15,1 1 176 0,0 0-176 0,1-1 160 16,1 4-160-16,1-1 0 0,0 0 0 0,-1 1 0 16,1 1 0-16,1-1 0 0,2 2 0 0,-1-3 0 15,3-9 0-15,-3 10 0 0,3-10 0 0,-1 13 0 16,1-13 0-16,-1 10 0 0,1-10 0 0,0 0 0 16,0 0 0-16,0 0 0 0,0 0 144 0,0 0-144 0,0 0 128 15,0 0-128-15,0 0 160 0,10-2-160 16,1 1 144-16,-11 1-144 15,9-7 128-15,-1-2-128 0,-3 0 176 0,0 0-48 0,0 0-128 0,0 0 192 0,-5 9-192 0,4-11 128 16,-4 11-128-16,6-10 0 0,-4 0 0 0,-1 0 128 16,-1 10-128-16,0 0 0 0,-1-9 0 0,1 9 0 15,-2-8 128-15,2 8-128 0,-3-11 0 0,-1 2 0 16,0 1 0-16,0 1 0 0,4 7 176 0,-6-6-176 16,-1 2 192-16,7 4-192 0,-8-4 256 0,8 4-48 15,-9 0-16-15,9 0 0 0,-8 1-64 0,8-1 0 16,0 0-128-16,0 0 192 0,-6 8-192 0,6-8 0 15,0 0 0-15,0 12 0 0,0-12 0 0,2 13-128 16,2-1 128-16,0-2 0 0,-4-10 0 0,4 10 0 16,0 0 0-16,0 0 0 0,-4-10 0 0,4 9 0 0,-4-9 0 15,5 9 0-15,-5-9 0 0,0 0 0 0,7 8 0 0,-7-8 0 16,0 0 0-16,0 0 0 0,0 0 0 0,11 0 0 16,-11 0 0-16,12-3 144 0,-3 0-144 0,-9 3 192 15,0 0-64-15,9-8-128 0,-1 2 192 0,-8 6-64 16,5-10 0-16,-5 10 0 0,6-8 0 0,-6 8 0 15,1-9-128-15,-1 9 0 0,0 0 0 0,0 0 128 16,0 0-128-16,0 0 0 0,0 0-160 0,0 0 160 31,0 0-608-31,0 0-32 0,0 0 0 0,0 0 0 0,0 0-2320 0,-8 8-480 0</inkml:trace>
  <inkml:trace contextRef="#ctx0" brushRef="#br1" timeOffset="-127972.08">5974 5009 10127 0,'0'0'896'0,"0"0"-704"15,0 0-192-15,0 0 0 0,0 0 2528 0,0 0 480 0,0 0 80 0,0 0 32 16,0 0-2048-16,0 0-416 0,10 0-80 16,-10 0 0-16,0 0 256 0,10-2 48 0,-10 2 16 0,12 0 0 15,-3-4 16-15,-9 4 16 0,0 0 0 0,0 0 0 16,0 0-48-16,0 0-16 0,0 0 0 0,0 0 0 15,0 0-224-15,0 0-32 0,0 0-16 0,0 0 0 16,0 0-80-16,0 0 0 0,0 0-16 0,0 0 0 16,0 0-176-16,0 0-16 0,0 0-16 0,0 0 0 15,0 0-144-15,0 0-16 0,-9 0-128 0,9 0 192 16,0 0-192-16,0 0 128 0,0 0-128 0,0 0 0 16,0 0 0-16,0 0 0 0,0 0 0 0,0 0 0 15,0 0 0-15,0 0 0 0,-4 10 0 0,4-10 0 16,0 0 0-16,-1 12 0 0,1-12 0 0,0 9 0 15,0-9 0-15,-3 11 0 0,1-1 0 0,2-10 0 16,0 0 0-16,-2 9 0 0,2-9 0 0,0 0 0 0,0 0 0 0,-3 9 0 16,3-9 0-16,0 0 0 0,0 0 176 0,0 0-16 15,0 0 0-15,0 0 0 0,0 0 96 0,0 0 0 16,0 0 16-16,0 0 0 0,0 0 0 0,0 0 0 16,0 0 0-16,0 0 0 0,0 0-144 0,9-10-128 15,0 2 192-15,0-2-192 0,-1 2 128 0,1 1-128 16,0 2 0-16,1-1 0 0,-2-1 0 0,0 2 0 15,0 0 0-15,-2-2 0 0,0 1 0 0,-6 6 0 16,4-7 0-16,-4 7 0 0,5-6 192 0,-5 6-64 16,-3-7 0-16,3 7-128 0,-2-8 368 0,2 8-48 15,-7-6 0-15,1 0 0 0,6 6-80 0,-11-1-32 16,2 1 0-16,0 1 0 0,1 2-208 0,8-3 0 0,-10 4 128 0,2 1-128 16,1 3 0-16,1-1 0 0,1 0 0 0,5-7 0 15,-2 12 0-15,2-1 0 0,0-11 0 0,0 10 0 16,3 0 0-16,-3-10 0 0,2 11 0 0,-2-11 0 15,7 12 0-15,-2-6 0 0,-5-6 0 0,7 7 0 16,-7-7 0-16,8 6 0 0,-8-6 0 0,10 7 0 16,-10-7 0-16,12 4 0 0,-12-4 0 0,10 2 0 15,-10-2 0-15,9 0 0 0,-9 0 0 0,12 0 0 16,-12 0 0-16,12 0 0 0,-2 0 0 0,-10 0 0 16,0 0 0-16,0 0 0 0,7-9 0 0,-1 1 0 15,-1 0 0-15,-5 8 0 0,4-10 0 0,0 1 0 16,-1-2 192-16,-2 4-48 0,-3-5-16 0,0 3 0 15,1 0-128-15,-2-1 0 0,-1 1 0 0,2 2 0 16,2 7 0-16,-5-10 0 0,-3 3 144 0,-1 0-144 0,-1 7 176 0,1 0-48 16,0 0 0-16,0 3 0 0,-1 1-128 0,1-2 128 15,-1 2-128-15,10-4 128 0,-9 7-128 0,3-1 0 16,6-6 0-16,-7 8 0 0,7-8 0 0,-4 10 0 16,3 0 128-16,1-10-128 0,0 0 0 0,0 13 0 15,-1-6 0-15,1-7 0 0,0 0 0 0,4 12 0 16,-4-12 0-16,0 0 0 0,0 0 0 0,0 0 0 15,7 7 0-15,-7-7 0 16,12 0-1200-16,0-2-272 0,0 0-48 0,1-1-11024 16,2-3-2192-16</inkml:trace>
  <inkml:trace contextRef="#ctx0" brushRef="#br1" timeOffset="-126150.64">7309 6051 10127 0,'0'0'448'0,"0"0"96"16,0 0-544-16,0 0 0 0,0 0 0 0,0 0 0 0,0 0 3344 0,0 0 560 16,0 0 128-16,0 0 0 0,10-6-2384 0,-1 2-496 15,-9 4-80-15,11-2-32 0,-4-3-496 0,-7 5-96 16,8-6-32-16,0 0 0 0,-8 6-416 0,9-5 128 15,-9 5-128-15,9-6 0 0,-1 1 0 0,-8 5 0 16,9-6 0-16,-9 6 0 0,7-9-144 0,-2 1 144 16,0 1 0-16,-5 7 0 0,3-8 0 0,-3 8 256 15,4-8-32-15,-2-4 0 0,-2 4 544 0,0 8 128 16,2-9 0-16,-2 9 16 0,2-8-16 0,-2 8 0 16,2-6 0-16,-2 6 0 0,1-11-208 0,0 5-48 15,-1 6-16-15,0 0 0 0,0 0-112 0,0 0 0 0,1-7-16 0,-1 7 0 16,0 0-320-16,0 0-176 0,0 0 192 0,0 0-192 15,0 0 128-15,0 0-128 0,0 0 0 0,0 0 0 16,0 0 144-16,0 0-144 0,0 0 0 0,0 0 144 16,0 0-144-16,0 0 0 0,0 0 0 0,4 12 0 15,-2 0 144-15,-1-2-144 0,-1-10 160 0,1 12-160 16,-1-12 0-16,3 12 0 0,-3-12 0 0,3 10 0 16,-1 2 128-16,-2-12-128 0,0 0 0 0,3 12 0 15,-3-12 192-15,0 0-48 0,0 0-16 0,4 11 0 16,-2-1 96-16,-2-10 16 0,4 9 0 0,-4-9 0 15,0 0-32-15,0 0 0 0,0 0 0 0,0 0 0 16,0 0-80-16,0 0-128 0,0 0 176 0,0 0-176 16,0 0 208-16,0 0-64 0,0 0-16 0,0 0 0 0,8-6-128 0,-1 0 192 15,-2-1-192-15,0 1 192 0,-2-5-48 0,-1 2 0 16,1-1 0-16,-1-1 0 0,1 1 48 0,1-2 16 16,-1-1 0-16,-1 2 0 0,1-1 48 0,-1 1 16 15,0-4 0-15,-1 4 0 0,0 3-128 0,-1 8-16 16,0 0-128-16,0 0 192 0,0 0-64 0,0 0-128 15,0 0 176-15,0 0-176 0,-10 8 128 0,1 1-128 16,0-1 0-16,1 4 0 0,1 4 0 0,1-2 0 16,-1 0 0-16,2 1 0 0,1-1 0 0,1 0 0 15,1-1 0-15,1 2 0 0,-1-1 0 0,2 0 0 16,2-1 0-16,-1 0 0 0,-1-1 0 0,2 0 0 16,1-3 0-16,0-1 0 0,-3-8 0 0,6 10 0 15,1-1 0-15,-1-5 0 0,-6-4 0 0,12 3 0 0,-2-3 0 16,2 0 0-16,0-4 144 0,0-1-144 0,-1-2 0 0,2-2 144 15,-1-3-144-15,1 1 128 0,0-4-128 0,0 2 128 16,-1-1-128-16,0 0 0 0,-2-2 0 0,-1 0 0 16,-1 1 0-16,-3 0 0 0,-2 0 128 0,-2 2-128 15,-1 0 0-15,-1 2 0 0,-3 2 0 0,-1 4 128 16,-2-4-128-16,-2 5 0 0,-1 1 0 0,-1 3 128 16,-1 3-128-16,1 1 0 0,-1 1 144 0,-1 3-144 15,-1 2 0-15,1 2 0 0,1-2 0 0,0 1 0 16,0-1 0-16,2 2 0 0,1 0 0 0,0-1 0 15,1 1 0-15,1 1 0 0,2-1 0 0,0 0 0 16,0-1 0-16,1-1 0 0,3-1 0 0,1 0 0 16,0-9 0-16,3 10 0 0,-3-10 0 0,6 11-128 15,-6-11 128-15,6 7 0 0,-6-7 0 0,9 6-128 0,-9-6 128 0,13 1-128 16,-1-2 128-16,-1-3-128 0,-4-1 128 0,1-3-128 16,0-3 128-16,0 2-128 0,0 0 128 0,-1 0 0 15,0-2 0-15,-1 0 0 0,0-2 0 0,-2 0 0 16,-2 0 128-16,1 0-128 0,-1-2 0 0,1 5 144 15,-3-3-144-15,-1 2 0 0,-2-2 128 0,1 0-128 16,-2 3 0-16,0 3 0 0,4 7 0 0,-6-6 0 16,1-1 128-16,-1 3-128 0,-2 3 0 0,0 1 128 15,8 0-128-15,-10 7 0 0,1-1 0 0,2 1 0 16,-1 0 0-16,2 3 0 0,-1 1 0 0,1 0 0 16,0-1 0-16,3 2 0 0,-1 1 0 0,0 0 0 15,0 0 0-15,2 1 0 0,1-3 0 0,1-1 0 0,0-10 0 16,-1 12 0-16,1-2 0 0,0-10 0 0,0 0 0 15,0 0 0-15,5 7 0 0,-5-7 0 0,0 0 0 0,9 4 0 16,-9-4 0-16,12-1 160 0,-2-2-160 0,1-2 128 16,-2-2-128-16,0 1 192 0,0-2-192 0,-1-1 192 15,-1 1-64-15,-2-4 0 0,0 0 0 0,0 2 0 16,0 1 32-16,-1-2 0 0,-2 1 0 0,-1 1 0 16,-1 2-160-16,0-2 192 0,0 9-192 0,-1-9 192 15,-1 1-192-15,2 8 0 0,-2-10 144 0,2 10-144 16,0 0 0-16,-6-7 0 0,1 1 0 0,5 6 128 15,-6-5-128-15,6 5 128 0,-7-4-128 0,7 4 128 16,-9 2-128-16,9-2 144 0,0 0-144 0,-9 3 160 16,9-3-160-16,-9 4 0 0,9-4 0 0,0 0 128 15,-9 6-128-15,9-6 0 0,0 0 0 0,-5 8 0 0,5-8 0 0,0 0 0 16,0 0 0-16,0 0 0 0,0 0-320 0,0 0 0 16,10 7 0-16,2-3 0 15,1-3-2496-15,2-2-480 0,5-1-96 0</inkml:trace>
  <inkml:trace contextRef="#ctx0" brushRef="#br1" timeOffset="-124676.5">8938 7012 15023 0,'0'0'656'0,"0"0"160"0,0 0-656 0,0 0-160 0,0 0 0 0,0 0 0 16,0 0 1440-16,0 0 256 0,0 0 48 0,0 0 16 16,0 0-544-16,4-8-128 0,-4 8 0 0,4-10-16 15,-4 10-288-15,7-9-48 0,-3-1-16 0,1 3 0 16,0-6-96-16,3 2-32 0,-2 1 0 0,2 1 0 0,3 2-256 0,-2-1-48 16,-1-1-16-16,-1 3 0 15,1 0 48-15,-8 6 0 0,0 0 0 0,11-1 0 0,-11 1 64 0,0 0 0 16,0 0 16-16,0 0 0 0,0 0 128 0,0 0 32 15,0 0 0-15,0 0 0 0,0 0 16 0,0 0 16 16,-6 7 0-16,6-7 0 0,-7 9-80 0,-3-1 0 16,3-3-16-16,7-5 0 0,0 0 144 0,0 0 16 15,0 0 16-15,-7 6 0 0,7-6-224 0,0 0-64 16,-6 8 0-16,6-8 0 0,0 0-384 0,0 0 0 16,-3 11 0-16,2-1 0 0,1-10 0 0,-2 12 0 15,0-2 0-15,2-10 0 0,0 0 0 0,0 0 0 16,0 0 0-16,0 11 0 0,0-11 0 0,0 0 0 15,0 0 0-15,0 0 0 0,0 0 0 0,0 0 0 16,0 0 0-16,0 0 0 0,10 0 192 0,-10 0-64 0,8-7 0 0,-3-1 0 16,2-2-128-16,-3-1 0 0,-3 1 0 0,2 0 0 15,0-1 224-15,1-1 16 0,-1 1 0 0,0-1 0 16,-1-1-112-16,-1 1-128 0,-1-2 176 0,0 2-176 16,0 2 208-16,0-1-64 0,2 1-16 0,-4 1 0 15,0 2-128-15,2 7 0 0,-5-9 0 0,5 9 128 16,-11-4-128-16,2 4 0 0,0 0 144 0,0 1-144 15,-2 5 0-15,1-2 128 0,0 2-128 0,0 1 0 16,3-1 0-16,7-6 0 0,-8 11 0 0,1-1 0 16,1 0 0-16,2 1 0 0,4-11 0 0,-3 12 0 15,3-1 0-15,0-11 0 0,2 13 0 0,0 2 0 16,2-1 128-16,3 0-128 0,-2 1 128 0,0-1-128 16,0-2 128-16,2-2-128 0,-1-1 128 0,1 0-128 0,-2-1 0 0,2 0 0 15,-7-8 0-15,9 7 0 0,-9-7 128 0,11 3-128 16,1-3 128-16,-3 0-128 0,-9 0 128 0,11-6-128 15,-4-2 128-15,1-2-128 0,0 1 160 0,-1-1-32 16,-1-1-128-16,-1-1 192 0,-1-1-32 0,-1 0-16 16,0 0 0-16,-1-1 0 0,1-5-16 0,-1 4 0 15,0-4 0-15,-2 5 0 0,0 4-128 0,-2-2 192 16,1 1-192-16,-2 2 192 0,3 9-192 0,0 0 128 16,-5-7-128-16,5 7 128 0,-6-3-128 0,6 3 0 15,-11 3 0-15,2 0 0 0,0 0 0 0,9-3 0 16,-9 7 0-16,9-7 0 0,-7 13 0 0,2-4 0 15,5-9 0-15,-4 11 0 0,3 0 0 0,1-11 0 16,-3 12 0-16,3-12 0 0,2 13 0 0,0-2 0 16,-2-11 0-16,0 0 0 0,0 0 0 0,5 12 0 0,-5-12 0 0,0 0 0 15,0 0 0-15,7 7 160 0,-7-7-160 0,0 0 160 16,0 0-160-16,0 0 0 0,0 0 144 0,0 0-144 16,0 0 0-16,0 0 144 0,0 0-144 0,5-7 0 15,-5 7 160-15,3-9-160 0,-3 0 128 0,0-3-128 16,0 0 128-16,0 1-128 0,0-1 0 0,0 2 128 15,1 0-128-15,-1 10 0 0,3-9 0 0,-3 9 0 16,2-9 0-16,-2 9 0 0,0 0 0 0,0 0 0 16,0 0-160-16,0 0-16 0,0 0 0 0,0 0 0 15,0 0-400-15,4 14-64 0,-2 0-32 0,0-1 0 16,1 0-1520-16,-1 0-304 0,-2-13-64 0,7 10-15584 16</inkml:trace>
  <inkml:trace contextRef="#ctx0" brushRef="#br1" timeOffset="-123406.33">10043 7625 16815 0,'0'0'736'0,"0"0"160"0,0 0-704 0,0 0-192 0,0 0 0 0,0 0 0 16,-10 4 768-16,10-4 128 0,0 0 32 0,-5 7 0 16,5-7-416-16,0 0-96 0,0 0-16 0,0 0 0 15,0 0 608-15,0 0 112 0,0 0 32 0,0 0 0 16,0 0-16-16,0 0 0 0,0 0 0 0,11-5 0 15,-1 1-240-15,-2-1-32 0,-8 5-16 0,8-9 0 16,0 1-112-16,-3 0-32 0,-5 8 0 0,4-9 0 16,0 0-320-16,-4 9-64 0,0 0 0 0,-2-9-16 15,2 9-96-15,-5-7-16 0,0 2 0 0,5 5 0 16,-8-4-48-16,0 0-16 0,-1 2 0 0,1 2 0 16,-1 2 0-16,0 2-128 0,0-2 192 0,0 0-64 15,9-2 96-15,-9 5 16 0,1-1 0 0,8-4 0 16,-9 8 144-16,2 1 48 0,7-9 0 0,-6 11 0 0,0-1-240 0,2 1-32 15,1-4-16-15,-1 4 0 0,1 2-144 0,0-1 160 16,0 1-160-16,0 0 160 0,2-2-160 16,2 1 0-16,3 0 0 0,-2-3 128 0,1 3-128 0,1-3 160 15,-4-9-160-15,8 6 160 0,-8-6-160 0,13 3 0 16,0-4 0-16,1-1 0 0,1-3 192 0,-2 1-32 16,-2-1-16-16,1-3 0 0,0 0-16 0,-2-3 0 15,-2 0 0-15,0 1 0 0,0 2 128 0,-3-1 0 16,-2 0 16-16,-1 0 0 0,1-2-112 0,-3 3-32 15,0-2 0-15,0 10 0 0,-4-10 160 0,0 0 32 16,1 4 0-16,-1-3 0 0,-2 1-112 0,1 1-16 16,-2 1 0-16,2 2 0 0,0 1-192 0,5 3 144 15,0 0-144-15,-9 0 128 0,-2 0-128 0,2 3 0 16,0 1 0-16,9-4 0 0,-9 9 0 0,2 0 0 0,1-1 0 0,1 2-176 16,1-2 176-16,-2 4 0 0,1-2 0 0,1 1 0 15,2-1 0-15,2-1 0 0,0-9 0 0,-3 13 0 16,2-2 0-16,1-1 0 0,0-10 0 0,5 9-128 15,-5-9 128-15,10 7 0 0,1-4 0 0,-1 0-128 16,-10-3 128-16,15 0 0 0,-2-3 0 0,0-3 0 16,-2 0 0-16,1-2 0 0,1 1 0 0,-1 1 0 15,-2-3 0-15,-1-2 0 0,-1 2 128 0,-1-1-128 16,-1-1 128-16,1 0-128 0,-3-2 160 0,0 1-160 16,-2 0 224-16,1 0-48 0,-3-1-16 0,0 2 0 15,-1-2-160-15,-2 1 160 0,-1-1-160 0,-2 0 160 16,-2 0 64-16,-1 2 16 0,-2 1 0 0,-1 2 0 15,-1 3-48-15,-1 1-16 0,-2-1 0 0,-1 1 0 0,0 4-176 16,1 2 160-16,-3 2-160 0,5-1 160 0,1 1-160 0,2 1 0 16,1 2 0-16,2-2 0 0,8-5 0 0,-8 8 0 15,1-2 128-15,7-6-128 0,0 0 0 0,-2 11 0 16,2-11 0-16,0 0 0 16,4 10-464-16,-4-10-32 0,7 9 0 0,2-1 0 15,3-2-2128-15,2 1-416 0,4 0-96 0</inkml:trace>
  <inkml:trace contextRef="#ctx0" brushRef="#br1" timeOffset="-122330.14">11139 8318 4607 0,'0'0'192'0,"0"0"64"0,0 0-256 0,-10 6 0 15,-1-5 0-15,2 0 0 0,9-1 4336 0,-9 1 816 16,-2 1 160-16,11-2 48 0,-11-2-3488 0,2 0-688 16,-1-2-144-16,10 4-16 0,0 0-256 0,-9-5-32 0,9 5-16 0,-5-7 0 15,5 7-80-15,-3-12-32 0,2 2 0 0,2 0 0 16,-1 0-112-16,0 10-32 0,4-11 0 0,-4 11 0 15,-1-11-48-15,0 2-16 0,-2 1 0 0,3 8 0 16,0 0 32-16,-6-6 0 0,-1 1 0 0,-3 2 0 16,-3 3-160-16,0 3-16 0,1 1-16 0,3-2 0 15,9-2-240-15,-9 5 0 0,9-5 0 0,-8 7 0 16,1-1 0-16,7-6 0 0,-5 10 0 0,5-10 0 16,-1 13 0-16,1-3 0 0,2 0 0 0,0 3 0 15,-2 0 160-15,0 2-160 0,0 0 160 0,0 1-160 16,-4-2 144-16,2 2-144 0,1-4 128 0,0 1-128 15,-2-1 0-15,2 1 128 0,1-13-128 0,0 0 0 0,3 9 320 16,-3-9 0-16,0 0-16 0,0 0 0 0,0 0-48 0,11 5-16 16,-11-5 0-16,12-3 0 0,1-4 32 0,-2-3 16 15,-6 3 0-15,0-4 0 0,0 1 0 0,2 1 0 16,-3-3 0-16,1 0 0 0,1-1 0 0,0 0 0 16,-4-4 0-16,1 4 0 0,-2 1-32 0,-1 1-16 15,-1-1 0-15,1 1 0 0,0 0-16 0,1 0 0 16,2 2 0-16,-2 1 0 0,-1 8-224 0,0 0 144 15,-3-7-144-15,3 7 128 0,0 0 16 0,-6-6 0 16,6 6 0-16,0 0 0 0,0 0-144 0,-9 6 0 16,0 0 144-16,1 2-144 0,3 1 0 0,-2 1 0 15,-3 3 0-15,2-1 0 0,3 0 0 0,2 1-128 16,0 0 128-16,2-1 0 0,-2-2 0 0,3-10 0 0,2 11 0 0,-2-11 0 16,0 0 0-16,8 10 0 0,-8-10 0 0,10 7 0 15,-2-1 0-15,-8-6 0 0,0 0 0 0,13-1 0 16,-3-3 128-16,-1 0-128 0,-9 4 160 0,11-7-160 15,-2 0 160-15,-3 0-160 0,-2-2 160 0,2 0-160 16,0-3 256-16,-1 2-32 0,-1-2-16 0,1 1 0 16,2 1-16-16,0-2-16 0,-4 1 0 0,1-1 0 15,0-1-48-15,-1 1 0 0,-3 0 0 0,0 5 0 16,0-3-128-16,0 10 0 0,-5-6 144 0,-2 1-144 16,7 5 192-16,-9-6-16 0,-3 3-16 0,1 0 0 15,0 2-32-15,-1 1 0 0,-2 0 0 0,0 0 0 16,-1 0-128-16,0 1 160 0,-4 2-160 0,5-2 160 15,5 1-160-15,0 1 160 0,-2 0-160 0,11-3 160 16,-9 2-160-16,9-2 0 0,0 0 0 0,0 0 0 16,0 0-1040-16,13 8-240 0,6-3-64 0,1 1-12736 15,7-5-2560-15</inkml:trace>
  <inkml:trace contextRef="#ctx0" brushRef="#br1" timeOffset="-121312.98">12954 9554 6447 0,'0'0'576'0,"0"0"-576"0,0 0 0 0,0 0 0 16,0 0 2048-16,0 0 288 0,0 0 64 0,10-1 16 15,-10 1-576-15,9-4-112 0,-9 4-32 0,0 0 0 16,8-5-96-16,-8 5-32 0,7-7 0 0,-7 7 0 16,0 0-512-16,0 0-96 0,6-10-32 0,-1-1 0 15,-2-3-560-15,0 5-112 0,-3 9-32 0,0 0 0 16,3-9-224-16,-3 9 0 0,0 0 0 0,0 0 0 15,3-8 0-15,-3 8 0 0,0 0 0 0,0 0 0 16,0 0 0-16,0 0 0 0,0 0 0 0,0 0 0 16,-9 12 320-16,0 1 128 0,0 2 32 0,-2 1 0 15,0-2-32-15,-1 3 0 0,0 2 0 0,0-2 0 16,1-2-144-16,-1 0-48 0,0-1 0 0,2 2 0 0,-1 0 32 0,5 0 0 16,1-2 0-16,1-1 0 0,1-1-144 0,3-1-16 15,0-11-128-15,4 11 192 0,1 0-192 0,2-3 0 16,2-2 0-16,0-3 0 0,-9-3 0 0,13-2 0 15,0-1 0-15,0-1-160 0,0-2 160 0,0 0 176 16,0-2-48-16,-1 0 0 0,-2-1 288 0,1 0 48 16,-1-3 16-16,1 3 0 0,-5 1 160 0,-1 1 48 15,-1-3 0-15,-4 10 0 0,3-10-64 0,-2 1-16 16,0 0 0-16,-1 9 0 0,-2-9-288 0,2 9-48 16,0 0-16-16,0 0 0 0,-4-8-256 0,4 8 0 15,0 0 0-15,-5-7 0 0,5 7 160 0,0 0-32 16,-8-4 0-16,8 4 0 0,-9-1 0 0,9 1 0 0,-9-3 0 0,9 3 0 15,-9 3 192-15,9-3 48 0,0 0 0 0,-10 3 0 16,10-3-96-16,-9 7-16 0,1 0 0 0,8-7 0 16,-7 6-256-16,7-6 0 0,-6 7 128 0,6-7-128 15,0 0 0-15,0 0-272 0,0 12 48 0,0-12-13728 16,0 0-2736-16</inkml:trace>
  <inkml:trace contextRef="#ctx0" brushRef="#br3" timeOffset="-110243.73">2060 12850 39743 0,'0'0'1760'0,"0"0"352"0,0 0-1680 0,0 0-432 16,0 0 0-16,0 0 0 0,0 0 272 0,0 0-16 15,10 8-16-15,-10-8 0 0,6 14-240 0,-3 1 0 16,1-2-144-16,0 2 144 0,0 3-144 0,0 1 144 16,-1 0-128-16,-1 3 128 0,1 5 0 0,0 0-160 15,-1-1 160-15,-1 5 0 0,1 4 0 0,-1 5 0 16,-1-3 0-16,-1 8 0 0,3 8 0 0,-4-6 0 16,-6-10 0-16,0-4 0 0,-1 1 304 0,0-1 16 15,1 0 0-15,-1-3 0 0,0-3-176 0,1-1-16 0,3-3-128 16,-1-2 192-1,0-4-1424-15,-1-4-304 0,2-2-48 0,5-11-9792 0,0 0-1952 0</inkml:trace>
  <inkml:trace contextRef="#ctx0" brushRef="#br3" timeOffset="-109926.73">1927 12858 40031 0,'-12'-11'1776'0,"6"4"352"0,0-1-1696 0,1 1-432 0,1 1 0 0,4 6 0 0,0 0 240 0,3-8-48 16,0 1 0-16,4 0 0 0,6 0-16 0,0 1-16 16,-1-2 0-16,8 8 0 0,6 6-160 0,-3-7 0 15,-6-19 0-15,3 6 128 0,3 2-128 0,2 2 0 16,1 1 0-16,0 1 0 0,0 3 0 0,0 1 0 15,0 0 0-15,-1 4 0 0,-5 0-160 0,1 0 160 16,-1 0 0-16,0 0-144 0,-3 1 144 0,0 4-128 16,-2-2 128-16,0 1-128 15,-1-1-352-15,1-1-64 0,-1-1-16 0,0 2 0 16,1 1-320-16,-2 0-64 0,0-2-16 0,0 4 0 16,0 0-2368-16,-3-1-496 0</inkml:trace>
  <inkml:trace contextRef="#ctx0" brushRef="#br3" timeOffset="-109631.48">2112 13136 23039 0,'0'0'1024'0,"-9"2"192"0,-3-3-960 0,2 3-256 0,1 4 0 0,9-6 0 16,-7 6 3632-16,7-6 672 0,-5 8 144 0,5-8 32 16,0 0-3568-16,0 0-704 0,0 0-208 0,10 1 0 15,5-1 144-15,2-1-144 0,1-2 128 0,4-2-128 16,3-1 0-16,2-1 128 0,4 1-128 0,1 3 0 0,-1-3 0 0,2-1 0 16,3 4 0-16,-1-1 0 0,-2 2 0 0,-2-1-144 15,-1-1 0-15,-2 3 0 16,-5-2-1456-16,-1 1-304 0,-1 1-48 0,0-3-8448 15,-4 1-1696-15</inkml:trace>
  <inkml:trace contextRef="#ctx0" brushRef="#br3" timeOffset="-109314.14">1918 13746 36399 0,'0'0'1600'0,"0"0"352"0,0 0-1568 0,0 0-384 0,0 0 0 0,13 0 0 16,4 0 256-16,2 0-16 0,3-4-16 0,5-1 0 15,0-5 0-15,4 0 0 0,3-2 0 0,4-1 0 16,5 0-224-16,1-2 0 0,1 0 0 0,-1 2 0 15,2-1-256-15,-2 2-80 0,-4-1-32 0,-2 1 0 16,-4 2-496-16,-3 2-96 16,-3 0-32-16,-4 0 0 0,-4 1-496 0,-2 1-112 0,-1 4 0 0,-2-2-16 15,-4 1-1632-15,1 1-320 0,5-5-64 0,-17 7-16 16</inkml:trace>
  <inkml:trace contextRef="#ctx0" brushRef="#br3" timeOffset="-108859.89">2802 13413 17503 0,'0'0'1552'0,"0"0"-1232"0,0 0-320 0,1 15 0 16,-2-2 1072-16,2 0 144 0,3-2 48 0,1 2 0 16,-1 2-1008-16,-1-1-256 0,1 0 0 0,-2 2 0 15,2 0 512-15,-3 1 48 0,-2-4 16 0,5 1 0 16,2 0 528-16,-2-1 112 0,-4-1 32 0,0-12 0 16,0 0 32-16,3 11 0 0,-3-11 0 0,0 0 0 15,0 0-224-15,0 0-32 0,0 0-16 0,0 0 0 16,0 0-128-16,0 0-32 0,0 0 0 0,-5-13 0 15,-2-4-288-15,2 1-64 0,1 2-16 0,-1-3 0 16,-3-2-336-16,2 1-144 0,0-1 128 0,1 0-128 16,1 1 128-16,0-4-128 0,-1-2 0 0,3 4 128 15,2-1-128-15,0-1 160 0,0-3-160 0,1 0 160 0,3 6-32 16,0-1-128-16,-2 0 192 0,3 1-64 16,3 4-128-16,1 2 0 0,1 3 0 0,-3-3 0 0,0 3 0 0,3 0 0 15,5 1 0-15,-2 1-176 0,-2-1 176 0,2 4-208 16,1 0 80-16,-1 1 128 15,0 4-480-15,0 0 32 0,-2 0 0 0,2 1 0 16,0 5-1984-16,-2-4-384 0,-11-2-64 0</inkml:trace>
  <inkml:trace contextRef="#ctx0" brushRef="#br3" timeOffset="-108449.93">3188 13464 23039 0,'0'0'1024'0,"0"0"192"0,0 13-960 0,0 0-256 0,0 0 0 0,0 0 0 15,-2 0 1312-15,2 0 224 0,2 2 32 0,-2-5 16 16,0-10-880-16,0 12-192 0,0-12-16 0,4 12-16 16,-4-12 0-16,3 10 0 15,-3-10 0-15,0 0 0 0,0 0-32 0,0 0 0 0,0 0 0 0,0 0 0 16,0 0 272-16,0 0 48 0,0 0 16 0,0 0 0 15,7-8-160-15,-3-4-48 0,-4 1 0 0,1-2 0 16,0 0-96-16,1-2-32 0,-4 0 0 0,2-4 0 16,0 1 48-16,0-1 0 0,0-1 0 0,0 0 0 15,-1 0-48-15,1-3 0 0,1 4 0 0,1-1 0 16,-1-1-192-16,2 1-32 0,1 0-16 0,-1 2 0 0,0 0-208 16,0 4 0-16,2 4 0 0,0-3 0 0,2 1 0 0,-2 3-128 15,0 3-16-15,2-1 0 16,0 1-320-16,3 0-64 0,-3 1-16 0,5 1 0 15,2 0-464-15,-1 2-80 0,1-1-32 0,-1 1 0 16,0-1-640-16,2 3-128 0,3 5-32 0,-1 0 0 16,-1-2-32-16,0 2-16 0,-2 3 0 0,0-1 0 15,-1-1-1168-15,-1 1-224 0</inkml:trace>
  <inkml:trace contextRef="#ctx0" brushRef="#br3" timeOffset="-108066.08">3598 13301 22511 0,'0'0'992'0,"0"0"224"0,0 0-976 0,0 0-240 15,0 0 0-15,4 9 0 0,-4-9 1280 0,0 0 192 16,5 11 64-16,-2-4 0 0,-3-7-848 0,-1 11-176 0,-2-1-16 0,0 2-16 16,1 1-320-16,-5 0-160 0,-2 1 160 0,0 1-160 15,0 0 0-15,-1 4 0 0,-2-2-128 0,3 1 128 16,2-1-256-16,1 1 48 0,0-6 16 0,5 1 0 16,2 0 192-16,2-1 0 0,1-6 192 0,0 2-192 15,0 1 384-15,2-2-16 0,2-1-16 0,1-2 0 16,0 0-192-16,2-1-32 0,2-1-128 0,0 0 192 15,1-2-192-15,2 1-192 0,2 1 48 0,-2-2 0 16,-3-2-176-16,1-1-16 0,0 1-16 0,1-2 0 16,0-2 352-16,0 0 0 0,-1-2-144 0,0 0 144 15,0-1 144-15,-3 0 96 0,-2-1 16 0,0-3 0 16,2 0 560-16,-3 0 112 0,-3-2 32 0,-1 2 0 0,-2-5-176 16,-2 0-16-16,-2-2-16 0,-2-1 0 0,-3 3-320 15,1 0-64-15,-1-2-16 0,0 2 0 0,-4-2-352 0,2 2 0 16,0 0 0-16,-2 0 0 0,0-2 0 0,0 3 0 15,2-1-160-15,0 4 160 0,0 0-128 0,0 5 128 16,1 3 0-16,1 5 0 0,7 1-368 0,-10 1 48 16,0 1 0-16,0 4 0 15,10-6-640-15,-9 10-112 0,2 1-16 0,0 2-8896 16,0 0-1760-16</inkml:trace>
  <inkml:trace contextRef="#ctx0" brushRef="#br3" timeOffset="-107665.29">4171 13583 21183 0,'0'0'1888'0,"0"0"-1504"0,0 0-384 0,0 0 0 15,-4 10 2944-15,4-10 528 0,-6 9 112 0,6-9 0 16,0 0-2368-16,0 0-496 0,0 0-80 0,0 0-32 16,0 0-96-16,0 0-32 0,0 0 0 0,0 0 0 15,-6-2-160-15,6 2-16 0,-3-11-16 0,1 2 0 16,-2-1 96-16,0-1 32 0,1 2 0 0,1-4 0 16,-2 0 160-16,0-1 16 0,-1-3 16 0,1 1 0 15,0-3-288-15,0-1-48 0,0-1-16 0,1 2 0 0,1-4 64 16,0 4 16-16,1-1 0 0,2 3 0 0,2 2 128 0,1-1 32 15,-1 3 0-15,3 0 0 0,5 3-144 0,3 10-32 16,2 6 0-16,1 1 0 0,-2-3-320 0,3-3 0 16,2-2-192-16,0-7 64 0,-1-8-64 0,2 3 0 15,1 6 0-15,-1 4 0 16,-3 1-432-16,2 0-80 0,1-1-32 0,-3-1 0 16,-5 3-2368-16,-1 0-480 0,-1 1-80 0,-11 0-32 0</inkml:trace>
  <inkml:trace contextRef="#ctx0" brushRef="#br3" timeOffset="-83433.83">4722 4372 9215 0,'0'0'400'0,"0"0"96"0,0 0-496 0,3-7 0 0,-3 1 0 16,0 6 0-16,0 0 912 0,0-7 96 0,0 1 16 0,0 6 0 16,0 0-832-16,0 0-192 0,0 0 0 0,0 0 0 15,0 0 864-15,-3-7 128 0,3 7 32 0,-1-6 0 16,1 6 0-16,-2-7 0 0,0-1 0 15,2 8 0-15,0 0 0 0,-1-6 0 0,-1-2 0 16,2 8 0-16,-1 12 0 0,1-12 0 0,0 0 0 0,0 0 0 0,0 0-832 16,0 0-192-16,0 0 0 0,0 0 0 0,0 0 864 0,0 0 128 15,0 0 32-15,0 0 0 0,0 0-832 16,0 8-192-16,1 1 0 0,2-1 0 0,-3-8 0 16,1 7 0-16,0 1 0 0,-1-8 0 0,3 8 864 15,-2 1 128-15,1 2 32 0,-1-2 0 0,0 3-832 16,-1-1-192-16,0 1 0 0,2 2 0 0,-1 1 0 0,-1 0 0 15,-3 2 0-15,2 0 0 0,1 0 0 0,-1 1 0 16,-2 2 0-16,0 1 0 0,2 1 0 0,0-1 0 16,0-3 0-16,-1 3 0 0,1 0 0 0,0 1 0 15,-1 3 0-15,2 2 0 0,0 2 0 0,0-3 0 16,2-7 0-16,-2-2 0 0,0-1 0 0,1-4 0 16,0-3 0-16,1 0 0 0,-2-2 0 0,0-7 0 0,1 6 0 15,-1-6 0-15,0 0 0 16,0 0 0-16,0 0 0 0,0 0 0 0,0-6 0 0,0-1 0 0,-1-3 0 0,-1-2 0 15,1-2 864-15,0-3 128 0,-2 1 32 0,0-1 0 16,1-1-832-16,-1 1-192 0,-1-1 0 0,0 1 0 16,-1-2 0-16,0 2 0 0,-2 0 0 0,2 1 0 15,-1-5 0-15,0 1 0 0,1 2 0 0,-1-2 0 16,-1-1 0-16,2 2 0 0,1 2 0 0,0-3 0 16,0 1 0-16,0 1 0 0,2 2 0 0,-1 0 0 15,1 2 0-15,-1-4 0 0,-1 1 0 0,0 2 0 16,3-2 0-16,0 4 0 0,-1-4 0 0,1 3 0 15,1 2 0-15,0 1 0 0,0-1 0 0,1-1 0 16,2-3 0-16,-2 7 0 0,-1 9 0 0,0 0 0 0,0-6 0 16,0 6 0-16,0 0 0 0,0 0 0 0,3-10 0 0,-3 10 0 15,0 0 0-15,0 0 0 0,0 0 0 0,0 0 0 16,0 0 0-16,8 6 0 0,-2 0 0 0,-1 1 0 16,1-1 0-16,-1 3 0 0,0-1 0 0,-5-8 0 15,5-5 0-15,-5 5 0 0,5 17 0 0,1 0 0 16,-3-7 0-16,1 1 0 0,0-1 0 15,0 2 0-15,-2-3 0 0,-1 3 0 0,1 1 0 16,1-1 0-16,-2-2 0 0,1 2 0 0,-1 2 0 0,2 2 0 16,-2-2 0-16,1 0 0 0,1 2 0 0,0 1 0 15,-1 1 0-15,1 2 0 0,-2-2 0 0,2 2 0 16,1-1 0-16,-2 2 0 0,1-1 0 16,0 3 0-16,0-1 0 0,1 3 0 0,0 1 0 0,-1 0 0 15,-1-1 0-15,1 0 0 0,0-2 0 0,-2 1 0 0,0-2 0 16,1-1 0-16,-1-2 0 0,0-2 0 15,1-4 0-15,-1 0 0 0,-1-1 0 0,0-3 0 0,0-9 0 16,0 0 0-16,0 0 0 0,0 0 0 0,0 0 0 0,0 0 0 16,0 0 0-16,0 0 0 0,0 0 0 0,0 0 0 15,-1-10 0-15,1-1 0 0,-2 1 0 16,2-2 0-16,-1-2 0 16,0-1 0-16,-2 4 0 0,2-2 0 0,-1-7 0 0,1-1 0 0,-2-5 0 15,1 0 0-15,-1 2 0 16,1-2 0-16,-1 0 0 0,2 0 0 0,1 2 0 15,0-5 0-15,-2 1 0 0,1 2 0 0,0 2 0 0,0-1 0 0,1 0 0 0,0 0 0 16,0 2 0-16,0-2 0 0,0 0 0 0,1 4 0 16,0 4 0-16,0 1 0 0,1-3 0 0,-1 0 0 0,0-2 0 0,1 0 0 15,-1 5 0-15,0-1 0 0,2 2 0 16,-2 2 0-16,0 1 0 0,2 3 0 0,0 0 0 0,-2 1 0 16,0 1 0-16,1 1 0 0,-2 6 0 0,1-5 0 15,-1 5 0-15,0 0 0 0,0 0 0 16,0 0 0-16,0 0 0 0,0 0 0 0,0 0 0 15,0 0 0-15,0 0 0 0,0 0 0 0,0 0 0 0,-3 7 0 16,1 4 0-16,0 1 0 0,0-2 0 16,0 2 0-16,1 1 0 0,1 0 0 0,0 0 0 0,0-1 0 15,-1-1 0-15,1-3 0 0,0 1 0 0,0-9 0 16,0 0 0-16,-3 8-17152 0</inkml:trace>
  <inkml:trace contextRef="#ctx0" brushRef="#br3" timeOffset="-79576">5972 13116 8287 0,'0'0'736'0,"0"0"-592"0,-7 4-144 0,7-4 0 16,0 0 3744-16,0 0 720 0,0 0 144 0,0 0 16 15,0 0-2816-15,0 0-560 0,0 0-112 0,0 0-32 16,0 0-128-16,0 0-16 0,0 0-16 0,0 0 0 16,0 0-256-16,0 0-48 0,0 0-16 0,0 0 0 15,0 0 64-15,0 0 16 0,0 0 0 0,0 0 0 0,0 0-128 0,0 0-32 16,0 0 0-16,0 0 0 15,0 0-16-15,0 0 0 0,-3 12 0 0,0-2 0 0,3-10 80 0,-1 13 16 16,0-1 0-16,1 0 0 0,1-1-48 0,2 1 0 16,-3-12 0-16,5 14 0 0,1 1-192 0,2 2-64 15,0 2 0-15,0 2 0 0,0-4-176 0,-1 3-144 16,1-1 192-16,1 2-192 0,1 0 128 0,-4 0-128 16,-1 1 0-16,2-1 0 0,1 0 128 0,-2-2-128 15,-2-2 0-15,0-1 0 0,0 1 0 0,-2-3 0 16,1-1 128-16,1 0-128 0,0 0 0 0,0-4 0 15,1-1 0-15,-5-8 0 0,0 0 0 0,3 12 0 16,-3-12 0-16,0 0 0 16,0 0-384-16,0 0-144 0,9 5-32 0,-9-5 0 15,0 0-2112-15,0 0-416 0,10 4-96 0,-10-4-13648 0</inkml:trace>
  <inkml:trace contextRef="#ctx0" brushRef="#br3" timeOffset="-79154.93">6383 13076 21183 0,'0'0'944'0,"0"0"192"15,0 0-912-15,0 0-224 0,0 0 0 0,0 0 0 0,0 0 2432 0,0 0 432 16,0 0 80-16,0 0 32 0,0 0-2176 0,0 0-432 16,0 0-96-16,0 0-16 0,8 7-64 0,-8-7-32 15,0 0 0-15,0 0 0 0,2 13 128 0,-2-1 32 16,-1 0 0-16,0 0 0 0,-2-2 288 0,-1 4 64 16,-1 6 16-16,-1 1 0 0,-2-2-48 0,0 6 0 15,-1 5 0-15,0 0 0 0,-2 0-64 0,1 0-32 16,-3 1 0-16,-2 2 0 0,-2 1-144 0,-1 2-16 15,0 2-16-15,-3 3 0 0,-1-2-160 0,1 1-16 16,0 2-16-16,-1 0 0 0,-3-1-32 0,1 1 0 16,0-2 0-16,3 0 0 0,2-1-16 0,0-4-128 15,4-3 192-15,0-2-64 0,4-1-128 0,0-4 0 0,1-2 0 16,2-4 0-16,1-4-368 0,4-2 0 0,0-2 0 0,3-11 0 31,-4 9-1552-31,4-9-304 0,0 0-64 0,0 0-8976 0,0 0-1808 0</inkml:trace>
  <inkml:trace contextRef="#ctx0" brushRef="#br3" timeOffset="-78210.41">6787 13358 27935 0,'0'0'1232'0,"0"0"256"0,0 0-1184 0,0 0-304 0,0 0 0 0,0 0 0 16,0 0 688-16,0 0 80 0,0 0 0 0,0 0 16 15,0 0-112-15,0 0-32 0,0 0 0 0,0 0 0 16,0 0-320-16,9-6-80 0,-2-1-16 0,1 2 0 16,1 1 16-16,-9 4 0 0,13-2 0 0,0 0 0 15,-1 2 48-15,1 0 16 0,0 0 0 0,1 0 0 16,0 0 208-16,2-1 32 0,0 1 16 0,2-3 0 16,1 3 96-16,1-2 32 0,0-3 0 0,2-1 0 15,2 4-192-15,0-3-48 0,-2-2 0 0,3 2 0 16,2 0-256-16,-2 2-64 0,-2-3-128 0,2 2 192 15,0 1-192-15,-3 0 0 0,-2 1 0 0,-1 1 0 16,0 1-288-16,-3-2-48 0,-1-2-16 0,-2 2 0 16,-1 0-1856-16,-1 0-368 0,0-1-80 15,-11 3-12896-15</inkml:trace>
  <inkml:trace contextRef="#ctx0" brushRef="#br3" timeOffset="-77442.66">7805 13056 6447 0,'0'0'272'0,"0"0"80"0,0 0-352 0,0 0 0 0,0 0 0 16,0 0 0-16,0 0 4704 0,0 0 864 0,0 0 192 0,0 0 16 15,0 0-3872-15,0 0-784 0,0 0-160 0,0 0-16 16,0 0-112-16,0 0-32 0,-7 5 0 0,7-5 0 16,0 0-160-16,0 15-48 0,0-4 0 0,2 1 0 15,-2-12-160-15,7 10-48 0,-1 4 0 0,1-1 0 16,1-3 32-16,-1 0 0 0,0 1 0 0,1 1 0 16,0-1 16-16,-2 1 0 0,2 1 0 0,1 0 0 15,1 4 96-15,1 3 32 0,-1 3 0 0,1-1 0 16,-1 2-176-16,1-2-48 0,-2 0 0 0,0-1 0 15,0-2-128-15,0 1-16 0,-1-2-16 0,1-1 0 16,0 0-176-16,0-1 0 0,-1-4 0 0,1-1-176 16,-1 1 176-16,0-3-128 0,-2-2 128 0,1-1-128 15,-7-6-1344-15,0 0-272 0,0 0-48 16,0 0-10016-16,10 0-2000 0</inkml:trace>
  <inkml:trace contextRef="#ctx0" brushRef="#br3" timeOffset="-77016.91">8363 13040 34095 0,'0'0'1504'0,"0"0"320"0,-7 7-1456 0,0-1-368 0,7-6 0 0,-7 7 0 16,0-2 0-16,7-5 0 0,-6 11 0 0,1-1 128 16,-3-6-128-16,8-4 0 0,-5 9 0 0,5-9 0 15,-5 7 0-15,-2 2 0 0,0 1 0 0,0 1 0 16,1-4 0-16,-1 4 0 0,-2 3 0 0,1 0 128 16,2 0 240-16,-5 1 48 0,-2 5 16 0,-1 2 0 15,-1 7 208-15,0-1 64 0,-1 6 0 0,2 0 0 16,-2 0-192-16,1 1-16 0,-1 2-16 0,2 0 0 15,1 3-160-15,1 1-48 0,0 0 0 0,0-4 0 16,2 3-32-16,-1-1-16 0,2-3 0 0,0-2 0 16,-1-3-224-16,1-1 0 0,1-1 0 0,0-3 0 15,1-2 0-15,0-2 0 0,-1-1 0 0,1-3-160 16,1-1-288-16,-1 0-64 0,1-2-16 0,1 0 0 16,-1-2-400-16,2 0-80 0,-1-1-16 0,1-3 0 15,4-9-1920-15,0 0-384 0,0 0-64 0</inkml:trace>
  <inkml:trace contextRef="#ctx0" brushRef="#br3" timeOffset="-76422.97">7970 12744 28735 0,'-13'-2'1280'0,"5"4"256"16,-1 0-1232-16,0 2-304 0,-2 0 0 0,11-4 0 16,-9 5 304-16,9-5 0 0,-9 6 0 0,9-6 0 15,0 0-304-15,-5 9 0 0,-1 1 0 0,6-10 0 16,-2 10 0-16,2-10 0 0,0 0-160 0,1 10 160 0,-1-10 0 0,0 0 288 16,0 0-48-16,0 0-16 0,11 7 128 0,-11-7 32 15,10 1 0-15,-10-1 0 0,12 0 224 0,-12 0 48 16,10-5 16-16,-1-2 0 0,-1 1-48 0,0-1-16 15,-2-2 0-15,2 0 0 0,0 0-176 0,0-3-48 16,-2 2 0-16,0-3 0 0,0 0-384 0,1 0 128 16,-1-2-128-16,1 1 0 0,-1-2 0 0,1 3 0 15,-1 2 128-15,1-1-128 0,-1 0 0 0,1 0 0 16,-1 1 0-16,1 0 0 0,-1 2 0 0,2 1 0 16,0 2 0-16,-8 6 0 0,10-7 0 0,0 5 0 15,-1 2 0-15,-2 0 0 0,-7 0 144 0,11 5 0 16,-3 1 0-16,1 4 0 0,0 1 128 0,-1 0 32 15,-2 0 0-15,1 1 0 0,1 0 96 0,0 1 32 0,-1 0 0 0,0 1 0 16,-3-3-176-16,1 1-16 0,3-1-16 0,-3-2 0 16,-5-9-96-16,5 12 0 0,2-1-128 15,-3-1 192-15,-4-10-192 0,0 0 0 0,0 0 0 0,4 12 0 32,-4-12-1296-32,5 10-304 0,-5-10-64 0,0 0-15456 0</inkml:trace>
  <inkml:trace contextRef="#ctx0" brushRef="#br3" timeOffset="-71751.8">5267 4575 24351 0,'0'0'1088'0,"0"0"208"0,-5-7-1040 0,1-1-256 0,1-1 0 0,3 1 0 16,3 0 912-16,1-3 128 0,0 1 32 0,2 1 0 15,2-3-288-15,0 2-48 0,-3-2-16 0,2 3 0 16,-1 2-464-16,1 1-80 0,-2-1-32 0,-1 0 0 15,-2-3-144-15,1 4 0 0,-3 6 0 0,3-11 0 16,-3 1 0-16,0 1 160 0,0-2-160 0,-2 1 160 16,0 1 192-16,0-4 32 0,2-5 16 0,0-1 0 0,-1-1 272 0,1-3 48 15,3-4 16-15,-1 1 0 0,0 1-176 16,0 2-48-16,1-1 0 0,-1 3 0 0,2-3-144 0,-1 1-48 16,-2 3 0-16,2 1 0 0,1 0-192 0,0 2-128 15,-2-3 160-15,1 3-160 0,-2 0 128 0,0-1-128 16,2 4 0-16,-2-1 0 0,-1 6 0 0,-1-4 128 15,4 0-128-15,-3 3 0 0,-2 1 0 0,1 0 0 16,1-2 0-16,-1 1 0 0,-1-1 0 0,1 5 0 16,0-3 128-16,1 9-128 0,-3-10 0 0,1 4 128 15,2 6-128-15,0 0 0 0,0 0 0 0,0 0 128 16,-6-5-128-16,6 5 0 0,0 0 0 0,0 0 0 16,0 0 0-16,0 0 0 0,0 0 0 0,0 0-128 0,0 0 128 15,0 0-160-15,2 11 160 0,-2-11 0 0,0 0 0 0,0 0 0 16,0 0 0-16,0 0 0 0,0 0 0 0,0 0 0 15,0 0 0-15,0 0 0 0,0 0 0 0,6 12 0 16,-6-12 0-16,5 9 0 0,-1 2 0 0,-4-11 0 16,3 13 0-16,0-1 0 0,-3-1-144 0,0 0 144 15,1 2 0-15,-1-3 0 0,1 2 0 0,-2 0 0 16,0-1 0-16,-1 1 0 0,0 0 0 0,-1-2 0 16,3-10 0-16,-3 13 0 0,2-2 0 0,1-11 0 15,0 0 0-15,-5 9 0 0,5-9 0 0,0 0 0 16,0 0 0-16,0 0-224 0,0 0 48 0,0 0-11312 15,0 0-2272-15</inkml:trace>
  <inkml:trace contextRef="#ctx0" brushRef="#br3" timeOffset="-71078.93">6047 4970 2751 0,'-11'-1'128'0,"11"1"16"0,0 0-144 0,0 0 0 15,0 0 0-15,0 0 0 0,0 0 3792 0,0 0 736 16,0 0 144-16,0 0 16 0,-4 9-3744 0,4-9-752 16,0 0-192-16,0 0 0 0,0 0 0 0,0 0 128 15,0 0-128-15,0 0 128 0,0 0 80 0,0 0 16 16,0 0 0-16,0 0 0 0,0 0 704 0,0 0 144 16,0 0 16-16,0 0 16 0,12 0-336 0,-12 0-64 15,0 0 0-15,0 0-16 0,5 11-160 0,-3 0-16 16,-4 2-16-16,0 0 0 0,-1 0-240 0,2 3-32 15,-1-2-16-15,2 2 0 0,-1-5-80 0,2 0-128 16,3 1 176-16,-1-3-176 0,-3-9 0 0,0 0 0 0,6 9 0 0,-6-9 0 16,10 7 0-16,-10-7 0 0,10 1 0 0,-10-1-13248 15</inkml:trace>
  <inkml:trace contextRef="#ctx0" brushRef="#br3" timeOffset="-70244.52">7689 5167 2751 0,'0'0'128'0,"0"0"16"0,0 0-144 0,0 0 0 15,0 0 0-15,0 0 0 0,0 0 4480 0,0 0 880 16,0 0 160-16,0 0 48 0,0 0-3888 0,-11-1-768 16,11 1-144-16,-12 0-48 0,12 0 32 0,0 0 0 15,-12 3 0-15,12-3 0 0,-10 5 48 0,10-5 16 16,0 0 0-16,-9 6 0 0,9-6-128 0,0 0-32 16,-8 8 0-16,8-8 0 0,0 0-128 0,0 9-16 15,0-9-16-15,0 0 0 0,1 11 16 0,0-2 0 16,-1 0 0-16,0-9 0 0,2 10-64 0,-2 2-16 15,0 2 0-15,0 5 0 0,-2-4-160 0,0 5-16 16,-2 1-16-16,0 2 0 0,0 1-32 0,1 2 0 0,2 1 0 0,-2 2 0 16,1 2 80-16,-2 0 16 0,1-1 0 0,-2 4 0 15,0-2 48-15,0 0 16 0,1 1 0 0,0-1 0 16,0-2-112-16,1 3-32 0,-2-4 0 0,1-3 0 16,0-6-96-16,2 1-128 0,0-5 176 0,1 0-176 15,1-3 144-15,1 0-144 0,-1-13 0 0,2 9 144 16,-2-9-320-16,0 0-64 0,0 0-16 0,0 0 0 31,0 0-2224-31,0 0-448 0,0 0-80 0</inkml:trace>
  <inkml:trace contextRef="#ctx0" brushRef="#br3" timeOffset="-69562.78">8970 6916 22623 0,'0'0'1008'0,"-6"-7"208"0,4-1-976 0,2 8-240 16,0 0 0-16,-3-9 0 0,2 0 992 0,1 9 160 15,-3-9 16-15,3 9 16 0,-4-9-384 0,2 0-80 16,2 9-16-16,0 0 0 0,-2-10-320 0,2 10-64 16,0 0 0-16,0 0-16 0,0 0-112 0,0 0-32 15,0 0 0-15,8 8 0 0,0 4 112 0,0 5 32 16,-3 2 0-16,2 4 0 0,0 1 48 0,1 2 16 15,-1 3 0-15,-2-4 0 0,0 1-176 0,0-1-16 16,-2-2-16-16,-2 1 0 0,1-1-160 0,-1 1 0 0,0 2 0 16,-1-5 0-16,-1 1 0 0,0-1 128 0,1 1-128 0,0 0 0 31,0 1-320-31,0 0-128 0,0-3-48 0,1-1-14240 0</inkml:trace>
  <inkml:trace contextRef="#ctx0" brushRef="#br3" timeOffset="-68886.38">10070 7600 15663 0,'0'0'688'0,"0"0"144"0,0 0-656 0,-4-8-176 0,-1 0 0 0,5 8 0 15,0 0 2192-15,-2-10 416 0,2 10 80 0,0-9 0 16,0 9-1584-16,4-11-320 0,0 2-64 0,-4 9-16 16,0 0 80-16,7-5 16 0,-7 5 0 0,9-4 0 15,-9 4-192-15,10 3-32 0,-2 2-16 0,-1 5 0 16,-2-2-176-16,0 4-16 0,-1 0-16 0,1 3 0 16,-2 5-144-16,-1 2-16 0,1 1-16 0,-2 1 0 15,1 1-176-15,-2-1 160 0,-2 1-160 0,1 4 160 0,-2 0-160 16,2 6 192-16,-3 4-192 0,0 0 192 0,0 0-48 0,3 3 0 15,-3-2 0-15,2 3 0 0,-1 2 240 0,-1 2 64 16,0-1 0-16,0 4 0 0,0 1-176 0,2 4-16 16,-1-2-16-16,1 1 0 0,-2-8-112 0,1-4-128 15,2-5 176-15,-1-5-176 0,1-4 240 0,1-2-64 16,3-5-16-16,-1-2 0 0,1-2-32 0,0-4-128 16,-1-2 192-16,-2-11-64 0,0 0-128 0,0 0 0 15,0 0-192-15,0 0 192 16,0 0-2368-16,8-8-336 0,-3-5-80 0</inkml:trace>
  <inkml:trace contextRef="#ctx0" brushRef="#br3" timeOffset="-68171.13">11097 8274 8511 0,'-8'12'384'0,"3"-4"64"0,-1-1-448 0,-1 2 0 16,-2 2 0-16,3-3 0 0,6-8 1424 0,-7 8 192 16,7-8 48-16,-8 9 0 0,2-4-704 0,-1 0-128 15,-1-1-16-15,8-4-16 0,-7 0-384 0,7 0-80 16,-10-1-16-16,10 1 0 0,0 0-320 0,0 0 0 16,-9-3 0-16,9 3-128 15,-9-4-448-15,9 4-96 0,-9-2-16 0,9 2 0 0,0 0 256 0,0 0 48 0,0 0 16 0,0 0 0 31,0 0-336-31,-10 0-64 0,0-3 0 0,10 3-16 0,-7 3 784 0,7-3 352 0,0 0-32 0,0 0 0 16,0 0 1472-16,0 0 304 0,-11 2 48 0,11-2 16 16,0 0-80-16,-6 7-16 0,6-7 0 0,0 0 0 15,0 0-528-15,-4 9-128 0,-1-1 0 0,5-8-16 16,-3 10-304-16,0 2-64 0,2-2-16 0,0 2 0 16,-1 0-400-16,1 2-80 0,1 6-16 0,-1 0 0 15,-2 8-256-15,3 1-64 0,0 3-16 0,0-2 0 16,0 4-176-16,0-1 160 0,2-1-160 0,-2-2 160 0,0-1-32 15,0 2-128-15,0 2 192 0,-2-3-64 0,1-4 48 0,-2 0 0 16,-1-4 0-16,2 0 0 0,-1-2-176 0,1-2 192 16,-1 0-192-16,0-3 192 0,1-5-192 0,2-10 0 15,0 0 0-15,0 0 0 16,0 0-272-16,0 0-144 0,14-6-32 0,2-5-11392 16,-1-3-2304-16</inkml:trace>
  <inkml:trace contextRef="#ctx0" brushRef="#br3" timeOffset="-66799.72">13023 9322 16927 0,'0'0'752'0,"-8"9"144"16,8-9-704-16,-7 8-192 0,1-1 0 0,6-7 0 15,0 0 1392-15,0 0 240 0,0 0 48 0,0 0 16 16,0 0-448-16,0 0-96 0,0 0 0 0,0 0-16 16,5-12-640-16,3 3-128 0,0 1-32 0,-8 8 0 0,9-7-112 0,-9 7-32 15,12-3 0-15,-4 0 0 0,-8 3 272 0,0 0 48 16,7 6 16-16,-1 5 0 0,-1-2 112 0,-1 4 32 16,-6 1 0-16,2 6 0 0,3 3-416 0,-4 0-96 15,-3 0-16-15,1 4 0 0,2 1-144 0,-2-3 0 16,-1-5 0-16,0 1 0 0,1-1 0 0,-1-3 160 15,0-4-160-15,1-1 160 0,0-2 144 0,3-10 16 16,0 0 16-16,0 0 0 0,-5 8 128 0,5-8 32 16,0 0 0-16,0 0 0 0,0 0-128 0,-6-4-32 15,1-3 0-15,5 7 0 0,-4-10-128 0,0 0-16 16,0 0-16-16,0 0 0 0,1-2-176 0,-1 0 0 16,0 1 0-16,2 0 128 0,-1 0-128 0,1 1 0 15,0 0 0-15,1 0 0 0,0-3 0 0,-1 3 0 16,2 10 0-16,0 0 0 0,-1-11 0 0,1 2 0 0,0 9 0 0,3-10 0 15,-3 10 0-15,4-10 0 0,0 1 0 0,-1-2 0 16,-3 11 0-16,4-9 0 0,-1 0 0 0,-3 9 0 16,4-12 0-16,0 3 0 0,0 0 0 0,-4 9 0 15,4-8-144-15,-4 8 144 0,0 0 0 0,0 0 0 32,0 0-560-32,0 0 0 0,0 0 0 0,0 0-16144 0</inkml:trace>
  <inkml:trace contextRef="#ctx0" brushRef="#br3" timeOffset="-44129.66">4579 15538 12095 0,'0'0'528'0,"0"0"112"0,0 0-512 0,0 0-128 0,0 0 0 0,0 0 0 16,0 0 1440-16,0 0 256 0,0 0 48 0,0 0 16 15,0 0 288-15,0 0 48 0,7 6 16 0,-7-6 0 16,0 0-192-16,0 0-16 0,0 0-16 0,0 0 0 15,0 0-368-15,0 0-80 0,0 0-16 0,0 0 0 16,0 0-768-16,0 0-144 0,0 0-48 0,0 0 0 16,0 0 240-16,-10-3 64 0,1 2 0 0,-8 1 0 15,-9 1-544-15,5 3-96 0,7-3-128 0,-1-1 176 16,-2-4-16-16,0 3 0 0,3 2 0 0,-3 3 0 16,-2 0 160-16,-1 1 16 0,2 2 16 0,-3-1 0 15,1-1-16-15,0 2 0 0,-1 0 0 0,1-1 0 16,1 1-32-16,-2-1-16 0,-1 1 0 0,-1-1 0 15,1 1-32-15,0-1-16 0,-3 1 0 0,7 2 0 0,5 1-64 16,-7-2-16-16,-10-3 0 0,3-1 0 16,1 0-160-16,3 1 160 0,2-1-160 0,0 0 160 0,0-1-32 0,1 2-128 15,1 0 192-15,1 0-64 0,-1 1-128 0,5 0 128 16,1 1-128-16,0-2 128 0,1 0-128 0,2 0 0 16,1 2 0-16,9-7 128 0,0 0-128 0,-7 6 128 15,7-6-128-15,0 0 128 0,0 0-128 0,-4 11 0 16,4-11 0-16,0 13 128 0,0-13-128 0,0 0 0 15,7 10 0-15,-7-10 0 0,0 0 160 0,13 11-160 16,1-1 192-16,0-2-192 0,1-2 240 0,0 1-64 16,4-2-16-16,-1 0 0 0,-1-2-16 0,2 0 0 15,4-1 0-15,0 1 0 0,-1-5-144 0,3 4 160 16,1 0-160-16,3 4 160 0,2 1-160 0,0 5 0 16,2 4 0-16,-6-8 128 0,-5-10-128 0,1 5 0 15,-3 5 0-15,4 5 0 0,1 4 0 0,-3-8 0 0,-3-9 0 0,2 0 0 16,3 1 160-16,-1 4-160 0,-1-3 192 0,1 3-192 15,0 0 224-15,2-1-64 0,0-1-16 0,-3 2 0 16,-1-3-144-16,1 2 160 0,-1-1-160 0,-2 1 160 16,-2-1-160-16,-1-1 0 0,-2 1 0 0,-1 1 128 15,-1 1-128-15,-2-1 0 0,-10-4 0 0,11 6 128 16,-2-1-128-16,-9-5 0 0,0 0 0 0,5 8 0 16,-5-8 0-16,0 0 128 0,1 11-128 0,-1-11 0 15,-2 9 144-15,2-9-144 0,-8 8 160 0,-1 0-160 16,-2-1 144-16,1 0-144 0,-3-2 128 0,0 0-128 15,-4 0 128-15,-3 3-128 0,0-1 0 0,-7-1 128 16,-4 2-128-16,1 1 0 0,3 0 0 0,-3 2 128 0,-3 1-128 16,3 2 0-16,2-2 0 0,0 1 0 0,1 1 0 0,-1 2 0 15,-2-1 0-15,0 4 0 0,0 1 0 0,-1 0 0 16,-3-3 0-16,0 0 0 0,-1 0-128 0,4 0 128 16,1-2 0-16,3 0 0 0,-1-1 0 0,3-1 0 15,5-4 0-15,0 3 0 0,2-3 0 0,2 0 0 16,3-1 0-16,3 0 0 0,-1 1 0 0,3-2 0 15,8-7 0-15,-7 6 0 0,0 1 0 0,7-7 0 16,-5 10-128-16,1-2 128 0,4-8 0 0,-3 12 0 16,3-12 0-16,-1 11 0 0,2 1 0 0,-1-12-144 15,4 10 144-15,0 1 0 0,1-2 0 0,2 0 0 16,-7-9 0-16,10 11 0 0,1-2 0 0,0 1 0 16,2 1 0-16,-1-4 0 0,0 0 0 0,4-2 0 15,3-1 176-15,3-1-176 0,-1 1 256 0,10-3-48 0,10-1-16 0,-1 0 0 16,-2 1-192-16,-1-2 176 0,-2 0-176 0,-1 1 160 15,-3-3-160-15,0 3 0 0,2-1-192 0,1 1 192 16,2 0 256-16,2 1 192 0,1-1 16 0,8 0 16 16,9-1-480-16,-5 1-320 0,-8-2 64 0,-4 2 0 15,-4 0 256-15,-2 0 0 0,-4-1 0 0,-2 0 0 16,-1-1 256-16,0 1 16 0,2 0 0 0,-4 0 0 16,-2-1-448-16,3-2-80 0,0-5-32 0,-3 3 0 15,-2 3-32-15,-1-2 0 0,1 1 0 0,-2 1 0 16,-4 2-1536-1,-3 0-320-15,-11 1-64 0,0 0-19600 0</inkml:trace>
  <inkml:trace contextRef="#ctx0" brushRef="#br3" timeOffset="-41859.47">4074 17133 1839 0,'0'0'0'0,"0"0"160"0,0 0-160 0,0 0 0 15,1-5 0-15,2-1 0 0,-3 6 3744 0,0 0 720 16,0 0 144-16,0 0 16 0,0 0-2240 0,0 0-448 16,0 0-80-16,0 0-32 0,0 0-160 0,0 0-48 15,0 0 0-15,0 0 0 0,0 0-336 0,0 0-64 16,0 0 0-16,0 0-16 0,0 0-416 0,-9 11-80 15,0-1 0-15,1 1-16 0,-1-2-192 0,0 1-48 16,-3 1 0-16,0 0 0 0,1 2-320 0,-3 0-128 16,-1-2 0-16,4 1 144 0,6 1-144 0,-1 0 0 0,-5 0 0 0,3 1 0 15,3 0 0-15,1-1 0 0,2-2 0 0,2-11 0 16,-6 13-192-16,4-1 192 0,3 2-192 16,0-1 192-16,-1-13-208 0,2 14 80 0,-1-3 128 0,-1-11-208 15,0 0-48-15,5 10 0 0,-5-10 0 0,0 0 0 31,0 0-320-31,13 5-80 0,-1 1-16 0,-2-6 0 16,0-6-576-16,-1 1-112 0,-1-1-32 0,2-2-12880 0</inkml:trace>
  <inkml:trace contextRef="#ctx0" brushRef="#br3" timeOffset="-41599.04">4120 16862 15663 0,'0'0'1392'0,"0"0"-1120"16,0 0-272-16,0 0 0 0,0 0 3136 0,0 0 576 15,0 0 128-15,0 0 0 0,0 0-2320 0,0 0-480 16,0 0-80-16,0 0-32 0,0 0-528 0,5 9-96 15,-5-9-32-15,5 10 0 0,-5-10-464 0,5 11-80 16,-5-11-32-16,4 10 0 16,-4-10-2320-16,0 0-480 0</inkml:trace>
  <inkml:trace contextRef="#ctx0" brushRef="#br3" timeOffset="-41138.97">4251 17206 11967 0,'0'0'1072'0,"0"0"-864"15,0 0-208-15,0 0 0 0,0 0 4160 0,0 0 768 16,0 0 176-16,0 0 16 0,0 0-2944 0,0 0-576 15,0 0-128-15,0 0-32 0,0 0-304 0,0 0-64 16,2 10-16-16,-2-10 0 0,0 0-432 0,0 0-96 16,9 7-16-16,0-3 0 0,-9-4-192 0,14 1-32 0,-1-1-16 0,0 0 0 15,0-1-144-15,0-1-128 0,2 1 144 0,0 0-144 16,2 1 0-16,-2-2 0 0,-5 0-176 0,5 0 176 31,3 1-1520-31,-5 2-176 0,-13-1-32 0,12 0-16 16,2 2-1392-16,-14-2-256 0</inkml:trace>
  <inkml:trace contextRef="#ctx0" brushRef="#br3" timeOffset="-40847.63">4218 17358 33055 0,'0'0'1472'0,"0"0"288"0,0 0-1408 0,0 0-352 16,0 0 0-16,0 0 0 0,9 8 976 0,-9-8 128 16,9 7 32-16,-9-7 0 0,0 0-336 0,0 0-64 15,10 6-16-15,-10-6 0 0,0 0-384 0,12 4-80 16,-12-4 0-16,12 3-16 0,-2-5-240 0,2 0 0 15,-2-1 0-15,2 1 0 16,1-1-608-16,-1 2-64 0,-2-1-16 0,5 2 0 16,3-5-2480-16,-4 0-496 0,-3-2-112 0</inkml:trace>
  <inkml:trace contextRef="#ctx0" brushRef="#br3" timeOffset="-40524.49">4785 17021 18431 0,'0'0'816'0,"0"0"160"0,0 0-784 0,-2 11-192 16,1 0 0-16,1 2 0 0,-1 0 4288 0,1 1 832 16,1 1 144-16,0 0 48 0,-2 2-3936 0,1 3-784 15,-1 1-144-15,-2 2-48 0,-1 2 48 0,0 0 16 16,0-2 0-16,0 2 0 0,-1-2-288 0,0 1-176 16,0-1 192-16,0-1-192 15,-2-1-352-15,1-3-176 0,-1-1-48 0,1-5-11216 16,6-12-2256-16</inkml:trace>
  <inkml:trace contextRef="#ctx0" brushRef="#br3" timeOffset="-39593.96">4021 15411 16575 0,'0'0'736'0,"0"0"160"0,0 0-720 0,0 0-176 0,4-8 0 0,-4 8 0 16,2-7 2784-16,-2 7 528 0,4-10 96 0,-4 10 32 15,5-9-2416-15,1 1-496 0,-6 8-80 0,5-9-32 16,-1 0 320-16,0-1 64 0,-2 1 16 0,2 0 0 16,1 0 16-16,1-1 0 0,-1-3 0 0,0 2 0 15,1-2-272-15,1 3-48 0,-1-3-16 0,1-2 0 16,0 1-192-16,-1 0-48 0,1-1 0 0,-2 0 0 16,-1 2-112-16,0-3-16 0,0 3-128 0,-1 1 192 15,0-1 0-15,-2 1 0 0,-1-1 0 0,2 2 0 16,-1 0 0-16,0 2-16 0,1-3 0 0,-1 3 0 15,-1 9-48-15,2-9 0 0,0 3 0 0,-2 6 0 0,4-11-128 0,-4 11 0 16,0 0 144-16,0 0-144 0,0 0 0 0,13-1 0 16,0 2 0-16,-2 3 0 0,-11-4-176 0,15 13 176 15,-1-2-208-15,-1 4 80 0,-2 0 128 0,0 0-128 16,2 2 128-16,-1 0-128 0,-1 3 128 0,-1-1 0 16,0-1 0-16,1 3 0 0,-2 0 0 0,-1-1 0 15,0-3 0-15,-1-3 0 0,1-1 0 0,1-1 0 16,-1-2 0-16,3-3 128 0,0-1 32 0,-1-1 16 15,-10-5 0-15,0 0 0 0,11 6 208 0,-11-6 32 16,0 0 16-16,0 0 0 0,11 2-112 0,-1-2-32 16,2-2 0-16,-12 2 0 0,0 0 0 0,8-12 0 15,3 0 0-15,-1 2 0 0,-3-2 48 0,-1-2 16 16,-1-5 0-16,0 0 0 0,-1 1-96 0,-1-3-32 0,-2 0 0 16,3 0 0-16,1 0-224 0,-1-2 176 0,-2-1-176 15,1-1 160-15,1 1-160 0,1-1 0 0,2-1 0 0,-1 0 0 16,-2 0 0-16,4 0-144 0,1-2 144 0,2 5-160 31,0 5-352-31,1-1-80 0,0 1-16 0,1 5 0 16,1 1-2592-16,3 3-512 0,1 3-96 0</inkml:trace>
  <inkml:trace contextRef="#ctx0" brushRef="#br3" timeOffset="-37170.46">6276 15433 9215 0,'0'0'400'0,"7"-7"96"0,-2-1-496 0,-5 8 0 15,5-9 0-15,-5 9 0 0,7-6 3536 0,-7 6 624 16,0 0 112-16,0 0 16 0,0 0-2960 0,0 0-608 15,0 0-112-15,0 0-32 0,0 0 368 0,0 0 64 16,0 0 16-16,0 0 0 0,0 0-480 0,-11 6-96 0,2-2 0 0,0 1-16 16,0 2-112-16,1 1-32 0,0 0 0 0,0 1 0 15,0 1 288-15,-1 2 48 0,-5-2 16 0,2 3 0 16,2 2 0-16,-3 0 16 0,-3 0 0 0,2 4 0 16,2 1-208-16,0 1-32 0,1 1-16 0,-1 4 0 15,1 0-80-15,1 8-32 0,-2-2 0 0,2 6 0 16,1 3-128-16,0 2-32 0,2 1 0 0,2-1 0 15,0 0-128-15,2-1 0 0,3-3 144 0,3 0-144 16,2-1 0-16,3 0 0 0,-2-1 0 0,3 2 128 16,3-1-128-16,0-1 0 0,1-1 0 0,0-1 0 15,-3 1 0-15,6-2 0 0,4-3-128 0,0-1 128 16,0 0-576-16,1-4-48 0,1-4 0 0,0-2 0 16,-2-1-1360-16,1-3-256 0,1-3-64 0</inkml:trace>
  <inkml:trace contextRef="#ctx0" brushRef="#br3" timeOffset="-36562.56">6460 16078 11055 0,'0'0'976'0,"0"0"-784"16,0 0-192-16,0 0 0 0,0 0 3328 0,0 0 640 16,8-6 112-16,-8 6 16 0,8-6-2560 0,-8 6-528 15,0 0-112-15,10-2 0 0,-10 2 80 0,13 0 32 16,1 2 0-16,-2 2 0 0,-1 1-48 0,0 5-16 16,2-3 0-16,0 4 0 0,-1 2-272 0,4 1-48 15,1 2-16-15,0 2 0 0,-4 3-336 0,1-3-64 16,-1 3-16-16,1-1 0 0,2 0-192 0,-2 0 0 15,1-2 0-15,-1 1 0 0,2-3 0 0,-2-1 0 16,0 2 0-16,1 1 0 0,-2-5 0 0,-2 0 0 0,0-2 0 16,-1-2-160-1,1-2-384-15,-1 0-80 0,-10-7-16 0,11 4 0 16,-11-4-2800-16,11-1-560 0</inkml:trace>
  <inkml:trace contextRef="#ctx0" brushRef="#br3" timeOffset="-36246">7080 15967 16575 0,'0'0'1472'16,"0"0"-1168"-16,0 0-304 0,0 0 0 15,0 0 1872-15,11-5 320 0,-11 5 64 0,10-1 16 0,-10 1-1072 0,0 0-224 16,7 9-32-16,-5 4-16 0,-2 0 304 0,-1 1 64 15,-3 3 16-15,0 3 0 0,-1 2-192 0,-1 3-32 16,-4-1-16-16,1 6 0 0,-2 2-192 0,-1 3-48 16,-1 1 0-16,-1 5 0 0,-3 2-640 0,1 2-192 15,0-1 0-15,-1-1 0 0,0-3 0 0,0 2 128 16,-1-2-128-16,1-1 0 0,-1-1 0 0,0 1 0 16,-1-2-192-16,3-1 64 15,-1-3-400-15,2 1-80 0,1-3-16 0,2-2 0 16,3-2-1440-16,1-5-304 0,0-1-48 0,4-7-7136 15,3-2-1440-15</inkml:trace>
  <inkml:trace contextRef="#ctx0" brushRef="#br3" timeOffset="-35472.9">7511 15470 11055 0,'0'0'976'0,"0"0"-784"0,0 0-192 0,0 0 0 15,0 0 2640-15,0 0 496 0,0 0 80 0,0 0 32 16,0 0-2128-16,0 0-416 0,0 0-96 0,0 0-16 16,0 0 96-16,0 0 16 0,0 0 0 0,0 0 0 15,0 0-32-15,0 0 0 0,0 0 0 0,0 0 0 16,0 0-144-16,0 0-16 0,-9 10-16 0,1-1 0 0,0 0-240 0,0 1-32 15,2 2-16-15,-2-2 0 0,1 0-208 16,-1 0 176-16,-1 2-176 0,3-3 160 0,-1 1-160 0,1 1 0 16,-1-2 0-16,1-1 0 0,-1 0 0 0,2 1 128 15,0 1-128-15,0 2 128 0,-1-2-128 0,2 3 0 16,2-2 0-16,-1 0-176 0,1 0 0 0,0-1 0 16,2 1 0-16,2-1 0 0,0 2-160 0,1 0-48 15,-1-2 0-15,2 2 0 16,0-2-16-16,3 2-16 0,-1 1 0 0,2 1 0 0,0-5 32 0,0 3 16 15,1-1 0-15,0-4 0 16,0-1-240-16,0-1-48 0,-1 1-16 0,3 1 0 16,-1-2-416-16,0-2-96 0,1-3-16 0</inkml:trace>
  <inkml:trace contextRef="#ctx0" brushRef="#br3" timeOffset="-35186.67">7757 15693 11967 0,'0'0'1072'0,"0"0"-864"0,0 0-208 0,0 0 0 0,0 0 3248 0,0 0 592 15,0 0 128-15,0 0 32 0,0 0-2400 0,0 0-496 16,0 0-80-16,1 11-32 0,-1-11-480 0,0 0-112 16,0 0-16-16,-5 10 0 15,-1-2-672-15,6-8-144 0,-3 11-16 0,3-11-16 16,0 0-2480-16,-8 6-512 0</inkml:trace>
  <inkml:trace contextRef="#ctx0" brushRef="#br3" timeOffset="-34978.14">7723 15520 16575 0,'0'0'1472'0,"0"0"-1168"0,0 0-304 0,0 0 0 0,0 0 2464 0,13-1 432 0,-2 1 96 0,-11 0 16 31,10-3-3008-31,-10 3-432 0,0 0-160 0,11-4-48 16,-11 4-2080-16,0 0-416 0</inkml:trace>
  <inkml:trace contextRef="#ctx0" brushRef="#br3" timeOffset="-34564.67">7864 15437 17503 0,'0'0'1552'0,"0"0"-1232"16,0 0-320-16,0 0 0 0,9-3 2576 0,-9 3 464 16,12-1 96-16,-12 1 0 0,0 0-1936 0,10 2-400 15,-10-2-80-15,9 6-16 0,-2 0-192 0,-7-6-32 0,0 0-16 16,10 13 0-16,0 3-192 0,-3-3-32 16,0-2-16-16,-1 3 0 0,1 0-224 0,-1 0 176 0,0-1-176 0,-1 2 160 15,1-1-32-15,1 2-128 0,-2-1 192 16,0 1-64-16,2-2-128 0,-2 2 0 0,0 1 144 0,0-3-144 15,1 3 0-15,-1-1 0 0,-2-2 0 0,-2 2 0 16,0 1 0-16,-1 2-128 0,0 1 0 0,0-1 0 31,-1-4-240-31,0-1-32 0,-1-4-16 0,0 1 0 16,-2 1-320-16,4-12-64 0,-7 9-16 0,1 0-12944 0</inkml:trace>
  <inkml:trace contextRef="#ctx0" brushRef="#br3" timeOffset="-33937.1">8547 16191 29535 0,'0'0'1312'0,"0"0"272"16,0 0-1264-16,0 0-320 0,0 0 0 0,0 0 0 0,0 0 1040 0,0 0 160 16,0 0 16-16,0 0 16 0,0 0-752 0,0 0-160 15,0 0-16-15,7-6-16 0,-7 6 240 0,8-7 48 16,-8 7 16-16,0 0 0 0,11-2 16 0,0-1 0 16,-1 2 0-16,1 1 0 0,-1 1-288 0,3 2-64 15,1-1-16-15,3 1 0 0,0 1-240 0,5-3 144 16,4 2-144-16,3-1 128 0,4-2-128 0,1 0 0 15,-3 0 0-15,2 0 0 0,-1 0 0 0,-2 0 128 16,-3 0-128-16,0 0 0 0,-3 0 0 0,-2 0 0 16,-2 0 0-16,-2 0 0 0,-1 0 0 0,3 0 0 15,-3 2-192-15,-3-2 192 16,-2-4-2528-16,-2 0-384 0</inkml:trace>
  <inkml:trace contextRef="#ctx0" brushRef="#br3" timeOffset="-32028.55">9713 15957 21071 0,'0'0'928'0,"0"0"208"16,0 0-912-16,0 0-224 0,0 0 0 0,-3-8 0 15,-1 0 1600-15,4 8 256 0,0 0 64 0,0 0 16 16,0 0-400-16,0 0-64 0,0 0-32 0,0 0 0 0,0 0-352 0,0 0-80 16,0 0-16-16,11 5 0 0,-2 2-144 0,0 2-16 15,-1 0-16-15,1 3 0 0,1 1-64 0,2 1-16 16,1 2 0-16,0 1 0 0,-3 2-224 0,4 2-32 15,0 1-16-15,4-2 0 0,2 0-176 0,-3 0-32 16,-3 3-16-16,2-3 0 0,2 1-240 0,-1 0 176 16,-3 0-176-16,-1-4 160 0,-2 2-160 0,0-3 0 15,-2-2 0-15,1 1 128 0,-3-1-128 0,0 0-272 16,-1-3 64-16,0-1 16 16,-6-10-496-16,0 0-80 0,5 12-32 0,-5-12 0 15,0 0-1808-15,0 0-352 0,0 0-80 0,0 0-12464 0</inkml:trace>
  <inkml:trace contextRef="#ctx0" brushRef="#br3" timeOffset="-31690.2">10235 15975 8287 0,'0'0'368'0,"0"0"80"0,0 0-448 0,0 0 0 0,0 0 0 16,0 0 0-16,3-6 3600 0,-3 6 640 0,0 0 128 0,0 0 32 16,0 0-2640-16,0 0-528 0,0 0-96 0,0 0-32 15,0 0 400-15,0 0 80 0,0 0 16 0,0 0 0 16,-4 11-352-16,0 1-64 0,0-2-16 0,-1 2 0 0,-1 1-272 16,-1 3-64-16,1 1-16 0,-4 1 0 0,0 0-192 0,0 2-48 15,-1 2 0-15,-1 4 0 16,-1 3-240-16,-1 3-48 0,-2 5-16 0,-1 5 0 0,-2 1-112 0,-2 1-32 15,0 2 0-15,0-2 0 0,-1-2-128 0,1-2 0 16,0-1 0-16,3-1 0 0,0-4 0 0,1-2-144 16,3 1 144-16,1 0-160 15,0-9-544-15,3 1-128 0,4-1 0 0,1-4-16 16,1-1-2544-16,1-5-512 0</inkml:trace>
  <inkml:trace contextRef="#ctx0" brushRef="#br3" timeOffset="-30931.74">9812 15544 5519 0,'0'0'240'0,"0"0"64"0,0 0-304 0,0 0 0 16,0 0 0-16,0 0 0 0,0 0 3008 0,0 0 528 15,0 0 112-15,0 0 32 0,0 0-1968 0,0 0-400 16,0 0-80-16,0 0-16 0,0 0 304 0,0 0 48 0,6 9 16 0,-6-9 0 16,0 0-464-16,8 5-96 0,-8-5 0 0,0 0-16 15,12 4-368-15,-2-4-80 0,-10 0-16 0,11 0 0 16,-11 0-160-16,11-5-48 0,0 1 0 0,1 0 0 16,1-4-48-16,-3 1-16 0,-2 1 0 0,0-2 0 15,0 0 48-15,1-4 16 0,0 2 0 0,-1 2 0 16,-1-4-96-16,1 2-32 0,-1 0 0 0,-1 1 0 15,0 1-48-15,-1-1-16 0,0-1 0 0,0 3 0 16,-5 7-144-16,5-7 0 0,-5 7 0 0,0 0 0 16,8-6 0-16,-8 6 0 0,0 0 0 0,0 0 0 15,9-6 0-15,-9 6 0 0,0 0 0 0,0 0 0 16,0 0 0-16,0 0 0 0,0 0 0 0,0 0 0 16,0 0 0-16,0 0 0 0,0 0 0 0,9 8 0 0,-1 3 240 0,-1-1-48 15,-2 2 0-15,-1 1 0 0,0 0 48 0,0 1 0 16,1-1 0-16,-1 2 0 0,0 0-48 0,0-2 0 15,0 0 0-15,0-1 0 0,-1 0-192 0,1-3 144 16,0 0-144-16,0 3 128 0,-4-12-128 0,4 9 0 16,-4-9 0-16,5 9 0 0,-5-9-128 0,0 0-128 15,0 0 0-15,0 0-16 16,7 7-1520-16,-7-7-320 0,0 0-48 0,0 0-13760 0</inkml:trace>
  <inkml:trace contextRef="#ctx0" brushRef="#br3" timeOffset="-30143.69">10646 15335 18655 0,'0'0'832'0,"0"0"160"0,0 0-800 0,0 0-192 0,7-9 0 0,-7 9 0 16,0 0 896-16,0 0 144 0,4-12 32 0,-4 12 0 16,0 0-560-16,0 0-96 0,0 0-32 0,0 0 0 15,0 0 64-15,0 0 16 0,0 0 0 0,0 0 0 16,0 0 128-16,0 0 32 0,-3 10 0 0,0 0 0 16,-1-3 144-16,1 3 48 0,-1-1 0 0,-2 1 0 15,0 2-432-15,1 2-96 0,-1 1-16 0,0 0 0 0,-2 1-272 0,2 1 0 16,-1 2 0-16,1 0 0 15,-1-1 0-15,1 1 0 0,0 2 0 0,1 0 0 0,1-3 0 0,2 1 0 16,0-4 0-16,1 2 0 0,0-1 192 0,1 1-32 16,1 1 0-16,0 0 0 0,-1-2-160 0,3 1 0 15,-2 0 0-15,1-2 0 0,0 0 0 0,2-1 0 16,1 2-192-16,0-3 192 16,-1-3-448-16,2-1 16 0,-6-9 16 0,7 11 0 15,-7-11-464-15,8 6-80 0,-8-6-32 0,11 4-7440 16,-1-4-1488-16</inkml:trace>
  <inkml:trace contextRef="#ctx0" brushRef="#br3" timeOffset="-29863.36">10842 15537 29535 0,'0'0'1312'0,"0"0"272"0,0 0-1264 0,0 0-320 0,0 0 0 0,0 0 0 16,0 0 560-16,9 7 48 0,-9-7 16 0,6 7 0 16,0 1-112-16,-6-8-32 0,2 11 0 0,1-1 0 15,-3-10-224-15,2 13-32 0,-2-1-16 0,-2-2 0 0,2-10-208 0,-4 11 0 16,-1-2 0-16,5-9 0 15,-6 6-768-15,6-6-112 0,-6 8-16 0,-1-1-8688 16,7-7-1744-16</inkml:trace>
  <inkml:trace contextRef="#ctx0" brushRef="#br3" timeOffset="-29666.89">10807 15334 16575 0,'0'0'1472'0,"0"0"-1168"16,0 0-304-16,0 0 0 0,0 0 2720 0,0 0 480 15,0 0 112-15,0 0 16 0,0 0-2688 0,0 0-640 0,10-4 0 16,-10 4 0 0,10-7-304-16,-10 7-96 0,0 0-32 0,8-5-7744 15,-8 5-1552-15</inkml:trace>
  <inkml:trace contextRef="#ctx0" brushRef="#br3" timeOffset="-29152.32">10990 15275 20159 0,'0'0'896'0,"0"0"176"0,0 0-864 0,0 0-208 16,0 0 0-16,0 0 0 0,0 0 976 0,0 0 160 15,0 0 16-15,0 0 16 0,0 0-272 0,0 0-64 16,0 0-16-16,0 0 0 0,7 9-272 0,-1 0-48 0,-6-9-16 0,7 12 0 16,-1 1-304-16,0 0-176 15,-1-1 192-15,0-2-192 0,0 3 144 0,0 3-144 0,1-2 0 0,0-1 144 16,1 2-144-16,1 0 0 0,-2-2 144 0,2 0-144 15,0 2 144-15,1-2-144 0,1-3 192 0,1 2-192 16,-1-2 208-16,1 2-64 0,-1 0-16 0,0 1 0 16,2-2-128-16,0 1 0 0,-4 1 0 0,-2-1 128 15,-1 1-128-15,1 0 0 0,-2 0 0 0,-3-1 0 16,-2 0-320-16,-1-1 16 0,1 1 0 0,-2 0 0 16,-2-2-432-16,0 1-96 15,-4-2 0-15,0-1-16 0,0-2-1344 0,-2 2-272 0</inkml:trace>
  <inkml:trace contextRef="#ctx0" brushRef="#br3" timeOffset="-28240.97">11207 15027 6447 0,'0'0'576'0,"0"0"-576"0,0 0 0 0,0 0 0 16,0 0 3104-16,0 0 512 0,0 0 96 0,0 0 32 15,11 4-1952-15,-11-4-400 0,11 4-80 0,-1 3-16 16,1 0 32-16,-2 4 0 0,-1 1 0 0,1 2 0 16,0 3-336-16,3 2-64 0,-1 2-16 0,2 4 0 15,2 4-464-15,0 3-112 0,0 4-16 0,0 3 0 16,2 4-320-16,-1 2 144 0,0 2-144 0,-1-2 0 15,2 1 0-15,3 0 0 0,1 0 0 0,-2 3 0 16,-4 2 0-16,0 1 0 0,2 0 0 0,3 2 0 0,-3-5 0 16,-2 0 0-16,1-4 0 0,-3 1 0 0,0-6 384 0,-4-1-48 15,-2-1 0-15,-1 0 0 0,2-3 240 0,-4 2 64 16,-4 1 0-16,0-3 0 0,0-3-272 0,-3-2-48 16,-1-1-16-16,-1-4 0 0,0 0-304 0,-4-2 160 15,-2-3-160-15,1-3 128 0,0-2-320 0,-3 0-64 16,-4-2 0-16,-3-3-16 15,-1-1-1664-15,-2-1-336 0,-5-2-64 0,5 0-12128 0</inkml:trace>
  <inkml:trace contextRef="#ctx0" brushRef="#br3" timeOffset="12608.27">12456 16113 12895 0,'0'0'1152'15,"0"0"-928"-15,0 0-224 0,0 0 0 0,0 0 1952 0,0 0 352 16,0 0 64-16,0 0 0 0,0 0-1456 0,0 0-288 16,0 0-64-16,0 0-16 0,0 0 288 0,0 0 48 15,13-1 16-15,0-4 0 0,0 1-16 0,2 0 0 16,4 0 0-16,2 0 0 0,5-1-496 0,0 1-112 15,0 0-16-15,4 1 0 0,2-3 128 0,1 2 0 16,-2-1 16-16,2 1 0 0,1-1 112 0,-2-1 0 16,1 0 16-16,2-1 0 0,3 1-208 0,2-1-64 15,5-2 0-15,-1 5 0 0,-1 2-256 0,1 0 0 16,1 1 0-16,-4 2 0 0,-1 1 288 0,-3 0-48 16,-1 0-16-16,-1-2 0 0,1-2 32 0,1 1 16 15,-1 0 0-15,3-1 0 0,4 2-96 0,-1 0-32 16,-3-1 0-16,-1 1 0 0,0 1-144 0,-3 1 192 15,-4-2-192-15,-2 1 192 0,0 0-192 0,-5-1 160 0,-1 0-160 0,-3-1 160 16,0 0-160-16,0-1 192 0,-2 0-192 0,-1-1 192 16,-3 2 16-16,0-2 16 0,0 1 0 0,-3 0 0 15,-11 2-48-15,11-4-16 0,-1 2 0 0,-1-1 0 16,-9 3 32-16,7-6 16 0,-7 6 0 0,4-8 0 16,-3 1 48-16,-1-2 0 0,0 0 0 0,-1 0 0 15,1 9 32-15,-3-9 16 0,-1-3 0 0,-1 2 0 16,-3-2-48-16,0 3 0 0,2-3 0 0,-1 0 0 15,-1-1-16-15,1 0-16 0,-3 0 0 0,1 2 0 16,0 0 112-16,0 3 32 0,-1-2 0 0,-1 1 0 16,1 1-96-16,-2 3-16 0,-1 1 0 0,0 1 0 15,0 1-256-15,-1 0 0 0,-1 4 0 0,0-2-144 0,0 0 144 16,0 0 0-16,-4 0-144 0,4 0 144 0,2 1 0 0,1 0 0 16,0-2 0-16,2 0 0 0,10 1 0 0,-9-4 0 15,9 4 0-15,0 0 0 0,0 0 0 0,0 0 160 16,6-12-160-16,1 3 160 0,1 2-160 0,2 1 0 15,2 1 144-15,1 1-144 0,1 0 0 0,-1 2 0 16,1 5 0-16,2 0 0 0,0 1-192 0,1 1 64 16,0 1 0-16,1 1 0 0,0-1 128 0,0 1 0 15,-2-1 0-15,0 1 0 0,-1 1 0 0,1 1 0 16,-2-3 0-16,1 3 0 0,-2-1 0 0,0 1-128 16,-2 3 128-16,-1-1-128 0,-3 0 128 0,0 0 0 15,-1 2 0-15,0 2 0 0,-5 4 0 0,2-1 144 16,-1-1-144-16,-2 0 0 0,-4 2 192 0,0 0-64 15,0 0 0-15,-1 1-128 0,-1 2 0 0,-2-4 0 16,0 2 0-16,0-1 0 0,-1 1 192 0,0-1-64 0,0 1 0 0,1-6-128 16,0 2 176-16,0-2-176 0,-1 2 160 0,0-3-160 15,0 1 256-15,0 2-32 0,0-3-16 0,0 0 0 16,0 1-80-16,-1 2-128 0,0-3 176 0,0 1-176 16,-1-1 0-16,1 7 0 0,-2 6 0 0,0-2 0 31,-1-10-688-31,-1-1-32 0,-2-4-16 0,1 0-13056 0,0-4-2608 0</inkml:trace>
  <inkml:trace contextRef="#ctx0" brushRef="#br3" timeOffset="16005.4">15939 15470 30239 0,'0'0'1344'0,"0"0"256"0,0 0-1280 0,0 0-320 0,0 0 0 0,0 0 0 15,8-7 768-15,-8 7 64 0,8-9 32 0,-8 9 0 16,0 0-352-16,8-7-64 0,-8 7 0 0,0 0-16 16,0 0-144-16,0 0-32 0,0 0 0 0,0 0 0 15,0 0 16-15,0 0 0 0,0 0 0 0,-7-5 0 16,7 5 160-16,-10-5 16 0,-2 1 16 0,-1 1 0 15,-4 2-272-15,-8-1-64 0,-7 1-128 0,-1 1 192 16,3 3 496-16,0 1 80 0,-1 0 32 0,1-4 0 0,-1-7-352 0,-1 4-80 16,2 6-16-16,-1 4 0 0,0-1-224 0,-3 3-128 15,-3-2 128-15,-1 2-128 0,1 1 0 0,0 2 0 16,3 0 0-16,2 0 0 0,0-1 0 0,5 1 144 16,2 0-144-16,4-4 0 0,2-1 128 0,2 1-128 15,4-1 0-15,2-1 0 0,2 2 0 0,9-8 0 16,0 0 128-16,-4 8-128 0,4 2 192 0,4-1 0 15,2-1-16-15,1-1 0 0,4-1 48 0,3 1 16 16,2-2 0-16,5 0 0 0,5 0-240 0,8 3 144 16,6-5-144-16,2 1 128 0,-2-2 0 0,-1-2 0 15,-1 4 0-15,-3-4 0 0,-2 2 0 0,-2-1 0 16,0 0 0-16,-2 1 0 0,-2 0-128 0,1 1 128 0,-1-1-128 16,1 2 128-16,-2-2-128 0,5 0 0 15,3 1 0-15,-3-1-176 0,-7 2 176 0,-5-1 176 0,-4 1-48 0,-1-3 0 16,-1 2 96-16,-3-1 16 0,-10-2 0 0,8 7 0 15,-8-7-96-15,0 0-16 0,5 6 0 0,-2 1 0 16,-3-7 0-16,0 0 0 0,-7 10 0 0,0-3 0 16,-4 1-128-16,-2 1 192 0,-1-1-192 0,-7 1 192 15,-6 0-192-15,-3 1 0 0,0 1 0 0,2 4 0 16,1 9 0-16,1-3 0 0,0-4-160 0,1 1 160 16,1-4 0-16,1 2-144 0,0-4 144 0,-1 1 0 15,1 0 0-15,-1 0 0 0,-1-2 0 0,-1 2 0 16,0-1 0-16,-1 1 0 0,-3-2 0 0,-1-2 0 15,-5-3 0-15,5 2 0 0,4 4 0 0,1-2 0 16,0 3 0-16,2 0 0 0,1 2 0 0,2-1-128 0,1 2 128 16,2-2 0-16,2 2 0 0,1-1-128 0,-1 2 128 0,3 0-128 15,0 1 128-15,1 1-128 0,2-1 128 0,-1 0-128 16,1 2 128-16,5 2-128 0,3 8 128 0,0-10 0 16,-5-14-144-16,7-6 144 0,-2 13 0 0,3 4 0 15,4 1 0-15,2 1 0 0,1-6 0 0,2-4 0 16,0 1 0-16,2-5 0 0,1-5 256 0,5 6-48 15,5 4 0-15,1-2 0 0,4-4-208 0,6-2 0 16,6 1 0-16,4-4 0 0,5-6 128 0,-1 2-128 16,-1 2 176-16,-2 1-176 0,-2-1 128 0,-2 0-128 15,-5 0 0-15,0-1 0 0,-1-2 128 0,-1 0-128 16,0-2 0-16,1 3 0 0,1 0 0 0,-2 2 0 16,-4-3 0-16,-1 2 0 0,-1 1-192 0,-1-1-112 0,-5 1-16 15,-1 1 0 1,-2 1-960-16,-2 1-192 0,-3 1-32 0,-1 0-16 15,-13-1-1232-15,11 0-256 0,-11 0-64 0</inkml:trace>
  <inkml:trace contextRef="#ctx0" brushRef="#br3" timeOffset="20457.21">17420 15826 15839 0,'0'0'704'0,"0"0"128"0,0 0-656 0,0 0-176 0,0 0 0 0,0 0 0 16,0 0 528-16,0 0 80 0,7 7 16 0,-7-7 0 15,0 0-368-15,0 0-80 0,0 0-16 0,0 0 0 16,0 0 352-16,0 0 64 0,0 0 0 0,0 0 16 16,0 0-16-16,0 0-16 0,0 0 0 0,0 0 0 15,0 0 208-15,0 0 32 0,8 5 16 0,-8-5 0 16,0 0 400-16,7 5 64 0,3 1 32 0,-1 0 0 16,0 1-352-16,3 0-80 0,1 1-16 0,0 1 0 15,0 2-416-15,0-1-96 0,1 2-16 0,0 2 0 16,1 3-128-16,0 3-16 0,1 1-16 0,-2 2 0 15,-1 2-176-15,0 0 128 0,-1 1-128 0,0 2 128 0,-2-3-128 0,1 0 0 16,-1 0 0-16,-1-3 0 0,-1-1 0 0,0 1 128 16,0-4-128-16,0 2 0 0,-1-2 192 0,1-4-32 15,1 2-16-15,-1-4 0 0,-1-1-144 0,-1-1 0 16,-6-10 144-16,8 5-144 16,-8-5-1728-16,0 0-400 0,0 0-96 0</inkml:trace>
  <inkml:trace contextRef="#ctx0" brushRef="#br3" timeOffset="20746.59">17924 15812 22111 0,'0'0'1968'0,"-7"12"-1584"0,-2-2-384 0,2 3 0 15,1 3 2752-15,-1 2 448 0,3 4 112 0,2 0 16 16,-1 3-2624-16,-1 3-512 0,0-1-192 0,-1 2 144 16,-1 2 176-16,-1 3 48 0,-1 1 0 0,0 6 0 15,1 2-144-15,-2 6-32 0,-2 5 0 0,2 2 0 16,-3-2-192-16,-1 0 176 0,0-5-176 0,-1 0 160 16,-2-5-160-16,2 0 0 0,-2-5-160 0,2-1 160 15,2-1-256-15,0-7 64 0,2-6 0 0,1-1 0 16,2-4-160-16,3-6-32 0,4-13 0 0,-1 8-9936 15,1-8-2000-15</inkml:trace>
  <inkml:trace contextRef="#ctx0" brushRef="#br3" timeOffset="21593.71">18397 15085 11967 0,'0'0'1072'0,"0"0"-864"0,0 0-208 0,0 0 0 16,0 0 2288-16,0 0 400 0,-5 7 96 0,-1 1 16 16,6-8-1648-16,-6 11-336 0,-3-1-64 0,1-3-16 15,0 0-448-15,0 0-96 0,-1-1 0 0,-1 4-16 16,-1-3-32-16,1 5 0 0,-1 0 0 0,1 1 0 16,-3 0 256-16,0 4 48 0,0 1 16 0,1 2 0 15,-1-1 48-15,0 2 16 0,1 0 0 0,2 1 0 16,-2-2 128-16,3-1 32 0,1 2 0 0,3 0 0 15,0-1-352-15,1-1-64 0,1 1-16 0,1-1 0 16,-1-4-128-16,3 0-128 0,3 0 144 0,2-2-144 16,0-2 0-16,3 2 0 0,0-1-128 0,2-1 128 15,2-4-512-15,1 1 0 0,0-1 0 0,3-1 0 16,-2 2-400-16,0-1-80 0,1-4-16 0,0 1 0 16,1 0-208-16,0-4-32 0,0 0-16 0,1 0 0 15,-1-4-1296-15,0 3-272 0,-1-2-48 0</inkml:trace>
  <inkml:trace contextRef="#ctx0" brushRef="#br3" timeOffset="21842.07">18571 15375 28559 0,'0'0'2544'0,"0"0"-2032"0,-7 12-512 0,1 0 0 16,1 0 2656-16,4-1 432 0,2 2 96 0,3-1 16 31,3 0-2992-31,-1-1-592 0,-1 1-112 0,1 0-16 16,-1-2-112-16,1 0-16 0,0 1 0 0,-1-4 0 15,-5-7-1888-15,9 8-384 0,-1-2-80 0,-8-6-9936 0</inkml:trace>
  <inkml:trace contextRef="#ctx0" brushRef="#br3" timeOffset="22021.85">18642 15207 19343 0,'0'0'1728'0,"0"0"-1392"16,0 0-336-16,0 0 0 0,0 0 3520 0,0 0 640 15,-9 0 128-15,9 0 32 16,0 0-4496-16,0 0-896 0,0 0-176 0,0 0-12960 0</inkml:trace>
  <inkml:trace contextRef="#ctx0" brushRef="#br3" timeOffset="22429.68">18706 15091 28559 0,'0'0'2544'0,"0"0"-2032"0,0 0-512 0,0 0 0 15,0 0 928-15,0 0 96 0,0 0 0 0,10-5 16 16,1 1-1040-16,-11 4 0 0,11-3-176 0,1 3 16 0,-2 2 288 0,-10-2 48 16,12 4 16-16,-1 2 0 15,-1 2-368-15,-2 1-64 0,1 1-16 0,-1 1 0 16,-2-1 256-16,1 3 0 0,-1-1 0 0,1 5-144 0,-3 0 144 0,0 1 0 16,0-1 0-16,0 3 0 0,-1 1 160 0,1-2-32 15,0 5-128-15,-1-5 192 0,-3 1-192 0,0-1 0 16,0 2 0-16,1-3 0 0,1 1 256 0,-1-4-64 15,-1 2 0-15,0 0 0 0,1-5-192 0,0 1 0 16,1 0 0-16,-2 0 0 0,0-1 0 0,0-2-256 16,1-1 48-16,-1-9 16 15,-3 12-2176-15,0-1-448 0,-7 2-64 0,-1 0-32 0</inkml:trace>
  <inkml:trace contextRef="#ctx0" brushRef="#br3" timeOffset="22879.64">19316 16019 13823 0,'0'0'608'0,"0"0"128"0,0 0-592 0,0 0-144 15,0 0 0-15,0 0 0 0,0 0 4480 0,13 2 880 16,0-2 160-16,4-2 48 0,0 2-3808 0,2-4-752 16,2 2-160-16,3-2-16 0,2 0-352 0,4-1-64 15,2 1-16-15,2-1 0 0,-2-1-400 0,0 4 0 16,2-5 0-16,-3 3 0 15,-3 2-1472-15,-2-1-208 0,-3-1-48 0,-2 3-8512 16,-3 0-1680-16</inkml:trace>
  <inkml:trace contextRef="#ctx0" brushRef="#br3" timeOffset="23515.36">20363 15877 20495 0,'0'0'896'0,"0"0"208"0,-9 3-880 0,9-3-224 0,-11 0 0 0,11 0 0 16,-8 2 704-16,8-2 80 0,-9 4 32 0,9-4 0 15,0 0-560-15,0 0-96 0,0 0-32 0,0 0 0 16,0 0 976-16,0 0 192 0,0 0 48 0,0 11 0 16,0-11-208-16,7 13-48 0,-1-4 0 0,2 3 0 15,0-1-192-15,0 4-32 0,1 0-16 0,0 2 0 16,-1-1-336-16,1 5-80 0,1-2-16 0,0 1 0 0,-1-2-224 0,0 0-32 16,0-1-16-16,0 0 0 0,1 0-144 0,0 0 0 15,-3-1 0-15,1-3 128 0,1 0-128 0,-1 0 0 16,0-1 0-16,1-3 0 15,-1-1-528-15,0 0-48 0,0-2 0 0,-8-6 0 16,0 0-2656-16,10 1-544 0</inkml:trace>
  <inkml:trace contextRef="#ctx0" brushRef="#br3" timeOffset="23796.31">20854 15846 10127 0,'0'0'896'0,"0"0"-704"0,-8 6-192 0,2 2 0 16,-1 0 5248-16,0 4 1008 0,-3-3 208 0,5 1 32 15,1 1-5120-15,-1 2-1024 0,-3 1-208 0,2 2-144 16,2 2 304-16,-1 3-48 0,-4 2-16 0,-1 2 0 16,1 5-112-16,-1 1 0 0,-3 2-128 0,1 4 192 15,-1 2-192-15,0 5 128 0,-1 3-128 0,-3 3 0 16,-2-1 288-16,1-1-32 0,1-2-16 0,0 0 0 15,-1-3-48-15,1-4-16 0,1-2 0 0,1-1 0 16,0-1-176-16,4-3 0 0,-1 0 0 0,3 0 0 16,0 0-1920-1,1-5-256-15,1-7-48 0,2-6-16 0</inkml:trace>
  <inkml:trace contextRef="#ctx0" brushRef="#br3" timeOffset="25129.6">20446 15490 6447 0,'0'0'576'0,"0"0"-576"0,-5 10 0 0,5-10 0 16,-7 8 3120-16,7-8 512 0,0 0 96 0,0 0 32 15,0 0-2912-15,0 0-576 0,-5 8-112 0,5-8-32 16,0 0 416-16,0 0 80 0,0 0 16 0,0 0 0 15,0 0-64-15,0 0 0 0,9-4 0 0,-1-2 0 16,1-1 464-16,-9 7 96 0,8-9 16 0,0 3 0 16,0 0-48-16,0 0 0 0,-2-3 0 0,2 0 0 15,0 1-384-15,1-1-80 0,1-2 0 0,1 1-16 16,-2-2-384-16,3-1-80 0,1 0-16 0,-2-1 0 16,0-2-144-16,1 3 0 0,1 1 144 0,-2 0-144 15,-2 1 0-15,-2 0 128 0,-7 11-128 0,6-9 0 0,2 3 0 16,-8 6 0-16,0 0 0 0,0 0 0 0,0 0 0 0,0 0 0 15,0 0 0-15,7 7 128 0,-1 3-128 0,1-3 144 16,-7-7-144-16,6 12 160 0,-2-1-160 0,0-1 160 16,0-2-160-16,1 0 160 0,-5-8-160 0,4 10 192 15,-4-10-192-15,8 12 192 0,1-2-192 0,-1-2 0 16,-8-8 144-16,8 9-144 0,-8-9 0 0,8 11 0 16,-2-1 0-16,1-2 128 0,-1 0-256 0,-6-8-64 15,0 0 0-15,8 9 0 16,-1-3-528-16,-7-6-112 0,0 0-32 0,9 7 0 15,-1-3-2336-15,-8-4-480 0,0 0-96 0,0 0 0 0</inkml:trace>
  <inkml:trace contextRef="#ctx0" brushRef="#br3" timeOffset="25581.43">21277 14999 11967 0,'0'0'528'0,"0"0"112"16,0 0-512-16,0 0-128 0,0 0 0 0,0 0 0 0,0 0 1024 0,0 0 192 16,0 0 16-16,0 0 16 0,0 0-96 0,0 0-32 15,0 0 0-15,0 0 0 0,0 0-176 0,-9 10-48 16,-2-1 0-16,1 2 0 0,1-1-96 0,-2 2-32 16,-2-1 0-16,0 5 0 0,0-2-400 0,1 5-96 15,1 0-16-15,-1 2 0 0,-1 0 96 0,1 4 16 16,0-1 0-16,3 3 0 0,0 0 224 0,1 3 48 15,3 0 16-15,1 1 0 0,0-1-176 0,0-2-32 16,2 0-16-16,0-2 0 0,4-1-304 0,-1-1-128 16,-1-2 0-16,4-5 128 0,1 0-128 0,0-2 0 0,1-2 0 15,0 0 0-15,2-1-128 0,1 0-64 0,1-6-16 16,2 2 0 0,0-3-752-16,2-1-160 0,2-1-32 0,0-2-7664 0,-2 2-1536 0</inkml:trace>
  <inkml:trace contextRef="#ctx0" brushRef="#br3" timeOffset="25896.59">21468 15338 15663 0,'0'0'688'0,"0"0"144"0,0 0-656 0,0 0-176 16,0 0 0-16,-8 7 0 0,2 1 4768 0,6-8 928 16,-4 11 176-16,3 2 32 0,-1 0-4816 0,2 1-1088 15,2-1 0-15,-1 3 0 0,0-3-208 0,2 0 48 16,0-2 16-16,-1 1 0 15,3 0-544-15,-2 0-96 0,-3-12-32 0,4 10 0 16,-4-10-576-16,1 9-112 0,-1-9-32 0,0 0-7328 16,0 0-1472-16</inkml:trace>
  <inkml:trace contextRef="#ctx0" brushRef="#br3" timeOffset="26082.6">21442 15189 29135 0,'0'0'1280'0,"0"0"288"0,0 0-1248 0,0 0-320 0,0 0 0 0,0 0 0 15,0 0 896-15,0 0 112 0,0 0 16 0,0 0 16 32,0 0-1360-32,0 0-256 0,0 0-64 0,0 0-16 0,0 0-1888 0,8-7-368 0</inkml:trace>
  <inkml:trace contextRef="#ctx0" brushRef="#br3" timeOffset="26560.76">21613 15068 13823 0,'0'0'608'0,"0"0"128"0,0 0-592 0,0 0-144 0,0 0 0 0,0 0 0 15,0 0 3232-15,0 0 608 0,0 0 128 0,0 0 32 16,0 0-2976-16,0 0-576 0,0 0-128 0,0 0-32 16,0 0 224-16,0 0 64 0,7 7 0 0,-7-7 0 15,9 10 32-15,0-4 16 0,0 2 0 0,-1 0 0 16,0 0-176-16,1 1-16 0,0 1-16 0,1-1 0 16,-1 3-272-16,3 0-144 0,1 2 160 0,-1 0-160 15,-3 2 160-15,3 2-160 0,3 3 160 0,-2 0-160 16,-3-1 0-16,0 2 0 0,2 1 0 0,-2 2 0 15,-2-2 144-15,-2 2-144 0,0 0 128 0,-2-2-128 0,-2 2 0 0,-2-3 0 16,-4 1 0-16,-4 0 0 16,-2 0-128-16,-3 0-128 0,-4-2 0 0,-4-2-16 15,-4 1-368-15,3-1-64 16,-1-2 0-16,-3 0-14096 0</inkml:trace>
  <inkml:trace contextRef="#ctx0" brushRef="#br3" timeOffset="40752.47">16967 15066 16575 0,'0'0'1472'0,"0"0"-1168"0,0 0-304 0,0 0 0 16,0 0 2352-16,0 0 400 0,0 0 96 0,0 0 16 15,9 12-1680-15,-3-1-336 0,-3 3-64 0,1 4-16 16,-6-4 160-16,0 6 32 0,-2 3 0 0,0 4 0 16,-1 1-448-16,1 4-64 0,0 0-32 0,1 6 0 15,2 5 64-15,1 4 16 0,0 4 0 0,0 2 0 16,-1 2 336-16,1 6 80 0,1 6 16 0,0 2 0 16,1 1-96-16,-1-1-32 0,0 0 0 0,2-2 0 0,-1-5-544 0,0-2-96 15,-2-4-32-15,-2-1 0 0,1-7-128 0,0-3 192 16,1-3-192-16,1-5 192 15,3-4-1104-15,-1-4-224 0,-2-6-32 0</inkml:trace>
  <inkml:trace contextRef="#ctx0" brushRef="#br3" timeOffset="41682.5">22011 15021 19343 0,'0'0'1728'0,"0"0"-1392"0,0 0-336 0,0 0 0 0,0 0 3744 0,0 0 672 16,0 0 144-16,0 0 32 0,0 0-3824 0,0 0-768 15,0 0-160-15,1 15-32 0,4 6 432 0,-1 0 80 16,0 0 0-16,0 1 16 0,-1-4-336 0,2 7 0 16,1 8 0-16,1 7 0 0,-1 7 0 0,2 4 176 15,0 0-16-15,-2 2 0 0,0 2 192 0,-2 0 32 16,-2 1 16-16,-2 1 0 0,-1 2 272 0,0 2 48 15,-1 3 16-15,2-4 0 0,-2-5-160 0,0-4-48 16,1-5 0-16,0 1 0 0,-1-1-272 0,1-6-64 16,-1-2-16-16,-2-3 0 0,0-1-176 0,2 5 0 15,5 4 0-15,-2-11 0 16,-2-17-2112-16,2 1-288 0,2 1-64 0</inkml:trace>
  <inkml:trace contextRef="#ctx0" brushRef="#br3" timeOffset="47665.59">22792 15809 9215 0,'0'0'816'0,"0"0"-656"15,-10-1-160-15,10 1 0 0,0 0 3392 0,0 0 656 16,-10-2 128-16,10 2 32 0,0 0-2336 0,0 0-464 16,0 0-80-16,0 0-32 0,0 0-656 0,0 0-144 15,0 0-32-15,0 0 0 0,0 0-288 0,0 0-176 16,0 0 192-16,10-6-192 0,0 0 176 0,1 1-176 15,1 1 160-15,0 2-160 0,-2-2 416 0,2 2-16 16,2-2 0-16,1 1 0 0,-2 1 176 0,0-1 48 16,-2 2 0-16,5-3 0 0,2 3-176 0,2-1-16 15,-1-2-16-15,4 2 0 0,-1-2-272 0,1 3-144 0,1-1 160 0,0 2-160 16,1 0 0-16,1 0 0 0,0 0 0 0,3 0 0 16,1 0 0-16,3 0 0 0,1 0 0 15,2 0 0-15,2 0 0 0,-2-2 0 0,-2-1 0 0,0-1 0 16,0 0 288-16,-3 0-32 0,-2 0-16 0,-3 2 0 15,-2-1-32-15,-2 2 0 0,-3 0 0 0,0 1 0 16,-3 1-16-16,0 3 0 0,-3-3 0 0,0 2 0 16,-1 1-192-16,-2-2 0 0,-10-2 0 0,15 3-160 15,-2-2 160-15,1 0 0 0,-1-1 128 0,0 0-128 16,-1 0 0-16,-2 0 0 0,1-1 0 0,-11 1 128 16,10-1-128-16,-10 1 0 0,12-4 128 0,-12 4-128 15,9-4 192-15,-9 4-16 0,0 0-16 0,0 0 0 16,0 0 96-16,0 0 0 0,0 0 16 0,0 0 0 0,0 0-80 0,0 0 0 15,0 0-16-15,0 0 0 0,-8-4-176 0,8 4 0 16,-10-1 144-16,-1-3-144 0,1 3 0 16,1-1 0-16,1-2 0 0,-1 2 128 0,-2-1 0 0,1-1 16 15,0-1 0-15,-1 0 0 0,-1-2-144 0,1 2 160 16,-1 0-160-16,2-2 160 0,-1 2 288 0,1 0 64 16,-1 0 16-16,1 1 0 0,-1-1-352 0,2 1-176 15,1 0 160-15,1 1-160 0,7 3 0 0,-10-1 0 16,1 1 0-16,9 0 0 0,-10 1 0 0,1 2 0 15,1-1 0-15,8-2-160 0,-8 4 160 0,8-4 0 16,-2 13 0-16,0-5-128 0,2-8 128 0,0 0 0 16,0 0 160-16,0 0-160 0,5 7 0 0,1-1 0 0,-6-6-208 15,9 4 64-15,-9-4 16 0,13 3 0 0,-1-1 0 0,-1 0 0 16,1-2 0-16,0 1 0 0,-2 0 0 16,1 2 0-16,0-2 0 0,1 3 0 0,-1-1 0 0,-1-1 0 15,-10-2 128-15,12 4-128 0,-2 0 128 0,-1 1-128 16,-9-5 128-16,12 4 0 0,-2 0 0 0,0 1 0 15,-10-5 0-15,11 6 0 0,-2-3 0 0,-9-3 0 16,13 3 0-16,-1-2 0 0,-12-1 0 0,12 2 0 16,-12-2 0-16,10 2 0 0,-10-2 0 0,11 2 0 15,-11-2 0-15,10 5 0 0,-10-5 0 0,0 0 128 16,0 0-128-16,5 10 0 0,-5-10 0 0,2 13 0 16,-2 0 0-16,-2-2 0 0,0-1 0 0,-2 2 0 15,-1 1 160-15,-1-1-32 0,0-1-128 0,-3 4 192 16,-4 2-32-16,1-2-16 0,0-2 0 0,1-1 0 0,-2 0-16 0,1-2 0 15,0-1 0-15,0-1 0 0,-1 0-128 0,3 0 0 16,-1-4 0-16,2-6 0 16,0-7-1088-16,0 3-160 0,-3 2-32 0,3 3-11008 15,0-2-2192-15</inkml:trace>
  <inkml:trace contextRef="#ctx0" brushRef="#br3" timeOffset="51327.21">25116 15125 3679 0,'0'0'160'0,"0"0"32"0,9-3-192 0,-9 3 0 16,0 0 0-16,9-1 0 0,2-3 2992 0,-11 4 544 15,9-4 112-15,-9 4 32 0,10-4-1344 0,-10 4-272 16,0 0-48-16,0 0-16 0,11-1-528 0,-11 1-96 0,0 0-32 0,0 0 0 15,0 0-512-15,0 0-96 0,0 0-32 0,0 0 0 16,0 0-208-16,0 0-48 0,0 0-16 0,0 0 0 16,0 0-176-16,0 0-16 0,0 0-16 0,0 0 0 15,0 0 192-15,0 0 32 0,0 0 16 0,-7 7 0 16,7-7 176-16,0 0 48 0,-8 3 0 0,8-3 0 16,-10 3-64-16,1 0-16 0,0 1 0 0,9-4 0 15,-9 0-224-15,0 2-32 0,-1 2-16 0,0-3 0 16,0 2-128-16,-2 0-16 0,-1 1-16 0,0-1 0 15,-2 1-176-15,-2 2 0 0,-2-2 0 0,-1 1 128 16,-1 0-128-16,1 0 128 0,-1-2-128 0,0 1 128 16,1 0 112-16,2-2 16 0,0 3 0 0,1 1 0 15,0-5 112-15,3 0 16 0,-1-1 16 0,2 0 0 16,-1-1-128-16,1 1-16 0,0 3-16 0,0-3 0 16,-2 0-240-16,1 2 0 0,0 1 0 0,-1 1 0 0,1-3 0 0,0 2 176 15,-1 0-32-15,4 1 0 0,0 0-144 0,-1-2 0 16,-2-5-160-16,2 3 160 0,3 3 0 0,9-3 0 15,-9 6 0-15,9-6 0 0,-6 7 0 0,6-7 0 16,0 0 192-16,0 0-192 0,0 0 192 0,4 13-192 16,-4-13 192-16,7 10-192 0,4-2 208 0,1 0-64 15,-1 2-16-15,4-5 0 0,2 1-128 0,1-2 0 16,-3-1 0-16,4 3 0 0,-1 0 0 0,0 1 0 16,-1-1 0-16,0 2 0 0,-1 1 0 0,1-2 0 15,-2-5 0-15,1 4 0 0,-2 0 0 0,1-2 0 16,-1 0 0-16,2 1 0 0,-1-1 176 0,0 1-48 15,2-2-128-15,-2 1 192 0,0-2-192 0,-2 2 0 0,0-2-192 0,0-1 192 16,0 1 0-16,-3 2 0 0,-10-4 0 0,11 8 0 16,-11-8 0-16,10 7 0 0,-10-7 0 0,9 6 144 15,0 2-144-15,-9-8 0 0,0 0 0 0,4 10 0 16,-1 1 0-16,-3-11 0 0,0 0 0 0,0 10 0 16,1 1 0-16,-1-11 0 0,-1 9 0 0,-3-1 0 15,-1 0 0-15,5-8 0 0,-2 9 0 0,-2-2 0 16,-3 1 0-16,0 0 0 0,7-8 0 0,-8 9 0 15,-1-1 0-15,0 0 0 0,-1 0 0 0,-2 1 0 16,-1 1 0-16,0-2 0 0,-2 4 0 0,1-2 0 16,-2 3 0-16,1-1 0 0,-2 1 0 0,0 0-176 15,1 0 176-15,1 3 0 0,-1-3 0 0,2 1-128 16,1-1 128-16,-2 3 0 0,0-3 0 0,-1 4 0 16,-1 0 0-16,0 0 0 0,-2-2 0 0,-1 0 0 0,-1 0 0 15,0 1 0-15,0-2 0 0,2 1 0 0,1-1 0 0,1 0 0 16,1-1 0-16,4-1 0 0,3 0 0 0,4-2 0 15,5-10 0-15,-1 11 0 0,1-2 0 0,0-9 0 16,7 10 0-16,3 1 0 0,-3-2 0 0,1 0 0 16,0-1 0-16,1 2 0 0,0-1 0 0,2 2 0 15,-1-1 0-15,4 2 128 0,5 4-128 0,-4-6 0 16,-3-5 0-16,1 3 0 0,4-1 0 0,3 2 144 16,2 2-16-16,-1-4-128 0,0-7 272 0,1 1-48 15,2 4-16-15,3-3 0 0,0-1-208 0,4 0 0 16,3-1-192-16,8-1 192 0,6 1 128 0,-2-1 144 15,-7-1 32-15,-1 2 0 0,-5 0-304 0,-1-2 0 0,-5-1 0 16,-2 2 0-16,-6 1 0 0,0-4-320 0,-5-2 32 16,0 2 16-16,-1 1 272 0,-1 0 192 0,-1-1-16 0,-2 2-16 31,-9 2-544-31,10-4-128 0,-10 4 0 0,9-4-16 16,-9 4-1568-16,0 0-304 0,8-5-64 0,-8 5-15840 0</inkml:trace>
  <inkml:trace contextRef="#ctx0" brushRef="#br3" timeOffset="53254.02">26031 14958 1839 0,'0'0'160'0,"0"0"-160"0,0 0 0 0,0 0 0 15,0 0 3744-15,0 0 720 0,0 0 144 0,12-2 16 16,-2-1-3072-16,-10 3-608 0,0 0-128 0,0 0-32 0,10-3 112 0,-10 3 32 15,0 0 0-15,0 0 0 16,0 0 0-16,0 0 0 0,0 0 0 0,0 0 0 0,0 0-128 0,0 0-32 16,0 0 0-16,0 0 0 0,-8 7-224 0,1-1-48 15,2 2-16-15,0 3 0 0,-3-4 16 0,0 5 0 16,0 2 0-16,-2 1 0 0,-2 3-160 0,2 0-16 16,-1 2-16-16,0 2 0 0,-2 2-80 0,0 3-16 15,-2 6 0-15,1 3 0 0,-2 3-48 0,1 4-16 16,-2 3 0-16,1-2 0 15,2-1-144-15,-1-2 0 0,1 0 144 0,2-3-144 0,2 1 464 0,1 0 32 16,1 0 0-16,3-1 0 0,-1 1-288 0,4-2-48 16,2 1-16-16,2-1 0 0,1 1 64 0,4-3 16 15,2-1 0-15,2-2 0 0,0-1-224 0,1-4 0 0,1 1 0 0,1-2 0 16,0-3 0-16,2-1 0 0,1-1 0 0,1-3 0 16,0 1-224-16,2-2-32 0,-1 1-16 0,4-5 0 31,0 0-464-31,-1 0-96 0,-1-1 0 0,0-2-16 15,-1 2-2272-15,-3-4-448 0,1 1-80 0,-4-4-32 0</inkml:trace>
  <inkml:trace contextRef="#ctx0" brushRef="#br3" timeOffset="53654.77">26287 15626 21183 0,'0'0'1888'0,"0"0"-1504"15,0 0-384-15,0 0 0 0,0 0 2560 0,0 0 432 16,0 0 80-16,0 0 32 0,9 5-1920 0,0 3-384 16,-1 2-80-16,0 1-16 0,-2-2-80 0,2 2-32 0,-1 4 0 0,0 2 0 15,3 0-368-15,0 2-80 0,2 2-16 0,-1 4 0 16,1 1-128-16,1 0 0 0,2-4 0 16,-1 0 0-16,2-1 144 0,0 0-144 0,1 0 160 0,-1-3-160 15,-2 0 128-15,2-1-128 0,1-2 0 0,-3-2 144 16,-2-2-144-16,0 1 0 0,0 0 0 0,-2-4 0 31,-2 0-288-31,0-2-144 0,-8-6-16 0,7 5-16 16,-7-5-2208-16,0 0-432 0,0 0-96 0,0 0 0 0</inkml:trace>
  <inkml:trace contextRef="#ctx0" brushRef="#br3" timeOffset="53939.99">26854 15619 30399 0,'0'0'1344'0,"0"0"288"0,0 0-1312 0,-9 3-320 16,0 3 0-16,1 1 0 0,0 1 2112 0,0 5 368 15,-1 2 64-15,0 1 16 0,-3 5-2256 0,2 1-448 16,-1 5-96-16,0 3-16 0,-6 7 256 0,0 1-144 16,-1-2 144-16,-2 5-128 0,-2 3-32 0,0-1 0 15,-1-3 0-15,1 1 0 0,-1 0 160 0,1-4-128 16,1-3 128-16,3-2-128 0,1 0 128 0,1 0 0 15,3 4 0-15,1-5 128 0,0-3-128 0,3-3 0 16,2 0 128-16,0-3-128 0,2-1 0 0,0-1 0 16,2-3 0-16,2-4 0 15,-1-2-864-15,2-11-192 0,3 12-32 0,-3-12-16 16,0 0-2032-16,8 7-384 0,-8-7-96 0,12 0-16 0</inkml:trace>
  <inkml:trace contextRef="#ctx0" brushRef="#br3" timeOffset="54757.85">27136 15154 19343 0,'0'0'848'0,"0"0"192"15,0 0-832-15,0 0-208 0,0 0 0 0,10-2 0 0,-10 2 640 0,10-1 96 16,-10 1 16-16,0 0 0 0,11-1-368 0,-11 1-64 16,0 0 0-16,10 1-16 0,-10-1 48 0,0 0 16 15,0 0 0-15,0 0 0 0,0 0 80 0,0 0 32 16,0 0 0-16,2 13 0 0,-4-5-48 0,0 2-16 15,2-10 0-15,-4 12 0 0,0-1-256 0,-1 0-160 16,-2 0 192-16,3 0-192 0,2 1 128 0,-2 1-128 16,0 2 0-16,1 0 0 0,3-4 192 0,0 3-32 15,-2 0 0-15,-1 1 0 0,0 0 32 0,2 0 16 16,1-1 0-16,0 0 0 0,-1-1-208 0,1 2 0 16,2-6 0-16,1 1 0 0,-3-10 0 0,0 12-256 0,1 0 48 0,-1-12 16 31,8 6-352-31,-8-6-64 0,8 7-16 0,1-3 0 15,-9-4-16-15,13 2-16 0,-1 0 0 0,0-2 0 16,-2-2-1584-16,0 0-320 0</inkml:trace>
  <inkml:trace contextRef="#ctx0" brushRef="#br3" timeOffset="54999.1">27224 14936 36623 0,'0'0'1616'0,"-5"-7"352"0,0 4-1584 0,5 3-384 16,-7-6 0-16,7 6 0 0,0 0 288 0,0 0-32 16,0 0 0-16,0 0 0 0,0 0-400 0,0 0-96 15,0 0-16-15,0 0 0 16,7 9-416-16,-7-9-96 0,0 0 0 0,0 0-16 15,5 11-2304-15,-5-11-464 0,-4 10-96 0</inkml:trace>
  <inkml:trace contextRef="#ctx0" brushRef="#br3" timeOffset="55425.95">27004 14903 3679 0,'0'0'320'0,"1"-7"-320"15,2-4 0-15,-1 2 0 0,-2 9 1664 0,0 0 256 0,0 0 48 0,3-9 16 16,-3 9-2160-16,0 0-416 0,0 0-96 0,0 0-16 16,0 0 704-16,-10 1 0 0,-1 4 128 0,2 2 0 0,0-1 1632 15,0 4 336-15,0-3 64 0,2 5 16 0,2 1-32 16,0 0 0-16,-2 2 0 0,1-1 0 0,2 2-832 0,-1 3-160 16,-1-2-48-16,1 4 0 0,0-2-784 0,0 4-176 15,1-4-16-15,0 5-128 0,-1 2 0 0,1 0 0 16,0 1 0-16,0-2 0 0,1 1 0 0,1 3 0 15,0 3 0-15,1-3-144 0,1-3-112 0,0-1-32 16,0-2 0-16,1 1 0 0,3-2-96 0,0-1 0 16,-1-6-16-16,2 0 0 15,2-1-1136-15,-1-2-240 0,1 0-32 0,2-3-16 0</inkml:trace>
  <inkml:trace contextRef="#ctx0" brushRef="#br3" timeOffset="55817.07">27439 14862 13823 0,'0'0'1216'0,"-9"2"-960"0,0 1-256 0,0 2 0 16,1 3 4400-16,2 1 832 0,2-1 160 0,0 2 48 15,1 1-4368-15,2 0-880 0,0 0-192 0,1-1 0 0,1 2 0 0,0 1-160 16,-1-1 160-16,3 0-208 0,1 1 16 0,0-2 16 16,-3 5 0-16,2 2 0 0,-2-1-80 15,0 3 0-15,0 1-16 0,2 2 0 0,1 3 272 0,-1-1 0 16,-1 0 0-16,2-2 0 0,0 3-160 0,0 2 160 15,0 0-128-15,1 1 128 0,0-2 0 0,-1 1 0 16,0-5 0-16,-1 3 0 0,-2-2 0 0,-1-5 0 16,-1 1 0-16,-1 1 0 0,0-2 0 0,-1-4 0 15,1-2 0-15,-1-2 0 16,-1 1-800-16,0-1-80 0,-1-4-16 0,1 0-7760 16,4-7-1568-16</inkml:trace>
  <inkml:trace contextRef="#ctx0" brushRef="#br3" timeOffset="56179.92">27701 15680 37663 0,'17'-2'1664'0,"-6"-2"352"0,-11 4-1616 0,13-1-400 15,1-1 0-15,3 2 0 0,3-2 176 0,1 0-48 16,-1 1-128-16,1 0 192 0,0-1-192 0,0 2 0 15,-2 0-192-15,0-1 192 16,-1 0-592-16,-1 0-16 0,-1-1 0 0,-1 1 0 16,0 0-1600-16,-1-1-320 0,0 1-64 0,1 0-16 15,-2 1-976-15,0 0-208 0,2 1-48 0,-15-1 0 0</inkml:trace>
  <inkml:trace contextRef="#ctx0" brushRef="#br3" timeOffset="56553">28342 15637 20271 0,'0'0'1792'16,"0"0"-1424"-16,0 0-368 0,0 0 0 0,7 8 4160 0,1 1 768 16,0 2 160-16,1 2 32 0,0 1-4256 0,0 4-864 15,0 3-128-15,2 1-64 0,1 3 192 0,-1 4 144 16,1 2-16-16,1 2-128 15,1-1-240-15,1-4-144 0,-2 0-48 0,0-3 0 16,0-1-16-16,0-4 0 0,-1-1 0 0,-1-1 0 0,0-1 224 0,-1 0 32 16,-1-4 16-16,-1-1 0 15,-1-3-1456-15,-1 0-288 0,-6-9-64 0,9 4-11408 0</inkml:trace>
  <inkml:trace contextRef="#ctx0" brushRef="#br3" timeOffset="56780.43">28764 15703 18431 0,'0'0'1632'0,"-14"6"-1312"0,-3 3-320 0,0 6 0 16,-2 3 5344-16,2 5 992 0,2 6 208 0,2 2 48 16,1 3-5504-16,-1 3-1088 0,-1 2-256 0,2 0-16 15,-1-1-64-15,1-2-16 0,0-2 0 0,2-1 0 31,0-2-304-31,-1 0-64 0,-1-2-16 0,1-4 0 16,-1-1-160-16,2 0-16 0,-1-3-16 0,1-2 0 0,-2 0 32 16,2-4 0-16,-1 0 0 0,1-5-8608 0,1-3-1712 0</inkml:trace>
  <inkml:trace contextRef="#ctx0" brushRef="#br3" timeOffset="57273.03">28472 15430 19343 0,'0'0'848'0,"0"0"192"0,-5-5-832 0,5 5-208 0,0 0 0 16,0 0 0-16,0 0 1552 0,0 0 272 0,0 0 48 0,0 0 16 16,2-9-1600-16,1 2-288 0,-3 7 0 0,0 0-208 15,5-12 208-15,2 3 240 0,-1-1-48 0,1 0-16 16,-2-2 592-16,1-1 112 0,2 0 16 0,0 0 16 16,0 1 144-16,0 0 32 0,0-1 0 0,-1-1 0 15,0 2-512-15,-1 2-112 0,1-2-16 0,1 1 0 16,-2 0-192-16,1 3-64 0,-2 0 0 0,1 2 0 15,-6 6-192-15,8-7 0 0,-8 7 0 0,9-4 0 16,-9 4 0-16,0 0 0 0,11 1-192 0,-2 5 192 16,0 2-144-16,-1 2 144 0,-2-1 0 0,0 3-144 15,-1 5 144-15,0 0 176 0,0-3-48 0,1 2 0 16,-3-1 64-16,1 1 0 0,0 0 0 0,0-2 0 16,0 0-192-16,1-1 192 0,-1-1-192 0,1 0 192 0,-5-12-192 15,7 13 0-15,1-3 144 0,0 1-144 0,-8-11 0 0,7 6 0 16,-7-6-192-16,10 7 64 15,-10-7-528-15,10 1-112 0,0-1 0 0,2-1-16 16,-1 1-2240-16,-2-5-448 0,-9 5-96 0,15-14-16 0</inkml:trace>
  <inkml:trace contextRef="#ctx0" brushRef="#br3" timeOffset="57770.9">29087 14902 24351 0,'0'0'1088'0,"0"0"208"16,0 0-1040-16,0 0-256 0,0 0 0 0,0 0 0 15,9-6 0-15,-9 6 0 0,0 0 0 0,0 0 0 0,0 0-160 0,0 0-96 16,0 0 0-16,0 0-16 0,0 0 128 0,0 0 144 15,0 0-208-15,0 0 80 0,0 0 128 0,-2 11 0 16,-3 1 0-16,-2 1 0 0,-1-1 576 0,0 1 160 16,-1 1 32-16,0 2 0 0,0-1-112 0,-1 4-16 15,-2 2 0-15,1-1 0 0,2 3-448 0,0-1-192 16,0 0 176-16,1 0-176 0,2 0 176 0,-1 6-176 16,1-5 192-16,-2 3-192 0,0-2 128 0,0-2-128 15,0-1 0-15,2 0 0 0,-1 1 0 0,3-5 0 16,2 0 0-16,1-2 0 0,1 2-208 0,2-4-112 15,3-2 0-15,3-1-16 16,3-2-752-16,2 0-128 0,1-2-48 0,0-2 0 0</inkml:trace>
  <inkml:trace contextRef="#ctx0" brushRef="#br3" timeOffset="58039.46">29257 15177 33807 0,'0'0'1488'0,"-5"9"320"0,-1 3-1440 0,4 1-368 0,3 1 0 0,2 5 0 15,-1-2 144-15,1 2-144 0,-1-2 192 0,2 3-192 0,0-5 0 0,1 1 0 16,2-3 0-16,-1-1 0 15,0-1-496-15,-1 1-144 0,0-3-48 0,0 2 0 16,-5-11-864-16,7 9-176 0,-7-9-48 0,0 0 0 16,0 0-464-16,10 5-80 0,-10-5-32 0,0 0 0 0</inkml:trace>
  <inkml:trace contextRef="#ctx0" brushRef="#br3" timeOffset="58213.59">29315 15008 30399 0,'0'0'2704'0,"0"0"-2160"0,0 0-544 0,0 0 0 15,0 0 2480-15,0 0 384 0,0 0 80 16,0 0 0 0,0 0-2944-16,11 0-736 0,-11 0-80 0,10-2-16 15,1 1-1216-15,-11 1-256 0,0 0-64 0</inkml:trace>
  <inkml:trace contextRef="#ctx0" brushRef="#br3" timeOffset="58690.75">29424 14856 12895 0,'0'0'1152'0,"0"0"-928"16,0 0-224-16,0 0 0 0,9-2 3408 0,-9 2 640 15,10 0 128-15,1 0 32 0,-1 1-3232 0,-10-1-640 0,10 4-128 0,-10-4-16 16,12 4 64-16,-3 1 0 0,-9-5 16 16,8 12 0-16,-1 0-144 0,-1-1-128 0,-1 1 144 0,1 1-144 15,0 1 0-15,2 2 0 0,0 1 0 0,1 1 0 16,-1 1 0-16,2-1 0 0,1 0 0 0,2 2 0 15,0-1 0-15,-2 1 224 0,0-2-16 0,-1 2 0 16,1-1-32-16,-1 3-16 0,-2-1 0 0,-2 1 0 16,0-1-304-16,-2 0-64 0,-4 1-16 0,-3-1 0 31,-2 3-672-31,-4-2-144 0,-4-3-32 0,-3 1-11296 0</inkml:trace>
  <inkml:trace contextRef="#ctx0" brushRef="#br3" timeOffset="59709.28">29673 14550 21183 0,'0'0'1888'0,"0"0"-1504"0,0 0-384 0,0 0 0 15,-3 11 2128-15,3-1 368 0,3 3 64 0,3 0 0 0,3 1-2336 0,3 3-480 16,0 2-80-16,3 1-32 0,5 3 176 0,1 1 48 16,0 5 0-16,3 1 0 15,6 0 144-15,-2 3 0 0,-2-1-144 0,-1 5 144 0,-1 3 0 0,0 2-176 16,-3 1 176-16,-4 2-128 0,-3 1 128 0,-2 4 0 16,-2-1 0-16,-1 5 0 0,-3 2 0 0,-1-3 256 15,-1-2-64-15,0-1-16 0,-2-4 384 0,-1-1 80 16,1-3 0-16,-4 2 16 0,-1-1-112 0,-3 1-32 15,-1 2 0-15,-1-3 0 0,0-4-224 0,-1 1-48 16,-3-3-16-16,-1-1 0 0,0-4-224 0,-1-2 176 16,-2-2-176-16,0-2 160 0,1-1-160 0,-1-4 160 15,0-3-160-15,1 1 160 0,-4-5-160 0,4 0 192 16,2-2-192-16,0-6 192 16,-2 2-640-16,2-4-112 0,0-4-16 0,2 0-9376 15,-4-4-1872-15</inkml:trace>
  <inkml:trace contextRef="#ctx0" brushRef="#br3" timeOffset="60413.87">30073 14658 21183 0,'0'0'1888'0,"0"0"-1504"16,0 0-384-16,0 0 0 0,0 0 2576 0,0 0 448 16,0 0 96-16,8-8 16 0,1 2-2448 0,-1-1-496 15,-1 1-192-15,3-1 176 0,-1 3-176 0,0-1 192 16,-1-1-192-16,2-1 192 0,1 1-192 0,-1-1 0 16,-1 2 0-16,1-2 0 0,1 2-192 0,-1-1 192 0,-1 1-160 0,-9 5 160 15,12-6 0-15,-1 2 208 16,0 2-16-16,0 0 0 0,-1 2 176 0,2 0 16 0,1 0 16 0,1 3 0 15,-1-2 0-15,3 2 0 0,2 0 0 0,1 1 0 16,-4-1-192-16,1 1-32 0,-3-1-16 0,1 1 0 16,-1 2-160-16,0 1 0 0,-2-1 0 0,-1 2 0 15,-1 0 0-15,-2 2 0 0,-6 2 0 0,2 1 0 16,-1 2 0-16,-2 2 0 0,-5 1 0 0,1 1 0 16,0 0 0-16,-2-1 0 0,-5 1 0 0,0 0 0 15,-2-1 0-15,1 0 0 0,1 0 0 0,0-1 0 16,-5 0 0-16,0-2 0 0,2-4 0 0,-2 0 0 15,-1-2 0-15,2 0-144 0,0-2 144 0,1-1 0 16,0-2-176-16,-1-1 176 0,1-1-160 0,0 0 160 0,-1-2 0 16,2 1 0-16,2-2 0 0,0-3 0 0,2-2 0 0,3 0 0 15,-1-1 128-15,3 0-128 0,4 7 160 0,-2-12-32 16,0 0 0-16,4 3 0 0,-2 9 0 0,5-8-128 16,1 2 192-16,-6 6-64 0,11-2 64 0,2 1 0 15,1 4 0-15,0 1 0 0,1 2 96 0,2 1 32 16,0 0 0-16,2 5 0 0,2 1-128 0,3 0 0 15,0 0-16-15,1 2 0 0,-3 0-176 0,0 2 0 16,-1-3-192-16,1 1 192 16,2-1-496-16,-5 1 32 0,-4-2 0 0,-2 0-10976 15,-1-3-2192-15</inkml:trace>
  <inkml:trace contextRef="#ctx0" brushRef="#br3" timeOffset="69716.08">25119 13261 9215 0,'0'0'816'0,"0"0"-656"16,0 0-160-16,0 0 0 0,0 0 2496 0,0 0 448 16,0 0 112-16,0 0 16 0,0 0-1664 0,0 0-336 15,0 0-64-15,0 0-16 0,-5-8-112 0,-1 3-32 0,6 5 0 0,0 0 0 16,0 0-336-16,-6-3-64 16,-3-2 0-16,9 5-16 0,-9-1-80 0,-1-2-16 0,0 2 0 0,1 2 0 15,9-1 64-15,-9 5 16 0,-4 2 0 0,1-3 0 16,0-4 32-16,0 5 0 0,-1 4 0 0,-1 1 0 15,-3 2-112-15,-1 0-16 0,0 3 0 0,1 2 0 16,0-2-320-16,1-1 144 0,0 0-144 0,2 1 0 16,0 0 128-16,2-2-128 0,2-1 0 0,0-1 0 15,3-4 128-15,0 1-128 0,1 0 144 0,6-8-144 16,-4 8 256-16,4-8-32 0,0 0-16 0,0 9 0 16,0-9-208-16,0 0 128 0,0 0-128 0,0 0 0 15,8 9 0-15,-1-2 0 0,-7-7 0 0,12 5 0 16,1-1 0-16,0-2 0 0,2 1 0 0,-1 1 0 15,1 1 0-15,2-2-192 0,2 1 192 0,-4 0-160 0,0 1 160 0,2 1 0 16,3 2 0-16,-1-1-128 0,-6 0 128 0,0 3 0 16,-3-3 0-16,5 1 0 0,2 3 0 0,-3-4 0 15,-4 1 0-15,1 0 128 0,-1-1-128 0,-1 0 0 16,-1 3 0-16,-1 0 0 0,-3-1 0 0,-1 2 0 16,1 0 160-16,-1 0-160 0,-3-11 0 0,-3 13 0 15,-1-1 0-15,-1-2 0 0,0 2 0 0,-3-3 0 16,-2 3 0-16,-2-1 0 0,-2 2 0 0,-1 2 0 15,0 0 0-15,-4 2-160 0,-1-2-48 0,-1 0-16 16,0-2 0-16,0 0 0 16,0 0-288-16,2-1-48 0,-1-1-16 0,3-2 0 15,1 0 64-15,2-3 16 0,1-3 0 0,3-2 0 0,10-1 176 0,-11-2 48 16,3-4 0-16,3 0 0 16,1-3-432-16,3 0-64 0,-2-2-32 0,5-2-7392 0,0-1-1472 0</inkml:trace>
  <inkml:trace contextRef="#ctx0" brushRef="#br3" timeOffset="70316.08">25286 13450 14159 0,'0'0'624'0,"0"0"144"0,0 0-624 0,5-7-144 0,-5 7 0 0,0 0 0 16,5-8 512-16,-5 8 64 0,4-6 0 0,-4 6 16 15,0 0 144-15,0 0 32 0,4-8 0 0,-4 8 0 0,0 0 336 0,0 0 80 16,4-6 16-16,-4 6 0 0,0 0 336 0,0 0 80 16,0 0 16-16,0 0 0 0,0 0-224 0,0 0-64 15,-2 13 0-15,1 0 0 0,-1 0-256 0,-1-3-64 16,0 3-16-16,2 1 0 0,0-1-496 0,-1 3-112 16,1-2-16-16,0 5 0 0,0 0-384 0,1 0 0 15,-2-4 128-15,2 3-128 0,0 2 0 0,3 1 0 16,1 0-160-16,1 5 160 0,-1 2 0 0,-2-3 0 15,1-8 0-15,0-1 0 0,1-2 160 0,-2-5 128 16,-2-9 32-16,0 0 0 0,0 0-128 0,0 0 0 16,0 0-16-16,0 0 0 0,0 0-48 0,12 4 0 15,-12-4 0-15,13 3 0 0,-1-4-128 0,-1-1 160 16,0-4-160-16,1-2 160 0,-1-1-160 0,1-3 0 0,0 2 0 16,1-1 0-16,0 1 0 0,0-1 0 0,-1-3 0 0,1 0 0 31,1-2-176-31,-2 2 176 0,-3-2-128 15,0 2 128-15,1-2 0 0,0 2 0 0,-3 1 0 0,0-2 0 0,-1 0 0 0,-2 2 0 0,-1 0 0 0,1 2 0 16,-3-2 0-16,-1 3 0 0,-2-2 0 0,2 1 128 16,1 2-128-16,-1 9 0 0,-1-9-128 0,1 9 128 15,0 0 0-15,0 0-160 0,0 0 160 0,0 0 0 16,0 0-128-16,0 0 128 0,0 0 0 0,0 0 0 16,0 0 0-16,2 13 0 0,2 2 0 0,0 2 0 15,0 3 0-15,0 0 0 0,-2 0 0 0,0 0 0 16,-2 3 0-16,1 1 0 0,0 1 0 0,2-3 0 15,0-1 0-15,0-1 0 0,1-3 128 0,0-3-128 0,-1-2 0 16,-3-12 0-16,4 13 0 0,0-3 0 0,-4-10-384 16,0 0 16-16,0 0 16 0,0 0 0 15,0 0-512-15,9-4-96 0,-9 4-32 0,6-9 0 16,0 0-2224-16,-1-3-448 0,-1-3-96 0</inkml:trace>
  <inkml:trace contextRef="#ctx0" brushRef="#br3" timeOffset="71103.43">25747 13533 23039 0,'0'0'2048'0,"0"0"-1648"15,0 12-400-15,-1 0 0 0,1-12 1792 0,-1 13 288 16,-1 0 48-16,2 0 16 0,0 0-1312 0,0 0-272 16,0-3-48-16,3 2-16 0,-1 1-80 0,1-1-16 0,0-2 0 0,-1-1 0 15,-2-9-112-15,5 12-32 0,-5-12 0 0,4 10 0 16,-4-10 192-16,0 0 16 0,6 12 16 0,-3-3 0 15,-3-9 128-15,0 0 32 0,0 0 0 0,0 0 0 16,0 0-64-16,0 0 0 0,7-9 0 0,0 0 0 16,-1-1-224-16,-1-1-48 0,-1-1-16 0,1-1 0 15,2 0-128-15,-2-1-32 0,0-3 0 0,1 0 0 16,-1-2-128-16,1 2 0 0,1-2 0 0,-1 1 0 16,0 0 0-16,0 0 0 0,2 1 0 0,0 1 0 15,0 0 0-15,1 3 0 0,1 0 0 0,-1 4 0 16,-2 0 0-16,1 3-176 0,1-1 176 0,-2 2-128 15,3 0 128-15,-10 5 0 0,11-3 0 0,-11 3-128 16,12 3 128-16,-3 2-160 0,-9-5 160 0,11 13-160 0,-4 1 160 0,1 1-128 16,-1-1 128-16,-2 0-128 0,-1 1 128 0,0-2 0 15,1-2 0-15,-1 1 0 0,-3 1 0 0,3-2 0 16,1 2 0-16,-1 0 128 0,-2-4-128 0,-1 0 192 16,2 0-64-16,-3 0 0 0,-3 0-128 0,3-9 144 15,4 11-144-15,-4-11 160 0,0 0-160 0,0 0 128 16,0 10-128-16,0-10 128 0,2 9-128 0,-2-9 128 15,0 0-128-15,4 11 128 0,-4-11-128 0,3 9 128 16,-3-9-128-16,1 10 128 0,2 1-128 0,-3-11 0 16,0 0 144-16,0 0-144 0,0 0 128 0,0 0-128 15,0 0 160-15,0 0-160 0,0 0 272 0,0 0-32 16,0 0-16-16,0 0 0 0,0 0-32 0,0 0 0 16,0 0 0-16,6-11 0 0,-2 1-192 0,-1 1 176 15,0-2-176-15,0 2 160 0,3 0-160 0,-2-1 128 0,-2-1-128 0,2-2 128 16,1 0-128-16,-2 0 128 0,-1-1-128 0,2 1 128 15,2 1-128-15,-1 1 0 0,0 0 0 0,0 2 0 16,0 0 0-16,1 1 0 0,-1 0-144 0,-5 8 144 16,6-5 0-16,2-2 0 0,0 1-128 0,-8 6 128 15,0 0-128-15,11 0 128 0,-1 0-192 0,-10 0 192 16,10 1-144-16,-10-1 144 0,12 5 0 0,-1-1-144 16,-11-4 144-16,11 8 0 0,-2 0 0 0,-1 0 0 15,0 1 0-15,0 0 0 0,-2 1 0 0,1 2 128 16,-1 0-128-16,1-1-128 0,-1 1 128 0,1 2-192 15,-2 2 192-15,0 1 0 0,-1 0 0 0,2 0 0 16,-1 1 0-16,-1-2 0 0,-2-2 0 0,1-2 0 0,-3-12 0 16,1 18 0-16,0-1 0 0,1-3 128 0,-2-14-128 15,0 0 0-15,0 0 0 0,0 0 128 0,0 0-128 0,0 0 0 16,0 0-176-16,6 12 176 16,1-4-688-16,-7-8-32 0,2-12-16 0,1-2 0 15,0 0-3152 1,-1-1-624-16</inkml:trace>
  <inkml:trace contextRef="#ctx0" brushRef="#br3" timeOffset="71988.22">27381 13282 17903 0,'0'0'784'0,"0"0"176"0,0 0-768 0,0 0-192 16,1-10 0-16,-1 10 0 0,3-7 240 0,-3 7 0 15,3-8 0-15,-3 8 0 0,0 0 272 0,0 0 48 16,0 0 16-16,0 0 0 0,0 0 64 0,0 0 32 0,0 0 0 0,0 0 0 15,0 0 96-15,0 0 32 0,0 0 0 0,0 0 0 16,0 0 512-16,0 0 96 0,0 0 32 0,0 0 0 16,-6 8-432-16,6-8-96 0,0 0-16 0,-8 7 0 15,2 3-432-15,-1-4-80 0,-1 1-32 0,2-1 0 16,-2 1-160-16,0 0-48 0,-1 6 0 0,0-2 0 16,-2-1-144-16,0 2 160 0,-1 1-160 0,-1 0 160 15,0 0-160-15,1 0 0 0,0-1 144 0,2 0-144 16,0 1 0-16,2 0 144 0,0-5-144 0,1-1 0 15,1 1 128-15,6-8-128 0,0 0 0 0,0 0 0 16,0 0 0-16,0 0 128 0,6 8-128 0,4-3 0 16,-10-5 176-16,13 0-176 0,0 0 160 0,1-1-160 15,2 0 0-15,-2 1 128 0,-1 1-128 0,0 2 0 0,1-3 0 0,1 0 0 16,-1 0 0-16,0 1 0 16,1 0 0-16,-2 2 0 0,-2-1 0 0,1 4 0 0,0-4 0 0,-2 2 0 15,-10-4 0-15,0 0 0 0,12 4 0 0,-3 1-128 16,-9-5 128-16,0 0 0 0,8 8 0 0,-8-8-192 15,4 11 192-15,-4-11-160 0,0 0 160 0,-1 15 0 16,-2-2-144-16,-1-1 144 0,-2 0 0 0,-2-3 0 16,0 1 0-16,-1 3 0 0,-3 2 0 0,-1-1 0 15,-3 0 0-15,0 3 0 0,-1 0-192 0,-2-2 192 16,0-2-160-16,-2-2 160 0,0 1-352 0,1-2 32 16,1 1 0-16,2-3 0 15,3-4-576-15,2 0-128 0,0-2 0 0,4-2-16 16,8 0-560-16,0 0-96 0,-5-8-32 0,3-1-6592 0,2 9-1344 0</inkml:trace>
  <inkml:trace contextRef="#ctx0" brushRef="#br3" timeOffset="72765.83">27978 13407 18655 0,'0'0'832'0,"6"-9"160"0,-2-2-800 0,0 1-192 16,0-2 0-16,0 2 0 0,0-2 768 0,-2 1 128 15,1 0 0-15,-2 0 16 0,-1 3-112 0,0 8-32 16,0-7 0-16,0 7 0 0,-1-7 256 0,1 7 64 16,0 0 0-16,-5-5 0 0,5 5-320 0,-9 0-64 15,9 0-16-15,-11 0 0 0,1 0-112 0,-1 5 0 16,1 2-16-16,-2-1 0 0,-1 2 112 0,-1 1 32 16,-2 0 0-16,-1 3 0 0,-2 1-256 0,-1 0-64 15,-1 0 0-15,2 0 0 0,-1 1-160 0,3 1-32 16,-2-1-16-16,2-1 0 0,1 4 16 0,4-1 0 15,3-2 0-15,0 2 0 0,-1 2-64 0,1-2-128 0,2-1 192 16,3 0-64-16,4-2-128 0,3 0 0 0,-2-3 0 0,3-1 0 16,-4-9 0-16,8 11 0 0,0-5 0 0,2-3 128 15,0-2-128-15,4-1 0 0,1-4 0 0,2-1 0 16,1-2 192-16,1 0-32 0,0-3-16 0,1 3 0 16,-2-6 48-16,0 0 16 0,0 0 0 0,1 2 0 15,-4-2-80-15,1 3 0 0,-2-2-128 0,-1 0 192 16,-1 0-192-16,-1 1 0 0,-1-2 0 0,0 1 0 15,0 2 0-15,-1-1 0 0,-2 2 0 0,0 0 0 16,0-3 0-16,-1 6 0 0,1-2 0 0,-2 1 0 16,0 1 0-16,-5 6 0 0,0 0 0 0,0 0 0 0,0 0 0 15,0 0 0-15,0 0 0 0,0 0 0 16,0 0 0-16,0 0 0 0,0 0 0 0,-5 11 0 16,0 1 0-16,-3 0 0 0,0 1 0 0,0 3 0 0,-1-1 0 0,0 1 0 15,1-2 0-15,-2 3 0 0,-1 1 0 0,1 2 0 16,-1 0 0-16,0 0 0 0,-1 3 0 0,0-1 0 15,0 1 0-15,-1 1 0 0,0 0 0 0,0 1 0 16,2-4 0-16,0 1 0 0,1 2 0 0,4 2 0 16,4 5 0-16,-3-5 0 0,-6-8 144 0,3 3-144 15,6 0 128-15,2 1-128 0,1 0 224 0,4-1-32 16,-1 0-16-16,3-1 0 0,-1-1-176 0,2 1 0 16,1-5 0-16,2 0 128 0,-1-1-128 0,2 0-144 15,-2-2 144-15,5-3-208 16,-2-3-224-16,1-3-32 0,2-1-16 0,-1-1 0 15,1-1-480-15,2 0-80 0,2 1-32 0,-2-3 0 16,-1-3-1696-16,1-1-352 0,0 0-64 0</inkml:trace>
  <inkml:trace contextRef="#ctx0" brushRef="#br3" timeOffset="73487.97">28537 13511 15663 0,'0'0'1392'0,"0"0"-1120"16,0 0-272-16,0 0 0 0,0 0 1872 0,0 0 320 0,0 0 64 0,0 0 16 16,12 3-1376-16,-2-3-256 0,-10 0-64 0,12-3-16 15,0 2 336-15,-1-1 64 0,1 0 0 0,0 0 16 16,0 1-16-16,1 0 0 0,1 0 0 0,0-1 0 16,1 1-224-16,0 0-48 0,2-2-16 0,2-1 0 15,-1 0-176-15,0-1-48 0,0 1 0 0,2-2 0 16,-1-2-80-16,1 0-32 0,-3-2 0 0,-1 0 0 15,-1 1-336-15,-2 0 0 0,-1-3 0 0,0 2 0 16,-1 0 144-16,-1-1 64 0,-5-1 16 0,0 2 0 16,0 0-224-16,0-1 0 0,-2 1 0 0,0 1 0 15,-3-2 0-15,0 2 0 0,-3 0 0 0,-1 2 0 16,-2 1 0-16,-2 1 0 0,-3 1 0 0,-2 1 0 16,-4 0-192-16,0 5 32 0,0 2 0 0,-2 1 0 0,-3 4 160 0,-2-1-192 15,0 4 192-15,-1 3-192 0,0 3 192 0,0 2-128 16,0 0 128-16,5-1-128 0,4 1 128 0,2-1 0 15,1 2 0-15,3-1 0 0,3 1 320 0,1-1 64 16,1 0 0-16,3 0 0 0,0-1-64 0,2-1-16 16,3-1 0-16,1-2 0 0,1-2-160 0,3-3-16 15,2 3-128-15,2-1 192 0,0-2-192 0,2-2 0 16,4-3 0-16,2-1 0 0,-1 0-160 0,2 0-128 16,-1-5-32-16,1-2 0 15,1 1-432-15,-1-2-80 0,-2-4-32 0,2 3 0 16,0-3-448-16,-1-1-96 0,-5-2 0 0,1-2-13280 0</inkml:trace>
  <inkml:trace contextRef="#ctx0" brushRef="#br3" timeOffset="73902.19">29130 13514 13823 0,'0'0'1216'0,"0"0"-960"0,-2 13-256 0,0-3 0 15,2-10 2528-15,0 13 464 0,2-2 80 0,-2-1 32 16,0-10-2224-16,0 13-448 0,-2-1-96 0,2-12-16 0,0 13 416 0,0-1 80 16,0-12 16-16,0 11 0 0,0 0 64 0,0-11 32 15,0 0 0-15,0 0 0 0,0 0 112 0,0 0 32 16,0 0 0-16,0 0 0 0,0 0-32 0,0 0 0 15,9-4 0-15,-9 4 0 0,7-8-224 0,-2-1-48 16,0-2-16-16,1 1 0 0,-2-2-272 0,-1 0-48 16,1-1-16-16,0-1 0 0,0-3-160 0,-1 0-16 15,-2 0-16-15,-1 2 0 0,1-2-32 0,-1-2 0 16,-1-3 0-16,1 3 0 0,0 3 0 0,0-1 0 16,0-6 0-16,0 0 0 0,1 4-32 0,2 2-16 15,0 4 0-15,1 0 0 0,-1 2-144 0,3 2 0 16,1-1 0-16,1 3 0 0,0 2-192 0,3 1 192 15,-1 3-192-15,0 0 192 16,1-2-528-16,-11 3 16 0,13 3 0 0,1-1 0 16,-1 0-1936-16,-1 3-384 0,-4 3-80 0</inkml:trace>
  <inkml:trace contextRef="#ctx0" brushRef="#br3" timeOffset="74435.84">29545 13465 10127 0,'0'0'896'0,"0"12"-704"15,1 2-192-15,-1-3 0 0,0-11 4224 0,0 13 832 16,0-1 144-16,1-1 48 0,2 1-3568 0,-3-12-704 16,4 11-144-16,1-2-16 0,-5-9-512 0,7 10-112 15,-2-2 0-15,0 1-16 0,-5-9 48 0,0 0 16 16,5 10 0-16,-5-10 0 0,0 0 144 0,0 0 16 15,0 0 16-15,0 0 0 0,0 0 432 0,0 0 96 16,0 0 16-16,7-7 0 0,-3 0 0 0,-4 7 16 16,0-12 0-16,0 2 0 0,-2-3-256 0,1 1-48 0,0 0-16 0,0 1 0 15,-2-4-336-15,2 0-80 16,-1-1-16-16,2-5 0 0,-1 2-224 0,2-1 128 0,1-2-128 0,0 1 0 16,2-2 160-16,0 0-160 0,0 3 160 0,1 0-160 15,0 2 160-15,1 1-160 0,-1 4 160 0,1 1-160 16,2 3 144-16,0 1-144 0,0 2 128 0,-8 6-128 15,12 4 0-15,-2-2 0 0,3 2-192 0,-1-1 192 16,-12-3-336-16,13 6 48 0,-1-1 16 0,-2 2 0 16,-10-7-528-1,9 17-96-15,-2 2-32 0,-1-7 0 0,-6-12-2400 16,0 0-464-16,7 12-112 0</inkml:trace>
  <inkml:trace contextRef="#ctx0" brushRef="#br3" timeOffset="74914.42">30075 13322 16575 0,'0'0'1472'0,"4"-8"-1168"16,-4 2-304-16,0-1 0 0,0 7 3504 0,0-6 640 15,0 6 128-15,-1-7 16 0,-2-2-2864 0,3 9-576 16,0 0-112-16,-7-4-32 0,-1-1-192 0,8 5-32 15,-11 5-16-15,1-2 0 0,-2 1-464 0,0 2 128 16,1 2-128-16,-2 1 0 0,-2 0 0 0,1 2-160 16,0 0 32-16,1 2 0 0,1 3 128 0,0-2 128 0,0 1-128 0,2-1 176 15,4-2 304-15,0-1 64 0,2 1 16 0,2 0 0 16,-1 1 48-16,3-1 16 0,1-1 0 0,5 1 0 16,0-1-464-16,1 2-160 0,-1-6 0 0,1 0 144 15,-7-7-144-15,11 9 0 0,4-1 0 0,-1-3 0 16,1-1 0-16,0-1 0 0,1-2 0 0,-1-1 0 15,1-1 0-15,-2-5 0 0,1 1 0 0,0 0 0 16,1-1-176-16,-2-1 176 0,1-1-128 0,-1-1 128 16,0-1 0-16,-1-2 0 0,1 0 0 0,-3-1 0 15,1-1 128-15,-2-2-128 0,-2 3 128 0,-1-4-128 16,-2-2 160-16,-2-4-32 0,-2 4-128 0,-2 1 192 16,-3-2 128-16,0 2 0 0,-3 3 16 0,-1 2 0 15,-2-1-80-15,0 2-32 0,-2 7 0 0,0 3 0 16,-1-4-224-16,-1 5-160 0,-2 2 32 0,0 1 0 15,2-4-160-15,1 5-32 0,0 0 0 0,4 0 0 16,9-3-208-16,-8 10-48 0,0-4-16 0,8-6 0 16,0 0-1584-16,-1 12-320 0,0 0-64 0,1-12-7552 15,0 0-1520-15</inkml:trace>
  <inkml:trace contextRef="#ctx0" brushRef="#br3" timeOffset="75368.39">30263 13349 14735 0,'0'0'1312'0,"0"0"-1056"15,0 12-256-15,0-12 0 0,-4 13 3280 0,3-2 608 0,5 2 112 0,-4-3 32 16,-1-1-2688-16,-2 0-512 0,0 0-128 0,1 1 0 16,-1 0-64-16,2 2-16 0,1-2 0 0,0-10 0 15,0 0-256-15,0 9-48 0,1-1-16 0,-1-8 0 16,0 0 0-16,0 0 0 0,0 0 0 0,5 9 0 15,-5-9 288-15,0 0 64 0,0 0 16 0,8 4 0 16,-8-4 32-16,0 0 0 0,0 0 0 0,12-1 0 16,-3-4-160-16,0-2-32 0,2-1 0 0,-4-1 0 15,-1-3-64-15,0 1 0 0,2-2-16 0,1-4 0 16,-1-3-112-16,1 1 0 0,0-1-16 0,0 0 0 16,-1 1-128-16,0 1-32 0,0-1 0 0,1 5 0 15,0-3-144-15,-1 7 160 0,-8 10-160 0,12-7 160 16,2 5-160-16,-5-5 0 0,-8 0 0 0,-1 7 0 0,13-2 192 0,0 1-64 15,-2 1 0-15,1 2 0 0,-1 3-128 16,2 2 0-16,0-1 0 0,0 4 0 0,0-1 0 0,1 2 0 16,-1 0 0-16,0 2 0 0,-3 1 0 0,2 1-272 15,-1-6 64-15,0 4 16 0,-2-2 320 0,-1 3 64 16,0-3 0-16,1 5 16 0,-1 0-208 0,-2-6 0 16,-6-10 0-16,0 0 0 15,9 9-416-15,-9-9-80 0,7 7-16 0,-7-7 0 16,5 9-1792-16,-2 1-352 0,-3-10-80 0</inkml:trace>
  <inkml:trace contextRef="#ctx0" brushRef="#br3" timeOffset="77226.28">30304 13395 6447 0,'0'0'576'0,"0"0"-576"16,0 0 0-16,0 0 0 0,0 0 3424 0,1-9 576 15,-1 9 112-15,0 0 32 0,3-9-2704 0,-3 9-544 16,2-8-96-16,-2 8-32 0,0 0 144 0,0 0 32 16,0 0 0-16,0 0 0 0,0 0-64 0,0 0-16 15,0 0 0-15,0 0 0 0,0 0-160 0,0 0-16 16,0 0-16-16,7-8 0 0,-2 2-48 0,-5 6-16 0,0 0 0 0,0 0 0 15,0 0 128-15,10-3 32 0,-10 3 0 0,0 0 0 16,6-7-80-16,-6 7-16 0,0 0 0 0,0 0 0 16,0 0-80-16,0 0-16 0,0 0 0 0,0 0 0 15,0 0-288-15,0 0-64 0,0 0-16 0,0 0 0 16,0 0-208-16,0 0 176 0,0 0-176 0,0 0 160 16,0 13-160-16,-2-1 0 0,0 0 144 0,-1-2-144 15,-1 2 128-15,0-4-128 0,0 0 160 0,0 1-160 16,0-1 0-16,1 2 0 0,-1 1 0 0,0 2 0 15,0-4 0-15,1 1 176 0,1-1-176 0,-2 2 160 16,-2-1-160-16,1 2 0 0,1 1 0 0,0-1 0 0,-1-2 0 16,1 0 0-16,0 0 0 0,-1-3 0 15,0 1 0-15,1 0 0 0,0 0-160 0,2 1 160 16,2-9-448-16,-4 9 16 0,4-9 0 0,-7 7 0 16,7-7-176-16,-5 6-32 0,5-6-16 0,0 0 0 15,0 0-1216-15,0 0-240 0,0 0-64 0,0 0-8384 16,0 0-1664-16</inkml:trace>
  <inkml:trace contextRef="#ctx0" brushRef="#br2" timeOffset="89493.12">23844 16916 16575 0,'0'0'1472'0,"0"0"-1168"0,0 0-304 0,0 0 0 16,-3-8 2320-16,3 8 416 0,0 0 80 0,0 0 0 15,0 0-2160-15,0 0-432 0,0 0-96 0,0 0 0 16,0 0 256-16,7-7 64 0,-7 7 16 0,0 0 0 16,0 0 304-16,7-6 64 0,-7 6 16 0,0 0 0 15,0 0-48-15,0 0-16 0,10-1 0 0,-10 1 0 16,0 0-32-16,0 0-16 0,0 0 0 0,9 7 0 15,-4 6-368-15,0 0-80 0,0 1-16 0,-2 3 0 16,-4 1-128-16,-1 2-16 0,1 1-128 0,0-2 192 16,-1 5-192-16,1-3 144 0,0 2-144 0,1-1 128 15,1-1-128-15,-2 1 160 0,-3-2-160 0,1-1 160 16,3 0-160-16,-1-1 0 0,-3-1 0 0,3 0 0 0,1-2 0 0,0 0 0 16,-2-2-160-16,1-1 160 15,0-1-448-15,1-11 0 0,0 0 0 0,-1 13 0 16,1-13-1600-16,-2 9-320 0,2-9-64 0,0 0-7168 15,0 0-1440-15</inkml:trace>
  <inkml:trace contextRef="#ctx0" brushRef="#br2" timeOffset="90003.01">23425 17520 20271 0,'0'0'896'0,"0"0"192"0,0 0-880 0,0 0-208 0,0 0 0 0,0 0 0 15,0 0 1232-15,0 0 208 0,0 0 32 0,0 0 16 0,0 0-160 0,11 1-48 16,-11-1 0-16,13 0 0 0,0-1-144 0,1 0-48 15,0 1 0-15,3-2 0 0,2 2-528 0,0-2-112 16,1 0-32-16,1 1 0 0,-1 0-208 0,3 1-32 16,-1-4-16-16,1 0 0 0,2-3-32 0,1 2-128 15,1 1 192-15,3-5-64 0,3 0-128 0,1 1 128 16,0 0-128-16,1 1 128 0,0-1-128 0,-1 1 0 16,-1 2 144-16,-3 1-144 0,-3-2 0 0,-3 0 128 15,-5 4-128-15,-1-3 0 0,-1 3-224 0,-2-2-112 16,-2 2-32-16,0-1 0 15,-13 3-2352-15,11 3-480 0,-11-3-80 0,0 0-32 0</inkml:trace>
  <inkml:trace contextRef="#ctx0" brushRef="#br2" timeOffset="90798.31">23548 17983 3679 0,'2'-9'160'0,"-2"9"32"0,0 0-192 0,0 0 0 16,0 0 0-16,0 0 0 0,0 0 6960 0,6-6 1344 15,-3-1 272-15,1 0 48 0,-4 7-6896 0,8-8-1360 16,-8 8-368-16,8-9 0 0,-1 0 192 0,-1-1-48 15,-1-2-16-15,2 0 0 0,-1 2 0 0,1-2 0 16,-2-4 0-16,2 2 0 0,-1-2 384 0,1 1 64 16,0 0 0-16,1 0 16 0,-1-4 128 0,-1 2 32 0,2 1 0 0,0 0 0 15,-2-2-304-15,1 2-64 0,-1 0-16 0,1 3 0 16,0 3-368-16,-1-2 128 0,-1 0-128 0,3 2 0 16,0 3 0-16,0 2 0 0,1 1 0 0,-9 4 0 15,0 0-176-15,12-2 176 0,-12 2-208 0,11 2 80 16,-11-2 128-16,12 7-208 0,-2-1 80 0,-2 1 128 15,-8-7-176-15,8 9 176 0,-1 0-128 0,-2 3 128 16,-1 0 0-16,1 1-128 0,0 0 128 0,2 2 0 16,-1 5 0-16,1-2-128 0,-3 0 128 0,1 2 0 15,0 0 0-15,2 0-128 0,0 1 128 0,0 0 0 16,-2 0 0-16,2-1 0 0,-1 3 0 0,3-5 0 16,-1 0 0-16,0-3 0 0,-3 0 0 0,0-2 0 15,2-2 0-15,-1-1 128 0,-2 2-128 0,-4-12 128 0,11 8 0 0,-11-8 0 16,10 8 0-16,-2-2 0 0,-8-6 96 0,0 0 32 15,0 0 0-15,12 3 0 0,-3-1-64 0,-9-2-16 16,12-3 0-16,-3-1 0 0,-9 4-48 0,8-8-128 16,-2 0 192-16,1-2-64 0,-2-1 160 0,0-1 32 15,-1-1 0-15,1-4 0 0,-1 0-48 0,0-3 0 16,-1-1 0-16,2 0 0 0,-1-3 0 0,0 2 0 16,0 1 0-16,1 1 0 0,0-3-144 0,0 3-128 15,0 0 192-15,1 2-192 0,0-3 0 0,-1 1 0 16,1 2 0-16,-1 2 0 0,-1-2 0 0,1 3 0 15,-1-1 0-15,0 4 0 0,-2 3 0 0,1 0-192 16,-2 0 0-16,1 1 0 16,-2 1-800-16,0 7-160 0,0-6-16 0,0 6-16 15,0 0-2976-15,0 0-576 0,0 0-128 0,0 0-32 0</inkml:trace>
  <inkml:trace contextRef="#ctx0" brushRef="#br2" timeOffset="91804.59">25172 16927 13823 0,'0'0'608'0,"0"0"128"0,0 0-592 0,0 0-144 16,0 0 0-16,0 0 0 0,0 0 3968 0,0 0 752 15,0 0 144-15,0 0 48 0,-10 4-4208 0,-1-2-848 16,2 3-176-16,-1 1-16 0,-2-2 144 0,-1 0 48 16,0-1 0-16,-1 3 0 0,-1 0 144 0,0-2 0 0,-2 1 0 15,0 1 0-15,1-1 240 0,-2 1 80 0,-6 2 0 0,1 1 16 16,-2 0 496-16,0 0 80 0,1 1 32 0,0-1 0 16,3 0-96-16,3-3-16 0,1-2 0 0,1 0 0 15,2 0-128-15,1 0-48 0,1-4 0 0,3 3 0 16,0-1-352-16,0 1-80 0,0 1-16 0,2-2 0 15,1 4-208-15,-1-1 0 0,-1 1 0 0,8-6 0 16,-6 7-192-16,6-7 64 0,-5 8 128 0,5-8-208 16,-3 9 208-16,3-9 0 0,0 0 0 0,4 8 0 15,1 1 0-15,2 0 160 0,-7-9-160 0,13 6 192 16,0 2 0-16,0-1 16 0,0-3 0 0,1 1 0 16,2 0-16-16,0 0 0 0,0-1 0 0,1 0 0 15,2 1-48-15,0-2-16 0,1 1 0 0,-1 0 0 0,0 1-128 16,0 3 0-16,1-2 0 0,1 1 0 0,1-1 0 15,-1 1 0-15,-2-1 0 0,1 1 0 0,1-1 0 0,-1 1 0 16,0-2 0-16,0-1 0 0,-1 0 0 0,1 0 0 16,-3 0 144-16,-2 0-144 0,1-2 0 0,-2 1 144 15,-2-2-144-15,0 2 0 0,-2-2 0 0,-10-1 0 16,11 5 0-16,-11-5 0 0,0 0 0 0,9 8 0 16,-9-8 0-16,0 0 0 0,0 0 176 0,0 0-176 15,1 13 160-15,-1-13-160 0,0 0 144 0,-7 13-144 16,-2-1 128-16,-1-2-128 0,-1 1 0 0,-2-5 0 15,-2 1 128-15,-1 1-128 0,0 2 0 0,0-2 0 16,-4-4 0-16,-1 4-176 0,-1 2 32 0,-2 0 0 16,1-2 0-16,-2 3 0 0,-1 3-16 0,1 0 0 15,1-1 0-15,-1 2 0 0,1 2 160 0,2 0-128 0,1-2 128 0,2-2-128 16,-1-1 128-16,2 0 0 0,1 1 0 0,3 0 0 16,1-4 0-16,1 1 0 0,-1 2 0 0,1-1 0 15,0 0 0-15,2-3 0 0,1 4 0 0,0-3 0 16,0 3 0-16,0-3 0 0,-1-3 0 0,4 0 0 15,1 3 0-15,5-9 0 0,0 0 0 0,0 0 0 16,0 9 0-16,0-9 192 0,0 0-32 0,6 8-16 16,2-3-144-16,1 0 160 0,0 3-160 0,2-4 160 15,0-2-32-15,2 2-128 0,2 3 192 0,0-4-64 16,2-2 16-16,0 1 0 0,2 5 0 0,0-3 0 16,2 0-144-16,4 0 0 0,1 0 0 0,4 0 0 15,1-1 0-15,3 1 0 0,1-1 0 0,0 1 0 16,-1 0 0-16,-1-3 0 0,-2-2 0 0,0 1 0 15,-2 0-176-15,-1 1-64 0,-4-1-16 0,0 0 0 16,-2-3-144-16,0 3-48 0,0-3 0 0,0 0 0 16,-2-2-592-16,0 1-128 0,-1 0-32 0,1-1 0 15,-3-4-528-15,-2-1-128 0,-2 4 0 0,0-1-12464 16</inkml:trace>
  <inkml:trace contextRef="#ctx0" brushRef="#br2" timeOffset="92337.78">26070 16821 21183 0,'0'0'1888'0,"0"0"-1504"0,0 0-384 0,0 0 0 15,-10 0 2112-15,1 0 336 0,9 0 80 0,-9 7 16 16,0-2-2128-16,1 1-416 0,1 2 0 0,-1 0-192 15,-2 0 192-15,1 2-128 0,1 2 128 0,-1 0-128 0,0 2 128 0,-2 0 0 16,1 1 0-16,0 2 0 0,-2 2 0 0,0 0 0 16,0-1 0-16,2 1 128 0,-2 4-128 0,0-3 176 15,1 1-176-15,-2 3 192 0,0-3 224 0,0 5 48 16,0 0 16-16,-2 1 0 0,0-1-32 0,2 0 0 16,1 2 0-16,1 0 0 0,1-3 0 0,1 4 0 15,1 2 0-15,3-2 0 0,0-3 0 0,1 0 0 16,2 1 0-16,4-1 0 0,2-2-272 0,1-2-176 15,0 0 192-15,2-1-192 0,2 1 128 0,0-1-128 16,1-1 0-16,1 0 0 0,-1 3 0 0,2-3-144 16,0-1-16-16,1-1 0 15,0 0-224-15,1 0-64 0,0-2 0 0,2 2 0 16,0-2-336-16,-1-2-80 0,1-2-16 0,0 0 0 16,-2-3-208-16,1 0-32 0,1-1-16 0,0-3 0 15,-2-1-288-15,0-1-64 0,0-1-16 0</inkml:trace>
  <inkml:trace contextRef="#ctx0" brushRef="#br2" timeOffset="93025.57">26407 17371 19343 0,'0'0'1728'0,"0"0"-1392"0,0 0-336 0,0 0 0 15,0 0 2672-15,0 0 464 0,9 12 80 0,-1-4 32 16,-8-8-2208-16,10 12-432 0,2 2-96 0,-2 2 0 16,-1-5-80-16,1-2-16 0,-3 2 0 0,4 1 0 15,1-1 16-15,-1 2 0 0,1 2 0 0,1-1 0 0,1 0-176 0,1 3-16 16,-4-6-16-16,3 1 0 0,1 2 0 0,0-4 0 16,-4-1 0-16,2 2 0 0,2-5-96 0,-2 3-128 15,-2-1 176-15,1 0-176 0,0-1 0 0,0-1-176 16,-1-1 0-16,2-1 0 15,0 0-608-15,0-1-128 0,-2-1-32 0,1 0 0 16,1-2-1552-16,-2-2-320 0,0 1-64 0,-1-1-5408 16,-1-1-1072-16</inkml:trace>
  <inkml:trace contextRef="#ctx0" brushRef="#br2" timeOffset="93294.42">27017 17292 17503 0,'0'0'768'0,"0"0"176"0,0 0-752 0,-8 8-192 0,-2-1 0 0,2 4 0 15,1 2 3712-15,1 1 704 0,-1 2 128 0,1 3 48 16,-2 6-3824-16,1 1-768 0,0 0-160 0,-1 2-32 16,-1-1 192-16,0 3 0 0,-2 1 128 0,-1-1-128 15,-1 0 0-15,2 0-128 0,0 3 0 0,-2 0 0 16,-1 0 128-16,1-1-192 0,0 0 192 0,1 1-192 15,0 0 192-15,2-2 0 0,1-3 128 0,1 0-128 16,1-2 0-16,2-4-240 0,0-2 48 0,2-2 0 16,2-2-768-16,0-3-128 0,-2-3-48 0,3-10-12096 15</inkml:trace>
  <inkml:trace contextRef="#ctx0" brushRef="#br2" timeOffset="93631.08">27345 17524 13823 0,'0'0'608'0,"0"0"128"0,0 0-592 0,0 0-144 0,0 0 0 0,0 0 0 15,0 0 5184-15,10 5 992 0,-10-5 208 0,13 3 32 16,0-1-4896-16,1 1-992 0,0-2-192 0,2-1-32 16,0-2-96-16,-1-1-16 0,2 2 0 0,0-2 0 15,1-2-64-15,1 0 0 0,-2-1-128 0,1 4 192 16,1-3-192-16,-2 1 0 0,-1 0 0 0,1-1 0 16,1 1-192-16,0 0-48 0,1 0 0 0,0 4 0 31,1 0-528-31,-1 0-128 0,0 0 0 0,-1 0-16 15,-1 0-1424-15,0 0-288 0,-2-3-48 0,0 1-10144 0</inkml:trace>
  <inkml:trace contextRef="#ctx0" brushRef="#br2" timeOffset="93953.43">28128 17356 35071 0,'0'0'1552'0,"0"0"320"0,0 0-1488 0,0 0-384 15,0 0 0-15,5 10 0 0,-5-10 176 0,6 12-48 0,4-2 0 0,-3 1 0 16,-7-11-256-16,12 13-64 0,-1 0-16 0,-1-3 0 15,0-5 208-15,0 3-144 0,-10-8 144 0,11 11-128 16,1-5-128-16,-3 3 0 0,-9-9-16 0,12 7 0 31,2 1-176-31,-2-3-48 0,-12-5 0 0,14 4 0 16,1 1-144-16,-1-1-16 0,-2 0-16 0,-1-3 0 16,1 0-1824-16,0-1-352 0,-2 0-80 0,1 0-16 0</inkml:trace>
  <inkml:trace contextRef="#ctx0" brushRef="#br2" timeOffset="94251.46">28660 17215 15663 0,'0'0'688'0,"0"0"144"0,0 0-656 0,-6 10-176 15,1 3 0-15,-1-1 0 0,-1-2 4304 0,1 2 832 16,-2 3 176-16,1 0 16 15,1 5-4608-15,-2-3-912 0,-1 2-192 0,0 2-48 0,0 8 256 0,-1 1 176 16,-1 1-208-16,-1 2 80 0,0-1 128 0,1 2-160 16,-4 3 160-16,1-1-160 0,-1 1 160 0,0 0 0 15,-2 4 0-15,0 2 0 0,0 0 0 0,1-4 0 16,2 4 160-16,2-4-160 0,3-4 320 0,1-2-48 16,2-3 0-16,2-5 0 0,1 0-272 0,2-7 160 15,1 0-160-15,1-4 128 16,2-2-640-16,-3-12-128 0,0 0-16 0,5 8-16 15,2-2-2640-15,-7-6-528 0,0 0-96 0,0 0-32 0</inkml:trace>
  <inkml:trace contextRef="#ctx0" brushRef="#br2" timeOffset="95288.53">28377 16953 6447 0,'0'0'576'0,"-4"-8"-576"16,4 8 0-16,-4-7 0 0</inkml:trace>
  <inkml:trace contextRef="#ctx0" brushRef="#br2" timeOffset="95647.36">28338 16928 13823 0,'0'0'1216'0,"0"0"-960"16,0 0-256-16,0 0 0 0,0 0 3328 0,0 0 640 15,0 0 112-15,0 0 16 0,0 0-2720 0,0 0-544 16,0 0-128-16,10 3 0 0,-10-3-512 0,13-4-192 0,-1-3 128 0,0 1-128 16,1 0 0-16,-2 0 0 0,0-2 0 0,-1-2 0 15,1 1 0-15,-2-1 0 0,-3 3 0 0,2-4 0 16,0 2 384-16,-2 1-16 0,-6 8 0 0,7-8 0 16,-7 8 144-16,8-7 16 0,-2-2 16 0,-6 9 0 15,0 0-48-15,9-7-16 0,-1 2 0 0,-8 5 0 16,0 0-272-16,12-4-48 0,-12 4-16 0,10-1 0 15,-10 1-144-15,0 0 0 0,11 1 0 0,-11-1 0 16,9 9 0-16,-3 0 0 0,0 0 144 0,-1 3-144 16,-1 0 0-16,0 1 128 0,-2 1-128 0,1 3 0 15,0 3 0-15,-1-1 144 0,1-5-144 0,1 2 0 16,0 0 160-16,-1-1-160 0,1 0 128 0,0-1-128 0,0-1 192 16,1 0-64-16,1 0 0 0,-1-4 0 0,-5-9-128 15,5 12 0-15,2-3 144 0,0-2-144 0,1-1 0 0,-8-6 0 16,8 8 0-16,-8-8 0 0,0 0-272 0,10 4 16 15,-10-4 16-15,0 0 0 16,0 0-1744-16,12-3-336 0,-3-2-80 0,-9 5-11696 16</inkml:trace>
  <inkml:trace contextRef="#ctx0" brushRef="#br2" timeOffset="96279.27">28838 16616 18431 0,'0'0'1632'0,"0"0"-1312"0,0 0-320 0,0 0 0 0,-5-6 1072 0,5 6 144 16,0 0 16-16,0 0 16 0,0 0-1088 0,0 0-160 16,0 0-144-16,0 0 144 0,8-4 432 0,-8 4 208 15,13 0 32-15,-1 1 16 0,-2 2 336 0,2 2 64 16,0 2 0-16,1 2 16 0,1 1 32 0,0 2 0 16,1 1 0-16,0 1 0 0,2 2-400 0,-3 2-80 15,0 3-16-15,1 1 0 0,0 3-384 0,-2 2-96 16,-2 2-16-16,1 5 0 0,-2 4-144 0,2 1 128 15,0 0-128-15,0-1 128 0,-1-2-128 0,1 1 128 16,1 1-128-16,0-4 128 0,-1-2 128 0,0 2 32 16,-2 1 0-16,-1 3 0 0,-1-3 160 0,0 0 16 0,-2-1 16 0,0-2 0 15,-2-4-176-15,-3 0-48 0,-2 0 0 0,-2 2 0 16,-1-4-256-16,-4 1 128 0,-2-4-128 0,-2 2 0 16,-4 0 0-16,1-1 0 0,-2-3 0 0,0 1 0 15,-1-2-144-15,-1-1 16 0,2-6 0 0,2 0 0 31,-1-2-288-31,3-5-48 0,0 1-16 0,0-6 0 16,1-1-1184-16,3-1-224 0,9 1-48 0,-9-13-8112 0,0 0-1600 0</inkml:trace>
  <inkml:trace contextRef="#ctx0" brushRef="#br2" timeOffset="96905.9">29418 16589 14735 0,'0'0'640'0,"0"0"160"0,0 0-640 0,0 0-160 0,0 0 0 0,0 0 0 16,0-9 3296-16,0 9 624 0,8-9 128 0,-1 2 32 16,-7 7-2672-16,10-6-544 0,1-2-96 0,-1 1-32 15,-1 4-192-15,0-4-32 0,-1 3-16 0,3 0 0 16,-1 2-336-16,0-1-160 0,0 0 160 0,0 1-160 15,0-1 160-15,1 2-160 0,-11 1 160 0,10-1-160 16,1 1 256-16,-11 0-32 0,11 0-16 0,-11 0 0 16,11 5-48-16,-11-5-16 0,10 8 0 0,-10-8 0 15,7 10 144-15,-2-2 32 0,-1 1 0 0,-3 0 0 16,-1-9-128-16,-1 12 0 0,-3 0-16 0,1-3 0 16,-1 0 64-16,-1 0 16 0,-1 0 0 0,-1-1 0 15,1 0-496-15,-3 1-80 0,-3 0-32 0,0 1 0 16,2 1-80-16,-5 1-16 0,-3-5 0 0,0 5 0 15,1-4-112-15,0 0-16 0,-1 1-16 0,3-3 0 0,5 0 464 0,2-1 128 16,0-1 0-16,8-4 0 0,0 0 176 0,0 0 96 16,0 0 32-16,0 0 0 0,0 0 0 0,0 0 0 15,11 9 0-15,0-3 0 0,0 0 16 0,2 0 0 16,0-2 0-16,1 3 0 0,2-1-32 0,0 1 0 16,-1-1 0-16,1 2 0 0,-1 0-160 0,1 1-128 15,0 3 144-15,-1-3-144 0,0 1 0 0,-1-1 0 16,0-1 0-16,1 0 0 0,0 4 0 0,1-6 0 15,0 1 0-15,-1-3 0 16,0 2-384-16,0-3-80 0,1 2-16 0,-3-2 0 16,-3-3-1776-16,1 0-368 0,-1-2-64 0</inkml:trace>
  <inkml:trace contextRef="#ctx0" brushRef="#br2" timeOffset="98749.12">24662 18408 2751 0,'0'0'128'0,"0"0"16"0,0 0-144 0,0 0 0 0,0 0 0 0,8-7 0 16,-8 7 4080-16,7-8 784 0,-7 8 144 0,0 0 48 16,8-6-2688-16,-8 6-512 0,6-7-128 0,-6 7 0 15,0 0-192-15,0 0-16 0,0 0-16 0,0 0 0 16,0 0-432-16,0 0-96 0,0 0-16 0,0 0 0 16,0 0-416-16,3 12-96 0,-1-1 0 0,2 2-16 15,1 0-208-15,-2 0-32 0,-4 4-16 0,1 1 0 16,1 3-48-16,2-2-128 0,-1 0 192 0,0-3-64 15,-1 0 256-15,0 0 64 0,0-1 0 0,1 5 0 16,-4-2-96-16,1-1-16 0,0-2 0 0,0-2 0 0,-1 0-160 16,1 0-48-16,0-4 0 0,1-9 0 0,-2 10 16 0,2-2 0 15,0-8 0-15,0 0 0 0,0 0 32 0,0 0 0 16,0 0 0-16,0 0 0 0,0 0 144 0,0 0 16 16,6-12 16-16,-1 2 0 0,-1-5-48 0,1-1-16 15,-1-4 0-15,1-1 0 0,0-1-128 0,0-3-32 16,-1 0 0-16,2 1 0 0,-1-5-128 0,1 6 0 15,0 3 144-15,0 3-144 0,1 4 0 0,-1 1 0 16,1 3 0-16,0 0-128 0,4 1 128 0,-1 4-192 16,-10 4 192-16,15 2-192 0,-1 0 192 0,0 3-192 15,-1 2 192-15,0-1-192 0,0 0 192 0,0 1-128 16,1 4 128-16,0 1-128 0,-1-3 128 0,-1 1 0 16,-2 1 128-16,-2-1-128 0,-2 0 0 0,0 1 0 0,-6-11 0 15,6 12 0-15,-6-12 0 0,7 9 0 0,-7-9 0 0,4 10 128 16,-4-10 0-16,0 11 0 0,0-11 0 0,0 0 0 15,0 0-128-15,0 0 0 0,-2 10 0 0,2-10 0 16,0 0 0-16,0 0 0 0,0 0 0 0,0 0 128 16,0 0 16-16,8-6 16 0,0-2 0 0,1-3 0 15,0-2 32-15,0-1 16 0,0-2 0 0,3 1 0 16,1-6-208-16,0 2 0 0,-1 1 128 0,1 3-128 16,0 2 0-16,0 2 0 0,-1-2 0 0,0 7 0 15,-2 0-176-15,0 4 176 0,-2-2-160 0,-8 4 160 16,12-1-128-16,-2 1 128 0,-10 0 0 0,11 1-144 15,-11-1 144-15,12 5 0 0,-2 2 0 0,-1-1 0 16,-9-6 0-16,11 13 0 0,-2 0 0 0,0 4-128 0,-1-1 128 0,1 7 0 16,-1 6 0-16,-1-2 0 0,0-2 0 0,-1-1 128 15,2-1-128-15,-1 0 0 0,-1 0 0 16,-1-1 0-16,-1-3-160 0,0 0 160 0,0-4 0 0,-1 0 0 16,-1-4 128-16,2 0-128 0,-1-1 0 0,-3-10 0 15,5 9-128-15,-1-2 128 16,-4-7-1696-16,0 0-224 0,8 4-64 0,-8-4 0 15,0 0-2000-15,9-3-416 0</inkml:trace>
  <inkml:trace contextRef="#ctx0" brushRef="#br2" timeOffset="99215.36">25713 18622 26719 0,'0'0'2368'0,"0"0"-1888"0,0 0-480 0,0 0 0 16,11 2 2336-16,0-2 368 0,1 0 80 0,1 1 16 15,0 2-2560-15,2-3-512 0,-1-3-112 0,-1 2 0 16,-1-3 384-16,-1 2 0 0,1-2 0 0,-1-1 0 16,-4-5 0-16,1 4 0 0,0 1 0 0,0-2 0 15,-2-5 256-15,0 3 0 0,-6 9-16 0,5-11 0 16,-1-2 336-1,-2 1 64-15,0 1 0 0,-2 1 16 0,0-3-192 0,0 2-32 0,0 1-16 0,0 0 0 16,0-2-256-16,0 0-160 0,-2 0 192 0,0 2-192 0,-1 0 0 0,0-1 0 16,0 2-240-16,0 2 80 0,3 7-128 15,0 0-32-15,-9-3 0 0,-2-3 0 0,1 4 176 0,0 4 144 16,-2 6-208-16,0 0 80 0,-1-1 128 0,1 3 0 16,-1 3-144-16,0 3 144 0,0 1 0 0,-1 2 0 15,-2 5 0-15,3-2 0 0,1-1 0 0,1-1 0 16,-2 3 128-16,2-5-128 0,2 0 0 0,4 0 128 15,1 1-128-15,3-1 128 0,1 1-128 0,0-3 192 16,2-2-192-16,1 1 192 0,1-2-192 0,1 1 0 16,0-1-192-16,3-4 192 15,2 0-480-15,2 1 32 0,0-1 0 0,1-3 0 16,0-2-400-16,1 0-80 0,3 0-16 0,2-1 0 16,-1-2-1984-16,0-1-400 0,2-1-64 0,-1-2-32 0</inkml:trace>
  <inkml:trace contextRef="#ctx0" brushRef="#br2" timeOffset="99760.67">26417 18468 11055 0,'0'0'976'0,"0"0"-784"0,0 0-192 0,0 0 0 15,-9-3 5168-15,9 3 976 0,-8-6 208 0,8 6 48 16,-10-6-5360-16,2 2-1040 0,8 4-256 0,-9-2-16 16,0 2 16-16,0 5 16 0,-2 2 0 0,1 0 0 15,-2 1 240-15,-1 4-144 0,-1 5 144 0,1-3-128 16,-2-2 128-16,1 1 224 0,-3 4-48 0,1 0-16 0,3 0 608 0,0 1 128 16,2-4 32-16,-1 2 0 0,1 1-96 0,4-1-32 15,1-2 0-15,1 2 0 0,0-3-480 0,2 1-112 16,2-2-16-16,2 0 0 0,2-3-192 0,1 0 0 15,1-3 0-15,2 1 0 0,-7-7-320 0,13 5 64 16,1-2 0-16,2-3 0 0,-1-3 80 0,2 0 32 16,-1 1 0-16,-1-3 0 0,0 1 144 0,-1-3 0 15,0 1 0-15,0-3 0 0,-1-1 0 0,-2 1 144 16,-2 0-144-16,-1-3 160 0,0 2-16 0,-1-2 0 16,-1-1 0-16,-1 0 0 0,1 0-16 0,-1-2 0 15,0 3 0-15,-2 3 0 0,-1-2-128 0,-1 5 0 16,-1 6 0-16,0 0 0 0,0 0 0 0,0 0 0 0,0 0 0 0,0 0 0 15,0 0 320-15,0 0 48 0,0 0 0 0,0 0 0 16,0 0-208-16,0 0-32 0,0 0-128 0,0 0 192 16,0 0-32-16,3 11-16 0,-3-11 0 0,3 15 0 15,1-2-144-15,0-1 0 0,-4-12 0 0,3 13 0 16,3 0 0-16,-1 0-192 0,-1 0 32 0,0-4 16 16,0 1 144-16,1 1-128 0,0-2 128 0,2 0-128 15,-1-1 128-15,1 0 0 0,-1-2-144 0,-6-6 144 16,8 9-640-1,0-4-64-15,-8-5-16 0,9 7 0 0,-9-7-2128 16,9 3-416-16,-9-3-96 0</inkml:trace>
  <inkml:trace contextRef="#ctx0" brushRef="#br2" timeOffset="100260.53">26703 18602 11055 0,'0'0'480'0,"0"0"112"0,0 0-464 0,0 0-128 15,0 0 0-15,0 0 0 0,0 0 5344 0,0 0 1056 16,0 0 192-16,0 0 64 16,0 0-6336-16,8 12-1248 0,-2-2-256 0,-2 1-48 0,-1-1 848 0,-2 0 192 15,-2 1 16-15,-1-1 16 0,0 2 160 0,-1-2 0 16,-1 1 160-16,0-2-160 0,0 0 1024 0,-1 0 96 15,0-2 32-15,0-1 0 0,5-6 192 0,-6 7 64 0,6-7 0 0,0 0 0 16,0 0-528-16,0 0-112 0,0 0 0 0,0 0-16 16,0 0-352-16,0 0-64 0,11-7-16 0,-2 0 0 15,-1-4-192-15,2 1-128 0,1-1 160 0,-1 1-160 16,-2-3 144-16,-2-2-144 0,1 1 128 0,0-2-128 16,-2-1 288-16,0 1-32 0,0-1 0 0,0 0 0 15,1-4 64-15,-1 1 0 0,-1 2 0 0,0 4 0 16,1 5-160-16,0 1-32 0,0 0 0 0,-5 8 0 15,9-5-128-15,-1 1 0 0,-3-1 0 0,-5 5 0 16,0 0 0-16,12 5-144 0,-1 1 144 0,-1 10-160 16,0 13 160-16,1-3 0 0,-2-11 0 0,0 1 0 15,0-2 0-15,0 1 128 0,1-1 0 0,-3-1 0 16,1 3 0-16,0-3 0 0,-1-2 0 0,-1 1 0 0,1 1-128 16,-2-4-256-16,0 2 64 0,0-3 0 0,0 1-48 0,-5-9-16 15,4 8 0-15,-4-8 0 16,0 0-832-16,0 0-192 0,0 0-16 0,13 1-16 15,-2-1-1648-15,-11 0-336 0,0 0-64 0,10-3-6640 16,1-3-1328-16</inkml:trace>
  <inkml:trace contextRef="#ctx0" brushRef="#br2" timeOffset="100917.9">28000 18410 34495 0,'0'0'1536'0,"0"0"304"0,0 0-1472 0,0 0-368 16,0 0 0-16,0 0 0 0,0 0-240 0,0 0-112 15,0 0-32-15,-7-4 0 16,7 4-64-16,0 0-32 0,-7-2 0 0,7 2 0 0,-12-3 480 0,3 5 208 15,0 0-16-15,-1 1 0 0,0-1 208 0,0 4 48 16,-2-5 0-16,0 4 0 0,0 2 480 0,1-3 96 16,-1-1 32-16,2 3 0 0,-1-2-96 0,3 2-32 15,8-6 0-15,0 0 0 0,0 0-352 0,0 0-64 16,0 0 0-16,0 0-16 0,0 0-304 0,0 0-48 16,0 0-16-16,0 0 0 0,0 0-128 0,8 7 0 15,0-1-160-15,-8-6 160 0,12 4 0 0,-2 1 0 16,-10-5-128-16,12 7 128 0,-12-7-128 0,10 8 128 15,-2-2-208-15,1 5 80 0,0 2 128 0,0 0 0 0,-9-13-144 0,11 6 144 16,-3 5 0-16,0-4 0 0,-8-7 0 16,9 8 0-16,-2-1 0 0,1 1 0 0,-2 1 0 0,-6-9 0 15,0 0 0-15,7 11 0 0,-1-1 0 0,-6-10 0 16,1 11-160-16,0 0 160 0,-1-11 0 0,0 10-144 16,0-10 144-16,-2 13 0 0,-2-2-144 0,0-4 144 15,-1 1 0-15,-1 0 0 0,0 1 0 0,-1-1 0 16,1 0 0-16,-2 1 0 0,-3-1 0 0,2 2 0 15,-1-2-320-15,-1 1 64 0,0-1 16 0,-1 0 0 32,0 0-528-32,2-2-128 0,1 1 0 0,1-2-16 15,8-5-528-15,0 0-96 0,0 0-32 0,0 0-8608 0,-9 0-1728 0</inkml:trace>
  <inkml:trace contextRef="#ctx0" brushRef="#br2" timeOffset="101553.56">28545 18393 7359 0,'0'0'656'0,"0"0"-528"15,0 0-128-15,0 0 0 0,0 0 3664 0,0 0 704 16,0 0 144-16,0 0 32 0,-11 2-2672 0,1 0-528 0,0 2-96 0,-1 1-32 16,-1 1-32-16,1 2-16 0,-2 2 0 0,-2 2 0 15,-2-1-272-15,-1 2-64 0,-1 2-16 0,2-1 0 16,1 0-80-16,0 1-16 0,1-1 0 0,3-2 0 16,5 1 16-16,1 0 0 0,-3-1 0 0,4 1 0 15,-1 0-416-15,5 0-64 0,1-1-32 0,1-2 0 16,1-1-80-16,-2-9-16 0,5 11 0 0,-1-2 0 15,-4-9-128-15,6 7 0 0,2 0 0 0,-8-7 0 16,11 5-144-16,-1-1 144 0,0-1-192 0,2-3 192 16,0 0-144-16,2-3 144 0,1 0 0 0,0-2-144 15,1-3 144-15,0 1 0 0,-1-2 0 0,1-2 0 16,-1 1 0-16,0-3 0 0,-1-2 0 0,-1 1-128 0,0 0 128 16,-1-3-192-16,0-2 192 0,-2 1-192 0,-1 1 576 15,0 4 128-15,-1 0 0 0,-1 1 16 16,-5 3-912-16,-2 9-192 0,4-8-48 0,-4 8 0 0,0 0 624 0,0 0 0 15,0 0 0-15,0 0 0 0,0 0 0 0,0 0 192 16,0 0-192-16,0 0 192 0,4 12-192 0,-3 0 160 16,-2 0-160-16,0 1 160 0,-2 5-160 0,-1 0 0 15,-1-1 144-15,-1 4-144 0,-2 4 0 0,0 0 0 16,-1-3 0-16,0 1 0 0,-2 1-128 0,1 2 128 16,-2-3-128-16,2 3 128 0,1-5 0 0,-2 1 0 15,2-1 0-15,1 1 0 0,2 2 0 0,2-6 0 16,0 0 0-16,1 1 0 0,-1-1 0 0,2-1 0 15,0-4 0-15,2 0 0 0,2 0-384 0,0-4 0 16,-2-9 0-16,4 8 0 16,1 0-768-16,2-3-128 0,-7-5-48 0,10 2 0 15,-1 2-2144-15,2-2-432 0</inkml:trace>
  <inkml:trace contextRef="#ctx0" brushRef="#br2" timeOffset="102238.9">29208 18577 3679 0,'0'0'160'0,"0"0"32"16,0 0-192-16,0 0 0 0,0 0 0 0,0 0 0 0,8-2 7552 0,3-2 1472 0,0 1 304 0,3-1 48 31,-1 2-8000-31,1-1-1600 0,0-2-320 0,2 0-64 0,-2-2 800 0,1-1 144 0,-1-2 48 0,-1 1 0 15,0-2 128-15,3 2 16 0,2 0 16 0,-1-1 0 16,-3-1 96-16,0-1 32 0,1 1 0 0,-2-1 0 16,-3-1-160-16,1 2-16 0,-2 1-16 0,0 0 0 15,-1-2-272-15,-2 3-48 0,-2 2-16 0,0 1 0 16,0-1-304-16,-4 7-64 0,0 0-16 0,0 0 0 16,0 0-144-16,0 0-16 0,-10-5-16 0,-1 5 0 15,1 3 144-15,-2 0 16 0,0 3 16 0,2 0 0 16,-1 2 96-16,2 1 16 0,0 3 0 0,0 4 0 0,-3-1 128 0,3 2 0 15,4 1 0-15,-2 2 0 0,0 2 0 0,0-2 128 16,3 3-128-16,2 1 176 16,-1-4 80-16,3 3 0 0,1-1 16 0,2-1 0 0,0 0 0 0,-2-3 0 15,-1-1 0-15,4-2 0 0,1 0-272 0,1-1 0 16,1-4 0-16,3-2 0 16,2-1-336-16,0-2-128 0,-2 0-32 0,2-3 0 15,1-2-448-15,3-2-80 0,-1 0-32 0,2-1 0 16,-1 2-2784-16,2-6-544 0,7-10-112 0,-4 4-32 0</inkml:trace>
  <inkml:trace contextRef="#ctx0" brushRef="#br2" timeOffset="102626.27">29912 18538 10127 0,'0'0'896'0,"0"0"-704"0,0 13-192 0,-1-1 0 16,-3 0 3936-16,2 1 752 0,2-2 160 0,0 4 16 15,-2-1-3712-15,0 0-768 0,-5 1-128 0,2-1-48 16,0 0-208-16,0-1 0 0,-1-2 0 0,2-1 0 16,2 1 192-16,1-1 0 0,1-10 0 0,-2 11 0 15,2-11 624-15,-1 7 112 0,1-7 32 0,0 0 0 16,0 0 256-16,0 0 48 0,0 0 16 0,0 0 0 16,0 0-480-16,0 0-96 0,10 0 0 0,-10 0-16 15,11-5-240-15,-3-1-64 0,-3-3 0 0,1-1 0 16,2-1 128-16,-3-1 32 0,-3-6 0 0,2 1 0 0,1-1-96 0,-1-1-32 15,-3-3 0-15,2-1 0 0,-1 3-160 0,0-3-16 16,-2-3-16-16,1 2 0 0,1 3-80 0,1 0-16 16,-2-1 0-16,2 3 0 0,0 2 96 0,2 2 16 15,1 1 0-15,0 0 0 0,-3 2-240 0,4 2 0 16,1 0 0-16,0 3 0 0,-1 0 0 0,3 1-240 16,-1 0 32-16,1 2 0 15,1 1-240-15,-1-1-32 0,-1 2-16 0,2 2 0 16,-1 2-1408-16,0 0-272 0,1 2-64 0,-1 1-16 15,2 1-1136-15,-2 0-240 0,0 2-32 0</inkml:trace>
  <inkml:trace contextRef="#ctx0" brushRef="#br2" timeOffset="102996.07">30296 18605 17503 0,'0'0'1552'0,"0"0"-1232"0,0 0-320 0,0 0 0 15,0 0 3760-15,-2 13 688 0,2-13 144 0,0 0 16 16,0 0-3616-16,0 0-736 0,0 0-128 0,0 0-128 16,0 0 256-16,0 0-16 0,0 0-16 0,0 0 0 15,0 0-48-15,0 0-16 0,0 0 0 0,6-9 0 16,-2-1 608-16,-2 1 112 0,-2 0 16 0,2-1 16 0,-2-2 96 0,3-1 16 15,3-4 0-15,-2-1 0 0,-3-2-304 0,1 1-48 16,4-1-16-16,-2 1 0 0,0-1-352 0,-1 2-80 16,3-1-16-16,-1 1 0 0,-1 0-208 0,0 2 0 15,-2 2 0-15,2 1-160 0,1 1 0 0,-1 0 0 16,0 2 0-16,1 0 0 0,2 1 0 0,1-1 0 16,1 3 0-16,3 0 0 0,1 1 0 0,-2 2 0 15,0 0 0-15,1 1 0 16,1-1-1232-16,0 3-240 0,-2 0-48 0,0 2-10320 15,-1 1-2064-15</inkml:trace>
  <inkml:trace contextRef="#ctx0" brushRef="#br2" timeOffset="103411.57">30869 18306 31327 0,'0'0'2784'0,"0"0"-2224"0,0 0-560 0,-10 0 0 15,-2 1 2176-15,3-1 320 0,0 0 64 0,0 3 0 32,0 0-3088-32,-3-1-624 0,-1 1-128 0,-1 1-32 0,-1 0 864 0,0 1 192 0,-2 1 16 0,1 3 16 15,2 3 224-15,1-1-176 0,1-1 176 0,3 1-160 16,2 0 480-16,2 0 112 0,0-1 16 0,5-10 0 16,-4 9 288-16,3 2 64 0,1-1 16 0,0-10 0 15,2 13-432-15,-2-13-96 0,5 11-16 0,2-2 0 16,-7-9-528-16,9 11-128 0,0 2 0 0,2-2-16 15,-2-3 64-15,1-2 16 0,-1-1 0 0,2 1 0 0,-1-4 16 0,2-2 16 16,0-2 0-16,1 2 0 0,0 0 288 0,-2-3 0 16,0 0 0-16,-1 0 0 0,1-1 0 0,-1-6 224 15,1 1-64-15,-4 0-16 0,-7 9 176 0,8-11 16 16,3 0 16-16,-5-1 0 0,-2-2 16 0,0 1 0 16,0 1 0-16,-1-1 0 0,-3-2-112 0,0 0 0 15,0 1-16-15,-2 0 0 0,-3-2-96 0,1 2-16 16,0 1 0-16,0 2 0 0,-1-1-128 0,0 2 0 15,-2-3 0-15,2 5 0 16,5 8-448-16,-4-10-80 0,0 1-16 0,2 2 0 16,2 7-2784-16,0 0-544 0,4-9-112 0,0 2-32 0</inkml:trace>
  <inkml:trace contextRef="#ctx0" brushRef="#br2" timeOffset="103847.28">31143 18395 10127 0,'0'0'896'0,"-1"13"-704"0,0-1-192 0,-1 1 0 15,0-2 4976-15,2 4 960 0,2-5 192 0,1 6 32 16,-2 1-4896-16,1-2-992 0,-4 0-272 0,4-2 0 16,1-4 608-16,-3-9 16 0,2 14 0 0,0-3 0 15,-2-11 224-15,4 10 48 0,-4-10 16 0,0 0 0 16,0 0-64-16,0 0-16 0,0 0 0 0,0 0 0 15,7 9 48-15,-7-9 0 0,0 0 0 0,0 0 0 16,0 0-320-16,0 0-64 0,0 0-16 0,10-1 0 0,-10 1 0 0,8-7 0 16,-1-1 0-16,-1 1 0 0,-2-6-192 0,1-2-32 15,-1 0-16-15,1-2 0 0,1-2-32 0,-1 0 0 16,-1 1 0-16,1-3 0 0,1 1-208 0,1 1 176 16,-3-1-176-16,2 2 160 0,2 1-160 0,0 1 0 15,-2 1 0-15,2-2 0 0,0 2 0 0,1 1 0 16,-1 1 128-16,0 1-128 0,-2 3 0 0,2-1 0 15,0 2 0-15,-8 8 0 0,0 0 0 0,0 0 0 16,0 0 0-16,13 0 0 0,-1 0-144 0,-12 0 144 16,10 5-192-16,2-2 192 0,-2 1-192 0,-10-4 192 15,11 6-192-15,-1-1 192 0,1-1-336 0,0 0 32 16,0 0 16-16,6-3 0 16,9-3-480-16,-5 0-80 0,-8 4-32 0,0-4 0 15,2 1-1920-15,0 0-384 0,-3 0-80 0</inkml:trace>
  <inkml:trace contextRef="#ctx0" brushRef="#br2" timeOffset="105063.31">27166 16892 8287 0,'0'0'736'0,"0"0"-592"15,0 0-144-15,0 0 0 0,0 0 3328 0,0 0 640 16,0 0 128-16,0 0 32 0,0 0-2448 0,0 0-480 16,0 0-112-16,0 0 0 0,0 0-320 0,0 0-48 15,0 0-16-15,0 0 0 0,0 0-288 0,0 0-64 16,0 0-16-16,2 10 0 0,-2-10-96 0,1 12-32 16,-1-12 0-16,-6 11 0 0,-1 1-48 0,1-1-16 15,-1 2 0 1,0-3 0-16,-3 2-144 0,1 0 0 0,2-2 0 0,0 2 0 0,0-2 0 0,1 1 0 0,-1-1 0 0,2-2 0 15,1 0 0-15,4-8 0 0,-4 9 0 0,4-9 0 16,0 10 0-16,0-10-192 0,0 0 32 0,0 0 16 31,0 0-288-31,11 1-48 0,1-1-16 0,-1-1 0 16,1-1-432-16,0-2-96 0,-1 0 0 0,1-1-7168 0,-1-2-1408 0</inkml:trace>
  <inkml:trace contextRef="#ctx0" brushRef="#br2" timeOffset="105287.95">27244 16729 26495 0,'-13'-13'1168'0,"6"6"240"0,1 1-1120 0,-3-1-288 16,-4 0 0-16,2 4 0 0,3-3 176 0,2 2-32 16,-1-1 0-16,7 5 0 0,-5-5-144 0,5 5 0 15,-6-7 0-15,6 7 0 0,0 0 0 0,-7-3 0 16,0-1 0-16,7 4-176 0,0 0 176 0,0 0 0 15,0 0 128-15,0 0-128 0,0 0 208 0,0 0-16 16,14 0-16-16,-14 0 0 0,0 0-304 0,0 0-64 16,0 0-16-16,11 6-11888 0</inkml:trace>
  <inkml:trace contextRef="#ctx0" brushRef="#br2" timeOffset="106187.2">28958 16905 27295 0,'0'0'1216'0,"0"0"240"0,0 0-1168 0,0 0-288 0,0 0 0 0,0 0 0 0,0 0 0 0,0 0 160 15,0 0-160-15,0 0 128 0,0 0-128 0,0 0-144 16,0 0 144-16,0 0-208 0,0 0 208 0,0 0 0 16,0 0 144-16,0 0-144 0,0 0 384 0,0 0 0 15,-4 10-16-15,-2-1 0 0,-3-2 128 0,-1-1 16 16,1 3 16-16,-1 2 0 0,0 0-288 0,-2 1-64 16,-1-3-16-16,2 3 0 0,3 1-160 0,-1 0 0 15,-2 0 0-15,0 0 128 0,1 2-128 0,2 0 0 16,3-2 0-16,0 0 0 0,-1 0 0 0,4-1 0 0,2 0-144 15,1 1 144-15,0-1 0 0,5-2 0 0,3-1 0 0,0 0 0 16,-3-2-288-16,2 1 48 0,0-2 16 16,-8-6 0-1,9 7-240-15,0-2-48 0,2-1-16 0,-11-4 0 16,0 0-1504-16,11 0-288 0,0 1-64 0,-11-1-16 0</inkml:trace>
  <inkml:trace contextRef="#ctx0" brushRef="#br2" timeOffset="106406.33">28924 16756 29535 0,'0'0'1312'0,"0"0"272"15,0 0-1264-15,0 0-320 0,0 0 0 0,0 0 0 0,0 0 496 0,0 0 32 16,0-8 16-16,0 8 0 0,0 0-128 0,0 0-32 15,7-6 0-15,-7 6 0 0,0 0-384 0,0 0-272 16,0 0 32-16,0 0 16 16,0 0-1776-16,0 0-368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01:37.56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16068 2880 12095 0,'0'0'528'0,"0"0"112"0,11-2-512 0,-11 2-128 15,10-5 0-15,-10 5 0 0,0 0 1616 0,9-6 304 16,-9 6 48-16,0 0 16 0,9-5-384 0,-9 5-64 16,0 0 0-16,0 0-16 0,0 0-496 0,0 0-112 15,0 0-16-15,0 0 0 0,0 0-224 0,0 0-48 16,0 0-16-16,0 0 0 0,6-10 32 0,-6 10 16 15,4-9 0-15,-4 9 0 0,3-9-128 0,-3 9-16 16,4-10-16-16,-4 10 0 0,0 0-96 0,4-10-16 16,0 1 0-16,-4 9 0 0,3-12-112 0,-2 3-16 15,-1 9-16-15,0 0 0 0,-1-9 32 0,1 9 16 0,-4-9 0 0,4 9 0 16,0 0-128-16,-11-3-32 0,1-1 0 0,1 4 0 16,0 4-128-16,-2 3 128 0,0-1-128 0,-1 2 128 15,0 1-128-15,-1 2 0 0,-1-1 0 0,-2 3 128 16,-1 3-128-16,0 2 0 0,-1 0 0 0,2 3 0 15,-1 1 0-15,0 4 128 0,-1 3-128 0,0-2 128 16,0 3-128-16,1 2 0 0,1 2 0 0,2-4 128 16,2 2-128-16,2 5 0 0,-1 0 0 0,2 1 0 15,1 3 160-15,3-2-160 0,1-1 192 0,3-1-192 16,2 2 368-16,2 1-48 0,2-1 0 0,3 0 0 16,1-1 32-16,5-4 0 0,4-3 0 0,1-1 0 15,-4 1-208-15,4-2-144 0,0-3 192 0,5-3-192 16,-1 1 0-16,-1-5 0 0,-2 0 0 0,1-5 0 15,0-4-768-15,-2-2-64 0,-1-1-16 0,2-2 0 16,-4-2-2176-16,-1-2-432 0,0-2-96 0</inkml:trace>
  <inkml:trace contextRef="#ctx0" brushRef="#br0" timeOffset="406.17">16483 2841 23615 0,'0'0'1040'0,"0"0"224"0,0 0-1008 0,0 0-256 0,0 0 0 0,0 0 0 16,0 0 464-16,0 0 48 0,0 0 16 0,0 0 0 15,-8-1 176-15,0 5 48 0,-1 3 0 0,3 3 0 16,-1 2-48-16,2 3 0 0,0 5 0 0,1 3 0 16,0 3-96-16,-1 2-32 0,-3 2 0 0,4 5 0 15,1 1 48-15,2 4 0 0,-2 0 0 0,5 0 0 16,3 6-112-16,-1-6-32 0,0 1 0 0,0 1 0 0,0-2-192 15,1-1-32-15,-3-2-16 0,0 0 0 0,-2 3-240 16,0-1 128-16,1-3-128 0,-1 1 0 0,-3-5 0 0,-1 1 0 16,-1-1-128-16,1-3 128 15,2-3-688-15,0-1-16 0,1-4-16 0,4-2 0 16,-1-3-1376-16,1-4-272 0,0-3-48 0</inkml:trace>
  <inkml:trace contextRef="#ctx0" brushRef="#br0" timeOffset="900.82">16770 3365 27647 0,'0'0'1216'0,"0"0"256"0,0 0-1168 0,0 0-304 0,0 0 0 0,0 0 0 15,0 0 1008-15,0 0 144 0,0 0 16 0,0 0 16 16,0 0-656-16,0 0-128 15,0 0-16-15,-9 0-16 0,-1 4 160 0,1 3 48 0,-1 3 0 0,-2 3 0 16,0 3-448-16,-1 1-128 0,2 0 0 0,-2 1 0 16,0 0 288-16,0 2-48 0,-2 2-16 0,2-1 0 15,1 4-80-15,2-2-16 0,1 1 0 0,1-1 0 16,3 1 64-16,2-4 0 0,2-3 0 0,1-1 0 16,3-2-64-16,2-1 0 0,0-1 0 0,1-3 0 15,1 2-128-15,1-5 128 0,1-1-128 0,1-2 128 16,1-4-128-16,1-2 0 0,-1-2 144 0,2-2-144 15,0 0 0-15,2-4 128 0,-1-3-128 0,2-2 0 16,-1-1 0-16,0 0 0 0,-4 2 0 0,0-4 0 0,-2 2 0 16,0 1 0-16,2-1 0 0,-2 0 0 0,0 1 0 0,-3 2 0 15,0-5 0-15,0 5 0 0,4 4 0 0,0-2 0 16,-4 3 0-16,-6 9 128 0,7-8-128 0,-7 8 0 16,0 0 0-16,0 0 0 0,0 0 272 0,7 6 48 15,1 4 0-15,-3 0 0 0,-1 2 0 0,-1 3 0 16,1 6 0-16,-1-1 0 0,-5-2-176 0,2 2-16 15,0 0-128-15,3 3 192 0,1-3-192 0,0 3 128 16,0 0-128-16,1-1 0 0,1-2 0 0,0-2 0 16,0-2 0-16,2-2-160 15,1-3-688-15,1-5-144 0,1-1-32 0,1-2 0 16,-1-3-2560-16,0-1-528 0</inkml:trace>
  <inkml:trace contextRef="#ctx0" brushRef="#br0" timeOffset="1366.7">17369 3209 23039 0,'-18'7'1024'0,"6"-4"192"16,-2 5-960-16,-2 3-256 0,0 3 0 0,0 0 0 15,0 3 2944-15,3 0 528 0,-1-2 112 0,0-1 32 16,-1-1-2848-16,2 0-576 0,0 1-192 0,0-1 0 0,0 0 192 0,1 1-64 16,2-1 0-16,-1-2-128 0,1 1 0 0,1 1 0 15,2-1 0-15,1-2 0 0,-1-2 0 16,2 1 0-16,5-9 0 0,0 0 0 0,0 0-256 0,0 0 64 16,0 0 0-16,0 0 0 0,0 0-32 0,8 3 0 15,-8-3 0-15,13 0 0 0,0-2 224 0,0 1 0 16,-1-3 0-16,1 2 0 0,0-4 0 0,1 3 0 15,1-1 0-15,-1 1 0 0,2 0 0 0,0 2 0 16,3 0 0-16,-1-1 0 0,0 2 0 0,0 2 0 16,1 2 0-16,-2 4 0 0,-2 1 176 0,0 0-176 15,-4 2 160-15,-1 3-160 0,-5 0 384 0,-1 0 0 16,-3 3-16-16,-2-2 0 0,-5 1 16 0,0 1 0 16,-3-1 0-16,0 1 0 0,0-1-192 0,-1-1-48 0,0-2 0 15,0 3 0-15,-1-2-144 0,1 1 128 0,-1-2-128 0,1 0 128 16,-2 0-128-16,0 0 0 0,1 0 0 0,-1-1 0 31,-1-1-368-31,0-3-48 0,0 1-16 0,0-4 0 16,1 1-2032-16,2-4-416 0,-1 0-64 0</inkml:trace>
  <inkml:trace contextRef="#ctx0" brushRef="#br0" timeOffset="1855.74">17797 3191 19343 0,'0'0'848'0,"0"0"192"0,0 0-832 0,0 0-208 16,0 0 0-16,0 0 0 0,0 0 3648 0,0 0 672 15,-5 12 144-15,0-2 16 0,5-10-3600 0,-7 10-736 16,-1 0-144-16,-1 0 0 0,-1 0 0 0,1 2 0 15,-2 0 128-15,2 1-128 0,-4-1 0 0,-1-2 0 16,-3 0 0-16,0 3 0 0,0 1 0 0,-1 0 0 16,-2-2 0-16,0-1 0 0,0 1 128 0,0-1-128 15,3-2 128-15,3-3-128 0,2 3 304 0,2-1-32 16,-1-1 0-16,11-7 0 0,0 0 144 0,0 0 32 16,0 0 0-16,0 0 0 0,0 0-288 0,5 7-160 0,3 0 192 0,1-3-192 15,2-3 144-15,0 0-144 0,4-1 0 0,-1 2 144 16,2-1-144-16,1 2 0 0,0-2 0 0,0 2 0 15,-2-3-192-15,1 2 192 0,0 2-160 0,-2-1 160 16,-1 2 0-16,-3 0-144 0,-10-5 144 0,12 8 0 16,-1 1 0-16,-4 0 0 0,-7-9 0 0,8 13 0 15,-1 2 0-15,-2-2 0 0,-1-3 144 0,-2 2-144 16,-2-12 192-16,3 14-192 0,0 0 192 0,-2 0-192 16,-2-3 0-16,-1 4 0 0,0 2 0 0,-1-1 0 15,-2-1 0-15,0-1 0 0,-2 1 0 0,-1-1-192 16,1 0-128-16,-3-3-32 0,0-1 0 0,-2 2 0 15,-1-2-1360-15,-2 1-272 0,-4-4-48 16,1-1-12576-16</inkml:trace>
  <inkml:trace contextRef="#ctx0" brushRef="#br0" timeOffset="2111.31">17986 3419 41471 0,'0'0'3680'0,"0"0"-2944"16,-1 10-592-16,1 2-144 0,2 1 800 0,4 3 128 16,0 2 32-16,-1 3 0 0,-3 1-960 0,0 4 0 15,1-1 0-15,-1 2 0 0,1 2-192 0,0-2 192 16,-1 1-192-16,1-1 192 15,1 6-864-15,0-3-48 0,0-3-16 0,0-2 0 16,-2-3-2144-16,-2-4-416 0,-2-1-96 0,2-5-6368 0,2-3-1280 0</inkml:trace>
  <inkml:trace contextRef="#ctx0" brushRef="#br0" timeOffset="2290.27">18076 3140 24879 0,'0'0'2208'0,"0"0"-1760"0,0 0-448 0,0 0 0 16,0 0 2992-16,-9 5 512 0,2 3 96 0,7-8 32 15,0 0-2720-15,0 0-528 0,-1 13-128 0,2-4 0 16,2 0-1840-16,-3-9-352 0,0 0-80 0,17 7-16 0</inkml:trace>
  <inkml:trace contextRef="#ctx0" brushRef="#br0" timeOffset="2673.33">18701 2925 36511 0,'1'-20'1616'0,"1"9"336"0,2-4-1568 0,0 0-384 0,1-2 0 15,2 1 0-15,1-4 0 0,-2 0 0 0,0-4 0 0,-3 2 0 16,0 0 0-16,0 1 0 0,-3-5 0 0,-2 6 0 16,1 6-320-16,-2 2 16 0,-2 4 0 0,-1 3 0 31,-2 4-656-31,-3 5-128 0,-2 5-16 0,-1 3-16 0,-3 1 672 0,-1 2 144 0,-2 4 32 0,3 7 0 16,3 6 688-16,-3 1 144 0,-2-1 16 0,0 2 16 15,2 3 432-15,2 2 64 0,-1 1 32 0,2 6 0 16,-1 0-176-16,2 3-48 0,0 2 0 0,3 0 0 15,1 0-512-15,0-4-128 0,-1-3 0 0,3-1-16 16,3-1-240-16,0-5 0 0,0-3 128 0,1 0-128 16,1-2 0-16,0-2 0 0,1-2-192 0,1 0 192 15,0-1-720-15,0-2-48 0,0-2 0 0,0-6 0 16,1-1-1440-16,-1-4-288 0,0-12-64 0,-1 13-11536 16</inkml:trace>
  <inkml:trace contextRef="#ctx0" brushRef="#br0" timeOffset="2861.69">18234 3385 19343 0,'4'8'1728'0,"-4"-8"-1392"16,-7-11-336-16,7 11 0 0,0 0 5072 0,0 0 944 16,8-6 192-16,2 2 48 0,2 0-5008 0,1-1-992 15,-1 1-256-15,4 0 0 0,2 0 0 0,3-1 128 16,1 0-128-16,4-1 0 15,3 3-288-15,-1-1-160 0,1 1-16 0,2-2-16 16,1 1-2896-16,-2-1-576 0,6-4-112 0,-6 5-32 0</inkml:trace>
  <inkml:trace contextRef="#ctx0" brushRef="#br0" timeOffset="3101.89">18871 3329 13823 0,'4'25'608'0,"-2"-17"128"15,-2-8-592-15,0 0-144 0,0 0 0 0,0 0 0 16,2 15 4448-16,1 1 864 0,1 0 160 0,0 2 32 0,-1 3-3504 0,1-3-704 16,0 1-144-16,0 1-16 0,-1 0-176 0,-2 0-48 15,0-1 0-15,2 0 0 0,0 5-640 0,-2-6-128 16,0 0-16-16,-1-2-128 15,0-2-1264-15,0-1-352 0,-1 0-80 0,1-13-15008 16</inkml:trace>
  <inkml:trace contextRef="#ctx0" brushRef="#br0" timeOffset="3671.67">18956 2997 12895 0,'-4'-7'1152'0,"0"2"-928"16,4 5-224-16,0 0 0 0,-6-2 5248 0,6 2 1024 0,0 0 192 0,-8 2 32 16,8-2-4848-16,-8 2-976 0,8-2-192 0,-8 6-32 15,8-6-192-15,-6 6-16 16,6-6-16-16,0 0 0 16,0 0-1488-16,0 0-288 0,0 0-64 0,-7 8-13952 0</inkml:trace>
  <inkml:trace contextRef="#ctx0" brushRef="#br0" timeOffset="6764.54">19471 3341 2751 0,'0'0'256'0,"0"0"-256"16,0 0 0-16,0 0 0 0,0 0 4352 0,0 0 832 16,10-3 176-16,1-1 16 0,-2-1-3712 0,0 1-768 15,-1 0-128-15,0 2-48 0,0-5-144 0,-1 2-48 16,-7 5 0-16,10-8 0 0,-3 0-320 0,0 0-64 15,-3-1-16-15,-4 9 0 0,0-9-128 0,0 9 0 16,-2-12 0-16,-1 6 0 0,-4 2 400 0,-2 1 0 16,-1 1 0-16,-4 0 0 0,0 5 96 0,-3 4 16 15,0-4 0-15,0 7 0 0,-1-1-192 0,0 2-16 16,1 1-16-16,0 1 0 0,0 2 0 0,1-2 0 0,1 1 0 0,2 2 0 16,1-3 160-16,4-2 16 15,0 2 16-15,3 3 0 0,2 1-96 0,1 1-32 16,-1-1 0-16,3 4 0 0,1 2-32 0,2 2 0 0,0 0 0 0,1 2 0 15,-2 3-192-15,2 2-128 0,1-1 160 0,2-2-160 16,1-5 0-16,2-1 0 0,3-3 0 0,4-1-160 31,0-5-1888-31,4-2-368 0,2-4-80 0,2-4-11296 0</inkml:trace>
  <inkml:trace contextRef="#ctx0" brushRef="#br0" timeOffset="7263.39">20062 3369 6447 0,'0'0'576'0,"0"0"-576"16,-8-1 0-16,8 1 0 0,-13-3 4112 0,2 3 720 15,1 3 144-15,-1 0 16 0,1 2-3392 0,-2 0-704 16,1 0-128-16,-1 2-16 0,-1 2-128 0,0 1-32 15,-2 3 0-15,1 3 0 0,0-3-400 0,-2 4-192 16,0 3 160-16,1-2-160 0,-1 3 0 0,1 1 0 16,-4 0 0-16,2 4 0 0,2-1 0 0,2 0 0 15,0-6 0-15,2 1 0 0,2-2 128 0,4-1-128 16,2-3 0-16,3-2 144 0,0-12-16 0,0 0-128 16,7 9 192-16,2-2-64 0,0-7 48 0,4-4 0 15,0-1 0-15,3-3 0 0,-1-4-16 0,2 0 0 0,0-1 0 0,0-2 0 16,-1-2-160-16,-2 1 160 0,1 2-160 0,-2 1 160 15,-2-2-160-15,0 2 0 0,-1 2 144 0,-1-1-144 16,-1-1 128-16,-1 4-128 0,-2 0 128 0,-5 9-128 16,0 0 0-16,0 0 0 0,0 0 0 0,0 0 128 15,0 0 112-15,0 0 16 0,0 0 16 0,0 0 0 16,4 15 112-16,-2-3 32 0,0 0 0 0,0 1 0 16,1 0-16-16,1 4 0 0,1-3 0 0,2 0 0 15,-1 1-224-15,1-5-48 0,-1 2-128 0,3 0 192 16,3-2-192-16,1-2 144 0,0-3-144 0,3 0 128 15,3 0-480 1,2-3-96-16,0-5-32 0,1-2 0 0,0 0-2576 0,-1-4-512 0,5-8-96 16,-4 0-32-16</inkml:trace>
  <inkml:trace contextRef="#ctx0" brushRef="#br0" timeOffset="7457.82">20552 2937 35711 0,'0'0'1584'0,"-7"10"320"0,-1 0-1520 0,3 6-384 16,1 4 0-16,2 4 0 15,0 2 544-15,4 8 32 16,2 4 16-16,1 3 0 0,0 2-256 0,2 0-48 0,2 0-16 0,0 0 0 0,0-2-144 0,3-1-128 16,-3-1 192-16,0-3-192 0,0 2-192 0,-1-3-128 0,-3-1-48 15,0 0 0 1,1 0-2464-16,-4-6-496 0,-2-3-112 0,-2-3-9920 0</inkml:trace>
  <inkml:trace contextRef="#ctx0" brushRef="#br0" timeOffset="7635.65">20351 3296 20271 0,'0'0'1792'0,"0"0"-1424"0,0 0-368 0,7-5 0 15,2 3 4608-15,2-1 832 0,4 2 192 0,2 1 16 16,1 4-4560-16,3-4-896 0,4 0-192 0,1-3 0 16,1 3-992-16,4 3-160 0,5-1-16 0,0 3-10112 15,2 1-2032-15</inkml:trace>
  <inkml:trace contextRef="#ctx0" brushRef="#br0" timeOffset="7793.5">21064 3558 28559 0,'0'0'2544'0,"4"15"-2032"16,-3-1-512-16,2 2 0 0,0 1 2832 0,1 1 480 16,-1 0 80-16,3 0 32 0,-1 1-2400 0,0-5-496 15,0-1-80-15,0-2-32 0,1-2-80 0,-6-9-16 16,8 7 0-16,-1-1 0 16,-7-6-2144-16,12 0-432 0,-1-7-96 0</inkml:trace>
  <inkml:trace contextRef="#ctx0" brushRef="#br0" timeOffset="7957.67">21115 3054 41519 0,'-10'-7'1840'0,"10"7"384"0,0 0-1776 16,0 0-448-16,0 0 0 0,0 0 0 0,0 0 192 0,0 0-32 0,0 0-16 0,0 0 0 15,10 7-144-15,2-2-224 0,-1-1 48 0,3-4 16 31,-1 0-2672-31,0 0-544 0</inkml:trace>
  <inkml:trace contextRef="#ctx0" brushRef="#br0" timeOffset="8349.12">21537 3405 23951 0,'0'0'1056'0,"0"0"224"15,0 0-1024-15,0 0-256 0,0 0 0 0,-1 10 0 0,1-10 3472 0,0 12 640 16,0-12 128-16,0 0 32 0,-4 10-3360 0,4-10-656 15,-6 8-256-15,-2 1 176 0,-1-2-176 0,1 2 0 16,0 0 0-16,-1 3 128 0,0-2-128 0,0 2-144 16,2 0 144-16,1-2-208 0,0 0 32 0,3 2 16 15,3-12 0-15,-2 13 0 0,2-1 160 0,2 0 0 16,-2-12 0-16,0 0-128 0,7 10 128 0,-7-10 0 16,11 9 0-16,-1-6 0 0,1 1 0 0,-1 0 0 15,1-2 0-15,0-2 0 0,2-2 0 0,0-1 0 16,0 0-176-16,2 1 176 0,-2-1-128 0,1-3 128 15,0 3 0-15,1-1-144 0,-1-1 144 0,0-2 0 0,-1 0 0 16,-1 0 0-16,-1 1 128 0,-1-1-128 0,-1 1 160 0,-1-4-160 16,-1 0 128-16,-2 0-128 0,-1-2 0 0,-3-1 144 15,-1-2 96-15,-3 2 16 0,1-4 0 0,-1 3 0 16,-1-3 64-16,-1 2 32 0,-1 0 0 0,-1 1 0 16,2-1 80-16,-2 4 16 0,-1-4 0 0,2 8 0 15,6 7-176-15,-7-7-16 0,1 2-16 0,6 5 0 16,0 0-240-16,0 0-160 0,0 0 32 0,0 0 0 31,0 0-2176-31,0 0-448 0,0 0-64 0</inkml:trace>
  <inkml:trace contextRef="#ctx0" brushRef="#br0" timeOffset="8732.36">22052 3423 32255 0,'0'0'2864'0,"0"0"-2288"15,2 12-576-15,-1 1 0 0,0 0 1536 0,2 1 208 16,1 2 48-16,0-5 0 0,-4-11-1392 0,5 15-272 16,0-5-128-16,-5-10 128 0,5 14 112 0,1-2 16 15,-6-12 0-15,5 12 0 0,-5-12-256 0,0 0 144 16,0 0-144-16,0 0 128 0,0 0-128 0,0 0 0 16,0 0 0-16,0 0 128 0,0 0-128 0,6-10 0 15,0-2 0-15,-4-1 128 0,-2-2 32 0,1-2 0 16,2-1 0-16,-2 0 0 0,-1-2 240 0,2 0 48 15,0-3 16-15,3-1 0 0,1-4-256 0,0 1-48 0,3-1-16 0,2 4 0 16,-1-1-144-16,2 7 0 0,1 3 0 0,0 4 0 16,1 4 0-16,2 4 128 0,2 5-128 0,2 2 128 15,2 4 64-15,0-1 16 0,0 5 0 0,3 1 0 16,2 1 64-16,1 1 16 0,0-2 0 0,1 0 0 16,0 1-288-16,0 2 0 0,-2-3 128 0,-1 1-128 15,-3 2 0-15,1 1 128 0,-2 1-128 0,0 2 0 16,0-3 0-16,-1 2 0 0,-2 1 0 0,-1 1 0 15,-3-1-1520 1,-2 3-208-16,-2-1-32 0,-5-1-16544 0</inkml:trace>
  <inkml:trace contextRef="#ctx0" brushRef="#br0" timeOffset="9932.31">16991 4989 14511 0,'0'0'640'0,"0"0"128"0,0 0-608 0,0 0-160 15,0 0 0-15,0 0 0 0,0 0 1200 0,0 0 208 16,0 0 32-16,0 0 16 0,0 0-48 0,0 0-16 16,0 0 0-16,0 0 0 0,0 0-320 0,0 0-64 0,12-3-16 0,-12 3 0 15,11 3-160-15,-11-3-16 0,11 4-16 0,1-1 0 16,0 0-320-16,-2 1-64 0,-10-4-16 0,14 5 0 16,0 0-112-16,-3 2-32 0,0-1 0 0,-1 2 0 15,1-1 64-15,-1 2 16 0,0 3 0 0,1-2 0 16,-1 3 80-16,-1 1 16 0,1 1 0 0,-1 0 0 15,0 1-48-15,-1 4-16 0,-2-2 0 0,1 3 0 16,-1-2-128-16,1 2-32 0,-1 0 0 0,1-1 0 16,-2-2-208-16,0-3 176 0,0-2-176 0,1 1 160 15,-3-3-160-15,1 1 0 0,0-2 0 0,0-2 128 16,-4-8-128-16,5 8 0 0,-5-8 0 0,0 0 0 16,0 0-1408-16,10 4-320 0,-10-4-64 0,0 0-13664 15</inkml:trace>
  <inkml:trace contextRef="#ctx0" brushRef="#br0" timeOffset="10280.18">17642 4897 23039 0,'0'0'2048'0,"0"0"-1648"15,0 0-400-15,0 0 0 0,0 0 2256 0,0 0 368 16,3-7 80-16,-3 7 16 0,0 0-2128 0,0 0-416 16,0 0-176-16,0 0 128 0,0 0 80 0,-2 13 16 15,0-3 0-15,-1 4 0 0,-2 5-224 0,0-1 144 0,-2 3-144 0,-2 2 128 16,-3 2-128-16,-3 4 0 0,-4 1 0 0,0 2 0 16,-2 6 320-16,0 1 0 0,0 0-16 0,-1 2 0 15,-1-1 224-15,0 2 48 0,1-1 16 0,1-1 0 16,2-1 80-16,2-3 16 0,1 1 0 0,1-1 0 15,-1 1-368-15,0 3-64 0,1 6 0 0,0-3-16 16,1 1-240-16,2 0 0 0,2-3 128 0,-1-2-128 16,2-1-256-16,4-4-80 0,2-4-32 0,2-4 0 31,1-4-2416-31,3-4-480 0,1-2-112 0</inkml:trace>
  <inkml:trace contextRef="#ctx0" brushRef="#br0" timeOffset="11231.08">18879 4707 22399 0,'0'0'992'0,"0"0"208"0,0 0-960 16,0 0-240-16,0 0 0 0,0 0 0 0,0 0 368 0,0 0 16 0,0 0 16 0,0 0 0 16,0 0-16-16,0 0 0 0,0 0 0 0,-8 5 0 15,2 2-160-15,6-7-32 0,0 0-16 0,-9 5 0 16,9-5-32-16,-9 4 0 0,-1 0 0 0,10-4 0 15,-9 5 592-15,9-5 112 0,-10 0 32 0,1 0 0 16,0 0 16-16,1 3 16 0,-1 1 0 0,0 2 0 16,-1-3-304-16,1 1-64 0,-1-1-16 0,-1 3 0 15,1 1-272-15,-3 0-64 0,-1 0-16 0,1 3 0 16,0 0-176-16,0 1 0 0,-2 1 0 0,1 1 0 16,1 4 0-16,0-2 0 0,-2 2 0 0,2 1 0 15,3 5 0-15,1-4 0 0,1 5 0 0,3-2 0 16,0 0 400-16,1 3 0 0,1 2 0 0,3-1 0 15,0-1 48-15,0 1 16 0,0 0 0 0,1 1 0 0,-1-1-272 0,3-1-48 16,2-3-16-16,2-1 0 0,-1 1 16 0,1-1 0 16,-2 0 0-16,3-3 0 0,2 2-144 0,2 0 0 15,-2-5 0-15,5 0 0 0,0-1 192 0,2-2-64 16,2-1 0-16,-1 1 0 0,-1-3-128 0,1-2-272 16,0-3 64-16,0-2 16 15,1 1-192-15,-1-3-16 0,0 0-16 0,1 0 0 16,-4 0-592-16,2 0-112 0,-3-3-32 0,-1 1 0 15,-1-2-1888-15,-3 0-384 0,-9 4-80 0,9-11-16 0</inkml:trace>
  <inkml:trace contextRef="#ctx0" brushRef="#br0" timeOffset="11545.34">18545 5139 7359 0,'0'0'656'0,"-10"0"-528"0,-2 2-128 0,2 2 0 15,1 0 4928-15,9-4 944 0,0 0 192 0,0 0 32 16,0 0-4496-16,0 0-912 0,0 0-176 0,0 0-48 15,0 0 16-15,6 12 0 0,3-4 0 0,4-5 0 0,6-1 208 0,4-2 32 16,4 0 16-16,3-2 0 0,3-1 0 0,1 0 0 16,-1 2 0-16,0-3 0 0,1-2-448 0,2 1-96 15,-1 0 0-15,0 1-16 16,0-2-624-16,2-4-128 0,0 3-32 0,-1-1-10496 16,-2 1-2096-16</inkml:trace>
  <inkml:trace contextRef="#ctx0" brushRef="#br0" timeOffset="13945.26">20304 4484 2751 0,'0'0'128'0,"0"0"16"0,0 0-144 0,0 0 0 16,0 0 0-16,0 0 0 0,0 0 2512 0,0 0 480 16,0 0 80-16,0 0 32 0,0 0-1744 0,0 0-336 15,-6 7-80-15,6-7-16 0,-11 7-128 0,3 0-32 16,8-7 0-16,-10 6 0 0,-1-3-288 0,1 0-64 0,1-1-16 0,-2 1 0 15,0 1 80-15,-1 0 16 0,0-2 0 0,2 1 0 16,1 0 144-16,-2 0 48 0,0 4 0 0,-1-4 0 16,-1 0 144-16,1 1 16 0,0-1 16 0,1 1 0 15,-2 0-144-15,1 1-16 0,1-1-16 0,1 2 0 16,0-2-240-16,-1 2-32 0,-1 0-16 0,3-1 0 16,0 1-240-16,1 0-160 0,2 2 192 0,-1-2-192 15,7-6 128-15,-9 7-128 0,3-1 0 0,-1 2 0 16,7-8 0-16,-5 12 0 0,5-12 0 0,-4 9 0 15,4-9 144-15,0 0-144 0,0 0 0 0,1 14 144 16,2-1 48-16,-3-13 16 0,0 0 0 0,0 0 0 16,12 7 112-16,-1 0 0 0,1-2 16 0,0-1 0 15,-2-3-144-15,2 0-48 0,0 2 0 0,-1-1 0 0,0-2-144 0,1 0 0 16,1 3 144-16,-3 1-144 0,-10-4 0 0,12 7 128 16,-2-1-128-16,-10-6 0 0,0 0 0 0,8 7 0 15,-8-7 0-15,7 7 0 0,-7-7 0 0,0 0 0 16,0 0 0-16,3 11 0 0,-3-11 0 0,-1 12 0 15,1-12 0-15,0 0 0 0,-5 9 0 0,5-9 0 16,-5 7 160-16,5-7-160 0,-8 8 160 0,0-2-160 16,-1-4 160-16,9-2-160 0,-9 7 128 0,1-2-128 15,8-5 0-15,-9 6 144 0,0 0-144 0,9-6 0 16,0 0 0-16,-9 6 0 0,1 2 0 0,1 1 0 16,1-4 0-16,1 2 0 0,5-7 0 0,-6 6 0 15,6-6 0-15,0 0 0 0,-4 9 0 0,4-9 0 0,-3 12 0 0,3-12 0 16,0 0 0-16,0 0 0 15,6 8 0-15,-6-8 0 0,9 5 0 0,2-1 0 0,-1 0 144 0,2-4-144 16,-2 1 0-16,3-1 144 0,0 2-144 0,0 2 0 16,-1-4 128-16,1 1-128 0,1 1 0 0,-1 1 0 15,-2-3 0-15,1 1 0 0,-1 2 0 0,2 0 0 16,-1-2 0-16,1 3 0 0,0-2 0 0,-1 1 0 16,-3 0 0-16,-9-3 0 0,8 5 0 0,-8-5 0 15,0 0 0-15,5 8 0 0,-5-8 0 0,0 11 0 16,0-3 128-16,0-8-128 0,-4 11 192 0,4-11-192 15,-4 10 144-15,4-10-144 0,-5 7 0 0,0 0 144 16,-2 0-144-16,2 2 0 0,-1-1 0 0,-2 0 0 16,-1 0-128-16,0-1-16 0,-1 0 0 0,0 1 0 15,-3-2 144-15,1 1-160 0,3-1 160 0,-1 2-160 0,-2 1 160 16,-1 2 0-16,-1-5 0 0,1 3 0 0,-1 0 0 0,4 3 0 16,0-3 0-16,0 0 0 0,4-1 0 0,1 3 0 15,0 2 0-15,1-2 0 0,0 4 0 0,0 0 0 16,0 4 0-16,1 0 0 0,-1 2 0 0,2 3 0 15,0 0 0-15,1 4 0 0,-1-4 0 0,0 1 0 16,4-1 0-16,-1-3 0 0,1-2 0 0,1-2 0 16,1-1 0-16,2-2 0 0,1 2 304 0,1-3-16 15,1 0 0-15,3-4 0 0,1-1 144 0,1 5 16 16,2 1 16-16,2-2 0 0,2-7-240 0,-2-1-48 16,-4 0-16-16,2 2 0 15,1 1-480-15,1 1-80 0,0 0-32 0,0-1-11232 16,-2 0-2256-16</inkml:trace>
  <inkml:trace contextRef="#ctx0" brushRef="#br0" timeOffset="15225.42">20900 4805 17391 0,'0'0'768'0,"0"0"160"0,0 0-736 0,0 0-192 0,0 0 0 0,0 0 0 16,0 0 1200-16,0 0 208 0,0 0 32 0,0 0 16 15,0 0-176-15,0 0-16 0,0 0-16 0,0 0 0 16,0 0-432-16,0 0-96 0,0 0-16 0,0 0 0 16,-9 1-224-16,9-1-48 0,-9 4-16 0,0 0 0 15,-1 2-32-15,0 4-16 0,0-1 0 0,-2 5 0 0,-3-1 16 0,0 4 16 16,-3 3 0-16,-2 0 0 0,-1 3-176 0,3-4-32 15,2 5-16-15,2-1 0 0,-2 2 0 0,2 1 0 16,2 3 0-16,3-3 0 0,3 0 176 0,2 1 32 16,0 1 16-16,2-2 0 0,2-3-144 0,3-1-48 15,0 2 0-15,1-6 0 0,1 0-80 0,4-1-128 16,3 3 176-16,2-6-176 0,2-1 128 0,3 0-128 16,3-4 0-16,2-2 0 0,1-3 0 0,2-2 0 15,0 2 0-15,1-4 0 0,-2-2 0 0,0-4 0 16,-1 0 0-16,-2-2 0 0,-2 0 0 0,0-6 0 15,-2-2 0-15,1-3 0 0,-1 2 0 0,-2-4 0 16,-1 1 192-16,-3-2-192 0,1-1 192 0,-2-5-64 16,-3 2 0-16,-2 0-128 0,-3-4 240 0,-2 1-64 0,-3-1-16 15,-2-1 0-15,-2 0-160 0,-1-2 0 0,-2 1 0 0,-3 3 128 16,-2-1-128-16,-1 3 0 0,0-2 0 0,-1 6 0 16,0-4-160-16,-1 4 160 0,-1 2-208 0,1 5 80 15,0 1-144-15,0 2-32 0,0 2 0 0,2 2 0 31,0 0-464-31,1 4-80 0,-1 1-32 0,5 4 0 16,9 0-2464-16,-7 3-496 0</inkml:trace>
  <inkml:trace contextRef="#ctx0" brushRef="#br0" timeOffset="15630.63">21350 5351 20271 0,'0'0'1792'16,"0"0"-1424"-16,0 0-368 0,0 0 0 0,9 10 3616 0,0 2 656 0,-1-3 128 0,2 2 16 15,1 0-3568-15,-2 3-720 0,-1-4-128 0,1 2 0 16,0 2 0-16,0 0 0 0,-3 1 144 0,1-2-144 16,-1 2 0-16,0 1 0 0,-2 0 0 0,0-1 0 15,-2 0 0-15,-2 2 0 16,-1-2 0-16,-2 2 0 0,-1-1 0 0,0 0-336 0,-1-1 48 0,0-2 16 15,-3-2 144-15,0-1 128 0,-1-1-192 0,1 0 192 16,2-5-320-16,-2 0 32 0,-2-1 16 0,0-2 0 31,10-1-2320-31,-10-5-464 0</inkml:trace>
  <inkml:trace contextRef="#ctx0" brushRef="#br0" timeOffset="15970.5">21959 4717 10127 0,'0'0'896'0,"0"0"-704"16,0 0-192-16,0 0 0 0,0 0 5232 0,0 0 1008 15,0 0 208-15,0 13 32 0,0-2-4880 0,-2 3-960 16,1 4-208-16,0 2-48 0,-1 6 384 0,1 3 80 16,0 3 16-16,-1 2 0 0,2-1-512 0,0 2-96 0,2-5-32 0,0 0 0 15,1 0-224-15,1-1 0 0,-2-2 128 0,2 0-128 16,0-3 0-16,0-1 0 0,0 1 0 0,-1-2 0 16,-3-1 0-16,1-2-256 0,2-2 16 0,-3-1 16 31,-2 0-480-31,1-2-80 0,0 2-32 0,-1-3 0 15,0-2-2784-15,-1-1-560 0,3-10-128 0,-1 11 0 0</inkml:trace>
  <inkml:trace contextRef="#ctx0" brushRef="#br0" timeOffset="16418.16">22273 5523 23039 0,'0'0'2048'0,"0"0"-1648"0,0 0-400 0,0 0 0 15,2 14 3376-15,2-2 592 0,-1 1 112 0,2 0 16 16,3 2-3424-16,1 0-672 0,0-3-176 0,-1 2-16 15,0 3 192-15,0 0 0 0,1 3-144 0,-1 1 144 16,-3 1-272-16,-1-1 16 0,0-2 0 0,-3 1 0 16,-2-3-16-16,-1 1 0 0,1-1 0 0,-3 0 0 31,-2 1-464-31,-1-2-96 0,0-3 0 0,1 0-16 0,-2-4-256 0,-1-1-48 0,-4-3-16 0,1-2-7616 16,1-2-1520-16</inkml:trace>
  <inkml:trace contextRef="#ctx0" brushRef="#br0" timeOffset="16830.88">22792 5410 24879 0,'0'0'2208'16,"0"0"-1760"-16,0 0-448 0,1 14 0 16,-1 2 4544-16,0-2 816 0,2-1 160 0,0 0 48 15,-1 3-4944 1,0-6-992-16,2-1-192 0,0-1-32 0,-3-8-2128 0,5 9-416 0</inkml:trace>
  <inkml:trace contextRef="#ctx0" brushRef="#br0" timeOffset="17011.25">23137 5446 41471 0,'0'0'3680'0,"-6"8"-2944"15,-1 0-592-15,3 4-144 0,3 1 1440 0,0-3 256 16,-1-2 48-16,2-8 16 16,0 0-1760-16,0 0-336 0,0 0-80 0,0 0-16 15,7 8-1808-15,-7-8-384 0,0 0-64 0</inkml:trace>
  <inkml:trace contextRef="#ctx0" brushRef="#br0" timeOffset="17234.28">23467 5453 47919 0,'0'0'2112'0,"0"0"448"0,0 0-2048 0,0 9-512 0,3 5 0 0,0-1 0 15,1 0 192-15,3 0-64 0,-1-1 0 0,1 0-128 16,1 1-128-16,-2-3-144 0,-1-2-32 0,3 0 0 15,1 0-2560-15,2-2-512 0,-2-2-96 0,1 1-32 16</inkml:trace>
  <inkml:trace contextRef="#ctx0" brushRef="#br0" timeOffset="18001.09">24325 4732 28735 0,'0'0'1280'0,"0"0"256"0,0 0-1232 0,0 0-304 0,0 0 0 0,0 0 0 16,9-4 352-16,-9 4 16 0,0 0 0 0,12-3 0 15,-12 3-144-15,10-4-32 0,-10 4 0 0,0 0 0 16,0 0 16-16,5-9 0 0,-5 9 0 0,0 0 0 16,0 0-16-16,0 0 0 0,0 0 0 0,-6-5 0 0,-5-2 320 0,0 5 64 15,-2 2 16-15,-2 2 0 0,-2 1-176 0,-1 4-32 16,0 3-16-16,-2 2 0 0,-2 0-208 0,0 1-32 16,0 1-128-16,2 3 192 0,2-2-48 0,1 2-16 15,1-1 0-15,3-2 0 0,3 2 48 0,2-2 0 16,0 3 0-16,3-2 0 0,2-1-16 0,2 0 0 15,1-1 0-15,4-2 0 0,1-3-160 0,2-3 160 16,1 0-160-16,2 0 160 0,2-2-160 0,1 0 0 16,0-3 0-16,1 0 0 0,0-3 0 0,3-1 0 15,0 0 0-15,3-2 0 0,-2-5 0 0,0 3 0 16,1 0 0-16,-1-1 0 0,-1-5 0 0,-1 2 0 16,-2 2 0-16,0-1 0 0,-1 0 128 0,-1-1-128 0,-3 2 0 15,-1-2 128-15,-2 0-128 0,0 0 192 16,-2-1-192-16,-1 3 192 0,0 1-192 0,-3 9 128 0,0 0-128 0,0 0 128 15,0-9-128-15,0 1 0 0,0 0 0 0,0 8 128 16,0 0-128-16,0 0 0 0,0 0 0 0,0 0 0 16,0 0 240-16,-1 13-48 0,1 0 0 0,0 1 0 15,0 3-16-15,1 3-16 0,-1 2 0 0,1 2 0 16,-1 0 48-16,0 1 16 0,0 1 0 0,3 2 0 16,1 0-96-16,0 1-128 0,-2 1 176 0,1-1-176 15,0-2 128-15,-1 4-128 0,1 3 0 0,-2-5 0 16,-1-2 0-16,4-3 0 0,3 4 0 0,-4-3 0 15,0-5-256-15,1-1-96 0,1-3-32 0,0-1 0 16,1 0-336-16,-2-2-80 0,-2-1-16 0,1-3 0 16,-3-9-2240-16,0 0-448 0</inkml:trace>
  <inkml:trace contextRef="#ctx0" brushRef="#br0" timeOffset="18889">24686 4462 42095 0,'0'0'1856'0,"0"0"400"0,0 0-1808 16,0 0-448-16,0 0 0 0,0 0 0 0,0 0 160 0,0 0-160 0,9 8 160 0,1-3-160 16,1-2 0-16,1 0-192 0,1 0 16 0,1 1 0 15,2 0 176-15,1 2-192 0,0 1 192 0,1-3-192 16,1 0-48-16,1 0-16 0,-1 1 0 0,1 0 0 16,0-1 256-16,-3 1-144 0,-2 0 144 0,-1 2-128 15,-2-1 128-15,0 1 0 0,-3 0 0 0,-9-7 0 16,5 10 144-16,-5-10 16 0,3 13 0 0,-3-3 0 15,-3 3 208-15,-3-2 32 0,-5-1 16 0,0 2 0 16,-1 0-96-16,-1 0-32 0,-1-2 0 0,0 0 0 16,1-1-288-16,2-1 128 0,-1 0-128 0,3-1 0 0,0-2 144 0,9-5-144 15,-8 5 0-15,8-5 144 0,0 0-144 0,-7 8 0 16,7-8 0-16,0 0 0 0,0 0 0 0,0 0 0 16,0 0 0-16,0 0-176 0,0 10 176 0,0-10-160 15,0 0 160-15,6 9-160 0,-6-9 16 0,0 0 0 16,10 4 0-16,-10-4 0 0,13 4 144 0,-1 1-208 15,-12-5 80-15,12 3 128 0,-12-3 0 0,10 1 0 16,-10-1 0-16,0 0 0 0,9 7-128 0,-9-7 128 16,7 9 0-16,-7-9 0 0,0 0-160 0,0 0 160 15,-3 10-208-15,0 0 80 0,-2-3 128 0,0 0-192 16,-2-1 192-16,0 1-192 0,-3 0 192 0,4-1 0 16,6-6 0-16,0 0-128 0,-10 4 128 0,10-4 0 15,0 0 0-15,0 0 0 0,0 0 0 0,0 0 144 0,0 0-144 0,0 10 0 16,0-10 0-16,0 0 0 0,5 9 0 0,0 1 0 15,-5-10 0-15,4 11 0 0,-2 0 0 0,1 1 0 16,-3 1 0-16,0 0 0 0,1 0 0 0,-1 0 0 16,0-2 0-16,0 1 0 0,0-1-128 0,3-1 128 15,-3-10 0-15,7 10 0 0,-2-2 0 0,0 1 0 16,0-2 0-16,3-2 0 0,-8-5 0 0,12 7 0 16,-3-2 0-16,0-1 128 0,-9-4-128 0,9 5 160 15,-9-5-160-15,11 6 192 0,-2 0-192 0,-9-6 192 16,7 8-192-16,-7-8 0 0,6 10 144 0,-4-1-144 15,-3 0 0-15,0 2 128 0,-2-1-128 0,0 2 0 16,0 0 0-16,-1 1 0 0,1 0 0 0,0 1 0 16,2-2 0-16,0-1 0 0,1 1 0 0,0-1 0 15,0 0 0-15,0-11 0 0,1 12 0 0,-1-12 0 0,0 0 0 0,3 13 0 16,-1-2 0-16,-2-11 128 16,4 13-128-16,0 0 0 0,-1-2 0 0,-1 2 0 0,0 2 0 0,-2-4 128 15,-2 2-128-15,1 2 0 0,0-1 256 0,1 2 0 16,1 1-16-16,2 0 0 0,-1 0-240 0,0 1 144 15,-2 0-144-15,0 2 128 0,-2-3-128 0,4 0 0 16,0 0 0-16,-2-2 0 0,-2 1 0 0,-1 1 0 16,-1 0 0-16,-2-2 0 15,-4 0-1472-15,-3-4-256 0,-5 0-64 0</inkml:trace>
  <inkml:trace contextRef="#ctx0" brushRef="#br0" timeOffset="53936.4">18973 7690 6447 0,'0'0'272'0,"0"0"80"0,0 0-352 0,0 0 0 0,1-12 0 0,2 6 0 15,-3 6 3200-15,0 0 560 0,5-9 112 0,-5 9 32 16,5-10-2272-16,-5 10-448 0,7-9-96 0,-1 3 0 15,1-1-384-15,-7 7-64 0,4-10 0 0,1 1-16 16,-5 9-48-16,7-8-16 0,-7 8 0 0,5-9 0 16,-1 1-32-16,-4 8 0 0,0 0 0 0,0 0 0 15,0 0 32-15,0 0 0 0,0 0 0 0,0 0 0 16,-11-5-176-16,2-1-16 0,1 4-16 0,-1-1 0 16,0 6-96-16,-1 2-32 0,-1 0 0 0,1 3 0 0,-2-1 0 0,-1 4 0 15,-1 0 0-15,-1 2 0 0,2 0 32 16,0 0 16-16,0 1 0 0,0 3 0 0,-1 1-48 0,1 1-16 15,0-2 0-15,2 2 0 0,3 5-32 0,2-1-16 16,-2-2 0-16,-1-4 0 0,-3-5 48 0,3-1 16 16,3 4 0-16,2 2 0 0,0 2-80 0,1 3-16 15,2 2 0-15,1-1 0 0,0 0-128 0,3 0 0 16,-1-2 0-16,1 1 128 0,1-5-128 0,1 0 0 16,1-3 144-16,1 2-144 0,-1 1 0 0,5-4 144 15,1-3-144-15,1-1 0 0,0-1 192 0,1 0-64 16,3-1 0-16,1-2-128 0,0 0 192 0,2-4-192 15,0-1 192-15,0 2-192 0,1-1 128 0,0 2-128 16,-3-3 0-16,1 0 0 0,-1-3 0 0,-1 2 0 16,-2 2-192-16,1-4 48 15,-3-2-608-15,0 0-112 0,-1 0-32 0,1-1 0 16,-3 3-224-16,0-4-48 0,-3 1-16 0,1-1 0 16,-8 7-224-16,7-12-32 0,-1 2-16 0</inkml:trace>
  <inkml:trace contextRef="#ctx0" brushRef="#br0" timeOffset="54186.3">18751 7930 15663 0,'0'0'1392'0,"0"0"-1120"0,0 0-272 0,0 0 0 0,-9 4 3856 0,9-4 720 15,0 0 144-15,0 0 16 0,0 0-3280 0,-1 11-672 16,1-11-128-16,6 13-16 0,4 1 128 0,-1-7 16 16,-9-7 16-16,13 3 0 0,0 3-432 0,2-3-96 15,2 1-16-15,3 2 0 0,-1-3-256 0,4 1 0 16,1-1 128-16,4-2-128 0,-1-1 0 0,1 0 0 16,-1 0 0-16,2 0-144 15,1 1-1984-15,1 1-400 0,0-1-80 0</inkml:trace>
  <inkml:trace contextRef="#ctx0" brushRef="#br0" timeOffset="55753.12">1151 3604 23487 0,'0'0'1040'0,"0"0"224"0,0 0-1008 0,0 0-256 15,0 0 0-15,0 0 0 0,0 0 288 0,0 0 16 16,0 0 0-16,0 0 0 0,0 0 16 0,0 0 0 0,0 0 0 0,0 0 0 16,0 0-320-16,0 0 160 0,0 0-160 0,0 0 128 15,0 0-128-15,0 0 0 0,0 0 0 0,11 3 0 16,-11-3 160-16,0 0-160 0,7-12 192 0,3 3-192 15,-1 0 432-15,-1 0-32 0,-2-2 0 0,1 1 0 16,0-1 224-16,0 2 32 0,-5-3 16 0,1 3 0 16,-3 9-288-16,8-9-48 0,2 0-16 0,-1 3 0 15,-9 6-112-15,12-7-16 0,0 2-16 0,-2 1 0 16,-10 4-48-16,13-4 0 0,-1 0 0 0,-1 3 0 16,-11 1-128-16,10 1 0 0,-10-1 0 0,0 0 0 15,10 5 128-15,6 4-128 0,5 7 128 0,-13-4-128 16,-8-12 256-16,-8 8-48 0,1 2 0 0,5 0 0 15,2-10-16-15,-3 15-16 0,-2 0 0 0,0 4 0 0,0 0-48 0,-1 3-128 16,0 3 192-16,-3 0-64 0,-2 0-128 0,1-1 0 16,-1 5 0-16,4 0 0 0,-1-2 0 0,1 1 128 15,1-6-128-15,1-3 0 0,-3 1 0 0,2-4 0 16,3-3 128-16,-3-3-128 0,0-2 0 0,1-2 128 16,5-6-128-16,0 0 128 0,-3 11-128 0,3-11 192 15,0 0-192-15,0 0 192 0,0 0-48 0,3 8 0 16,-3-8 0-16,0 0 0 0,0 0-144 0,0 0 0 15,0 0 0-15,10 5 0 16,0-4-736-16,1-2-32 0,-1-2 0 0,1 1 0 16,-1 0-1952-16,2-2-400 0,1 2-80 0,-1-5 0 0</inkml:trace>
  <inkml:trace contextRef="#ctx0" brushRef="#br0" timeOffset="56572.4">1617 3381 14911 0,'-16'9'656'0,"6"-1"144"15,-2 1-640-15,1-1-160 0,4-3 0 0,7-5 0 16,-10 5 384-16,10-5 32 0,0 0 16 0,0 0 0 0,0 0 592 0,0 0 128 16,0 0 32-16,0 0 0 0,0 0-432 0,0 0-96 15,0 0-16-15,0 0 0 0,0 0 16 0,0 0 0 16,-7-2 0-16,7 2 0 0,0 0 80 0,0 0 16 16,-12 5 0-16,3 0 0 0,9-5-320 0,-8 8-64 15,0-4-16-15,8-4 0 0,-9 7-176 0,1-2-48 16,0 0 0-16,8-5 0 0,-7 8 256 0,0-3 32 15,7-5 16-15,-10 7 0 0,-2 2 80 0,1-3 32 16,2 3 0-16,1-1 0 0,1 0-160 0,-3 4-16 16,-1-3-16-16,0 6 0 0,5 5-48 0,-6 0-16 15,-6-2 0-15,2-3 0 0,4 4-288 0,1-6 160 16,-1-2-160-16,2 2 128 0,3 1-128 0,3-4 0 0,4-10 0 16,0 0 128-16,0 0-128 0,0 0 128 0,0 0-128 0,0 0 128 15,0 0 0-15,13 5 0 0,0-4 0 0,2-2 0 16,-1-5-128-16,0-1 192 0,2-2-192 0,0 2 192 15,0 1-192-15,1-2 0 0,-1-1 0 0,1 1 128 16,0 2-128-16,-1-1 0 0,-2 3 0 0,2 2 0 16,-1-2 0-16,1 1 0 0,0 2 0 0,-1 0 0 15,-1 1 0-15,1 0 0 0,-1 0 0 0,1 1 0 16,-2 0 0-16,0 0 0 0,-2 1 0 0,0 2 0 16,-11-4 0-16,9 6 0 0,0 2 0 0,-2 0 0 15,-7-8 0-15,5 10 0 0,0-2 0 0,-5-8 0 16,0 0 0-16,0 13 0 0,-1-1 0 0,-1-2 0 15,1 1 0-15,-2-1 128 0,-2-2-128 0,1 4 128 16,2 1-128-16,-1-4 0 0,0 1 0 0,1 1 128 0,2-11-128 0,-4 10 0 16,0 1 144-16,-1-1-144 0,0-2 0 0,-1 2 0 15,1 1 0-15,1-2 0 0,4-9 0 0,-5 8 0 16,5-8 0-16,0 0 0 16,-9 5 128-16,9-5-128 0,0 0 128 0,0 0-128 0,0 0 192 0,0 0-48 15,0 0 0-15,-1-13 0 0,-2-7 288 0,0-2 48 16,2 1 16-16,0-1 0 0,1 1-112 0,-1-1-32 15,-1 1 0-15,1-1 0 0,0-3-128 0,1 0-32 16,0 1 0-16,-2-1 0 0,0 0-192 0,0 0 144 16,2 1-144-16,0-2 128 15,-1-1-128-15,1 3 0 0,0-1 0 0,-1 1 128 0,-3 4-128 0,1 1 0 16,1 2 0-16,0 3 0 0,1 1 0 0,1 4 0 0,0 9 0 16,0 0 0-16,0 0-416 0,0 0 32 15,0 0 16-15,0 0 0 16,0 0-2256-16,0 0-448 0,8 9-80 0</inkml:trace>
  <inkml:trace contextRef="#ctx0" brushRef="#br0" timeOffset="57512.59">2193 2801 12895 0,'0'0'1152'0,"0"0"-928"15,0 0-224-15,0 0 0 0,0 0 2000 0,-9 1 368 16,9-1 64-16,0 0 0 0,0 0-992 0,0 0-208 15,0 0-32-15,-3-11-16 0,1-4-416 0,2 1-96 16,1 1-16-16,3 0 0 0,2 1-368 0,2-1-80 16,0 0-16-16,1 0 0 0,1 0-192 0,1 1 144 15,-3 2-144-15,2 1 128 0,1 3-128 0,0 1 0 16,0 0 0-16,-1 2 0 0,-10 3 0 0,0 0 0 16,0 0-144-16,12 0 144 0,-12 0 0 0,14 4 0 15,-1 0 0-15,-4 1 0 0,-9-5 0 0,0 0 144 0,0 0 16 16,6 17 0-16,0-4 144 0,-3 3 16 0,-3-2 16 0,0 2 0 15,2 0-16-15,-2 2 0 0,-2 0 0 0,-1 2 0 16,-1-2-160-16,2 2-32 0,-1-2-128 0,2 4 192 16,-3-4-192-16,0 0 176 0,-3 1-176 0,2 0 160 15,1 2-160-15,2 0 0 0,-2-7 0 0,-3 3 0 16,-2 2 0-16,3-1 160 0,3 0-32 0,2-1-128 16,-1 3 256-16,1-7-64 0,1-13-16 15,-1 10 0-15,3 0-32 0,-2-10 0 0,0 0 0 0,0 0 0 16,12 7-144-16,-12-7 192 0,0 0-192 0,10 6 192 15,5-3-192-15,-1-2-144 0,-2-2 144 0,1-2-208 16,0 0-432-16,0-4-96 0,1-3-16 16,-1 2 0-16,0 1-432 0,2 1-96 0,-1 1 0 0,0-2-11360 15</inkml:trace>
  <inkml:trace contextRef="#ctx0" brushRef="#br0" timeOffset="58162.63">2867 2508 15487 0,'0'0'688'0,"0"0"144"0,0 0-672 0,0 0-160 15,-5-8 0-15,5 8 0 0,-7-7 912 0,7 7 160 0,-12-2 16 0,3 2 16 16,0 0-544-16,9 0-112 0,-10 4-32 0,-2 1 0 15,-1 1 16-15,0 1 0 0,0 1 0 0,0 2 0 16,0 2 320-16,-2 2 64 0,1 3 16 0,0 1 0 16,-2 1-272-16,0 0-48 0,1 1-16 0,1 2 0 15,-1-4-176-15,1 2-16 0,-2-2-16 0,4-1 0 16,3-1 288-16,2-2 48 0,-4-1 16 0,2-1 0 16,2-1-256-16,1-1-64 0,-1-3 0 0,7-7 0 15,-5 9-32-15,5-9-16 0,0 0 0 0,0 0 0 16,0 0 96-16,0 0 16 0,8 7 0 0,-8-7 0 15,12 1-224-15,-1 1-32 0,0-4-128 0,1 2 192 16,-1 0-192-16,1 0 0 0,-1-1 0 0,2 2 0 16,1-1 0-16,0 0 0 0,-1-1 0 0,3 1 0 15,1 1 0-15,0 1 0 0,-2-2 0 0,4 1 0 0,2-1 0 16,-2 0 0-16,-3 0 0 0,1 3 0 0,-2 0 0 0,1 4 0 16,-2-3 0-16,-1 1 0 0,-1 2 0 0,0 0 0 15,-3 1 0-15,-2 4 0 0,-4-2 0 0,1 3 0 16,0-2 0-16,-1 1 0 0,-3-2 0 0,-1 2 0 15,-2-1 0-15,-1 3 0 0,-1-1 0 0,-3-2 0 16,-1 0 0-16,4-3 0 0,5-8 0 0,-8 7 0 16,-4-1 0-16,3 0 0 0,9-6 0 0,-8 7 0 15,-4-5 128-15,12-2-128 0,0 0 208 0,0 0-48 16,-13-8-16-16,2-1 0 0,0 0 208 0,5-1 32 16,3-1 16-16,0 0 0 0,-2-2-160 0,1-1-48 15,2 1 0-15,-1-1 0 0,1-2-192 0,0 1 176 16,2-3-176-16,0-1 160 0,0 1-160 0,3-3 0 15,-1-2 0-15,2-3 0 0,0-6 224 0,1 2-32 0,1 3-16 16,2 0 0-16,2-1 96 0,-4 1 32 0,-6-2 0 0,4 2 0 16,3 1-176-16,-2 2-128 0,-5 3 144 0,0 6-144 15,0 4 0-15,3 2 0 0,1 0 0 0,-4 9 0 32,-3-8-944-32,3 8-272 0,10-4-64 0</inkml:trace>
  <inkml:trace contextRef="#ctx0" brushRef="#br0" timeOffset="87786.8">20384 7501 13823 0,'0'0'1216'0,"0"0"-960"16,-2-11-256-16,2 11 0 0,0 0 2288 0,0 0 400 15,0 0 96-15,0 0 16 0,2-7-1856 0,-2 7-368 16,0 0-80-16,0 0-16 0,0 0-304 0,0 0-176 15,0 0 192-15,0 0-192 0,4-15 256 0,-1 4-64 16,1 5-16-16,-4 6 0 0,0 0 176 0,0 0 32 16,8 11 16-16,-3 2 0 0,1 2-16 0,-5 4-16 15,2 3 0-15,-2-1 0 0,-1 3 80 0,0 4 32 0,-1 2 0 0,-2-1 0 16,-1 1 160-16,-1 1 16 0,-3 1 16 0,4 5 0 16,1 3-48-16,-4-1-16 0,-5-6 0 0,0 4 0 15,0 0-160-15,2 1-16 0,0-3-16 0,0-1 0 16,1 0-224-16,1-3-32 0,1-2-16 0,1-5 0 15,3-5-144-15,-1-1 0 0,0-2 144 0,1 0-144 16,1-2 0-16,0-1 144 0,2-13-144 0,0 9 0 31,0-9-560-31,0 0-208 0,0 0-64 0,0 0 0 0,0 0-1712 0,0 0-336 0,0 0-80 0,8-6-5648 16,0-5-1120-16</inkml:trace>
  <inkml:trace contextRef="#ctx0" brushRef="#br0" timeOffset="88174.88">20754 7359 24879 0,'0'0'2208'0,"0"0"-1760"16,-11 2-448-16,2 2 0 0,9-4 736 0,0 0 64 16,-10-2 16-16,10 2 0 0,-8 9-112 0,8-9-32 15,-6 6 0-15,6-6 0 0,-8 9-208 0,3 3-32 0,-1 4-16 0,0 9 0 16,-2 10-416-16,-1-8 0 0,0-5-144 0,1 6 144 16,1 7 0-16,0-1 128 0,-4 0 0 0,2 1 16 15,2 3 288-15,2 5 48 0,1 2 16 0,-1 5 0 16,-1 2-32-16,-2-12 0 0,-3-10 0 0,1 2 0 15,-1 3-48-15,2 0-16 0,0-1 0 0,0 0 0 16,-1-1-208-16,2-6-32 0,1 0-16 0,1-2 0 16,-2-4-144-16,3 1 0 0,1-4 144 0,1 1-144 15,1-6 0-15,-1-2-160 0,3-11 16 0,-1 12 0 16,1-12-880 0,0 0-192-16,0 0-16 0,0 0-16 0,0 0-2656 0,0 0-512 0</inkml:trace>
  <inkml:trace contextRef="#ctx0" brushRef="#br0" timeOffset="88902.52">20415 7466 2751 0,'0'0'256'0,"-9"2"-256"0,0-2 0 0,9 0 0 16,-8 3 3248-16,8-3 592 15,0 0 128-15,0 0 32 0,0 0-2272 0,0 0-448 0,0 0-80 0,0 0-32 16,0 0 352-16,0 0 64 15,4-8 16-15,2 2 0 0,1 0-512 0,5-3-80 0,1 3-32 0,1-2 0 16,2 0-304-16,-2-1-64 0,0-3-16 0,3 0 0 16,3-1-240-16,1-1-48 0,-1-2-16 0,3 2 0 15,0 1-32-15,-1 0 0 0,-4-3 0 0,3 2 0 16,2 1-48-16,-1 1-16 0,0 2 0 0,0 2 0 16,-1 3-192-16,0 0 144 0,-2 1-144 0,0 4 128 15,-3 4-128-15,0 3 0 0,0 4 0 0,1 6-176 16,-2 6 176-16,-3-3-128 0,-4-2 128 0,0 4-128 15,-2 4 128-15,-1 2 0 0,-1 0 0 0,-1 4 0 0,-2-1 0 16,-1-1 0-16,-1-3 0 0,0 2 0 0,-5-2 0 0,0 1 0 16,-2-1 128-16,-1-2-128 0,0-6 128 0,-3 2-128 15,-1-1 160-15,-3-1-160 0,-2 0 160 0,-1-1-160 16,-4-4 160-16,-1 3-160 0,-2 1 176 0,0-6-176 16,-1-3 192-16,0 0-192 0,-2 1 208 0,3-4-64 15,0-2-16-15,3-1 0 0,2-3-128 0,1-2 0 16,2 0 144-16,3-4-144 0,0 0 0 0,2-1 0 15,1-2 0-15,3-1 128 0,1-3-128 0,3 2 0 16,1-2 0-16,0 4 0 0,2 1 0 0,2 8 0 16,0-10 0-16,0 10-128 0,0 0 128 0,0 0 0 0,0 0 0 15,0 0 0-15,14 4-192 0,-1 0 64 16,0-2 0-16,0 2 0 0,0 7 128 0,2 0 192 0,2 3-32 0,2 0-16 16,2 3 160-16,2 0 16 0,2-2 16 0,0 2 0 15,0 2-32-15,1-1-16 0,0-1 0 0,1 5 0 16,2 3-96-16,-3 1-32 0,-4-1 0 0,-1 3 0 15,-1 0-160-15,-2 0 0 0,-2 2 0 0,-2-1 0 16,-1 1 0-16,-3 0 0 0,-1-4 0 0,1-1 0 16,-1-3 0-16,0 4 0 0,-1 3 0 0,-2-2 0 15,-1-9-1344 1,2-3-160-16,1-7-32 0</inkml:trace>
  <inkml:trace contextRef="#ctx0" brushRef="#br0" timeOffset="105778.98">21347 6681 17855 0,'0'0'784'0,"0"0"176"0,0 0-768 0,0 0-192 0,-8 0 0 0,8 0 0 15,0 0 768-15,0 0 128 0,0 0 32 0,0 0 0 16,0 0 48-16,0 0 16 0,0 0 0 0,0 0 0 15,0 0 80-15,0 0 16 0,0 0 0 0,0 0 0 0,0 0-192 0,0 0-16 16,0 0-16-16,0 0 0 0,11-3-224 0,-11 3-32 16,13-1-16-16,0 0 0 0,0-5-80 15,-1 2 0-15,-2 2-16 0,0 1 0 0,-10 1-160 0,15-4-16 16,-2 1-16-16,-2 0 0 0,-1 2-304 0,0 0 128 16,-10 1-128-16,12-1 0 0,-12 1 0 0,12-2 0 15,-12 2 0-15,11 3 0 0,-11-3 128 0,11 5-128 16,-11-5 0-16,0 0 0 0,0 0 0 0,9 4 0 15,-9-4 128-15,6 9-128 0,-6-9 0 0,0 0 0 16,6 9 0-16,-6-9 0 0,0 0 0 0,0 0 0 16,2 12 0-16,-2-12 0 0,-1 13 0 0,1-13 0 15,-5 13 0-15,-1-3 0 0,1 1 128 0,-1 1-128 16,-1-1 0-16,-1 2 0 0,-1 2 0 0,0-1 0 0,0-1 0 16,-1 3 0-16,-2-1 0 0,1 4 0 0,1 0 0 15,0-1 0-15,-1-2 0 0,2 0 0 0,-1-2 0 0,0 2 0 16,3 1 0-16,0-2 0 0,1 4 0 0,0-4 0 15,-3 0 0-15,3-2 0 0,2-3 0 0,0 0 0 16,-1 2 0-16,1-4 0 0,4-8 0 0,-4 10-144 31,0 2-368-31,4-12-64 0,-4 11 0 0,4-11-16 16,-1 9-2464-16,1-9-480 0,0 0-112 0,0 0 0 0</inkml:trace>
  <inkml:trace contextRef="#ctx0" brushRef="#br0" timeOffset="106566.71">21862 6683 20271 0,'0'0'896'0,"0"0"192"0,0 0-880 0,0 0-208 16,-5-3 0-16,5 3 0 0,0 0 704 0,0 0 112 15,-3-7 16-15,3 7 0 0,0 0-32 0,0 0 0 16,0 0 0-16,0 0 0 0,-2-7-80 0,2 7-16 0,0 0 0 0,0 0 0 16,-10-3-80-16,10 3-32 0,0 0 0 0,-9 1 0 15,-1 0-80-15,1 3-32 0,9-4 0 0,-12 3 0 16,0 1-96-16,2 1 0 0,1 0-16 0,-2 2 0 15,0 0-176-15,-2 3-16 0,0-4-16 0,1 1 0 16,1-1-160-16,0 1 0 0,0-1 0 0,3 1 128 16,2-1-128-16,1 2 0 0,5-8 0 0,-6 9 0 15,6-9 0-15,0 0 0 0,0 0 0 0,0 0 0 16,0 0 0-16,0 0 0 0,0 0 0 0,7 11 0 16,-7-11 0-16,9 11 128 0,0-2-128 0,0-2 128 15,-9-7-128-15,12 5 0 0,0 2 0 0,1-3 128 16,-1 6-128-16,-1 0 0 0,-2 0 0 0,-9-10 0 15,10 9 0-15,-1-4 0 0,-9-5 0 0,13 6 0 16,0 2 0-16,-3 0 0 0,-10-8 0 0,9 9 0 16,-9-9 0-16,13 5 0 0,-1 1 0 0,-12-6 0 0,11 9 0 0,-2-1 0 15,-9-8 0-15,9 9 128 0,-9-9-128 0,8 7 0 16,-2 3 0-16,-6-10 0 0,3 13 0 0,-1-3 0 16,0 1 0-16,-1 2 0 0,-1-2 0 0,-3 1 0 15,-2 0 0-15,1-2-176 0,0-2-16 0,-1 0 0 16,-1 0 0-16,-1-2 0 0,7-6 192 0,-6 8 0 15,-2-3 0-15,8-5-128 0,-9 7 128 0,9-7 0 16,-8 4 0-16,0-2 0 0,8-2 0 0,-11 3 0 16,1-3 0-16,0 0 0 0,-3 0 0 0,3 0 0 15,10 0 0-15,0 0 0 0,-14-3 0 0,1-2-192 16,3 1 64-16,1 0 0 0,1-2 128 0,1-1 0 16,2 1 0-16,5 6 0 0,-5-8 0 0,2 0 0 15,2 0 0-15,2 0 0 0,2-1 304 16,1-1-16-16,-2-2 0 0,5 0 0 0,3 1-48 0,-1-4-16 0,0-2 0 0,3 2 0 15,3 0-64-15,-1 1-16 0,-1-3 0 0,1 0 0 16,1-2-144-16,-1-2 192 0,0-1-192 0,1 1 192 16,-1 1-192-16,0-2 0 0,-2 1 0 0,-2 2 128 15,0-1-128-15,-3 3 0 0,0 0 0 0,-2 1 128 16,-1 2-128-16,-1 1-224 0,-3-1 48 0,0 5 16 31,0-2-464-31,0 11-80 0,-4-8-32 0,4 8 0 0,0 0-2224 0,0 0-448 0</inkml:trace>
  <inkml:trace contextRef="#ctx0" brushRef="#br0" timeOffset="106984.86">22106 6607 13823 0,'0'0'1216'0,"0"0"-960"16,0 0-256-16,0 0 0 0,0 0 2176 0,0 0 400 15,0 0 80-15,0 0 16 0,0 0-1056 0,0 0-208 16,-9 3-32-16,9-3-16 0,0 0-384 0,-7 6-80 16,7-6 0-16,-4 10-16 0,4-10-560 0,-4 9-96 15,2 2-32-15,0-1 0 0,2-10-192 0,-2 13 128 16,1 1-128-16,-1 2 0 0,1-4 256 0,2 1-32 0,3 3-16 0,-3-5 0 15,-1-11 160-15,-3 12 16 16,3 0 16-16,0-12 0 0,2 13-176 0,1-2-32 0,-3-11-16 0,5 12 0 16,1 0-176-16,2-3 192 0,-8-9-192 0,12 7 192 15,0-4-192-15,0 0 160 0,1-2-160 0,0 1 160 16,-3-2-160-16,3 0 0 0,1 0 0 0,1-2 0 16,-2 1-336-16,-1 0 0 0,-1-1 0 0,0 2 0 31,-11 0-496-31,11 0-112 0,0-1-16 0,-11 1 0 0,9-4-528 0,-1-1-112 0,0 1-32 15,-8 4 0-15,0 0-1792 0,9-9-352 0,1-1-80 16,1-1-16-16</inkml:trace>
  <inkml:trace contextRef="#ctx0" brushRef="#br0" timeOffset="107244.65">22384 6510 17503 0,'0'0'1552'0,"0"0"-1232"16,-12 1-320-16,3 3 0 0,1 3 960 0,1 1 144 15,1-1 32-15,1 4 0 0,1-2-16 0,1 3 0 16,-1 2 0-16,-1 0 0 0,-3 6-160 0,2 1-16 16,2 0-16-16,1 2 0 0,3 2-400 0,-3 1-80 15,-3 0 0-15,-2 1-16 0,0 3-304 0,-1 0-128 0,-1 0 128 0,-1 0-128 16,1 2 0-16,-1-5 0 15,1-1 0-15,1 0 0 0,1-1 0 0,3-3 0 0,1-1 128 16,0-3-128 0,-1-3-464-16,2-2-128 0,3-2-32 0</inkml:trace>
  <inkml:trace contextRef="#ctx0" brushRef="#br0" timeOffset="137644.71">17817 7733 23039 0,'0'0'1024'0,"5"-7"192"0,-5 7-960 0,5-9-256 16,-5 9 0-16,7-6 0 0,-7 6 1024 0,6-7 144 15,-6 7 48-15,8-9 0 0,-8 9-896 0,6-5-160 16,-6 5-32-16,0 0-128 0,7-9 192 0,-7 9-64 15,5-8 0-15,-5 8-128 0,0 0 192 0,0 0-64 16,0 0 0-16,0 0-128 0,0 0 496 0,0 0-16 16,0 0 0-16,0 0 0 0,0 0 288 0,-2 12 48 0,-4-1 16 0,0 4 0 15,-5 0-48-15,1 0 0 0,-3 2 0 0,1 2 0 16,-2 3-48-16,2 4-16 0,2 6 0 0,-1 7 0 16,-4 4-144-16,-8-10-48 0,-7-17 0 0,-1 9 0 15,1 10-224-15,-4 2-48 0,-5-1-16 0,3 0 0 16,0-5-240-16,3-1 144 0,-3-1-144 0,5 1 128 15,1-7-128-15,4 2 192 0,1 0-192 0,3-7 192 16,4-5-192-16,3-1 0 0,5-3 0 0,1-5 0 16,9-4-144-16,0 0-112 0,-4-6-32 0,4-1 0 15,3-6-2144-15,2 0-416 16,3-4-96-16</inkml:trace>
  <inkml:trace contextRef="#ctx0" brushRef="#br0" timeOffset="137983.04">17471 7759 21183 0,'-10'-3'1888'0,"1"-2"-1504"16,1 1-384-16,8 4 0 0,0 0 2384 0,0 0 416 16,0 0 80-16,0 0 0 0,0 0-1424 0,0 0-304 15,0 0-48-15,0 0-16 0,0 0-144 0,0 0-48 16,0 0 0-16,8 9 0 0,-1-1-416 0,-1 4-96 15,-2 1 0-15,1 1-16 0,1 2 0 0,1 1 0 16,-1-1 0-16,2 2 0 0,3 1-112 0,-2 1 0 16,2 1-16-16,6 7 0 0,7 5-96 0,-5-2-16 15,-4-5 0-15,-2 1 0 0,1-3 128 0,-2 1 0 0,-3 0 16 16,1-2 0-16,-2 2-16 0,-1-4-16 16,-2 1 0-16,0-2 0 0,2-1-112 0,-2 2-128 0,-1-3 176 15,1-2-176-15,-1 0 0 0,1-5 0 0,0 1 0 0,1-3 0 31,-6-9-448-31,7 8-128 0,-7-8-48 0,0 0 0 16,0 0-1856-16,10-8-368 0,9-9-16080 0</inkml:trace>
  <inkml:trace contextRef="#ctx0" brushRef="#br0" timeOffset="138855.97">17329 7354 10127 0,'0'0'896'0,"0"0"-704"0,0 0-192 0,0 0 0 16,0 0 2496-16,0 0 448 0,0 0 112 0,0 0 16 15,0 0-1392-15,0 0-272 0,0 0-48 0,0 0-16 16,9-4-320-16,-9 4-64 0,0 0 0 0,11-6-16 16,-1 1-320-16,-1 1-64 0,-9 4-16 0,13-2 0 15,0-2-112-15,-2-1-32 0,-4-2 0 0,-7 7 0 16,0 0-16-16,13-5-16 0,3 0 0 0,-2 1 0 15,0 0 144-15,-3 0 48 0,0-1 0 0,0 1 0 0,4 1-32 0,-1 2 0 16,2 1 0-16,-2 0 0 0,0 0-80 0,1-3 0 16,-1-1-16-16,0 2 0 0,2 0-176 0,0 2-16 15,-1 0-16-15,1-1 0 0,-2-3-224 0,1 2 144 16,-1-1-144-16,0 2 128 0,2 2-128 0,-2 0 128 16,-1-1-128-16,0 0 128 0,0-1-128 0,1 1 128 15,-1-1-128-15,-3-1 128 0,-10 2-128 0,12-2 160 16,-2-1-160-16,-10 3 160 0,11 0-16 0,-11 0 0 15,13 0 0-15,-13 0 0 0,0 0 64 0,11-2 16 16,-11 2 0-16,11-2 0 0,-11 2-64 0,0 0-16 16,10-4 0-16,-10 4 0 0,11-2-144 0,-11 2 192 15,0 0-192-15,10-7 192 0,-10 7-192 0,0 0 128 16,0 0-128-16,0 0 128 0,0 0 16 0,0 0 0 16,0 0 0-16,0 0 0 0,0 0 0 0,0 0 0 0,0-9 0 0,0 9 0 15,0 0-144-15,0 0 128 0,-12-3-128 0,3 1 128 16,9 2-128-16,-8-3 160 0,8 3-160 0,0 0 160 15,-10-2-160-15,1-2 0 0,9 4 0 0,-9-7 128 16,9 7 96-16,-8-6 16 0,1-3 0 0,7 9 0 16,-7-11-16-16,0 2 0 0,2 1 0 0,0 2 0 15,5 6-32-15,-7-8-16 0,-1 1 0 0,2 1 0 16,-1-1-48-16,1 1 0 0,-1-1 0 0,1 2 0 16,6 5 0-16,-8-5-128 0,1-2 192 0,7 7-64 15,-10-2-128-15,10 2 0 0,-9-5 144 0,9 5-144 16,-9-4 0-16,2 0 0 0,7 4 0 0,-9 0 0 15,9 0-128-15,-8 4 0 0,8-4 0 0,-8 9-14240 16,2-3-2848-16</inkml:trace>
  <inkml:trace contextRef="#ctx0" brushRef="#br0" timeOffset="152725.88">25370 7885 22047 0,'0'0'480'0,"0"0"96"0,0 0 32 0,0 0 32 0,0 0-512 0,12-3-128 0,-12 3 0 0,9-3 0 16,-9 3 640-16,12-7 128 0,-2 4 0 0,-1 0 16 16,1-4-240-16,-1 3-48 15,0 1-16-15,-9 3 0 0,9-7 112 0,-9 7 32 0,10-5 0 16,-10 5 0-16,0 0 0 0,10-3 0 0,-10 3 0 0,0 0 0 16,0 0 80-16,0 0 0 0,0 0 16 0,0 0 0 15,0 0-16-15,0 0 0 0,2 13 0 0,-2-13 0 16,0 0 0-16,-6 8 0 0,-2 0 0 0,0 2 0 15,-1 2 64-15,-2 0 0 0,2 0 0 0,-1 2 0 16,-1 0-304-16,1 4-48 0,-2 1-16 0,1 0 0 16,-1 1-240-16,0-1-160 0,0 2 192 0,2 4-192 15,1 5 144-15,-3-8-144 0,-5-11 0 0,3 0 144 16,1 5-144-16,0 0 0 0,1-2 0 0,-1 3 0 0,0-1 0 16,1-2-144-16,0 2 144 0,1-3-208 15,-1 0-208-15,-2 0-32 0,-1-2-16 0,1 1 0 16,0 0-656-16,1 0-128 0,0-5-32 0,1 0 0 15,1-2-1840-15,4 0-368 0,0 1-80 0,7-6-9200 16</inkml:trace>
  <inkml:trace contextRef="#ctx0" brushRef="#br0" timeOffset="153049.88">25164 7910 28559 0,'0'0'1264'0,"0"0"272"0,0 0-1232 0,0 0-304 0,0 0 0 0,0 0 0 16,0 0 208-16,12 2-16 0,-1 1 0 0,-11-3 0 16,10 7 608-16,-1 5 112 0,-1 1 32 0,-2 0 0 15,1 1-48-15,-2 0 0 0,-2 1 0 0,1 0 0 16,0 5 64-16,-1 0 0 0,0-1 0 0,1 2 0 15,1 0-432-15,2 4-80 0,2 1 0 0,0-2-16 16,1-4-160-16,-2 0-16 0,0-3-16 0,1-1 0 16,2 1-16-16,-1-1 0 0,0 0 0 0,2-2 0 15,0 2-224-15,0-3-192 0,-2-2 48 0,-2-1 0 16,-8-10-320-16,10 7-64 0,1 1-16 0,-11-8 0 16,0 0-2720-16,10 9-560 0</inkml:trace>
  <inkml:trace contextRef="#ctx0" brushRef="#br0" timeOffset="154018.54">25254 7567 8287 0,'0'0'368'0,"0"0"80"0,0 0-448 0,-9 3 0 16,9-3 0-16,-10 1 0 0,2 2 1472 0,-1-1 192 15,0-2 64-15,0 2 0 0,-1-1-320 0,10-1-64 16,-9 1-16-16,9-1 0 0,-9 2 64 0,9-2 16 15,0 0 0-15,0 0 0 0,0 0-48 0,0 0 0 16,0 0 0-16,0 0 0 0,0 0-432 0,0 0-96 16,-8 2 0-16,8-2-16 0,0 0-224 0,0 0-32 0,0 0-16 15,0 0 0-15,11 3-64 0,-11-3-16 0,13 0 0 0,0 0 0 16,1 0-32-16,-1-1-16 0,0-2 0 0,0 0 0 16,2 2-144-16,-1 0-16 0,0-1-16 0,2 1 0 15,1 0-240-15,0 1 144 0,0-3-144 0,0 3 128 16,-2 3-128-16,2-3 0 0,0 0 0 0,-1 0 0 15,-3 0 0-15,1 0 0 0,1 0 0 0,0-3 128 16,1 2-128-16,-3 1 128 0,-3-1-128 0,2-1 128 16,1 2-128-16,-1-4 0 0,-3 2 144 0,1-1-144 15,1-1 128-15,-2 0-128 0,-9 4 128 0,10-5-128 16,-10 5 128-16,11-5-128 0,-11 5 160 0,6-7-160 16,-6 7 144-16,0 0-144 0,7-7 128 0,-7 7-128 15,0 0 224-15,0 0-32 0,-3-8-16 0,3 8 0 0,-5-9 32 0,-1 2 16 16,-1 2 0-16,2 2 0 0,5 3 32 0,-7-6 0 15,1-1 0-15,1 1 0 0,-2 1 48 0,1 1 16 16,-1 0 0-16,7 4 0 0,-6-5-176 0,-2-1-16 16,-3 0-128-16,11 6 192 0,0 0 64 0,0 0 0 15,-17-7 0-15,3-2 0 0,2 3-80 0,2 0-16 16,-1 1 0-16,0 1 0 0,-2 0 144 0,1-1 16 16,0 1 16-16,0 0 0 0,1 0-80 0,0 1 0 15,1-3-16-15,1 2 0 0,1-1-112 0,1 1 0 16,1 0-128-16,6 4 192 0,0 0-192 0,0 0 0 15,-7-2 0-15,7 2 0 0,0 0 0 0,0 0-160 16,4-8 32-16,-4 8 0 16,0 0-592-16,16-1-112 0,1-1-32 0,0 0 0 15,0-2-2640-15,4 0-528 0</inkml:trace>
  <inkml:trace contextRef="#ctx0" brushRef="#br0" timeOffset="155069.9">26757 7533 5519 0,'0'0'240'0,"0"0"64"0,0 0-304 0,10-2 0 16,-10 2 0-16,0 0 0 0,7-4 3568 0,-7 4 656 15,8-7 128-15,-8 7 16 0,0 0-2592 0,0 0-528 16,0 0-96-16,0 0-32 0,0 0 32 0,0 0 16 16,0 0 0-16,0 0 0 0,0 0-336 0,0 0-80 0,-9 0-16 0,9 0 0 15,-10 4-160-15,-1-1-48 0,1 1 0 0,-1 1 0 16,1 0 16-16,0 1 0 0,-2-1 0 0,0 1 0 15,2 1-192-15,-2 2-32 0,-1-3-16 0,-1 6 0 16,-2 0-128-16,0 2-32 0,1 2 0 0,-1-1 0 16,-1 0-16-16,1 2-128 0,2 0 192 0,1 2-64 15,-1 0 48-15,1 1 0 0,1 3 0 0,0-1 0 16,2-3 32-16,-1 3 16 0,1-2 0 0,2 10 0 16,3 9 160-16,0-5 16 0,-1-7 16 0,2-3 0 15,1-2 16-15,0-5 0 0,0 0 0 0,1-5 0 16,2-12-96-16,-2 13-16 0,6 8 0 0,0-1 0 15,0-4-320-15,1-4 0 0,1 0 0 0,0-2 0 0,1 0 0 16,0 1 0-16,1-3 0 0,1-2 128 0,1 1-128 16,0 0 0-16,2 0 0 0,1-2 0 0,-2-1 0 0,3 1 0 15,1 1-192-15,1-4 64 0,-1 3-208 0,0-2-48 16,-2-6 0-16,1 2 0 16,2 1-576-16,-2 0-128 0,2 0-32 0,-1 1 0 15,1 1-1488-15,-2-2-288 0,-1 0-64 0,1 0-6512 16,-3-2-1312-16</inkml:trace>
  <inkml:trace contextRef="#ctx0" brushRef="#br0" timeOffset="155505.04">26472 7949 12895 0,'0'0'1152'0,"0"0"-928"16,10-2-224-16,0 0 0 0,-10 2 3296 0,11-5 608 15,0 3 128-15,-11 2 32 0,11-2-1824 0,-11 2-352 16,0 0-80-16,13-2-16 0,1-1-560 0,-1 2-112 16,-2-2-32-16,1 2 0 0,1 1-576 0,0 0-128 15,-1 0-32-15,1-1 0 0,0 1-224 0,0-2-128 16,0 1 160-16,1 1-160 0,1 0 0 0,-1-3 0 15,0 2 0-15,1-2 0 0,-1-2 0 0,0 1-192 16,1-2 16-16,0 2 0 16,2 3-1616-16,0-2-320 0,-1-1-64 0,1-1-12880 0</inkml:trace>
  <inkml:trace contextRef="#ctx0" brushRef="#br0" timeOffset="158603.81">27873 7288 7359 0,'0'0'656'0,"0"0"-528"15,0 0-128-15,0 0 0 0,0 0 2256 0,0 0 432 16,0 0 64-16,0 0 32 0,0 0-1296 0,0 0-256 15,12 0-48-15,-12 0-16 0,0 0-272 0,9-2-48 0,-9 2-16 0,0 0 0 16,0 0-192-16,11-5-64 16,-11 5 0-16,0 0 0 0,0 0-256 0,10-2-64 0,-10 2-16 0,0 0 0 15,0 0-80-15,0 0-16 0,0 0 0 0,0 0 0 16,0 0 176-16,0 0 48 0,0 0 0 0,-4 11 0 16,-1 0 224-16,-1-1 48 0,-4-3 16 0,1 0 0 15,-1-1-32-15,-2 4-16 0,-2 0 0 0,-1-1 0 16,0-2-224-16,0-1-64 0,1 1 0 0,0 0 0 15,-1 3-192-15,1-1-128 0,1 0 160 0,0 0-160 16,-1 5 0-16,1-3 0 0,0 0 0 0,1 1 0 16,1-1 0-16,2 0 0 0,0-2 0 0,1 1 0 15,2-1 0-15,1 0 0 0,2-3 0 0,-1 2 0 16,4-8 0-16,-4 9 0 0,4-9 0 0,-2 11 0 16,2-11 0-16,0 9 0 0,0-9 0 0,0 0 0 0,5 9 128 15,1-2-128-15,-6-7 0 0,11 5 144 0,-2 0-16 0,3-1 0 16,-1-3 0-16,1 2 0 0,-3-1-128 0,4 1 0 15,3 0 144-15,1-1-144 0,-3 2 0 0,-1-1 0 16,-1-1 0-16,0 1 0 0,-1 1 0 0,1-3 0 16,-1-1 0-16,-1 3 0 0,0 2 0 0,1-1 0 15,-11-4 0-15,13 1 128 0,-3 0-128 0,1 1 0 16,-11-2 0-16,10 2 128 0,-10-2-128 0,11 3 0 16,-11-3 0-16,0 0 0 0,0 0 0 0,0 0 0 15,0 0 0-15,0 0 0 0,0 0 0 0,0 9 0 16,0-9 0-16,-6 9 0 0,0 0 0 0,-1-2 0 15,-2-3 0-15,0 1 0 0,0 0 0 0,1 0 0 16,0 1-176-16,8-6 176 0,-7 8-144 0,7-8 144 0,-10 5-128 0,10-5 128 16,0 0 0-16,-6 5 0 0,6-5 0 0,0 0 0 15,0 0 0-15,-5 9-128 0,5-9 128 16,-2 9 0-16,2-9 0 0,0 0 0 0,0 9 0 0,0-9 0 16,0 0 0-16,4 11-160 0,-4-11 160 0,0 0 0 15,6 9-128-15,-6-9 128 0,6 9 0 0,-6-9 0 16,0 0 0-16,9 5-128 0,-9-5 128 0,9 5 0 15,-9-5 0-15,9 3 0 0,-9-3-128 0,11 5 128 16,-11-5 0-16,0 0 0 0,10 5 0 0,-10-5 0 16,0 0 0-16,0 0 0 0,9 8 0 0,-9-8 0 15,0 0 0-15,0 0 0 0,0 0 0 0,0 0 0 16,4 13 0-16,-4-13 0 0,0 0 0 0,0 0 0 16,-4 15 0-16,0-5 0 0,1 1 0 0,-1-1 0 0,4-10 0 15,-7 12 0-15,-2-1 0 0,0 2 0 0,-2-3 0 0,1 0 0 16,0 2 0-16,-3 2 0 0,-3 2-144 0,0 2 144 15,2-2 0-15,-2 1-144 0,-1 1 144 0,0-1 0 16,0-2 0-16,2 2 0 0,2-1 0 0,2-4 0 16,5 1 0-16,-1-1 0 0,3-3 0 0,0 1 0 15,3-1 0-15,0 2 128 0,0-1-128 0,2 0 0 16,3 4 0-16,0-4 0 0,1 3 0 0,1 0 0 16,1 1 0-16,1 1 0 0,0-1 0 0,-1 2 0 15,1-1 0-15,1 1-128 0,2-3-192 0,-1-1-48 16,2-2 0-16,1 1 0 15,3-1-240-15,-1 0-48 0,1 0-16 0,0-6 0 16,-2-2-1488-16,2-1-288 0,0-1-64 0</inkml:trace>
  <inkml:trace contextRef="#ctx0" brushRef="#br0" timeOffset="159301.93">28415 7621 19919 0,'0'0'880'0,"0"0"192"0,0 0-864 0,0 0-208 16,0 0 0-16,0 0 0 0,0 0 496 0,0 0 48 15,0 0 16-15,0 0 0 0,0 0 480 0,0 0 112 16,0-8 0-16,0 8 16 0,0 0-208 0,0 0-32 15,0 0-16-15,0 0 0 0,0 0-112 0,0 0-32 16,0 0 0-16,0 0 0 0,-10 3-176 0,1 1-32 16,-1 1-16-16,-1 1 0 0,1 3-208 0,-3 0-32 0,-3 3-16 0,1 1 0 15,0 3-112-15,2-2-32 16,2 3 0-16,-2 1 0 0,-2 2 0 0,3 2 0 0,2 3 0 0,1 0 0 16,1 1 16-16,0-4 0 0,0-4 0 0,2 3 0 15,1 3-160-15,1-1 128 0,1 0-128 0,2-2 128 16,1-1-128-16,2-2 0 0,1-1 0 0,2-4 128 15,3-2-128-15,0-2 0 0,0-2 144 0,1 0-144 16,1-4 0-16,2 1 0 0,-2-4 0 0,6 0 128 16,4-3-128-16,1-1 0 0,-1-1 128 0,3-2-128 15,1-1 256-15,1-1 0 0,-1-2-16 0,-1-1 0 16,-1 0 160-16,-1-1 48 0,0-4 0 0,-3-1 0 16,-1-2-224-16,-1-1-32 0,-3-3-16 0,-1 0 0 15,-2 2 48-15,-1 0 16 0,-1-5 0 0,-3 3 0 16,-2 3-112-16,-3 2-128 0,-3 0 176 0,1-1-176 0,-5 0 128 15,-1 0-128-15,-2 2 0 0,-1 1 0 0,1 3 0 0,-1 1 0 16,-2-1 0-16,0 2 0 0,0 1-240 0,0 2 48 16,0 3 16-16,0-1 0 15,1-1-336-15,1 2-64 0,0-1 0 0,4 5-16 16,7 2-1264-16,0 0-240 0,-10-4-48 0,10 4-16 16,0 0-1136-16,0 0-224 0,0 0-64 0,0 0 0 0</inkml:trace>
  <inkml:trace contextRef="#ctx0" brushRef="#br0" timeOffset="159669.88">28821 8008 26607 0,'0'0'1168'0,"0"0"256"0,0 0-1136 0,0 0-288 0,7 9 0 0,-7-9 0 16,0 0 768-16,6 11 112 0,-6-11 16 0,3 11 0 15,3 0 208-15,-3 0 48 0,-4-1 16 0,1 1 0 0,1 1-640 0,0 0-128 16,1 0-16-16,-2 1-16 0,0 0-368 0,1 0 144 15,0 0-144-15,1 1 0 0,-2 2 0 0,0-2 0 16,2-1 0-16,-1 1 0 0,-1-2 0 0,0 0 0 16,0 0 0-16,0-1 0 0,0 1 0 0,0-3 0 15,0-9 0-15,0 12 0 0,0-2 0 0,-2 2-144 16,-2-5-16-16,4-7 0 16,0 0-1920-16,0 0-384 0,-9 7-80 0</inkml:trace>
  <inkml:trace contextRef="#ctx0" brushRef="#br0" timeOffset="160098.46">29332 7563 11967 0,'0'0'1072'0,"0"0"-864"0,0 0-208 0,0 0 0 0,0 0 2880 0,0 0 544 15,0 0 96-15,2 12 32 0,-2-12-2160 0,0 12-432 16,-4 1-96-16,4 3-16 0,4 2 48 0,-2 1 0 16,-3 2 0-16,1 3 0 0,1-2-272 0,-1 1-48 15,-2 3-16-15,0-1 0 0,2 1-288 0,0 0-48 16,0 0-16-16,2-3 0 0,-5-3-80 0,2-3-128 16,-1-1 176-16,1 1-176 0,0-3 144 0,1 2-144 15,2-4 0-15,2-2 144 0,-4-10-144 0,2 9 0 16,-2-9 0-16,0 0 0 15,7 8-1920-15,-7-8-256 0,0 0-48 0,12 1-16 0</inkml:trace>
  <inkml:trace contextRef="#ctx0" brushRef="#br0" timeOffset="161137.18">29666 7303 21183 0,'0'0'944'0,"0"0"192"0,0 0-912 0,0 0-224 15,0 0 0-15,0 0 0 0,0 0 2016 0,0 0 352 16,0 0 80-16,0 0 16 0,0 0-1296 0,0 0-256 16,9 9-48-16,-1-1-16 0,-8-8 48 0,10 9 16 15,0-3 0-15,1-3 0 0,2 1-320 0,0 0-64 16,0 0-16-16,4-2 0 0,3-3-256 0,-2 2-48 16,-1 2-16-16,3 1 0 0,1-4-192 0,-2 0 144 0,-3 0-144 0,-1 2 128 15,-2 2-128-15,0-1 192 0,-1 2-192 0,-12-5 192 16,0 0 0-16,9 5 0 0,-9-5 0 0,0 0 0 15,0 0-192-15,0 0 160 0,-2 9-160 0,-3-1 160 16,-3 0-160-16,-3 0 0 0,0-2 0 0,-3 1 0 16,1-2 0-16,-1 0 0 0,-3 1 0 0,0 0 0 15,0 2 0-15,0 0 0 0,-1 1 0 0,1-1 0 16,1-3 0-16,5 0 0 0,0 0 0 0,2 1 0 16,0-1 0-16,9-5 0 0,-4 10 0 0,0-1 0 15,0-1-192-15,4-8 192 0,0 11-160 0,0-11 160 16,2 11-160-16,-2-11 160 0,5 8-160 0,1 1 160 15,1 2-144-15,1-2 144 0,1-3-128 0,3 1 128 16,2-1 0-16,-1-2-160 0,0 0 160 0,1 0 0 0,1 0-192 0,0 1 192 16,2-1-192-16,-1-1 192 0,-2-1-240 0,-1 0 64 15,0-1 16-15,-13-1 0 0,0 0 160 0,11 4 0 16,-2-3 0-16,-9-1 0 0,0 0 0 0,0 0 0 16,0 0 0-16,0 8 0 0,0-8 0 0,-8 9 0 15,-2-2 0-15,-1-1 0 0,1-1 0 0,1 2 0 16,0-3 0-16,9-4 128 0,-11 2-128 0,2 1-160 15,9-3 160-15,-9 3-208 0,9-3 16 0,0 0 16 16,0 0 0-16,0 0 0 0,0 0 16 0,0 0 0 16,0 0 0-16,0 0 0 0,0 0 160 0,0 0-192 15,0 0 192-15,0 0-192 0,4 9 64 0,4-3 0 16,3 0 0-16,-2-1 0 0,-9-5 128 0,7 6-208 0,-7-6 80 16,8 7 128-16,-2 2-144 0,-1-3 144 0,-5-6 0 0,6 11 0 15,-6-11-208-15,4 12 64 0,-6-2 16 0,5 2 0 16,1-1-112-16,-3 0-16 0,-5-2 0 0,4-9 0 15,3 12 112-15,-1-1 16 0,-3 1 0 0,0 0 0 16,1-12 128-16,1 12 0 0,-1-12 0 0,1 14 0 16,-2-1 0-16,2 0 0 0,3 1 128 0,-1-3-128 15,-3-1 128-15,1 2-128 0,-1 0 128 0,0 1-128 16,-2 0 144-16,0 0-144 0,1 0 192 0,1 0-192 16,-1 0 240-16,-2-3-64 0,-2 2-16 0,0-1 0 15,2-1 64-15,-2-2 16 0,-6 0 0 0,2-1 0 16,2 3-16-16,-3-3 0 0,1 3 0 0,-1-5 0 15,-2 0-96-15,2 0-128 0,-1-1 176 0,-1 1-176 0,-2 1-192 16,1 0-160-16,3-5-32 0,-2 2 0 16,-5 0-2640-16,1-2-544 0,-6-1-96 0,-1 2-32 0</inkml:trace>
  <inkml:trace contextRef="#ctx0" brushRef="#br0" timeOffset="162409.22">30203 6706 10127 0,'0'0'896'0,"0"0"-704"15,0 0-192-15,0 0 0 0,0 0 2992 0,0 0 560 0,0 0 112 0,-9 1 32 16,9-1-2032-16,0 0-384 0,0 0-96 0,0 0-16 15,0 0-384-15,0 0-80 0,0 0 0 0,0 0-16 16,0 0-496-16,0 0-192 0,0 0 128 0,0 0-128 16,0 0 0-16,0 0 128 0,0 0-128 0,0 0 0 15,0 0 208-15,0 0-32 0,0 0-16 0,11-1 0 16,0-2 0-16,0 3 0 0,-1 3 0 0,2-3 0 16,0-4 160-16,2 1 48 0,2-1 0 0,2 2 0 15,0-1 96-15,3 0 32 0,2 1 0 0,-2-1 0 16,-2 2-256-16,0 0-48 0,3 1-16 0,-1 0 0 15,-5 0-176-15,-1-2 0 0,1 1 0 0,-3 1 0 16,-3 1 144-16,-10-1-144 0,11 2 160 0,-11-2-160 16,0 0 128-16,0 0-128 0,0 0 0 0,0 0 144 15,0 0-144-15,0 0 160 0,0 0-160 0,-1 10 160 16,1-10-160-16,-4 10 0 0,-2 1 144 0,1-2-144 0,0 0 128 0,0-2-128 16,5-7 160-16,-8 13-160 0,0 0 128 0,4 4-128 15,2 1 0-15,-6-2 144 0,-8-3-16 0,4 1 0 16,6 2 0-16,-6 2 0 0,-5 3-128 0,6 0 0 15,3-2 0-15,-3 1 0 0,-2-1 0 0,0-1 0 16,0 1 0 0,1-5 0-16,1 0 0 0,2 1 0 0,-1-1 0 0,3-4 0 0,1 0-320 0,3-1-32 15,3-9-16-15,-4 6 0 16,4-6-1840-16,0 0-368 0,0 0-80 0</inkml:trace>
  <inkml:trace contextRef="#ctx0" brushRef="#br0" timeOffset="163202.62">30869 6648 7359 0,'0'0'656'0,"0"0"-528"15,0 0-128-15,0 0 0 0,0 0 3200 16,0 0 592-16,0 0 128 0,0 0 32 0,0 0-2528 0,0 0-496 15,0 0-96-15,0 0-32 0,0 0 448 0,0 0 96 16,0 0 0-16,-9 0 16 0,9 0-288 0,-9 3-64 16,9-3-16-16,-12 1 0 0,-1 3-352 0,3 3-80 15,1-1-16-15,0-2 0 0,-2 0-112 0,1 0-32 16,1 0 0-16,0 4 0 0,-1-2-208 0,3 1-64 16,-1 2 0-16,1-3 0 0,7-6-128 0,-9 8 0 15,0-4 0-15,9-4 0 0,-5 9 0 0,5-9 0 16,-4 12 0-16,4-12 0 0,0 12-208 0,0-12 80 15,0 0 128-15,3 14-208 0,-2-2 16 0,-1-12 0 0,0 0 0 0,8 11 0 16,-8-11 192-16,9 12-192 0,0-4 192 0,-1 0-192 16,-8-8 192-16,0 0 0 0,9 9-160 0,0-1 160 15,0 0 0-15,-9-8 0 0,11 6 0 0,-11-6 0 16,11 5 0-16,1 0 0 0,1-1 0 0,0 2 0 16,0 0 0-16,0-2 0 0,-1 0 0 0,2 1 0 15,2-2 0-15,0 2 0 0,-2 0-144 0,-2 2 144 16,-3 1 0-16,0 1 0 0,1 1 0 0,-3 1 0 15,-7-11 0-15,5 11 0 0,2 0-128 0,-6 0 128 16,-5 1 0-16,1-1-128 0,2 0 128 0,-2 0 0 16,-3-1-192-16,-5-2 192 0,-3 0-192 0,0 1 192 15,-1 0-128-15,0 0 128 0,-2-2 0 0,3-1 0 16,0 1 0-16,1-3 0 0,2 0 0 0,0-2 144 0,1-1-144 0,1 1 0 16,9-2 0-16,-11 0 128 0,2-2-128 0,9 2 0 15,-9-1 144-15,0-1-144 0,0-1 0 0,9 3 144 16,-5-8-144-16,5 8 0 0,-6-8 208 0,2-1-64 15,3-1-16-15,0-1 0 0,-2 0 64 0,3-2 0 16,3-4 0-16,1 1 0 0,0 0 16 0,1 1 16 16,0-5 0-16,0 1 0 0,3-2-224 0,1 1 176 15,-1-2-176-15,1 1 160 0,0 0-160 0,2 2 0 16,0 0-160-16,0 3 160 0,-3-3-272 0,-2 4 32 16,1 2 16-16,-1-2 0 15,1 1-304-15,-2 1-64 0,-1 0-16 0,1 2 0 16,2 4-2272-16,-1-4-448 0</inkml:trace>
  <inkml:trace contextRef="#ctx0" brushRef="#br0" timeOffset="163570.04">31148 6610 29775 0,'0'0'1312'0,"0"0"288"0,0 0-1280 0,0 11-320 0,0-11 0 0,-1 12 0 15,0-2 128-15,0-1-128 0,1-9 144 0,-3 12-144 0,-1-2 464 16,0-1 0-16,0 1 0 0,-1-1 0 16,-3 0 48-16,2-1 0 0,6-8 0 0,-6 10 0 15,1-3-208-15,-1 0-48 0,-1 0 0 0,7-7 0 0,0 0-96 0,-5 10-32 16,5-10 0-16,-5 12 0 0,5-12-128 0,-2 9 160 15,2-9-160-15,0 0 160 0,0 0-160 0,0 0 0 16,7 9 0-16,-7-9-176 0,9 11 176 0,1-3 0 16,2-2 0-16,0-3 0 0,0-3 0 0,-1-2 0 15,0-1 0-15,-1 1-128 16,2 2-240-16,0-1-32 0,1 0-16 0,1-3 0 16,0 0-416-16,1 0-64 0,-2-1-32 0,1-1 0 15,2 0-160-15,-1-1-48 0,0 0 0 0,0 0-7088 16,2-2-1424-16</inkml:trace>
  <inkml:trace contextRef="#ctx0" brushRef="#br0" timeOffset="163814.37">31536 6543 24879 0,'-13'-2'1088'0,"13"2"256"0,-12 6-1088 0,5-3-256 0,2 7 0 0,0-1 0 15,-2 1 1872-15,2 1 320 0,0-1 64 0,-2 3 16 16,1 1-1424-16,-1 1-272 0,0-1-64 0,0 2-16 16,1 2-96-16,-2 3-16 0,-1 0 0 0,1 3 0 15,0 5-80-15,-1-3-32 0,-2 3 0 0,2 1 0 16,1-1-144-16,1-1-128 0,-1 0 144 0,1-2-144 16,2-2 0-16,1 0 0 0,0-3 0 0,2 0 0 15,-1-2-1536-15,2-4-256 0,1-1-64 0</inkml:trace>
  <inkml:trace contextRef="#ctx0" brushRef="#br0" timeOffset="176403.34">17175 10271 12895 0,'0'0'576'0,"0"0"112"0,0 0-560 0,0 0-128 16,0 0 0-16,0 0 0 0,0 0 3072 0,0 0 592 15,0 0 112-15,0 0 32 0,0 0-1600 0,0 0-320 16,4-9-64-16,1 3-16 0,-5 6-528 0,8-6-128 15,-8 6 0-15,0 0-16 0,0 0-304 0,13 3-64 16,0 6-16-16,-5-6 0 0,-8-3-272 0,0 0-48 16,0 0-16-16,0 0 0 0,9-3-160 0,-9 3-48 15,11 1 0-15,-2 5 0 0,-1-2 80 0,-1 2 16 16,1 1 0-16,0 2 0 0,1 1-64 0,2 2-16 0,0 2 0 0,2 1 0 16,-1 0 64-16,0 2 16 0,0 1 0 0,-2 1 0 15,-2 0-128-15,2 1-32 0,1-1 0 0,-1 2 0 16,-1-1-144-16,0-3 128 0,0-2-128 0,-1 0 128 15,-3-1-128-15,2-2 0 0,1-3 0 0,1-1 0 16,0-2 0-16,1 1 0 0,2-1 0 0,0-2 0 31,-2-1-464-31,2-2-128 0,0-1-32 0,1-1 0 16,-3-2-1344-16,1-1-272 0,-1-1-48 0,1 0-9264 0,-2 0-1856 0</inkml:trace>
  <inkml:trace contextRef="#ctx0" brushRef="#br0" timeOffset="176747.92">17828 10160 11055 0,'0'0'976'0,"0"0"-784"15,0 0-192-15,-6-1 0 0,6 1 5376 0,0 0 1040 16,0 0 208-16,0 0 32 0,0 0-5104 0,0 0-1024 15,0 0-208-15,0 0-32 0,-4 11 32 0,3-1 0 16,-1 0 0-16,2 2 0 0,-1 0-320 0,1 1 128 16,-1 3-128-16,-2 3 0 0,-1-1 0 0,0 5 0 15,0 3 0-15,-3 2 0 0,-4 6 336 0,-1 3-32 16,-1 3-16-16,-2 6 0 0,-5 3 192 0,-1 5 32 0,-2-3 16 16,-5 2 0-16,-2-1-160 0,0 0-48 0,-2 2 0 0,1-2 0 15,3 0-112-15,0-2-16 0,-2-6-16 0,5-2 0 16,4-5-176-16,5-3 128 0,5-4-128 0,1-4 128 15,4-6-128-15,5-3 0 0,2-7 0 0,4 0-176 32,3-7-2848-32,1-4-576 0,5-8-112 0,-4-4-32 0</inkml:trace>
  <inkml:trace contextRef="#ctx0" brushRef="#br0" timeOffset="177455.49">17197 9914 5519 0,'0'0'240'0,"0"0"64"0,0 0-304 0,0 0 0 0,0 0 0 0,0 0 0 16,0 0 4752-16,0 0 896 0,0 0 176 0,0 0 48 16,6-6-4304-16,-1-5-864 0,-5 11-160 0,6-8-32 15,-6 8 96-15,8-5 32 0,-8 5 0 0,11-9 0 16,-1 0-128-16,2-2 0 0,-3 1-16 0,1 0 0 0,1-1 48 0,0 1 16 15,1 1 0-15,2-3 0 0,1 0-16 0,-1 0 0 16,1-1 0-16,-1-1 0 0,2 0-64 0,0 1-16 16,-1-2 0-16,-3 1 0 0,-3-2-80 15,0 2 0-15,0 0-16 0,0 1 0 0,0 1-224 0,-1 1-144 16,-2 1 192-16,1 2-192 0,-7 8 192 0,7-6-192 16,-2-2 192-16,-5 8-192 0,0 0 160 0,10-2-160 15,-10 2 128-15,11-2-128 0,-11 2 128 0,10 5-128 16,-2 3 128-16,0-2-128 15,-8-6 128-15,9 8-128 0,-3 4 128 0,2-2-128 0,-1 3 192 16,-1-2-32-16,-1-1-16 0,1 6 0 0,-1-3-16 0,1 0 0 16,-3 0 0-16,0 1 0 0,-2 2-128 0,0-2 0 15,0-2 144-15,-1 0-144 0,0 1 0 0,2-1 0 16,-2-2 0-16,2 0 128 0,-2-10-128 0,3 11 0 16,-3-11 0-16,0 0 0 0,5 10 0 0,-5-10 0 0,0 0 0 0,11 4-128 31,-2-1-1184-31,-9-3-224 0,9-5-64 0,-1-1-9856 0,-8 6-1984 0</inkml:trace>
  <inkml:trace contextRef="#ctx0" brushRef="#br0" timeOffset="178294.81">18304 10291 26255 0,'0'0'1152'0,"0"0"256"0,0 0-1120 0,0 0-288 16,0 0 0-16,0 0 0 0,0 0 640 0,0 0 64 15,0 0 0-15,0 0 16 0,0 0 112 0,0 0 0 0,9 5 16 0,2-2 0 16,2-3-320-16,0 0-64 0,0-4-16 0,3 0 0 15,2 0-272-15,1 0-176 0,3 0 192 0,3 1-192 16,1-2 176-16,-1 3-176 0,-1-4 160 0,0 3-160 16,1 0 0-16,0 0 0 0,-4 1 0 0,0-2 0 15,-2 0-144-15,-1 0-32 0,1 0 0 0,-1 1 0 32,-2 2-848-32,-1-1-160 0,0-2-32 0,-1-2-7936 0,-1 3-1600 0</inkml:trace>
  <inkml:trace contextRef="#ctx0" brushRef="#br0" timeOffset="178597.94">18347 10460 21183 0,'0'0'1888'0,"0"0"-1504"16,0 0-384-16,0 0 0 0,0 0 2016 0,0 0 336 16,0 0 64-16,12 4 16 0,0-2-1792 0,2-2-368 15,3-2-64-15,3 2-16 0,-1-4 0 0,3 2 0 16,0-1 0-16,3 0 0 0,3 1-192 0,0-1 0 16,0-1 0-16,-1 2 0 0,0-1 0 0,-1 2 0 0,-1-2 0 15,-1 1 0-15,-2-2-224 0,0 0 16 0,0 1 0 0,-1-2 0 31,-3 1-656-31,2 1-128 0,-1 1-32 0,1 1-7376 0,-2-2-1488 16</inkml:trace>
  <inkml:trace contextRef="#ctx0" brushRef="#br0" timeOffset="179907.47">19393 9752 19007 0,'0'0'832'0,"0"0"192"0,0 0-832 0,0 0-192 0,0 0 0 0,0 0 0 16,0 0 800-16,10 3 112 0,-10-3 32 0,0 0 0 15,11 0 48-15,-11 0 16 0,0 0 0 0,10 3 0 16,-10-3-48-16,9 4-16 0,-9-4 0 0,0 0 0 0,9 3-272 0,-1 4-48 16,-8-7-16-16,5 10 0 0,-1 1-48 0,0 2-16 15,1 1 0-15,-1 2 0 0,-4 1 32 0,2 4 0 16,0 1 0-16,1 6 0 0,-1 6-16 0,1 3 0 15,-2 1 0-15,2-2 0 0,0-2-48 0,-1-1 0 16,1 1 0-16,1-4 0 0,0-4-192 0,-2-2-32 16,-2-1-16-16,0-1 0 0,-1-3-48 0,1 0-16 15,0-3 0-15,1 0 0 0,-2 0 16 0,0-2 0 16,-1-3 0-16,0-2 0 0,2-9 128 0,-3 6 32 16,3-6 0-16,0 0 0 0,0 0-48 0,0 0 0 15,0 0 0-15,0 0 0 0,0 0-112 0,5-9-32 16,2-4 0-16,1 0 0 0,-2-3-192 0,1 1 176 15,-2-5-176-15,5 1 160 0,3-5-160 0,0 1 0 0,-3-3 0 16,0 2 128-16,-1 1-128 0,0-1 0 0,2 5 0 0,-1 6 0 16,1 1 0-16,0 4 0 0,0 0 0 0,-1 3 0 15,2 1 0-15,1 0 0 0,-1 4-176 0,1 4 176 16,0 0 0-16,1 0 0 0,2 2 0 0,-1 2 0 16,1 3 0-16,0 0-192 0,-2 1 64 0,0 0 0 15,-1 1 128-15,2 1 0 0,-2 2 0 0,0 0 0 16,-3 1 0-16,1 1 0 0,-1 0 0 0,-1 2 0 15,-1 0 0-15,-2 1 0 0,-2-1 0 0,0 1 0 16,0-2 0-16,-1 1 144 0,-3-1-144 0,1-3 0 16,-1-3 0-16,0-1 0 0,0 0 0 0,1-3 0 15,-1-9-160-15,0 0-144 0,0 0-16 0,0 0-16 16,0 0-2528-16,0 0-496 0,0 0-96 0</inkml:trace>
  <inkml:trace contextRef="#ctx0" brushRef="#br0" timeOffset="180458.26">20586 9507 5519 0,'0'0'240'0,"0"0"64"0,6-5-304 0,-2-1 0 0,-4 6 0 0,7-10 0 16,-1 0 2864-16,1 0 512 0,-1-1 96 0,1 3 32 15,1 4-2688-15,-8 4-544 0,6-6-96 0,-6 6-32 16,0 0 560-16,8-8 128 0,-2 3 0 0,-6 5 16 15,0 0 432-15,0 0 64 0,0 0 32 0,0 0 0 16,0 0-160-16,0 0-16 0,0 0-16 0,0 10 0 16,-2-1-368-16,-2 2-80 0,-4 1-16 0,-1 2 0 15,-1-1-272-15,-1 1-48 0,-2 2-16 0,0 0 0 16,1 2-240-16,-1 3-144 0,-1 3 160 0,-2 3-160 16,-1 0 720-16,0 2 48 0,-2 2 16 0,-1 1 0 0,2 2-448 0,-3 4-80 15,-1 1-32-15,-2 7 0 0,0 2-224 0,0 0 176 16,2-1-176-1,3 0 160-15,-2-2 32 0,4-2 0 0,2-6 0 0,5 1 0 0,2-3 400 0,3 1 96 16,2-5 16-16,3 2 0 0,0-2-368 0,4 0-64 16,1 0-16-16,6-3 0 0,1-3-96 0,1-1-32 15,0 1 0-15,2 0 0 0,2-4-128 0,2-2 0 16,-1 0 0-16,0-1 0 0,2-5-176 0,-1 0-64 16,-1-3-16-16,1 1 0 15,0-2-512-15,2-3-96 0,-1 0-32 0,0-1 0 16,1-1-1584-16,1 0-320 0,3-4-64 0,-1 0-7120 15,-2-2-1440-15</inkml:trace>
  <inkml:trace contextRef="#ctx0" brushRef="#br0" timeOffset="180876.64">21168 10051 18431 0,'0'0'1632'0,"0"0"-1312"16,0 0-320-16,0 0 0 0,0 0 1904 0,0 0 304 15,0 0 64-15,0 0 16 0,0 0-1728 0,0 0-352 16,0 0-64-16,0 0-16 0,-3 12 640 0,-1-1 128 16,-2 1 32-16,1 0 0 0,-3 1-64 0,-1 1-16 15,0 3 0-15,-1 1 0 0,-5 2-272 0,4 0-48 16,-2 0-16-16,0 3 0 0,-3-1-64 0,2 1-32 16,-1 1 0-16,1-1 0 0,-2-1-112 0,1 2-32 15,-2-2 0-15,1 3 0 0,0-2-272 0,1-1 128 16,-1-1-128-16,3-1 0 0,0-3 128 0,0-2-128 15,1 0 0-15,2-5 0 16,1-3-352-16,9-7-176 0,0 0-48 0,-9 0 0 16,9 0-3072-16,-8-4-608 0,8 4-128 0,-7-24-32 0</inkml:trace>
  <inkml:trace contextRef="#ctx0" brushRef="#br0" timeOffset="181117.61">20850 10068 22111 0,'0'0'1968'0,"0"0"-1584"0,0 0-384 0,-5 6 0 16,-1 2 3440-16,2 0 592 0,4-8 128 0,2 13 32 15,4 0-3168-15,1 1-624 0,2 2-128 0,3 1-16 16,1 3 192-16,2-1 32 0,-1 2 16 0,2 0 0 16,1 4-256-16,1-4-48 0,-1 1-16 0,0-3 0 15,1-1-176-15,1 1 192 0,1-1-192 0,0 0 192 16,-2 2-192-16,1-5 0 0,1-2 0 0,-2 1 0 0,-1-3-176 0,-1 1-64 15,-2 0-16-15,-2-4 0 16,-4 1-1472-16,0-3-320 0,-1-1-48 0,-7-5-8464 16,0 0-1680-16</inkml:trace>
  <inkml:trace contextRef="#ctx0" brushRef="#br0" timeOffset="181935.31">20841 9851 6447 0,'0'0'272'0,"0"0"80"0,0 0-352 0,0 0 0 16,0 0 0-16,0 0 0 0,0 0 4336 0,0 0 784 15,0 0 176-15,0 0 16 0,0 0-3776 0,0 0-768 16,12 3-160-16,-12-3-32 0,0 0 80 0,10 0 16 16,-10 0 0-16,11-1 0 0,-11 1-96 0,13-2-32 15,-3 1 0-15,1-1 0 0,-1-2 96 0,1 1 0 16,-2-2 16-16,1 1 0 0,-10 4-240 0,13-3-48 15,-2 2-16-15,-1-3 0 0,0 1-160 0,1 1-48 16,-2 1 0-16,1-1 0 0,-10 2-16 0,13-1 0 16,-1 0 0-16,0 1 0 0,0 0-128 0,-1-2 0 15,2 1 144-15,0 0-144 0,-1 2 0 0,1-1 144 16,0-1-144-16,-1 1 0 0,-12 0 128 0,13-2-128 0,-1 1 0 0,0 1 0 16,1-1 128-16,0 1-128 0,-3 0 0 15,-10 0 0-15,10-1 0 0,-10 1 128 0,11 0-128 0,-11 0 0 16,10 0 192-16,-10 0-192 0,0 0 192 0,9-6-192 15,-9 6 240-15,0 0-64 0,0 0-16 0,0 0 0 16,12-4 16-16,-12 4 0 0,0 0 0 0,0 0 0 16,0 0-16-16,0 0 0 0,0 0 0 0,0 0 0 15,0 0-32-15,0 0-128 0,0 0 192 0,0 0-64 16,0 0 16-16,0-10 0 0,-1 1 0 0,1 9 0 16,0 0 80-16,-5-5 16 0,-4-2 0 0,2 1 0 15,2-1 80-15,-2 2 32 0,1 0 0 0,-1 1 0 16,7 4-128-16,-6-7-32 0,-1 2 0 0,1-2 0 15,-2 1 64-15,3-2 0 0,5 8 0 0,-6-8 0 0,-1 2-112 0,0 1-16 16,1 2 0-16,-1-4 0 0,-1 1-128 0,-1 2 128 16,3 1-128-16,-2 0 128 0,-1 0-128 0,0 3 0 15,-1 1 0-15,1 2 0 0,-1-2-128 0,1 0 128 16,0 3-160-16,9-4 160 0,0 0-256 0,0 0 32 16,-10 6 16-16,10-6 0 15,0 0-1968-15,0 0-384 0,0 0-64 0</inkml:trace>
  <inkml:trace contextRef="#ctx0" brushRef="#br0" timeOffset="182574.83">21359 9331 18191 0,'0'0'800'0,"0"0"176"0,0 0-784 0,0 0-192 15,0 0 0-15,0 0 0 0,0 0 1296 0,0 0 224 16,0 0 32-16,0 0 16 0,0 0-112 0,0 0-32 15,0 0 0-15,12 4 0 0,-12-4-352 0,13 4-80 16,-2 0-16-16,1 0 0 0,-2-1-368 0,1-1-80 16,-11-2-16-16,13 5 0 0,0 2-16 0,0-1-16 15,-1 2 0-15,1 3 0 0,0 0-64 0,0 2-16 16,0 2 0-16,0 3 0 0,0 4-80 0,1 0 0 0,1 2-16 16,-1-2 0-16,2-1 80 0,-1 0 0 0,0 5 16 0,-1 0 0 15,-1 3-32-15,3 1-16 0,1-1 0 0,1 3 0 16,-1 2 16-16,-2 1 0 0,1-3 0 0,-2 2 0 15,-1 3-240-15,-1-1-128 16,-3 0 128-16,0 0-128 0,-1 1 144 0,0-5-144 0,1 2 192 0,-1 0-192 16,-1 1 192-16,-2-4-192 0,-3-1 192 0,-2 3-192 15,-1-2 256-15,-2 8-48 0,1 3-16 0,-5 2 0 16,0 2-192-16,-4-4 0 0,-1-4 0 0,-5-3 0 16,-3 0 0-16,-3-4 128 0,3-1-128 0,-5-4 144 15,-3 2-272-15,0-5-64 0,-2-2-16 0,0-1-12848 16,1-1-2560-16</inkml:trace>
  <inkml:trace contextRef="#ctx0" brushRef="#br0" timeOffset="200246.13">22455 10098 17439 0,'0'0'768'0,"-9"0"176"0,0 0-752 0,9 0-192 0,-9 2 0 0,9-2 0 15,-9 6 192-15,9-6 16 0,-9 4 0 0,9-4 0 16,0 0 496-16,0 0 80 0,0 0 32 0,0 0 0 16,0 0-240-16,0 0-64 0,0 0 0 0,10 6 0 15,0-1-176-15,3-1-32 0,1-2-16 0,1-1 0 16,2 1 288-16,1 0 64 0,-2 0 16 0,4-2 0 16,0 0 32-16,4 0 0 0,-1 0 0 0,3-2 0 15,3-3-128-15,4-2-32 0,3-1 0 0,3 3 0 16,0 1-288-16,2-2-64 0,1-2-16 0,-1 4 0 15,0 5-160-15,-5-1-192 0,-4 0 32 0,-4 1 16 16,-3-1-2224-16,-4 3-448 0,2 1-96 16,-6 0-16-16</inkml:trace>
  <inkml:trace contextRef="#ctx0" brushRef="#br0" timeOffset="200794.15">22475 10329 2751 0,'0'0'256'0,"-5"4"-256"0,-3-2 0 0,8-2 0 0,-7 4 4224 0,7-4 816 16,0 0 144-16,0 0 48 0,0 0-3760 0,0 0-768 16,0 0-128-16,0 0-48 0,0 0 48 0,0 0 16 15,12 5 0-15,0-1 0 0,1-4-208 0,1 0-64 16,-1 0 0-16,0 0 0 0,1 0 240 0,2 0 32 15,1 0 16-15,1-2 0 0,-1-1-96 0,3 2 0 16,1-5-16-16,2 3 0 0,2 0-176 0,2-1-16 16,5-2-16-16,0 0 0 0,1 1-160 0,-1 1-128 15,1-1 144-15,1 1-144 0,-2 0-192 0,0 2-144 16,-5 0-32-16,-3 2-8912 16,-2 0-1792-16</inkml:trace>
  <inkml:trace contextRef="#ctx0" brushRef="#br0" timeOffset="202582.63">24103 9884 8287 0,'0'0'368'0,"0"0"80"0,0 0-448 0,0 0 0 15,0 0 0-15,7-9 0 0,-7 9 3456 0,7-7 592 16,-7 7 128-16,8-3 32 0,-8 3-2288 0,0 0-448 15,9-6-80-15,-9 6-32 0,0 0-592 0,10 0-128 16,-10 0-32-16,7 6 0 0,-7-6-112 0,8 7-32 16,-3 5 0-16,-1 0 0 0,0 0 176 0,-1 1 16 0,-2 4 16 0,-1 2 0 15,0-3 160-15,0 2 16 0,-1 5 16 0,1 0 0 16,-1-6-208-16,1-1-32 0,0 0-16 16,-2 1 0-16,2-4-176 0,0 0-48 0,-1 0 0 0,0-1 0 15,1-2-208-15,-2-1-48 0,2-9-128 0,0 0 192 16,0 0-64-16,0 0-128 0,0 0 176 0,0 0-176 15,-2 10 160-15,2-10-160 0,0 0 128 0,0 0-128 16,0 0 192-16,0 0-32 0,-6-12-16 0,4 1 0 16,2 1-16-16,0 0 0 0,0-7 0 0,1 0 0 15,2-2-128-15,2-1 128 0,0-4-128 0,2-2 128 16,1 3-128-16,2 2 128 0,-1 1-128 0,2 3 128 16,-2 3-128-16,0 2-144 0,-1 3 144 0,1 2-208 0,1 2 208 15,1 1 0-15,-11 4 0 0,14-1-144 0,-2 1 144 0,-1 0-128 16,1 1 128-16,-1 3-128 0,-1 1 128 0,0 2 0 15,1 0-144-15,-2-4 144 0,-9-3 0 0,12 7 0 16,-1-1 0-16,0 1 0 0,-3 1 0 0,0 1 0 16,-2 0 0-16,1-1 0 0,-1 0 144 0,-6-8-144 15,0 0 160-15,8 10-160 0,0 1 160 16,0-4-160-16,-8-7 160 0,10 6-160 0,-1-2 128 0,-9-4-128 16,0 0 0-16,0 0 144 15,11 1-144-15,-11-1 192 0,0 0-192 0,10 0 192 0,-10 0-192 16,0 0 0-16,8-5 0 0,-8 5-176 0,12-4 176 0,-5 1 0 15,0-3 0-15,-2-4 0 0,-1 1 0 0,1 0 0 16,0 0 0-16,2-3 0 0,-1 2 0 0,2-2 0 0,1 0 0 0,2 1 0 16,1-2 0-16,-1 1 0 0,2 2 0 0,2-2 0 15,-2 1 0-15,0 1-128 0,-2-1 128 0,1 2-128 16,-1 2 128-16,-1 0-160 0,1 1 160 0,-2 2-160 16,-9 4 160-16,11-2 0 0,0 1 0 0,-11 1-128 15,0 0 128-15,12 4 0 0,-2-1 0 0,0 0-128 16,-10-3 128-16,12 7 0 0,-1-1 0 0,-1 2 0 15,-1 1 0-15,2 2 0 0,-4-1 0 0,2 3 0 16,2 2 128-16,-1 0-128 0,1 0 160 0,-1 2-160 16,1 1 160-16,-2 0-160 0,-1-1 160 0,1 3-160 15,1 2 160-15,-2-4-160 0,-2-5 160 0,1 1-160 16,0 2 128-16,-1 1-128 0,1 0 0 0,-1-1 0 0,-2-3 0 16,0 0-128-16,0 0-16 0,0-2 0 15,-2 1-816-15,2-4-144 0,-4-8-48 0,5 8 0 16,-5-8-1808-16,0 0-368 0</inkml:trace>
  <inkml:trace contextRef="#ctx0" brushRef="#br0" timeOffset="203965.76">25857 9750 4607 0,'0'0'400'0,"0"0"-400"16,0 0 0-16,0 0 0 0,0 0 3136 0,9-4 528 16,-9 4 112-16,0 0 32 0,8-7-1968 0,-8 7-400 15,7-6-80-15,-7 6-16 0,0 0-240 0,0 0-48 16,0 0-16-16,10-3 0 0,-10 3-176 0,0 0-32 16,0 0-16-16,0 0 0 0,0 0-48 0,0 0-16 15,0 0 0-15,0 0 0 0,1 12-112 0,-2 1-32 16,-3-5 0-16,-2 2 0 0,0 2-96 0,-1 1 0 15,-2 0-16-15,-1 4 0 0,-2-3-96 0,0 3-16 16,-1 2 0-16,-1 1 0 0,-2 5-64 0,-2 3 0 16,-1-2-16-16,-1 0 0 0,-1 1-80 0,-1-2-16 0,0 2 0 15,-2 1 0-15,0-1-64 0,0 0-16 16,2-2 0-16,2 0 0 0,2-3-128 0,-1-2 0 0,-1-1 0 0,3-3 0 16,3-1 0-16,2-3-320 0,0-3 48 0,3 0 16 31,3-3-528-31,6-6-112 0,0 0 0 0,0 0-16 15,0 0-1536-15,0 0-304 0,-7-7-64 0</inkml:trace>
  <inkml:trace contextRef="#ctx0" brushRef="#br0" timeOffset="204328.49">25525 9773 7359 0,'0'0'656'0,"0"0"-528"16,0 0-128-16,0 0 0 0,0 0 5024 0,0 0 976 16,0 0 192-16,0 0 32 0,0 0-4544 0,0 0-912 15,14 7-176-15,-4-2-32 0,0 2 400 0,2-1 96 16,1 1 16-16,0 2 0 0,0 0-400 0,-1 3-80 15,0-3-16-15,1 2 0 0,1 2-128 0,-1 3-48 16,-1-2 0-16,0 5 0 0,1 0-80 0,0 3-32 16,-3 3 0-16,3 1 0 0,0 2-96 0,0-4 0 15,0 2-16-15,0 1 0 0,-1-1-176 0,0-6 160 16,-1 3-160-16,1-5 160 0,-3 0-160 0,0-2 0 0,-1-2 0 16,0 0 0-1,0-1-288-15,-2-1-96 0,-2-1 0 0,-1-5-16 16,-3-6-1808-16,0 0-352 0,0 0-80 0,0 0-12336 0</inkml:trace>
  <inkml:trace contextRef="#ctx0" brushRef="#br0" timeOffset="205797.49">25660 9537 10127 0,'0'0'448'0,"0"0"96"0,-11-1-544 0,2 0 0 15,9 1 0-15,-9 0 0 0,1 1 2560 0,-1 0 416 16,-1 1 80-16,10-2 16 0,0 0-1568 0,-9 1-304 16,9-1-64-16,-8 0-16 0,8 0-176 0,0 0-48 15,-8 0 0-15,8 0 0 0,0 0-64 0,0 0-32 16,0 0 0-16,0 0 0 0,0 0 96 0,0 0 0 0,0 0 16 0,0 0 0 16,0 0 176-16,0 0 48 15,0 0 0-15,13 1 0 0,-3 3-432 0,1-1-64 0,-1-2-32 0,1-1 0 16,-1-3-272-16,1 2-48 0,0 1-16 0,2 0 0 15,0 0-144-15,2-3-128 0,-1 0 144 0,2 0-144 16,-1 2 128-16,1 1-128 0,0 0 0 0,-1 0 144 16,1-2-144-16,0 0 0 0,-1-2 0 0,1 3 0 15,-2-2 0-15,1 3 0 0,0-3 0 0,0 1 0 16,-2-5 176-16,1 5-48 0,0 0-128 0,-1 2 192 16,-1-1-192-16,0 1 0 0,1 0-144 0,-1 0 144 15,-12 0 0-15,11 0 0 0,-2-3 0 0,-9 3 0 16,11-1 224-16,-11 1-64 0,10-3-16 0,-10 3 0 15,0 0 0-15,0 0 0 0,9-3 0 0,-9 3 0 16,0 0 48-16,0 0 0 0,0 0 0 0,0-10 0 16,-2 4 0-16,2 6 0 0,0 0 0 0,-7-9 0 15,-2 2 32-15,3 2 16 0,6 5 0 0,-7-6 0 0,-2-2-48 16,2 1-16-16,7 7 0 0,-6-6 0 0,-3 0 16 0,1 1 0 16,0-1 0-16,2-1 0 0,-1 2-32 0,1 2 0 15,-2-3 0-15,0 1 0 0,1-1 32 0,7 6 16 16,-9-6 0-16,1-1 0 0,1 1 32 0,7 6 0 15,-11-7 0-15,2 2 0 0,9 5-48 0,-9-5 0 16,1-2 0-16,2 1 0 0,6 6-64 0,-7-7 0 16,1 1-128-16,6 6 192 0,-6-11-192 0,6 11 0 15,-4-9 0-15,4 9 0 0,0 0-320 0,0 0-64 16,0 0-16-16,0 0 0 16,11-9-3184-16,2 5-640 0</inkml:trace>
  <inkml:trace contextRef="#ctx0" brushRef="#br0" timeOffset="206375.09">27047 9647 28559 0,'0'0'2544'0,"0"0"-2032"16,0 0-512-16,0 0 0 0,0 0 464 0,0 0 0 0,0 0 0 0,0 0 0 16,0 0 240-16,-4 9 32 0,4-9 16 0,-4 9 0 15,1 3 192-15,2 1 32 0,0 0 16 0,0 2 0 16,2 2-240-16,-1 3-48 0,-1 2-16 0,1 0 0 31,-2 2-368-31,1 1-64 0,1-1 0 0,0 1-16 0,-1-1-416 0,1 0-80 0,1 1 0 0,0 0-16 16,1 0 576-16,-1-2 112 0,-1-2 32 0,2-3 0 15,1-3-448-15,-2-2-176 0,-1 0 16 0,2 0 0 16,0 0-800-16,1-3-176 0,-3-10-16 16,0 9-9984-16,0-9-1984 0</inkml:trace>
  <inkml:trace contextRef="#ctx0" brushRef="#br0" timeOffset="206573.97">26795 9940 43311 0,'0'0'1920'0,"0"0"384"0,0 0-1840 0,13-5-464 16,0 0 0-16,2 1 0 0,0 1 304 0,5 1-48 15,1-5 0-15,1 3 0 0,0 2-256 0,4-1 0 16,3 0 0-16,3 1 0 0,5-1 0 0,3 0 0 16,2 0 0-16,1 0 0 15,3 2-416-15,-6-1-96 0,-2 1 0 0,-3-2-16 16,-2 2-2560-16,-5-1-512 0,-3-1-112 0</inkml:trace>
  <inkml:trace contextRef="#ctx0" brushRef="#br0" timeOffset="207220.15">28142 9288 19343 0,'0'0'1728'15,"0"0"-1392"-15,0 0-336 0,0 0 0 16,0 0 3824-16,0 0 688 0,0 0 144 0,0 0 16 16,0 0-3488-16,0 0-704 0,5 15-144 0,-2-1-16 0,-1-1 320 0,1 3 64 15,0 3 0-15,-1 2 16 0,1 6 0 0,0 3 0 16,-1 2 0-16,-2 2 0 0,-2-1-96 0,-1 3-32 15,0-2 0-15,1-1 0 0,-1 1-288 0,-1-1-64 16,-1 1-16-16,0-4 0 0,-2-4 0 0,2 0 0 16,-2-4 0-16,2 0 0 0,0-1-32 0,0 0 0 15,-2-3 0-15,2 1 0 0,0-1-48 0,1 0-16 16,0-2 0-16,1-1 0 0,0-2-128 0,-1-1 160 16,1-3-160-16,3-9 160 0,-4 9-32 0,4-9-128 15,0 0 192-15,0 0-64 0,0 0 0 0,0 0 0 16,0 0 0-16,-1-13 0 0,2-4 0 0,2-2 0 15,-1-3 0-15,4-2 0 0,0-1-128 0,2 1 0 0,1-1 0 16,3 1 0-16,1 2 0 0,1 4 0 0,0-2 0 16,3 4 0-16,0-1-160 0,2 4 160 0,-1-1 0 0,-1 8-144 15,-3 2 144-15,2 3-160 0,-1 1 160 0,2 1-160 16,2 3 160-16,-2-1-160 0,0 0 160 0,-1 1-160 16,1 6 160-16,2-4-128 0,-1 2 128 0,-1 0-128 31,-1 0-304-31,-2-2-48 0,0 2-16 0,-1 2 0 0,-1 2 624 0,-2 1 128 0,0-1 32 0,-3 0 0 15,0-3-288-15,-2 4 0 0,-1 0 0 0,-1 1 0 16,-1 0 0-16,-2 2 0 0,-1 1 0 0,0 0 0 16,-2 0 128-16,-2-3-128 0,-2 1 192 0,-1-1-192 15,-1 4 256-15,0-1-64 0,-1-5-16 0,-2 0 0 16,-2-3-48-16,-3-3 0 0,-1-1 0 0,-3-1 0 16,-4 0 0-16,-1-1 0 0,-5-3 0 0,-2 1 0 0,0 2-128 0,-2-2 0 15,-3-4-160-15,1 0 160 16,-1-1-544-16,3-2-16 0,2-4 0 0,2-2-13536 15,1-3-2720-15</inkml:trace>
  <inkml:trace contextRef="#ctx0" brushRef="#br0" timeOffset="-199472.5">24240 9567 5519 0,'0'0'240'0,"0"0"64"0,0 0-304 0,0 0 0 16,0 0 0-16,0 0 0 0,0 0 2144 0,0 0 368 15,0 0 80-15,-8 2 16 0,8-2-2016 0,0 0-400 16,-8 1-64-16,8-1-128 0,0 0 384 0,0 0-32 15,-9 4 0-15,9-4 0 0,0 0 896 0,0 0 176 16,0 0 48-16,0 0 0 0,0 0 0 0,0 0 0 0,0 0 0 0,0 0 0 16,0 0-384-16,0 0-64 15,0 0 0-15,0 0-16 0,0 0-256 0,9-4-48 0,-9 4-16 0,0 0 0 16,12-4-256-16,-1 4-48 0,-11 0-16 0,9 0 0 16,-9 0-144-16,10 0-32 0,-10 0 0 0,0 0 0 15,11 0 0-15,-11 0-16 0,10 0 0 0,0 1 0 16,1 1 336-16,-1-2 80 0,1-2 16 0,0 1 0 15,1-4-96-15,1 3 0 0,3-3-16 0,-1 4 0 16,2-2-128-16,2 2-32 0,0-2 0 0,2 1 0 16,1 0-80-16,-1 1-32 0,-1 1 0 0,-1 0 0 15,2 0-96-15,-1-1 0 0,-1 0-128 0,-1-1 192 16,-1 1-48-16,0 1-16 0,0-1 0 0,-1-1 0 16,-2 1-128-16,-1 0 128 0,-1-1-128 0,0 0 128 15,-2 1 32-15,-10 1 0 0,11-2 0 0,-2 1 0 0,-9 1-160 0,0 0 160 16,10-4-160-16,-10 4 160 0,0 0-16 0,0 0 0 15,0 0 0-15,0 0 0 0,0 0 16 0,7-6 0 16,-7 6 0-16,0 0 0 0,0 0 32 0,1-10 16 16,-1 1 0-16,0 9 0 0,0 0-16 0,0 0 0 15,0 0 0-15,-5-8 0 0,2-5 0 0,1 4 0 16,2 9 0-16,-6-9 0 0,1 0-48 0,5 9-16 16,-6-9 0-16,0 0 0 0,0-2 80 0,1 4 16 15,5 7 0-15,-8-10 0 0,0-1 32 0,2 2 16 16,-2-1 0-16,0 4 0 0,0-3 48 0,0 1 16 15,0-1 0-15,-1 1 0 0,-1 1-16 0,-2 2-16 16,0-1 0-16,1 1 0 0,-2-1-176 0,0 4-128 16,0 0 144-16,1 0-144 0,3-1 0 0,9 3-128 0,0 0-16 0,0 0 0 31,0 0-3504-31,0 0-704 0</inkml:trace>
  <inkml:trace contextRef="#ctx0" brushRef="#br0" timeOffset="-181608.09">28031 602 19455 0,'0'0'864'0,"0"0"176"0,0 0-832 0,0 0-208 0,0 0 0 0,0 0 0 15,0 0 1216-15,7-6 192 0,-2 0 32 0,-5 6 16 16,0 0 144-16,0 0 48 0,0 0 0 0,8-3 0 16,-8 3-512-16,0 0-112 0,0 0 0 0,0 0-16 0,0 0-464 0,0 0-96 15,0 0 0-15,0 0-16 0,0 0-256 0,9 8-48 16,-3 3-128-16,0 0 192 0,-2 0-192 0,-1 0 128 15,0 4-128-15,2-1 0 0,1 0 240 0,-3 1-48 16,1-2-16-16,2 2 0 0,-1 6 112 0,0-4 32 16,0 3 0-16,0-1 0 0,2 5 0 0,1-1 0 15,-2 3 0-15,2 4 0 0,-1 0-48 0,0 2 0 16,0 0 0-16,2 1 0 0,0 1 112 0,0 1 0 16,-3 1 16-16,0 1 0 0,3-3-48 0,-2 2-16 15,-2 1 0-15,0-2 0 0,-2-1-144 0,1 2-16 16,1 1-16-16,-3-2 0 0,-2-1-32 0,2 3-128 15,0-5 192-15,-2 5-64 0,-1 3 0 0,1-3-128 16,1-4 192-16,1 1-64 0,-2-1-128 0,-2-2 128 0,0 1-128 0,0 0 128 16,0-2-128-16,-1 0 128 0,1 0-128 0,-1 0 128 15,-1 1-128-15,-1 1 160 0,-3-4-160 0,0 2 160 16,0 2-32-16,1-1-128 0,-1 0 192 0,0-1-64 16,0 0-128-16,0-2 160 0,-1-1-160 0,1 0 160 15,1-3-160-15,0-1 128 0,2-1-128 0,0-1 128 16,-1 0-128-16,2 0 160 0,1 0-160 0,-1-3 160 15,1 0-160-15,0-2 160 0,2 1-160 0,0 0 160 16,-2-4-160-16,1 1 192 0,0-1-192 0,0 0 192 16,-3 0-192-16,2-2 0 0,2 1 0 0,-2-1 128 15,-1-2-128-15,4-9 0 0,-5 9 0 0,5-9 0 16,-4 12 0-16,4-12 0 0,-4 11 0 0,4-11 128 16,-3 9 0-16,3-9-128 0,0 0 192 0,-2 9-64 0,2-9-128 15,-1 9 0-15,1-9 0 0,0 0 0 16,-2 9 128-16,2-9-128 0,0 0 0 0,2 9 128 15,-2-9-448-15,0 0-80 0,0 0-32 0,2 9 0 0,-2-9 752 0,0 0 160 16,0 0 32-16,4 11 0 0,-4-11-384 0,0 0-128 16,0 0 0-16,5 9 144 0,-5-9-144 0,0 0 0 15,0 0 0-15,0 0 128 0,11 5-128 0,-11-5 192 16,0 0-192-16,11 3 192 0,-11-3-192 0,12-2 128 16,-12 2-128-16,12-2 128 0,-2-1-128 0,-10 3 0 15,13-5 0-15,0 0 128 0,0 1-128 0,2-1 0 16,-2 0 0-16,2 2 0 0,4-2 0 0,-4 1 0 15,-3 0 0-15,2 1 0 0,3 1 0 0,0-1 0 16,0 0 0-16,3 0 0 0,-1 1 0 0,0 2 0 16,-2-1 0-16,-2 1 0 0,1 3 0 0,-2 0 0 15,-1-1 0-15,-1 0 0 0,-12-2 0 0,13 4 0 0,-1-1 0 16,-12-3 0-16,11 4 0 0,-11-4 0 0,12 4 0 0,-1 1 0 16,-11-5 0-16,11 3 0 0,-11-3 0 0,0 0 0 15,11 3 0-15,-11-3 0 0,0 0 0 0,0 0 0 16,10 4 0-16,-10-4 0 0,0 0 0 0,0 0 0 15,0 0 0-15,0 0 0 0,0 0 0 0,0 0 0 16,0 0 176-16,0 0-48 0,5-10-128 0,-5 10 192 16,0-12 0-16,0 0 0 0,0 1 0 0,0-2 0 15,-1-2 0-15,1-2 0 0,-1-1 0 0,1 0 0 16,-1-7-64-16,1 0-128 0,-2-2 176 0,1-2-176 16,1-1 176-16,0 0-176 0,0-2 160 0,0-2-160 0,0-1 0 15,0-2 128-15,0-1-128 0,0-2 0 0,0-4 0 0,0-5 0 16,-1 1 0-16,2 1 0 0,0 2 128 0,-1 1-128 15,0 4 0-15,0 1 0 0,0 1 176 0,2-4-176 16,-1 5 192-16,0-4-192 0,-1 2 160 0,-1-4-160 16,1-8 128-16,0 7-128 0,0 2 0 0,0 2 0 15,-1 1 128-15,1 2-128 0,0 3 0 0,0 3 0 16,0-3 0-16,0 3 0 0,0-1 0 0,0 0 0 16,0-5 0-16,2 0 0 0,1 1 0 0,-1 0 0 15,1-1 0-15,0 2 0 0,-1 0 0 0,-1 4 0 16,3 3 0-16,-1 1 0 0,0 1 0 0,-1 1 0 15,0 0 0-15,-2 4 0 0,0 3 0 0,0 0 0 16,-2-2-144-16,1 2 144 0,-2 1 0 0,1 2 0 16,-2 0-128-16,1 1 128 0,-1 1 0 0,0 0-128 0,-1 1 128 15,1-1 0-15,2 1-128 0,-2 2 128 0,0 1 0 0,1-2 0 16,2-2 0-16,0 0-128 0,-1 3 128 0,1-1 0 16,1 0 0-16,1 0 0 0,-1-1 0 0,3 1 0 15,0-2 0-15,-1 1 0 0,-1 2 0 0,1 3 0 16,-2 7 0-16,0-6 0 0,1-2 0 0,-1 8 0 15,0 0 0-15,0 0 0 0,0 0 0 0,0 0 0 16,0 0-128-16,0 0 128 0,0 0 0 0,0 0 0 16,-9 1-128-16,9-1 128 0,-11 8 0 0,4 0 0 15,0-1-144-15,1 5 144 0,-2 1 0 0,1 0-144 16,1 4 144-16,-2-8 0 0,-3-5 0 0,2 3 0 16,3 2 0-16,-3-1 0 0,-2-2 0 0,1-2 0 15,-2 1 144-15,0-1-144 0,-2-2 192 0,0-1-192 16,-3 0 224-16,0-2-64 0,-1-4-16 0,1 1 0 0,0 4-144 0,1-3 0 15,0-3 144-15,2-3-144 0,1-2 0 0,-1 1 128 16,-2-1-128-16,2-2 0 16,1-1-848-16,2-1-240 0,2 1-64 0,5-3-13712 15,3-5-2752-15</inkml:trace>
  <inkml:trace contextRef="#ctx0" brushRef="#br0" timeOffset="-177320.93">26008 428 12895 0,'0'0'1152'0,"0"0"-928"15,-9 0-224-15,9 0 0 0,0 0 2864 0,-8-4 528 16,8 4 96-16,0 0 32 0,0 0-2176 0,0 0-448 15,0 0-64-15,0 0-32 0,-9 0 0 0,9 0 0 0,0 0 0 0,0 0 0 16,0 0-288-16,0 0-48 0,0 0-16 0,0 0 0 16,0 0-160-16,-2 11-32 0,2-11-16 0,0 11 0 15,0 1 80-15,2 1 32 0,-2-2 0 0,0 3 0 16,-2 2 0-16,1 2 0 0,0 3 0 0,-2 0 0 16,1 5 48-16,-1-3 16 0,0-1 0 0,1 3 0 15,-1 0-16-15,3 1 0 0,-1 1 0 0,1-6 0 16,-1 1-144-16,1-3-48 0,1-1 0 0,3 3 0 15,0-2-64-15,0-2-16 0,0-1 0 0,-1 1 0 16,1 5-128-16,3 0 0 0,-3-2 0 0,-2-5 0 16,-2-2 128-16,0-2 0 0,0-11 0 0,0 0 0 15,-1 12-128-15,0-1 0 0,-2 5 0 0,1-4 128 16,2-12 0-16,-3 18-128 0,2 3 192 0,1-3-64 0,-2-8-128 16,2-10 160-16,0 0-160 0,0 0 160 0,0 0-32 0,0 0 0 15,11-5 0-15,-1 0 0 0,1 2-128 0,-11 3 0 16,8-5 0-16,2 1 0 0,2-2 0 0,-1-2 0 15,1-5 0-15,5 0 0 0,5 2 144 0,2 1-144 16,-3 2 160-16,2 0-160 0,2-2 144 0,0 1-144 16,-1 2 128-16,1 1-128 0,-1-2 0 0,0 1 0 15,1 1 128-15,1 1-128 0,0 1 0 0,2 0 0 16,3 0 0-16,3 0 0 0,2 3 0 0,9-2 0 16,4-1 0-16,-1 2 0 0,-2 0 0 0,-4 1-144 15,-3 0 144-15,-3-1 0 0,-2 2 0 0,-1 0-128 16,-1 0 128-16,1-4 0 0,1 2 0 0,0-2 0 15,0 4 0-15,2-1 0 0,6-3 0 0,-4 1 0 0,-7 4 144 0,0 3-144 16,-1-4 0-16,-2 3 0 0,-2 1 0 0,-1 2 0 16,-3-2-128-16,0 4 128 15,-3 0 0-15,1 0 0 0,-2 1 0 0,1-3 0 0,-1 1 0 0,0 1 0 16,-1 1 0-16,0-3 0 0,-1 1-128 0,-1-3 128 16,-2 1 0-16,-1 0 0 0,-3 0 0 0,-9-5 0 15,11 4 0-15,-11-4 0 0,0 0 0 0,10 3 0 16,-10-3 0-16,10-1 0 0,-10 1 0 0,0 0 0 15,11-4 0-15,-2 1 0 0,-9 3 0 0,9-2 0 16,-9 2 0-16,8-6 0 0,-8 6 0 0,9-4 0 16,-9 4 0-16,10-3 0 0,4 0 0 0,-3-1 0 15,-11 4 0-15,0 0 0 0,0 0 0 0,0 0 0 16,8-7 128-16,-8 7-128 0,0 0 0 0,5-9 128 16,-1 0-128-16,-1 1 0 0,-3 8 0 0,2-10 128 0,1-3 64 0,-3 1 0 15,0 12 0-15,-1-13 0 0,-1 0 64 0,1-1 0 16,0-1 16-16,-6 0 0 0,-6-2-16 0,4 1 0 15,5-1 0-15,2 0 0 0,-2 0-464 0,1 2-112 16,2-4 0-16,-1 4-16 0,1-3 640 0,0 2 128 16,0 0 16-16,-1 1 16 0,2 0-464 0,0-7 128 15,0-9-128-15,-1 5 0 0,-2 5 0 0,1 5 128 16,-2-1-128-16,3 4 0 0,1 0 128 0,0 0-128 16,0 3 0-16,1-3 144 0,0 1-144 0,0 0 0 15,1 3 0-15,0 1 128 0,1 1-128 0,1-1 0 16,-4 8 0-16,2-8 0 0,-2 1 0 0,0 7 0 15,4-6 0-15,-4 6 0 0,0 0 0 0,0 0 0 0,0 0 0 0,0 0 0 16,0 0-144-16,0 0 144 0,-10-1 0 0,1 1 0 16,1 0 0-16,8 0 0 0,-10 2 0 0,0 1 0 15,1-3 0-15,9 0 0 0,-9 1 0 0,1 2 0 16,1-2 0-16,-3 0 128 0,1 2-128 0,0-2 0 16,0-1 128-16,0 1-128 0,-2-2 0 0,0 5 0 15,-1 3 128-15,-1-1-128 0,0-1 0 0,0 1 0 16,-1-3 128-16,-1 0-128 0,-2 1 0 0,0 1 0 15,-1-2 192-15,-3 2-64 0,-4 0-128 0,-1 2 192 16,-2-2-64-16,-4 1 0 0,-1 1-128 0,0-2 192 16,0-3-64-16,1 0 0 0,-2 3-128 0,1-1 192 15,2 0-64-15,1 0-128 0,0 0 176 0,3 0-176 16,-1 0 192-16,-2 0-64 0,-1-2 0 0,-2 2-128 16,-3 0 0-16,-2-1 0 0,-1-2 0 0,1 4 0 0,0 0 0 15,1 2 160-15,-1-2-160 0,1 2 128 0,3-1-128 0,3 1 192 16,2-2-192-16,2 0 192 0,0-1-64 0,-1 0-128 15,1-3 192-15,-1-1-64 0,1-1 144 0,0 1 32 16,-2 0 0-16,0-3 0 0,1-2-304 0,0 3 0 16,1 0-208-16,1 2 80 0,0 0 128 0,1 0 0 15,0 3 0-15,3-2 0 0,2 1 0 0,4-2-192 16,1 0 64-16,2 2 0 16,1 2-1968-16,3 1-384 0,9-5-80 0</inkml:trace>
  <inkml:trace contextRef="#ctx0" brushRef="#br0" timeOffset="-174197.61">25227 9076 17503 0,'0'0'768'0,"0"0"176"0,0 0-752 0,0 0-192 0,0 0 0 0,0 0 0 16,0 0 784-16,0 0 128 0,0 0 32 0,0 0 0 15,0 0 208-15,10 0 32 0,-10 0 16 0,0 0 0 16,0 0-240-16,11 0-64 0,-11 0 0 0,10 0 0 0,-10 0-288 0,0 0-64 16,0 0-16-16,11 2 0 0,-11-2 192 0,9 6 48 15,0-1 0-15,-9-5 0 0,6 9-256 16,0 1-32-16,-2 1-16 0,-2-2 0 0,-2-9-176 0,1 12-32 16,-1-1-16-16,-1 4 0 0,-1-4-240 0,-1 2 144 15,-1-1-144-15,0 1 128 0,0 2-128 0,0 0 0 16,-1 0 0-16,0-1 128 0,0 0-128 0,-1 1 0 15,0-2 0-15,-1-2 0 0,2 1 144 0,1 1-144 16,2 0 160-16,-1-1-160 0,3-12 176 0,-4 12-176 16,4-12 192-16,-1 13-192 0,1-13 128 0,0 0-128 15,0 0 0-15,-1 11 0 16,1-11-544-16,0 0-224 0,-2 12-32 0,2-12-16 16,0 0-2928-16,0 0-592 0,0 0-112 0,0 0-32 0</inkml:trace>
  <inkml:trace contextRef="#ctx0" brushRef="#br0" timeOffset="-173868.75">24964 9149 13823 0,'0'0'608'0,"-6"-7"128"16,6 7-592-16,-4-6-144 0,4 6 0 0,0 0 0 0,4-9 3776 0,0 2 704 16,-4 7 160-16,9-6 32 15,2-1-2800-15,1 2-544 0,-1-2-112 0,0 1-32 0,-3-1-528 0,2 1-96 16,3 1-32-16,1 1 0 0,1 0-192 0,0 0-32 16,1 1-16-16,0-1 0 0,-1-1-160 0,4-1-128 15,0 0 192-15,1 1-192 0,-1-1 144 0,2-2-144 16,-1-1 0-16,0-2 144 0,1 2-144 0,0 1 0 15,1-5 0-15,2 4 0 0,-1 1 0 0,2 2-224 16,-1-3 32-16,2 1 0 16,0 3-2448-16,0-2-496 0</inkml:trace>
  <inkml:trace contextRef="#ctx0" brushRef="#br1" timeOffset="-144245.92">2653 13924 10127 0,'0'0'896'0,"0"0"-704"15,0 0-192-15,0 0 0 0,0 0 3696 0,0 0 704 16,0 0 144-16,0 0 16 0,0 0-3088 0,0 0-608 15,0 0-128-15,-3 12-32 0,3-12 0 0,0 0-16 16,0 0 0-16,-3 12 0 0,3-12-496 0,0 0-192 0,-4 8 176 0,4-8-176 16,0 0 0-16,0 0 0 0,-4 9 0 0,1 1 0 15,2 1 160-15,0-2-160 0,1-9 160 0,-2 11-160 16,1 4 0-16,-2-2 0 0,1 2 0 0,-2 2 0 16,0 2 304-16,0 3-48 0,-3 3 0 0,1 1 0 15,-2 0-32-15,-1 6-16 0,-3 1 0 0,2 1 0 16,1 0-16-16,-3 1-16 0,-4-1 0 0,2-2 0 15,0 0-176-15,-1-1 128 0,-2 0-128 0,3-1 128 16,-3-1 144-16,3 0 32 0,1-1 0 0,1-2 0 16,-1-1 48-16,1-3 16 0,2 0 0 0,1 1 0 15,-1-3-112-15,4-3 0 0,1 2-16 0,0-2 0 16,-2-2-80-16,0 1-16 0,-2 0 0 0,3-2 0 16,-1 2-144-16,-2-3 160 0,-3 1-160 0,2 2 160 0,2-3-160 0,0 0 0 15,-2-2 0-15,1 1 0 0,2-3 128 0,1-1 0 16,6-8 0-16,-7 7 0 0,7-7 320 0,0 0 48 15,0 0 16-15,0 0 0 0,0 0-160 0,0 0-32 16,0 0 0-16,0 0 0 0,0 0-48 0,9-6-16 16,2 1 0-16,1 1 0 0,1-1-112 0,1 0-16 15,2 1-128-15,1-1 192 0,1 2-192 0,1-2 0 16,1 0 0-16,1 2 0 0,2-2 0 0,-1 1 0 16,-1 0 0-16,0 0 0 0,0 0 0 0,-3 2-160 15,-2-1 160-15,0 2-128 0,-1-2 128 0,-2 3 0 16,-1 0 0-16,-2 0 0 0,-10 0 0 0,11 1 0 15,-11-1 0-15,12 6 0 16,-12-6-832-16,10 6-128 0,-10-6-16 0,10 7-16 16,-2-2-1904-16,-8-5-384 0,9 5-80 0,-9-5-10912 0</inkml:trace>
  <inkml:trace contextRef="#ctx0" brushRef="#br1" timeOffset="-143591.98">3139 14517 28959 0,'0'0'1280'0,"0"0"272"0,0 0-1232 0,0 0-320 16,0 0 0-16,0 0 0 0,0-9 560 0,0 9 48 15,0 0 16-15,0 0 0 0,0 0-352 0,0 0-64 16,0 0-16-16,0 0 0 0,0 0-192 0,0 0 0 15,0 0 0-15,0 0 0 0,0 0 0 0,-11 7 0 16,-2-2 0-16,1 3 0 0,0 0 384 0,-1 1 16 16,-1 0 16-16,-2 1 0 0,2 1 112 0,-2 1 32 0,-2-1 0 0,1 2 0 15,1 3-64-15,2-2-16 0,1 2 0 0,1 1 0 16,2 2-304-16,2 0-176 0,0 2 192 0,3-1-192 16,0 0 0-16,1 0 0 0,1-1 0 0,3-1 0 15,3-1-144-15,1-2 16 0,0-1 0 0,2-1 0 16,2 0-16-16,2-2 0 0,2-4 0 0,2 0 0 15,2-1 144-15,0 0 0 0,-2-1 0 0,2-3-128 16,2 0 128-16,0-2 0 0,-1-2 0 0,0 1 0 16,-1-2 0-16,1 0 0 0,0-4 0 0,-2 1 128 15,0-2 16-15,-1-1 16 0,0-2 0 0,-1-1 0 16,-1-2 128-16,0 1 32 0,0 0 0 0,-2-4 0 16,-1 0-160-16,0 1-32 0,-2 1 0 0,-1 0 0 15,1-3-128-15,-2 1 0 0,-2-1 144 0,-1 0-144 16,-2 1 0-16,-1 0 0 0,-2 0 0 0,-1 0 0 0,-1 0 0 0,0 1 0 15,-2 1 0-15,0 0 0 0,-3 4 0 0,1 0 0 16,2 3 0-16,-3 1 0 0,0 1 0 0,1 1-160 16,1 1 160-16,0 3 0 0,-1-2-336 0,0 3 32 15,9 0 16-15,-9 4 0 16,1-1-2048-16,8-3-416 0,-9 6-64 0</inkml:trace>
  <inkml:trace contextRef="#ctx0" brushRef="#br1" timeOffset="-143029.5">3635 14482 20271 0,'0'0'1792'0,"-5"-6"-1424"0,5 6-368 0,-6-5 0 16,6 5 1888-16,-6-3 304 0,6 3 64 0,0 0 16 16,0 0-1376-16,-8-4-256 0,8 4-64 0,-9 0-16 15,9 0-224-15,-9 1-32 0,0 2-16 0,1-2 0 16,8-1-288-16,-12 5 0 0,0 1 0 0,1 0 0 16,-1 1 0-16,-1 1 160 15,-2 2-160-15,-1-2 128 0,-5 1 144 0,2 0 32 0,4-2 0 0,0 0 0 0,-2 1 144 0,6-3 48 16,11-5 0-16,-8 4 0 15,8-4 208-15,0 0 32 0,0 0 16 0,0 0 0 0,0 0-368 0,0 0-80 16,0 0-16-16,16 7 0 0,2 2-288 0,-4-4 0 16,-5 0-128-16,2 1 128 0,-1-2-208 0,2-1 48 15,0 1 16-15,-1 2 0 0,1-3-96 0,2 4-16 16,1-4 0-16,-2 1 0 0,-1 1 32 0,1-1 0 16,0 1 0-16,-2 0 0 0,0 0 224 0,1 0 0 15,-1 1-160-15,1 0 160 0,-2 2 0 0,1 0 0 16,-2-3 0-16,0 3 0 0,-1 0 0 0,-2 1 0 15,1 0 0-15,-7-9 0 0,8 10 0 0,-8-10 0 16,5 15 0-16,-1-1 0 0,-3-1 0 0,-1 1 0 16,-1 1 0-16,-2-1 0 0,-1-1 0 0,-1 2 0 0,-1-2 0 0,-2 1 0 15,-1-1 0-15,0 0 0 0,-1-1 0 0,-1-1 0 16,-4 2 0-16,1-1 0 0,0-1-144 0,-1-1 144 16,0 2-304-16,-1-2 0 0,2-1 0 0,1-2 0 31,4-2-560-31,-2-2-112 0,2-3-32 0,9 0 0 15,0 0-1760-15,-8-7-368 0,2-2-64 0</inkml:trace>
  <inkml:trace contextRef="#ctx0" brushRef="#br1" timeOffset="-142495.1">4227 14481 34431 0,'0'0'768'0,"0"0"144"0,0 0 48 0,-11 5 0 0,3 3-768 0,-1-1-192 16,0-4 0-16,1 4 0 0,-1-1-128 0,-1 1-64 15,-3-2-16-15,-4 0 0 0,-3-5-96 0,-1 0-16 16,1 3 0-16,1 2 0 0,4 0 96 0,-1 1 16 15,0-1 0-15,-1 0 0 0,-1 0 208 0,4 1 0 16,5-3 144-16,0 0-144 0,-2 1 192 0,11-4-64 16,0 0-128-16,-9 3 192 0,-1-1-48 0,10-2-16 15,0 0 0-15,0 0 0 0,0 0 160 0,0 0 32 0,0 0 0 0,0 0 0 16,7 8-320-16,-7-8 160 16,0 0-160-16,13 8 128 0,2-3-128 0,-2-1 0 0,-3 0 0 0,2 0 0 15,1-2 0-15,0 1-192 0,1-2 32 0,1 2 16 16,-2 0-48-16,1 0 0 0,-1 1 0 0,-1 2 0 15,-2-1 192-15,-10-5 0 0,12 8 0 0,-2-1 0 16,-2 1 0-16,0 0 0 0,-8-8 0 0,11 10 0 16,-2 1 0-16,-3-1 0 0,-1 1 0 0,-1 1 0 15,-4-12 0-15,3 14-128 0,-3 1 128 0,-1 1 0 16,-2 1 0-16,-1 0 0 0,0-5 0 0,-1-1 0 16,-3 3 352-16,0-5 0 0,0-3 0 0,1 2 0 15,-2 0 16-15,1-2 0 0,-1 1 0 0,-1-2 0 16,-1-4-240-16,-1 2-128 0,0 0 160 0,-1-1-160 0,0 0 0 15,0-2 0-15,0-2 0 0,0 2 0 0,0 0-192 0,0 0-48 16,-1-1 0-16,1 1 0 16,1 0-1696-16,0 0-352 0,0-1-64 0</inkml:trace>
  <inkml:trace contextRef="#ctx0" brushRef="#br1" timeOffset="-135127.92">2301 12340 4607 0,'0'0'192'0,"0"0"64"0,0 0-256 0,0 0 0 0,-5-6 0 0,5 6 0 16,-7-9 1728-16,2 2 320 0,5 7 48 0,-2-8 16 16,2 8-784-16,0 0-160 0,-4-9-16 0,4 9-16 15,0 0-32-15,0 0 0 0,0 0 0 0,0 0 0 16,0 0-272-16,0 0-48 0,0 0-16 0,0 0 0 15,0 0-32-15,0 0-16 0,-3 13 0 0,0 2 0 16,1 0-320-16,2 2-64 0,2 0-16 0,-2 1 0 16,-4 2-176-16,4 2-144 0,3 3 192 0,-2 0-192 0,-2 3 256 0,1 5-48 15,0-1-16-15,0 4 0 0,-3-1 352 0,2-1 64 16,-1-2 16-16,-1 1 0 0,-1 0-176 0,0-2-48 16,0-4 0-16,2 2 0 0,0 1-192 0,0-3-32 15,-4-1-16-15,0 0 0 0,-1 0-160 0,2 1 0 16,1-4 0-16,0-5 128 0,-1 1-128 0,1-3 0 15,2 0 0-15,0-4 0 16,2-12-1920-16,0 0-432 0,0 0-80 0</inkml:trace>
  <inkml:trace contextRef="#ctx0" brushRef="#br1" timeOffset="-134794.84">2162 12282 35823 0,'0'0'1584'0,"0"0"336"0,-7-6-1536 0,7 6-384 0,0 0 0 0,0 0 0 15,0 0 288-15,0 0-16 0,12 0 0 0,1 2 0 16,-1-2-272-16,2 1 0 0,2 0 0 0,2 2 0 15,0 0 0-15,3-1 0 0,4-2 0 0,1 0 0 16,1 0 128-16,0 0-128 0,1 0 0 0,1 0 0 16,-1 0 128-16,-2-1-128 0,-4 0 0 0,1-1 0 15,-1 1 0-15,13-4 0 0,-19 1 0 0,-2-1 0 0,-1 1 0 16,-3 0 0-16,1 0 0 0,-1 0 0 16,-1 1-224-16,-9 3 32 0,12-1 16 15,-12 1-688-15,12 0-144 0,-12 0-16 0,9 4-16 16,-9-4-2128-16,0 0-416 0</inkml:trace>
  <inkml:trace contextRef="#ctx0" brushRef="#br1" timeOffset="-134497.16">2317 12583 26655 0,'-17'-2'1184'0,"17"2"240"0,0 0-1136 0,0 0-288 0,-8 7 0 0,8-7 0 16,-8 4 256-16,8-4-16 0,0 0 0 0,0 0 0 15,0 0 128-15,0 0 16 0,14 1 16 0,1-2 0 16,0-2-16-16,4-1 0 0,2-1 0 0,1-1 0 16,2-1 208-16,1-1 48 0,1 0 0 0,2 1 0 15,-1-1-288-15,-1 0-48 0,-2 0-16 0,-1 0 0 16,1 2-288-16,-2-1 0 0,-1 2 128 0,-2 1-128 15,-1 0-128-15,2 0-96 0,0 0-16 0,-2 2 0 16,-4 1-2416-16,0-2-480 16,1 0-112-16</inkml:trace>
  <inkml:trace contextRef="#ctx0" brushRef="#br1" timeOffset="-134178.59">2194 12984 5519 0,'0'0'496'0,"0"0"-496"16,0 0 0-16,0 0 0 0,0 0 4928 0,0 0 896 0,0 0 192 0,0 0 16 15,12 4-4624-15,-2-2-912 0,2-1-192 0,2-1-48 16,2 0 320-16,0-1 48 0,1-1 16 0,3 1 0 16,5-2-208-16,1 2-48 0,-1-4 0 0,0 1 0 15,1 1-192-15,0-1-32 0,-1 0-16 0,-2 2 0 16,-2-1-144-16,0 1-176 0,-1-2 48 0,-2 1 0 31,-3 0-688-31,1 1-128 0,0-2-16 0,-2-1-16 16,-2 0-2320-16,0-2-464 0</inkml:trace>
  <inkml:trace contextRef="#ctx0" brushRef="#br1" timeOffset="-133778.92">2913 12756 22111 0,'0'0'1968'0,"-6"9"-1584"16,-5 0-384-16,3 4 0 0,4 2 2560 0,3 0 416 16,-1 1 96-16,1 0 0 0,0-1-2480 0,3 0-592 15,3-2 0-15,2-2 0 0,-1 1 0 0,0 0 0 16,0-3 128-16,-1 0-128 0,-5-9 0 0,7 9 0 16,-1 0-144-16,-6-9 144 0,0 0 0 0,6 7 0 15,-6-7 0-15,0 0 0 0,0 0 0 0,0 0 0 16,0 0 0-16,0 0 0 0,0 0 416 0,0 0 32 15,0 0 0-15,-3-12 0 0,3 0 512 0,0 1 128 0,-1-1 0 0,1-2 16 16,2-1-544-16,1 1-112 0,1-3-32 0,1-1 0 16,0 1-416-16,3 0 0 0,0 0 128 0,1 0-128 15,2 0 0-15,0 1 0 0,1-1 0 0,0 2 0 16,1 4 0-16,1-2 0 0,0-5 0 0,-1 4 0 16,1 1 0-16,-3 0 0 0,0 0 0 0,0 2 0 15,1 5-160-15,0 0 160 0,-2 1 0 0,1 1-144 31,-11 4-1008-31,11-2-192 0,-11 2-32 0,12 2-9616 0,1-2-1920 0</inkml:trace>
  <inkml:trace contextRef="#ctx0" brushRef="#br1" timeOffset="-133181.22">3454 12795 9215 0,'-12'19'816'0,"4"-8"-656"0,0 2-160 0,-2 3 0 15,-3 1 4576-15,4-1 880 0,3 0 176 0,1-1 48 16,-4 0-3696-16,4-2-720 0,2-1-160 0,-1 0-16 15,-2-2-272-15,2 1-48 0,3-2-16 0,1-9 0 16,0 0-496-16,0 0-112 0,0 0-16 0,0 0 0 16,0 0-128-16,0 0 160 0,0 0-160 0,0 0 160 15,0 0 32-15,0 0 0 0,1-9 0 0,1-2 0 16,1 1 64-16,-2-2 32 0,-1-1 0 0,0 1 0 16,0-3 256-16,0 0 48 0,3-1 16 0,-4-1 0 15,-2-2-48-15,3 1-16 0,4-1 0 0,-1-1 0 0,-5 2-288 0,5-1-64 16,2 1-16-16,2 1 0 0,-1 0-176 0,2 4 0 15,0 2 0-15,4 0 0 0,2 1 0 0,0-1 0 16,1 1-160-16,1 2 160 0,3 1 0 0,0 5 0 16,0-2 0-16,-1 3 0 0,-3-1-144 0,2 2 16 15,0 3 0-15,-2 1 0 0,-2-4 0 0,0 2 0 16,-2 2 0-16,3 0 0 16,-1-2-448-16,-2 4-64 0,1 2-32 0,-2 0 0 15,-10-8-2704-15,12 9-528 0,-1-5-128 0</inkml:trace>
  <inkml:trace contextRef="#ctx0" brushRef="#br1" timeOffset="-132764.84">3901 12668 22911 0,'0'0'1024'0,"0"0"192"0,0 0-960 0,0 0-256 0,0 0 0 0,0 0 0 16,0 0 1520-16,0 0 256 0,0 0 48 0,0 0 16 15,0 0-944-15,0 0-192 0,-11 5-48 0,3 1 0 16,2 3-416-16,-2-2-96 0,-2 1-16 0,1 1 0 15,2 1-128-15,1 1 0 0,-2-2 0 0,1 0 0 16,-1 1 0-16,2 1 0 0,2 1 0 0,0-1 0 16,-1 2 0-16,1 0 0 0,0 0 0 0,3 0 0 15,-3 0 0-15,2 2 0 0,4-2 0 0,0 0 128 16,1 1 32-16,1-2 0 0,0 1 0 0,1-5 0 0,2 0-160 16,0-1 0-16,1-3 144 0,3 3-144 0,0-3 0 0,2 1 128 15,0-4-128-15,3-1 0 0,0 2 128 0,-1-4-128 16,0 1 128-16,0-4-128 0,1 0 0 0,0 2 128 15,-1-4-128-15,0-2 0 0,-2 0 0 0,-2 0 128 16,0 0-128-16,-1-3 0 0,-2 0 0 0,0-1 0 16,0-1 0-16,-3 0 0 0,-2-1 128 0,-2 1-128 15,-2-2 160-15,-1 1-160 0,1-3 480 0,-2 2 0 16,-2 2 0-16,-1-1 0 0,0 0 32 0,0 0 0 16,-3 1 0-16,1 1 0 0,0 2-304 0,0 2-48 15,-1-1-16-15,-1 1 0 0,-2 0-144 0,2-1-192 16,0 1 32-16,1 0 16 15,-1 0-480-15,1 3-80 0,4 0-32 0,-2 2-9984 16,-3 2-2000-16</inkml:trace>
  <inkml:trace contextRef="#ctx0" brushRef="#br1" timeOffset="-132361.06">4294 12913 29711 0,'0'0'1312'0,"0"0"288"15,0 0-1280-15,0 0-320 0,0 0 0 0,0 0 0 0,0 0 416 0,0 0 32 16,0 0 0-16,0 0 0 0,0 0-144 0,0 0-32 15,0 0 0-15,0 0 0 0,0 0-48 0,8-8-16 16,-3 0 0-16,-1-2 0 0,0-1 384 0,-1 1 80 16,-2-2 16-16,-1 0 0 0,0 0 128 0,0-1 16 15,0-2 16-15,0-1 0 0,0-2-176 0,2 1-32 16,0 0-16-16,-1-1 0 0,-3-3-128 0,3 3-32 16,2 6 0-16,-1-1 0 0,1-3 16 0,1 6 0 15,-4 10 0-15,9-7 0 0,-9 7-224 0,12-4-64 16,-1-1 0-16,4 4 0 0,3 1-192 0,0 2 0 15,-1 2 0-15,4 3 0 0,5-3 0 0,-1 2-160 16,-2 1 160-16,1 1-128 0,-1 1-48 0,1 0 0 16,-2 0 0-16,-2 0 0 15,-2 3-2160-15,-3-4-432 0</inkml:trace>
  <inkml:trace contextRef="#ctx0" brushRef="#br1" timeOffset="-118429.36">5181 14009 4607 0,'0'0'400'0,"0"0"-400"0,6-6 0 0,-6 6 0 15,0 0 3696-15,7-8 656 0,-7 8 128 0,8-7 16 16,-2-1-3120-16,-6 8-624 0,0 0-128 0,0 0-32 16,0 0-112-16,4-7-32 0,-2-3 0 0,-2 10 0 15,0 0-240-15,0 0-48 0,0 0-16 0,0 0 0 0,0 0-144 0,0 0 160 16,0 0-160-16,0 0 160 0,0 0 48 0,0 0 16 16,0 0 0-16,-10 3 0 0,10-3 240 0,0 0 48 15,0 0 16-15,0 0 0 0,0 0-16 0,0 0 0 16,-5 9 0-16,5-9 0 0,-4 11-160 0,4-11-32 15,-5 11-16-15,1-2 0 0,2 3 32 0,-4 1 16 16,-1-2 0-16,0 2 0 0,2 2 0 0,-3 0 0 16,-2 2 0-16,-2 2 0 0,-3 1-224 0,4 2-128 15,0 4 160-15,-3 1-160 0,-6 1 128 0,3 0-128 16,4 2 0-16,-2 2 0 0,-3 0 0 0,2 0 0 16,3-2 0-16,1 1 0 0,2 1 0 0,1 0 0 15,-1-1 0-15,3 2 0 0,0-2 128 0,2-1-128 0,0 0 0 16,-1 0 144-16,3 0 160 0,0 1 16 0,0 0 16 0,2-1 0 15,1-1-80-15,0-2 0 0,0 0-16 0,1-1 0 16,2-3-240-16,2-2 128 0,0 1-128 0,2-1 0 16,-2-2 128-16,4 0-128 0,4-2 0 0,-2 0 0 15,-1-4 0-15,4 4 0 0,5-6 0 0,-1 1 0 32,-2 1-416-32,3 0-80 0,5-4-16 0,-1 2 0 15,-1-5-704-15,0 1-128 0,-1-3-48 0,0-2 0 16,1 0-2192-16,-1-5-432 0</inkml:trace>
  <inkml:trace contextRef="#ctx0" brushRef="#br1" timeOffset="-117699.74">5450 14517 8287 0,'0'0'368'0,"0"0"80"0,0 0-448 0,0 0 0 15,0 0 0-15,0 0 0 0,0 0 4032 0,0 0 704 16,0 0 160-16,7 10 32 0,-7-10-2832 0,9 7-560 16,-9-7-128-16,0 0 0 0,11 4-480 0,-11-4-96 15,0 0 0-15,12 4-16 0,-2 1-240 0,-1-2-32 16,0 0-16-16,-9-3 0 0,11 6-80 0,0 1-32 16,3 1 0-16,-5 2 0 0,-5 0-160 0,1 3-16 15,1 0-16-15,3 1 0 0,3 2-64 0,0 1-16 16,-4 3 0-16,2 0 0 0,2-4 64 0,-2 1 16 0,-2 2 0 15,3-1 0-15,2-2 32 0,0-2 16 0,-3 2 0 0,2-3 0 16,0 1-272-16,-1-1 0 0,0-1 128 0,-1-1-128 16,1 0-240-16,-1-3-96 0,0-2-32 0,1-1 0 31,-11-5-800-31,10 6-176 0,-10-6-16 0,12 1-16 16,-12-1-2224-16,10-1-448 0,-10 1-96 0,11-8-16 0</inkml:trace>
  <inkml:trace contextRef="#ctx0" brushRef="#br1" timeOffset="-117362.7">5957 14501 32303 0,'0'0'1424'0,"0"0"304"0,-7 7-1376 0,1 1-352 16,-1 1 0-16,2 3 0 0,0 1 416 0,-1 3 16 15,1 2 0-15,0 0 0 0,-1 3-432 0,-2 4 0 16,0 2 0-16,0 5 0 0,2 4 0 0,-2 1-144 16,-1 0 144-16,-1 1 0 0,1-1-176 0,-1-2 176 15,-2 0-160-15,0-4 160 0,2 1-160 0,-2-2 160 16,1 0-160-16,-1 0 160 0,0-2 0 0,2 2 0 15,2 4 0-15,0-6 0 0,0 0 0 0,3 0-144 0,1-2 144 16,1-3 0 0,1 3-704-16,-1-1-48 0,1-2-16 0,2 0-13056 0</inkml:trace>
  <inkml:trace contextRef="#ctx0" brushRef="#br1" timeOffset="-116931.14">6258 14972 12895 0,'0'0'576'0,"0"0"112"0,0 0-560 0,0 0-128 16,0 0 0-16,0 0 0 0,0 0 4320 0,5 11 832 15,-5-11 160-15,9 10 48 0,-1-1-4400 0,0 2-960 16,1-1 0-16,0 2 0 0,2 1-224 0,-1-1 64 15,0 1 16-15,1 1 0 0,-1 4 16 0,-1-1 0 16,-1-1 0-16,0 0 0 0,0 1 128 0,0 1 0 0,-2-2 0 0,-1 0 0 16,-1 3 0-16,0-2 224 0,-1-3-48 0,-2 2-16 15,-1-1 208-15,0 0 32 0,-1-1 16 0,0 0 0 16,-2 1-224-16,-1-2-32 0,0-5-16 0,-1 2 0 31,-2 2-656-31,1-4-128 0,-3-1-16 0,0 1-8816 0,-2 0-1776 0</inkml:trace>
  <inkml:trace contextRef="#ctx0" brushRef="#br1" timeOffset="-116519.98">6722 14580 4607 0,'0'0'400'0,"0"0"-400"16,0 0 0-16,0 0 0 0,0 0 5600 0,0 0 1040 15,0 0 208-15,0 0 32 0,0 0-5024 0,0 0-992 16,1 10-208-16,2 1-32 0,1-1-400 0,4 2-80 16,3 0-16-16,1 1 0 0,-1 2-128 0,-1 1 0 0,2 2 0 0,-1 1 0 15,1 2 0-15,-1-3 0 0,-1 3 0 0,0-1 0 16,1 0 0-16,-1 0 0 0,-2-1 0 0,0-1 128 16,1-2-128-16,-1-2 0 0,-2-3 144 0,0 1-144 15,-6-12 160-15,6 7-32 0,-6-7-128 0,8 7 192 16,-8-7-192-16,10 5-256 0,-10-5 48 0,12 3 16 31,-12-3-2272-31,11-2-448 0</inkml:trace>
  <inkml:trace contextRef="#ctx0" brushRef="#br1" timeOffset="-116170.61">7271 14547 3679 0,'0'0'320'0,"0"0"-320"15,0 0 0-15,0 0 0 0,0 0 7008 0,0 0 1328 16,1-9 272-16,-1 9 48 0,0 0-6672 0,0 0-1344 16,0 0-272-16,0 0-48 0,0 0-320 0,0 0-144 15,0 0 16-15,-5 13 0 0,-2 2-160 0,1 3-32 16,-3 0 0-16,0 3 0 0,-3 3 64 0,-1 3 16 15,-3 6 0-15,1 3 0 0,-2 1 112 0,-2 0 128 16,-3 2-208-16,1 1 80 0,2-4 128 0,-1 1 0 16,1-1 0-16,0-2 0 0,0-1 128 0,2-2 48 0,1-2 16 0,3 1 0 15,0 1-192-15,1-3 192 0,2 1-192 0,4-3 192 16,2 2-192-16,1-1-224 0,2-5 48 0,-1-2 16 31,1-6-736-31,2-1-160 0,2-2-32 0,-3-11 0 16,0 0-1840-16,0 0-368 0,0 0-80 0,0 0-16 0</inkml:trace>
  <inkml:trace contextRef="#ctx0" brushRef="#br1" timeOffset="-115554.99">6777 14364 26607 0,'0'0'1168'0,"0"0"256"0,0 0-1136 0,0 0-288 16,0 0 0-16,0 0 0 0,0 0 768 0,11 2 112 0,-11-2 16 0,11-1 0 15,-11 1-352-15,12-5-64 0,-2-2-16 0,0-1 0 16,1-1-112-16,-1 1-32 0,1-1 0 0,-2 0 0 16,-1-1-48-16,0-1-16 0,-2-2 0 0,1 3 0 15,-1-2-256-15,-1 2 160 0,1-1-160 0,-3 2 128 16,0 1 256-16,-3 8 64 0,3-11 0 0,-1 1 0 15,-2 10 112-15,0 0 16 0,2-9 16 0,-2 9 0 16,2-9-208-16,-2 9-32 0,0 0-16 0,0 0 0 16,0 0-336-16,5-8 128 0,-5 8-128 0,0 0 0 15,0 0 176-15,8-5-48 0,-8 5 0 0,11-2 0 16,-11 2-128-16,10-3 0 0,-10 3 0 0,12-3 0 16,-12 3 0-16,12 0 0 0,-12 0 0 0,11 3 0 15,0 2 0-15,-1 0 0 0,-10-5-128 0,11 11 128 16,-4 4 0-16,1 0 0 0,0-2 0 0,0 2 0 0,-2 4 0 0,2-1 0 15,0-1 0-15,-1 0 128 0,-2-3-128 0,1-1 128 16,1-1-128-16,1 0 128 0,1-1 80 0,1 0 16 16,1-5 0-16,-1 0 0 0,0 0-224 0,0-2 0 15,-10-4 128-15,13 4-128 0,-2 0 0 0,0-3-128 16,-11-1 128-16,10-1-208 16,-10 1-768-16,12-3-160 0,-3-1-16 0,-9 4-16 15,8-5-1744-15,-8 5-352 0,6-10-64 0,-2-1-9280 0</inkml:trace>
  <inkml:trace contextRef="#ctx0" brushRef="#br1" timeOffset="-114922.33">7288 13756 6447 0,'0'0'576'0,"0"0"-576"16,0 0 0-16,0 0 0 0,0 0 3648 0,0 0 640 15,0 0 112-15,0 0 16 0,0 0-2896 0,0 0-592 16,0 0-112-16,0 0-32 0,4 11-64 0,-4-11-16 16,4 10 0-16,-4-10 0 0,5 12-128 0,1-3-48 15,1 1 0-15,-1 1 0 0,1-1-224 0,1 2-48 16,2 1-16-16,3 1 0 0,0 1 16 0,3 2 16 0,1 1 0 0,0 0 0 16,0 0 192-16,1 2 48 0,2 1 0 0,0-2 0 15,3 2 0-15,1 0 0 0,1 1 0 0,0 0 0 16,0 2 448-16,-1 2 112 0,1 0 16 0,1 4 0 15,2 1-608-15,-5 2-112 0,-5-1-32 0,-1 1 0 16,-2 1-192-16,-2 0-144 0,0-3 192 0,-4-1-192 16,-5-1 128-16,-2-1-128 0,1-2 0 0,-3 1 0 15,0 0 0-15,0 2 0 0,1 1 0 0,-2 3 0 16,-4-4-192-16,-3 5 0 0,-3 5 0 0,-3-9 0 16,-4-9-64-16,-2 2-16 0,2 5 0 0,0 1 0 15,-4-3-224-15,-2 4-32 0,-2-3-16 0,0 2-10656 16,0-1-2144-16</inkml:trace>
  <inkml:trace contextRef="#ctx0" brushRef="#br1" timeOffset="-111444.89">8409 14542 21183 0,'0'0'1888'0,"0"0"-1504"0,0 0-384 0,0 0 0 16,0 0 1904-16,0 0 304 0,0 0 64 0,0 0 16 15,0 0-1696-15,8 11-336 0,-8-11-64 0,10 8 0 16,1-3-64-16,-1 0-128 0,1-4 192 0,0 2-64 16,2-1-128-16,0 0 192 0,2-2-192 0,0 0 192 15,1-2 16-15,1 2 16 0,0-2 0 0,1-1 0 16,0 2 0-16,2-3 0 0,-2 1 0 0,2 1 0 15,-1-1 0-15,1 1 0 0,-1-1 0 0,1 2 0 16,-1 1-224-16,2 0 176 0,2 1-176 0,-4-1 160 16,-2 1-160-16,-1 1 0 0,-2-2 0 0,-1 2 0 15,0 1-544-15,-1-1-32 16,0 0-16-16,-1-2 0 0,2 0-2816 0,-1 0-560 0</inkml:trace>
  <inkml:trace contextRef="#ctx0" brushRef="#br1" timeOffset="-111044.45">8457 14813 26719 0,'0'0'1184'0,"0"0"240"15,-10-1-1136-15,10 1-288 0,0 0 0 0,0 0 0 0,0 0 1312 0,0 0 208 0,0 0 32 0,0 0 16 16,0 0-1392-16,13 0-176 0,0-1-256 0,1 0 64 15,2-2 192-15,2 2 0 0,2-2 0 0,1 0 0 16,-1-1 0-16,3 3 0 0,-1 1 0 0,4 0 0 16,1-2 0-16,1 0 0 0,-4 2 0 0,2 0 0 15,3 0 0-15,-2 0 0 0,1-1 0 0,-1 1 0 16,1 3 0-16,-2-2 0 0,-2-1 0 0,0 1 0 16,-2 2 0-16,0-5-160 0,-1-3 160 0,-1 1-208 15,-2 0-1472-15,0 1-304 0,0-4-48 0</inkml:trace>
  <inkml:trace contextRef="#ctx0" brushRef="#br1" timeOffset="-109593.52">10202 13665 4607 0,'0'0'192'0,"0"0"64"0,1-9-256 0,-1 9 0 0,0 0 0 0,0 0 0 16,0 0 5120-16,0 0 960 0,0 0 208 0,0 0 48 15,0 0-5008-15,0 0-1008 0,0 0-192 0,0 0-128 0,0 0 256 0,0 0-32 16,0 0-16-16,-8 4 0 0,8-4-208 0,-6 7 128 15,-2-1-128-15,1 0 0 0,7-6 176 0,-9 7-176 16,0-1 192-16,-1 1-192 0,-2-1 448 0,0 2-32 16,0 1 0-16,-1-2 0 0,-1 1 160 0,-2 2 16 15,-1 2 16-15,0-2 0 0,2 3-224 0,-2 2-64 16,0-1 0-16,1 2 0 0,3 2-96 0,0-1-32 16,-2 0 0-16,1 1 0 0,3 3-192 0,-1-3 0 15,-1 0 128-15,3-3-128 0,0 0 0 0,3 1 0 16,0-2 0-16,1 1 0 0,-2-1 0 0,3 0 0 15,-1-1 128-15,2 0-128 0,0 0 0 0,1 0 0 16,-3 0 0-16,1 2 0 0,0-1 0 0,1 2 0 0,0-1 0 16,1 1 0-16,1 2 0 0,-1-2 0 0,1 0 0 15,0-2 0-15,2-1 0 0,0-1 176 0,0-1-176 0,3 0 160 16,-3-11 176-16,6 12 48 0,0-2 0 0,-6-10 0 16,8 10 128-16,-1-2 48 0,-7-8 0 0,12 7 0 15,0-1-128-15,-2 0-32 0,1-4 0 0,-1 3 0 16,1-2-192-16,0 2-32 0,2 2-16 0,0-1 0 15,-2 1-160-15,1-1 0 0,-1 1 144 0,1-1-144 16,1 0 0-16,0-1 0 0,0 0 0 0,0 3 128 16,0-2-128-16,0 1 0 15,-1-3 0-15,0 1 0 0,-1 1 0 0,-1 0 0 0,-10-6 0 0,10 6 0 16,0 1 0-16,-2-2 0 0,-8-5 0 0,8 9 0 16,-8-9 0-16,7 9 128 0,-7-9-128 0,6 9 128 15,-6-9-128-15,5 11 176 0,-2-3-176 0,-1-1 192 0,-2-7-192 16,3 11 0-16,-2-2 144 0,-1-9-144 0,2 10 0 0,-2-10 0 15,0 11 0-15,0-1 0 0,0-10 0 0,0 12 0 16,0-12 0-16,-2 13 0 0,1-4 0 0,0 0 0 16,1-9 0-16,-3 12 0 0,2-4 0 0,1-8 128 15,-4 10-128-15,0-1 0 0,-1 0 0 0,5-9 144 16,-7 10-144-16,2-1 0 0,5-9 128 0,0 0-128 16,-5 10 0-16,5-10 0 0,0 0 0 0,-5 9 0 15,5-9 128-15,0 0-128 0,0 0 0 0,-7 12 0 16,7-12 0-16,-4 9 0 0,4-9 0 0,-4 11 0 15,-1-4 0-15,5-7 0 0,0 0 0 0,0 0 0 16,-5 11 0-16,5-11 0 0,0 0 0 0,-4 10 0 16,4-10 0-16,0 0 0 0,0 0 0 0,0 0 0 0,0 0 0 0,3 11 0 15,-3-11 128-15,0 0-128 0,6 10 0 0,-6-10 0 16,7 8 192-16,-7-8-192 0,7 8 192 0,1 1-192 16,-1 0 144-16,-1 0-144 0,-6-9 0 0,9 11 144 15,-1 0-144-15,-1-3 0 0,-1 0 0 0,-6-8 0 16,11 9 128-16,-3-2-128 0,-2 2 0 0,1-1 128 15,-7-8-128-15,9 10 0 0,-1-1 0 0,-1 0 0 16,0 2 0-16,1-1 0 0,-2 1 0 0,1-2 0 16,-2 1 0-16,0 0 0 0,2 0 0 0,-2 0 0 15,-2-1 0-15,0 3 0 0,0-2 0 0,0 2 0 16,-2-3 0-16,2 2 0 0,-3-11 128 0,2 11-128 16,-2 1 144-16,0-1-144 0,0-1 160 0,0-1-160 15,-1 0 144-15,0 2-144 0,1-11 128 0,-3 14-128 16,0-1 0-16,1-1 128 0,-1-2-128 0,1 1 0 0,-1 2 128 0,-1 0-128 15,0-2 128-15,0 2-128 0,0 0 160 0,0 1-160 16,2 1 192-16,-2 0-192 0,-3 0 0 0,2-2 0 16,0 2 0-16,0 0 0 0,-1-2 0 0,1-1 0 15,1 1 0-15,-1 0 0 0,-1 1 0 0,-1 1 0 16,1-2 0-16,-1 1 0 0,-1 2 0 0,0-3 0 16,-1 4 0-16,1-3 0 0,2-1 0 0,-1 3 0 15,-2-2 0-15,1 2 0 0,3-2 0 0,0 2 0 16,-1-2 0-16,0 0 0 0,1 1 0 0,0 2 0 15,-2-2 0-15,2 4 0 0,1-1 0 0,2 1 0 16,-1 1 0-16,0-2 0 0,1-1 0 0,2 1 0 16,2-1 0-16,1 3 0 0,-2 3 0 0,1-2 0 15,-1 1 0-15,4 2 0 0,-1-3 0 0,0 1 0 0,-1 1 0 0,0 0 0 16,3-1 0-16,-1 2 0 0,0 0 0 0,2 1 0 16,2 1 0-16,0 0 0 0,0 1 0 0,0 2 0 15,3 3 128-15,0 1-128 0,-1 1 0 0,1-3 0 16,-1 1 144-16,0-2-144 0,1-6 0 0,0 0 144 15,-1-3-144-15,1-2 0 0,0-1 144 0,0 1-144 16,-2-4 0-16,1 0 0 0,-2-1 0 0,1-1 0 16,2-5-240-16,0 1-112 0,-1-1-32 0,1 0 0 31,0-4-2320-31,-2-2-480 0,5-1-80 0,5-4-32 0</inkml:trace>
  <inkml:trace contextRef="#ctx0" brushRef="#br1" timeOffset="-84076.44">11242 13651 18431 0,'0'0'1632'0,"0"0"-1312"0,0 0-320 0,0 0 0 16,0 0 3152-16,0 0 560 0,0 0 128 0,0 0 0 15,0 0-2688-15,0 0-560 0,-9 7-96 0,9-7-32 16,0 0 176-16,0 0 16 0,-7 8 16 0,7-8 0 15,0 0-96-15,0 0 0 0,0 0-16 0,0 0 0 16,0 0 32-16,0 0 16 0,-4 11 0 0,4-11 0 16,0 0 96-16,0 11 0 0,0 4 16 0,0-2 0 15,-1-2 48-15,1 1 16 0,-1 1 0 0,-1 0 0 16,2 0-320-16,2 11-64 0,2 6-16 0,-2-2 0 0,0-2-48 16,-4-6-16-16,-3-7 0 0,2 5 0 0,3 7-16 0,0 1-16 15,2 2 0-15,-1-2 0 0,-1 0-112 0,1-3-32 16,2-1 0-16,-3 2 0 0,-3-3-16 0,5 1-128 15,2-4 192-15,0 2-64 0,-1-1-128 0,1 3 128 16,0 6-128-16,1-6 128 0,-2-4-128 0,0-6 0 16,-2-4 0-16,-1-8 0 0,0 0 0 0,0 0 0 15,0 0 0-15,0 0 0 16,0 0-1856-16,0 0-240 0,0 0-48 0,8-7-18176 0</inkml:trace>
  <inkml:trace contextRef="#ctx0" brushRef="#br1" timeOffset="-80272.2">13222 14079 27647 0,'0'0'2448'0,"0"0"-1952"0,0 0-496 0,0 0 0 15,4-7 2096-15,-4 7 320 0,0 0 64 0,0 0 16 16,8-7-1968-16,-8 7-384 0,10-1-144 0,-10 1 0 16,0 0 192-16,11 4-64 0,-2 5 0 0,-1 0-128 0,-2 3 128 0,1 3-128 15,-2 5 0-15,-1 5 0 0,0 3 0 0,-1 2-192 16,-2-1 16-16,-1 2 16 0,0-1-96 0,0-2-32 16,0-6 0-16,0-1 0 0,-1-3-32 0,1-4-16 15,0-3 0-15,0-11 0 0,0 0 336 0,0 0-144 16,0 0 144-16,0 0 0 15,0 0-2112-15,0 0-320 0,-14-7-64 0,7-8-16 0</inkml:trace>
  <inkml:trace contextRef="#ctx0" brushRef="#br1" timeOffset="-80076.51">13196 13713 35935 0,'-8'-8'3200'0,"2"2"-2560"0,-1 1-512 0,7 5-128 16,0 0 1344-16,0 0 256 0,0 0 64 0,0 0 0 31,0 0-1664-31,0 0-448 0,0 0-16 0,6-8-16 16,-6 8-208-16,10-4-32 0,-10 4-16 0,13 0 0 16,0 4-2544-16,1-2-512 0,-1 2-112 0,2 1 0 0</inkml:trace>
  <inkml:trace contextRef="#ctx0" brushRef="#br1" timeOffset="-79592.04">14102 13554 31391 0,'0'0'1392'0,"-5"-4"272"0,-4-5-1328 0,1 4-336 16,2 0 0-16,-2 1 0 0,-3 1 704 0,2-1 80 15,1 4 16-15,-2 0 0 0,-2-2-384 0,-1-1-80 16,1 2-16-16,1 1 0 0,-2 2-192 0,0 2-128 0,1-1 160 0,0 2-160 15,0 1 0-15,1 4 0 0,-2-1-128 0,1 2 128 16,0 2-144-16,1 3 144 0,-4 2 0 0,1 3-144 16,1 1 336-16,0 4 80 0,-2 3 16 0,1 1 0 15,-3 0 288-15,1 3 48 0,2-1 16 0,1 5 0 16,0 1-128-16,3 1 0 0,1-1-16 0,1-1 0 16,0 0-336-16,3 1-160 0,2-3 160 0,2 0-160 15,2-1 0-15,-1-3 0 0,1-2 0 0,3 0 0 16,1-5 0-16,3 0 0 0,0-7 0 0,3 0-160 15,-1-2 32-15,0 0 0 0,1-4 0 0,-1 0 0 16,2-5-304-16,0 0-48 16,-1-4-16-16,0 1 0 0,-11-3-528 0,10 0-128 0,-10 0 0 0,0 0-16 15,8-4-1696-15,-8 4-336 0,5-17-64 16,-2 0 0-16</inkml:trace>
  <inkml:trace contextRef="#ctx0" brushRef="#br1" timeOffset="-79361.78">13505 14034 40079 0,'0'0'1776'0,"0"0"368"0,0 0-1712 0,0 0-432 16,0 0 0-16,0 0 0 0,13-7 480 0,3-2 16 15,2 0 0-15,4 1 0 0,3 2-288 0,1 2-48 0,0-3-16 0,3 3 0 31,2 2-144-31,2-1 128 0,-2 1-128 0,-1 0 128 0,-3 4-128 0,-2-1 0 0,-3-2-160 0,-2 1 160 32,-2 1-1504-32,-1 0-208 0,-3 2-32 0,0-3-16 15,-1-2-1344-15,-2 1-272 0,-11 1-48 0</inkml:trace>
  <inkml:trace contextRef="#ctx0" brushRef="#br1" timeOffset="-78771.19">15011 13939 32191 0,'0'0'1424'0,"0"0"304"0,0 0-1392 16,0 0-336-16,0 0 0 0,0 0 0 0,0 0 1152 0,0 0 144 0,1 11 48 0,-1 0 0 15,0-3-944-15,0 2-176 0,-1 2-32 0,-2 2-16 16,1 2-176-16,-3-3 0 0,-2 1 0 0,-1 4 0 16,-1 3 0-16,-1 0 128 0,-3 0-128 0,-3 2 0 15,-2 5 208-15,-2-3-32 0,1-1-16 0,0 1 0 16,2-4 224-16,-1-3 64 0,0-2 0 0,2-4 0 0,3 2-192 0,2-1-16 16,0-1-16-16,2-1 0 0,0-3-224 15,1 1 0-15,-1-2 0 0,2 1 0 16,7-8-576-16,-6 6-176 0,6-6-16 0,0 0-16 15,0 0-1680-15,0 0-336 0,0 0-64 0,0 0-11152 16</inkml:trace>
  <inkml:trace contextRef="#ctx0" brushRef="#br1" timeOffset="-78035.04">14728 13943 22111 0,'0'0'1968'0,"0"0"-1584"0,0 0-384 0,-8 5 0 15,8-5 2368-15,0 0 384 0,-5 9 64 0,5-9 32 16,-3 12-1952-16,3-12-384 0,-2 11-64 0,2 0-32 16,0-11 512-16,2 10 96 0,-2-10 32 0,3 11 0 15,1-2-288-15,-4-9-48 0,6 9-16 0,1-1 0 16,1-2-144-16,0 1-48 0,-8-7 0 0,7 6 0 15,0 1-192-15,1-1-32 0,-8-6-16 0,9 4 0 16,-9-4-80-16,9 7-32 0,0-3 0 0,-9-4 0 16,0 0-32-16,11 5 0 0,-11-5 0 0,0 0 0 15,0 0 64-15,0 0 0 0,0 0 0 0,0 0 0 16,6 8 16-16,-6-8 16 0,0 0 0 0,0 0 0 16,0 0-80-16,0 0-16 0,0 0 0 0,0 0 0 0,0 0-128 0,0 0 0 15,0 0 0-15,0 0 0 0,0 0 0 0,0 0 0 16,0 0 0-16,3 9 0 0,-3-9 0 0,0 0 192 15,0 0-192-15,0 0 192 0,0 0-192 0,0 0 0 16,0 0 0-16,0 0 0 0,0 0 0 0,0 0 0 16,0 0 0-16,0 0 128 0,0 0-128 15,0 0 0-15,-5 8 0 0,5-8 0 0,0 0 0 0,0 0 128 16,0 0-128-16,0 0 128 0,0 0-128 0,0 0 128 16,0 0-128-16,0 0 128 0,0 0-128 0,0 0 0 15,0 0 0-15,0 0 0 0,0 0 0 0,0 0 0 16,0 0 0-16,0 0 0 0,0 0 0 0,0 0 0 15,0 0 0-15,-6 6 0 0,6-6 128 0,0 0-128 16,-9 3 192-16,9-3-64 0,0 0 64 0,0 0 0 16,0 0 0-16,0 0 0 0,0 0-64 0,0 0-128 0,0 0 192 0,0 0-64 15,0 0-128-15,0 0 0 0,0 0 0 0,0 0 0 16,0 0 0-16,3 9 0 0,-3-9 0 0,0 0 0 16,5 10 0-16,0-3 0 0,-5-7 0 0,8 6 0 15,0 1 0-15,-8-7 0 0,5 10 0 0,0-2 0 16,-5-8 0-16,0 0 0 0,7 9 0 0,-2 0 0 15,-5-9 0-15,5 9 0 0,-5-9 0 0,0 0 0 16,7 12 0-16,-7-12 0 0,0 0 0 0,4 9 128 16,-4-9-128-16,0 0 0 0,0 0 0 0,9 7 0 15,-9-7 0-15,10 4 0 0,-10-4 0 0,11 0 0 16,-11 0 0-16,11-2 0 0,0 2 0 0,-11 0 0 16,9-2 0-16,-9 2 0 0,10 0 0 0,-10 0 0 15,0 0-144-15,11 0-16 0,-11 0 0 0,0 0 0 16,0 0-1104-16,0 0-208 0,0 0-64 0,0 0-11728 15,6 10-2352-15</inkml:trace>
  <inkml:trace contextRef="#ctx0" brushRef="#br1" timeOffset="-76833.81">15008 14030 4607 0,'0'0'192'0,"0"0"64"0,0 0-256 0,0 0 0 16,0 0 0-16,0 0 0 0,0 0 1760 0,0 0 304 16,0 0 64-16,0 0 16 0,0 0-1088 0,0 0-224 15,0 0-32-15,0 0-16 0,0 0-544 0,0 0-112 16,0 0-128-16,0 0 176 0,0 0 128 0,0 0 16 16,0 0 16-16,0 0 0 0,0 0 688 0,0 0 128 15,0 0 16-15,0 0 16 0,-5 8-48 0,5-8-16 16,0 0 0-16,0 0 0 0,0 0-208 0,0 0-32 15,-9 2-16-15,9-2 0 0,0 0-576 0,0 0-112 16,0 0-32-16,0 0 0 0,0 0-288 0,0 0-64 16,0 0-16-16,0 0 0 0,-8 3 96 0,8-3 128 15,-8 4-208-15,8-4 80 0,-9 9 128 0,1 0 0 0,2-2 160 0,1 2-160 16,1 1 464-16,-1-1 0 16,-1-1 0-16,1 0 0 0,1 0 192 0,0 0 48 0,4-8 0 0,-5 11 0 15,0 0-240-15,1 0-32 0,1 4-16 0,-1-2 0 16,1-3-416-16,-1 3 0 0,0 0 0 0,0 0 0 15,-1 2 0-15,-1 2 0 0,0-2 0 0,-2 1-176 16,0-3 176-16,0 0 0 0,-1 1-144 0,0-2 144 16,-1 2 0-16,-1-1 0 0,0-1 192 0,-2 1-64 15,-3 3 288-15,3-4 48 0,2-2 16 0,2 1 0 16,-1-1 32-16,2-2 16 0,2 0 0 0,6-8 0 16,-7 10-144-16,2 0-48 0,-2 0 0 0,7-10 0 15,-4 10-144-15,4-10-16 0,4 10-16 0,0 1 0 0,-4-2-160 16,3 1 0-16,-3-10 0 0,2 13 0 0,1-3 0 0,-3-10 0 15,0 11 0-15,0-2 0 0,0-9 0 16,-1 11-192-16,-1-2 32 0,2-9 16 0,-2 10-192 0,2-10-48 16,-4 11 0-16,4-11 0 15,0 0-64-15,0 0-32 0,0 0 0 0,0 0 0 16,0 0-544-16,0 0-128 0,0 0 0 0,0 0-13312 16</inkml:trace>
  <inkml:trace contextRef="#ctx0" brushRef="#br1" timeOffset="-76278.04">15332 14077 19343 0,'0'0'1728'0,"0"0"-1392"15,-9 5-336-15,9-5 0 0,-10 7 2160 0,10-7 352 16,0 0 80-16,0 0 16 0,0 0-1792 0,0 0-368 15,0 0-64-15,0 0 0 0,0 0-64 0,0 0 0 16,0 0 0-16,11-2 0 0,-11 2 64 0,13-1 16 16,-1 0 0-16,-1-1 0 0,0 1 16 0,1 0 0 15,-1-1 0-15,1 1 0 0,0 0 80 0,2 1 16 16,0-4 0-16,1 1 0 0,-1-2-112 0,2 1-16 16,-1 0 0-16,2 0 0 0,-1 0-384 0,1-1 128 15,-1-1-128-15,-1 2 0 16,1-1-320-16,0 3-128 0,-2-3-48 0,-1 4 0 15,-1 2-480-15,-12-1-112 0,13 3 0 0,-13-3-8832 0,0 0-1776 0</inkml:trace>
  <inkml:trace contextRef="#ctx0" brushRef="#br1" timeOffset="-75954.04">15267 14288 29023 0,'0'0'1280'0,"0"0"272"0,0 0-1232 0,0 0-320 15,0 0 0-15,10 3 0 0,-10-3 576 0,12 2 64 16,2-2 16-16,0 0 0 0,2-1-352 0,-2-2-80 15,1-1-16-15,-2 2 0 0,1 1-208 0,2-2 176 16,2 0-176-16,0 1 160 0,0-2-352 0,1 0-64 16,-4 1 0-16,1 1-16 15,-2-4-176-15,1 1-48 0,-2-1 0 0,-2 0 0 16,1 1-272-16,-1 1-48 0,-4-2-16 0,-7 6 0 16,8-7-1760-16,-1-1-352 0</inkml:trace>
  <inkml:trace contextRef="#ctx0" brushRef="#br1" timeOffset="-75648.03">15582 13774 29487 0,'0'0'2624'0,"0"0"-2112"0,-10 0-512 0,0 2 0 15,10-2 1392-15,-9 6 160 0,0 1 48 0,3 2 0 0,0 1-1600 0,1 3 0 16,0 4-304-16,1 1 48 0,0 3 80 0,0 2 32 16,-2 1 0-16,-1 2 0 0,-1 2 144 0,-1 2-208 15,0 0 80-15,0 2 128 0,-3 1-128 0,-1 3 128 16,-1 2 0-16,1 1 0 0,0-2 0 0,1-3 192 16,2-6-32-16,1 0 0 0,1-2 96 0,0-3 0 15,-1-3 16-15,5-1 0 0,4-3-272 0,0-2 0 16,1-4-128-16,3-1 128 15,3-2-2288-15,-7-7-352 0,0 0-80 0,9 4-16 0</inkml:trace>
  <inkml:trace contextRef="#ctx0" brushRef="#br1" timeOffset="-75137.05">15987 14049 19343 0,'0'0'1728'0,"0"0"-1392"15,0 0-336-15,0 0 0 0,0 0 3296 0,0 0 592 16,8 8 112-16,-8-8 32 0,7 9-2720 0,-7-9-544 16,6 13-96-16,0-1-32 0,-6-12 64 0,5 13 0 15,0 3 0-15,2-4 0 0,0 1-512 0,1-2-192 16,0 1 176-16,2 0-176 0,1 1 0 0,1 1 0 16,-2 2 0-16,2-3 0 0,-2-1 0 0,2 1 0 0,1 1 0 15,0-1 0-15,-1-3 0 0,1 1-208 0,0-5 32 0,1 0 16 31,-2-1-544-31,0-1-96 0,1-2-32 0,-2 0 0 16,-11-2-528-16,13-3-112 0,-1-1-32 0,-1 0-12704 0</inkml:trace>
  <inkml:trace contextRef="#ctx0" brushRef="#br1" timeOffset="-74881.49">16418 13991 35823 0,'-12'2'1584'0,"12"-2"336"16,-10 4-1536-16,-2-1-384 0,-1 2 0 0,2 2 0 0,4 2 256 0,0-1 0 16,-1 1-16-16,0 2 0 0,2 4-240 0,-2 0 0 15,-1 4-192-15,1 0 192 0,-1 1-144 0,1 2 144 16,2 3 0-16,-2 3-144 0,-1 2 144 0,0 3 0 16,-1-2-144-16,0 3 144 0,-2 1-192 0,-1-3 16 15,0-2 16-15,1-3 0 16,1 0-400-16,-1-4-80 0,2-3 0 0,-1 1-16 15,2-5 16-15,1-2 16 0,0-2 0 0,3-4 0 16,5-8-1600-16,0 0-320 0,-12 2-64 0,12-2-16 0</inkml:trace>
  <inkml:trace contextRef="#ctx0" brushRef="#br1" timeOffset="-74415.69">16063 13795 31967 0,'0'0'1408'0,"0"0"304"0,-6-2-1376 0,6 2-336 0,-8-3 0 0,8 3 0 15,0 0 352-15,0 0 0 0,0 0 0 0,0 0 0 16,0 0-224-16,0 0-128 0,0 0 160 0,0 0-160 15,0 0 224-15,0 0-48 0,0 0-16 0,0 0 0 16,0 0-160-16,2-10 0 0,2-1 0 0,1 2 0 16,1 1 288-16,-1-1-32 0,1 0 0 0,1 1 0 0,1 0 224 0,0-1 32 15,-1-1 16-15,1 1 0 0,-1-1-16 0,-1 0 0 16,1-2 0-16,1 3 0 0,-1-1-128 0,1 1-48 16,0-2 0-16,0 2 0 0,2 0-176 0,-1 1-32 15,-1 0-128-15,0 2 192 0,0 2-192 0,-8 4 0 16,9-5 0-16,0 1 0 0,-9 4 0 0,9-3 0 15,-9 3 0-15,0 0 0 0,9-4 0 0,-9 4 0 16,0 0 0-16,0 0 0 0,0 0 208 0,0 0-48 16,0 0-16-16,10 8 0 0,-5 2-16 0,-1 2 0 15,-2 0 0-15,1 4 0 0,0 1-128 0,-1 2 160 16,-2 1-160-16,0 1 160 0,3-2-160 0,-1 1 160 16,1-7-160-16,0 0 160 0,0-2-160 0,3 0 160 15,-6-11-160-15,10 9 160 16,-1-4-1008-16,2-2-208 0,-1-4-32 0,1-5-16640 0</inkml:trace>
  <inkml:trace contextRef="#ctx0" brushRef="#br1" timeOffset="-72817.84">11438 15680 19231 0,'0'0'848'0,"0"0"176"0,0 0-816 0,0 0-208 16,7-6 0-16,1 1 0 0,-8 5 896 0,9-7 128 16,-1 2 16-16,-8 5 16 0,8-5 64 0,2 1 16 15,2 0 0-15,-12 4 0 0,0 0-112 0,0 0 0 16,0 0-16-16,0 0 0 0,8-7-32 0,-8 7 0 0,0 0 0 15,0 0 0-15,5-9-48 0,-5 9-16 0,0 0 0 0,3-10 0 16,-2 1-416-16,-1 9-96 0,3-9-16 0,-3 1 0 16,-2-3-208-16,1 3-48 0,0-1-128 0,-2 0 192 15,-2 0 0-15,1 0 0 0,1 0 0 0,-1 0 0 16,-2 2 176-16,-1-2 16 0,4 4 16 0,-3 0 0 16,-2 1-16-16,1 1 0 0,-1 3 0 0,-1 3 0 15,-2-1-176-15,1 4-32 0,-2 0-16 0,0 3 0 16,-1-2-160-16,2 3 0 0,-1 1 0 0,0 2 0 15,0 0 0-15,1 1 0 0,-2 0 0 0,1 2 0 16,0 0 0-16,0 1 0 0,-1 0 0 0,2 1 0 16,0 1 0-16,1 2 0 0,1 1 0 0,0 2 0 15,-2 1 0-15,2 2 0 0,1 2 0 0,2-1 0 16,-2 2 0-16,3-4 160 0,1 4-160 0,1 0 160 16,1 0-32-16,0-1 0 0,2-2 0 0,3-3 0 0,1-1-128 15,2-2 0-15,1 0-192 0,2 0 192 0,4-4 0 0,-1 2 0 16,-1-3 0-16,2-2 0 0,-1-1 0 0,1-3 0 15,0-1 144-15,0 0-144 0,2-3 0 0,-1-2 144 16,0-2-144-16,2-2 0 0,0-2 176 0,1 1-176 16,1 1 160-16,0-3-160 0,0-1 176 0,2-3-176 15,-1-3 192-15,1 0-192 0,0 1 160 0,-2-3-160 16,-1-2 128-16,2 0-128 0,1-2 160 0,-3 0-160 16,-3-1 192-16,-1 0-192 0,-2 0 240 0,-1 0-64 15,-1-5-16-15,-2-1 0 0,-3-2 0 0,-3-1 0 16,-2-3 0-16,-1-2 0 0,-2 1-32 0,0-1-128 15,-3-1 192-15,-2 1-64 0,-1 1-128 0,0 0 0 0,-3 0 0 16,-1 3 0-16,-2 2 0 0,0 2 0 0,1-2 0 0,-1 3 0 16,0 2 128-16,1 2-128 0,-1 0 0 0,2 3 128 15,1 0-128-15,0 3 0 0,-2 0 0 0,2 2 0 16,-2-1-288-16,2 5 16 0,1 1 0 0,3-1 0 31,2 4-1904-31,7 2-384 0,-6-7-80 0</inkml:trace>
  <inkml:trace contextRef="#ctx0" brushRef="#br1" timeOffset="-71517.98">13632 15794 5519 0,'0'0'496'0,"0"0"-496"15,0 0 0-15,-6-7 0 0,3 2 4512 0,3 5 800 16,0 0 176-16,-8-3 16 0,8 3-4032 0,-8-2-832 16,-1 1-144-16,1 1-48 0,-1 0-176 0,9 0-32 15,-8 2-16-15,-1 1 0 0,-2-3-96 0,2 2 0 16,-1 2-128-16,1-2 192 0,0 3 240 0,0-3 32 15,1 4 16-15,1-1 0 0,-1 0 32 0,-1 7 0 16,1 1 0-16,2 0 0 0,-1 1-64 0,1 4-16 16,1 3 0-16,1 3 0 0,1 8-176 0,-1-8-16 0,-1-11-16 0,1 3 0 15,1 2-80-15,2 0-16 0,1-1 0 16,3-1 0-16,1-2-128 0,4-2 0 0,-1-3 0 0,4-1 0 16,-1-1-256-16,3-3 64 0,3-2 0 0,0-4 16 15,-2 0 176-15,1-2 0 0,1-3 0 0,1 1 0 16,0-2 0-16,1-1 0 0,2-4 160 0,-2 0-160 15,-1 0 320-15,-3 0-48 0,-2-2 0 0,0 0 0 16,-2-2 64-16,-1 0 16 0,-2 0 0 0,-1 0 0 16,1 1-144-16,-2 1-16 0,-2-2-16 0,-1 0 0 15,1 1-176-15,-3 2 128 0,-3-3-128 0,1 4 128 16,-2-3-128-16,0 4 160 0,-1 3-160 0,-2 0 160 16,-3 1-160-16,-1 2 0 0,0 1 0 0,0 1 0 15,-2 0-304-15,1 0 64 0,1 3 16 0,-1-1 0 16,0-2-384-16,1 3-80 0,-3 1-16 15,3 0 0-15,0-1-2400 0,2-1-480 0</inkml:trace>
  <inkml:trace contextRef="#ctx0" brushRef="#br1" timeOffset="-71203.54">13956 15507 27519 0,'0'0'1216'0,"0"0"256"0,-4 12-1168 0,2 1-304 0,2 4 0 0,-2-7 0 16,2-10 576-16,-2 14 48 0,1 2 16 0,1 2 0 15,0 1-336-15,1 3-64 0,0 1-16 0,2 3 0 16,-2 0-224-16,2 3 128 0,-1 0-128 0,1 2 0 15,-3 2 256-15,1-1-64 0,1-2 0 0,-2-1 0 16,0-2 0-16,0-1 0 0,0-3 0 0,0-3 0 16,0-4-192-16,0 0 0 0,1-5 0 0,-1-1-160 31,0-10-416-31,0 0-64 0,0 0-32 0,0 0 0 0,0 0-2048 0,0 0-416 0,0 0-64 16,0 0-32-16</inkml:trace>
  <inkml:trace contextRef="#ctx0" brushRef="#br1" timeOffset="-70986.3">13851 15669 12895 0,'0'0'1152'0,"0"0"-928"15,0 0-224-15,0 0 0 0,0 0 4800 0,0 0 896 16,0 0 192-16,0 0 48 0,11 4-4736 0,0 1-944 16,-11-5-256-16,13 2 0 0,1 2 0 0,1-2 0 15,-2 0 0-15,0 0 0 0,-2-1 0 0,2-2 0 16,0 1 0-16,0 0-128 15,1 0-256-15,-1-2-64 0,0 0 0 0,1 0 0 16,0-2-624-16,1 2-128 0,-1-2-16 0,-2 1-16 16,-2-3-352-16,1 1-64 0,-1-1-16 0,-1 0 0 15,-2-1 256-15,-7 7 32 0,6-9 16 0</inkml:trace>
  <inkml:trace contextRef="#ctx0" brushRef="#br1" timeOffset="-70185.41">14164 15377 23375 0,'0'0'1024'0,"0"0"240"0,0 0-1008 0,0 0-256 0,0 0 0 0,0 0 0 16,5 14 1504-16,-1 0 256 0,-3-1 48 0,2 2 16 15,1 2-768-15,-2 1-160 0,-2 3-16 0,1-2-16 16,2 2-384-16,1 1-80 0,2 3-16 0,0 1 0 16,-1 2-256-16,-2 0-128 0,-1 1 0 0,-2 1 128 15,-1 0-128-15,1 0 0 0,0-4 0 0,0 1 0 16,-1-1 128-16,2-1-128 0,1-3 192 0,1-2-64 15,-2-6 192-15,1 2 48 0,-2-4 0 0,4-2 0 0,-4-10 48 16,0 0 16-16,0 0 0 0,0 0 0 0,0 0 16 0,0 0 0 16,6-6 0-16,1-4 0 0,-1 1-256 0,-1-2-32 15,-1-3-16-15,1 0 0 0,1 0-144 0,-1-2 0 16,-3-1 144-16,1 0-144 0,0 0 0 0,-1 3 0 16,1 0 0-16,2 2 0 0,0 1 0 0,3 4 0 15,-8 7 0-15,8-6 0 0,-8 6-144 0,10-2 144 16,-10 2-160-16,13 0 160 0,0 0 0 0,1 2 0 15,-1 1 0-15,0 1 0 0,0 1 0 0,0 0 192 16,-2 2-64-16,1-1-128 0,-1 1 144 0,-1 2-144 16,-1 3 0-16,-1-2 144 0,-2 2-144 0,0 2 0 15,-1 1 0-15,-1 0 0 0,-2 2-128 0,0 0 128 16,-2 0-160-16,0-1 160 16,-2-1-1840-16,2 0-272 0,-1-1-48 0,0-2-16 15,1-12-608-15,0 10-128 0,0-10-32 0,0 0 0 16,0 0 1648-16,0 0 320 0,0 0 64 0,0 0 16 0,0 0 400 0,0 0 96 0,9-4 16 0,-1-1 0 15,0-1 608-15,-3-2 128 0,-1-1 32 0,-4 9 0 16,5-8 400-16,-1-1 96 0,-4 9 16 0,5-9 0 16,-5 9-208-16,7-6-48 0,-7 6 0 0,0 0 0 15,9-5 96-15,1 4 16 0,-1-4 0 0,0 3 0 16,-9 2 208-16,12-5 32 0,1 0 16 0,0 0 0 16,0-1 128-16,-1 1 16 0,0 1 16 0,-1-2 0 15,2-5-368-15,-1 2-80 0,-1-1-16 0,-1-1 0 16,2 2-352-16,-2-1-80 0,-2-2-16 0,0 0 0 15,1-1-80-15,-2 2-32 0,-4 3 0 0,1-4 0 16,-1 0 96-16,0 3 16 0,-3 9 0 0,1-10 0 0,-4 1 0 0,3 9 16 16,0 0 0-16,-5-11 0 0,0 2-272 0,-3 4 128 15,-2 2-128-15,-2-1 0 0,1 3 0 0,0 1 0 16,-1 1-160-16,0 3 160 0,-1-2-208 0,0 3 80 16,-1 1 128-16,1 3-208 0,2-1 208 0,1 1 0 15,-1 3 0-15,4 1 0 0,0 3 0 0,1 2 0 16,-2 3 0-16,3 1 160 0,1 0-160 0,2 2 0 15,1 0 0-15,1 0 128 0,0-2 0 0,4 0 0 16,1-2 0-16,0-1 0 0,-1 0-128 0,3-1 0 16,1-4 0-16,-1-1 128 0,1-2-304 0,1-2-64 15,3-3-16-15,0 0 0 16,-2-3-384-16,3-3-96 0,2-1-16 0,0-3 0 16,0-2-1472-16,2-1-288 0,-2-1-64 0</inkml:trace>
  <inkml:trace contextRef="#ctx0" brushRef="#br1" timeOffset="-69868.52">14941 15923 19695 0,'0'0'864'0,"2"10"192"0,-2-10-848 16,3 13-208-16,-2 0 0 0,2-3 0 0,1 0 960 0,-4-10 128 0,6 12 48 0,-1-2 0 15,1-1-480-15,-6-9-80 0,6 9-32 0,1 0 0 16,-7-9-160-16,7 11-16 0,-7-11-16 0,0 0 0 15,0 0 432-15,10 4 96 0,-10-4 16 0,0 0 0 0,0 0 16 0,0 0 16 16,0 0 0-16,0 0 0 16,0 0-208-16,0 0-32 0,0 0-16 0,5-8 0 0,-1-1 192 0,-4 2 32 15,-2-3 16-15,1 0 0 0,-2 0-224 0,1-3-48 16,-2 2-16-16,0-4 0 0,0-2-16 0,2 0 0 16,-1-5 0-16,0-1 0 0,2-3-416 0,0 1-192 15,-1 1 160-15,1 4-160 0,0 1 0 0,1 2 0 16,0 2 0-16,1 4-160 0,0-4-32 0,1 3-16 15,-1 3 0-15,0-2 0 16,-1 11-368-16,3-11-64 0,0 0 0 0,0 2-16 16,3 1-1904-16,-1 0-384 0,-5 8-80 0,8-7-11984 0</inkml:trace>
  <inkml:trace contextRef="#ctx0" brushRef="#br1" timeOffset="-69379.93">15167 15708 16575 0,'0'0'1472'0,"0"0"-1168"0,2 10-304 0,-1 1 0 16,-1-11 3632-16,3 15 656 0,-1-2 144 0,2 0 32 16,3 0-3104-16,-1 0-608 0,1 2-128 0,-1-2-32 15,-2 0-208-15,3-3-32 0,2-2-16 0,-1 0 0 16,-8-8-112-16,9 12-32 0,0-6 0 0,-9-6 0 16,10 5 48-16,-10-5 0 0,11 3 0 0,-11-3 0 15,0 0-48-15,10-1 0 0,-1-3 0 0,-9 4 0 16,9-9 144-16,-1 1 32 0,0 0 0 0,1-1 0 15,0 0 0-15,-1-2 0 0,-3-2 0 0,2 3 0 16,-1 3-176-16,-6 7-16 0,10-6-16 0,-1 2 0 16,-9 4-160-16,10 4 0 0,1 2 0 0,-2 3-176 0,-3 3 176 0,1 4-192 15,-1 1 192-15,1 2-192 0,-1 4 192 0,2-1 0 16,1 0 0-16,2-1 0 0,-2-2 0 0,0 0 0 16,-1-4 0-16,2-2 0 0,1-1 0 0,-1-3 0 15,-1-1 0-15,0-2 0 0,0 1 256 0,2-4 0 16,-1-2-16-16,-10-1 0 0,12-1 112 0,0-2 32 15,-2-1 0-15,1-1 0 0,-1 0 96 0,-1-2 32 16,0-1 0-16,-1 0 0 0,-1-2-256 0,-1 0-64 16,1-2 0-16,-1-1 0 0,1-2-16 0,-2 0-16 15,-1-3 0-15,1-1 0 0,1 4-160 0,1 0 0 16,-2 1 0-16,0 1 0 0,-1-1 0 0,0 2 0 16,0-1 0-16,0 0 0 0,0 2 0 0,0-2 0 15,0 2 0-15,1-1 0 0,0-1-144 0,0 1 144 0,2-1-192 0,-1 1 192 16,-2-3-320-16,2 3 32 0,-1-2 16 0,-1 2 0 31,-2 0-560-31,2 4-96 0,3-2-32 0,-3 2 0 16,-4 8-2768-16,4-9-560 0</inkml:trace>
  <inkml:trace contextRef="#ctx0" brushRef="#br1" timeOffset="-69146.93">16024 15933 20271 0,'0'0'1792'0,"0"0"-1424"15,0 0-368-15,3 13 0 0,-1 0 4464 0,1-2 816 16,1-1 160-16,0 1 48 0,-4-11-4400 0,0 0-864 16,4 13-224-16,-4-13 0 0,3 11 0 0,-3-11 0 15,0 0 0-15,0 0 0 16,0 0-672-16,0 0-176 0,0 0-48 0,0 0 0 15,0 0-2480-15,0 0-496 0,-1-15-96 0,-1-2-32 0</inkml:trace>
  <inkml:trace contextRef="#ctx0" brushRef="#br1" timeOffset="-68980.46">15956 15417 26719 0,'0'0'1184'0,"0"0"240"0,0 0-1136 0,0 0-288 0,0 0 0 0,-2 10 0 15,2-10 2704-15,0 0 496 0,2 12 80 0,-2-12 32 16,4 11-2864-16,-4-11-576 0,8 7-128 0,0 0 0 31,-8-7-2960-31,13 3-592 0,4-5-112 0,1 2-32 0</inkml:trace>
  <inkml:trace contextRef="#ctx0" brushRef="#br1" timeOffset="-68584.41">16315 15615 29423 0,'0'0'1296'0,"0"0"288"16,0 0-1264-16,0 0-320 0,0 0 0 0,-2 11 0 16,2-11 768-16,0 0 112 0,-1 10 16 0,1-10 0 15,-5 8-112-15,5-8-16 0,-5 9 0 0,-1 0 0 0,0 0-192 0,-1-1-32 16,1 0-16-16,-1 2 0 0,-2 1-336 0,0-1-64 16,0 1 0-16,0-2-128 0,0-1 128 0,0-1-128 15,1 0 0-15,1-1 0 0,7-6 304 0,-8 7-48 16,8-7-16-16,0 0 0 0,0 0 112 0,0 0 32 15,0 0 0-15,0 0 0 0,0 0-64 0,0 0 0 16,0 0 0-16,0 0 0 0,0 0-320 0,0 0 144 16,0 0-144-16,11 8 0 0,-2-2 0 0,1 1 0 15,1-1 0-15,-1 1 0 0,1-1-128 0,0 1 128 16,1-1-208-16,0 1 80 0,0 1-48 0,-2 1 0 16,-2 1 0-16,0 1 0 0,-8-11 176 0,6 10 0 15,-3 1 0-15,-2 0 0 0,-1 2 0 0,-1-2 176 16,-3-1-48-16,-1 1 0 0,-2-4 176 0,7-7 16 0,-5 11 16 0,0-2 0 15,-3-1-160-15,8-8-48 0,0 0 0 0,-7 8 0 32,-2-2-464-32,9-6-112 0,0 0 0 0,-9 4-16 15,0-1-1520-15,9-3-288 0,0 0-64 0,-9 0-16 16,0-2-1088-16,9 2-208 0,-12-6-64 0,12 6 0 0</inkml:trace>
  <inkml:trace contextRef="#ctx0" brushRef="#br1" timeOffset="-68215.91">16380 15929 14735 0,'0'0'1312'16,"12"-1"-1056"-16,-2 0-256 0,-10 1 0 16,13 0 3328-16,-1-2 592 0,0 1 128 0,1 0 32 15,1-6-2656-15,0 3-528 0,2 2-96 0,0-3-32 16,1-2-256-16,-1 2-48 0,0-2-16 0,-2 2 0 0,1-1-208 0,-1-2-48 16,0-4-16-16,0 2 0 0,-3 2-48 0,1-3 0 15,-2 4 0-15,1-3 0 0,-3 3 240 0,-2-1 32 16,1 1 16-16,-2-3 0 0,-1 1 144 0,-2 0 16 15,-2 9 16-15,0-12 0 0,0-1-224 0,-1 1-48 16,0 0-16-16,0 1 0 0,-1 0-304 0,0 2 0 16,-1 1 128-16,-1-2-128 0,0 2 0 0,4 8 0 15,-8-5 0-15,8 5 0 0,-9-3-192 0,0 3 16 16,-1 3 0-16,-2 1 0 0,0 2 176 0,0 3 0 16,1 2 0-16,-1-1 0 0,-2 2 368 0,-1 2 0 15,4 3 0-15,-2 3 0 0,1-1 160 0,1 5 48 16,1-2 0-16,3 3 0 0,2-2-176 0,4 3-16 0,1 0-16 0,5 0 0 15,3 1 0-15,4 1 0 0,3 7 0 0,0-10 0 16,-4-7-192-16,4-1-48 0,0-1 0 0,2-2 0 16,-1 1-320-16,1-1-80 0,0-4-16 0,1-2 0 31,2-2-2704-31,1-3-528 0,9-6-128 0,-3-9 0 0</inkml:trace>
  <inkml:trace contextRef="#ctx0" brushRef="#br1" timeOffset="24513.95">8911 17783 26719 0,'0'0'2368'0,"0"0"-1888"0,-9-2-480 0,1-2 0 15,8 4 2304-15,0 0 352 0,0 0 80 0,0 0 16 16,-5-7-2176-16,5 7-416 0,0 0-160 0,0 0 0 15,1-10 0-15,-1 10 0 0,7-9 0 0,-1 2 0 16,-1 1 0-16,3 0 0 0,3 3 0 0,-1 0 0 16,2-2 0-16,-1 3 160 0,2-2-160 0,2 2 192 0,-1-3 320 0,2 1 64 15,-1 0 0-15,2 0 16 0,2 1 144 0,0-2 32 16,2-3 0-16,1 2 0 0,0-1-128 0,3-1 0 16,0-1-16-16,2 1 0 0,3 1-432 0,3 0-64 15,1 3-128-15,-2-1 176 0,-3-1-176 0,0 3 0 16,-1 3 0-16,-3 1 128 0,-3 2-128 0,-2 2 0 15,-2 3 0-15,-2-2 0 0,-3-2-288 0,-1 3-96 16,-2-1 0-16,0 1-16 16,-10-7-1904-16,11 5-368 0,-11-5-80 0,9 5-8384 15,-9-5-1664-15</inkml:trace>
  <inkml:trace contextRef="#ctx0" brushRef="#br1" timeOffset="25024.47">8996 17915 6447 0,'-6'12'576'0,"6"-12"-576"16,-11 4 0-16,0 1 0 0,1 1 5760 0,2-2 1024 15,8-4 224-15,0 0 32 0,0 0-5296 0,0 0-1056 16,0 0-224-16,0 0-32 0,0 0 0 0,0 0 0 16,0 0 0-16,0 0 0 0,13-1-96 0,1 1-16 15,1-3 0-15,-1 3 0 0,2 3 256 0,2-2 64 16,2 2 0-16,0-1 0 0,1 0-176 0,3-1-16 16,0 0-16-16,3 2 0 0,0-3 64 0,0 0 16 15,2 0 0-15,-2 0 0 0,-1 0-32 0,-1 1 0 0,-1-1 0 16,-2-1 0-16,-1-2-128 0,0 1-32 0,-1 0 0 0,0 0 0 15,-2 1-320-15,2 1 0 0,-5-2 0 0,1 2 0 16,-2 0-176-16,-1-1-48 0,0 1-16 0,-1-3 0 31,-1 1-1696-31,-1-1-352 0,-10 3-64 0,11-4-14704 0</inkml:trace>
  <inkml:trace contextRef="#ctx0" brushRef="#br1" timeOffset="26526.08">10735 17292 25343 0,'0'0'1120'0,"0"0"224"0,0 0-1072 0,0 0-272 0,0 0 0 0,0 0 0 16,-8 0 960-16,8 0 128 0,0 0 16 0,0 0 16 15,0 0-512-15,0 0-96 0,0 0-32 0,0 0 0 16,0 0-112-16,0 0-32 0,0 0 0 0,0 0 0 16,0 0-80-16,0 0-32 0,0 0 0 0,0 0 0 0,0 0 192 0,0 0 32 15,0 0 16-15,0 0 0 0,0 0 176 0,0 0 16 16,0 0 16-16,0 0 0 0,-8 5 64 0,3 3 16 15,1 2 0-15,0 3 0 0,-1-2-208 0,0 3-32 16,-2 2-16-16,2 5 0 0,0 5-176 0,0-2-16 16,-1-3-16-16,2 5 0 0,0 0-16 0,1 2 0 15,-1-2 0-15,0-3 0 0,-1 2-16 0,-2 1 0 16,-1-2 0-16,0-2 0 0,-1 0 0 0,0 0 0 16,0 3 0-16,0-3 0 0,-3-1-96 0,0-2-32 15,-2 2 0-15,2 0 0 16,-1 1-128-16,2-2 0 0,-1-3 0 0,3-1 0 0,1-2 0 0,1-4-144 15,1-3 144-15,1 2 0 16,1 4-448-16,4-13 0 0,0 0 16 0,0 0 0 16,-4 13-400-16,1-3-64 0,3-10-32 0,0 0 0 15,0 0-1392-15,3 10-288 0,-3-10-48 0,8 7-7840 0,-8-7-1552 0</inkml:trace>
  <inkml:trace contextRef="#ctx0" brushRef="#br1" timeOffset="27392.23">11132 17287 13823 0,'0'0'1216'0,"0"0"-960"16,0 0-256-16,0 0 0 0,0 0 1600 0,0 0 288 15,0 0 48-15,0 0 16 0,0 0-1808 0,0 0-352 16,0 0-80-16,0 0-16 0,0 0-48 0,0 0-16 16,0 0 0-16,0-7 0 0,0 7 368 15,3-10 0-15,-3 10 0 0,0 0 688 0,-1-10 96 16,1 10 32-16,0 0 0 0,0 0 80 0,0 0 0 15,-3-9 16-15,3 9 0 0,-5-6-144 0,5 6-16 16,0 0-16-16,0 0 0 0,-7-3-208 0,7 3-32 16,0 0-16-16,0 0 0 0,0 0-160 0,0 0-48 0,-9-2 0 0,9 2 0 15,0 0-96-15,-9 2-32 0,0 0 0 0,9-2 0 16,-9 5 240-16,9-5 32 0,-9 2 16 0,9-2 0 16,0 0-176-16,0 0-48 0,0 0 0 0,0 0 0 15,-9 6-208-15,9-6 128 0,0 0-128 0,0 0 0 16,0 0 384-16,0 0 0 0,0 0-16 0,0 0 0 15,0 0 208-15,0 0 32 0,-9 5 16 0,9-5 0 16,0 0-48-16,0 0 0 0,-10 2 0 0,10-2 0 16,0 0-240-16,0 0-48 0,0 0-16 0,-7 4 0 15,7-4-272-15,0 0 0 0,0 0 128 0,0 0-128 16,0 0 0-16,-8 6 0 0,8-6 0 0,0 0 0 16,0 0 224-16,0 0-16 0,0 0 0 0,0 0 0 15,-9 2 288-15,9-2 48 0,0 0 16 0,0 0 0 0,0 0 96 0,0 0 32 16,-11-1 0-16,11 1 0 0,-9-1-352 0,9 1-64 15,-9-3-16-15,9 3 0 0,0 0-128 0,-9-1-128 16,9 1 192-16,0 0-192 0,0 0 128 0,0 0-128 16,-11-2 0-16,11 2 0 0,-9-1 128 0,9 1-128 15,0 0 192-15,0 0-192 0,0 0 192 0,0 0-192 16,0 0 192-16,-9 4-192 0,9-4 288 0,0 0-48 16,0 0-16-16,-9 8 0 0,0-6-32 0,9-2-16 15,0 0 0-15,0 0 0 0,-7 8-176 0,7-8 192 16,-4 11-192-16,4-11 192 0,-2 11-192 0,-2 1 0 15,-3 0 0-15,4 1 128 0,0 1-128 0,-1 2 0 16,0 1 0-16,-1 1 128 0,0 2-128 0,-1 0 0 16,0 1 144-16,-3 1-144 0,1 3 160 0,-1 3-32 0,-3-1-128 15,0 0 192-15,1 1-192 0,-1 0 144 0,0 1-144 0,0-2 128 16,1-2-128-16,-1 0 160 0,0 0-160 0,3 1 160 16,-3 0-160-16,2 1 160 0,0 2-160 0,0 2 160 15,1 2-160-15,0-7 0 0,-1-5 0 0,1 1 0 16,-1-2 0-16,3-2 0 0,-1-5 0 0,1 2 0 15,1 0-192-15,-1-3-64 0,1-5 0 0,1 3-16 32,-1-4-688-32,6-6-144 0,0 0-32 0,0 0 0 0,0 0-1824 0,0 0-368 0,0 0-80 15,0 0-8000-15,0 0-1600 0</inkml:trace>
  <inkml:trace contextRef="#ctx0" brushRef="#br1" timeOffset="27932.1">11019 17194 12895 0,'0'0'576'0,"0"0"112"0,-8-3-560 0,8 3-128 0,-9-1 0 0,9 1 0 16,0 0 2016-16,0 0 368 0,-10 0 80 0,10 0 16 16,0 0-1520-16,-9 3-320 15,9-3-48-15,-10 0-16 0,3-2 480 0,7 2 96 0,0 0 0 0,-10 0 16 16,10 0-64-16,-9 2-16 0,0-2 0 0,9 0 0 15,-8 0-144-15,1 1-48 0,7-1 0 0,-10 1 0 16,10-1-128-16,-7 4-16 0,7-4-16 0,-11 3 0 16,2 2-176-16,-1 0-48 0,-2-1 0 0,1 3 0 15,1 1-96-15,1-1-32 0,1 1 0 0,-1 3 0 16,-1 0-32-16,-2 1-16 0,-1 0 0 0,0 0 0 16,0-1 48-16,-3 2 16 0,0 0 0 0,1 2 0 15,-2-4 160-15,-1 2 16 0,-2 2 16 0,-1-5 0 16,-1-1-16-16,0-1 0 0,-2 1 0 0,1 0 0 15,-1-2-256-15,1 1-48 0,-2 1-16 0,4 1 0 0,2-3-256 0,2 1 0 16,2 1 0-16,2 0 0 0,-4-1 0 0,3-3 0 16,0-1 0-16,2 1 0 0,3 3-256 0,9-8-96 15,-9 4-32-15,9-4 0 16,0 0-528-16,0 0-112 0,0 0-32 0,0 0 0 16,0 0-1456-16,0 0-304 0,9-7-48 0,1 2-8352 15,-1 0-1680-15</inkml:trace>
  <inkml:trace contextRef="#ctx0" brushRef="#br1" timeOffset="28531.33">10341 18155 4607 0,'0'0'400'0,"-10"5"-400"16,-2-1 0-16,0-1 0 0,-1-1 4416 0,3 2 816 15,1 0 144-15,-1 0 48 0,1 0-4528 0,0 1-896 16,9-5-208-16,-9 3-32 16,9-3-208-16,-9 4-32 0,0-2-16 0,9-2 0 0,-9 1 240 0,9-1 32 15,-12-2 16-15,3 2 0 0,0 0 208 0,9 0 240 16,-9 1-48-16,9-1-16 0,-11 4 496 0,3 0 96 15,8-4 32-15,-9 4 0 0,1 0 752 0,8-4 160 16,-6 8 16-16,6-8 16 0,0 0-128 0,0 0-16 16,0 0-16-16,0 0 0 0,0 0-464 0,0 0-96 15,9 7 0-15,3-1-16 0,1-2-464 0,2-3-96 16,4-1 0-16,2-1-16 0,3-2 160 0,2-1 48 0,2-1 0 16,3 0 0-16,4-1-256 0,3 3-32 0,1-5-16 0,0 4 0 15,-1 0-128-15,-1 1-16 0,-1 2-16 0,-3 0 0 16,-5-2-48-16,0 0 0 0,-2 1 0 0,-3 1 0 15,-1-3 0-15,-1 2 0 0,0 4 0 0,0-2 0 16,-1-2-128-16,-2 2 0 0,0 0 0 0,2 0-176 16,-2-1-32-16,0 1-16 0,-2-3 0 0,-1 2 0 15,0 0-1744 1,-2-1-336-16,0 1-80 0,-1 0-15408 0</inkml:trace>
  <inkml:trace contextRef="#ctx0" brushRef="#br1" timeOffset="33553.26">11853 17130 2751 0,'0'0'256'0,"0"0"-256"0,0 0 0 0,0 0 0 16,0 0 3072-16,-9 3 576 0,9-3 128 0,0 0 0 15,0 0-2368-15,0 0-496 0,0 0-80 0,0 0-32 16,-6-7-240-16,6 7-48 0,-3-10-16 0,3 10 0 16,0-9 112-16,0 9 32 0,0 0 0 0,0 0 0 15,4-11 0-15,-4 11 16 0,0 0 0 0,0 0 0 16,3-6 256-16,-3 6 48 0,0 0 16 0,0 0 0 0,0 0-192 0,0 0-32 15,0 0-16-15,0 0 0 0,0 0-160 0,0 0-16 16,0-12-16-16,0 12 0 0,0 0-160 0,0 0-48 16,-3-8 0-16,3 8 0 0,0 0-16 0,0 0-16 15,0 0 0-15,0 0 0 0,-8 0 64 0,8 0 16 16,-9 3 0-16,9-3 0 0,-8 6 240 0,2-1 48 16,6-5 16-16,-9 7 0 0,1 1-368 0,1 1-80 15,1-1-16-15,1 2 0 0,-2 1 64 0,1 0 16 16,-1 1 0-16,0 4 0 0,1-1-112 0,-1 4 0 15,0 0-16-15,-2 2 0 0,-1 3-32 0,1 2 0 16,-1 0 0-16,1 6 0 0,0 0 32 0,-1 4 0 16,0-1 0-16,0 2 0 0,-2 1-176 0,1-1 0 15,2 3 0-15,-1-3 0 0,-3-3 0 0,0 3 0 0,1-1 0 16,2 1 0-16,-1-5 0 0,3 1 0 0,4 0 160 0,-1-2-160 16,0 0 368-16,1-1-48 0,2-1 0 0,2-1 0 15,1 5 128-15,-1-3 0 0,0-3 16 0,4 1 0 16,4-1-336-16,1 2-128 0,-1-2 0 0,1 1 144 15,4-4-144-15,-2 4 0 0,1-1 0 0,0-3 0 16,0-5 0-16,2 1 0 0,4-1-192 0,-1-3 192 31,0-4-512-31,0-5 32 0,-1 0 0 0,-1-1 0 0,2-2-176 16,0-1-48-16,1-4 0 0,1-2 0 0,-2 0-1664 16,1-2-320-16,-1-1-80 0,1-1-8112 0,2 1-1600 0</inkml:trace>
  <inkml:trace contextRef="#ctx0" brushRef="#br1" timeOffset="34596.76">12112 17648 31439 0,'0'0'1392'0,"0"0"288"0,0 0-1344 0,0 0-336 15,0 0 0-15,0 0 0 0,0 0 320 0,0 0-16 16,0 0 0-16,10 6 0 0,2-1-304 0,-12-5 0 16,0 0 128-16,11 6-128 15,0 0 128-15,-11-6-128 0,8 8 144 0,-2 0-144 0,1 0 528 0,-2 1 16 16,-1 0 0-16,0 1 0 0,0-1 288 0,0 4 64 15,1 2 16-15,0-1 0 0,-1-1 96 0,2 3 16 16,2 3 0-16,1 1 0 0,-1-7-208 0,0 4-48 16,0 4 0-16,-2-2 0 0,1 1-432 0,1-1-80 15,0-2-32-15,-1 3 0 0,1-2-224 0,0-2 0 16,-1-4 128-16,0-1-128 0,1 2 0 0,0-2 0 0,-1-5 0 16,0 1 0-16,0-1-160 0,1 0-80 0,-8-6-16 15,9 3 0 1,-9-3-304-16,0 0-64 0,10 2-16 0,-10-2 0 15,0 0-1424-15,0 0-304 0,11-4-48 0,-11 4-8656 0,7-7-1744 0</inkml:trace>
  <inkml:trace contextRef="#ctx0" brushRef="#br1" timeOffset="34954.58">12697 17564 6447 0,'0'0'576'0,"0"0"-576"16,0 0 0-16,0 0 0 0,0 0 4512 0,-1 11 800 15,1-11 144-15,-6 9 48 0,0-1-3440 0,1-1-672 16,-2 0-144-16,1 0-32 0,6-7-592 0,-10 9-128 16,3 2-32-16,-1-3 0 0,-1-1-320 0,1 2-144 15,-3 4 128-15,2 0-128 0,2-1 320 0,0 3-32 16,0 5 0-16,0 1 0 0,-5 0 384 0,1 3 80 15,-2 4 16-15,2 4 0 0,-2 1 48 0,0 1 16 16,-2 2 0-16,2 5 0 0,0-2-256 0,0 0-32 16,-1-3-16-16,2 0 0 0,0-2-272 0,3-3-64 15,1-2-16-15,1-2 0 0,0-2-176 0,2-2 0 16,-2 1 0-16,3-5 0 0,1 1 0 0,0-1-192 16,-1 0 0-16,1-3 16 15,1 0-704-15,1 2-144 0,1 3-16 0,-2-3-16 16,1-2-2208-16,-2-2-448 0,-1-1-96 0</inkml:trace>
  <inkml:trace contextRef="#ctx0" brushRef="#br1" timeOffset="39161.38">13015 17730 31327 0,'0'0'1392'0,"0"0"272"0,0 0-1328 0,0 0-336 16,0 0 0-16,0 0 0 0,13 4 400 0,-1-2 16 15,-2 1 0-15,1-4 0 0,0-3-176 0,5-1-48 16,4-1 0-16,-1 2 0 0,-2 2 0 0,4 0-16 16,4 2 0-16,-2-1 0 0,-2 1-176 0,1 0 128 15,3 0-128-15,-3 1 128 0,-2-1-128 0,-1 2 0 16,1 0 144-16,1-2-144 0,0-2 144 0,-2 2-144 15,-1 2 192-15,2 0-192 0,-2-2 288 0,2 0-48 16,-1-2-16-16,2 2 0 0,0 0-96 0,0 0-128 16,0-4 176-16,-3 2-176 0,0-3 0 0,0 1 0 15,1 0 0-15,-1 0 0 16,0 1-224-16,-2-1-160 0,-3 1-16 0,-1 0-10032 0,-12 3-2016 0</inkml:trace>
  <inkml:trace contextRef="#ctx0" brushRef="#br1" timeOffset="39568.34">13093 17915 30527 0,'0'0'1344'0,"0"0"288"0,0 0-1312 0,0 0-320 16,0 0 0-16,0 0 0 0,0 0 544 0,9 3 32 15,-9-3 16-15,11-3 0 0,2 0-416 0,2-1-176 16,2-2 128-16,2 2-128 0,-1 0 0 0,1-1 0 15,2 0 0-15,0-3 0 0,-3-3 128 0,1 5-128 16,0 2 128-16,0 0-128 0,-4-1 0 0,1 2 0 16,-2-1-144-16,0 0 144 0,1-1 0 0,-1 1 0 15,-2 2 128-15,0 0-128 0,-1-2 0 0,1 3-160 16,0-3 0-16,0 2 0 16,-2 0-496-16,2 0-112 0,-2-2 0 0,2 0-16 15,1 1-1776-15,-1 2-368 0,-5-4-64 0</inkml:trace>
  <inkml:trace contextRef="#ctx0" brushRef="#br1" timeOffset="39926.87">13581 17422 35423 0,'0'0'1568'0,"-5"9"320"0,5-9-1504 0,-8 11-384 16,0 2 0-16,1 2 0 0,1 2 288 0,-1 0-16 16,2 3 0-16,-1-1 0 0,-2 0-272 0,0 0 0 15,0 3 0-15,-1 2 0 0,-3-5 0 0,1 5 0 16,-1-2 0-16,-1 1 0 0,-1 2 0 0,-2 0 0 15,0 2-192-15,1-2 192 0,-1 1 0 0,2 0 0 16,2 2 0-16,-1 0 160 0,-2 0-160 0,4-3 192 16,0-1-192-16,5-2 192 0,2-5-192 0,0 3 0 15,0-3-160-15,1-1 160 16,3-5-704-16,4 1-32 0,0-2-16 0,3 0 0 16,1-3-2288-16,1 0-464 0,-9-7-80 0,18 0-7776 0</inkml:trace>
  <inkml:trace contextRef="#ctx0" brushRef="#br1" timeOffset="40371.07">14061 17594 24767 0,'0'0'1088'0,"0"0"240"0,0 0-1072 0,0 0-256 15,0 0 0-15,0 0 0 0,0 0 992 0,0 0 144 16,0 0 16-16,0 0 16 0,0 0-240 0,0 0-48 16,0 0-16-16,4 13 0 0,-1-2-16 0,0-1 0 15,-3 2 0-15,3 0 0 0,2-3-80 0,0 4 0 16,-1 6-16-16,0-2 0 0,0-1 32 0,0-3 16 16,1 4 0-16,0-5 0 0,-1-2-384 0,1 4-80 0,0 1-16 0,1 0 0 15,-2-4-320-15,2 3 0 0,1 1 0 0,2-1-128 16,1-1-176-16,-2 0-16 0,-3 0-16 0,3-1 0 31,4-6-800-31,1-1-144 0,-1 2-48 0,5-4 0 16,1-2-1296-16,-3 1-272 0,0-4-48 0</inkml:trace>
  <inkml:trace contextRef="#ctx0" brushRef="#br1" timeOffset="40678.21">14574 17592 23039 0,'-4'-8'2048'0,"4"8"-1648"0,-2-7-400 0,-2 1 0 0,-1 2 2560 0,-1-1 416 15,6 5 96-15,0 0 0 0,-6-4-2448 0,6 4-496 16,0 0-128-16,0 0 0 0,-11 5-160 0,5 3-48 16,-1 0-16-16,1 5 0 0,-2 2-112 0,0 5-32 15,0 1 0-15,1 2 0 0,-3 3 368 0,1 3-176 16,-1 1 176-16,-1 4-128 0,0 5 704 0,-1 1 160 15,-1 6 32-15,-1-3 0 0,-3 1 48 0,2-2 16 16,0 0 0-16,-1-3 0 0,0 0-512 0,1-3-112 16,-1 0-16-16,2-5 0 0,1-1-192 0,4-3 0 15,-2-1 0-15,2 0 0 16,3-5-512-16,0 0 0 0,1-5 0 0,3-2 0 16,3-1-2096-16,0-5-400 0,-1-8-96 0,0 0-16 0</inkml:trace>
  <inkml:trace contextRef="#ctx0" brushRef="#br1" timeOffset="41210.18">14135 17487 28735 0,'0'0'1280'0,"0"0"256"0,0 0-1232 0,0 0-304 16,0 0 0-16,0 0 0 0,0 0 496 0,4-9 32 15,2 3 16-15,2-1 0 0,0 1-544 0,2-1-144 16,2-1-16-16,0 3 0 0,0 1 160 0,1 2 0 15,1-2 0-15,2 2-128 0,-5 1 128 0,1-2 0 16,0-2 0-16,-2 1 0 0,1 3 256 0,-11 1 64 16,8-5 32-16,-8 5 0 0,7-7 416 0,0-2 96 15,-2 1 16-15,2-1 0 0,-2 1 16 0,-5 8 0 16,5-9 0-16,0-1 0 0,-1-1-384 0,1 2-80 16,-1-1-16-16,1 2 0 0,1-2-256 0,-1 2-160 15,-5 8 192-15,5-7-192 0,0 1 0 0,-5 6 0 0,0 0 0 0,7-7-192 16,-7 7 64-16,0 0 128 0,0 0-208 0,0 0 80 15,10-4 128-15,-10 4-128 0,0 0 128 0,0 0-128 16,8 8 128-16,-1 1 0 0,-7-9 0 0,6 8 0 16,-1 0 192-16,-5-8 0 0,0 0 16 0,0 0 0 15,6 12 48-15,0-3 16 0,-6-9 0 0,8 9 0 16,-8-9-128-16,0 0-16 0,10 10-128 0,-2 1 192 16,-8-11-192-16,8 8 0 0,-3 1 0 0,0-1 0 31,-5-8-304-31,0 0-96 0,10 7-32 0,-10-7 0 0,0 0-2112 0,0 0-416 0,0 0-96 15</inkml:trace>
  <inkml:trace contextRef="#ctx0" brushRef="#br1" timeOffset="42013.7">14607 16846 15663 0,'0'0'688'0,"0"0"144"0,-9 5-656 0,9-5-176 16,-9 4 0-16,9-4 0 0,0 0 3904 0,0 0 736 15,-7 8 160-15,7-8 16 0,0 0-3040 0,0 0-624 16,0 0-112-16,8 8-16 0,-8-8-320 0,14 10-48 16,1-1-16-16,2 2 0 0,1-5-368 0,1 5-80 15,4 2 0-15,-1 0-16 0,0 1 80 0,1 4 0 16,2 4 16-16,0 3 0 0,1 1 32 0,-4 0 0 15,-4 0 0-15,1 1 0 0,-2 1-16 0,-1 1 0 16,1 5 0-16,-2 2 0 0,-5 1 48 0,-1-1 16 0,-1 7 0 0,1 4 0 16,3 7 32-16,0-6 16 0,-2-6 0 0,-1-7 0 15,-1-5-32-15,1-3-16 0,2 5 0 0,-1-1 0 16,-1 1-352-16,0-3 0 0,-1 0 0 0,-3-1 0 16,1 2 0-16,-4 3 144 0,1 2-144 0,-3-2 160 15,-3-5-160-15,1 2 128 0,-4 0-128 0,0-1 128 16,-3-1 0-16,0-4-128 0,-2 2 192 0,1-3-64 15,1-4-128-15,-2-1 128 0,-1-2-128 0,2-3 128 16,1 0-128-16,1-1 0 0,-1-4 0 0,0-2 0 16,0 1-512-16,9-7-128 0,-11 1-16 0,11-1-13104 15,-11-4-2624-15</inkml:trace>
  <inkml:trace contextRef="#ctx0" brushRef="#br2" timeOffset="77252.92">20956 14472 11055 0,'0'0'976'0,"0"0"-784"16,0 0-192-16,0 0 0 0,0 0 1824 0,3-8 320 16,-1 0 64-16,-2 8 16 0,0 0-1264 0,0 0-256 15,3-9-64-15,-3 9 0 0,0 0 160 0,0 0 32 16,0 0 0-16,0 0 0 0,0 0 160 0,0 0 32 15,0 0 16-15,0 0 0 0,0 0 240 0,0 0 64 16,-4-5 0-16,4 5 0 0,0 0-224 0,-4 10-32 16,1 2-16-16,1 1 0 0,-2 3-400 0,1 2-80 15,1 0-16-15,-1 2 0 0,0 2-192 0,2 3-32 0,2 2-16 0,-3 0 0 16,-5-4-16-16,2 4 0 0,1 3 0 0,-1 0 0 16,-2 3-112-16,2-2-16 0,-1-1-16 0,0-1 0 15,1-2-176-15,0-1 0 0,0 0 0 0,1-5 0 16,-3 1 0-16,2-4 0 0,-1 1 0 0,-1-5 0 31,1-1-640-31,2 3-176 0,2-3-16 0,-3-4-16 16,-5-3-1568-16,-1-1-304 0,4-1-64 0,7-4-11680 0</inkml:trace>
  <inkml:trace contextRef="#ctx0" brushRef="#br2" timeOffset="77704.58">20255 15366 29375 0,'0'0'1296'0,"0"0"272"0,-11 0-1248 0,2 0-320 16,1 0 0-16,8 0 0 0,0 0 784 0,0 0 112 15,0 0 0-15,0 0 16 0,0 0-128 0,0 0-16 16,0 0-16-16,0 0 0 0,16 2-80 0,-1-2-16 0,1-2 0 0,6 9 0 16,6 3-16-16,-2-2-16 0,-2-2 0 0,3-9 0 15,-4-10 112-15,6 1 32 0,3 3 0 0,5 0 0 16,3 3-240-16,3 0-32 0,0-2-16 0,2 3 0 15,0 0-288-15,0 1-64 0,-4-3-128 0,0 2 192 16,-4 0-192-16,-1 2 0 0,-4 2 0 0,2 1 0 16,0 0 0-16,0 0-208 0,-3 0 64 0,-1 2 16 31,0 0-256-31,3 2-32 0,2 1-16 0,-8-3 0 0,-7-3-304 0,0 0-64 16,-1 0-16-16,-1-1 0 0,1 1-1104 0,-1-2-240 0,0-1-32 0,0 0-16 15,-1 1-320-15,2 0-64 0,-1-2-16 16</inkml:trace>
  <inkml:trace contextRef="#ctx0" brushRef="#br2" timeOffset="78365.92">20333 16135 21183 0,'0'0'1888'0,"0"0"-1504"15,0 0-384-15,0 0 0 0,0 0 1952 0,0 0 320 0,12-5 64 0,1 0 16 16,1-2-1712-16,0-3-320 0,-1 1-80 0,2-2-16 15,0 1 336-15,2 1 64 0,0-5 16 0,0 1 0 16,0-2-176-16,1 0-16 0,-1-1-16 0,-1-4 0 16,-3 3 176-16,1-1 32 0,1-3 16 0,-1 2 0 15,-2 0 160-15,-1 0 16 0,1-1 16 0,-1 1 0 16,-4-3 0-16,1 1 0 0,1 1 0 0,0 3 0 16,2-1-448-16,1 6-80 0,-3-1-32 0,0 3 0 15,-1 1-160-15,0 2-128 0,-1 1 192 0,4 2-192 16,1 2 0-16,-2 1 0 0,-1 1 0 0,4 3 0 15,3 3 0-15,-5-2 0 0,-11-4-192 0,10 7 48 16,0 1 144-16,-1 2-160 0,0 0 160 0,-1 2-160 0,-1 2 160 16,-1 3 0-16,1 2-144 0,-1 4 144 0,-1 6 0 0,-1-3 0 15,-1 0 0-15,1-1 0 0,0-3 0 0,0 1 0 16,0 0 0-16,1-3 0 0,1 0 0 0,1-2 0 16,-2 0 0-16,2-1 0 0,0-1 0 0,1 0 0 15,0-2 0-15,0 2 0 0,1-3 0 0,0 0 0 16,-1-2 0-16,0 0 128 0,1-2-128 0,1-2 128 15,1-2-128-15,0-1 128 0,1 0 112 0,3-4 16 16,-1-2 0-16,2 0 0 0,0-4 224 0,1 0 48 16,0-4 16-16,2-1 0 0,0-3-16 0,1-2 0 15,1-2 0-15,-3-3 0 0,-1-2-80 0,-3-4 0 16,-2-3-16-16,1-1 0 0,-1-3-240 0,-2 0-64 16,-1-5 0-16,0 5 0 0,0-1-128 0,-1 4 0 0,-1 5-160 0,-1 1 160 15,1 4-336-15,-1 4 16 0,0 2 16 0,-1 2 0 31,0 1-912-31,-1 1-176 0,-1 2-32 0,-3 9-12272 0,0 0-2432 0</inkml:trace>
  <inkml:trace contextRef="#ctx0" brushRef="#br2" timeOffset="81286.09">23447 14451 7359 0,'0'0'656'0,"0"0"-528"16,9-4-128-16,-1 1 0 0,-8 3 3648 0,0 0 688 15,0 0 144-15,0 0 16 0,6-3-2816 0,-6 3-560 16,0 0-112-16,0 0-32 0,0 0-272 0,0 0-48 15,0 0-16-15,0 0 0 0,0 0-304 0,-6-6-64 16,6 6-16-16,0 0 0 0,0 0 320 0,-8-1 48 16,8 1 16-16,-7-1 0 0,7 1 256 0,-12 0 64 15,-1 0 16-15,1 0 0 0,0 1-112 0,-2 0-32 16,-3 2 0-16,-1 0 0 0,0-1-144 0,-3 1-48 16,-3-2 0-16,1 3 0 0,-1 0-32 0,1 0-16 15,-2 0 0-15,-1 1 0 0,-1 0-272 0,-1-1-64 16,0 3-16-16,-2 0 0 0,-3 0-80 0,0-1-16 15,2 1 0-15,1-2 0 0,0 2-144 0,0 1 0 0,-2-2 0 16,4 1 128-16,2-1 16 0,3 1 0 0,2-2 0 0,4 0 0 16,3-4 48-16,1 2 0 0,-1 0 0 0,4 0 0 15,1-1-64-15,0-1 0 0,-2 0 0 0,2 2 0 16,9-3-128-16,-9 1 0 0,0 2 144 0,9-3-144 16,-9 4 0-16,9-4 0 0,-8 5 0 0,8-5 0 15,-5 8 0-15,5-8 0 0,-4 9 0 0,4-9 0 16,-1 13 0-16,1-13 0 0,6 10 0 0,2 1-128 15,0-1 128-15,3-2 0 0,3-1 0 0,2-1 0 16,4 2 144-16,2-2 16 0,0-2 0 0,7 2 0 16,5-1-32-16,0 0 0 0,-3 0 0 0,2 0 0 15,1 2-128-15,0-4 128 0,-2 1-128 0,1-4 128 16,-2 0-128-16,-2 1 0 0,-2 1 0 0,-1-2 0 0,0-1 0 0,0 1 0 16,-1 4 0-16,0-3 0 0,0-1 0 0,1 3 0 15,0 0 0-15,0 0 128 0,0 1-128 0,-1 0 0 16,-3 1 0-16,0 2 128 0,-1 0-128 0,-2-1 0 15,-2-2 0-15,-1 1 0 0,-2 2 0 0,-1-2 0 16,-2-1 0-16,-11-4 0 0,0 0 128 0,8 8-128 16,-8-8 192-16,4 9-64 0,-4-9-128 0,1 15 0 15,-1 5 0-15,-3-6 0 0,-3-2 0 0,-3-3 0 16,-4-1 0-16,-2 1 0 0,-2-2 176 0,-6 0-48 16,-10 3-128-16,1-1 192 0,2 1-192 0,1 1 0 15,0-1 0-15,3 0 0 0,1 2-256 0,1 0 0 16,-1 0 0-16,1-1 0 0,2 2 256 0,0-1 224 15,0-1-32-15,-2 2-16 0,0 0-176 0,-1-2 160 0,-2 1-160 16,0 1 160-16,1-1-160 0,-5 0 0 0,-7 1 0 0,0 0 0 16,5 0 0-16,3 4 0 0,4-6 0 0,2 2 0 15,2 0 0-15,2-1 0 0,3-1 0 0,3 2 0 16,0-4-208-16,1 9 16 0,0 7 16 0,2-4 0 16,2-7 176-16,1-1 0 0,0 0 0 0,1-8 0 15,-3-10 0-15,10 5 0 0,-7 7 0 0,7-7 0 16,0 0 192-16,0 0-16 0,-2 13-16 0,2-13 0 15,0 0-160-15,6 14 0 0,-1-2 0 0,1-2 0 16,-6-10 128-16,12 12-128 0,1-4 0 0,0 0 128 16,1-2-128-16,2 1 160 0,0-2-160 0,2 0 160 15,2 0-16-15,4-3 0 0,4-1 0 0,3 3 0 16,2-3 0-16,2 2 0 0,0-1 0 0,3-2 0 16,1 2-144-16,-1 0 128 0,-2 1-128 0,-1-1 128 0,-1 0-128 0,-1 0 0 15,-3 1 0-15,1 0 128 0,0-1-128 0,1 1 0 16,-1-1 0-16,2 2 0 0,1-1 0 0,-3 1 0 15,-4 0 0-15,-1 0 0 0,-1 1 0 0,-3-1 0 16,-1-2-160-16,-3 2 160 16,-2 0-576-16,-2-1-32 0,-1-1 0 0,0 0 0 15,-1-2-1472-15,0 0-288 0,-2 0-64 0,-10 0-16 16,12-3-1120-16,0-1-208 0</inkml:trace>
  <inkml:trace contextRef="#ctx0" brushRef="#br2" timeOffset="82223.84">22782 16101 30111 0,'0'0'1344'0,"0"0"256"0,-9 6-1280 0,2-1-320 15,7-5 0-15,-10 4 0 0,10-4 736 0,-9 5 80 16,0 0 16-16,0-1 0 0,0 0-576 0,1 0-96 15,8-4-32-15,-10 4 0 0,-1 2 32 0,2 1 0 16,0-1 0-16,0 2 0 0,-3 1-160 0,3-1 0 16,0 1 0-16,1 0 0 0,1 2 0 0,2 2 160 15,1-3-160-15,2 3 160 0,0 0 32 0,2 0 16 0,0 1 0 0,3-1 0 16,1-2-16-16,-1 2-16 0,-2 0 0 0,3 2 0 16,2-1-176-16,1 0 0 0,-1-1 0 0,2-3 0 31,1-4-752-31,0-1-16 0,1 1-16 0,0-3 0 15,2-3-576-15,1-1-112 0,0-1-32 0,-1-2-7328 0,-3-2-1456 0</inkml:trace>
  <inkml:trace contextRef="#ctx0" brushRef="#br2" timeOffset="82415.3">22926 15811 33567 0,'0'0'1488'0,"0"0"304"0,0 0-1424 0,0 0-368 0,0 0 0 16,0 0 0-16,0 0 576 0,0 0 32 0,0 0 16 0,0 0 0 15,0 0-1488-15,0 0-288 0,0 0-64 0,0 0-16 16,0 0-1776-16,0 0-368 0,13-15-64 0,-3 6-16 0</inkml:trace>
  <inkml:trace contextRef="#ctx0" brushRef="#br2" timeOffset="82686.1">22990 16281 11967 0,'0'0'1072'0,"0"0"-864"0,0 0-208 0,0-7 0 16,0 7 4928-16,6-10 928 0,2 0 192 0,4 1 32 16,1 0-5504-1,1 1-1088-15,2 1-240 0,-1 1-32 0,0-1 528 0,-1 1 128 0,2-1 128 0,-1 3-208 16,0-2 208-16,-1 1-176 0,2 0 176 0,-2 1-160 16,0 0-576-16,1 0-112 0,-2 2-32 0,-3 1-7584 15,2 1-1520-15</inkml:trace>
  <inkml:trace contextRef="#ctx0" brushRef="#br2" timeOffset="82942.34">23015 16391 29487 0,'0'0'2624'0,"0"0"-2112"16,0 0-512-16,0 0 0 0,0 0 2224 0,0 0 336 15,0 0 64-15,13 6 0 0,-2 0-2368 0,1-4-496 0,0 1-80 0,2-1-32 32,2-2-240-32,-1 0-48 0,1 0-16 0,2-2 0 15,2-2-1552-15,1 0-304 0,0 0-64 0,1-1-6352 0,0-3-1264 0</inkml:trace>
  <inkml:trace contextRef="#ctx0" brushRef="#br2" timeOffset="83211.73">23626 16078 29487 0,'0'0'2624'0,"0"0"-2112"0,0 14-512 0,-1-1 0 0,-2-3 4032 0,-1 0 688 16,-2-2 144-16,0 2 16 15,2 2-4576-15,1 2-928 16,0 2-176-16,0 1-32 0,2 2 272 0,-2 2 64 0,1 1 16 0,-1 5 0 16,1-1-608-16,-1 1-128 0,2-2-32 0,-1 0 0 15,1-5-352-15,0-1-80 0,0-4-16 0,-1 0 0 16,2-2 416-16,0-2 96 0,0-11 16 0,0 0-11776 0</inkml:trace>
  <inkml:trace contextRef="#ctx0" brushRef="#br2" timeOffset="84052.93">22891 14193 3679 0,'0'0'320'0,"0"0"-320"16,0 0 0-16,0 0 0 0,0 0 6400 0,0 0 1216 15,0 0 256-15,0 0 32 0,0 0-6256 0,0 0-1264 16,11-4-240-16,0 1-144 0,-11 3 384 0,13-4 0 16,-1-1-16-16,1 0 0 0,0 0-128 0,-2-3-32 0,1-1 0 0,0-2 0 15,0 2 208-15,-1 0 32 0,0-3 16 0,-1 1 0 16,-1-1 288-16,0 0 48 0,-1-1 16 0,-1 0 0 15,-1-1 16-15,0 1 0 0,-1-3 0 0,0 2 0 16,-1-4-208-16,1 1-48 0,-1 0 0 0,1-2 0 16,-1 5-320-16,1 0-80 0,1-2-16 0,0 0 0 15,1 1-160-15,-1-1 0 0,1 2 0 0,-1 2 0 16,1 2 0-16,0 0 0 0,1 4 0 0,-8 6 0 16,0 0-128-16,11-4 128 0,-11 4 0 0,8-5 0 15,-8 5 0-15,10-3 0 0,-10 3 0 0,0 0 0 16,10-2 128-16,-10 2-128 0,12 2 0 0,-12-2 128 15,8 11-128-15,1 2 0 0,2 0 0 0,-2 2 0 0,-4 6 0 0,0 1 0 16,0-1 144-16,1 3-144 0,-3 2 0 0,1 0 0 16,0-3 0-16,1 0-128 0,-1 1 128 0,2-4 0 15,0-2 0-15,1 0 0 0,-1 1 0 0,2-5 0 16,0-2 0-16,1 1 0 0,-3-4 0 0,2-3 0 16,-8-6 128-16,11 4-128 0,-11-4 272 0,11-1-16 15,0-2 0-15,-2-2 0 0,-9 5 304 0,8-10 48 16,-3-2 16-16,2-1 0 0,0 0-192 0,0-1-48 15,-2-3 0-15,0-2 0 0,1 0-192 0,-1-6-32 16,-1 0-16-16,1-3 0 0,-1-2-144 0,1-2 0 16,2 0 0-16,2-1 0 0,1 2 0 0,0 0 0 15,1-1 0-15,1 1-176 0,-1 0-144 0,1 3-16 16,0 7-16-16,0 3 0 16,-2-1-1216-16,0 4-240 0,0 6-48 0,-1-1-11456 0,1 2-2272 15</inkml:trace>
  <inkml:trace contextRef="#ctx0" brushRef="#br2" timeOffset="86573.49">24896 14577 21183 0,'0'0'1888'0,"0"0"-1504"0,0 0-384 0,0 0 0 16,0 0 2976-16,0 0 528 16,0 0 96-16,0 0 32 0,8-6-2560 0,-8 6-512 0,9-5-112 0,-9 5 0 15,0 0-176-15,0 0-16 0,0 0-16 0,0 0 0 16,0 0-240-16,0 0 0 0,0 0 128 0,5 11-128 16,-5-11 128-16,-3 13 0 0,-1-1-128 0,-2 3 192 15,-5 0 256-15,1 1 32 0,0 1 16 0,-1 2 0 16,-1 4 208-16,-1 1 32 0,0 5 16 0,-1 0 0 15,0-1-160-15,-1 4-16 0,4 2-16 0,-1-2 0 16,-1-1-304-16,1-1-64 0,2-1-16 0,1-4 0 16,-1 0-176-16,3-1 0 0,-1 0 144 0,1-2-144 15,1 0 0-15,-1 2-240 0,1-2 48 0,-1-1 0 16,1-4-416-16,0 2-80 0,1 1-16 0,1-2 0 16,2-4-384-16,-1 1-64 0,1-6-32 0,2-9 0 15,0 0-1360-15,0 0-272 0,0 0-48 0,0 0-10704 16</inkml:trace>
  <inkml:trace contextRef="#ctx0" brushRef="#br2" timeOffset="86935.32">25210 14627 19343 0,'0'0'1728'0,"0"0"-1392"0,-9 0-336 0,9 0 0 15,-9 4 3840-15,9-4 704 0,0 0 144 0,-5 8 32 32,5-8-4720-32,-3 9-752 0,3-9-240 0,-4 10-48 0,1-1 720 0,1 2 160 0,-2-1 32 0,0 2 0 15,0 1 0-15,-1 4 0 0,-3 0 0 0,0 4 0 16,-1 1 128-16,0 1 176 0,0 3-48 0,-2 3 0 15,1 0 752-15,-2 1 144 0,-1-1 16 0,1-1 16 16,2 1-128-16,-2 0-32 0,1-2 0 0,-1-1 0 16,-1 0-448-16,1-1-80 0,2 0-32 0,-1-3 0 15,1-4-144-15,1 0-48 0,1 1 0 0,1-2 0 16,2-2-384-16,1-2-80 0,3-4 0 0,1-9-16 16,0 0-1712-16,0 0-320 0,0 0-80 0,0 0-7808 15,0 0-1568-15</inkml:trace>
  <inkml:trace contextRef="#ctx0" brushRef="#br2" timeOffset="87505.01">25224 14474 3679 0,'0'0'160'0,"0"0"32"0,0 0-192 0,0 0 0 0,0 0 0 0,-4-9 0 16,2 3 3968-16,2 6 768 0,-3-7 128 0,3 7 48 16,0 0-3120-16,0-9-640 0,0 0-112 0,0 9-16 15,3-8-432-15,-1 0-80 0,2-1 0 0,0 1-16 16,0 1-288-16,0 1-48 0,0-4-16 0,-4 10 0 16,0 0 240-16,0 0 32 0,0 0 16 0,0 0 0 0,0 0 432 0,0 0 96 15,0 0 0-15,0 0 16 0,0 0-16 0,0 0 0 16,0 0 0-16,-10 5 0 0,-1 2-64 0,-1 2 0 15,-1 0-16-15,-1 3 0 0,-2-1-160 0,-1 4-16 16,-2 0-16-16,-2 0 0 0,-1 2-176 0,-3 1-16 16,-2-1-16-16,-2 2 0 0,2-2 32 0,-2 3 0 15,0 0 0-15,2-2 0 0,-1-1-48 0,4 1 0 16,0-2 0-16,3 1 0 0,2 0-224 0,-1-1-48 16,-1 1-16-16,2 0 0 0,-1-1-176 0,3-3 0 15,0-1 144-15,2-3-144 0,-1 0 0 0,2-2 0 16,1-1 0-16,2-1 0 0,4-1-336 0,7-4-48 15,0 0 0-15,0 0 0 16,0 0-1488-16,0 0-304 0,0 0-64 0,0 0-16 16,0 0-800-16,0 0-144 0,18-4-48 0,3-1 0 0</inkml:trace>
  <inkml:trace contextRef="#ctx0" brushRef="#br2" timeOffset="88043.22">24390 15441 6447 0,'0'0'272'0,"-9"2"80"0,-3 1-352 0,2-2 0 15,1 0 0-15,1-1 0 0,0 2 2880 0,8-2 512 16,0 0 112-16,-7-2 16 0,7 2-2064 0,0 0-416 16,0 0-80-16,0 0 0 0,0 0 256 0,0 0 48 0,0 0 16 0,0 0 0 15,0 0-64-15,0 0 0 0,0 0 0 0,0 0 0 16,0 0 208-16,0 0 48 0,0 0 0 0,0 0 0 16,12 6 32-16,1-3 16 0,0-1 0 0,0-1 0 15,2-1-544-15,4 0-96 0,6-3-32 0,5 0 0 16,4-3-192-16,4 0-32 0,2-2-16 0,3 7 0 15,3 2-224-15,-1-1-64 0,1-8 0 0,5-1 0 16,5-1-320-16,8-6 0 0,7-5 0 0,-3 2 0 16,-5 4-128-16,-7 2-64 0,-7 3 0 0,-3 1 0 15,-3 2-336-15,-3 3-80 0,0 4-16 0,0-4 0 16,-1 2-1360-16,1-2-256 0,2 1-64 16</inkml:trace>
  <inkml:trace contextRef="#ctx0" brushRef="#br2" timeOffset="89925.16">26140 14085 19119 0,'0'0'832'0,"0"0"192"0,0 0-816 0,0 0-208 0,14-2 0 0,-2 1 0 15,-12 1 144-15,13-3-16 0,-2 2 0 0,1 1 0 0,-1 1-128 0,-11-1 0 16,11 0 0-16,-11 0 128 0,12-1 32 0,-12 1 0 16,0 0 0-16,10-1 0 0,-10 1 480 0,0 0 112 15,0 0 16-15,0 0 0 0,0 0 560 0,0 0 112 16,0 0 32-16,0 0 0 0,0 0-160 0,0 0-32 16,0 0 0-16,0 0 0 0,0 0-400 0,0 0-96 15,0 0-16-15,0 0 0 0,0 0-192 0,0 0-64 16,0 0 0-16,0 0 0 0,-5 6-208 0,5-6-48 15,-8 6-16-15,2-1 0 0,6-5 0 0,-9 8 0 16,0-1 0-16,-2 4 0 0,-1-1 80 0,-1 1 0 16,0 0 16-16,-2 2 0 0,-4 3 0 0,3 1 0 15,0 1 0-15,-1 2 0 0,-3-1 48 0,2 6 0 16,0 4 0-16,0 1 0 0,-2 1-96 0,2 2-16 16,0-1 0-16,2 2 0 0,0 1-80 0,2 3-32 0,1 0 0 0,1 4 0 15,0 2 0-15,2 6 0 0,-2 4 0 0,2 1 0 16,-1-1 0-16,1-1 0 0,0 2 0 0,0-3 0 15,0 0-160-15,1-1 0 0,0 2 0 0,1 0 0 16,1-4 0-16,4-3 0 0,1-6 0 0,4 1 0 16,1-4-240-16,4-1 80 0,-1-4 16 0,6-2 0 31,3-2-1008-31,3-2-192 0,7-2-32 0,1-4-11152 0,1-4-2224 0</inkml:trace>
  <inkml:trace contextRef="#ctx0" brushRef="#br2" timeOffset="92086.51">26390 14880 12895 0,'0'0'576'16,"0"0"112"-16,0 0-560 0,0 0-128 0,-5-7 0 0,5 7 0 15,-4-6 3200-15,4 6 624 0,0 0 112 0,0 0 32 16,0 0-2320-16,0 0-464 0,0 0-96 0,0 0 0 0,0 0 304 0,0 0 64 16,0 0 16-16,0 0 0 0,0 0-576 0,0 0-96 15,0 0-32-15,0 0 0 0,11 4-96 0,0 0-32 16,-11-4 0-16,12 8 0 0,-2-2-304 0,2 1-64 15,0 2-16-15,-1 1 0 0,0 2-96 0,-1 0-32 16,2 2 0-16,0 2 0 0,-1-3-128 0,2 2 0 16,0 0 0-16,0 0 0 0,0 1 0 0,-1 1 0 15,0-2 0-15,-2 1 0 0,-2-2 0 0,1 2 0 16,2-3 0-16,-2-1 0 16,-1 0-448-16,0-3 16 0,-2 4 16 0,3-5 0 15,-1-3-416-15,0 3-96 0,0-2-16 0,-1-2 0 16,-7-4-1280-16,10 3-256 0,-10-3-48 0</inkml:trace>
  <inkml:trace contextRef="#ctx0" brushRef="#br2" timeOffset="92433.59">26987 14803 4607 0,'0'0'192'0,"0"0"64"0,0 0-256 0,0 0 0 0,0 0 0 0,0 0 0 16,0 0 6112-16,0 0 1184 0,0 0 224 0,0 0 48 15,0 0-5648-15,0 0-1152 0,0 0-208 0,0 0-48 16,0 0 144-16,0 0 48 0,-5 9 0 0,1 2 0 0,0-2-128 0,0 2 0 16,-1 2-16-16,0 4 0 0,-3 2 48 0,0 3 16 15,-1 3 0-15,-2 1 0 0,1 1-320 0,0 4-64 16,-4 2-16-16,0 3 0 15,-2 2-224-15,1 9 128 0,-2 0-128 0,-1 5 0 0,-2 3 160 0,1 1-160 16,0-2 160-16,2-1-160 0,0-2 0 0,0-2 0 16,2-2 0-16,2 0 0 0,2-2 0 0,1-2 0 15,-3-3-128-15,2-4 128 0,4-2-400 0,0-1 16 16,2-6 16-16,1-4 0 16,-1-3-1472-16,3-7-288 0,5-2-64 0,-3-11-13424 0</inkml:trace>
  <inkml:trace contextRef="#ctx0" brushRef="#br2" timeOffset="93706.92">27422 14120 6447 0,'0'0'576'15,"0"0"-576"-15,0 0 0 0,0 0 0 0,0 0 1824 16,0 0 256-16,0 0 48 0,0 0 16 0,0 0-992 0,0 0-208 15,0 0-48-15,0 0 0 0,0 0 176 0,0 0 16 16,0 0 16-16,0 0 0 0,0 0 64 0,0 0 16 16,0 0 0-16,0 0 0 0,0 0 16 0,0 0 0 15,0 0 0-15,0 0 0 0,-7 6-304 0,-1 2-48 16,-1 1-16-16,1-2 0 0,0-1-192 0,-1 2-64 16,0 1 0-16,0 2 0 0,1-1-240 0,0-1-48 15,0-2-16-15,0 6 0 0,0 4-272 0,-1-2 0 16,0 0 0-16,1-1 0 0,3-1 0 0,0 1 0 15,-2 3 0-15,2 2 0 0,0-2 0 0,1 1 0 16,-1 0 0-16,2 0 0 0,2 2 0 0,1-2 0 16,-1 0 0-16,2-1 0 0,-1-2 0 0,0 0 0 0,-1 0 0 15,2-1 0-15,3-2 0 0,0 0 0 0,0-2 0 16,1 0 0-16,-1-2 0 0,1 1 0 0,-5-9 0 0,8 9 0 16,-8-9-384-16,10 7 32 0,1-2 0 0,-1-1 0 31,1-4-704-31,-1-1-144 0,0 0-16 0,0 1-12928 0</inkml:trace>
  <inkml:trace contextRef="#ctx0" brushRef="#br2" timeOffset="94021.8">27602 14332 21183 0,'0'0'1888'0,"0"0"-1504"16,0 0-384-16,-6 8 0 0,-1 0 2848 0,7-8 496 16,0 0 112-16,-6 9 0 0,-1 2-2624 0,7-11-512 15,0 0-128-15,-1 7 0 0,1-7-32 0,0 9 0 16,0-9 0-16,0 11 0 0,0-3-160 0,0-8 0 15,4 9 0-15,-4-9 0 0,1 13-144 0,0-5-64 16,-1-8-16-16,2 9 0 16,-2-9-240-16,1 9-48 0,-1-9-16 0,0 0 0 15,0 0-368-15,0 0-80 0,0 0-16 0,0 0-7952 0,0 0-1584 0</inkml:trace>
  <inkml:trace contextRef="#ctx0" brushRef="#br2" timeOffset="94207.53">27628 14206 22111 0,'0'0'976'0,"-6"-5"208"0,6 5-944 0,-9-6-240 0,1-3 0 0,8 9 0 15,0 0 2720-15,0 0 496 0,0 0 112 0,0 0 0 16,0 0-2624-16,0 0-544 0,-4-9-160 0,4 9 0 16,0 0-256-16,0 0-128 0,0 0-16 0,0 0-16 15,7-6-512-15,-7 6-96 0,0 0-32 0,9-3 0 16,-9 3-1888-16,0 0-368 0</inkml:trace>
  <inkml:trace contextRef="#ctx0" brushRef="#br2" timeOffset="94621.21">27718 14091 11055 0,'0'0'976'0,"0"0"-784"0,-9 0-192 0,9 0 0 16,-9 3 3648-16,9-3 704 0,0 0 128 0,0 0 16 15,0 0-2832-15,0 0-560 0,0 0-112 0,0 0-32 16,0 0-256-16,0 0-48 0,4 10-16 0,4-1 0 15,2-2-272-15,1-1-64 0,-11-6-16 0,11 8 0 16,-1 1-16-16,-1-1 0 0,1-1 0 0,-1 0 0 16,-2 3-16-16,-1 1 0 0,-1 0 0 0,1 3 0 15,-2 0-128-15,-2 2-128 0,1 0 192 0,-1 1-192 16,1 1 0-16,-2-1 0 0,1-1 0 0,0 0 0 16,1 4 128-16,-2-2-128 0,-1-3 0 0,0 0 0 15,0 1 0-15,0-3 0 0,0 0 0 0,-1 0 0 16,0 0 0-16,-1-1 0 0,0-2 0 0,-1-1 0 15,-1 0 0-15,-1-1-256 0,-2-1 64 0,2-1 0 16,5-6-1408-16,-8 7-256 0,8-7-64 0,-10 4-12032 16</inkml:trace>
  <inkml:trace contextRef="#ctx0" brushRef="#br2" timeOffset="95425.14">28096 14909 3679 0,'0'0'320'0,"0"0"-320"0,0 0 0 0,0 0 0 16,0 0 5600-16,0 0 1056 0,0 0 192 0,0 0 64 16,0 0-4976-16,0 0-976 0,0 0-208 0,0 0-48 15,13 4 320-15,0-3 48 0,2-1 16 0,0-1 0 16,2-1-400-16,4 0-80 0,3-1-16 0,1 0 0 15,1 2-96-15,1-2-32 0,0 1 0 0,2 1 0 16,0 1-96-16,-1 0-32 0,0-4 0 0,-2 1 0 16,-3 0-160-16,2 1-48 0,-3-3 0 0,0 1 0 0,-1 1-256 0,1-1-64 15,1 0-16-15,1 0 0 16,1 0-560-16,-3 1-96 0,-1-3-32 0,-1 2 0 16,-2 2-1920-16,-1-2-400 0,-3-1-80 0</inkml:trace>
  <inkml:trace contextRef="#ctx0" brushRef="#br2" timeOffset="95785.77">28109 15104 6447 0,'0'0'576'0,"0"0"-576"0,0 0 0 0,0 0 0 16,11 1 3904-16,-11-1 656 0,13 0 144 0,-3 0 32 16,-10 0-2272-16,15 0-448 0,-2-1-96 0,0 1 0 15,0-1-192-15,1 0-48 0,2-1 0 0,-1 1 0 16,1 0-528-16,1 1-96 0,3-3-32 0,-1 3 0 15,-1-3-592-15,2 2-128 0,-1 1-32 0,1-2 0 16,-2-1-272-16,1 2 0 0,-1-3 0 0,-1 1 0 16,-2 0-160-16,0 1-96 0,-2-1 0 0,0 1-16 15,0-2-512-15,-1 1-112 0,-2-1 0 0,-1 2-10432 16,-9 2-2096-16</inkml:trace>
  <inkml:trace contextRef="#ctx0" brushRef="#br2" timeOffset="96093.08">28656 14645 15663 0,'0'0'1392'0,"0"0"-1120"0,-9 2-272 0,9-2 0 16,-11 1 3136-16,3 4 576 0,2 0 128 0,-1 2 0 15,1-1-2864-15,-1 2-576 0,-1 1-112 0,1 3-32 16,-1 2 416-16,0 3 80 0,-1 3 16 0,0 3 0 16,0 5-144-16,1 0-32 0,0 1 0 0,-1-2 0 15,-3 2 48-15,0 0 16 0,1-1 0 0,-2 2 0 16,-2 2-160-16,0-1-48 0,-1 2 0 0,0-2 0 16,1-1-240-16,0 1-48 0,-2-2-16 0,4 0 0 15,3-6-144-15,-1-1 0 0,0-1 0 0,4-4 0 31,5-4-2368-31,0-1-448 0,1-2-80 0,1-10-11872 0</inkml:trace>
  <inkml:trace contextRef="#ctx0" brushRef="#br2" timeOffset="96686.68">29175 14751 15663 0,'0'0'688'0,"0"0"144"0,0 0-656 0,0 0-176 16,0 0 0-16,11 4 0 0,-11-4 3520 0,13 4 688 16,-1 0 128-16,-1-1 16 0,-11-3-2080 0,13 7-416 15,-2 0-96-15,1 0-16 0,-2 4-560 0,1-2-112 16,-2 0-32-16,1 3 0 0,1 2-624 0,-2 3-128 15,-2-1-32-15,4 5 0 0,6-2-256 0,-2 2 0 16,-4-1 0-16,2-1 0 0,4 2 0 0,-1-2 0 16,-6 0 0-16,3-1 0 0,2 0 0 0,-1-3 0 15,-1-1-128-15,0 0 128 0,1 1-288 0,0-5-16 16,-1 0 0-16,-2 0 0 16,0-4-608-16,-1 1-128 0,-1-1-32 0,-1-2 0 15,-8-4-2032-15,0 0-416 0,11 0-64 0</inkml:trace>
  <inkml:trace contextRef="#ctx0" brushRef="#br2" timeOffset="96978.3">29829 14716 9215 0,'0'0'400'0,"0"0"96"0,0 0-496 0,-9 5 0 0,0 0 0 0,1 2 0 15,0 3 5584-15,2-1 1024 0,-2 3 208 0,0 1 32 16,-1 1-4720-16,0 5-944 0,-2-1-192 0,0 4-32 16,-5 4-64-16,2 3-16 0,-2 2 0 0,0 2 0 15,-2 0-704-15,0 1-176 0,-2 2 0 0,-1 0 0 16,2 2 0-16,-5 5 0 0,-2 0 144 0,0 1-144 0,-1-3 0 0,-1-2 0 16,1 1 0-16,4-3 0 15,-2-5-704-15,3 0-64 0,2-4-16 0,3-3 0 16,2-5-240-16,1-2-32 0,3-4-16 0,2-1 0 15,2-4-1856-15,7-9-368 0,-13 6-80 0,13-6-16 0</inkml:trace>
  <inkml:trace contextRef="#ctx0" brushRef="#br2" timeOffset="97511.43">29447 14520 14735 0,'0'0'1312'0,"0"0"-1056"0,0 0-256 0,0 0 0 15,0 0 2672-15,0 0 464 0,0 0 112 0,0 0 16 16,0 0-2032-16,9 5-400 0,-9-5-64 0,9 6-32 16,-9-6 112-16,12 1 32 0,-12-1 0 0,12 0 0 15,-2-1-48-15,-10 1-16 0,11-4 0 0,-1 0 0 16,1 0 32-16,-2 1 16 0,-9 3 0 0,10-5 0 16,0-2-16-16,0 1 0 0,-3-1 0 0,1 0 0 0,0-1-368 0,0 0-80 15,0-2-16-15,0 0 0 0,-2 0-192 0,1 1-64 16,0-2 0-16,0 2 0 0,-3 0-128 0,1 3 0 15,-1 0 0-15,-4 6 0 0,5-6 0 0,-5 6 0 16,0 0 0-16,0 0 0 0,5-7 0 0,-5 7 0 16,0 0-192-16,0 0 192 0,0 0-144 0,0 0 144 15,0 0 0-15,0 0 0 0,0 0 0 0,7 11 0 16,-1 1 0-16,0-1 0 0,-6-11-208 0,5 16 64 16,-1 0 16-16,0-1 0 0,-2 2 128 0,1 1 0 15,0-3 0-15,-1 0 0 0,2 1 0 0,0-3 0 16,0 0 0-16,1-1 0 0,0 0 0 0,2-2 0 15,-1 0 0-15,1-3 0 0,-1 1 0 0,1-2 0 0,-7-6 0 16,8 4 0 0,-8-4-512-16,10 0-32 0,-10 0 0 0,11-2 0 15,-11 2-2880-15,7-10-576 0</inkml:trace>
  <inkml:trace contextRef="#ctx0" brushRef="#br2" timeOffset="98059.96">30306 14070 13823 0,'0'0'1216'0,"0"0"-960"15,0 0-256-15,0 0 0 0,0 0 2384 0,0 0 432 0,0 0 96 0,5-10 16 16,-5 10-1872-16,0 0-368 0,0 0-80 0,0 0-16 16,0 0 304-16,0 0 64 0,0 0 16 0,0 0 0 15,0 0-336-15,0 0-64 0,0 0 0 0,0 0-16 16,-10-3 128-16,1 2 16 0,0 2 16 0,0 3 0 16,-1 5-32-16,1 0-16 0,-2 2 0 0,-1 3 0 15,1 4-352-15,0 3-80 0,0-6-16 0,0 7 0 16,-1 0-96-16,1 3 0 0,2 1-128 0,0 0 192 15,1 0-192-15,3-1 0 0,0-3 128 0,1 1-128 16,1-4 208-16,2 0 0 0,1-1 0 0,1-1 0 16,1 0-208-16,0-1 0 0,1-2 0 0,1 2 0 15,1-3 0-15,0-1 0 0,0-1-144 0,3 0 144 16,0-2-432-16,1-1 16 16,-1 1 0-16,4-4 0 0,1 0-864 0,1-1-192 0,1 2-16 0,0-3-8672 15,1-3-1728-15</inkml:trace>
  <inkml:trace contextRef="#ctx0" brushRef="#br2" timeOffset="98407.02">30559 14325 20271 0,'0'0'1792'0,"-9"2"-1424"0,9-2-368 0,-9 5 0 15,0 3 3840-15,2 1 704 0,7-9 144 0,-4 12 32 16,-1-2-3504-16,5-10-688 0,-5 12-144 0,2 0-16 15,3-2-96-15,-1 1-16 0,-3-1 0 0,3 1 0 16,5 2-464-16,-4-2-112 0,-2-3 0 0,1 1-16 31,1-9-400-31,0 13-80 0,-1-5-16 0,-2 0 0 0,3-8-192 0,0 0-32 0,0 9-16 0,0-9-8720 16,0 0-1760-16</inkml:trace>
  <inkml:trace contextRef="#ctx0" brushRef="#br2" timeOffset="98779.9">30580 14125 14735 0,'0'0'1312'0,"0"0"-1056"0,0 0-256 0,0 0 0 15,-1 12 3024-15,1-12 560 0,-7 6 96 0,7-6 32 16,0 0-2224-16,0 0-432 0,0 0-96 0,0 0 0 15,0 0 304-15,0 0 64 0,0 0 16 0,0 0 0 16,0 0-1152-16,0 0-192 0,0 0 0 0,0 0-144 31,0 0-432-31,0 0-96 0,0 0-16 0,0 0 0 0,0 0-1024 0,0 0-208 0,0 0-32 0,0 0-11008 16</inkml:trace>
  <inkml:trace contextRef="#ctx0" brushRef="#br2" timeOffset="99334.73">30631 14073 8287 0,'0'0'736'15,"0"0"-592"-15,0 0-144 0,0 0 0 16,0 0 4112-16,0 0 800 0,0 0 144 0,0 0 48 16,0 0-3200-16,0 0-640 0,0 0-128 0,0 0-32 15,0 0 0-15,8 8 0 0,-2 0 0 0,1-1 0 0,-7-7-576 0,8 11-112 16,-2-1-32-16,2 1 0 0,0-1-256 0,0 2-128 15,-1-2 128-15,1 2-128 0,1 2 0 0,-1-1 128 16,0 2-128-16,0 0 0 0,-2 1 0 0,1 1 0 16,-2 0 0-16,0 0 0 0,-1 2 0 0,0 1 0 15,0-2 0-15,-1 2 0 0,-3-1 0 0,1 1 0 16,0-3 0-16,-1 0 0 16,-1-2-448-16,-2 2-32 0,1-4 0 0,-1 0 0 15,-1-3-352-15,2-1-80 0,2-9-16 0,-4 8 0 16,4-8-1104-16,0 0-208 0,0 0-64 0,0 0 0 0</inkml:trace>
  <inkml:trace contextRef="#ctx0" brushRef="#br2" timeOffset="99968.08">30690 13855 17503 0,'0'0'1552'0,"0"0"-1232"15,0 0-320-15,0 0 0 0,0 0 2304 0,0 0 416 16,0 0 80-16,0 0 16 0,0 0-1184 0,11 0-224 15,-11 0-64-15,0 0 0 0,9 5-144 0,-9-5-48 16,11 8 0-16,-11-8 0 0,6 11-112 0,1-1-16 16,-1 1-16-16,2 0 0 0,0 2-176 0,1 2-16 15,0 0-16-15,3 2 0 0,2 3-160 0,3-1-16 0,2 5-16 0,1 1 0 16,4 3-64-16,2 1-16 16,0 1 0-16,3 4 0 0,1 2-144 0,1 0-48 0,2 0 0 0,-2 1 0 15,-2 0-80-15,-1 2-32 0,1 3 0 0,-2 0 0 16,-2 0-48-16,1 2-16 0,0-1 0 0,0 10 0 15,0 13-160-15,2-6 160 0,0-10-160 0,1 3 160 16,-2 1-160-16,-2 1 0 0,-1-3-192 0,-3 2 192 16,1-1-144-16,-5 2 144 0,-4 0 0 0,-2 1 0 15,1-3-240-15,-5 3 64 0,-7-6 16 0,-6-2 0 16,-1-2 0-16,-5-3 0 0,-4-2 0 0,-3 0 0 16,-5-1 32-16,-3-1 0 0,-2-5 0 0,-1 1 0 15,-2 1-208-15,-2-4-48 0,1 1 0 0,1-3 0 16,-2-2-448-16,-3-3-80 0,-6-3-32 0,-4 1-12304 15,-5-3-2480-15</inkml:trace>
  <inkml:trace contextRef="#ctx0" brushRef="#br2" timeOffset="109207.16">21961 12115 20271 0,'0'0'896'0,"0"0"192"0,8-7-880 0,-8 7-208 0,8-10 0 0,0 3 0 15,-2 1 2144-15,3 1 384 0,0-1 80 0,-9 6 16 16,9-5-2112-16,-9 5-512 0,8-4 0 0,-8 4 0 16,0 0 160-16,0 0-160 0,0 0 128 0,0 0-128 15,0 0 336-15,0 0-16 0,0 0 0 0,0 0 0 16,-13 0 288-16,0 0 48 0,-1 1 16 0,0 2 0 0,-3 1 32 0,-3 1 0 16,-2-2 0-16,1 2 0 15,0 0 16-15,0 0 16 0,-1 1 0 0,-4 0 0 0,-5 1-240 0,3-5-48 16,5 1-16-16,-1 1 0 0,1 2-224 0,2 0-32 15,2-3-16-15,0 4 0 0,0 1-160 0,2 0 0 16,1-2 0-16,2 2 0 0,0 4 0 0,0-4 0 16,3-2 0-16,0 2 0 0,1 0 0 0,1 0 0 15,2 1 0-15,2-2 0 0,5-7 0 0,-4 10 0 16,1-1 144-16,1 0-144 0,2-9 208 0,-1 12-16 16,1 1-16-16,0-3 0 0,0 2-32 0,1-2 0 15,0 3 0-15,0 3 0 0,2-3-144 0,0 1 0 16,-1-1 144-16,1 4-144 0,-2-1 0 0,2 1 0 15,-2 1 0-15,2 2 0 0,-2 2 0 0,-1 1 0 16,-1 2 0-16,-1 4 0 0,1 3 0 0,-1 0 0 16,-2 0 0-16,0 1 0 0,0-1 0 0,-1 1 0 0,-1-2 0 0,0 1 0 15,-2-5 0-15,-1 3 0 0,0-3 0 0,-2 1 0 16,0-4 0-16,-1 1 0 0,0 0 0 0,0 1 0 16,1-1 160-16,0-3-32 0,1-2-128 0,1-3 192 15,2-2-192-15,3 0 0 0,2-2 0 0,2-13 0 16,2 9 400-16,-2-9-16 0,0 0 0 0,0 0 0 15,12 1 16-15,2-2 0 0,2-3 0 0,2-1 0 16,2-2-208-16,1-3-32 0,0-2-16 0,1 0 0 16,-1 3-144-16,2-1 0 0,2 0 144 0,1 1-144 15,3-1 0-15,3 1 0 0,3 1 0 0,4 0 0 16,2-1-160-16,-2 0 160 0,-1-2-192 0,-3 4 192 16,-2-2-320-16,-5 2 32 0,-2 0 16 0,-4 0 0 15,-3 0-1088-15,-5 3-224 0,-2 2-32 0,-2-1-16 16,-10 3-1536-16,8-7-304 0</inkml:trace>
  <inkml:trace contextRef="#ctx0" brushRef="#br2" timeOffset="109471.45">21428 12691 40719 0,'-4'-12'1792'0,"4"12"384"0,0 0-1728 0,0 0-448 16,10-4 0-16,2-1 0 0,2 1 304 0,5 3-32 0,2-4 0 0,1 1 0 15,1 1-112-15,6 2-32 0,2-2 0 0,4 2 0 16,5 0-128-16,0-1 0 0,2 0 0 0,1-1 0 31,0-1-432-31,-3 0-64 0,-2 0-16 0,-3 2 0 16,-4-1-736-16,-1 2-160 0,-2-4-16 0,-2 1-16 15,-3 0-1584-15,-2 1-320 0,-3 1-64 0,-5 0-8752 0</inkml:trace>
  <inkml:trace contextRef="#ctx0" brushRef="#br2" timeOffset="109854.17">22425 12827 28559 0,'0'0'1264'0,"0"0"272"0,-4 13-1232 0,2-2-304 15,0 1 0-15,2 0 0 0,0 0 1552 0,2-1 256 16,0 0 48-16,1-1 16 0,-4-1-912 0,2 0-192 16,-1-9-48-16,5 12 0 0,-5-12-304 0,4 8-64 15,-4-8-16-15,0 0 0 0,0 0-128 0,0 0-16 16,0 0-16-16,0 0 0 0,0 0 272 0,0 0 64 16,5-9 16-16,-1 1 0 0,0-4 240 0,-1 1 64 15,-3-3 0-15,-2 1 0 0,0-5-208 0,0 1-48 16,1-2 0-16,0 0 0 0,0-3-208 0,-2-3-48 15,0 2-16-15,2 2 0 0,-2 3-304 0,2 0 0 16,0-3 0-16,0 4 0 0,1 0 0 0,-2 4 0 16,-3 0 0-16,5-2 0 0,5 4 0 0,0 0 0 0,-1-2 0 15,3 3 0-15,2 1 0 0,1 1 0 0,0 0-128 0,0 2 128 16,2 0-160-16,-1 0 160 0,1 2-160 0,-1 1 160 16,-11 3-336-16,11 0 16 0,1 0 16 0,-12 0 0 31,12 2-1344-31,-2 3-272 0,1-3-48 0,-11-2-16 15,10 10-656-15,1-1-144 0,0 0-32 0,-2 0 0 16,-1 1-368-16,-1 0-80 0</inkml:trace>
  <inkml:trace contextRef="#ctx0" brushRef="#br2" timeOffset="110191.04">22764 12851 14735 0,'0'0'1312'0,"7"11"-1056"16,-7-11-256-16,4 11 0 0,1 0 2752 0,-1-2 512 15,-4-9 80-15,0 0 32 0,6 10-1904 0,-6-10-384 16,7 6-80-16,-7-6-16 0,0 0 352 0,0 0 80 16,0 0 16-16,0 0 0 0,0 0-336 0,0 0-64 15,0 0-16-15,5-9 0 0,-5-1-64 0,0 0 0 16,1-2-16-16,-3-1 0 0,-4-1-160 0,3-2-16 16,0-1-16-16,2-1 0 0,-2 0-352 0,2-3-64 15,-1 1-16-15,2 1 0 0,2-1-128 0,-2-1-48 16,-2 2 0-16,2-1 0 0,2 3 48 0,0 0 0 15,-2 4 0-15,3 0 0 0,2 0-32 0,0 3 0 16,2-1 0-16,-1 1 0 0,1 1-160 0,-1 0 0 16,0 0 144-16,0 2-144 0,-6 7 0 0,13-8-192 0,2 0 32 15,-4 2 0 1,0-1-544-16,-1 2-128 0,3 1 0 0,-1 0-16 16,-2 0-480-16,-10 4-80 0,0 0-32 0,11 0 0 15,-11 0-2160-15,0 0-432 0,12 10-96 0,-12-10-16 0</inkml:trace>
  <inkml:trace contextRef="#ctx0" brushRef="#br2" timeOffset="111242.2">23154 12645 7359 0,'4'15'320'0,"-3"-6"80"15,1-1-400-15,-1 1 0 0,0 1 0 0,2-1 0 0,-2 0 3600 0,2 2 640 0,-1 2 128 0,1-4 32 0,-1 1-2544 0,1 1-496 16,0 2-96-16,-1-4-32 0,0-1 32 0,-1 1 0 16,-1 1 0-16,3 0 0 0,-2-1-80 0,-1 0-16 15,0-9 0-15,-1 9 0 0,1-9-160 0,0 0-48 16,-3 6 0-16,3-6 0 0,0 0-256 0,0 0-48 16,0 0-16-16,-5 6 0 0,5-6 16 0,0 0 0 15,0 0 0-15,0 0 0 0,0 0-256 0,0 0-48 16,0 0-16-16,0 0 0 0,-4-9-16 0,4 9-16 15,-2-13 0-15,2 1 0 0,2 0-112 0,0 0 0 16,1-1-16-16,0-1 0 0,-1 1-48 0,1-3-128 16,-2-1 192-16,2-1-64 0,-1-4 80 0,1 0 16 15,0 2 0-15,-1 2 0 0,-1-2-224 0,2 2 0 16,0 0 128-16,-1 1-128 0,-2 0 0 0,0 3 0 0,0 4 0 0,0 10 0 16,3-11 0-16,-2 2 0 0,-1 9 0 0,0 0 0 15,0 0 0-15,4-8 0 0,-4 8 0 0,0 0-160 16,0 0 160-16,0 0 0 0,0 0-144 0,0 0 144 15,11-7 0-15,-11 7 0 0,10-4 0 0,0 0 0 16,-10 4 0-16,12-2 0 0,-12 2 0 0,12-1 0 16,-2-1-128-16,1 2 128 0,-1-1 0 0,1 1 0 15,-11 0 0-15,11 0-144 0,0 0 144 0,-11 0 0 16,0 0-256-16,10 3 64 0,-10-3 16 0,0 0 0 16,0 0-16-16,11 1-16 0,-11-1 0 0,0 0 0 15,0 0 208-15,0 0 0 0,0 0 0 0,0 0 0 16,0 0 0-16,0 0 0 0,0 0 0 0,0 0 0 0,0 0 0 0,0 0 0 15,0 0 0-15,0 0 160 0,0 0-160 0,0 0 128 16,0 0-128-16,0 0 128 0,0 0-128 0,0 0 0 16,0 0 144-16,0 0-144 0,0 0 0 0,0 0 0 15,0 0 0-15,0 0 0 0,0 0 0 0,0 0 0 16,0 0 0-16,0 0 0 0,0 0 0 0,0 0 0 16,0 0 0-16,0 0 0 0,0 0 0 0,0 0 0 15,0 0 0-15,-10 4 0 0,3 0 0 0,7-4 0 16,-9 4 0-16,9-4 128 0,-8 7-128 0,8-7 128 15,-9 7-128-15,-1 1 128 0,1 1-128 0,0 0 0 16,0 1 0-16,-1 1 0 0,-2 1 0 0,1-1 0 16,1 2 0-16,0 0 0 0,-1 0 0 0,3 2 0 15,3-2 0-15,0 0 0 0,-2 1 0 0,4 1 0 0,0-1 0 16,0-1 0-16,1 0 0 0,0 0 0 16,1-1 0-16,0 1 0 0,-1 2 0 0,1-2 0 0,-1 2 0 0,0-2 0 15,2 0 0-15,-1-1 0 0,1-2 0 0,1 0 0 16,2 1 0-16,-1-1 144 0,-2-10-144 0,6 9 0 15,-6-9 192-15,10 8-64 0,1-3 0 0,0-2-128 16,1-3 192-16,1 1-64 0,3-2 0 0,-2-2-128 16,-1 0 0-16,3 0 0 0,2-2 0 0,-1 0 0 15,-1 2 0-15,1-5 160 0,1 0-160 0,0 0 128 16,-1 2-128-16,-1-3 0 0,-2 0 0 0,-1 0 128 16,0-1-128-16,0-1 0 0,0 0 144 0,0 0-144 15,0-5 0-15,-1 2 128 0,-2-1-128 0,1 1 0 16,-2 0 128-16,-1-2-128 0,-2-1 160 0,-1-1-160 0,-1-1 128 15,-1 2-128-15,0 3 0 0,-3-2 0 16,0 1 0-16,-2 1 128 0,-2-1-128 0,0 2 0 0,-2 1 0 0,-1 2 0 16,0 1 0-16,-1 0 0 0,-4 1 0 0,0 3 0 15,-1-2 0-15,-1 2 0 0,-2 2 0 0,1-2 0 16,0 1 0-16,1 2 0 0,-2 0 0 0,2 0-128 16,2 0 128-16,1 2 0 0,-3 2-192 0,4 0 64 15,0-2 128-15,10 0-208 16,0 0-320-16,-8 4-64 0,8-4-16 0,0 0 0 15,-8 5-1760-15,8-5-368 0,0 0-64 0,0 0-16 16,0 0-800-16,8 11-160 0</inkml:trace>
  <inkml:trace contextRef="#ctx0" brushRef="#br2" timeOffset="111606.65">23707 12705 10127 0,'0'0'896'0,"0"0"-704"0,-3 13-192 0,1 2 0 16,-1 0 5440-16,2 1 1040 0,-1 1 224 0,2-1 32 16,0-2-5344-16,0-1-1072 0,2-3-320 0,-1 1 128 15,2-2 0-15,-3-9 0 0,0 0 0 0,6 6 0 16,-6-6 288-16,0 0 48 0,11 6 16 0,-11-6 0 16,11 0 288-16,0-2 64 0,-11 2 16 0,9-4 0 15,-1-2 112-15,-2-4 32 0,-1-1 0 0,-1 2 0 16,-1-4-64-16,-2-1-16 0,-1-1 0 0,-1 1 0 15,0-4-208-15,-1 1-64 0,1-2 0 0,0 0 0 16,-1-3-160-16,0-3-32 0,-1 1-16 0,2 4 0 0,1-1-192 16,1 1-48-16,0 1 0 0,2 0 0 0,0 4-192 0,-1-1 144 15,1 0-144-15,2 2 128 0,2 1-128 0,2 1 0 16,2 2 0-16,0 1 0 0,-1 0 0 0,2 0-176 16,2 1 176-16,2 1-192 0,0 3-64 0,1-1 0 15,1 4-16-15,0-2 0 16,0 3-1072-16,1 4-192 0,-2-1-64 0,1 1 0 15,-1 1-1104-15,0-1-240 0,-3 2-32 0,2 1-13744 0</inkml:trace>
  <inkml:trace contextRef="#ctx0" brushRef="#br2" timeOffset="111918.03">25004 12108 16575 0,'0'0'1472'0,"3"11"-1168"0,-3 2-304 0,0 1 0 15,1 4 5552-15,3 2 1040 0,2 1 224 0,1 5 32 16,-1 1-5488-16,0 4-1104 0,-3 3-256 0,3 2 0 15,-1-3 0-15,-2 8 0 0,-6-3 0 0,0 3 0 16,2 1 0-16,0 0 128 0,-1-2-128 0,1-1 0 0,-2 0 0 16,1-2-256-16,1-2 48 0,-3-1 0 15,-3-5-352-15,2-3-64 0,1-4-16 0,0-4 0 16,0-3-80-16,-1-2-32 0,0-7 0 0,5-6-10160 16,0 0-2032-16</inkml:trace>
  <inkml:trace contextRef="#ctx0" brushRef="#br2" timeOffset="112389.95">24926 12043 47807 0,'-2'-13'2112'0,"2"13"448"0,0 0-2048 0,10-7-512 0,1 4 0 0,5 0 0 15,4 0 192-15,0 2-48 0,3 1-16 0,1 1 0 16,0 1-128-16,1 0 0 0,-2 2 0 0,2-1 0 15,-2 2 0-15,2 0-176 0,-1 2 176 0,-2 2-128 16,-3 0-96-16,-1 3-16 0,-2-2 0 0,-2 4 0 16,-1 5 64-16,-2-1 16 0,-2 4 0 0,-2 2 0 15,-2-1 160-15,-1-1-128 0,-3 0 128 0,-2 2-128 16,-3-3 128-16,-1 0 0 0,-2-1 0 0,-1 1-128 16,-2-2 128-16,1-1 0 0,-3-1 0 0,0-2 128 15,-2 1-128-15,-2-3 0 0,2 0 0 0,-3 0 0 16,-3-1 0-16,2 1 0 0,0-3 0 0,2 1 0 15,1-2 0-15,2-1 0 0,1 1 0 0,3-4 0 16,1 2 0-16,0-1 0 0,8-6 0 0,-8 8 0 16,3 2 0-16,1 1 0 0,0-1 0 0,4-10 128 0,3 13-128 15,-1 0 128-15,2 0-128 0,2 0 128 0,1 0 96 0,5 2 32 16,2 0 0-16,5 0 0 0,0 0-112 0,3 1-16 16,1-2 0-16,-1 2 0 0,-1 0-128 0,1-2 0 15,-1-2 0-15,1-1 128 0,0 1-384 0,1-3-96 16,0 0-16-16,0-2 0 15,0 1-1328-15,0-3-272 0,-4-1-48 0,1 0-16 16,1-2 784-16,-3 1 160 0,-2-3 16 0,-1 0 16 16,0 0-704-16,-2-1-144 0,-3-3-16 0,0 0-7504 15,1-1-1504-15</inkml:trace>
  <inkml:trace contextRef="#ctx0" brushRef="#br2" timeOffset="112779.12">25967 12609 26719 0,'0'0'2368'0,"0"0"-1888"0,0 0-480 0,-7-9 0 16,-3 2 3328-16,10 7 560 0,-9 1 112 0,-1 1 32 16,-2-1-3040-16,0 3-608 0,-1 0-112 0,-2 1-16 15,-5 2 96-15,1 4 32 0,-1 0 0 0,2 2 0 16,0 0-512-16,-1-1-112 0,2-1-16 0,3 2 0 16,1-2 448-16,3 1 64 0,0-2 32 0,4 0 0 15,1-3-288-15,5-7 0 0,-2 9 0 0,2-9 0 16,0 0 0-16,0 0 0 0,0 0 0 0,11 4 0 15,1-3 0-15,-1-1-144 0,0-1 144 0,1-2-192 16,-2 1 16-16,0-3 0 0,1-1 0 0,1 2 0 16,-2 1 176-16,2 1 192 0,-1 2-32 0,1 0-16 0,-1-1-144 0,-1 1 0 15,2 0 0-15,-2 3 0 0,-10-3 0 0,12 3 0 16,-2 3 0-16,1 0 0 0,-2 1 0 0,0-1 0 16,-1-1 0-16,0 2 0 0,1-1 176 0,-1 2 0 15,-1 1 0-15,3 1 0 0,-1-3-32 0,0 1 0 16,0-1 0-16,1-1 0 0,1-1-144 0,2 2 128 15,2-3-128-15,-1 1 128 0,-4 0-128 0,2-1-144 16,2-1 144-16,-2-1-208 16,-12-2-352-16,10 0-64 0,-10 0-16 0,11-1 0 15,-11 1-1984-15,10-4-384 0,-10 4-96 0,10-9-12336 0</inkml:trace>
  <inkml:trace contextRef="#ctx0" brushRef="#br2" timeOffset="113009.45">26377 12173 25791 0,'0'0'1152'0,"0"0"224"0,0 0-1104 0,0 0-272 0,1 15 0 0,0-5 0 16,2 2 4736-16,1 2 880 0,1 2 176 0,2 2 32 16,-1 3-4576-16,1 1-928 0,-1 0-176 0,2 3-144 15,-1 4 160-15,0-1-160 0,3 1 128 0,-3 1-128 16,-1 1-160-16,1 1-112 0,2 0-32 0,-1 2 0 15,-1 1-736-15,-1-3-160 0,1-6-16 0,-1 0-16 16,0 0-400-16,-2-4-80 0,-1-1-16 0,0-5 0 16,-3-1-1024-16,-1-3-224 0,-4-6-32 0</inkml:trace>
  <inkml:trace contextRef="#ctx0" brushRef="#br2" timeOffset="113187.13">26203 12493 21183 0,'0'0'1888'0,"0"0"-1504"16,0 0-384-16,0 0 0 0,8-5 6592 0,5 1 1232 15,3 0 256-15,3 0 48 0,4 0-6480 0,1 1-1312 16,2-2-336-16,2 4 0 0,-1-6 0 0,5 3-240 16,0 0 32-16,1-1 0 15,-1 0-2480-15,6 0-512 0,4 0-80 0</inkml:trace>
  <inkml:trace contextRef="#ctx0" brushRef="#br2" timeOffset="113553.82">26858 12532 26719 0,'0'0'2368'0,"0"0"-1888"0,0 0-480 0,10 0 0 16,1-4 3504-16,0 1 592 0,3 1 128 0,-1-1 32 16,-2-2-3120-16,2 2-624 0,2-3-128 0,-1-1-32 15,2 2 80-15,-1-3 16 0,1-1 0 0,1 1 0 16,0-2-448-16,1 1 0 0,2 0 128 0,-1-2-128 15,1 1-128-15,-3 1-64 0,-3 0-16 0,-1-1 0 16,-2 1 208-16,-4 3 0 0,-7 6 0 0,2-11 0 16,-5 5 128-16,-2 1 64 0,-2-3 0 0,-3 5 16 15,-3 2-208-15,-4 0 0 0,-4 1 128 0,-1 1-128 16,-2 3 0-16,1-2 0 0,-1 5-144 0,1-1 144 16,0 1-144-16,2 1 144 0,1 0-128 0,3 2 128 0,2 0 0 0,0 5 0 15,1-1 0-15,3 3 0 0,2 1 0 0,1 1 0 16,2 1 144-16,2 3-144 0,3-1 256 0,1 4-48 15,0 0-16-15,4 1 0 0,1 1 0 0,1-2-16 16,3 1 0-16,3-2 0 0,1 0-32 0,2-3 0 16,2-3 0-16,3-2 0 0,4-1-16 0,5-2 0 15,4-1 0-15,7 0 0 16,4 0-1024-16,4-2-192 0,3-2-64 0,-3-1 0 16,-5-3-2736-16,-5-1-544 0,8-4-112 0,-16-3-32 0</inkml:trace>
  <inkml:trace contextRef="#ctx0" brushRef="#br2" timeOffset="114108.4">20777 13520 6447 0,'-44'7'576'0,"18"-5"-576"16,-1 2 0-16,-3-1 0 0,-2-3 4656 0,6 0 816 15,5 0 160-15,3 1 48 0,2 0-2368 0,5-1-480 16,3 0-80-16,8 0-32 0,0 0-976 0,0 0-192 16,0 0-32-16,0 0-16 0,0 0-528 0,17 0-96 15,4-4-32-15,11 2 0 0,10-1-208 0,6 1-64 16,4-5 0-16,8 3 0 0,7 2-64 0,6-2-32 16,6-3 0-16,14 1 0 0,13-1-208 0,2-3-32 15,1 1-16-15,13 1 0 0,12-1-224 0,1 0 0 16,0-1 128-16,11 4-128 0,10-1 0 0,3 1 0 15,-4-2 0-15,8 4 0 0,8 4 224 0,6-4-48 0,7-1-16 0,-1 2 0 16,-5 1 128-16,2 0 32 0,0 1 0 0,8 0 0 16,7 0-64-16,-4-2-16 0,-7-1 0 0,-1 0 0 15,0-2-112-15,6 2 0 0,7 1-128 0,-6-6 192 16,-8-1-64-16,-3 2-128 0,-7 1 176 0,0 1-176 16,2-2 0-16,-7 0 0 0,-8 0-192 0,-4 2 48 31,-4-1-224-31,-2-2-32 0,-6-1-16 0,-6 0 0 15,-7 4-1152-15,-5-2-224 0,-6-2-64 0,-2-2 0 0,-1-1-1024 0,-13 1-192 16,-13 0-64-16,-8-4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12:58.5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10322 12033 23039 0,'0'-11'2048'0,"1"-2"-1648"0,1 3-400 0,2-3 0 16,2 2 1552-16,1-1 240 0,1 1 32 0,1 2 16 15,0 0-1344-15,2 5-272 0,-1-2-48 0,1 4-16 16,-1 2-160-16,2 4 0 0,0 1 0 0,-1 4 128 16,-3 4-128-16,-3 4 0 0,-2 5 0 0,1 4 0 15,1 8 128-15,-2 5-128 0,-1 4 192 0,0 4-64 16,-1 0-128-16,2-1 0 0,0-3 0 0,0-1 0 15,-3-3 128-15,5 2-128 0,4 6 128 0,-3-1-128 16,-8-2 496-16,2 2 16 0,4 0 0 0,5 7 0 16,1 8 144-16,-1-1 48 0,-3-5 0 0,-2 1 0 15,-3 0-256-15,1 7-64 0,-1 7 0 0,2 0 0 0,-2 0-144 16,0-7-48-16,-1 0 0 0,-2-3 0 0,-6-1 64 0,3 5 0 16,2 3 0-16,2 4 0 0,1 2-16 0,-2-4 0 15,1-3 0-15,1 1 0 0,0-6-48 0,0 3-16 16,0 1 0-16,1 0 0 0,1-3-16 0,-2-1 0 15,0-5 0-15,0-3 0 0,0-2 0 0,-3 1 0 16,-1 2 0-16,2 1 0 0,0-3-160 0,1-1 128 16,-2 2-128-16,1-3 128 0,0-3-128 0,-2-3 128 15,-1-2-128-15,1-2 128 0,2 3 48 0,-3 0 0 16,-2 0 0-16,0 0 0 0,2 0 0 0,-1 0 0 16,-3-2 0-16,1-1 0 0,-1-1-176 0,2-2 0 15,2-5 0-15,0 1 0 0,-3-3 192 0,3-4-64 16,1 0 0-16,0-1 0 0,1-3 16 0,2 1 0 0,0-2 0 15,-1-3 0-15,0-2 0 0,0-2 0 0,4 1 0 0,-1-4 0 16,-1-11 0-16,0 12 0 0,-1-1 0 0,1-11 0 16,0 0 0-16,0 0 0 0,0 0 0 0,0 0 0 15,0 0 96-15,0 0 16 0,0 0 0 0,-9-2 0 16,0-2 64-16,-1-3 32 0,1-4 0 0,0-1 0 16,1 1-48-16,2-2-16 0,-1-2 0 0,-1-3 0 15,-1 0-96-15,-1 1-32 0,-1 0 0 0,1 1 0 16,1-3-32-16,0 2-128 0,0 0 192 0,1 0-64 15,-1-3-128-15,-2 3 0 0,2 2 0 0,1-4 0 16,-1 4 0-16,1-2 0 0,1-3 0 0,0 3 0 16,1 2 0-16,-1-2 0 0,0 1 128 0,2 3-128 15,-3 0 0-15,3 1 0 0,0-1 0 0,1 4 0 16,-1 3 0-16,5 6 0 0,-5-6 0 0,5 6 0 0,0 0-240 16,0 0 32-16,0 0 0 0,-2 15 0 15,2 3-224-15,0 2-32 0,2 2-16 0,2 1 0 0,-1 2 288 0,3 0 192 16,-2 1-208-16,0-1 80 0,1-2-64 0,0 2-16 15,0 1 0-15,2 1 0 0,-1-2 208 0,1 2 0 16,1 1 0-16,-1 2 0 0,3 1 0 0,-1 3 0 16,0 1 0-16,1-2 0 0,1-3 0 0,-1-3 0 15,2-2 0-15,0-2 0 0,-1-4 0 0,2-1 192 16,0-1-48-16,0-2 0 0,-1 0-144 0,-1-2 0 16,-1 0 0-16,2-3 0 0,1-3 0 0,0-2 160 15,-2-1-32-15,1-1-128 0,0-2 320 0,-2-2-32 0,1-2-16 16,2-2 0-16,1-3 208 0,2-1 32 15,-2-4 16-15,1-2 0 0,-1-5 48 0,4-3 16 0,2-4 0 16,-1-2 0-16,-1-1-224 0,1-6-48 0,0-3-16 16,1 1 0-16,1 0-304 0,0 3 0 0,1 2 0 0,0 2-144 15,0 1 304-15,2 3 64 0,-1 1 16 0,2 1 0 16,1-1-240-16,-1 0 0 0,-5 2 0 0,0 1 0 16,-2-1-160-16,1 5-32 0,-1-2 0 0,1 3 0 31,0 1-1888-31,-2 1-384 0,-1 2-80 0,3-11-16 0</inkml:trace>
  <inkml:trace contextRef="#ctx0" brushRef="#br0" timeOffset="3040.26">20201 8411 7359 0,'0'0'656'0,"0"0"-528"0,0 0-128 0,-10 1 0 15,1-3 1712-15,9 2 304 0,0 0 64 0,0 0 16 16,0 0-672-16,0 0-128 0,-10-2-16 0,10 2-16 16,0 0-96-16,0 0-16 0,0 0 0 0,0 0 0 15,-9-6-208-15,3 2-48 0,6 4-16 0,0 0 0 16,0 0-384-16,0 0-80 0,0 0-16 0,0 0 0 15,0 0-400-15,0 0 128 0,6 10-128 0,2-2 0 16,3-5 0-16,0-5 128 0,2 1-128 0,4 1 0 16,2 0 240-16,1 0-48 0,1 1 0 0,0-2 0 15,-1-3 128-15,1 2 0 0,-1-1 16 0,1 2 0 16,0-2-48-16,0 0-16 0,2 1 0 0,3-1 0 16,2 2-16-16,1 0-16 0,1 3 0 0,2-2 0 15,3-2-112-15,1-1-128 0,-1 2 176 0,3 1-176 0,1 1 128 16,0 2-128-16,-3-3 0 0,1 1 0 0,-2 2 0 15,3-2 0-15,0-1 0 0,2 4 0 0,0 2 0 0,5-1 0 16,2-1 0-16,2-2 0 0,1-4 0 0,-3 1 0 16,-4 1 0-16,-3 0 0 0,-2-4 160 0,-2 2-160 15,1-1 128-15,-2 3-128 0,-1 3 0 0,-1-1 0 16,-2-2 0-16,2 4 0 0,2-1 0 0,-3 1 0 16,-4-4 0-16,0 0 128 0,4 2-128 0,-2 0 0 15,-2-2 0-15,1 2 0 0,0-2 0 0,-1 0 0 16,-2-5 0-16,1 4 0 0,-1 1 0 0,2 1 0 15,1 0 0-15,-2-1 128 0,1-1-128 0,-1 1 0 16,2 1 0-16,-1 1 0 0,0 0 0 0,-2-2 0 16,0 0 0-16,-3 0 0 0,0-2 0 0,-4 4 0 15,-2 1 0-15,0 1 0 0,-1-4 192 0,-2 0-64 16,-1 0 0-16,0 0 0 0,-1 0-128 0,1-3 160 0,-1 0-160 16,-1 0 160-16,2-4 128 0,0 3 32 0,0-2 0 0,1 2 0 15,-1 0-128-15,0 1 0 0,-2 1-16 0,1-2 0 16,1-3-176-16,-1 1 128 0,0 0-128 0,-1 1 128 15,0 0 0-15,-3 1 0 0,-8 4 0 0,9-4 0 16,-2-2-128-16,-7 6 160 0,0 0-160 0,0 0 160 16,0 0 64-16,0 0 16 0,-5-11 0 0,0 2 0 15,0 0-112-15,-2 1 0 0,-2 2-128 0,1-1 192 16,2-1-48-16,-3 0-16 0,0 1 0 0,-2-4 0 16,1 2 32-16,1 1 0 0,-1 2 0 0,0-3 0 15,0-2-16-15,-2 1 0 0,-1-2 0 0,0 3 0 16,0 1-16-16,0-4 0 0,1 1 0 0,-1-2 0 15,0 1-128-15,3 0 192 0,0-1-192 0,1 3 192 0,0-1-192 0,3 2 0 16,0 0 0-16,6 9 0 0,0 0 0 0,0 0 0 16,0 0 0-16,0 0 0 0,0 0 0 15,12-1-176-15,-1-5 176 0,2 4-192 0,1 2 192 0,0 5-160 16,1-4 160-16,0 5-160 0,2-4 160 0,1 2-208 16,1-1 80-16,-1 1 128 0,-1-1-128 0,1 1 128 15,0 2 0-15,1 0 0 0,-4 2 0 0,2 0-144 16,-2 0 144-16,-1-1 0 0,0 3-144 0,-1-4 144 15,-4 1 0-15,1 2-144 0,-1 1 144 0,-3 1 0 16,-2-1 0-16,-1 2 0 0,-2 2 0 0,-2-1-128 16,-2 1 128-16,-2 2 0 0,-4 0 0 0,0-1 0 15,-2 1 0-15,1 1-128 0,-2 1 128 0,0 2 0 16,1 1 0-16,-2-1 0 0,-3 3 0 0,2-3 0 0,-2 4 0 16,0 1 0-16,-2 2 0 0,0-3 0 0,-2-2 0 0,1 1 0 15,-3 1 0-15,-2-5 0 0,-1-1 0 0,1-1 0 16,-3 2 0-16,3-5 0 0,-1 0 0 0,3-2 128 15,2-3-128-15,2-2 0 0,1-3 0 0,4 0 128 32,3 1-2240-32,10-5-432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12:17.42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26313 3375 24879 0,'0'0'2208'0,"0"0"-1760"0,0 0-448 0,10 0 0 15,1 0 704-15,2 1 48 0,1-1 16 0,3 0 0 16,1 0-512-16,5-1-112 0,1-2-16 0,6-1 0 16,4-1 256-16,9 1 32 0,8 0 16 0,3 1 0 15,-4 2-160-15,1 2-16 0,-1 1-16 0,-1-2 0 16,2-3-240-16,6-1 176 0,6-2-176 0,11 4 160 0,12 1-160 15,-3 2 0-15,-8 1 0 0,2-4 128 0,4-2 32 0,9 3 0 16,10 2 0-16,-6 2 0 0,-9 1 96 0,1-3 32 16,3-2 0-16,4 2 0 0,9 5 0 0,-8-1 0 15,-9 0 0-15,-1-2 0 0,1-3 0 0,5 0 0 16,7 3 0-16,-10 3 0 0,-11-1-96 0,-5-2 0 16,-2-3-16-16,3-2 0 0,4 0-176 0,-5-1 160 15,-4 3-160-15,-7 0 160 0,-7-1-32 0,-7-2 0 16,-6-1 0-16,-3-1 0 0,-3-2 48 0,-2 0 0 15,0-3 0-15,-2 3 0 0,1-1-176 0,3 0 192 16,1 2-192-16,-4-1 192 0,-6 0-192 0,-4 1 0 16,-3 2 0-16,-3-2 0 0,-5 0 192 0,0 1-32 15,1 0-16-15,-11 5 0 0,6-7-144 0,-6 7 0 16,0 0 0-16,3-13 0 0,-3-5 0 0,-1 5 0 0,-1 3 0 16,1 0 0-16,0 1 0 0,-1 2 0 0,2 7 0 0,0-7 0 15,3-1 0-15,-3 8 0 0,1-6 0 0,2-1 128 31,-3 7-512-31,5-6-96 0,-5 6-32 0,7-7 0 16,-3 1-1856-16,0-1-368 0</inkml:trace>
  <inkml:trace contextRef="#ctx0" brushRef="#br0" timeOffset="946.65">31315 875 24879 0,'0'0'544'0,"11"-9"112"0,-3 0 32 0,-1 3 16 0,-7 6-576 0,0 0-128 0,8-6 0 0,-8 6 0 15,11-2 320-15,-11 2 16 0,0 0 16 0,0 0 0 16,0 0 112-16,0 0 32 0,0 0 0 0,0 0 0 16,0 0-176-16,0 0-16 0,0 0-16 0,0 0 0 15,-7 10-128-15,-2 1-32 0,-1 0 0 0,-1 2 0 16,1-1-128-16,-2 1 128 0,0 3-128 0,-1 1 128 16,-1 2 0-16,-1 1-128 0,0 1 192 0,-2 9-64 15,-1 11 128-15,-2-4 0 0,-1-7 16 0,0-4 0 16,-1 3 144-16,-3-3 32 0,-3-1 0 0,-2-1 0 15,-3 1-48-15,3 0 0 0,3-2 0 0,2-1 0 0,3-1-224 0,2 2-48 16,2-3-128-16,2 0 192 0,2-3-192 0,2 1 144 16,2 0-144-16,-1-1 128 0,0-2-128 0,-1 6 0 15,2 11 144-15,-1-5-144 0,-1-4 0 0,2-4 128 16,0 2-128-16,-2-5 0 0,-1 1 0 0,0 0 0 16,0-6 0-16,0 2 128 0,-2 0-128 0,1 0 0 15,1-3 0-15,0-4 0 0,1 1 0 0,0-3 0 16,1-2 0-16,0-1 128 0,11-1-128 0,-10 0 128 15,-1-1-128-15,11 1 128 0,-9-6 0 0,9 6 0 16,-9-7 0-16,1-2 0 0,2 0 32 0,2 0 16 16,1 0 0-16,1-3 0 0,-2 1 128 0,4 0 16 15,2-4 16-15,1 2 0 0,-3 2-64 0,1-6-16 16,3-6 0-16,0 4 0 0,0 5-256 0,3-3 160 16,0 1-160-16,1 3 128 0,-1 3-128 0,-2-1 0 0,0 1 0 0,0 2 0 15,2 0 0-15,-2 2 0 0,-5 6 0 16,5-7 0-16,-5 7 0 0,0 0 0 0,0 0 176 0,0 0-176 15,0 0 0-15,0 0 0 0,0 0-176 0,0 0 176 16,0 0-144-16,0 0 144 0,0 0 0 0,4 16 0 16,-5 2-144-16,-2-2 144 0,-1-2 0 0,-1 8-144 15,-1 5 144-15,-1-1 0 0,1-3 0 0,-2-2 0 16,0-1 0-16,-1-4 0 0,-3-6 0 0,3 2 0 31,3 3 0-31,0 1 0 0,1 7 0 0,1-8 0 0,2 0 0 0,2-5 0 0,2 2 0 0,2-2 0 16,1 1 0-16,-5-11 144 0,7 13-16 0,1-4-128 15,2-1 224-15,2-1-64 0,0-1-16 0,-1-4 0 16,1 0 0-16,0-2 0 0,1-3 0 0,0 2 0 0,0-5 80 16,1 1 16-16,1-4 0 0,-1-1 0 0,0 1-112 0,2-2 0 15,1-3-128-15,1-2 192 16,0-6-512-16,3-1-128 0,0-5 0 0,4-3-16 16,3 0-2656-16,2 1-528 0</inkml:trace>
  <inkml:trace contextRef="#ctx0" brushRef="#br1" timeOffset="70122.53">2995 14135 22111 0,'-17'-9'976'0,"9"5"208"0,1 2-944 0,7 2-240 0,9 10 0 0,-1 1 0 16,-4-2 1456-16,-4-9 240 0,-10 4 48 0,10-4 16 15,-7 10-1312-15,3 2-272 0,0 2-48 0,2 3-128 16,-2 0 144-16,1 4-144 0,3 2 0 0,0 1 144 16,2-1 64-16,-1 2 16 0,0 0 0 0,2 1 0 15,-1 1 288-15,0 1 64 0,-4-1 16 0,1 1 0 16,-1 0-208-16,-2 1-64 0,-3 0 0 0,1 2 0 15,-1 1 80-15,-2 0 16 0,-3 2 0 0,0 0 0 16,1-2-192-16,-1 2-32 0,-1-3-16 0,-3 5 0 16,-2-4-176-16,1 1 0 0,4-3 144 0,0-2-144 15,-1-2 208-15,1-1-16 0,2-4-16 0,2-1 0 16,0-2 288-16,2-2 64 0,1-3 16 0,1 0 0 16,1-4 16-16,1 1 0 0,3-10 0 0,-1 9 0 15,1-9-368-15,0 0-64 0,0 0 0 0,0 0-128 0,0 0 144 0,0 0-144 16,6 9 0-16,-6-9 144 0,12 6-144 0,0 0 0 15,0-3 0-15,-1-2 128 0,1-2-128 0,4-1 0 16,3 2 0-16,2-1 128 0,-1-1-128 0,2 0 0 16,3 0 0-16,-1-1 0 0,1-1 0 0,0 0 128 15,0 0-128-15,-1-1 0 0,0 1 0 0,-2-2 128 16,0 2-128-16,0-1 0 0,2-2 0 0,-1-1 128 16,0 0-128-16,0 3 0 0,2 0 0 0,0-2 0 15,-3 0 0-15,-1 3 0 0,-1 0 0 0,0 0 0 16,-3-1 0-16,-4 1 0 15,-13 4-1104-15,13-3-304 0,0 3-64 0,-13 0-15376 0</inkml:trace>
  <inkml:trace contextRef="#ctx0" brushRef="#br1" timeOffset="70690.64">3631 14800 19343 0,'0'0'848'0,"-4"-7"192"0,0 0-832 0,4 7-208 15,-4-6 0-15,4 6 0 0,0 0 2752 0,0 0 496 16,0 0 96-16,0 0 32 0,0 0-2768 0,0 0-608 16,4 10 0-16,-3 0 0 15,-1-10-416-15,-1 16-16 0,-2-3 0 0,-2 4 0 0,-3-1 48 0,-1 5 16 16,-2-2 0-16,-3 5 0 0,-1-1 368 0,-1 3 0 16,2-2-144-16,1 2 144 0,-2-3 0 0,4-1 0 15,2 2 176-15,2-3-176 0,3-1 672 0,2-1 32 16,0-2 0-16,5 0 0 0,2-3-96 0,3 0-16 15,1-1 0-15,3 2 0 0,0-6-336 0,1 0-80 16,1-3-16-16,3 0 0 0,4-6-16 0,0 0 0 0,-1-4 0 16,3-1 0-16,-1-3-144 0,1-4 0 15,2-1 0-15,-3-1-176 0,-1-2-48 0,1 0-16 0,2 1 0 0,-5-4 0 16,-2 1 240-16,-3 0 0 0,0 0 0 0,-3-1 0 16,0 1 0-16,-2-1 240 0,-4-1-48 0,-2 0-16 15,-5 2 416-15,1 0 96 0,-2 1 16 0,1 0 0 16,-3-1-32-16,-5 2 0 0,0 2 0 0,1-1 0 15,0 5-176-15,0 1-48 0,-2 5 0 0,1 0 0 16,-1 1-288-16,1 3-160 0,1 3 160 0,0 1-160 16,0-3 0-16,1 5 0 0,0-4 0 0,-1 2-160 15,0 0-416-15,9-4-64 16,-8 5-32-16,8-5 0 0,-9 7-1840 0,9-7-368 0,0 0-80 16,0 0-10960-16</inkml:trace>
  <inkml:trace contextRef="#ctx0" brushRef="#br1" timeOffset="71246.78">4277 14679 9215 0,'-13'3'816'0,"4"2"-656"15,-1-2-160-15,-2 0 0 0,0 4 4512 0,1 0 864 0,0-2 192 0,2 0 16 16,9-5-4448-16,-9 5-896 0,-1 3-240 0,10-8 0 16,-7 7 0-16,7-7 128 0,-9 9-128 0,1 0 0 15,2-1 0-15,-2 2 144 0,-1-1-144 0,-2 3 0 16,-1-2 128-16,2 2-128 0,0 0 0 0,-1-2 0 15,-1-1 0-15,2-1 0 0,2-3 0 0,8-5 0 16,0 0 320-16,0 0-64 0,0 0 0 0,0 0 0 16,0 0 432-16,0 0 80 0,0 0 0 0,0 0 16 15,11 3-160-15,-1-2-48 0,1-1 0 0,0 0 0 16,2 0-336-16,0 2-80 0,-1 0-16 0,0 2 0 16,0 1-144-16,-1 1 0 0,1 0 0 0,0 2 0 15,-2 0 0-15,2 1 0 0,0 0 0 0,-2 0 0 16,-2-1 0-16,1 0 0 0,0 1 0 0,0-1 0 0,-1 2 0 0,-1-2 0 15,-2 0 0-15,-1 0 0 0,-4-8 0 0,2 13 0 16,-2-13 0-16,2 10 0 0,-1 0 128 0,0 0 0 16,-3-1 0-16,-1 0 0 0,0 0-128 0,1 3 128 15,-2-2-128-15,-1 1 128 0,-1-1-128 0,1 2 0 16,-1-1 0-16,-3 2 128 0,-2 1-128 0,1 1 0 16,-1-3 0-16,1 0 0 15,-3-3-320-15,1 0-80 0,-1-1-32 0,3-2 0 16,-1-2-592-16,2-3-112 0,0-2-16 0,1-3-16 15,8 4-368-15,-6-9-64 0,6 9 0 0,-4-10-10672 0</inkml:trace>
  <inkml:trace contextRef="#ctx0" brushRef="#br1" timeOffset="71712.86">4700 14693 35535 0,'0'0'1568'0,"-9"0"336"0,-6-2-1520 0,5 2-384 0,1 0 0 0,1 2 0 16,-1 0 224-16,9-2-32 0,-9 1 0 0,9-1 0 16,-11 5-192-16,2 1 128 0,1 0-128 0,1 2 0 15,-3 1 0-15,0 4-336 0,-2-1 48 0,1 2 16 16,0-1-496-16,-3 3-112 0,-4 2-16 0,1-4 0 15,1 2 336-15,0-2 64 0,1-1 16 0,0-1 0 0,4-1 480 0,1-5 0 16,10-6 0-16,-9 7 0 0,9-7 256 0,0 0 128 16,0 0 48-16,0 0 0 0,0 0 112 0,0 0 32 15,11-4 0-15,1 1 0 0,1-2-368 0,2 4-64 16,3-2-16-16,5 2 0 0,3 1-128 0,-2 1 0 16,-1 2-160-16,1 0 160 0,1 1-352 0,-1 3 32 15,-4-1 0-15,0 4 0 0,-2-3-48 0,-1 2 0 16,-4 1 0-16,0 0 0 0,-1-1 368 0,-3 2 0 15,-1-4 0-15,-3 3 0 0,-5-10 0 0,4 10 208 16,-1 2 0-16,-2-3 0 0,-1-9 448 0,-1 12 96 16,-1-5 16-16,0 3 0 0,-2-1-160 0,-1-2-32 15,-1 3 0-15,1-3 0 0,-1 1-400 0,-3 1-176 16,-1 0 128-16,1 2-128 0,-1-3 0 0,-2 2-304 0,-2 1 48 16,0 2 16-1,-1-2-848-15,-2 1-160 0,-1-1-32 0,0 0-8816 0,-1 2-1744 0</inkml:trace>
  <inkml:trace contextRef="#ctx0" brushRef="#br1" timeOffset="72290.23">5744 14035 20271 0,'0'0'896'0,"0"0"192"0,0 0-880 0,0 0-208 0,0 0 0 0,0 0 0 15,0 0 1808-15,0 0 320 0,0 0 64 0,0 0 16 16,0 0-1312-16,-6 12-272 0,-5 0-48 0,1 1-16 15,-1 1-240-15,0 3-32 0,-4 0-16 0,0 2 0 16,-1 4 48-16,-1 1 0 0,-2 1 0 0,-2 1 0 16,2 0 96-16,1 3 32 0,-1 1 0 0,-1 0 0 15,0 1 352-15,0 2 80 0,0 2 16 0,1 1 0 16,-1 4 0-16,0-1 0 0,0 2 0 0,-1 5 0 16,0 4-448-16,1 2-64 0,2 0-32 0,2 0 0 15,2-5-224-15,1-3-128 0,1-3 128 0,8 0-128 16,7 5 208-16,1-8-16 0,1-6-16 0,0 0 0 15,2-5-176-15,2-2-256 0,3 1 64 0,1 0 16 16,1 0 32-16,2-2 0 0,1-4 0 0,1 0 0 16,1-3-256-16,4-4-48 0,0-3-16 0,-1 1 0 15,0-2-1840-15,4-2-352 0,6-2-80 0</inkml:trace>
  <inkml:trace contextRef="#ctx0" brushRef="#br1" timeOffset="72749.02">5894 14774 16575 0,'0'0'1472'0,"0"0"-1168"0,-1 12-304 0,2 0 0 16,2 1 4928-16,1 1 944 0,0 3 176 0,2 0 32 0,2-5-4800 0,1 1-976 15,0 0-304-15,2-1 160 0,-1-2-160 0,2 0 0 16,-2 1 0-16,3-1 0 0,2 3 0 0,0 0 0 16,1 0 0-16,1 3 0 0,0 0 0 0,0-1 0 15,-2 0 0-15,1 0 0 0,0-2 0 0,1-1 0 16,-3 1 0-16,-1-2-176 15,-1-2-656-15,-2 1-128 0,-1-3-16 0,-1-1-9840 16,-8-6-1984-16</inkml:trace>
  <inkml:trace contextRef="#ctx0" brushRef="#br1" timeOffset="73050.95">6433 14614 24879 0,'0'0'2208'0,"-6"8"-1760"0,0-2-448 0,-1 6 0 16,-1 5 2128-16,1 3 352 0,-1 3 64 0,0 2 16 16,-1 7-1536-16,0 2-320 0,-2 0-48 0,0 3-16 15,-2 0 400-15,-2 3 80 0,0 3 16 0,0-3 0 16,2 3-608-16,0 1-112 0,-1-1-32 0,1 6 0 15,0-4-384-15,1 2 0 0,-1-4 0 0,0 3 0 16,1-1 0-16,0 1 0 0,1 0 0 0,-1-3 0 16,-1 0-176-16,1-3-16 0,3-1 0 0,-1 0 0 15,-1 2-2176-15,3-10-448 0,5-5-96 0,0-4-12416 16</inkml:trace>
  <inkml:trace contextRef="#ctx0" brushRef="#br1" timeOffset="73843.78">6864 15211 25791 0,'0'0'2304'0,"0"13"-1856"0,1 0-448 0,3 3 0 16,2 2 1472-16,0 4 208 0,2 3 48 0,1 0 0 15,0-2-1456-15,2 2-272 0,-2 1 0 0,0-1-128 16,1-3 128-16,-1 0-208 0,-1 0 80 0,1-1 128 16,-1-1-368-16,0-1 48 0,0-3 16 0,-2 2 0 15,-2-2 304-15,0 1 0 0,-1 0-128 0,-2 2 128 16,-1 0 0-16,-3-1 0 0,-1 0 0 0,-1 0 0 0,-3-1-256 0,-1 0 48 16,0 0 16-16,-3-3 0 15,-1 1-2336-15,-1-5-464 0</inkml:trace>
  <inkml:trace contextRef="#ctx0" brushRef="#br1" timeOffset="74248.27">7549 14806 28559 0,'0'0'2544'0,"0"0"-2032"0,0 0-512 0,0 0 0 15,0 0 528-15,0 0 16 0,0 0 0 0,0 0 0 16,5 13-224-16,0-2-32 0,1 0-16 0,1 1 0 16,-2-5 432-16,2 4 96 0,1 1 16 0,1 1 0 15,1 1-240-15,1 2-32 0,-1-1-16 0,0 2 0 0,2 1-80 0,0-1 0 16,1 2-16-16,0-5 0 0,0 2-208 0,-1-2-32 16,-4 0-16-16,1 2 0 0,1-3-176 0,1-1 0 15,-2-1 0-15,0-1 0 16,0-3-272-16,0 0-144 0,0-1-32 0,-9-6 0 15,0 0-3184-15,12 3-640 0,4-4-128 0,-2-3-16 0</inkml:trace>
  <inkml:trace contextRef="#ctx0" brushRef="#br1" timeOffset="74503.64">8122 14714 11055 0,'0'0'976'0,"0"0"-784"0,0 0-192 0,0 0 0 15,0 0 4496-15,0 0 864 0,0 0 160 0,-2 12 48 16,-1 0-4320-16,-1 2-864 0,-2 3-160 0,-2 3-32 16,-1 2-32-16,-2 4 0 0,-2 3 0 0,0 3 0 15,0 2-160-15,-1 3 0 0,-2-1 144 0,-2 2-144 16,-2 4 192-16,-1-3-16 0,1 2-16 0,-1 5 0 16,-2 1 80-16,3-3 16 0,-1-1 0 0,1-1 0 15,1 0 0-15,4-4 16 0,2-3 0 0,2-3 0 16,-2-3-272-16,-1 0 0 0,1-3 128 0,2-1-128 31,0-6-800-31,3-2-224 0,2-1-32 0,1-6-8688 0,5-10-1744 0</inkml:trace>
  <inkml:trace contextRef="#ctx0" brushRef="#br1" timeOffset="75020.88">7745 14561 22287 0,'0'0'976'0,"0"0"224"0,0 0-960 0,0 0-240 15,0 0 0-15,0 0 0 0,0 0 0 0,0 0 0 16,0 0 0-16,0 0 0 0,0 0 0 0,0 0 0 0,7-8 0 0,-7 8 144 16,6-6 160-16,2 0 16 15,1 2 16-15,-9 4 0 0,0 0-128 0,12-3-16 0,-1 0-16 0,-11 3 0 16,10 0 464-16,0 0 112 0,-10 0 16 0,12-3 0 16,-1 0 128-16,-1 1 16 0,-1-1 16 0,2 0 0 15,0 0-192-15,1-3-32 0,-2 0-16 0,2-2 0 16,1-1-256-16,0 0-48 0,-2-2-16 0,-1 4 0 15,1-1-208-15,-1-1-32 0,-2-1-128 0,0 4 192 16,-3-3-192-16,-5 9 128 0,6-8-128 0,-6 8 0 16,6-7 0-16,-6 7 128 0,5-6-128 0,-5 6 0 15,0 0 0-15,0 0 0 0,0 0 128 0,0 0-128 16,0 0 0-16,9 12 0 0,-3-1 128 0,0-3-128 16,-1 3 128-16,1-1 0 0,1 1-128 0,-1-1 192 0,2-1 32 0,0 1 0 15,0 1 0-15,0-3 0 0,-2 2 80 0,1-1 16 16,-7-9 0-16,8 11 0 0,-8-11-320 0,5 11 128 15,-5-11-128-15,5 8 0 0,-5-8-160 0,3 11-144 16,-3-11-16-16,0 0-16 16,0 0-2496-16,0 0-496 0</inkml:trace>
  <inkml:trace contextRef="#ctx0" brushRef="#br1" timeOffset="75617.47">8177 13889 9215 0,'0'0'816'0,"0"0"-656"0,0 0-160 0,0 0 0 0,0 0 4672 0,0 0 912 15,0 0 176-15,0 0 48 0,-9 5-4560 0,9-5-912 16,0 0-176-16,-4 11-32 0,4-11 16 0,-1 13 16 16,3-3 0-16,1 3 0 0,1 2 80 0,2 0 16 15,2 1 0-15,4 0 0 0,2 2 64 0,4 1 0 16,3 1 16-16,4 3 0 0,2 1 208 0,3 1 32 15,0-1 16-15,2 6 0 0,-1 3-144 0,0 2-48 16,-1 0 0-16,0 3 0 0,0 1-224 0,-1 2-48 16,-2-2-128-16,-2 0 192 0,-3 0-48 0,-1 3-16 0,-4-1 0 0,-4 2 0 15,-3 2 96-15,-3 0 16 0,-2 1 0 0,-2-3 0 16,-6 3 32-16,-1-6 16 0,-2-2 0 0,-2-3 0 16,1-1 64-16,0-1 16 0,-4-3 0 0,-1-6 0 15,-1 1-160-15,-1-1-16 0,1-1-16 0,-1-2 0 16,-2-2-384-16,0 0-80 0,-1-5-16 0,-1 0-11808 15,-3 1-2368-15</inkml:trace>
  <inkml:trace contextRef="#ctx0" brushRef="#br1" timeOffset="77432.03">9281 14714 13823 0,'0'0'1216'0,"0"0"-960"15,0 0-256-15,0 0 0 0,0 0 2048 0,13-5 352 16,0 0 80-16,-1 1 16 0,-12 4-1568 0,13-3-304 15,0 1-64-15,1 0-16 0,1 2-144 0,0 0-16 16,4 0-16-16,-1 0 0 0,1 0-368 0,2 0 0 16,3 0-160-16,-2 0 160 0,0 0-192 0,0 0 64 15,-1 0 128-15,1 0-208 16,0 3-640-16,-1-2-128 0,-1-1-32 0,2 3-9248 0</inkml:trace>
  <inkml:trace contextRef="#ctx0" brushRef="#br1" timeOffset="77694.73">9410 14892 32255 0,'0'0'2864'16,"-9"-3"-2288"-16,9 3-576 0,0 0 0 0,0 0 1504 0,0 0 192 16,0 0 32-16,0 0 16 15,13 3-1904-15,3-5-384 0,-1-2-80 0,6 1-16 16,3-4 16-16,2 0 0 0,1 1 0 0,4-3 0 16,2-4-1552-16,1-2-320 0,4 2-64 0</inkml:trace>
  <inkml:trace contextRef="#ctx0" brushRef="#br1" timeOffset="78873.88">11183 13579 27119 0,'0'0'1200'0,"0"0"256"15,0 0-1168-15,0 0-288 0,0 0 0 0,0 0 0 16,-9-5 1024-16,1 1 160 0,8 4 32 0,-7 0 0 16,7 0-720-16,-10-4-144 0,1 1-32 0,0 1 0 0,0 2-320 0,9 0 0 15,-12 2 0-15,1-1 0 0,-2 1 0 0,-2 2 0 16,-2 0 0-16,0-2-128 0,0 1 128 0,0 2-192 16,-1 4 192-16,0-1-192 0,-3 0 192 0,0 2 0 15,2 3 160-15,-4 2-160 0,-1 0 256 0,-1 2-64 16,0 1 0-16,2 5 0 0,-2 3-48 0,0 0-16 15,0 4 0-15,1-3 0 0,-3 0-128 0,1 0 0 16,0-1 0-16,4 0 0 0,0 0 272 0,2-3-16 16,2-3-16-16,1 1 0 0,-1-2 160 0,4 1 48 15,3-7 0-15,0 1 0 0,-4 2-256 0,6-3-64 16,5 0 0-16,0-1 0 0,0-3-128 0,4-9 0 16,2 11 0-16,-2-11 128 0,5 15-128 0,0-5 0 15,2 2 0-15,0 0 0 0,4-1 0 0,-3 0 0 16,-2-2 0-16,3 0 0 0,3-1 0 0,1-2 0 0,0 1 0 0,1 1 0 15,1 0 0-15,-1-3 0 0,0-1 128 0,1 1-128 16,-2 3 176-16,0-2-48 0,1-2-128 0,-1 1 192 16,-1 1-32-16,1 0-16 0,0-1 0 0,0 2 0 15,-2-4-144-15,-11-3 0 0,11 3 144 0,-2 3-144 16,-1 0 0-16,-8-6 144 0,7 8-144 0,-1 2 0 16,-6-10 144-16,4 11-144 0,-4-11 0 0,3 13 144 15,-2-4 0-15,-2 1 0 0,1-10 0 0,-4 10 0 16,1 0 48-16,3-10 0 0,-4 12 0 0,4-12 0 15,-5 9-192-15,1-1 160 0,4-8-160 0,-4 7 160 16,-2 0-160-16,6-7 0 0,-7 8 144 0,7-8-144 16,-6 9 0-16,1-4 128 0,5-5-128 0,-7 5 0 0,0 1 0 15,7-6 0-15,-7 5 0 0,7-5 0 0,-9 5 0 0,9-5 0 16,-11 5 0-16,3 0-128 0,8-5 128 0,-9 4 176 16,9-4-48-16,-8 4 0 0,8-4 0 0,0 0 0 15,0 0 0-15,0 0 0 0,0 0-128 0,0 0 160 16,0 0-160-16,0 0 160 0,0 0-160 0,0 0 0 15,0 0 0-15,8 7 0 0,-1 2 0 0,-7-9 160 16,9 6-160-16,-1-2 160 0,-8-4-160 0,9 7 0 16,-9-7 144-16,10 6-144 0,-1 0 0 0,-9-6 144 15,8 7-144-15,0 0 0 0,0-1 192 0,1 1-64 16,-1-3 0-16,-8-4-128 0,10 6 336 0,-1 0-32 16,0-1-16-16,1 1 0 0,-1 1-32 0,0-1-16 15,-1 2 0-15,1-1 0 0,-1 1-112 0,1-1 0 0,0 3-128 16,-3-4 192-16,-6-6-192 0,6 13 0 0,0-2 128 15,-2-1-128-15,-4-10 0 0,3 13 0 0,-1 1 128 0,-1-1-128 16,-1-2 0-16,2 1 176 0,-2-12-176 0,1 13 160 16,-2-2-16-16,-1 2 0 0,1 2 0 0,0-1 0 15,1-1-144-15,-1 3 160 0,-2 1-160 0,0 1 160 16,1 0-160-16,-2 3 0 0,-1 0 0 0,-2 2 0 16,-1 3 0-16,2 3 0 15,1-3 0-15,-3 4 0 0,-4 1 0 0,2 2 0 0,-1-2 0 0,3 2 0 16,0 1 0-16,2 0 0 0,-1-4 128 0,1 1-128 15,1-1 0-15,0-1 0 0,-1-2 0 0,2 2 0 16,2-3 0-16,0 0 0 0,1-3 0 0,0 2 0 16,1-3 0-16,4 3 0 0,-2 2 0 0,2 1 0 0,0 0 0 0,0 1 0 15,1 1 0-15,2 0 0 0,-1 0 0 0,2-1 0 16,1 1 0-16,0-3 0 0,1-2 0 0,1-4 0 16,2-3-128-16,4-1 128 15,2 0-416-15,1-4-16 0,3 0 0 0,1-3 0 16,2-2-176-16,2 0-32 0,0-3-16 0,1 0 0 15,0-1-1600-15,0 0-320 0,-3-4-64 0</inkml:trace>
  <inkml:trace contextRef="#ctx0" brushRef="#br1" timeOffset="79939.86">11959 13631 25791 0,'0'0'1152'0,"0"0"224"0,0 0-1104 0,0 0-272 0,1 12 0 0,2-1 0 15,2 8 2880-15,-1-2 528 0,0 2 112 0,-1 2 0 16,0 5-2848-16,1 3-672 0,0 3 0 0,-1 2 0 15,-2 1 0-15,2 1 0 0,-1 0 0 0,0-2-128 16,-4 1 128-16,2-2 0 0,2-1 0 0,-2 0 0 16,-3-2-288-16,2 2-32 0,1 1 0 0,-3-6 0 15,-1-6-512-15,0 0-96 0,2 0-32 0,-1-7 0 16,1-2-1984-16,-1-2-416 0,3-10-80 0,-1 16-16 0</inkml:trace>
  <inkml:trace contextRef="#ctx0" brushRef="#br1" timeOffset="80889.03">12031 15194 30927 0,'0'0'1360'0,"0"0"304"0,-7-6-1344 0,7 6-320 0,-5-7 0 0,5 7 0 15,0 0 448-15,0 0 32 0,-4-9 0 0,4 9 0 16,0 0-480-16,0 0 0 0,-9-1 0 0,9 1 0 15,-9 1 0-15,0 4 0 0,-3-1 0 0,0 3 0 16,0 0 0-16,1 5 0 0,-4 1 0 0,0 4 0 16,-2 4 224-16,-1 5-48 0,-2 3-16 0,0 1 0 15,1 2-32-15,1 2 0 0,1-1 0 0,1 1 0 16,0-2 240-16,3 0 32 0,2-4 16 0,0 2 0 16,3-5 32-16,3 0 0 0,1-2 0 0,4-1 0 15,4 2-192-15,0-3-48 0,1-2 0 0,3-4 0 0,3 0-208 0,0-2 0 16,4-2 0-16,2-3 0 0,2-3 0 0,3-3 0 15,0-2 0-15,3 0 0 0,1-2-192 0,2-5 192 16,0-2-192-16,1-1 192 0,0-3-224 0,-1-3 64 16,0-1 16-16,-3 0 0 0,-3-1 144 0,-1 1 0 15,-3-1 0-15,-1-1 128 0,-4 0 224 0,-3-2 48 16,-3-1 16-16,-2-2 0 0,-1 2 320 0,-4-5 64 16,-1-3 16-16,-2 1 0 0,-2-1-192 0,-2 3-48 15,-1-1 0-15,1 4 0 0,-4-4-576 0,1 5 0 16,-3 1 0-16,1 0 0 15,-1 2-416-15,0 3-48 0,-1 3-16 0,-2 1 0 16,0 0-2432-16,1 2-480 0</inkml:trace>
  <inkml:trace contextRef="#ctx0" brushRef="#br1" timeOffset="81769.64">13411 13868 31039 0,'0'0'1376'0,"0"0"288"0,0 0-1344 0,0 0-320 15,-1 13 0-15,1-13 0 0,0 0 512 0,1 9 48 0,-1-9 0 0,6 11 0 16,0-1-272-16,1-3-48 0,0 1-16 0,4 1 0 16,1 0-80-16,1 1-16 0,0-3 0 0,2 3 0 15,4 3-128-15,0 2 160 0,-1-1-160 0,2 3 160 16,-1-1-160-16,1-1 0 0,-2 1 0 0,2-1 0 15,-1 1 0-15,0-2-176 0,-2 2 48 0,0-2 0 32,-3 1-816-32,2-2-144 0,-5-5-48 0,1-3-12912 0</inkml:trace>
  <inkml:trace contextRef="#ctx0" brushRef="#br1" timeOffset="82034.31">13912 13889 24879 0,'0'0'2208'0,"0"0"-1760"15,0 0-448-15,-8 8 0 0,0 1 3168 0,2 3 544 16,1-2 128-16,-1 3 0 0,1 3-3072 0,1 0-640 16,0 2-128-16,2-1 0 0,-2 2 0 0,-1 3 0 15,-2 3 0-15,1 1 0 0,-1 3-176 0,-1 4 176 16,-1 4-192-16,0 1 192 0,-3 0-224 0,1 0 64 15,-3 1 16-15,3-1 0 16,-1-3-224-16,0-2-32 0,-1-5-16 0,3-2 0 0,3-1 64 0,-1-3 16 16,1-2 0-16,3-3 0 15,2-2-1792-15,1-3-368 0,0-4-64 0</inkml:trace>
  <inkml:trace contextRef="#ctx0" brushRef="#br1" timeOffset="82341.67">14104 14038 31103 0,'0'0'1376'0,"0"0"288"15,0 0-1344-15,0 0-320 0,0 0 0 0,0 0 0 0,0 0 576 16,0 0 32-16,0 0 16 0,15 2 0 0,0 1-368 0,-1-2-64 16,2-2 0-16,2 0-16 0,3-1-176 0,1 2 0 15,3-2 144-15,1-1-144 0,1 2 128 0,0-3-128 16,1 1 128-16,-2-1-128 16,-1 3-480-16,-2 0-160 0,-1 1-48 0,-1-3 0 15,-1 2-672-15,1-2-144 0,-4-1-32 0,-2 0-11104 0</inkml:trace>
  <inkml:trace contextRef="#ctx0" brushRef="#br1" timeOffset="82634.7">14183 14146 14735 0,'0'0'640'0,"0"0"160"0,0 0-640 0,0 0-160 0,0 0 0 16,0 0 4720-16,0 0 912 0,0 0 176 0,12 4 32 15,-12-4-4752-15,14 2-960 0,2 0-128 0,0 0-160 16,-1-2 160-16,2 0 0 0,1-2 128 0,3-1-128 16,3-1 0-16,-1 0 0 0,-1-1 0 0,3 0 0 15,0 0-336-15,0 1-48 0,-1 0 0 0,0-3 0 16,-1 2-688-16,-1 1-144 0,1 0-16 0,-2 2-16 15,-2 0-896-15,-1 1-176 16,-1 1-48-16,-4 1 0 0</inkml:trace>
  <inkml:trace contextRef="#ctx0" brushRef="#br1" timeOffset="83490.62">14589 13705 11055 0,'0'0'480'0,"0"0"112"0,-11-1-464 0,1 1-128 0,-1 3 0 0,2 3 0 15,1 6 5504-15,1-2 1072 0,-3 1 208 0,3-2 64 16,-4 3-5552-16,3-1-1104 0,2 1-192 0,-1 1 0 16,-1 1 0-16,1 1 0 0,-2-2 0 0,-1 1-128 15,1 3 128-15,-1 4 0 0,-2 0 0 0,0 4-128 0,-1 2 128 0,0 3 0 16,-4 4-144-16,0 2 144 0,-1 1 0 0,-1 6 0 16,-4 1 0-16,3-1 0 0,0-1 304 0,2-2-32 15,0 1 0-15,-1-3 0 0,2-3-272 0,2-3 0 16,3-4 0-16,4-5 0 15,2-2-1584-15,3-4-368 0,4-3-80 0</inkml:trace>
  <inkml:trace contextRef="#ctx0" brushRef="#br1" timeOffset="83898.38">15012 13901 27647 0,'0'0'1216'0,"0"0"256"16,0 0-1168-16,0 0-304 0,0 0 0 0,-5 10 0 0,5-10 1504 0,-3 12 240 15,2-2 48-15,0 1 16 0,1-11-1248 0,2 12-256 16,1-2-48-16,1 0-16 0,0 1-112 0,2-1-128 16,1 1 176-16,1 2-176 0,0 0 208 0,-1-3-64 15,1 3-16-15,0 0 0 0,1-2-128 0,0 0 0 16,-1 0 0-16,1-1 0 15,0 2-448-15,1-4-32 0,-3 0 0 0,1-2 0 16,0-2-608-16,-8-4-112 0,0 0-16 0,12 0-16 16,-2 1-2272-16,-10-1-448 0</inkml:trace>
  <inkml:trace contextRef="#ctx0" brushRef="#br1" timeOffset="84142.26">15506 13795 17503 0,'0'0'1552'0,"0"0"-1232"0,-5 9-320 0,-1 2 0 16,-1 1 3152-16,-1 2 576 0,1 1 112 0,-4 4 32 15,-1 0-2720-15,-1 1-560 0,-1-1-96 0,-2 5-32 16,-2-2-112-16,0 3-32 0,-3 2 0 0,3 1 0 16,2 2-80-16,-2 5-32 0,-2 1 0 0,3 1 0 15,0-1-208-15,0 1 0 0,-1 2 0 0,3-3 0 16,-1-3 0-16,2-2 0 0,0-2 0 0,4-3-160 15,1-3-304-15,2-3-64 0,1-3-16 0,1-4 0 16,-1-3-2256-16,6-10-448 0,0 0-80 16,0 0-32-16</inkml:trace>
  <inkml:trace contextRef="#ctx0" brushRef="#br1" timeOffset="84638.35">15006 13669 17503 0,'0'0'768'0,"0"0"176"0,0 0-752 0,0 0-192 0,0 0 0 0,0 0 0 16,5-8 2752-16,-5 8 512 0,0 0 96 0,8-7 32 15,-8 7-2208-15,0 0-432 16,9-3-96-16,-9 3-16 0,8-7 192 0,-8 7 48 0,10-7 0 0,1 2 0 16,-2 0-224-16,-1 0-32 0,-1-2-16 0,1 2 0 15,1-1-288-15,0-1-64 0,-1-2-16 0,1 0 0 16,3 1-240-16,-3-2 128 0,0-1-128 0,1 1 0 16,-3-2 128-16,4 0-128 0,-1 0 0 0,-1-1 144 15,-2-1-144-15,1 0 0 0,0 2 144 0,-3 2-144 16,-1-5 144-16,0 5-144 0,1 2 192 0,-5 8-192 15,0 0 192-15,0 0-192 0,0 0 192 0,0 0-192 16,0 0 160-16,10 4-160 0,-10-4 128 0,11 10-128 16,-4 2 160-16,1 1-160 0,-1-2 192 0,1 2-192 15,-1 0 144-15,4-3-144 0,1 2 0 0,-3-2 144 0,-4 1-144 0,0-1 0 16,0 3 0-16,2-5 0 0,-1 0 128 0,2 2-128 16,1 2 0-16,-2 0 128 0,-1-5-128 0,1 4 0 15,-1 1 0-15,1-3 0 0,1 1 208 0,0-2-32 16,-8-8-16-16,11 8 0 0,1 0-160 0,-2-2 0 15,-10-6 0-15,12 1 0 16,0-1-1344-16,-2-1-128 0,-2-5-48 0,0-1-15136 0</inkml:trace>
  <inkml:trace contextRef="#ctx0" brushRef="#br1" timeOffset="85663.27">14068 15416 21183 0,'0'0'1888'15,"0"0"-1504"-15,0 0-384 0,0 0 0 16,0 0 1840-16,-2-7 288 0,2 7 64 0,0 0 16 0,0 0-1744 0,0-9-336 16,1 0-128-16,-1 9 0 0,0 0 0 0,1-10 0 15,1-1 0-15,-2 5 0 0,0 6 0 0,0 0 0 16,0-10 0-16,0 10 0 0,0 0 192 0,-4-5-16 15,4 5-16-15,-8-1 0 0,8 1 288 0,-9 3 64 16,-2 0 16-16,1 4 0 0,0 1 80 0,-1 2 16 16,1 2 0-16,-2 1 0 0,0 0-256 0,-1 3-48 15,0-1-16-15,3 4 0 0,-1-1-304 0,2 1 128 16,1 2-128-16,2-1 0 0,1 3 0 0,1 1 0 16,4-2 0-16,0 3 0 0,0-1 0 0,1 4 0 15,2-2 0-15,1-1 0 0,1-1 0 0,0 1 0 16,1 1 0-16,2-2 0 0,0-3 128 0,3-6-128 15,0-2 0-15,1 0 0 0,1-5 0 0,0-1 0 0,-1-5 0 0,2-2 0 16,2-2 176-16,1-4-176 0,0 0 160 0,1-3-160 16,-1 0 208-16,0-3-48 0,0-2-16 0,-3-1 0 15,-1-2 240-15,0-1 32 0,0-3 16 0,-1-2 0 16,0-1-112-16,-3-2 0 0,0 0-16 0,-2-1 0 16,-5-1-112-16,1 1 0 0,-2-4-16 0,2 1 0 15,-3-3-176-15,-2 2 128 0,-2 1-128 0,-1 2 128 16,-1 4-128-16,-2 0 0 0,0 5 0 0,2 3-176 31,-1 4-208-31,-2 3-32 0,-3 0-16 0,2 4 0 0,1 2-528 0,-1 2-96 16,10 1-32-16,-9 0 0 0,3-3-560 0,6 3-112 0,0 0-32 0,0 0-11520 15</inkml:trace>
  <inkml:trace contextRef="#ctx0" brushRef="#br1" timeOffset="86131.93">14406 15825 28559 0,'0'0'2544'16,"0"0"-2032"-16,0 0-512 0,-8 5 0 0,8-5 2640 16,0 0 432-16,-8 7 96 0,8-7 16 0,0 0-2352 0,0 0-448 15,0 0-112-15,0 0-16 0,-3 9-256 0,3-9 0 16,0 12 0-16,0-12 0 15,0 0-752-15,0 0-96 0,0 0-32 0,0 0 0 16,5 9-2368-16,-5-9-464 0</inkml:trace>
  <inkml:trace contextRef="#ctx0" brushRef="#br1" timeOffset="86740.59">14546 15519 29487 0,'0'0'1296'0,"0"0"288"15,0 0-1264-15,0 0-320 0,-7 6 0 0,7-6 0 0,0 0 2624 0,0 0 448 0,0 0 112 0,1 11 16 16,-1-11-2624-16,6 13-576 0,-6-13 0 0,6 10 0 16,1 1 0-16,-1-1 0 0,1 2 0 0,-2 1-128 15,-3 0 128-15,1 4 0 0,1 0 0 0,-1 2 0 16,-1-2 0-16,0 3 0 0,-2-3 0 0,0 2 0 16,0-3 0-16,1-2 256 0,0 1-64 0,4-2-16 15,-1-4 80-15,1-1 32 0,1 1 0 0,0-4 0 0,-6-5-32 0,11 0 0 16,-1-3 0-16,2-1 0 0,3 2-256 0,0-7 0 15,-2-2 0-15,0 1 0 0,0-1 0 0,0 1-256 16,-1 1 80-16,-2-3 16 0,-1 0 160 0,-1 2-128 16,0 1 128-16,0 2-128 0,-8 7 128 0,7-6 0 15,-7 6 0-15,0 0 0 0,0 0 0 0,0 0 0 16,11 1 0-16,-1 4 0 0,1 2 0 0,-3-2 0 16,-1 2 0-16,1 0 0 0,0 1 0 0,3 1 144 15,-2-2-16-15,0-1-128 0,-9-6 224 0,10 7-64 16,-2-1-16-16,-8-6 0 0,10 4-16 0,1-1 0 15,-11-3 0-15,0 0 0 0,12 4 0 0,-2-4-128 16,-10 0 192-16,10-3-64 0,-10 3-128 0,12-2 192 0,-12 2-192 16,12-4 192-16,-12 4 0 0,12-3 0 0,-3-1 0 15,-9 4 0-15,10-4 128 0,-1 0 16 0,-9 4 16 0,11-5 0 16,-11 5 144-16,10-8 16 0,-2-1 16 0,-1 1 0 16,-1-1-144-16,-1 0-16 0,-1-3-16 0,0-1 0 15,0 0-352-15,0-5 144 0,-1 0-144 0,0-6 0 31,1 1-1056-31,2-5-320 0,-1-3-64 0,1-5-19248 0</inkml:trace>
  <inkml:trace contextRef="#ctx0" brushRef="#br1" timeOffset="143813.67">16905 14883 8287 0,'-13'0'736'0,"13"0"-592"0,-13-6-144 0,3 4 0 16,2-1 5776-16,8 3 1136 0,-9-1 208 0,9 1 48 15,0 0-5696-15,0 0-1136 0,0 0-336 0,0 0 144 16,14-7-320-16,1 2-64 0,-1 1-16 0,4 2 0 16,2-1-16-16,-1 2-16 0,1 1 0 0,2 0 0 15,3 0 16-15,-1 1 0 0,1 2 0 0,1 0 0 16,-1 1 272-16,2-1 0 0,1-2 0 0,-1 1 0 15,1-2 0-15,2-2 0 0,2 0 0 0,2-1 144 16,0 0 288-16,4 6 48 0,2 7 16 0,-3-7 0 0,-7-12 16 16,2 2 0-16,2 4 0 0,-1 0 0 0,-2 0-240 0,0 2-32 15,-1 1-16-15,2-3 0 0,-1-1-224 0,2 1 128 16,2-1-128-16,1 0 0 0,2 0 0 0,0 0 0 16,-2 1 0-16,1 2 0 0,-1 1 0 0,-2-3 0 15,-2 1 0-15,-5 1 0 0,-1 1 0 0,-3-3 128 16,-2 0-128-16,-2 2 0 0,-4 0 0 0,-2-2 0 15,-1 0 0-15,-2 1 0 0,1-2 0 0,-11 4 0 16,9-4 0-16,-9 4 144 0,8-6 16 0,-8 6 0 16,6-10 0-16,-6 10 0 0,0 0 32 0,6-9 16 15,-4-1 0-15,1 2 0 0,-2-1-16 0,-1 9-16 16,-1-11 0-16,-1 2 0 0,2 9-176 0,-2-11 0 0,-1-1 144 0,-1 1-144 16,-1 2 176-16,0 1-48 0,0-2 0 0,-2 1 0 15,1 1 128-15,-2 2 32 0,0-2 0 0,0 0 0 16,-1 1-32-16,0 2-16 0,0-1 0 0,0 0 0 15,0 1-80-15,1 0-16 0,8 5 0 0,-9-5 0 16,9 5-144-16,-8-7 0 0,0 2 0 0,8 5 128 16,0 0-128-16,0 0 0 0,-7-8 0 0,7 8 0 15,0 0 0-15,0 0 0 0,0 0 0 16,7-6-144-16,-7 6 144 0,9-5-192 0,0 2 192 16,0-1-160-16,0 3 160 0,-9 1-128 0,13 1 128 15,1 3 0-15,-3-1-160 0,2 0 160 0,-1 3 0 16,0-1 0-16,-1 1-128 0,0 1 128 0,1 1 0 31,1 0 0-31,0 1 0 0,-2-1-128 0,1 2 128 0,0-2 0 0,0 1 0 0,-2 0 0 0,1 1 0 0,-1 0 0 0,0-1 0 16,0-1 0-16,-10-8 0 0,6 10 0 0,-1 0 0 15,0 0 0-15,1-1 0 0,-6-9 0 0,0 0 0 16,2 14 0-16,0-4 0 0,-2 1 0 0,0-11 0 16,-3 13 0-16,0-3 0 0,3-10 0 0,-6 12 0 15,-1-3 128-15,1 0-128 0,-2 0 0 0,-1 1 0 16,-2-3 128-16,2 2-128 0,0-2 0 0,0 3 0 15,-1 1 0-15,-1-1 0 0,1 2 0 0,-1 2 0 16,1 5 0-16,-2-6 0 16,0-6-576-16,2-1-16 0,0-2 0 0,0 1 0 15,0 1-1728-15,1 1-352 0,9-7-64 0,-8 5-7024 16,8-5-1408-16</inkml:trace>
  <inkml:trace contextRef="#ctx0" brushRef="#br1" timeOffset="144618.43">19268 14086 8287 0,'0'0'736'0,"0"0"-592"0,0 0-144 0,0 0 0 16,0-8 3744-16,0 8 720 0,0 0 144 0,0 0 16 15,0 0-2896-15,0 0-592 0,0 0-112 0,0 0-32 16,0 0-336-16,0 0-64 0,0 0-16 0,-2 13 0 15,2 0-304-15,0 0-64 0,0 0-16 0,0 0 0 16,-1 2-192-16,0 0 128 0,-2 2-128 0,1 5 0 16,-1 4 320-16,0 4-48 0,-1 2 0 0,-1 0 0 0,-3 2 208 0,-1 0 32 15,-1 1 16-15,-2 1 0 0,-1-1-16 0,-4 3 0 16,-2-3 0-16,0 1 0 0,1 1-144 0,0-2-48 16,-2 1 0-16,2-2 0 0,1-2-128 0,0-2-48 15,0 0 0-15,4-3 0 0,3-1-144 0,-1-5 192 16,1-2-192-16,3 1 192 0,2-4-192 0,1-2 192 15,0-1-192-15,3-3 192 0,1 0-48 0,1-1 0 16,2 1 0-16,-3-10 0 0,0 0 16 0,10 5 0 16,2 1 0-16,0-4 0 0,-2 2-16 0,5 0 0 15,3-1 0-15,1-2 0 0,1-1-144 0,1 1 0 16,1 2 0-16,3-3 128 0,1 0-128 0,0 0 0 0,-1 1 0 16,-2-1 0-16,-2 0 0 0,-2 1 0 0,0 2 0 15,-4-3 0-15,-2 1 0 0,0 1-224 0,-1 2 48 0,1-4 16 31,-13 0-1424-31,13 1-272 0,-1 0-64 0,-12-1-13824 0</inkml:trace>
  <inkml:trace contextRef="#ctx0" brushRef="#br1" timeOffset="145075.18">19742 14588 39503 0,'0'0'1744'0,"-9"-4"368"0,0 0-1680 0,1 1-432 16,8 3 0-16,-9 0 0 0,9 0 0 0,0 0 0 16,-10 4-144-16,0 2 144 15,3-1-560-15,-3 4 0 0,-1 1 0 0,-1 6 0 16,-2 1-112-16,-1 6-32 0,0 5 0 0,-1 2 0 15,-1 2 128-15,3 1 32 0,-1 0 0 0,2-3 0 0,-1 1 544 0,4-2 0 16,0-2 0-16,4-2 0 0,2-3 544 0,1-3 112 16,2-2 32-16,2-2 0 0,2-2-160 0,2-2-16 15,2 0-16-15,2-3 0 0,1-2-176 0,3-2-48 16,3-1 0-16,1-3 0 0,0-2-144 0,2-1-128 16,2-5 192-16,2 0-192 0,1 0 0 0,1-1 0 15,-1-4 0-15,-2-1-144 0,0-2 144 0,-4-1 0 0,-2-4 0 16,-2 0 0-16,-2-1 0 0,0-1 144 0,-2-2 0 0,-1 0 0 15,-2-2 224-15,-2 2 32 0,-1 1 16 0,-3 0 0 16,0 2-96-16,-1 2 0 0,-2 3-16 0,-1 1 0 16,1 3-304-16,-1 3 128 0,-1 1-128 0,0 2 0 31,-2 2-336-31,6 5-176 0,0 0-48 0,-8-5 0 16,8 5-1600-16,-8-5-320 0,8 5-64 0,0 0-16 15,-5-7-1280-15,5 7-272 0</inkml:trace>
  <inkml:trace contextRef="#ctx0" brushRef="#br1" timeOffset="145670.87">20218 14499 19343 0,'0'0'848'0,"0"0"192"0,0 0-832 0,0 0-208 15,0 0 0-15,0 0 0 0,0 0 3968 0,0 0 768 16,0 0 128-16,0 0 48 0,0 0-3936 0,0 0-784 0,-9 5-192 0,0-2 0 15,1 2 0-15,-4 2 0 0,-2-1-192 0,-3 3 192 16,-1 1-320-16,-1-1 32 0,3 0 16 0,-1 0 0 16,0 0 112-16,0 0 32 0,1-1 0 0,2 2 0 15,3-3 128-15,2 1 0 0,1-2 0 0,2 2 128 16,6-8 64-16,-5 9 32 0,5-9 0 0,0 0 0 16,0 0-224-16,1 12 128 0,-1-12-128 0,0 0 0 15,0 0 0-15,12 8 0 0,-1-2 0 0,0 0 0 16,-11-6-416-16,13 3 32 0,0-1 0 0,-3 3 0 15,-10-5 128-15,13 4 16 0,0 0 16 0,-1 1 0 16,-1 2 224-16,-1-4 0 0,2 1 0 0,1 2 0 16,-2-1 0-16,2 1-144 0,-1 1 144 0,0 1 0 15,0-2 0-15,-2 2-128 0,1 0 128 0,-1-3 0 0,-10-5 0 16,10 9 0-16,-2 0 0 0,-1 2 0 0,-2-1 0 0,-2 1 0 16,-3-1 0-16,-3 3 0 0,-1-3 0 0,-1 2-160 15,-3 0 160-15,-2 4 0 0,-2-3 0 0,-1 4 0 16,-2-3 0-16,-1 3 144 0,-4 1-144 0,0-4 0 15,2 2 0-15,0-3 0 0,1 0 0 0,0 0 0 16,1-1 144-16,3-2-144 0,0-2 0 0,2 0 128 16,-1 1-128-16,1-2 0 15,2-6-1440-15,9-1-352 0,-10 3-80 0</inkml:trace>
  <inkml:trace contextRef="#ctx0" brushRef="#br1" timeOffset="146353.47">20756 14465 12895 0,'0'0'1152'15,"0"0"-928"-15,0 0-224 0,0 0 0 0,0 0 1552 0,0 0 272 16,0 0 48-16,0 0 16 0,0 0-1120 0,0 0-208 16,0 0-48-16,0 0-16 0,0 0 464 0,-9 9 112 15,-2-1 16-15,-2 1 0 0,-3-1-176 0,-1 4-16 16,-3-3-16-16,1 3 0 0,-2 0-432 0,-1-1-64 16,-2 1-32-16,2 2 0 0,0 1 32 0,1-2 0 15,2-2 0-15,0 1 0 0,4-1 32 0,0-1 16 16,2 0 0-16,3-2 0 0,1 1-80 0,2 1-16 15,1-3 0-15,6-7 0 0,-3 11-336 0,3-11 144 0,0 0-144 0,0 0 0 16,3 12 144-16,-3-12-144 16,0 0 0-16,10 10 144 0,1-3-144 0,-1-5 0 0,1-2 0 0,0 1 0 15,0 2 0-15,0-2 0 0,2 1 0 0,2 0 128 16,2 2-128-16,0 0 0 0,0-1 0 0,1 1 0 16,-1 1-192-16,1 0 192 0,-1-1-160 0,-1 1 160 15,-1-1-240-15,-2 1 48 0,-2 0 16 0,-3 3 0 16,-8-8-16-16,9 12-16 0,-3-5 0 0,-1 2 0 15,-1 1 208-15,-1 1-176 0,-2 0 176 0,-2 0-160 16,-2-1 160-16,-1 1 0 0,-1-2 0 0,-1 1 0 16,-2 2 0-16,0 0 0 0,0 1 0 0,0-2 128 15,-1 1-128-15,-2-1 144 0,-5 0-144 0,0 4 160 16,2-2-160-16,-3 0 0 0,-1 0 0 0,1-2 0 0,1 1 0 0,1 0 0 16,-2 0-160-16,1-3 160 15,0-1-624-15,2-2-16 0,0 1-16 0,2-1-8576 16,1-1-1712-16</inkml:trace>
  <inkml:trace contextRef="#ctx0" brushRef="#br1" timeOffset="146989.79">21436 14023 10127 0,'6'-13'448'0,"-1"7"96"0,2-1-544 0,-1 1 0 15,1-3 0-15,0 2 0 0,-1 1 4128 0,1 0 720 16,-7 6 144-16,6-6 16 0,1 1-4048 0,-7 5-800 16,0 0-160-16,0 0 0 0,0 0 0 0,0 0 0 15,0 0 0-15,0 0-144 0,-6 13 144 0,-1 1 0 16,-3 2 0-16,-1 1 0 0,-2 1 352 0,-3 1 96 16,-2 4 32-16,-2 3 0 0,-3 2 272 0,-5 4 48 15,-2 5 16-15,-1 1 0 0,0-3-48 0,0 3 0 16,-2 3 0-16,4 0 0 0,2-1-160 0,3 3-32 15,4 3-16-15,1-2 0 0,2-5-240 0,3 2-32 16,2 5-16-16,3 4 0 0,1-1-80 0,4-2-32 0,2 0 0 0,0-1 0 16,2-3 16-16,4-4 0 0,2-3 0 0,1-1 0 15,3-1-176-15,0 1 0 0,0-1 0 0,2-1 0 16,0-2-192-16,2-1 48 0,2-2 0 0,2-2 0 31,2-7-432-31,-3 1-64 0,-2-3-32 0,6 0 0 16,4-4-352-16,0-2-80 0,-4-1-16 0,1-4 0 15,2 1-416-15,0-3-96 0,-2-2-16 0,-1-2-11152 0</inkml:trace>
  <inkml:trace contextRef="#ctx0" brushRef="#br1" timeOffset="147305.68">21387 14663 25791 0,'0'0'2304'0,"0"0"-1856"16,0 0-448-16,0 11 0 0,0-11 2288 0,6 16 352 15,2 1 80-15,1-4 16 0,1 1-2352 0,3-1-384 16,1 4-256-16,1 0 32 0,0 0 224 0,2 1 0 15,0-4 192-15,-1 2-192 0,0 0 144 0,-1 1-144 16,1 0 0-16,0 0 144 0,-1-2-144 0,-2-1 0 0,-1 2 0 16,0-3 0-16,-2-2-288 0,-1-1-32 0,-2-2-16 0,1-2 0 31,2 0-736-31,-10-6-144 0,10 2-16 0,-10-2-12704 0</inkml:trace>
  <inkml:trace contextRef="#ctx0" brushRef="#br1" timeOffset="147566.97">21918 14658 33167 0,'0'0'1472'0,"0"0"304"0,0 0-1424 0,-9 5-352 0,9-5 0 0,-9 4 0 16,0 3 2048-16,1 1 352 0,1 0 64 0,-2 3 16 15,-1 2-2080-15,1 3-400 0,0 2 0 0,1 2-192 0,0 2 192 16,-1 5-208-16,-2 5 80 0,1 2 128 0,0 1-320 0,-4 1 64 15,-2 2 16-15,0 2 0 0,2 0 64 0,-2-1 16 16,0 0 0-16,2 4 0 0,0-1 160 0,2-1 0 16,0 0 0-16,0-1 0 0,1-1 0 0,2-6-320 15,1-2 64-15,2-2 16 16,1-4-1840-16,3-3-368 0,0-1-80 0,2-6-7520 16,2-3-1520-16</inkml:trace>
  <inkml:trace contextRef="#ctx0" brushRef="#br1" timeOffset="147980.84">22114 15125 2751 0,'0'0'128'0,"6"10"16"16,2 2-144-16,0-1 0 0,1-5 0 0,1 7 0 0,1-2 7504 0,1 2 1472 15,1 0 304-15,-2-2 48 0,1 4-7600 0,-2-1-1504 16,1 6-224-16,-2-1-208 16,-2 1-240-16,-2-1-32 0,-3 3-16 0,1 1 0 15,-3-3-416-15,-3 1-96 0,-3 2-16 0,-3-1 0 16,-2 0 464-16,1-1 96 0,-3 0 16 0,0-2 0 0,-2-1 448 0,2-3 0 16,-1-2 0-16,2-5 0 0,2-2 0 0,1-1 0 15,9-5 0-15,-9 3 160 16,9-3-2640-16,0 0-528 0,-13-12-96 0,5 2-32 0</inkml:trace>
  <inkml:trace contextRef="#ctx0" brushRef="#br1" timeOffset="148297.47">22526 14653 26719 0,'0'0'2368'0,"0"0"-1888"0,0 0-480 0,-6 10 0 16,3 0 2688-16,1 0 432 0,2-10 80 0,3 14 32 15,1-1-2528-15,1 2-512 0,0-1-192 0,3 4 128 16,0 5-128-16,1-3 0 0,0 3 0 0,3-4 0 15,1-1 0-15,0 1 0 0,-1 0 0 0,2-2 0 0,0 0 0 0,1-4 0 16,-1 0-128-16,0-1 128 0,-1 0-304 0,0-3 16 16,-1 0 0-16,-1 0 0 15,-4 0-656-15,1 0-128 0,1-1-16 0,-9-8-9312 16,0 0-1856-16</inkml:trace>
  <inkml:trace contextRef="#ctx0" brushRef="#br1" timeOffset="148569.16">22998 14623 45791 0,'-15'4'2032'0,"6"0"400"0,0 1-1936 0,0 6-496 0,0 2 0 0,0 4 0 31,1 2-432-31,-1 2-176 0,0 5-32 0,-1 0-16 15,1 4 192-15,-1 3 32 0,-3 2 16 0,0 3 0 16,0 2-240-16,-3 2-48 0,-2 0-16 0,0-1 0 16,-1 2-384-16,1 2-80 0,0-2-16 0,1 1 0 15,0 0 480-15,3-3 80 0,1-3 32 0,1-3 0 0,1-5 608 0,2-7 0 0,0-1 0 0,3-2 0 16,2-6-1104 0,0-1-304-16,1-6-64 0</inkml:trace>
  <inkml:trace contextRef="#ctx0" brushRef="#br1" timeOffset="149100.47">22520 14481 26719 0,'0'0'2368'0,"0"0"-1888"0,0 0-480 0,0 0 0 15,0 0 3008-15,0 0 496 0,2-9 96 0,3 1 32 16,1 0-2736-16,2 0-528 0,1-1-112 0,2 1-32 15,-1-3-224-15,1 0 0 0,0 0 128 0,1-3-128 16,-1-1-192-16,-1 1-64 0,-1-1-32 0,0 1 0 16,2-1-48-16,-3 2-16 0,-3-1 0 0,0 2 0 15,-1-1 352-15,0 4 0 0,-4 9 0 0,5-6 0 16,-1-2 208-16,1 1 112 0,-5 7 32 0,5-6 0 16,-5 6 16-16,0 0 0 0,9-5 0 0,-9 5 0 15,7-7-96-15,-7 7-16 0,10-3 0 0,-10 3 0 16,11 6-256-16,-11-6 0 0,12 5 128 0,-2 0-128 0,2 2 0 0,-3 2 0 15,-3 0-128-15,2 5 128 16,1 6-144-16,0-3 144 0,-1-4-128 0,1-1 128 0,1-1 0 0,3 1 0 16,2 0 0-16,0-1-128 0,-4 1 128 0,-2-1 0 15,-2-1 0-15,1 2 0 0,1-2 0 0,-1-1 0 16,-2-1 0-16,-6-8 0 0,0 0 0 0,0 0 0 16,13 5 0-16,-1-1 128 0,-2-1-320 0,-10-3-48 15,11-3-16-15,-11 3 0 16,12-2-2208-16,-12 2-448 0,7-4-96 0</inkml:trace>
  <inkml:trace contextRef="#ctx0" brushRef="#br1" timeOffset="149684.84">23031 13877 9215 0,'0'0'816'0,"0"0"-656"15,0 0-160-15,0 0 0 0,0 0 2736 0,0 0 512 16,0 0 96-16,0 0 32 0,0 0-2256 0,0 0-448 15,8 7-96-15,-8-7 0 0,0 0 576 0,9 5 128 16,-9-5 32-16,10 8 0 0,-4 2-208 0,2 5-32 16,1 4-16-16,-1-3 0 0,-2-3-384 0,1-3-80 15,-1-2-16-15,2 4 0 0,3 5-144 0,-1 1-48 16,2 3 0-16,1 2 0 0,1 5-16 0,3 3-16 16,1 8 0-16,2 2 0 0,-1 0-160 0,5 2-16 0,5-2-16 15,-5 4 0-15,-4 5 96 0,5-8 32 0,6-8 0 0,-4-1 0 16,-4 1 32-16,-5 2 16 0,-5-3 0 0,-3 4 0 15,-3-2-160-15,-5 0-48 0,-3-1 0 0,-3 0 0 16,-1 0-128-16,-4 0 0 0,-3 6 0 0,-6-7 128 16,-8-10-128-16,-2 0-144 0,0-3 144 0,0 3-208 31,0-5-496-31,2 0-80 0,0-1-32 0,1-3 0 16,0-1-2032-16,2-1-416 0</inkml:trace>
  <inkml:trace contextRef="#ctx0" brushRef="#br1" timeOffset="150269.84">24005 14547 22111 0,'0'0'976'0,"0"0"208"16,0 0-944-16,0 0-240 0,0 0 0 0,0 0 0 15,9-5 2000-15,2 4 368 0,-1-4 64 0,3 3 0 16,0-1-1872-16,2 0-384 0,-1 0-176 0,0 2 160 0,2-2 128 0,1 1 32 16,0-2 0-16,1 1 0 0,3 2-112 0,-1-3-16 15,0-1 0-15,0 2 0 0,2 2-192 0,3 1 0 16,0-4 0-16,1 3 0 0,-1-1-192 0,-1 2 32 15,1-2 0-15,0 0 0 16,1 2-992-16,-4 2-208 0,-5 0-48 0,-3-2-7328 16,-2 2-1472-16</inkml:trace>
  <inkml:trace contextRef="#ctx0" brushRef="#br1" timeOffset="150495.54">24052 14768 24879 0,'0'0'1088'0,"0"0"256"0,0 0-1088 0,0 0-256 0,0 0 0 0,0 0 0 16,16 0 3072-16,2-2 544 0,2 0 112 0,2-2 32 15,1-1-2848-15,2-2-560 0,1 2-112 0,2-1-32 16,0-1-208-16,5 0 0 0,2 2 0 0,2 1 0 15,0-1-1600 1,6 3-384-16,4-4-64 0</inkml:trace>
  <inkml:trace contextRef="#ctx0" brushRef="#br1" timeOffset="165991.04">26841 13665 11055 0,'0'0'976'0,"9"-5"-784"0,-6-4-192 0,-3 9 0 15,0 0 4128-15,6-8 784 0,-6 8 144 0,5-7 48 16,-5 7-3504-16,3-10-688 0,-3 10-144 0,0 0-16 16,4-9-112-16,-4 9-32 0,0 0 0 0,0 0 0 15,0 0-208-15,0 0-32 0,10 0-16 0,-1 5 0 16,-1 4-64-16,-2 0-16 0,-6-9 0 0,1 11 0 0,1 0 208 0,1 6 32 15,-2 0 16-15,2 3 0 0,1 1 240 0,-2 1 64 16,0 0 0-16,2 7 0 0,2 6 64 0,-2-5 32 16,-4-9 0-16,0 3 0 0,0 5-400 0,0 2-80 15,0 3 0-15,0 1-16 0,0 2-272 0,0 1-160 16,-1 1 192-16,-1 4-192 0,0 1 128 0,-1 2-128 16,1-2 0-16,-1 0 0 0,-1-3 0 0,0-2 0 15,0 1 0-15,2-2 0 0,-3 4 0 0,1 1 0 16,0 0 0-16,0 1 0 0,-1 3 0 0,-1-4 0 15,1-1 0-15,1-4 0 0,3-2 0 0,-2 0 160 16,1-1-160-16,-1-3 128 0,0 0-128 0,2-1 0 16,0 0 0-16,0 2 0 0,1-1-128 0,-2 1-64 0,2 0-16 0,0-1 0 15,0-1 432-15,2-1 96 16,-1-1 0-16,0-2 16 0,-1 1-176 0,1-1-32 0,1-2-128 0,-1 1 192 16,-1-4-192-16,0-2 0 0,0-1 0 0,1 1 0 15,2-2 0-15,0-1 0 0,-3-1 0 0,0-1 0 16,0 0 0-16,1-2 0 0,-1-1 128 0,1-1-128 15,1 2 0-15,-1-5 144 0,-1-8-144 0,0 11 128 16,0-11 32-16,0 0 0 0,2 9 0 0,-2-9 0 16,0 0-32-16,0 0-128 0,0 0 192 0,0 0-64 15,0 0 0-15,0 0 0 0,0 0 0 0,0 0 0 16,11-4-128-16,-11 4 0 0,8-5 0 0,-8 5 128 16,9-7-128-16,-1 2 0 0,-8 5 0 0,0 0 0 15,7-9 0-15,0 2 0 0,-7 7 0 0,8-6 0 16,-8 6 0-16,9-7 0 0,0 1 0 0,-9 6 128 0,8-8 0 0,2 3-128 15,2-1 192-15,0 2-64 16,0 1-128-16,1-1 160 0,2 1-160 0,2 0 160 0,3 1-160 0,2-2 0 16,1 3 0-16,2-1 128 0,0 0-128 0,2-1 0 15,3 2 0-15,2-3 0 0,-1 3 0 0,0-1 0 16,-2-2 0-16,-1 2 0 0,2-2 0 0,0 1 0 16,0 1 0-16,2-1 0 0,0 0 0 0,6 2 0 15,4 2 128-15,2 2-128 0,2 0 192 0,-1 1-64 16,1 1 0-16,-3 1 0 0,-3 1-128 0,-2 1 192 15,-3-3-192-15,3 1 192 0,0 2-192 0,4 1 192 16,3-1-192-16,6 0 192 0,4-2-64 0,1 1-128 16,-1-3 192-16,-3 0-64 0,-2-2-128 0,-4 2 0 0,-1-2 0 15,-1 3 128-15,3-3-128 0,4 1 0 0,5-3 0 0,0 0 0 16,1 0 0-16,-2-1 0 0,-4-1 0 0,-4 1 0 16,-4 1 0-16,1 0 0 15,-1 0 128-15,3 1-128 0,2 2 0 0,0-3 0 16,1 0 0-16,-2 0 0 0,1 0 0 0,-4 0 0 0,-2 0 0 0,-3-1 0 15,-4-1 0-15,-1 2 0 0,-1 0 0 0,-1 0 0 16,3 0 0-16,1 2 192 0,-1-1-192 0,3 3 192 16,1-3-192-16,-1-1 0 0,-2 0 0 0,-2 0 128 15,-1 0-128-15,-5 0 0 0,-2 0 0 0,-1 0 0 16,-1 0 0-16,-2 0 0 0,-1 0 0 0,-2 0 0 16,-1 2 0-16,2-1-224 0,1 0 32 0,-2 2 0 15,0-1 320-15,0 2 64 0,3-2 0 0,2 3 16 0,-1-4-208 16,-1 2 0-16,-1 1 0 0,0-2 0 15,1 1 0-15,-2-1 0 0,-4 2 0 0,2-1 0 0,3 0 0 0,-3-1 0 16,-5-1 0-16,0-1 0 0,3 0 0 0,-1 0 0 16,-2-1 0-16,-1 0 144 0,-2 1-144 0,1-1 0 15,-1-2 144-15,-10 3-144 0,11-1 0 0,-1-2 0 16,-1-1 0-16,-9 4 128 0,9-5-128 0,-9 5 176 16,11-3-176-16,-3-3 192 0,-8 6-192 0,6-7 0 15,-6 7-160-15,8-8 160 0,-3-1 0 0,-1 3 0 16,0-3 0-16,-1 0 0 0,-2-1 0 0,-1 1 0 15,0 0 0-15,0-1 0 0,0-2 0 0,0 0 0 16,0-3 192-16,0-1-192 0,0-5 192 0,0 0-192 16,0-5 192-16,0-1-192 0,-1-4 144 0,1-6-144 0,0-3 0 15,0-5 144-15,-2-3-144 0,2 0 0 16,3 0 144-16,0 1-144 0,-2 1 0 0,1 0 144 0,2 3-144 0,0-1 0 16,0-2 0-16,1-1 0 0,-1 1 0 0,2-4 0 15,-3 0 0-15,1 5 0 0,0 2 0 0,0 1 0 16,0 3 0-16,-1-3 0 0,-1 2 0 0,0-1 0 15,-2-2 0-15,1-4 0 0,2 2 0 0,-3-1 0 16,-2 2 0-16,2 1 0 0,2 2 0 0,-2 2 0 16,0 3 0-16,1-1 0 0,1 0 0 0,1 0 0 15,-2-2 0-15,3 0 0 0,0 0 0 0,0 1 0 16,-1-3 0-16,-1 4-144 0,1-1 144 0,0 1 0 16,-2 2 0-16,0 3-160 0,0 2 160 0,1 0 0 15,-2 0-176-15,0 1 176 0,0 0-160 0,0 3 160 16,-2 0 0-16,0 3-144 0,2-2 144 0,-1 1 0 0,-2 0 0 15,2-2 0-15,2 5 0 0,-1 0-128 0,-1-3 128 0,1 5 0 16,0 1-144-16,1-1 144 0,-1 2 0 0,1 3 0 16,2 2-144-16,-1 1 144 0,0-1 0 0,0 3-128 15,0 0 128-15,-2 9 0 0,4-10-128 0,-4 10 128 16,0 0 0-16,0 0 0 0,0 0-128 0,0 0 128 16,0 0 0-16,0 0 0 0,1-10-128 0,0 1 128 15,-1 9 0-15,0 0 0 0,0 0 0 0,0 0 0 16,0 0 0-16,0 0 0 0,-8-4 0 0,8 4 0 15,0 0-160-15,0 0 160 0,-9 0 0 0,9 0 0 16,-9 1 0-16,9-1 0 0,-10 3 0 0,1-1 0 16,-1 2 0-16,10-4 0 0,-10 4 0 0,1-1 0 15,1-1 0-15,8-2 128 0,-10 2-128 0,-1 3 0 0,1-2 0 16,-1-1 0-16,1 0 0 0,-1-1 0 0,0 0 160 0,-1-1-160 16,0 0 0-16,-1 0 0 0,-4 0 0 0,-1 0 0 15,-2-1 0-15,0 0 128 0,-4 1-128 0,-1 0 0 16,-1-2 0-16,-4 2 128 0,-5-1-128 0,-1 2 0 15,-2 2 0-15,1-3 0 0,2-4 0 0,1 1 0 16,0 2 0-16,-2 1 0 0,-3 0 0 0,-2 3 0 16,0-1 0-16,-6 2 0 0,-6-1 0 0,1-1 0 15,-1-2 0-15,2 2 0 0,3-1 0 0,2 0 0 16,3 2 0-16,-1-1 0 0,-4 1 0 0,-5 1 0 16,-5-3 0-16,3 1 0 0,4-1 0 0,2 2 0 15,-4-2 0-15,5-2 0 0,5-3 0 0,1 1 0 16,1 3 0-16,-5 0 0 0,-1 0 0 0,-2 0 0 0,-2 0 0 15,1 0 0-15,1-4 0 0,2 3 0 0,4 1 0 0,1 0 0 16,3-2 0-16,1 5 0 0,2 1 0 16,-3 3 0-16,-4-1 0 0,-2-2 0 0,0 1-128 0,0-1 128 15,2 0 0-15,1 0 0 0,1-1 0 0,2-1 0 16,1 2 0-16,5-3 0 0,3 2 0 0,0 1-128 16,0 0 128-16,0 1 0 0,-1 1 0 0,-2 1 0 15,-2-7 0-15,0 3 0 0,-1 1 0 0,-1-1 0 16,-1-5 0-16,2 2 0 0,-2 1 0 0,4-1 0 15,4-1 0-15,3 1 0 0,1 2 0 0,-1 1 0 16,1-3 0-16,2 0 0 0,-1 0 0 0,0 0 0 16,-1 3 0-16,0-3 0 0,0-2 0 0,-1 2 0 15,-2 0 0-15,4 0 0 0,4-1 0 0,2 1 0 16,-1-3 0-16,1 2 0 0,-1-1 0 0,2 2 0 0,1-3 0 0,2 2 0 16,2-1 0-16,2 1 0 15,-1 1 0-15,1-3 0 0,2 2 0 0,0 0 0 0,0-2 0 0,9 3 0 16,-9-1 0-16,9 1 0 0,-10-3 0 0,10 3 0 15,-8 0 0-15,8 0 0 0,-9 0 0 0,9 0 0 16,0 0 0-16,0 0 0 0,0 0 0 0,0 0 0 16,0 0 0-16,0 0 0 0,0 0 0 0,0 0 0 15,-6 8 0-15,6-8 0 0,0 0 0 0,-1 12 0 16,1-12 0-16,0 12-128 0,0-12 128 0,0 11 0 16,0-11 0-16,0 0 0 0,0 0 0 0,0 0 0 15,1 16 0-15,1-4 0 0,-2-12 0 0,1 11 0 16,0 2 0-16,-1-13 0 0,-1 12 0 0,1 0 0 15,0 0 0-15,0-12-128 0,1 14 128 0,-1-1 0 16,0 0 0-16,2 0 0 0,-2 0-128 0,0 0 128 0,-2-1 0 0,4 0 0 16,-1-1 0-16,0 2 0 0,1 0 0 0,-1 0 0 15,1-2 0-15,0 1 0 0,-2 1 0 16,0 0 0-16,0 0 0 0,0 1 0 0,-3 0-128 0,1-1 128 16,-4 1 0-16,4-1 0 0,0 1-128 0,0 0 128 15,-3-3 0-15,1-1 0 16,4-10-496-16,-4 12 16 0,0-3 0 0,4-9 0 15,-1 9-2912-15,1-9-576 0,0 0-112 0</inkml:trace>
  <inkml:trace contextRef="#ctx0" brushRef="#br1" timeOffset="169976.12">25357 13626 14623 0,'0'0'640'0,"0"0"304"0,0 0-944 16,0 0 0-16,0 0 0 0,0 0 1504 0,0 0 272 15,0 0 48-15,6 10 16 0,0-2-448 0,-1 1-96 16,-5-9-16-16,4 13 0 0,0 0-528 0,0-2-112 16,0-1-32-16,0 0 0 0,-4-10-192 0,5 15-32 0,-1-1-16 15,1 1 0-15,2-1 16 0,-2 0 16 0,-1-1 0 0,1 2 0 16,2 0-80-16,0-2 0 0,0-2-16 0,-2 2 0 16,0 1-304-16,2-1 0 0,-1 0 128 0,1-1-128 15,-2-2 0-15,2-1-256 0,0-1 64 0,3 0-9184 16,-10-8-1824-16</inkml:trace>
  <inkml:trace contextRef="#ctx0" brushRef="#br1" timeOffset="170330.39">25771 13554 21823 0,'0'0'960'0,"0"0"208"0,0 0-928 0,0 0-240 16,0 0 0-16,0 0 0 0,0 0 368 0,-8 5 16 15,8-5 16-15,-9 5 0 0,9-5-400 0,-9 6 0 16,1 0 0-16,8-6 0 0,-9 5 304 0,1 3-32 16,0 3 0-16,1-1 0 0,0-1 624 0,-1 3 128 15,-1 2 32-15,2 2 0 0,2 0 128 0,-2 2 32 16,0-4 0-16,-1 3 0 0,1 0-352 0,-1 1-64 15,-1-2-16-15,0 4 0 0,0 3-416 0,1 2-96 16,2-2-16-16,-1 1 0 0,1 2-256 0,-1-1 0 16,-1-1 0-16,-1 4 0 0,0-2 0 0,1 1 0 0,0 2 0 15,-1-4 0-15,-1 1-368 0,1 0-16 0,0 1-16 16,-2-1 0 0,1-4-624-16,1-1-128 0,1-4-32 0,1-6 0 15,7-11-1408-15,-6 6-288 0</inkml:trace>
  <inkml:trace contextRef="#ctx0" brushRef="#br1" timeOffset="170713.64">25827 13658 13823 0,'0'0'608'0,"0"0"128"0,0 0-592 0,0 0-144 16,0 0 0-16,0 0 0 0,0 0 3344 0,0 0 640 15,0 0 128-15,6 9 32 0,1-1-3008 0,-7-8-608 16,10 4-112-16,1-3-32 0,-1-1 96 0,2-1 16 16,-1-1 0-16,4-1 0 0,0-1-304 0,2 0-64 15,0-1-128-15,2 1 192 0,0 0-192 0,2 2 128 16,-1 0-128-16,0-2 0 0,0 3 0 0,-2 0-208 16,-2-2 16-16,-1 3 0 15,1 3-1920-15,-4-3-368 0,-12 0-80 0,13-3 0 0</inkml:trace>
  <inkml:trace contextRef="#ctx0" brushRef="#br1" timeOffset="170974.22">25958 13854 8287 0,'0'0'736'0,"0"0"-592"0,0 0-144 0,-6 8 0 0,-1 0 3696 0,7-8 704 16,0 0 144-16,0 0 16 0,0 0-3680 0,0 0-752 16,0 0-128-16,0 0 0 0,0 0 0 0,0 0 0 15,0 0 0-15,0 0 0 0,0 0 0 0,11 5 0 16,-1-4 0-16,1-1 0 0,-1 0 0 0,0-1 0 16,2-3 128-16,0 1-128 0,-2-2-256 0,2 1-128 15,1 0 0-15,-1 0-16 16,-3 0-1728-16,3 2-352 0</inkml:trace>
  <inkml:trace contextRef="#ctx0" brushRef="#br1" timeOffset="171416.52">26451 13511 7359 0,'0'0'656'0,"0"0"-528"0,0 0-128 0,0 0 0 15,-12-1 5232-15,12 1 1008 0,-9 4 208 0,1 2 32 16,-1-3-5008-16,1 1-1024 0,2 3-192 0,-1 1-32 16,0 3-224-16,0-1 0 0,1 2 128 0,-1 1-128 15,1 1 0-15,0 2 0 0,-1 0 0 0,1-1-160 16,1 1 160-16,1 2 0 0,0 2-144 0,2-1 144 15,0-4 0-15,2 0 0 0,0-4 0 0,2 2 0 16,0 1 160-16,2-1 0 0,1-4 0 0,2 0 0 0,-1-1 64 0,5-3 16 16,1-3 0-16,-1-2 0 0,1 0-48 0,4-2-16 15,2-3 0-15,-1-3 0 0,-1-2-176 0,2-2 160 16,0-1-160-16,0 0 160 0,2-1-160 0,-3-3 160 16,-4 0-160-16,2 1 160 0,2-2-160 0,-2 0 192 15,-5-3-192-15,-1 0 192 0,-2 0 208 0,-1 0 48 16,-3 2 16-16,-3-1 0 0,-3-1-112 0,1 2-32 15,-1-1 0-15,-5 2 0 0,-5 0-128 0,2 1-16 16,0 4-16-16,-2 2 0 0,-3 3-336 0,2 2-64 16,1-1-16-16,-1 6 0 15,-3 4-784-15,0 2-176 0,-1 0-16 0,-2 6-13872 0</inkml:trace>
  <inkml:trace contextRef="#ctx0" brushRef="#br1" timeOffset="171943.97">25492 14942 8287 0,'0'0'736'0,"0"0"-592"0,0 0-144 0,0 0 0 15,-7 10 4784-15,2 0 912 0,5-10 192 0,0 13 48 16,0-13-4496-16,4 12-896 0,-2 1-176 0,4 0-48 15,0 1 16-15,3 1 0 0,0-2 0 0,3 1 0 16,0 2-336-16,1-2 0 0,1-1 0 0,3 0 0 16,-3 0 0-16,0-3 0 0,-3 0 0 0,1-4 0 15,-2 3 0-15,1-1 0 0,1-3 0 0,-2 1 128 32,-2-1-512-32,0 0-112 0,-1 0-16 0,-7-5-13232 0</inkml:trace>
  <inkml:trace contextRef="#ctx0" brushRef="#br1" timeOffset="172215.31">25853 14847 21183 0,'0'0'1888'0,"0"0"-1504"15,0 0-384-15,0 0 0 0,-5 8 3440 0,5-8 608 16,-7 9 128-16,2 2 32 0,1 0-3648 0,0 2-736 15,0 2-144-15,0 3-16 0,-1 3 160 0,0 1 48 16,-2 3 0-16,1 2 0 0,-2 1-112 0,1 3-16 16,-2 1 0-16,1 5 0 0,1 2 256 0,-3 0 0 15,0 2-160-15,1-2 160 0,2-1 0 0,2-2 0 16,-3-2 0-16,3-1 0 0,1-5 0 0,2-2 0 16,-2-2 0-16,1-1 0 15,3-6-1280-15,1-1-176 0,-1-2-32 0</inkml:trace>
  <inkml:trace contextRef="#ctx0" brushRef="#br1" timeOffset="172484.12">25905 15055 34271 0,'0'0'1520'0,"0"0"304"16,0 0-1456-16,0 0-368 0,0 0 0 0,0 0 0 0,0 0-192 0,10 0-96 15,-10 0-32-15,13-3 0 0,2 2 192 0,-2-1 128 16,-3 1-192-16,2 1 192 0,1-3-192 0,1 2 64 16,2-1 128-16,-2-1-208 0,-1 0 0 0,3 2 0 15,0-3 0-15,-2 2 0 16,0-2-560-16,-2 0-128 0,0 1 0 0,-1-2-12256 15</inkml:trace>
  <inkml:trace contextRef="#ctx0" brushRef="#br1" timeOffset="172732.02">25957 15207 18431 0,'0'0'1632'0,"0"0"-1312"0,0 0-320 0,0 0 0 16,0 0 3808-16,3 11 688 0,-3-11 144 0,6 7 32 15,-6-7-3744-15,8 8-736 0,2-4-192 0,-10-4 0 16,11 1 128-16,-11-1-128 0,13 0 192 0,-1 0-64 16,-1-1-256-16,1 1-64 0,-2-2-16 0,2-1 0 31,0-1-720-31,-2 1-144 0,1 1-16 0,-1-2-16 15,-10 4-2416-15,11-5-496 0</inkml:trace>
  <inkml:trace contextRef="#ctx0" brushRef="#br1" timeOffset="172979.31">26373 14748 39455 0,'0'0'1744'0,"-5"15"368"0,-1 4-1696 0,3 2-416 16,1 0 0-16,1 2 0 0,-2 1 144 0,2 1-144 15,0-2 160-15,1 3-160 0,-2 1 0 0,1 1 0 16,-1-1 0-16,-1 2 0 0,3 1 0 0,-1 0-192 16,-2 1 48-16,2 2 0 15,-1 1-480-15,1-4-80 0,0 1-32 0,1-2 0 16,1-2-1744-16,4-5-336 0,1-5-80 0,0-6-10416 0</inkml:trace>
  <inkml:trace contextRef="#ctx0" brushRef="#br1" timeOffset="173549.08">28870 13166 26719 0,'0'0'2368'0,"0"0"-1888"0,0 0-480 0,0 13 0 15,0-4 2432-15,0-9 384 0,0 14 64 0,2-1 32 16,2 3-1952-16,-3 2-384 0,-3-1-64 0,2 2-32 16,4 8-48-16,-2 0-16 0,0 4 0 0,1 3 0 15,1 4-416-15,2 5 0 0,-1 6 0 0,-1 5 0 16,-3 5 0-16,2 4 128 0,-1 7-128 0,-2 3 192 16,-1 0-192-16,-2 6 128 0,-1 6-128 0,-1 5 128 15,-1 4-128-15,-1-2 0 0,-1-6 0 0,1-2 0 16,1-6 0-16,2-4 0 0,-1-5 0 0,4-3 0 15,3-5 0-15,1-5 240 0,-3-4-64 0,1-2-16 16,2-7-16-16,-4-4 0 0,-3-3 0 0,0-1 0 16,-1-5-144-16,1-2 0 0,-1-5 0 0,-2-3 0 15,-2-2-1248-15,0-2-288 16,-2-5-48-16,0 1-9872 0,-2-5-1984 0</inkml:trace>
  <inkml:trace contextRef="#ctx0" brushRef="#br1" timeOffset="174157.95">27151 14468 2751 0,'0'0'256'0,"0"0"-256"0,-8 0 0 0,8 0 0 16,-9-4 5312-16,9 4 1024 0,0 0 208 0,0 0 48 15,0 0-4448-15,5-6-880 0,5 0-176 0,3 2-48 16,1 0-64-16,6 2-16 0,4 2 0 0,8 2 0 16,2 2-448-16,5 3-112 0,2 1-16 0,4 1 0 15,2 0-96-15,3 1-32 0,6-3 0 0,10 1 0 16,5 1-64-16,1-3 0 0,-4 1-16 0,-3-1 0 16,-2-3-176-16,6 1 0 0,5-3 144 0,3 1-144 15,3-1 320-15,-4-1-16 0,-3-1 0 0,-1 1 0 0,-1-2-64 0,5 4-16 16,7-4 0-16,0 2 0 0,-2 0 352 0,-4 0 64 15,-3-1 0-15,2-2 16 0,5 2-368 0,-1 0-80 16,0 1-16-16,-4 1 0 0,-6-2-192 0,-5-1 128 16,-5 0-128-16,-1-1 0 0,-1 1 176 0,-3-2-176 15,-4 0 192-15,-5 0-192 0,-5 0-128 0,-4-1-144 16,-7 0-32-16,-4 2 0 16,-4-2-480-16,-1-1-112 0,-3 0 0 0,-1-1-16 15,-1 2-16-15,1 0 0 0,0-1 0 0,1-1 0 0,0-1 544 0,3 2 128 16,-1 0 0-16,0 1 16 0,3 4 240 0,-3-4 0 15,-1-1 0-15,-1 4-144 0,0 2 144 0,-2-3 0 16,-2 1 0-16,1-1 0 16,0 0-464-16,-2 0-16 0,-4-3 0 0,2 2 0 15,1-2-800-15,-5-1-144 0,-1-2-48 0</inkml:trace>
  <inkml:trace contextRef="#ctx0" brushRef="#br1" timeOffset="175119.3">27361 12362 16927 0,'0'0'752'0,"0"0"144"0,0 0-704 0,11 4-192 0,-11-4 0 0,0 0 0 16,10 7 1712-16,-2-1 304 0,-8-6 64 0,8 11 16 16,-2-2-704-16,1 0-144 0,-2 0-32 0,-1 2 0 15,0-1-480-15,0 0-96 0,0 0-32 0,1-1 0 16,0 1-416-16,1-2-64 0,2 0-128 0,0 0 176 16,-8-8-176-16,11 9 192 0,0-3-192 0,0 1 192 15,-11-7-192-15,10 8 0 0,1-2 144 0,-4-1-144 0,-7-5-192 16,10 4-96-16,-10-4-32 0,11 4 0 15,0 0-2624-15,-11-4-544 0</inkml:trace>
  <inkml:trace contextRef="#ctx0" brushRef="#br1" timeOffset="175410.25">27784 12283 7359 0,'0'0'656'0,"0"0"-528"16,0 0-128-16,0 0 0 0,0 0 4208 0,-8 0 800 0,8 0 176 0,0 0 16 15,-9 5-3376-15,1 2-672 0,1 2-144 16,-1 0-32-16,-1 4-144 0,0 1-16 0,1 5-16 0,1-1 0 16,-3 1-384-16,3 2-80 0,-3 1-16 0,1 3 0 15,0 1-192-15,0 3-128 0,-1 3 160 0,1 2-160 16,-2-1 128-16,1 1-128 0,-1 0 0 0,1 0 0 15,-1 0 0-15,2-2 128 0,1-1-128 0,1-3 0 16,-3-2 0-16,3-3 0 0,1-2-192 0,1-1 192 16,1-5-1984-1,2-2-272-15,0 0-64 0,2-13-10368 0</inkml:trace>
  <inkml:trace contextRef="#ctx0" brushRef="#br1" timeOffset="176186.24">27495 12096 24591 0,'0'0'1088'0,"0"0"224"0,0 0-1056 0,0 0-256 15,0 0 0-15,0 0 0 0,0 0 1536 0,0 0 240 16,0 0 48-16,0 0 16 0,0 0-624 0,11 6-128 16,-11-6-32-16,0 0 0 0,10-3-512 0,-10 3-96 15,9-6-32-15,1-1 0 0,-10 7-224 0,10-8-32 16,-2-4-16-16,0 3 0 0,-2 2 32 0,-6 7 0 15,7-11 0-15,-1 3 0 0,1-1 144 0,-1 0 48 16,-1 0 0-16,-5 9 0 0,7-11-80 0,-7 11-16 16,6-10 0-16,1 2 0 0,-7 8-112 0,5-10-32 15,-5 10 0-15,0 0 0 0,5-9 0 0,-5 9-128 16,7-9 192-16,-7 9-64 0,9-7-128 0,-9 7 0 16,10-4 144-16,-10 4-144 0,11-2 0 0,-11 2 0 0,12 1 0 0,-2 0 0 15,-10-1 0-15,10 7 0 0,0-3 0 0,0 5 0 16,3 0-128-16,-3 1 128 0,-3 1-128 0,0-1 128 15,-1 1 0-15,-1-1 0 0,0 2 0 0,2 1 0 16,0-4 0-16,-1 1 0 0,1 1 0 0,0-1 0 16,1-1 0-16,0-1-128 0,-8-8 128 0,10 9 0 15,0 0-512 1,-3-1 0-16,-7-8-16 0,11 11 0 16,-2-2-1840-16,-9-9-352 0,0 0-80 0</inkml:trace>
  <inkml:trace contextRef="#ctx0" brushRef="#br1" timeOffset="176531.44">27911 12463 15663 0,'0'0'1392'0,"0"0"-1120"16,0 0-272-16,0 0 0 0,0 0 3360 0,0 0 608 16,0 0 128-16,11-7 32 0,-3 2-2960 0,-1 0-592 0,2 1-112 0,-1 0-16 15,-8 4 192-15,11-5 32 0,-1-2 16 0,1 1 0 16,-1 1-448-16,0-1-96 0,2 1-16 0,0 0 0 15,0-2-128-15,-1 2 0 0,1 1 0 0,0-1 0 16,-2 0-224-16,1 0-128 0,-11 5-32 0,13-4 0 31,-2 0-2624-31,-1 1-512 0</inkml:trace>
  <inkml:trace contextRef="#ctx0" brushRef="#br1" timeOffset="176772.8">27952 12536 14735 0,'0'0'640'16,"0"0"160"-16,0 0-640 0,0 0-160 0,0 0 0 0,0 0 0 0,0 0 3360 0,11 2 640 16,-11-2 128-16,12 0 32 0,-12 0-3008 0,12-2-576 15,-2-1-128-15,-10 3-32 0,12-5-16 0,-2 1 0 16,0 0 0-16,0 0 0 0,0 0-400 0,1 2 0 15,-1-2 0-15,2 4-176 16,1-4-544-16,0 1-112 0,-1 1-32 0,0-1-12656 0</inkml:trace>
  <inkml:trace contextRef="#ctx0" brushRef="#br1" timeOffset="177159.87">28524 12146 24879 0,'0'0'2208'0,"-9"7"-1760"0,-3 0-448 0,0 2 0 16,1 3 1360-16,-1-1 192 0,2 3 48 0,-2 0 0 16,0 1-1600-16,-1 0-224 0,0 2-96 0,-1-1 0 15,-2 1 320-15,0 2 0 0,1 0 0 0,2 2 0 16,2-1 0-16,1 0 0 0,-2-2 0 0,2 2 0 15,2 1 0-15,3-2 160 0,2-1-16 0,-1 2 0 16,-1-3 192-16,4 0 48 0,5-5 0 0,1 2 0 16,0-2-128-16,3-2 0 0,3-3-16 0,4-2 0 0,-1-1 0 0,3-2 0 15,-1-2 0-15,2-4 0 0,2 2-48 16,-2-5-16-16,0-1 0 0,0-1 0 0,1-2-16 0,-2-1 0 16,-1-1 0-16,0 0 0 0,-2 0 80 0,0-3 16 15,-1 2 0-15,-3-4 0 0,-1-1 144 0,-1 0 48 16,-2-2 0-16,0 0 0 0,-4-2-128 0,0-5 0 15,-4 3-16-15,0 1 0 0,-2-1-176 0,-1-1-128 16,-1 2 192-16,1 1-192 0,-3-1-208 0,-1 2-160 16,0 1-16-16,0 6-16 15,0 3-1776-15,0 2-336 0,0 2-80 0</inkml:trace>
  <inkml:trace contextRef="#ctx0" brushRef="#br1" timeOffset="177972.03">29292 12317 2751 0,'0'0'128'0,"0"0"16"16,0 0-144-16,0 0 0 0,8 8 0 0,-8-8 0 0,6 10 6880 0,1-1 1344 15,1 0 272-15,-1 0 48 0,3 2-6240 0,-3-1-1264 16,-1-1-240-16,-1 2-48 0,0-1-368 0,3 1-64 16,2-1 0-16,1-1-16 0,-1 0-304 0,1 2 128 15,-2-5-128-15,1 5 0 0,3-2 0 0,-2 1 0 16,-4 1 0-16,4-2 0 0,2-1-144 0,-3 1-144 16,-2-3-32-16,1 2 0 15,2-3-528-15,-2 2-112 0,-9-7-32 0,10 4 0 16,1-4-1424-16,-11 0-272 0,11-4-64 0</inkml:trace>
  <inkml:trace contextRef="#ctx0" brushRef="#br1" timeOffset="178205.29">29750 12218 23039 0,'0'0'2048'0,"-4"10"-1648"0,-3 1-400 0,1 4 0 15,-2 7 2688-15,1 2 464 0,1 1 96 0,1 1 16 16,-1 0-2832-16,-2 0-560 0,-1 0-128 0,-1 1 0 16,-2 1 112-16,-1 3 144 0,-1 3-208 0,-1 5 80 15,0 1-416-15,-1 1-80 0,-1-2-16 0,0-1 0 16,0-2 320-16,3-3 64 0,-2-3 16 0,1-3 0 16,-1-2 80-16,3-5 16 0,3-2 0 0,-1-5-8736 15,-1-4-1744-15</inkml:trace>
  <inkml:trace contextRef="#ctx0" brushRef="#br1" timeOffset="178698.15">29258 12138 6447 0,'0'0'272'0,"0"0"80"0,0 0-352 0,0 0 0 0,0 0 0 0,0 0 0 16,0 0 4160-16,0 0 752 0,0 0 144 0,8 7 48 16,-8-7-2624-16,12 1-528 0,-12-1-96 0,13 0-32 15,-2-1-288-15,1 1-64 0,0-3-16 0,0 0 0 16,-2 0-784-16,0-4-160 0,1-2-16 0,3-1-16 15,2-1-304-15,1-1-176 0,-2 3 192 0,1-4-192 16,0 1 144-16,-2 1-144 0,0-2 0 0,-1 0 144 16,-1 2-144-16,-1 1 0 0,0 1 0 0,-2-2 0 15,-2 2 0-15,-1 3 0 0,-6 6 0 0,8-7 0 16,-8 7 0-16,0 0 0 0,0 0 0 0,8-4 0 16,-8 4 0-16,0 0 0 0,0 0 0 0,0 0 0 0,11 0 0 15,-11 0 0-15,0 0 0 0,0 0 0 0,10 3 0 0,-10-3 0 16,10 6 0-16,-10-6 0 0,8 8 0 0,-1 0 0 15,-7-8 0-15,6 12 0 0,-6-12 0 0,7 9 0 16,-7-9 0-16,6 12 0 0,-2-2 0 0,-4-10 0 16,5 12 0-16,-1-2 0 0,-4-10 0 0,6 11 0 15,-6-11 0-15,7 9 0 0,-7-9-256 0,7 10 64 16,-2-1 0-16,-5-9 16 16,0 0-1504-16,11 7-304 0,-11-7-64 0,0 0-12816 0</inkml:trace>
  <inkml:trace contextRef="#ctx0" brushRef="#br1" timeOffset="179046.8">29926 12395 15663 0,'0'0'1392'0,"0"0"-1120"16,0 0-272-16,0 0 0 16,0 0 3808-16,0 0 704 0,0 0 144 0,0 0 16 0,0 0-3184 0,3-9-640 15,4 1-128-15,1 2-16 0,0-2 32 0,5 0 16 16,2-4 0-16,4 3 0 0,-3 3-448 0,3-1-96 15,-1 2-16-15,0-2 0 0,-2 3-64 0,0 2 0 16,-1-2-128-16,1 1 192 0,-2-3-192 0,-1 3 0 16,-13 3 0-16,13-1-160 15,-1 2-1248-15,-12-1-256 0,12 0-64 0,-12 0-8656 16,0 0-1744-16</inkml:trace>
  <inkml:trace contextRef="#ctx0" brushRef="#br1" timeOffset="179299.23">30005 12469 13823 0,'0'0'608'0,"0"0"128"0,0 0-592 0,0 0-144 0,0 0 0 0,1 12 0 15,-1-12 2176-15,0 0 384 0,8 8 96 0,-8-8 16 16,13 4-1584-16,-1-2-304 0,-2 0-64 0,3-2-16 15,3-4 128-15,0 4 0 0,-1-3 16 0,1 3 0 16,1-1-272-16,0 1-64 0,0 0-16 0,1-1 0 16,0-1-496-16,1 1 0 0,0-2 0 0,-1 2 0 15,1-2-2704-15,-1 1-640 0,7-5-128 16,-12-3-32-16</inkml:trace>
  <inkml:trace contextRef="#ctx0" brushRef="#br1" timeOffset="180087.18">30661 11880 5519 0,'0'0'496'0,"0"0"-496"0,0 0 0 0,0 0 0 15,0 0 4336-15,0 0 768 0,0 0 144 0,0 0 48 16,2 14-2928-16,1-1-576 0,-3 2-112 0,0 3-16 15,0 2-336-15,0 2-64 0,0 3-16 0,0 3 0 16,0 5-32-16,0 2-16 0,0 7 0 0,0-2 0 16,-1 1-480-16,-1 0-80 0,1-3-32 0,1-1 0 15,-1-2-416-15,2-4-64 0,-2-1-128 0,0-3 176 16,-2 1-176-16,0-2 0 0,2-1-192 0,0 1 192 16,-1-3-1696-16,1-1-224 0,-2-2-32 0,2-2-14544 15</inkml:trace>
  <inkml:trace contextRef="#ctx0" brushRef="#br1" timeOffset="181288.45">30268 14455 11967 0,'0'0'528'0,"0"0"112"0,0 0-512 0,0 0-128 0,0 0 0 0,0 0 0 15,0 0 3456-15,0 0 672 0,0 0 128 0,0 0 32 16,4-9-2992-16,-4 9-592 0,8-7-112 0,-8 7-16 16,9-5 320-16,-1 0 64 0,0 1 0 0,1 0 16 15,0 1-480-15,0 1-112 0,2-1 0 0,-1 2-16 16,-10 1-16-16,14 0 0 0,2 0 0 0,1 0 0 16,0 0-144-16,-3 0-16 0,-2 0-16 0,2 1 0 15,3 0-48-15,0-1 0 0,-1-1 0 0,2 0 0 16,3 1-128-16,0 0 0 0,-1 0 144 0,-1-3-144 15,-1 1 0-15,1-1 144 0,-2 0-144 0,-2 1 0 0,-2-2 0 16,0-1-144-16,-1-2-16 0,0 2 0 16,-2 2-2144-16,-1-3-448 0,0-2-64 0</inkml:trace>
  <inkml:trace contextRef="#ctx0" brushRef="#br1" timeOffset="182061.4">27283 14336 10127 0,'0'0'448'0,"0"0"96"0,0 0-544 0,0 0 0 0,0 0 0 0,0 0 0 16,0 0 432-16,0 0-32 0,0 0 0 0,0 0 0 15,0 0-128-15,0 0-16 0,0 0-16 0,-3 9 0 16,3-9 912-16,-5 8 192 0,5-8 48 0,-8 5 0 16,8-5-112-16,-9 4-32 0,0 0 0 0,9-4 0 15,-9 3 192-15,9-3 32 0,-11 0 16 0,2 2 0 16,9-2-400-16,-9 2-96 0,9-2-16 0,0 0 0 16,0 0-400-16,-12 4-64 0,-2-2-32 0,2 1 0 15,12-3-96-15,-13 4-32 0,-2-2 0 0,2 2 0 16,2 0-96-16,1-1-32 0,-3-2 0 0,1 3 0 15,0 1 96-15,2 0 0 0,-1-1 16 0,1-2 0 16,-2 3-144-16,2-4-16 0,2 2-16 0,-2-1 0 16,-2 2-160-16,0-1 160 0,2-3-160 0,-1 0 160 0,2 0-160 0,1 0 0 15,8 0 0-15,-9-1 0 16,9 1-432-16,0 0-112 0,-9-4-32 0,9 4-9936 16,0 0-2000-16</inkml:trace>
  <inkml:trace contextRef="#ctx0" brushRef="#br1" timeOffset="182829.05">28963 15125 23039 0,'0'0'2048'0,"0"0"-1648"16,0 0-400-16,0 0 0 0,0 0 1840 0,-9 3 272 15,9-3 64-15,0 0 16 32,-9 6-2192-32,9-6-432 0,-8 0-80 0,8 0-32 0,-9 1 208 0,9-1 32 0,0 0 16 0,0 0 0 0,0 0 288 0,0 0-192 0,-10 0 192 0,10 0-160 15,0 0 160-15,0 0 0 0,0 0 160 0,0 0-160 16,0 0 272-16,0 0-32 0,0 0-16 0,0 0 0 15,0 0 464-15,0 0 80 0,0 0 32 0,0 0 0 16,-2 11-80-16,2-11-16 0,-1 12 0 0,-1-2 0 16,-2 0-256-16,4-10-48 0,-2 11-16 0,1 1 0 15,1-12-192-15,-3 9-64 0,2-1 0 0,1-8 0 16,0 0-128-16,0 10 0 0,0-10 144 0,0 0-144 16,3 10 128-16,-3-10-128 0,4 12 128 0,0-1-128 15,-4-11 368-15,5 13 0 0,-3-4 0 0,1 2 0 16,-2 3 224-16,1 1 48 0,0 2 16 0,-1 3 0 15,-1 1-224-15,0 1-48 0,0 0-16 0,0 1 0 16,-2-1-368-16,-1 1 0 0,2-2 0 0,0-2 0 16,-2-1 0-16,0 1 0 0,1-2 0 0,1-3 0 0,-1 0 0 15,1-1 0-15,0-5 0 0,-2 0 128 0,3-8-128 0,0 0 128 16,0 0-128-16,0 0 128 16,0 0-1184-16,0 0-224 0,-9 4-64 0,9-4-10192 15,-7-7-2048-15</inkml:trace>
  <inkml:trace contextRef="#ctx0" brushRef="#br1" timeOffset="190303.81">28184 13636 15663 0,'0'0'1392'0,"0"0"-1120"0,0 0-272 0,0 0 0 16,1-5 3760-16,-1 5 688 0,-1-5 144 0,1 5 16 15,0 0-3664-15,0 0-752 0,-11 5-192 0,1 0 0 16,-1-5 0-16,1 1 128 0,-2 5-128 0,1-5 0 15,-1 2 0-15,-1 1 0 0,1-1-192 0,2 1 64 16,-1-1 128-16,1-2 0 0,-3 3 0 0,2 0 0 16,2 1 0-16,0 0 192 0,0 1 0 0,0-1-16 15,0 4 352-15,-2 1 80 0,1 4 16 0,-1 1 0 16,2 2-240-16,0 3-64 0,-1 1 0 0,2-2 0 16,1 3-320-16,2 0 128 0,-1 2-128 0,0-2 0 0,3 0 0 0,1 0 144 15,2 2-144-15,3-3 0 0,-1 0 128 0,4-2-128 16,-2-3 0-16,2-2 0 0,2-1 0 0,1-1 0 15,0-2 0-15,3-3 0 0,1-1-192 0,1-3 192 16,2-4-208-16,2-1 80 0,0-4 128 0,3-1 0 16,4-3 0-16,1-2 128 0,0-1 112 0,0 0 16 15,2 1 16-15,-1-5 0 0,-1 0 240 0,-4 2 32 16,-3-6 16-16,-1 3 0 0,0-1-48 0,-2-1 0 16,-7-5 0-16,0 0 0 0,0 0-224 0,-4 0-48 15,-2 1-16-15,-1-4 0 0,0 1 80 0,-4 0 16 16,-1-1 0-16,-3 2 0 0,-1 3-320 0,-3 0 160 15,0 5-160-15,0 1 128 0,-4 2-128 0,3 2 0 0,0 3 0 16,0 4 0-16,-1 1-336 0,-1 2-48 0,-2 1-16 0,1 4 0 31,0 1-464-31,-1 3-96 0,1 2 0 0,1 0-16 16,3 0-736-16,1 2-144 0,-2 2-16 0</inkml:trace>
  <inkml:trace contextRef="#ctx0" brushRef="#br1" timeOffset="191010.24">29942 14859 27695 0,'0'0'1216'0,"0"0"272"0,-2-13-1184 0,2 1-304 15,4 1 0-15,-2-2 0 0,0-2 400 0,2 1 32 0,2-1 0 0,-1 1 0 16,-1 1 272-16,0 0 64 0,1 0 16 0,1 1 0 16,-1 1 144-16,-5 11 32 0,0 0 0 0,0 0 0 15,0 0-192-15,0 0-16 0,0 0-16 0,0 0 0 16,0 0 16-16,-11 10 0 0,-4 4 0 0,-1 3 0 15,2 2-272-15,-5 1-48 0,-3 3-16 0,-1 1 0 16,-1 5-128-16,1 1-32 0,-1 4 0 0,2 2 0 16,0-3-256-16,3 1 160 0,0 1-160 0,4-4 128 15,-1 2 0-15,4-2-128 0,3 3 192 0,1-4-64 16,2 3 112-16,2 1 16 0,0-2 0 0,3-3 0 16,1-3-80-16,1-4-16 0,2-2 0 0,2-5 0 0,3-3-160 0,1-3 0 15,1-5 0-15,2 1 0 0,1-5 0 0,1-1 0 16,5 0 0-16,0-6 0 0,2 1 0 0,0-3 0 15,0-3 0-15,-2-1-176 0,0 0 176 0,0 1 0 16,2 0 0-16,-4-2 128 0,-5-3-128 0,1-3 144 16,0-2-144-16,-3 0 160 0,-3-1-32 0,-2-1 0 15,-1-1 0-15,-3 1 0 0,-2-4 0 0,-2 2 0 16,-2-2 0-16,1 0 0 0,0 1-128 0,-4 1 192 16,-3-3-192-16,0 4 192 0,2 3-192 0,-3-1 0 15,-3-1 0-15,0 5 0 0,2 0 0 0,2 4-176 16,0 0 48-16,1 2 0 15,-1-1-320-15,2 0-48 0,0 1-16 0,1 1 0 16,0 1-1600-16,3 2-336 0,0 0-64 0,1 1-9200 0,-1 1-1824 16</inkml:trace>
  <inkml:trace contextRef="#ctx0" brushRef="#br1" timeOffset="199289.45">27704 14833 10079 0,'0'0'448'0,"0"0"80"0,0 0-528 0,0 0 0 16,0 0 0-16,0 0 0 0,0 0 608 0,0 0 16 16,0 0 0-16,0 0 0 0,-10 1 256 0,10-1 48 0,0 0 16 0,0 0 0 15,0 0 0-15,0 0 0 16,0 0 0-16,0 0 0 0,5-6 272 0,-5 6 48 0,0 0 16 0,0 0 0 15,5-5 64-15,-5 5 0 0,0 0 16 0,0 0 0 16,0 0-400-16,0 0-64 0,0 0-32 0,0 0 0 16,0 0-336-16,0 0-64 0,-1 11-16 0,2 1 0 15,2 1-192-15,-2-3-64 0,-2 4 0 0,1 0 0 16,-2 0-192-16,2 3 0 0,3-1 128 0,-2-1-128 16,-1 2 176-16,-1 2-16 0,-2 0 0 0,1 1 0 15,0 1 80-15,-3 2 16 0,-4 1 0 0,3-1 0 16,0-1-128-16,2 2-128 0,-3-3 176 0,0 1-176 15,2 1 128-15,0-3-128 0,-1-2 0 0,3 0 0 0,1-2 0 16,2-2 0-16,-1-3 0 0,1-11 0 16,3 9-384-16,-3-9-128 0,0 0-16 0,0 0-16 15,0 0-2320-15,0 0-464 0</inkml:trace>
  <inkml:trace contextRef="#ctx0" brushRef="#br1" timeOffset="201961.21">28072 14963 6447 0,'0'0'272'0,"0"0"80"15,0 0-352-15,0 0 0 0,0 0 0 0,0 0 0 16,0 0 3072-16,0 0 560 0,0 0 96 0,0 0 32 0,0 0-2448 0,0 0-480 16,0 0-112-16,0 0-16 0,0 0-48 0,0 0-16 15,0 0 0-15,0 0 0 0,0 0-112 0,0 0-16 16,0 0-16-16,0 0 0 0,0 0-80 0,-8 2-16 15,8-2 0-15,-9 4 0 0,1 2-224 0,8-6-48 16,-9 7-128-16,2 0 192 0,1 3-192 0,-1-1 176 16,1 1-176-16,0-1 160 0,1 2-16 0,0 0 0 15,0 1 0-15,1 1 0 0,-1 0 48 0,-1 0 0 16,0 0 0-16,1 2 0 0,0-1 32 0,1-1 16 16,1 0 0-16,2 3 0 0,-2 1-240 0,2-3 144 15,-1-1-144-15,2 3 128 0,0-2-128 0,2 2 0 16,-1-3 0-16,0 0 0 0,1 4-192 0,0-4 16 15,-2-13 16-15,6 11 0 0,-1 1-32 0,-5-12 0 0,0 0 0 0,0 0 0 16,10 4 192-16,-10-4 0 16,0 0 160-16,13-1-160 0,-2-2 336 0,-11 3-16 0,11-4-16 0,0-1 0 15,-1-3 176-15,1-2 32 0,-1-3 16 0,1 1 0 16,-2 0-128-16,1-1-16 0,1-1-16 0,-1 0 0 16,0 1 64-16,1-2 16 0,-1 2 0 0,-1-4 0 15,-1 0-160-15,0 2-32 0,0 0 0 0,-3 1 0 16,-4 0-256-16,1-1 160 0,-1 1-160 0,-1 1 128 15,-1 1-128-15,-1 0 0 0,0-1 0 0,-1 2 128 16,-1-1-128-16,-1 1 0 0,-2 2 0 0,1 0 0 16,-1 0 0-16,2 0 0 0,-1 2-192 0,-1 2 192 15,-1 1-336-15,1 0 48 0,7 4 16 0,-8-2 0 16,0 2-368-16,8 0-64 0,-9 0 0 0,9 0-16 16,-8 0-1808-16,8 0-352 0,-12-2-80 0,12 2-16 0</inkml:trace>
  <inkml:trace contextRef="#ctx0" brushRef="#br1" timeOffset="206300.73">29469 13606 16703 0,'0'0'736'0,"0"0"160"0,0 0-720 0,0 0-176 0,0 0 0 0,-5 7 0 15,5-7 448-15,0 0 48 0,-10 5 16 0,10-5 0 16,0 0 560-16,-10 3 112 0,10-3 32 0,-7 5 0 15,7-5-32-15,0 0 0 0,-7 8 0 0,7-8 0 16,0 0-400-16,0 0-80 0,-4 10 0 0,4-10-16 16,-2 10-176-16,2-10-48 0,-2 13 0 0,2-1 0 15,0-12 16-15,0 12 0 0,-1 1 0 0,1 0 0 0,0-1-160 0,-1-1-16 16,-5 1-16-16,1 1 0 0,0 2-128 0,-1 3-32 16,-4 0 0-16,3 2 0 0,0-1-128 15,-1 2 0-15,-2-1 0 0,-1 2 0 0,2 1 0 0,0-1 0 16,0-1 0-16,-1 0 0 0,-1 1-288 0,-1-2 16 15,1 1 0-15,0 0 0 16,2-3-416-16,1-1-80 0,-2-3 0 0,2-1-16 16,2-1 176-16,0 0 32 0,2-3 16 0,4-9 0 15,0 0-160-15,0 0-48 0,-2 9 0 0,2-9 0 16,0 0-1920-16,0 0-400 0</inkml:trace>
  <inkml:trace contextRef="#ctx0" brushRef="#br1" timeOffset="209663.63">29789 13704 4607 0,'0'0'400'0,"0"0"-400"16,0 0 0-16,0 0 0 0,9-7 3248 0,-1 1 560 16,-1 1 112-16,-7 5 32 0,8-7-2944 0,-8 7-592 15,7-9-112-15,-7 9-32 0,0 0 576 0,0 0 112 16,6-5 32-16,-6 5 0 0,0 0 32 0,0 0 16 16,0 0 0-16,0 0 0 0,0 0-48 0,0 0-16 15,0 0 0-15,0 0 0 0,-9 2-288 0,0 4-64 16,0 3-16-16,1 0 0 0,-1 0-336 0,0 3-64 15,-2 0-16-15,0 1 0 0,-1 2-192 0,1-2 0 16,1 4 0-16,0 0 0 0,-2 0 0 0,1 1 0 16,1 2 0-16,-2 1 0 0,1-3 0 0,0 3 0 15,2 0 0-15,0 0 0 0,0 1 0 0,1-1 0 16,1 1 0-16,2-3 0 0,0 2 0 0,1-1 0 0,0-3 0 16,3-2 0-16,0 0 0 0,1-2 0 0,1-2 0 0,3 0 0 15,1-3-192-15,0 1 64 0,-5-9 128 0,8 6-208 16,1-2 16-16,3-4 16 0,0-2 0 0,2-2 0 15,-1 0 176-15,1-4-160 0,2-1 160 0,0 0-160 16,1 0 160-16,0-1 0 0,-1-3 0 0,1-1 0 16,2-2 0-16,-1 2 0 0,0 1 0 0,-3-1 0 15,-4-2 176-15,-2-1 16 0,-1-1 0 0,1 0 0 16,0-1 16-16,-3 0 16 0,-5-3 0 0,0 2 0 16,1 2-64-16,-2 0-16 0,-3-1 0 0,0 4 0 15,-2 3-144-15,0 0 0 0,-2 1 144 0,-2-1-144 16,-1 1 0-16,1 2 0 0,0-2 0 0,-1 3 0 15,0-3-160-15,1 3 0 0,2 3 0 0,1-1 0 16,-2-5 160-16,3 5-192 0,5 6 192 0,0 0-192 16,-7-8-448-16,7 8-80 0,0 0-32 0,0 0 0 15,0 0-2208-15,4-8-448 0</inkml:trace>
  <inkml:trace contextRef="#ctx0" brushRef="#br1" timeOffset="210320.6">30259 13639 6447 0,'0'0'576'0,"0"0"-576"0,0 0 0 0,0 0 0 16,0 0 3904-16,0 0 656 0,0 0 144 0,0 0 32 15,0 0-3456-15,0 0-704 0,0 0-128 0,0 0-16 0,-8 6 144 0,1 1 16 16,-1-1 16-16,0 2 0 16,0 0-352-16,0 4-64 0,-1 1 0 0,1 4-16 0,-3 1-176 0,0 3 0 15,2 0 0-15,0 2 0 0,-4 3 0 0,1-4 0 16,-1 2 0-16,1-1 0 0,1 2 128 0,0-3-128 16,1-1 192-16,2-1-64 0,3-2 192 0,1-1 48 15,0 0 0-15,3-3 0 0,1 2-112 0,2-3-32 16,0-4 0-16,2 1 0 0,1 2-224 0,0-4-128 15,-5-8 128-15,10 8-208 0,-1-2 208 0,2-2 0 16,-1-3 0-16,2-1-144 0,0 0 144 0,1-1 0 16,0-3-144-16,0 0 144 0,0-2 0 0,1-1 0 15,1 1 128-15,0-3-128 0,0 0 272 0,0-2-16 16,1-2-16-16,0 0 0 0,-2 1 176 0,-1-1 32 16,-1-6 16-16,1 2 0 0,0-1-80 0,0-1 0 0,0-2-16 0,-4 1 0 15,0-1-32-15,-1 0 0 0,0-1 0 0,-3 1 0 16,0-1-48-16,-1 1-16 0,-3 1 0 0,-2-2 0 15,-2 1-144-15,2 3-128 0,1 1 192 0,-2 3-192 16,-5-1 0-16,1 2 0 0,-2 2 0 0,0 0 0 16,-1-1 0-16,-2 3-256 0,1 0 80 0,1 0 16 31,-2 0-416-31,2 4-64 0,0-2-32 0,1 2 0 16,0 0-2400-16,2-2-464 0,-7-1-112 0,6 1-7456 0</inkml:trace>
  <inkml:trace contextRef="#ctx0" brushRef="#br2" timeOffset="-161808.72">24120 10578 24879 0,'-9'-17'1088'0,"1"8"256"0,-2 1-1088 0,-2 1-256 0,0 1 0 0,0 2 0 16,1 0 2304-16,-2 0 416 0,-2 0 80 0,1 3 16 15,0-2-1824-15,-3 2-352 0,-1-2-80 0,-2-1-16 16,-1 2-304-16,-2-3-64 0,-3-2-16 0,-2 3 0 16,-1 1-160-16,-2 0 0 0,-3-1 0 0,-2 0 0 0,-3-1 0 0,-8 1 160 15,-7 1-160-15,-8 2 160 0,-9-3 128 0,0 4 32 16,0 4 0-16,3 2 0 0,2 3 384 0,-8 4 64 15,-11-1 32-15,1 1 0 0,4 3 144 0,5 7 16 16,6 11 16-16,-1 3 0 0,-5-5-640 0,-4 5-128 16,-8 6-16-16,6 0-16 0,8 0-176 0,5 1 0 15,7-1 0-15,-2 2 0 0,-1-1-176 0,4 0 48 16,4 2 0-16,4 2 0 0,3 3-208 0,6 0-48 16,5-3 0-16,5 1 0 0,4-2 192 0,6 3 48 15,5 0 0-15,3 0 0 0,2 4 144 0,6 1 0 16,3 1 0-16,4-3-128 0,5-1 128 0,8-1 0 15,5-3 0-15,9-1 0 0,7-4 0 0,12 2 0 16,10-2 0-16,8-2 0 0,6 0 0 0,7-5 128 0,4 1-128 0,12-6 128 16,12-2-128-16,6-1 176 0,2 2-176 0,9-2 192 15,6-11-32-15,1 0 0 0,2-2 0 0,7 0 0 16,6-6-160-16,-3-1 0 0,-6-2 0 0,6-3 0 16,5-1 0-16,-1-4 0 0,-4-1 144 0,7-1-144 15,6-5 128-15,-7-3-128 0,-8-3 160 0,3-2-160 16,5 0 144-16,-10-4-144 0,-12-4 128 0,3-1-128 15,5-3 192-15,-7 1-64 0,-8-5 0 0,-4-1 0 16,-2-2 160-16,-3-6 32 0,-6 0 0 0,-6 1 0 16,-7-2-64-16,-2-3-16 0,-2-1 0 0,-4-1 0 15,-8-2-64-15,-10 2-16 0,-10-2 0 0,-11 4 0 16,-10 0 144-16,-8 3 16 0,-7 1 16 0,-7 4 0 0,-7 1-208 0,-8 0-128 16,-8-6 160-16,-7 0-160 0,-10-4 384 15,-11-6 0-15,-14-6-16 0,-15 2 0 0,-16 4-368 0,-1 5 0 16,1 1 0-16,-12 3 0 0,-18-2 0 0,0 3-128 15,3 5 128-15,-8-3 0 0,-9-5 0 0,1-1 0 16,3 2 0-16,0 3 0 0,0 9 0 0,-6 3 0 16,-3 4 0-16,-4-1 176 0,-2-3-176 0,2 6 0 15,1 10 0-15,-5 6 0 16,-5 0-1152-16,0 11-256 0,-1 10-48 0,-13-4-12816 16,-17-6-2576-16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20:17:08.02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20283 1046 18431 0,'-10'-13'816'0,"2"4"160"0,-2 0-784 0,-1 0-192 16,1 1 0-16,-1 1 0 0,1 1 1984 0,-1-5 336 16,-2 1 80-16,-1 2 16 0,-3 2-1328 0,-1-1-272 15,0-1-48-15,-3-1-16 0,-3 4-208 0,1 1-32 16,-2 0-16-16,0 2 0 0,0 0-368 0,-1 2-128 16,-1 0 0-16,-2 2 144 0,1-1-144 0,-5 4 0 0,-2 2 0 0,-3-1 0 15,-1 1 0-15,-4 2 0 0,-3 3 0 0,-1-3 0 16,0-4 0-16,3 1 0 0,1 2 0 0,1 3 0 15,2 0 0-15,-4 0 0 0,-3 2 0 0,-3 0 0 16,-5 1 0-16,2 2 128 0,-1-3-128 0,1 4 192 16,-2 2 0-16,2 1 16 0,1-3 0 0,0 2 0 15,-3-4-208-15,-1 0 144 0,-3 1-144 0,0 1 128 16,-2 1-128-16,1 1 0 0,1-1 144 0,2 0-144 16,2-1 0-16,-5 0 144 0,-5 4-144 0,1-3 0 15,2-1 128-15,0 0-128 0,4 0 0 0,2 1 0 16,1-1 0-16,2 1 0 0,-2 2 0 0,-3 2 0 15,-3 3 0-15,2 0 0 0,2-2 0 0,1 3 0 16,1 7 0-16,3-1 0 0,3 0 0 0,0-1 0 0,1 2 0 16,-3-1 0-16,-2 1 0 0,-2 2 0 0,2 3 0 0,0-2 0 15,1 3 0-15,3 2 0 0,2 2 0 0,0-2 0 16,-3-1 0-16,-1-1 0 0,-2 1 0 0,-2 1 0 16,-1 2 0-16,0-3 0 0,-1 0 0 0,3 3 0 15,4 2 0-15,-1 2 0 0,0 4 0 0,-3-1 0 16,-2-4 0-16,-1 2 0 0,-2 0 0 0,2 1 0 15,1-4 0-15,4 1 0 0,2 0 0 0,-1 1 0 16,0 2 128-16,-2 1-128 0,-3-1 224 0,-1 2-16 16,-2 0 0-16,0 1 0 0,2 0 32 0,2-2 0 15,2-3 0-15,-2 2 0 0,0 2-16 0,-3 0 0 16,-4 1 0-16,-2 1 0 0,-3 3 16 0,3-1 0 16,4-3 0-16,0-1 0 0,-3-4-112 0,1 3-128 15,-4 1 176-15,0 3-176 0,-2 0 256 0,2 2-64 0,2 0-16 16,1-5 0-16,3-3-48 0,-4-1-128 0,-5 0 192 0,1 1-64 15,2 2 128-15,-2 2 32 0,0 1 0 0,4 2 0 16,3 1 32-16,-1-3 0 0,-5 4 0 0,-2-3 0 16,-3 1-192-16,2 2-128 0,0 3 144 0,2 6-144 15,1 3 0-15,-2 1 0 0,-5 0 0 0,-3 3 0 16,-4 2 0-16,3 4 0 0,2 7 0 0,-1-2 0 16,-1-3-128-16,-4-3-80 0,-4-3-16 0,1 2 0 15,0 3 224-15,3-6-144 0,0-6 144 0,0 0-128 16,-1-2 128-16,-2-3 0 0,0-3 0 0,6 0 0 15,2 1 160-15,-2-2 16 0,-4-2 0 0,0 2 0 16,0 1 160-16,5-2 48 0,3-3 0 0,-1 0 0 16,-2 0 48-16,-2 1 16 0,-2 1 0 0,0 6 0 0,-3 2-128 0,6-1-32 15,2-4 0-15,-4-2 0 0,-5 2-160 0,1-1-128 16,2 0 144-16,3-1-144 0,6-2 144 0,-3-1-144 16,-3-7 128-16,1 2-128 0,-1-4 144 0,5-2-144 15,2-2 160-15,2-2-160 16,0-1 144-16,-5 2-144 0,-5-1 128 0,2 2-128 0,-1-4 128 0,3-1-128 15,2 0 0-15,-1-2 128 0,-2-1-128 0,-6 1 0 16,-3 2 0-16,4-1 128 0,2-3-128 0,-1 2 0 16,-3 0-192-16,-4 2 192 0,-2 0 0 0,1 3 128 15,1-1 32-15,1 1 0 0,-2 1-160 0,-2 0 0 16,-3 2 0-16,3 0 128 0,3 0-128 0,-1-2 0 16,-2-2 0-16,-4-1 0 0,-1 3 0 0,3 4 0 15,4 0 0-15,-4 4 0 0,-1-4 0 0,0 6 0 16,-1 2-128-16,4 0 128 0,3-3 0 0,-3 7 0 0,-7 0 0 0,-2 5 0 15,3 5 0-15,3 2 0 0,3 0 0 0,-7 4 0 16,-8 0 0-16,4 7 0 0,5 4 0 0,-1 5 0 16,-6 1 0-16,0 4 0 0,-3 1 0 0,2 5 0 15,7 7 0-15,-3-2 0 0,-3-2 144 0,4 1-144 16,5 3 192-16,6-2-48 0,5-2 0 0,2-2 0 16,-1-3-144-16,6-3 192 0,1 0-192 0,7-1 192 15,6 0-192-15,6-4 0 0,6 0 0 0,1-2 128 16,3 2-128-16,1 2 0 0,3 0 0 0,1 2 0 15,1-4 0-15,6 4 0 0,3 1 0 0,3 0 0 16,1 2 0-16,3-6 0 0,2-1 0 0,1 4 0 16,4 0 0-16,1-3 0 0,1-5-144 0,2 0 144 0,2-1 0 15,0-1 0-15,2 1 0 0,1-4 0 0,4-4 0 0,-1-5 0 16,1-5 0-16,3 2 0 0,2 2 0 0,2-2 0 16,1 0 0-16,3-2 0 0,3-4 0 0,2-1-128 15,0-4 128-15,5 0 0 0,0-2 0 0,2 5 0 16,3 2 0-16,0-2 0 0,0 0 0 0,1-3 0 15,4 0 0-15,2-2 0 0,2-1 0 0,0 1 0 16,-2 0 0 0,2-2 0-16,5 0 0 0,0 1 0 0,-2 2 0 0,2 0 0 0,0-4 0 0,-1 0 0 15,-1 0 128-15,-1 0-128 0,-1 2 0 0,4-2 0 16,2-1 0-16,0-1 0 0,1-1 128 0,2-2-128 16,2-5 0-16,2 0 0 0,0-4 0 0,3 2 0 15,1-4 0-15,-1 3 0 0,-2-1 144 0,4 0-144 0,2-1 128 0,2 1-128 16,1 0 0-16,3 1 0 0,3 1 0 0,0-1 0 15,-2 2 0-15,-1-3 0 0,-2 1 0 0,3 3 0 16,6 3 0-16,-1-2 0 0,-3-2 0 0,3 2 0 16,2 2 0-16,-2-2 0 0,-6-3 0 0,0-4 0 15,1-1 0-15,3-4 0 0,4-2 0 0,1-1 0 16,0-3 0-16,-1 0 0 0,0 0 128 0,-3 0-128 16,-1-4 0-16,4 4 0 0,7-1 0 0,2 1 0 15,0-2 0-15,-3 2 0 0,-1 4 0 0,-1-1 0 16,0-2 0-16,1-1 0 0,2 0 128 0,4 1-128 15,2 1 0-15,-4-3 0 0,-6-2 0 0,1-1 0 16,1-1 0-16,4-1 0 0,3 0 0 0,0-1 0 16,-1-1 0-16,-2 0 0 0,0-1 0 0,2 3 0 15,3-3 0-15,1 1 0 0,2-1 128 0,-1 1-128 16,-1-2 0-16,3-1 0 0,4 1 0 0,2 0 0 0,-2-2 0 0,0 0 0 16,-4 1 0-16,0-2 0 0,-1-1 0 15,4-1 0-15,5 1 0 0,-2 1 0 0,-3 3 0 0,-3-6 0 16,-2-2 0-16,4 1 0 0,8 0 0 0,-5-2 0 15,-2-1 0-15,-2 1 0 0,-5-3 0 0,6-2 0 16,3 1 0-16,3 1 0 0,3 0 0 0,-3 0 0 16,-6-1 0-16,8 3 0 0,2-4 0 0,2 4 0 15,0 3 0-15,-2-2 0 0,-5-1 0 0,6 0 0 16,7 1 0-16,-3 1 0 0,-6-1 0 0,0 0 0 16,-3-2 0-16,7 0 0 0,4-1 0 0,-4 0 0 15,-3 0 0-15,0-3 0 0,2-1 0 0,3-1 0 16,4 0-176-16,-2-3 176 0,-4 1 0 0,3 1 0 0,1-2 0 15,2-3 0-15,-1 2 0 0,-3 0-128 0,-5 0 128 0,6-3-128 16,8 1 128-16,-2-2 0 0,-3 3 0 0,-1-2 0 16,-1-3 0-16,5 2 0 0,2-3 0 0,-5 1 0 15,-5-1 0-15,6-2 0 0,3-3 0 0,1 0 0 16,1 0 0-16,-5 1 0 0,-1-6 0 0,2-1 128 16,4-4-128-16,-5 0 0 0,-6 0 0 0,7 1 0 15,6-3 0-15,-1 0 0 0,-5 1 0 0,0-2 0 16,-2 0 0-16,5-2 0 0,4 1 0 0,-4-2 0 15,-6 0 0-15,3-4 0 0,5 1 0 0,1-4 0 16,-3 3 0-16,-2-1 0 0,-3 0 0 0,1 3 0 16,1 0 0-16,-5 1 0 0,-8 2 0 0,-1 0 128 15,1 2-128-15,3 1 0 0,4 2 0 0,-9-1 0 0,-9 0 0 16,-2-4 128-16,2-3-128 0,-1-1 0 16,-2-2 0-16,1-1 144 0,-3-2-144 0,-4 4 0 0,-6-1 128 0,2-1-128 15,1-2 0-15,3 0 0 0,1-4 0 0,-2 1 128 16,-3-2-128-16,-3-2 0 0,-1-4 176 0,0 1-176 15,0 0 160-15,1 2-160 0,-1-4 128 0,0 5-128 16,-3 3 0-16,-2-2 144 0,-6 2-144 0,0 1 0 16,-4-2 0-16,1 3 128 0,0 0-128 0,-1 0 0 15,-2 0 0-15,0 3 128 0,-1 1-128 0,0 1 0 16,-4 1 144-16,-3 1-144 0,-3-1 0 0,-2-2 144 16,-1-1-144-16,0-3 0 0,-2-3 144 0,1 1-144 15,2-1 0-15,2 2 144 0,-1-1-144 0,3 1 0 16,1-2 0-16,0 1 0 0,-1-1 0 0,-2-2 0 15,-1-3 128-15,0 0-128 0,-1-5 0 0,0 3 0 0,0-3 0 16,3 5 0-16,-1 0 0 0,3 3 0 0,0-1 0 0,2 3 0 16,-1-1 0-16,1-2 0 0,-2 5 0 0,0-3 0 15,0 0 0-15,0 0 0 0,-1 2 0 0,0 2 0 16,0 3 0-16,5-1 0 0,7-1 0 0,1 0 0 16,-1-1 0-16,5 3 0 0,2-3 0 0,0 1 0 15,-1-1 0-15,0 0 0 0,2 1-144 0,4 3 144 16,6-1 0-16,2 3 0 0,2 2 0 0,-3 3 0 15,-4 0 0-15,1 0 0 0,-1-2 0 0,1-1 0 16,2 1-128-16,4 2 128 0,1 4 0 0,-4-2 0 16,-4 0 0-16,-1 4 0 0,1 3 0 0,6 3 0 15,4-4 0-15,1 3-128 0,-1 2 128 0,-3-1 0 16,-3 2 0-16,3 0 0 0,1 1 0 0,4 0 0 0,5 1 0 0,1-2 0 16,0 0 0-16,-1-1 0 0,-3 4 0 15,5-1 0-15,4-3 0 0,2 2 0 0,-1 4 0 0,-4-4 0 16,-6-2 0-16,3 2 0 0,6 3 0 0,0 1 0 15,2-3 0-15,-4 2 0 0,-5-3 0 0,7 0 0 16,0 0 0-16,2-2 0 0,0-4 0 0,-3 3 0 16,-4-1 0-16,4 0 0 0,5-3 0 0,4 1 0 15,-4 0 0-15,-4-1 0 0,-6-1 0 0,6-3 0 16,10-4 0-16,1 1 0 0,0 0 0 0,-2-3 0 16,-5-4 0-16,5-1 0 0,6-4 0 0,-1-3 0 15,-3 1 0-15,1 0 0 0,0 2 0 0,5-2 128 16,0-2-128-16,-4 0 0 0,-7-5 0 0,2 1 128 15,4-5-128-15,2-2 0 0,1 1 208 0,-6 1-48 0,-9 1-16 16,7-1 0-16,7-3-16 0,-3-2-128 0,-6 1 192 16,-3-2-64-16,-6-4-128 0,8 3 0 0,7-5 144 0,-3 3-144 15,-3 2 0-15,-3-6 144 0,-6-5-144 0,6-2 0 16,8 0 128-16,-5 3-128 0,-6 0 0 0,-6 3 0 16,-4 3 0-16,2-9 0 0,6-12 128 0,-1 5-128 15,-2 6 0-15,-11 3 128 0,-8-2-128 0,-3-9 0 16,-4-10 0-16,1 4 0 0,2 5-240 0,4 0 80 15,4 0 528-15,-4-8 96 0,-6-9 32 0,-8 8 0 16,-8 9-496-16,-3-2 0 0,-3-4 0 0,-1-6 0 16,-1-9 272-16,-1 5 112 0,-2 8 32 0,2-5 0 15,-1-9-224-15,4 2-64 0,6 3 0 0,-2 3 0 16,-4 0-128-16,-4-6 192 0,-2-6-192 0,-2 6 192 16,-2 13-192-16,-2-9 0 0,-4-10 0 0,-1 7 0 0,0 9 0 0,-3 3 0 15,-1 5 0-15,-2-9 128 0,-3-12-128 0,-1 7 0 16,-2 9 0-16,-2 1 0 0,-3 2-144 0,-1-9 144 15,2-11-192-15,-5 10 192 0,-3 10-192 0,-2-6 64 16,-3-9 128-16,0 5-208 0,-4 3 80 0,-2 7 128 16,-2 4-208-16,-2-7 80 0,-3-10 128 0,-3 5-128 15,-3 8 128-15,0 2-128 0,-4 2 128 0,-4-4 0 16,-3-3-144-16,-1-4 144 0,3 1 0 0,2 3 0 16,3 6 0-16,3-2 0 0,0 0 0 0,0 3 0 15,-2 7 0-15,-2-1 0 0,-4 5-144 0,-4-1 144 16,-4-2 0-16,-4 2 0 0,-4 3-192 0,0 3 64 15,1 5 128-15,1-1-208 0,1 4 208 0,-1-2-144 0,-3-6 144 0,-3 3-128 16,-2 5 128-16,-4-2 0 0,-2 5 0 16,5 3-128-16,3 2 128 0,1-2 0 0,0-2 0 0,-5-1-128 15,-2 0 128-15,-3 1 0 0,-2 0 0 0,3 2 0 16,5 4 0-16,1 3-160 0,1 0 160 0,-6-1 0 16,-5-5-128-16,-2 5 128 0,-2 2 0 0,4 1 0 15,2-1-128-15,1 2 128 0,1 3 0 0,-4 3 0 16,-10 1-128-16,1 2 128 0,2 1 0 0,4-1 0 15,5 1 0-15,-2-5 0 0,-4-1 0 0,-1 2 0 16,0 5 0-16,2 0-128 0,2-3 128 0,5 4 0 16,5 1 0-16,-3 3 0 0,-5 3 0 0,-3 0 0 15,-3-1 0-15,3 5-128 0,3-1 128 0,2 1 0 16,0-2 0-16,-1-1 0 0,-5-3-128 0,-2 5 128 16,-1 3 0-16,3 0 0 0,3-4 0 0,0 4 0 0,-4 2-128 15,-3 0 128-15,-4-4 0 0,1 3 0 0,3 5-128 0,5 0 128 16,5 2 0-16,-4-2 0 0,-4 0 0 0,-4 2 0 15,-2 3 0-15,5-1 0 0,7 0 0 0,-1 2-128 16,2 1 128-16,-7-1 0 0,-4-3 0 0,0 3 0 16,4 1 0-16,6 1 0 0,6 1 0 0,0-1 0 15,-2 1 0-15,-3-2 0 0,-7 2 0 0,4-1 0 16,3 2 0-16,5 0 0 0,3 5 0 0,0-2 0 16,0 0 0-16,-6-1 0 0,-3-1 0 0,-2 2-128 15,-1 2 128-15,6 0 0 0,6-2 0 0,1 1 0 16,-2-2 0-16,-4 1 0 0,-1-3 0 0,-1 2 0 15,3 0 0-15,3 1 0 0,5-1 0 0,2-1 0 16,2 0 0-16,-3 0 0 0,-4-5 0 0,-3 3 0 0,-1 2 0 16,0 0 0-16,3 3 0 0,4-1 0 0,5-2 0 0,0 2 0 15,-1-1 0-15,-3-1 0 0,-4-1 0 0,0 2 0 16,0 2 0-16,2 1 0 0,2 1 0 0,4-1 0 16,2 0 0-16,0 3 0 0,1 0 0 0,-1-5 0 15,0-2 0-15,-4 2 0 0,-3 1 0 0,3 2 0 16,2 1 0-16,5 0 128 0,3-2-128 0,1 0 0 15,0-2 0-15,-2 0 0 0,-1-3 0 0,-3 2 0 16,0 2 0-16,-1 1 0 0,-1 0 0 0,2 0 0 16,1 0 0-16,2 0 0 0,2-2 0 0,1 2 0 15,0 2 0-15,-2-2 0 0,-2-2 0 0,-1 2 0 16,0 3 0-16,0 1 0 0,-1 1 0 0,5 2 0 16,2-3 0-16,6 2 144 0,2 2-144 0,4 0 128 15,4-2-1840-15,1 2-368 0,2 0-80 0,0 2-11600 16,3 1-2304-16</inkml:trace>
  <inkml:trace contextRef="#ctx0" brushRef="#br0" timeOffset="1446.83">27969 392 16575 0,'0'0'736'0,"0"0"160"0,0 0-720 0,0 0-176 0,0 0 0 0,0 0 0 16,0 0 3264-16,0 0 608 0,0 0 128 0,6-7 32 15,-1-1-2736-15,-5 8-528 0,2-10-128 0,0 5 0 16,-2 5 368-16,0 0 80 0,0 0 0 0,12 8 16 16,-3-1-368-16,-1 4-80 0,0 1-16 0,-2 1 0 15,0 4-64-15,-1 6 0 0,0 6-16 0,-1 3 0 16,-2-2-48-16,4 8-16 0,0 10 0 0,-1-5 0 16,-2-5-80-16,-2-1-16 0,2-2 0 0,-2 1 0 15,1-2-80-15,-1 1-32 0,0-1 0 0,-1 2 0 0,-2-1-144 16,2 5-16-16,3 7-128 0,0-10 192 15,-4-10-192-15,1-4 176 0,1 3-176 0,3-2 160 0,0-3-160 0,0-2 128 16,0 1-128-16,0-3 128 0,-2-4-128 0,1 0 128 16,-1-4-128-16,-2-9 128 0,3 11 0 0,-3-11-128 15,0 0 192-15,0 0-64 0,0 0 0 0,0 0 0 16,0 0 0-16,0 0 0 0,7-10 128 0,-1 0 0 16,-1-8 16-16,2-1 0 0,-2-4-64 0,2-3-16 15,0-4 0-15,1 0 0 0,3-5-192 0,-2 1 0 16,-1 0 0-16,1 0 0 0,1 0 0 0,1 5 0 15,-1 6 0-15,3 1 0 0,1-4 0 0,-2 5 0 16,-4 4 0-16,2 1 0 0,3-3 0 0,-1 4 0 16,0 4 0-16,0 0 0 0,-2 1 0 0,2 3-128 15,-1-1 128-15,0 5 0 0,-11 3 0 0,14-2-160 0,-2 1 160 16,0 4-128-16,-2 2 128 0,2 4-160 0,-2 1 160 16,2 1-160-16,-2 3 160 0,1 2-128 0,-1 3 128 0,1 1-128 15,-1-2 128-15,1 6 0 0,-1 2 0 0,1 1 0 16,-1 3 0-16,-1 0 0 15,0 0 0-15,-1 0 0 0,0-3 0 0,0-1 0 0,-2 2 0 0,1-5 0 16,-1-1 0-16,1-3 0 0,-2 0 0 0,0 1 0 16,-2-1 0-16,1-3 0 0,0-3 0 0,-2 0-128 31,-2 3-1184-31,0-6-224 0,0-10-64 0,0 0-11808 0,0 9-2368 0</inkml:trace>
  <inkml:trace contextRef="#ctx0" brushRef="#br0" timeOffset="2029.97">29296 299 24351 0,'0'0'1088'0,"0"0"208"0,6-6-1040 0,-6 6-256 0,3-8 0 0,-3 8 0 15,0 0 944-15,0 0 128 0,4-9 16 0,-4 9 16 16,0 0 80-16,0 0 16 0,2-7 0 0,-2 7 0 16,0 0-352-16,0 0-64 0,0 0-16 0,0 0 0 15,3-9-96-15,-3 9-32 0,0 0 0 0,0 0 0 16,0 0-256-16,0 0-64 0,-9 3-16 0,0-1 0 16,-2 5-96-16,1 3-16 0,-2 2 0 0,-1 2 0 15,-2 5 16-15,-2 3 0 0,-2-3 0 0,1 6 0 16,0 6 256-16,1 6 48 0,0 3 16 0,0 5 0 15,1 0-96-15,1 3-32 0,0-1 0 0,0 0 0 0,-1-4-144 16,-1 4-48-16,1 0 0 0,7 12 0 0,5 7-208 16,-5-8 144-16,-8-13-144 0,6-2 128 0,3 0 0 0,3 2-128 15,1-4 192-15,1 0-64 0,2-3-128 0,6 2 0 16,7 4 0-16,-6-3 0 0,-4-3 160 0,7 3-160 16,8 8 192-16,-4-13-192 0,-4-10 144 0,5 0-144 15,6 2 0-15,2-5 144 0,3 1-144 0,5-4-144 16,4 1 144-16,6-3-208 15,4-1-176-15,4-1-48 0,3-3 0 0,0 0 0 16,1-5-1328-16,-3-2-272 0,-5 0-48 0,-2-2-15200 0</inkml:trace>
  <inkml:trace contextRef="#ctx0" brushRef="#br0" timeOffset="3129.81">30126 890 4607 0,'0'0'400'0,"0"0"-400"0,0 0 0 0,0 0 0 16,0 0 5568-16,0 0 1024 0,0 0 192 0,0 0 64 16,0 0-4800-16,0 0-944 0,-8 5-192 0,8-5-32 15,-9 6 208-15,2 4 64 0,-3 0 0 0,1 2 0 16,0-1-112-16,-1 4-16 0,-2 0 0 0,0 2 0 15,-1 3-128-15,-1 2-16 0,-4 3-16 0,-1 2 0 16,0-1-144-16,-1 2-16 0,1 0-16 0,-2 2 0 16,-3 2-400-16,1-4-80 0,-1 0-16 0,0-1 0 0,-1 1-192 15,3-4 144-15,-2-2-144 0,2 2 128 0,1 1-128 0,2-2 128 16,2-2-128-16,1-3 128 0,0 1-128 0,3-6 0 16,2 0 0-16,0-2-176 15,2 1-528-15,-1-5-96 0,1-5-32 0,9-2 0 16,-7-8-1584-16,3 1-320 0,-1-5-64 0,4-3-8464 15,1-1-1680-15</inkml:trace>
  <inkml:trace contextRef="#ctx0" brushRef="#br0" timeOffset="3410.33">29628 1017 17503 0,'0'0'1552'0,"0"0"-1232"0,0 0-320 15,0 0 0-15,-5-6 2768 0,5 6 496 16,0 0 112-16,0 0 16 0,0 0-1632 0,0 0-320 0,0 0-64 0,0 0-16 15,0 0-144-15,0 0-48 0,0 0 0 0,8 10 0 16,2 11-336-16,-2-5-80 0,-8-16-16 0,11 10 0 16,-1 3-288-16,2 0-64 0,-2 0-16 0,3 2 0 15,2 0-144-15,-1 0-32 0,2 0 0 0,3-2 0 16,-1 0-192-16,3 4 144 0,1-2-144 0,4-1 128 16,1 0-128-16,0-1 0 0,-2-1 0 0,-2 0 0 15,-1 1 0-15,-1-1 0 0,-1-1 128 0,-3 3-128 16,-2 0 0-16,-2-2-192 0,-1-2 32 0,-2-1 16 15,-3 5-240 1,0 0-32-16,-2-8-16 0,0 2 0 0,-1 0-624 0,-4-8-128 0,4 9-32 0,-4-9-10432 16,0 0-2080-16</inkml:trace>
  <inkml:trace contextRef="#ctx0" brushRef="#br0" timeOffset="4137.25">29679 710 16575 0,'0'0'1472'0,"0"0"-1168"0,-8-3-304 0,8 3 0 16,0 0 2496-16,0 0 432 0,-8-4 80 0,8 4 32 16,0 0-1200-16,0 0-240 0,0 0-64 0,0 0 0 15,0 0 0-15,0 0-16 0,0 0 0 0,0 0 0 16,0 0-464-16,0 0-96 0,0 0 0 0,0 0-16 15,11-6-400-15,-1 1-80 0,-10 5-16 0,12-2 0 16,-12 2-80-16,13-2-32 0,-1-2 0 0,1 1 0 16,-1 2-112-16,2-2-32 0,3-1 0 0,2 4 0 15,4 7-48-15,-1-8-16 0,-1-11 0 0,1 3 0 0,1 5-128 16,2 0 128-16,1 0-128 0,0 3 128 0,0 1-128 0,-1 0 192 16,-4 0-192-16,0 0 192 0,0-2-192 0,-2 1 0 15,-2-2 0-15,0 2 0 0,0 0 0 0,-1 1 0 16,-2 1 0-16,-2-1 0 0,-1-1 0 0,0-1 0 15,-11 2 0-15,10 0 128 0,-10 0-128 0,0 0 0 16,12 2 144-16,-12-2-144 0,0 0 128 0,0 0-128 16,10-3 128-16,-10 3-128 0,0 0 128 0,0 0-128 15,0 0 128-15,0 0-128 0,0 0 160 0,0 0-32 16,0 0-128-16,0 0 192 0,0 0-64 0,0 0 0 16,-7 0-128-16,7 0 192 0,0 0-16 0,-9 0-16 15,1 0 0-15,8 0 0 0,-11-1-16 0,11 1 0 16,0 0 0-16,-10 0 0 0,-1-1-144 0,2-1 160 0,1 0-160 15,1-1 160-15,-2 2-32 0,2-3-128 0,1-3 192 0,-1 1-64 16,-2-1-128-16,1 1 192 0,2-1-192 0,-1 1 192 16,0-1-192-16,1 1 0 0,1 0 144 0,0 1-144 15,-2 0 0-15,7 5 0 0,-9-4 0 0,2 2 0 16,0 0 0-16,-1-2 0 0,-1 4 0 0,9 0-128 16,0 0-128-16,-10 0 0 0,3 0-16 0,7 0 0 31,0 0-304-31,0 0-48 0,0 0-16 0,0 0 0 15,0 0-384-15,0 0-64 0,0 0-32 0,0 0 0 0,0 0-2288 0,0 0-464 0</inkml:trace>
  <inkml:trace contextRef="#ctx0" brushRef="#br0" timeOffset="4770.64">30296 221 24127 0,'-15'-3'1072'0,"6"2"208"0,-1-2-1024 0,1 2-256 0,0-2 0 0,0 2 0 16,-2 1 1136-16,3 0 160 0,8 0 48 0,-9 0 0 16,0-1 64-16,9 1 32 0,-9-1 0 0,9 1 0 15,-8 1-144-15,8-1-16 0,0 0-16 0,0 0 0 16,0 0-336-16,0 0-64 0,0 0-16 0,0 0 0 15,0 0-272-15,0 0-48 0,0 0-16 0,0 0 0 16,0 0-256-16,12 10-48 0,0 1-16 0,1-1 0 16,1-1-32-16,4 6-16 0,4 0 0 0,0 0 0 15,1-9 32-15,3 2 0 0,1 4 0 0,0 2 0 16,0 6-176-16,3 2 192 0,3 1-192 0,0 1 192 0,-3 7-16 0,-3 3 0 16,-2 2 0-16,-1 2 0 0,-2 0 16 0,-1-2 16 15,-3 2 0-15,0-5 0 0,-1-2-48 0,-1 0-16 16,-3 2 0-16,2 1 0 0,1 0-16 0,0 0-128 15,-5 5 192-15,2-3-64 0,1 1-128 0,-1-1 128 16,0 1-128-16,-4-1 128 0,-3-3-128 0,2 1 0 16,1 2 0-16,-1-2 128 0,-1 1-128 0,-5-3 0 15,-3-6 0-15,-3 1 128 0,0 1-128 0,-3-4 192 16,-2 1-192-16,-2 0 192 0,-4 1-192 0,-2 0 192 16,-2-6-192-16,-2 0 192 0,-1 1-64 0,0 3 0 15,-2 1 0-15,1-7 0 0,2 0-128 0,-1-5 0 16,-2-1 0-16,2-3 0 15,1-3-320-15,-1 1-160 0,-3-3-32 0,2 0 0 16,-1-2-2304-16,5-2-448 0,3-1-112 0</inkml:trace>
  <inkml:trace contextRef="#ctx0" brushRef="#br0" timeOffset="27348.32">28705 6951 3679 0,'0'0'160'0,"0"0"32"0,-11-4-192 0,1-1 0 0,4-2 0 0,1 3 0 15,-2 0 2816-15,7 4 528 0,-8-4 112 0,8 4 0 16,-6-5-1376-16,6 5-288 0,-4 20-48 0,1-10-16 16,1-2-432-16,2-8-80 0,0 0-32 0,-4 8 0 15,4-8 0-15,-3 6 0 0,3-6 0 0,-4 8 0 16,4-8-224-16,-4 11-64 0,2-5 0 0,0 3 0 16,1-2-144-16,1-7-48 0,0 0 0 0,0 0 0 0,0 0-288 0,0 0-64 15,11 7-16-15,-1 4 0 0,-1-1 0 0,2 5 0 16,0-5 0-16,1 4 0 0,-2 2-16 0,1 0-16 15,1 1 0-15,-1-2 0 0,-2 4-176 0,1 0-128 16,-1 1 144-16,1-5-144 0,1 0 128 0,-2-2-128 16,-3 0 0-16,2-3 144 0,2 3-144 0,0-6 0 15,-10-7 144-15,13 8-144 0,-2-1 0 0,0 0-208 16,-11-7 16-16,12 4 16 16,-2-4-1632-16,0-3-336 0,0-1-64 0,-3-1-8368 15,0 0-1680-15</inkml:trace>
  <inkml:trace contextRef="#ctx0" brushRef="#br0" timeOffset="27631.6">29057 6901 21183 0,'0'0'944'0,"0"0"192"0,0 0-912 0,-8-2-224 0,8 2 0 15,0 0 1488-15,0 0 256 0,0 0 48 0,-5 7 16 16,0 1-576-16,1 3-112 0,0 2-32 0,-1 1 0 15,2 6-272-15,1 0-64 0,-2 3-16 0,-1-3 0 16,-1 3-48-16,1 0-16 0,-3 2 0 0,1 2 0 16,-3 3-160-16,3-2-48 0,-4 2 0 0,-1 2 0 15,-2 1-272-15,0-1-64 0,-1 0-128 0,1 2 192 16,0 1 32-16,-1 0 0 0,0 0 0 0,-2 0 0 16,-3-2-224-16,2 2 0 0,0-2 0 0,2-1 0 15,3 2 0-15,0-1 0 0,1-1-160 0,2-3 160 16,1-3-1680-16,1-1-256 0,3-6-48 0,1 1-8448 15,0-4-1696-15</inkml:trace>
  <inkml:trace contextRef="#ctx0" brushRef="#br0" timeOffset="28181.62">28671 6651 11055 0,'0'0'480'0,"-7"2"112"0,-4 2-464 0,3 3-128 0,2 1 0 0,-1 1 0 16,1-1 3312-16,1-1 640 0,-1 3 128 0,6-10 16 16,0 0-2240-16,-4 10-464 0,4-10-96 0,0 0-16 15,0 0-512-15,0 0-96 0,0 0-32 0,12 7 0 16,0-5 128-16,1-2 32 0,0-4 0 0,3-1 0 16,1-5-192-16,2 3-32 0,2-5-16 0,1 2 0 0,0-2-256 0,4-1-48 15,0-2-16-15,-2-1 0 0,-3 0-64 0,0 1-16 16,-2-2 0-16,-1 0 0 0,-2-2-160 15,-2 1 128-15,-1 0-128 0,-1 2 128 0,-1 2 16 0,-4 4 0 16,0-4 0-16,-1 5 0 0,0 2-144 0,-6 7 128 16,0 0-128-16,0 0 128 0,9-6-128 0,-9 6 0 15,0 0 0-15,0 0 0 0,10 7 0 0,-10-7 0 16,8 9 0-16,-3 3 0 0,0 2 0 0,-1-2 0 16,0 1 0-16,0 1 0 0,-2-1 0 0,0 2 0 15,1-1 0-15,-1 1 0 0,1 2 0 0,-2 0 192 16,-1-1-64-16,3-3 0 0,-1 1-128 0,1-1 0 15,-2-1 144-15,2 0-144 0,0-2 128 0,-3-10-128 16,0 0 128-16,5 12-128 0,-5-12 0 0,6 7-240 16,-6-7 48-16,11 11-11824 15,0-2-2352-15</inkml:trace>
  <inkml:trace contextRef="#ctx0" brushRef="#br0" timeOffset="54532.9">22035 11332 7359 0,'0'0'656'0,"0"0"-528"0,0 0-128 0,0 0 0 16,4-6 5168-16,-1-4 992 0,-2-6 208 0,1 3 32 15,-2 13-4480-15,0 0-896 0,11 9-176 0,0 0-32 16,-11-9-352-16,8 9-64 0,-2 0-16 0,-6-9 0 16,0 0-192-16,0 0-32 0,0 0-16 0,8 12 0 15,-2 0-16-15,0 0-128 0,-1-2 192 0,1 4-64 16,1 2 160-16,-1-2 32 0,-6-14 0 0,7 17 0 0,-1-2 64 0,1 0 0 16,1 0 16-16,-3-2 0 0,-5-13-128 0,9 14-16 15,2 2-16-15,-2-2 0 0,-3 0-240 16,2-2 0-16,1-4 0 0,3 1 0 15,0 1-576-15,-2 0-144 0,-10-10-48 0,10 6 0 16,-10-6-2880-16,12 7-592 0,-12-7-112 16,16 2-7424-16</inkml:trace>
  <inkml:trace contextRef="#ctx0" brushRef="#br0" timeOffset="54846.53">22635 11258 20271 0,'0'0'1792'0,"-5"-5"-1424"0,5 5-368 0,-7-4 0 15,1-2 2400-15,6 6 416 0,0 0 64 0,0 0 32 16,0 0-2208-16,0 0-432 0,-9 0-80 0,9 0-32 16,-8 6-160-16,1 2 160 0,2 2-160 0,0 2 160 15,-2 1-160-15,0 3 0 0,-2 2 0 0,-1 0 0 16,1 4 0-16,-4 3 0 0,-2 1 144 0,-2 3-144 15,-2 1 256-15,1 0 0 0,-1 1-16 0,-1 0 0 16,2 2 272-16,1-3 48 0,-1 0 16 0,-3-3 0 16,-3 2-96-16,5-3-16 0,4-1 0 0,2 1 0 15,-4 0-272-15,3 0-48 0,2-5-16 0,1 1 0 16,-4 2-128-16,5-3 0 0,2 1 0 0,3-3 0 16,1-2-2240-16,1-1-336 0,2-2-64 15,0-1-11008-15</inkml:trace>
  <inkml:trace contextRef="#ctx0" brushRef="#br0" timeOffset="55331.62">22324 11018 11967 0,'0'0'528'0,"0"0"112"0,-10 4-512 0,0-1-128 0,0 1 0 0,-1 1 0 15,1 0 3392-15,3 2 656 0,7-7 128 0,0 0 32 16,-6 6-3056-16,6-6-592 0,0 0-128 0,0 0-32 15,0 0 48-15,0 0 16 0,13 0 0 0,-2 0 0 16,1 0-112-16,1-1-32 0,2-6 0 0,-2-2 0 16,0 0-48-16,0-1-16 0,1-1 0 0,0 0 0 15,2-1 48-15,-2 1 0 0,1-2 0 0,-2 0 0 16,0-2 80-16,0-1 32 0,0 2 0 0,0-1 0 16,0 0-80-16,-1 0-16 0,-2 2 0 0,0 0 0 15,-2 3-80-15,0-1-32 0,1 4 0 0,-9 7 0 16,0 0-80-16,9-6-128 0,-9 6 176 0,0 0-176 0,0 0 0 0,0 0 0 15,0 0 0-15,11 6 0 0,-5 0 0 0,0 3-144 16,-6-9 144-16,6 13-192 0,-1 0 192 0,0 0 0 16,-2 0 0-16,2-1 0 0,1 0-128 0,-1-3 128 15,-1 1-128-15,1 0 128 16,-5-10-1648-16,0 0-240 0</inkml:trace>
  <inkml:trace contextRef="#ctx0" brushRef="#br0" timeOffset="69829.73">8143 15680 4607 0,'0'0'400'0,"0"0"-400"16,0 0 0-16,0 0 0 0,0 0 3984 0,1-7 720 15,-2-3 144-15,1 10 16 0,3-7-2544 0,-3 7-512 16,0 0-96-16,0 0-32 0,0 0-208 0,0 0-32 0,0 0-16 0,0 0 0 15,0 0-352-15,0 0-80 0,0 0-16 0,0 0 0 16,-10 2-368-16,10-2-80 0,-6 8-16 0,6-8 0 16,0 0-384-16,-4 12-128 0,1-3 0 0,3-9 0 15,0 10 0-15,0-10 0 0,4 11 0 0,2-1 0 16,-3 1 0-16,-3-11 0 0,0 0 0 0,7 13 0 16,1 0 320-16,1 0-64 0,1 1 0 0,1 0 0 15,-2 2 112-15,1 2 16 0,1 2 0 0,1 1 0 16,2 1-176-16,-2 3-16 0,-3-1-16 0,1 1 0 15,3 1-176-15,-1 0 0 0,-3-5 144 0,2 1-144 16,0-2 128-16,0-2-128 0,-4-3 128 0,3-2-128 16,0-2-176-16,2-2-96 0,-12-9-32 0,10 4 0 15,-10-4-624-15,13 3-128 0,0-3-32 0,-1-3 0 16,-2-1-1568-16,1-2-320 0,-1-6-64 0,-1 0-10416 16</inkml:trace>
  <inkml:trace contextRef="#ctx0" brushRef="#br0" timeOffset="70192.56">8723 15482 27295 0,'0'0'1216'0,"-10"4"240"0,1 1-1168 0,-1 3-288 15,1 0 0-15,0 4 0 0,1-2 960 0,1 1 144 0,-1-1 32 0,1 2 0 16,1-3-480-16,1 3-80 0,1-1-32 0,-2 4 0 16,0-1-224-16,1 4-32 15,-1 3-16-15,1 3 0 0,0 0-144 0,-2 8-128 0,0 3 144 0,-1 5-144 16,-1 3 272-16,-2 2-32 0,0-2-16 0,-2 0 0 16,-1-2 160-16,0 2 48 0,0-5 0 0,-2 0 0 15,-1-1-32-15,0-4 0 0,-1 1 0 0,2-1 0 16,3 0-144-16,3-3-48 0,2-6 0 0,0 1 0 15,2-1-208-15,1-5 0 0,1 1 0 0,1-2 0 16,0-5-448-16,3-3-128 0,0-10-16 0,3 11-16 16,-3-11-1728-16,0 0-352 0,0 0-64 0,9 6-10912 15</inkml:trace>
  <inkml:trace contextRef="#ctx0" brushRef="#br0" timeOffset="70730.93">8303 15370 6447 0,'-14'3'576'0,"4"-1"-576"0,-3 1 0 0,-2 0 0 16,3 2 4208-16,2 0 720 0,4 1 160 0,6-6 32 15,-7 7-3520-15,7-7-688 0,0 0-144 0,0 0-16 16,-5 9-192-16,5-9-48 0,0 0 0 0,0 0 0 15,0 0-272-15,12 4-64 0,-2-5-16 0,0-2 0 16,2-1 176-16,-1-2 48 0,-4-1 0 0,3-3 0 16,0-1 240-16,-1-2 48 0,-1 2 16 0,1-4 0 15,0 0-240-15,0 0-32 0,0 2-16 0,-1-4 0 16,-1 0-80-16,-1 2 0 0,2-4-16 0,-1 4 0 0,-1-1 16 16,-1 3 0-16,1-1 0 0,-3 2 0 15,4 2-64-15,-7 10-16 0,4-11 0 0,1 2 0 0,-5 9-112 0,7-7 0 16,-7 7-128-16,7-5 192 0,3 1-192 0,-10 4 0 15,0 0 0-15,10 2 0 0,0 0 0 0,-10-2 0 16,11 8 0-16,-1 1-160 0,1 2 160 0,-2 0 0 16,-3 1-144-16,1-3 144 0,-2 3 0 0,0-2 0 15,-5-10 160-15,7 12-160 0,-1-1 256 0,-6-11-64 16,8 10-16-16,-1-1 0 0,-7-9-176 0,0 0 160 16,0 0-160-16,0 0 160 0,0 0-160 0,0 0-192 15,0 0 32-15,8-5-17312 0</inkml:trace>
  <inkml:trace contextRef="#ctx0" brushRef="#br0" timeOffset="72111.89">16291 15680 18431 0,'0'0'1632'0,"-9"0"-1312"0,-3 0-320 0,3 0 0 16,9 0 2944-16,0 0 512 0,0 0 96 0,0 0 32 15,-9 4-2256-15,9-4-448 0,0 0-96 0,0 0-16 16,0 0-384-16,4 9-96 0,4 2-16 0,2 1 0 15,2-1-272-15,1 2 0 0,1 4 128 0,1 2-128 16,-1-4 208-16,10 9-16 0,7 6 0 0,-1-2 0 16,-7-4 144-16,-2-2 32 0,-1-1 0 0,-2 0 0 15,-1-2-192-15,-3 2-48 0,-2-1 0 0,-2-2 0 16,-3-1-128-16,1-1 0 0,-2-3 144 0,-1 1-144 16,-1-5 0-16,-4-9 0 0,0 0 0 0,0 0 128 15,0 0-496-15,0 0-80 0,0 0-32 0,0 0-10464 16,0 0-2080-16</inkml:trace>
  <inkml:trace contextRef="#ctx0" brushRef="#br0" timeOffset="72419.75">16858 15654 3679 0,'0'0'320'0,"0"0"-320"15,0 0 0-15,-7 6 0 0,-3-3 5232 0,10-3 976 16,0 0 192-16,-5 8 32 0,0 1-4768 0,1 1-944 16,4-10-192-16,-3 13-32 0,0 1 272 0,1 2 48 15,2 2 16-15,-1 0 0 0,-3 4-112 0,1 4-16 0,1 3 0 0,1 6 0 16,1 8-320-16,-4-2-64 0,-3-4 0 0,-2-4-16 16,-3-4-112-16,-1 2 0 0,-1 5-16 0,1 0 0 15,0-2-32-15,-2 1 0 0,1 0 0 0,1 1 0 16,1 1-144-16,1-3 160 0,-1-2-160 0,0-4 160 15,2-2-160-15,1-4 0 0,-1-2 0 0,4-5 0 32,-1-3-704-32,7-12-128 0,0 0-32 0,0 0-9472 0,0 0-1888 0</inkml:trace>
  <inkml:trace contextRef="#ctx0" brushRef="#br0" timeOffset="72911.39">16452 15424 13823 0,'0'0'608'0,"0"0"128"0,0 0-592 0,-8 9-144 16,-1-3 0-16,9-6 0 0,-7 7 3328 0,7-7 640 16,-8 6 128-16,8-6 32 15,-4 8-2400-15,4-8-464 0,0 0-112 0,0 0 0 0,0 0-336 0,4 8-64 0,-4-8-16 0,9 4 0 16,-9-4 0-16,13-2 0 0,1 1 0 0,-3-3 0 16,0-1-416-16,0-1-64 0,1-1-32 0,0-1 0 15,-2-2-96-15,1-2 0 0,-2-1-128 0,0 0 192 16,-1 0 64-16,0 1 0 0,-2-1 0 0,1-4 0 15,-2-1-16-15,0 1 0 0,-1 3 0 16,0 1 0-16,-1 1-112 0,-1 0 0 0,1 3-128 0,-3 9 192 16,2-9-192-16,-2 9 0 0,11 0 0 0,-11 0 0 15,10 5 0-15,-2-1 0 0,0 1-176 0,-2 3 176 16,1 3-192-16,-1 8 192 0,4 11-160 0,-5-10 160 16,-5-20 0-16,0 0 0 0,8 11 0 0,-2 4 0 15,1-2 160-15,-1-2-160 0,1-3 128 0,-7-8-128 0,9 11 128 0,0-5-128 16,-1-1 0-16,1-2 128 0,-9-3-128 15,14 7 0-15,2 2 0 0,-2-3 0 16,1-8-1312-16,-1-6-288 0,-1-7-64 0,8 8-15104 16</inkml:trace>
  <inkml:trace contextRef="#ctx0" brushRef="#br0" timeOffset="74948.02">1800 5929 14735 0,'-17'-12'1312'0,"-1"-1"-1056"15,-1-2-256-15,0 2 0 0,2 4 2560 0,1 1 464 16,-1 2 96-16,1 1 16 0,0 1-1712 0,3 6-336 16,2 10-64-16,0-7 0 0,-1-12 400 0,3 9 96 0,3 14 16 0,6-16 0 15,-11-9-240-15,3 2-32 16,8 7-16-16,0 0 0 0,0 0-608 0,0 0-112 0,0 0-16 0,0 0-16 15,0 0-304-15,16 7-48 0,4-3-16 0,3-2 0 16,3 1-128-16,4-6 0 0,5-1 0 16,8 2 128-16,7 0-128 0,3 4 160 0,3 0-160 15,1 5 160-15,-3-1-160 0,1 2 0 0,1-1-160 0,7 3 160 16,6 3 0-16,0 3 0 0,3-1 0 0,-1 2 0 16,0-2 0-16,4-2 0 0,6-3 0 0,6-1 0 15,7-1 128-15,3-1-128 0,1-2 0 0,7-3 0 16,10-3 192-16,2 0-64 0,-2 2 0 0,2-2-128 15,2 1 0-15,2-3 0 0,4 3 0 0,-1 3 0 16,-4-1 0-16,9 9 0 0,11 3 128 0,-5-2-128 16,-7-5 352-16,8-1 16 0,4 2 0 0,-1-2 0 15,-2 2-144-15,1-1-32 0,4-1 0 0,6 2 0 0,5-4-192 0,-6 0 176 16,-6 0-176-16,3-7 160 0,4-6-160 0,-1 1 160 16,1 2-160-16,2-2 160 0,2 1-160 0,-1 0 192 15,-2-3-192-15,1 0 192 0,3 1-192 0,-6-5 0 16,-6-2 0-16,-1 0 0 0,4 3 0 0,-6-1 160 15,-5-6-160-15,-4 6 160 0,-4 5-32 0,-7-2-128 16,-11-2 192-16,1 3-64 0,3 3-128 0,-10 1 128 16,-7 2-128-16,-8 3 128 0,-8 2-256 0,-1 3-64 15,-4 2-16-15,-2 7 0 16,-3 7-2896-16,-9 5-576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511219" cy="2039539"/>
          </a:xfrm>
        </p:spPr>
        <p:txBody>
          <a:bodyPr/>
          <a:lstStyle/>
          <a:p>
            <a:r>
              <a:rPr lang="en-US" dirty="0"/>
              <a:t>Search internet to find: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Machine learning classification dataset</a:t>
            </a:r>
          </a:p>
          <a:p>
            <a:pPr marL="917575" lvl="2" indent="-457200"/>
            <a:r>
              <a:rPr lang="en-US" sz="2800" dirty="0"/>
              <a:t>Discrete/unordered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Machine learning regression dataset</a:t>
            </a:r>
          </a:p>
          <a:p>
            <a:pPr marL="917575" lvl="2" indent="-457200"/>
            <a:r>
              <a:rPr lang="en-US" sz="2800" dirty="0"/>
              <a:t>Continuous output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Are the input values discrete/continuous?</a:t>
            </a:r>
          </a:p>
          <a:p>
            <a:pPr marL="457200" indent="-457200"/>
            <a:r>
              <a:rPr lang="en-US" dirty="0"/>
              <a:t>Are the input values a single value or multiple values?</a:t>
            </a:r>
          </a:p>
          <a:p>
            <a:pPr marL="457200" indent="-457200"/>
            <a:r>
              <a:rPr lang="en-US" dirty="0"/>
              <a:t>What assumptions might we make with these datasets?</a:t>
            </a:r>
          </a:p>
          <a:p>
            <a:pPr marL="457200" indent="-457200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0A52CB-E631-4CF7-960E-AA68A61A9C46}"/>
                  </a:ext>
                </a:extLst>
              </p14:cNvPr>
              <p14:cNvContentPartPr/>
              <p14:nvPr/>
            </p14:nvContentPartPr>
            <p14:xfrm>
              <a:off x="7383240" y="156960"/>
              <a:ext cx="4770720" cy="468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0A52CB-E631-4CF7-960E-AA68A61A9C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880" y="147600"/>
                <a:ext cx="4789440" cy="47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24913"/>
              </p:ext>
            </p:extLst>
          </p:nvPr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A3BB57-30C9-4A7F-8863-A72B13250AC6}"/>
                  </a:ext>
                </a:extLst>
              </p14:cNvPr>
              <p14:cNvContentPartPr/>
              <p14:nvPr/>
            </p14:nvContentPartPr>
            <p14:xfrm>
              <a:off x="3644280" y="2902680"/>
              <a:ext cx="4569480" cy="290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A3BB57-30C9-4A7F-8863-A72B13250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4920" y="2893320"/>
                <a:ext cx="4588200" cy="29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5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/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</a:rPr>
                      <m:t>	        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/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𝑉𝑒𝑟𝑡𝑒𝑥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𝐵𝑟𝑒𝑒𝑐h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𝐴𝑏𝑛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𝐶𝑠𝑒𝑐𝑡𝑖𝑜𝑛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𝑁𝑎𝑡𝑢𝑟𝑎𝑙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D7B492-F150-4176-9DED-3638D09AF920}"/>
                  </a:ext>
                </a:extLst>
              </p14:cNvPr>
              <p14:cNvContentPartPr/>
              <p14:nvPr/>
            </p14:nvContentPartPr>
            <p14:xfrm>
              <a:off x="973440" y="303480"/>
              <a:ext cx="10316520" cy="549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D7B492-F150-4176-9DED-3638D09AF9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080" y="294120"/>
                <a:ext cx="10335240" cy="55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82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(Oversimplified example)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C6FFB-C7A9-492A-A2E2-8F18E1B26AB7}"/>
              </a:ext>
            </a:extLst>
          </p:cNvPr>
          <p:cNvGrpSpPr/>
          <p:nvPr/>
        </p:nvGrpSpPr>
        <p:grpSpPr>
          <a:xfrm>
            <a:off x="6791632" y="595401"/>
            <a:ext cx="1880419" cy="799084"/>
            <a:chOff x="6275439" y="501445"/>
            <a:chExt cx="1880419" cy="7990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59060-ED49-461A-9505-F336481F8181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FC05A-D69F-4045-B8C6-EE9A940000AF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Fetal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Position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6205-AB02-4279-A4E7-42BF970889E3}"/>
              </a:ext>
            </a:extLst>
          </p:cNvPr>
          <p:cNvGrpSpPr/>
          <p:nvPr/>
        </p:nvGrpSpPr>
        <p:grpSpPr>
          <a:xfrm>
            <a:off x="4688760" y="2104982"/>
            <a:ext cx="1880419" cy="799084"/>
            <a:chOff x="6275439" y="501445"/>
            <a:chExt cx="1880419" cy="7990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E19218-2CFF-4B89-9E03-9AAE45B614CC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0795D-7CA5-4B59-AEAE-5776A6250238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Fetal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Distress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7859-8A2B-4CB3-8B5D-33D824D6FFD8}"/>
              </a:ext>
            </a:extLst>
          </p:cNvPr>
          <p:cNvGrpSpPr/>
          <p:nvPr/>
        </p:nvGrpSpPr>
        <p:grpSpPr>
          <a:xfrm>
            <a:off x="2733367" y="3667600"/>
            <a:ext cx="1880419" cy="799084"/>
            <a:chOff x="6275439" y="501445"/>
            <a:chExt cx="1880419" cy="7990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AB5153-CEBF-4DEC-98AF-BB340A84655D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CD414-49FD-4565-BC5B-A51ABEB91FDB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Previous</a:t>
              </a:r>
            </a:p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C-section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D8D469-5F56-416D-BFD0-24EE978670C8}"/>
              </a:ext>
            </a:extLst>
          </p:cNvPr>
          <p:cNvCxnSpPr>
            <a:cxnSpLocks/>
          </p:cNvCxnSpPr>
          <p:nvPr/>
        </p:nvCxnSpPr>
        <p:spPr>
          <a:xfrm flipH="1">
            <a:off x="6017342" y="1280099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9E292-619A-45D8-A94C-9B8EB1EF0F8A}"/>
              </a:ext>
            </a:extLst>
          </p:cNvPr>
          <p:cNvCxnSpPr>
            <a:cxnSpLocks/>
            <a:stCxn id="9" idx="4"/>
            <a:endCxn id="35" idx="0"/>
          </p:cNvCxnSpPr>
          <p:nvPr/>
        </p:nvCxnSpPr>
        <p:spPr>
          <a:xfrm>
            <a:off x="7731842" y="1394485"/>
            <a:ext cx="20772" cy="8073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B5EA48-102D-4BAA-8052-BC3767293B4D}"/>
              </a:ext>
            </a:extLst>
          </p:cNvPr>
          <p:cNvSpPr txBox="1"/>
          <p:nvPr/>
        </p:nvSpPr>
        <p:spPr>
          <a:xfrm>
            <a:off x="5561607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5A598-104B-4568-B8AF-17BD0D8D3BE6}"/>
              </a:ext>
            </a:extLst>
          </p:cNvPr>
          <p:cNvSpPr txBox="1"/>
          <p:nvPr/>
        </p:nvSpPr>
        <p:spPr>
          <a:xfrm>
            <a:off x="7564515" y="1533635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Breech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CDDAB-A524-4E90-B786-A015422CDC2E}"/>
              </a:ext>
            </a:extLst>
          </p:cNvPr>
          <p:cNvSpPr txBox="1"/>
          <p:nvPr/>
        </p:nvSpPr>
        <p:spPr>
          <a:xfrm>
            <a:off x="8852183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Abnormal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2DF8C8-555E-4D56-A1D7-F1778974BF3F}"/>
              </a:ext>
            </a:extLst>
          </p:cNvPr>
          <p:cNvSpPr/>
          <p:nvPr/>
        </p:nvSpPr>
        <p:spPr>
          <a:xfrm>
            <a:off x="7108780" y="2201868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941395-83E7-4632-8498-CAFDAF65F91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396448" y="1261201"/>
            <a:ext cx="971342" cy="93527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ABE16E7-708B-48B6-8B42-66363FE59E41}"/>
              </a:ext>
            </a:extLst>
          </p:cNvPr>
          <p:cNvSpPr/>
          <p:nvPr/>
        </p:nvSpPr>
        <p:spPr>
          <a:xfrm>
            <a:off x="8755114" y="2196475"/>
            <a:ext cx="1225352" cy="65092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0A43CC-40D1-48B2-B98A-A8B39280C826}"/>
              </a:ext>
            </a:extLst>
          </p:cNvPr>
          <p:cNvCxnSpPr>
            <a:cxnSpLocks/>
          </p:cNvCxnSpPr>
          <p:nvPr/>
        </p:nvCxnSpPr>
        <p:spPr>
          <a:xfrm flipH="1">
            <a:off x="3973897" y="2808188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F88E2DF-877C-4AAC-B7D6-0C9F6188AC8A}"/>
              </a:ext>
            </a:extLst>
          </p:cNvPr>
          <p:cNvSpPr txBox="1"/>
          <p:nvPr/>
        </p:nvSpPr>
        <p:spPr>
          <a:xfrm>
            <a:off x="3533435" y="2990573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9B59E8-36F8-4B33-B6F2-DC62EF78E932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2160406" y="4410015"/>
            <a:ext cx="1036800" cy="96493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3CF5F-CB54-4D42-A9AF-08C789FE638B}"/>
              </a:ext>
            </a:extLst>
          </p:cNvPr>
          <p:cNvSpPr txBox="1"/>
          <p:nvPr/>
        </p:nvSpPr>
        <p:spPr>
          <a:xfrm>
            <a:off x="1779368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E980663-1417-469E-A9C2-6C91C3B557D3}"/>
              </a:ext>
            </a:extLst>
          </p:cNvPr>
          <p:cNvCxnSpPr>
            <a:cxnSpLocks/>
          </p:cNvCxnSpPr>
          <p:nvPr/>
        </p:nvCxnSpPr>
        <p:spPr>
          <a:xfrm>
            <a:off x="6206613" y="2816809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A65D4B2-22CA-4452-9CE3-B8B0F4FF1CA4}"/>
              </a:ext>
            </a:extLst>
          </p:cNvPr>
          <p:cNvSpPr txBox="1"/>
          <p:nvPr/>
        </p:nvSpPr>
        <p:spPr>
          <a:xfrm>
            <a:off x="6304236" y="3000269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922B73-130A-4B1B-8E6D-D2C5AB352636}"/>
              </a:ext>
            </a:extLst>
          </p:cNvPr>
          <p:cNvSpPr/>
          <p:nvPr/>
        </p:nvSpPr>
        <p:spPr>
          <a:xfrm>
            <a:off x="6454560" y="3775506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6AF1D1-7836-40DD-99B5-FD9C36C71F4F}"/>
              </a:ext>
            </a:extLst>
          </p:cNvPr>
          <p:cNvCxnSpPr>
            <a:cxnSpLocks/>
          </p:cNvCxnSpPr>
          <p:nvPr/>
        </p:nvCxnSpPr>
        <p:spPr>
          <a:xfrm>
            <a:off x="4191264" y="4416254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700C935-4313-4106-8C5D-1D25623D4A2B}"/>
              </a:ext>
            </a:extLst>
          </p:cNvPr>
          <p:cNvSpPr txBox="1"/>
          <p:nvPr/>
        </p:nvSpPr>
        <p:spPr>
          <a:xfrm>
            <a:off x="4331582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D88E49-C70D-4A62-B53E-39BE5082CDB9}"/>
              </a:ext>
            </a:extLst>
          </p:cNvPr>
          <p:cNvSpPr/>
          <p:nvPr/>
        </p:nvSpPr>
        <p:spPr>
          <a:xfrm>
            <a:off x="4439211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C-section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878F74-65FC-4F0C-AEF1-F72B7032575E}"/>
              </a:ext>
            </a:extLst>
          </p:cNvPr>
          <p:cNvSpPr/>
          <p:nvPr/>
        </p:nvSpPr>
        <p:spPr>
          <a:xfrm>
            <a:off x="1516572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Natural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6B2925-8008-49A2-9748-E13425D64320}"/>
                  </a:ext>
                </a:extLst>
              </p14:cNvPr>
              <p14:cNvContentPartPr/>
              <p14:nvPr/>
            </p14:nvContentPartPr>
            <p14:xfrm>
              <a:off x="563040" y="74520"/>
              <a:ext cx="10565280" cy="670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6B2925-8008-49A2-9748-E13425D643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680" y="65160"/>
                <a:ext cx="10584000" cy="67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5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0: Memorization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5B4971-4E8E-4082-A325-3CC296266B51}"/>
                  </a:ext>
                </a:extLst>
              </p14:cNvPr>
              <p14:cNvContentPartPr/>
              <p14:nvPr/>
            </p14:nvContentPartPr>
            <p14:xfrm>
              <a:off x="1261440" y="1559880"/>
              <a:ext cx="6314040" cy="438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5B4971-4E8E-4082-A325-3CC296266B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080" y="1550520"/>
                <a:ext cx="6332760" cy="44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9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Does the memorization algorithm learn?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clue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AEBD83-9B51-4D75-B8FE-9F213C0F8765}"/>
                  </a:ext>
                </a:extLst>
              </p14:cNvPr>
              <p14:cNvContentPartPr/>
              <p14:nvPr/>
            </p14:nvContentPartPr>
            <p14:xfrm>
              <a:off x="388440" y="1549080"/>
              <a:ext cx="2593800" cy="95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AEBD83-9B51-4D75-B8FE-9F213C0F8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080" y="1539720"/>
                <a:ext cx="2612520" cy="9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83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1: Majority vote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85439-F052-4069-BF55-FC9DA18DB14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ECB23C-F6F5-4946-BD77-CE1123B2E656}"/>
                  </a:ext>
                </a:extLst>
              </p14:cNvPr>
              <p14:cNvContentPartPr/>
              <p14:nvPr/>
            </p14:nvContentPartPr>
            <p14:xfrm>
              <a:off x="1614600" y="1658880"/>
              <a:ext cx="7161840" cy="363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ECB23C-F6F5-4946-BD77-CE1123B2E6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240" y="1649520"/>
                <a:ext cx="7180560" cy="36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1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What does the majority vote algorithm return on this training data?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+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-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84381E-4B79-46F7-A223-060BFFD0F18B}"/>
                  </a:ext>
                </a:extLst>
              </p14:cNvPr>
              <p14:cNvContentPartPr/>
              <p14:nvPr/>
            </p14:nvContentPartPr>
            <p14:xfrm>
              <a:off x="397080" y="1606320"/>
              <a:ext cx="11162520" cy="45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84381E-4B79-46F7-A223-060BFFD0F1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720" y="1596960"/>
                <a:ext cx="11181240" cy="45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38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data based on a single attribute</a:t>
            </a:r>
          </a:p>
          <a:p>
            <a:r>
              <a:rPr lang="en-US" dirty="0"/>
              <a:t>Majority vote at leaves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42F017-6BD9-4D3D-A43A-AB6D370233B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C5A954-DD93-4E6A-BCE6-B901514D704C}"/>
                  </a:ext>
                </a:extLst>
              </p14:cNvPr>
              <p14:cNvContentPartPr/>
              <p14:nvPr/>
            </p14:nvContentPartPr>
            <p14:xfrm>
              <a:off x="1220400" y="2162520"/>
              <a:ext cx="8283600" cy="332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C5A954-DD93-4E6A-BCE6-B901514D70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040" y="2153160"/>
                <a:ext cx="8302320" cy="33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6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2: Decision stump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89EBF1-F334-4C43-89CF-1014F0E94FD6}"/>
                  </a:ext>
                </a:extLst>
              </p14:cNvPr>
              <p14:cNvContentPartPr/>
              <p14:nvPr/>
            </p14:nvContentPartPr>
            <p14:xfrm>
              <a:off x="1602360" y="1433520"/>
              <a:ext cx="10407600" cy="512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89EBF1-F334-4C43-89CF-1014F0E94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3000" y="1424160"/>
                <a:ext cx="10426320" cy="51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23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7FAB1D-3D2C-4AB5-BDCA-0E8663DC1859}"/>
                  </a:ext>
                </a:extLst>
              </p14:cNvPr>
              <p14:cNvContentPartPr/>
              <p14:nvPr/>
            </p14:nvContentPartPr>
            <p14:xfrm>
              <a:off x="4169160" y="661680"/>
              <a:ext cx="6753600" cy="132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7FAB1D-3D2C-4AB5-BDCA-0E8663DC18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9800" y="652320"/>
                <a:ext cx="6772320" cy="13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77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Help us help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Student survey (see Piazza)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Name pronunciation (via Canvas)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</a:t>
            </a:r>
          </a:p>
          <a:p>
            <a:pPr marL="917575" lvl="2" indent="-457200"/>
            <a:r>
              <a:rPr lang="en-US" sz="2800" dirty="0"/>
              <a:t>Out today</a:t>
            </a:r>
          </a:p>
          <a:p>
            <a:pPr marL="917575" lvl="2" indent="-457200"/>
            <a:r>
              <a:rPr lang="en-US" sz="2800" dirty="0"/>
              <a:t>Due Thu, 9/10, 11:59 pm (all times will be Pittsburgh time)</a:t>
            </a:r>
          </a:p>
          <a:p>
            <a:endParaRPr lang="en-US" dirty="0"/>
          </a:p>
          <a:p>
            <a:r>
              <a:rPr lang="en-US" dirty="0"/>
              <a:t>No class Monday: Labor Day</a:t>
            </a:r>
          </a:p>
          <a:p>
            <a:pPr marL="917575" lvl="2" indent="-457200"/>
            <a:endParaRPr lang="en-US" sz="2800" dirty="0"/>
          </a:p>
          <a:p>
            <a:pPr lvl="2" indent="0">
              <a:buNone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1609A6-FE45-4696-A98A-5EC7BC5D46A7}"/>
                  </a:ext>
                </a:extLst>
              </p14:cNvPr>
              <p14:cNvContentPartPr/>
              <p14:nvPr/>
            </p14:nvContentPartPr>
            <p14:xfrm>
              <a:off x="5366520" y="5025960"/>
              <a:ext cx="4719600" cy="11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1609A6-FE45-4696-A98A-5EC7BC5D46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7160" y="5016600"/>
                <a:ext cx="473832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96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0-, 1+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3-, 4+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31232" y="5064824"/>
            <a:ext cx="4892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0        +      3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3/8</a:t>
            </a:r>
          </a:p>
        </p:txBody>
      </p:sp>
    </p:spTree>
    <p:extLst>
      <p:ext uri="{BB962C8B-B14F-4D97-AF65-F5344CB8AC3E}">
        <p14:creationId xmlns:p14="http://schemas.microsoft.com/office/powerpoint/2010/main" val="337958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3-, 1+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0-, 4+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37130" y="5064824"/>
            <a:ext cx="4886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1        +      0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1/8</a:t>
            </a:r>
          </a:p>
        </p:txBody>
      </p:sp>
    </p:spTree>
    <p:extLst>
      <p:ext uri="{BB962C8B-B14F-4D97-AF65-F5344CB8AC3E}">
        <p14:creationId xmlns:p14="http://schemas.microsoft.com/office/powerpoint/2010/main" val="136363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CE1F2-0A13-4EFC-9177-653C68EA8302}"/>
              </a:ext>
            </a:extLst>
          </p:cNvPr>
          <p:cNvSpPr/>
          <p:nvPr/>
        </p:nvSpPr>
        <p:spPr>
          <a:xfrm>
            <a:off x="3367085" y="3004215"/>
            <a:ext cx="600231" cy="530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62084-9643-4EF6-84A3-D84619071833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143385" y="3535166"/>
            <a:ext cx="523816" cy="6846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7834FA-2360-44F9-BC9F-EA623B3F1A71}"/>
              </a:ext>
            </a:extLst>
          </p:cNvPr>
          <p:cNvSpPr txBox="1"/>
          <p:nvPr/>
        </p:nvSpPr>
        <p:spPr>
          <a:xfrm>
            <a:off x="2843270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C=0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6D9F-24C2-46F3-B5F6-0EECC42AF80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3667201" y="3535166"/>
            <a:ext cx="523815" cy="700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92AC8-BE7F-4B6C-A557-6CAEA8CB1E34}"/>
              </a:ext>
            </a:extLst>
          </p:cNvPr>
          <p:cNvSpPr txBox="1"/>
          <p:nvPr/>
        </p:nvSpPr>
        <p:spPr>
          <a:xfrm>
            <a:off x="3947677" y="3552814"/>
            <a:ext cx="61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10982-2D9F-4DFB-BD97-EECC4D9A85BD}"/>
              </a:ext>
            </a:extLst>
          </p:cNvPr>
          <p:cNvSpPr txBox="1"/>
          <p:nvPr/>
        </p:nvSpPr>
        <p:spPr>
          <a:xfrm>
            <a:off x="2993922" y="2531381"/>
            <a:ext cx="148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3-, 5+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/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2-, 2+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=+/−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344DC-91FC-4962-A7B7-37D73754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03" y="4208792"/>
                <a:ext cx="1489603" cy="830997"/>
              </a:xfrm>
              <a:prstGeom prst="rect">
                <a:avLst/>
              </a:prstGeom>
              <a:blipFill>
                <a:blip r:embed="rId2"/>
                <a:stretch>
                  <a:fillRect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/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1-, 3+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FFA54D-F753-4567-96A2-42BE874E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2" y="4206618"/>
                <a:ext cx="1489603" cy="830997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73ED058-D6BC-422D-8BF4-7AA60B5F5E33}"/>
              </a:ext>
            </a:extLst>
          </p:cNvPr>
          <p:cNvSpPr txBox="1"/>
          <p:nvPr/>
        </p:nvSpPr>
        <p:spPr>
          <a:xfrm>
            <a:off x="625332" y="5064824"/>
            <a:ext cx="4897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Error rate:        (   2        +      1   )  /  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= 3/8</a:t>
            </a:r>
          </a:p>
        </p:txBody>
      </p:sp>
    </p:spTree>
    <p:extLst>
      <p:ext uri="{BB962C8B-B14F-4D97-AF65-F5344CB8AC3E}">
        <p14:creationId xmlns:p14="http://schemas.microsoft.com/office/powerpoint/2010/main" val="101576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1200" y="1213073"/>
            <a:ext cx="8229600" cy="1357080"/>
            <a:chOff x="457200" y="2443162"/>
            <a:chExt cx="8229600" cy="12174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2443162"/>
              <a:ext cx="8229600" cy="1217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Q: </a:t>
              </a:r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57214" y="2466148"/>
              <a:ext cx="7729586" cy="11944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In Lecture 1, why did we use the term </a:t>
              </a:r>
              <a:r>
                <a:rPr lang="en-US" b="1" dirty="0"/>
                <a:t>experience</a:t>
              </a:r>
              <a:r>
                <a:rPr lang="en-US" dirty="0"/>
                <a:t> instead of just </a:t>
              </a:r>
              <a:r>
                <a:rPr lang="en-US" b="1" dirty="0"/>
                <a:t>data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570154"/>
            <a:ext cx="8229600" cy="3322646"/>
            <a:chOff x="457200" y="3660563"/>
            <a:chExt cx="8229600" cy="121740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3660564"/>
              <a:ext cx="8229600" cy="12174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A: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7214" y="3660563"/>
              <a:ext cx="7729586" cy="12174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Because our concern isn’t just the data itself, but also where the data comes from (e.g. an agent interacting with the world vs. knowledge from a book).</a:t>
              </a:r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As well, the word </a:t>
              </a:r>
              <a:r>
                <a:rPr lang="en-US" i="1" dirty="0"/>
                <a:t>experience</a:t>
              </a:r>
              <a:r>
                <a:rPr lang="en-US" dirty="0"/>
                <a:t> better aligns with the notion of what humans require in order to learn.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8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Decision Trees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Problem formulation (notation)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0: Memorization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1: Majority vote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Algorithm 2: Decision Stump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Monday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E4548-51D9-4E5C-A3F3-79560A2D0A4E}"/>
                  </a:ext>
                </a:extLst>
              </p14:cNvPr>
              <p14:cNvContentPartPr/>
              <p14:nvPr/>
            </p14:nvContentPartPr>
            <p14:xfrm>
              <a:off x="564120" y="1773360"/>
              <a:ext cx="6018120" cy="260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E4548-51D9-4E5C-A3F3-79560A2D0A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760" y="1764000"/>
                <a:ext cx="6036840" cy="26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Well-Posed Learning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Three components </a:t>
            </a:r>
            <a:r>
              <a:rPr lang="en-US" i="1" dirty="0"/>
              <a:t>&lt;T,P,E&gt;</a:t>
            </a:r>
            <a:r>
              <a:rPr lang="en-US" b="1" dirty="0"/>
              <a:t>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Task, </a:t>
            </a:r>
            <a:r>
              <a:rPr lang="en-US" sz="2800" i="1" dirty="0"/>
              <a:t>T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Performance measure, </a:t>
            </a:r>
            <a:r>
              <a:rPr lang="en-US" sz="2800" i="1" dirty="0"/>
              <a:t>P</a:t>
            </a:r>
            <a:endParaRPr lang="en-US" sz="2800" dirty="0"/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Experience, </a:t>
            </a:r>
            <a:r>
              <a:rPr lang="en-US" sz="2800" i="1" dirty="0"/>
              <a:t>E</a:t>
            </a:r>
            <a:endParaRPr lang="en-US" sz="28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Definition of learning: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A computer program </a:t>
            </a:r>
            <a:r>
              <a:rPr lang="en-US" b="1" dirty="0"/>
              <a:t>learns</a:t>
            </a:r>
            <a:r>
              <a:rPr lang="en-US" dirty="0"/>
              <a:t> if its performance at tasks in </a:t>
            </a:r>
            <a:r>
              <a:rPr lang="en-US" i="1" dirty="0"/>
              <a:t>T</a:t>
            </a:r>
            <a:r>
              <a:rPr lang="en-US" dirty="0"/>
              <a:t>, as measured by </a:t>
            </a:r>
            <a:r>
              <a:rPr lang="en-US" i="1" dirty="0"/>
              <a:t>P</a:t>
            </a:r>
            <a:r>
              <a:rPr lang="en-US" dirty="0"/>
              <a:t>, improves with experience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99" y="6505096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Definition from (Mitchell, 1997)</a:t>
            </a:r>
          </a:p>
        </p:txBody>
      </p:sp>
    </p:spTree>
    <p:extLst>
      <p:ext uri="{BB962C8B-B14F-4D97-AF65-F5344CB8AC3E}">
        <p14:creationId xmlns:p14="http://schemas.microsoft.com/office/powerpoint/2010/main" val="1586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A22B-6F05-402C-B6C6-0875C5BC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AC0B-57CA-42AC-80A3-1B8DEBF2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Hypothesis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 measure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587906-BDF8-48B3-A36B-E0C531129DAF}"/>
                  </a:ext>
                </a:extLst>
              </p14:cNvPr>
              <p14:cNvContentPartPr/>
              <p14:nvPr/>
            </p14:nvContentPartPr>
            <p14:xfrm>
              <a:off x="722160" y="895320"/>
              <a:ext cx="11076840" cy="569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587906-BDF8-48B3-A36B-E0C531129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800" y="885960"/>
                <a:ext cx="11095560" cy="57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55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02FC-AF7F-4DFE-B020-F070878F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8" y="1161567"/>
            <a:ext cx="3845501" cy="2579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5022A-9DCB-4BA8-9A91-45A65913DE14}"/>
              </a:ext>
            </a:extLst>
          </p:cNvPr>
          <p:cNvSpPr txBox="1"/>
          <p:nvPr/>
        </p:nvSpPr>
        <p:spPr>
          <a:xfrm>
            <a:off x="2246051" y="3791365"/>
            <a:ext cx="15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23997-7C3D-43BE-A0B7-FAB308486096}"/>
              </a:ext>
            </a:extLst>
          </p:cNvPr>
          <p:cNvSpPr txBox="1"/>
          <p:nvPr/>
        </p:nvSpPr>
        <p:spPr>
          <a:xfrm rot="16200000">
            <a:off x="-27001" y="2083334"/>
            <a:ext cx="16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CCC225-2BEA-48C2-9160-BD8354B40265}"/>
                  </a:ext>
                </a:extLst>
              </p14:cNvPr>
              <p14:cNvContentPartPr/>
              <p14:nvPr/>
            </p14:nvContentPartPr>
            <p14:xfrm>
              <a:off x="681840" y="30240"/>
              <a:ext cx="11513880" cy="6831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CCC225-2BEA-48C2-9160-BD8354B402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80" y="20880"/>
                <a:ext cx="11532600" cy="68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2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1026" name="Picture 2" descr="Image result for mnist dataset">
            <a:extLst>
              <a:ext uri="{FF2B5EF4-FFF2-40B4-BE49-F238E27FC236}">
                <a16:creationId xmlns:a16="http://schemas.microsoft.com/office/drawing/2014/main" id="{7F9A4BB3-6EB3-440D-B3AD-316B95EE6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7" b="30025"/>
          <a:stretch/>
        </p:blipFill>
        <p:spPr bwMode="auto">
          <a:xfrm>
            <a:off x="667349" y="1098141"/>
            <a:ext cx="4052135" cy="28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756216-924A-4999-B30F-97E0C4621757}"/>
                  </a:ext>
                </a:extLst>
              </p14:cNvPr>
              <p14:cNvContentPartPr/>
              <p14:nvPr/>
            </p14:nvContentPartPr>
            <p14:xfrm>
              <a:off x="414360" y="144000"/>
              <a:ext cx="10959120" cy="65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756216-924A-4999-B30F-97E0C4621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000" y="134640"/>
                <a:ext cx="10977840" cy="65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10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19932</TotalTime>
  <Words>1084</Words>
  <Application>Microsoft Office PowerPoint</Application>
  <PresentationFormat>Widescreen</PresentationFormat>
  <Paragraphs>443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Wingdings</vt:lpstr>
      <vt:lpstr>Calibri</vt:lpstr>
      <vt:lpstr>Arial</vt:lpstr>
      <vt:lpstr>Calibri Light</vt:lpstr>
      <vt:lpstr>Cambria Math</vt:lpstr>
      <vt:lpstr>Candara</vt:lpstr>
      <vt:lpstr>Office Theme</vt:lpstr>
      <vt:lpstr>Warm-up as you login</vt:lpstr>
      <vt:lpstr>Announcements</vt:lpstr>
      <vt:lpstr>Q&amp;A</vt:lpstr>
      <vt:lpstr>  Introduction to Machine Learning  Decision Trees</vt:lpstr>
      <vt:lpstr>Plan</vt:lpstr>
      <vt:lpstr>Well-Posed Learning Problems</vt:lpstr>
      <vt:lpstr>Problem Formulation</vt:lpstr>
      <vt:lpstr>Problem Formulation</vt:lpstr>
      <vt:lpstr>Problem Formulation</vt:lpstr>
      <vt:lpstr>Problem Formulation</vt:lpstr>
      <vt:lpstr>Problem Formulation</vt:lpstr>
      <vt:lpstr>Decision Tree</vt:lpstr>
      <vt:lpstr>How could we implement training and prediction? </vt:lpstr>
      <vt:lpstr>Piazza Poll 1</vt:lpstr>
      <vt:lpstr>How could we implement training and prediction? </vt:lpstr>
      <vt:lpstr>Piazza Poll 2</vt:lpstr>
      <vt:lpstr>Decision Stumps</vt:lpstr>
      <vt:lpstr>How could we implement training and prediction? </vt:lpstr>
      <vt:lpstr>Piazza Poll 3</vt:lpstr>
      <vt:lpstr>Piazza Poll 3</vt:lpstr>
      <vt:lpstr>Piazza Poll 3</vt:lpstr>
      <vt:lpstr>Piazza 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748</cp:revision>
  <cp:lastPrinted>2020-03-04T16:45:08Z</cp:lastPrinted>
  <dcterms:created xsi:type="dcterms:W3CDTF">2018-10-11T11:39:27Z</dcterms:created>
  <dcterms:modified xsi:type="dcterms:W3CDTF">2020-09-02T23:18:05Z</dcterms:modified>
</cp:coreProperties>
</file>