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5.xml" ContentType="application/vnd.openxmlformats-officedocument.presentationml.notesSlide+xml"/>
  <Override PartName="/ppt/ink/ink2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3.xml" ContentType="application/inkml+xml"/>
  <Override PartName="/ppt/notesSlides/notesSlide19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201" r:id="rId4"/>
    <p:sldId id="257" r:id="rId5"/>
    <p:sldId id="2250" r:id="rId6"/>
    <p:sldId id="2008" r:id="rId7"/>
    <p:sldId id="2009" r:id="rId8"/>
    <p:sldId id="2010" r:id="rId9"/>
    <p:sldId id="2215" r:id="rId10"/>
    <p:sldId id="272" r:id="rId11"/>
    <p:sldId id="275" r:id="rId12"/>
    <p:sldId id="2251" r:id="rId13"/>
    <p:sldId id="284" r:id="rId14"/>
    <p:sldId id="2202" r:id="rId15"/>
    <p:sldId id="285" r:id="rId16"/>
    <p:sldId id="286" r:id="rId17"/>
    <p:sldId id="287" r:id="rId18"/>
    <p:sldId id="288" r:id="rId19"/>
    <p:sldId id="289" r:id="rId20"/>
    <p:sldId id="290" r:id="rId21"/>
    <p:sldId id="2012" r:id="rId22"/>
    <p:sldId id="2225" r:id="rId23"/>
    <p:sldId id="2217" r:id="rId24"/>
    <p:sldId id="2221" r:id="rId25"/>
    <p:sldId id="2222" r:id="rId26"/>
    <p:sldId id="2252" r:id="rId27"/>
    <p:sldId id="2253" r:id="rId28"/>
    <p:sldId id="292" r:id="rId29"/>
    <p:sldId id="293" r:id="rId30"/>
    <p:sldId id="326" r:id="rId31"/>
    <p:sldId id="328" r:id="rId32"/>
    <p:sldId id="2026" r:id="rId33"/>
    <p:sldId id="325" r:id="rId34"/>
    <p:sldId id="329" r:id="rId35"/>
    <p:sldId id="343" r:id="rId36"/>
  </p:sldIdLst>
  <p:sldSz cx="12192000" cy="6858000"/>
  <p:notesSz cx="9296400" cy="7010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0:20:46.3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30169 869 24879 0,'-6'-7'2208'0,"1"2"-1760"0,5 5-448 0,-8-4 0 15,-3-4 2112-15,4 3 320 0,3 3 80 0,4 2 16 16,-4-3-1056-16,4 3-192 0,0 0-64 0,0 0 0 16,-7 3-544-16,7-3-112 0,0 0-32 0,0 0 0 15,0 0-96-15,-2 5-32 0,0 1 0 0,0 2 0 16,2 0-16-16,1 2 0 0,0 1 0 0,-1 3 0 16,3 3-96-16,1 17-32 0,-2 4 0 0,2 2 0 15,2 5 144-15,-3-1 32 0,1 0 0 0,0-1 0 0,0-4-32 16,0-2 0-16,-1-5 0 0,1-2 0 0,-2-1-80 0,1-2 0 15,-1 1-16-15,0 1 0 0,-2-2-176 0,-2 2-128 16,1-1 144-16,1 1-144 0,0 0 144 0,0-1-144 16,-1 1 128-16,1-2-128 0,0-2 0 0,0-4 128 15,-1-1-128-15,1-3 0 0,1-3 0 0,-1-2-256 16,1 1 48-16,3-7 0 16,3 1-1328-16,-7-7-256 0,6 1-48 0,-6-1-16 15,9-8-992-15,-1-5-208 0,-1-8-32 0</inkml:trace>
  <inkml:trace contextRef="#ctx0" brushRef="#br0" timeOffset="441.19">30748 791 11967 0,'-8'-6'1072'0,"4"4"-864"0,4 2-208 0,0 0 0 15,0 0 4496-15,0 0 864 0,-2-7 160 0,2 7 48 16,0 0-4288-16,0 0-832 0,0 0-192 0,0 0-16 0,0 0 240 0,0 0 48 15,-7-2 16-15,-1 0 0 0,-1 2 240 0,2 4 48 16,1 5 16-16,2 4 0 0,2 2-48 0,-1 2-16 16,3 2 0-16,3 1 0 0,-1 1-48 0,0 6-16 15,0 4 0-15,1 6 0 0,0 2-720 0,-1 7-160 16,2 2-32-16,0 1 0 0,-1 1 880 0,-1-6 160 16,1-2 48-16,-1-3 0 0,-2-2-400 0,0-2-80 15,0 0-16-15,0-1 0 0,0 2-192 0,0 4-32 16,-1 0-16-16,0 0 0 0,-2 2-160 0,1-5 0 15,-2-1 144-15,-2-2-144 0,1-3 0 0,1-1 0 16,2-2-192-16,-2-2 64 16,-1 0-1792-16,-2-4-336 0,-2-1-80 0,2 1-16464 0</inkml:trace>
  <inkml:trace contextRef="#ctx0" brushRef="#br0" timeOffset="1136.78">29734 2233 15663 0,'-12'0'1392'0,"6"0"-1120"16,-3-2-272-16,2-2 0 0,2 3 3408 0,5 1 624 15,0 0 128-15,0 0 32 0,-8-1-2992 0,8 1-608 16,0 0-112-16,0 0-32 0,0 0-64 0,0 0 0 16,0 0-16-16,0 0 0 0,0 0 80 0,-1 14 0 15,1-1 16-15,1 3 0 0,3 3 304 0,2 5 48 16,4 1 16-16,0-1 0 0,3 2-128 0,3 2 0 0,2 0-16 0,1 6 0 16,4 0-224-16,1 9-32 15,6 4-16-15,3 5 0 0,0 4-176 0,0-3-48 0,1-3 0 0,0-4 0 16,-2-6 64-16,-3-3 0 0,0-4 0 0,-3 0 0 15,-1-3 304-15,-3 3 64 0,-1-3 16 0,1 0 0 16,0-4-464-16,3 1-176 0,1 1 128 0,6-2-128 16,1-3 192-16,5 0-64 0,4-4 0 0,0-5 0 15,-2-1-128-15,-1-3 0 0,-1-4 144 0,-2-2-144 16,-4-4 256-16,-1-1 0 0,-2-2-16 0,1-6 0 16,1-1-48-16,3-2-16 0,5-3 0 0,7 1 0 15,6-2-176-15,1 1 128 0,-1-1-128 0,-5-2 128 16,-4-2-128-16,-5 3 0 0,-4 0 144 0,-3-2-144 15,-3-3 128-15,-1 0-128 0,-1-1 128 0,0 3-128 16,-1-4 128-16,-1 2-128 0,-1-2 160 0,-2 1-160 0,0 0 176 0,-2-5-176 16,-1-3 192-16,-1-4-192 0,-1-4 208 15,-2-3-64-15,-2-2-16 0,-3 2 0 0,-2 3-128 16,1 2 128-16,-2 5-128 0,1 2 128 0,-2 2-128 0,-1 5 0 16,0 3 0-16,2 3 0 15,1 3-528-15,-1 2 16 0,1 3 0 0,2 1 0 16,-3 2-3472-16,5 4-688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08:07.9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11624 6195 8287 0,'0'0'736'0,"0"0"-592"0,-1-10-144 0,1 10 0 16,-2-10 4576-16,2 10 880 0,0 0 176 0,0 0 48 15,3-12-4368-15,-3 12-864 0,0-10-192 0,0 10-16 16,0 0-112-16,0 0 0 0,-10-9-128 0,0 2 192 16,0 1-192-16,3 3 0 0,0 0 0 0,-3 1 0 0,0-1-128 15,-2 2-80-15,-1 1-16 0,-1-3 0 0,-2 2 48 0,-11 1 16 16,2 4 0-16,2 1 0 0,-1 0 160 0,-1 2 0 16,-1 1 0-16,-1 0 128 0,-4 2-128 15,-4-2 0-15,-6 1 0 0,-1 4 0 0,-1 0 0 0,3 4 0 16,2 5 0-16,4 9 128 0,3 8-128 0,4 8 144 15,2 7-144-15,3 5 160 0,2-2-16 0,3-4 0 16,3-7 0-16,2 1 0 0,2 1-144 0,0 12 0 16,5 7 0-16,3 4 0 0,2 8 0 0,4-14 128 15,1-12-128-15,5-3 0 0,1-7 0 0,2 0 0 16,1-3 0-16,4 7 0 0,3 3 0 0,4-1 0 16,4 1 0-16,6-6 0 0,5-5 128 0,6-8-128 0,3-10 128 15,2-6-128-15,1-8 368 0,-2-7-16 16,-2-6 0-16,3-8 0 0,5-5 48 0,7-7 16 0,6-1 0 0,0-4 0 15,-1-7-160-15,-4-4-48 0,-7-1 0 0,-1-1 0 16,-1 2-80-16,-1 4 0 0,3 3-128 0,-1 0 192 16,-3-3-64-16,-3-13-128 0,-6-15 176 0,-6-1-176 15,-10 1 176-15,-5 7-176 0,-9 10 160 0,-6 4-160 16,-7 3 128-16,-6-6-128 0,-6-9 0 0,-8-7 144 16,-9-6-144-16,-8 3 128 0,-7 7-128 0,-4 9 128 15,-4 10-128-15,0 5 128 0,2 9-128 0,-1 4 128 16,-1 3 0-16,-6 3-128 0,-8-1 192 0,-6 3-64 15,-4 0-288-15,4 8-64 0,9 11-16 0,2 5-10176 16,2 7-2032-16</inkml:trace>
  <inkml:trace contextRef="#ctx0" brushRef="#br0" timeOffset="3431.62">11692 7711 15663 0,'0'0'1392'0,"0"0"-1120"0,-9-2-272 0,9 2 0 16,-10-3 2432-16,10 3 448 0,0 0 64 0,0 0 32 16,0 0-2128-16,0 0-416 0,0 0-96 0,0 0-16 15,0 0-160-15,0 0-32 0,0 0-128 0,0 0 192 16,0 0-192-16,0 0 0 0,0 0 0 0,0 0 0 0,0 0 160 0,0 0-16 15,0 0 0-15,0 0 0 0,0 0 432 0,0 0 96 16,0 0 16-16,0 0 0 0,0 0 288 0,0 0 64 16,0 0 16-16,0 0 0 0,0 0-352 0,0 0-64 15,0 0 0-15,0 0-16 0,0 0-224 0,0 0-32 16,0 0-16-16,2 7 0 0,-2-7-48 0,0 0-16 16,2 10 0-16,1 0 0 0,-3-10 32 0,1 10 16 15,1 1 0-15,0 6 0 0,-2-17-336 0,4 19 128 16,0-3-128-16,-4-16 0 0,4 19 192 0,0 1-48 15,0-3 0-15,-2 0 0 0,2 3-16 0,0-1-128 0,0 2 192 0,-1 0-64 16,1 1-128-16,0 0 192 0,-2 0-192 0,1-1 192 16,-1 3-16-16,1-1 0 0,-2 2 0 0,2-3 0 15,-3-2-176-15,0-6 0 0,0 2 0 0,1-2 0 16,-1-1 416-16,1 3 0 0,1-5 0 0,0 4 0 16,2-1-272-16,0 2-144 0,0 1 160 0,1 0-160 15,2-1 0-15,-1 4 0 0,1 0 0 0,-2 0 0 16,0 5 128-16,2 0-128 0,-2 1 0 0,0 0 144 15,1 0 16-15,-1 2 0 0,-1 0 0 0,1 2 0 16,-3-2 32-16,1-2 0 0,-2-3 0 0,-1-3 0 16,0-2-192-16,0 0 128 0,0 0-128 0,0 1 128 15,0-4 0-15,0 1 0 0,0 0 0 0,0-2 0 16,0 4 0-16,0-1 0 0,0 3 0 0,2-1 0 16,-1 5 0-16,2-3-128 0,0 2 192 0,1-1-64 15,2 0-128-15,0 1 0 0,1-1 144 0,0 0-144 0,0-1 0 0,2-2 0 16,-2-2-160-16,0 0 160 15,1-1 0-15,0-2-128 0,0-2 128 0,-2 2 0 0,1-1 0 0,-1-2 256 16,0 0-64-16,0 1 0 0,-6-12-192 0,5 16 0 16,1-3 0-16,-2 4 0 0,-2-4 128 0,1 3-128 15,-1-2 0-15,0 2 144 0,-2-1-144 0,-2 3 0 16,0 1 144-16,2 2-144 0,0-1 0 0,0 1 144 16,0 1-144-16,1-1 0 0,0 1 160 0,2-1-160 15,-2 1 128-15,2-1-128 0,1-2 0 0,0 0 128 16,0-2-128-16,0-1 0 0,-2-1 128 0,2 1-128 15,-1-4 0-15,-1 3 128 0,1 1-128 0,-2-3 0 0,-1 0 0 16,0 1 0-16,1 1 0 0,-1 0 0 0,0 1 0 16,-1 1 0-16,0-3 0 0,-2 2 0 0,2 0 128 0,1 2-128 15,0 1 0-15,0 2 0 0,1 1 0 0,1 2 0 16,-1 1 0-16,1 2 0 0,1-3 0 0,0 0 0 16,-1 2 0-16,1-2 0 0,1-2 128 0,-2 0-128 15,1-1 0-15,0-1 0 0,-2-1 0 0,0-2 0 16,1-1 0-16,-1 1 0 0,-1 1 0 0,0 0 0 15,0 0 0-15,0 2 0 0,0 0 0 0,0 0 0 16,-1 1 0-16,1 3 0 0,0 2 128 0,1 1-128 16,0 2 0-16,0-2 0 0,2 1 0 0,0-2 0 15,1 0 0-15,-2 0 0 0,1-4 0 0,-1 0 0 16,2-1 0-16,0-1 0 0,-1-2 0 0,-1-1 0 16,1-3 0-16,0 2 192 0,-1 1-192 0,2 0 192 15,-1 0-192-15,-1 0 0 0,1 1 0 0,0 0-176 16,-1 0 176-16,2 1 0 0,-1 1 0 0,-1 4 0 0,1 1 0 15,1-2 0-15,-2 3 0 0,1-1 0 0,0-2 0 0,-1 1 0 16,0-1 0-16,0-2 0 0,0-1 0 0,-2-1 0 16,0 1 128-16,0-3-128 0,0-3 0 0,1 2 0 15,-1-3 0-15,0 0 128 0,0-3-128 0,0 1 0 16,0-1 0-16,0 3 0 0,0-1 0 0,1-2 0 16,0 3 0-16,1-3 0 0,-2-10 0 0,2 15-240 15,1 0 48-15,1-1 0 0,-2-1 320 0,1 3 64 16,-2 1 0-16,2 1 16 0,1 0-208 0,0 2 0 15,-2 2 0-15,1 0 0 0,0 0 0 0,-1 2 0 16,1-2 0-16,-1 1 0 0,1 1 0 0,-2-2 0 16,1-1 0-16,-2-2 0 0,0 0 0 0,0-1 0 0,-2-3 0 0,4 1 0 15,-4-4 0-15,1 0 128 0,0-1-128 0,1 1 0 16,-2-2 0-16,2 2 0 0,0 1 0 0,0-2 0 16,0-11 0-16,0 15 0 0,-1 0 0 0,1-2 0 15,-1 0 0-15,1 0 0 0,0 0 0 0,0 1 0 16,0-1 128-16,0 3-128 0,-1 1 0 0,-1 1 0 15,1 0 128-15,-2-1-128 0,3 0 0 0,-1-1 0 16,1 1 128-16,0-3-128 0,0 3 0 0,0-3 0 16,0 1 128-16,0-2-128 0,0-3 0 0,1 2 144 15,-1-12-144-15,3 12 192 0,-2-3-192 0,-1-9 192 16,4 10-192-16,0 1 160 0,-1-4-160 0,-3-7 160 16,0 0-160-16,0 0 160 0,2 11-160 0,1-3 160 15,-3-8 160-15,0 0 16 0,0 0 16 0,0 0 0 16,1 9-352-16,-1-9-208 0,0 0 16 0,0 8 16 0,0-8 176 0,0 0 0 15,0 0 0-15,-1 7 128 0,1-7-128 0,0 0 0 16,0 0 0-16,0 0 128 0,0 0-128 0,-1 11 0 16,1-11 0-16,0 0 0 0,0 0 0 0,0 0 128 15,1 8-128-15,-1-8 0 0,0 0 0 0,0 0 0 16,0 0 0-16,0 9 0 0,0-9 0 0,0 0 0 16,0 8 0-16,0-8 0 0,0 0 0 0,0 0 0 15,-1 10 0-15,1-10 0 0,0 0 0 0,0 0 0 16,0 0 0-16,0 9 0 0,0-9 0 0,0 0 0 15,0 12 0-15,0-12 0 0,0 0 0 0,0 0 0 16,1 9 0-16,-1-9 0 0,0 0 0 0,0 0 0 16,0 0 0-16,0 0 0 0,0 0 0 0,0 0 0 0,1 12 0 15,-1-12 0-15,0 0 0 0,0 0 0 0,0 0 0 0,0 0 0 16,0 0 0-16,0 0 0 0,0 0 0 0,0 0 0 16,0 0 0-16,0 0 0 0,0 0 0 0,0 0 128 15,0 0-128-15,0 0 0 0,0 0 0 0,3 10 0 16,-3-10 0-16,0 0 144 0,0 0-144 0,0 0 160 15,0 0-160-15,0 0 0 0,2 13 0 0,-2-13 128 16,0 0-128-16,0 0 0 16,3 13 0-16,-3-13 0 0,0 0-272 0,0 0-96 0,0 0-16 0,8 13 0 31,0-4-1920-31,-1 1-400 0,-7-10-80 0,7 5-17328 0</inkml:trace>
  <inkml:trace contextRef="#ctx0" brushRef="#br0" timeOffset="3923.93">11946 7733 22047 0,'0'0'976'0,"0"0"208"0,-9-3-944 0,1-1-240 15,8 4 0-15,-7-5 0 0,7 5-176 0,0 0-80 16,-7-5 0-16</inkml:trace>
  <inkml:trace contextRef="#ctx0" brushRef="#br0" timeOffset="17414.49">16454 10926 23487 0,'0'0'1040'0,"0"0"224"0,-5-9-1008 0,0 1-256 0,-2 0 0 0,-1 3 0 15,-1 1 864-15,0-3 128 16,-1 2 32-16,-3 3 0 0,-2 0-544 0,-3 2-96 0,-1 2-32 0,-4 3 0 15,-1 4-352-15,8-5 0 0,-5 2 0 0,-5 2 0 16,-5 0 0-16,-4 2 0 0,-3 3 0 0,-1-2-128 16,-2 4 128-16,-32 19-160 0,12 4 160 0,8 4-160 15,7 7 160-15,4 6 0 0,6 8 0 0,-1-5 0 16,1-5 0-16,0-5 0 0,1-6 0 0,5 2-128 16,4 1 128-16,7 9 0 0,4 6 0 0,9 5 0 15,7-1 0-15,10-8 0 0,7-10-144 0,8-6 144 16,5-7 0-16,6-7 0 0,0-7 0 0,5-3 0 15,2-4 0-15,7-2 0 0,5-2 128 0,8-3-128 16,7-4 144-16,0-3-144 0,0-5 160 0,-2-2-160 16,0-6 192-16,1 0-64 0,5 0-128 0,0-4 192 15,4 0 64-15,-8-13 0 0,-6-9 0 0,-5-5 0 0,-5-6 48 16,-5-1 16-16,-6 0 0 0,-5 5 0 0,-4 3-80 0,-6 4-16 16,-7 6 0-16,-6-3 0 0,-8-1 96 0,-10-8 32 15,-8-9 0-15,-10-1 0 0,-7-1 160 0,-6 7 48 16,-4 2 0-16,-8 8 0 0,-6 9-256 0,-6 3-48 15,-9 3-16-15,-4 3 0 0,-1-1-112 0,4 6-128 16,5 1 176-16,4 4-176 0,5 1 0 0,5 2 0 16,3-1 0-16,6 2 0 0,4 3 0 0,5 0-304 15,7 3 48-15,7 0-15488 0</inkml:trace>
  <inkml:trace contextRef="#ctx0" brushRef="#br0" timeOffset="18127.23">20283 9639 8287 0,'-1'-10'736'0,"-2"-1"-592"0,-1-1-144 0,-1 2 0 0,0-3 3360 0,-2 2 640 16,0 1 128-16,-2 1 32 0,-2 0-2560 0,-2 4-496 16,-1 2-96-16,-2-2-32 0,-2 0-496 0,-2 2-96 15,-2 3-32-15,-3 0 0 0,-2 0-224 0,-3 6-128 16,0 1 160-16,-1-2-160 0,-2 3 128 0,0 2-128 15,1 3 0-15,-1 3 0 0,1 6 0 0,0 7 0 0,4 2 0 0,-2 4 0 16,0 1 0-16,2-2 0 0,2-4 0 0,0 0 0 16,1-6-128-16,2 5 128 0,1 1 0 0,4 3 0 15,2 3 0-15,4 3 0 0,3 5 0 0,5 5 0 16,4 4 0-16,4-2 0 0,3-5 0 0,4-10 0 16,5-8 0-16,5-4 0 0,4-3 144 0,2-3-144 15,3 1 176-15,5-5-48 0,4 0-128 0,7 1 192 16,6-7-192-16,4-2 176 0,1-2-176 0,3-4 160 15,0-3-32-15,0 1-128 0,2-5 192 0,2 2-64 16,2 0 64-16,2-3 0 0,1-1 0 0,-4-5 0 16,-4-3 176-16,-2-2 32 0,-4-3 16 0,-2-1 0 15,-2-10 64-15,-1-5 16 0,-3-7 0 0,-6-2 0 16,-3-2-32-16,-4 4 0 0,-5 3 0 0,-6 2 0 0,-5 7 48 16,-6 3 0-16,-5 1 0 0,-6 2 0 0,-5-2-32 0,-6-5 0 15,-7-6 0-15,-7-4 0 0,-7-4-304 0,-7 1-176 16,-6 4 192-16,-6 7-192 0,-4 5 0 0,-6 8-144 15,-6 7-16-15,-11 3 0 16,-11 8-1376-16,-5 5-256 0,-2 2-64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09:32.7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11165 5710 5519 0,'0'0'496'0,"0"0"-496"0,0 0 0 0,0 0 0 15,0 0 2240-15,0 0 336 0,0 0 80 0,0 0 16 16,0 0-1152-16,0 0-240 0,0 0-32 0,0 0-16 16,0 0-560-16,8-8-112 0,-8 8-32 0,8-5 0 15,-8 5-288-15,5-4-64 0,0 0-16 0,2 0 0 16,-1 1-32-16,2-1 0 0,1 2 0 0,2-2 0 0,-1-1 64 0,7-2 16 16,-4 1 0-16,0 0 0 15,-1 2 48-15,-2-1 16 0,1 1 0 0,-11 4 0 16,10-4 112-16,-10 4 32 0,10-2 0 0,0-1 0 0,-10 3-16 0,10-2 0 15,-10 2 0-15,9 0 0 0,-9 0-80 0,0 0-32 16,11 2 0-16,-11-2 0 0,9 9-288 0,-3-1 0 16,-6-8 128-16,4 12-128 0,-4-12 0 0,4 12 0 15,-1 1 128-15,-2 0-128 0,-1-13 0 0,-1 17 0 16,-1-3 0-16,1 2 0 0,-2-2 0 0,1 0 0 16,-1 2 128-16,-1 1-128 0,0-2 0 0,-2 1 128 15,-1-2-128-15,2 1 0 0,0-1 192 0,-2-1-64 16,0 3 0-16,-1-2-128 0,0-2 256 0,-3 0-48 15,-2-1-16-15,0 0 0 0,-1-2-192 0,0-1 0 16,-3-2 128-16,1 1-128 0,2-5 0 0,-2-2 0 0,1-2 0 0,3-1 0 16,0-2 0-16,2-2 0 0,-2-2 128 0,4 0-128 15,3 3 0-15,5 6 128 0,-4-8-128 0,4 8 0 16,0-9 144-16,0 9-144 0,0 0 128 0,13-3-128 16,0 3 336-16,1 3-16 0,2-1 0 0,4 5 0 15,0 2 208-15,1 1 48 0,-2 0 0 0,0-1 0 16,2 0-224-16,-3 1-32 0,-2 2-16 0,1-2 0 15,0-2-304-15,1-1 160 0,-1-1-160 0,0 1 128 16,0-1-128-16,0 3 128 0,2-2-128 0,-2 1 128 16,-1 0-128-16,0-1 0 0,-1 0 0 0,0-1 128 31,-1 2-528-31,0 0-112 0,-1 0-32 0,0-2-14624 0</inkml:trace>
  <inkml:trace contextRef="#ctx0" brushRef="#br0" timeOffset="1119.08">11554 9927 6447 0,'0'0'576'0,"0"0"-576"0,0 0 0 0,0 0 0 16,0 0 3984-16,0 0 688 0,0 0 144 0,0 0 32 15,7-6-3808-15,0-1-752 0,1 1-160 0,0-1-128 16,1 3 0-16,2 0 0 0,1 0 0 0,1-1 0 16,0 0 0-16,-4 4 0 0,2-3 0 0,0 1 0 15,3-2 0-15,0 1 0 0,2 0 160 0,0-1-160 16,0 0 352-16,14-5-16 0,-5 3 0 0,-3-1 0 15,-4 0 32-15,-2 4 0 0,-2 3 0 0,-1 1 0 16,-1 2 0-16,0 2 0 0,-4 3 0 0,-1 1 0 0,1-1 32 0,-1 3 16 16,-2 0 0-16,0 3 0 0,0 0-224 0,-1-1-32 15,0 2-16-15,-1 2 0 0,-1-1-144 0,-3 2 160 16,0 3-160-16,0 2 160 0,-2 2-160 0,-2 0 160 16,-1 1-160-16,0 0 160 0,-2 1-160 0,-1 3 160 15,-1-2-160-15,-1 2 160 0,-1 1-16 0,1-7 0 16,-6-1 0-16,0-3 0 0,-1-5 16 0,-2 0 0 15,-2-3 0-15,0-4 0 0,-3-1-160 0,1-1 192 16,1 0-192-16,2-4 192 0,0-2 0 0,3 0 0 16,4-3 0-16,2 0 0 0,3 0 128 0,9 4 48 15,-5-6 0-15,5 6 0 0,2-10 176 0,-2 10 32 16,9-7 16-16,4 0 0 0,3 2-208 0,1 2-32 16,0 2-16-16,4 1 0 0,1 1-192 0,3 1-144 15,1 0 192-15,-1 2-192 0,1-1 144 0,-4-1-144 0,-1 0 0 0,-2-1 144 16,-1 2-144-16,-1-1 0 15,-1-2 0-15,-2 1 0 0,-1 1 0 0,-1 2 0 16,-1-3 0-16,-2 4 128 0,-9-5-320 0,10 4-80 16,-10-4-16-16,11 5 0 15,-4 1-1664-15,-7-6-336 0,0 0-64 0,3 11-11936 0</inkml:trace>
  <inkml:trace contextRef="#ctx0" brushRef="#br0" timeOffset="1886.36">10011 11402 6447 0,'0'0'272'0,"-4"-3"80"0,-1-4-352 0,1 4 0 0,4 3 0 0,0 0 0 15,2-8 5056-15,1 0 928 0,5-1 192 0,3-2 32 16,2-3-4896-16,0 1-992 0,0-3-192 0,1 2-128 16,-2-2 128-16,5 2-128 0,0-2 0 0,1 1 0 15,-4 0 128-15,3 0-128 0,0 0 0 0,-1 2 0 16,1 0 256-16,-2 0-32 0,0 2-16 0,-2-1 0 0,0 1 208 0,0 4 32 16,-1 0 16-16,1 1 0 0,-3 3-80 0,-10 3-32 15,12 0 0-15,-12 0 0 0,10 4-160 0,-10-4-48 16,11 9 0-16,-5 3 0 0,-2 1 48 0,-1 1 16 15,-2 2 0-15,-1 3 0 0,-3 3 112 0,0 2 0 16,-3 2 16-16,-1 0 0 0,-3 3-128 0,-1-1-16 16,-1-2-16-16,0-5 0 0,0-1-176 0,-2-2 192 15,-2-4-192-15,1 1 192 0,0-1-192 0,0 1 192 16,-2-2-192-16,0-2 192 0,-3 1-64 0,2 1 0 16,-1-4 0-16,0 3 0 0,2-2-128 0,3-1 0 15,-2 1 144-15,3-4-144 0,3 2 240 0,2 1-32 16,2-2 0-16,6-7 0 0,0 0 144 0,0 0 32 15,3 11 0-15,-3-11 0 0,11 12-256 0,1-4-128 16,1 0 128-16,1 0-128 0,3-1 128 0,1 0-128 16,2-1 160-16,-1 1-160 0,1-1 0 0,1 1-256 15,1-1 16-15,0 4 16 16,-1-3-288-16,1 3-64 0,2-3-16 0,0 0 0 16,4-2-1552-16,2 2-304 0,1-3-64 0</inkml:trace>
  <inkml:trace contextRef="#ctx0" brushRef="#br1" timeOffset="5696.02">19594 4817 28559 0,'-7'-11'1264'0,"2"5"272"0,-4-1-1232 0,2 3-304 16,7 4 0-16,-6 8 0 0,0 5 3376 0,3 3 608 15,1 5 128-15,2 6 32 0,0 5-3520 0,0 1-624 16,0 1-288-16,0-4 32 0,-1-3 112 0,-2-1 144 16,-1 0-208-16,1 1 80 0,-3-1 0 0,1 4 0 15,-1 2 0-15,-1 3 0 16,1 5-256-16,-1 0-64 0,0 4 0 0,4-1 0 15,0-1-496-15,3-7-96 0,-1-10-32 0,3-3-10160 16,2-2-2032-16</inkml:trace>
  <inkml:trace contextRef="#ctx0" brushRef="#br1" timeOffset="6240.78">22483 5093 20271 0,'-10'-11'896'0,"4"6"192"0,-2 0-880 0,0 1-208 15,0 2 0-15,8 2 0 0,0 0 4352 0,0 0 832 0,-3 11 176 0,3-11 16 31,1 15-4624-31,1 0-944 0,1 2-176 0,1 3-32 0,-1 1 80 0,-1-1 32 0,2 5 0 0,-1 9 0 32,-1 3-192-32,0 6-32 0,-4 4-16 0,0 1 0 0,-2-1-544 0,-1-4-96 0,-1-8-32 0,1-5 0 15,0-4-1552-15,2-5-304 0</inkml:trace>
  <inkml:trace contextRef="#ctx0" brushRef="#br1" timeOffset="6625.79">23543 5165 7359 0,'0'0'320'0,"1"-7"80"0,-1 7-400 0,0 0 0 15,0 0 0-15,0 0 0 0,0 0 7408 0,0 0 1392 0,-3 14 288 0,1 5 48 16,0-1-7728-16,2 8-1552 0,0 4-304 0,-1 9-64 31,0 5-272-31,-2 6-48 0,-1 0-16 0,-1-2 0 0,-2-10-656 16,1-3-128-16,-1-5-32 0,2-3-12384 0</inkml:trace>
  <inkml:trace contextRef="#ctx0" brushRef="#br1" timeOffset="7231.17">23962 6633 23151 0,'0'0'1024'0,"-9"6"208"0,9-6-976 0,-8 9-256 16,-1 0 0-16,1-1 0 0,8-8 880 0,-9 7 128 15,3-1 16-15,6-6 16 0,-9 5-208 0,1-2-32 16,8-3-16-16,-9 7 0 0,0-1 96 0,9-6 16 15,-10 7 0-15,4 2 0 0,-1 1-592 0,2 1-112 16,5-11-32-16,-5 13 0 0,0 1-160 0,0 6-176 16,-3 0 48-16,4 5-9728 15,3 5-1952-15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11:49.99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6872 9900 17279 0,'0'0'768'0,"0"0"144"0,0 0-720 0,0 0-192 0,0 0 0 0,0 0 0 15,0 0 1120-15,8-7 192 0,-8 7 32 0,5-6 16 16,-5 6-464-16,-1-7-80 0,-1 2-32 0,0 1 0 15,2 4-400-15,-4-4-64 0,1-1-32 0,-1 1 0 16,-1 0-64-16,2-1-16 0,2 1 0 0,-1 0 0 16,-1 0 320-16,-2-2 64 0,5 6 16 0,0 0 0 15,-3-10 80-15,1 5 16 0,2 5 0 0,0 0 0 16,-3-6-80-16,3 6-16 0,-3-5 0 0,3 5 0 0,0 0-176 0,0 0-48 16,0 0 0-16,-2-7 0 0,2 7 0 0,0 0-16 15,-4-9 0-15,1 2 0 0,3 7 144 0,-5-5 16 16,0 1 16-16,5 4 0 0,-7-2-96 0,2-1-32 15,5 3 0-15,-8 0 0 0,2 0-208 0,6 0-32 16,0 0-16-16,-7 1 0 0,7-1-160 0,0 0 0 16,-8 3 0-16,8-3 0 0,0 0 0 0,0 0 0 15,-9 5 0-15,9-5 0 0,0 0 0 0,-9 5 0 16,9-5 0-16,0 0 0 0,-8 3 192 0,8-3-32 16,0 0-16-16,0 0 0 0,0 0 144 0,-8 3 32 15,8-3 0-15,0 0 0 0,0 0-320 0,0 0 0 16,0 0 128-16,0 0-128 0,0 0 0 0,0 0-192 15,0 0 16-15,0 0 16 16,0 0-400-16,-6 7-80 0,6-7 0 0,0 0-16 16,0 0 112-16,0 0 32 0,0 0 0 0,0 0 0 0,0 0 256 0,0 0 48 0,-5 10 16 0,5-10 0 15,0 0 192-15,0 0 0 0,0 0 0 0,0 0 0 16,0 0 0-16,0 0 0 0,0 0 0 0,0 0 0 16,0 0-320-16,0 0-32 0,0 0 0 0,0 0-15648 15</inkml:trace>
  <inkml:trace contextRef="#ctx0" brushRef="#br0" timeOffset="1642.24">6731 9975 30815 0,'-6'-9'1360'0,"6"9"288"0,-6-9-1328 0,4 0-320 0,0 0 0 0,4 2 0 0,-2 7 272 0,4-9-16 16,0 0 0-16,2 0 0 0,-1 1-256 0,1-1 0 15,0 0 0-15,1 1 0 0,0 2 0 0,0-1 0 16,-1-2 0-16,1 2 0 0,-1 1 128 0,-6 6-128 16,6-8 0-16,-6 8 0 0,4-14 640 0,-4 5 32 0,0-2 0 0,0 11 0 15,-4-10 336-15,4 10 64 0,0 0 16 0,-6-9 0 16,0-2-320-16,1 3-64 0,0 0-16 0,-1 3 0 16,1 0-240-16,5 5-64 0,-9-1 0 0,1 1 0 15,-1 2-112-15,9-2-16 0,-10 9-16 0,0-5 0 16,1-1-48-16,1 1-16 0,1 5 0 0,0-1 0 15,2 2-48-15,5-10 0 0,-5 13 0 0,2-1 0 16,2 0-128-16,1-12 0 0,0 14 0 0,1-1 128 16,-1-13-128-16,3 15 0 0,-3-15 0 0,4 14 0 15,-4-14 128-15,0 0-128 0,0 0 192 0,7 14-64 16,-7-14 16-16,0 0 0 0,10 12 0 0,-10-12 0 16,0 0 224-16,0 0 32 0,11 5 16 0,-11-5 0 15,12-1-64-15,-2 0-16 0,-10 1 0 0,11-4 0 16,-2-2-96-16,-1 0-32 0,-2-1 0 0,1 1 0 0,-4-1-208 0,0 0 176 15,-3 7-176-15,4-11 160 0,-1 1-160 0,-2 1 128 16,-1 9-128-16,0-12 128 0,-1 1-128 0,-2 1 128 16,1 0-128-16,-1 2 128 0,3 8-128 0,-2-9 0 15,-1 2 0-15,3 7 128 0,0 0-128 0,0 0 0 16,0 0 0-16,0 0 128 0,0 0-128 0,0 0 128 16,0 0-128-16,0 0 128 0,0 0-128 0,0 0 0 15,0 0 0-15,-3 9 0 0,3-9 0 0,-2 12 0 16,0 0 0-16,1 1 0 0,1-2-224 0,1 0 32 15,1-2 0-15,0 0 0 0,-2-9 192 0,6 11 160 16,-6-11-32-16,7 13 0 0,-7-13-128 0,11 7 0 0,-11-7 0 16,11 8 0-16,0-3 0 0,-1-1 128 0,-10-4-128 0,0 0 128 15,13 0 0-15,-1-1-128 0,-12 1 192 0,12-4-64 16,-2-1-128-16,-2 0 0 0,-8 5 0 0,8-8 0 16,-2 1 192-16,-6 7 176 0,6-7 16 0,-2-3 16 15,-4 10-32-15,1-11-16 0,-2 2 0 0,-2-2 0 16,3 11-352-16,0 0-240 0,-7-9 48 0,1 1 0 15,-1 0 192-15,1 3 0 0,-1 3 0 0,1-2 0 16,6 4 0-16,-11-2 0 0,1 2-160 0,1 2 160 16,0 2 0-16,0-3-144 0,-1 0 144 0,3 3 0 15,-2-1-144-15,1 2 144 0,0-1 0 0,1 2-144 16,1 2 144-16,1 0 0 0,5-8-144 0,-6 10 144 16,3 1 0-16,1-2 0 0,2-9-144 0,0 0 144 15,4 12 0-15,-4-12 0 0,7 10-128 0,-7-10 128 16,9 7 0-16,-9-7 0 0,12 6 0 0,-12-6 0 0,13 5 0 0,-2 1 0 15,-11-6 0-15,11 1 0 0,-11-1 0 0,11-1 0 16,-11 1 0-16,11-3 0 16,-11 3 0-16,8-4 128 0,-8 4-128 0,0 0 0 0,8-7 128 0,-8 7-128 15,5-7 0-15,-5 7 144 0,0 0-144 0,0 0 0 16,4-9 144-16,-4 9-144 0,-2-12 320 0,2 12-16 16,-2-12 0-16,2 12 0 0,-7-12-432 0,2 5-96 15,5 7-16-15,-9-7 0 0,0 0 240 0,0 5 0 16,-1-1 0-16,10 3 0 0,-10-1 0 0,0 2-144 15,-1 1 144-15,2 0 0 0,0 1 0 0,9-3-160 16,-10 5 160-16,0 2 0 0,3-1-144 0,0 1 144 16,1 0 0-16,2 3-144 0,4-10 144 0,-7 9 0 0,3 1 0 0,2-2 0 15,2-8 0-15,0 0-128 0,0 0 128 0,1 13 0 16,-1-13 0-16,0 0 0 0,6 12 0 0,-6-12-128 16,10 11 128-16,-10-11 0 0,11 10 0 0,-11-10 0 15,12 6 0-15,-2-3 0 0,-10-3 0 0,12 4 0 16,-12-4 0-16,12-3 0 0,-12 3 0 0,10-4 128 15,-1 0-128-15,-9 4 0 0,10-6 128 0,-10 6-128 16,7-8 0-16,-7 8 144 0,6-8-144 0,-2 1 0 16,-4 7 144-16,2-7-144 0,-2 7 0 0,0-8 144 15,0 8-144-15,0 0 0 0,-4-12 0 0,2 3 128 16,2 9-128-16,-6-7 0 0,6 7 0 0,-7-3 0 16,7 3 0-16,-11-6 0 0,1 2 0 0,1 2 0 15,-2 0 0-15,1 1 0 0,-1 1 0 0,0 1 0 16,-1 2-128-16,-1 1 128 0,0 3 0 0,1-5 0 0,0 2 0 0,1 3 0 15,-1-4 0-15,0 3 0 0,2-1 0 0,-1-3 0 16,2 2 0-16,1-1 0 0,0 0 0 16,8-3 0-16,-7 4 0 0,7-4 0 0,0 0 0 0,0 0 0 15,-8 6 0-15,8-6 0 0,0 0 0 0,0 0 0 16,0 0 0-16,0 0 0 0,0 0 0 0,0 0 0 16,0 0 0-16,8-6 0 0,-1 0 0 0,1 1 160 15,1-1-160-15,2-1 160 0,-1 1-160 0,1-1 160 16,-1 2-160-16,2 0 160 0,0-2-160 0,-1 1 0 15,0-1 0-15,-1 2 128 0,1 1-128 0,-2 0 0 16,-9 4 0-16,10-5 0 0,-2 1 0 0,-8 4 0 16,9-5 128-16,-9 5-128 0,0 0 0 0,0 0 0 15,7-7 0-15,-7 7 128 0,0 0-128 0,0 0 0 0,0 0 0 0,0 0 0 16,1-9 128-16,-1 9-128 16,-3-12 128-16,3 12-128 0,0 0 144 0,0 0-144 0,-5-10 160 0,5 10-160 15,-6-11 208-15,-1 5-48 0,7 6-16 0,0 0 0 16,-6-4-144-16,6 4 160 0,0 0-160 0,0 0 160 15,0 0-160-15,0 0 0 0,0 0 0 0,0 0 0 16,0 0 0-16,0 0 0 0,0 0 0 0,0 0 0 16,0 0 0-16,0 0 0 0,0 0 0 0,0 0 0 15,0 0 0-15,0 0 0 0,0 0 0 0,0 0 0 16,0 0-144-16,0 0 144 0,0 0 0 0,0 0 0 16,0 0-336-16,0 0 32 0,0 0 16 0,0 0 0 15,0 0-1216-15,0 13-240 16,2 8-48-16,2-4-16 0,1-4-1744 0,3 0-352 0</inkml:trace>
  <inkml:trace contextRef="#ctx0" brushRef="#br0" timeOffset="4239.63">12598 10421 1839 0,'0'0'160'0,"0"0"-160"0,0 0 0 0,0 0 0 16,0 0 2848-16,8-4 544 0,-8 4 96 0,10-2 32 16,-10 2-1472-16,9-4-272 0,-9 4-64 0,8-3-16 15,-8 3-544-15,0 0-128 0,0 0 0 0,0 0-16 0,0 0 80 0,0 0 0 16,0 0 16-16,0 0 0 0,3-5-32 0,-2 1-16 16,0 0 0-16,-1 4 0 0,-1-6 16 0,0 2 0 15,1 4 0-15,0 0 0 0,-4-9-64 0,4 9-16 16,0 0 0-16,0 0 0 0,-7-8-352 0,7 8-80 15,0 0-16-15,0 0 0 0,-9-7-384 0,3 3-160 16,6 4 128-16,0 0-128 0,-10-2 0 0,10 2 0 16,-10 1 0-16,1 2 0 0,0 1 0 0,0-1 128 15,1 0-128-15,8-3 0 0,-11-1 256 0,4 2-16 16,0 2-16-16,7-3 0 0,0 0 80 0,0 0 16 16,0 0 0-16,0 0 0 0,-3 14 0 0,3-14 0 0,0 0 0 0,0 0 0 15,0 0-112-15,8 14-16 16,-8-14 0-16,11 12 0 0,-11-12-192 0,0 0 0 0,14 7 0 0,-1-2 0 15,-13-5 0-15,12 4 0 0,-12-4 0 0,0 0 0 16,12-4 0-16,-12 4 176 0,10-3-48 0,-4-2-128 16,-6 5 288-16,6-7-48 0,-2 0-16 0,-2 0 0 15,-2 7 96-15,-1-9 32 0,-2 1 0 0,1 2 0 16,2 6-64-16,-6-9-16 0,1 2 0 0,-1 0 0 16,-1 4-64-16,-1 0-16 0,-1 2 0 0,0-2 0 15,-1 2-192-15,-2 2 0 0,0 2 0 0,1 1 0 16,-3-1 0-16,3 3 0 0,-2-1 0 0,1 1 0 15,2 2 0-15,0 0-128 0,1-1 128 0,0-1 0 16,0 2-352-16,3 1 32 0,-1 0 16 0,2 0 0 16,5-9 304-16,-5 11 272 0,5-11-48 0,-3 14-16 15,3-14-208-15,0 16 0 0,0-16 0 0,0 0 0 0,4 11 0 0,-4-11 0 16,0 0 0-16,9 12 0 0,-9-12 0 0,0 0 0 16,13 7 0-16,-1-7 0 0,0-3 0 0,-2 1 0 15,0-4 144-15,2 0-144 0,-1-1 128 0,0-2-128 16,0 0 128-16,0 0-128 0,0 1 144 0,1 0-144 15,-3-2 160-15,-1 2-160 0,-1-1 128 0,0 0-128 16,-7 9 0-16,6-11 144 0,-2 2-144 0,-4 9 160 16,0 0-160-16,0 0 160 0,0-12-32 0,0 12-128 15,-2-7 192-15,2 7-64 0,0 0 48 0,-8-7 0 16,0 3 0-16,8 4 0 0,-10-2-176 0,10 2 160 16,-11-2-160-16,2 2 160 0,0 2-160 0,9-2 128 15,-12 2-128-15,3 2 128 0,9-4-128 0,-10 5 160 0,2-1-160 0,8-4 160 16,-12 5-32-16,4 1 0 0,8-6 0 0,-9 6 0 15,9-6-128-15,0 0 0 0,-8 4 0 0,8-4 128 16,0 0-128-16,0 0 128 0,-6 7-128 0,6-7 128 16,0 0-128-16,0 0 0 0,0 0 0 0,-5 9-176 31,3 1-1232-31,2-1-256 0,0-9-64 0,3 11 0 16,1-1-1184-16,-2 1-240 0,1-1-48 0,-2 2-14208 0</inkml:trace>
  <inkml:trace contextRef="#ctx0" brushRef="#br0" timeOffset="12616.75">10934 13631 3679 0,'0'0'160'0,"0"0"32"0,-6 0-192 0,6 0 0 0,-7-1 0 0,7 1 0 16,0 0 5088-16,0 0 976 0,0 0 192 0,0 0 32 15,0 0-4800-15,0 0-960 0,0 0-192 0,0 0-32 16,0 0-304-16,0 0 0 0,0 0 128 0,0 0-128 16,0-6 0-16,0 6 0 0,0 0 0 0,0 0 0 15,0-5 0-15,0 0 0 0,0 0 128 0,0 2-128 16,-2-3 384-16,2 6 32 0,0 0 0 0,0 0 0 15,-6-7 608-15,6 7 128 0,-5-6 32 0,0-1 0 16,0 1 80-16,1-1 16 0,0 1 0 0,1 2 0 16,3 4-336-16,0 0-64 0,-1-7-16 0,1-1 0 15,0 8-512-15,1-8-96 0,-1 8-32 0,3-7 0 16,0-2-224-16,-2 1 0 0,-1 8 128 0,1-9-128 16,0 1 144-16,1 1-16 0,-2 7 0 0,1-8 0 15,-1 1 144-15,0 7 32 0,0-8 0 0,0 8 0 0,0 0 144 16,-1-9 16-16,-1 2 16 0,2 7 0 15,-1-9 64-15,0 5 16 0,1 4 0 0,-5-8 0 0,5 8-80 0,-4-5-16 16,4 5 0-16,-5-6 0 0,-1 2 64 0,6 4 16 16,-5-7 0-16,0 1 0 0,5 6-224 0,-4-6-64 15,4 6 0-15,0 0 0 0,-7-4-256 0,7 4 128 16,-5-3-128-16,5 3 0 0,0 0 0 0,0 0 0 16,-9 3 0-16,9-3 0 0,-9 10 0 0,2-4 0 15,7-6 0-15,-6 12 0 0,1 1 128 0,-2-1-128 16,1-2 0-16,-1 0 0 0,2 2 0 0,0-1 0 15,1-2 0-15,4-9 0 0,-4 11 0 0,3 1 0 0,-1-1 0 16,2-11 0-16,2 10 128 0,-2-10-128 0,0 0 0 0,0 0 0 16,9 7 144-16,0-3-144 0,1 1 0 0,-1-4 144 15,-9-1-144-15,12-4 0 0,0-1 144 0,0 0-144 16,-2-1 128-16,2 0-128 0,0-1 128 0,-1 0-128 16,-2-3 0-16,3 1 144 0,-1-2-144 0,-1 2 0 15,0-1 144-15,0 1-144 0,-4-2 0 0,1 0 144 16,-2-2-144-16,-1 3 192 0,-2-2-192 0,-2 1 192 15,-1 0-64-15,0-1 0 0,-3 2 0 0,0 0 0 16,-1 1 32-16,-2 4 0 0,-2-1 0 0,0 0 0 16,0 5-160-16,-2-2 160 0,1 3-160 0,-1 4 160 15,1 2-160-15,0 0 0 0,-1 1 0 0,1 2 128 16,-2 1-128-16,2 2 0 0,-1 0 0 0,2 2 0 16,-1 2 0-16,0-2 0 0,4 2 0 0,-1-3 0 0,1-2 0 0,1 2 0 15,1-1 0-15,4-12 0 0,-3 9 0 0,3 2 0 16,0-11 0-16,3 10 0 0,1-2 0 15,-4-8 0-15,0 0 0 0,10 8 0 0,-10-8 0 16,11 5 0-16,-1-2 0 0,0-3 0 0,0 0 0 0,0-2 0 16,-1 1 0-16,0-2 0 0,-1-2 0 0,0 0 0 15,-2-2 0-15,1 1 0 0,-2-2 0 0,2 2 0 16,-1-2 0-16,-6 8 0 0,7-9 0 0,-2-2 0 16,-5 11 0-16,5-9 0 0,-2-1 0 0,-3 1 0 15,0-2 0-15,0 11 0 0,0 0 0 0,-3-9 0 16,3 9 128-16,-5-7-128 0,-2 2 0 0,7 5 0 15,-9-1 0-15,9 1 0 0,-10 4 0 0,1 1 0 0,0 3 0 16,1 0 0-16,-3 2 0 0,1-1 0 16,-1 3 0-16,2-2 0 0,0 0 0 0,0-1 0 0,0-2 0 0,2 3 0 15,2-1 0-15,1 0 0 16,4-9 0-16,-2 9 0 0,2-9 0 0,0 0 0 0,0 10 0 0,0-10 0 16,0 0 0-16,0 0 0 0,8 8 0 0,-8-8 0 15,0 0 0-15,10 0 0 0,-10 0 0 0,10-2 0 16,-10 2 0-16,10-6 0 0,-4 0 0 0,-6 6 0 15,0 0 0-15,7-9 0 0,-4 0 0 0,-3 9 0 16,0 0 0-16,3-12 0 0,-3 12 0 0,0-12 0 16,0 3 0-16,0 9 0 0,0 0 128 0,0 0-128 15,-1-10 0-15,1 10 0 0,0 0 0 0,-4-7 0 16,0 1 0-16,4 6 0 0,0 0 0 0,0 0 0 0,-9-6 0 0,9 6 0 16,-9 0 0-16,9 0 0 0,-12 6 0 0,3-4 0 15,1 3 0-15,1 1 0 0,-2 0 0 0,2-1 0 16,-1 1 0-16,8-6 0 0,-9 9 0 0,1-1 0 15,0-2 0-15,8-6 0 0,-5 10 0 0,0 1 0 16,5-11 0-16,-4 9 0 0,4-9 0 0,0 0 0 16,-2 10 0-16,2-10 0 0,0 0 0 0,0 0 0 15,0 0 0-15,7 12 0 0,-7-12 0 0,0 0 0 16,12 5 0-16,-12-5 0 0,11 0 0 0,-11 0 0 16,11-4 0-16,-3-1 0 0,-8 5 0 0,6-8 0 15,-1 1 0-15,-1-2 0 0,-3 1 0 0,-1 0 0 16,0-1 0-16,0 9 0 0,0 0 256 0,-3-12 32 15,-1 2 0-15,0 0 0 0,0 3-288 0,-1-2 0 16,-1 1 0-16,6 8 0 0,-9-9 0 0,1 1 0 0,-1-1 0 0,2 3 0 16,-3 2 0-16,4 1 0 15,-1-1 0-15,7 4 0 0,-9-3 0 0,9 3 0 16,0 0 0-16,0 0 0 0,-9 4-160 0,9-4-96 0,0 0 0 0,-6 6-16 16,6-6 272-16,-6 10 0 0,6-10 0 0,0 0 0 15,0 0 0-15,-4 9 0 0,4-9 0 0,0 0 0 16,0 0 0-16,2 9 0 0,-2-9 0 0,0 0 0 15,0 0 0-15,0 0 0 0,11 5 0 0,-11-5 0 16,12 3 0-16,0-2 0 0,-2-2 0 0,0-2 0 16,-1-1 0-16,0 0 0 0,-9 4 0 0,10-6 0 15,-2-1 0-15,0 1 0 0,0-1 0 0,-8 7 0 16,6-9 0-16,-1 0 0 0,1-2 0 0,-1 4 0 16,-5 7 0-16,4-9 0 0,-2-2 0 0,1 2 0 15,-2-1 0-15,1-1 0 0,-2 3 0 0,0 3 0 0,-2-4 0 16,2 9 0-16,-1-8 0 0,1 8 0 0,-4-8 0 0,4 8 0 15,-4-2 0-15,4 2 0 0,0 0 0 0,0 0 0 16,-9 8 0-16,0 2 0 0,1 0 0 0,2 1 0 16,0 1 0-16,0 1 0 0,-1-3 0 15,1 2 0-15,-1-2 0 0,1 1 0 0,-2-2 0 0,3-1 0 16,5-8 0-16,-6 7 0 0,3 3 0 0,3-10 0 16,0 0 0-16,0 0 0 0,0 0 0 0,0 0 0 15,0 0 0-15,0 0 0 0,0 0 0 0,0 0 0 16,0 0 0-16,0 0 0 0,0 0 0 0,0 0 0 15,0 0 0-15,0 0 0 0,0 0 0 0,0 0 0 16,0 0 0-16,0 0 0 0,0 0 0 0,0 0 0 16,0 0 0-16,0 0 0 0,0 0 0 0,0 0 0 15,0 0 0-15,0 0 0 0,10 2 0 0,-10-2 0 16,0 0 0-16,0 0 0 0,0 0-256 0,0 0 16 0,0 0 0 16,8 4 0-1,-6 4-3920-15,-3-2-800 0</inkml:trace>
  <inkml:trace contextRef="#ctx0" brushRef="#br0" timeOffset="17936.49">12011 5588 20271 0,'0'0'1792'0,"0"0"-1424"0,0 0-368 0,0 0 0 16,0 0 2224-16,0-8 368 0,0 8 80 0,0 0 16 15,0 0-1664-15,4-9-320 0,0 2-64 0,-4 7 0 16,0 0-48-16,0 0 0 0,8-6 0 0,0 0 0 16,1-3-272-16,-3 5-48 0,2 0-16 0,0-4 0 15,2 0-128-15,2-4-128 0,1 1 144 0,3-2-144 16,1-2 288-16,15-11-32 0,-3 0-16 0,-4 1 0 16,0 1 256-16,-2 2 48 0,-2-3 16 0,-2 3 0 15,0-1-48-15,-1 1-16 0,0 1 0 0,0 3 0 0,-1-3-240 16,0 2-64-16,0 0 0 0,0 1 0 0,1-3-192 0,1 1 128 15,-2-1-128-15,1 1 0 0,-1-3 0 0,0-1 128 16,-2-2-128-16,2 3 0 0,-1-1 0 0,0 2 0 16,-2 0 0-16,-1 2 0 0,-1 2 128 0,0 0-128 15,-3 2 0-15,-2 0 144 0,1 3-144 0,-1 3 0 16,-1-3 0-16,0 4 0 0,0 1 0 0,-1-1 0 16,-5 9 0-16,5-4 0 0,-5 4 0 0,0 0 0 15,0 0 0-15,0 0 0 0,0 0 0 0,0 0 128 16,-5 16-128-16,-1 2 0 0,-3 3 160 0,-2 4-160 15,-2-1 192-15,-1 4-192 0,-2 6 144 0,2-7-144 16,0 0 0-16,0-2 144 0,3-1-144 0,0-5 0 0,1 2 0 16,3-3 0-16,0-2 128 0,1 0-128 0,1-1 0 15,2 2 128-15,1-4-128 0,1 0 160 0,1-13-160 0,1 17 160 16,0-3 16-16,0 0 0 0,-1-14 0 0,6 16 0 16,-1-3-48-16,1-3 0 0,-6-10 0 0,13 9 0 15,1-3 16-15,1-2 0 0,1-1 0 0,2-3 0 16,0-3 32-16,2 1 0 0,1-2 0 0,-2-2 0 15,1 0-32-15,1-1 0 0,-2-2 0 0,1 0 0 16,-2 0-144-16,0 1 160 0,-2 0-160 0,-2-1 160 16,1 0-160-16,0-3 0 0,0 1 0 0,-1-1 128 15,-1 4-128-15,1-4 128 0,-2 1-128 0,0-1 128 16,0-2 16-16,1-1 0 0,0 2 0 0,-2-2 0 16,1-2-144-16,1 0-144 0,-2-2 144 0,-1 1-208 15,-1 0 208-15,-1 1 0 0,0 0 0 0,-2 3 0 0,-1 1 0 16,-1 1 0-16,-1 1 0 0,0 2 0 0,-3 9 0 0,0 0 0 15,0 0 0-15,0 0 0 0,0 0 0 0,0 0-144 16,0 0 144-16,0 0 0 0,0 0 0 0,0 0-128 16,-6 8 128-16,1 3 0 0,0-1 0 0,1 3 0 15,-1 0 0-15,0 1-128 0,-1 2 128 0,1-2-128 16,-1 2 128-16,2 0-128 0,-3-1 128 0,1 0 0 16,-1-1 0-16,2 0 0 0,-2 1 0 0,1-1 0 15,1 0 0-15,0 1 128 0,-2-1-128 0,0-1 0 16,2 0 0-16,0-2 0 0,0 3 0 0,1 0 144 15,0 1-144-15,1 0 0 0,1 0 0 0,1-1-272 16,-1 0 16-16,4 2 16 16,-1 0-1440-16,1-1-304 0,2 1-48 0,-1-2-15936 0</inkml:trace>
  <inkml:trace contextRef="#ctx0" brushRef="#br0" timeOffset="18223.47">13242 5472 38527 0,'0'0'1712'0,"-11"2"336"0,1 2-1632 0,1 3-416 0,2 4 0 0,2-1 0 15,0 1 288-15,0 0-32 0,1 0 0 0,0 1 0 0,4-12-256 0,-3 11 0 16,1 0 0-16,0-1 0 16,2 1 0-16,0 0 0 0,0-2-160 0,0 2 160 15,0-1-624-15,0-1 0 0,0-9 0 0,0 13 0 16,0-1-400-16,0 0-96 0,0 0-16 0,0-2-14112 0</inkml:trace>
  <inkml:trace contextRef="#ctx0" brushRef="#br0" timeOffset="18851.91">13813 5562 33983 0,'0'0'1504'0,"0"0"304"0,0 0-1440 0,12 0-368 0,1 2 0 0,1 0 0 16,0 2 208-16,2 0-16 0,1 0-16 0,-1 1 0 16,-2 0-176-16,0 2 0 0,-2 1 0 0,-2 1 0 15,0-3 0-15,-3 3 0 0,0-1-176 0,-2 3 176 16,-1-1-128-16,-1 1 128 0,-2 0-128 0,-1 0 128 15,0-11-208-15,-4 15 32 0,-1 0 16 0,-2-2 0 16,1 0 160-16,-1 0 0 0,-3-1-144 0,1 3 144 16,-2 2-192-16,0 0 48 0,-3 1 0 0,1-1 0 31,2-1-368-31,-1-3-80 0,0 1-16 0,2-1-8752 0,-2 0-1760 0</inkml:trace>
  <inkml:trace contextRef="#ctx0" brushRef="#br0" timeOffset="19718.82">14357 5697 21183 0,'0'0'944'0,"0"0"192"0,0 0-912 0,0 0-224 0,10-4 0 0,0 0 0 16,2 0 2592-16,1-3 480 0,3 2 80 0,-2 0 32 15,0 0-2576-15,2-1-608 0,1 1 0 0,0 1 0 16,-3-6 0-16,3 1 0 0,-2 0 128 0,0-3-128 16,0 0 0-16,-1-4 0 0,-1-2 0 0,1-4 0 15,1-4 0-15,-1-1 0 0,-1-5 0 0,-1 2 0 16,1-2 448-16,1 0 32 0,-1 1 16 0,0 1 0 16,-1 0 160-16,1 4 48 0,1 0 0 0,1 3 0 15,-1 0-256-15,0 4-64 0,-1 1 0 0,0-2 0 16,1 3-192-16,0-2-64 0,0-1 0 0,-1-1 0 15,-1-2-128-15,0-1 0 0,-2 2 0 0,1 2 128 0,-2 1-128 16,-1 5 0-16,-2 2 0 0,-1 4 0 16,0 2 0-16,-5 6 0 0,0 0 0 0,0 0 0 0,0 0 0 0,-5 13 0 15,-1-2 0-15,-1 4 0 0,1 2 0 0,-1 2 0 16,-1 1 0-16,-1 1 0 0,1-2 0 0,2-3 128 16,-1-2-128-16,2 0 0 0,0-1 128 0,1-1-128 15,0 0 128-15,0 0-128 0,3-1 144 0,1 1-144 16,0-12 160-16,1 12-160 0,-1-12 192 0,4 14-64 15,-4-14-128-15,4 15 192 0,-4-15-192 0,7 13 144 16,-7-13-144-16,7 14 128 0,-7-14-128 0,11 12 192 16,-11-12-192-16,12 7 192 0,-1-1-64 0,1-4-128 15,-2-3 192-15,2 0-64 0,0-2-128 0,1 0 160 16,0-2-160-16,0 0 160 0,-1-1-160 0,-1-2 128 0,1 0-128 0,-1-1 128 16,-2 0-128-16,0-2 192 0,1 2-192 0,-2 0 192 15,0-1-192-15,0-1 160 0,-2 2-160 0,2-1 160 16,0-1-160-16,0-2 192 0,1-4-192 0,0 0 192 15,-1-1-192-15,1 0 0 0,0-4 0 0,-1-1 0 16,-2 0 0-16,0 3 0 0,-1 3-192 0,0 3 192 16,-1 0-176-16,0 3 176 0,-1 3-128 0,-3 8 128 15,1-6 0-15,-1 6-160 0,0 0 160 0,0 0 0 16,0 0 0-16,0 0 0 0,0 0 0 0,-5 10 0 16,-1 3 0-16,1 3-128 0,0 2 128 0,1 4 0 15,-1 3 0-15,0 0 0 0,1-2 0 0,0-2 0 16,2-2 208-16,0-1-48 0,-1 0-16 0,2 2 0 15,0-2-144-15,1 0 128 0,1 0-128 0,2-2 128 0,-1 1-128 0,1 0-224 16,-1-1 48-16,1-2 16 16,0 0-448-16,-1-1-96 15,2 2 0-15,0-5-16 0,-4-10-624 0,5 13-112 0,0-1-16 0,-5-12-14592 16</inkml:trace>
  <inkml:trace contextRef="#ctx0" brushRef="#br0" timeOffset="20129.09">15424 5275 10127 0,'0'0'448'0,"0"0"96"0,3-7-544 0,-3 7 0 15,4-11 0-15,2 5 0 0,3-1 6096 0,2 1 1120 0,-1-1 208 0,1 2 64 16,-1 1-5888-16,1 0-1152 0,-1 0-256 0,0 2-32 15,1-1-160-15,-1 2 0 0,-10 1 0 0,11 0 0 16,-11 0-176-16,0 0 48 0,0 0 0 0,5 7 0 16,-5-7-80-16,0 13-16 0,-4 1 0 0,-1 1 0 15,-3-2 96-15,-1 4 128 0,0-2-208 0,-2 3 80 16,1 0 128-16,-2 0 0 0,-1 2 0 0,0 1 0 16,0 0 0-16,0 1 144 0,0-3-16 0,3 0-128 15,-2-1 400-15,1-4-16 0,2-2-16 0,1 1 0 16,2-1 80-16,1-2 32 0,-1 2 0 0,1-6 0 15,5-6-80-15,-4 8-16 0,0 1 0 0,3-1 0 16,1-8-208-16,0 12-48 0,3-2-128 0,-1-1 192 0,-2-9-192 16,7 11 0-16,-1-2 0 0,2-1 0 0,0 1 0 0,1-3-288 15,2 0 32-15,-1-1 16 16,2-1-656-16,2-2-144 0,0 0-32 0,16-2-2144 16,-15 1 848-16,-1-1-32 0,2-1-11360 15</inkml:trace>
  <inkml:trace contextRef="#ctx0" brushRef="#br0" timeOffset="20505.7">16034 5596 35359 0,'0'0'1568'0,"0"0"320"0,0 0-1504 0,0 0-384 0,7 9 0 0,1 2 0 16,2-2 288-16,1 1-16 0,-1-3 0 0,2 2 0 15,-2 0-80-15,1 0 0 0,-1 0-16 0,-10-9 0 16,11 13-176-16,-2-4 0 0,-2 2 0 0,0-1 0 16,-7-10 128-16,0 0-128 0,5 19 0 0,-2-4 128 15,-3-15-128-15,-3 21 0 0,1 0 0 0,-1-2 0 0,-1 0 0 0,0 0 0 16,-2 1 0-16,-2-3 0 0,-3 2-416 0,1 1 32 16,-2-1 16-16,2 0 0 15,-1-4-496-15,1 0-96 0,-1-4-32 16,2-1-13888-16</inkml:trace>
  <inkml:trace contextRef="#ctx0" brushRef="#br0" timeOffset="21448.62">16366 5780 21183 0,'0'0'1888'16,"0"0"-1504"-16,0 0-384 0,0 0 0 16,7-8 2016-16,1 2 336 0,0-1 64 0,0 1 16 0,1-1-1664 0,1 1-336 15,1-2-64-15,1 0-16 0,1 1 0 0,1 1 0 16,0-3 0-16,2 0 0 0,3 1 32 0,0-1 16 15,-2-2 0-15,1 1 0 0,0 1 112 0,2-2 32 16,1-7 0-16,-3 0 0 0,0-10 208 0,-1-4 32 16,0-7 16-16,-1-3 0 0,-2-4-256 0,2 3-48 15,-1 0-16-15,1 5 0 0,0 5-288 0,-1 3-64 16,1 4-128-16,0 5 192 0,-2 1-192 0,-1 3 0 16,0 4 0-16,-1 0 0 0,-2 1 128 0,2 2 0 15,-3-1-128-15,-1 2 192 0,0 3-192 0,-8 6 0 16,5-8 128-16,-5 8-128 0,6-10 0 0,-6 10 0 0,0 0 0 0,0 0 0 15,0 0 0-15,0 0 0 0,-4-7 0 0,4 7 0 16,-9 0 0-16,0 3-160 0,0 2 160 16,-1 3-128-16,-2 0 128 0,0 2-128 0,0 3 128 15,1 0-128-15,-2 0 128 0,2 0 0 0,2 3 0 0,1-1-128 16,2-2 128-16,1 2 0 0,-1 0 0 0,2-2 0 16,2 2 0-16,-1-1 0 0,2-1 0 0,1 0 0 15,0-13 0-15,4 15 0 0,1-4 160 0,-5-11-160 16,8 11 0-16,1-5 128 0,0-1-128 0,2-2 0 15,-1-3 0-15,2-3 0 0,1 0 0 0,1-3 0 16,2-1 144-16,1-1-144 0,0-3 128 0,1 1-128 16,1-1 0-16,1 0 0 0,-2-1 0 0,0 0 0 15,2 2 0-15,-3 1 128 0,0-3-128 0,-3 1 128 0,1 1-128 0,-1 1 192 16,0-2-192-16,2 0 192 0,0-2-192 0,-1 0 160 16,0-2-160-16,-1-2 160 0,-1-1-160 0,-1-5 0 15,-1-3 144-15,0-2-144 0,-2 0 0 0,0 0 0 16,0-1 0-16,-1 5 0 0,-3 2 0 0,0 5 0 15,-1 4 0-15,0 0-128 0,-1 1 128 0,-2 5 0 16,-2 2 0-16,1 5 0 0,0 0 0 0,0 0 0 16,0 0 0-16,0 0 0 0,0 0-144 0,-5 12 144 15,-1 1-160-15,3 4 160 0,-1 1 0 0,0 3 0 16,-1 4-128-16,1-1 128 0,0 4 0 0,1-3 0 16,-1-2 0-16,2-1 0 0,-1 0 0 0,0-2 0 15,1-1 0-15,0 0 160 0,1-2-160 0,0 0 128 0,0 1-128 16,-1 0 128-16,0-1-128 0,0 3 0 0,2-3 0 0,0 2 128 15,0 2-128-15,2-1-256 0,-1-2 64 0,-1-1 16 32,0 0-544-32,1-3-112 0,1 2-32 0,1-3 0 15,-1 1-1568-15,0-2-320 0,1-4-64 0</inkml:trace>
  <inkml:trace contextRef="#ctx0" brushRef="#br0" timeOffset="21937.92">17482 5232 12895 0,'0'0'576'0,"3"-6"112"0,0 1-560 0,2-2-128 0,-5 7 0 0,12-5 0 0,2 0 5856 0,2 2 1136 15,-2-3 240-15,2 3 32 16,0-1-5776-16,-1 1-1152 0,1 2-336 0,0 0 144 0,-2 1-144 0,-1 1 0 15,0 2 0-15,-3-1 0 0,-10-2-240 0,11 6 32 16,-11-6 0-16,0 0 0 0,0 0-32 0,5 10 0 16,-5-10 0-16,-1 16 0 0,1-16 240 0,-8 13 0 15,-3 0 0-15,1-2 0 0,-2 3 0 0,-1-1 0 16,-2-2 0-16,-1 1 0 0,-1 0 0 0,1-2 0 16,1 1 0-16,0-2 0 0,2-1 144 0,2-2-144 15,0 1 0-15,2-2 144 0,9-5-144 0,0 0 160 16,-8 4-160-16,8-4 160 0,0 0-160 0,0 0 192 15,0 0-192-15,0 0 192 0,0 0-192 0,0 0 128 0,0 0-128 0,12 0 128 16,0 0-128-16,-1 1 0 0,3 2 0 0,-1-1 0 16,0 0 0-16,1 1 0 0,0 3 0 0,2 0 0 15,0 1 0-15,-1-1 128 0,0-1-128 0,-1 3 192 16,0-3-64-16,1 1 0 0,-1 0 0 0,-1 1 0 16,-1-2 32-16,-2 3 0 0,-2-2 0 0,-2 2 0 15,1-1 416-15,-3 3 96 0,-2 3 16 0,0-1 0 16,-1 0-496-16,-1-1-192 0,-1 1 128 0,-2 0-128 15,-2-2 288-15,0 1-32 0,-2-1 0 0,1 2 0 16,-3 0-256-16,-1-1 0 0,-1 0 0 0,-2 0-12896 16,-3-1-2640-16</inkml:trace>
  <inkml:trace contextRef="#ctx0" brushRef="#br0" timeOffset="25042.57">19112 11906 5519 0,'0'0'496'0,"0"0"-496"16,0 0 0-16,0 0 0 0,0 0 2816 0,0 0 448 0,0-9 112 0,0 0 16 15,0 1-1728-15,0 8-352 0,0 0-64 0,3-9-16 16,-3 9-16-16,3-8-16 0,-3 8 0 0,0 0 0 16,0 0-192-16,5-9-48 0,-1 1 0 0,-4 8 0 15,0 0-160-15,0 0-32 0,0 0-16 0,0 0 0 16,0 0-112-16,0 0 0 0,1-9-16 0,-1 9 0 16,0 0 16-16,0 0 0 0,-4-8 0 0,4 8 0 15,-5-6-80-15,5 6-16 0,-7-7 0 0,7 7 0 16,0 0-64-16,0 0-16 0,-7-6 0 0,1 0 0 15,1 3-16-15,5 3-16 0,0 0 0 0,0 0 0 0,-6-3-160 0,-1 4-16 16,7-1-16-16,-6 5 0 0,6-5-96 0,-6 8-16 16,1-1 0-16,5-7 0 0,-4 10-128 0,0 1 0 15,2-1 0-15,2-10 128 0,-1 13-128 0,1-2 0 16,0-11 0-16,0 0 0 0,0 0 0 0,0 0 0 16,0 0 128-16,5 10-128 0,-5-10 272 0,0 0-16 15,0 0-16-15,0 0 0 0,0 0 64 0,0 0 16 16,0 0 0-16,13 1 0 0,-13-1 0 0,12-2 0 15,-2-4 0-15,-2-1 0 0,1-4-80 0,1 2-16 16,-1 0 0-16,2-1 0 0,-1-4-96 0,1 1 0 16,-2 2-128-16,0-1 192 0,-1-1-64 0,-2 1 0 15,-3-1-128-15,0 0 192 0,-2 3-192 0,-1 1 0 0,-1-1 0 16,-2 4 0-16,-1-1 0 0,-1 2 128 0,-3 3-128 0,0-4 144 16,0 5-144-16,-2-3 160 0,1 3-160 0,0 0 160 15,-2 1-160-15,2 0 0 0,-1 0 0 0,-1 1 128 16,1 4-128-16,-1-1 192 0,1 3-192 0,1-1 192 15,1 2-192-15,1 1 0 0,2 0 144 0,0 2-144 16,0 0 0-16,2 0 0 0,3-11 0 0,0 11 0 16,2 1 0-16,-2-12 0 0,5 12 0 0,-5-12 0 15,6 12 0-15,3-5 0 0,-9-7 0 0,13 4 0 16,-1-1 0-16,-1 0 0 0,2-2 0 0,-2-2 0 16,1-2 0-16,0-1 0 0,0 0 0 0,1-1 0 15,0-2 0-15,-2 1 144 0,-1-2-144 0,-3 0 160 16,0 2-160-16,-2-2 0 0,-1 0 144 0,-4 8-144 0,4-10 0 0,-4 10 144 15,5-8-144-15,-5 8 0 16,0 0 144-16,0 0-144 0,0 0 0 0,0 0 144 16,0 0-144-16,-9 0 0 0,-3 2 0 0,2 4 128 15,-1 0-128-15,2 2 0 0,-1 1 0 0,-1 0 0 0,1 2 0 16,0-1 0-16,0-1 0 0,1-1 0 0,-1 0 0 0,-1-2 0 16,2 2 0-16,1 0 0 0,2 1 0 0,1-2 0 15,5-7 0-15,-7 8 0 0,7-8 0 0,0 0 0 16,0 0 0-16,0 0 0 0,0 0 0 0,0 0 0 15,0 0 0-15,0 0 0 0,11 3 0 0,-1-3 0 16,1-1 0-16,3-3 0 0,-2-1 0 0,2 0 0 16,-1 0 128-16,3 1-128 0,-1-2 0 0,-2 1 0 15,-1-1 0-15,-3 0 0 0,-9 6 0 0,9-5 0 0,-9 5 0 16,8-6 0-16,-8 6 0 0,0 0 0 0,7-7 128 0,-7 7-128 16,0 0 0-16,0 0 0 0,0 0 0 0,0 0 0 15,0 0 0-15,0 0 0 0,0 0 128 0,0 0-128 16,-8 4 0-16,0 0 0 0,-1 0 0 0,0 1 128 15,0 2-128-15,-1-2 0 0,1 0 0 0,2-2 0 16,7-3 0-16,-10 5 0 0,1 0 144 0,9-5-144 16,0 0 0-16,-9 1 0 0,9-1 0 0,0 0 128 15,0 0-128-15,0 0 0 0,0 0 0 0,0 0 0 16,-8 3 0-16,8-3 0 0,0 0 0 0,0 0 0 16,0 0 0-16,0 0 0 0,0 0 0 0,0 0 0 15,0 0-144-15,0 0 0 0,0 0 0 0,0 0 0 31,11 5-400-31,0-2-80 0,3-4-16 0,1-2 0 0,0-4-1504 16,3-3-304-16,3-7-64 0,3-4-16560 0</inkml:trace>
  <inkml:trace contextRef="#ctx0" brushRef="#br0" timeOffset="26728.09">22232 8042 4607 0,'0'0'400'0,"0"0"-400"0,9-4 0 0,-9 4 0 15,10-7 1872-15,-10 7 304 0,0 0 48 0,0 0 16 16,6-6-1200-16,-6 6-224 0,0 0-48 0,0 0-16 16,0 0-128-16,0 0-32 0,0 0 0 0,0 0 0 15,0 0 688-15,0 0 144 0,0 0 32 0,-9 0 0 16,9 0 128-16,0 0 16 0,-9-3 16 0,9 3 0 15,-9 0-208-15,9 0-64 0,0 0 0 0,-9 3 0 16,9-3-480-16,-10 3-96 0,10-3-32 0,-9 5 0 16,0 1-368-16,3 1-80 0,6-7-16 0,-8 9 0 0,1 1-144 0,1 0-128 15,-1-3 144-15,1 2-144 0,-1 2 208 0,2-1-48 16,1-2-16-16,0 1 0 16,2 3-16-16,0-4-128 0,2 1 192 0,-1 0-64 0,1 0-128 15,0-9 160-15,0 0-160 0,0 0 160 0,0 9-160 0,0-9 0 16,7 8 0-16,-7-8 0 0,0 0 128 0,9 5 0 15,0-3 0-15,2-4 0 0,0 1 128 0,-1-2 0 16,1 0 16-16,-1-4 0 0,1-2-144 0,-1 0-128 16,1-2 144-16,0 0-144 0,0-2 192 0,-1 0-48 15,-2-3-16-15,-2 2 0 0,1-2 32 0,-1 2 0 16,-3-2 0-16,0 3 0 0,-1 1 96 0,-2 2 0 16,-2-2 16-16,-1 3 0 0,-2 2 0 0,1 2 0 0,0 0 0 15,4 5 0-15,-9-4 48 0,-3 4 16 0,2 1 0 16,-1 3 0-16,1 3-144 0,-1 1-16 0,1 2-16 15,0-1 0-15,-1 2-160 0,1 0 0 0,1 2 0 0,1 0 0 16,1 0 0-16,2-1 0 0,1 0-160 0,0 0 160 16,2-5 0-16,2-7 0 0,0 0 0 0,0 10 0 15,0-10 0-15,0 0 0 0,0 0 0 0,0 0 0 16,0 0 0-16,9 0 208 0,-9 0-64 0,9-7-16 16,0 0 0-16,0-2 0 0,-1-1 0 0,0 0 0 15,0-4-128-15,-1 0 128 0,1 0-128 0,0-1 128 16,0 0-128-16,0 0 0 0,-3 0 0 0,1 2 128 15,0-2-128-15,-2 4 128 0,-1-1-128 0,0 0 128 16,-3 4-128-16,0 1 0 0,-1 0 0 0,-1 2 128 16,2 5 32-16,0 0 0 0,-5-4 0 0,5 4 0 15,-9-5 16-15,3 3 0 0,6 2 0 0,-8 3 0 16,8-3-48-16,0 0 0 0,-9 5 0 0,1 0 0 0,8-5 16 0,-8 7 0 16,8-7 0-16,0 0 0 0,-6 8 32 15,6-8 0-15,0 0 0 0,0 0 0 0,0 0-48 0,0 0-128 16,0 0 192-16,-2 10-64 0,2-10-128 0,0 0 0 15,0 0 0-15,0 0 128 0,0 0-128 0,0 0 0 16,5 12 0-16,-5-12 0 0,0 0-128 0,10 4-64 16,-10-4-16-16,11 4 0 15,1-3-560-15,0 0-128 0,-2-1 0 0,3 0-16 16,2 0-2160-16,3 0-448 0,8-2-64 0,8 8-32 0</inkml:trace>
  <inkml:trace contextRef="#ctx0" brushRef="#br0" timeOffset="30686.71">24914 11415 7647 0,'0'0'336'0,"0"0"80"0,0 0-416 0,0 0 0 0,0 0 0 0,0 0 0 16,0 0 1168-16,0 0 160 0,0 0 16 0,0 0 16 16,0 0-944-16,0 0-192 0,0 0-32 0,0 0-16 15,0 0 16-15,0 0 16 0,0 0 0 0,0 0 0 16,0 0 528-16,0 0 96 0,0 0 32 0,0 0 0 15,0 0 256-15,0 0 48 0,0 0 16 0,0 0 0 16,0 0 64-16,0 0 16 0,0 0 0 0,0 0 0 16,0 0-352-16,0 0-64 0,3-6-16 0,-3 6 0 15,0-3-128-15,1-3-48 0,-1 1 0 0,0-1 0 16,0 0-96-16,0 1-32 0,-3-4 0 0,3 9 0 16,-2-9-64-16,2 9-16 0,-4-11 0 0,0 4 0 15,4 7 112-15,0 0 16 0,-5-10 0 0,-1 4 0 16,6 6-16-16,0 0 0 0,-6-5 0 0,6 5 0 15,0 0-48-15,-9-2-16 0,9 2 0 0,0 0 0 0,0 0-32 0,0 0 0 16,-11 3 0-16,11-3 0 0,0 0-64 0,-10 5-16 16,10-5 0-16,-9 7 0 0,-2-2-224 0,11-5-160 15,-9 9 192-15,9-9-192 0,-8 8 176 0,8-8-176 16,0 0 160-16,-6 6-160 0,6-6 192 0,0 0-48 16,0 0-16-16,0 0 0 0,0 0-128 0,0 0 0 15,0 0 0-15,0 0 0 0,0 0 0 0,0 0 128 16,8-5 0-16,-2-1 0 0,1-1-128 0,-1 1 0 15,1-2 0-15,-1-1 0 0,-2 0 0 0,1-2 128 16,1 2-128-16,-2 3 128 0,-4 6 0 0,0 0-128 16,1-10 192-16,-1 10-64 0,-1-7 128 0,1 7 0 15,0 0 16-15,-7-4 0 0,1 1-16 0,6 3 0 0,-11 0 0 0,2 3 0 16,9-3-96-16,-10 5-32 0,-1 1 0 0,1 1 0 16,1-1-128-16,-1 1 128 0,3 0-128 0,7-7 128 15,-8 7-128-15,8-7 0 0,-8 9 0 0,8-9 0 16,-8 2 0-16,8-2 0 0,0 0 0 0,0 0 0 15,0 0-144-15,0 0 144 0,0 0 0 0,0 0 0 16,11-2 0-16,-1-1-128 0,-1-1 128 0,0 0 0 16,0-1 0-16,-1-1 0 0,-1 1 0 0,-1-1 0 15,-2-1 0-15,-1 1 192 0,-1-2-48 0,-2 8-16 16,3-8 0-16,-3 1-128 0,-3 1 192 0,1-1-64 16,2 7-128-16,-5-7-144 0,-3 0 144 0,1 2-208 15,7 5 496-15,-10-4 96 0,-1 0 32 0,2 1 0 16,9 3-272-16,-11-1-144 0,-1 0 160 0,0 1-160 15,0 0 0-15,1 1 128 0,-2-1-128 0,1 4 0 16,0-3 0-16,2 2 0 0,-1-1 0 0,2 1 0 0,1 0 0 0,8-3 224 16,0 0-64-16,0 0-16 0,-4 10-336 0,4-10-64 15,0 0 0-15,0 0-16 0,6 14 272 0,0-4-128 16,3-3 128-16,2 0 0 0,-11-7 0 0,13 6 0 16,-2-4 0-16,0 0 0 0,-1-2 0 0,-1 0 0 15,-9 0 0-15,0 0 0 0,0 0 192 0,10-4-64 16,-10 4-128-16,0 0 192 0,9-5-48 0,-9 5-16 15,0 0 0-15,6-6 0 0,-6 6-128 0,0 0 160 16,3-8-160-16,-3 8 160 0,0 0-160 0,0 0 0 16,0-9 144-16,0 9-144 0,0 0 0 0,0 0 144 15,0-8-144-15,0 8 0 0,0 0 128 0,0 0-128 16,0 0 0-16,0 0 0 0,1-10 0 0,-1 10 0 0,0 0 0 0,0 0 0 16,0 0 144-16,0 0-16 0,-5-4-128 0,5 4 192 15,0 0 48-15,-11 2 0 0,0 1 0 0,0 1 0 16,0 1-240-16,0 1 0 0,1 1 0 0,-1-2 0 15,0 2 192-15,-1-1-16 0,0 1 0 0,2-1 0 16,1 1-176-16,-1-2 0 0,1 0 0 0,0-1 0 16,0 1 0-16,9-5 0 0,-10 7 0 0,10-7 0 15,-7 6 128-15,7-6-128 0,0 0 0 0,0 0 128 16,0 0-128-16,0 0 0 0,0 0 0 0,7 9 0 16,-7-9 0-16,0 0 0 0,11 4 0 0,-11-4 0 15,12 3 0-15,-12-3 0 0,13-1 0 0,-2-1 0 16,-11 2 288-16,10-2-32 0,-10 2 0 0,10-2 0 15,-10 2-256-15,10-6 0 0,-10 6 0 0,9-7 0 16,-9 7-240-16,9-7 48 0,-3 0 16 0,2 1 0 0,-1-2 176 16,-1 0 0-16,-1 1 0 0,1-3-128 0,-1 1 128 0,-1 0 0 15,-2-2-144-15,1 1 144 0,1-1 0 0,-3-2 0 16,-1 2 0-16,-1 0 0 0,-2 1 0 0,1 1 0 16,-2 0 0-16,1 2 0 0,0-1 0 0,3 8 0 15,0 0 0-15,0 0 0 0,-7-6 0 0,7 6 0 16,0 0 0-16,0 0 0 0,-9 1-160 0,9-1 160 15,-10 7 0-15,4 0-144 0,2 2 144 0,1 2-128 16,1-1 128-16,0 2-128 0,2 0 128 0,0 0 0 16,0-12-144-16,2 11 144 0,-1 0 0 0,2-2 0 15,-3-9 0-15,4 9 0 0,-4-9 0 0,0 0 0 16,0 0 0-16,0 0 0 0,0 0 0 0,0 0 0 16,10 5 0-16,-10-5 0 0,0 0 0 0,0 0-144 15,0 0 144-15,0 0-160 0,0 0 160 0,0 0 224 0,8-5-48 16,-8 5-16-16,6-7-160 0,-6 7 0 0,0 0 0 0,6-6 0 15,-6 6 0-15,5-10 0 0,-5 10 0 0,6-10 0 32,3 4-768-32,-1-3-176 0,0-2-32 0,-3-2-14192 0,-1-1-2816 0</inkml:trace>
  <inkml:trace contextRef="#ctx0" brushRef="#br0" timeOffset="41386.37">10375 4591 24879 0,'-5'-7'2208'0,"-2"-2"-1760"16,-1 0-448-16,2 1 0 0,3 2 3296 0,3 6 576 15,0 0 112-15,3-8 32 0,-3 8-3136 0,0 0-624 0,6-5-128 0,-6 5-128 16,0 0 0-16,0 0 0 0,0 0 0 0,0 0 0 16,0 0 0-16,0 0 0 0,0 0 0 0,0 0 0 15,0 0 0-15,0 0 0 0,6 6 0 0,-1-2 0 16,-5-4 0-16,0 0 256 0,0 0-64 0,6 9 0 15,0-1 320-15,0-1 64 0,5 7 16 0,-4-2 0 16,1 0 112-16,-1-1 32 0,-7-11 0 0,10 15 0 16,-1-1-96-16,2 6-32 0,-1 0 0 0,-1 5 0 15,-1 3-272-15,-1 1-48 0,0 1-16 0,1 2 0 16,-1 0-272-16,-2 0 128 0,-1-5-128 0,0 0 0 16,-2-3 128-16,1-2-128 0,1-2 0 0,-1-1 0 15,-1-2 128-15,2 0-128 0,-1 0 0 0,1 0 0 16,-3 0 0-16,3 1 0 0,-2-1 0 0,1 3 0 0,0-1 128 15,-1 5-128-15,0-3 0 0,-1 2 0 0,-1-1 272 16,0 0-48-16,0-1-16 0,-1 0 0 0,-1 1-16 0,1-2-16 16,0-1 0-16,-1 1 0 0,1-4-176 0,-2-2 0 15,1 0 144-15,-2-1-144 0,0-2 0 0,-1-1 128 16,-2-1-128-16,1-1 0 0,-2 0 0 0,-1-2 144 16,-2 2-144-16,1-1 0 0,-1-3 160 0,-2 0-160 15,-1 1 128-15,-2-3-128 0,-1 4 144 0,1-1-144 16,-3-1 160-16,2 0-160 0,0-2 160 0,0 0-160 15,0-1 160-15,1 0-160 0,-3 2 176 0,2-6-176 16,0 1 192-16,0 0-192 0,-1-2 192 0,1 2-192 16,2-2 192-16,-1-1-192 0,0-1 160 0,2 1-160 15,-2-1 128-15,2 2-128 0,0-5 0 0,-1 1 0 16,2 1 0-16,0 1 0 0,0-1-144 0,1 1-64 0,1 0-16 0,0 1 0 31,1 0-384-31,10 5-80 0,-8 4-16 0,8-4 0 16,-6 5-2032-16,6-5-400 0,-3 7-96 0</inkml:trace>
  <inkml:trace contextRef="#ctx0" brushRef="#br0" timeOffset="41934.71">11778 4176 31503 0,'0'0'1392'0,"0"0"288"0,-5-9-1344 0,5 9-336 16,-3-9 0-16,3 9 0 0,0 0 496 0,0 0 16 15,0 0 16-15,1-10 0 0,-1 2-112 0,0 8-32 16,0 0 0-16,0 0 0 0,0 0 192 0,0 0 48 16,0 0 0-16,-9 5 0 0,0 0-176 0,-1 6-16 0,0 3-16 15,1 4 0-15,-2-1 48 0,-1 5 16 0,-1 6 0 0,0 1 0 16,-3 0 112-16,-1 1 32 0,-1 0 0 0,0 0 0 15,-2-1 64-15,2 0 16 0,0-3 0 0,-1 1 0 16,0 3-176-16,1 5-16 0,-1 3-16 0,1 11 0 16,0 7-16-16,1 4 0 0,0 3 0 0,1-5 0 15,2-7-480-15,1-7 0 0,2-5 0 0,2-2-160 16,0-5 160-16,3 1 0 0,0 1 128 0,4-2-128 16,1 5 176-16,3 1-48 0,2-2 0 0,3 1 0 15,0-4 0-15,4-1-128 0,1-2 192 0,1-5-64 16,2-3-128-16,4-3-272 0,0-1 64 0,3 1 16 15,3-5 192-15,2 2 0 0,1-1 0 0,2 4 160 16,1 3-1760-16,2-3-368 0,1 5-64 0,1-2-11216 16,1-1-2256-16</inkml:trace>
  <inkml:trace contextRef="#ctx0" brushRef="#br0" timeOffset="42777.88">17658 4225 21183 0,'0'0'1888'0,"3"-9"-1504"16,1 2-384-16,-4 7 0 0,8-4 3216 0,3 1 576 16,0 2 112-16,1 0 32 0,0 1-3136 0,0 0-624 0,-2-3-176 0,-10 3 0 15,13 3 0-15,-1-3 160 0,-2 2-160 0,2 2 128 16,-2 0 0-16,2 2-128 0,1-1 192 0,1 4-64 15,1-3 144-15,-1 6 32 0,2 1 0 0,1 3 0 16,1 2 144-16,3 3 48 0,2 4 0 0,1 3 0 16,-1 0 176-16,2 0 32 0,2 0 16 0,-1 0 0 15,-1 2 96-15,1-2 16 0,-1-1 0 0,0 3 0 16,-2 1-320-16,-1 1-48 0,-2 7-16 0,-2 8 0 16,-1 9-128-16,-1 0-48 0,-2 0 0 0,-2-5 0 15,-2-9-144-15,0-3-128 0,-3-4 144 0,-3 1-144 16,-4 2 160-16,-2 4-160 0,-1 4 160 0,-1-1-160 15,0-2 288-15,-1-2-32 0,-4-2-16 0,1-3 0 16,-1-4 128-16,0-6 16 0,-2-4 16 0,1-1 0 16,-2-3-400-16,0-3 0 0,-1-3 128 0,0-1-128 15,0-1 416-15,0-2 48 0,-1 0 16 0,0-2 0 0,-1-3-304 16,0 2-176-16,-2-2 192 0,-2-1-192 0,0 1 0 0,-1 0-144 16,-1 0-16-16,1 0 0 15,-1-2-400-15,3 1-80 0,-2 0 0 0,2 2-16 16,1 1-1040-16,2 1-208 0,1-4-32 15,2 2-11472-15,2-4-2288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13:23.93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6772 8962 4607 0,'0'0'400'0,"0"0"-400"0,0 0 0 0,0 0 0 16,0 0 3904-16,0 0 704 0,0 0 144 0,9 6 32 15,-9-6-3680-15,9 5-720 0,-9-5-160 0,0 0-32 16,0 0-192-16,10 6 0 0,-10-6 0 0,8 9 0 16,-8-9 0-16,4 7 0 0,-3 1 0 0,2 0 0 15,-3 1 544-15,0 0 64 0,0 3 16 0,0 1 0 16,1 0 528-16,-3 15 96 0,-2 0 32 0,0-2 0 16,0-3 32-16,-1-1 16 0,-1-1 0 0,1-2 0 0,-1-3-304 15,2 0-64-15,-1-3-16 0,1 1 0 0,1-2-400 0,0-1-80 16,3-11-16-16,-1 11 0 0,1-11-256 0,-1 11-48 15,1-11-16-15,-2 12 0 0,2-3-128 0,0-9 160 16,0 0-160-16,0 0 160 0,0 0-16 0,0 0 0 16,8 7 0-16,-8-7 0 0,0 0 128 0,12 0 32 15,-2-2 0-15,2-1 0 0,3-3 32 0,0-2 16 16,0-2 0-16,1-2 0 0,3-1-176 0,2-4-48 16,-2-4 0-16,1-5 0 0,-1-7-128 0,1-2 0 15,-2-3 0-15,0 3 0 0,-2 4 0 0,1 1 0 16,0 2 0-16,-2 4 0 0,1 3 0 0,0 1 0 15,-2 5 0-15,0 0 0 0,1 3-144 0,-1 3 144 0,0 3 0 0,1 1 0 16,-1 1 0-16,1 1 0 0,-1 1 0 16,-1 2 0-16,0-2-144 0,0 5 144 0,0 1 0 0,0 2-144 15,-1-2 144-15,-2 5 0 0,-10-9 0 0,12 13 0 16,-3 4 0-16,0-1 0 0,-1 1 144 0,-1 0-144 16,-4 0 256-16,1-2-64 0,-1 1-16 0,-2-2 0 15,-1-1-48-15,0 0 0 0,0 2 0 0,0-5 0 16,0-1-128-16,0-9 0 0,0 9 0 0,0-9 0 15,0 0 0-15,0 0 0 0,3 10 0 0,-3-10 128 16,0 0-128-16,0 0 0 0,0 0 0 0,12-7 0 16,-3-2 128-16,-1 0-128 0,-2-2 0 0,1 0 128 15,0-4-128-15,3 2 0 0,-1-4 0 0,0 0 0 16,0-1 0-16,0 1-192 0,0 0 32 0,0 3 16 16,0 0 144-16,2 1 0 0,-1 1 0 0,1 1 128 0,-2 2-128 0,1 0-240 15,1 1 64-15,0 3 16 0,1 1 160 0,0 2-160 16,1 0 160-16,0 2-160 0,0 0 160 0,1 2 0 15,-1 3 0-15,0 0-128 0,-1 2 128 0,0 0 0 16,0 4 0-16,-1 0 0 0,1 3 0 0,0-1 0 16,0 1 0-16,-2 2 0 0,0 1 160 0,0 1-32 15,-3-1-128-15,1 0 192 0,0 0-64 0,-1 0-128 16,-1-2 176-16,-1 3-176 0,0 1 240 0,2-4-64 16,-3 0-16-16,1 0 0 0,-1-2-160 0,1 0 0 15,0 2 0-15,1-2 0 0,-2-4-144 0,-1 1 144 16,1 3-192-16,2-1 192 15,-4-4-624-15,1-2-16 0,-1 2 0 0,1-1 0 16,1-1-2048-16,-4-6-400 0,0 0-96 0,0 0-12224 0</inkml:trace>
  <inkml:trace contextRef="#ctx0" brushRef="#br0" timeOffset="281.31">8262 9020 27647 0,'0'0'1216'0,"0"0"256"0,0 0-1168 0,0 0-304 0,0 0 0 0,0 0 0 0,-2 13 3264 15,5 0 608-15,0 1 112 0,0-1 32 0,1 4-3296 0,0 1-720 16,0 1 0-16,0 0 0 0,0 1 0 0,1 1-128 15,-1-3 128-15,0-1 0 0,-1-3-336 0,-1-2 16 16,0 0 0-16,0-3 0 16,0 0-304-16,-2-3-48 0,0-6-16 0,0 0 0 15,0 0-112-15,0 0-32 0,0 0 0 0,0 0-9920 16,0 0-2000-16</inkml:trace>
  <inkml:trace contextRef="#ctx0" brushRef="#br0" timeOffset="454.17">8281 8818 42335 0,'0'0'1872'0,"-8"-7"384"0,2 1-1808 0,1 0-448 0,5 6 0 0,0 0 0 16,0 0 416-16,0 0-16 0,0 0 0 0,10 0 0 31,-10 0-1712-31,13 0-352 0,-1 2-64 0,0-1-10176 0,-1 0-2048 0</inkml:trace>
  <inkml:trace contextRef="#ctx0" brushRef="#br0" timeOffset="936.05">8644 9244 25791 0,'0'0'1152'0,"0"0"224"0,0 0-1104 0,-7 6-272 16,7-6 0-16,0 0 0 0,-4 12 2816 0,4-12 512 15,0 0 112-15,-1 12 16 0,1-12-2768 0,0 10-560 16,0-10-128-16,0 0 0 0,0 0 0 0,0 0 0 16,1 11 0-16,-1-11 0 0,0 0 0 0,0 0 160 15,0 0-160-15,0 0 160 0,0 0-160 0,0 0 0 16,0 0 0-16,0 0 128 0,0 0 96 0,3-8 16 15,1-1 0-15,0-2 0 0,0-6 192 0,-1-1 32 0,1-3 16 0,2 0 0 16,-1-3-96-16,0 0 0 16,0-2-16-16,0 0 0 0,3 1-240 0,1 1-128 15,2 1 160-15,-1 4-160 0,1-1 0 0,-1 2 0 0,2 2 0 16,2 2 0-16,1 2 0 0,0 2 0 0,1 1 0 0,-1 2 0 16,2 1 0-16,0 1 0 0,-1 2 0 0,1 2 0 15,1 1 0-15,-1 2 0 0,-1 1 0 0,-1 3 0 16,0 5 0-16,-1 0 144 0,-1 4-144 0,-1 3 192 15,0 4 80-15,-2-1 32 0,-1 1 0 0,-1 2 0 16,1-1-64-16,0 3-16 0,-1-2 0 0,0-2 0 16,-3-1 0-16,3 0 0 0,-2-2 0 0,1-2 0 15,1-3-224-15,-2 0 0 0,1 0 0 0,-1-2-160 16,1-1-176-16,1 0-48 0,1-2 0 0,-1-3 0 16,-8-6-1408-16,7 6-304 0,0-1-48 0,1-1-9648 15,-8-4-1936-15</inkml:trace>
  <inkml:trace contextRef="#ctx0" brushRef="#br0" timeOffset="21031.14">6509 10482 2751 0,'0'0'256'0,"0"0"-256"0,0 0 0 0,0 0 0 15,-9 7 4736-15,9-7 912 0,-7 5 176 0,7-5 48 16,-8 7-3168-16,8-7-624 0,0 0-128 0,0 0-32 15,0 0-416-15,0 0-96 0,0 0 0 0,0 0-16 16,0 0-384-16,0 0-80 0,0 0-16 0,0 0 0 16,0 0-336-16,0 0-80 0,-4 0-16 0,4 0 0 15,0 0-64-15,0 0-16 0,-3-5 0 0,3 5 0 16,-1-4-48-16,0 0-16 0,-2-5 0 0,3 9 0 16,0 0-32-16,3-8-16 0,-3 8 0 0,3-9 0 0,-3 9-48 0,6-10-16 15,-6 10 0-15,6-10 0 0,2 0-32 0,0 1 0 16,-2 1 0-16,1 0 0 0,-1 0-64 0,2 0-128 15,0-1 176-15,0 1-176 0,0-1 192 0,1 0-192 16,0-1 192-16,0-1-192 0,-1-2 192 0,2 0-64 16,1-3 0-16,0 1-128 0,1-1 192 0,1-1-192 15,-2 0 192-15,2-1-192 0,1-2 128 0,0 2-128 16,-1-1 0-16,2 0 0 0,-2 1 176 0,0 1-176 16,-3-1 160-16,2 4-160 0,0-2 192 0,-1 3-48 0,-1-1-16 0,-1 2 0 15,-3 0-128-15,2 0 0 0,-1 2 0 0,0 1 0 16,0 0 0-16,-1 0 0 0,0-2 0 0,0 3 0 15,1 2 0-15,1 1 0 0,-2-5 0 0,2 3 0 16,0-3 0-16,0 3 0 0,-1 0 0 0,1 2 0 16,-1-2 0-16,-7 7 0 0,5-9 0 0,-5 9 0 15,0 0 0-15,0 0 0 0,0 0 0 0,0 0 0 16,0 0 128-16,0 0-128 0,0 0 128 0,0 0-128 16,0 0 0-16,0 0 0 0,0 0 128 0,0 0-128 15,0 0 0-15,0 0 0 0,0 0 0 0,0 0 0 16,-8 6 128-16,8-6-128 0,-6 3 128 0,6-3-128 15,-6 10 0-15,6-10 0 0,-6 7 0 0,6-7 0 16,-5 11 0-16,-1 1 0 0,6-12 0 0,-4 13 0 16,4-13 0-16,-3 13 0 0,-3 4 0 0,4-3 0 15,-1 2 0-15,1 3 0 0,-1-2 0 0,0 0 0 0,2 1 0 0,1 0 0 16,0-1-144-16,1 0 144 0,-1-1 0 0,3 0 0 16,0-2 0-16,-1 0 0 0,2-1 0 0,-3-1 128 15,-2-1-128-15,1 0 0 0,3 0 0 0,-1-1 0 16,0-2 0-16,-1 0 0 0,0 0 272 0,-1-8 16 15,0 0 0-15,4 9 0 0,-4-9-288 0,0 0 160 16,4 8-160-16,-4-8 128 0,0 0-128 0,7 5 0 16,-7-5 0-16,9 4 128 0,-9-4-128 0,0 0 0 15,11-3 144-15,0 0-144 0,-11 3 0 0,10-6 128 16,-2-1-128-16,0 0 0 0,0-1 0 0,-2 0 128 16,-1 0-128-16,-5 8 0 0,7-9 0 0,-1 0 128 15,1-2-128-15,0 1 0 0,-4 0 0 0,3-3 128 16,-1 2-128-16,0-2 0 0,0-1 0 0,1-1 0 0,-1 1 0 15,1-3 128-15,-1 0-128 0,2 0 0 0,-2 2 0 0,2-5 0 16,-1 3 0-16,-1 0 0 0,1 2 0 0,0 0 0 16,-1 1 0-16,1 2 0 0,-1 0 0 0,-1 5 0 15,0-4 0-15,-4 11 0 0,0 0 0 0,5-10 0 16,-5 10 0-16,0 0 0 0,4-9 0 0,-4 9 0 16,0 0 0-16,0 0 0 0,0 0 0 0,0 0-128 15,0 0 128-15,0 0 0 0,0 0 0 0,0 0-128 16,0 0 128-16,0 0 0 0,0 0 0 0,0 0 0 15,0 0 0-15,0 0-128 0,0 0 128 0,0 0 0 16,0 0 0-16,-5 7-128 0,-1 1 128 0,1 1 0 16,0 3 0-16,0-3 0 0,-2 3 0 0,2 1-128 15,-2 0 128-15,2 3 0 0,1 1 0 0,0 1 0 0,-1 1 0 16,1 1 0-16,2-1 0 0,-1 2-128 0,0 0 128 0,2 0 0 16,0-1 0-16,1 0 0 15,0-1 0-15,0-1 0 0,0-1 0 0,1-1 0 0,2-2 0 0,1-1 0 16,-2-1 0-16,1-2 0 0,-2-2 0 0,2 1-208 15,1-1 80-15,-2-2 128 16,2 2-560-16,-4-8 16 0,5 7 0 0,2 1 0 16,-3-5-1120-16,1 3-240 0,-5-6-32 0,0 0-16 15,8 1-576-15,0 3-112 0,-8-4-32 0,0 0-7824 16,8 1-1552-16</inkml:trace>
  <inkml:trace contextRef="#ctx0" brushRef="#br0" timeOffset="21574.95">7263 10326 27647 0,'0'0'2448'0,"0"0"-1952"16,0 0-496-16,0 0 0 0,0 0 2720 0,0 0 448 15,0 0 96-15,0 0 0 0,-3 12-2688 0,2-1-576 0,0 1 0 0,-2-1 0 16,1-1-192-16,-2 1 192 0,0 0-192 0,0 1 192 16,0 0-192-16,0-1 192 0,0 1-192 0,0 1 192 15,-1-1 0-15,1 4 0 0,-1-1 0 0,2 1 0 16,2 1 0-16,1 1 0 0,0-1 0 0,0 1 0 16,-1-1-192-16,1-2-16 0,0-1-16 0,0 0 0 31,1-3-2112-31,-1-11-416 0,0 0-96 0</inkml:trace>
  <inkml:trace contextRef="#ctx0" brushRef="#br0" timeOffset="22450.76">7678 10346 19343 0,'0'0'1728'15,"0"0"-1392"-15,0 0-336 0,0 0 0 0,0 0 4064 0,0 0 736 0,0 0 160 0,0 0 32 16,0 0-3760-16,0 0-736 0,-3 10-160 0,3-10-16 16,0 12-96-16,0-12-16 0,4 10 0 0,-4-10 0 15,5 11-208-15,-5-11-208 0,7 10 32 0,-7-10 16 16,6 10-144-16,-6-10-16 0,8 10-16 0,-2-1 0 16,-6-9-176-16,0 0-16 0,0 0-16 0,8 10 0 15,-8-10-496-15,8 9-112 0,-8-9 0 0,0 0-8640 16,0 0-1728-16</inkml:trace>
  <inkml:trace contextRef="#ctx0" brushRef="#br0" timeOffset="22798.67">8023 10438 11055 0,'0'0'976'0,"-8"1"-784"0,8-1-192 0,-9 2 0 15,9-2 7408-15,0 0 1424 0,0 0 304 0,0 0 48 16,0 0-7328-16,0 0-1456 0,0 0-400 0,0 0 128 15,0 0-320-15,-4 10-64 0,4-10 0 0,0 0-16 32,0 0-1536-32,-1 13-304 0,1-13-64 0,0 0-16 15,-4 9 512-15,4-9 96 0,0 0 32 0,-5 8 0 0,5-8-512 0,0 0-112 0,-8 7 0 0,8-7-16 32,0 0 1024-32,0 0 208 0,0 0 32 0,0 0-5024 0,0 0-1024 0</inkml:trace>
  <inkml:trace contextRef="#ctx0" brushRef="#br0" timeOffset="23127.52">8230 10409 11055 0,'0'0'480'0,"0"0"112"0,0 0-464 0,0 0-128 0,0 0 0 0,0 0 0 0,0 0 6720 0,0 0 1344 0,0 0 256 16,0 0 48-16,0 0-6736 0,0 0-1344 0,0 0-288 0,7 10 0 15,-7-10-240-15,0 0-16 0,8 9-16 0,-8-9 0 31,0 0-896-31,8 6-176 0,-8-6-48 0,0 0 0 16,0 0-400-16,5 8-96 0,-5-8-16 0,0 0 0 16,0 0 496-16,0 0 112 0,0 0 16 0,1 12-6320 0,-1-12-1248 0</inkml:trace>
  <inkml:trace contextRef="#ctx0" brushRef="#br0" timeOffset="24637.67">8281 10867 34095 0,'0'0'1504'0,"0"0"320"0,0 0-1456 0,0 0-368 0,-1-9 0 0,2 0 0 16,2-2 800-16,1 1 96 0,1 1 0 0,1-3 16 15,2-1-576-15,1 1-112 0,1-1-32 0,1-2 0 16,1 0-48-16,1 0-16 0,1-2 0 0,2 0 0 0,-2-1-128 0,1 1 0 16,-1-2 144-16,-1 1-144 0,-1-3 128 0,0 4-128 15,-1-1 160-15,1 0-160 0,-2 1 384 0,1 0-32 16,-1-1 0-16,2-1 0 0,0 4 160 0,0-5 48 16,-1 1 0-16,1-2 0 0,0-4-240 0,-1-5-32 15,0-4-16-15,1-2 0 0,-1-2-128 0,1 1-16 16,-1 1-128-16,-4 2 192 0,2 0-192 0,1 7 0 15,-1 3-192-15,-1 2 192 0,-1 1 0 0,1 4 0 16,-1 2 192-16,-1 0-48 0,1 2-144 0,-2 1 160 16,0 2-160-16,-1 1 160 0,0 0-160 0,-4 9 0 0,4-9 144 15,-4 9-144-15,4-11 0 0,-4 11 128 16,0 0-128-16,0 0 0 0,0 0 0 0,0 0 128 16,0 0-128-16,0 0 0 0,0 0 0 0,0 0 0 0,0 0 0 0,0 0 0 15,0 0 0-15,-9 8 0 0,0 2-144 0,-1 1 144 16,1 2 0-16,-1 0-176 0,-1 0 176 0,2 3-128 15,0 2 128-15,3 0 0 0,-1 3 0 0,3-1 0 16,0-1 208-16,2 1 32 0,-1-2 0 0,2 0 0 16,0-1-64-16,-1-1-16 0,2-1 0 0,2 0 0 15,0-2 0-15,1 0 0 0,1-1 0 0,0-2 0 16,-2-1-160-16,2 2 0 0,0-2 0 0,0-2 0 16,1 0 0-16,0-1 0 0,-5-6 0 0,7 8 0 15,-1-1 0-15,-6-7 0 0,8 4 128 0,1 0-128 16,-9-4 0-16,12 0 0 0,-2 0 0 0,0 0 0 15,-1-4 0-15,0 0 0 0,0-1 144 0,0 1-144 16,0-2 0-16,0 0 128 0,-1-2-128 0,3-1 0 0,-4 0 0 0,3 0 144 16,-1-3-144-16,0-1 0 0,0-1 128 0,0 1-128 15,-1-6 0-15,1 2 0 0,0-2 0 0,2 1 0 16,-2-5 0-16,1 3 0 0,-1-1 128 0,0 2-128 16,-2 1 0-16,1 3 0 0,0 0 0 0,-1 4 0 15,0 0 0-15,-2 1 0 0,-5 10 0 0,7-9 0 16,-7 9 0-16,6-8 0 0,-6 8 0 0,0 0 0 15,0 0 0-15,0 0 0 0,7-7 0 0,-7 7 0 16,0 0 0-16,0 0 0 0,0 0-128 0,0 0 128 16,0 0 0-16,0 0-144 0,0 0 144 0,7 11 0 15,-3 0 0-15,-1 1-128 0,-2 1 128 0,-1 1 0 0,2 3 0 0,-2 2 0 16,-2-1 0-16,1 3 0 0,-2 1 0 0,1 1 0 16,-1 2 0-16,1 0 0 0,-2-2 0 0,0 1 128 15,0 1-128-15,1-3 0 0,-1-1 0 0,2-2 0 16,-1-2 0-16,0-4 0 0,2 0 0 0,1-1-128 15,0 1-128-15,1-3 0 0,1-2-16 0,-2 0 0 32,0-8-1296-32,2 7-256 0,-2-7-48 0,0 0-16 15,0 0-960-15,3 6-192 0,-3-6-32 0</inkml:trace>
  <inkml:trace contextRef="#ctx0" brushRef="#br0" timeOffset="25219.1">9267 10201 14735 0,'0'0'1312'16,"0"0"-1056"-16,0 0-256 0,0 0 0 0,0 0 3984 0,0 0 752 0,0 0 128 0,0 0 48 16,0 0-3248-16,0 0-640 0,0 0-128 0,-8 8-16 15,1-2-144-15,1 1-32 0,1 1 0 0,0 1 0 16,-1-1-80-16,1 2-32 0,1 2 0 0,-1-1 0 15,0 1-96-15,0 1-32 0,-1 0 0 0,2-2 0 16,4-11 16-16,-3 10 0 0,0 2 0 0,2 0 0 16,-2-1 32-16,2 2 0 0,1 2 0 0,0-1 0 15,-2 2-368-15,2-1-144 0,0 0 128 0,2 2-128 0,-1 1 0 16,0-1 0-16,2 1 0 0,-2 0 0 0,-1-3 0 0,3 0-320 16,-1-2 48-16,2 0 16 15,-1-2-464-15,-3-11-96 0,5 8-16 16,2-2 0-16,-7-6-1200 0,0 0-240 0,11 0-48 0,0-1-8656 15,-3-6-1728-15</inkml:trace>
  <inkml:trace contextRef="#ctx0" brushRef="#br0" timeOffset="25628.55">9461 10335 14735 0,'0'0'640'0,"0"0"160"0,0 0-640 0,-9 7-160 15,1-5 0-15,0 3 0 0,8-5 4160 0,-9 7 816 0,1 0 144 0,2-1 48 16,-2 1-4192-16,0-1-832 0,0 1-144 0,-1-2 0 16,0 1 0-16,0 1 0 0,0 1 0 0,-2-2 0 15,1 1 0-15,0-1 0 0,-2-1 0 0,1 2 0 16,0-1 704-16,0 1 96 0,1-2 32 0,2 2 0 15,8-7 384-15,-9 5 96 0,1-1 16 0,8-4 0 16,0 0-560-16,-6 8-96 0,6-8-32 0,0 0 0 16,0 0-448-16,0 0-192 0,-4 13 176 0,4-13-176 15,0 0 128-15,0 0-128 0,0 0 0 0,9 13 144 0,-9-13-16 0,10 8 0 16,-10-8 0-16,13 9 0 0,-2-3 192 0,0 1 48 16,1-3 0-16,0 1 0 0,0 1-240 0,1 0-128 15,-2 0 128-15,4 1-128 0,-1-1 0 0,0 2 128 16,2 0-128-16,0 0 0 15,-2-2 0-15,0 3-288 0,1-2 48 0,-2-1 16 16,0 0-672-16,-2-3-144 0,-11-3-32 0,11 4 0 16,-11-4-2512-16,0 0-512 0</inkml:trace>
  <inkml:trace contextRef="#ctx0" brushRef="#br0" timeOffset="30390.74">6876 9609 12895 0,'0'0'1152'0,"0"0"-928"15,0 0-224-15,0 0 0 0,0 0 4080 0,0 0 768 16,0 0 144-16,0 0 48 0,0 0-3824 0,0 0-768 16,0 0-160-16,0 0-32 0,0 0-48 0,0 0-16 0,0 0 0 0,0 0 0 15,0 0 192-15,0 0 16 16,0 0 16-16,0 0 0 0,0 0 112 0,0 0 32 0,0 0 0 16,0 0 0-16,0 0-32 0,0 0 0 0,0 0 0 0,0 0 0 15,0 0-208-15,0 0-64 0,0 0 0 0,0 0 0 16,2 7-96-16,-2-7-32 0,3 5 0 0,1 0 0 15,0 1 0-15,1-2 0 0,0 3 0 0,2-2 0 16,5 3 0-16,-1-2-128 0,0 1 192 0,-1-1-64 16,1-3-128-16,-1 2 0 0,-1-2 144 0,2 0-144 15,-1-2 0-15,0 0 128 0,0-1-128 0,1 1 0 16,-11-1 0-16,13 0 0 0,-1-3 0 0,-2 0 128 16,0 2-128-16,-10 1 0 0,11-2 128 0,0-2-128 15,-2 0 0-15,-9 4 0 0,9-3 0 0,-9 3 128 16,10-6-128-16,0 1 192 0,-10 5-64 0,10-6 0 0,-1-1 64 0,-1 1 32 15,0-4 0-15,0 3 0 16,-1-2-16-16,0-1 0 0,3 1 0 0,1-1 0 0,-1 2-208 16,1 1 144-16,-1-3-144 0,0 2 128 0,0-1-128 0,-1 3 0 15,-4 0 0-15,1-1 128 0,0 1-128 16,-6 6 0-16,4-6 0 0,-4 6 128 0,1-7 64 0,-1 7 16 16,-3-6 0-16,3 6 0 0,-4-5 64 0,4 5 16 15,-6-6 0-15,1 2 0 0,-3 1-32 0,3 0 0 16,5 3 0-16,0 0 0 0,-8-5-128 0,3-2-128 15,5 7 144-15,-7-6-144 0,2-1 192 0,1 2-64 16,4 5-128-16,-5-7 192 0,0 1-192 0,1-2 176 16,-2-1-176-16,1 2 160 0,0 2-160 0,-2 0 192 15,0 0-192-15,-4 1 192 0,3 0-192 0,-1 1 160 16,-1 1-160-16,1-1 160 0,0 1-160 0,-1 0 0 0,1 1 144 0,9 1-144 16,-11-3 0-16,1 2 0 0,10 1 0 0,-9-1 0 15,9 1 0-15,-9-2 0 0,9 2 0 0,0 0 0 16,-9 0 0-16,9 0-128 0,0 0 128 0,0 0 0 15,0 0-336-15,0 0 16 0,0 0 0 0,0 0 0 32,4 10-1184-32,4-4-224 0,0-1-64 0,3 0 0 15,2-1-1408-15,0-1-272 0</inkml:trace>
  <inkml:trace contextRef="#ctx0" brushRef="#br0" timeOffset="31352.16">8662 9810 8287 0,'0'0'736'16,"0"0"-592"-16,0 0-144 0,0 0 0 16,0 0 5104-16,0 0 976 0,6-8 208 0,-6 8 48 0,10-8-4336 0,-1 2-848 15,-2 0-192-15,-7 6-16 16,11-6-368-16,-1-1-64 0,1 1 0 0,-1 2-16 0,-10 4-336 0,12-3-160 16,-12 3 160-16,10-1-160 0,-10 1 0 0,11 0 0 15,-11 0 0-15,10 4 0 0,-10-4 0 0,0 0 0 16,9 6 0-16,-9-6 0 0,8 6 128 0,-8-6-128 15,9 5 0-15,-1 1 0 0,-8-6 416 0,0 0-16 16,0 0 0-16,13 4 0 0,-2 2 304 0,0-3 48 16,1 0 16-16,0-2 0 0,0 1-288 0,1-2-48 15,1 0-16-15,0 1 0 0,1 2-240 0,0-2-48 16,1 0-128-16,-3 0 192 0,-1 1-32 0,-1 0-16 16,1 1 0-16,-1 0 0 0,-11-3-144 0,14 3 0 15,-2-1 0-15,-1-1 0 0,1-1 0 0,-1 0 0 0,0 0 0 0,1 1 0 16,-2-1 128-16,2 0 0 0,-1-1 0 0,0-2 0 15,1 1-128-15,-2-1 0 0,1-1 0 0,-1 2 0 16,1-1 0-16,-1 1 128 0,-10 2-128 0,12-3 128 16,-3-1-128-16,-9 4 128 0,10-3-128 0,-10 3 128 15,0 0 0-15,0 0 0 0,7-6 0 0,-7 6 0 16,0 0-128-16,0 0 192 0,0 0-192 0,0 0 192 16,0 0 0-16,-4-9 16 0,-2 2 0 0,-1 2 0 15,7 5 32-15,-9-6 0 0,0 0 0 0,0 1 0 16,1-3 16-16,0 0 16 0,-1 1 0 0,0-1 0 15,0 0 32-15,1-1 0 0,0 0 0 0,-2-2 0 16,0 0-16-16,1-1 0 0,0 3 0 0,1 0 0 16,2-3-160-16,-1 3-128 0,-2 0 192 0,3 1-192 0,-1 0 0 0,1 0 0 15,-3 2 0-15,2-2 0 0,2 1 0 0,-2 1 0 16,1 1 0-16,1-2 0 0,-2 2 0 0,1 0 0 16,-1 1 0-16,0 0 0 0,0-1 0 15,0-1 0-15,-2 2 0 0,2 1 0 0,7 3 0 0,-6-6-176 16,1 2 176-16,5 4-208 15,0 0-864-15,0 0-160 0,0 0-48 0,0 0-12624 16,0 0-2544-16</inkml:trace>
  <inkml:trace contextRef="#ctx0" brushRef="#br0" timeOffset="38642.92">4592 8919 28047 0,'0'0'1232'0,"0"0"272"0,0 0-1200 0,0 0-304 0,0 0 0 0,0 0 0 15,0 0 576-15,0 0 48 0,0 0 16 0,4-9 0 16,-2 0-304-16,-2 9-48 0,5-8-16 0,1-1 0 15,-2 1-272-15,-4 8 128 0,0 0-128 0,0 0 0 16,0 0 0-16,0 0 0 0,0 0 0 0,0 0 0 16,0 0 0-16,-3-10 0 0,3 10 0 0,-8-8 0 15,-1 3 224-15,-1 4 32 0,-2-1 16 0,-1-2 0 16,-3 2 256-16,1-1 48 0,-2 0 16 0,0 1 0 16,0 1 112-16,0-1 32 0,0 2 0 0,2 0 0 0,2 2-176 0,0-2-48 15,2 2 0-15,1 1 0 0,10-3-208 0,-9 4-48 16,0 0-16-16,0 0 0 0,0 1-48 0,-1 1-16 15,-1-1 0-15,1 2 0 0,-1 0-176 0,1 2-144 16,-1 1 144-16,0 3-208 0,-4 3 208 0,2-1 0 16,-1 4 0-16,1 2 0 0,0-1 0 0,1 3 0 15,2-1 0-15,2 1 0 0,3 2 0 0,-1-3 0 16,3-1 0-16,1-3 0 0,5-1 0 0,1 0 256 16,0-3-16-16,1-1-16 0,0-1-32 0,2 0-16 15,0-2 0-15,3-3 0 0,-1 1-48 0,1 1-128 16,1-5 192-16,0 1-64 0,2-1-128 0,0 0 128 15,-1-2-128-15,0 1 128 0,-2-2-128 0,2-1 128 16,0-1-128-16,-2 0 128 0,-10 1-128 0,13-4 0 0,0 0 144 0,-1-3-144 16,0 2 192-16,-1-3-48 0,2-1 0 0,2-1 0 15,0-1-144-15,1-2 128 0,1 0-128 0,-1-1 128 16,-2-2-128-16,0-1 128 0,1-2-128 0,-2 2 128 16,-2-3-128-16,0 3 128 0,-2-2-128 0,-2-1 128 15,-1-1-128-15,-1 2 128 0,-1-5-128 0,-1 5 128 16,-1-2-128-16,1 1 128 0,0 3-128 0,-1 3 128 15,1 0 0-15,-2 1 0 0,2 2 0 0,-1 5 0 16,-2 6 112-16,0 0 16 0,6-9 0 0,-6 9 0 16,7-6-256-16,-7 6 0 0,0 0 128 0,12 2-128 15,-12-2 0-15,12 6 0 0,-12-6 128 0,12 13-128 16,-2-5 0-16,-2 4 0 0,-8-12 128 0,8 17-128 16,-2 0 0-16,-1 2 0 0,1 1 0 0,-2 1 0 15,-2 1 128-15,1 1-128 0,1-2 0 0,0 3 0 0,-2-1 0 0,2 1 0 16,0-2 0-16,0-1 0 0,0-2 0 0,1 1 128 15,-2-5-128-15,1 1 0 0,1-4 0 0,1-1 0 16,2 2-192-16,0-1 192 16,0 4-1120-16,-2-4-112 0,0-1-32 0,-1-2 0 15,0 2-1904-15,-2-6-384 0,-3-5-80 0</inkml:trace>
  <inkml:trace contextRef="#ctx0" brushRef="#br0" timeOffset="39160.05">5071 9214 16575 0,'0'0'1472'0,"-10"-3"-1168"0,-2-1-304 0,2 4 0 15,-1 2 4864-15,5 3 928 0,6-5 176 0,0 0 48 16,0 0-4752-16,0 0-944 0,-7 9-192 0,7-9-128 15,0 0 0-15,0 0 0 0,0 0 0 0,0 0 0 16,0 0 144-16,0 0-144 0,0 0 160 0,11-4-160 16,-11 4 368-16,10-4-32 0,-3-2 0 0,-1-2 0 15,0 1 432-15,-1 0 96 0,0-3 16 0,1 1 0 16,0 0-48-16,-1-3-16 0,-1 1 0 0,1-4 0 0,-1 2-128 0,0 0-32 16,0 0 0-16,0-2 0 0,0 0-192 15,-2 0-32-15,1-2-16 0,1 0 0 0,-2 1-176 16,1 2-48-16,0-2 0 0,-2 2 0 0,0-2-192 0,2 2 0 15,-1 1 128-15,0 0-128 0,-1 0 0 0,0 2 0 16,2-2 0-16,-1 3 0 0,1-1 0 0,1 2 0 16,0 0 0-16,0 0 0 0,1 0 0 0,0 1 0 15,0 2 0-15,-5 6 0 0,10-7 0 0,-3 2 0 16,-7 5 0-16,11-3 0 0,-1 1 0 0,1 2 0 16,-2 3 0-16,0 0 0 0,-9-3 0 0,10 3 0 15,-10-3 0-15,12 6 0 0,-3-3-256 0,-1 1 64 16,-8-4 16-16,0 0 0 15,12 6-208-15,-3-1-32 0,-1 1-16 0,0 0 0 16,-8-6-240-16,11 7-48 0,0-1-16 0,-1-2 0 16,-10-4 32-16,13 7 16 0,-1-1 0 0,0 1 0 15,-1-1 144-15,0 1 32 0,-1-1 0 0,1-3 0 16,0-1-1360-16,0 2-272 0,-1 0-48 0,1-1-8768 0,-1-2-1760 0</inkml:trace>
  <inkml:trace contextRef="#ctx0" brushRef="#br0" timeOffset="40010.44">5894 8921 10127 0,'0'0'896'0,"0"0"-704"0,5-8-192 0,-1 1 0 16,-4 7 4624-16,5-6 896 0,-5 6 176 0,7-7 48 15,-7 7-4320-15,5-6-848 0,-5 6-192 0,7-11-16 16,-2 5 64-16,-5 6 16 0,0 0 0 0,5-9 0 0,-5 9-160 0,0 0-32 15,4-11 0-15,-4 11 0 0,0-10 128 0,-3 1 0 16,3 9 16-16,-5-9 0 0,0 2 112 0,-2 2 32 16,0 2 0-16,-1 1 0 0,0 0-16 0,-1 2 0 15,-2 0 0-15,0 2 0 0,-2-2-64 0,0 0-16 16,0 0 0-16,-2 2 0 0,0-1-64 0,-1 5-32 16,-1-2 0-16,1 1 0 0,-1 0-128 0,2 3-32 15,-1 0 0-15,2 0 0 0,1 3-192 0,1-2 0 16,-1 2 0-16,4 2 0 0,1 1 0 0,3 2 0 15,0 1 0-15,2 1 0 0,0 0 0 0,3 2 0 0,0-3 0 16,2 1 0-16,0 0 0 0,2-3 128 0,0 2-128 16,1-3 0-16,2-1 144 0,1 1-16 15,1-6 0-15,1-1 0 0,2-3-128 0,1-2 128 16,0-1-128-16,1-2 128 0,3-1 80 0,-1-1 16 0,0-4 0 0,-2 1 0 16,-1-5-64-16,-1 2-16 0,1-1 0 0,-1 1 0 15,-2-4-144-15,0 1 160 0,0 0-160 0,-3-1 160 16,1 0 0-16,-1 0 0 0,-2-1 0 0,0 0 0 15,-1-2-160-15,0 2 192 0,-1-2-192 0,-1 0 192 16,1 2-192-16,-1 1 0 0,0 0 0 0,-1 1 0 16,-1 0 0-16,1 3 0 0,1-1 176 0,-2 10-176 15,0-9 128-15,0 9-128 0,0 0 0 0,0 0 144 16,0 0-144-16,0 0 128 0,0 0-128 0,0 0 128 16,0 0-128-16,0 0 0 0,0 0 0 0,0 0 128 15,0 0-128-15,0 0 0 0,0 0 0 0,-4 11 0 16,1 0 0-16,3-11 0 0,-1 14 0 0,-1 1 0 0,1-4 0 0,1 4 0 15,-1-1 0-15,1 2 0 0,0 1 0 0,0 1 0 16,0 0 0-16,0 0 128 0,0 1 0 0,0 0-128 16,1 1 192-16,0 2-64 0,1 0 0 0,0 1 0 15,2 2 0-15,0-3 0 0,0 2-128 0,1-6 0 16,2 2 0-16,-2-2 0 0,2-4 0 0,-1 2 0 16,1 0 0-16,-1 0 0 0,1 0 0 0,-2-2 0 15,0 3 0-15,0-1 0 0,0 1 0 0,1 1 0 16,-4 1 0-16,1 0 0 0,0 2 128 0,-1 0-128 15,-1 1 0-15,1-1 128 0,-2 1-128 0,0-1-224 16,-2 1 48-16,2 1 16 0,-1-4 416 0,0 0 96 0,0 0 16 16,-1-3 0-16,1 0-240 0,0-2-128 0,-1-3 128 0,1-2-128 15,0 0 0-15,-2-1 128 0,0 1-128 0,1-2 0 16,2-7 0-16,-4 7 144 0,-1 0-144 0,5-7 0 16,-7 6 256-16,-1 0-48 0,-1-2-16 0,0-1 0 15,-1 1-192-15,-2 2 0 0,0-2 0 0,-1-1 0 16,-1 0 0-16,-2-3 0 0,-1 1 0 0,-1 1 0 15,-3-2 0-15,-1 1-288 0,-3 0 64 0,-1 3 16 32,0 1-928-32,-3 1-176 0,-1 1-32 0,-1 3-12656 0,0 0-2512 0</inkml:trace>
  <inkml:trace contextRef="#ctx0" brushRef="#br0" timeOffset="42751.48">764 6931 3679 0,'-13'-6'320'0,"5"3"-320"0,-1 0 0 0,-1 1 0 0,-3 1 4096 0,-1-3 768 16,0-2 128-16,0 1 48 0,1 0-3184 0,-11-5-640 15,5-2-128-15,3 3-32 16,3 2 48-16,1 1 16 0,2-2 0 0,-1 3 0 0,2-1-336 0,0 2-64 16,1 1-16-16,8 3 0 0,-6-4-288 0,6 4-64 15,-7-4-16-15,7 4 0 0,0 0 176 0,0 0 48 16,0 0 0-16,0 0 0 0,0 0 64 0,0 0 16 15,0-8 0-15,0 8 0 0,0 0-176 0,9-7-16 16,1 2-16-16,0 3 0 0,0 0-176 0,4 2-48 16,1 0 0-16,5 0 0 0,1 0-16 0,2 2-16 15,4-2 0-15,-10 1 0 0,4 0 16 0,3-1 0 16,3 1 0-16,3 1 0 0,1-1-192 0,2-1 0 16,0 0 0-16,24-1 0 0,-11-2 0 0,-7-1 160 15,-5 2-32-15,-3-2-128 0,-2 1 256 0,0-2-64 0,-1 1-16 0,-2 0 0 16,0-1 16-16,-1 1 16 0,0 0 0 0,-2 1 0 15,-2 1 32-15,0-1 0 0,-2 1 0 0,0-2 0 16,-4 1-48-16,1 3-16 0,-2-4 0 0,-1 2 0 16,-1-1-48-16,-2 0 0 0,0 2 0 0,-10 1 0 15,10-5 64-15,-10 5 0 0,9-8 0 0,-1 3 0 16,-8 5 0-16,6-8 0 0,-6 8 0 0,0 0 0 16,0 0-16-16,4-10 0 0,-4 10 0 0,0 0 0 15,-4-16-48-15,0 4-128 0,4 12 192 0,-9-8-64 16,-1-1-128-16,-2 3 192 0,0-1-192 0,-1 2 192 15,0 1-192-15,-1 0 0 0,-2 2 144 0,1-1-144 16,-2 0 0-16,0 2 0 0,0 1 0 0,0 0 128 0,-1-4-128 16,1 3 0-16,0 1 0 0,1 0 128 0,-1 0-128 15,2 0 0-15,0 0 0 0,2 0 0 0,1 0 0 0,2 1 0 16,1 3 0-16,9-4 128 0,0 0-128 0,-9 0 0 16,9 0 0-16,0 0 0 0,0 0 0 0,0 0 0 15,0 0 0-15,0 0 0 0,0 0 0 0,0 0 0 16,0 0 0-16,0 0 0 0,0 0 0 0,0 0 144 15,13 4-144-15,0 0 0 0,-1-2 0 0,1 1 0 16,0 0-160-16,1 1 160 0,0-2-128 0,1 2 128 16,-2 0 0-16,0 0 0 0,0 0 0 0,0 1 0 15,0-2 0-15,-1 1 0 0,-1 2 0 0,1-3 0 16,0-1 0-16,0 4 0 0,-1 0-128 0,1 1 128 16,-12-7 0-16,13 6 0 0,0 1 0 0,-1 0 0 15,-2-1 0-15,-10-6 0 0,12 6 0 0,-12-6 0 0,13 7 0 0,-3 1 0 16,-10-8 0-16,12 9 0 0,-1-3 0 0,-11-6 0 15,11 8 0-15,-2 1 0 0,-9-9 0 0,0 0 0 16,8 11 0-16,-8-11 0 0,6 13 0 0,-6-13 0 16,1 14 0-16,-2 2 0 0,-1-1 0 0,0 0 0 15,-2-1 0-15,0 2 0 0,-1-1 0 0,-1-2 0 16,2 2 0-16,-2-2 0 0,-2 0 0 0,0 0 0 16,-1 0 0-16,1 1 0 0,2-2 0 0,-2-1 0 15,0 1 0-15,0-3 0 0,1-1 0 0,1 0 0 16,0 0 0-16,-1 0 0 0,2 1 0 0,0-1 0 15,1 2 0-15,0-1-192 0,1 3 32 0,-2-2 16 16,0 1-1488 0,-2 0-288-16,-2-1-64 0,-2 1-17152 0</inkml:trace>
  <inkml:trace contextRef="#ctx0" brushRef="#br0" timeOffset="538.84">26210 8472 16575 0,'0'0'1472'0,"-3"-6"-1168"0,3 6-304 0,0 0 0 15,0 0 3888-15,0 0 720 0,0 0 128 0,0 0 48 16,0 0-3664-16,0 0-736 0,0 0-128 0,4 13-48 16,-1 4 240-16,1 5 32 0,0 5 16 0,0 3 0 15,-1 4 128-15,1-14 16 0,0 3 16 0,0 1 0 16,0 0 160-16,1 2 16 0,2 2 16 0,-1 2 0 16,1 0-224-16,5 32-48 0,-2-2-16 0,0-5 0 15,-2 0-208-15,-1-4-32 0,-1-2-16 0,-3-6 0 16,-4-5-304-16,-1-3 0 0,1 0 0 0,0-2 0 15,-4-3 0-15,-1-1 0 0,1-1 0 0,-1-2-144 0,-2-3 144 0,1-1 0 16,1 0 0-16,-1 0-128 16,1-1-288-16,2-2-48 0,0-5-16 0,0-3 0 15,0-2-1936-15,1 1-384 0,3-10-80 0,0 0-8064 16,0 0-1600-16</inkml:trace>
  <inkml:trace contextRef="#ctx0" brushRef="#br0" timeOffset="1005.83">26614 8370 18431 0,'0'0'1632'0,"0"0"-1312"0,0 0-320 0,0 0 0 16,0 0 2320-16,0 0 400 0,0 0 80 0,0 0 16 15,0 0-1584-15,-6 10-304 0,6-10-64 0,-7 7-16 16,2 4-32-16,1-1-16 0,0 1 0 0,1 2 0 15,-1 2-160-15,1 6-16 0,1 3-16 0,1 4 0 16,0 6 16-16,-1 4 0 0,1 1 0 0,0-1 0 16,-1-3-80-16,2 2-16 0,-1-3 0 0,0 5 0 0,0-1-176 0,-1 3-32 15,1 4-16-15,1 2 0 0,0 1-304 0,0 1 160 16,0-4-160-16,0-4 128 0,-1-3-128 0,-1-5 128 16,1-6-128-16,0-1 128 0,1 0-128 0,-2-1 0 15,1-3 144-15,0 2-144 0,-2-3 0 0,2-1 0 16,0 3 0-16,-1-3-192 15,0 0-336-15,2 0-80 0,-2-1-16 0,1-3 0 16,1-2-464-16,0-1-112 0,0-2-16 0,0-11 0 16,3 7-1920-16,-3-7-384 0</inkml:trace>
  <inkml:trace contextRef="#ctx0" brushRef="#br0" timeOffset="2040.13">27145 8991 1839 0,'0'0'160'0,"0"0"-160"16,0 0 0-16,0 0 0 0,0 0 3136 0,0 0 608 15,-3-4 112-15,3 4 32 0,0 0-2096 0,0 0-432 16,0 0-80-16,0 0 0 0,0 0 64 0,0 0 32 15,0 0 0-15,-3-6 0 0,3 6-208 0,0 0-32 16,0 0-16-16,0 0 0 0,0 0-96 0,0 0-32 16,0 0 0-16,0 0 0 0,0 0-224 0,0 0-32 15,0 0-16-15,0 0 0 0,0 0-208 0,6 18-32 16,-4-1-16-16,1 2 0 0,-2 5-176 0,1-1-32 16,-1 3-16-16,0 2 0 0,0-2 16 0,-1-1 0 0,2-1 0 15,-1-1 0-15,2-1-16 0,-1-3 0 0,1-1 0 0,1 1 0 16,1-4-96-16,2 1-16 0,-1-2 0 0,2-1 0 15,0-1 0-15,-1 0-128 0,1 1 192 0,0-4-64 16,1 1 64-16,0-2 0 0,-9-8 0 0,13 9 0 16,-1-2-16-16,0-4 0 0,-2-1 0 0,1-1 0 15,-1-2 16-15,1 0 16 0,-11 1 0 0,11-7 0 16,0 0 48-16,-1-3 0 0,1 1 0 0,-1-1 0 16,0-1-16-16,2-2 0 0,0-1 0 0,0 0 0 15,-2-2-96-15,1 0-16 0,-2-7 0 0,0-3 0 16,0-4 0-16,0-4-128 0,-1 0 192 0,1-1-64 15,-1-2-128-15,-2 1 0 0,1-1-192 0,-1 6 192 16,0 6 0-16,-1 2 0 0,0 3 0 0,0 5 0 16,0 0-400-16,2 5 32 0,-1 1 16 0,0 0 0 15,-6 9-496 1,8-8-112-16,-8 8 0 0,9-5-16 0,-9 5-2688 0,10-2-544 0</inkml:trace>
  <inkml:trace contextRef="#ctx0" brushRef="#br0" timeOffset="2454.37">27772 9473 31615 0,'0'0'1408'0,"0"0"272"0,0 0-1344 0,-4 11-336 0,0 1 0 0,1 1 0 16,2 1 672-16,1 4 64 0,-1 2 16 0,1-1 0 16,-2 3-192-16,2 3-48 0,-1 0 0 0,0 1 0 15,0-1-352-15,1 0-160 0,-2-2 128 0,2-1-128 16,-1-2 0-16,0-2 128 0,1-1-128 0,0-4 0 0,0-1 0 0,0 0 0 16,0 1 0-16,1-4 0 15,-1-9-1472-15,0 0-208 0,5 10-48 0,-2-2-12688 16</inkml:trace>
  <inkml:trace contextRef="#ctx0" brushRef="#br0" timeOffset="2895.49">28266 9339 1839 0,'0'0'0'0,"0"0"160"0,-9-2-160 0,9 2 0 0,-7-3 0 0,7 3 0 16,0 0 8432-16,0 0 1648 0,0 0 336 0,0 0 64 15,13-4-8496-15,2 1-1680 0,-1 3-304 0,2-2-144 0,-2 0 144 16,6 2 0-16,0 2 0 0,3 0 0 0,0-2 0 0,3 3 192 16,3-2-32-16,-1-1-16 0,-1 0-144 0,-3-1 192 15,1 1-192-15,-1 0 192 0,-1 0-192 0,2 0 0 16,0-1 0-16,-1-1 0 0,2 0 0 0,0-1 0 15,2 2 0-15,1-3 0 16,2 0-752-16,1 1-16 0,2 1-16 0,0-1 0 16,-1-2-1792-16,-1 0-368 0,1-2-64 0,-3-3 0 0</inkml:trace>
  <inkml:trace contextRef="#ctx0" brushRef="#br0" timeOffset="3458.42">29476 9164 31215 0,'0'0'1376'0,"0"0"288"0,0 0-1328 0,0 0-336 0,0 0 0 0,0 0 0 0,0 0 560 0,0 0 32 16,0 0 16-16,11 2 0 0,-11-2-48 0,10 6-16 15,-10-6 0-15,7 13 0 0,0 2-288 0,-2 3-64 16,0-2-16-16,1 2 0 0,-1 0 48 0,1-1 16 16,2-1 0-16,0-1 0 0,-2 2 32 0,2-1 16 15,0-2 0-15,1 1 0 0,-1-1-48 0,-1 0-16 16,-1-1 0-16,1-1 0 0,-2-2-224 0,0-2 176 16,-5-8-176-16,7 9 160 0,-2-1-32 0,-5-8 0 15,8 7 0-15,-8-7 0 0,11 5 128 0,-11-5 32 16,12-3 0-16,-1 1 0 0,-2-4-48 0,0 0-16 15,0-2 0-15,1-1 0 0,2 0 0 0,-2-3 0 0,1-2 0 0,1-2 0 16,-1-2-16-16,1-2 0 0,0 1 0 0,1-2 0 16,0-3-64-16,-1-2-16 0,-1-5 0 0,1 0 0 15,0-4-128-15,0 3 0 0,-2 1-192 0,0 2 192 16,0 3-320-16,-1 4 64 0,-3 3 16 0,2 2 0 31,0 4-336-31,1 1-80 0,-1 1-16 0,1 5 0 16,1 1-2128-16,-2 1-416 0,-8 4-96 0,0 0-10992 0</inkml:trace>
  <inkml:trace contextRef="#ctx0" brushRef="#br0" timeOffset="4007.41">29958 9545 3679 0,'0'0'320'0,"0"0"-320"0,13-22 0 16,-5 13 6560-16,2 0 1248 0,3-2 240 0,2 3 48 16,0-1-6240-16,2 1-1264 0,-1 2-240 0,1 1-48 15,-1-2-16-15,-2 2 0 0,0 0 0 0,1 2 0 16,-2 2-160-16,0-3-128 0,-2 1 144 0,0 3-144 16,-2 0 224-16,0 2-48 0,-9-2-16 0,11 2 0 15,-11-2-160-15,0 0 128 0,11 7-128 0,-4-1 128 16,-7-6-128-16,5 11 192 0,-2-1-192 0,-1 2 192 15,-2-12-64-15,-2 13-128 0,0 0 192 0,0 1-64 16,-1 2-128-16,-1-3 128 0,0 1-128 0,-1 1 128 16,0-1-128-16,0 0 192 0,-1-2-192 0,1 2 192 15,0-1-192-15,1 1 160 0,0-1-160 0,0 1 160 16,0 0-160-16,2-1 0 0,-1-1 0 0,2-2 0 16,0 5 0-16,-1-1 0 0,1-2 0 0,1 0 0 0,-1-1 0 15,1 2 0-15,2-4 0 0,1-1 0 0,-1 1 0 0,1-2-176 16,-3-7 48-16,7 8 0 15,0-2-496-15,1 0-80 0,0-5-32 0,-8-1 0 16,12-1-480-16,0-2-112 0,-2 2-16 0,0-3 0 16,2-2-2176-16,0-1-448 0</inkml:trace>
  <inkml:trace contextRef="#ctx0" brushRef="#br0" timeOffset="4543.5">30530 8462 27807 0,'0'0'1232'0,"0"0"256"0,0 0-1184 0,0 0-304 0,0 0 0 0,0 0 0 0,0 0 880 0,0 0 112 15,0 0 32-15,0 0 0 0,0 0 48 0,0 0 16 16,0 0 0-16,0 0 0 0,0 0-384 0,0 0-64 15,0 0 0-15,0 0-16 0,0 0-224 0,7 14-32 16,-2 2-16-16,0 2 0 0,-1 0 64 0,2 7 16 16,-1 4 0-16,0 5 0 0,0 5-224 0,0-3-32 15,1-1-16-15,-1-2 0 0,0-3 48 0,2 1 16 16,-1-3 0-16,1 3 0 0,-1-1-224 0,-1 4 0 16,1-2 0-16,0 2 0 0,1 0 144 0,-1 0-16 15,1 1 0-15,-2-1 0 0,0-1-128 0,0-1 0 16,0 1 0-16,-1-6 0 0,0-3 128 0,2-2 0 15,-1-2 0-15,0-2 0 0,-1 0 112 0,0 2 16 16,0 0 0-16,3 1 0 0,0 1-256 0,0 5-192 0,-1 0 48 0,1-1 0 31,-2-9-432-31,0-1-96 0,0-5-16 0,0-3 0 16,-5-8 128-16,0 0 32 0,6 5 0 0,-6-5 0 16,0 0-2816-16,0 0-560 0</inkml:trace>
  <inkml:trace contextRef="#ctx0" brushRef="#br0" timeOffset="4991.62">30918 8381 8287 0,'0'0'368'0,"0"0"80"0,0 0-448 0,0 0 0 16,0 0 0-16,0 0 0 0,0 0 3520 0,0 0 608 16,0 0 128-16,0 0 32 0,0 0-3216 0,0 0-640 15,0 0-128-15,0 0-32 0,0 0 656 0,0 18 128 16,-2-1 32-16,1 0 0 0,-2 0 288 0,2 5 64 15,0 2 16-15,-2 6 0 0,3 5-432 0,0 1-64 16,2 3-32-16,0 1 0 0,1-4-480 0,1-1-112 0,0-5-16 0,-1 3 0 16,3-1-128-16,-2 2-16 15,0 1-16-15,1 3 0 0,0 3-160 0,1 2 192 16,0 1-192-16,-1-1 192 0,0-4-192 0,0-2 0 0,-1-5 144 0,0-3-144 16,0-2 128-16,0-4-128 0,-1-1 128 0,2-1-128 15,-1-1 0-15,0-3 0 0,0-1 0 0,2-2 128 31,1-1-448-31,0 0-64 0,0-2-32 0,1-2 0 16,-8-9-2144-16,11 6-416 0,0-2-96 0</inkml:trace>
  <inkml:trace contextRef="#ctx0" brushRef="#br0" timeOffset="5675.84">31305 9393 1839 0,'0'0'160'0,"0"0"-160"0,0 0 0 0,0 0 0 15,0 0 7152-15,0 0 1392 0,0 0 288 0,0 0 48 16,0 0-6880-16,5-10-1360 0,2 1-288 0,0 1-48 16,3 2 144-16,0-1 48 0,0 1 0 0,1-1 0 15,-1 2-144-15,2-1-32 0,-2 0 0 0,1 4 0 16,-2-3-32-16,-9 5-16 0,13-4 0 0,-3 2 0 0,-10 2 64 0,12-1 16 15,-12 1 0-15,0 0 0 0,11 3-144 16,-11-3-16-16,0 0-16 0,0 0 0 0,0 0-32 0,6 15 0 16,-2-2 0-16,-5 0 0 0,-1 0-144 0,0 1 160 15,-2 0-160-15,-1 0 160 0,-2 2-160 0,-1 3 128 16,-2-2-128-16,1 3 128 0,0-3 16 0,0 4 0 16,-2 1 0-16,1 1 0 0,1 1-144 0,-2 2 0 15,2 0 0-15,1-3 0 0,0 0 0 0,3-3 0 16,1 1 0-16,2-2 0 0,0-2 0 0,4-4 0 15,-1-3 0-15,-1-10 0 0,5 13 0 0,3-5 0 16,1 0 0-16,2-2 0 0,0-2 0 0,2 0 0 16,0-4 0-16,3 0 0 0,0 0-160 0,-1-3-112 0,1-2-32 0,2-1 0 31,0-1-592-31,1 1-112 0,0-3-16 0,2-5-10576 0,0 1-2112 0</inkml:trace>
  <inkml:trace contextRef="#ctx0" brushRef="#br0" timeOffset="9448.9">31202 7979 11055 0,'0'0'976'0,"0"0"-784"16,0 0-192-16,0 0 0 0,-8-6 2432 0,4 1 448 15,4 5 96-15,0 0 16 0,-1-10-1760 0,3 1-336 16,5 3-80-16,-2-1-16 0,-1-1-352 0,0 2-64 16,-4 6 0-16,8-10-16 0,0 2 128 0,-8 8 16 15,4-4 16-15,-1-1 0 0,3-1 112 0,-1 2 32 16,0-1 0-16,2 0 0 0,-1 0-160 0,1 1-16 16,2-5-16-16,-1 2 0 0,-8 7-256 0,9-6-48 15,-9 6-16-15,10-5 0 0,-10 5-160 0,12-3 160 16,-12 3-160-16,12-4 160 0,-12 4-160 0,11-1 0 15,-11 1 144-15,12 5-144 0,-12-5 0 0,11 4 0 0,-11-4 0 0,10 9 0 16,-2-1 0-16,-3 2 128 16,2 2-128-16,-2 0 0 0,-3 2 0 0,2 3 144 0,-1 0-144 0,-1 4 0 15,0 1 144-15,-1 1-144 0,-1 3 0 0,0-1 144 16,0 1-144-16,0 0 0 0,0 0 0 0,-1-3 128 16,-1-2-128-16,1-2 0 0,-1-5 144 0,-1 2-144 15,0-3 0-15,-1-1 128 0,1 0-128 0,-3-6 0 16,1 3 0-16,0-2 144 0,-2-1-144 0,1 2 0 15,-1-1 128-15,-1-1-128 0,-1-1 0 0,2 1 0 16,-1-1 128-16,0-1-128 0,-1 0 0 0,0-3 0 16,-2 1 0-16,2 1 0 0,0-6 0 0,9 3 0 15,0 0 0-15,-9-3 0 0,9 3 0 0,-9-6 0 16,9 6 0-16,-7-9 160 0,7 9-160 0,-5-9 128 16,5 9-128-16,-5-10 0 0,5 10 0 0,0 0-176 0,-3-9 176 0,3 9 0 15,0 0-144-15,0 0 144 0,0 0 0 0,0 0 0 16,0 0 0-16,8-8 0 0,0 1 0 15,-8 7 0-15,10-2 128 0,1-2-128 0,0 2 288 0,0 2-32 16,-1 0 0-16,2 0 0 0,0 3-128 0,1 0-128 16,0 0 144-16,1 1-144 0,0 0 144 0,2 0-144 15,0-1 128-15,1 2-128 0,1-2 0 0,2 1 128 16,-1-2-128-16,2 2 0 0,0 0 0 0,0 0 0 16,0-1 128-16,1-1-128 0,2-1-288 0,-1 2-96 15,-4-2 0-15,1 1-15248 0</inkml:trace>
  <inkml:trace contextRef="#ctx0" brushRef="#br0" timeOffset="32305.09">24610 13252 29135 0,'0'0'1280'0,"-1"-12"288"0,0-1-1248 0,1 1-320 15,0 0 0-15,4 2 0 0,1 1 768 0,0 0 80 16,0 0 32-16,0-1 0 0,-1 1-224 0,2 1-32 16,0 1-16-16,1-1 0 0,-7 8-144 0,0 0-16 15,2-7-16-15,1 1 0 0,-3 6 16 0,2-7 0 16,0-1 0-16,-1 2 0 0,-1 6-112 0,0 0-16 16,-3-13 0-16,3 13 0 0,0 0 16 0,-10-11 0 15,0 5 0-15,-2 2 0 0,-1 0-16 0,-2 3-16 16,-1-1 0-16,-1 4 0 0,-2 3-304 0,0 0 128 15,-1 0-128-15,2 2 0 0,1 1 0 0,0 0 0 16,0-1 0-16,4 4 0 0,1-2 192 0,2 4-192 0,1-3 192 16,2 1-192-16,1-1 128 0,2 2-128 0,0-2 0 0,4 2 0 15,0 0 0-15,0-12 0 0,4 14 0 0,2-2 0 16,2 1 0-16,0-3 0 0,1-4 0 0,2 0 0 16,-1-2 0-16,0 0 0 0,-10-4 0 0,15-3 0 15,-1 1 0-15,-1-2 0 0,0-3-128 0,0 1 128 16,0-2 0-16,-1-2 0 0,-2-1 144 0,2-1-144 15,0 2 320-15,-2-2-16 0,-1 2-16 0,-1-1 0 16,-1 1-32-16,-1-2-16 0,-1 2 0 0,-1 2 0 16,0-2-112-16,-4 10 0 0,3-11-128 0,-3 11 192 15,0 0-64-15,-3-12 0 0,3 12-128 0,-5-9 192 16,-1 1-192-16,-1 1 128 0,-2 0-128 0,0 3 0 16,-2 3 0-16,0 2 0 0,-2 2 0 0,0 2 0 15,0 2 0-15,-1-1 0 0,0 5 0 0,1-2 0 16,0 1 0-16,1 1 0 0,2-1 0 0,-1 2-160 0,2-2 160 0,3 1 0 15,6-11 0-15,-4 9 0 0,4-9 0 0,0 0 0 16,1 14 0-16,2-4 0 0,-3-10 0 0,0 0 0 16,8 11 0-16,-8-11 128 0,10 6-128 0,1-2 0 15,-11-4 0-15,14 0 0 0,-1-1 0 0,-1-2 144 16,-2-1-144-16,-1 1 0 0,0-4 192 0,0-1-192 16,-1 0 192-16,0 2-192 0,-1-1 208 0,-1 0-64 15,1-3-16-15,-2 3 0 0,-1-1-128 0,-4 8 0 16,4-11 0-16,0 4 0 0,-4 7 128 0,2-14-128 15,-2 4 192-15,-1 4-64 0,-4-1 48 0,1 0 0 16,4 7 0-16,-8-7 0 0,-1 0-32 0,9 7 0 16,-12-4 0-16,0 2 0 0,-1 0-144 0,0 5 128 0,-1-2-128 0,1 3 128 15,0 0-128-15,1 1 0 0,0 2 0 0,2-1 0 16,0 2 0-16,0 0 0 0,1 0 0 0,3 0 0 16,-1 2 0-16,2-1 0 0,1-1 0 0,4-8 0 15,-2 13 0-15,0-3 0 0,2 0 0 0,2 0 0 16,-2-10 0-16,0 0 0 0,5 13 0 0,-5-13 128 15,8 7 0-15,-8-7-128 0,10 6 192 0,-10-6-64 16,10 5-128-16,-10-5 0 0,11 4 0 0,-11-4 128 16,0 0-128-16,12 1-224 0,-12-1 48 0,0 0 16 31,11 4-384-31,-2-2-80 0,-9-2-16 0,12 4 0 16,-1 0-1392-16,-1 2-272 0,2 1-64 0,2 2-15296 0</inkml:trace>
  <inkml:trace contextRef="#ctx0" brushRef="#br0" timeOffset="34398.74">25231 15042 9215 0,'0'0'816'0,"0"0"-656"0,-5-7-160 0,5 7 0 0,-6-5 2432 0,4 1 448 15,2 4 80-15,0 0 32 0,0-7-2480 0,0 7-512 16,-1-7 0-16,1 0-176 0,0 7-32 0,0 0-16 16,-2-8 0-16,2 8 0 0,0 0 224 0,-2-4 192 15,-1 2-48-15,3 2 0 0,-3-3 784 0,3 3 160 16,0 0 16-16,0 0 16 0,0 0 80 0,0 0 16 16,-6-2 0-16,6 2 0 0,0 0-320 0,0 0-64 15,0 0-16-15,0 0 0 0,0 0-400 0,0 0-80 16,0 0-16-16,0 0 0 0,0 0-320 0,0 0 128 15,0 0-128-15,0 0 0 0,0 0 0 0,0 0 128 16,0 0-128-16,0 0 0 0,0 11 0 0,0-11 0 16,-3 11 0-16,1-1 0 0,2-10 0 0,-6 12 0 15,0-3 0-15,-1 1 128 0,0 0-128 0,0 0 144 16,1-1-144-16,0-1 160 0,0-2 128 0,-2 1 32 0,3-1 0 16,5-6 0-16,-5 10 160 0,5-10 32 0,0 0 16 0,0 0 0 15,0 0-112-15,-2 9-32 0,2-9 0 0,0 0 0 16,0 0-192-16,12 6-32 0,-2-2-16 0,0-1 0 15,-10-3-144-15,14-3 128 0,-1-1-128 0,0 2 128 16,-1-4-128-16,-2 1 160 0,1 0-160 0,-2-2 160 16,0 0-160-16,0-2 0 0,-1-1 144 0,-2 1-144 15,-1 0 128-15,-1-1-128 0,-1 1 128 0,0-3-128 16,-1 1 192-16,-2 4-48 0,-1-4 0 0,1 11 0 16,-5-9 160-16,-2 1 16 0,-2 3 16 0,1 1 0 15,2 1-48-15,-3 3-16 0,-2 3 0 0,-1-2 0 16,-1 5 48-16,-1-2 16 0,0 2 0 0,-1 1 0 15,0-1 96-15,-1 2 16 0,2 0 0 0,-1-2 0 16,2 1-176-16,0 1-16 0,4-1-16 0,0 1 0 0,-1-1-240 0,3-1 128 16,7-6-128-16,-5 9 0 0,5-9 0 0,-5 10 0 15,5-10 0-15,-3 10 0 0,3-10 0 0,0 0 0 16,-1 12 0-16,1-12 0 0,0 11 0 0,0-11 0 16,0 0 0-16,0 0 0 0,2 12 0 0,-2-12 0 15,0 0 128-15,0 0-128 0,0 0 224 0,6 11-48 16,-6-11-16-16,0 0 0 0,0 0-32 0,0 0-128 15,7 6 192-15,3 1-64 0,-10-7-128 0,0 0 0 16,11 0 0-16,1 0 0 0,0-3-224 0,2 2-128 16,-2-2-32-16,2-1 0 15,0 0-2208-15,2 2-448 0,-2-1-96 0</inkml:trace>
  <inkml:trace contextRef="#ctx0" brushRef="#br0" timeOffset="35352.58">26412 12424 21183 0,'-4'-8'1888'0,"-1"1"-1504"0,0 2-384 0,-1 0 0 15,1 1 3360-15,5 4 608 0,0 0 112 0,0 0 16 16,-8 4-3296-16,8-4-672 0,-7 8-128 0,-3 0 0 16,0-1 0-16,-2 4 0 0,1-2-176 0,-2 1 176 15,-3-3 0-15,-2 1-128 0,-2 1 128 0,1-1 0 0,-2-2 0 16,0 3 0-16,1-2 0 0,3-1 0 0,2-2 128 0,2 1-128 16,2 1 160-16,11-6-160 0,-6 4 208 0,6-4-48 15,0 0-16-15,0 0 0 0,0 0 0 0,0 0 0 16,11-2 0-16,1 2 0 0,2 0-144 0,1-1 160 15,0-2-160-15,1 1 160 0,1-2-160 0,-1-1 0 16,-3 1 0-16,-3 0 0 0,-10 4 0 0,9-5 0 16,-9 5 0-16,0 0 0 0,7-11 0 0,-3 3 0 15,-4 8 144-15,-2-9-144 0,2 9 240 0,-5-9-32 16,-1 3 0-16,-2 0 0 0,-1-1 240 0,-2 1 32 16,1 1 16-16,-1 1 0 0,2 0-80 0,2 0-16 15,7 4 0-15,-10-2 0 0,1-1-128 0,9 3-16 0,-8-2-16 0,2 0 0 16,6 2-80-16,0 0-16 0,-5-5 0 0,-1-1 0 15,1-1 16-15,1 3 0 0,4 4 0 0,0 0 0 16,0 0 48-16,-6 1 16 0,-1 3 0 0,-1 0 0 16,8-4 160-16,-9 3 48 0,0 1 0 0,3 0 0 15,-1 0-64-15,7-4-16 0,-9 5 0 0,1-1 0 16,0 0-160-16,8-4-48 16,-6 5 0-16,6-5 0 0,0 0-144 0,0 0 0 0,0 14 0 0,3-1 0 31,2-1-864-31,4-2-48 0,3 1-16 0,5-1 0 15,3 1-1472-15,6 2-288 0,4 0-64 0,2 2-14080 0</inkml:trace>
  <inkml:trace contextRef="#ctx0" brushRef="#br0" timeOffset="36186.96">28653 13651 18431 0,'0'0'816'0,"-3"-6"160"0,0 1-784 0,0 1-192 0,0-2 0 0,3 6 0 16,0 0 4768-16,0 0 912 0,-1-9 176 0,1 9 32 15,1-10-4720-15,-1 5-944 0,0 5-224 0,-2-6 0 16,2 6 0-16,0 0 0 0,-9-6 0 0,0 5 0 16,-2 2 0-16,-1 2-160 0,-1 1 160 0,-2 1 0 15,-2-1 0-15,-4 0-128 0,-1-1 128 0,1 2 0 16,0 0 0-16,0 0 0 0,-1-1 176 0,2-1-176 0,2 2 160 0,2 0-160 16,2-2 128-16,1 2-128 0,4-1 0 0,9-4 0 15,0 0 0-15,0 0 0 0,0 0 0 0,0 0 0 16,0 0 0-16,9 6 0 0,2-3-224 0,2-3 80 15,1 0 16-15,2-1 0 0,-1 1 128 0,2-2 0 16,0 0 0-16,0-1 0 0,-1 1 0 0,-1-1 0 16,-2-1 0-16,0 0 0 0,-1 0 0 0,-1 2 176 15,-11 2-48-15,10-7 0 0,-10 7 128 0,10-4 0 16,-10 4 16-16,0 0 0 0,0 0 112 0,0 0 0 16,0 0 16-16,0 0 0 0,0 0 32 0,0 0 0 15,0 0 0-15,0 0 0 0,0 0-128 0,0 0-32 16,0 0 0-16,-9 0 0 0,2 2-144 0,7-2-128 15,0 0 192-15,-10 3-192 0,10-3 0 0,-7 6 0 0,7-6 0 16,0 0 0-16,0 0 0 0,0 0 0 0,0 0 0 0,0 0 0 16,0 0 144-16,0 0-144 0,0 0 0 0,0 0 144 15,0 0-16-15,0 0-128 0,0 0 192 0,0 0-64 16,0 0 32-16,0 0 0 0,0-11 0 0,0 11 0 16,-4-9 64-16,4 9 16 0,-7-9 0 0,7 9 0 15,-9-8 16-15,1-2 0 0,0 1 0 0,2 2 0 16,-2 2 16-16,8 5 16 0,-8-4 0 0,8 4 0 15,-6-4-32-15,6 4-16 0,-6-3 0 0,6 3 0 16,0 0-240-16,0 0 0 0,0 0 0 0,0 0 0 16,0 0-144-16,0 0-80 0,0 0-16 0,-7 10 0 15,1-1-208 1,3-1-32-16,3-8-16 0,-6 9 0 0,1-2-1024 16,0 3-208-16,5-10-32 0,-9 13-16 0,-3 1-640 0,-1 3-128 0,-3 1-16 15</inkml:trace>
  <inkml:trace contextRef="#ctx0" brushRef="#br0" timeOffset="37237.68">27197 15197 6447 0,'0'0'576'0,"0"0"-576"0,0 0 0 0,0 0 0 15,-4-9 7056-15,4 9 1312 0,0 0 256 0,0-10 48 16,0 10-6992-16,6-10-1392 0,0 2-288 0,-6 8 0 16,7-9 0-16,0 3-192 0,-7 6 192 0,0 0-192 15,1-8 192-15,-1 8 0 0,0 0 0 0,0 0 0 0,-9-5 416 0,0 2-32 16,-1 2 0-16,-1 3 0 16,-2 2-48-16,0 1-16 0,-3 2 0 0,0 2 0 15,-1 1-32-15,0 2-16 0,0-1 0 0,1 2 0 16,0-6 32-16,2 4 0 0,1-1 0 0,3-1 0 0,0-1 48 15,10-8 16-15,0 0 0 0,0 0 0 0,0 0-32 0,0 0 0 16,0 0 0-16,14 5 0 0,-1-3-144 16,3-4-48-16,4-1 0 0,2-1 0 0,3-5-144 0,1 1 0 15,1 0 0-15,1 0 0 0,0 0 0 0,0 2 0 16,-2 1 0-16,-4-1 0 0,-5 1 0 0,-4 1 0 16,-13 4 0-16,0 0 128 0,0 0 112 0,0 0 16 15,-8-9 0-15,-3 5 0 0,-4-2 288 0,-3 3 64 16,-3-4 16-16,-4 5 0 0,2 1-128 0,-2 2-32 15,0 1 0-15,1 1 0 0,0 1-208 0,3 1-64 0,2-1 0 16,2 3 0-16,1-1-192 0,3-3 0 0,1 2 0 0,3 0 0 16,0 2 288-16,9-7-32 0,-6 6-16 0,6-6 0 15,0 0-448-15,0 0-96 0,2 12-16 0,-2-12 0 16,0 0 320-16,12 10 0 0,-2-3 176 0,2-2-176 16,0-2 0-16,-1 1-272 0,1-7 16 0,0 3 16 15,0 0 48-15,-1 0 0 0,0-1 0 0,-1-1 0 31,-1 1-192-31,1-3-48 0,-10 4 0 0,10-2 0 16,-10 2-1376-16,0 0-288 0,9-2-48 0,-9 2-16864 0</inkml:trace>
  <inkml:trace contextRef="#ctx0" brushRef="#br0" timeOffset="38934.08">31553 16055 6447 0,'0'0'576'0,"0"0"-576"0,-2-10 0 0,2-1 0 15,2-4 6512-15,-1 2 1184 0,0 0 240 0,2 3 64 16,-2-3-6384-16,2 4-1264 0,-1 1-352 0,-2 8 128 0,0 0 336 0,-2-7 80 15,2 7 16-15,-6-5 0 0,6 5 320 16,-11 0 64-16,-2 3 16 0,0 1 0 0,0 1-224 0,1 1-32 16,0 2-16-16,0 0 0 0,-1 0-352 0,2 2-64 15,-1 2-16-15,2 0 0 0,-1-2-256 0,3 2 0 16,0-4 0-16,3 1 0 0,5-9 0 0,-4 9 0 16,4-9 0-16,-1 10 0 0,1-10 0 0,0 0 0 15,4 7 0-15,-4-7 0 0,0 0 0 0,12 1 0 16,-1-1 0-16,1-1 0 0,0-3 0 0,0-1 0 15,-1 1 0-15,2-3 0 0,-4 0 0 0,2 0 0 16,-2-1 128-16,0 3-128 0,-1-2 0 0,-2 1 128 16,-6 6-128-16,6-8 0 0,-4 2 320 0,-2 6-64 0,0 0 0 0,-2-9 0 15,-2 1 144-15,-1 0 32 16,-2 3 0-16,-1-1 0 0,-1 1-48 0,0 1-16 0,0 0 0 0,0 0 0 16,-2 2-176-16,0-2-16 0,-1 1-16 0,0 3 0 15,-1-2-160-15,1 4 0 0,1 0 0 0,1 0 0 16,-1 2 0-16,2 1 0 0,-1 1 0 0,3 0 0 15,7-6 0-15,-8 9 0 0,3 0 0 0,5-9 0 16,-4 12-176-16,2-1 176 0,2-11-128 0,0 11 128 16,0 0 0-16,2-1 0 0,-2-10 0 0,5 11 0 15,0-4 0-15,3 1 192 0,-8-8-32 0,10 5-16 16,1-1 16-16,-1-2 0 0,1-4 0 0,-1 0 0 16,-1 0-160-16,2-1 160 0,-2 0-160 0,-9 3 160 15,10-7-160-15,-10 7 0 0,8-6 0 0,-8 6 128 0,5-8-128 16,-5 8 0-16,0 0 144 0,0 0-144 0,-5-8 256 0,-1 3 0 15,-2 2-16-15,-1-1 0 0,-1 2 48 0,0 2 16 16,-2 0 0-16,1 0 0 0,-1 1-80 0,1 2-16 16,1-1 0-16,1 0 0 0,9-2-64 0,-11 5-16 15,2-4 0-15,9-1 0 0,0 0-128 0,-8 5 0 16,8-5-192-16,0 0 192 16,-6 11-1696-16,1 2-224 0,2-5-32 0,-1 2-19664 0</inkml:trace>
  <inkml:trace contextRef="#ctx0" brushRef="#br0" timeOffset="39536.75">29713 16928 46943 0,'-12'4'2080'0,"3"-1"416"0,0-1-1984 0,0 1-512 0,-2-1 0 0,11-2 0 15,-7 0 576-15,7 0 32 0,0 0 0 0,0 0 0 0,0 0-480 16,0 0-128-16,0 0 0 0,0 0 0 15,0 0 0-15,0 0 0 0,-6 11 0 0,3-1 0 16,3-10 0-16,-3 11 0 0,3-11 0 0,1 9 0 0,-1-9 0 0,0 0 0 16,5 8 0-16,-5-8 0 0,10 4 0 0,-10-4-128 15,11 1 128-15,0-2 0 0,-2-3-176 0,0-2 176 16,0-1-208-16,0 0 80 0,-1 1 128 0,0-1 0 16,-2-1 0-16,0 0 0 0,-6 8 0 0,5-10 0 15,-1 0 0-15,-2 0 0 0,0 1 192 0,-2 9-16 16,-3-9-16-16,0 0 0 0,1 0 112 0,-1 1 32 15,3 8 0-15,-1-10 0 0,-3 1-64 0,1 2-16 16,3 7 0-16,0 0 0 0,-4-9-224 0,1 2 176 16,3 7-176-16,0 0 160 0,-7-5 0 0,7 5 0 15,0 0 0-15,0 0 0 0,-10 0-160 0,-1 3 160 16,2 2-160-16,0 0 160 0,-1 0-32 0,0 2-128 0,0 1 192 0,1 0-64 16,0-1 0-16,0 1-128 0,1-1 192 0,1 1-64 15,1-2-128-15,6-6 160 0,-5 9-160 0,5-9 160 16,0 0-160-16,0 0 0 0,2 11 0 0,-2-11 128 15,0 0-128-15,0 0 0 0,11 10 0 0,-2-3 0 16,-9-7 0-16,11 6 0 0,0-1 0 0,-1 1 0 31,1-1-1296-31,2 0-240 0,1 0-64 0,2 2 0 16,2-1-1936-16,2-2-400 0</inkml:trace>
  <inkml:trace contextRef="#ctx0" brushRef="#br0" timeOffset="40136.88">32207 17438 47391 0,'-18'-4'2112'0,"5"1"416"0,-4-1-2016 0,1 0-512 15,2 1 0-15,2-1 0 0,3 0-160 0,2 0-128 16,1 0-32-16,-1 1 0 0,0-3 64 0,0 3 16 0,-2 2 0 0,0 1 0 16,0 0-112-16,0 4-32 0,-2-4 0 15,2 4 0-15,0 0 128 0,0 1 32 0,0 0 0 0,2 0 0 16,7-5 224-16,-8 7 0 0,0-1 0 0,8-6 0 15,-6 11 0-15,6-11 160 0,-5 9-160 0,5-9 192 16,0 0-16-16,-2 10 0 0,2-10 0 0,0 0 0 16,0 0-176-16,0 0 192 0,13 5-192 0,0-3 192 15,2-5-192-15,0-1 0 0,1-2 0 0,1-1 0 16,1 1 0-16,-1-1 0 0,-1-1 0 0,-2 1 0 16,-2 0-160-16,-3 2 160 0,-9 5 0 0,0 0-144 15,0 0 272-15,0 0 48 0,0 0 16 0,0 0 0 16,-10-4 320-16,-3 4 80 0,-3 4 16 0,-1 0 0 15,0 2-48-15,-1 2-16 0,-2-1 0 0,2 2 0 16,0 0-80-16,0 1-16 0,1-1 0 0,1 2 0 16,2-1-64-16,2-1-32 0,1 2 0 0,4-5 0 0,0 2-144 15,7-8-16-15,0 0-16 0,-1 13 0 0,1 0-176 0,2-1 0 16,-2-12 0-16,6 14 128 0,-1 1-128 0,1-4 0 16,1 2 0-16,-1 2 0 0,0-2 0 0,0 0 0 15,-1 0 0-15,1-3 0 0,-3 1 0 0,3 0 0 16,-6-11 0-16,0 0 0 0,6 8 0 0,-6-8 0 15,8 9 0-15,-8-9 0 0,0 0-176 0,12-6 48 16,1-5 0-16,1-7 0 16,0-8-2816-16,7-9-576 0</inkml:trace>
  <inkml:trace contextRef="#ctx0" brushRef="#br1" timeOffset="44766.81">28521 12044 19343 0,'0'0'1728'0,"0"0"-1392"0,0 0-336 0,0 0 0 16,0 0 2944-16,0 0 528 0,0 0 112 0,0 0 0 15,0 0-2064-15,0 0-432 0,0 0-64 0,-1-7-32 16,-3 0-192-16,0-1-32 0,-1 3-16 0,-1 1 0 16,-2 0 160-16,-1 4 48 0,-1 0 0 0,1 3 0 15,2-2-320-15,-3 3-64 0,0 1-16 0,1-2 0 16,1 2-304-16,0 0-48 0,0 2-16 0,2-1 0 16,-2 1-192-16,8-7 176 0,-5 10-176 0,5-10 160 15,0 0-160-15,0 0 0 0,0 13 0 0,0-13 0 16,0 0 128-16,8 16-128 0,-8-16 128 0,11 12-128 0,-1-3 144 0,-10-9-144 15,13 6 160-15,0 1-160 0,-2-5 192 16,1 1-64-16,0-2-128 0,-12-1 192 0,10-1 0 0,1 0-16 16,-2-2 0-16,-9 3 0 0,10-6-176 0,-1 0 192 15,-2 0-192-15,-1-1 192 0,0 1 128 0,-2-2 16 16,-1-1 16-16,1 1 0 0,-4 8-192 0,3-10-32 16,0 0-128-16,-3 10 192 0,0-10-192 0,0 2 144 15,0 8-144-15,0 0 128 0,-4-10-128 0,0 3 0 16,4 7 0-16,0 0 128 0,-11-5-272 0,2 2-64 15,0 2-16-15,-1 5 0 0,-2-3 224 0,0 5 240 16,-1 0-48-16,0 3-16 0,0 2-16 0,0 2 0 16,0 0 0-16,1 2 0 0,0 1-160 0,3 2-192 15,3 0 32-15,2 1 16 0,3-2 144 0,1-2 176 0,1 0-48 0,3-2 0 16,1 0-128-16,3-4 0 0,0-1 0 0,1-2 0 16,-9-6 0-16,13 4-176 0,0-1 48 0,-1-3 0 15,-2-5 320-15,2-1 64 0,0-2 0 16,-1-1 16-16,-2-2-272 0,1-2 160 0,-3-2-160 0,1-2 128 15,-1 0-128-15,-1 2 0 0,-1-2 144 0,1 4-144 16,-2-3 0-16,-2 2 128 0,-1 1-128 0,-1 2 0 16,0 11 0-16,0 0 0 0,-2-11 0 0,-2 3 128 15,4 8-128-15,0 0 0 0,-9-4 0 0,9 4 0 16,-12 0 0-16,2 4 0 0,1-3 0 0,1 3 0 16,8-4 0-16,-9 8 0 0,1-2 0 0,1 2-128 15,7-8 128-15,-5 12 0 0,1-3 0 0,4-9 0 16,0 0 0-16,3 12 0 0,-3-12 0 0,5 9 0 0,-5-9 0 0,10 6 0 15,-10-6 0-15,12 3 0 0,-1-3 0 0,-1-1 144 16,-1-3 0-16,0 0 0 0,-1-1-144 16,-8 5-144-16,8-10 144 0,-2 3-208 0,0-1 208 0,-6 8 0 15,3-9 0-15,-3 9 0 0,0 0 0 0,3-7 0 16,-3 7 0-16,0 0 0 0,-1-8 128 0,1 8-128 16,0 0 0-16,0 0 0 0,0 0 0 0,0 0 160 15,-9 8-160-15,2 0 128 0,1 0 0 0,2 0-128 16,4-8 192-16,-4 10-64 0,4-10-128 0,-3 12 192 15,1-2-192-15,2-10 192 0,-2 12-192 0,4 0 0 16,-2-12 0-16,5 10 0 16,-1 1-496-16,2 0-80 0,2 0 0 0,2 0-16 15,0 0-2320-15,1 1-464 0,5-2-80 0</inkml:trace>
  <inkml:trace contextRef="#ctx0" brushRef="#br1" timeOffset="46220.94">32485 14684 14735 0,'0'0'640'0,"0"0"160"0,0 0-640 0,0 0-160 16,0 0 0-16,0 0 0 0,0-9 2192 0,0 9 416 15,0 0 80-15,0 0 0 0,0 0-2112 0,0 0-448 16,0 0-128-16,0 0 0 0,-8-5 1056 0,8 5 128 15,-3-4 32-15,3 4 0 0,-2-3 576 0,0 0 128 16,-2 0 32-16,1-2 0 0,-1 0-784 0,0 1-144 16,-5-4-48-16,2 3 0 0,-1-1-272 0,0 2-64 15,-1 2-16-15,3-2 0 0,6 4 48 0,-11-3 16 16,1 2 0-16,0 0 0 0,-1 1-112 0,2 1 0 16,-1 3-16-16,-1 0 0 0,1 0-112 0,-2 1 0 0,-1-1-16 15,1 2 0-15,-1 1 48 0,1 1 16 0,1 0 0 0,0 1 0 16,1 0-224-16,1 0-32 0,1 1-16 0,1 1 0 15,0-2-96-15,7-9 0 0,-4 10-128 0,4-10 192 16,0 12-192-16,0-12 128 0,4 11-128 0,-4-11 0 16,0 0 128-16,13 6-128 0,-2-3 0 0,2-3 0 15,0-2 0-15,2-2 128 0,-1-2-128 0,-1-1 0 16,0 0 0-16,0-3 0 0,-1 1 0 0,0-1 0 16,-2-1 0-16,0 1 0 0,0 0 0 0,-3 0 0 15,0 0 128-15,-2 0-128 0,-2 1 0 0,-1-2 0 16,0 2 128-16,-2 9-128 0,-3-9 0 0,3 9 144 15,-5-8-144-15,-2 3 0 0,-2 1 0 0,0 1 0 16,-3 2 128-16,1 1-128 0,-2 3 0 0,0-1 128 16,0 2-128-16,-1 3 0 0,-1-2 0 0,0 1 0 0,1 0-144 0,1 1 144 15,0 1 0-15,1 1 0 0,1 2-128 0,1 0 128 16,4 1 0-16,1 0 0 0,1 1-128 0,4-1 128 16,2-1 0-16,4 3 0 0,-6-14-144 0,10 10 144 15,3 0 0-15,1-1-144 0,1-2 144 0,0-3 0 16,2-1 0-16,2-3 0 0,-2-3 0 0,0 0 0 15,-1-2 0-15,0-3 0 0,-2-2 0 0,1-2 128 16,-2 3-128-16,-1-5 0 0,-2 1 0 0,-1 0 144 16,-1 0-144-16,-2-1 0 0,0 1 128 0,-4 2-128 15,0 0 0-15,-4 3 0 0,0-3 0 0,-2 0 0 16,-1 2 0-16,-1 1 0 0,0 2 0 0,-1-1-304 16,7 7 64-16,-11-5 16 0,-1 1 224 0,0 2 192 0,0 0-48 0,1 4 0 15,-1 2-144-15,0 2 0 0,2-1 0 0,-1 2-176 16,1-1-112-16,1 1-32 0,0 1 0 0,2 1 0 15,2 0 320-15,5-9 272 0,-4 10-48 0,4-10-16 16,0 0-208-16,1 15 0 0,3-4 0 0,-4-11 0 16,9 11 0-16,0-3 0 0,2-3 0 0,-1-1 0 15,-10-4 144-15,15 1-144 0,-2-1 128 0,-2 0-128 16,1-1 128-16,0-2-128 0,-12 3 0 0,12-4 128 16,-2 0-128-16,-10 4 0 0,11-5 144 0,-11 5-144 15,0 0 0-15,0 0 144 0,6-6-144 0,-6 6 0 16,1-10 192-16,-1 10-192 0,0 0 192 0,-5-7-192 15,5 7 256-15,-8-8-64 0,2 0-16 0,-1 3 0 16,-2 1-48-16,0 3 0 0,9 1 0 0,-12 1 0 16,1 1-128-16,0 0 128 0,2 0-128 0,1 2 128 0,0-1-128 0,8-3 0 15,-9 4 144-15,1 0-144 0,8-4 144 0,-9 5-144 16,3 1 192-16,6-6-192 0,-7 7 128 0,7-7-128 16,-6 6 0-16,6-6 0 0,-7 7 0 0,7-7 0 15,0 0 0-15,0 0 0 16,-2 9-1104-16,2-9-288 0,5 8-48 0,-5-8-20944 0</inkml:trace>
  <inkml:trace contextRef="#ctx0" brushRef="#br0" timeOffset="51923.88">26282 12538 19343 0,'0'0'1728'0,"0"0"-1392"15,0 0-336-15,0 0 0 0,14-5 1984 0,-2 0 320 16,-1 0 64-16,1 1 0 0,0 1-1552 0,-2 1-320 16,-10 2-64-16,11-2-16 0,-11 2-416 0,0 0 0 15,9-4 0-15,-9 4 0 0,0 0 240 0,0 0-48 16,0 0 0-16,0 0 0 0,0 0 288 0,0 0 48 15,-11 0 16-15,2 0 0 0,-1-1 0 0,-1 0 0 16,1-2 0-16,0 2 0 0,-1-2-32 0,2 3-16 16,0-2 0-16,2 2 0 0,7 0-32 0,0 0 0 15,0 0 0-15,0 0 0 0,0 0-96 0,0 0-32 16,0 0 0-16,0 0 0 0,0 0-176 0,0 0-32 16,0 0-128-16,11-2 192 0,-1 0-192 0,1-1 144 15,-2 1-144-15,-9 2 128 0,10-3-128 0,1 0 192 16,-11 3-192-16,9-4 192 0,-9 4-32 0,6-5 0 0,-6 5 0 0,0 0 0 15,0 0 64-15,0 0 16 0,7-8 0 0,-7 8 0 16,0 0 16-16,0 0 0 16,0 0 0-16,0 0 0 0,-5-6-256 0,5 6 176 0,0 0-176 0,0 0 160 15,-9-1-32-15,1 1 0 0,0 0 0 0,0 5 0 16,8-5-128-16,-9 6 0 0,0 0 0 0,2 0 0 16,7-6 0-16,0 0 0 0,-6 9 0 0,6-9 0 15,0 0 0-15,-4 11 0 0,4-11 0 0,0 0 0 16,0 0 0-16,1 13 0 0,-1-13 0 0,0 0 0 15,0 0 0-15,9 11 0 0,-9-11 0 0,11 6 0 16,-11-6 0-16,0 0 0 0,11 5 0 0,0-4 0 16,-11-1 176-16,9-5-48 0,-9 5-128 0,5-5 192 0,-5 5 80 0,5-7 16 15,-5 7 0-15,0 0 0 0,0-8 32 0,0-1 0 16,-1 1 0-16,1 8 0 0,-5-7-64 0,5 7 0 16,0 0 0-16,-7-7 0 0,1 1-32 0,-2 2-16 15,8 4 0-15,-8-2 0 0,8 2-64 0,0 0-16 16,0 0 0-16,-9 0 0 0,9 0-128 0,0 0 128 15,0 0-128-15,0 0 128 0,-9 6-128 0,9-6 0 16,0 0 0-16,-8 7 0 0,8-7 0 0,0 0 192 16,0 0-192-16,-5 11 192 0,5-11-192 0,0 0 0 15,0 0 0-15,0 0-176 0,0 0 176 0,0 0 0 16,5 13 160-16,-5-13-160 0,11 6 0 0,-11-6 0 16,13 0 0-16,-2-2 0 0,-2-1 128 0,1 2-128 15,-1-4 176-15,-1-1-176 0,-2 0 160 0,-6 6-160 16,7-9 128-16,-7 9-128 0,5-11 192 0,-3 2-32 0,-2 9-16 0,0-10 0 15,-1 1-144-15,1 9 0 0,-2-8 0 0,2 8 0 16,0 0 128-16,0 0 0 0,-8-12 0 0,-1 4 0 16,-1 2-128-16,3 2 0 0,7 4 0 0,-11-1 0 15,1 1 0-15,1 1 192 0,9-1-192 0,-12 2 192 16,1 1-192-16,2 2 0 0,-1-1 0 0,1 0-176 16,0 1 176-16,9-5 0 0,0 0 0 0,-8 7 0 15,8-7 0-15,0 0 0 0,0 0 0 0,0 0 0 16,0 0 0-16,2 8 0 0,-2-8 0 0,8 5 0 15,-8-5 0-15,11 4 0 0,-1-2 192 0,-1 2-64 16,-9-4-128-16,12 0-128 0,-2-2 128 0,1 0-192 16,-11 2 192-16,10-1 0 0,-10 1 0 0,12 0 0 15,-2 3-640-15,1-1-64 0,-2 1 0 16,0 1 0-16,-9-4-1840 0,0 0-368 16,9-4-80-16,-1 3-9184 0,0-3-1840 0</inkml:trace>
  <inkml:trace contextRef="#ctx0" brushRef="#br0" timeOffset="54686.18">14959 8307 18431 0,'0'0'1632'0,"0"0"-1312"0,0 0-320 0,-4-7 0 16,-1 2 1856-16,5 5 320 0,0 0 48 0,0 0 16 15,0 0-1760-15,0 0-352 0,0 0-128 0,0 0 0 16,0 0 0-16,0 0 0 0,0 0 0 0,0 0 0 16,0 0 224-16,0 0-64 0,0 0-16 0,0 0 0 15,0 0 528-15,0 0 96 0,0 0 32 0,0 0 0 16,0 0 272-16,0 0 48 0,0 0 16 0,-2 12 0 15,2-12-160-15,-3 15-16 0,-3 0-16 0,1 2 0 16,0 1-304-16,-2 7-48 0,2 2-16 0,1 8 0 16,2 3-240-16,-1 5-48 0,0 6-16 0,2-3 0 15,0-5-80-15,1-4 0 0,0-3-16 0,1-1 0 16,0-2-32-16,1 2 0 0,-1 3 0 0,0 3 0 16,2 4 64-16,0 2 16 0,-1 0 0 0,-1-2 0 15,1 0 80-15,-2-5 16 0,-2-3 0 0,2-3 0 16,-2-6 48-16,-1-2 16 0,1-1 0 0,-1-2 0 0,-2-1-112 0,2 0-16 15,-1 1 0-15,2 0 0 0,0-2-256 16,1-1 0-16,0-1 0 0,1-1 0 0,0-2 0 0,0-1 0 16,1 0-128-16,2-5 128 15,-3-8-704-15,0 0-64 0,0 0 0 0,10 0 0 16,-10 0-320-16,8-10-80 0,-2-3-16 0,1-3-10848 16,-1-1-2160-16</inkml:trace>
  <inkml:trace contextRef="#ctx0" brushRef="#br0" timeOffset="55109.15">15164 8370 22111 0,'0'0'976'0,"-6"-6"208"0,1-1-944 0,5 7-240 0,0 0 0 0,0 0 0 16,-4-7 2912-16,4 7 544 0,0 0 96 0,0 0 32 16,0 0-2832-16,0 0-560 0,0 0-192 0,0 0 0 15,0 0 0-15,0 0 0 0,0 0 0 0,0 0 0 16,-5 10 0-16,1 6-144 0,0 1 144 0,2 7-128 15,-1 6 128-15,0 7 0 0,1 5 0 0,0 2 0 16,1 2 528-16,1-6 48 0,1-5 0 0,2-2 0 0,0-2 80 0,-1 0 32 16,1 3 0-16,-1 4 0 0,0 1-208 0,-2 7-32 15,0 5-16-15,-2 1 0 0,0 0-240 0,-1-1-64 16,-1 0 0-16,-1-8 0 0,0-7-128 0,0-5 128 16,-1-2-128-16,3-2 128 0,0 0-320 0,0-1-80 15,2-2-16-15,0-3 0 16,1 1-592-16,0-1-112 0,0-2-32 0,1-5 0 15,0-1-1616-15,-1-13-336 0</inkml:trace>
  <inkml:trace contextRef="#ctx0" brushRef="#br0" timeOffset="55794.73">15868 8814 9215 0,'0'0'400'0,"0"0"96"0,0 0-496 0,0 0 0 0,0 0 0 0,0 0 0 15,0 0 1056-15,6-9 112 0,1 2 32 0,-7 7 0 16,0 0-1200-16,0 0-352 0,9-5-16 0,-9 5 0 15,0 0 368-15,10-5 256 0,-10 5-32 0,0 0-16 16,9-4 1392-16,-9 4 256 0,0 0 64 0,0 0 16 16,0 0-48-16,0 0-16 0,0 0 0 0,0 0 0 15,0 0-576-15,0 0-112 0,0 0-32 0,-4 8 0 16,-1 2-128-16,-1-1-48 0,-4-2 0 0,1 2 0 16,-2 1-80-16,-1 3 0 0,-1 0-16 0,0 3 0 15,-2 5-112-15,2 0 0 0,-1 3-16 0,0 4 0 16,-1 2-176-16,1 0-48 0,0 1 0 0,1 2 0 15,0-1-208-15,1 1-32 0,2-6-16 0,-1-1 0 16,-1-4-144-16,2-1-128 0,1-1 192 0,1-3-192 0,1-2 0 0,-2 2-192 16,-2-2 0-16,0-2 0 15,3-3-480-15,1 2-96 0,-1-6 0 0,2 2-16 16,6-8-1648-16,0 0-336 0,0 0-64 0,0 0-12064 16</inkml:trace>
  <inkml:trace contextRef="#ctx0" brushRef="#br0" timeOffset="56050.04">15536 8921 30751 0,'0'0'1360'0,"0"0"288"0,-1-13-1328 0,1 2-320 0,0 11 0 16,4-9 0-16,-4 9 896 0,8-8 96 0,-2 3 32 0,-6 5 0 16,0 0-368-16,0 0-64 0,0 0-16 0,0 0 0 15,0 0 272-15,0 0 48 0,13 9 16 0,0 7 0 16,-2-1-528-16,1 4-128 0,-2 3 0 0,2 3-16 15,1 1-16-15,1 0 0 0,-1 1 0 0,2 2 0 16,-1-2 0-16,1 1 0 0,1-4 0 0,1-4 0 16,-1-2-224-16,-1-2 144 0,1-2-144 0,1 2 128 15,0 2-128-15,-1-2-224 0,-1-3 48 0,0-3 16 32,-1-2-496-32,-1 0-112 0,1 1 0 0,-2-4-11200 0,-3 2-2224 0</inkml:trace>
  <inkml:trace contextRef="#ctx0" brushRef="#br0" timeOffset="56732.18">16311 8314 4607 0,'0'0'400'0,"0"0"-400"0,0 0 0 0,0 0 0 16,0 0 3616-16,0 0 640 0,0 0 128 0,0 0 32 0,0 0-3120 0,0 0-608 16,-5-6-128-16,5 6-32 0,0 0-208 0,0 0-32 15,0 0-16-15,0 0 0 0,0 0 48 0,0 0 16 16,0 0 0-16,0 0 0 0,0 0 192 0,0 0 48 16,-8 2 0-16,8-2 0 0,-9 6 304 0,0-1 64 15,-1 0 16-15,1 2 0 0,0-1-80 0,0 5-16 16,1 0 0-16,0 1 0 0,-2 1-352 0,2 1-64 15,0 5 0-15,0 2-16 0,1-1-112 0,0 5-32 16,1 0 0-16,0 0 0 0,2-2-48 0,1 1-16 16,0-3 0-16,0 1 0 0,2 2-48 0,0-3-16 15,1 0 0-15,1-8 0 0,2 0-160 0,-1-1 0 16,1-3 144-16,1 0-144 0,0-1 0 0,1 0 0 16,0 0-192-16,2-4 64 15,-7-4-288-15,7 6-48 0,1-2-16 0,0 0 0 16,0 0-608-16,1 1-112 0,0-1-16 0,0-1-16 15,2-1-688-15,-1-2-144 0,-10 0-32 0,12 0-9504 0</inkml:trace>
  <inkml:trace contextRef="#ctx0" brushRef="#br0" timeOffset="57007.65">16590 8454 27647 0,'-9'-7'1216'0,"9"7"256"0,-8-5-1168 0,8 5-304 0,-9 1 0 0,9-1 0 0,0 0 2944 16,-5 13 512-16,1 3 128 0,1-3 0 16,2 2-3200-16,-1 0-640 0,1 2-128 0,1 0-16 15,1 1-48-15,1 1 0 0,-1-2 0 0,0-1 0 16,-1 3-208-16,0-2-48 0,0 1-16 0,0-4 0 15,0-3-240-15,0 2-64 0,-1-7 0 0,1-6 0 16,0 8 240-16,0-8 32 0,0 0 16 0,0 0 0 16,0 0-960-16,0 0-192 0,0 0-32 0</inkml:trace>
  <inkml:trace contextRef="#ctx0" brushRef="#br0" timeOffset="57175.98">16592 8314 36863 0,'0'0'1632'0,"-4"-6"336"0,-1-1-1584 0,5 7-384 0,0 0 0 0,0 0 0 15,0 0 560-15,0 0 16 0,0 0 16 0,0 0 0 32,0 0-1728-32,0 0-336 0,0 0-80 0,11-1-9072 0,-11 1-1792 0</inkml:trace>
  <inkml:trace contextRef="#ctx0" brushRef="#br0" timeOffset="57581.74">16611 8260 18431 0,'0'0'816'0,"0"0"160"0,0 0-784 0,0 0-192 0,0 0 0 0,0 0 0 0,0 0 3328 0,0 0 640 16,0 0 112-16,0 0 16 0,0 0-3136 0,0 0-624 16,10 4-128-16,1-1-16 0,-11-3-192 0,11 10 0 15,-2-5 0-15,1 3 0 0,-3 2 0 0,1-1 0 0,0-1 0 16,0 1 0-16,2 2 0 0,1-1 0 0,-1 2 0 0,1-2 0 15,-2 2 0-15,1 1 0 0,1 0 0 0,-1 3 0 16,0 2 0-16,-1 3 160 0,2 0-160 0,-2-1 160 16,0 4 16-16,0 1 0 0,-1 1 0 0,0-1 0 15,-2-1 16-15,1 1 16 0,-2 0 0 0,-2-3 0 16,-2-1-208-16,-2-4 176 0,-2-2-176 0,1 0 160 16,-4-2-304-16,0-1-64 0,-3-1-16 0,-2 2 0 31,-2-2-1856-31,0-1-368 0</inkml:trace>
  <inkml:trace contextRef="#ctx0" brushRef="#br0" timeOffset="59268.41">17307 9085 27295 0,'0'0'1216'0,"0"0"240"0,0 0-1168 0,0 0-288 0,0 0 0 0,0 0 0 16,0 0 832-16,0 0 128 0,0 0 0 0,0 0 16 15,0 0-624-15,0 0-128 0,0 0-32 0,0 0 0 16,0 0 272-16,6 4 48 0,3-3 16 0,3-1 0 16,1 1 304-16,4 1 48 0,3 0 16 0,2-2 0 15,4-2-96-15,25-2-16 0,-3 1 0 0,-2 1 0 16,-2 0-272-16,-4-3-48 0,-3 0-16 0,-1 1 0 16,-2-1-224-16,-1-2-48 0,-4 3-16 0,-2-2 0 0,-1 1-160 0,-1-2 0 15,0 3 0-15,-1 0 0 16,-1 0-640-16,-1-2-48 0,-1 1-16 15,-1-2 0-15,1 6-192 0,0-4-64 0,-1 1 0 0,-1 1 0 16,0-1 224-16,-1 2 32 0,0-1 16 0,-2 0 0 16,-3 3-96-16,0-2-32 0,-2 2 0 0</inkml:trace>
  <inkml:trace contextRef="#ctx0" brushRef="#br0" timeOffset="60751.54">19700 9438 8287 0,'0'0'368'0,"0"0"80"0,-11-1-448 0,2-2 0 0,1 1 0 0,8 2 0 16,0 0 6256-16,0 0 1168 0,0 0 224 0,0 0 48 15,0 0-6192-15,0 0-1248 0,0 0-256 0,12 2 0 16,-2 1-176-16,0 0-16 0,-10-3 0 0,12 3 0 15,-12-3 192-15,11 7-160 0,-11-7 160 0,7 9-160 16,-7-9 160-16,6 14 0 0,-3-1 0 0,-1 0-128 16,-2 2 128-16,0 2 176 0,-2-2-48 0,1 5 0 15,-1-2 480-15,-1 3 96 0,-1-1 0 0,0 2 16 16,2 4 16-16,-2-4 0 0,-2-1 0 0,1 0 0 16,0-3-368-16,1-2-80 0,-1-3-16 0,0 1 0 15,-2-1-272-15,-1-1 160 0,0 0-160 0,1-3 128 16,-1 0-128-16,0 0 0 0,-1 0 0 0,0-2 0 0,0-1 0 0,-2 1 0 15,-1-2 0-15,2-1 0 16,-2 0-1264-16,1-3-272 16,-2-1-64-16,1 0-9792 0,1-3-1936 0</inkml:trace>
  <inkml:trace contextRef="#ctx0" brushRef="#br0" timeOffset="60945.14">19810 9175 18431 0,'4'-24'1632'0,"-4"11"-1312"0,-1 0-320 0,-1 0 0 0,0 4 6144 0,3 4 1152 0,3 0 224 0,1 1 48 16,-5 4-6048-16,9-3-1216 0,-9 3-304 0,12 3 0 31,-12-3-1504-31,0 0-352 0,10 8-80 0,-10-8-10448 0,7 7-2080 0</inkml:trace>
  <inkml:trace contextRef="#ctx0" brushRef="#br0" timeOffset="61452.92">20049 8402 20271 0,'0'0'1792'0,"-3"-7"-1424"16,-1 1-368-16,1-1 0 0,3 7 4032 0,0 0 720 16,0 0 160-16,0 0 16 0,0 0-3776 0,11 12-768 15,-3 0-160-15,-2 5-32 0,-1 0-192 0,1 5 0 0,-2 4 0 0,-1 5 0 16,1 3-144-16,0 2 144 0,0 2 0 0,0 0-144 16,0-4 272-16,0 1 48 0,0-2 16 0,0 2 0 15,0-1 224-15,-2 8 48 0,1 5 16 0,-2 3 0 16,0 3-112-16,1-3-32 0,-2 0 0 0,0-8 0 15,0-6-208-15,0-3-128 0,-2-5 160 0,2 2-160 16,-1-6 128-16,1-1-128 0,0-3 0 0,1 1 144 16,1-2-336-16,0 0-80 0,1-4-16 0,0 0 0 31,1-2-288-31,-1-3-48 0,-3-10-16 0,0 0 0 16,0 0-320-16,0 0-80 0,0 0-16 0,0 0 0 15,0 0-560-15,0 0-112 0,10-8-32 0,-4-2-12192 0</inkml:trace>
  <inkml:trace contextRef="#ctx0" brushRef="#br0" timeOffset="61752.92">20346 8331 23951 0,'0'0'2128'0,"1"-10"-1696"16,-1-1-432-16,0 5 0 0,0 6 3328 0,0 0 592 15,0 0 112-15,0 0 32 0,0 0-3264 0,0 0-656 16,9 10-144-16,-4 3 0 0,1 3 0 0,-2 1 0 16,-2 4 0-16,-1 8-144 0,-1 6 144 0,0 5 0 15,-1 3 0-15,1 4 0 0,0-1 144 0,0-2 16 16,-1-3 0-16,0-4 0 0,-1-3 288 0,1 4 48 16,0 4 16-16,-1 5 0 0,1 7 128 0,0 5 16 0,-1 1 16 15,1-5 0-15,0-6-352 0,1-6-80 0,0-5-16 0,1-3 0 16,2-5-224-16,-1 0 0 0,0-1 128 0,0 0-128 15,1-1 0-15,-1 2 0 0,1-2 0 0,1-2 0 32,1-3-1920-32,-1-4-336 0,0-5-64 0</inkml:trace>
  <inkml:trace contextRef="#ctx0" brushRef="#br0" timeOffset="64480.4">18720 9755 7359 0,'0'0'656'0,"0"0"-528"0,0 0-128 0,0 0 0 16,-8 8 3088-16,0-3 592 0,8-5 112 0,-10 5 32 15,0-1-2480-15,0 0-480 0,1 0-96 0,0 0-32 16,0 0-560-16,1 1-176 0,8-5 0 0,-9 3 0 16,1 2 0-16,8-5 0 0,0 0 0 0,0 0 0 15,0 0 832-15,-8 4 64 0,8-4 16 0,0 0 0 16,0 0 432-16,0 0 64 0,0 0 32 0,-2 6 0 15,2-6-560-15,0 0-112 0,0 0-32 0,0 0 0 16,0 0-96-16,10 3-32 0,-10-3 0 0,13 0 0 16,-1-1-128-16,0-3-32 0,0-3 0 0,1-1 0 15,-2 1-192-15,2-5-64 0,0 0 0 0,0-5 0 16,0-2-64-16,2-4 0 0,2 0-128 0,-3-2 192 0,-2-1-64 16,1-3-128-16,0 2 176 0,0 1-176 0,-1-4 192 15,-1 1-192-15,0 3 192 0,-1 3-192 0,1 1 160 0,-2 1-160 16,0 0 128-16,0 1-128 0,-2 1 128 0,-1-1-128 15,1 1 128-15,-2-4-128 0,0-3 320 0,0-1 0 16,0-4-16-16,2-1 0 0,0 0 0 0,-1 2 0 16,1 1 0-16,-2 4 0 0,0 1-64 0,0 4-16 15,2 1 0-15,-1 3 0 0,-1 0-32 0,2 3 0 16,-2 3 0-16,2-3 0 0,-3 2-192 0,1 5 0 16,-1-1 0-16,0 1 0 0,0-3 0 0,-4 9 0 15,3-7 0-15,1 2 0 0,-4 5 0 0,0 0 0 0,0 0 0 0,0 0 0 16,0 0 0-16,0 0 0 15,3-7 0-15,-3 7 0 0,0 0 0 0,0 0 0 0,0 0 0 0,0 0 0 16,0 0 0-16,0 0 0 0,0 0 0 0,0 0 0 16,0 0 0-16,0 0 128 0,0 0-128 15,4 15 0-15,-4-15 0 0,0 17 0 0,-1-2 0 0,-2-2 0 16,-1 2 0-16,0 2 0 0,0 0 0 0,0 1 0 16,-1 0 0-16,-1 0 0 0,2 2 0 0,-2-1 0 15,3 2 128-15,-1-1-128 0,0-2 0 0,2 0 0 16,1-1 0-16,0 0 128 0,2-1-128 0,-1-3 0 15,1-1 144-15,2 1-16 0,0-3 0 0,-1 2 0 16,-2-12-128-16,5 9 0 0,-5-9 0 0,7 9 0 16,-2 0 128-16,-5-9-128 0,9 5 0 0,2-1 128 15,-11-4 0-15,13 3 0 0,-1-2 0 0,-2-1 0 16,0-1 0-16,1 0 0 0,-1 1 0 0,-1-2 0 16,1-3-128-16,-1 1 128 0,0 0-128 0,1-1 128 0,-2 0 0 0,0-2-128 15,0 1 192-15,1-1-64 0,0-3-128 0,0-1 160 16,-1 2-160-16,1-4 160 0,0-2-160 0,0 0 0 15,-1-3 0-15,0 1 0 0,1-1 0 0,-1 0 0 16,0-1 0-16,-2 2 0 0,1-1 0 0,-2 0-192 16,-1 2 32-16,0-1 16 0,-2 0 288 0,1 3 64 15,-2 0 16-15,1 3 0 0,-1-2-48 0,0 3-16 16,-1 3 0-16,0 1 0 0,0-1-160 0,0 7-176 16,0-6 48-16,0 6 0 0,0 0 128 0,0 0 0 15,0 0 0-15,0 0 0 0,0 0 0 0,0 0-160 16,1-11 160-16,-1 11 0 0,0 0 0 0,0 0 0 0,0 0 0 0,0 0 0 15,-2 13 0-15,-1 0-192 0,-1 2 192 0,2 2-160 16,-1 2 160-16,1 2 0 0,0 1 0 0,1 2 0 16,1-1 0-16,0 2 128 0,3 0-128 0,-1-2 0 15,1 1 0-15,1-1 0 0,-2-2 0 0,1 0 0 16,1-4 0-16,1-3 128 0,0-2-128 0,-1 0 0 16,1-3 0-16,1 0 0 0,-1-3 0 0,1 3 0 15,2-1-192-15,0 0-128 0,0-1 0 0,1-2-16 31,1-3-1968-31,5-2-384 0,-1-1-64 0</inkml:trace>
  <inkml:trace contextRef="#ctx0" brushRef="#br0" timeOffset="65554.22">20657 9403 21183 0,'0'0'1888'0,"0"0"-1504"0,0 0-384 0,0 0 0 16,0 0 2416-16,0 0 400 0,0 0 96 0,0 0 16 15,0 0-2304-15,7-10-464 0,-1-1-160 0,-6 11 0 16,11-9 144-16,1 1-144 0,-1 2 0 0,2 0 144 16,0 0 48-16,2-1 0 0,-2 4 0 0,1-3 0 15,0 2 272-15,1 0 64 0,-2 2 16 0,0-2 0 16,0 1 112-16,-1 3 32 0,-1-1 0 0,-11 1 0 15,12 1-272-15,-12-1-48 0,12 3-16 0,-12-3 0 0,0 0-352 0,8 6 0 16,-8-6 0-16,4 11 128 0,-3-3-128 0,-2 1 0 16,-3 1 0-16,-2-1 0 0,0 1 0 0,-3-1 0 15,-3 0 0-15,2 1-128 0,-1 1 128 0,-1 0 0 16,1 2-144-16,-1-1 144 0,2 2 0 0,-1 1 0 16,-1 0 0-16,3 2 0 0,0 2 0 0,1-1 0 15,2-2 0-15,-1 2 0 0,-1 1 0 0,2 2 0 16,2 1 160-16,0-2-160 0,0-4 400 0,3-1-16 15,1 1-16-15,3-3 0 0,0-3-32 0,4 2 0 16,1-1 0-16,1-2 0 0,4 1-208 0,0-3-128 0,1-2 128 0,2 1-128 16,1 0 0-16,1-3 0 0,0-1 0 0,1-1-128 15,-1 0-128-15,0-2 0 0,0-2-16 0,1 0 0 32,-2-4-512-32,-2-6-112 0,0-4 0 0,-1-3-10432 0,-1-2-2096 0</inkml:trace>
  <inkml:trace contextRef="#ctx0" brushRef="#br0" timeOffset="66187.73">20587 8098 22111 0,'0'0'1968'0,"-1"-7"-1584"16,1-2-384-16,1 2 0 0,3 0 2304 0,1-3 368 16,2-1 80-16,0 2 0 0,0-3-2128 0,0-1-432 15,2 1-192-15,1 1 160 0,0-4 64 0,2 2 16 0,-1 0 0 0,2-1 0 16,-2 1 176-16,4 0 32 0,-1 1 16 0,2 3 0 16,-1 0 400-16,1 2 80 0,0 1 16 0,-1-1 0 15,2 2-272-15,-1 1-48 0,-3 0-16 0,0 2 0 16,-3 0-320-16,2 2-64 0,-12 0-16 0,13 0 0 15,-13 0-224-15,12 2 0 0,-2 2 0 0,-10-4 0 16,7 7 0-16,-3 4 0 0,-4-11 0 0,2 16 0 16,-2 1 0-16,-1-1 0 0,-3 3 0 0,-1 0 0 15,-3 1-144-15,0 2 144 0,-1 0-208 0,0 0 80 16,-1-2 128-16,-2 2-208 0,-1-1 80 0,0 0 128 16,-2 0 0-16,1-1 0 0,-3 0 0 0,2-6 0 15,-1 2-128-15,0-2 128 0,2 1 0 0,1-2 0 16,1 1 0-16,2-2 0 0,1 1 0 0,2 0 0 0,2-3 0 0,2 2 128 15,3-12-128-15,3 14 192 0,-1-1-16 0,-2-13 0 16,8 13 0-16,3-3 0 0,-1-4 96 0,2 1 32 16,1-5 0-16,1 0 0 0,2-2-16 0,2 0 0 15,0-2 0-15,3 0 0 0,1-2-288 0,1 1 0 16,-1-1 0-16,3 2 0 16,1-5-1216-16,2 3-256 0,1-4-64 0,2-1-16272 15</inkml:trace>
  <inkml:trace contextRef="#ctx0" brushRef="#br0" timeOffset="98628.54">26300 12531 6447 0,'0'0'576'0,"0"0"-576"0,0 0 0 0,0 0 0 16,0 0 1392-16,0 0 160 0,0 0 48 0,0 0 0 16,-8 1-1264-16,8-1-336 0,0 0 128 0,0 0-128 15,0 0 560-15,-9-1 64 0,9 1 16 0,0 0 0 16,0 0 976-16,-4-2 208 0,0 1 32 0,0-2 16 15,0 1-96-15,-1-1-32 0,0 1 0 0,0 0 0 16,1 0-464-16,-5 0-112 0,1-2-16 0,8 4 0 16,-11-2-624-16,2-2-128 0,0 1-16 0,1 3-16 15,0-4-112-15,1 3 0 0,-1 0-16 0,0 1 0 16,0-3 144-16,8 3 48 0,-9 0 0 0,9 0 0 16,-8 3 16-16,8-3 0 0,0 0 0 0,-6 6 0 15,6-6-192-15,0 0-48 0,0 0 0 0,0 0 0 16,1 15-64-16,4-4-16 0,-5-11 0 0,11 11 0 0,-1-1 0 0,2-2-128 15,0-1 192-15,-1-2-64 0,2 1 16 0,0-3 0 16,-1 1 0-16,1-3 0 0,1-1 96 0,1-1 16 16,-2 1 0-16,0 0 0 0,-1-4 80 0,-2 1 32 15,0-1 0-15,1-1 0 0,-1 1 80 0,-1 0 32 16,-1-1 0-16,0 0 0 0,-8 5 128 0,9-9 32 16,-2 0 0-16,-1 2 0 0,-6 7-208 0,7-8-48 15,-2-2 0-15,-5 10 0 0,4-9-128 0,-4 9-48 16,0 0 0-16,-1-12 0 0,-1 2-208 0,0 3 128 15,2 7-128-15,0 0 0 0,-8-6 192 0,0 2-64 16,0 2-128-16,-1 2 192 0,0 0-384 0,-1 2-96 0,-1 0-16 0,1 1 0 16,-2 1 304-16,0 2 0 0,-1-2-128 0,1 4 128 15,-1-3 0-15,3 3 176 0,1 0-32 0,1 0 0 16,0 0-144-16,8-8 0 0,-5 11 0 0,1-2 0 16,4-9 0-16,-4 13 0 0,4-13 0 0,0 0 0 15,0 17 0-15,3-2 0 0,-3-15 0 0,0 0 0 16,5 14 0-16,0-1 0 0,-5-13 0 0,0 0 0 15,9 12 0-15,2-4 160 0,-1-2-160 0,1-2 160 16,-11-4-160-16,13 0 0 0,0 0 0 0,-2-1 0 16,1-3 0-16,0-1 0 0,-2-2 128 0,1 1-128 15,-1-2 144-15,-1-1-144 0,-1 0 160 0,-1-2-160 16,-3 1 144-16,-1-1-144 0,1 1 128 0,-2-1-128 16,-4 0 176-16,1-1-48 0,1 12-128 0,-5-14 192 15,-2-1-192-15,0 2 0 0,-3 0 0 0,1 3 0 16,-1-3 256-16,-1 2 0 0,-2-6 0 0,0 3 0 0,0 0-256 0,0 1 0 15,-1 2 128-15,1 1-128 0,-1-1 0 0,1 5 0 16,-2 1 0-16,1 1 0 0,-2 4 0 0,1 4 0 16,-1 1 0-16,2 3 0 0,-2 1 0 0,2 1 0 15,1 2 0-15,1 0 0 0,0-1-144 0,2 1 144 16,-1 1 0-16,2-1-144 0,1 0 144 0,2 1-128 16,1 2 128-16,1-3-128 0,4-12 128 0,-2 16 0 15,2-1 0-15,2-3-128 0,-2-12 128 0,5 13 0 16,-5-13 0-16,10 12 0 0,1-3 0 0,-1-1 0 15,1-4 0-15,2 0 0 0,0-2 0 0,1 1 0 16,0-7 128-16,1 3-128 0,-1-1 144 0,0-3-144 0,1 0 192 0,-2 0-192 16,-3-2 192-16,1-1-192 0,-2 2 192 0,-1-2-192 15,-2 0 176-15,-1 0-176 0,-5 8 160 0,4-10-160 16,-4 10 144-16,3-13-144 16,-3 1 128-16,0 12-128 0,-3-10 0 0,1-1 0 0,2 11 128 15,-7-11-128-15,1 1 0 0,-1 1 0 0,7 9 0 0,-8-9 0 16,0 1 0-16,8 8-192 0,-9-6 64 0,9 6 128 31,-9 0-1184-31,9 0-112 0,-9 2-32 0,2 4 0 16,1-1-1616-16,1 3-320 0,0 1-64 0</inkml:trace>
  <inkml:trace contextRef="#ctx0" brushRef="#br0" timeOffset="99485.21">24716 13136 26079 0,'0'0'1152'0,"0"0"256"0,-11-3-1136 0,11 3-272 16,0 0 0-16,0 0 0 0,0 0 576 0,0 0 64 16,0 0 16-16,0 0 0 0,0 0-256 0,0 0-48 15,0 0-16-15,0 0 0 0,0 0 208 0,0 0 32 0,0 0 16 16,0 0 0-16,0 0 432 0,0 0 64 0,0 0 32 16,0 0 0-16,0 0-400 0,0 0-80 0,0 0 0 0,-9-1-16 15,9 1-464-15,0 0-160 0,-8 1 0 0,8-1 144 16,0 0-144-16,0 0 128 0,-7 0-128 0,7 0 128 15,0 0-128-15,0 0 0 0,0 0 0 0,0 0-176 16,0 0 176-16,0 0 0 0,0 0 0 0,0 0 0 16,0 0 0-16,0 0 0 0,0 0 0 0,0 0 0 15,0 0 0-15,0 0 0 0,0 0 0 0,0 0 128 16,4-7-128-16,-4 7 0 0,0 0 0 0,0 0 0 16,0 0 0-16,9-3 0 0,-9 3 0 0,9-4 0 15,-9 4 0-15,9-2 0 0,-9 2-144 0,0 0 144 16,0 0 0-16,10 0 0 0,0 0 0 0,-10 0 0 15,0 0-544-15,0 0 16 0,0 0 0 0,0 0-10464 16,9 6-2080-16</inkml:trace>
  <inkml:trace contextRef="#ctx0" brushRef="#br0" timeOffset="103985.8">10438 8222 13183 0,'0'0'576'0,"0"0"128"0,0 0-560 0,0 0-144 15,0 0 0-15,0 0 0 0,0 0 1248 0,0 0 224 0,0 0 32 0,0 0 16 16,0 0-336-16,0 0-64 0,0 0-16 0,0 0 0 16,0 0-48-16,6 2-16 0,-6-2 0 0,0 0 0 15,7 0-96-15,-7 0-32 0,0 0 0 0,0 0 0 16,0 0-160-16,0 0-48 0,0 0 0 0,0 0 0 16,0 0 80-16,0 0 16 0,0-9 0 0,-2 4 0 15,2 5-96-15,0 0 0 0,-9-6-16 0,-1 3 0 16,-2 0-240-16,0 2-64 0,-1-2 0 0,-1 3 0 15,0 4-16-15,-2 0-16 0,-1 0 0 0,1 0 0 16,2 1-96-16,-3 1 0 0,-3 0-16 0,2 1 0 16,-1-4-240-16,-2 3 0 0,-3-2 0 0,1 1 0 15,-2 1 0-15,2 0 0 0,-2 0 0 0,0 1 0 16,0-5 160-16,-1 2-160 0,3 3 160 0,1-2-160 0,-1 0 0 16,4 2 0-16,1-1 0 0,-1-1 0 15,0 2 0-15,1 1 0 0,1-2 0 0,1 1 0 0,2 1 192 0,1-2-48 16,0 2-16-16,2-2 0 0,3 2 64 0,2 0 0 15,-2-3 0-15,8-5 0 0,-5 12-16 0,5-12 0 16,-3 13 0-16,4-1 0 0,-1-12-16 0,7 13 0 16,1-2 0-16,2 0 0 0,1-1 32 0,3-1 0 15,2 1 0-15,3-4 0 0,3 1 0 0,3-2 16 16,1 0 0-16,4 0 0 0,3 3-48 0,1-4-16 16,0 0 0-16,1 1 0 0,-1 2 208 0,-2-3 32 15,1 2 16-15,-2-2 0 0,-2-3-400 0,-2 1 0 16,-1 0-224-16,0 0 80 0,0 0 144 0,2-1 256 15,1 1-64-15,-2-1-16 0,2 2-176 0,-1-2 192 16,2 2-192-16,-1 0 192 0,-2 0-64 0,-1 1 0 0,-2-1 0 0,-2 1 0 16,-1-1-128-16,-3 3 128 0,-2 0-128 0,-2-2 128 15,0 1-128-15,-2 0 0 0,-3 1 0 0,-9-6 128 16,9 5-128-16,-9-5 0 0,8 8 0 0,-3-2 0 16,-5-6 128-16,3 8-128 0,-3-8 128 0,-1 9-128 15,1-9 0-15,-4 8 0 0,-1-1 0 0,-1-1 0 16,-1-1 0-16,-3 2 0 0,0-3 0 0,0-2 128 15,-1 4-128-15,1-3 0 0,-2 0 0 0,0 1 0 16,-1 1 0-16,0-2 0 0,0 1 0 0,0-2 0 16,-1 2 0-16,1-2 0 0,-2 3 0 0,1 0 0 15,0 1 0-15,-1 1 0 0,-2 1 0 0,2 1 0 16,-2 0 0-16,0 0 0 0,-3 2 0 0,2-1 0 16,0 0 0-16,0 2 0 0,-2-3 0 0,2 3 0 0,0-3 0 15,1 4 0-15,0-2 0 0,0-1 0 16,0 1 0-16,1-2 0 0,2 1 0 0,1 2 0 0,0-2 0 15,2-1 0-15,1 2 0 0,2 1 0 0,0-1 0 0,2 2 0 16,0-4 0-16,3 3 0 0,0-1 0 0,2 0 0 16,-1 1 0-16,1 0 0 0,1 1 0 0,1-1 0 15,2-1 0-15,0 2 0 0,0-1 0 0,1 1 0 16,0-1 0-16,1 0 0 0,3 1-176 0,0-2-64 16,1-2-16-16,2-1 0 0,2-1 256 0,1-1 0 15,0-2 192-15,1 0-192 0,-1-1 240 0,2-1-64 16,1-2-16-16,1 0 0 0,1-4 96 0,2 3 0 15,2 0 16-15,-1-2 0 0,0 2-272 0,3 0 128 0,-1-1-128 16,1 2 0-16,0 0 128 0,1 0-128 0,-1 0 0 16,-2 0 0-16,-1 0 0 0,1 0 0 15,-4 2 0-15,1 0 0 0,-1 1-368 0,1-2-16 0,-2-1-16 0,-1 0 0 32,-1-1-672-32,-2 2-128 0,-1 4-16 0,0-2-16 15,0-3 176-15,0 0 32 0,0 0 16 0,-2 1 0 16,-1 1 192-16,-1 0 48 0,-1 2 0 0,0 1 0 15,0-1-1648-15,-2 3-320 0,-1-2-64 0</inkml:trace>
  <inkml:trace contextRef="#ctx0" brushRef="#br0" timeOffset="104678.3">10432 9872 26143 0,'0'0'1152'0,"0"0"256"0,-9-1-1136 0,9 1-272 0,0 0 0 0,0 0 0 0,-9 1 592 0,9-1 64 16,0 0 16-16,0 0 0 15,0 0-256-15,0 0-48 0,-6-5-16 0,6 5 0 16,0 0-224-16,0 0-128 0,0 0 160 0,0 0-160 0,-8-1 144 0,8 1-144 16,-8 0 128-16,8 0-128 0,-9 2 464 0,1 1 16 15,0-2 0-15,8-1 0 0,-9 3 80 0,1 1 16 16,2 1 0-16,6-5 0 0,-8 8-192 0,0 1-16 16,0 0-16-16,2 3 0 0,-1-2-96 0,2 2-32 15,0 1 0-15,-2 0 0 0,2 4-96 0,1-1 0 16,-1 2-128-16,1 4 192 0,0-2-192 0,3-1 0 15,-1 2 0-15,2-4 0 0,0 3 128 0,0-5-128 16,2 1 0-16,0 0 144 0,1-5-144 0,0 0 0 16,-1-1 0-16,2-3 128 0,1 0-128 0,-5-7 0 15,9 8 0-15,-1-2 0 0,-8-6-208 0,11 1-128 0,-1-4-32 0,1 1 0 32,-2-5-1600-32,0-2-320 0,0 1-64 0,0-5-6800 0,0-1-1376 0</inkml:trace>
  <inkml:trace contextRef="#ctx0" brushRef="#br0" timeOffset="104891.4">10432 9535 15663 0,'-6'-17'688'0,"2"9"144"0,-1-1-656 0,-1 2-176 0,1 1 0 0,5 6 0 16,0 0 3648-16,0 0 688 0,-6-5 144 0,6 5 16 15,0 0-3536-15,0 0-704 0,0 0-128 0,0 0-128 0,0 0 0 0,0 0 0 16,0 0 0-16,-3 11 0 16,3-11-1856-16,0 12-256 0,1-2-64 0</inkml:trace>
  <inkml:trace contextRef="#ctx0" brushRef="#br0" timeOffset="105153.93">10692 9874 38927 0,'0'0'848'0,"0"0"176"0,0 0 48 0,0 0 32 0,0 0-880 0,0 0-224 0,0 0 0 0,9 6 0 15,3-6 0-15,-1 1 0 0,1 2-192 0,1-3 192 32,0 0-512-32,2 0 16 0,-2-3 0 0,0 2 0 15,-2 1-528-15,1-1-96 0,0 0-32 0,-2 1 0 16,1 0-2176-16,-11 0-432 0</inkml:trace>
  <inkml:trace contextRef="#ctx0" brushRef="#br0" timeOffset="105393.17">10584 10098 18431 0,'0'0'816'0,"0"0"160"0,0 0-784 0,0 0-192 16,0 0 0-16,14-1 0 0,0-1 4096 0,2 1 784 15,0-2 160-15,-2 2 16 0,0 0-4080 0,1-1-816 16,-1 1-160-16,0 1 0 16,-1-1-672-16,2 0-96 0,-1-1 0 0,-1 0-16 15,0-1-2512-15,0-1-496 0</inkml:trace>
  <inkml:trace contextRef="#ctx0" brushRef="#br0" timeOffset="105677.14">11037 9789 36687 0,'-5'-9'1616'0,"5"9"352"0,-5-4-1584 0,5 4-384 0,0 0 0 0,0 0 0 15,0 0 544-15,0 0 32 0,0 16 0 0,2-3 0 16,2 2-576-16,0 0 0 0,0-2 0 0,0 4 0 15,1-2 0-15,-1 1 0 0,-1-1 0 0,1 5 0 16,0 1 0-16,-2 5 0 0,0 4 0 0,-2 3 0 0,0-1 0 16,-2 5 0-16,1-1 0 0,0 1 0 0,-1-1-192 0,1-6-64 15,0-3 0-15,-1-4 0 16,4-9-1632-16,-4 0-336 0,1-3-64 0,0-3-12176 16</inkml:trace>
  <inkml:trace contextRef="#ctx0" brushRef="#br0" timeOffset="106537.71">9994 8064 13935 0,'0'0'608'0,"0"0"144"0,0 0-608 0,0 0-144 16,0 0 0-16,0 0 0 0,-2 11 848 0,2-11 144 15,0 0 32-15,0 0 0 0,0 0-256 0,-2 9-64 16,2-9 0-16,0 0 0 0,0 0 32 0,0 0 0 15,0 0 0-15,0 0 0 0,0 0 112 0,0 0 32 16,0 0 0-16,0 0 0 0,0 0 208 0,0 0 64 16,2-9 0-16,0-3 0 0,1-3 0 0,0 2 0 15,-1-1 0-15,2 1 0 0,0 0-320 0,0-3-48 16,1 2-16-16,-1-3 0 0,0 0-144 0,-2 1-48 16,1 0 0-16,-2 2 0 0,1-2-112 0,0 0-16 0,1 2-16 0,0-1 0 15,-1 0-176-15,2 2-16 0,-1-1-16 0,1 3 0 16,1-1-224-16,-1 3 144 0,1-3-144 0,0 2 128 15,0-2-128-15,1 2 0 0,-1-1 144 0,0 2-144 16,-5 9 224-16,5-9-32 0,0 0 0 0,-5 9 0 16,0 0-192-16,7-8 144 0,-7 8-144 0,0 0 128 15,0 0-128-15,0 0 0 0,0 0 0 0,0 0 0 16,10 1 0-16,-10-1 0 0,9 7 0 0,-1 2 0 16,-8-9 0-16,9 10 0 0,-1 1 0 0,0-1 0 15,-8-10-128-15,11 15 128 0,-2-4 0 0,1 0 0 16,1 0 0-16,-1-1 0 0,-1-1 0 0,0 2 0 15,2 2 0-15,-2-2 0 0,-4 1 0 0,1 2 0 16,0-4 0-16,-1 3 0 0,0 0 0 0,0-2 0 0,-5-11 0 16,8 13 0-16,-1-3 0 0,-7-10 0 0,0 0 0 0,10 7 160 15,-10-7-16-15,0 0 0 0,11 0 176 0,-11 0 16 16,10-4 16-16,-2 0 0 0,-2-1 96 0,1-3 0 16,-2 1 16-16,0-3 0 0,-1-2-112 0,1 3-32 15,-1-1 0-15,2-1 0 0,-1 1-96 0,0-1-32 16,0 0 0-16,0 3 0 0,1-4-32 0,-3 2-16 15,1-1 0-15,0 1 0 0,0-2-16 0,0 0 0 16,-1 1 0-16,-1 0 0 0,1 1-128 0,-3 10 128 16,1-11-128-16,-1 0 128 0,0-1-128 0,0 12-144 15,0 0 144-15,0 0-208 16,0 0-1712-16,0 0-352 0,3-16-64 0</inkml:trace>
  <inkml:trace contextRef="#ctx0" brushRef="#br0" timeOffset="112500.48">26435 12499 2751 0,'0'0'256'0,"0"0"-256"0,0 0 0 0,0 0 0 0,-9 3 1728 0,9-3 288 15,0 0 64-15,0 0 16 0,-9 4-368 0,9-4-80 16,0 0-16-16,0 0 0 0,-8 1-192 0,8-1-32 16,0 0-16-16,0 0 0 0,0 0-416 0,0 0-80 15,-5 0 0-15,5 0-16 0,0 0-208 0,-5-1-32 16,1 1-16-16,4 0 0 0,0 0-64 0,0 0-16 15,-9 0 0-15,9 0 0 0,-10 0 160 0,0 1 16 16,10-1 16-16,-10 0 0 0,1 0-176 0,9 0-48 16,0 0 0-16,0 0 0 0,-9 1 80 0,9-1 16 15,0 0 0-15,0 0 0 0,0 0-96 0,0 0 0 16,0 0-16-16,0 0 0 0,0 0-96 0,0 0-16 16,0 0 0-16,0 0 0 0,0 0-112 0,0 0-16 0,0 0-16 0,0 0 0 15,0 0 144-15,0 0 48 0,0 0 0 0,0 0 0 16,0 0-16-16,0 0 0 0,0 0 0 0,0 0 0 15,0 0-288-15,0 0-128 0,0 0 0 0,0 0 128 16,-7-2-128-16,7 2 192 0,-6 0-192 0,6 0 192 16,0 0 32-16,0 0 16 0,0 0 0 0,0 0 0 15,0 0-64-15,0 0-16 0,0 0 0 0,0 0 0 16,-4-7-32-16,4 7 0 0,0 0 0 0,0 0 0 16,0 0-128-16,0 0 160 0,0 0-160 0,0 0 160 15,0 0-160-15,0 0 0 0,0 0 144 0,0 0-144 16,1-6 128-16,-1 6-128 0,0 0 128 0,0 0-128 15,0 0 128-15,0 0-128 0,-3-7 160 0,3 7-160 16,0 0 192-16,0 0-64 0,0 0-128 0,0 0 192 16,-5-5-192-16,5 5 176 0,0 0-176 0,0 0 160 15,-5-4-160-15,5 4 128 0,0 0-128 0,0 0 128 0,-3-5-128 0,3 5 0 16,0 0 144-16,0 0-144 0,0 0 128 0,0 0-128 16,0 0 128-16,0 0-128 0,0-8 144 0,0 8-144 15,3-8 192-15,-3 8-192 0,1-8 160 0,-1 8-160 16,3-9 128-16,-3 9-128 0,0 0 128 0,0 0-128 15,-1-6 0-15,-1-1 128 0,2 7-128 0,0 0 128 16,-2-6-128-16,2 6 128 0,-6-7-128 0,6 7 160 16,-3-6-160-16,3 6 160 0,0 0-160 0,-6-4 0 15,6 4 144-15,0 0-144 0,-7-1 0 0,7 1 0 16,0 0 0-16,0 0 0 0,-10 5 0 0,10-5-240 16,0 0 48-16,-6 8 0 0,-1-1 192 0,7-7-144 15,-5 11 144-15,5-11-128 0,0 0 128 0,-4 10 0 0,0 1 0 16,4-11 0-16,-2 13 0 0,2-13 0 0,0 0 160 0,0 13-160 15,0-13 0-15,1 13-128 0,-1-13-16 16,0 0 0-16,0 0 144 0,7 10 0 0,-7-10 0 16,10 9 0-16,-10-9 0 0,12 6 0 0,-12-6 128 0,11 3-128 15,-11-3 144-15,13 2-144 0,-2-4 192 0,-11 2-192 16,10-3 208-16,-1 0-64 0,-9 3-16 0,0 0 0 16,7-7-128-16,-2 1 192 0,-5 6-192 0,5-9 192 15,-5 9-64-15,4-11-128 0,-1 1 192 0,-3 1-64 16,-1-3 0-16,-2 3-128 0,-2 0 192 0,0-2-64 15,-2 2-128-15,1-1 160 0,-4 1-160 0,3 0 160 16,-3 1-160-16,1 1 0 0,-2 2 0 0,-1 1 0 16,0 3 0-16,-1 2 0 0,0 3 0 0,-1 1 0 0,-1 3 0 0,1 0 0 15,0 0 0-15,1 1 0 0,0 1-144 0,1-1 144 16,0-1-192-16,2 1 192 0,1 0-144 0,2 2 144 16,1-1 0-16,0-1-144 0,2 2 144 0,-1-1 0 15,5-10 0-15,0 0-128 0,-1 13 128 0,1-1 0 16,0-12 0-16,0 0 0 0,5 13 0 0,-5-13 0 15,11 9 0-15,-11-9 0 0,11 8 0 0,1-3 0 16,-12-5 0-16,14 2 128 0,-1-4-128 0,-1 1 144 16,1-2-144-16,0-1 160 0,-1-1-160 0,0-1 192 15,-1-1-192-15,1 1 192 0,-1-2-192 0,-1 1 160 16,0 1-160-16,-2-1 160 0,-8 7-160 0,8-6 0 16,-3-5 144-16,-5 11-144 0,0 0 0 0,4-10 144 0,-4 10-144 15,0 0 0-15,-1-9 144 0,1 9-144 0,-4-13 0 0,4 13 144 16,-6-8-144-16,6 8 0 0,-10-4 0 0,10 4 0 15,-11-4 0-15,2 3 0 0,-1-3 0 0,10 4 0 16,-11 0 0-16,2 0 0 0,9 0 0 0,-11 1 0 16,2 2 0-16,9-3 0 0,-9 2 0 0,9-2 0 15,-9 4-128-15,9-4 128 0,-8 3 0 0,8-3 0 16,0 0-176-16,-7 8 48 0,7-8 0 0,0 0 0 31,0 0-272-31,-2 10-48 0,2-1-16 0,0-9 0 16,2 12-480-16,2-4-80 0,0-3-32 0,3 2 0 0,-7-7-304 0,10 6-64 15,-1-1-16-15,0-1 0 0,1 0-1184 0,0 0-224 16,0 0-48-16,1-3-11680 0</inkml:trace>
  <inkml:trace contextRef="#ctx0" brushRef="#br0" timeOffset="167765.78">26356 11510 3679 0,'0'0'320'0,"0"0"-320"0,0 0 0 0,0 0 0 16,0 0 3248-16,0 0 576 0,0 0 112 0,0 0 32 15,-5-9-3088-15,5 9-624 16,0 0-112-16,0 0-16 0,0 0 96 0,0 0 32 0,0 0 0 0,0 0 0 15,0 0 512-15,0 0 96 0,0 0 32 0,0 0 0 16,0 0 96-16,0 0 32 0,-5 7 0 0,-3 0 0 16,-1-3-496-16,1 2-80 0,-1 1-32 0,1-2 0 15,0 2-256-15,0 1-160 0,-1-1 192 0,1 0-192 16,-1 1 128-16,1 0-128 0,0 1 0 0,3 1 0 16,0-1 0-16,5-9 0 0,-3 12 128 0,2 0-128 15,1-12 0-15,0 0 0 0,4 13 0 0,0 0 0 16,-4-13 0-16,6 11 0 0,-6-11 0 0,8 12 0 15,0-3-208-15,0-1 48 0,-8-8 16 0,8 8 0 16,-8-8-96-16,11 5-16 0,1-1 0 0,0-4 0 16,-3 0-384-16,1-3-96 15,2 1-16-15,0-3-10320 0</inkml:trace>
  <inkml:trace contextRef="#ctx0" brushRef="#br0" timeOffset="167994.45">26468 11104 23951 0,'0'0'2128'0,"-9"-1"-1696"15,-1-2-432-15,10 3 0 0,0 0 2576 0,0 0 432 0,0 0 96 0,0 0 16 16,0 0-2480-16,1 12-512 15,-1-12-128-15,6 9 0 0,3-3-256 0,2-1-96 0,1-3-32 16,2-2-9824-16,3-2-1968 0</inkml:trace>
  <inkml:trace contextRef="#ctx0" brushRef="#br1" timeOffset="181174.4">28871 12262 10127 0,'0'0'896'0,"0"0"-704"0,0 0-192 0,0 0 0 15,0 0 3264-15,0 0 640 0,12 0 112 0,-12 0 16 16,11-4-2624-16,0 2-512 0,-2-1-128 0,0-1 0 16,-1-1-128-16,-8 5 0 0,10-7-16 0,-1 2 0 0,-1 0-48 0,0-3 0 15,0 2 0-15,2-4 0 0,1 1-16 0,0-1-16 16,0-1 0-16,2 1 0 0,-1-2-48 15,-1 0-16-15,2-1 0 0,-2 2 0 0,-1-5-32 0,1 2 0 16,-1 1 0-16,1 0 0 0,-2-2-128 0,0 1-16 16,0 0-16-16,1 1 0 0,-1-3-128 0,2-1-32 15,-1 3 0-15,1-6 0 0,-1-1-128 0,3-1 0 16,-1-1 144-16,1-1-144 0,0-1 0 0,0 1 0 16,-1-1 0-16,0 3 0 0,-1 1 0 0,1 3 0 15,0-2 0-15,-1 3 0 0,1 0 0 0,-3 4 0 16,2 0 0-16,-2-1 128 0,0 2-128 0,-1 2 176 15,-2-1-176-15,0 2 192 0,0 0-192 0,-1 1 0 0,1 2 0 16,-3-2 0-16,1 1 0 0,-4 7 0 0,6-8 0 0,-6 8 0 16,1-7 0-16,-1 7 128 0,0 0-128 0,0 0 128 15,0 0 16-15,0-11 0 16,0 11 0-16,0 0 0 0,0 0 32 0,0 0 0 0,-8-4 0 0,8 4 0 16,-9 0-176-16,0 3 0 0,0 2 144 0,-2-2-144 15,2 3 0-15,0 2 0 0,-1 2 0 0,0 2 0 16,0-1 0-16,0 3 0 0,-1 3 0 0,2 1 0 15,1 0 0-15,0 1 0 0,1 0 0 0,-1 2 0 16,1 0 0-16,1 0 0 0,0 0 0 0,1-3 0 16,0 0 0-16,1-2 0 0,0-1 0 0,3 0 0 15,-2-2 0-15,2 0 0 0,0-4 0 0,2-1 0 16,-1 1 0-16,1-3 0 0,-1-6 0 0,0 0 0 16,3 8 0-16,-3-8 0 0,5 8 0 0,-5-8 0 0,0 0 0 15,0 0 0-15,0 0 0 0,9 3 128 0,-9-3-128 0,11 0 0 16,-2 1 128-16,-9-1-128 0,10-4 128 0,1 0-128 15,-1-1 128-15,1 0-128 0,0-1 128 16,1 1-128-16,0-1 160 0,2-1-160 0,-1 1 0 0,1-3 128 16,2-1-128-16,2 0 0 0,1 0 0 0,-1-2 176 15,-3 0-176-15,4-1 160 0,-1-3-160 0,2 0 0 16,-2-3 0-16,0 1 0 0,-1 0 0 0,-3 0 0 16,-1-2 0-16,0-1 0 0,0 3 0 0,-1 0 0 15,-3 1 0-15,-1 2 0 0,0 1 0 0,-2 1 0 16,0 1 0-16,-1 3 0 0,-1-1 0 0,-2 2 0 15,-2 8 0-15,0 0 0 0,4-11 0 0,-4 11 0 16,0 0 0-16,6-7 0 0,-6 7 0 0,5-11 0 0,-5 11-144 0,0 0 144 16,0 0 0-16,0 0 0 0,0 0 0 0,0 0 0 15,0 0 0-15,0 0 0 0,0 0 0 0,0 0 0 16,-11 8 0-16,4 2 0 0,0 1 0 0,2 1 0 16,-2-1 0-16,1 4-128 0,-1 2 128 0,1 0 0 15,-1 2 0-15,2 1 0 0,0 0 0 0,0 1 0 16,-1 0 0-16,1 1 0 0,1 2 0 0,-1 1 0 15,-2-5-144-15,1 4 144 0,-2 1-208 0,4-2 80 16,-1-3-80-16,0 1-16 0,0-2 0 0,3-3 0 16,1-2-128-16,0-1-32 0,-1 0 0 0,5-2 0 15,1-1-448 1,0-1-112-16,1-2-16 0,0-1 0 0,2-1-2176 0,-7-5-448 0</inkml:trace>
  <inkml:trace contextRef="#ctx0" brushRef="#br1" timeOffset="181505.51">29832 11956 11055 0,'0'0'976'0,"0"0"-784"0,0 0-192 0,0 0 0 16,-8 6 5456-16,8-6 1056 0,0 0 208 0,0 0 32 16,0 0-5296-16,0 0-1072 0,-4 11-192 0,4-11-64 15,0 0 224-15,-1 13 32 0,1-13 16 0,0 13 0 16,0-13-272-16,2 14-128 0,-2-14 0 0,4 13 128 15,1 0-128-15,1-2 0 0,-6-11 0 0,7 11 0 32,1 0-464-32,1-2-128 0,0-1-32 0,1-3-15424 0</inkml:trace>
  <inkml:trace contextRef="#ctx0" brushRef="#br1" timeOffset="183078.03">32229 14189 17503 0,'0'0'768'0,"0"0"176"0,0 0-752 0,0 0-192 0,13-1 0 0,0-1 0 15,0-2 1952-15,2 2 352 0,-1-2 80 0,-1 0 16 16,0 0-1904-16,0-1-496 0,-4 0 128 0,-1-1-128 0,0 0 240 0,-3 5 16 16,0-3 0-16,3-2 0 0,-1 3 448 0,-1-4 112 15,1-1 16-15,-1 0 0 0,2 1-176 0,8-12-16 16,-3 1-16-16,-2 0 0 0,1 0-288 0,0-2-48 16,1-3-16-16,1-2 0 0,-1-4-48 0,4 3-16 15,0 1 0-15,1-2 0 0,2-2-64 0,1 1-16 16,1 1 0-16,-1 3 0 0,0 0-128 0,0 3 128 15,-2 3-128-15,-1 1 128 0,-1 2-128 0,0 1 0 16,-1 1 0-16,-2 2 128 0,1 0-128 0,-2 0 0 16,-3-1 0-16,-1 3 0 0,-1 2 0 0,-1 1 0 15,-7 6 0-15,6-9 128 0,-1-1-128 0,-5 10 0 0,6-9 144 0,-6 9-144 16,5-9 144-16,-5 9-144 0,6-9 192 0,-6 9-192 16,0 0 128-16,0 0-128 0,0 0 0 0,0 0 0 15,0 0 0-15,4 7 0 0,-4-7 0 0,0 0 0 16,0 10 0-16,1 0 0 0,-1-10 0 0,-3 13-144 15,-3-1 144-15,0 0 0 0,-1 1 0 0,1-1-128 16,-2 1 128-16,0-2 0 0,0-1 0 0,1 1 0 16,-3 1 128-16,4 1-128 0,1 0 160 0,-1 0-160 15,1 3 144-15,3-1-144 0,-1 0 128 0,-1 2-128 16,1-3 0-16,1-1 0 0,1 3 0 0,-1-5 0 16,1 3 0-16,0-1 0 0,-2 0 0 0,0-2 0 15,1 0 0-15,1-1 0 0,-1 1 0 0,2-11 0 16,0 0 0-16,2 11 0 0,-1 0 0 0,-1-11 0 15,5 6 0-15,-5-6 0 0,0 0 144 0,9 4-144 0,-9-4 128 16,11 3-128-16,-1-4 128 0,-10 1-128 0,10 0 160 16,0-3-32-16,-3-2-128 0,1 1 192 0,0-3-192 0,1 2 144 15,-1-3-144-15,1-1 128 0,-1 1 0 0,1-3 0 16,0-4 0-16,0 2 0 0,-1 3 16 0,0-5 0 16,1 1 0-16,2 0 0 0,-1-5-144 0,0 3 128 15,1-1-128-15,-1 0 128 0,1 0-128 0,-1 1 0 16,1 2 0-16,-1-2 128 0,0 3-128 0,1 0 0 15,-2 1 0-15,0 0 0 0,-1 1 0 0,-3 6 0 16,2-2 0-16,0 0 0 0,1 1 0 0,0 1 0 16,0 0 0-16,0 1 0 0,0 0 0 0,5-1 0 0,-4-1 0 0,-9 6 0 15,0 0 0-15,0 0 0 0,8-4 0 0,-8 4 0 16,0 0 0-16,0 0 0 16,0 0 0-16,0 0 0 0,0 0 0 0,0 0 0 0,0 0 0 0,-4 12 0 15,0-1 144-15,-1-1-144 0,-1-1 160 0,1 2-160 16,0 0 128-16,-2 2-128 0,1 2 0 0,2-6 144 15,-1 3-144-15,0 1 0 0,-1 2 0 0,1 1 0 16,-1 1 0-16,0 1 0 0,1 0 128 0,-5 16-128 16,2-4 0-16,3-4 0 0,-1-1 0 0,3-3 0 15,-1-1 0-15,1 0-144 0,0 0 144 0,1-6-208 32,1 0-224-32,-1-1-32 0,1-1-16 0,1-1 0 0,0-12-608 15,0 12-128-15,0-12-32 0</inkml:trace>
  <inkml:trace contextRef="#ctx0" brushRef="#br1" timeOffset="184378.08">33232 14120 4607 0,'0'0'192'0,"0"0"64"0,0 0-256 0,0 0 0 0,0 0 0 16,0 0 0-16,0 0 2096 0,0 0 368 0,0 0 80 0,0 0 16 15,0 0-2000-15,0 0-400 0,0 0-160 0,0 0 128 16,0 0 800-16,0 0 160 0,0 0 16 0,0 0 16 16,0 0 96-16,11 0 0 0,-11 0 16 0,11-3 0 0,-11 3-320 15,0 0-64-15,10-2-16 0,-10 2 0 0,0 0 32 0,0 0 0 16,11-4 0-16,-11 4 0 0,8-4-144 0,-8 4-16 16,9-5-16-16,-9 5 0 0,0 0-176 0,10-2-16 15,-10 2-16-15,12-5 0 0,0 1-224 0,-3 2-32 16,-9 2-16-16,11-2 0 0,3 0-80 0,-4 0 0 15,-10 2-128-15,10-1 192 0,-10 1-192 0,0 0 0 16,11 0 128-16,-11 0-128 0,0 0 144 0,0 0-16 16,0 0 0-16,0 0 0 0,0 0 192 0,0 0 16 15,0 0 16-15,0 0 0 0,0 0-48 0,0 0-16 16,4 9 0-16,-4-9 0 0,0 0-288 0,2 12 128 0,-2-12-128 16,3 12 0-16,-3-12 144 0,3 11-144 0,-3-11 0 15,0 11 144-15,0-11 0 0,0 13 0 0,0-13 0 0,-2 9 0 16,2-9 112-16,-1 12 0 0,-2-2 16 0,-1-1 0 15,-1 0-80-15,0-1-32 0,0 1 0 0,-2-2 0 16,-1 1-160-16,1-1 0 0,-1 1 144 0,-1-1-144 16,-2-1 0-16,2 1 0 0,0-1 0 0,0 1 0 15,0-2 0-15,0 0 0 0,-1 2 0 0,3-3 0 16,7-4 0-16,-11 5 0 0,1-1 0 0,1 0 0 16,9-4 0-16,0 0 0 0,-11 2 0 0,11-2 128 15,-9 0-128-15,9 0 0 0,0 0 128 0,-9-2-128 16,9 2 0-16,0 0 144 0,0 0-144 0,-7-4 0 15,7 4 256-15,0 0-64 0,0 0-16 0,0 0 0 16,0 0 112-16,0 0 32 0,0 0 0 0,0 0 0 16,0 0-128-16,0 0 0 0,0 0-16 0,11-4 0 0,-1 3 128 15,-10 1 16-15,12 2 16 0,0 2 0 0,1 1-32 0,0 2-16 16,-1-1 0-16,1 2 0 0,0 1 96 0,1-1 32 16,0 3 0-16,2 0 0 0,1-2-192 0,-1 2-32 15,-1-2-16-15,0 0 0 0,-2 0-48 0,0 0 0 16,0-1 0-16,0-1 0 0,-2-2-128 0,0-1 0 15,-1-1 0-15,2 0 0 16,0-1-1024-16,1-2-256 0,-1-2-32 0</inkml:trace>
  <inkml:trace contextRef="#ctx0" brushRef="#br0" timeOffset="191744.75">11977 8838 32303 0,'0'0'1424'0,"0"0"304"0,0 0-1376 0,0 0-352 0,0 0 0 0,0 0 0 16,0 0 640-16,0 0 64 0,0 0 16 0,0 0 0 15,0 0-576-15,0 0-144 0,0 0 0 0,0 0 0 16,0 0 0-16,0 0 0 0,0 0 0 0,0 0 0 16,0 0 0-16,0 0 0 0,7 12 0 0,-7-12 0 15,5 13 128-15,-5-13 112 0,4 15 16 0,-1 0 0 16,-5 0 384-16,2-1 64 0,-1 0 32 0,-2 5 0 16,-1-1 16-16,0 0 0 0,1 2 0 0,-1-3 0 15,0 1-160-15,-1-4-16 0,1 2-16 0,1-3 0 0,2-3-176 0,1-10-16 16,0 0-16-16,0 0 0 0,0 0-128 0,0 0-32 15,0 0 0-15,0 0 0 0,0 0-16 0,11-4-16 16,-3-6 0-16,0-2 0 0,-1-2 16 0,-1-2 0 16,1-2 0-16,-1-2 0 0,-1 1-48 0,2-1 0 15,-2-1 0-15,-1 2 0 0,1-1-128 0,2 3 128 16,1 0-128-16,1 3 128 0,0 0-128 0,3 1 0 16,-1 2 0-16,2 1 0 0,2-1 0 0,0 4 0 15,1 0 0-15,1 2-176 0,1 2 176 0,-1-1-128 16,-1 3 128-16,-1 2-128 0,0 3 128 0,-2 0-128 15,0 0 128-15,-1 1-128 0,-12-5 128 0,13 8 0 0,-3 1 0 16,-1-2 128-16,-1 1-128 0,0 1 0 0,0 0-176 0,-2 1 176 16,-6-10 0-16,8 13 0 0,-2-4 128 0,-6-9-128 15,0 0 208-15,8 15-64 0,-1-2-16 0,-2-4 0 16,-5-9 0-16,0 0-128 0,5 12 192 0,-5-12-64 16,0 0 0-16,0 0 0 0,0 0 0 0,8 9 0 15,-8-9 64-15,0 0 16 0,0 0 0 0,12 0 0 16,-3-5-208-16,-1 1 0 0,0-3 0 0,-1 1 0 15,1-2 0-15,-1-3 144 0,-1 1-144 0,1-1 128 16,2 1-128-16,-1 0 0 0,-2-2 0 0,2 3 0 16,-1 0 0-16,-1 2 0 0,-6 7 0 0,8-9 0 15,0 1 0-15,-2 0 0 0,1 2 0 0,1-1 0 16,-8 7-144-16,10-6 144 0,0 1 0 0,1 1 0 16,-2 2-128-16,3 0 128 0,-1-2 0 0,1 1 0 0,1 3-128 15,0 0 128-15,0 2 0 0,0 0 0 16,0-1-144-16,0 2 144 0,-1 1 0 0,0 1-144 0,-2 2 144 0,1 1-160 15,-3 2 160-15,-1 0-160 0,0 1 160 0,-1 1 0 16,1-1 0-16,-2 1 0 0,-5-12 176 0,8 14 16 16,-1-1 0-16,-2 2 0 0,0-5-32 0,0 3 0 15,0-1 0-15,1 0 0 0,-6-12-160 0,7 15 0 16,-1-2 144-16,0-1-144 0,-6-12 0 0,8 13 0 16,-3-1 0-16,0-2 0 0,-5-10 0 0,6 13-288 15,-2-4 48-15,-1 2 16 16,-3-11-560-16,3 14-112 0,1 1-32 0,-3-1 0 15,-1-2-384-15,0-3-80 0,0 0-16 0,0-9 0 16,5 5-1792-16,-5-5-384 0,0 0-64 0</inkml:trace>
  <inkml:trace contextRef="#ctx0" brushRef="#br0" timeOffset="192010.03">13141 8876 19343 0,'0'0'1728'0,"0"0"-1392"0,0 0-336 0,0 0 0 15,0 0 3520-15,0 0 640 0,0 0 128 0,0 0 32 16,0 0-3072-16,0 0-608 0,0 0-128 0,3 17-32 16,0-4 48-16,1-1 16 0,0 0 0 0,-1 1 0 15,1-3-16-15,-1 3 0 0,-3-13 0 0,3 16 0 16,-1 0-288-16,-1-2-64 0,-1-1-16 0,-1-1 0 0,0-2-160 0,1-10 0 15,-3 12 0-15,1-2 0 16,-2-2-576-16,4-8-80 0,0 0-32 0,0 0 0 16,0 0-1600-16,-11 0-320 0,2-4-64 0</inkml:trace>
  <inkml:trace contextRef="#ctx0" brushRef="#br0" timeOffset="192185.94">13174 8559 6447 0,'0'0'576'0,"0"0"-576"0,-6-2 0 0,6 2 0 16,-7-4 8512-16,7 4 1584 15,0 0 320-15,0 0 64 0,0 0-8496 0,7 12-1680 0,-1-1-304 0,1 1-144 32,0-5-704-32,-7-7-144 0,8 6-32 0,-1 1-11328 0,-7-7-2256 15</inkml:trace>
  <inkml:trace contextRef="#ctx0" brushRef="#br0" timeOffset="192679.41">13398 8969 15663 0,'0'0'688'0,"0"0"144"0,6 10-656 0,-1-2-176 0,-5-8 0 0,10 9 0 15,1-1 3584-15,-1-1 672 0,0-2 144 0,0 1 16 16,-3-2-3520-16,0 3-720 0,-1-1-176 0,1 2 0 15,-7-8 0-15,4 13 0 0,-2 0 0 0,0 0 0 0,0-1 0 16,-2 1 0-16,-1 1 0 0,0-1 128 0,-2-4 544 0,1 2 96 16,2-11 32-16,-3 10 0 0,0-3 528 0,3-7 96 15,0 0 32-15,0 0 0 0,0 0-432 0,0 0-64 16,0 0-32-16,0 0 0 0,4-13-448 0,1-2-96 16,2 1 0-16,1-3-16 0,-3-2-224 0,3-4-144 15,0 3 192-15,1-1-192 0,-1-1 128 0,-1-2-128 16,0 3 0-16,1-1 0 0,-2 1 0 0,1 2 0 15,-1 2 128-15,2 1-128 0,0 4 0 0,0 1 0 16,0-1 128-16,1 3-128 0,0-3 272 0,1 4 0 16,2-1 0-16,1 4 0 0,0 0-112 0,1 1-32 15,2-1 0-15,0 1 0 0,1 0-128 0,0 1 0 16,0 3 0-16,1-1 0 0,-4-1 0 0,2 2 0 0,-2 3 0 16,1 0 0-16,-1 1 0 0,-1 1 0 0,-1 0 0 0,-1 2 0 15,1 2 0-15,-1 0 0 0,-1 3 0 0,0 1 128 16,-2 0-128-16,0 0 0 0,-1 1 0 0,-2 2 128 15,-1 2-128-15,0 3 0 0,-1-2 144 0,1 5-144 16,-1-3 0-16,0 1-160 0,-1 0 16 0,0 0 0 31,-1 0-384-31,0 0-80 0,0 2-16 0,1-5 0 16,-1 0-416-16,0-4-96 0,2 2-16 0,0-6 0 16,-2 0-1280-16,-1 0-272 0,0 1-48 0,-1-6-16 0</inkml:trace>
  <inkml:trace contextRef="#ctx0" brushRef="#br0" timeOffset="201560.02">12397 9889 21823 0,'0'0'960'0,"0"0"208"0,0 0-928 0,0 0-240 15,0 0 0-15,0 0 0 0,0 0 512 0,0 0 48 16,0 0 16-16,0 0 0 0,0 0-176 0,0 0-16 16,0 0-16-16,0 0 0 0,-8 3 336 0,8-3 64 15,-5 2 0-15,0 1 16 0,5-3 320 0,-5 1 64 16,-1 1 16-16,2-4 0 0,4 2-80 0,0 0-16 15,0 0 0-15,0 0 0 0,0 0-384 0,0 0-64 0,0 0-32 0,0 0 0 16,0 0-224-16,0 0-64 0,0 0 0 0,0 0 0 16,7 19-128-16,-2-5-48 0,-5-14 0 0,8 16 0 15,-3-2 32-15,2 2 0 0,-1-2 0 0,1 4 0 16,-3-1-48-16,0 1-128 0,-2 1 192 16,2 0-64-16,0 2-128 0,-1-3 160 0,-2 3-160 0,0 1 160 15,-1 1 16-15,0 1 0 0,2 4 0 0,-2-5 0 16,0-1 16-16,-2-1 16 0,1-6 0 0,-2 0 0 15,-1-2 16-15,3 0 0 0,-1-1 0 0,-1 0 0 16,-1-1-16-16,0 0 0 0,0-2 0 0,-1-1 0 16,5-8-208-16,-7 10 0 0,2-2 0 0,5-8 0 15,-6 9 0-15,6-9 0 0,-7 8 144 0,7-8-144 16,-9 7-384-16,0-2-176 0,0-5-16 16,-2 0-16-16,1-4-1632 0,-2 1-320 0,0-3-64 0,2-3-13600 15</inkml:trace>
  <inkml:trace contextRef="#ctx0" brushRef="#br0" timeOffset="201816.12">12397 9591 24879 0,'0'0'2208'0,"-4"-11"-1760"0,-1 1-448 0,1-1 0 15,1 2 2640-15,3 9 448 0,-2-8 96 0,2 8 16 16,0 0-2272-16,0 0-448 0,-4-3-96 0,4 3 0 16,0 0-176-16,0 0-16 0,0 0-16 0,-4 10 0 15,4-10-176-15,-1 12 0 0,1-1 0 0,0 1 0 16,0-3-192-16,0-9-64 0,2 11 0 0,0-1-16 31,-2-2-512-31,1 0-112 0,-1-8 0 0,2 9-9632 0,-2-9-1920 0</inkml:trace>
  <inkml:trace contextRef="#ctx0" brushRef="#br0" timeOffset="202643.81">12952 9694 15663 0,'0'0'688'0,"0"0"144"0,0 0-656 0,4-5-176 0,-1-5 0 0,1 4 0 0,0-1 2368 0,-4 7 448 15,0 0 96-15,8-4 16 0,-8 4-2528 0,6-3-400 16,-6 3-272-16,0 0 32 0,0 0-16 0,0 0 0 16,0 0 0-16,0 0 0 0,5 11 80 0,-5-11 16 15,0 13 0-15,-2-2 0 0,-2-1 432 0,-1 1 96 16,-2 0 16-16,-1 1 0 0,-2 0 512 0,-1 0 128 16,2-6 0-16,-2 3 16 0,-3 2 64 0,1-1 16 15,0-3 0-15,0-2 0 0,-1 1-448 0,1 2-96 16,0-1 0-16,1 0-16 0,1 0-320 0,-1 1-64 15,0 0-16-15,0-2 0 0,1 1-160 0,0 0 0 0,2 3 0 0,0-1 0 16,0-1 160-16,2-2-160 16,7-6 192-16,-8 12-192 0,3-3 416 0,5-9-32 0,-4 13 0 0,2 0 0 15,2-13-96-15,-2 17-32 0,2-1 0 0,2-2 0 16,0-1-32-16,2 3-16 0,1-5 0 0,2 2 0 16,-1-1-80-16,2 1-128 0,0-1 176 0,0 1-176 15,1 0 0-15,0 0 0 0,0-1 0 0,2-1 0 16,-1 0-176-16,-1-2-32 0,2 0-16 0,-1-2 0 15,2-2-96-15,0-1 0 0,-2 0-16 0,0-2 0 32,1-2-400-32,-1-1-80 0,-10 1-16 0,11-1 0 15,-11 1-1536-15,10-3-320 0,-10 3-64 0,7-9-16 0</inkml:trace>
  <inkml:trace contextRef="#ctx0" brushRef="#br0" timeOffset="202971.48">12743 9961 30751 0,'0'0'1360'0,"0"0"288"0,0 0-1328 0,0 0-320 16,0 0 0-16,0 0 0 0,0 0 624 0,0 0 48 0,0 0 16 0,0 0 0 15,11 5-368-15,-11-5-80 0,12 5-16 0,-12-5 0 16,10 3 304-16,-10-3 64 0,13 5 16 0,-1-2 0 16,0 2-16-16,0-4 0 15,-2 2 0-15,2 0 0 0,0-6-336 0,-1 3-64 0,1-1 0 0,0-1-16 16,-2 1-176-16,1 1 160 0,-1-3-160 0,0 2 160 16,-10 1-160-16,11-2 0 0,-11 2-160 0,10-3 160 31,-10 3-544-31,11-3-16 0,-2 1 0 0,-9 2 0 15,0 0-1520-15,10 0-304 0,-10 0-64 0</inkml:trace>
  <inkml:trace contextRef="#ctx0" brushRef="#br0" timeOffset="204042.45">13512 9649 11055 0,'0'0'976'0,"0"0"-784"16,0 0-192-16,0 0 0 0,6-9 2496 0,-6 9 448 15,5-8 80-15,-1 1 32 0,-4 7-2016 0,0 0-400 0,3-9-64 0,-3 9-32 16,0 0 352-16,-3-7 64 0,3 7 0 0,0 0 16 16,-7-4-304-16,7 4-64 0,-10 0-16 0,10 0 0 15,-11 4-256-15,2 1-48 0,9-5-16 0,-8 5 0 16,0 1 0-16,0 1 0 0,8-7 0 0,-10 8 0 15,1 0 144-15,1 0 32 0,0-3 0 0,0 3 0 16,0-2-16-16,-1 2 0 0,0-2 0 0,0-1 0 16,0 1-112-16,0 3 0 0,-2 2-16 0,2-1 0 15,-1 2-144-15,-1 1-32 0,-1-5 0 0,1 1 0 16,-2 3-128-16,1-2 0 0,0-2 0 0,2 1 0 16,1-1 0-16,0-2 0 0,1-2 0 0,8-4 0 15,0 0 128-15,-5 7-128 0,5-7 128 0,0 0-128 16,0 0 576-16,0 0 16 0,0 0 16 0,0 0 0 15,0 0-608-15,7 10-208 0,-7-10 0 0,11 8 0 0,-2-3 208 0,-9-5 192 16,13 6-48-16,-3-5 0 0,-10-1 0 0,15 2 0 16,-2 1 0-16,-2 0 0 0,1 1-144 0,1-3 128 15,-1 0-128-15,1 0 128 0,0-1-128 0,-1 0 0 16,0 0 0-16,-1 0 0 0,2 0 0 0,-1 3 0 16,-2-3 144-16,1 0-144 0,-1 0 0 0,-10 0 128 15,12 0-128-15,-12 0 0 0,13 1 0 0,-13-1 0 16,0 0 0-16,11-1 128 0,-11 1-128 0,0 0 0 15,0 0 0-15,0 0 0 0,0 0 0 0,0 0 0 16,0 0 0-16,0 0 0 0,0 0 0 0,0 0 144 16,0 0-144-16,0 0 0 0,-7 10 0 0,7-10-352 0,-7 10 48 0,1-4 16 15,-2-1 544-15,8-5 128 0,-10 7 0 0,1-1 16 16,-2-3-400-16,2 2 128 0,1-1-128 0,8-4 0 16,-10 5 0-16,-1-2 0 0,11-3 0 0,-9 5 0 15,9-5 0-15,0 0 0 0,-9 5 128 0,9-5-128 16,0 0 0-16,0 0 0 0,-6 8 0 0,6-8 0 15,0 0 0-15,0 0 0 0,-4 9 0 0,4-9 0 32,0 0-368-32,-2 12-48 0,2-12-16 0,0 0 0 0,2 14 688 0,-1-2 144 0,-1-12 32 0,3 12 0 15,-3-12-432-15,2 12 0 0,-1-2 0 0,-1-10 0 16,0 0 0-16,3 12 0 0,-3-12 0 0,0 0 0 16,0 0 0-16,5 10 0 0,-5-10 128 0,0 0-128 15,0 0 0-15,3 11 0 0,-3-11 0 0,0 0 0 16,0 0 0-16,-1 10 0 0,1-10 0 0,-4 10 0 15,4-10 0-15,-7 11 0 0,1-2 0 0,-1 0 0 0,1-1 0 16,0 1 0-16,0-1 0 0,1 1 0 0,-1 1 0 16,1 0 0-16,0 0 0 0,0 2 0 0,0-3 0 0,1 3 0 15,0-3 0-15,1 1 0 0,-1 1 0 0,2 2 0 16,0-6 0-16,0 4 0 0,-1-3 0 0,2 0 0 16,0 1 0-16,-1-1 0 0,1-1 0 0,1 1 0 15,0-8 0-15,1 8 0 0,-1-8 0 0,4 9 0 16,-4-9 144-16,8 12-144 0,0-2 128 0,0 1-128 15,1-5 128-15,-1 1-128 0,-8-7 0 0,10 8 128 16,-1 1-128-16,-1-1 0 0,1 1 0 0,-2 0-240 16,-7-9 48-16,7 9 0 15,0-1-624-15,-1 0-112 0,-6-8-32 0,0 0 0 16,7 6-2432-16,-7-6-512 0,0 0-80 0,12 1-32 0</inkml:trace>
  <inkml:trace contextRef="#ctx0" brushRef="#br0" timeOffset="204486.52">13737 9841 6447 0,'0'0'576'0,"0"0"-576"15,0 0 0-15,0 0 0 0,0 0 5200 0,0 0 944 16,-8-4 176-16,8 4 32 0,0 0-4640 0,0 0-944 16,-9-1-176-16,9 1-32 0,-8-1 304 0,8 1 64 15,-7-6 16-15,7 6 0 0,0 0 224 0,0 0 48 16,0 0 16-16,0 0 0 0,1 15-176 0,-1-15-32 15,5 14-16-15,0 0 0 0,-5-14-608 0,8 15-112 16,0-5-32-16,-1 2 0 0,-7-12-256 0,6 14 0 16,-6-14 0-16,4 21 0 0,-1-1 0 0,-2-3 0 15,-2 3 0-15,-2 3 0 0,-2 1 0 0,-2 2 0 0,-1 0 0 0,1-1 0 16,-3 0 0-16,3-4 0 0,-1 1 0 0,4-4 0 16,-1-2 0-16,1-2 0 0,1-1 0 0,2-1 0 15,1-2 0-15,1 0 0 0,2-3 0 0,-2 3 0 31,-1-10-672-31,0 0-144 0,4 6-16 0,-4-6-16 16,0 0-2480-16,0 0-512 0</inkml:trace>
  <inkml:trace contextRef="#ctx0" brushRef="#br0" timeOffset="204929.34">13968 10393 24879 0,'0'0'2208'0,"0"0"-1760"0,-10-4-448 0,3 1 0 16,7 3 3600-16,0 0 640 0,0 0 128 0,0 0 32 15,0 0-3104-15,0 0-608 0,0 0-128 0,0 0-32 16,0 0-320-16,0 0-64 0,0 0-16 0,0 0 0 16,0 0-384-16,0 0-96 0,5 10-16 0,-5-10 0 31,0 0-480-31,0 0-112 0,0 0 0 0,0 0-16 16,0 0-400-16,0 0-80 0,-4 10-16 0,4-10-8960 0,0 0-1808 0</inkml:trace>
  <inkml:trace contextRef="#ctx0" brushRef="#br0" timeOffset="205179.12">14151 10403 21183 0,'0'0'1888'0,"0"0"-1504"0,0 0-384 0,0 0 0 0,0 0 4016 0,0 0 720 16,0 0 160-16,0 0 32 0,0 0-3920 0,0 0-784 15,0 0-224-15,0 0 0 0,0 0-192 0,0 0-144 16,0 0-32-16,0 0 0 16,0 0-832-16,0 0-160 0,0 0-48 0,0 0-8912 0,0 0-1792 0</inkml:trace>
  <inkml:trace contextRef="#ctx0" brushRef="#br0" timeOffset="205355.83">14227 10409 13823 0,'0'0'1216'0,"0"0"-960"0,-10-2-256 0,2-1 0 15,2 1 6592-15,6 2 1264 0,0 0 256 0,0 0 48 16,0 0-6368-16,0 0-1280 0,0 0-256 0,9 9-64 31,-9-9-2752-31,10 5-576 0</inkml:trace>
  <inkml:trace contextRef="#ctx0" brushRef="#br0" timeOffset="205877.03">14570 9914 15663 0,'0'0'688'0,"-4"-4"144"0,-1-4-656 0,1 2-176 0,3 1 0 0,1 2 0 15,0 3 5680-15,0 0 1104 0,0 0 208 0,0 0 48 16,10 9-5552-16,-10-9-1104 0,10 11-240 0,-10-11-144 15,0 0 368-15,11 18-48 0,-4-4 0 0,-7-14 0 16,5 21-320-16,-2 0-288 0,-3 1 48 0,-2 1 16 16,-2 5 224-16,-1-1 256 0,0 1-48 0,0 2-16 0,-3-3-48 0,1 2-16 15,2-2 0-15,0-1 0 0,0-2 256 16,1-4 64-16,1-1 0 0,2-2 0 16,0-4-256-16,-1-3-32 0,0 1-16 0,0-1 0 0,2-10-144 0,0 12 0 15,0-12 0-15,2 13-176 16,-1 1-448-16,-1-3-80 0,0-11-32 0,0 0 0 15,0 0-160-15,-1 9-48 0,1-9 0 0,-2 6 0 16,2-6-304-16,0 0-64 0,0 0-16 16,0 0-9360-16,0 0-1856 0</inkml:trace>
  <inkml:trace contextRef="#ctx0" brushRef="#br0" timeOffset="206410.16">14813 9915 19343 0,'0'0'1728'0,"0"0"-1392"0,0 0-336 0,12-1 0 16,-3-4 2720-16,-9 5 480 0,11-1 80 0,-11 1 32 15,11 0-2752-15,-11 0-560 0,0 0 0 0,10 1-192 16,-10-1 192-16,0 0 0 0,0 0 0 0,0 0 0 15,0 0 160-15,0 0 80 0,0 0 16 0,0 0 0 16,0 0 560-16,0 0 112 0,-6 13 32 0,-1-1 0 16,1-1-16-16,-1 1 0 0,1-3 0 0,-1 0 0 0,1 3-512 0,-1-2-112 15,1 2 0-15,-1 0-16 16,1 1-304-16,-1 0 128 0,1 1-128 0,-1-1 0 16,-2 0 144-16,0 3-144 0,-2-3 0 0,1 4 144 0,-2-1-144 0,0-2 128 15,-1 3-128-15,0-1 128 0,-2-5 160 0,2 2 32 16,0 2 0-16,1-3 0 0,3-2 64 0,0-2 0 15,1-2 16-15,8-6 0 0,-7 5-48 0,7-5-16 16,0 0 0-16,0 0 0 0,0 0-32 0,0 0-16 16,0 0 0-16,0 0 0 0,0 0-288 0,8 4 0 15,-8-4 0-15,13 4-144 0,-1 0 144 0,0-2 0 16,1-1 128-16,0 1-128 0,-2 1 0 0,1 0 0 16,-1-3 0-16,-1 2 0 0,0 2 0 0,-10-4 0 0,12 4 0 15,-1 0 0-15,-11-4 0 0,9 4-128 0,-9-4 128 16,9 5 0-16,-9-5 0 0,10 5 0 15,-10-5 0-15,11 4 0 0,-11-4 0 0,10 4 0 0,-10-4 0 16,9 7 0-16,-1-3 0 0,-8-4-128 16,8 5 128-16,-2 0-128 15,-6-5-752-15,0 0-144 0,6 4-16 0,-6-4-16 16,0 0-1824-16,0 0-352 0,0 0-80 0</inkml:trace>
  <inkml:trace contextRef="#ctx0" brushRef="#br0" timeOffset="207344.2">14999 9820 26655 0,'0'0'1184'0,"0"0"240"0,0 0-1136 0,0 0-288 16,0 0 0-16,0 0 0 0,0 0 336 0,0 0 16 16,0 0 0-16,0 0 0 0,0 0-48 0,0 0-16 15,0 0 0-15,0 0 0 0,0 0 384 0,0 0 80 16,0 0 16-16,0 0 0 0,0 0 176 0,0 0 32 16,0 0 16-16,0 0 0 0,11 8 208 0,-11-8 32 15,9 7 16-15,0 0 0 0,-9-7-672 0,12 8-144 16,-3 0-32-16,-9-8 0 0,12 8-208 0,-2-2-32 15,-10-6-16-15,12 6 0 0,-12-6 64 0,13 6 16 16,-2-1 0-16,0 0 0 0,-11-5-224 0,12 3 0 16,-1 0 0-16,-11-3 0 0,12 2 0 0,-12-2 0 15,12 3 0-15,-12-3 0 0,10 3 0 0,-10-3 0 16,0 0 0-16,0 0 0 0,0 0 144 0,0 0-16 16,0 0 0-16,0 0 0 0,0 0 32 0,0 0 0 15,0 0 0-15,0 0 0 0,-4 13-160 0,4-13 192 0,-7 10-192 16,-1-2 192-16,-1 0-192 0,-1-2 0 15,10-6 0-15,-9 5 0 0,2 1 144 0,7-6-144 16,0 0 160-16,-10 4-160 0,3 1 512 0,7-5 0 0,0 0 0 0,0 0 0 16,0 0-640-16,-4 10-128 0,4-10-32 0,0 0 0 15,-2 13 288-15,2-13 0 0,0 15 0 0,2-5 0 16,-2-10 0-16,4 13 0 0,-4-13 0 0,3 13 0 16,-3-13 240-16,6 12 48 0,-6-12 16 0,6 11 0 15,-6-11-304-15,0 0 0 0,8 11 0 0,-8-11 0 16,0 0-144-16,10 8-96 0,-10-8-16 0,11 6 0 0,-11-6 256 15,0 0 0-15,0 0 0 0,10 5 0 0,-10-5 0 0,0 0 0 16,11 4 0-16,-11-4 160 0,0 0 32 0,0 0 0 16,0 0 0-16,8 6 0 0,-8-6-192 0,0 0-176 15,0 0 48-15,0 0 0 0,0 0 128 0,0 0-160 16,0 0 160-16,-3 10-160 0,3-10 160 0,0 0 0 16,-5 8 0-16,5-8 0 0,-7 6 176 0,7-6 16 15,0 0 0-15,-6 8 0 0,6-8-192 0,-6 7-272 16,6-7 64-16,0 0 16 0,-3 10 192 0,3-10 0 15,0 0 0-15,0 0-144 0,-3 9 144 0,2-1 0 16,1-8 0-16,0 13 0 0,0-4 0 0,0 2 0 16,0-1 0-16,1-2-128 0,0 1 128 0,1 2 0 15,-1-1 128-15,0-1-128 0,-1 0 0 0,3-1 0 16,-1 0 0-16,0 0-128 0,-1-1 128 0,0 0 0 16,-1-7 128-16,3 9-128 0,-2-1 0 0,-1-8 0 15,3 12 0-15,-1-6 0 0,0 2 0 0,0 0 0 16,-2-8 0-16,4 12 0 0,0-1 0 0,0 0 0 0,-4-11 0 15,4 13 0-15,0-1 0 0,0-1 0 0,1 0 0 16,-1-1 0-16,-4-10 0 0,4 16 0 0,0-3 0 16,-2 1 0-16,-2-1 0 0,-1 1 144 0,0 1 0 15,-1-1 0-15,-1 1 112 0,-1-2 32 0,0 1 0 0,-1 0 0 16,-2-1-48-16,0 0-16 0,1-1 0 16,-1 0 0-16,1 0-224 0,-3-1 0 0,-2 0 128 0,1-1-128 15,0 2-208-15,-1-3-96 0,-1-1-16 0,-2-6-13664 16,-4-3-2736-16</inkml:trace>
  <inkml:trace contextRef="#ctx0" brushRef="#br0" timeOffset="-132629.54">463 5410 11967 0,'-15'-7'1072'0,"15"7"-864"0,-10-6-208 0,2-1 0 16,2 1 2576-16,6 6 480 0,0 0 80 0,0 0 32 15,-6-7-1664-15,6 7-336 0,0 0-64 0,0 0-16 16,0 0-496-16,0 0-96 0,0 0-32 0,6-8 0 16,0 2-272-16,3-1-64 0,2 2-128 0,2 0 192 15,4 0-16-15,0 1-16 0,0-3 0 0,1 1 0 16,0 0 32-16,-1 1 0 0,-1-1 0 0,2-1 0 0,3-2 0 0,0 1 16 15,2-1 0-15,-8 5 0 0,1-1-48 0,5 0-16 16,4-2 0-16,2 2 0 0,5 1 112 0,-2 0 0 16,2 2 16-16,23-2 0 0,-11-2-32 0,-6 4-16 15,-8 1 0-15,-2-2 0 0,-5 3-48 0,-2-1-16 16,-1 1 0-16,-2-6 0 0,0 5-32 0,2-4 0 16,-3 0 0-16,-1-2 0 0,4 1 192 0,-3-1 16 15,0 1 16-15,0-1 0 0,-1-2 48 0,0 2 16 16,-1 0 0-16,0 0 0 0,-2-2-32 0,-1 2-16 0,0 4 0 15,0-4 0-15,-5 2-144 0,1 2-32 0,-2 1 0 16,-6 2 0-16,6-4-192 0,-6 4 144 0,0 0-144 0,0 0 128 16,0 0-128-16,0 0 0 0,0 0 144 0,0 0-144 15,-1-2 0-15,-3 1 128 0,0-3-128 0,0 2 0 16,-3-2 160-16,1 1-32 0,-1-5-128 0,1 3 192 16,-3-1 80-16,1 2 16 0,0-3 0 0,0 1 0 15,-2-5 64-15,2 1 16 0,0 3 0 0,2-1 0 16,-2 2-208-16,0-1-32 0,-1 1-128 0,1-1 192 15,0 3-192-15,2 3 0 0,6 1 0 0,-7 0 0 16,7 0 0-16,-8 0 0 0,8 0 0 0,0 0 0 16,0 0-160-16,0 0 160 0,0 0-128 0,0 0 128 15,0 0 0-15,0 0 0 0,0 0 0 0,0 0-128 16,0 0 128-16,0 0 0 0,0 0 0 0,0 0-128 16,11-6 128-16,1 0 0 0,-1 5 0 0,2-3 128 15,0 4-128-15,4 1-192 0,2 2 64 0,2 0 0 0,-1 1 128 16,0-3-128-16,-2 1 128 0,-1 2-128 0,-1 0 128 0,-3 2 0 15,-1 0 0-15,-2 1 0 0,-10-7 0 0,10 6 0 16,-3 1 0-16,-7-7 0 0,8 6 0 0,-8-6-128 16,5 9 128-16,-5-9 0 0,0 0 0 0,5 9 0 15,-5-9 0-15,0 0-128 0,0 12 128 0,-1-1 256 16,1-11-64-16,-4 10-16 0,4-10 32 0,-8 9 16 16,2-1 0-16,-1 0 0 0,1-2-80 0,-1 5-16 15,1-1 0-15,-2 1 0 0,1-2-128 0,1 2 0 16,-2 1 144-16,0 4-144 15,-2 2-304-15,-1 4-128 0,1 6-16 0,-3 7-16 16,-3 5-2608-16,-2 5-528 0</inkml:trace>
  <inkml:trace contextRef="#ctx0" brushRef="#br0" timeOffset="-118617.46">4598 12445 8287 0,'0'0'368'0,"0"0"80"0,-9-4-448 16,3 0 0-16,6 4 0 0,-8-3 0 0,1-1 3904 0,7 4 704 0,0 0 144 0,0 0 32 15,-5-8-3232-15,2 2-640 0,2-2-128 0,1 0-16 16,1 0-368-16,1 1-64 0,0-1-16 0,1 1 0 16,-2-1-320-16,-1 1 0 0,0-1 0 0,0-1 128 15,0 2-128-15,-1 1 0 0,0-2 0 0,-3 1 128 16,0-3-128-16,0 3 0 0,-1 1 128 0,-2-1-128 15,1-2 304-15,-1 3-16 0,-1 2 0 0,0-3 0 16,-1 3 112-16,-2 2 32 0,0-1 0 0,1 3 0 16,-2 0 96-16,0 1 32 0,1 3 0 0,-2 2 0 0,-2 0-80 0,2 3-16 15,-1 2 0-15,-1 0 0 0,1 1-144 0,0 4-16 16,-1 3-16-16,2 2 0 0,2-1-160 0,-1-2-128 16,0-1 192-16,0 1-192 0,-1-1 0 0,2-1 0 15,0-2 0-15,3-1 0 0,3 0 0 0,1 0 0 16,2 0 0-16,0 0 0 0,2-13 0 0,2 17 128 15,2-1-128-15,0-7 0 0,-4-9 144 0,7 13-144 16,1-1 0-16,1-3 144 0,-9-9 16 0,12 6 0 16,0 0 0-16,-2-2 0 0,2-3 80 0,0-2 16 15,1-3 0-15,0 0 0 0,0-2-80 0,0 0-16 16,0-2 0-16,0-1 0 0,0 0-160 0,0-2 192 0,0 2-192 16,-1-1 192-16,-2-2-192 0,-1 2 0 15,-1 1 0-15,0-1 128 0,-8 10-128 0,4-9 0 0,-4 9 0 0,0-13 0 16,-1 0 0-16,1 13 0 0,-4-10 0 0,4 10 0 15,-6-11 0-15,6 11 0 0,-4-9 128 0,4 9-128 16,0 0 192-16,0 0 16 0,0 0 0 0,0 0 0 16,0 0-16-16,0 0-16 0,4 11 0 0,2 0 0 15,-1 4-176-15,1-2 0 0,1-1 0 0,-1 2 0 16,1-1 0-16,-1 3 0 0,0-1 0 0,-1 3 0 16,-4 1 0-16,3-1 128 0,-1 3-128 0,1-4 0 15,-2 0 0-15,2 1 0 0,-1-2-144 0,-1-2 144 16,1-2-640-1,1-1 0-15,1 0-16 0,2-2 0 0,-7-9-2224 16,11 8-448-16,1 0-96 0,0-4-16 0</inkml:trace>
  <inkml:trace contextRef="#ctx0" brushRef="#br0" timeOffset="-118227.88">4931 12697 38239 0,'0'0'1696'0,"0"0"352"0,-9 7-1648 0,9-7-400 16,-7 12 0-16,2-2 0 0,1-1 128 0,4-9-128 15,-5 9 0-15,5-9 128 0,-6 10-128 0,6-10 0 16,-5 9 0-16,5-9 0 0,0 0 0 0,0 0 0 16,0 0-128-16,0 0 128 0,0 0 0 0,0 0 0 15,0 0 0-15,-5-9 0 0,1-1 384 0,2-1 0 16,-1-1 0-16,2 0 0 0,-1-2 320 0,1 1 64 0,0-1 16 0,-1 0 0 15,2 1-240-15,-1 0-48 0,0 0-16 0,1-2 0 16,0 2-192-16,0 0-32 0,0-2-16 0,1 1 0 16,0 1-240-16,1-1 176 0,0 2-176 0,1-4 160 15,-2 2-160-15,2 1 0 0,1-3 0 0,0 2 0 16,-3-3 0-16,2 1 0 0,-1-1 144 0,1 4-144 16,-1-1 0-16,2 1 144 0,0 2-144 0,1 2 0 15,-1 3 0-15,2-3 0 0,-6 9 0 0,11-7-144 16,0 1-16-16,2 2 0 0,-2 1 0 0,3 2 0 15,-1-2-144-15,1 5-16 0,2 1-16 0,-1 3 0 16,0 3-544 0,0-3-96-16,2 2-32 0,0 0 0 0,1 0-2128 15,2 5-416-15,-1 0-96 0</inkml:trace>
  <inkml:trace contextRef="#ctx0" brushRef="#br0" timeOffset="-117528.96">5898 12335 22111 0,'0'0'1968'0,"0"0"-1584"0,-7-10-384 0,2 2 0 15,0-1 2800-15,1 1 464 16,-1 0 112-16,0 0 16 0,0-1-2624 0,-2 1-528 0,-2 2-112 0,-2-2 0 15,0 3-128-15,-1 1 0 0,-1 0 0 0,-1 3 0 16,-5 1-256-16,2 2 16 0,-1 3 16 0,0 5 0 16,-2 1 96-16,-1 4 128 0,1 2-208 0,1 1 80 15,1 5 384-15,0-2 96 0,1 1 16 0,1-1 0 16,3 1 288-16,1-3 64 0,2-1 16 0,2-5 0 16,3 0-336-16,2 0-64 0,3-1-16 0,3-2 0 15,1 2-320-15,1-4 144 0,2-2-144 0,0 1 0 16,-7-7 0-16,14 6 0 0,-1-2-240 0,0-1 80 15,0-3-16-15,0 2 0 0,1-4 0 0,0 0 0 16,1 0 176-16,-1-1 0 0,0-1 0 0,-1 0 0 16,0-1 160-16,-1 0-32 0,-1-2-128 0,-1 1 192 15,0-1 48-15,1 0 0 0,-2-1 0 0,-1-1 0 16,-2-2-80-16,1 2-16 0,-2-3 0 0,0-5 0 0,1-1-16 16,-3-3-128-16,1-2 192 0,0-2-64 0,-1 0-128 0,-1 4 192 15,0 1-192-15,0 1 192 0,1 4-192 0,-2 3 0 16,-1 3 0-16,-1 4 0 0,1 5 208 0,0 0-32 15,0 0-16-15,0 0 0 0,0 0 48 0,0 0 16 16,0 0 0-16,-3 13 0 0,1 0-96 0,-1 5 0 16,1 3-128-16,-1 0 192 0,0 2-192 0,2 3 0 15,0-1 0-15,1-2 0 0,0 0 0 0,2-3 0 16,1 0 0-16,0 1 0 0,-1-3-144 0,3 4 144 16,2 2 0-16,1 2-144 0,0 1 144 0,-1 6 0 0,0 1 0 15,-1 3 0-15,1 4 0 0,-1-2 0 16,1 4 0-16,-1-3 0 0,0-6 0 0,-2-2 0 0,0-2 0 0,-2-3 0 15,-1-4 0-15,-1 1 0 0,-2-1 0 0,-1 2 0 16,2 3 0-16,-3-4 0 0,-1 5 0 0,-2 1 128 16,-1-1 0-16,-1 1 0 0,-1 0 0 0,-1-2 0 15,0-2-128-15,-4-1 192 0,-3 0-64 0,1-3 0 16,-1-5 0-16,-2-3 16 0,-2-2 0 0,0-3 0 16,-1-1-144-16,-1-1-144 0,-1-6 144 0,1 0-208 31,-1-2-880-31,1-3-160 0,1-4-32 0,3-5-16480 0</inkml:trace>
  <inkml:trace contextRef="#ctx0" brushRef="#br0" timeOffset="-116725.16">6556 12480 18431 0,'0'0'1632'0,"0"0"-1312"0,0 0-320 0,0 0 0 16,0 0 4544-16,0 0 832 0,0 0 160 0,0 0 32 16,11-3-4624-16,-11 3-944 0,12-1-176 0,-12 1-32 15,10 2 208-15,-10-2 0 0,0 0 0 0,0 0 0 16,0 0 0-16,8 12 0 0,-3-1 0 0,-5-11 0 16,0 14 160-16,-1-2 128 0,1-12 32 0,-4 13 0 15,0 0 320-15,4-13 64 0,-4 14 0 0,0-1 16 16,4-13-224-16,0 0-48 0,-1 14-16 0,1-14 0 15,2 15-128-15,-2-15-32 0,0 0 0 0,0 0 0 16,0 0-64-16,0 0-16 0,12 1 0 0,-1-2 0 16,-2-6-64-16,0 1 0 0,0-3-128 0,0-2 192 15,-1 0-192-15,0 0 0 0,-2-1 0 0,1 1 0 16,-2-2 0-16,1 1 128 0,0-5-128 0,0-1 0 16,-1-2 0-16,2-1 128 0,-1 0-128 0,1 2 0 15,1 1 128-15,0 2-128 0,-2 0 0 0,2 3 144 0,0 4-144 16,0 3 160-16,-1 0-160 0,4 5 160 0,-1 4-160 0,2 1 0 15,-2 3 0-15,2 4 0 0,0 1-160 0,0 3 160 16,-2 1 0-16,1 1-144 0,-2-4 144 0,-2 1 0 16,1-1 0-16,-1 0 0 0,-2-4 0 0,-5-9 0 15,7 12 144-15,-2-3-144 0,-5-9 256 0,6 8-48 16,-6-8-16-16,0 0 0 0,0 0-16 0,0 0-16 16,11 4 0-16,-1-1 0 0,-10-3 16 0,13-2 0 15,-1 0 0-15,-2-2 0 0,1 0-176 0,-1-3 0 16,1-3 0-16,-1-1 0 0,0 0 0 0,2-4 0 0,0-3 0 15,0-1-176-15,1-4 176 0,1 3 0 0,0 0 0 0,1 2 0 16,-1 3-176-16,0 4 176 0,-1 0-208 0,0 5 80 16,1-1 128-16,-3 5 0 0,4 0 0 15,-1 1 0-15,2 1 0 0,-1 3 176 0,1-1-176 0,1 2 192 16,0 1-192-16,0 1 0 0,-2 0 144 0,1 3-144 16,0 0 0-16,-2 3 0 0,-2 1 0 0,-1 1 0 15,0 2 0-15,-1 4 0 0,-1-2 0 0,1-1 0 16,-3 0 0-16,0-2 0 0,-2-2-176 0,2 2 176 15,-1-3 0-15,-1-1 0 0,1 2 208 0,-2-5-64 16,-4-8-144-16,5 12-176 0,1-2 48 0,-6-10 0 31,5 8-464-31,2-1-96 0,-7-7-16 0,0 0-12848 0,0 0-2576 0</inkml:trace>
  <inkml:trace contextRef="#ctx0" brushRef="#br0" timeOffset="-116536.18">7841 12465 32255 0,'0'0'1424'0,"0"0"304"0,-8-2-1392 0,8 2-336 16,-9 6 0-16,9-6 0 0,0 13 2752 0,2 2 496 15,2 0 80-15,0-3 32 16,0 0-4192-16,-1 1-848 0,-3-3-176 0</inkml:trace>
  <inkml:trace contextRef="#ctx0" brushRef="#br0" timeOffset="-116334.88">7850 12057 33167 0,'0'0'2944'0,"0"0"-2352"0,-6-6-464 0,3 2-128 16,3 4 2784-16,0 0 544 0,0 0 96 0,0 0 32 31,0 0-3456-31,0 0-592 0,7 10-176 0,-7-10-16 0,11 12-176 0,-3-3-48 0,-8-9 0 0,7 9-11040 16,-7-9-2224-16</inkml:trace>
  <inkml:trace contextRef="#ctx0" brushRef="#br0" timeOffset="-115877.1">8219 12490 21183 0,'0'0'944'0,"0"0"192"0,0 0-912 0,0 0-224 0,0 0 0 0,7 11 0 0,1 0 3984 0,1-3 752 15,1 0 160-15,-1 0 32 0,-9-8-4032 0,9 10-896 16,-9-10 0-16,8 11 0 0,-8-11 0 0,7 8 0 15,-7-8 0-15,0 0 0 0,0 0 0 0,0 0 0 16,0 0 0-16,0 0 0 0,0 0 288 0,0 0 96 16,0 0 32-16,0 0 0 0,4-10 432 0,-1 4 96 15,-2-5 16-15,1 2 0 0,-2 0-352 0,0-1-64 0,0-1-16 0,1-3 0 16,0 0-352-16,2-5-176 0,-1-3 160 0,2-3-160 16,3-1 0-16,1-5 0 0,1 1 0 0,1 3 0 15,2-1 0-15,1 5-192 0,0-2 192 0,1 6-208 16,2-1 208-16,1 4 0 0,-1 2 0 0,2 4 0 15,0 0 0-15,2 3 0 0,0 3 0 0,3-1 0 16,-1-1 0-16,0 5 208 0,0 0-32 0,0 1-16 16,-1 4-160-16,1 2 0 0,2 3 0 0,-1 3 0 15,-1 4 0-15,2 3 0 0,-1 3 0 0,1 6 128 16,-3-2-128-16,-2 4 0 0,1 0 144 0,-2-2-144 16,-2 5 128-16,-2-6-128 0,-2-2 160 0,0-3-160 15,-3 2 0-15,0-6 0 0,-1 3-128 0,-2-3 128 16,-1-2-832-16,-1-2-48 15,0-1-16-15,-1 0 0 0,-1-2-2352 0,0-2-464 16,-2-9-112-16,0 13-16 0</inkml:trace>
  <inkml:trace contextRef="#ctx0" brushRef="#br0" timeOffset="-114209.48">10530 11712 30463 0,'0'0'1344'0,"0"0"288"0,8-5-1312 0,0-1-320 16,1 0 0-16,0 2 0 0,-9 4 624 0,10-4 48 0,1-1 16 0,-2 1 0 15,-1 0-416-15,0 0-80 0,-8 4 0 0,9-5-16 16,-1 0-176-16,-8 5 0 0,10-4 0 0,-10 4 0 16,10-5 0-16,0 1 160 0,-10 4-160 0,0 0 160 15,0 0 352-15,0 0 80 0,0 0 16 0,0 0 0 16,0 0-16-16,0 0 0 0,0 0 0 0,0 0 0 15,0 0 32-15,-11 13 0 0,-2-2 0 0,-1 1 0 16,-2 0-240-16,-2 1-32 0,-3 3-16 0,-2-3 0 16,-4 1-64-16,0 2-16 0,0-2 0 0,-3 4 0 15,-2-1-32-15,2 0-16 0,-1 1 0 0,4-3 0 16,-1-4-48-16,4 2-16 0,1-2 0 0,3-2 0 16,-3 0 96-16,4-2 16 0,1-2 0 0,1 1 0 15,0 0-256-15,2 0 176 0,1-3-176 0,1 3 160 16,1-2-160-16,1 0 0 0,0 1 0 0,3-1 0 0,8-4 0 0,-9 5 0 15,9-5 128-15,0 0-128 16,0 0 192-16,0 0 16 0,0 0 0 0,0 0 0 16,4 12-64-16,-4-12-16 0,11 7 0 0,2-1 0 0,0-1-128 0,2-1 0 15,4 0 0-15,0 0 0 0,1 0 160 0,2-1-160 16,0-1 192-16,1 2-192 0,1-4 176 0,-1 3-176 16,2 1 160-16,0-4-160 0,1 1 128 0,0 2-128 15,1-2 0-15,1 0 0 0,-2 1 0 0,0 0 128 16,-1 1-128-16,1-2 0 0,1 0 0 0,-1 1 144 15,-1-2-144-15,1 0 128 0,0-2 0 0,0 2-128 16,0 0 192-16,0-1-64 0,-1 0 0 0,0-1 0 16,-3 1 0-16,0 0 0 0,-1-2-128 0,0 3 128 15,-1 0-128-15,-1 0 128 0,-2-1-128 0,-1 1 0 0,-2 1 0 0,0 1 0 16,-2-1 0-16,-12-1 0 0,11 2 0 0,-11-2 0 16,0 0 0-16,0 0 0 0,5 7 0 0,-5-7 0 15,0 0 0-15,0 0 0 0,-4 12 0 0,-3-2 0 16,-1-1 0-16,-2 2 0 0,-2-5 0 0,-2 5 0 15,-3 0 0-15,-3 1 0 0,0 1 0 0,-1 1 0 16,-3 5 0-16,1-2 0 0,-3 0 0 0,-2 2 0 16,-2 2 0-16,-1 1 0 0,-2-2-128 0,-2 1 128 15,0-3-128-15,1 1 128 0,-1-3-160 0,0 0 160 16,-2 1 0-16,2-2 0 0,1-2-128 0,3 4 128 16,2-4 0-16,2-1 0 0,-1 1 0 0,2 1 0 15,2 1 0-15,1-2 0 0,1 0-128 0,3-1 128 16,0-1 0-16,4 2 0 0,2 0 0 0,1 2 0 15,2 0 0-15,3-2 0 0,2 2 0 0,2-2 0 0,3 1 0 0,3 0 0 16,2 0 0-16,4-1 0 0,3 1 192 0,2-4-192 16,3 3 192-16,3 0-192 0,2-5 240 0,3 3-64 15,1-2-16-15,1 0 0 0,3-3-160 0,1 1 0 16,2-2 0-16,1-1 0 0,0 0 0 0,1 1 240 16,-1 0-48-16,-1-3 0 0,-2 0-192 0,-2 1 0 15,-3-3 0-15,-2 3 0 16,-3 4-608-16,0-3-16 0,0 0 0 0,-1-3 0 15,-2-1-128-15,0 0-16 0,0 0-16 0,-2-2 0 16,-2-1-96-16,1 3-16 0,-1 3 0 0,0-2 0 16,-1-1-128-16,0 1-48 0,-1 3 0 0,0-2 0 15,-2-1-1584-15,-10-1-320 0,11 4-64 0,-11-4-16 0</inkml:trace>
  <inkml:trace contextRef="#ctx0" brushRef="#br0" timeOffset="-113708.68">10209 13145 23039 0,'0'0'2048'0,"0"0"-1648"16,0 0-400-16,0 0 0 0,0 0 2112 0,0 0 352 16,7-8 64-16,-7 8 16 0,0 0-1984 0,0 0-400 15,0 0-160-15,0 0 128 0,0 0-128 0,0 0 0 16,0 0 0-16,0 0 0 0,0 0 128 0,0 0 0 15,0 0 0-15,0 0 0 0,0 0 576 0,0 0 96 16,0 0 32-16,-10 5 0 0,-2 2-112 0,1 3-16 16,1-1 0-16,-1 3 0 0,1 2-256 0,1 3-64 15,1 1-16-15,0 1 0 0,-1 0-368 0,1 2 128 16,3 1-128-16,0 0 0 0,1 1 192 0,0-1-16 16,0 2-16-16,3-1 0 0,1-5-160 0,1 1 0 0,2 0 0 15,1-1 0-15,0-2 0 0,2-3 128 0,2-2-128 0,-2-1 0 16,-2-1 144-16,2-3-144 0,-1 2 160 0,0-2-160 15,0 1 0-15,-5-7 0 0,7 7 0 0,-7-7-160 16,9 5-112-16,-1-1-32 0,-2 0 0 0,-6-4 0 31,0 0-560-31,0 0-112 0,11 2-32 0,-2-4 0 16,-9 2-2160-16,10-4-432 0,1-2-96 0,-1 0-16 0</inkml:trace>
  <inkml:trace contextRef="#ctx0" brushRef="#br0" timeOffset="-113530.64">10219 13056 35183 0,'0'0'1552'0,"0"0"336"0,-7-4-1504 0,7 4-384 0,0 0 0 0,-6-6 0 0,6 6 768 16,0 0 96-16,0 0 16 0,0 0 0 0,0 0-752 0,0 0-128 16,0 0 0-16,0 0 0 0,0 0-384 0,0 0 0 15,0 0 0-15,0 0 0 16,0 0-1792-16,0 0-336 0,0 0-80 0,1 10-6752 15,-1-10-1344-15</inkml:trace>
  <inkml:trace contextRef="#ctx0" brushRef="#br0" timeOffset="-113303.1">10498 13276 40831 0,'0'0'1808'0,"0"0"368"0,0 0-1728 0,0 0-448 0,10-7 0 0,3 0 0 15,1 0 0-15,3 4-176 0,2-4 16 0,0 3 0 32,1-1-704-32,-1 0-144 0,-1-1-16 0,-1 1-16 15,-1 1-688-15,-2 0-144 0,-1 1-32 0,-1 0-7760 0,-12 3-1568 0</inkml:trace>
  <inkml:trace contextRef="#ctx0" brushRef="#br0" timeOffset="-113025.26">10401 13313 43071 0,'0'0'1920'0,"0"0"384"0,0 0-1856 0,0 0-448 0,4 12 0 0,2-5 0 0,6 1 0 0,1 0 0 16,0-1 0-16,2-1 0 0,-1 1-160 0,2-3-128 15,-2-2-32-15,0-1 0 16,2 6-144-16,0-1-48 0,-2 0 0 0,-1-2 0 16,-1 2 32-16,1-5 0 0,-3 5 0 0,-1-5 0 15,-1 4-352-15,0-1-80 0,-8-4-16 0,0 0 0 16,12-1-1872-16,-2-2-368 0,-10 3-80 0,12-6-16 0</inkml:trace>
  <inkml:trace contextRef="#ctx0" brushRef="#br0" timeOffset="-112793.18">11058 13090 39103 0,'0'0'1728'0,"0"0"368"0,0 0-1680 0,-9 6-416 0,5 2 0 0,1 0 0 15,3-8 592-15,0 12 48 0,0 2 0 0,0 0 0 16,3 1-640-16,-2 3 0 0,-1 3 0 0,-1 1 0 16,0 3 0-16,-2 1 0 0,1 3-128 0,-2 2 128 15,-2 2 0-15,1 0-160 0,-3-1 160 0,2-2 0 16,1-6 0-16,-2-1 0 0,-1-3 0 0,3 0 0 16,0-2 0-16,1-1-128 0,0-4 128 0,1-1 0 15,3-12-368-15,2 10-16 0,-2-10 0 0,0 0-11472 16,6 6-2304-16</inkml:trace>
  <inkml:trace contextRef="#ctx0" brushRef="#br0" timeOffset="-111752.56">10164 11540 10127 0,'0'0'448'0,"0"0"96"0,0 0-544 0,0 0 0 0,0 0 0 0,0 0 0 15,0 12 3776-15,0-12 640 0,4 13 128 0,-4-13 16 16,0 0-3408-16,0 0-704 0,0 0-128 0,0 0-16 16,0 0 288-16,8 7 64 0,-8-7 16 0,0 0 0 15,11 3 128-15,0-3 32 0,-11 0 0 0,9-7 0 16,-1 4 96-16,-1-4 32 0,0 1 0 0,-1-4 0 15,1 1-144-15,1 1-32 0,0-1 0 0,-1 3 0 16,1-3-272-16,1 0-64 0,-1-4-16 0,0 3 0 16,-1 0-176-16,-1 0-16 0,-1-1-16 0,1-1 0 15,-1 1-224-15,-1-2 144 0,0-3-144 0,-1-1 128 16,0-1-128-16,1-1 0 0,-1-1 144 0,-1 1-144 0,1-1 0 0,-1 3 0 16,2 1 0-16,0 0 128 0,0 3-128 0,0 3 0 15,0 1 0-15,-4 9 128 0,5-6-128 0,-5 6 192 16,0 0-64-16,9-1 0 0,-9 1-128 0,0 0 0 15,12 3 0-15,-12-3 0 0,12 12 0 0,-4 1-192 16,-1 0 192-16,0 2-192 0,-1 2 192 0,1 1 0 16,-2-2-144-16,2 2 144 0,-1-1 0 0,1 0 0 15,-1-2 0-15,1-1 128 0,-1-2-128 0,1-2 0 16,-7-10 0-16,8 11 0 0,-2-1 0 0,1 0 0 16,-7-10 176-16,9 12-176 0,-3-1 192 0,-6-11-48 0,0 0-16 0,9 7 0 15,-9-7 128-15,8 8 0 16,-8-8 16-16,0 0 0 0,0 0 32 0,11 8 0 0,-11-8 0 15,0 0 0-15,0 0 16 0,11 0 0 0,-11 0 0 0,11-4 0 16,-2 0 0-16,-1 0 16 0,-8 4 0 0,9-6 0 16,0 1-32-16,-1-5-16 0,-2 1 0 0,2-1 0 15,-1-1-144-15,-1 1-16 0,1-4-128 0,-1-1 192 16,0-2 0-16,-1 0-16 0,0 0 0 0,0-1 0 16,0-3-176-16,1-1 128 0,-1 0-128 0,0 2 128 15,0 1-128-15,-1 2 0 0,0 1 0 0,0 2 0 16,0 4-272-16,0 3-48 0,-4 7 0 0,0 0 0 31,5-5-1328-31,-5 5-272 0,0 0-48 0,12 2-11216 0,-12-2-2256 0</inkml:trace>
  <inkml:trace contextRef="#ctx0" brushRef="#br0" timeOffset="-109988.49">12046 12007 31615 0,'0'0'1408'0,"0"0"272"16,0 0-1344-16,0 0-336 0,0 0 0 0,0 0 0 0,0 0 1088 0,0 0 128 15,0 0 48-15,0 0 0 0,0 0-688 0,0 0-128 16,8 11-16-16,-8-11-16 15,7 15-224-15,-3-9-32 0,-2 5-16 0,1-1 0 0,-2 2-16 0,2-1-128 16,-1 2 192-16,-2 3-64 0,2 0 320 0,0 16 48 16,0-4 16-16,-4-2 0 0,2-3 144 0,-1-2 48 15,0-1 0-15,-1-1 0 0,1-3-96 0,-2-2-16 16,1-1 0-16,-1-2 0 0,1 0-320 0,-1 0-64 16,3-11-16-16,0 0 0 0,-4 10-48 0,4-10-16 15,0 0 0-15,0 0 0 0,0 0-128 0,0 0 192 16,0 7-192-16,0-7 192 0,0 0-64 0,0 0-128 15,8-7 192-15,0-3-64 0,1-3-128 0,1-5 0 16,1-2 0-16,0-3 128 0,1-2-128 0,1-3 0 0,0 0 0 16,0-1 0-16,0 2 0 0,0 3 0 0,0 3 0 15,-1 6 0-15,-1-2 0 0,-1 5 0 0,-1 4 0 0,-1 0 0 16,0 2 0-16,2 2 0 0,2 0-176 0,0 3 176 16,-2-3 0-16,1 4-160 0,0 4 160 0,1 0 0 15,0 2-192-15,-1 3 192 0,1 2-192 0,0-3 192 16,1 3 0-16,-1 2-128 0,-3 0 128 0,0-1 0 15,0 4 0-15,-1-3 0 0,-3-2 0 0,0 1 0 16,-1 1 0-16,0-4 144 0,-4-9-16 0,0 0 0 16,3 12 80-16,-3-12 16 0,0 0 0 0,1 11 0 15,-1-11-48-15,0 0-16 0,0 0 0 0,0 0 0 16,0 0 16-16,0 0 0 0,7-7 0 0,0-3 0 16,3-1-176-16,-1-2 128 0,0-3-128 0,1 1 128 15,1-1-128-15,-1-2 0 0,2 0 0 0,-2 1 0 16,2 0 0-16,-2 4 0 0,1 0 0 0,-1 2 0 0,-1 2-144 0,-1 1 144 15,0-1-192-15,-8 9 192 0,8-6-128 0,-8 6 128 16,8-7 0-16,-8 7 0 0,0 0 0 0,10-4 0 16,-10 4 0-16,12 2 0 0,-12-2 0 0,13 3 0 15,-1 3 0-15,-1-1 0 0,1 1 128 0,1 2-128 16,-1 3 0-16,1-2 0 0,0 3 128 0,0 1-128 16,-1-2 0-16,-2 4 144 0,1 0-144 0,-1 2 0 15,0 1 0-15,0 1 0 0,-3-2 0 0,1 2 0 16,0 0 0-16,-1-1 0 0,-2-1 128 0,0 0-128 15,1-2 128-15,0 0-128 0,-2-2 0 0,1 0-192 16,1 2 0-16,1 0 16 16,-2-4-1136-16,3-3-224 0,-2-1-64 0,1-3-11824 0,1-2-2368 15</inkml:trace>
  <inkml:trace contextRef="#ctx0" brushRef="#br0" timeOffset="-109731.31">13410 12116 51199 0,'-10'-5'2272'0,"2"4"464"0,-4 2-2192 0,3 4-544 0,1 3 0 0,3 4 0 31,2 3-544-31,2 3-224 0,0 1-32 0,-1-1-16 0,1 0-448 0,-2-2-80 0,1 0-32 0,1-2 0 15,-1-1-896-15,2-3-176 0,2-2-48 0,-2-8 0 16,1 9-624-16,-1-9-128 0,0 0-16 0,0 0-16 16,0 0 864-16,0 0 176 0</inkml:trace>
  <inkml:trace contextRef="#ctx0" brushRef="#br0" timeOffset="-109558.03">13392 11735 38703 0,'-3'-11'1712'0,"1"1"352"0,-4 1-1648 0,1 2-416 16,0 1 0-16,5 6 0 0,0 0 2144 0,0 0 352 16,0 0 64-16,10 13 0 15,2 0-4288-15,-1 0-848 0,-1 0-176 0</inkml:trace>
  <inkml:trace contextRef="#ctx0" brushRef="#br0" timeOffset="-109087.39">13660 12163 43487 0,'0'0'1920'0,"-10"5"400"0,2-1-1856 0,0 3-464 0,3 2 0 0,1 0 0 0,4-9 208 0,0 12-48 15,1-1-16-15,1 2 0 16,-2 2-624-16,1-2-128 0,0 0-32 0,2 0 0 0,-2-1 320 0,1 1 64 16,0-3 16-16,-1 0 0 0,-1 1 240 0,0-1 0 15,0-1-160-15,0-2 160 0,0-7 160 0,0 0 96 16,0 0 32-16,0 0 0 0,0 0 480 0,0 0 80 16,0 0 32-16,0 0 0 0,0 0-96 0,0 0-16 15,8-13 0-15,0 0 0 0,-1 0-400 0,0-3-96 16,0-1-16-16,2-2 0 0,0-2-256 0,2-1-176 15,-1-3 32-15,1 0 0 0,-1 0-48 0,2 3 0 16,-1 1 0-16,0 2 0 0,-1 6 192 0,-1 1-160 16,-1 4 160-16,1 0-160 0,-1 3 160 0,-8 5 0 15,9-5 0-15,-9 5 0 0,13 1 240 0,-1 2-32 16,-1 2 0-16,0 4 0 0,1-2-80 0,0 4-128 0,-1 1 176 0,2 1-176 16,1-1 128-16,0 1-128 0,2-1 0 0,-1-2 0 15,1 2 128-15,-1 2-128 0,0-3 0 0,-1 2 0 16,-2 0 0-16,0 1 0 0,-2 0 0 0,-1 2 0 15,-1 0-240-15,-2-1 0 0,1 2 0 0,-2 2 0 32,0 7-336-32,2-4-64 0,-3-4 0 0,0 0-16 15,0-7-432-15,0 0-64 0,0-1-32 0,1-5 0 16,3 1-1120-16,1-6-240 0,1 0-32 0,2-4-12976 0</inkml:trace>
  <inkml:trace contextRef="#ctx0" brushRef="#br0" timeOffset="-108404.83">15059 11467 7359 0,'0'0'656'0,"8"-8"-528"0,0-1-128 0,-2 1 0 16,-6 8 5440-16,7-9 1072 0,-7 9 208 0,5-8 32 15,-5 8-5088-15,0 0-1024 0,0 0-208 0,0 0-48 16,1-9-64-16,-1 9-32 0,0 0 0 0,0 0 0 15,0 0 224-15,0 0 64 0,0 0 0 0,0 0 0 16,-7 1 128-16,7-1 48 0,0 0 0 0,0 0 0 16,-7 3 160-16,7-3 48 0,0 0 0 0,-3 15 0 0,3 2-256 0,2 0-32 15,-1 3-16-15,2 6 0 0,1-3-224 0,1 7-48 16,-1 6-16-16,1 4 0 0,-1 3-176 0,1 3-16 16,-1 2-16-16,0-2 0 0,-1-3-160 0,-1-3 160 15,-1-1-160-15,1-1 160 0,-1 4-160 0,0 1 0 16,1 1 144-16,-2 4-144 0,0 3 176 15,0-1-48-15,0-2 0 0,0-2 0 0,0-9 64 0,0-4 0 16,1-4 0-16,0-2 0 0,-1 2 32 0,0-3 16 16,0 0 0-16,0 1 0 0,-1 2-240 0,1-2 0 15,1-3 128-15,2-2-128 0,-1-3-176 0,1 0-80 0,0-4 0 0,-1-2-16 32,2 0-368-32,-4-13-64 0,0 0 0 0,0 0-16 15,0 0-304-15,11-5-48 0,-4-3-16 0,0-3 0 16,-2-6-2224-16,2-3-448 0,2-11-80 0,-1 1-32 0</inkml:trace>
  <inkml:trace contextRef="#ctx0" brushRef="#br0" timeOffset="-107905.25">15484 11299 14735 0,'0'0'640'0,"0"0"160"0,-10-6-640 0,2 2-160 0,0 1 0 0,8 3 0 0,-8-3 4160 0,8 3 816 15,0 0 144-15,0 0 48 0,0 0-4096 0,0 0-816 16,0 0-256-16,0 0 128 0,0 0 240 0,4 13 48 15,1 3 16-15,1-2 0 0,-1 0 80 0,1 2 0 16,1-2 16-16,-1-1 0 0,0-2 32 0,-1 1 0 16,-5-12 0-16,6 18 0 0,0 3 48 0,-2-1 16 15,-1 7 0-15,0-1 0 0,-4 4-48 0,2 6-16 16,2 8 0-16,-2 5 0 0,-1 4-176 0,0 1-16 16,0-4-16-16,0-1 0 0,-1-9-48 0,1 2-16 0,-2-4 0 0,1 5 0 15,0 4-128-15,1 1-32 0,-2 1 0 0,1 0 0 16,0-4-128-16,0-2-272 0,-1-1 64 0,1-6 16 15,-2-6 560-15,1-2 112 0,-2-3 32 0,0-1 0 16,0 0-512-16,0-3 0 0,0 1-208 0,2-1 64 16,-1 1 144-16,0-1 144 0,1 1-16 0,0-4-128 15,1 2 160-15,1-2-160 0,0-1 128 0,1-3-128 16,1-1 0-16,0 0 128 0,1 2-128 0,0-2 0 16,0 0-560-16,3-3-192 15,-1-2-32-15,-5-8-16 0,0 0-304 16,10 3-64-16,-10-3-16 0,12-2-11312 0,0-3-2272 0</inkml:trace>
  <inkml:trace contextRef="#ctx0" brushRef="#br0" timeOffset="-107155.1">16392 12076 9215 0,'0'0'816'0,"0"0"-656"0,0-7-160 0,0 7 0 0,0 0 2672 0,0 0 496 16,0-10 96-16,0 10 32 0,1-8-1936 0,-1 8-384 16,0 0-80-16,0 0 0 0,0 0 0 0,0 0 16 15,0 0 0-15,0 0 0 0,0 0 272 0,0 0 48 16,0 0 16-16,0 0 0 0,0 0-64 0,0 0-16 16,0 0 0-16,0 0 0 0,0 0-80 0,0 0-32 0,0 0 0 0,0 0 0 15,0 0-288-15,-9 1-64 0,0 2-16 0,-2 1 0 16,1 2-304-16,-2 3-48 15,-1 3-16-15,-1 1 0 0,-2 5-320 0,0 3 0 0,-2 3 0 16,0 2 0-16,0 0 0 0,-1 4 0 0,0 1 160 0,-1-1-160 16,-1-3 192-16,2 2-48 0,-1 0-16 0,2-6 0 15,0-3-128-15,0-5 0 0,1 0 144 0,1-1-144 16,2-2 0-16,-1 0-240 0,1-1 48 0,1-3 0 31,1-1-464-31,2-1-96 0,1-3-16 0,9-3 0 16,0 0-1552-16,-9 0-320 0,9 0-64 0,0 0-12800 0</inkml:trace>
  <inkml:trace contextRef="#ctx0" brushRef="#br0" timeOffset="-106915.51">16058 12059 41007 0,'0'0'1808'0,"0"0"384"0,0 0-1744 0,0 0-448 16,0 0 0-16,0 0 0 0,0 0 528 0,0 0 32 15,0 0 0-15,6 14 0 0,4 3-560 0,0 3 0 16,0 0-240-16,2 3 80 0,1 3 160 0,0 2-208 16,2 2 80-16,0 2 128 0,1-2-160 0,-1 0 160 15,0 0 0-15,-1-4-144 0,-1-3 144 0,0-2-128 16,-1-3 128-16,1-1-128 0,-1-4 128 0,-2-1-160 16,-1-2 160-16,0 1-160 15,-1-3-224-15,1-1-32 0,2 0-16 0,-2-2 0 16,0 0-1744-16,0-3-336 0,-9-2-80 0</inkml:trace>
  <inkml:trace contextRef="#ctx0" brushRef="#br0" timeOffset="-106386.38">16857 11413 4607 0,'0'0'400'0,"0"0"-400"16,0 0 0-16,0 0 0 0,-6-5 5040 0,6 5 912 16,-7-5 192-16,7 5 48 0,-8-4-3808 0,8 4-752 15,0 0-160-15,-9 0-16 0,1-3-432 0,8 3-64 16,0 0-32-16,-9 3 0 0,9-3-464 0,-9 4-80 16,1 0-32-16,2 1 0 0,-1 2-224 0,-1 0-128 15,-1 2 160-15,0 2-160 0,-1-1 0 0,-2 3 0 16,-2 3 0-16,1-3 0 0,-3 4 192 0,2 1-64 15,1 1-128-15,1 0 192 0,1 6 32 0,4 1 0 0,0 0 0 0,3 1 0 16,1 1 176-16,3-1 48 0,3 3 0 0,0-4 0 16,-1 2-304-16,2-2-144 0,-1-2 160 0,1-1-160 15,1-4 0-15,0-2 0 0,0-4-208 0,3 0 64 32,0-4-240-32,0 2-64 0,0-3 0 0,-1-3 0 15,4-1-448-15,-2 2-112 0,-9-6-16 0,14 1 0 16,1 1-256-16,0-1-64 0,0-1-16 0,-1 0 0 15,2-3-64-15,-1 2-16 0,0-3 0 0,-1 2-6416 0,-1-2-1280 0</inkml:trace>
  <inkml:trace contextRef="#ctx0" brushRef="#br0" timeOffset="-106088.82">16955 11701 23039 0,'0'0'2048'0,"0"0"-1648"16,0 0-400-16,0 0 0 0,0 0 3632 0,0 0 640 16,0 0 128-16,1 13 16 0,2 1-3408 0,-1-1-688 15,1 1-144-15,0 0-32 0,-2 2-144 0,0 0-144 16,2-1 144-16,-2 3-208 0,0-1-64 0,-1-1-16 15,0 0 0-15,0-3 0 0,0-2 96 0,0-3 32 0,0 0 0 16,0 0 0-16,0-8 160 0,0 0 0 0,0 0 0 0,0 0 0 16,0 0-288-16,0 0-32 0,0 0 0 0,0 0-10592 15,0 0-2128 1</inkml:trace>
  <inkml:trace contextRef="#ctx0" brushRef="#br0" timeOffset="-105872.44">17094 11518 25791 0,'0'0'2304'0,"0"0"-1856"0,-5-6-448 0,5 6 0 16,-6-6 3680-16,6 6 640 0,0 0 128 0,0 0 32 16,0 0-3776-16,0 0-704 0,0 0-208 0,0 0-16 15,0 0-944-15,0 0-192 0,0 0-48 0,0 0 0 16,0 0-1536-16,0 0-320 0,0 0-64 0,0 0-16 15,0 0-400-15,0 0-80 0,0 0-16 0,0 0 0 16,0 0 1968-16,0 0 384 0,0 0 80 0,0 0 0 0</inkml:trace>
  <inkml:trace contextRef="#ctx0" brushRef="#br0" timeOffset="-105470.07">17179 11413 31039 0,'0'0'1376'0,"0"0"288"0,0 0-1344 0,0 0-320 0,0-7 0 0,0 7 0 16,0 0-160-16,0 0-96 0,0 0-32 0,0 0 0 31,0 0-208-31,0 0-32 0,9 6-16 0,-9-6 0 0,7 7 544 0,-2 0 0 0,1 2 0 0,-6-9 0 15,7 10 736-15,0-1 96 0,0-1 32 0,2-1 0 16,2 3 272-16,1-4 48 0,-1 2 16 0,4 0 0 16,-1-2-432-16,2 3-64 0,-1 0-32 0,1 2 0 15,0-2-272-15,-1 4-48 0,1 0-16 0,-2 4 0 16,-1 3-192-16,0-2-144 0,-2 7 192 0,-3-2-192 16,-2 3 0-16,-1 0 0 0,-1 2 0 0,-2-2 0 0,-1-2 0 15,-1 0 0-15,-1-2 0 0,-2-1 0 0,-1-5 0 0,-1-1 0 16,-2 0 0-16,1-2 0 0,-2-3 0 0,1-1 0 15,0-1 160-15,0 0-160 0,7-8 0 0,-8 8 0 16,0-2 0-16,2 1 0 16,6-7-1136-16,-9 2-304 0,9-2-64 0,-9 4-9360 15,0-1-1872-15</inkml:trace>
  <inkml:trace contextRef="#ctx0" brushRef="#br0" timeOffset="-104896.98">17989 12203 14735 0,'0'0'1312'0,"-12"-1"-1056"15,0 0-256-15,2-1 0 0,-1 2 2480 0,2 0 432 16,1-1 96-16,8 1 0 0,-9 0-2400 0,9 0-480 16,0 0-128-16,0 0 0 0,0 0 704 0,0 0 128 15,0 0 32-15,0 0 0 0,0 0 608 0,0 0 128 16,0 0 32-16,0 0 0 0,0 0-336 0,0 0-64 15,0 0-16-15,0 0 0 0,13-1-128 0,2 0-48 16,0-1 0-16,2-2 0 0,0 3-448 0,3 0-80 0,1-2-32 0,2 1 0 16,3 0-96-16,2-3 0 0,0 1-16 0,2 1 0 15,0 0-368-15,1-3 128 0,1 4-128 16,-1-5 0-16,0 1 0 0,-1 0 128 0,-1 0-128 16,0 2 0-16,-1 0 0 0,0 2-240 0,-1-2 48 0,-2 1 0 31,-3-1-320-31,-1 0-48 0,0 2-16 0,-2-1 0 15,-2 2-2432-15,-1 1-480 0,-3-3-96 0</inkml:trace>
  <inkml:trace contextRef="#ctx0" brushRef="#br0" timeOffset="-104003.11">18534 12841 11055 0,'0'0'976'0,"0"0"-784"16,0 0-192-16,0 0 0 0,0 0 3216 0,6-5 608 15,2-2 112-15,2-1 32 0,3-2-2688 0,2-1-544 16,2-2-96-16,0 0-32 0,1-1-16 0,0 0 0 16,0-1 0-16,1 0 0 0,-2 0 432 0,0 0 64 15,-3 2 32-15,0 0 0 0,-1-2 224 0,2 2 32 0,-2 0 16 0,1 0 0 16,-1-1-320-16,1-2-64 0,2 2-16 0,0-2 0 16,1-1-416-16,0 0-96 0,0-2-16 0,1-5 0 15,0-2-240-15,2-4-48 0,-1-5-16 0,1-1 0 16,-1-5-160-16,1 1 0 0,-1-2 0 0,1 6 0 15,-1 2-128-15,0 5 128 0,-2 5 0 0,1 4 0 16,-4 1 0-16,-1 4 0 0,-1 2 0 0,-2 0 0 16,-2 2 400-16,0 1 0 0,-8 10 0 0,8-9 0 15,-3 0-240-15,-5 9-160 0,8-11 192 0,-8 11-192 16,7-10 128-16,-7 10-128 0,5-12 0 0,-5 12 0 16,0 0 0-16,0 0 0 0,0 0 0 0,0 0 0 15,0 0 0-15,0 0 0 0,0 0 0 0,0 0 0 0,0 0 0 16,0 0-144-16,-7 12 144 0,-2-1 0 15,-1 4-128-15,-1 2 128 0,-1 1-128 0,-1 2 128 0,0-1 0 16,0 1 0-16,0 0 0 0,3 1 0 0,1 0 0 0,1-1 0 16,3-1 144-16,1 1-144 0,1 1 272 0,1-4-48 15,0 1-16-15,2-1 0 0,2 0-208 0,0-3 144 16,1-1-144-16,1-1 128 0,1 2-128 0,0-3 192 16,0-1-192-16,-5-10 192 0,7 11-192 0,-1-4 0 15,-6-7 0-15,8 11 0 0,-1-6 0 0,-7-5 0 16,6 8 128-16,1-2-128 0,-7-6 0 0,8 4 0 15,-8-4 0-15,0 0 0 0,10 2 144 0,0-4 0 16,-2-3 0-16,0 0 0 0,-8 5-16 0,13-8-128 0,-2-4 192 16,-1-1-64-16,-1-1-128 0,0-2 0 15,2-3 0-15,-1-1 128 0,-1-1-128 0,2-2 0 0,-1-2 0 0,2-1 0 16,2 1 0-16,-1-1 0 0,-1 3 0 0,1 2 0 16,0 1-144-16,-1 3 144 0,-2 4-192 0,-1 2 192 15,-1 3-128-15,0 1 128 0,-8 7 0 0,9-5 0 16,-9 5-160-16,0 0 160 0,0 0-128 0,0 0 128 15,0 0 0-15,0 0-160 0,0 0 160 0,0 0 0 16,0 0-176-16,-1 16 176 0,-2-1-160 0,-1 2 160 16,-2 0 0-16,1 3 0 0,-1-1 0 0,2 5 0 15,1-1 0-15,0-2 0 0,-1 4 0 0,1-2 0 16,2 1 0-16,0-1 0 0,-2-1 0 0,2-1 0 16,1 0 0-16,1-1 0 0,0-5 0 0,1 2 0 15,-1-1 0-15,0 0 0 0,2-5 0 0,-2 0 0 16,-1-5-432-1,0-6-80-15,0 0-32 0,0 0 0 0,6 5-1232 0,-6-5-240 0,0 0-48 0,0 0-16080 16</inkml:trace>
  <inkml:trace contextRef="#ctx0" brushRef="#br0" timeOffset="-101706.9">20668 11216 2751 0,'0'0'256'0,"0"0"-256"15,0 0 0-15,0 0 0 0,0 0 5248 0,0 0 992 16,-8 0 208-16,8 0 32 0,0 0-4944 0,0 0-1008 16,0 0-192-16,0 0-32 0,0 0-304 0,0 0 0 15,0 0 128-15,0 0-128 0,-3 10 368 0,5-3 16 0,-2 0 0 0,0 2 0 16,0 1 288-16,0 4 64 0,0 2 16 0,0-1 0 15,0 2 0-15,0 14 0 0,1-2 0 0,2-4 0 16,-1-1-208-16,2 1-32 0,-1 1-16 0,1 4 0 16,-2 4 32-16,2 5 16 0,-1 8 0 0,-1 3 0 15,1 2-64-15,0-1-16 0,-1-2 0 0,2-5 0 16,-1-6-144-16,-1-3-48 0,2 1 0 0,0 0 0 16,-1-1-272-16,1 3 160 0,-2 0-160 0,1 1 128 15,-1 2-128-15,1 0 0 0,0 0 0 0,-1-4 128 16,0 0-128-16,-1-6 0 0,-1-3 144 0,0-5-144 15,0-2 0-15,1-3 0 0,2-1 0 0,1-4 128 16,-2-1-128-16,2-2-128 0,1 1 128 0,1-5-192 16,-6-6-192-1,8 4-32-15,-8-4-16 0,11 0 0 0,0-1-1616 0,-1-4-320 0,-2-2-64 0,0-1 0 0</inkml:trace>
  <inkml:trace contextRef="#ctx0" brushRef="#br0" timeOffset="-101202.55">21028 11261 11055 0,'0'0'480'0,"0"0"112"0,-11-4-464 0,11 4-128 0,-6-4 0 0,6 4 0 16,0 0 5536-16,0 0 1088 0,0 0 224 0,0 0 32 16,0 0-5552-16,0 0-1120 0,0 0-208 0,0 0 0 15,6 10 0-15,-1 3-160 0,-1 4 160 0,-1 3-128 16,-2 1 128-16,1 1 0 0,-2-2 0 0,1 0 0 15,-1 0 192-15,1 1 128 0,-1 0 32 0,-1 1 0 16,0 0 160-16,1 5 16 0,-2 2 16 0,2 8 0 16,0 3-64-16,2 6-16 0,-1 2 0 0,-1 0 0 15,0 2-64-15,2-6-16 0,2-5 0 0,0-2 0 0,0-1-160 16,0 1-32-16,0 2-16 0,0 4 0 0,0 0 16 0,1 1 16 16,2 2 0-16,-1-1 0 0,2 1-208 15,-3-4 0-15,-1-7 0 0,0-1-160 0,0-4 160 16,-2-2 0-16,1 0 0 0,-2-1 0 0,1-1-192 0,-1 0-16 15,-1 0 0-15,0-1 0 0,0 5 48 0,-1-2 16 16,-1-1 0-16,1-4 0 0,-2 0-176 0,2-3-16 16,0 0-16-16,0-6 0 15,1-1-224-15,0-2-32 0,1-3-16 0,-1-8 0 16,0 0-2016-16,0 0-416 0,0 0-80 0</inkml:trace>
  <inkml:trace contextRef="#ctx0" brushRef="#br0" timeOffset="-100672.19">21367 12555 17503 0,'0'0'1552'0,"0"0"-1232"0,0 0-320 0,0 0 0 15,0 0 3232-15,0 0 592 0,0 0 112 0,0 0 32 16,0 0-2800-16,0 0-544 0,0 0-112 0,6-9-32 0,1 3 64 0,0 2 16 16,3-3 0-16,1 1 0 0,2-1-80 0,2-1-16 15,2-1 0-15,0 0 0 0,-2 0-96 0,1 0-32 16,0 0 0-16,-2 0 0 0,-2 0-80 0,1 2 0 15,-3 2-16-15,-1 1 0 0,-9 4-96 0,0 0-16 16,0 0 0-16,0 0 0 0,12 4-128 0,-12-4 0 16,8 5 0-16,-8-5 0 0,2 12 0 0,-2 1 0 15,-1-3 0-15,-2 2 0 0,0-2 0 0,-1 2 0 16,-2 1 0-16,1 0 0 0,-3 0 0 0,2 0 0 16,-2 0 0-16,2 2 0 0,-1-1 0 0,1 0 0 15,-1-1 0-15,0 2 0 0,0 0 0 0,0 4 0 16,-1 0 0-16,2 1 0 0,1 2 0 0,-1 0 128 15,1 3 0-15,3 1 0 0,2-4-128 0,0 2-176 16,0-2 48-16,2 0 0 0,1-1 128 0,1-2 176 0,1 0-48 16,1-5 0-16,4-2 32 0,0-2 0 0,2 0 0 0,1-6 0 15,0 0-160-15,0-1 128 0,1-3-128 0,-1 0 128 16,-1-1-128-16,1-2-256 0,0-2 64 0,3 0 16 31,-3-5-464-31,0 0-80 0,0-3-32 0,0-5 0 16,0-3-2784-16,-1-3-560 0</inkml:trace>
  <inkml:trace contextRef="#ctx0" brushRef="#br0" timeOffset="-100001.86">21243 10996 9215 0,'0'0'816'0,"0"0"-656"0,2-8-160 15,-2 8 0-15,6-8 4464 0,0 3 848 0,2 1 192 0,1-2 16 16,0-1-4384-16,2 3-880 0,-1-1-256 0,0 0 0 16,1 0 0-16,-1 1 0 0,1 0 0 0,-2 1 0 15,1-3 0-15,1 2 0 0,-1 1 0 0,2 1 0 16,-4-2 0-16,1 0 0 0,1 0 144 0,-1 1-144 15,-9 3 272-15,12-2-16 0,-1-1-16 0,-1 2 0 16,-10 1 208-16,10 0 32 0,-10 0 16 0,12 1 0 16,-3 2-192-16,-1-1-48 0,-8-2 0 0,9 7 0 15,-9-7-256-15,8 6 0 0,-8-6 128 0,7 11-128 16,-2-1 0-16,-5-10 0 0,2 15 0 0,0-2 0 16,-2 0 0-16,-3 0 0 0,-3 2 0 0,-2 0 0 15,-1-1 0-15,-3 0 0 0,1 2-160 0,1 1 160 0,-2 0 0 0,2 1 0 16,-1 0 0-16,1-1 0 0,1 0 0 0,0 0 0 15,-2-1 0-15,1-2 0 0,-1 1 128 0,2-1-128 16,0-1 0-16,3 0 128 0,-1-1-128 0,2-1 0 16,0-3 0-16,5-8 128 0,-3 9-128 0,3-9 160 15,0 0-160-15,0 0 160 0,5 8 16 0,2-1 0 16,-7-7 0-16,13 5 0 0,-3-1 192 0,2 0 32 16,1 0 16-16,0-2 0 0,0-2 48 0,2 2 16 15,1-1 0-15,1-1 0 0,-1 1-112 0,1-1-32 16,1-1 0-16,1-2 0 0,-3-1-192 0,3 0-144 0,-1-2 192 15,2-1-192 1,-1-3-672-16,2 0-240 0,1-2-48 0</inkml:trace>
  <inkml:trace contextRef="#ctx0" brushRef="#br0" timeOffset="-96876.54">5729 14096 9215 0,'0'0'816'0,"0"0"-656"15,0 0-160-15,0 0 0 0,0 0 2512 0,-8 7 480 0,8-7 80 0,0 0 32 16,-8 5-2384-16,8-5-464 0,0 0-112 0,0 0-16 15,-7 7-128-15,7-7 0 0,0 0 0 0,0 0 0 16,0 0 128-16,0 0 0 0,0 0 0 0,0 0 0 16,0 0 608-16,0 0 112 0,0 0 32 0,0 0 0 15,0 0 464-15,0 0 80 0,0 0 32 0,0 0 0 16,0 0-256-16,0 0-48 0,0 0-16 0,0 0 0 16,6 5-496-16,-1-3-112 0,0 1-16 0,2-2 0 15,0-1-144-15,2-2-48 0,1-2 0 0,3 0 0 16,10-5 64-16,-1 0 16 0,0 0 0 0,-1-2 0 15,-2-1-128-15,-1-2-16 0,-3-3-16 0,1-2 0 0,-3-4-112 16,0 0 0-16,0-2-128 0,0 0 192 0,-1-1-192 0,-2 2 128 16,1-1-128-16,-2-4 0 0,-1 3 176 0,1-1-176 15,-3 2 192-15,2 0-192 0,0 2 352 0,1-1-32 16,-1 3-16-16,0 2 0 0,-2-1-16 0,2 2 0 16,0 2 0-16,-1 1 0 0,-1 0-144 0,2 0-16 15,-2-8-128-15,2 4 192 0,-1 2-192 0,1-1 0 16,-2-3 0-16,1 3 0 0,-2 1 0 0,0 4 0 15,-2 2 0-15,1 2 0 0,-2 0 0 0,-2 9 0 16,1-8 0-16,-1 8-160 0,0 0 160 0,0 0 0 16,0 0 0-16,0 0 0 0,0 0 0 0,0 0-160 15,-6 12 160-15,1 0 0 0,-1-1-160 0,1 4 160 16,0 3-128-16,0-1 128 0,1-1 0 0,-1-1 0 0,0 2 0 0,1-1 0 16,0-1 0-16,1-2 0 0,0 0 0 15,1 1 0-15,-1 1 0 0,1-2-128 0,-1 0 128 0,0 2 0 16,1-1 0-16,1 0 0 0,-2 1 0 0,0 0 0 15,1 2 0-15,0-2 0 0,0 0 0 0,0 0 0 16,2-1 0-16,0 0 0 0,0-14 0 0,3 15 0 16,-3-15 208-16,5 13-16 0,-1-2-16 0,-4-11 0 15,0 0-32-15,0 0 0 0,12 7 0 0,-12-7 0 16,13 4-144-16,-1-7 192 0,-1-1-192 0,0-2 192 16,-1-1-192-16,1 1 160 0,-1-2-160 0,1-1 160 15,-1 0-160-15,0-1 0 0,-2-1 0 0,3 0 0 16,-1 2 0-16,2-3 0 0,0 1 0 0,-2 0 0 15,2 2 0-15,0-1 0 0,-2-1 0 0,0 2 0 16,1-1 0-16,2-1 0 0,-1 0 0 0,-1 0 0 16,1-2 0-16,-2 3 0 0,0-2 0 0,0 2 0 0,-2-1 0 0,0 1 0 15,-2-3 0-15,1 0 0 0,-2-2 0 0,0 1 0 16,2 1 0-16,-3 1 0 0,-2-4 0 0,2 5 0 16,-1 2 0-16,-1-3 0 0,0 3 0 0,-2 0 0 15,0 2 0-15,0 7 0 0,2-6 0 0,-2 6 0 16,0 0 0-16,0 0 0 0,0 0 0 0,0 0 0 15,0 0 0-15,0 0 0 0,-1 14 0 0,0 3 0 16,-1 0 0-16,0 1 0 0,-1 2-176 0,-1-1-16 16,0 1 0-16,0-2 0 0,-1 0 192 0,0-1 0 15,1 0-144-15,-1-4 144 0,-3 2 0 0,3 0 0 16,0-2 0-16,1 2 0 0,-2-2 0 0,3-2 0 16,-1 4 0-16,1-2 0 0,0-3 0 0,1 3 0 15,0 0 0-15,2-2 0 16,2 2-544-16,-1-3-32 0,-1-10-16 0,3 13 0 15,-1-1-480-15,1-2-80 0,-3-10-32 0,0 0-10144 0,5 13-2048 0</inkml:trace>
  <inkml:trace contextRef="#ctx0" brushRef="#br0" timeOffset="-96303.84">6728 13695 7359 0,'0'0'656'0,"0"0"-528"0,0 0-128 0,0 0 0 16,0 0 5632-16,0 0 1088 0,0 0 208 0,-3 9 48 15,3-9-5376-15,-3 12-1088 0,2-4-224 0,-2 2-32 16,2 2 320-16,-2-2 80 0,-1 2 16 0,0 1 0 15,0 3 64-15,-1 0 16 0,0 3 0 0,-2 0 0 16,1 2-368-16,-1 0-64 0,0 4 0 0,-3-2-16 16,1-2-112-16,0 1-32 0,3-2 0 0,-2-1 0 15,0-2-160-15,2-4 0 0,-1-1 0 0,2 0 0 0,1-2 0 0,1 1-144 16,1-2 0-16,2-9 0 16,0 6-1168-16,1 2-224 0,-1-8-64 15,0 0-9216-15,0 0-1840 0</inkml:trace>
  <inkml:trace contextRef="#ctx0" brushRef="#br0" timeOffset="-95816.15">7075 13718 13823 0,'0'0'608'0,"-2"8"128"0,2-8-592 0,0 0-144 16,-7 8 0-16,7-8 0 0,-4 9 5744 0,4-9 1104 15,0 0 240-15,3 11 32 0,-3-11-5696 0,0 0-1136 16,0 0-288-16,5 11 0 0,-5-11 0 0,7 8 0 16,-2-1 0-16,-5-7 0 0,0 0-272 0,0 0-64 15,0 0-16-15,2 10 0 16,-2 2-480-16,0-4-112 0,0-8-16 0,0 0 0 16,0 0-560-16,-2 9-112 0,2-9-32 0,0 0-12096 0</inkml:trace>
  <inkml:trace contextRef="#ctx0" brushRef="#br0" timeOffset="-95619.24">7275 13855 45439 0,'0'0'2016'0,"0"0"416"0,0 0-1952 0,0 0-480 0,0 0 0 0,0 0 0 31,8 9-480-31,-8-9-192 0,10 6-32 0,-10-6-16 0,10 2-896 0,-10-2-176 16,12-4-48-16,-1 0-9744 0,-11 4-1968 0</inkml:trace>
  <inkml:trace contextRef="#ctx0" brushRef="#br0" timeOffset="-95407.68">7472 13799 21183 0,'0'0'1888'0,"0"0"-1504"16,0 0-384-16,-4 9 0 0,4-9 5856 0,0 0 1104 15,5 11 208-15,3-5 64 16,2 1-6720-16,2-6-1328 0,0-1-272 0,-1-1-12192 15,0-3-2448-15</inkml:trace>
  <inkml:trace contextRef="#ctx0" brushRef="#br0" timeOffset="-94367.55">7734 14180 18431 0,'0'0'816'0,"0"0"160"0,-11 2-784 0,3 0-192 0,8-2 0 0,0 0 0 16,0 0 3680-16,0 0 688 0,0 0 144 0,0 0 32 15,0 0-3648-15,4-8-704 0,2 0-192 0,0 2 0 16,1-4 176-16,2 1 0 0,2 0 0 0,1 0 0 16,1-1 288-16,2-1 64 0,-1 1 16 0,0-2 0 15,1-2 80-15,-1-2 16 0,0-2 0 0,1-4 0 16,-1-3-192-16,0-1-16 0,2-7-16 0,-2 1 0 15,1-4-224-15,-1 1-32 0,0-1-16 0,2 3 0 16,0 2-16-16,-1 2-128 0,-2 2 192 0,0 1-64 16,0 1-128-16,2 3 128 0,-4-2-128 0,0 0 128 15,-2-4-128-15,0-2 0 0,0-2 0 0,0-1 0 16,0 0 128-16,-3 5-128 0,0 2 128 0,-1 0-128 16,1 2 224-16,-1 5-32 0,0-1-16 0,-1 6 0 0,-1 2-176 15,-2 1 0-15,1 5 144 0,0 2-144 0,-2 4 0 0,0 0 0 16,0 0 0-16,0 0 128 0,0 0-128 0,-5 14 0 15,-1 3-176-15,1 4 176 0,-3 1-192 0,0 4 192 16,1 3-208-16,-1 1 80 0,-1 4 128 0,1-3 0 16,0-3 0-16,0-2 0 0,0-3 0 0,1 1 176 15,1-3-48-15,2-2 0 0,1-2 112 0,0-1 16 16,2-1 0-16,-1 0 0 0,2-1-256 0,2-1 0 16,-2-13 0-16,4 16 0 15,-3-3-384-15,-1-13-32 0,5 10 0 0,-5-10 0 0,7 9 800 0,-7-9 144 16,0 0 48-16,9 5 0 0,-9-5-368 0,10 0-64 15,-1-1-16-15,-1-1 0 0,-8 2-128 0,9-7 160 0,-1-1-160 16,2 2 160-16,-2-5-160 0,1 2 0 0,1-1 144 0,0-1-144 16,0 0 0-16,1-1 0 0,-1 0 0 15,2-1 0-15,0 0 0 0,-1-1 0 0,0 1 0 0,1-2 0 16,-1 0 0-16,1-1 0 0,-1-1 0 0,-1 1-128 16,-1 3 128-16,-1-2-128 0,0-1 128 0,0-1-128 15,-1 0 128-15,1 4 0 0,-1 0 0 0,-1 1 0 16,-1 1 0-16,1 0 0 0,-2 3 0 0,-4 8 0 15,5-7 0-15,-5 7 0 0,0 0 0 0,0 0 0 16,2-7 0-16,-2 7 0 0,0 0 0 0,0 0 0 16,0 0 0-16,0 0 0 0,0 0 0 0,0 10 0 15,-1 2 0-15,0 0 192 0,-1 1-64 0,0 3 0 16,-1 2-256-16,2 1-64 0,0 0 0 0,-1-1 0 16,0 0 192-16,-1-1 0 0,1-5 0 0,-1 2 0 15,0 2 0-15,1-2 0 0,0-1 128 0,0 0-128 0,-2 0 0 0,1 2-128 16,1-2 0-16,-1 0 0 15,0-2-352-15,3-11-64 0,-2 15-16 0,1-3 0 16,1-12-400-16,0 15-96 0,0-6-16 0,0-9 0 16,0 0-2000-16,0 13-416 0,0-13-80 0</inkml:trace>
  <inkml:trace contextRef="#ctx0" brushRef="#br0" timeOffset="-94017.2">8542 13660 13823 0,'0'0'608'0,"0"0"128"0,0 0-592 0,0 0-144 0,0 0 0 0,0 0 0 15,0 0 5328-15,0 0 1040 0,0 0 208 0,0 0 32 16,4 13-5328-16,-3-4-1056 0,-1-9-224 0,-1 13 0 15,0-1 0-15,-1 1 0 0,0 0 128 0,0 1-128 16,0 2 512-16,-2 2 16 0,-1 0 16 0,-1 3 0 16,2 4 16-16,-1-2 0 0,0 2 0 0,1 1 0 15,0 3-224-15,0-3-32 0,2-3-16 0,-1-3 0 16,1-1-288-16,0-2 0 0,0-2 0 0,0-2 0 16,1-2 0-16,0 4 0 0,1-6-192 0,0 1 48 15,0-10-400 1,1 9-80-16,-1-9-16 0,0 0 0 0,3 10-1264 0,-3-10-256 0,0 0-48 0,0 0-8320 15,0 0-1664-15</inkml:trace>
  <inkml:trace contextRef="#ctx0" brushRef="#br0" timeOffset="-93634.38">8842 13716 18431 0,'0'0'1632'0,"0"0"-1312"16,0 0-320-16,0 0 0 0,-7 11 4112 0,2 1 752 16,1 1 160-16,0-4 32 0,-1 2-4016 0,0 0-784 0,-2 1-256 0,-1 1 128 15,-1 0-128-15,-1 0-240 0,-2-1 64 0,0 1 16 16,-1 3 160-16,-1-3-192 0,0 0 192 0,-2 0-192 16,0 0 192-16,0 1 176 0,-1 2-48 0,1-3 0 15,2-1 448-15,-2-2 96 0,-1-2 16 0,1 0 0 16,2-2-128-16,1 1-32 0,0-1 0 0,1-3 0 15,2 2-336-15,1 0-192 0,9-5 192 0,-7 3-192 16,7-3 0-16,0 0 0 0,0 0 0 0,0 0 0 16,0 0 128-16,0 8-128 0,0-8 0 0,8 8 0 15,1-3 336-15,3 1 16 0,1-4 0 0,1 3 0 16,3-1 16-16,1 0 0 0,2-2 0 0,1 1 0 16,0-1-112-16,0 0-32 0,1 0 0 0,0 2 0 15,0-2-224-15,0 3 0 0,-1-3 0 0,0 2-160 16,-2 0-96-16,0 1 0 0,-1 1-16 0,-2 0 0 15,-1 1-1472-15,0-2-304 16,-4 1-48-16,-2 2-9472 0,-2 1-1888 0</inkml:trace>
  <inkml:trace contextRef="#ctx0" brushRef="#br1" timeOffset="-63406.62">11988 13027 911 0,'0'0'0'0,"0"0"0"0,0 0 0 0,0 0 0 0,0 0 0 0,0 0 0 16,0 0 896-16,0 0 112 0,0 0 16 0,0 0 0 15,0 0 256-15,0 0 48 0,0 0 16 0,0 0 0 16,0 0 704-16,0 0 128 0,0 0 48 0,0 0 0 16,0 0-304-16,0 0-48 0,0 0-16 0,0 0 0 15,0 0-448-15,0 0-112 0,0 0-16 0,0 0 0 16,0 0-496-16,0 0-96 0,0 0-32 0,0 0 0 15,0 0-384-15,0 0-80 0,0 0 0 0,0 0-16 16,0 0-176-16,0 0 192 0,0 0-192 0,0 0 192 16,0 0 0-16,0 0 0 0,0 0 0 0,0 0 0 15,0 0 256-15,0 0 48 0,0 0 16 0,0 0 0 16,0 0 32-16,0 0 16 0,0 0 0 0,0 0 0 16,0 0-144-16,5 0-32 0,-5 0 0 0,6-1 0 0,1 0-144 0,1-1-48 15,0 1 0-15,1-1 0 0,0-2-48 0,9-2-16 16,-1 2 0-16,1 2 0 0,-1-1 0 0,1-1 0 15,-1 2 0-15,0 0 0 0,-1 2-128 0,0 2 0 16,-2-2 0-16,0 1 0 0,-1 0 0 0,-1 1 0 16,0-2 128-16,-2 0-128 0,1 0 0 0,-11 0 0 15,0 0 144-15,13 1-144 0,-3 0 224 0,-10-1-32 16,0 0 0-16,11 0 0 0,-11 0 0 0,0 0 0 0,0 0 0 0,10 2 0 16,-10-2-48-16,0 0-16 15,0 0 0-15,10 0 0 0,-10 0-128 0,0 0 160 16,0 0-160-16,11 0 160 0,-11 0-160 0,0 0 128 0,10-2-128 0,-10 2 128 15,0 0-128-15,11 0 0 0,-11 0 0 0,0 0 0 16,0 0 0-16,0 0 0 0,0 0 0 0,10 3 0 16,-10-3 0-16,0 0 0 0,0 0 0 0,0 0 0 15,0 0 0-15,8 6 0 0,-8-6 0 0,0 0 0 16,0 0 144-16,0 0-144 0,0 0 160 0,0 0-160 16,4 11 144-16,-4-11-144 0,0 0 128 0,0 0-128 15,0 0 128-15,0 0-128 0,0 0 0 0,0 0 128 16,0 0-128-16,0 0 128 0,0 0-128 0,1 13 128 15,-1-13-128-15,0 0 128 0,0 0-128 0,-1 13 128 16,1-13-128-16,0 0 128 0,-5 12-128 0,-2-2 128 0,1 0-128 16,-1-3 0-16,-2 2 0 0,0-1 128 15,-2-2-128-15,2 2 0 0,0-1 0 0,0 1 0 0,-1-2 0 0,-1 2 0 16,-1 1 0-16,2-1 0 0,0 1 0 0,-1 0 128 16,1-1-128-16,-1 1 128 0,1 2-128 0,-1-2 0 15,1 1 0-15,0 1 0 0,-1-2 0 0,1 2 0 16,-2 0 0-16,0-2 0 0,2 4 0 0,-2-3 0 15,0 1 0-15,1 1 128 0,0-3-128 0,3 1 0 16,-1 1 0-16,0-4 0 0,0 5 0 0,1-4 128 16,0 0-128-16,2 1 128 0,-1-3-128 0,2 2 0 15,1 0 0-15,-1 0 0 0,0 0 0 0,0 0 0 16,1 1 0-16,0-4 0 0,4-5 0 0,-4 12 0 16,0-6 0-16,1 2 128 0,3-8-128 0,0 0 0 15,0 0 0-15,0 0 0 0,3 8 0 0,-3-8 0 0,0 0 0 0,0 0 0 16,9 5 0-16,-9-5 0 0,11 4 0 0,-1-2 0 15,0-2 160-15,2 0-160 0,0 0 192 0,0 0-192 16,-1 0 240-16,2 0-64 0,0 0-16 0,0 0 0 16,0 2-32-16,0-2 0 0,1 0 0 0,-1 1 0 15,0 2-128-15,-2-2 0 0,0-1 0 0,-11 0-176 16,13 4 176-16,-3-3 192 0,-10-1-32 0,11 0-16 16,-11 0-144-16,9 4-176 0,-9-4 48 0,0 0 0 31,8 3-512-31,-8-3-80 0,6 5-32 0,-6-5 0 15,0 0-2128-15,0 0-416 0,0 0-96 0</inkml:trace>
  <inkml:trace contextRef="#ctx0" brushRef="#br1" timeOffset="-62040.66">12696 12744 3679 0,'0'0'160'0,"0"0"32"0,0 0-192 0,0 0 0 0,0 0 0 0,0 0 0 16,0 0 3472-16,0 0 656 0,0 0 128 0,0 0 32 15,6-6-2944-15,-6 6-576 0,0 0-112 0,0 0-16 16,0 0 128-16,0 0 16 0,0 0 16 0,0 0 0 16,0 0-48-16,0 0-16 0,0 0 0 0,0 0 0 15,0 0-208-15,0 0-32 0,0 0-16 0,0 0 0 16,-4 10-208-16,-1-1-32 0,0-1-16 0,0 1 0 15,-2-2-32-15,2 3-16 0,-2 1 0 0,1-1 0 16,-1 2 16-16,1-2 0 0,-1 3 0 0,1 0 0 16,-1 0 0-16,1 4 16 0,-3-4 0 0,1 3 0 15,0-2-16-15,1-2 0 0,-2 3 0 0,1-4 0 16,1 1-48-16,0-4-16 0,1 0 0 0,0 1 0 0,1-1 112 0,1-1 16 16,4-7 0-16,-4 10 0 0,4-10 112 0,0 0 16 15,-1 11 16-15,1-11 0 0,0 0-208 0,0 0-32 16,4 17-16-16,0-2 0 0,-4-15-144 0,6 11 0 15,1 1 0-15,-1-4 128 0,-6-8-128 0,0 0 0 16,11 9 0-16,-11-9 0 0,9 9-160 0,-9-9-64 16,9 8-16-16,-9-8 0 0,0 0-16 0,0 0-16 15,0 0 0-15,9 9 0 0,-9-9-16 0,11 7 0 16,-11-7 0-16,0 0 0 16,10 2-400-16,-10-2-80 0,12 0 0 0,0-2-16 15,-2-1-1776-15,0-1-368 0,0 0-64 0,-1-2-16 0</inkml:trace>
  <inkml:trace contextRef="#ctx0" brushRef="#br1" timeOffset="-61779.32">12784 13038 14735 0,'0'0'1312'0,"0"0"-1056"0,0 0-256 0,0 0 0 16,-8 6 4240-16,8-6 800 0,-5 8 144 0,5-8 48 15,0 0-3984-15,0 0-800 0,0 0-144 0,0 0-48 16,2 14-256-16,-2-14-144 0,0 0 16 0,5 11 0 16,-5-11-416-16,0 0-80 0,6 12-16 15,-6-12 0-15,0 0-96 0,0 0-32 0,0 0 0 0,0 0 0 16,7 10-400-16,-7-10-96 0,0 0-16 0,0 0-6528 15,0 0-1328-15</inkml:trace>
  <inkml:trace contextRef="#ctx0" brushRef="#br1" timeOffset="-61556.21">12857 12814 24879 0,'0'0'2208'0,"-6"-6"-1760"15,-2 0-448-15,8 6 0 0,0 0 2448 0,0 0 416 0,0 0 80 0,0 0 0 16,-4-8-2560-16,4 8-384 16,0 0-320-16,0 0 48 15,0 0-448-15,0 0-96 0,5-8-16 0,-5 8 0 16,0 0 0-16,0 0 0 0,0 0 0 0,0 0 0 16,0 0-16-16,0 0-16 0,3 9 0 0,-2 0 0 15,-1 1-352-15,-1-3-64 0,1-7 0 0,-3 8-8768 0</inkml:trace>
  <inkml:trace contextRef="#ctx0" brushRef="#br1" timeOffset="-61105.16">12975 12695 21471 0,'0'0'960'0,"0"0"192"0,1-9-928 0,-1 9-224 0,0 0 0 0,5-8 0 16,-5 8 224-16,0 0 0 0,5-8 0 0,-5 8 0 0,0 0-224 16,0 0-160-16,0 0 32 0,0 0 0 0,0 0 256 0,0 0 48 15,0 0 16-15,0 0 0 0,0 0 960 0,7 8 192 16,-7-8 32-16,0 0 16 0,4 12 16 0,-4-12 16 16,4 11 0-16,-4-11 0 0,4 12-592 0,-1-3-128 15,-3-9-32-15,7 11 0 0,-7-11-256 0,7 11-48 16,-1-1-16-16,1 0 0 0,-1 0-208 0,1-2-144 15,-1 0 192-15,1 2-192 0,-2 1 144 0,0-1-144 16,0 2 0-16,-1 0 144 0,0-2-144 0,0 2 0 0,-1 1 144 0,-2 1-144 16,0-2 0-16,-1 1 144 0,0-2-144 0,0-1 0 15,-1 0 192-15,1 0-192 0,-1 0 192 0,-1-2-192 16,2-8 224-16,-2 12-64 0,-1-1-16 0,2-2 0 16,1-9-144-16,0 0 0 0,-3 13 144 0,2-1-144 15,1-12 0-15,-3 12 128 0,3-12-128 0,-2 10 0 16,-1-1 0-16,3-9 0 0,-4 11 0 0,4-11 128 15,0 0-128-15,-4 10-208 0,-1-2 48 0,5-8 16 32,0 0-512-32,-6 7-112 0,6-7 0 0,-10 5-16 0,10-5-2640 15,-9 4-528-15,9-4-96 0,-15 1-7472 0</inkml:trace>
  <inkml:trace contextRef="#ctx0" brushRef="#br1" timeOffset="-60169.23">13520 13179 6447 0,'0'0'576'0,"0"0"-576"0,0 0 0 0,0 0 0 0,0 0 2672 0,0 0 416 16,0 0 96-16,0 0 16 0,3-10-2096 0,-3 10-400 16,0 0-96-16,0 0-16 0,4-9-112 0,-4 9-32 15,0 0 0-15,0 0 0 0,0 0 160 0,0 0 32 16,0 0 0-16,0 0 0 0,3-9 240 0,-3 9 48 15,0 0 16-15,0 0 0 0,0 0-192 0,0 0-48 16,0 0 0-16,0 0 0 0,0 0-192 0,0 0-32 0,-7-6-16 0,7 6 0 16,-6-6-80-16,6 6 0 0,0 0-16 0,-9-3 0 15,9 3-48-15,-9-4 0 16,1 1 0-16,8 3 0 0,-7-5-112 0,7 5-16 0,-9-1-16 0,0-3 0 16,0 4 0-16,0 0 0 0,9 0 0 0,-11 0 0 15,-2 0 16-15,2 4 0 0,-2-3 0 0,1 0 0 16,0 3-64-16,-1 0 0 0,0 0 0 0,-1 0 0 15,-1 4-128-15,1-1 0 0,0 0 144 0,1 2-144 16,1 0 144-16,2 2-144 0,-1-1 192 0,2 0-192 16,1 2 288-16,3 0-48 0,0 0-16 0,1 1 0 15,1 1-48-15,1-1-16 0,0 3 0 0,2 1 0 16,0 1 32-16,0-1 0 0,0-1 0 0,3 0 0 16,-1 0-48-16,1-2 0 0,0 2 0 0,-1-3 0 15,1-1-144-15,0 0 0 0,-1 1 0 0,1-3 128 16,1-1-128-16,0-1 0 0,-2 1 144 0,2-1-144 15,-4-8 128-15,5 10-128 0,1 0 160 0,-1-1-160 16,-5-9 128-16,0 0-128 0,10 2 0 0,-10-2 0 0,12 8 128 0,-2-4-128 16,-10-4 0-16,13 5 144 0,-1 0-272 0,-1 1-64 15,-2 0-16-15,0-5 0 16,1 2-320-16,1 0-64 0,0-1-16 0,1 0 0 16,0-2-304-16,0 2-64 0,-2-2-16 0,0 0 0 15,-10 0-432-15,12 0-96 0,-12 0-16 0,12-2-12032 0</inkml:trace>
  <inkml:trace contextRef="#ctx0" brushRef="#br1" timeOffset="-59808.34">13195 13416 15663 0,'0'0'1392'0,"0"0"-1120"0,0 0-272 0,0 0 0 15,0 0 3648-15,0 0 656 0,0 0 144 0,0 0 32 16,0 0-2944-16,0 0-576 0,10 2-112 0,1 0-16 15,1-2-336-15,1 1-64 0,1 2-16 0,2-2 0 16,0-1-224-16,3 0-64 0,-1-1 0 0,0-1 0 0,-1 0 0 0,0 2 0 16,0 1 0-16,0 2 0 0,0-1-128 0,-3-2 0 15,-1-2 0-15,0 2 0 0,-1 1 0 0,-1 2-144 16,-11-3 0-16,11 2 0 16,-11-2-704-16,12 4-144 0,-2-4-32 0,-10 0-9216 15,0 0-1856-15</inkml:trace>
  <inkml:trace contextRef="#ctx0" brushRef="#br1" timeOffset="-58167.49">14132 13003 911 0,'0'0'0'0,"0"0"0"16,0 0 0-16,0 0 0 0,0 0 1264 0,0 0 160 15,0 0 48-15,0 0 0 0,0 0-752 0,0 0-144 16,0 0-16-16,0 0-16 0,0 0 848 0,0 0 160 15,0 0 48-15,0 0 0 0,0 0 160 0,0 0 32 16,0 0 16-16,0 0 0 0,0 0-464 0,0 0-80 16,-1-11-32-16,1 11 0 0,0 0-416 0,0 0-96 15,0 0-16-15,0 0 0 0,0 0-320 0,0 0-80 16,-9-2-16-16,0-1 0 0,0 2-16 0,9 1 0 16,-11 1 0-16,2 3 0 0,-1 1 80 0,1 0 16 15,-2 0 0-15,1 2 0 0,-3 0 16 0,0-4 16 16,1 3 0-16,1-2 0 0,1 1-16 0,0 1 0 0,-1 1 0 0,2-1 0 15,0 1-64-15,1-2-32 0,-1-2 0 0,9-3 0 16,0 0-96-16,-9 7-32 0,0 0 0 0,9-7 0 16,-11 7-160-16,3 0 0 0,8-7 0 0,-9 8 128 15,0 0-128-15,9-8 0 0,0 0 0 0,0 0 0 16,-5 10 192-16,5-10-64 0,0 0 0 0,0 0 0 16,0 0 80-16,0 0 16 0,5 15 0 0,-5-15 0 15,9 10-48-15,-9-10-16 0,0 0 0 0,13 8 0 16,-1-4-160-16,-12-4 160 0,12 4-160 0,-12-4 160 15,12 2-160-15,-12-2 0 0,10 6 0 0,-10-6 0 16,0 0 0-16,12 4 0 0,-12-4 0 0,10 3 0 16,-10-3 160-16,0 0-160 0,0 0 192 0,0 0-192 0,0 0 208 0,0 0-64 15,0 0-16-15,0 0 0 0,0 0 32 0,4 14 0 16,-4-14 0-16,0 0 0 0,-4 13-16 0,4-13 0 16,-9 13 0-16,1-3 0 0,-1 0-144 0,1 0 0 15,-1-3 144-15,0 0-144 0,0-1 0 0,0 0 0 16,0-1 0-16,-1 0 128 0,3-1-128 0,7-4 128 15,-8 4-128-15,8-4 128 0,-8 4-128 0,8-4 0 16,0 0 128-16,-7 5-128 0,7-5 0 0,0 0 128 16,0 0-128-16,0 0 0 0,0 0 0 0,0 0 0 15,0 0 0-15,0 0 0 0,8 7 0 0,-8-7 0 16,0 0 0-16,12 6 128 0,-2 1-128 0,1-4 0 16,-11-3 0-16,10 7 0 0,-1-2 0 0,1 0 0 0,-10-5 0 0,11 10 0 15,-2-4 0-15,-1 1 0 0,0-1 0 0,0-2 0 16,-8-4 0-16,10 8 0 0,1-2 0 15,-2 0 0-15,0 0 0 0,0 1 0 16,-1-3 0-16,-8-4 0 0,9 5 0 0,-9-5 0 0,11 9 0 0,-4-1 0 16,0 0 0-16,-7-8 0 0,0 0 0 0,6 9 0 15,-6-9 0-15,4 10 0 0,-4-1 0 0,0 2 0 16,0-11 0-16,0 0 0 0,-1 7 0 0,1-7 0 16,-4 8 0-16,0 0 0 0,2 0 0 0,2-8 0 15,0 0 0-15,-7 8 0 0,2-2 0 0,0-1 0 16,5-5 0-16,-8 7 0 0,8-7 0 0,-8 9 0 15,0-5 0-15,0 1 0 0,8-5 0 0,-9 8 0 16,0-1 0-16,1-1 0 0,8-6 0 0,-10 7 0 16,1-1 0-16,0 1 0 0,-1-1 0 0,3-1 0 0,7-5 0 0,-11 10 0 15,1-4 128-15,-1 3-128 0,2-2 0 16,0-1 144-16,0 5-144 0,1-1 0 0,0-1 0 0,2 2 0 16,-1-1 0-16,1 0 0 0,-2 0 160 0,0 1-160 15,0 1 128-15,-2 6-128 0,-2 6 0 0,2-2 0 16,2-4-144-16,3-1 144 0,1-3 0 0,2 1 0 15,2-3 0-15,0-2 0 0,0-1 0 0,3 0 0 16,1-2 0-16,0 1 0 0,-4-8 0 0,6 10 0 16,2-1 0-16,0 0 0 0,0-2 0 0,1-1 0 15,0 0 0-15,2 0 0 0,-2 1 0 0,1-2 0 16,1 1 0-16,-1-4 0 0,-10-2-288 0,13 2 48 0,-1-2 16 0,-2 2 0 31,-10-2-1184-31,12-3-256 0,-2 0-32 0,1-2-9040 0,-3-1-1808 16</inkml:trace>
  <inkml:trace contextRef="#ctx0" brushRef="#br1" timeOffset="-57652.99">14330 13239 23839 0,'0'0'1056'0,"0"0"224"15,2-10-1024-15,-2 10-256 0,0 0 0 0,2-9 0 0,0 1 992 0,-2 8 160 16,0 0 16-16,0 0 16 0,0 0-352 0,0 0-80 16,0 0-16-16,0 0 0 0,0 0 128 0,0 0 32 15,0 0 0-15,0 0 0 0,6 17-224 0,-2 3-32 16,-3 0-16-16,-2 2 0 0,-2 2-64 0,1 3-16 0,-2-1 0 0,0 0 0 15,1 1-304-15,0-1-64 0,-3-5-16 0,2 1 0 16,-1 2-16-16,0-6 0 0,0 0 0 0,0 2 0 16,-2-2 32-16,2 0 0 0,0-2 0 0,1 2 0 15,0 0-48-15,0 3-128 0,1-5 192 0,1 2-64 16,-1-1-128-16,0-1 0 0,2-1 0 0,0 1 128 16,0-2-128-16,1 1-224 0,0-2 48 0,0 0 16 31,-2 0-1632-31,2-2-336 0,0-3-64 0,0-8-8304 0,-1 7-1648 0</inkml:trace>
  <inkml:trace contextRef="#ctx0" brushRef="#br1" timeOffset="-56515.75">14526 13716 6447 0,'0'0'272'0,"0"0"80"0,0 0-352 0,0 8 0 0,0-8 0 0,0 0 0 15,0 0 5856-15,-3 10 1104 0,1-2 208 0,-1 0 64 16,3-8-5056-16,0 0-992 0,-2 11-208 0,-2 0-32 16,4-11-528-16,-2 10-96 0,2-10-32 0,0 11 0 15,4 0-288-15,0-3-176 0,-4-8 32 0,0 0 0 31,7 7-544-31,-7-7-96 0,0 0-32 0,11 2 0 16,-1 2-2272-16,-10-4-464 0</inkml:trace>
  <inkml:trace contextRef="#ctx0" brushRef="#br1" timeOffset="-56329.12">14723 13849 21183 0,'0'0'944'0,"0"0"192"0,0 0-912 15,-9 2-224-15,9-2 0 0,0 0 0 0,0 0 4336 0,0 0 816 0,0 0 160 0,0 0 48 16,0 0-6720-16,0 0-1344 0,0 0-272 0,0 0-11968 0</inkml:trace>
  <inkml:trace contextRef="#ctx0" brushRef="#br1" timeOffset="-56047.59">14894 13815 38015 0,'0'0'1680'0,"0"0"352"0,0 0-1632 0,0 0-400 0,0 0 0 0,0 0 0 15,0 0 368-15,0 0-16 0,0 0 0 0,0 0 0 16,0 0-1008-16,10 2-208 0,-10-2-32 16,0 0-16-16,11 3-304 0,-11-3-48 15,0 0-16-15,0 0 0 0,0 0-880 16,0 0-176-16,0 0-32 0</inkml:trace>
  <inkml:trace contextRef="#ctx0" brushRef="#br1" timeOffset="-55534.82">15210 13335 911 0</inkml:trace>
  <inkml:trace contextRef="#ctx0" brushRef="#br1" timeOffset="-55271.83">15203 13223 1839 0,'0'0'160'0,"0"0"-160"0,0 0 0 0,0 0 0 16,0 0 4928-16,0 0 960 0,0 0 192 0,0 0 48 16,0 0-3280-16,0 0-656 0,5 12-128 0,-1-2-16 15,-4-10-960-15,5 13-176 0,-1-1-32 0,0 2-16 16,0 2-416-16,0 2-96 0,0 2-16 0,-2 3 0 15,1 2-336-15,-2 1 128 0,0-1-128 0,1-1 0 16,-2-1 0-16,1-4 0 0,-1 5 0 0,0-5 0 16,0 1 160-16,0-1-32 0,0 2-128 0,0-1 192 15,-1-1 96-15,-1 2 16 0,1 0 0 0,0 1 0 16,-1-4-304-16,1 2 160 0,0-2-160 0,0 0 128 16,-1-2-128-16,1-3 0 0,-2 0 0 0,2-4 0 15,0 2-416-15,1-11-112 0,-3 8-32 0,3-8 0 16,-2 7-1632-16,2-7-336 0,0 0-64 0,0 0-10528 15</inkml:trace>
  <inkml:trace contextRef="#ctx0" brushRef="#br1" timeOffset="-54844.92">15476 13471 31903 0,'0'0'1408'0,"0"0"304"0,0 0-1376 0,-6-7-336 0,6 7 0 0,0 0 0 15,0 0 304-15,0 0-16 0,0 0 0 0,0 0 0 16,-8 7-288-16,2-1 0 0,6-6-208 0,-7 7 80 16,1-1 128-16,-1-1 0 0,0 2-144 0,0-1 144 15,-2 0 0-15,-1 0 0 0,1 2 192 0,-1 1-64 16,-1-2 336-16,0-1 64 0,-1 1 16 0,0-1 0 15,1 2 0-15,-1-2 0 0,0 0 0 0,2 0 0 16,-1 2-288-16,3 1-48 0,8-9-16 0,-6 7 0 16,6-7-192-16,0 0 0 0,0 0 128 0,-3 11-128 15,3-11 0-15,0 0 0 0,0 12 0 0,0-12 0 16,0 0 0-16,0 0 0 0,0 0 0 0,9 9 0 16,-9-9 0-16,11 8 0 0,-11-8 0 0,12 7 0 15,-2-3 256-15,0-1-64 0,1-1 0 0,-1 2 0 16,2-4 0-16,0 0-16 0,-1 1 0 0,2 0 0 15,1-1-176-15,-1 2-272 0,-2-2 64 0,2 2 16 16,-1-2-224-16,0 1-32 0,-2-1-16 0,1 2 0 16,-11-2-176-16,10 1-16 0,-10-1-16 0,0 0 0 15,11 3-1456-15,-11-3-304 0,0 0-48 0,0 0-16 0</inkml:trace>
  <inkml:trace contextRef="#ctx0" brushRef="#br1" timeOffset="-53677.67">15559 13188 6447 0,'0'0'272'0,"0"0"80"0,0 0-352 0,-4-7 0 0,0 2 0 0,4 5 0 16,0 0 4480-16,0 0 816 0,0 0 160 0,0 0 48 31,0 0-5504-31,0 0-976 0,0 0-256 0,0 0-48 0,-2-7 800 0,2 7 160 0,0 0 48 0,0 0 0 15,0 0 1360-15,0 0 256 0,0 0 64 0,0 0 16 0,0 0 464 0,0 0 96 16,0 0 0-16,0 0 16 0,0 0-464 0,0 0-80 16,0-6-32-16,0 6 0 0,0 0-720 0,0 0-160 15,0 0-32-15,0 0 0 0,10-1-336 0,-10 1-176 16,11 0 160-16,0 1-160 0,-11-1 0 0,11 3 0 16,-11-3 0-16,11 0 0 0,-2 0 160 0,-9 0-160 15,0 0 160-15,10 0-160 0,-10 0 0 0,11 0 0 16,-11 0 0-16,10 2 0 0,-10-2 0 0,0 0 0 15,12 4 192-15,-12-4-48 0,0 0-144 0,12 9 192 16,-3 2-192-16,-1-1 192 0,-8-10-192 0,8 13 128 0,-1-3-128 16,1 4 128-16,0-5-128 0,1 2 192 0,0 0-192 0,2 1 192 15,-1 1-192-15,1-4 0 0,-2 1 0 0,1 1-176 16,-1 0 176-16,0 1-160 0,0-4 160 0,-1 1-160 16,-1 0 160-16,-1-2 0 0,0 0 0 0,-1 3 0 15,-5-10 176-15,4 7-48 0,-2 1 0 0,1 0 0 16,-3-8 192-16,0 0 16 0,-1 13 16 0,-1-4 0 15,0-2-48-15,-2-1-16 0,4-6 0 0,-5 9 0 16,-1-2-288-16,1-1 160 0,0 2-160 0,0-1 128 16,5-7-128-16,-8 8 0 0,0-2 0 0,0 1 0 15,2-1 160-15,-2-2-160 0,0 0 192 0,0 0-192 16,0 0 0-16,1 1 0 0,-3-1 0 0,10-4 0 16,-10 3 288-16,1-1-48 0,9-2-16 0,-9 4 0 15,0 0-48-15,9-4-16 0,-8 5 0 0,8-5 0 16,0 0-160-16,0 0 0 0,0 0-192 0,0 0 192 15,0 0 0-15,0 0 0 0,-8 4 0 0,8-4 192 0,0 0-192 0,0 0 0 16,-6 7 0-16,6-7 0 0,-4 9 0 0,4-9 0 16,-4 10 0-16,4-10 0 0,0 0 0 0,0 0 0 15,-2 9 0-15,2-9 0 0,0 0 0 0,0 0-176 16,0 0 176-16,6 11-128 0,-6-11 128 0,0 0 144 16,9 6-16-16,-9-6-128 0,11 4 192 0,1-3-64 15,-1 1 0-15,-1-2-128 0,-10 0 192 0,13 0-64 16,-1-2 0-16,0 1-128 0,-2 1 0 0,0-1 0 15,-10 1 0-15,12-1 0 0,-1 1 0 0,-11 0 0 16,10 0 0-16,-10 0 0 0,12-2 0 0,-12 2 0 16,10 0 0-16,-10 0 0 0,0 0 0 0,0 0 0 15,0 0 0-15,0 0 0 0,0 0 0 0,0 0 0 16,0 0 0-16,0 0 0 0,0 0 0 0,0 0 0 0,0 0 128 16,0 0-128-16,0 0 0 0,0 0 0 0,0 0 128 0,0 0-128 15,0 0 0-15,0 0 0 0,-1 11 128 0,1-11-128 16,0 0 0-16,0 0 0 0,-7 13 0 0,7-13 0 15,-7 9 0-15,7-9 0 0,-10 6 0 0,3 2 0 16,7-8 0-16,-10 8 0 0,4 0 0 0,6-8 0 16,0 0 0-16,0 0 0 0,-8 13 0 0,3-1 0 15,5-12 0-15,-3 13 0 0,2 0 0 0,1 0 0 16,0-13 0-16,1 14 0 0,2-1 0 0,-1 0-144 16,1-1 144-16,0 0 0 0,-2-1 0 0,2 2 0 15,-2-1 0-15,0 1 0 0,1 3 0 0,-2-3-128 16,0 0 128-16,0 0 0 0,-2 0 0 0,1-1 0 0,-2-1 0 15,1 1 0-15,-2 2 0 0,0-2 0 0,-1-3 0 16,-1 0 0-16,1 2 0 0,0-1 0 0,-1-3 0 16,-1 1 0-16,0-2 0 0,1 3 0 0,-2-2 0 0,0-1 0 15,0 1 0-15,1-1 0 0,0 1-304 0,1-1-80 16,-2-2 0-16,0-2-16 16,-1 3-672-16,0-5-128 0,9 0-16 0,-11-3-11520 15,1 2-2288-15</inkml:trace>
  <inkml:trace contextRef="#ctx0" brushRef="#br1" timeOffset="-52960.68">15257 13645 2751 0,'0'0'256'0,"0"0"-256"16,0 0 0-16,0 0 0 0,0 0 3728 0,0 0 704 16,0 0 144-16,0 0 32 0,0 0-2560 0,0 0-496 15,0 0-96-15,0 0-32 0,0 0-416 0,0 0-96 16,0 0-16-16,0 0 0 0,0 0-32 0,0 0-16 15,0 0 0-15,0 0 0 0,8-2-224 0,-1-2-48 16,-2 1-16-16,-5 3 0 0,0 0-112 0,0 0-32 16,9-4 0-16,-9 4 0 0,8-2 32 0,-8 2 0 15,8-6 0-15,-8 6 0 0,8-6 112 0,-1 1 16 16,0-1 16-16,-7 6 0 0,9-3-48 0,-1-1-16 0,0-2 0 0,-1 3 0 16,-7 3-208-16,10-6-32 0,-3 1-16 0,1-1 0 15,0 2-144-15,-8 4-128 0,9-7 192 0,0 2-192 16,-1-2 224-16,-8 7-64 0,9-6-16 0,-1-2 0 15,0 0 64-15,-2-1 16 0,1 0 0 0,-1-1 0 16,1-1 48-16,0-1 16 0,-1 2 0 0,1 0 0 16,-1-1-32-16,-1-2-16 0,1 0 0 0,-1 3 0 15,-1-3-112-15,0-2-128 0,-1 2 176 0,1 0-176 16,-1 1 176-16,0 2-176 0,-2 0 160 0,-1-1-160 16,0 1 0-16,0 1 0 0,-1-2 0 0,-1 5 0 15,1-2 0-15,0 1 0 0,-1 1 0 0,1 1 0 16,1-2 0-16,-1 1 0 0,-1 0 0 0,1 1 0 15,0-1 0-15,1 6 0 0,-1-6 0 0,1 6 0 16,0 0-192-16,0 0 192 0,0 0-192 0,0 0 192 16,-2-5-608-16,2 5-16 0,0 0 0 15,0 0 0-15,0 0-1552 0,0 0-304 0,-1 12-64 0,1 0-13680 16</inkml:trace>
  <inkml:trace contextRef="#ctx0" brushRef="#br1" timeOffset="-52193.84">15316 13665 9215 0,'0'0'400'0,"0"0"96"0,0 0-496 0,0 0 0 15,0 0 0-15,0 0 0 0,0 0 4672 0,0 0 848 16,0 0 176-16,0 0 16 0,0 0-3840 0,0 0-768 16,0 0-144-16,0 0-48 0,0 0-368 0,0 0-80 15,0 0-16-15,0 0 0 0,11 1-144 0,-11-1-48 0,0 0 0 0,0 0 0 16,10 3-112-16,-10-3-16 0,0 0-128 0,9 5 192 15,-9-5-192-15,0 0 176 0,8 6-176 0,-8-6 160 16,9 8 128-16,-9-8 32 0,9 7 0 0,-9-7 0 16,11 8 208-16,-1-1 48 0,0 0 16 0,0-2 0 15,-10-5 16-15,11 5 0 0,1-1 0 0,-2 0 0 16,-10-4-288-16,13 4-48 0,-2 0-16 16,-1-1 0-16,-10-3-128 0,11 6-128 0,-11-6 144 0,8 9-144 15,-2 0 0-15,-1 1 128 0,-5-10-128 0,4 13 0 16,1-2 0-16,-2 0 0 0,-2-1 0 0,1 3 0 15,-1-4 0-15,-1-9 128 0,3 12-128 0,-2 0 0 16,-2-2 192-16,1-2-48 0,0 0-16 0,0-8 0 16,0 0 0-16,0 0 0 0,0 0 0 0,1 10 0 0,0-2-128 15,-1-8 0-15,0 9 0 0,0-9 0 0,1 7-192 0,-1-7-64 16,2 8 0-16,-2-8-16 16,0 0-2864-16,0 0-560 0</inkml:trace>
  <inkml:trace contextRef="#ctx0" brushRef="#br1" timeOffset="-47438.54">19607 12516 4607 0,'0'0'192'0,"0"0"64"0,0 0-256 0,0 0 0 0,0 0 0 0,0 0 0 16,0 0 3344-16,0 0 624 0,0 0 128 0,0 0 32 16,0 0-2912-16,0 0-592 0,0 0-112 0,0 0-32 15,0 0 432-15,0 0 96 0,0 0 16 0,0 0 0 16,0 0 128-16,0 0 16 0,0 0 16 0,0 0 0 15,0 0-128-15,0 0-32 0,0 0 0 0,0 0 0 16,0 0-384-16,5-1-64 0,1 0-32 0,1-1 0 16,-1 2-288-16,2 0-64 0,0 0-16 0,0 0 0 0,-2 0 32 0,6 0 16 15,-12 0 0-15,12 0 0 16,-12 0 0-16,12 3 0 0,-12-3 0 0,0 0 0 0,0 0 96 0,10 3 0 16,-10-3 16-16,0 0 0 0,12 1 48 0,-2 0 16 15,-10-1 0-15,13 1 0 0,-1-1-80 0,0-1-32 16,-1 0 0-16,1 1 0 0,-12 0-80 0,16 0-16 15,-1 0 0-15,0 0 0 0,-2 0-192 0,0 1 0 16,0 0 128-16,-1 2-128 0,-1 0 0 0,-11-3 0 16,11 2 0-16,-11-2 0 0,9 3 208 0,-9-3 48 15,0 0 16-15,10 6 0 0,-10-6-272 0,0 0-272 16,0 0 48-16,0 0 16 0,0 0 336 0,0 0 80 16,0 0 16-16,0 0 0 0,0 0 64 0,-1 12 16 15,1-12 0-15,0 0 0 0,-5 9-112 0,5-9 0 0,0 0-16 0,-8 7 0 16,8-7-176-16,-8 6 160 0,8-6-160 0,-10 7 160 15,-1-5-160-15,1 2 0 0,1-1 0 0,0 1 0 16,-2 0 0-16,1 0 0 0,-2-3 0 0,0 3 0 16,-1 1 0-16,-1 2 0 0,-2-1-192 0,-1 1 192 15,0 3 0-15,-1 2 0 0,-1 1 0 0,2-3 0 16,0 3-208-16,1 2 80 0,2-2 128 0,2-2-208 16,0 1 208-16,2 0 0 0,-1-2 0 0,2 1 0 15,1-1 0-15,2 1 0 0,-1 0 0 0,2-1 0 16,1 0 0-16,0-2 0 0,0 1 0 0,1-1 0 15,0 1 128-15,3-9-128 0,-4 10 0 0,3 1 0 16,-1 0 0-16,1-1 0 0,0-1 0 0,1-9 0 16,0 11 0-16,1-3 160 0,0 0-160 0,-1-8 128 0,6 7 0 15,-6-7-128-15,7 6 192 0,0 1-64 0,-7-7-128 0,12 5 160 16,-3-1-160-16,0 1 160 0,0-4-160 0,1 2 0 16,-10-3 144-16,15 0-144 0,-2 0 0 0,0 2 0 15,0 0 0-15,1-1 128 0,1 0-128 0,-1-1 0 16,-1 0 0-16,1 0 0 0,-1 0 0 0,-1 0 0 15,-1-1 0-15,0 2-128 0,1-2-16 0,0 1 0 16,-1-1 0-16,1-1 0 0,0 2-112 0,0-2-32 16,-2 1 0-16,2-2 0 15,0-1-112-15,-1 1-32 0,0 1 0 0,0-1 0 16,-3-5-352-16,3 2-80 0,-1-3-16 0,1 1 0 16,-4 0-2576-16,-1-2-528 0,-2-9-112 0,-2 5-8992 0</inkml:trace>
  <inkml:trace contextRef="#ctx0" brushRef="#br1" timeOffset="-46703.27">20294 12096 7359 0,'0'0'656'0,"0"0"-528"0,0 0-128 0,0 0 0 16,0 0 1984-16,0 0 384 0,0 0 64 0,0 0 0 15,0 0-1744-15,0 0-368 0,0 0-64 16,0 0 0-16,0 0-256 0,0 0 144 0,0 0-144 0,0 0 128 16,0 0 400-16,0 0 80 0,0 0 16 0,0 0 0 15,0 0 272-15,0 0 64 0,0 0 16 0,0 0 0 16,0 0-128-16,0 0-16 0,0 0-16 0,-9-2 0 16,2-1-400-16,7 3-80 0,0 0-16 0,-9 3 0 15,9-3-320-15,-11 2 0 0,2 4 0 0,2-4 128 16,-3 2-128-16,10-4 176 0,-10 7-176 0,2-1 192 15,-4 1-32-15,2 3 0 0,0 1 0 0,-1-1 0 16,3 2 160-16,-2 0 48 0,-1 1 0 0,1 0 0 16,0 0-48-16,0 0-16 0,3 0 0 0,-1 1 0 15,3 0 128-15,-2-1 16 0,2 2 16 0,0-2 0 0,1 0 48 16,1 1 16-16,2 3 0 0,0-1 0 0,-1-3-208 16,2 0-32-16,0-1-16 0,3-1 0 0,-1 0-112 0,1-1-32 15,0-1 0-15,-1-1 0 0,2 0-128 0,0-2 128 16,-4-6-128-16,5 8 128 0,-5-8-128 0,7 9 0 15,-2-2 0-15,-5-7 0 0,7 6 0 0,-7-6 0 16,7 6 0-16,2-1 0 0,-1-1 0 0,-8-4-256 16,0 0 48-16,12 5 0 15,-2-2-208-15,0-1-32 0,-10-2-16 0,11 0 0 16,0 0-496-16,-1 0-80 0,-10 0-32 0,11 0-8176 16,-1-2-1632-16</inkml:trace>
  <inkml:trace contextRef="#ctx0" brushRef="#br1" timeOffset="-46385.57">20339 12392 3679 0,'0'0'160'0,"0"0"32"0,0 0-192 0,0 0 0 0,0 0 0 0,0 0 0 16,-6 8 4096-16,6-8 784 0,0 0 160 0,0 0 16 16,0 0-2992-16,-3 11-592 0,3-2-128 0,0-9-32 0,-1 10 112 0,1-10 32 15,-1 11 0-15,1-1 0 16,0-10-704-16,0 12-144 0,0-2-32 0,0-1 0 0,0-9-384 0,0 11-192 16,0-2 160-16,0-9-160 0,0 10 0 15,0-10 0-15,0 0 0 0,1 11-160 0,-1-11 160 0,2 9 0 16,-2-9 0-16,0 0 0 15,0 0-432-15,0 0-96 0,0 0-32 0,0 0-9184 16,0 0-1840-16</inkml:trace>
  <inkml:trace contextRef="#ctx0" brushRef="#br1" timeOffset="-46136.68">20479 12207 34095 0,'0'0'1504'0,"0"0"320"0,-4-8-1456 0,0 3-368 15,4 5 0-15,0 0 0 0,0 0 256 0,0 0 0 0,0 0-16 0,0 0 0 32,1-10-560-32,-1 10-96 0,0 0-32 0,0 0 0 0,0 0 128 0,0 0 32 0,0 0 0 0,0 0 0 15,0 0-32-15,0 0-16 0,0 0 0 0,0 0 0 31,0 0-192-31,0 0-48 0,0 0 0 0,-6 6 0 0,6-6-400 0,-7 6-96 16,7-6-16-16,0 0-10720 0</inkml:trace>
  <inkml:trace contextRef="#ctx0" brushRef="#br1" timeOffset="-45469.97">20522 12026 4607 0,'0'0'400'0,"0"0"-400"0,0 0 0 0,0 0 0 15,0 0 3984-15,0 0 720 0,0 0 144 0,0 0 16 16,0 0-3712-16,0 0-768 0,0 0-128 0,0 0-48 16,0 0 416-16,0 0 80 0,0 0 0 0,0 0 16 15,0 0 432-15,0 0 96 0,0 0 16 0,0 0 0 16,0 0-240-16,0 0-32 0,-1 11-16 0,1-11 0 0,0 0-448 0,5 10-80 16,-5-10-32-16,0 0 0 0,9 9-80 0,-9-9-16 15,12 9 0-15,-2-2 0 0,-10-7 0 16,12 6-16-16,-12-6 0 0,11 8 0 0,-11-8-128 0,12 12-32 15,-12-12 0-15,11 13 0 0,-5 0 0 0,1-1 0 16,-2 3 0-16,-1-2 0 0,0 4 48 0,-2-2 16 16,1 2 0-16,0 1 0 0,-1 0-48 0,1 2-16 15,-2-1 0-15,2-1 0 0,-1 1-144 0,1-2 0 16,-1 1 0-16,2-1 128 0,-1-3 0 0,1 0 0 16,-1 1 0-16,-1-2 0 0,-1-4-128 0,1 1 0 15,-1 1 0-15,-1-2 128 0,0-9-128 0,-3 12 0 0,1-1 144 16,-2 1-144-16,0 1 0 0,-3-1 128 15,1 0-128-15,-2-1 0 0,-1-1 0 0,-1 0 0 0,-1 0 0 0,1 1-192 16,-2-2 192-16,3-1 0 0,0 1 0 16,1-3 0-1,8-6-336-15,-9 3-144 0,0 1-32 0,9-4-16944 0</inkml:trace>
  <inkml:trace contextRef="#ctx0" brushRef="#br0" timeOffset="-1122.57">4824 15858 2751 0,'0'0'256'0,"0"0"-256"15,0 0 0-15,5-6 0 0,1 3 2704 0,-6 3 496 16,8-6 112-16,-1 2 16 0,1-2-2352 0,1 3-464 0,-1-2-80 15,-1 1-32-15,0-1-176 0,-1 1-32 0,1 0-16 16,-7 4 0-16,8-5 144 0,-8 5 16 0,5-1 16 0,-5 1 0 16,5-2 448-16,-5 2 96 0,0 0 0 0,0 0 16 15,0 0 640-15,0 0 128 0,0 0 32 0,0 0 0 16,0 0-176-16,3-6-16 0,-3 6-16 0,0 0 0 16,0 0-560-16,1-9-112 0,-1 9-32 0,0 0 0 15,-1-9-384-15,1 9-80 0,0 0-16 0,0 0 0 16,-4-11-176-16,4 11-144 0,0 0 192 0,-9-8-192 15,9 8 144-15,-9-6-144 0,2-1 0 0,7 7 144 16,-10 0-144-16,10 0 0 0,-12 0 0 0,0 0 0 16,-1 0 0-16,0 3 0 0,0-2 0 0,1 2 0 15,-1 1 224-15,0 1-32 0,-1-1-16 0,1 0 0 16,1 1-32-16,0 1 0 0,1 2 0 0,2 1 0 0,1 2 16 0,0 2 0 16,-1 1 0-16,2 2 0 0,2 1-160 0,0-3 0 15,0 1 0-15,2-1 0 0,0-1 128 0,2 0-128 16,0 1 0-16,1 1 128 0,-1-1-128 0,-1-1 0 15,1-1 144-15,0-1-144 0,-1 1 0 0,1 0 0 16,1 1 0-16,0-1 128 0,1-1 48 0,2-3 16 16,-3-8 0-16,5 9 0 0,2-1 80 0,-7-8 32 15,9 8 0-15,0-4 0 0,-9-4-112 0,13 4 0 16,0 0-16-16,-1-4 0 0,-1-2-176 0,3 2 128 16,0-2-128-16,-1 1 128 0,-1-2-128 0,1-1 0 15,0-1 144-15,-2-2-144 0,1 1 0 0,0-1 0 16,-3 1 0-16,-1-1 128 0,-2 1-128 0,1-2 0 0,-2-1 0 0,-1 1 128 15,-1-1-128-15,-1 0 0 0,0-2 0 0,-2 0 128 16,0-3-128-16,-2 1 128 0,0-2-128 0,0 0 128 16,1 1-128-16,0-2 0 0,-2 2 128 0,1 0-128 15,0-2 0-15,1 3 0 0,-2 1 0 0,2 2 128 16,0-2-128-16,-2 3 0 0,2 1 0 0,-1 2 0 16,2 6 0-16,0 0 128 0,-2-8-128 0,2 8 128 15,-3-8-128-15,3 8 0 0,0 0-128 0,0 0 128 16,0 0 0-16,0 0 0 0,0 0 0 0,0 0 0 15,0 0 0-15,-6 8 0 0,1 0 0 0,5-8 128 16,-4 13-128-16,1 0 0 0,2 0 0 0,1 0 0 16,2 0 0-16,1 1 0 0,0 1 0 0,-1-1 0 15,2 3 0-15,0-3 144 0,0 2-144 0,0 0 0 0,0 0 0 0,1 1 0 16,1 0 0-16,1-1 0 16,-1 1 0-16,1 0 0 0,-1-3 0 0,1 2 0 0,-2-3 0 0,2-1 0 15,-2-2 0-15,0-2 0 0,0 0-400 0,2-2 16 16,-2-1 0-16,0 2 0 15,-5-7-192-15,7 7-48 0,-7-7 0 16,6 6 0-16,0 1-2160 0,-6-7-432 0,0 0-96 0</inkml:trace>
  <inkml:trace contextRef="#ctx0" brushRef="#br0" timeOffset="-701.72">5146 16113 13823 0,'0'0'1216'0,"0"0"-960"0,0 0-256 0,0 0 0 16,0 0 2224-16,0 0 400 0,4 12 64 0,-4-12 32 16,4 9-1920-16,-4-9-384 0,0 0-80 0,0 0-16 15,0 0 272-15,0 0 48 0,0 0 16 0,0 0 0 16,7 8 256-16,-7-8 48 0,0 0 16 0,0 0 0 15,0 0 96-15,0 0 16 0,0 0 0 0,0 0 0 16,0 0-224-16,4-11-32 0,-1 2-16 0,-2-1 0 16,-1-3-336-16,2-3-64 0,-1-1-16 0,0 0 0 15,0-2-96-15,1-1-32 0,-1-1 0 0,2-3 0 16,-2 3-144-16,2 0-128 0,-1-4 192 0,1 4-192 16,-1 0 128-16,1 2-128 0,-2 1 0 0,3 3 0 0,0 2 0 15,1 3 128-15,1 3-128 0,-6 7 0 0,5-8 192 0,-5 8-64 16,8-5 0-16,-8 5-128 0,10-1 0 0,-10 1 0 15,12 0 0-15,-12 0 0 0,11 4 0 0,0-3 0 16,1 0 0-16,-12-1 0 0,10 2 0 0,-10-2 0 16,13 2 0-16,-1 1 0 0,-2 0-288 0,1-2-16 15,-11-1 0-15,13 2 0 16,0-2-2064-16,-1 3-400 0,-1 2-96 0,1-3-11856 16</inkml:trace>
  <inkml:trace contextRef="#ctx0" brushRef="#br0" timeOffset="2.1">5773 15800 18431 0,'0'0'1632'0,"0"0"-1312"0,0 0-320 0,13-2 0 16,-5-2 1600-16,2 1 256 0,1 1 64 0,-1 0 0 15,0-3-1728-15,-10 5-352 0,10-4-64 0,-10 4-16 16,0 0 240-16,0 0-144 0,0 0 144 0,0 0-128 15,0 0 512-15,0 0 128 0,-11-6 0 0,2 3 16 16,0 0 304-16,-2 3 64 0,1 0 16 0,-3 3 0 16,-1 0-416-16,-1-1-96 0,1 2-16 0,0 1 0 15,-1 1-144-15,1-1-48 0,-3 3 0 0,4 1 0 16,1 0-192-16,2 3 144 0,1-1-144 0,2 0 128 16,1 2-128-16,2 0 0 0,0 0 144 0,1 1-144 0,2-1 128 15,1 2-128-15,0-1 128 0,1 2-128 0,3-1 0 16,-1 1 144-16,-1-2-144 0,2-1 0 0,0-1 224 0,0-2-64 15,1 0-16-15,0-1 0 0,2 2 16 0,0-5 0 16,-7-6 0-16,11 5 0 0,-2-1 32 0,2-2 16 16,-1-2 0-16,-1-2 0 0,0-3 32 0,2-1 0 15,1 2 0-15,-1-5 0 16,0 0-112-16,1-1-128 0,-1-1 176 0,0 1-176 0,-2-4 176 0,-1 2-176 16,-1 1 160-16,1 0-160 0,0-2 144 0,0 1-144 15,0 0 128-15,0 0-128 0,-3 1 0 0,-1 0 128 16,1 0-128-16,0 1 0 0,-2 4 128 0,-1-1-128 15,-2 7 0-15,3-9 128 0,-2 1-128 0,-1 8 192 0,0 0-192 0,0 0 192 16,-2-6-48-16,2 6 0 0,0 0 0 0,0 0 0 16,0 0-144-16,0 0 192 0,0 0-192 0,0 0 192 15,-8 2-192-15,8-2 160 0,0 0-160 0,0 0 160 16,-7 11-160-16,2-1 0 0,0-1 0 0,1 3 0 16,1 0 128-16,2 0-128 0,0 1 0 0,-1 2 128 15,2-2-128-15,-1 3 0 0,0 0 0 0,1 2 0 16,0 5 0-16,0-3 0 0,0 0 0 0,2 0 128 15,0 0-128-15,0-2 0 0,1 0 0 0,1-5 0 16,0 1 0-16,1-1 128 0,0-2-128 0,2 2 0 16,-3 3 0-16,-2-4 0 0,1-1 0 0,1 2 0 15,-4-13 0-15,4 13 0 0,-2 1 0 0,0-1 0 16,-2-2 0-16,-2 0 0 0,0 0 0 0,-1 3 0 16,0 0 0-16,0 1 0 0,-4-1 128 0,-3 0-128 0,-2 2 0 15,0-1 0-15,0 1 0 0,1-2 128 16,-2-1-128-16,-2 2 0 0,1-1 144 0,-3 0-144 0,-1-3 0 0,-2-1 0 15,-2-1 0-15,-1 0 0 16,-2-3-1120-16,-3 0-192 0,0-2-32 0,-2 0-16 16</inkml:trace>
  <inkml:trace contextRef="#ctx0" brushRef="#br0" timeOffset="3287.38">6426 15867 1839 0,'0'0'0'0,"0"0"160"0,-12 0-160 0,2-4 0 0,10 4 0 0,-9-4 0 16,1 1 5408-16,8 3 1056 0,0 0 192 0,-7-6 64 15,0-1-5888-15,1 2-1152 0,6 5-256 0,0 0-32 16,-4-8 48 0,4 8 16-16,0-10 0 0,0 10 0 0,0 0 544 0,7-9 144 0,-7 9 16 0,8-5 0 0,-8 5 528 0,0 0 96 15,0 0 32-15,0 0 0 0,0 0 304 0,0 0 64 16,0 0 16-16,6 10 0 0,-6-10 240 0,0 14 48 15,-1-1 16-15,-2-1 0 0,-1 1-288 0,-1 0-64 16,0 2-16-16,-1 0 0 0,-1-1-544 0,0 3-96 16,1 2-32-16,-1-1 0 0,2 0-144 0,1-1-16 15,2-1-16-15,-1-1 0 0,1 0-32 0,0 0 0 16,1-4 0-16,2-1 0 0,-1-10 0 0,4 9-16 16,-4-9 0-16,0 0 0 0,5 7-80 0,-5-7-16 0,0 0 0 15,0 0 0-15,0 0 80 0,0 0 16 16,11-9 0-16,-5-2 0 0,-2 0-48 0,0-1 0 0,0-6 0 15,0 1 0-15,0-2-192 0,0 0 176 0,0-2-176 0,0 0 160 16,-1 0-160-16,3-1 192 0,0 0-192 0,1 2 192 16,3 2-192-16,1 4 0 0,-2-2 0 0,-1 3 0 15,-1 3 0-15,1 1 0 0,1 1 128 0,2 1-128 16,-1 2 0-16,1 1 0 0,0 0 0 0,1 2 0 16,0 0 0-16,1 2 0 0,0 2 0 0,0 0 0 15,-1 2 0-15,-1 3 0 0,0 0 0 0,-1 4 0 16,-1-1 0-16,0 2 0 0,-2 0 192 0,1 1-64 15,0-1 64-15,-2 1 16 0,-1-2 0 0,-1 1 0 16,-4-12-64-16,6 13-16 0,-6-13 0 0,5 12 0 16,-5-12 0-16,4 9 0 0,-4-9 0 0,0 0 0 15,0 0 32-15,0 0 0 0,0 0 0 0,0 0 0 16,0 0-16-16,0 0 0 0,0 0 0 0,0 0 0 0,5-9-144 0,0-3 128 16,0 0-128-16,0-1 128 0,1-1-128 0,0 0 0 15,1-1 0-15,-1 1 128 16,2-2-128-16,0 3 0 0,0-1 0 0,0 2 0 0,1 2 0 0,0-1 0 15,-1 4 0-15,1 0 0 0,0 2 0 0,-1 1-176 16,-8 4 176-16,11-3-128 0,0 1 128 0,-11 2-160 16,12-2 160-16,-2 2-160 0,-10 0 160 0,13 2 0 15,0 0-144-15,-2 0 144 0,-11-2 0 0,10 5 0 16,-10-5-144-16,12 4 144 0,-2 2 0 0,-1 2 0 16,-9-8 0-16,12 12 0 0,-3 1 0 0,-1-4 0 0,-2 5 144 0,1-1-144 15,-1-1 160-15,1 4-160 0,-2-1 192 0,0 1-192 16,1-2 128-16,-1-1-128 0,0 2 0 0,-1-2 0 15,3-2 0-15,-1 1 0 0,-1-1 0 0,-1 0 0 16,-1-1 0-16,-1-3-192 0,-2-7 0 16,7 9 0-1,-2-1-1440-15,-5-8-288 0,8 4-48 0,-8-4-11360 0,8 3-2288 0</inkml:trace>
  <inkml:trace contextRef="#ctx0" brushRef="#br0" timeOffset="3549.62">7393 15773 52127 0,'-11'0'2304'0,"11"0"480"0,-11 6-2224 0,5 2-560 0,4 3 0 0,5-1 0 16,-3-10-512-16,8 16-224 0,2-2-32 0,-2-1-16 15,-1 0 224-15,0 0 48 0,0 0 16 0,-1 0 0 16,1-2-32-16,-2-1-16 0,-1 1 0 0,-1 0 0 16,-3-2-112-16,-2 2-32 0,-2-2 0 0,4-9 0 15,-3 9 0-15,3-9 0 0,-6 12 0 0,2-6 0 16,4-6-1104-16,0 0-240 0,0 0-32 0,-9-2-13904 0</inkml:trace>
  <inkml:trace contextRef="#ctx0" brushRef="#br0" timeOffset="3726.07">7551 15606 40543 0,'0'0'3600'0,"-10"-1"-2880"0,-1 1-576 0,3 1-144 16,8-1 2128-16,-3 8 400 0,3-8 80 0,2 12 16 31,2-1-3328-31,1-3-672 0,2-1-128 0,-1-1-32 15,1 1-1776-15,-1 1-352 0,5-1-80 0,-1 0-16 0</inkml:trace>
  <inkml:trace contextRef="#ctx0" brushRef="#br0" timeOffset="4173.24">7748 15837 24879 0,'0'0'2208'0,"0"0"-1760"16,0 0-448-16,0 0 0 0,0 0 2848 0,0 0 480 15,8 8 112-15,-8-8 16 0,5 9-2688 0,-5-9-544 16,5 8-96-16,-5-8-128 0,4 9 528 0,-4-9 16 16,4 9 0-16,-4-9 0 0,3 10 160 0,-3-10 48 15,2 11 0-15,-2-11 0 0,0 0-112 0,0 0 0 16,4 9-16-16,-4-9 0 0,0 0-112 0,0 0 0 16,0 0-16-16,0 0 0 0,0 0-64 0,0 0-16 15,0 0 0-15,0 0 0 0,8-7-144 0,-1-3-16 16,-1 1-16-16,-1-2 0 0,0-2-96 0,1 0-16 0,-1 0 0 0,0 3 0 15,0-6-128-15,2 3 0 16,-1 0 144-16,1 1-144 0,1 1 0 0,0 0 0 0,1 1 0 16,0 2 0-16,3 0 0 0,-2 2 0 0,2 0 0 0,-1 4 0 15,2-3 0-15,2 2 0 0,0 0 0 0,1 2 0 16,-2 0-128-16,1 3 128 0,-1 1-128 0,-1 0 128 16,-1-1 0-16,0 2-128 0,-2 1 128 0,2 2 0 15,0-1 0-15,-1 3-128 0,-11-9 128 0,13 15 0 16,-1-2 0-16,0 0 0 0,-1 1 144 0,1-1-144 15,-3 2 160-15,3 0-160 0,0 1 128 0,0-2-128 16,-1 2 0-16,1-3 0 0,-2 4 128 0,1-3-128 16,-3 1 0-16,0-1 0 0,-2-1 0 0,-1 0 0 15,0 0-656-15,1-3-64 0,-4-2-16 16,-2-8 0-16,0 0-1456 0,0 0-304 16,0 0-48-16,0 0-15600 0</inkml:trace>
  <inkml:trace contextRef="#ctx0" brushRef="#br0" timeOffset="6305.41">4408 17340 25391 0,'0'0'1120'0,"0"0"240"0,0 0-1088 0,0 0-272 16,0 0 0-16,0 0 0 0,0 0 272 0,0 0 0 0,0 0 0 0,0 0 0 16,0 0-272-16,0 0 160 0,0 0-160 0,0 0 128 15,0 0 464-15,0 0 96 0,0 0 16 0,0 0 0 16,0 0 368-16,0 0 80 0,0 0 0 0,0 0 16 15,0 0-256-15,0 0-48 0,0 0-16 0,0 0 0 16,0 0-320-16,0 0-64 0,12-1-16 0,-12 1 0 16,10-4-144-16,-1-1-48 0,-1-1 0 0,0 1 0 15,0-1 64-15,1-1 0 0,-1 1 0 0,1-2 0 16,0 1 0-16,1-3 0 0,-1-1 0 0,2 2 0 16,-1 0-80-16,1 0-16 0,-1-1 0 0,1-2 0 15,-2-1-48-15,1-2-16 0,-1-1 0 0,0-3 0 16,0 0-160-16,2-5 0 0,-2 1 144 0,0-2-144 0,-1 0 192 15,-2-1-48-15,2 1 0 0,0 2 0 0,0-1 0 0,0 4 0 16,-2 3 0-16,1-2 0 0,-1 4-144 0,0 2 128 16,0 1-128-16,1 0 128 0,-1 3-128 0,2-3 0 15,0 3 0-15,0 1 0 0,-2 2 0 0,-6 6 0 16,8-8 0-16,-2-2 0 0,-6 10 128 0,7-8 0 16,-7 8 0-16,6-8 0 0,-6 8-128 0,0 0 0 15,0 0 0-15,0 0-176 0,0 0 176 0,0 0 0 16,0 0 128-16,0 0-128 0,0 0 0 0,0 0 0 15,0 0-160-15,0 0 160 0,0 0-160 0,0 0 160 16,-7 7-128-16,7-7 128 0,0 0 0 0,-6 13-160 0,1-4 160 16,5-9 0-16,-4 10 0 0,2 1-128 0,2-11 128 0,-4 15 0 15,1 1 0-15,1 0-128 0,-2-3 128 0,1 4 0 16,-1 1-128-16,2 1 128 0,-1 2 0 0,-2-1 0 16,1-2 0-16,1-2 0 0,3-1 0 0,0 1 0 15,0-3 0-15,0-13 0 0,3 12 0 0,-3-12 0 16,0 0 128-16,8 13 48 0,-1-7 0 0,-7-6 0 15,12 7 16-15,-1-2 0 0,-1 1 0 0,-1 0 0 16,0-4-192-16,-9-2 128 0,12-1-128 0,-2 0 128 16,-10 1-128-16,11-7 0 0,-1-1 0 0,-1 1 0 15,-1-1 0-15,0-3 0 0,0 2 0 0,-2-1 0 16,1-2 0-16,-1 2 0 0,2-1 0 0,0-1 0 16,-1 1 144-16,0-2-144 0,1-3 160 0,0 2-160 15,0-2 160-15,0 2-160 0,0 1 160 0,-1-2-160 16,1 1 128-16,1 1-128 0,-1 0 0 0,3 1 144 0,-4 2-144 0,1-2 0 15,-1 2 0-15,-1-1 0 0,-1 5 0 0,-5 6 0 16,6-12 0-16,-1 3 0 0,-1 0 0 0,-4 9 0 16,6-11 0-16,-6 11 0 0,4-12 0 0,-4 12 0 15,5-10 0-15,-5 10 0 0,0 0 0 0,4-9 0 16,-4 9 0-16,0 0 0 0,0 0-128 0,0 0 128 16,0 0-160-16,0 0 160 0,0 0-176 0,0 0 176 15,0 0-192-15,0 0 192 0,0 0-176 0,-2 13 176 16,-1 0-160-16,1 0 160 0,-1 1 0 0,0-1-144 15,1 3 144-15,-1 1 0 0,-1 0 0 0,2 1-128 16,-1 0 128-16,0 3 0 0,1 0-144 0,-1 1 144 16,1 0-160-16,-1 1 160 15,0-1-528-15,2-1-16 0,0-3 0 0,1 0 0 16,0 2-464-16,1-2-80 0,2-2-32 0,-2-1 0 16,0 0-1840-16,-1-2-368 0,0-2-80 0</inkml:trace>
  <inkml:trace contextRef="#ctx0" brushRef="#br0" timeOffset="6641.38">5266 17210 25791 0,'0'0'1152'0,"0"0"224"0,0 0-1104 0,0 0-272 16,0 0 0-16,0 0 0 0,-8 7 3632 0,8-7 656 15,0 0 144-15,-4 11 32 0,4-11-3744 0,-4 12-720 16,4-12-192-16,-4 13 0 0,0-2 192 0,0-1-144 16,-1 1 144-16,1-2-128 0,4-9 128 0,-5 13 0 15,0-2 0-15,0-1 0 0,5-10 0 0,-7 13 128 16,2 2-128-16,1-4 176 0,4-11-176 0,-3 15 0 15,1-2 0-15,0 0 0 0,2-13 0 0,0 0-224 16,0 14 48-16,0-1 16 16,0-13-1424-16,2 13-272 0,-2-13-64 0,1 13-8960 15,-1-13-1792-15</inkml:trace>
  <inkml:trace contextRef="#ctx0" brushRef="#br0" timeOffset="7121.73">5528 17206 23039 0,'0'0'2048'0,"0"0"-1648"16,0 0-400-16,0 0 0 0,-9 4 3216 0,9-4 560 15,0 0 128-15,0 0 0 0,0 0-3008 0,0 0-592 16,0 0-128-16,-4 10-32 0,4-10-144 0,0 0 0 0,-3 12 144 0,3-12-144 16,-2 12 0-16,-1-1 0 0,3-11 0 0,-5 11 0 15,-1 2 0-15,3-5 0 0,3-8 0 0,-7 10 0 16,7-10 0-16,-6 9 0 0,6-9 0 0,0 0 0 31,-7 9-928-31,7-9-160 0,0 0-16 0,0 0-14544 0</inkml:trace>
  <inkml:trace contextRef="#ctx0" brushRef="#br0" timeOffset="7392.64">5792 17202 13823 0,'0'0'1216'0,"0"0"-960"0,0 0-256 0,0 0 0 0,0 0 3408 0,0 0 640 16,0 0 128-16,4 10 32 0,-4-10-3392 0,0 0-688 15,0 0-128-15,0 0 0 0,4 9 160 0,-4-9 48 16,0 0 16-16,0 0 0 0,0 0 544 0,0 0 96 15,0 0 32-15,0 0 0 0,0 0-544 0,0 0-96 16,-5 8-32-16,5-8 0 16,0 0-2304-16,0 0-464 0,0 0-80 0,0 0-32 0</inkml:trace>
  <inkml:trace contextRef="#ctx0" brushRef="#br0" timeOffset="9192.51">5994 17390 1839 0,'0'0'0'0,"0"0"160"0,-6 7-160 0,6-7 0 16,-9 6 0-16,9-6 0 0,0 0 2560 0,0 0 464 15,0 0 112-15,0 0 0 0,0 0-1600 0,0 0-320 0,0 0-64 0,0 0 0 16,0 0 576-16,0 0 112 0,0 0 16 0,0 0 16 15,0 0-176-15,0 0-32 0,0 0-16 0,0 0 0 16,0 0-240-16,6-11-64 0,-6 11 0 0,8-10 0 16,0-1-416-16,0 0-96 0,0 0 0 0,-1 2-16 15,3 0-304-15,-1 0-64 0,0-3-16 0,1 0 0 16,-1 1-48-16,2-2 0 0,-1-2 0 0,2 1 0 16,-2-2 0-16,1 1 0 0,-1-6 0 0,2-3 0 15,0-2-80-15,-1-3-32 0,1-2 0 0,0 1 0 16,-2 2-80-16,1-2-32 0,-1 2 0 0,1 1 0 15,-2 3 32-15,0 5 0 0,-1-1 0 0,-2 2 0 16,1 4 48-16,-2 2 16 0,0 1 0 0,-1 4 0 16,-1-4-64-16,-3 11 0 0,0 0 0 0,5-9 0 15,-1 0-192-15,-4 9 176 0,0 0-176 0,0 0 160 0,4-10-160 0,-4 10 0 16,0 0 0-16,0 0 0 16,0 0 0-16,0 0 0 0,0 0 0 0,0 0 0 0,0 0 0 15,0 0 0-15,0 0 0 0,-7 6 0 0,1 6-256 0,-1 0 80 16,1 1 16-16,-2 2 0 0,3 3 160 0,-1 1 0 15,3 2 0-15,-1-1-128 0,0 1 128 0,1-1 0 16,2-3 0-16,1 0 0 0,0 2 0 0,0 0 0 16,2-4 0-16,2 1 0 0,2-1 128 0,-1 0-128 15,0-2 128-15,0-1-128 0,0-2 0 0,2 3 0 16,1 0 0-16,1-1 0 0,-3-4 0 0,1 1 0 16,-7-9 0-16,9 5 0 0,-1 0 0 0,0-1 0 15,-8-4 0-15,0 0 0 0,11 0 0 0,0-1 0 16,-1-2 192-16,-10 3-64 0,11-5-128 0,-1-4 0 0,2-3 0 0,-2-1 128 15,-1-1-128-15,-1-2 0 0,0-2 0 0,1-2 0 16,-2 1 0-16,-1-3 0 0,-1 1 0 0,2-3 0 16,-1 1 0-16,1-1 0 0,-2 2-176 0,0-1 176 15,1 4 0-15,-1 1 0 0,0 0-128 0,0 2 128 16,2 2 0-16,-1 2 0 0,1 3 0 0,-1 1 0 16,-6 8-128-16,8-8 128 0,-8 8 0 0,0 0-144 15,9-5 144-15,-9 5 0 0,0 0 0 0,0 0-128 16,0 0 128-16,9 7-208 0,-3 1 80 0,-2-1 128 15,-4-7 0-15,0 12 0 0,0-12 0 0,-2 14 0 16,0-1 0-16,-1 1 0 0,3-14 0 0,-4 14 0 16,0-1 0-16,2 1 0 0,-2 1 0 0,0-2 0 15,0 0-448 1,1 1 0-16,1 2-16 0,0-3 0 0,0 0-560 0,-1 4-128 0,1 1 0 16,-1 4-16-16,0 0-2592 0,-1-1-512 0,-5 5-96 0,7-4-32 0</inkml:trace>
  <inkml:trace contextRef="#ctx0" brushRef="#br0" timeOffset="9573.62">6678 17221 4607 0,'0'0'192'0,"0"0"64"0,0 0-256 0,0 0 0 0,0 0 0 0,0 0 0 16,0 0 6896-16,0 0 1328 0,0 0 272 0,0 0 48 15,0 0-6624-15,1 12-1344 0,-1-12-256 0,3 12-48 16,-3-12 80-16,0 12 16 0,0-12 0 0,0 13 0 15,0-13-224-15,-2 15-144 0,0-4 192 0,-2 2-192 16,-1 0 192-16,-1-1-192 0,0 1 192 0,-1 0-192 16,1 1 192-16,-2 0-64 0,0 1 0 0,0 3-128 15,-2 0 192-15,2 2-192 0,0-2 192 0,2 1-192 16,0 0 0-16,1-5 0 0,0 0 0 0,1-1 0 16,0-1-320-16,2-1-80 0,2-11-16 0,0 0 0 15,0 0-1968-15,0 0-400 0,0 0-80 0</inkml:trace>
  <inkml:trace contextRef="#ctx0" brushRef="#br0" timeOffset="10003.35">6824 17212 8287 0,'0'0'736'0,"0"0"-592"16,0 0-144-16,-7 5 0 0,7-5 5968 0,-8 10 1168 0,3-4 224 16,-1-1 64-16,6-5-6112 0,-7 7-1312 0,7-7 0 0,-6 8-240 31,-1-2-160-31,1 1-48 0,-2-2 0 0,0 0 0 0,-1 0 448 0,0 1-128 0,-1-1 128 0,0 1 0 16,-2 1 0-16,1 1 144 0,-1 1 0 0,0-3 0 15,-1 1 400-15,0 2 80 0,1 0 16 0,1 0 0 16,-2 0 0-16,3-2 0 0,3 1 0 0,7-8 0 15,0 0-384-15,-7 6-80 0,7-6-16 0,0 0 0 16,0 0-160-16,0 0 0 0,0 0 0 0,0 0 0 16,0 0 0-16,7 11 0 0,-7-11 0 0,0 0-176 15,9 11 176-15,-9-11 0 0,10 12 0 0,-1 0-128 16,-9-12 128-16,12 14 0 0,-2-2 0 0,0 0 0 16,-1-1 0-16,0 0 0 0,-1 2 0 0,2 0 0 0,0 0 0 15,2-1 0-15,0-3-160 0,1 0 160 16,-1-3-688-16,1 0-16 0,1-5-16 15,0 0 0-15,1-1-1952 0,-1-1-384 0,6-6-80 0,-3 1 0 16</inkml:trace>
  <inkml:trace contextRef="#ctx0" brushRef="#br0" timeOffset="10510.14">7147 17328 29711 0,'0'0'1312'0,"0"0"288"15,0 0-1280-15,0 0-320 0,0 0 0 0,0 0 0 16,0 0 1248-16,0 0 192 0,0 0 32 0,0 0 16 0,0 0-976 0,0 0-208 15,13 0-48-15,-3 2 0 0,-10-2 16 0,12 4 0 16,-12-4 0-16,12 6 0 0,-2-1 32 0,-1 3 0 16,-9-8 0-16,10 13 0 0,-1 0-176 0,-1 3-128 15,-2-6 144-15,-1 7-144 0,-1 3 144 0,0-1-144 16,-1 3 128-16,-2 3-128 0,-1-1 0 0,0-1 128 16,-1 2-128-16,-2-2 0 0,0-4 0 0,1 3 0 15,-2-1 128-15,1-2-128 0,-1-4 0 0,3-1 0 16,-1-5 0-16,-2-1 0 0,0 0-160 0,4-8-16 15,0 0 0-15,-7 6 0 16,1-1-688-16,6-5-144 0,-11 4-16 0,2 2-9632 0,0-3-1920 16</inkml:trace>
  <inkml:trace contextRef="#ctx0" brushRef="#br0" timeOffset="11725.73">7706 16819 14911 0,'0'0'656'0,"0"0"144"0,0 0-640 0,0 0-160 16,0 0 0-16,0 0 0 0,-8 3 768 0,8-3 112 15,-9 4 16-15,9-4 16 0,-7 4-624 0,7-4-128 16,0 0-32-16,-11 3 0 0,2-1 256 0,9-2 64 15,-8 0 0-15,8 0 0 0,-8 2 304 0,8-2 64 16,-8 2 16-16,8-2 0 0,0 0 64 0,-9 6 32 16,2-6 0-16,7 0 0 0,0 0-224 0,-8 6-32 0,8-6-16 15,0 0 0-15,-9 4 48 0,9-4 0 0,0 0 0 0,0 0 0 16,-7 8-112-16,7-8-16 0,0 0 0 0,0 0 0 16,0 0-224-16,0 0-48 0,0 0-16 0,0 0 0 15,0 0 48-15,0 0 16 0,13 8 0 0,-1-3 0 16,-12-5 80-16,14 3 16 0,1-5 0 0,-2 2 0 15,-2-1-272-15,1 0-48 0,0-1-128 0,-1 2 192 16,0 0 0-16,-1 0-16 0,-10 0 0 0,12-1 0 16,-1 1-48-16,-11 0 0 0,13 1 0 0,-2 1 0 15,-11-2-128-15,13 1 192 0,-13-1-192 0,12 1 192 16,-12-1-192-16,12 2 0 0,-12-2 144 0,12-2-144 16,-12 2 0-16,13 0 128 0,-13 0-128 0,11 2 0 15,-11-2 0-15,11 0 128 0,-11 0-128 0,0 0 0 16,0 0 128-16,0 0-128 0,0 0 160 0,0 0-160 15,0 0 192-15,0 0-64 0,0 0-128 0,0 0 192 0,0 0 48 0,0 0 0 16,0 0 0-16,-8 9 0 0,-1-3-240 0,0 1 128 16,0-3-128-16,-1 2 0 0,0 2 0 0,0 0 0 15,-1-2 0-15,2 2 0 0,0 0 0 0,0 1 0 16,0 1 0-16,-2 2 0 0,1-1 0 0,-1 2 0 16,1 0 0-16,-1 0 0 0,1 1-144 0,0 2 144 15,0 1 0-15,0 0-144 0,0-2 144 0,0 2-128 16,3 1 128-16,0-3-128 0,2-3 128 0,1 1 0 15,3-3 0-15,-1-1 0 0,2-9 0 0,0 9 0 16,2-2 0-16,-2-7 0 0,0 0 0 0,6 9 0 16,1-1 0-16,1-2 0 0,-8-6 0 0,11 3 0 15,1 1 0-15,-2-2 128 0,-10-2-128 0,15 2 128 0,-2 0-128 0,0-2 128 16,-1 2-128-16,-2-2 0 16,0 0 0-16,1 0 0 0,1 0 0 0,-1 1-160 0,1-1 160 0,1 0-208 15,-1 0-112-15,0 0 0 0,-1 0-16 0,0 0 0 31,-1 0-1408-31,1 0-288 0,-1 0-48 0,-10 0-13440 0</inkml:trace>
  <inkml:trace contextRef="#ctx0" brushRef="#br0" timeOffset="12414.88">8263 16387 6447 0,'0'0'576'0,"0"0"-576"0,0 0 0 0,0 0 0 15,0 0 3312-15,0 0 544 0,0 0 112 0,0 0 32 16,0 0-2560-16,0 0-512 0,-5 9-96 0,0 0-32 16,5-9-144-16,-7 12-16 0,0-5-16 0,1 2 0 15,-1 0-240-15,0 0-64 0,-2 0 0 0,1-2 0 16,1 0 160-16,1 1 32 0,-3 0 0 0,2 1 0 15,0 2 320-15,1 0 80 0,-1 1 16 0,1 1 0 16,-2 1-352-16,2 2-64 0,-1 0 0 0,1-1-16 0,-1 0-144 0,2 2-32 16,1 0 0-16,3-3 0 0,-3 2-112 0,1-3-16 15,-1-3-16-15,0 3 0 0,-1-3-176 0,1 1 0 16,0 1 144-16,0-1-144 0,0 1 0 0,0-3 128 16,1 0-128-16,0 1 0 0,0-1 128 0,3-9-128 15,0 0 128-15,0 0-128 0,3 9 192 0,-3-9-16 16,5 8-16-16,-5-8 0 0,0 0-160 0,12 7 0 15,-2-1 0-15,-10-6 0 0,12 4 0 0,0-2 0 16,1-1-144-16,-1-1 144 0,-2 2-336 0,0-4 32 16,-10 2 16-16,13-1 0 15,-1 1-352-15,0-2-64 0,-2-1 0 0,-10 3-16 16,12-1-1872-16,-12 1-368 0,11-3-80 0</inkml:trace>
  <inkml:trace contextRef="#ctx0" brushRef="#br0" timeOffset="12772.91">8386 16692 1839 0,'0'0'160'0,"0"0"-160"0,0 0 0 0,0 0 0 0,0 0 5856 0,0 0 1136 15,0 0 240-15,0 0 32 0,-6 8-4848 0,6-8-976 16,0 0-192-16,0 0-32 0,0 0-560 0,0 0-96 16,0 0-32-16,0 0 0 0,3 12-320 0,-3-12-64 15,1 10-16-15,-1-10 0 0,0 0-128 0,0 10 0 16,0-10 0-16,-2 11 0 0,-2 1 0 0,4-12 128 15,0 0-128-15,-6 10 128 0,1-1-128 0,5-9 0 16,0 0 0-16,0 0 0 0,-2 11-144 0,2-11-64 16,0 0-16-16,0 0 0 15,0 0-2272-15,0 0-448 0</inkml:trace>
  <inkml:trace contextRef="#ctx0" brushRef="#br0" timeOffset="13442.55">8502 16435 13823 0,'0'0'1216'0,"0"0"-960"0,0 0-256 0,0 0 0 15,0 0 2752-15,0 0 496 0,0 0 96 0,0 0 32 16,0 0-2608-16,0 0-528 0,0 0-112 0,0 0 0 15,0 0 144-15,0 0 48 0,5 12 0 0,-1 1 0 16,-2-4 640-16,1 4 144 0,-2-1 32 0,0 1 0 16,-1 1-208-16,3 1-32 0,1-1-16 0,0 2 0 15,-1 1-256-15,-1-2-48 0,2 0-16 0,0-2 0 16,2-2-208-16,1 1-32 0,0-5-16 0,-1 0 0 16,-1 0-128-16,0-1-32 0,-5-6 0 0,8 7 0 15,0-1-144-15,0 0 0 0,1-1 144 0,-2 0-144 16,-7-5 0-16,6 9 0 0,-2-1 0 0,1-1 0 15,-5-7 0-15,0 0 0 0,3 13 0 0,-3-6 0 16,0-7 0-16,-4 11 0 0,4-11 0 0,-5 8 0 16,5-8 0-16,-6 8 144 0,6-8-144 0,-6 5 0 15,6-5 0-15,-8 5 0 0,8-5 0 0,0 0 0 0,-9 4 0 0,9-4-304 16,-10 2 48-16,2 0 0 16,8-2-1568-16,0 0-304 0,-11 1-64 0,2-1-12416 15</inkml:trace>
  <inkml:trace contextRef="#ctx0" brushRef="#br0" timeOffset="13992.84">8409 17356 1839 0,'0'0'0'0,"0"0"160"0,0 0-160 0</inkml:trace>
  <inkml:trace contextRef="#ctx0" brushRef="#br0" timeOffset="14144.67">8402 17353 4607 0,'0'0'400'0,"0"0"-400"0,0 0 0 0,0 0 0 16,0 0 3136-16,0 0 528 0,0 0 112 0,0 0-9632 15</inkml:trace>
  <inkml:trace contextRef="#ctx0" brushRef="#br0" timeOffset="14649.76">8397 17358 23039 0,'0'0'1024'0,"0"0"192"0,0 0-960 0,0 0-256 16,0 0 0-16,0 0 0 0,0 0 1360 0,0 0 240 15,0 0 32-15,0 0 16 0,0 0-912 0,0 0-176 16,0 0-48-16,0 0 0 0,7 11 112 0,-1-3 16 16,-6-8 0-16,0 0 0 0,7 7 64 0,-7-7 0 15,0 0 16-15,0 0 0 0,9 11-80 0,-9-11-32 16,0 0 0-16,0 0 0 0,0 0-208 0,0 0-32 16,8 9-16-16,-8-9 0 0,0 0-32 0,6 10-16 15,-6-10 0-15,0 0 0 0,0 0 64 0,0 0 16 16,4 13 0-16,-4-13 0 0,0 0 0 0,0 0 16 0,3 15 0 0,-3-15 0 15,0 0-112-15,0 0-32 0,0 13 0 0,0-13 0 16,1 11 32-16,-1-11 0 0,0 0 0 0,0 0 0 16,1 12-80-16,-1-12-16 0,2 13 0 0,-2-13 0 15,0 0-32-15,0 16-16 0,0-2 0 0,1-2 0 16,-1-12-144-16,0 0 128 0,0 14-128 0,0-3 128 16,0-11 128-16,0 0 32 0,-1 14 0 0,1-14 0 15,0 0-288-15,-2 13 0 0,2-13 128 0,0 0-128 16,-1 14 0-16,0 0 128 0,1-14-128 0,-2 11 0 15,2-11 128-15,-1 13-128 0,1-13 0 0,-2 13 0 16,-1-2 192-16,0-2 0 0,3-9-16 0,-2 10 0 16,2-10-176-16,-5 12-144 0,1-3 144 0,4-9-208 15,0 0 208-15,-6 9 0 0,1-2 0 0,5-7 0 0,0 0 0 0,-5 9 0 16,-2-1 0-16,2 0 0 0,0-1 0 0,0 0 0 16,5-7 0-16,-7 9 0 0,2-1 0 0,5-8-144 15,-5 13 144-15,1-5 0 0,0 0 0 16,4-8 0-16,0 0 0 0,0 0 0 0,-4 9-160 0,4-9 160 15,0 0-192-15,0 0 192 16,0 0-448-16,0 0 32 0,0 0 0 0,0 0 0 16,0 0-464-16,0 0-80 0,0 0-32 0,0 0 0 15,0 0-2736-15,0 0-560 0</inkml:trace>
  <inkml:trace contextRef="#ctx0" brushRef="#br0" timeOffset="14964.78">8786 17328 11967 0,'0'0'1072'0,"0"0"-864"0,0 0-208 0,-9 0 0 16,9 0 7120-16,0 0 1392 0,0 0 256 0,0 0 64 15,0 0-7008-15,0 0-1408 0,0 0-288 0,0 0-128 16,0 0-320-16,0 0-128 0,0 0-48 0,0 0 0 16,0 0-336-16,0 0-80 0,0 0-16 0,0 0 0 15,0 0-256-15,0 0-48 0,0 0-16 0,0 0 0 16,0 0-1488-16,0 0-288 0,10 0-64 0</inkml:trace>
  <inkml:trace contextRef="#ctx0" brushRef="#br0" timeOffset="15127.76">8941 17326 7359 0,'0'0'656'0,"0"0"-528"16,0 0-128-16,0 0 0 0,0 0 6544 0,0 0 1280 15,0 0 256-15,1 9 48 0,-1-9-5984 0,0 0-1200 0,0 0-240 0,0 0-64 16,0 0-640-16,0 0 0 0,0 0 0 0,11 1 0 31,-11-1-3072-31,0 0-560 0,13-6-96 0,-13 6-32 0</inkml:trace>
  <inkml:trace contextRef="#ctx0" brushRef="#br0" timeOffset="15271.64">9249 17332 25791 0,'0'0'2304'0,"0"0"-1856"0,0 0-448 0,0 0 0 15,0 0 3840-15,0 0 656 0,0 0 144 0,0 0 32 16,0 0-3984-16,11 0-688 0,0 0-352 0,-11 0 32 16,10-1-2240-16,-10 1-464 0,11-1-96 0,-11 1-12192 15</inkml:trace>
  <inkml:trace contextRef="#ctx0" brushRef="#br0" timeOffset="16110.75">9550 16924 28847 0,'0'0'1280'0,"0"0"256"0,0 0-1216 0,0 0-320 15,0 0 0-15,0 0 0 0,0 0 1472 0,0 0 256 16,0 0 32-16,0 0 16 0,0 0-800 0,0 0-144 16,0 0-48-16,11 4 0 0,-11-4-64 0,12-3-16 15,-1 2 0-15,-1 1 0 0,-1-4-224 0,2 3-48 16,0-2-16-16,0 1 0 0,-11 2-32 0,12-2 0 16,-2 1 0-16,2 0 0 0,1 1-48 0,-2-2-16 15,1 1 0-15,0 0 0 0,-2 1-320 0,-10 0 144 16,12 0-144-16,0 0 0 0,-2 1 128 0,-10-1-128 15,0 0 0-15,12 4 0 0,-12-4 0 0,0 0 0 16,0 0 0-16,0 0 0 0,8 11 0 0,-4-2 0 16,-4-9 0-16,-2 14-144 0,-2-1 144 0,-1-1 0 0,0 0 0 0,-1 1-128 15,-5 2 128-15,-1 0-128 0,-1 3 128 0,-1 0-128 16,-3 2 128-16,-1 0-128 0,-2 1 128 0,3-1-128 16,0-2 128-16,2-2 0 0,0-3 0 0,2-1 0 15,2-1 176-15,0-2-48 0,1-1 0 0,1 0 0 16,1-1 0-16,1-1 0 0,1 1 0 0,6-7 0 15,-7 9-128-15,2-1 0 0,5-8 0 0,-5 9 0 16,5-9 0-16,-4 9 0 0,4-9 0 0,0 9 0 16,0-9 0-16,0 0 192 0,1 10-192 0,-1-10 192 15,0 0-192-15,8 11 0 0,0-2 0 0,2-4 0 16,2-1 0-16,1-1 0 0,0-2 0 0,1 0 0 16,-1-1 0-16,3-1-144 0,2-2 144 0,2 1-208 15,-1-2 32-15,2 0 16 0,-2 1 0 0,-1-2 0 16,-3 4-480-16,1-4-112 0,-2-1-16 15,1 1 0-15,-3 1-1680 0,-2-1-352 0,-10 5-64 0,10-5-12784 16</inkml:trace>
  <inkml:trace contextRef="#ctx0" brushRef="#br0" timeOffset="18785.82">10089 16301 11967 0,'0'0'1072'0,"0"0"-864"16,0 0-208-16,0 0 0 0,0 0 3264 0,0 0 624 15,0 0 112-15,0 0 32 0,0 0-3232 0,0 0-640 16,0 0-160-16,0 0 0 0,0 0-128 0,0 0-64 15,0 0-16-15,0 0 0 0,0 0 208 0,0 0 0 16,0 0 0-16,0 0 160 0,0 0 352 0,0 0 64 16,0 0 0-16,0 0 16 0,0 0 176 0,-3 3 48 15,-3 0 0-15,2 0 0 0,1 1-320 0,-1 0-64 16,0 0-16-16,0 0 0 0,0 0-224 0,-4 5-32 16,8-9-16-16,-6 12 0 0,0-5-16 0,2 2 0 0,4-9 0 0,-5 13 0 15,1-2 80-15,0 2 16 0,2 0 0 0,-1 0 0 16,-1 0 112-16,0 0 32 0,0 1 0 0,1 2 0 15,-3 1-80-15,1 0-16 0,0-1 0 0,0 1 0 16,-1 2 64-16,1-2 16 0,0-1 0 0,1-1 0 16,-1 1-32-16,1 0-16 0,0-5 0 0,3 1 0 15,-2 0 0-15,2-3 0 0,0 0 0 0,2-2 0 16,-1-7-128-16,5 11-32 0,0 1 0 0,0-4 0 16,2 0-144-16,0 0 0 0,-1-1 0 0,1 1 0 15,-7-8 0-15,9 11 0 0,-3-2 0 0,1 0 0 16,-2-1 0-16,1 0 0 0,0-1 0 0,-6-7 0 15,6 11 0-15,-1-3 0 0,-5-8 0 0,7 10 0 16,-7-10 0-16,0 0 0 0,10 10 0 0,1-3 0 16,-11-7-480-16,12 4 32 0,-2-1 0 15,0-3 0-15,1-2-2096 0,-1 1-400 0,1-2-96 0</inkml:trace>
  <inkml:trace contextRef="#ctx0" brushRef="#br0" timeOffset="19547.87">10165 16782 3679 0,'0'0'320'0,"0"0"-320"0,0 0 0 0,0 0 0 0,0 0 4592 0,0 0 848 0,0 0 160 0,0 0 32 15,0 0-3456-15,0 0-688 0,12-3-144 0,-2 2-16 16,-2-4-688-16,0 1-128 0,-8 4-16 0,8-7-16 15,-8 7 64-15,6-6 16 0,-6 6 0 0,0 0 0 16,7-7 160-16,-7 7 48 0,5-7 0 0,-5 7 0 16,0 0 0-16,4-10 16 0,0 3 0 0,-2-1 0 0,0-1-144 0,0 0-16 15,1-2-16-15,0-1 0 0,0-1-256 0,1-1-48 16,0-5-16-16,0 2 0 0,0-7-128 16,0 2-32-16,1-2 0 0,0 0 0 0,-1 3-128 0,2 0 0 15,-3-1 0-15,3 2 0 0,-1 2 0 0,-1 2 0 16,0 3 0-16,0 2 0 0,-2 1 0 0,0 4 0 15,-2 6 0-15,0 0 128 0,3-9-128 0,-3 9 0 16,4-7 0-16,-4 7 0 0,0 0-128 0,0 0 128 16,0 0 0-16,0 0 0 0,0 0 0 0,0 0 0 15,0 0 0-15,11 11 0 0,-11-11 0 0,10 10 0 16,-2 2 0-16,-1 0 128 0,-1-1-128 0,1 1 0 16,-7-12 0-16,6 17 0 0,1-3 0 0,-1 2 0 0,1 0 0 15,-2-1 0-15,1 1 0 0,0-2 0 0,-2 1 0 0,1-2 0 16,0 0 0-16,-1 1 0 0,0-1 0 0,0-2 0 15,-4-11 0-15,4 13 0 0,1-4 0 0,-1 0 0 16,0 0 160-16,-4-9-160 0,0 0 192 0,6 9-192 16,-6-9 240-16,5 7-64 0,-5-7-16 0,0 0 0 15,0 0 16-15,0 0 0 0,9 0 0 0,-9 0 0 16,0 0 16-16,10 0 0 0,-10 0 0 0,7-6 0 16,-7 6 48-16,10-7 16 0,-5-3 0 0,0 3 0 15,-1-4-96-15,-1 2-16 0,-3 9 0 0,3-14 0 16,0-2-16-16,-2 2 0 0,1-1 0 0,0 1 0 15,0-3 0-15,-1 4-128 0,0-3 192 0,-1 2-64 16,0-2-128-16,1 3 0 0,1 0 0 0,-2 3 0 16,0 1-144-16,0 1-64 0,0 0-16 0,0 2 0 15,0 6-1280 1,0 0-256-16,0 0-48 0,0 0-16 0,0 0-1088 0,0 0-224 0,0 0-32 0,0 0-11040 16</inkml:trace>
  <inkml:trace contextRef="#ctx0" brushRef="#br0" timeOffset="20218.03">10539 16185 33119 0,'0'0'1472'0,"0"0"288"0,0 0-1408 16,0 0-352-16,0 0 0 0,0 0 0 0,0 0 496 0,0 0 16 16,0 0 16-16,0 0 0 0,0 0-528 0,11-3-272 15,-11 3 16-15,0 0 16 0,10 3 240 0,-10-3-144 16,0 0 144-16,11 6-128 0,-11-6 128 0,10 7 224 15,-2-1-48-15,-8-6-16 0,9 8 384 0,-9-8 80 16,9 9 16-16,0-1 0 0,2 0 0 0,-2-1 0 16,-9-7 0-16,11 9 0 0,0-1-256 0,-2-1-64 15,-9-7 0-15,13 12 0 0,-1-3-192 0,0 0-128 16,-1 0 128-16,1 2-128 0,-2-2 0 0,1 3 0 16,-2 0 0-16,0 1 0 0,-1 1 0 0,0 4 0 15,0 0 0-15,-1 2 0 0,1 0 0 0,-1-1 0 16,-2 5 0-16,-1-4 0 0,0 3 144 0,-2-1-144 0,-2 0 192 15,0 0-192-15,-1-1 128 0,-2-2-128 0,1 0 0 0,-2-4 0 16,-3-2 0-16,0 2 128 0,-3-4-128 0,1 0 0 16,0 1 160-16,0-2-160 0,-1-1 128 0,-1-1-128 15,2 1 176-15,-1-2-48 0,1-3-128 0,-1-1 192 16,3 1-16-16,-1 2-16 0,8-6 0 0,-9 1 0 16,9-1-160-16,0 0-144 0,-9 1 144 0,9-1-208 31,-11-1-448-31,2 0-96 0,9 1-16 0,-9-2 0 15,9 2-2144-15,-9-1-432 0,0 0-96 0</inkml:trace>
  <inkml:trace contextRef="#ctx0" brushRef="#br0" timeOffset="23047.02">11941 14868 2751 0,'0'0'128'0,"0"0"16"0,0 0-144 0,10-4 0 0,-10 4 0 0,8-5 0 15,-8 5 4000-15,8-5 768 0,-8 5 160 0,8-7 16 16,-8 7-3216-16,6-6-656 0,-1-1-128 0,1 1-32 16,-6 6 0-16,4-4 0 0,-1-1 0 0,1 2 0 15,0-3-112-15,0 2-32 0,1-2 0 0,1 1 0 16,-3 1-80-16,-3 4-32 0,0 0 0 0,0 0 0 16,0 0-240-16,0 0-48 0,0 0-16 0,0 0 0 15,0 0-48-15,0 0-16 0,3 15 0 0,-4-1 0 16,-4 0 224-16,-5 2 32 0,-1 0 16 0,-4 1 0 0,-2 2 64 15,-2-1 16-15,-3 2 0 0,-2 2 0 0,-1-2-32 0,-1-1 0 16,-4-1 0-16,0-2 0 0,-1-6 48 0,0 0 16 16,-2 0 0-16,-1-1 0 0,-2 2-128 0,1-2-32 15,-1 0 0-15,3 1 0 0,0 1-128 0,0-1-48 16,2-1 0-16,1 0 0 0,3 3-160 0,-1-4-48 16,1 1 0-16,2-2 0 0,2-1 0 0,2 1 0 15,1-1 0-15,3-2 0 0,2-1 128 0,2 1 0 16,1-2 16-16,3 2 0 0,9-4 48 0,0 0 0 15,0 0 0-15,0 0 0 0,0 0-112 0,0 0-16 16,9 9 0-16,4-1 0 0,1-1-32 0,3-2-16 16,2-1 0-16,-1 1 0 0,3-1-144 0,1-2-192 0,0 4 32 0,0-4 16 15,0 2 144-15,2-3 0 0,2 2 0 0,0 0 0 16,0-2 0-16,1 0 0 0,-1 1 0 0,2 0 0 16,0-1 128-16,2 2-128 0,-1-2 128 0,1 1-128 15,0-1 160-15,0-1-32 0,0 0-128 0,0 0 192 16,0 0-192-16,0-1 128 0,0-1-128 0,-1 0 0 15,-2-1 0-15,0 3 128 0,1 0-128 0,-1 0 0 16,1 0 0-16,-2 0 0 0,-2 0 128 0,0 0-128 16,-3 1 0-16,-4 2 0 0,-2-2 0 0,0 2 0 15,-2-2 352-15,-13-1-32 0,0 0 0 0,11 3 0 16,-11-3-320-16,0 0-160 0,0 0 16 0,0 0 0 16,0 0 144-16,0 0 176 0,0 0-48 0,0 0 0 15,0 0 0-15,0 0-128 0,0 0 192 0,0 0-64 16,0 0-128-16,-9 5 192 0,-1 2-192 0,-2-5 192 15,-1 2-192-15,-2 3 0 0,-4-2 0 0,0 3 0 0,-3 0 0 0,-2 1 0 16,-2 1 0-16,0 2 0 0,-1 3 0 0,-1 0 0 16,-1 0 0-16,2 4 0 0,0-2 0 0,-2 2 0 15,-1-3 0-15,1 1 0 0,2-2 0 0,2-1 0 16,0-1 0-16,3-2 0 0,0-4 0 0,1 2 0 16,0 0 0-16,2-1 0 0,-1 0 0 0,2 2 0 15,0-1 0-15,1 0 0 0,1 2-128 0,1-1 128 16,0 3 0-16,1 0 0 0,0-2 0 0,-1 2 0 15,1 0 0-15,2 1 0 0,2-1-128 0,-1 3 128 16,1-3 0-16,-2-1 0 0,3 1 0 0,0 0 0 16,0 0 0-16,0-2 0 0,-1 1 144 0,1 0-144 0,2 0 160 15,0-1-160-15,0 0 128 0,2-3-128 0,1-1 0 0,4-7 144 16,0 0-144-16,0 0 0 0,0 0 0 0,-2 11 128 16,2-11-128-16,0 0 0 0,0 0 0 0,0 0-176 15,5 12 336-15,1-3 64 0,1 0 16 0,0-3 0 16,-7-6-240-16,11 6-192 0,1-1 48 0,1-1 0 15,-1 0 144-15,1 2 0 0,1-1 0 0,2 2 0 16,2-4 0-16,2 2 0 0,2 0 0 0,3-1 0 16,2-2 0-16,3 2 0 0,2-4 0 0,4 2 0 15,2 0 0-15,-1-2 0 0,0-1 0 0,1-2 0 16,-3 1 0-16,0-2 0 0,-2 0 0 0,1 0 0 16,-1-1 0-16,1 1 0 0,0-1 0 0,0 1 0 15,-1 0 0-15,-2 0 0 0,0-1 0 0,-2 1 0 16,-2 0 0-16,-1 0 0 0,-1 1 0 0,-3-2-192 0,-1 0-16 15,0 0-16-15,-1-2 0 0,-2 2 0 16,-2 0-240-16,-1 1-48 0,1-3-16 0,-2 1 0 16,-1-3-176-16,0 1-48 0,0 0 0 0,0 3 0 15,2-4-400-15,-2 5-64 0,-2-3-32 16,1 3 0-16,-1 2-2096 0,-11 2-432 0,10-2-64 0</inkml:trace>
  <inkml:trace contextRef="#ctx0" brushRef="#br0" timeOffset="23999.65">11586 16490 30927 0,'0'0'1360'0,"0"0"304"0,0 0-1344 0,0 0-320 0,0 0 0 0,0 0 0 0,0 0 656 0,0 0 64 16,0 0 16-16,0 0 0 0,0 0-608 0,0 0-128 15,7-7 0-15,-7 7 0 0,0 0 0 0,0 0 192 16,0 0-48-16,0 0-16 0,0 0 496 0,0 0 80 15,0 0 32-15,0 0 0 0,0 0-64 0,0 0-16 16,0 0 0-16,0 0 0 0,0 0-192 0,0 0-32 16,0 0-16-16,0 0 0 0,-2 16-64 0,2-16-16 15,-2 13 0-15,2-4 0 0,0-9 16 0,-2 8 0 16,2 0 0-16,0-8 0 0,0 0-32 0,0 0-16 0,-1 9 0 0,1-9 0 16,0 0 16-16,-1 9 0 0,0-1 0 0,-1 1 0 15,2-9-64-15,0 0 0 0,-1 11 0 0,-2-2 0 16,1-1-256-16,2-8 0 0,-6 9 128 0,3-2-128 15,-1 3 192-15,4-10-32 0,0 0 0 0,-7 6 0 16,2 1-160-16,5-7 192 0,0 0-192 0,0 0 192 16,0 0-32-16,0 0 0 0,-5 7 0 0,5-7 0 15,0 0-160-15,0 0 128 0,0 0-128 0,-5 10 128 16,5-10-128-16,0 0 192 0,-3 7-192 0,3-7 192 16,0 0-192-16,0 0 0 0,-5 8 0 0,5-8 0 15,0 0 0-15,-7 8 0 0,7-8 144 0,-6 7-144 16,6-7 0-16,-7 6 144 0,7-6-144 0,-8 7 0 15,8-7 192-15,0 0-192 0,-9 6 192 0,9-6-192 16,0 0 176-16,-6 5-176 0,6-5 160 0,0 0-160 0,-6 7 128 0,6-7-128 16,0 0 0-16,0 0 0 0,-5 9 0 0,5-9 0 15,0 0 0-15,0 0 0 0,0 0 0 0,0 0 0 16,-4 9 0-16,4-9 0 0,0 0 0 0,0 0 0 16,-2 9 0-16,2-9 0 0,0 0 0 0,0 0 0 15,0 0 0-15,-4 11 0 0,4-11 0 0,-4 10 0 16,4-10 0-16,0 0 0 0,-4 9 0 0,4-9 0 15,0 0 0-15,-3 11 0 0,3-11 0 0,0 0 0 16,-4 9 0-16,4-9 0 0,0 0 0 0,0 0 0 16,0 0 0-16,-6 8 0 0,6-8 144 0,0 0-144 15,-8 6 128-15,8-6-128 0,0 0 128 0,0 0-128 16,-8 7 128-16,8-7-128 0,0 0 0 0,0 0 0 16,0 0 128-16,0 0-128 0,0 0 0 0,0 0 0 0,0 0 0 0,0 0 0 15,-6 7 0-15,6-7 0 0,0 0 0 0,0 0 0 16,0 0-352-16,0 0 48 0,0 0 16 0,0 0 0 31,0 0-480-31,0 0-80 0,0 0-32 0,0 0 0 16,0 0-2640-16,0 0-544 0,0 0-96 0</inkml:trace>
  <inkml:trace contextRef="#ctx0" brushRef="#br0" timeOffset="24314.78">11624 16276 9215 0,'0'0'400'0,"0"0"96"16,0 0-496-16,0 0 0 0,0 0 0 0,0 0 0 0,0 0 5440 0,0 0 976 15,0 0 208-15,0 0 32 0,0 0-4688 0,0 0-944 16,0 0-192-16,0 0-48 0,0 0-112 0,0 0-32 16,10-2 0-16,-10 2 0 0,0 0-320 0,0 0-80 15,11 1-16-15,-11-1 0 0,0 0-224 0,12 1 0 16,-12-1 0-16,0 0 0 16,0 0-1312-16,11 5-160 0,-11-5-16 0,9 7-9168 15,-9-7-1824-15</inkml:trace>
  <inkml:trace contextRef="#ctx0" brushRef="#br0" timeOffset="24593.79">11889 16455 11055 0,'0'0'976'0,"0"0"-784"0,0 0-192 0,0 0 0 15,0 0 4608-15,0 0 896 0,0 0 160 0,0 0 32 16,0 0-4272-16,0 0-848 0,0 0-192 0,10 0-16 0,-10 0-112 16,12-4-32-16,1 1 0 0,0-1 0 15,0 0 208-15,1 1 32 0,1-3 16 0,-1 2 0 0,-1 1-64 0,1-1-16 16,-1-2 0-16,0 4 0 0,0 0-400 0,-1 0 0 16,-1 2 0-16,-1 2 0 15,-2 0-384-15,0 3-96 0,-3-4-32 0,0 5 0 16,-5-6-2480-16,0 0-496 0</inkml:trace>
  <inkml:trace contextRef="#ctx0" brushRef="#br0" timeOffset="24813.8">11766 16742 20271 0,'0'0'1792'0,"0"0"-1424"0,0 0-368 0,0 0 0 16,0 0 2816-16,0 0 512 0,0 0 80 0,0 0 32 15,0 0-2736-15,14 0-528 0,1 0-176 0,-1 0 0 16,0 0 0-16,2-3 0 0,-2 0-192 0,1-1 192 16,-1 1 0-16,0 0 256 0,-1 0 0 0,2 1-16 15,-1-2 0-15,-1 3 0 0,0-3 0 0,-1 0 0 16,0 1-240-16,-1-2-128 0,1 1 128 0,0 0-208 31,0-1-1792-31,-1-2-368 0,0 1-64 0</inkml:trace>
  <inkml:trace contextRef="#ctx0" brushRef="#br0" timeOffset="25107.73">12327 16337 14735 0,'0'0'1312'0,"0"0"-1056"0,0 0-256 0,0 0 0 0,0 0 4000 0,0 0 736 15,0 0 160-15,0 0 32 0,0 0-3776 0,-8 8-768 16,1 0-128-16,7-8-48 0,-6 13 176 0,1 4 48 16,-1 1 0-16,2 2 0 0,1 2 416 0,-1 4 96 15,-2 4 16-15,2 4 0 0,-1 0-368 0,1 0-64 16,0-2-16-16,2-3 0 0,-1-3-288 0,1 0-64 16,-2-5-16-16,1-1 0 0,2-3-144 0,1-4-224 15,0 0 48-15,0 0 16 0,0-3-144 0,0-10-16 16,0 0-16-16,0 0 0 15,0 0-2176-15,0 0-432 0,0 0-96 0,1-13-16 0</inkml:trace>
  <inkml:trace contextRef="#ctx0" brushRef="#br0" timeOffset="25884.17">11190 14730 7359 0,'0'0'320'0,"0"0"80"0,0 0-400 0,0 0 0 0,0 0 0 0,0 0 0 0,0 0 3776 0,0 0 688 16,0 0 128-16,0 0 16 0,0 0-2768 0,0 0-560 16,0 0-128-16,0 0 0 0,0 0 64 0,0 0 0 15,0 0 16-15,0 0 0 0,0 0-144 0,0 0-16 16,0 0-16-16,12-5 0 0,-3 2-48 0,0-2-16 15,-1-2 0-15,-1 1 0 0,3 2-160 0,-3-3-16 16,3-3-16-16,-3 1 0 0,1 1-368 0,0-1-80 0,0-1-16 0,0-1 0 16,-2 2-208-16,2-3-128 0,-2 1 160 0,1-1-160 15,0 0 128-15,0-5-128 16,-1-2 0-16,0-4 144 0,1-4-144 0,-1 1 0 16,-1-5 0-16,2 6 0 0,-1-3 0 0,1 5 0 15,-1 2 0-15,1 2 0 0,-2 2 0 0,2 2 0 0,-2 1 0 0,0 5 0 16,2-2 0-16,-1 5 0 0,-1-2 0 0,2 4 0 15,-7 4 0-15,8-1 0 0,-8 1-144 0,10 0 144 16,-10 0 0-16,12 4-192 0,-2 4 192 0,-1 3-160 16,-1 2 160-16,0 0-128 0,2 6 128 0,1 2-128 15,-1 1 128-15,1 1 0 0,-1 3 0 0,2 3 0 16,1-3 0-16,1 0 0 0,-1-1 128 0,0-3-128 0,0-2 128 16,0-2-128-16,0-3 128 0,-1-3-128 0,0 0 0 15,-2-2 0-15,0-1 0 0,-3-2-128 0,-7-7 128 0,11 5 128 16,-11-5-128-16,9 5 176 0,-9-5 96 0,10 3 32 15,-10-3 0-15,11 1 0 0,-11-1 16 0,11-2 16 16,-3-2 0-16,1 0 0 0,-1-3-80 0,-8 7-32 16,7-6 0-16,-7 6 0 0,8-9 64 0,-2 0 16 15,-6 9 0-15,5-13 0 0,-1 0-304 0,0-2 0 16,-3 1 0-16,1-3 0 0,-2-3 0 0,0 1 0 16,0-2 0-16,1 0 0 0,0-1 0 0,2 0 0 15,0 1 0-15,-1-1 0 0,-1 2 0 0,2 2 0 16,-2-2 0-16,3 3 0 0,0-1-160 0,0 3 16 0,1 0 0 0,1 2 0 31,-1 0-320-31,1 3-64 0,0 2-16 0,0-3 0 16,1 4-1168-16,-1 1-224 0,-6 6-48 0</inkml:trace>
  <inkml:trace contextRef="#ctx0" brushRef="#br0" timeOffset="31750.62">13766 15085 5519 0,'0'0'496'0,"0"0"-496"0,0-13 0 0,0 1 0 0,0 1 4416 0,3 0 800 15,-1-1 160-15,2-1 16 0,0 0-4080 0,1-1-816 16,0 0-176-16,-1 4-16 0,0-4-144 0,-2 1-32 16,-1 4 0-16,-1-3 0 0,0 1 448 15,0 6 96-15,-1 0 16 0,-1-2 0 0,0 1 496 0,-1 1 96 16,0-2 32-16,1 2 0 0,-2 1-160 0,-1-2-48 15,-1 0 0-15,1 5 0 0,5 1-288 0,0 0-64 16,0 0-16-16,0 0 0 0,0 0-272 0,0 0-48 16,0 14-16-16,3 1 0 0,1-1-128 0,1 0-16 15,2 5-16-15,-1 0 0 0,1 2-64 0,-1 0-16 16,4 4 0-16,-2 1 0 0,-2-1 64 0,-1 1 16 16,-1-2 0-16,0 4 0 0,-3 0-48 0,-1 9 0 15,-3 5 0-15,3 5 0 0,0 7 0 0,-2 5 0 0,-4 1 0 16,4-4 0-16,-3-10 64 0,1-3 0 15,-2-2 0-15,3 0 0 0,-1-1 80 0,1 1 32 0,0 3 0 16,2 0 0-16,0-1-144 0,0 0-32 0,1-6 0 0,0-1 0 16,0-4-192-16,0-5 176 0,0-4-176 0,0-3 160 15,0-3-160-15,0 0 0 0,1-3 144 0,0-1-144 16,0-2 0-16,-1-1 0 0,0-10 0 0,0 9-128 16,0-9-128-16,0 0-32 0,2 9 0 0,0-1 0 31,-2-8-224-31,0 0-32 0,3 7-16 0,-3-7 0 15,0 0-352-15,0 0-80 0,0 0-16 0,0 0 0 16,8-8-128-16,0-1-16 0,-1-2-16 0,3 0-10560 0,1-6-2112 0</inkml:trace>
  <inkml:trace contextRef="#ctx0" brushRef="#br0" timeOffset="32468.9">14204 14872 10127 0,'0'0'896'0,"0"0"-704"0,-5-1-192 0,5 1 0 15,-5 0 2832-15,5 0 544 0,-6-3 96 0,6 3 32 16,0 0-1456-16,0 0-272 0,0 0-64 0,0 0-16 16,-1-4-640-16,0 0-128 0,1 4-32 0,0 0 0 15,0 0-480-15,0 0-96 0,0 0-32 0,0 0 0 0,0 0 96 0,0 0 0 16,0 0 16-16,-4 15 0 0,0-1 48 0,0-4 0 15,0 5 0-15,0-1 0 0,0 3 0 0,2 1 16 16,-2 3 0-16,0 0 0 0,0-3 48 0,0 2 0 16,0-2 0-16,0 0 0 0,2 1-32 0,-1-1 0 15,0 0 0-15,1-2 0 0,0 5-96 0,1 5 0 16,0 0-16-16,1 8 0 0,0 0-48 0,1 6-16 16,0 3 0-16,1 3 0 0,0 2-96 0,0-4-16 15,-2-6 0-15,0 0 0 0,0-3-64 0,0 2 0 16,-2-5-128-16,1 5 192 0,0 0 32 0,-1 3 0 0,0 0 0 0,1 2 0 15,-1-1 176-15,0 0 48 16,-1-1 0-16,0-6 0 0,2-5-112 0,1-3-16 0,-2-1 0 16,-1-3 0-16,2-3-128 0,-1 1-48 0,1-7 0 0,1-1 0 15,1-1-144-15,1-3 0 0,-2-8 0 0,0 0 0 16,5 9-192-16,1-1-112 0,3-3-16 0,-1 2-16 31,-8-7-624-31,11 0-128 0,-1-3-32 0,-1 1 0 16,-1 0-2480-16,1 0-496 0,-9 2-112 0</inkml:trace>
  <inkml:trace contextRef="#ctx0" brushRef="#br0" timeOffset="33166.4">14972 15654 12895 0,'0'0'576'0,"0"0"112"0,0 0-560 0,0 0-128 0,0 0 0 0,1-6 0 16,-1 6 2368-16,5-12 432 0,3 4 80 0,0-1 32 15,0 0-2352-15,0 1-560 0,0 0 0 0,-1 2 0 0,0-1 128 0,-7 7 0 16,0 0 0-16,0 0 0 0,0 0 544 0,0 0 96 15,0 0 32-15,0 0 0 0,0 0 416 0,0 0 96 16,0 0 16-16,-5 11 0 0,-2-5 80 0,-2 1 0 16,0 1 16-16,0 1 0 0,0-1-80 0,-1 1 0 15,0 0-16-15,-2 0 0 0,1 1-528 0,-4 3-96 16,1-1-32-16,-2 4 0 0,1-2-544 0,-2 4-128 16,0-1 0-16,-3 4 0 0,1 3 0 0,0 0 0 15,1 4 144-15,0-1-144 0,-2-1 0 0,2 3 144 16,1 0-144-16,0-2 0 0,0 0 128 0,2-2-128 15,0 1 0-15,2 0 0 0,0-4 0 0,1-3 0 16,2-1 0-16,1-4 0 0,0-1 0 0,2-1-304 0,-1-5 48 16,2-2 0-1,6-5-448-15,0 0-96 0,0 0-16 0,0 0 0 16,0 0-1808-16,0 0-352 0,5-9-80 0</inkml:trace>
  <inkml:trace contextRef="#ctx0" brushRef="#br0" timeOffset="33511.61">14655 15742 29487 0,'0'0'1296'0,"-9"-3"288"0,-1 2-1264 0,10 1-320 0,-10 0 0 0,10 0 0 16,0 0 2688-16,0 0 464 0,0 0 112 0,0 0 0 15,0 0-2752-15,0 0-512 0,0 0-208 0,0 0 16 0,0 0 192 0,0 0 0 16,0 0 0-16,0 0 0 0,0 0 208 0,8 13 96 15,-8-13 16-15,8 15 0 0,-8-15 176 0,9 21 32 16,-4-2 16-16,3 1 0 0,0 0-128 0,1 2-32 16,0 0 0-16,3 2 0 0,0-2-224 0,-1 1-160 15,3 1 192-15,0-3-192 0,2 1 128 0,0-3-128 16,1 2 0-16,2-2 0 0,-2-4 0 0,0 1 0 16,0-2 0-16,-1-1 0 0,0-1-144 0,1-2-96 15,-1 1-16-15,-1-1 0 16,0 1-224-16,-2-2-48 0,-2 0-16 15,2-1 0-15,-2 0-416 0,-2 1-64 0,-1-1-32 0,0-1 0 16,-3 2-1152-16,0 2-224 0,-1-2-64 0,0 1-12256 0</inkml:trace>
  <inkml:trace contextRef="#ctx0" brushRef="#br0" timeOffset="34183.5">15616 14826 13823 0,'0'0'1216'0,"0"0"-960"0,0 0-256 0,0 0 0 16,0 0 2000-16,0 0 368 0,0 0 64 0,0 0 0 16,0 0-1536-16,0 0-304 0,0 0-64 0,0 0-16 15,-8 4 48-15,8-4 0 0,-8 8 0 0,2 0 0 16,-2 1-96-16,0-1-16 0,0 1 0 0,-1 3 0 15,-1 1 32-15,-1 0 0 0,1-1 0 0,-1 1 0 16,1 2 144-16,0 1 16 0,-1 1 16 0,1 1 0 16,-2 0-64-16,0-2-16 0,1 1 0 0,-3-3 0 15,3 1-192-15,-2-1-64 0,0-1 0 0,0 1 0 16,0 2-32-16,-2 1-16 0,4-1 0 0,0 3 0 16,3-1 32-16,0 2 0 0,2 2 0 0,1-2 0 15,1 3-80-15,1-3-16 0,2-1 0 0,1 2 0 16,-1-4-208-16,3-1 176 0,1-2-176 0,1-1 160 0,0-1-160 15,1-2 128-15,1 1-128 0,2-3 128 0,1-1-128 0,2 2 0 16,-2-2 0-16,1-2 128 0,1-3-400 0,0 3-96 16,0-5-16-16,1 0 0 15,-1 0-736-15,2 0-160 0,2 0-16 0,-1-3-16 16,0 1-2160-16,1 0-432 0,-1 0-96 0,0-1-16 0</inkml:trace>
  <inkml:trace contextRef="#ctx0" brushRef="#br0" timeOffset="34595.78">15737 15188 22111 0,'0'0'976'0,"0"0"208"0,-5-4-944 0,5 4-240 0,-5-3 0 0,5 3 0 16,0 0 4240-16,0 0 816 0,0 0 144 0,0 0 48 15,4 12-4272-15,-4-12-848 0,4 14-128 0,-4-14 0 0,0 0-208 0,1 18 48 16,-2-2 16-16,-2 0 0 0,-2-2 144 0,0 2 0 16,-2 2-144-16,2 0 144 0,0-1 0 15,-1 0 0-15,0 1 0 0,1 1 0 0,-2-4 144 0,3 1 48 16,2-4 16-16,-1 1 0 0,2 0-208 0,1 0 144 16,0-4-144-16,0-9 128 0,2 8-272 0,-2-8-64 15,0 0-16-15,0 0 0 16,0 0-1888-16,12 0-384 0,-2-4-80 0,1-5-7792 15,-2-2-1568-15</inkml:trace>
  <inkml:trace contextRef="#ctx0" brushRef="#br0" timeOffset="34943.78">15834 15070 24879 0,'0'0'1088'0,"0"0"256"0,-7-8-1088 0,7 8-256 0,0 0 0 0,-4-6 0 15,4 6 1600-15,0 0 256 0,3-8 48 0,-3 8 16 16,0 0-1728-16,0 0-352 0,6-6-64 0,-6 6-16 16,0 0 240-16,0 0 208 0,0 0-32 0,0 0-16 0,0 0 288 0,0 0 48 15,0 0 16-15,0 0 0 0,0 0-304 0,3 9-48 16,-3-9-16-16,0 0 0 0,0 10-336 0,0-10-80 16,0 0-16-16,0 0-9568 15,1 12-1920-15</inkml:trace>
  <inkml:trace contextRef="#ctx0" brushRef="#br0" timeOffset="35534.38">15912 14752 12895 0,'0'0'1152'0,"0"0"-928"0,0 0-224 0,0 0 0 0,0 0 4992 0,0 0 960 16,0 0 192-16,0 0 48 15,0 0-5584-15,0 0-1120 0,0 0-208 0,12 3-48 0,-2-1 624 0,2 2 144 16,0 1 0-16,1 2 0 0,0 2 0 0,0 2 0 15,-2 0 160-15,1 4-160 0,0-1 288 0,0 2-32 16,-2 1 0-16,2 2 0 0,-2 2 96 0,2 1 16 16,-2 2 0-16,1 0 0 0,-1 2 16 0,1-2 16 15,-1-2 0-15,0-1 0 0,-2-4-208 0,0-1-64 16,-1-3 0-16,-1 0 0 0,1 0 16 0,-1 0 0 0,2 0 0 0,-1 1 0 16,-4-1-144-16,1 0 0 0,0-1 144 0,-2 0-144 15,-2 1 0-15,-2 0 144 0,0 0-144 0,-1-2 0 16,0 1 192-16,0 0-192 0,-3-3 192 0,1 1-192 15,1-2 192-15,-1 0-192 0,-2 1 192 0,1-1-192 16,-1-1 0-16,0-2 0 0,7-5 0 0,-11 5 0 31,1-1-400-31,1 0-192 0,-2 1-48 0,1-2 0 16,-1-1-1776-16,1 0-352 0,-1-2-80 0</inkml:trace>
  <inkml:trace contextRef="#ctx0" brushRef="#br0" timeOffset="36060.9">16510 15843 31727 0,'0'0'1408'0,"0"0"288"0,-10 2-1360 0,10-2-336 0,0 0 0 0,0 0 0 15,0 0 800-15,0 0 96 0,0 0 0 0,0 0 16 16,10 4-720-16,2-2-192 0,2-2 0 0,3-1 0 15,2 0 1072-15,3-3 176 0,4 0 32 0,0 0 16 16,0-5-272-16,1 2-64 0,1-1-16 0,0 1 0 16,1-3-496-16,1 1-80 0,0 0-32 0,1 1 0 15,-1 2-336-15,0-1 0 0,-1 5 0 0,-2-2 128 16,-1 1-448-16,-1 3-96 0,0-1-16 0,-4 1 0 16,-4 1-2480-16,-3 2-496 0,-1-2-112 0</inkml:trace>
  <inkml:trace contextRef="#ctx0" brushRef="#br0" timeOffset="37085.82">17233 16674 26719 0,'0'0'2368'0,"0"0"-1888"0,0 0-480 0,0 0 0 16,0 0 3456-16,0 0 608 0,7-9 112 0,2 0 32 15,1-1-3552-15,0 1-656 0,0-1-224 0,2-1 0 0,0 1 224 0,-2 0-192 16,1-2 192-16,-1 0-192 0,1 2 192 0,-1-1 0 16,1 0 0-16,-1-2 0 0,0 1 160 0,2-3-32 15,0-2 0-15,1 1 0 0,0-3 336 0,1 1 64 16,2-4 16-16,1 1 0 0,0-2-16 0,1-1 0 15,0 1 0-15,2 0 0 0,-1 0-272 0,1 1-64 16,0-2-16-16,0 0 0 0,0-4-176 0,-1-3 0 16,1-6 0-16,-2-2 0 0,1-1 0 0,-2-3 0 15,-1 1 0-15,-1 4 0 0,-2 6 0 0,-1 2 0 16,-2 2 0-16,0 6 0 0,1 3 0 0,-3 2 0 16,-2 2 0-16,1 2 0 0,-1 0 0 0,-1 2 0 15,-1-1 0-15,0 3 0 0,0 2 0 0,-4 7 0 0,0 0 0 16,0 0 0-16,0 0 0 0,0 0 0 0,0 0 0 0,0 0 0 15,0 0 0-15,0 0 0 0,0 0 128 0,0 0-128 16,-8 9 0-16,1 0 0 0,0 2 0 0,0-1 0 16,1 1-160-16,-2 2 160 0,-1 0 0 0,1 5-144 15,-1 0 144-15,-1 4 0 0,1 3 0 0,-1 0 0 16,1 2 0-16,1 3 0 0,1-4 0 0,0 2 0 16,3-1 0-16,-1-1 0 0,0-2 0 0,2-2 0 15,2-4 144-15,0 0-144 0,1-5 192 0,2-2-192 16,2-2 368-16,1-1-48 0,3 1 0 0,-8-9 0 15,11 4-320-15,-1-2 0 0,-10-2-160 0,13-1 160 16,0-1 0-16,0-1 192 0,-1-2 0 0,1-3 0 16,1-1-192-16,2-3 0 0,1-1-192 0,0-3 192 0,0-1 0 15,1-2 0-15,0 2 192 0,2-3-48 0,-2-3-144 0,0-1 0 16,2-2 0-16,-1 0 0 0,0-2 128 0,-1 3-128 16,-1-3 0-16,-2 4 128 0,0 0-128 0,-1 2 0 15,0 0 0-15,0 2 0 0,-1 2 0 0,1 1 0 16,-2 0 0-16,-2 3 0 0,0 1 0 0,1 0-272 15,-2-2 64-15,-1 2 16 0,-2 0 192 0,1 2 256 16,-3 0-48-16,0 2-16 0,0 3-192 0,-4 6 0 16,0 0 0-16,0 0 0 0,0 0 0 0,0 0-288 15,0 0 64-15,0 0 16 0,0 0 208 0,0 0 0 16,-8 7 0-16,0 4 0 0,0-2 0 0,0 3 0 16,1-1 0-16,1 2 0 0,1 2 0 0,0-2 0 15,0 0 0-15,-1 4-144 0,1-3 144 0,-1 4 0 16,-2 2 0-16,0 1 128 0,0 1 80 0,0 5 32 0,1-1 0 0,0 2 0 15,-1 2 16-15,2 2 0 0,-2-2 0 0,1 0 0 16,1 0-256-16,1-2 0 0,2-4 0 0,0 0 0 16,1-3 0-16,1-3-128 0,-1-2 128 0,4-2-208 15,0-2 208-15,1 0 0 0,1-2 0 0,0-2 0 32,1 2-512-32,1-2 0 0,-2-1 0 0,1 0 0 15,2-1-1216-15,1-3-256 0,-8-3-64 0,10 3 0 16,1-3-944-16,-11 0-192 0,11 0-32 0</inkml:trace>
  <inkml:trace contextRef="#ctx0" brushRef="#br0" timeOffset="38048.65">18381 16244 4607 0,'0'0'400'0,"0"0"-400"0,0 0 0 0,0 0 0 0,0 0 4864 15,11 1 896-15,-11-1 192 0,11-1 16 0,-2-2-3600 0,2 2-736 16,-1-1-144-16,-10 2-16 0,12-2-192 0,-2 0-16 15,-10 2-16-15,13-2 0 0,-1-1-208 0,0 2-32 16,-2-2-16-16,1 2 0 0,1-2-416 0,-2 1-96 16,0-1-16-16,1-1 0 0,-1 0-256 0,2-1-48 15,0 1-16-15,1 2 0 0,0 0 32 0,0 1 0 16,0 1 0-16,0 0 0 0,0-1-176 0,-1 1 0 16,-2 0 0-16,1 1 0 0,-1 0 0 0,0 2 0 15,-10-3 0-15,12 4 0 0,-12-4 0 0,11 5 0 0,-11-5 0 0,0 0 0 16,6 11 0-16,-6-11 0 0,0 0 0 0,1 11 0 15,-1-11 0-15,-4 12 160 0,4-12-160 16,-6 10 160-16,-2 1 64 0,-1-2 16 0,-1-1 0 16,-1 1 0-16,-1-1 16 0,-1 1 0 0,-1 0 0 0,-2 0 0 15,-2 2-48-15,0-1 0 0,-2 0 0 0,1 1 0 16,-1-1-80-16,1 2-128 0,-1-2 176 0,1 3-176 16,-2-2 144-16,1 2-144 0,1-1 0 0,0 2 144 15,1-2-144-15,1 2 0 0,1 0 0 0,0 2 0 16,-1 1 128-16,0-3-128 0,1 1 128 0,3-1-128 15,0 0 0-15,1 1 0 0,0 0-144 0,3-2 144 16,1-2 0-16,3 1 0 0,1-5 192 0,2 3-48 16,2-10-144-16,-2 9 0 0,2-9 0 0,3 7 0 15,-3-7 176-15,7 10-48 0,-1-4-128 0,3-1 192 16,-9-5 64-16,16 4 0 0,0-1 0 0,-1-1 0 0,1-2-256 0,-1 0 144 16,2 0-144-16,2 0 128 0,-1-1-128 0,3 0 128 15,0-2-128-15,1 1 128 0,0-2-128 0,0 1 0 16,0 1 0-16,0 0 0 0,1 1 0 0,-1 0 0 15,-1 1 0-15,-1 0 0 0,1-3 0 0,-1 3 0 16,-2 0-176-16,0 3 176 0,1-2-272 0,-4 0 16 16,1-1 16-16,-3 0 0 15,-3 2-400-15,-10-2-64 16,13-3-32-16,-13 3 0 0,0 0-1520 0,11-4-304 0,-11 4-64 0,0 0-14336 0</inkml:trace>
  <inkml:trace contextRef="#ctx0" brushRef="#br0" timeOffset="38803.37">19225 15738 12895 0,'0'0'576'0,"0"0"112"0,0 0-560 0,0 0-128 0,0 0 0 0,0 0 0 16,0 0 3344-16,0 0 640 0,0 0 128 0,0 0 32 15,0 0-3120-15,0 0-608 0,-10 6-128 0,10-6-32 16,0 0 464-16,-9 2 96 0,9-2 16 0,-9 5 0 15,9-5 64-15,-10 1 32 0,1 4 0 0,0-2 0 16,-1 1-96-16,0 0 0 0,0 0-16 0,-1 2 0 16,-1 3-112-16,1-1-32 0,-1 4 0 0,0 0 0 15,-1-1-160-15,1 4-16 0,1 0-16 0,0 5 0 16,1-2-256-16,1 3-48 0,1 2-16 0,1 0 0 16,1 1-160-16,1-1 0 0,1 1 0 0,0 0 0 0,0-1 0 15,0 1 0-15,0-5 0 0,1 0 0 0,2-5 0 0,1 0 0 16,1-2 128-16,2 1-128 0,0-1 0 0,1-1 0 15,0-1 144-15,1-1-144 0,0 0 128 16,3 0-128-16,0 0 128 0,1-1-128 0,0 0 0 0,1-2-320 16,2-1 64-16,0 2 16 15,-1-3-528-15,1 0-96 0,-1-2-32 0,-1 1 0 16,0-3-1616-16,2 0-336 0,-1 0-64 0,-1 0-6944 16,-10 0-1376-16</inkml:trace>
  <inkml:trace contextRef="#ctx0" brushRef="#br0" timeOffset="39404.18">19375 16039 11055 0,'0'0'976'0,"0"0"-784"16,0 0-192-16,-8-3 0 0,8 3 4736 0,0 0 912 15,-9-1 176-15,9 1 48 0,0 0-4496 0,0 0-896 16,-11 1-176-16,11-1-48 0,-10 4-96 0,10-4-32 16,-8 7 0-16,1-1 0 0,0 1 160 0,0 2 32 15,2-1 0-15,-2 2 0 0,1 2-160 0,-1-2-32 0,2-1 0 16,0 2 0-16,0-2 176 0,-1 1 16 0,0-3 16 0,2 1 0 16,4-8-64-16,-3 12-16 0,3-12 0 0,-1 10 0 15,1-1-256-15,0-9 160 16,1 9-160-16,3 0 128 0,2 0-128 0,-1 1 0 0,-1-3 0 0,1 1 128 15,-5-8-128-15,8 7-192 0,-1-1 32 0,1-1 16 32,-8-5-416-32,9 7-80 0,-9-7 0 0,11 3-16 15,-11-3-752-15,0 0-160 0,9 3-32 0,-9-3-12256 0</inkml:trace>
  <inkml:trace contextRef="#ctx0" brushRef="#br0" timeOffset="39639.58">19416 15875 23039 0,'0'0'2048'0,"0"0"-1648"15,0 0-400-15,0 0 0 0,0 0 3344 0,0 0 592 16,0 0 112-16,0 0 32 0,0 0-3568 0,0 0-720 15,0 0-144-15,0 0-32 16,0 0-576-16,0 0-112 0,9 6-16 0,-9-6-16 16,0 0-1632-16,8 8-320 0,-4 0-64 0,-4-8-16 0</inkml:trace>
  <inkml:trace contextRef="#ctx0" brushRef="#br0" timeOffset="40187.58">19571 15726 4607 0,'0'0'400'0,"0"0"-400"15,0 0 0-15,0 0 0 0,0 0 4096 0,-7 3 720 16,7-3 160-16,0 0 16 0,0 0-3152 0,0 0-640 15,0 0-128-15,0 0-32 0,0 0 48 0,1 9 16 16,-1-9 0-16,6 10 0 0,2-1 96 0,3-1 16 16,-1 0 0-16,2 1 0 0,0-1-320 0,1 2-64 15,0-1-16-15,1 3 0 0,-1-1-304 0,1 3-48 16,-1 0-16-16,0 3 0 0,-1 0-192 0,-1 3-32 0,-2 1-16 16,-1 1 0-16,-2 0-16 0,-1 0 0 0,0 4 0 15,-1-1 0-15,-1-2-16 0,-2 1-16 0,-1-5 0 0,0 0 0 16,0-4-160-16,0 1 128 0,-1-3-128 0,0-1 128 15,-1-1-128-15,0 0 0 0,-1-2 144 0,1 1-144 16,-2-3 0-16,-2 1 0 0,1 1 0 0,-1-3 128 16,-1 1-128-16,-1-2 0 0,1 3 0 0,-1-3 0 15,-1 0-352-15,1-2 16 0,-1 1 0 0,1-3 0 32,0 4-1264-32,8-5-240 0,-10 0-48 0,0-3-14176 0</inkml:trace>
  <inkml:trace contextRef="#ctx0" brushRef="#br0" timeOffset="41472.71">20165 15177 25791 0,'0'0'2304'0,"0"0"-1856"0,0 0-448 0,0 0 0 16,0 0 2416-16,5-6 384 0,-5 6 80 0,0 0 0 15,0 0-2336-15,0 0-544 0,0 0 0 0,0 0 0 16,0 0 0-16,0 0 0 0,0 0 0 0,0 0 0 16,0 0 160-16,-1 17 32 0,-1-3 16 0,1 5 0 15,0 5 240-15,-2 6 32 0,2 6 16 0,-1 7 0 16,2 7 48-16,2 1 16 0,-1 2 0 0,2 1 0 15,-1-9-128-15,2 2-32 0,0 2 0 0,1 5 0 16,-1 0-96-16,-1 4-32 0,-2 2 0 0,0-4 0 16,1-2-144-16,-2-10-128 0,-2-6 144 0,2-1-144 0,-1-4 144 0,1-3-144 15,0-3 128-15,0 0-128 0,0-1 144 0,1-5-144 16,1 1 160-16,-1-5-160 0,0 0 144 0,2-3-144 16,-1-3 128-16,-2-11-128 15,0 0-352-15,0 0-160 0,0 0-16 0,0 0-16 16,8-7-2592-16,-1-2-528 0,-2-4-112 0</inkml:trace>
  <inkml:trace contextRef="#ctx0" brushRef="#br0" timeOffset="41847.68">20431 15045 29823 0,'2'-19'1328'0,"-2"8"272"0,-1 2-1280 0,0-1-320 0,1 2 0 0,1 2 0 16,-1 6 640-16,0 0 64 0,0 0 0 0,0 0 16 15,0 0-528-15,0 0-192 0,0 0 144 0,0 0-144 16,0 11 544-16,0-11 32 0,0 0 0 0,-1 15 0 16,-1-1 656-16,2-1 144 0,0 0 32 0,2 1 0 15,-1 2-384-15,1 1-80 0,2 0-16 0,0 3 0 16,-1 0-352-16,1 9-80 0,0 1-16 0,0 9 0 15,1 9-480-15,0 7 0 0,-1 8 0 0,0-1 0 16,-2 0 304-16,1-6-48 0,0-4 0 0,-2-1 0 16,0 1-256-16,-1 0 0 0,0 8 0 0,0 0 0 0,-1-5 0 0,1-1 0 15,-1-7 0-15,-1-2 0 0,0-8 0 0,-1-1 0 16,2-4 0-16,0 0 0 0,1-2 128 0,0 0-128 16,0-4 144-16,0-2-144 0,1 2 0 0,1-2-160 15,1-3 0-15,1-3 0 16,0-5-1216-16,1-1-240 0,-5-12-48 0,7 5-10816 15,-7-5-2144-15</inkml:trace>
  <inkml:trace contextRef="#ctx0" brushRef="#br0" timeOffset="42309.51">20780 16276 8287 0,'0'0'736'0,"0"0"-592"0,0 0-144 0,0 0 0 16,0 0 6640-16,0 0 1296 0,4-9 256 0,1 1 48 16,2 2-6832-16,-1-1-1408 0,1-1-176 0,0 1-80 15,0-1 256-15,1 1 0 0,0-1-128 0,-1 1 128 16,1 0 0-16,1 2 0 0,2 1 128 0,-2-3-128 15,0 2 224-15,0 1-48 0,2 0-16 0,-1 2 0 16,0-1 64-16,2 3 16 0,-1 3 0 0,-11-3 0 16,11 4-112-16,-11-4 0 0,10 8-128 0,-4-1 192 15,-6-7-64-15,5 13-128 0,-5-13 176 0,2 16-176 0,-5-2 128 0,-1-1-128 16,-1 2 0-16,-3-1 0 0,-2 0 192 16,-1 2-64-16,-1 2 0 0,1 2-128 0,-2-2 160 0,0 4-160 15,-2 3 128-15,2 1-128 0,-1 2 0 0,1-5 0 16,1 3-144-16,2 0 144 0,-1-1 0 0,3-3 0 15,1-1 192-15,1-2-48 0,2-2-144 0,2-1 128 16,1-3-128-16,1-1 128 0,2 0 80 0,2-3 16 16,1-1 0-16,2-2 0 0,1 1-80 0,-8-7-16 15,11 5 0-15,0-3 0 0,-1 0-400 0,2-2-96 16,1-6-16-16,-1 0 0 16,-1 1-2080-16,2-7-416 0,3-5-96 0</inkml:trace>
  <inkml:trace contextRef="#ctx0" brushRef="#br0" timeOffset="42957.25">20886 14956 26719 0,'0'0'2368'0,"0"0"-1888"16,0 0-480-16,0 0 0 0,0 0 2656 0,2-17 432 15,2 1 96-15,1 4 16 0,-5 12-2528 0,9-14-496 16,1 0-176-16,-3 2 0 0,1 0 0 0,-1-1 0 16,-1 1 0-16,2 2 0 0,0-3 144 0,0 2-144 15,0 0 0-15,-2 2 144 0,1-2 48 0,-7 11 16 16,7-13 0-16,1 3 0 0,-1 2 128 0,1 0 32 16,-8 8 0-16,10-9 0 0,0 0-160 0,0 4-16 15,-10 5-16-15,10-7 0 0,-10 7-176 0,12-5 0 16,-3 3 0-16,-9 2 128 0,9-2-128 0,-9 2 0 0,0 0 0 0,9 5 0 15,-2 2 0-15,-4 2-176 0,0 1 176 0,-3 5-128 16,-1 0 128-16,-2 6 0 0,-1 0-144 0,0 2 144 16,-1 2-160-16,0 1 160 0,-3 3-208 0,0 0 80 15,-1-5 128-15,-3 4-208 0,-1 2 80 0,2-4 128 16,-2-1-176-16,0-6 176 0,-3 1-128 0,3-7 128 16,0-2 0-16,1 2-128 0,2-2 128 0,1 1 0 15,2-3 0-15,2 1 0 0,0-5 0 0,5-5 0 16,0 10 128-16,0-10-128 0,0 0 160 0,6 9-160 15,-6-9 288-15,11 6-32 0,-11-6-16 0,14 4 0 16,0 0 48-16,1-1 16 0,-1-2 0 0,2-1 0 16,1 0-112-16,-1-1 0 0,1-1-16 0,2 1 0 15,-1 0-176-15,3-3 0 0,1 1 144 0,1 3-144 16,1-2 0-16,1 0 0 0,-1 2 0 0,0 0 0 16,-1 0-240-16,1 2-16 0,1 0 0 0,-3 1 0 15,-1 1-1424-15,-1-2-304 0,0 1-48 0</inkml:trace>
  <inkml:trace contextRef="#ctx0" brushRef="#br1" timeOffset="47609.92">8249 16188 17503 0,'0'0'1552'0,"0"0"-1232"0,0 0-320 0,0 0 0 16,-11-2 2288-16,11 2 400 0,0 0 64 0,0 0 32 15,-9-4-2160-15,9 4-432 0,-10-1-192 0,10 1 160 16,-9 0-160-16,-1 1 0 0,0 2 0 0,0 0 0 16,-1-2 0-16,1 1 0 0,-2 1 0 0,-1 1 0 15,0-1 0-15,-1 0 0 0,-3 1 0 0,-2 0 0 16,0 2 0-16,-1-1 240 0,-1 0-16 0,0 1 0 16,1-4 352-16,-1 2 64 0,0-2 0 0,1 0 16 15,1 0 112-15,1 1 32 0,1-2 0 0,0 2 0 16,1-3-160-16,2 2-48 0,-1-2 0 0,2 3 0 15,2-3-208-15,-1 3-32 0,-1-2-16 0,1 1 0 16,0-2-160-16,1 3-48 0,-1-2 0 0,-1 3 0 0,1 0-128 0,0 1 128 16,1 1-128-16,-1 1 128 0,0 3-128 0,0 0 0 15,1 3 0-15,0 0 128 0,1 3-128 0,-1 2 0 16,1-1 0-16,0 2 0 0,-1 1 0 0,2 0 0 16,0-1 0-16,1 2 0 0,0-1 160 0,2-2 0 15,0 1 0-15,3 0 0 0,-1-2 160 0,1-2 48 16,0 1 0-16,1 0 0 0,-1-1-176 0,2-2-16 15,0-1-16-15,1 0 0 0,0-1-160 0,-2 4 0 16,1-4 0-16,0 2 128 0,-2 1-128 0,0-1 0 16,3-13 0-16,-6 19 0 0,2-6 0 0,0 4 0 15,0-3 0-15,2 1 0 0,-2-1 176 0,1 2-48 0,0-1-128 16,1 1 192-16,-2-2 32 0,1 2 0 0,1 0 0 16,0-2 0-16,1 2-32 0,0-3-16 0,0 0 0 0,1 0 0 15,0 1-176-15,1-1 0 0,0 0 0 0,0-1 0 16,-1 1 128-16,0 1 0 0,2-2 0 0,-2 0 0 15,0 0 48-15,0-1 0 0,1 1 0 0,0 0 0 16,1-3 0-16,0 3 0 0,0-5 0 0,-1 1 0 16,-1-8 48-16,2 13 16 0,1-2 0 0,0-2 0 15,-3-9-48-15,4 10-16 0,0-1 0 0,-1-1 0 16,-3-8-176-16,0 0 0 0,7 12 144 0,-7-12-144 16,5 14 0-16,-5-14 0 0,7 11 0 0,-1 0 0 15,-6-11 0-15,7 16 144 0,-3-3 0 0,0 3 0 16,-1-3-144-16,1 1 0 0,-1 2 0 0,1-1 0 15,1 0 0-15,0 2 192 0,1 0-64 0,-1-2 0 0,0 0-128 0,1-1 0 16,2 0 0-16,0 1 0 0,0-2 0 0,0 0 128 16,2 0-128-16,-1 0 128 15,0 0-128-15,1-3 0 0,-1 1 0 0,1 2 0 0,2-2 224 16,1 1 16-16,-1-4 0 0,1 1 0 0,0-1-240 0,2 0-128 16,1-2 128-16,1 2-208 0,-1-1 208 0,2-1 0 15,0 1 0-15,2 2 0 0,-1 0 128 0,1 1-128 16,-1 1 0-16,1-3 0 0,-1-3 0 0,1 1 128 15,1 1-128-15,-2-1 0 0,1-2 160 0,0 0-160 16,-2 3 128-16,1-3-128 0,0-2 256 0,-1 0-48 16,0-1 0-16,0-1 0 0,1-3-208 0,-1 3 0 15,1-1-192-15,1 1 192 0,0 0 0 0,-1-1 0 16,2 1 0-16,0 1 0 0,0 0 0 0,1-1 128 16,0 0-128-16,1 3 0 0,1-1 0 0,1 2 0 0,-1-2 0 15,1 0 0-15,-1 1 0 0,0-3 0 0,1 1 0 0,0 1 0 16,0-2 0-16,0 0 0 0,-2 0 0 0,0-2 0 15,1 1 0-15,1-3 128 0,-1 4-128 0,1-1 0 16,0-1 0-16,1 2 0 0,-1-2 0 0,0 0 0 16,-1 2 0-16,1 0 128 0,0-1-128 0,0 2 0 15,-1-2 0-15,1 1 0 0,-1 0 0 0,0 0 0 16,1-1 0-16,0 1 144 0,0 0 16 0,0 0 0 16,-2-1-160-16,1 1 0 0,-1 0 0 0,3 1 0 15,0-2 0-15,2 1 0 0,-1 1-160 0,0-1 160 16,1 0 0-16,-1 1 0 0,0 0 0 0,1 1 0 15,-2-2 0-15,0 0 0 0,0-2 0 0,-1 1 0 16,0 0 0-16,-1 0 0 0,1-2 0 0,0-1 0 16,1 1 0-16,-1 0 0 0,-2-3 160 0,2 2-160 0,1-2 208 15,1 1-32-15,2-1-16 0,0 1 0 0,2-1-160 0,-1 1 0 16,0-1 0-16,-1 2 128 0,-1 2-128 0,1 0 0 16,0 2 0-16,-2-2 0 0,-2-3 0 0,1 1 0 15,0 0 0-15,-1 0 0 0,0-3 0 0,-1 1 0 16,0-3 0-16,-1-2 0 0,2 1 0 0,0-3 128 15,0 0-128-15,-2 0 0 0,-1 0 128 0,2-2-128 16,0 0 0-16,1-2 128 0,-1 0-128 0,-1 1 0 16,1-1 0-16,-2 0 128 0,0-1-128 0,0 0 0 15,-1 0 0-15,1-1 128 0,-1-2-128 0,0 2 0 16,0-1 0-16,0 2 0 0,-2 0 0 0,1 0 0 16,-1-1 128-16,1 2-128 0,-1 2 0 0,2-2 0 15,-3-1 0-15,1 1 128 0,-1 2-128 0,-1-3 0 0,0 0 0 16,-1-2 0-16,-2-3 128 0,2-2-128 0,-1-2 128 0,2-1-128 15,-1-3 128-15,1 1-128 0,0-1 128 0,0-2-128 16,0 2 0-16,-3 1 0 0,-1 4 128 0,1 4-128 16,-1-3 0-16,0 4 0 0,-2 1 0 0,-1 3 0 15,-2-1 0-15,-1 0 0 0,-2 0 0 0,-1-2 0 16,-2-1 0-16,-2-1 128 0,-1-1-128 0,0-2 0 16,-2-3 128-16,0 4-128 0,0-1 0 0,-3 0 128 15,1-1-128-15,-1 1 0 0,-2 1 0 0,0 1 128 16,-1 3-128-16,0-4 0 0,-2 4 0 0,2 2 0 15,0 1 0-15,-1 0 0 0,-2 0 0 0,0 2 0 16,0 0 0-16,-1 1 0 0,0 0 0 0,0 2 0 16,-1 0 0-16,1 2 0 0,-1-2 0 0,-1 3 0 0,0-1 0 15,-2 0 0-15,0 0 0 0,0 1 0 0,-2 0 0 16,1 1 0-16,0 1 0 0,0-2 0 0,-2 1 0 0,1 2 0 16,-1-3 0-16,2 1 0 0,1-1-128 0,-1 1 128 15,-2-1 0-15,-1 0 0 0,0-2-272 0,2 2 16 16,-2-1 0-16,0-1 0 0,-2 4 384 0,-1-1 96 15,-3 0 16-15,-1-1 0 0,1 0-240 0,-3 1 0 16,-1 0 0-16,-1 3 0 0,1 1 0 0,1 0 0 16,0 1 0-16,1 3 0 0,1-4 0 0,-1 3 0 15,0 1 0-15,-1-1 0 0,0 1 0 0,-1 1-128 16,-1 0 128-16,-1 3 0 0,-2-4 0 0,0 3 0 16,-2 1 0-16,2-3 0 0,0 2 0 0,1-1 0 0,0 2 0 15,1 0 0-15,2-1 0 0,0-2 0 0,-1 4 0 16,1-3 0-16,1-1 0 0,0 0 0 0,0 2 0 0,-1-2 0 15,0 2 0-15,-1-1 0 0,0 1 0 0,0 1 0 16,0 0 0-16,1 1-128 0,-1 0 128 0,2 2 0 16,2-1 0-16,0 1 0 0,1-1 0 0,-1 0 0 15,0-3 0-15,0 1 0 0,0 0 0 0,-2 1 0 16,-3-1 0-16,-1-1 0 0,-1 1 0 0,1 0 0 16,0 1 0-16,0 3 0 0,2-2 0 0,0 2 0 15,1 1 0-15,1 2 0 0,3 2 0 0,1-1 0 16,0-2 0-16,-2 2 0 0,1-1-176 0,1-3 176 15,-2 1 0-15,2-2 0 0,-1-2 192 0,0 3-64 16,-2-2-128-16,0 1 0 0,-1-1 0 0,2 2 0 16,-1 1 0-16,2-1 0 0,-1 1 0 0,2 0 0 15,0-1 0-15,1 1 0 0,2-2 0 0,1-1 0 0,1 0 0 0,1 0-176 16,1-2 48-16,0 1 0 0,1-1 128 0,1-1 176 16,2-1-48-16,0 0 0 0,1 0-128 15,-1 1 0-15,1-3 0 0,1 1 0 0,3 1-272 0,-1-1 16 16,2-1 0-16,0 1 0 15,0 2-1120-15,9-3-224 0,-11 4-32 0,1 1-12272 16,0-2-2464-16</inkml:trace>
  <inkml:trace contextRef="#ctx0" brushRef="#br1" timeOffset="78392.75">26459 12506 7359 0,'0'0'656'0,"0"0"-528"0,-8 1-128 0,-1-1 0 16,-1 0 2944-16,0 1 576 0,1 1 96 0,9-2 32 16,-11 2-2496-16,1 0-512 0,3 0-80 0,-1 1-32 15,-1-1-320-15,0 0-64 0,-1-1-16 0,10-1 0 16,-9 1 448-16,3-1 96 0,1 0 16 0,-1 0 0 0,1 0 448 0,0 0 80 15,1 0 32-15,-1-1 0 0,0 0 32 0,-5-1 0 16,1 1 0-16,3 0 0 0,-2-2-144 0,8 3-32 16,-8-1 0-16,8 1 0 0,-9-1-432 0,0-1-96 15,0 2 0-15,-2 0-16 0,1 0-368 0,0 0-64 16,0 0 0-16,3 2-128 0,-3-1 192 0,4 2-64 16,6-3 0-16,-7 2-128 0,2-2 352 0,5 0-32 15,0 0-16-15,-5 4 0 0,5-4-112 0,0 0 0 16,0 0-16-16,0 0 0 0,0 0 16 0,-5 4 16 15,5-4 0-15,-5 4 0 0,5-4 48 0,0 0 0 16,-8 1 0-16,2 2 0 0,1-3-32 0,5 0 0 16,0 0 0-16,-6 2 0 0,-1 0-96 0,7-2-128 15,0 0 176-15,0 0-176 0,-6 2 0 0,6-2 0 0,0 0 0 0,0 0 0 16,-5 2 128-16,5-2-128 0,0 0 144 0,0 0-144 16,0 0 192-16,0 0-64 0,-7 0-128 0,7 0 192 15,0 0 0-15,0 0 0 0,0 0 0 0,0 0 0 16,0 0-192-16,0 0 144 0,0 0-144 0,0 0 128 15,0 0-128-15,0 0 128 0,0 0-128 0,0 0 128 16,0 0-128-16,0 0 0 0,0 0 0 0,0 0 0 16,0 0 0-16,0 0 128 0,0 0-128 0,0 0 128 15,10-2-128-15,-10 2 0 0,0 0 0 0,10-5 0 16,-10 5 0-16,0 0 0 0,0 0 128 0,9-4-128 16,-9 4 0-16,9-4 0 0,-9 4 0 0,0 0 0 15,10-5 0-15,-1 1 0 0,-9 4 128 0,9-2-128 16,-9 2 0-16,11-4 0 0,-11 4 0 0,12-2 0 0,-2-2 0 15,-10 4 0-15,11-2 0 0,-11 2 0 0,9-3 0 0,-9 3 0 16,10-2 0-16,-10 2 0 0,0 0 0 0,10-2 0 16,-10 2 0-16,8-2 0 0,-8 2 192 15,0 0-64-15,12-3 0 0,-2 2 0 0,-10 1-128 0,11 0 0 16,-11 0-160-16,10 0 160 0,-10 0 0 0,0 0 0 16,0 0 0-16,11-4 0 0,-11 4 128 0,10-3-128 15,-10 3 0-15,9-2 0 0,-9 2 0 0,0 0 0 16,8-3 0-16,-8 3 0 0,0 0 0 0,0 0 0 15,0 0 128-15,0 0-128 0,0 0 0 0,0 0-224 16,0 0 32-16,0 0 16 0,0 0 176 0,0 0 0 16,9-3 0-16,-9 3 0 0,0 0 0 0,0 0 0 15,0 0 0-15,0 0 0 0,0 0 0 0,0 0 0 0,11 0 0 0,-11 0 0 16,0 0 0-16,0 0 0 0,0 0 0 0,0 0 0 16,0 0 128-16,0 0-128 0,0 0 160 0,0 0-160 15,0 0 608-15,0 0 32 0,0 0 0 0,0 0 0 16,0 0-432-16,0 0-80 0,0 0 0 0,9-2-128 15,-9 2 144-15,0 0-144 0,0 0 0 0,0 0 144 16,0 0-144-16,9-1 0 0,-9 1 0 0,0 0 0 16,0 0 0-16,0 0-224 0,0 0 32 0,0 0 0 15,0 0 192-15,9 1-144 0,-9-1 144 0,0 0-128 16,0 0 128-16,0 0 0 0,0 0 0 0,0 0 0 16,0 0 0-16,0 0 0 0,8-1 0 0,-8 1 128 15,0 0-128-15,0 0 176 0,0 0-176 0,0 0 192 16,0 0-192-16,0 0 128 0,0 0-128 0,0 0 128 15,0 0-128-15,0 0 0 0,0 0 0 0,0 0 128 16,9-3-128-16,-9 3 0 0,0 0 0 0,0 0 0 0,0 0 0 0,0 0 0 16,0 0 0-16,0 0 0 0,0 0 0 0,8-3 0 15,-8 3 0-15,0 0 0 0,0 0 0 0,0 0 0 16,0 0 128-16,0 0-128 0,0 0 0 0,8-5 0 16,-8 5 0-16,0 0 0 0,0 0 0 0,0 0 0 15,0 0 0-15,0 0 0 0,0 0 0 0,0 0 0 16,0 0 0-16,0 0 0 0,0 0 0 0,0 0 0 15,0 0 0-15,7 5 0 16,-7-5-720-16,8 6-176 0,1 5-48 0,-1 0 0 16,-3-1-2400-16,2-2-496 0</inkml:trace>
  <inkml:trace contextRef="#ctx0" brushRef="#br2" timeOffset="100366.2">26301 12579 15663 0,'-15'-7'1392'0,"5"3"-1120"0,-1-1-272 0,2 1 0 15,1 0 1872-15,4 0 320 0,-1 2 64 0,5 2 16 16,0 0-1472-16,0 0-288 0,0 0-64 0,0 0-16 16,10-7 80-16,-1 1 0 0,3 1 16 0,2 1 0 15,1 0 80-15,-8 1 16 0,4 1 0 0,-1-2 0 16,1-2 400-16,0 0 64 0,2 3 32 0,1-2 0 15,1 1-176-15,14-1-48 0,-6 0 0 0,1 1 0 16,-2-3-288-16,0 2-64 0,4 0-16 0,3-2 0 16,3 3-192-16,5 1-32 0,6-1-16 0,4 0 0 0,2 0-16 15,1-3 0-15,-3 2 0 0,0-3 0 0,-3-5-32 0,2-1-16 16,2-2 0-16,3 2 0 0,4 0-16 0,1-1 0 16,2 2 0-16,-2 0 0 0,-2 0-208 0,-6 0 0 15,-5-1 0-15,-1 2 0 0,-4 0 304 0,2-1-48 16,2 2 0-16,2 0 0 0,2-1-48 0,-1 3-16 15,1 0 0-15,-2 1 0 0,-2 2 64 0,-4 1 0 16,-4-2 0-16,-3 3 0 0,-2 0-256 0,-3 0 0 16,-1-1 0-16,-1 2 0 0,0 1 0 0,-1-2 0 0,-1 1 0 15,1 1-160-15,-3 2 160 0,0-3 176 0,-3 1-48 16,-1 0 0-16,-5 0 0 0,1 0-128 0,-12 2 192 0,11-2-64 16,-4-2-128-16,-7 4 128 0,0 0-128 0,7-7 128 15,-7 7-128-15,0 0-256 0,0 0 64 0,0 0 16 31,0 0-464-31,0 0-80 0,-4-8-32 0,4 8 0 16,-8-5-1280-16,8 5-256 0,-13-2-48 0,0 0-14160 0</inkml:trace>
  <inkml:trace contextRef="#ctx0" brushRef="#br2" timeOffset="101066.37">25149 13162 27647 0,'-15'0'1216'0,"15"0"256"0,-9-2-1168 0,9 2-304 0,0 0 0 0,0 0 0 16,0 0 208-16,17 0-16 0,1-1 0 0,3 1 0 16,4-3 0-16,0 3-16 0,0-1 0 0,-1 0 0 15,1-1 112-15,-1 0 32 0,-2-1 0 0,0-1 0 16,1 0 224-16,5 1 48 0,2-3 16 0,5 0 0 16,4-3 64-16,8 2 16 0,8 1 0 0,2 0 0 15,-1 0-96-15,-2-2-16 0,-3-2 0 0,-1-2 0 16,1-4-64-16,8 1-32 0,7-1 0 0,7 2 0 15,6 1-144-15,-6-3-16 0,-6-5-16 0,2-5 0 16,3-5-16-16,10-3 0 0,11-3 0 0,-3 1 0 0,-5-1-64 0,-5 2-16 16,0 0 0-16,5 2 0 0,6 6-208 0,-5 3 144 15,-5 5-144-15,-8-1 128 0,-9 1-128 0,0-2 0 16,1 3 144-16,3 2-144 0,3 4 240 0,-4 2-32 16,-5 1 0-16,-6-3 0 0,-5 0-16 0,-3-5-16 15,1-1 0-15,-1 1 0 0,1 0-176 0,2 0 160 16,1-1-160-16,-2 2 160 0,-6 1-160 0,-3 0 128 15,-5 1-128-15,-4 2 128 0,-6 2-128 0,-4 1 0 16,-3 0 144-16,-3 2-144 0,-6 1 128 0,0 2-128 16,-10 4 160-16,0 0-160 0,0 0 128 0,0 0-128 15,0 0 0-15,0 0 0 0,0 0 0 0,0 0-160 16,1 13 0-16,-1 1 0 16,-1 6-544-16,1 2-128 0,-4 1 0 0,0 1-16 15,0 2-2448-15,-3-3-480 0</inkml:trace>
  <inkml:trace contextRef="#ctx0" brushRef="#br2" timeOffset="101615.95">28670 13632 9215 0,'0'0'816'0,"0"0"-656"16,0 0-160-16,0 0 0 0,0 0 1408 0,0 0 240 16,0 0 48-16,0 0 16 0,0 0-432 0,0 0-96 15,0 0-16-15,0 0 0 0,0 0 832 0,0 0 176 16,0 0 16-16,0 0 16 0,0-9-272 0,-1 1-48 15,1 8-16-15,-3-9 0 0,1-1-496 0,0 1-96 16,2 9-32-16,-1-12 0 0,0 0-528 0,-1 0-96 16,1 1-32-16,1-5 0 0,0-4-144 0,0-4-48 15,0-6 0-15,1-5 0 0,1-6-112 0,-2-2-32 16,0 0 0-16,0-3 0 0,0 6-128 0,0 1-128 16,-3 5 144-16,0 0-144 0,-1 2 192 0,-1 0-64 0,0 2-128 0,-1-4 192 15,-2-3 32-15,0-3 0 0,-1-3 0 0,-2 2 0 16,-2-2 32-16,3 2 0 0,-2 3 0 0,2 6 0 15,-2 2-48-15,-1 1 0 0,1 3 0 0,2 3 0 16,-1 2-208-16,2 1 144 0,0 2-144 0,0 0 128 16,1-2-128-16,0 1 0 0,1 0 0 0,0 0 0 15,0-2 0-15,1 1 0 0,-2 3 0 0,2 4 0 16,-1 4 0-16,1-1 0 0,-1 2 0 0,1 4 0 16,6 4 0-16,-11 0 0 0,11 0-128 0,-10 5 128 15,1 2-288-15,2 1 16 0,2 2 0 0,1 6 0 16,1 6-544-1,2-1-96-15,2-4-32 0,2 2 0 0,0-3-1616 0,0 1-320 16,3-4-64-16,0 0-12784 0</inkml:trace>
  <inkml:trace contextRef="#ctx0" brushRef="#br2" timeOffset="102319.42">27541 15021 911 0,'0'0'0'0,"0"0"0"0,0 0 0 0,0 0 0 0,0 0 0 0,0 0 0 16,0 0 2736-16,0 0 464 0,-5-8 80 0,2 0 32 15,2-4-1968-15,1 3-384 0,0 0-64 0,1-1-32 16,1-1 768-16,-1 1 160 0,-1-1 16 0,0 0 16 15,0-2-112-15,0 2-32 0,-1 2 0 0,1-3 0 16,0 1-272-16,0 0-64 0,0 2-16 0,0-3 0 16,0 1-464-16,-2-2-96 0,4 1 0 0,0 0-16 15,1-1-384-15,1 0-80 0,0 0-16 0,-1-1 0 16,1-1 80-16,3-2 16 0,1-1 0 0,1-2 0 0,1-3 80 0,1-3 32 16,3-4 0-16,3-9 0 0,4-11 32 0,2-4 0 15,5-8 0-15,2 1 0 0,5 2-208 0,3 3-48 16,1 7 0-16,0-3 0 0,-3-6-256 0,0-8 160 15,-5-12-160-15,-1-1 128 0,-1 5-128 0,-2 7 128 16,-1 6-128-16,0-1 128 0,-1-5 64 0,1-5 16 16,0-2 0-16,1 5 0 0,3 5 112 0,2 9 32 15,-1 10 0-15,0 4 0 0,-1 4 0 0,0-3 0 16,-1-1 0-16,1-6 0 0,-1-7-160 0,-1 1-48 16,-2-1 0-16,-2 2 0 0,-6 8-16 0,0 5 0 0,-1 2 0 15,-2 7 0-15,-4 0 0 0,0 0 0 0,-2 4 0 0,-3-1 0 16,0 0-128-16,-2-1 192 0,-4-3-192 0,0 5 192 15,-2 1-192-15,-2 2 0 0,0-1 0 0,2 1 0 16,-2 0 0-16,0 3-176 0,0 1 48 0,-1 4 0 16,1 2 128-16,0 4 0 0,1 1 0 0,1 3-128 15,2 5-192-15,0 0-48 0,0 0 0 0,0 0 0 32,0 0-528-32,0 0-96 0,-2 13-32 0,2 0 0 15,0 0-1360-15,2 1-288 0,-2 0-48 0,0 3-8320 0,0 2-1664 0</inkml:trace>
  <inkml:trace contextRef="#ctx0" brushRef="#br2" timeOffset="103166.64">25811 15107 9215 0,'0'0'816'0,"0"0"-656"0,-1-9-160 0,2-2 0 0,4-2 3344 0,0-1 640 16,2-4 128-16,2-1 32 0,2-2-3104 0,-1 1-608 15,0-6-128-15,1 2-32 0,-1 2 32 0,1-3 0 16,-1 0 0-16,1-1 0 0,0 2 368 0,2 0 80 15,0-5 16-15,4 3 0 0,2 2 432 0,1-5 80 16,6 1 32-16,10 0 0 0,4-2-272 0,8-5-48 16,4-7-16-16,1-5 0 0,-5-8-464 0,-3-1-112 15,-4 1-16-15,-2 2 0 0,0 2-96 0,3 4-32 16,2 0 0-16,10-2 0 0,7-3-16 0,0-6-16 16,-3-6 0-16,-4 2 0 0,-4 4 0 0,-3 6 0 15,-4 3 0-15,2 3 0 0,4 2-96 0,5 1 0 16,9 0-128-16,0-6 192 0,-3-4 32 0,-6-1 0 0,-5 1 0 0,-5 2 0 15,-4 6-32-15,-1-1 0 0,0 6 0 0,3 3 0 16,1 1 0-16,3 0 0 0,2-2 0 0,0-5 0 16,-5-5 32-16,-4-1 0 0,-3 0 0 0,-5 4 0 15,-2-1-32-15,-3 8-16 0,-3 2 0 0,-1 3 0 16,-1 5-32-16,-1 0 0 0,1 3 0 0,-2 1 0 16,1 0-144-16,-1-1 128 0,0-1-128 0,-3 0 128 15,1-4-128-15,0 4 0 0,0-2 0 0,-2 3 128 16,-4 1-128-16,2 5 128 0,-1 1-128 0,-1 3 128 15,-5 2-128-15,3 4 0 0,0 2 0 0,0 1-176 16,-1 2 16-16,1 1 0 0,-9 3 0 0,13 0 0 16,-3 2-128-16,0 0-32 0,-10-2 0 0,13 4 0 15,1 3-416 1,-2 1-96-16,0 1 0 0,0 1-11776 0,-1 1-2368 0</inkml:trace>
  <inkml:trace contextRef="#ctx0" brushRef="#br2" timeOffset="104118.82">31607 15987 22111 0,'0'0'1968'0,"0"0"-1584"0,0 0-384 0,0 0 0 16,6-7 1616-16,0-1 240 0,1-1 64 0,0-1 0 16,3 1-1456-16,-1 0-272 0,0-2-64 0,1-1-128 15,1-1 528-15,-1 0 0 0,0-2 0 0,1-1 0 16,1-2 544-16,-6 9 96 0,-1-2 32 0,2 0 0 16,2 0-256-16,-1-2-48 0,1-1-16 0,0-2 0 0,2 0-336 0,7-15-64 15,-4 1-16-15,2 0 0 0,-3-2-192 0,1-6-32 16,-1-7-16-16,3 0 0 0,1-3-96 0,1 3-128 15,0 2 176-15,1 3-176 0,0 5 0 0,2 5 0 16,1 0 0-16,2 5 0 0,0 0 0 0,0 4 0 16,-2 2 0-16,-1-1 0 0,-3-3 0 0,-1-2 0 15,-4-2 0-15,-1-1 0 0,-3-2 128 0,-1 1-128 16,-3 1 0-16,1-1 0 0,0 3 128 0,-4 0-128 16,1 3 192-16,-4 3-192 0,1 0 160 0,-2 6-160 15,0 1 128-15,0 0-128 0,1 1 0 0,0 4 0 16,-2 2 0-16,3 6 0 0,0 0-176 0,0 0-112 15,0 0-32-15,0 0 0 16,0 0-1360-16,0 0-288 0,0 0-48 0,0 0-14240 0</inkml:trace>
  <inkml:trace contextRef="#ctx0" brushRef="#br2" timeOffset="104856.11">32191 14773 2751 0,'-11'9'256'0,"2"-2"-256"16,-5-2 0-16,0 3 0 0,-3 1 5680 0,0 3 1088 15,2-3 208-15,0 5 64 0,1 0-5008 0,1 3-1008 16,0 3-192-16,1 1-32 0,0 1-544 0,-2 1-128 0,-2 3 0 0,1 0-128 16,-2 3 0-16,0-4 0 0,-4 0 0 0,-2-2 0 15,-2 1 128-15,-3-1-128 0,-3 1 0 0,-4 2 0 16,-6 1 304-16,-3 7 0 0,-3 8 0 0,2 5 0 16,-1 3 352-16,2 3 80 0,2 0 16 15,2-5 0-15,-2-7-208 0,1-2-32 0,2-1-16 0,-4-2 0 16,-6 1-192-16,-1 2-48 0,-1 2 0 0,3 2 0 15,2 2-256-15,3-3 128 0,3-2-128 0,2-2 0 16,2-4 144-16,2-3-144 0,1-6 0 0,-1-2 144 16,-1-2-144-16,-1-3 0 0,-2-1 0 0,1 1 128 15,1-2 144-15,3 2 32 0,1-1 0 0,3 3 0 16,4 1 112-16,3 4 32 0,2-2 0 0,0 2 0 16,1 2-224-16,2 3-32 0,2 0-16 0,-1 3 0 15,0 1-176-15,-1-1 0 0,1 0 0 0,-3-3 0 0,2-6 0 0,-1 2 0 16,-1-8 0-16,-1 0 0 0,0-1 176 0,0-3 0 15,-5-1 0-15,0 0 0 0,4-1 112 0,2 0 32 16,-1 0 0-16,2-1 0 0,1-1-128 0,0-1-32 16,-1-2 0-16,3 1 0 0,2 0-160 0,2-1 0 15,-3-1 144-15,4 1-144 0,1-3 0 0,2 1 0 16,0-1 0-16,7-4 0 0,-7 4 0 0,7-4 0 16,0 0 0-16,0 0 0 0,0 0-240 0,0 0-64 15,0 0-16-15,18-4 0 16,3-4-576-16,5-3-112 0,6 0-16 0,7-4-11104 15,9 0-2208-15</inkml:trace>
  <inkml:trace contextRef="#ctx0" brushRef="#br2" timeOffset="105556.21">32293 14890 6447 0,'0'0'272'0,"0"0"80"0,-4-11-352 0,2 3 0 0,-2 1 0 0,4 7 0 0,0 0 4048 15,0 0 752-15,-7-5 128 0,7 5 48 0,-8-4-2960 0,8 4-592 16,-9-2-112-16,9 2-32 0,-10-3 64 0,2 0 0 16,8 3 0-16,0 0 0 0,-8 3-128 0,8-3-32 15,0 0 0-15,-5 9 0 0,1 0-464 0,1 3-80 16,2 1-32-16,1 3 0 0,1 2-448 0,1 1-160 16,-1 4 0-16,0-4 144 0,-1 5-144 0,0-4 128 15,0 3-128-15,2-3 128 0,-4 3 0 0,1-4 0 16,-2 1 0-16,-1 3 0 0,-2 6 112 0,1 2 16 15,0 8 0-15,-1 4 0 0,1 8 48 0,0 0 16 16,0 2 0-16,-1-3 0 0,1-6-176 0,-1-3-16 0,-2-3-128 16,1 1 192-16,2 1-64 0,-1 4 0 0,-1 5-128 15,1 1 192-15,-2 4-48 0,0-1-16 0,-1-3 0 0,0-2 0 16,0-4 112-16,-1 1 16 0,1 0 0 0,0 1 0 16,0 0-128-16,3 1-128 0,-1-2 176 0,3 1-176 15,0 0 320-15,2-2-32 0,-1-1-16 0,2-4 0 16,-3-6-272-16,1 0 160 0,-1 1-160 0,0 2 128 15,-1 0-128-15,0-1 128 0,0-1-128 0,1-3 128 16,0-2 112-16,0-1 16 0,1-1 0 0,1 0 0 16,-1-2 64-16,2-3 32 0,1-2 0 0,0-2 0 15,1-1-32-15,2-3-16 0,-1-1 0 0,1 2 0 16,1-2-176-16,-2 0-128 0,1-1 192 0,-2-1-192 16,1 0 128-16,-2 0-128 0,0 1 0 0,-2 0 0 15,1 2 0-15,-2-1 0 0,0 0 128 0,-1 0-128 16,0 2 0-16,0 0 160 0,0 2-160 0,1 0 128 0,1-1-128 0,-1-2 0 15,1-1 0-15,0-1-176 0,2-12 176 0,-1 12 0 16,1-12 0-16,0 0-128 0,0 13-112 0,3-3-16 16,-3-10 0-16,2 9 0 0,-2-9-112 0,0 0-16 15,0 0-16-15,0 0 0 16,9 9-80-16,-1-2-16 0,-8-7 0 0,0 0 0 16,0 0-1312-16,12 0-272 0,-2-3-48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30:23.42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13874 7420 9151 0,'-21'-9'400'0,"8"4"96"0,-2 1-496 0,-1-3 0 15,0 1 0-15,1-1 0 0,0-1 0 0,1 2 0 16,0 1 0-16,1 1-2720 16,0-4-480-16</inkml:trace>
  <inkml:trace contextRef="#ctx0" brushRef="#br0" timeOffset="473.58">13590 7311 15135 0,'0'0'672'0,"-10"-3"144"0,-2 2-656 0,0-2-160 0,0 0 0 0,-1 2 0 16,0 0 1936-16,-1 1 368 0,-2 0 64 0,-1-3 0 15,0 2-912-15,-1 0-192 0,0-1-48 0,1 2 0 16,3-2-432-16,2 2-80 0,3 2-32 0,9-2 0 15,0 0-192-15,0 0-32 0,0 0-16 0,0 0 0 16,0 0 112-16,0 0 32 0,9-4 0 0,3 4 0 16,2-1-64-16,2 2 0 0,3-2 0 0,2 2 0 15,1 1-144-15,2 0-48 0,-1-2 0 0,3 0 0 16,3 0-96-16,3 0-32 0,4-4 0 0,3 4 0 16,4 2 48-16,2 0 0 0,1-2 0 0,2 0 0 15,0 0 16-15,-1-2 0 0,-2-2 0 0,-1 0 0 16,0-1-64-16,5 1 0 0,1 0 0 0,3 0 0 0,0 0 0 0,1 0-16 15,-2 3 0-15,-1-4 0 0,-3 1-48 0,0 1 0 16,-2-1 0-16,1-1 0 16,0-2 64-16,2 2 16 0,2 1 0 0,1 4 0 0,-1-4 96 0,-2 3 16 15,-3 0 0-15,-2 1 0 0,-1-5-64 0,0-1-16 16,-2-2 0-16,-2 3 0 0,0 1-112 0,-1 0 0 16,-2 2-128-16,0 1 192 0,-3-1-192 0,-1 2 176 15,-2 4-176-15,-4-1 160 0,-1-2-160 0,-3 0 0 16,-1 1 144-16,-3-1-144 0,-2 0 0 0,-2 2 0 15,0-1 0-15,-1 1 128 0,-1-4-128 0,0-1 0 16,-1 5 0-16,0-3 0 0,-11 0 0 0,10 0 0 16,-10 0 0-16,9 3 128 0,-9-3-128 0,0 0 0 15,0 0 0-15,0 0 128 0,0 0-128 0,0 0 0 0,0 0 0 0,0 0 0 16,0 0 0-16,0 0-208 16,0 0 48-16,4 6 16 15,-4-6-240-15,-1 9-32 0,-2 0-16 0,-2 1 0 16,0-5-1552-16,-3 1-304 0,-1-2-64 0,-1 0-14496 0</inkml:trace>
  <inkml:trace contextRef="#ctx0" brushRef="#br0" timeOffset="975.91">16497 7281 13823 0,'0'0'1216'0,"0"0"-960"0,0 0-256 0,0 0 0 16,-4-7 3152-16,4 7 592 0,0 0 112 0,4-6 32 16,-4 6-1968-16,8-8-400 0,0 1-80 0,0 3-16 15,1-2-400-15,3 3-96 0,1 2-16 0,1 1 0 16,2 1-464-16,2-1-112 0,3 3-16 0,2-3 0 16,2 0-128-16,1 0-48 0,1-3 0 0,2 3 0 15,0 0-144-15,2 3 0 0,2-3 144 0,-1 1-144 16,1 2 0-16,-1 2 0 0,1 1 0 0,-2 1-11200 15,-2 1-2320-15</inkml:trace>
  <inkml:trace contextRef="#ctx0" brushRef="#br0" timeOffset="7323.64">21556 6633 1839 0,'0'0'0'0,"-8"2"160"0,8-2-160 0,-9 2 0 0,0 0 0 0,9-2 0 15,0 0 5648-15,0 0 1104 0,0 0 224 0,0 0 32 16,0 0-4736-16,0 0-944 0,0 0-192 0,0 0-48 15,10-2-400-15,-10 2-96 0,12-3-16 0,-2 3 0 16,1 1-320-16,0 1-80 0,1-2-16 0,1 0 0 16,0 0-32-16,3 0-128 0,-1 2 192 0,2-2-64 15,0-1 0-15,2 1 0 0,-1 0 0 0,0 1 0 0,0 0 48 0,2 1 0 16,-1-2 0-16,1 1 0 0,1 0 32 16,0-2 16-16,0 0 0 0,-2 1 0 0,2-2 112 0,0 1 32 15,-2 0 0-15,1 0 0 0,-2 1-144 0,0-2-32 16,-1 0 0-16,-1-1 0 0,-4 0-192 0,1 2 128 15,0 1-128-15,-1-4 0 0,-2-2 0 0,0 0-208 16,1 0 16-16,-1 1 0 0,2-2-128 0,0-1-32 16,1 1 0-16,0-3 0 0,1 4 208 0,1-1 144 15,-1 0-192-15,-1 0 192 0,0 2-160 0,0 1 160 16,-1 1-128-16,-1 1 128 16,-1 0-544-16,-10 2-32 0,11-1 0 0,-11 1 0 0</inkml:trace>
  <inkml:trace contextRef="#ctx0" brushRef="#br0" timeOffset="7893.16">22588 6746 15663 0,'-17'-1'1392'0,"6"1"-1120"0,-3-2-272 0,3 2 0 16,-1 3 1936-16,2 0 336 15,0-3 64-15,1 0 16 0,0 0-1760 0,0 0-336 16,9 0-80-16,-10 0-16 0,1 0 32 0,9 0 0 15,-10 0 0-15,10 0 0 0,0 0 64 0,0 0 0 0,0 0 16 0,0 0 0 16,0 0 224-16,0 0 32 0,0 0 16 0,0 0 0 16,0 0 80-16,0 0 16 0,0 0 0 0,0 0 0 15,0 0 160-15,13 6 32 0,3-3 16 0,1-1 0 16,0-2 32-16,4-1 0 0,2 1 0 0,3-1 0 16,2-2-368-16,2-2-80 0,1 1-16 0,2 0 0 15,1 0-224-15,1 2-64 0,1-5 0 0,1 3 0 16,2 3-128-16,0 1 0 0,0 1 0 0,-2-1 0 15,-2 0-288-15,0 1-32 0,-1-1-16 0,-3 0 0 32,-2 0-112-32,-2-2-32 0,-2-1 0 0,-2 2 0 0,0 1-1792 15,-3 0-352-15</inkml:trace>
  <inkml:trace contextRef="#ctx0" brushRef="#br0" timeOffset="14074.84">1992 9153 21183 0,'0'0'944'0,"0"0"192"0,-5-6-912 0,5 6-224 0,0 0 0 0,0 0 0 15,0 0 3792-15,0 0 720 0,0 0 144 0,0 0 16 16,0 0-3744-16,-5 16-752 0,1 2-176 0,0-1 0 15,0-1 0-15,1 1 0 0,-2 0 0 0,1-2 0 16,0 1 0-16,0 2 0 0,-1-5 0 0,0 2 0 16,-2-2 0-16,1 1 0 0,-2-1 0 0,2 3 0 15,-2-1 0-15,0 2 0 0,1 0 0 0,1 3 0 16,-2-2 0-16,2 3 0 0,-1 0 0 0,0 0 0 16,2-4-1392-1,0 1-272-15,-1-5-64 0,0 1-8496 0,1 2-1680 0</inkml:trace>
  <inkml:trace contextRef="#ctx0" brushRef="#br0" timeOffset="14344.8">2057 8810 13823 0,'0'0'1216'0,"0"0"-960"0,-5-9-256 0,5 9 0 16,-5-12 4336-16,5 12 816 0,0 0 160 0,0 0 48 16,0 0-4096-16,0 0-816 0,0 0-176 0,0 0-16 15,0 0-256-15,0 0 0 0,0 0 0 0,0 0 0 16,0 0 0-16,0 0 0 0,0 0 0 0,0 0 0 16,0 0 0-16,10 1 0 0,-10-1 0 0,0 0 0 31,9 5-464-31,-9-5 16 0,0 0 0 0,0 0 0 15,6 12-2048-15,-2-1-416 0,-4-11-80 0</inkml:trace>
  <inkml:trace contextRef="#ctx0" brushRef="#br0" timeOffset="14895.84">2746 8777 18431 0,'0'0'1632'0,"2"-6"-1312"0,0-3-320 0,-1-1 0 15,1-1 2576-15,2-1 448 0,2-1 96 0,-1-1 16 16,0-2-2432-16,0-1-496 0,0-1-80 0,-2 2-128 16,0 2 0-16,-1-3 0 0,-2 1 0 0,-1 1 0 15,-3 1-240-15,0 3 64 0,0-2 16 0,-1 2 0 16,-3 1 160-16,-2 2 0 0,1 0 0 0,0 3 128 16,-2 0 352-16,1 2 80 0,-1 1 16 0,-1 2 0 15,-2 0 256-15,1 0 64 0,0 1 16 0,0 3 0 16,0 4-304-16,-1-2-64 0,1 3-16 0,0 4 0 15,1 4-240-15,0 4-48 0,2 1-16 0,2 6 0 16,-1-4-224-16,0 2 0 0,-1 3 0 0,3-7 0 16,-2-1 0-16,-1 0 0 0,1 1 0 0,-1 0 0 15,-1 6 0-15,2-1 0 0,0 6 0 0,0 3 0 16,-1 5 0-16,0 0 0 0,1 6 0 0,0-4 0 0,1-2 192 16,2-5-48-16,1-3-16 0,-1-6 0 0,3-2 32 0,-1-2 0 15,1 0 0-15,0-3 0 0,2 0-160 0,0-2 0 16,-2-1 144-16,1 1-144 0,-1 1 0 0,0-1 0 15,-1 0 0-15,1-1 0 16,-1-2-400-16,0-1-160 0,0 0-16 0,0-2-16 16,-1-3-688-16,5-9-144 0,-3 7-32 0,3-7-8528 15,0 0-1696-15</inkml:trace>
  <inkml:trace contextRef="#ctx0" brushRef="#br0" timeOffset="15175.62">2252 9340 16575 0,'0'0'736'0,"0"0"160"0,-6-3-720 0,6 3-176 0,-4-7 0 0,4 7 0 16,2-8 4560-16,2 0 880 0,1-2 192 0,1 3 16 15,1-2-4384-15,1 1-880 0,1 2-192 0,0 2-16 16,1 1-176-16,1 1 192 0,1 2-192 0,-1 1 192 15,1 0-192-15,0 2 0 0,2 0 0 0,2-2 0 16,1 3 0-16,2 0 0 0,2 0-128 0,1 1 128 16,3-3 0-16,1 2-144 0,3-1 144 0,1 0 0 15,1-2-432-15,0-2 32 0,-1-5 0 0,0 0 0 16,-1-3-1904-16,1-8-384 16</inkml:trace>
  <inkml:trace contextRef="#ctx0" brushRef="#br0" timeOffset="17319.75">22790 1379 6447 0,'0'0'272'0,"0"0"80"0,8-8-352 0,-1 1 0 0,-1 1 0 0,-6 6 0 15,9-7 3168-15,0 1 560 0,-1-2 112 0,0 0 32 16,0 0-2432-16,0 2-480 0,-2-1-112 0,1 1-16 16,-1-3-128-16,-6 9-48 0,4-3 0 0,0-2 0 0,-3 1 80 0,2-1 16 15,-2 1 0-15,-1 0 0 0,0 0 128 0,0 4 16 16,0 0 16-16,-6 5 0 0,6-5-256 0,-9 9-48 16,0-2-16-16,-1 2 0 0,3-1 160 0,-3 2 16 15,1-1 16-15,0 0 0 0,-1 3-288 0,-3 0-64 16,0 1-16-16,1 1 0 0,-1 2-160 0,0 0-48 15,-1 0 0-15,0 1 0 0,0 3-80 0,1 1 0 16,-3-2-128-16,3 6 192 0,0 3-192 0,0-4 0 16,-1 1 128-16,1 0-128 0,1-3 0 0,1 0 128 0,-1-1-128 15,1-1 0-15,2-5 0 0,4 3-128 0,1 2-16 16,0 0 0 0,2-7-496-16,-1-3-112 0,3-3-16 0,0-7 0 15,0 0-2048-15,0 0-400 0,0 0-96 0</inkml:trace>
  <inkml:trace contextRef="#ctx0" brushRef="#br0" timeOffset="17635.2">22609 1376 7359 0,'0'0'656'0,"0"0"-528"0,0 0-128 0,-5-7 0 16,2-2 4544-16,1 0 896 0,-2-2 160 0,1 4 32 15,3 7-3584-15,0 0-736 0,0 0-144 0,0 0-16 16,0 0-128-16,0 0-32 0,0 0 0 0,11 7 0 0,-11-7-352 0,11 10-64 16,0-4 0-16,-2 4-16 0,-9-10-192 0,12 13-48 15,-1-3 0-15,-2 2 0 0,-9-12-160 0,12 14-32 16,-1 2-128-16,-1-2 192 0,0 0-192 0,0 1 0 16,0 0 0-16,0 4 0 0,0 2 128 0,1-1-128 15,0 3 0-15,0-3 0 0,0-1 0 0,1 0 0 16,-2-1 0-16,0-1 0 0,2-1 0 0,-1 1 0 15,-1 4 0-15,-2-3 0 16,0-1-848-16,-3-4-112 0,0 1-32 0,-2-3-9952 16,-1-3-1984-16</inkml:trace>
  <inkml:trace contextRef="#ctx0" brushRef="#br0" timeOffset="18286.74">22597 1021 18303 0,'0'0'816'0,"-9"-5"160"0,-1 1-784 0,2 0-192 0,3 0 0 0,1-1 0 15,4 5 1536-15,0 0 256 0,-5-6 48 0,1-1 16 0,-2 1-448 0,3-1-64 16,-3-1-32-16,4 2 0 16,2 6-160-16,0-7-48 0,0 7 0 0,4-6 0 0,1-1-192 15,-5 7-32-15,10-4-16 0,-1 2 0 0,1-1-288 0,-3-1-64 16,-7 4-16-16,13-1 0 0,0 0-48 0,0-1 0 16,-1 2 0-16,0 0 0 0,0 0-144 0,-1 0-48 15,1-1 0-15,0 1 0 0,0 0-48 0,1 0-16 16,1-1 0-16,0 1 0 0,2-2-32 0,0 2-16 15,2 0 0-15,1-1 0 0,1 0-16 0,1 2-128 16,1-2 192-16,1 1-64 0,2 0-128 0,-1 1 128 16,-1-1-128-16,-2 0 128 0,-3 0-128 0,1 0 0 15,-1 0 0-15,-3 0 128 0,0 1-128 0,-2-2 0 16,0 0 144-16,-3-1-144 0,-10 2 128 0,11-1-128 0,-11 1 160 0,11-2-160 16,-11 2 192-16,0 0-64 15,0 0-128-15,0 0 192 0,0 0 0 0,0 0 0 0,0 0 0 0,0 0 0 16,0 0 64-16,0 0 16 0,0 0 0 0,0 0 0 15,0 0-112-15,0 0-32 0,-5-11 0 0,0 3 0 16,5 8-128-16,-9-9 128 0,0 3-128 0,1-1 128 16,0 1-128-16,2-1 0 0,6 7 0 0,-11-10 128 15,1 2-128-15,2 0 128 0,8 8-128 0,-8-9 128 16,-1 2-128-16,1 5 0 0,0-3 144 0,1 1-144 16,7 4 192-16,-12-6-16 0,1 3-16 0,1-1 0 15,1 0-160-15,0 2 0 0,9 2 0 0,-9-2 0 16,-1-2 0-16,10 4 0 0,-9-3 0 0,9 3 0 15,-9-5 0-15,9 5 0 0,-9-3 0 0,9 3 0 16,-8-3 0-16,8 3 0 0,0 0 0 0,0 0 0 16,0 0-400-16,0 0-112 0,-1 7-32 0,4 4 0 15,0 1-1744-15,4-2-336 0,1-2-80 0,4 0-9136 16,1 1-1808-16</inkml:trace>
  <inkml:trace contextRef="#ctx0" brushRef="#br0" timeOffset="19092.06">23514 1787 2751 0,'-12'-6'128'0,"6"5"16"0,6 1-144 0,-10-1 0 0,10 1 0 0,0 0 0 16,0 0 4640-16,0 0 896 0,0 0 176 0,0 0 48 15,0 0-4192-15,0 0-832 0,0 0-160 0,0 0-48 16,0 0 0-16,10 12 0 0,-10-12 0 0,13 6 0 16,0 3 240-16,0 2 32 0,0-2 16 0,0 0 0 15,1-1-96-15,-1 1-16 0,-1 0 0 0,1 0 0 16,-1-5-208-16,-2 5-48 0,1-2-16 0,-4-1 0 15,-7-6-144-15,7 12-32 0,-7-12 0 0,5 12 0 16,-5-12-96-16,3 14-32 0,-2-1 0 0,-1-13 0 16,-3 13-128-16,-1 0 160 0,-2 0-160 0,-2-2 160 15,-2-1-160-15,1 0 128 0,-2 2-128 0,1 1 128 0,-2-1-128 16,-1 1 0-16,0 0 0 0,-1 1 0 16,-2 1-560-16,-1-2 16 0,0 0 0 15,1 0 0-15,1-3-1472 0,0-1-288 16,1 0-64-16,1-3-10416 0</inkml:trace>
  <inkml:trace contextRef="#ctx0" brushRef="#br0" timeOffset="19923.8">23876 2152 19343 0,'0'0'1728'0,"0"0"-1392"0,0 0-336 0,0 0 0 16,0 0 1920-16,0 0 304 0,0 0 64 0,0 0 16 16,5-7-1184-16,2-1-224 0,0-1-64 0,-1-2 0 15,1-1-256-15,0-1-48 0,5 0-16 0,1 0 0 16,2-3-64-16,0 2-32 0,2-1 0 0,1 2 0 15,2 0-96-15,-2-2 0 0,2-1-16 0,-1 2 0 16,1 1 336-16,-1-2 64 0,1-3 0 0,-1-2 16 16,0 0-288-16,-1-6-64 0,-2-8-16 0,-1-3 0 15,1-6-208-15,0 0-144 0,-2 0 192 0,-1 4-192 0,0 5 128 0,-1 0-128 16,-1 7 0-16,0 3 0 0,-1 5 176 0,1 0-32 16,-1 0 0-16,-1 5 0 0,-1 2 176 0,-1 3 16 15,2 0 16-15,-3 1 0 0,1 1-80 0,-7 7-16 16,0 0 0-16,0 0 0 0,4-6-128 0,-4 6-128 15,0 0 144-15,0 0-144 0,0 0 0 0,0 0 128 16,0 0-128-16,0 0 0 0,0 0 0 0,0 0 0 16,-5 8 0-16,-1 2 0 0,1-3 0 0,0 3 0 15,-2 0 0-15,2 2 0 0,0-1 0 0,-2 2 0 16,3 0 0-16,1 1 0 0,-1 2 0 0,1 1 0 16,0 2 0-16,2 3 0 0,0 0 0 0,0 1 0 15,-1-3 0-15,4 0 0 0,-1 0 0 0,1-3 0 16,1 2 0-16,0-3 0 0,1-2 0 0,-1-1 128 0,1-2-128 15,0-1 0-15,2 0 0 0,0-3 128 0,1-2-128 0,0 0 0 16,4-2 0-16,-2-2 128 0,1-1-128 0,1 0 0 16,1-2 144-16,1-1-144 0,1-1 128 0,2-1-128 15,-1-2 192-15,3 0-32 0,1-4-16 0,0-1 0 16,2-1-144-16,0-1 0 0,-1-2 0 0,-2-1 0 16,0-1 0-16,0-1 128 0,1-4-128 0,-4 3 0 15,1-4 0-15,-2 3 128 0,-1-1-128 0,-2 3 0 16,-2 0 0-16,0 4 0 0,0 0 0 0,-1 2 0 15,-2 2 0-15,0 0 0 0,-1 2 0 0,-1 0 0 16,-4 9 0-16,4-9 0 0,-4 9 0 0,0 0 0 16,0 0 0-16,5-9 0 0,-5 9 0 0,0 0 0 0,0 0 0 0,0 0 0 15,0 0 0-15,0 0 0 0,0 0 0 16,0 0 0-16,0 0 0 0,0 0 0 0,0 0 0 0,-1 14 0 16,-2 2 0-16,-1-2 0 0,0-1 0 15,0 1 0-15,-1 1 0 0,0 3 0 0,-2 1 0 0,2 2 0 16,1 1 0-16,0 1 0 0,0 0 0 0,2 1 0 15,0-6 0-15,1 1 0 0,2 0 0 0,1-1 0 16,-1-2 0-16,2-1 0 0,-1 0-192 0,3 0-64 16,3 5 0-16,-1-2-16 15,-2-2-768-15,1-3-160 0,-2 0-16 0,0-3-16 16,2-1-1904-16,-3-4-368 0,1 1-80 0,-4-6 0 0</inkml:trace>
  <inkml:trace contextRef="#ctx0" brushRef="#br0" timeOffset="20672.89">24481 1342 18767 0,'0'0'832'0,"-8"1"176"0,2-2-816 0,6 1-192 0,0 0 0 0,0 0 0 0,0 0 1424 0,0 0 240 15,0 0 64-15,0 0 0 0,-3-5-640 0,2 1-128 16,0-5-32-16,1 9 0 0,0 0-288 0,4-7-64 16,1 0-16-16,0-1 0 0,2-1-256 0,0 3-48 15,4 2-16-15,0 1 0 0,3 0-32 0,0 0 0 16,2 2 0-16,2 0 0 0,0 1 96 0,2 0 16 15,0 2 0-15,3 1 0 0,-1-4-320 0,0 1 0 0,-1 0 0 16,-2 1 0-16,-2-1 256 0,0 0-16 0,-1-1 0 0,-2-2 0 16,-1 0 48-16,0-1 16 0,0-2 0 0,0 1 0 15,-1 0-80-15,0-1-16 0,0 0 0 0,-1-2 0 16,0 1-208-16,-1 2 144 0,-1-1-144 0,0-2 128 16,-2 1-128-16,1 1 0 0,0-1 144 0,-2 1-144 15,1-1 192-15,-2 3-16 0,-1-2-16 0,0-2 0 16,0 2 64-16,-2-1 16 0,1-1 0 0,-3 2 0 15,1-1 32-15,0-1 16 0,-1 1 0 0,0 0 0 16,-1-1 32-16,0 0 16 0,-2 1 0 0,1-1 0 16,-1-4 32-16,0 3 0 0,-2 1 0 0,0 0 0 15,0 0-64-15,-2-1-16 0,1 0 0 0,-1-1 0 16,1 2-32-16,-1-1 0 0,1 1 0 0,-1-1 0 16,2 1-64-16,0 1-32 0,-2 1 0 0,7 6 0 0,-8-7-160 15,2 2 128-15,6 5-128 0,-9-4 128 0,2 0-128 0,7 4 0 16,-8-4 0-16,8 4 0 0,0 0 0 0,0 0 0 15,-8-6 0-15,8 6 0 0,0 0 0 0,0 0 0 16,0 0 0-16,0 0 0 0,0 0 0 0,0 0-224 16,0 0 48-16,0 0 16 15,6 4-1440-15,2 0-304 16,-1-2-48-16,2 1-9728 0,2-2-1952 0</inkml:trace>
  <inkml:trace contextRef="#ctx0" brushRef="#br0" timeOffset="21509.01">26327 1058 20959 0,'0'0'928'0,"0"0"192"0,0 0-896 0,0 0-224 0,2-9 0 0,-2 9 0 16,0 0 1296-16,0 0 224 0,2-8 32 0,-2 8 16 16,-2-8-448-16,2 8-96 0,-3-9 0 0,-1 2-16 15,-1 2-80-15,5 5-16 0,-7-4 0 0,1 2 0 16,-2-1-128-16,8 3-16 0,-10-1-16 0,-1 1 0 15,-1 1-96-15,1 0-16 0,-2 3 0 0,0-1 0 16,-2 2-240-16,1 0-48 0,-2-1-16 0,-1 3 0 16,-1 1-80-16,0 3 0 0,0-1-16 0,-1 3 0 15,1 1-48-15,0-1 0 0,0 1 0 0,1 3 0 16,2 1-16-16,1 2-16 0,1 1 0 0,0 0 0 16,0 1-32-16,1-1 0 0,0 1 0 0,2-3 0 15,-1 0 64-15,1-1 0 0,0-2 0 0,0 4 0 0,1-3 16 16,3 0 16-16,1-1 0 0,1 1 0 0,0-3-16 15,1 3 0-15,2 2 0 0,1-3 0 0,0 4-64 0,0-2-16 16,1 2 0-16,3 1 0 0,3 0-128 0,-1-2 0 16,-1-2 144-16,3-1-144 0,1-2 128 0,2-1-128 15,-1 0 160-15,2-1-160 0,0 0 128 0,1-2-128 16,1-2 0-16,2-2 144 0,2 1-144 0,1-2 0 16,2 2 0-16,0-1 0 0,1-2-128 0,2 3-16 15,-1-2 0-15,2 5 0 16,0 5-464-16,1 1-96 0,0 7 0 0,-1-9-16 15,-3-2-688-15,-3-6-144 0,-2-1-32 0,0 1 0 16,-2-4-976-16,-2 1-208 0,-3-4-48 0,1-2-10720 0</inkml:trace>
  <inkml:trace contextRef="#ctx0" brushRef="#br0" timeOffset="21804.76">25932 1532 19343 0,'0'0'1728'0,"0"0"-1392"0,0 0-336 0,0 0 0 16,-1-7 2576-16,1 7 448 0,0 0 96 0,5-8 16 15,2 3-1456-15,-1-1-272 0,1 1-64 0,2 0-16 16,3 1-560-16,-1 0-128 0,2 2 0 0,2-4-16 0,2 2-352 0,2 2-64 15,2-1-16-15,3 1 0 0,0-2-192 0,2 2 0 16,3 2 0-16,0 0 0 0,-1 2-208 0,1-1-144 16,0-1-32-16,-2 0 0 15,-2 1-512-15,-2-1-96 0,-2 0-32 0,-1-1 0 16,-2 0-1280-16,-1-1-272 0,-3 0-48 0</inkml:trace>
  <inkml:trace contextRef="#ctx0" brushRef="#br0" timeOffset="22190.83">26789 991 21183 0,'0'0'1888'0,"0"0"-1504"0,1-6-384 0,-1 6 0 0,1-12 2112 0,-1 12 336 0,4-5 80 0,-4 5 16 16,0 0-688-16,0 0-144 0,0 0-32 0,4 17 0 15,-1 0-720-15,-2 5-160 0,-1 5-32 0,1 2 0 16,1 1-320-16,-2 4-64 0,0 0 0 0,1-2-16 16,-1 1-176-16,0-4-16 0,0-1-16 0,0-2 0 15,0-1 32-15,0 0 0 0,0 1 0 0,1 0 0 16,1 2-32-16,0-1 0 0,1 6 0 0,1-4 0 15,1 3-32-15,0-1 0 0,0-1 0 0,1-1 0 0,0-2-128 0,1-1 0 16,-1-2 0-16,1-3 0 0,-1-2 0 0,2-3 0 16,-1-2 0-16,0-1 0 0,1-4-208 0,1 3-80 15,0 1-16-15,2-3 0 16,-1-3-608-16,-1-2-128 0,-2-4-32 0,-1-1 0 16,-6 0-2208-16,8-11-448 0</inkml:trace>
  <inkml:trace contextRef="#ctx0" brushRef="#br0" timeOffset="22520.92">26990 964 19343 0,'0'0'1728'0,"0"0"-1392"0,0 0-336 0,0 0 0 0,-7-8 2272 0,2 3 384 0,5 5 80 0,0 0 16 15,0 0-1216-15,0 0-256 0,0 0-32 0,-3 17-16 16,1 3-256-16,0 0-48 0,1 6-16 0,0 6 0 16,1-1-384-16,0 4-80 0,0 3 0 0,1 2-16 15,0-6-80-15,1-2-16 0,-1-4 0 0,2-2 0 16,-1-1-48-16,2-3-16 0,-1 0 0 0,1-1 0 16,-2 3-96-16,1 1-32 0,-1 1 0 0,1 2 0 15,0 1-144-15,-1 2 160 0,0 1-160 0,-1-1 160 16,1-2-160-16,0-2 192 0,-1-2-192 0,2 2 192 0,-1-5-192 0,1 0 128 15,-1-5-128-15,1 2 128 16,0-4-448-16,1 1-112 16,-1-2-16-16,1-3 0 0,0-2-592 0,0-3-128 0,0 2-32 0,-1-4-10064 15,-3-4-2032-15</inkml:trace>
  <inkml:trace contextRef="#ctx0" brushRef="#br0" timeOffset="23158.68">26901 1024 24879 0,'-11'-16'2208'0,"5"7"-1760"0,-3-1-448 0,4-1 0 15,2 5 2384-15,3-1 400 0,0 7 80 0,0 0 16 16,7-9-1568-16,-1 3-304 0,-2-1-64 0,2 1-16 15,1 0-496-15,1 1-112 0,0 0 0 0,2 0-16 16,0 0-112-16,2-1-32 0,1 0 0 0,-1-1 0 16,-2 1-160-16,2 1 0 0,0-1 0 0,0 1 0 15,-1-1 208-15,1 0 16 0,0 1 0 0,2 3 0 16,1 0 0-16,0 2 0 0,2 2 0 0,1 0 0 16,1 1-64-16,-1-1-16 0,0 5 0 0,0 1 0 15,1 0-144-15,-2-1 192 0,-2 4-192 0,1-2 192 16,-3 3-192-16,-1-1 0 0,-2 2 0 0,-2 3 0 0,-2 0 0 15,0 2 0-15,-2 3 0 0,-3-2 0 0,-2 2 0 16,-3 1 0-16,-3 2 0 0,-2-5 0 0,-1 2 0 0,-3 0 0 16,-3 1 0-16,-2-2 0 0,-2-1 0 0,0 0 0 15,0 0 0-15,-1-2 0 0,0-1 0 0,0 0-176 16,0-3 176-16,2 1-128 0,-1-1 128 0,3 1 0 16,3-1 0-16,1-2 0 0,2-3 0 0,2-3 0 15,9-5 0-15,-8 8 0 0,1-3 0 0,7-5 0 16,0 0 0-16,0 0 0 0,-7 6 0 0,7-6 0 15,0 0 0-15,0 0 0 0,0 0 0 0,0 0 128 16,0 0-128-16,0 0 0 0,5 11 256 0,-5-11-32 16,7 11 0-16,1-4 0 0,2 0-64 0,0 0-16 15,-10-7 0-15,15 11 0 0,-1 1-144 0,2-2 0 0,-2 3 0 0,4 0 0 16,2 0 0-16,1 1 0 0,1 3 0 0,3 2 0 16,-1-2 0-16,1 1 0 0,-1 0 128 0,-2 0-128 15,0 1 0-15,-2 0 0 0,-3-2 0 0,-3 0 128 16,-1-3-128-16,-1 1-176 0,-2-2 48 0,1 1 0 31,0 6-400-31,0-3-80 0,-1 2-16 0,-2-5 0 16,-3-2-480-16,3-4-112 0,-3 1 0 0,0-2-16 15,-1-3-1936-15,2-1-384 0,-6-3-80 0,0 0-9168 0</inkml:trace>
  <inkml:trace contextRef="#ctx0" brushRef="#br0" timeOffset="23890.53">27648 961 20271 0,'0'0'1792'0,"0"0"-1424"15,0 0-368-15,0 0 0 0,0 0 1888 0,0 0 304 16,0 0 64-16,0 0 16 0,0 0-960 0,0 0-192 16,0 0-32-16,0 0-16 0,0 0-48 0,0 0 0 15,0 0 0-15,4-9 0 0,1 1-272 0,2 1-64 16,-1-1-16-16,2 0 0 0,0-1-32 0,2 0-16 16,1-2 0-16,-1 1 0 0,0-1-176 0,2 2-16 0,-1 3-16 0,-1-6 0 15,0-1-192-15,1 3-32 0,1-1-16 0,-1 2 0 16,0-1-176-16,1-2 0 0,-2 1 144 0,2-2-144 15,-2-1 0-15,1 2 0 0,-4-1 0 0,1 3 128 16,-1 1-128-16,-7 9 128 0,0 0-128 0,8-8 128 16,-8 8 0-16,0 0 0 0,0 0 0 0,10 1 0 15,-10-1-128-15,0 0 0 0,9 9 0 0,-1 2 0 16,-3 1 0-16,0 1 0 0,-1 1 0 0,0 0 0 16,0 2 0-16,0-2 0 0,0-1 0 0,0 0-128 15,-4-13 128-15,5 19 0 0,0-4 0 0,0 1 0 16,1-4 0-16,-1 1 0 0,-5-13 0 0,5 14 0 15,-5-14 0-15,8 13 0 0,-2-1 0 0,-6-12 0 16,10 9 0-16,-10-9 128 0,0 0-128 0,11 4 128 0,0-2 48 0,-11-2 16 16,11 0 0-16,0-4 0 0,-3-1-32 0,0-3 0 15,-2 2 0-15,1-3 0 0,-2-2-32 16,0 1-128-16,-1 0 192 0,0-2-64 0,-2-1-128 0,1-2 128 16,0 2-128-16,-1 0 128 0,0-4-128 0,0 2 0 15,-1-4 144-15,1 1-144 0,-1-5 0 0,2-1 0 16,-1-4 0-16,1 2 0 0,1 1 0 0,0 3 0 15,0 1-160-15,0 2 160 0,-1 5 0 0,0 4 0 16,1 1 0-16,-4 9 0 0,0 0 0 0,0 0 0 16,0 0 0-16,10 11 0 0,-2 2 0 0,-1 2 128 15,-2 0-128-15,0 4 144 0,0-1-144 0,2 1 0 16,1 2 0-16,0-4 0 0,-1 0 0 0,1 0 0 16,0 1 128-16,0-1-128 0,1 0 0 0,1-2 0 0,0-2 0 0,0 1 0 15,0 2 128-15,1-1-128 0,-1 2 128 16,1 0-128-16,-1 0 0 0,-1-1 0 0,-1 1-144 0,1 0 144 31,0 0-592-31,0 2-16 0,-1 2 0 0,-1 1 0 16,-3-1-2512-16,-2 0-496 0</inkml:trace>
  <inkml:trace contextRef="#ctx0" brushRef="#br0" timeOffset="25718.46">23683 2801 12895 0,'0'-12'1152'0,"-1"6"-928"0,-2-1-224 0,2 1 0 16,1 6 3296-16,0 0 608 0,3-7 128 0,-3 7 32 15,4-6-2928-15,-4 6-592 0,0 0-112 0,2-6-32 16,0 0 16-16,-2 6 0 0,0 0 0 0,0 0 0 16,0 0 128-16,0 0 32 0,0 0 0 0,0 0 0 0,2 16 192 0,-1 1 64 15,-1-1 0-15,3 3 0 16,0-1 32-16,-1 0 16 0,2 2 0 0,0-1 0 0,-1 0-128 0,1 1-32 15,1 0 0-15,0-3 0 0,2 4-80 0,-1 1-32 16,-1 0 0-16,-1 3 0 0,1 4-336 0,1 1-64 16,-2 5-16-16,-1 0 0 0,1 0-192 0,0 0 0 15,-1-2 0-15,1 0 0 0,-2-7 0 0,1 0 0 16,-2-3 0-16,1-3 0 0,-2-3-272 0,2 0-112 16,0-6 0-16,-1 2-16 15,0 2-400-15,0-4-80 0,-1 0-16 0,2-5 0 16,-2-6-1808-16,0 0-368 0,0 0-80 0</inkml:trace>
  <inkml:trace contextRef="#ctx0" brushRef="#br0" timeOffset="26243.86">24327 2755 21183 0,'0'0'1888'15,"0"0"-1504"-15,0 0-384 0,0 0 0 16,-7 6 1792-16,0 0 304 0,1 2 48 0,0-4 16 0,6-4-1392 0,-10 9-256 16,-1-5-64-16,1 2-16 15,0 5 96-15,-1 1 32 0,1 1 0 0,-2 0 0 0,0-2-96 0,-1 1-16 16,-1 1 0-16,1-2 0 0,-2-4 32 0,1 1 0 15,-1-1 0-15,-1-2 0 0,0 1 64 0,1 1 16 16,-2-1 0-16,-2 2 0 0,0 1-176 0,-1 2-16 16,-1-1-16-16,-1 2 0 0,1-2-352 0,1 3 144 15,-3-2-144-15,2 2 0 0,2-3 144 0,2 2-144 16,0 0 0-16,4-3 144 0,1-1-144 0,2 0 0 16,1-2 144-16,2-1-144 0,7-5 192 0,-8 7-48 15,8-7 0-15,0 0 0 0,0 0 112 0,-4 10 32 16,4-10 0-16,0 0 0 0,0 13 64 0,4 0 16 15,0-1 0-15,3 0 0 0,-1 0-48 0,5-1 0 16,0 2 0-16,3 0 0 0,0 0-64 0,4 0 0 0,3-1-16 16,4 0 0-16,2 1-240 0,4-1 176 0,3-2-176 0,0 1 160 15,-1-1-16-15,-1-1 0 0,0 0 0 0,-4 2 0 16,-2-5-144-16,-1 1 160 0,-4-1-160 0,-1-1 160 16,-2 1-160-16,-1-1 0 0,-3 0 0 0,1-4 128 15,-2 2-128-15,1 0 0 0,-1-3 0 0,1 2 0 31,-1-2-576-31,3 4 0 0,0 4 0 0,-1 2 0 16,1-2-1728-16,0 3-352 0,-2-7-64 0,2 1-16 0</inkml:trace>
  <inkml:trace contextRef="#ctx0" brushRef="#br0" timeOffset="32498.06">4105 9464 1839 0,'0'0'160'0,"0"0"-160"16,0 0 0-16,0 0 0 0,-1-8 6400 0,1 8 1232 15,0 0 256-15,5-6 48 0,-5 6-6272 0,8-7-1248 16,0 1-256-16,-8 6-160 0,6-8 0 0,-6 8 0 0,10-6 0 0,-3-1 0 16,-7 7 160-16,7-3-160 0,-1-2 128 0,0 1-128 15,-2 0 336-15,1 0-16 0,0 1 0 0,0 0 0 16,0-1 384-16,7-4 64 0,-3 0 0 0,0-1 16 16,-1 1 80-16,0-1 16 0,0-1 0 0,-2 1 0 15,2-2-240-15,0-2-32 0,-1-1-16 0,2-6 0 16,-1-4-64-16,-1-4-16 0,1-3 0 0,0-4 0 15,0-6-320-15,-2 4-64 0,2-1 0 0,1 3-128 16,0 1 128-16,2 6-128 0,-1 1 0 0,1 5 0 16,-1 1 0-16,-1 1 0 0,2 2 0 0,-2 1 0 15,-1 4 0-15,-1-1 0 0,0-2 0 0,-1 2 0 16,1 1 0-16,0 1 0 0,-2 0 0 0,0 2 0 16,-1-2 0-16,0 2 0 0,-2 1 0 0,-2 9 0 0,0 0 0 0,0 0 0 15,0 0 0-15,0 0 0 0,0 0 0 0,0 0 0 16,6 15 0-16,-2 2 0 0,-2 1 0 0,1 3 0 15,-1-1 128-15,1 1-128 0,0-2 128 0,-3 1-128 16,1-1 144-16,0 3-144 0,0 1 128 0,1 0-128 16,0-1 0-16,2-1 144 0,0-1-144 0,0-1 192 15,0-2-192-15,0-4 192 0,2-1-192 0,1-3 0 16,-7-9 0-16,0 0 0 0,10 7 208 0,-10-7-32 16,12 2-16-16,-1-3 0 0,-1-2 80 0,-1-2 16 15,-1-1 0-15,0-4 0 0,-2 1-112 0,2-1-16 16,0-4 0-16,-2 1 0 0,1-2 0 0,-1 0 0 15,0-2 0-15,0 0 0 0,1 2-128 0,-1-3 192 0,2 1-192 0,-1 3 192 16,-1-1-192-16,1 1 0 0,0 0 0 16,4-1 128-16,-1 1-128 0,-2 2-144 0,-1-1 144 0,0 2-208 15,1-3 208-15,0 0-176 0,-3-3 176 0,-1 4-160 16,-1-1 160-16,-1 5 0 0,-2 9 0 0,4-12-128 16,-1 2 128-16,-3 10 0 0,0 0 0 0,0 0 0 15,0 0 0-15,0 0-128 0,0 0 128 0,0 0 0 16,0 13 0-16,1 1 0 0,1 0 0 0,0 3-128 15,0-2 128-15,-1 0 0 0,3 0 0 0,-2-1 0 16,2 0 0-16,0 2 0 0,-1-1 0 0,-1 4 0 16,4-1 0-16,1 3 0 0,-1 0 128 0,-1 2-128 15,0 3 0-15,-2 4 0 0,-1 2 0 0,1 0 128 16,-1 2-128-16,0 1 0 0,0 0 0 0,-2-1 0 16,-1-4 0-16,0-6 0 0,-1-2 0 0,1-3-128 0,0-2 128 15,1-2 0-15,-1-2 128 0,-1 1-128 0,1-1-208 0,1 0-112 16,0-2-32-16,1-2 0 15,2-3-800-15,-1 1-144 0,-2-7-48 0,0 0-11040 16,0 0-2208-16</inkml:trace>
  <inkml:trace contextRef="#ctx0" brushRef="#br0" timeOffset="33131.65">5250 8827 17503 0,'0'0'1552'0,"0"0"-1232"0,-5-4-320 0,5 4 0 16,0 0 4176-16,0 0 784 0,0 0 160 0,0 0 16 15,0 0-4112-15,0 0-832 0,0 0-192 0,0 0 0 16,0 0 0-16,0 0 0 0,0 0 0 0,0 0 0 16,0 0 0-16,0 0 0 0,14 6 0 0,-1 1 0 15,-1-2 240-15,-12-5-16 0,14 7 0 0,-1-3 0 16,-1-3 128-16,1 3 32 0,-1-4 0 0,0 0 0 16,1 1-64-16,-2 0-16 0,-11-1 0 0,15 2 0 15,-1-5 16-15,0 3 0 0,-2-1 0 0,1 1 0 16,0 0-128-16,2 0-32 0,-1 0 0 0,0 0 0 0,-1-3-160 0,0 3 0 15,2 0 144-15,-2-1-144 0,-2 2 0 0,1 2 0 16,0-2 0-16,0 0 128 0,-2-2-128 0,-10 1 0 16,13 1 128-16,-3 1-128 0,-10-2 128 0,0 0-128 15,0 0 128-15,0 0-128 0,0 0 128 0,0 0-128 16,0 0 128-16,0 0-128 0,0 0 176 0,0 0-48 16,0 0 0-16,0 0 0 0,0 0 80 0,0 0 16 15,0 0 0-15,0 0 0 0,-10 6-224 0,-2-1 176 16,2 1-176-16,-1-2 160 0,1-2-160 0,-2 2 0 15,-1 1 0-15,-1-2 0 0,-2 3 0 0,-1 0 0 16,-1 1-176-16,0 3 176 0,0-1 0 0,-1 1-160 16,1 2 160-16,0 1 0 0,0 0 0 0,-1 0 0 0,0 1 0 0,1 1 0 15,1-4 0-15,0 1 0 0,1 0 0 0,2 0 0 16,2 1 0-16,1 0 0 0,2 0 0 0,0 0 0 16,0-2 0-16,3 0 0 0,0-2 0 0,1 0 0 31,1-1-240-31,0 0-144 0,2 1-16 0,2-9-16 15,0 0-384-15,0 0-80 0,0 10-16 0,0-10 0 16,0 0-272-16,0 0-64 0,5 7-16 0,0-1 0 16,-5-6-2592-16,8 4-528 0</inkml:trace>
  <inkml:trace contextRef="#ctx0" brushRef="#br0" timeOffset="33431.81">5231 9287 3679 0,'0'0'160'0,"0"0"32"0,0 0-192 0,0 0 0 16,0 0 0-16,0 0 0 0,0 0 4752 0,0 0 912 16,0 0 176-16,0 0 48 0,0 0-3840 0,0 0-752 15,10 4-144-15,0-3-48 0,1 2-144 0,-1-3-16 16,2 0-16-16,0 0 0 0,1-2-480 0,0 0-80 15,-1-1-32-15,-1 1 0 0,1-2-208 0,0 0-128 16,1-4 160-16,0 3-160 0,-1 1 128 0,-1-1-128 16,2-2 0-16,2-1 144 0,-2-5-144 0,1 3 0 15,2-1 0-15,-1 2 0 0,0 0-128 0,0 1-64 0,1-1-16 0,0 1 0 32,-2 2-2080-32,0-2-400 0,-1 3-96 0</inkml:trace>
  <inkml:trace contextRef="#ctx0" brushRef="#br0" timeOffset="34083.68">5987 8831 14735 0,'0'0'1312'0,"2"-11"-1056"16,-2 11-256-16,4-12 0 0,1 1 4464 0,3 0 832 15,0 2 160-15,2 3 48 0,1-6-4464 0,-1 3-880 16,1 2-160-16,-1 1 0 0,1-3 0 0,0 1 0 16,1 0 0-16,0 0 0 0,-2-4-144 0,2 5 144 15,1 0 0-15,1 1 0 0,-1-2 0 0,3 1 0 16,0-1 0-16,-1 3 0 0,0 1 0 0,-1 0 0 15,0 0 0-15,1 3 0 0,-1 1 0 0,-2 0 0 16,-2 4 0-16,-1 3 0 0,-2 3 176 0,-1 3 32 16,1 4 16-16,-1 0 0 0,1 0-80 0,-1 1-16 15,0-2 0-15,-2 2 0 0,-2 2-128 0,-1-1 192 0,-1 1-192 16,-1-2 192-16,0 2-192 0,-3 2 0 0,-1 1 0 0,-3 7 0 16,0 4 0-16,0 1 0 0,2 3-144 0,-2-1 144 15,-1-2 0-15,0-1 0 0,0-2 0 0,-2-6 144 16,1-3 64-16,1-3 16 0,-3-4 0 0,0-2 0 15,-1-3 112-15,0-2 32 0,-1-3 0 0,1 0 0 16,-2-1-96-16,2-3-16 0,0-3 0 0,2 2 0 16,-1 3-256-16,0-4 128 0,0-4-128 0,2 2 0 15,1-2 0-15,1 0 0 0,8 4 0 0,-8-5 0 16,0-3 128-16,8 8-128 0,-8-12 0 0,3 3 0 16,5 9 0-16,0 0 0 0,0 0 0 0,0 0 0 15,0 0 224-15,3-9-16 0,-3 9 0 0,0 0 0 16,10-5 176-16,3 1 16 0,2 0 16 0,0 3 0 15,4-3-80-15,1 2-16 0,4 1 0 0,2 1 0 0,1 0-320 0,2 0 144 16,0 0-144-16,-2 3 0 0,0 1 0 0,3-2 0 16,-1 1 0-16,-1-1 0 0,-4 1 0 0,0 0 0 15,-2-2 0-15,-1 3-192 16,-3 0-256-16,-1 0-32 0,-1-2-16 0,-2 2 0 16,-1 3-352-16,-1-1-80 0,-2 1-16 0,-1-1 0 15,-9-6-1904-15,9 11-384 0,-1-2-80 16</inkml:trace>
  <inkml:trace contextRef="#ctx0" brushRef="#br0" timeOffset="35035.44">7989 8962 12895 0,'0'0'1152'0,"-6"-4"-928"0,6 4-224 0,0 0 0 16,-7-5 3328-16,7 5 640 0,-8-5 112 0,8 5 16 15,-9-5-2704-15,1 0-560 0,8 5-96 0,-10-6-32 16,0 0-400-16,-1 1-96 0,-1 1-16 0,1 1 0 16,-2 0-192-16,0 2 0 0,-2 1 0 0,0 0 0 15,-2 1 0-15,2 2 128 0,-2 0-128 0,3 2 0 16,0 3 480-16,1-2 0 0,0 1 0 0,1 3 0 15,0 3-96-15,2 0 0 0,-1 0-16 0,2 4 0 16,1 3-368-16,2-1 128 0,1 2-128 0,1 3 0 16,1 3 0-16,3-2 144 0,1 0-144 0,3-3 0 0,0-1 192 15,0 0-192-15,0-5 192 0,3 0-192 0,-1-4 240 0,3-6-64 16,2 1-16-16,-1-1 0 0,-1 0-160 0,0-2 160 16,0-2-160-16,2-2 160 0,-1 0-160 0,1 0 192 15,-1-4-192-15,2-1 192 0,-2 0-64 0,-1 1-128 16,-1-7 192-16,0 1-64 0,-1 0 0 0,-2-5-128 15,-1-2 192-15,-2 0-64 0,-2 0-128 0,-1 0 128 16,-2-1-128-16,1-1 128 0,0-2-128 0,0 0 192 16,1 3-192-16,-1-1 192 0,2 1-48 0,2 5 0 15,-1 1 0-15,1 3 0 0,0 3-144 0,-2 6 160 16,0 0-160-16,0 0 160 0,0 0-160 0,0 0 0 0,5 13 0 0,0 0 0 16,-2 0 0-16,1 4 0 0,-2 2 0 0,1 2 0 15,-2 1 208-15,1-1-32 0,-2-1-16 0,1 1 0 16,0-2-32-16,3 1 0 0,-1-1 0 15,-1-6 0-15,2 0-128 0,0-1 0 0,0 0 0 16,1-3 0 0,0-1-320-16,1 0-160 0,-6-8-32 0,6 7 0 15,-6-7-2128-15,0 0-432 0,0 0-96 0,0 0-16 0</inkml:trace>
  <inkml:trace contextRef="#ctx0" brushRef="#br0" timeOffset="35460.4">8142 9248 36623 0,'0'0'1616'0,"0"0"352"0,0 0-1584 0,0 0-384 0,0 10 0 0,0-2 0 0,0-8 320 0,0 0-32 16,0 0 0-16,2 12 0 0,-2-12-288 0,0 0 0 16,3 6 0-16,-3-6 0 0,0 0 0 0,0 0-144 15,0 0 144-15,0 0 0 0,0 0-128 0,0 0 128 16,12-5-128-16,-3 0 128 0,-9 5 0 0,10-11 0 15,-1-3 0-15,-1-1 128 0,0 0 128 0,-1 1 16 16,-1-6 16-16,1 1 0 0,-2-3 64 0,1 1 16 16,-1 0 0-16,2-3 0 0,-2 5-112 0,2-3 0 15,-1 3-16-15,1 5 0 0,1 0-240 0,-2 3 0 16,1 5 0-16,-1-1 0 0,1 2 0 0,1 1 0 16,1 2 0-16,1 2 0 0,-10 0 0 0,16 2 0 0,-1 2 0 0,1 1 0 15,-2 2 0-15,-1-3 0 0,2 4 0 0,-1-1 0 16,0 4 0-16,1-2 0 0,-2 1 0 15,0 2 0-15,-1-3-128 0,-1 4 128 0,0 0 0 0,0 3 0 16,2-3 0-16,-1 4-128 0,0 2 128 0,0 1 0 16,-1 1-224-16,1-2 16 0,1 0 0 0,-1-4 0 31,-2 0-480-31,2-1-80 0,-1-2-32 0,0-3 0 16,1-3-656-16,1-2-128 0,1 0-16 0,1-1-16 15,0-3-256-15,0-2-48 0,0 0-16 0,1-3 0 16,0-1-1680-16,-1 1-336 0</inkml:trace>
  <inkml:trace contextRef="#ctx0" brushRef="#br0" timeOffset="35954.43">9019 9185 2751 0,'12'-2'256'0,"1"-2"-256"0,1 0 0 0,2-1 0 16,2 1 2560-16,0 0 448 0,-2-1 112 0,0-1 16 15,-1 1-2624-15,0 1-512 0,-2 0-128 0,0-2-16 16,-3-1-1536-16,1-2-304 0,-2 4-64 0,-1 0-16 16,-2 1 928-16,-1-3 192 0,-5 7 48 0,0 0 0 0,7-6 2288 0,-2-1 464 15,-5 7 80-15,0 0 32 0,3-10 1040 0,-2 1 192 16,-1-2 64-16,-1 5 0 0,-2-2-992 0,0 1-192 15,-1-2-32-15,1 3-16 0,-3-1-720 0,1 1-144 16,-1-2-16-16,-1 1-16 0,-1 0-496 0,0-1-80 16,-1 1-32-16,0 1 0 0,-3 1-208 0,1 1-32 15,-1 1-16-15,-1-1 0 0,0 3-32 0,0-2-16 16,0 3 0-16,2 3 0 0,1-1 0 0,0 1 0 16,0 2 0-16,1 3 0 0,-1 1-224 0,1 3 0 0,0 1 0 15,0 1 0-15,1 2 0 0,1 2 0 16,1 2 0-16,0-1 0 0,3 2 0 0,1-1 0 0,2-2-128 0,3 0 128 15,1 2 0-15,1-5 0 0,1 2 128 0,4-6-128 16,-3-1 176-16,4-1-176 0,-1-1 192 0,2 0-192 16,2-4 224-16,1-2-64 0,-1 0-16 0,0-2 0 15,-1-2 16-15,0 1 0 0,0-3 0 0,3 0 0 16,-2-2 32-16,0-6 0 0,-1-2 0 0,0-2 0 16,-3-2 32-16,2-2 16 0,-1-1 0 0,1 1 0 15,-1-1 48-15,-2-1 16 0,0-3 0 0,-3 1 0 16,1 1-80-16,-2-2-16 0,0-1 0 0,-1 3 0 15,0-2-64-15,-1 1-16 0,-2 2 0 0,-1-1 0 16,-1 1-128-16,-1-2 0 0,0 1 0 0,-1-7 0 16,-1-4 0-16,0-1 0 0,-1-3 0 0,0 4 0 0,-1 1 0 15,-1 7-144-15,0-1 144 0,2 5-208 0,0 2-64 0,0 6-16 16,0 1 0-16,-1 4 0 16,1 2-432-16,5 7-96 15,0 0-16-15,0 0 0 0,0 0-2528 0,0 0-512 0</inkml:trace>
  <inkml:trace contextRef="#ctx0" brushRef="#br0" timeOffset="36370.87">10033 8522 26719 0,'0'0'2368'16,"0"0"-1888"-16,0 0-480 0,0 0 0 0,0 0 3360 0,0 0 576 0,0 0 112 0,11 10 32 15,-1-1-3536-15,-1 3-704 0,-1 1-144 0,0 3-16 16,0 2 128-16,-3 4 48 0,0 3 0 0,2 2 0 16,-1 1 144-16,1-1-128 0,-1-4 128 0,1 0-128 15,-2-4 128-15,0 5 256 0,-1-4-64 0,-1 8-16 16,-1 2 144-16,1 4 48 0,-2 5 0 0,1 3 0 0,-2-1-192 16,0 0-48-16,0 0 0 0,1 0 0 0,0-5-128 0,1-4 0 15,0-8 0-15,-1 0-176 16,1-8-256-16,0-1-48 0,1 1-16 0,0-3 0 15,-1 0-480-15,1-5-112 0,-1 0 0 0,-2-8-10064 16,2 6-2016-16</inkml:trace>
  <inkml:trace contextRef="#ctx0" brushRef="#br0" timeOffset="36800.37">10675 8498 23039 0,'0'0'2048'0,"0"0"-1648"0,0 0-400 0,-9 11 0 16,-2 0 2592-16,1 4 432 0,-2 3 96 0,0 2 16 16,1 0-2528-16,-2 3-608 0,0 0 0 0,-3 0 0 15,-1 0 0-15,0-1 0 0,-1-3 0 0,1 0 0 16,1-4 0-16,2-2 0 0,0-2-144 0,0 0 144 15,0 1 0-15,1-3 0 0,1 3 0 0,-1-3 0 16,0-1 224-16,0-1 0 0,0 2 0 0,1 1 0 16,1-1 256-16,0 2 48 0,2-1 16 0,0 2 0 15,-1 1-160-15,-1-1-48 0,2 2 0 0,0 0 0 16,1 1-336-16,3-2 0 0,2-2 0 0,3-11 0 16,0 0 0-16,3 15 0 0,2-4 0 0,-5-11 0 0,11 10 0 0,-1-5 0 15,0 1 0-15,2-2 0 0,1 0 144 16,2 1-144-16,0 1 192 0,3-3-192 0,1 1 192 15,0 2-192-15,1 0 192 0,-1 2-192 0,1 0 128 0,-1 2-128 16,1 3 0-16,0-1 0 0,-1-2 0 0,-1 2 0 16,1 1 0-16,-2-1 0 15,-2 0-640-15,1 1-64 0,-2-3-32 0,-1 1 0 16,-1-1-2256-16,-2-4-448 0,0-2-80 0,0 0-32 0</inkml:trace>
  <inkml:trace contextRef="#ctx0" brushRef="#br0" timeOffset="37397.28">11075 8788 7359 0,'0'0'320'0,"0"0"80"0,-6-4-400 0,6 4 0 0,-8-7 0 0,8 7 0 16,0 0 6624-16,0 0 1248 0,0 0 240 0,0 0 48 15,0 0-6592-15,0 0-1312 0,0 0-256 0,0 0 0 16,0 0-160-16,10 2 160 0,-10-2-192 0,13 2 192 16,-1 1-192-16,0-2 192 0,-2 2-192 0,1-1 192 15,-1 0 0-15,2 0 0 0,-1 1 0 0,1-1 0 16,1 1 464-16,0 2 48 0,2-4 16 0,2 1 0 0,2 2-32 0,1-3-16 15,-2-1 0-15,0 0 0 16,2 1-336-16,-2 1-144 0,-1 0 128 0,0-2-128 0,-2 0 0 0,1 2 0 16,0-1 0-16,-2 3 0 0,-1-3 0 0,-1 2 0 15,-12-3 0-15,13 4 0 0,-3-2 0 0,-10-2 0 16,11 3 0-16,-11-3 0 0,10 2 0 0,-10-2 0 16,0 0 0-16,11 4 0 0,-11-4 0 0,0 0 0 15,0 0 0-15,0 0 0 0,0 0 128 0,0 0-128 16,7 7 0-16,-7-7 128 0,0 0-128 0,0 0 128 15,0 0-128-15,0 0 128 0,0 0-128 0,0 0 0 16,0 0 144-16,-7 10-144 0,-2-3 0 0,-1-2 0 0,0-2 0 0,-3-1 0 16,1 2 0-16,-1 1 0 0,-1 1 0 0,-1 0 0 15,1-1 0-15,0 0 128 0,-2 2-128 0,1 0 176 16,-1-1-48-16,0 2 0 0,-1-2 0 0,2 2 0 16,-2 1-128-16,1-1 192 0,-1 1-192 0,0-2 192 15,0 1-192-15,2-2 128 0,0 1-128 0,2-1 128 16,0-1-128-16,3 1 0 0,-1-1 0 0,2-1-176 31,9-4-208-31,-9 2-32 0,9-2-16 0,0 0 0 16,-8 6-368-16,8-6-80 0,0 0-16 0,0 0 0 0,0 0-1648 0,0 0-336 15,0 0-64-15,0 0-10400 0</inkml:trace>
  <inkml:trace contextRef="#ctx0" brushRef="#br0" timeOffset="37751.03">11625 8994 2751 0,'0'0'256'0,"0"0"-256"16,0 0 0-16,-10 1 0 0,1 2 6400 0,9-3 1248 15,-11 5 240-15,2-1 48 0,0 2-6288 0,0 3-1264 16,0-2-256-16,-2 2-128 0,1 0 0 0,-2 3 0 0,0-2 0 0,-2 3-192 16,-2 0 32-16,-1 0 0 0,-1 4 0 0,0-1 0 15,-2 0 160-15,1 2 0 0,-1-3 0 16,1 1 0-16,-1 0 528 0,2-3 96 0,0 0 16 0,-1-3 0 16,1-1 48-16,3 2 16 0,3-3 0 0,0 1 0 15,2-3-560-15,1 2-144 0,1-3 0 0,1 2 0 31,7-7-448-31,0 0-144 0,0 0-48 0,-5 2 0 16,5-2-2320-16,0 0-480 0,0 0-80 0,0 0-7776 0</inkml:trace>
  <inkml:trace contextRef="#ctx0" brushRef="#br0" timeOffset="38741.28">11936 8784 16575 0,'0'0'736'0,"0"0"160"0,0 0-720 0,3-11-176 0,1 2 0 0,2 1 0 0,0-1 4560 0,2 3 880 15,1-1 192-15,0-3 16 0,2-3-4480 0,-1 1-896 16,-1 2-272-16,2-1 128 0,-1 5-128 0,0-1 0 16,1-2 0-16,-2 1 0 0,-1 0 0 0,0 0 0 15,-1 1 0-15,1 0 0 0,0 2 192 0,-8 5-32 16,12-4-16-16,-3 3 0 0,-9 1 368 0,10 0 80 15,-10 0 16-15,12 1 0 0,-1 2-160 0,-11-3-16 16,11 6-16-16,0 1 0 0,0 2-176 0,0 4-48 16,-1 2 0-16,1 2 0 0,0-1-320 0,1 4-80 15,-1-1-16-15,-1-2 0 0,-1-3 224 0,0 1-144 16,-1-1 144-16,0 2-128 0,-2 1 128 0,1 0-128 0,-2-2 128 16,-1 2-128-16,0 0 128 0,-3 4 0 0,-2 1 0 0,-2 3 0 15,1 0 240-15,-2 1 16 0,-1 0 16 0,-3 1 0 16,1 3-16-16,1-2-16 15,-1-1 0-15,-2-1 0 0,0-1-80 0,0-2-16 0,0-3 0 0,-2-2 0 16,1-2-144-16,0-3 0 0,-2-3 0 0,0 1 0 16,-1 0 0-16,0 3 192 0,-3 1-64 0,2-2 0 15,1-1-400-15,0-7-96 0,1-1-16 0,0-1 0 16,-1-3 512-16,2 0 112 0,-1-2 16 0,2 0 0 16,-1-3 80-16,2-2 32 0,1-2 0 0,2 2 0 15,-1-2-80-15,2 1-16 0,0-1 0 0,5 9 0 0,-4-10-272 0,4 10 128 16,-2-12-128-16,4 2 0 0,-2 10 0 15,0 0 0-15,5-12 0 0,-5 12 0 0,9-9 0 0,2 4 0 16,-2 1 0-16,1 1 0 0,2 0 0 0,1 3 0 16,0 0 0-16,1 3 0 0,2 0 0 0,2-1 160 15,2 2-160-15,1 0 128 0,-1 1-128 0,3-1 0 16,-1 1 0-16,1 1-176 0,2-1 176 0,1 0 0 16,1 0 0-16,1-1 0 0,-1-1 0 0,1-1 144 15,0 2-144-15,1-1 160 0,0 1-160 0,-3-1 0 16,-2-2 0-16,-1 0 0 15,-4 0-704-15,-1 1-128 0,-2 0-32 0,-2 0-12224 16,-2-2-2448-16</inkml:trace>
  <inkml:trace contextRef="#ctx0" brushRef="#br0" timeOffset="43339.25">13241 9322 3679 0,'0'0'320'0,"0"0"-320"0,0 0 0 0,0 0 0 16,0 0 6016-16,0 0 1152 0,0 0 208 0,0 0 48 15,0 0-5584-15,0 0-1136 0,0 0-208 0,0 0-48 16,11 3-448-16,0-1 0 0,-11-2 0 0,11 4 0 16,-11-4-208-16,8 3 80 0,-1-2 128 0,1 3-208 15,1 0 208-15,1 1 0 0,2 2 0 0,1-1 0 16,0-1 0-16,9 9 0 0,-1-4 0 0,-3 2 0 15,-3 1 336-15,-2-2 16 0,-3 4 0 0,2 0 0 0,-2 5-96 0,-1 1-32 16,-2 1 0-16,-1 1 0 0,0-2-224 16,-2 4 0-16,-2 1 128 0,1 0-128 0,-1-1 0 0,-2-1 0 15,-1-1 0-15,-2-3 0 0,-2 3 0 0,0-3 0 16,-2-6 128-16,-2 2-128 0,-1-3 0 0,-1-3 0 16,1-1 0-16,-3-2 0 0,-1-1-352 0,-2 1-16 15,0 1 0-15,2-6 0 16,0 2-544-16,2-1-112 0,2 1-32 0</inkml:trace>
  <inkml:trace contextRef="#ctx0" brushRef="#br0" timeOffset="44456.65">14997 9291 5519 0,'0'0'240'0,"0"0"64"0,0 0-304 0,-7 6 0 0,7-6 0 0,0 0 0 15,-6 6 1888-15,6-6 320 0,0 0 64 0,0 0 16 16,0 0-1024-16,0 0-208 0,0 0-32 0,0 0-16 15,0 0 528-15,0 0 96 0,0 0 32 0,0 0 0 16,0 0-496-16,0 0-80 0,0 0-32 0,14 2 0 16,-2 0-144-16,-1-2-16 0,0-3-16 0,-11 3 0 15,10-5-96-15,1-2-16 0,-2-1 0 0,0-2 0 16,0 1-176-16,0-2-32 0,-1-7-16 0,0 1 0 16,-2-2 0-16,2 0 0 0,0 0 0 0,0-2 0 15,0-3 32-15,-1 4 16 0,0-3 0 0,2 1 0 0,0-1-96 0,-1-1-32 16,1 0 0-16,2 1 0 0,-1-1-176 0,1 3-32 15,0 1-16-15,1-1 0 0,0 1-112 0,-1 0-128 16,0 2 176-16,1-1-176 0,-2 5 128 16,0 0-128-16,1-2 0 0,-1 2 0 0,-1-2 0 15,1 1 0-15,-3-2 0 0,1 1 0 0,-1 0 144 0,-1 3-16 16,-1 1-128-16,-1 2 192 0,0 1-64 0,2 0-128 16,-3 2 176-16,-3 7-176 0,6-8 192 0,-2 3-192 15,-4 5 192-15,0 0-192 0,0 0 128 0,10-2-128 16,-10 2 0-16,0 0 0 0,12 7 0 0,-2 4 0 15,1 1 0-15,-4 2 0 0,0 2 0 0,-1 3 0 16,0-1 0-16,-1 2 0 0,0-2 0 0,-1 2 0 16,0-2 0-16,-1 2 0 0,-1 0 0 0,1 1 0 15,-1 3 0-15,1-1 0 0,0 2 0 0,0 0 0 16,0 1 0-16,1-1 0 0,1-1 0 0,2-1 0 0,1-3 0 0,1 1 0 16,0-2 0-16,-1-1 128 0,-1-4-128 0,3-1 0 15,-3-1 192-15,0-2-64 0,-1-1 0 0,1-1-128 16,-1 0 224-16,1-1-64 0,-7-7-16 0,8 5 0 15,-8-5 48-15,9 4 0 0,-1 0 0 0,-8-4 0 16,0 0 0-16,10 4 16 0,-10-4 0 0,9-2 0 16,-9 2-208-16,8-4 176 0,-8 4-176 0,9-6 160 15,-1-1 16-15,-1 1 0 0,-1-3 0 0,1 0 0 16,-1-3 64-16,2 0 16 0,-2-1 0 0,2 1 0 16,-1-3-256-16,1-1 0 0,-1-1 0 0,1 0 0 15,-3-4 0-15,3 0 0 0,0-1 0 0,1 1 0 16,-1-1 144-16,1 1-144 0,-1 1 128 0,1-1-128 15,0 0 0-15,0 1 128 0,2 2-128 0,-1 1 0 0,1-4 0 16,0 2 0-16,0-1 128 0,-1 1-128 0,2-1 240 0,-2-1 16 16,0-2 0-16,-1 2 0 0,0 0-256 0,-1 3-256 15,-2-2 48-15,1 3 16 16,-1 4-240-16,2 0-32 0,-1 3-16 0,-1 3 0 16,1-2-1152-16,0 2-224 0,1 1-64 0,-8 6 0 15,8-5-1408-15,0 2-304 0</inkml:trace>
  <inkml:trace contextRef="#ctx0" brushRef="#br0" timeOffset="44856.85">16380 8659 31327 0,'0'0'1392'0,"0"0"272"0,0 0-1328 0,0 0-336 0,-8 6 0 0,8-6 0 15,0 0 736-15,-9 7 80 0,2-1 16 0,7-6 0 16,-6 9-464-16,2 2-96 0,4-11-16 0,-4 13 0 0,1 0-32 15,2 0-16-15,1-3 0 0,1 3 0 16,1 2-208-16,2-1 144 0,1-1-144 0,1 3 128 16,2 1 192-16,0 1 16 0,-1 1 16 0,0 5 0 15,3 1 48-15,-3 1 16 0,1 2 0 0,-1 4 0 0,-1-2-192 0,-1 1-32 16,1-1-16-16,-2-1 0 0,-2-3-176 0,1-3 0 16,-2-1 0-16,2-2 128 15,-2-2-128-15,2 0 0 0,-1-5 0 0,1-1 0 16,-1-5-576-16,-2-7-160 0,3 7-32 0,-3-7 0 15,0 0-2304-15,0 0-448 0</inkml:trace>
  <inkml:trace contextRef="#ctx0" brushRef="#br0" timeOffset="45381.68">16257 8558 36335 0,'-7'-23'1600'0,"3"10"352"0,0 1-1568 16,0 0-384-16,1 3 0 0,3 3 0 0,3-2 464 0,2 1 16 0,2 1 0 0,2-2 0 15,0 0-480-15,1 2-128 0,2 2-16 0,0-3 0 16,-1 3 144-16,1 2-128 0,0-1 128 0,0 2-128 15,-1-1 128-15,1 2 0 0,0 0 0 0,1 2-128 16,1-2 128-16,2 4 0 0,-2-3 0 0,2 0 0 16,1 3 0-16,-2-1 0 0,1 2 0 0,-2-1 0 0,1 1 160 0,0 2-32 15,0-1-128-15,-1 3 192 0,0 2-48 16,-1-2-16-16,0 3 0 0,1 1 0 0,-3-2-128 0,1 4 0 16,-2-2 0-16,1 1 0 0,-1 2 0 15,-2 2 0-15,0 0 0 0,-3-2 0 0,-1 1 0 0,0 0 0 16,-1 0 0-16,-2 0 0 0,-1-3 0 0,-3 0 0 15,-1-1 0-15,0 0 0 0,-1-4 0 0,-3 1 0 16,-2-1 0-16,0-3 0 0,0 2 0 0,-1 1 128 16,-4-2-128-16,1-1 0 0,-2 1 176 0,1-5-48 15,-1 2-128-15,0 0 192 0,1-1-192 0,0-1 144 16,1 1-144-16,1 0 128 0,-1 1-128 0,1-2 0 16,-2 1 0-16,1-1 128 0,1 4-128 0,0-1 0 0,0 0 0 0,0 0 0 15,0 2-320-15,0-3 0 0,1 1 0 0,2 0 0 31,-1 0-288-31,2-2-48 0,9-3-16 0,0 0 0 16,0 0-464-16,0 0-80 0,0 0-32 0,0 0 0 16,0 0-2192-16,0 0-432 0</inkml:trace>
  <inkml:trace contextRef="#ctx0" brushRef="#br0" timeOffset="45778.98">17062 9004 23951 0,'0'0'2128'0,"0"0"-1696"0,0 0-432 0,0 0 0 16,0 0 3184-16,13 0 544 0,0 1 112 0,1 1 32 31,2-2-3648-31,2 0-736 0,2-2-128 0,-1 2-48 16,1 0-192-16,-2-1-32 0,-1 0-16 0,-1-2 0 15,-2-1-2016-15,0 0-416 0,-1-1-80 0,-1-1-16 0</inkml:trace>
  <inkml:trace contextRef="#ctx0" brushRef="#br0" timeOffset="46392.03">17658 8595 24879 0,'3'-9'1088'0,"-3"9"256"0,-1-10-1088 0,1 10-256 16,-2-3 0-16,2 3 0 0,0 0 2912 0,0 11 528 16,2 5 96-16,1 3 32 15,-2 4-3200-15,2 3-640 0,-1 0-128 0,0-1-32 0,-1-3 176 0,0 0 48 0,0-1 0 16,-1-3 0-16,-1 2 208 0,0 0 0 0,0 3 0 0,-1 0 0 15,1 4 0-15,0 1 0 0,-2 3 0 0,2 0 0 16,-2 1 304-16,2-2 0 0,0 0 0 0,1-4 0 16,-3-3 64-16,2-1 16 0,-1 0 0 15,2-5 0-15,-1-4-32 0,0-1 0 0,-2 1 0 0,2-4 0 16,1-9-160-16,0 0-16 0,0 9-16 0,0-9 0 16,0 0 16-16,0 0 0 0,5 11 0 0,2-6 0 15,-7-5-176-15,10 1 0 0,-1-3 0 0,2-2 0 16,-1-4 0-16,2-2 0 0,-1-5 0 0,2-6 128 15,-1-3-128-15,0-2 0 0,0 0 0 0,-1-1 128 16,1 1-128-16,1 3 0 0,-1 1 0 0,0 1 0 16,-3 5 0-16,1-1 0 0,1 6 0 0,-1 3 0 0,2-1 0 15,1 5 0-15,0 0 0 0,1 5 0 0,1 2 0 0,0 1 0 16,2 5 0-16,0 0 128 0,0 1-128 0,0 2 0 16,0 0 0-16,1 1 0 0,0 0 0 0,-1 0 0 15,0 1 0-15,-1-1 0 0,0 0 0 0,-1-1 0 16,0 1 0-16,-1 0 0 0,-1 0 0 0,0 0 0 15,0-1 0-15,-1 1 0 0,-2 1-320 0,1-6 48 16,-1-3 16-16,1 2 0 16,-1-5-1792-16,0 4-336 0,1-2-80 0,-1-2-7824 15,1 1-1552-15</inkml:trace>
  <inkml:trace contextRef="#ctx0" brushRef="#br0" timeOffset="46934.49">18609 8975 23263 0,'0'0'1024'0,"0"0"224"0,-2-7-992 0,2 7-256 0,-6-8 0 0,6 8 0 16,-5-7 800-16,5 7 112 0,-6-5 32 0,-1 0 0 16,1 1-496-16,6 4-112 0,-9-3-16 0,9 3 0 15,-12-4 160-15,0 4 32 0,0 0 0 0,1 4 0 16,-1-2 0-16,0 3 0 0,-1-3 0 0,0 5 0 15,0 1 96-15,0 1 32 0,0 1 0 0,0 2 0 16,0 0-176-16,1 1-16 0,3 1-16 0,0 2 0 16,1-3-240-16,2 2-32 0,0 2-16 0,2 2 0 15,1-4-144-15,0 2 0 0,0 0 0 0,2 0 128 16,1 3-128-16,1-5 0 0,-1-3 144 0,3 0-144 0,0-2 0 16,0-1 144-16,1-3-144 0,0 1 0 0,1 0 144 15,2-1-144-15,-7-6 0 0,12 2 144 0,-2-2 64 0,2-2 16 16,0 1 0-16,1 0 0 0,0-7 96 15,1 0 0-15,0-2 16 0,2 1 0 0,0-3-144 0,-1 0-16 16,0 0-16-16,0-1 0 0,1-1-160 0,0 0 128 16,-2-2-128-16,0 2 128 0,-1 1-128 0,0 1 0 15,-1-1 144-15,-1 4-144 0,-2 2 0 0,-2 1 144 16,0 1-144-16,-1-1 0 0,-6 6 192 0,0 0-64 16,0 0 0-16,0 0-128 0,0 0 272 0,0 0-48 0,0 0-16 15,0 0 0-15,10 8 64 0,-10-8 16 0,6 11 0 16,-1 0 0-16,-5-11-80 0,6 15-16 0,-1 2 0 0,1 0 0 15,1-2-192-15,-1 1 0 0,1-1 0 0,1 1 0 16,1-2 128-16,0 1-128 0,1-1 0 0,1 0 144 16,-2-2-272-16,1 0-64 0,1 1-16 0,-2-4 0 31,-3-2-288-31,2 0-48 0,0-1-16 0,-1 0 0 16,-7-6-1232-16,0 0-256 0,0 0-64 0,0 0-8480 0,0 0-1696 0</inkml:trace>
  <inkml:trace contextRef="#ctx0" brushRef="#br0" timeOffset="47424.87">19017 9155 25791 0,'0'0'2304'0,"0"0"-1856"0,-10 3-448 0,1 2 0 0,2 4 2880 0,2 4 496 15,1 4 80-15,2-1 32 0,0-7-2864 0,1 1-624 16,1 2 0-16,0-1 0 0,0-11-192 0,0 11 192 16,1 2-192-16,-1-13 192 0,0 0-192 0,3 7 192 15,-3-7-192-15,0 0 192 0,0 0 0 0,0 0 0 16,0 0 0-16,0 0 0 0,0 0 0 0,0 0 304 16,0 0-48-16,0 0 0 0,0 0 480 0,0 0 96 15,-3-11 0-15,1 1 16 0,-1 1-240 0,2-2-48 16,1-2-16-16,0 0 0 0,0 0-272 0,0-4-48 0,1 0-16 15,2-2 0-15,-1 1-48 0,2-2-16 0,1-2 0 0,2 1 0 16,-1-1-144-16,2 2 0 0,1-2 0 0,0 3 0 16,2-1 0-16,-1 1 0 0,1 0 0 0,-1 4 0 15,1 2 0-15,-1 0 0 0,0 1-176 0,1 0 176 16,-1 2 0-16,1-1 0 0,-2 2 0 0,0 3 176 16,-1 0-176-16,0 1 0 0,-1 1 0 0,-7 4 0 15,11-6 0-15,-1 3 0 0,-1 0 0 0,-9 3 0 16,12-1 0-16,0 2 0 0,-2 1 0 0,2 2 0 15,0-2 0-15,-2 4-144 0,1-1 144 0,-1 1-160 16,1 1-80-16,-2 1-16 0,-2-2 0 0,3 3 0 31,0 2-192-31,0-2-32 0,0-1-16 0,-1-2 0 0,0 1-1840 0,-9-7-368 16,0 0-80-16,10 7-12848 0</inkml:trace>
  <inkml:trace contextRef="#ctx0" brushRef="#br0" timeOffset="47961.4">19919 8981 31039 0,'0'0'1376'0,"-10"-6"288"0,1 4-1344 0,-1-3-320 0,-2 1 0 0,1 0 0 16,1 0 464-16,-1 1 32 0,0-1 0 0,-2 2 0 16,-3-2-496-16,-1 0 0 0,0 1 0 0,0 1 0 15,-1-1 0-15,0 2 0 0,1 1 0 0,0 0 0 16,1 0 0-16,2 0 0 0,1 0 0 0,0 4 0 16,0 0 0-16,0 2 256 0,0 1-64 0,0 3 0 15,0 2 320-15,1 0 48 0,-1 3 16 0,1 3 0 16,2 1-320-16,1 3-64 0,-1 1-16 0,3-1 0 15,1 6-176-15,2-5 0 0,2 2 0 0,1 0 0 16,1-4 0-16,2-3 0 0,1-1 128 0,1-4-128 16,1-3 0-16,1-2 0 0,2 0 144 0,1 0-144 15,2-3 128-15,1-2-128 0,-1-5 160 0,2 0-160 16,2-1 384-16,0-2-32 0,2-2 0 0,1 1 0 0,2-3 160 0,0 0 48 16,0-1 0-16,1-3 0 0,-1-3-112 0,-1-3-32 15,0-2 0-15,-1-2 0 0,-1-4-224 16,0 0-64-16,0 0 0 0,-3-4 0 0,-1-2-128 0,0 2 0 15,-1 2 144-15,0 2-144 0,-3 1 0 0,0 0 128 16,-1 0-128-16,-2 2 0 0,-1 7 176 0,1-5-48 16,-2 1 0-16,-2-4 0 0,1-3 272 0,-2-1 48 15,-1 2 16-15,0 1 0 0,-1 3-208 0,-1 4-32 16,0 1-16-16,-1 1 0 0,1 4-352 0,-4 0-80 16,0-3-16-16,-2 4 0 15,-1 3-576-15,-1-1-112 0,-2 1-32 0,1 2 0 16,1 1-1984-16,1-2-384 0,0 2-96 0</inkml:trace>
  <inkml:trace contextRef="#ctx0" brushRef="#br0" timeOffset="49042.67">22407 8910 21599 0,'0'0'960'0,"0"0"192"0,8-4-928 0,-8 4-224 0,9-4 0 0,-9 4 0 16,0 0 1040-16,0 0 176 0,0 0 16 0,0 0 16 15,0 0-928-15,0 0-176 0,0 0-144 0,0 0 192 16,0 0-192-16,0 0 192 0,0 0-192 0,0 0 192 16,-12-2 64-16,0-2 32 0,-1 3 0 15,-1-1 0-15,-2 2 160 0,-1 0 16 0,-1 0 16 0,-3 0 0 16,-2 0 176-16,-2 0 48 0,-2 2 0 0,-2 0 0 0,-1 1-48 16,-1-3 0-16,-4 1 0 0,-2 2 0 15,1-1-240-15,-2-2-48 0,-1 2-16 0,-2 0 0 0,1 1-224 16,-1 1-128-16,0 0 160 0,-1 1-160 0,0 1 0 0,1 1 0 15,0-1 0-15,2 0 0 0,0-4 0 0,1 2 128 16,3 0-128-16,2-1 0 0,5-1 0 0,0 0 176 16,1-1-176-16,1-1 160 0,2 0-32 0,3 0 0 15,2-1 0-15,1-1 0 0,1 2 64 0,2-4 16 16,2 2 0-16,2-1 0 0,0-1-16 0,3-1 0 16,2 0 0-16,6 5 0 0,-5-7 0 0,5 7 0 15,-2-10 0-15,2 10 0 0,3-13 16 0,1 2 0 16,1 2 0-16,0-1 0 0,-5 10-208 0,11-11 144 15,-1 2-144-15,1 0 128 0,-1 1-128 0,0 3 0 16,1 0 0-16,-1 0 128 0,2 1-128 0,0-1 0 0,1-2 0 16,0 2 0-16,0 0 0 0,0-1 0 0,0 2 0 0,0 3 0 15,0-1 0-15,-1-1 0 0,-2 0 0 0,1 3 0 16,-1-2 0-16,0-1 0 0,-10 3 0 0,12-2 0 16,-12 2 0-16,12-2 0 0,-12 2 0 0,0 0 0 15,0 0 0-15,0 0 0 0,10 2 0 0,-10-2 0 16,0 0 0-16,0 0 0 0,0 0 0 0,0 0 0 15,0 0-144-15,0 0 144 0,-9 7 0 0,0 0 0 16,0-2 0-16,0 2 0 0,0-2 0 0,1 0 0 16,0 0 0-16,-1 2 0 0,0-1 0 0,0 1 0 15,1 3 0-15,1-1 0 0,0 3 0 0,0-1 0 16,1 0 0-16,-1 0 144 0,0 0-144 0,2 1 192 16,0 0-192-16,0-2-176 0,5-10 48 0,-7 15 0 15,2-4 128-15,1 0 0 0,4-11 0 0,0 0-128 16,-1 10 128-16,1-10 0 0,0 0 0 0,5 11-128 0,-5-11 128 0,9 6 0 15,2-1-144-15,0-1 144 16,1 0-432-16,1 0-16 0,0-1 0 0,3 1 0 16,2-2-384-16,0 2-96 0,-2 0-16 0,1 1 0 15,1-2-2048-15,-1 1-400 0,5-3-96 0,-2-1-16 0</inkml:trace>
  <inkml:trace contextRef="#ctx0" brushRef="#br0" timeOffset="49782.55">23159 8818 33519 0,'0'0'1472'0,"0"0"320"15,0 0-1424-15,0 0-368 0,-9 4 0 0,9-4 0 0,0 0 288 0,-6 10-16 16,2 0 0-16,1 1 0 0,3-11-272 0,-1 15-192 15,-2 0 16-15,1 2 16 0,-1-3 160 0,0 4-128 16,1 1 128-16,-1 3-128 0,1-5 128 0,-1 2 0 16,0 1 0-16,2-3 0 0,0-2 320 0,-2 1-16 15,-1 0 0-15,2-3 0 0,2-13 336 0,-4 11 80 0,4-11 16 0,0 0 0 16,-4 11 32-16,4-11 0 0,0 0 0 0,0 0 0 16,0 0-208-16,0 0-48 0,0 0 0 0,0 0 0 15,9-11-320-15,1 0-192 0,1-2 192 0,-1-2-192 16,-1 1 0-16,2-3 0 0,-1 0 0 0,1-1-192 15,-2-4 48-15,1 1 16 0,2 0 0 0,0 0 0 16,-1 3 128-16,2-2-160 0,0-1 160 0,0 3-160 16,0 0 160-16,1 1 0 0,-3 3 0 0,2-1-128 15,0 1 128-15,0 1 0 0,2-1 0 0,-1 3 0 16,-1 1 128-16,3 5-128 0,-1 2 128 0,2 4-128 16,2 2 0-16,-1 3 128 0,0 3-128 0,-1 3 0 15,-1-3 0-15,-2 2 0 0,-1 1 0 0,-1 1 0 16,0 0 0-16,-1 0 0 0,0 0 0 0,-2 1-128 15,-3-1 128-15,0 0 0 0,-3 0 0 0,0 3 0 0,0-3-320 0,-1 0 32 16,0 0 0-16,-1 1 0 16,0 1-800-16,0-2-144 15,2-2-48-15,-3-11 0 0,4 12-2032 0,-4-12-400 0</inkml:trace>
  <inkml:trace contextRef="#ctx0" brushRef="#br0" timeOffset="50159.9">23888 8854 22111 0,'0'0'976'0,"0"0"208"0,0 0-944 0,-7-8-240 15,2 0 0-15,5 8 0 0,0 0 2448 0,-10-3 448 0,-1 0 96 0,1 3 16 16,-2 3-2480-16,1 2-528 0,-3 1 0 0,1 2 0 16,0 1 0-16,0 2-160 0,-1-1 160 0,1 6 0 15,1-3 0-15,3 4 0 0,0 0 0 0,2 2 0 16,4-2 0-16,1 3 0 0,2-3 0 0,3-2 144 15,-1 2 48-15,4-4 16 0,3-1 0 0,1 0 0 16,-1-3-16-16,3-3-16 0,0-3 0 0,1-2 0 16,1-1 16-16,2-1 16 0,0-3 0 0,0-2 0 15,3-2-208-15,-1-1 128 0,2-3-128 0,-2 0 0 16,-1-1 256-16,0-1-64 0,0-3 0 0,0 1 0 16,-2 1-192-16,0 0 0 0,-2-2-192 0,-2 4 192 15,-2-2 0-15,-1 0 0 0,-1 2 0 0,-3 0 0 16,-2 0 208-16,0 3-48 0,-2-5-16 0,0 6 0 15,0 9 32-15,0 0 0 0,-6-10 0 0,6 10 0 0,-6-9-16 0,6 9 0 16,-9-7 0-16,9 7 0 16,-9-5-480-16,9 5-80 0,-11-3-32 0,2 2 0 15,9 1-2496-15,-9-3-496 0</inkml:trace>
  <inkml:trace contextRef="#ctx0" brushRef="#br0" timeOffset="50446.43">24449 8511 27647 0,'1'-11'2448'0,"-1"11"-1952"0,0-8-496 0,0 8 0 15,-3-6 2576-15,3 6 432 0,0 0 64 0,0 0 32 16,-4 16-2480-16,0 2-496 0,1 5-128 0,-3 4 0 15,0 3 0-15,-2 4 0 0,-1 1-128 0,0-2 128 16,-3-1 0-16,2-2 0 0,-1-1 0 0,2 0-128 16,0-1 128-16,1 2-160 0,2-1 160 0,-2 2-160 31,0 2-288-31,1-6-48 0,0 1-16 0,-1-1 0 16,-1-2-624-16,0-3-128 0,-1-3-16 0,0-2-16 15,-3-4-2192-15,0-5-432 0,-8-4-96 0,4-4-16 0</inkml:trace>
  <inkml:trace contextRef="#ctx0" brushRef="#br0" timeOffset="50625.99">24193 8858 34783 0,'0'0'1536'0,"11"-8"320"0,-1 2-1472 0,0 0-384 0,1 1 0 0,2-1 0 0,1-1 1072 16,3 1 144-16,0-1 16 0,3 1 16 0,2-2-800 0,1 1-144 15,2 1-48-15,1 1 0 0,1-2-256 0,1 2-176 16,-2 0 32-16,1 2 0 15,2-1-656-15,-2 2-128 0,-1 0-32 0,1-2 0 16,-3 2-1808-16,1-2-368 0,0 1-80 0,0-1-5584 16,-3 3-1120-16</inkml:trace>
  <inkml:trace contextRef="#ctx0" brushRef="#br0" timeOffset="51049.46">25756 8711 33855 0,'2'-20'1504'0,"-2"11"304"16,-2 3-1440-16,1-2-368 0,1-1 0 0,0-1 0 15,0 1 160-15,0 0-32 0,-1-1-128 0,-2 1 192 16,-1-3-192-16,0 3-128 0,-2 1 128 0,-1 1-208 16,-1 1 64-16,-1 2 16 0,-3 1 0 0,-1 1 0 0,0-2 128 0,-1 4 0 15,-2 1 0-15,-1 3 0 0,1 0 0 0,-1 1 224 16,0 2-32-16,0-1 0 0,-2 5 256 0,2 0 32 16,1 1 16-16,0 1 0 0,0 2-32 0,3 3 0 15,0 0 0-15,0 2 0 0,0 0-128 0,0 1-16 16,1-1-16-16,1 1 0 0,-2-3-304 0,0 3 128 15,3 0-128-15,0 0 0 0,1-2 144 0,1 3-144 16,3-1 0-16,1 3 144 0,1-2-144 0,2 0 0 16,1 0 144-16,1-1-144 0,3-3 0 0,1-1-256 15,3-1 32-15,3-3 16 16,-1-3-1456-16,3-3-272 0,1-1-64 0,2-6-8160 0,0 0-1616 16</inkml:trace>
  <inkml:trace contextRef="#ctx0" brushRef="#br0" timeOffset="51497.75">26067 8734 16575 0,'0'0'1472'0,"-7"-6"-1168"0,-2-2-304 0,-2 3 0 15,-2 2 5136-15,0 4 976 0,-1 5 192 0,0 0 32 16,-1 3-5296-16,0 0-1040 0,-4 2-256 0,0 0-16 31,-2 3-272-31,0-1-48 0,-2-2-16 0,2 4 0 0,1-1 368 0,2 2 80 0,0-1 16 0,2 1 0 0,3 1 144 0,3 1 0 16,1 4 0-16,3-2 0 0,1 3 0 0,3-2 0 16,0 1 160-16,5-3-160 0,-1-1 192 0,4-1-64 15,0-3-128-15,3-1 192 0,2-4-192 0,0-1 176 16,2-3-176-16,2-5 160 0,0-4-160 0,2 0 0 15,2-1 0-15,-1-4 0 0,0-1 0 0,-1-1 0 16,-1-3 0-16,-2-2 0 0,-1 1 0 0,0-2 0 16,0 0 0-16,0-3 0 0,-1 3 0 0,0 0 0 15,-1-1 0-15,0 0 0 0,-3 2 0 0,0 1 0 16,-2-1 144-16,1 2-144 0,-2 0 144 0,-1 3-144 0,-2-2 192 16,-2 13-192-16,0 0 256 0,-1-12-48 0,0 0-16 15,-1 3 0-15,2 9-192 0,0 0 144 0,-1-13-144 0,1 13 128 31,-1-10-1520-31,1 10-304 0,0-13-64 0,0-2-13408 0</inkml:trace>
  <inkml:trace contextRef="#ctx0" brushRef="#br0" timeOffset="51965.07">26216 8756 26719 0,'0'0'2368'0,"0"0"-1888"0,0 0-480 0,0 0 0 0,6 9 2928 0,-1 3 480 16,1 1 112-16,1 0 0 15,1 0-3200-15,-3-1-656 0,-1 0-128 0,-2-2-32 16,0 3 48-16,-2 0 0 0,0 0 0 0,-2 0 0 0,0 0 192 0,-2 2 64 16,-1-2 0-16,0 1 0 0,-2 2 192 0,-1-4 192 15,0 2-48-15,3-1 0 0,-3 0 448 0,2-3 96 16,6-10 16-16,-7 11 0 0,7-11 32 0,0 0 16 15,0 0 0-15,0 0 0 0,0 0-240 0,0 0-64 16,0 0 0-16,0 0 0 0,0 0-240 0,3-9-48 16,0-3-16-16,-1-4 0 0,-1-1-16 0,2 0-128 15,0-1 192-15,-1 0-64 0,0-2-128 0,0 2 0 16,-1 0 0-16,2 0 0 0,0-1 0 0,1 0 0 16,1 0 0-16,0 3 0 0,0-1 0 0,2 0 0 15,2 0 0-15,1-2 0 0,1 1 0 0,0 0 0 0,0 5 0 0,1 4 0 16,-3 6 0-16,1 1 160 0,2 4-32 0,1 1-128 15,0 2 0-15,1 3 0 0,-1 2 0 0,2 2 0 16,0 0 0-16,0 1 0 0,-2-2 0 0,0 3 0 16,0-3 0-16,0 2 0 0,-1 2 0 0,1-2 0 15,0 0-144-15,0-3 144 0,0 1-128 0,0 2 128 16,-2 0-368-16,3-2 16 0,-3 0 0 0,1-1 0 31,-2-3-368-31,-2-1-80 0,-8-6-16 0,9 5 0 0,-9-5-1248 0,10 3-256 16,-10-3-48-16,0 0-12736 0</inkml:trace>
  <inkml:trace contextRef="#ctx0" brushRef="#br0" timeOffset="52332.45">26803 8721 37839 0,'0'0'1664'0,"0"0"368"0,0 0-1632 0,0 0-400 16,0 0 0-16,0 0 0 0,0 17 720 0,3-1 64 15,1-2 16-15,0-1 0 0,-1 1-576 0,3 1-224 16,0-3 176-16,1 1-176 0,1 0 128 0,-2-3-128 16,1 2 0-16,-1 0 0 0,-6-12 0 0,9 11 0 15,0-3 0-15,-9-8 0 0,8 8 0 0,-8-8 0 16,0 0 0-16,11 4 0 0,-2-2 400 0,-1-3-16 16,-8 1 0-16,10-3 0 0,-2 0 272 0,0-4 48 15,-1 1 16-15,3-1 0 0,-3-1-272 0,1-2-48 16,1-1-16-16,0 2 0 0,2-4-240 0,-1 0-144 15,-1-1 160-15,3 1-160 0,1-3 0 0,0-1 0 0,-1-2 0 0,1-5 0 16,0 1 0-16,-1-5 0 0,0 1-128 0,-2 0 128 16,0-1-176-16,0 5 176 0,-4 3-160 0,1-2 160 15,-2 4-128-15,-1 2 128 0,0 2 0 0,-2 2-144 32,1 3-496-32,-1 1-112 0,0 0-16 0,-2 8 0 15,0 0-1952-15,0 0-400 0,5-5-80 0,-5 5-7664 0,9-3-1536 0</inkml:trace>
  <inkml:trace contextRef="#ctx0" brushRef="#br0" timeOffset="52737.03">27262 8741 17503 0,'0'0'768'0,"0"0"176"0,12 0-752 0,-2 1-192 0,1 0 0 0,-1-1 0 0,2 0 3232 0,1 2 608 15,1 0 128-15,2-2 32 0,-2-4-3168 0,2 3-624 16,-1 0-208-16,1-2 128 0,1-1 128 0,1-1 16 15,1-2 16-15,-1-2 0 0,0-2 240 0,0 0 48 16,1-3 16-16,-1 2 0 0,0 2 64 0,0-2 16 16,-1 0 0-16,-2-1 0 0,-2-2-256 0,-2 1-48 15,-2 0-16-15,-1 1 0 0,-2-1-352 0,-4 1 144 16,-2 0-144-16,-1 0 0 0,-3 1 0 0,-3 0 0 16,-3 3 0-16,-3 3 0 0,-4-1 0 0,-3 3 0 15,0 0-144-15,-3 3 144 0,0 1 0 0,-1 1 0 0,-3 4 0 0,1 1-128 16,1 3 128-16,3 2 0 0,1 5 160 0,2 0-160 15,0 5 480-15,4 1 0 0,0 5 0 0,4 3 0 16,0 0-112-16,2 0-32 0,1-2 0 0,3-4 0 16,1-2-112-16,3 1-32 0,1-1 0 0,3-1 0 15,0-3-192-15,3 0 144 0,-1 0-144 16,1 1 128-16,2-4-128 0,0 2 0 0,0-1 0 0,1-3-176 31,1-1-208-31,2-2-64 0,0-1 0 0,1-2 0 16,0-2-384-16,3-4-64 0,3-2-32 0,2-2 0 15,0-2-1504-15,4-3-320 0,1-1-48 0,1-3-11120 0</inkml:trace>
  <inkml:trace contextRef="#ctx0" brushRef="#br0" timeOffset="53002.36">28321 8395 39503 0,'0'0'1744'0,"0"0"368"0,-3-5-1680 0,3 5-432 16,0 0 0-16,0 0 0 0,-10 12 576 0,-1 2 16 16,1 3 16-16,-3 3 0 0,-3 3-608 0,-2 4 0 15,-2 3 0-15,1 3 0 0,-3 2 0 0,-1-1 0 16,1 1 0-16,0-1 0 0,1-6 0 0,-1-2 0 16,0 0 0-16,0-3 0 0,2-1 0 0,2-1 0 15,1-3 0-15,3 1 0 0,2-4 128 0,1 0-128 0,1-2 128 0,1 0-128 16,1-4-144-16,8-9-112 15,-6 6 0-15,6-6-16 16,0 0-1456-16,0 0-304 0,-10-6-48 0,4-3-14000 0</inkml:trace>
  <inkml:trace contextRef="#ctx0" brushRef="#br0" timeOffset="53212.09">27750 8479 15663 0,'0'0'688'0,"0"0"144"0,0 0-656 0,0 0-176 0,0 0 0 0,0 0 0 15,0 0 5632-15,0 0 1088 0,4 17 208 0,1 1 48 16,1 0-5040-16,3 3-1008 0,1 1-208 0,1 2-32 16,2 2 0-16,2-2 0 0,2 3 0 0,0-4 0 15,3-2-400-15,3 0-80 0,-1-4-16 0,2 0 0 16,1 1-192-16,0-4 144 0,0-1-144 0,0-1 128 16,-2-2-128-16,2 0 0 0,1-1-192 0,0 1 192 15,-1-3-1472 1,1-1-192-16,0-1-16 0,1-1-17200 0</inkml:trace>
  <inkml:trace contextRef="#ctx0" brushRef="#br1" timeOffset="74358.42">2746 10874 16575 0,'0'0'1472'0,"0"0"-1168"0,0-8-304 0,0 8 0 15,0 0 2608-15,2-8 464 0,1 0 80 0,-3 8 32 16,2-6-2416-16,1-1-496 0,0-1-80 0,-3 8-32 16,2-10-160-16,0 3 128 0,-2 1-128 0,0 6 128 15,0-8-128-15,-2 1 0 0,2 7 0 0,-6-3 0 16,6 3 128-16,-9 0-128 0,-2 2 192 0,-2 1-64 15,-1 1 336-15,-3 1 64 0,-1-1 16 0,-5 2 0 16,-1-3-16-16,-1 2 0 0,0 0 0 0,-1-2 0 16,-1 0 272-16,-1-2 48 0,2-2 16 0,1 2 0 0,1 1-160 0,0 1-48 15,1 0 0-15,2 1 0 0,0-2-208 0,1 3-32 16,1 2-16-16,2-1 0 0,1 0-272 0,2-1-128 16,1 0 0-16,1 0 128 0,2-1-128 0,1 0 0 15,-2-1 0-15,3 1 0 0,1 1 0 0,7-5 0 16,-10 2 0-16,10-2 0 0,-10 3 0 0,10-3 0 15,0 0 0-15,-6 8 128 0,6-8 64 0,0 0 16 16,0 0 0-16,0 0 0 0,0 0 80 0,0 0 16 16,1 13 0-16,-1-13 0 0,6 13-64 0,-6-13-16 15,8 13 0-15,-8-13 0 0,11 16-224 0,-5-2 0 16,-1 0 0-16,1 3 0 0,-1 0 0 0,-1 5 0 16,-3 2 0-16,-1 5 0 0,-1 1 0 0,1 3 0 0,1 5 0 15,-1 1 0-15,-3 0 0 0,1-2 0 0,0-7 0 0,1-3 0 16,-3-1 0-16,0 0 0 15,2-3 0-15,-2 0 0 0,-1 2 224 0,-2 0-48 0,2 3-16 0,0 4 0 16,-2 0 96-16,1 3 32 0,-1 3 0 0,2 0 0 16,0-3-144-16,-1 0-16 0,-1 2-128 0,-1-6 192 15,1-2-192-15,-1-3 176 0,2-4-176 0,-1-5 160 16,1-3-160-16,1-1 192 0,-1-1-192 0,4 0 192 16,-1 0-192-16,2-4 192 0,1-8-192 0,0 10 192 15,0-10-192-15,0 0 160 0,0 0-160 0,5 12 160 16,-5-12-32-16,0 0-128 0,8 10 192 0,1-1-64 15,-9-9 160-15,13 4 32 0,-1 0 0 0,1 0 0 16,1-1-320-16,2-2 0 0,0-1-208 0,-1-3 80 16,2 1 128-16,3-1 0 0,-1-1 0 0,3 0 0 15,1 0 0-15,0 2 0 0,1-4-160 0,0 3 160 0,1 0-384 0,0 0 16 16,0 1 16-16,-1-1 0 16,0 1-416-16,-2-1-64 0,-2 0-32 0,-2 1 0 15,-4-1 0-15,-1 1 0 0,0-2 0 0,2 2 0 16,-5 0-416-16,-10 2-64 0,0 0-32 0,8-4-9568 15,-8 4-1920-15</inkml:trace>
  <inkml:trace contextRef="#ctx0" brushRef="#br1" timeOffset="74675.47">2173 11671 44799 0,'-6'-15'1984'0,"3"7"416"0,1 1-1920 0,2 7-480 0,6-6 0 0,3-1 0 15,2 0 192-15,3 3-64 0,7 1-128 0,4 0 192 16,1 1-192-16,2 2-160 0,4 1 32 0,0 3 0 16,3 1-64-16,1 1 0 0,-1 0 0 0,1-2 0 31,0 0-720-31,-3 1-160 0,-3-4-16 0,-1 5-16 15,-2-5-304-15,-3 0-48 0,-4-1-16 0,-2-1 0 0,-3 0-128 0,1-2-48 0,-2-1 0 16,1 0 0-16,-1-1 560 0,2 1 96 0,-2-2 32 0,2-1 0 16,-1 0 336-1,1 1 80-15,0 2 16 0,-1-2 0 0,2 2-240 16,0 0-64-16,0 1 0 0,0-1-8768 0</inkml:trace>
  <inkml:trace contextRef="#ctx0" brushRef="#br1" timeOffset="75127.35">3233 11515 2751 0,'0'0'256'0,"0"0"-256"16,0 0 0-16,0 0 0 0,-10-4 6496 0,10 4 1248 16,-9-1 256-16,9 1 64 0,-11-2-5936 0,2 2-1168 15,-1 3-256-15,-2 1-32 0,-2-3-96 0,-3 5 0 16,-2 0-16-16,1 4 0 0,-3 4-240 0,-1 0-32 16,-3 5-16-16,1 5 0 0,-1 5-272 0,1-2 0 0,1 2 0 0,5-2 0 15,2 0 176-15,3 1-176 16,3-6 160-16,2-1-160 0,1 0 384 0,5-4-32 0,0-4 0 15,1 0 0-15,1-13-32 0,0 9-16 0,3-1 0 0,0-1 0 16,-3-7 16-16,10 6 0 0,-3-2 0 0,4-1 0 16,-1-3-320-16,2 0 0 0,2-1 128 0,2 1-128 15,1 0 0-15,3-4 0 0,-1-1 0 0,1 1 0 16,-1-2 0-16,1-2 0 0,-2-4 0 0,-1-1 0 16,-1-1 0-16,-2-2 0 0,-2-2 0 0,-3 0 0 15,0-2 0-15,-1-1 0 0,-2 0 0 0,-1 3 0 16,-1 1 0-16,-1 0 0 0,0-2 0 0,1 2 0 15,-1 0 0-15,0 4 128 0,-2 2-128 0,1 3 0 16,-1 1 128-16,-1 7-128 0,0 0 0 0,0 0 0 16,0 0 0-16,0 0 0 0,0 0 0 0,4 14 0 15,0 2 128-15,1-2-128 0,0 2 0 0,0 0 0 16,1 1 192-16,-2 0-32 0,2 3 0 0,1 2 0 0,-2-2-160 0,1 0 0 16,1 0 0-16,-2 0 128 0,0-1-128 0,0-2 0 15,1 0 0-15,-1-3 0 16,1-2-512-16,1 1-48 0,-1-4 0 0,1 2 0 15,1-3-256-15,1-2-48 0,0-1-16 0,1-1 0 16,1 1-2048-16,1-2-400 0,1-4-96 0,1 1-16 0</inkml:trace>
  <inkml:trace contextRef="#ctx0" brushRef="#br1" timeOffset="75750.84">3922 11449 10127 0,'0'0'896'0,"0"0"-704"0,0 0-192 0,0 0 0 15,0 0 4016-15,0 0 768 0,0 0 144 0,0 0 48 16,0-11-3744-16,0 11-736 0,0 0-160 0,0 0-16 0,0 0-48 0,-11 0 0 16,-1 0 0-16,1 4 0 15,-2-1-80-15,-2 2 0 0,0 0-16 0,-2 3 0 0,-3 1-16 0,2 0 0 16,0-1 0-16,-2 0 0 0,-2-3 560 0,1 1 112 15,3 1 32-15,1 0 0 0,1-1 112 0,2-1 32 16,0 2 0-16,3-1 0 0,1 2-304 0,2 0-64 16,0 1-16-16,3-1 0 0,5-8-432 0,-4 12-64 15,0 1-128-15,4-13 176 0,-3 15-176 0,3-15 0 16,3 15 144-16,-3-15-144 0,7 14 0 0,0-4 0 16,-7-10 0-16,11 10-128 0,-11-10 128 0,13 6 0 15,-1 1 0-15,-1-3-128 0,1-2 128 0,0 2 0 16,-1 0 0-16,3 1 0 0,-3 0 0 0,2 2 0 15,0 1 0-15,-2 1 0 0,-3 0 0 0,1 3 0 0,-1-1 0 0,1 2 0 16,0 3 0-16,-1-3 0 0,-2 0 0 0,1 2 0 16,-2-2 0-16,-1-2 0 0,0 1 0 0,-2-2 0 15,0 0 0-15,-1-1 0 0,-2 1 0 0,-1-1 0 16,0-1 0-16,-1 1 0 0,3-9 192 0,-6 11-64 16,-2-5 16-16,0 3 16 0,0-1 0 0,-1 1 0 15,-3-1-160-15,0 1 0 0,1 0 0 0,-2 0 0 16,-3-1 0-16,2 0-304 0,-1 1 48 0,2-2 16 31,0-1-528-31,3-1-128 0,-1-2 0 0,11-3-10592 0,0 0-2112 0</inkml:trace>
  <inkml:trace contextRef="#ctx0" brushRef="#br1" timeOffset="76017.39">4185 11558 10127 0,'0'0'896'0,"0"0"-704"16,6-5-192-16,-6 5 0 0,0 0 6784 0,0 0 1312 15,13 5 272-15,-2 2 48 0,-2-1-6656 0,0 6-1328 16,0 2-272-16,-1 3-160 0,-1 1 256 0,0 3-48 16,1 1-16-16,1 3 0 0,1 1-192 0,-1 2 128 15,0-6-128-15,0 1 0 0,1-2 0 0,-1-1 128 16,-1-2-128-16,1 0 0 0,2-4 0 0,-2 2 0 15,-1-5 0-15,1-2 0 0,-1-1-240 0,0-2-32 16,-2 3-16-16,2-5 0 16,0-1-480-16,0-1-80 0,1 0-32 0,1-2-16320 0</inkml:trace>
  <inkml:trace contextRef="#ctx0" brushRef="#br1" timeOffset="76266.23">4829 11591 45151 0,'-16'10'4016'0,"-3"6"-3216"0,-2 8-640 0,3 9-160 16,1 4 960-16,0 2 144 0,-1 4 48 0,-3-3 0 16,0-3-1152-16,-4-3-192 0,-2-2-48 0,-3 7-16 15,-2 3 0-15,1 7-16 0,0 6 0 0,1 5 0 16,0 3-176-16,5-3-48 15,3-3 0-15,2-11 0 0,5-7-16 0,-1-4 0 0,3-4 0 0,5-1 0 16,4-4-112-16,6-1-16 0,3-3-16 16,3-2 0-16,2-3-2416 0,3-9-464 0</inkml:trace>
  <inkml:trace contextRef="#ctx0" brushRef="#br1" timeOffset="76778.39">6224 10892 12895 0,'0'0'1152'16,"0"0"-928"-16,0 0-224 0,0 0 0 0,0 0 5952 0,10 14 1152 16,1 3 240-16,-1 3 32 0,-1-1-5536 0,2 5-1120 15,-2 4-208-15,3 5-64 0,-1 7 64 0,1 3 0 16,-1 4 0-16,-2 3 0 0,-3-1-320 0,1-3-48 16,-2-6-16-16,-1-3 0 0,-2-4-128 0,-2-1 0 15,0 1 0-15,-2 1 0 0,-2 3 0 0,-1 4 0 16,-1 1 128-16,1-1-128 0,0 2-144 0,0-1-64 15,0-2-16-15,1-6 0 16,-1-2-496-16,2-9-112 0,-1-5 0 0,1-2-16 16,2 0-1264-16,0-7-256 0,1-1-64 0,0-8-12768 0</inkml:trace>
  <inkml:trace contextRef="#ctx0" brushRef="#br1" timeOffset="77243.5">6722 11001 43199 0,'0'0'1920'0,"0"0"384"15,0 0-1856-15,0 0-448 0,-8-4 0 0,8 4 0 16,0 0 0-16,0 0 128 0,-9 11-128 0,1 2 0 15,0 0-208-15,2 4-96 0,-2 4-16 0,-1 4 0 0,-2 2-16 0,0 3-16 16,-4 1 0-16,0 2 0 0,-1 2 96 16,-1-4 32-16,0 1 0 0,-2-6 0 0,-2-3 224 0,-1-2 0 15,-2-1 0-15,2-6 0 0,1-1 432 0,2 0-32 16,-1-1 0-16,0-1 0 0,1 1 96 0,2-4 16 16,0-2 0-16,4 0 0 0,3-1-192 0,2 0-48 15,8-5 0-15,0 0 0 0,0 0-272 0,0 0 128 16,0 0-128-16,2 12 0 0,-2-12 0 0,11 10 0 15,1-2-192-15,2-1 48 0,1-2 144 0,5 0-192 16,1 3 192-16,0 0-192 0,0 1 192 0,-1 3 0 16,3-5 0-16,-1 4 0 0,-1 1 0 0,0 1 0 0,1-3 0 0,0 2 0 15,0-2 0-15,0 2 128 0,-1-2-128 0,0 2 176 16,0 1-176-16,0-1 160 0,-2 0-160 0,-1 1 160 16,1-4-160-16,-4 4 0 0,-2 2 144 0,-1 0-144 15,-1-2-160-15,-2-3-96 0,-2 2-32 0,0-3 0 31,0 0-544-31,-4-4-128 0,-3-5 0 0,0 0-16 16,0 0-1920-16,0 0-384 0</inkml:trace>
  <inkml:trace contextRef="#ctx0" brushRef="#br1" timeOffset="77489.28">7011 11535 48383 0,'0'0'1072'0,"0"0"208"0,0 0 64 0,0 0 0 0,12 0-1088 0,2-2-256 16,6 1 0-16,0-2 0 16,-1-1-640-16,3 1-192 0,0-1-48 0,2 1 0 15,1-1-16-15,1 0-16 0,1 0 0 0,1 2 0 16,-1 0-1520-16,0 2-320 0,-2-1-48 0,-3-2-16 15,-2 1-192-15,-2 1-64 0,-4 1 0 0,-1-3 0 0</inkml:trace>
  <inkml:trace contextRef="#ctx0" brushRef="#br1" timeOffset="77750.16">7091 11811 50223 0,'-1'-12'1104'0,"1"12"240"0,2-6 32 0,3-1 32 0,5 1-1136 0,4 2-272 0,5 1 0 0,4 2 0 15,1 0-336-15,1-3-128 0,0 0-32 0,0 1 0 31,-1-3-224-31,1 0-48 0,0 0-16 0,-2-1 0 0,0 0-2160 0,-2 0-416 16,-2 0-96-16,-1 1 0 0,-2-1-784 0,-2 1-160 0,-1 1-16 0</inkml:trace>
  <inkml:trace contextRef="#ctx0" brushRef="#br1" timeOffset="78061.89">7676 11033 12895 0,'0'0'1152'0,"0"0"-928"16,0 0-224-16,0 0 0 0,0 0 8384 0,0 0 1648 0,-2 15 320 0,2 6 64 15,2 4-8624-15,4 2-1792 0,-1 6-240 0,-1 3-96 16,-2 6 144-16,1 0 48 0,-2 1 0 0,0-1 0 15,-1-2 144-15,-1 3 0 0,0 0-144 0,-2 7 144 16,1 3 0-16,-1 4 0 0,-1 5 0 0,0-6 0 16,2-5 0-16,-1-4 0 0,0-8 0 0,2-4 0 15,2-1 0-15,2-4 0 0,1-3 0 0,1 0 0 16,2-2-192-16,2-4-64 0,1-3 0 0,2-3-13968 16,2-5-2800-16</inkml:trace>
  <inkml:trace contextRef="#ctx0" brushRef="#br1" timeOffset="93904.79">10212 12597 6447 0,'0'0'272'0,"0"0"80"0,0 0-352 0,-8 3 0 0,8-3 0 0,0 0 0 16,0 0 4608-16,0 0 864 0,0 0 160 0,0 0 48 15,0 0-4432-15,0 0-880 0,0 0-176 0,0 0-48 16,0 0-144-16,0 0 160 0,0 0-160 0,0 0 160 16,0 0 96-16,0 0 32 0,0 0 0 0,7 0 0 15,-7 0 480-15,6 0 80 0,-6 0 32 0,0 0 0 16,0 0 32-16,5-3 16 0,2 0 0 0,2-2 0 15,-9 5-288-15,7-8-48 0,-1 2-16 0,1-1 0 16,-2 1-176-16,0-3-32 0,0-2-16 0,2 0 0 16,-1 0 32-16,2 1 16 0,1-1 0 0,2-3 0 15,-1 0-16-15,1-1 0 0,0-4 0 0,1-2 0 16,4-1 0-16,-1-2 0 0,0-3 0 0,2 1 0 16,1-3-192-16,1 2-64 0,2-3 0 0,-1-2 0 15,2 1 0-15,0 1 0 0,0 2 0 0,0 0 0 16,-1 3 16-16,0 3 0 0,1 0 0 0,-1 2 0 0,-1 1 16 0,-3 1 0 15,-3-3 0-15,0 0 0 0,-1-1 32 0,0-3 16 16,-1-1 0-16,1 0 0 0,-2 1-32 0,-1 2-16 16,-1-1 0-16,0 2 0 0,-1 0-32 0,-3 1 0 15,2 1 0-15,1 0 0 0,0 0-128 0,-2 0 0 16,-1 2 144-16,2 3-144 0,-2-2 0 0,0 2 0 16,0 0 0-16,-1 2 128 0,0 1-128 0,-1 1 0 15,0 1 0-15,-3 10 128 0,2-10-128 0,-2 10 0 16,0 0 0-16,0 0 128 0,1-10-128 0,-1 10 0 15,0 0 0-15,0 0 0 0,0-9 0 0,0 9 0 16,0 0 0-16,0 0 0 0,0 0 0 0,0 0 0 16,0 0 0-16,0 0 0 0,0 0 0 0,0 0-128 0,0 0 128 15,0 0 0-15,0 0 0 0,0 0-128 0,0 0 128 0,0 0 0 16,0 0-128-16,0 0 128 0,0 0-128 0,0 0 128 16,0 0 0-16,0 0 0 0,-3 15 0 0,0-4-128 15,3-11 128-15,-5 16 0 0,-1-4 0 0,1 1 0 16,-3 0 0-16,3 0 0 0,-1 0 0 0,0 3 0 15,1-2 0-15,0 2 0 0,0-2 0 0,2 2-128 16,1 0 128-16,0 0 0 0,2-2 0 0,3 2 0 16,-2-3 192-16,2 4 0 0,-1-1 16 0,1-1 0 15,0 0-208-15,1 0-128 0,1 1 128 0,-1 2-208 16,-2-1 208-16,2-2 0 0,0-4 0 0,0 4 0 16,-1-5 0-16,-1 0 0 0,1 0 0 0,-3-10-144 15,2 13 144-15,2-6 0 0,-1 1 0 0,0 0 0 16,-3-8 0-16,0 0 0 0,0 0 0 0,5 8 0 15,-5-8 0-15,0 0 128 0,0 0-128 0,10 5 0 0,-1-1 0 0,-9-4 144 16,12 3-144-16,-1-3 0 0,-11 0 144 0,11-4-144 16,1 1 0-16,0-2 144 0,-1 0-144 15,1 0 0-15,1-2 144 0,0 2-144 0,2 0 128 0,-1-2-128 16,0 1 128-16,2-1-128 0,1-2 0 0,-1-3 128 16,-1-2-128-16,2-1 0 0,1 1 0 0,1-3-160 15,-4-2 16-15,2-1 0 0,-1-1 288 0,0-1 64 16,-2 1 16-16,-2 0 0 0,1-1-64 0,-2 3-16 15,1-5 0-15,0 2 0 0,-3 1-144 0,0 2-176 16,0 0 48-16,-1 1 0 0,0 1 128 0,0 3 0 16,-2-1 0-16,1 5 0 0,-1-2 0 0,-1 3 0 0,-1 0 0 0,-4 9 0 15,6-10 0-15,-6 10 0 0,3-11 0 0,-3 11 0 16,3-9 0-16,-3 9 0 0,0 0 0 0,0 0 0 16,0 0 0-16,0 0 0 0,0 0 0 0,0 0 0 15,0 0 0-15,0 0-160 0,0 0 160 0,-9 4 0 16,1 1-192-16,8-5 192 0,-8 8-192 0,2 2 192 15,-1 0-176-15,2 1 176 0,1 1-160 0,0 1 160 16,0-1 0-16,0 1-144 0,-1 1 144 0,1 3 0 16,2 0 0-16,-1 3-128 0,0 0 128 0,1 3 0 15,-1 0 0-15,-1 2 0 0,0 1 0 0,1 3 0 16,0-2 0-16,2 3 0 0,-2-1 0 0,0-2 0 16,1-3 0-16,-1-2 0 0,3-5 0 0,0 0 0 15,0 0 0-15,1-2 0 0,-1-4 0 0,3 2 0 16,0-3 0-16,-2 0 0 0,-1-10 0 0,0 14 0 0,3-4 0 15,-3-10 0-15,4 12-144 0,1-2 144 0,-5-10-384 16,6 8 0-16,1 1 0 0,-1-4 0 16,-6-5-656-16,0 0-144 0,12 5-32 15,-2-2 0-15,1 0-2112 0,-11-3-416 0,12 1-96 0</inkml:trace>
  <inkml:trace contextRef="#ctx0" brushRef="#br1" timeOffset="94339.28">11753 12050 31727 0,'0'0'1408'0,"0"0"288"0,0 0-1360 0,0 0-336 0,0 0 0 0,0 0 0 15,0 0 1024-15,0 0 128 0,0 0 16 0,0 0 16 16,0 0-976-16,0 0-208 0,0 0 0 0,-5 11 0 15,2 0 0-15,1 0 0 0,-1 1 0 0,0 1 0 0,1 0 0 0,-1 4 0 16,1 3 0-16,-2-2 0 0,-2 2 0 0,0 2 0 16,-2 2 0-16,-1 1 0 0,-1 0 128 15,-2 1-128-15,-1 0 128 0,1 2-128 16,-1-6 160-16,3-1-32 0,-2-2-128 0,1-2 192 0,1-1-192 0,0 1 0 16,0-2 0-16,4-2 0 0,-1-1 0 0,2 1-256 15,1 0 16-15,2 0 16 16,-1-1-2496-16,3-2-496 0</inkml:trace>
  <inkml:trace contextRef="#ctx0" brushRef="#br1" timeOffset="95809.97">12428 11601 4607 0,'0'0'192'0,"0"0"64"0,0 0-256 0,0 0 0 0,0 0 0 0,0 0 0 16,0 0 4048-16,0 0 768 0,0 0 160 0,0 0 16 16,0 0-2768-16,0 0-560 0,11 3-128 0,-1-2 0 15,-10-1-432-15,16-1-80 0,-1-2 0 0,2-1-16 16,2 2-352-16,0-4-64 0,3 2-16 0,3 2 0 16,1-1-384-16,2-1-64 0,0 2-128 0,2 0 176 15,2 2-176-15,-1 0 0 0,0 2 0 0,0-1 128 16,1-1-128-16,-2 0 0 0,-3 0 0 0,-2-1 0 15,-2-1 0-15,1 1 0 0,-2-4 0 0,1 1 0 16,1 0 0-16,-1-1 0 0,1 1 0 0,-1-1 0 0,-1-1-208 16,1 3 16-16,-1-1 16 0,0 1 0 15,-1-1-560-15,-2 2-112 16,-2 2-32-16,-2 0 0 0,-4 0-1888 0,-11 0-384 0</inkml:trace>
  <inkml:trace contextRef="#ctx0" brushRef="#br1" timeOffset="96131.08">12599 11923 18431 0,'0'0'1632'0,"0"0"-1312"0,0 0-320 0,0 0 0 16,0 0 3136-16,0 0 544 0,9-3 112 0,3 2 32 15,2-4-2864-15,2 4-576 0,1-3-128 0,2 1 0 16,2 1 16-16,1-1 16 0,2-1 0 0,-1 0 0 16,1 0 16-16,-1 2 0 0,1-1 0 0,-1 2 0 15,-1 1-112-15,1 0 0 0,-3 0-16 0,0-3 0 16,-3 3-176-16,0 0 0 0,0-1 0 0,0-1 0 31,-2 1-480-31,0 1-32 0,-1-2 0 0,1 2 0 16,-2-2-1984-16,0 1-416 0,0 0-80 0</inkml:trace>
  <inkml:trace contextRef="#ctx0" brushRef="#br1" timeOffset="97968.64">14433 11754 21183 0,'0'0'944'0,"7"-13"192"0,-2 1-912 0,0 0-224 0,1 2 0 0,1 1 0 16,3-1 2752-16,-1 3 512 0,-1-3 112 0,-1 3 16 15,0-2-2816-15,-2-1-576 0,-2 3 0 0,1-4-192 16,-4 11 192-16,0-5 0 0,-2 0 0 0,0-1 0 15,-1 0 432-15,-1-1-32 0,0 1 0 0,-1 1 0 16,-1 0 240-16,-9-6 32 0,2 5 16 0,0-1 0 16,-3 2-304-16,0 4-48 0,-4-2-16 0,0 6 0 15,-2-2-32-15,-1 5-16 0,-1 3 0 0,0 2 0 16,-1 2-16-16,3 4-16 0,1 2 0 0,1 4 0 16,2 0-240-16,1 3 0 0,1 3 0 0,3 2 0 15,0 0 0-15,4-1 0 0,0-2 0 0,2-3 0 0,2-3 0 0,3-3 176 16,0-3-176-16,4 0 160 0,0-3-16 0,2-2 0 15,1-2 0-15,2-1 0 0,1-1-144 0,0-2 128 16,-8-5-128-16,11 4 128 0,-11-4-128 0,13 1 128 16,-2-1-128-16,-1 0 128 0,1-4-128 0,-1 2 0 15,0-5 144-15,1 1-144 0,-1-3 128 0,2-1-128 16,0-1 160-16,0-1-160 0,-1 0 176 0,2-1-176 16,2-2 192-16,2-4-192 0,-2 0 0 0,2-3 0 15,0-3 0-15,-1 0 0 0,-3 2 128 0,1 0-128 16,1 4 0-16,-1 2 0 0,-1 3 0 0,0 3 128 15,-3 2-128-15,1 5 0 0,-1-2 320 0,-10 6-32 16,0 0-16-16,13 6 0 0,-13-6-16 0,15 9-16 0,-5 0 0 0,-2 4 0 16,0 2 272-16,-2 0 48 0,-1 1 16 15,1 1 0-15,-1 1-768 0,0 0-160 0,-1-1-32 0,0-1 0 16,0 0 112-16,1-3 16 0,0 0 0 0,0 0 0 16,-1-3-96-16,3 1-16 0,1 0 0 0,-1-1 0 31,1-4-1456-31,-1 1-288 0,-7-7-64 0,10 2-9152 0,-2-2-1808 0</inkml:trace>
  <inkml:trace contextRef="#ctx0" brushRef="#br1" timeOffset="98381.97">14698 11962 21183 0,'0'0'1888'0,"0"0"-1504"0,0 0-384 0,7 4 0 0,-7-4 2592 0,9 5 448 16,0-1 96-16,0 0 0 0,-9-4-2384 15,12 1-496-15,-3 5-80 0,-9-6-32 0,9 0 64 0,-9 0 16 16,0 0 0-16,9 1 0 0,-9-1 224 0,0 0 32 16,0 0 16-16,0 0 0 0,0 0 304 0,0 0 64 15,-2-8 16-15,-1 2 0 0,-1-2 16 0,4 8 16 16,-5-9 0-16,0 2 0 0,-1-2 0 0,2 0 0 16,1-3 0-16,1 0 0 0,1-1-272 0,1-2-64 15,1-3-16-15,2-3 0 0,-1-3-304 0,2-1-64 16,0-3-16-16,0 0 0 0,-1 0-176 0,2 2 0 15,0-4 0-15,0 4 0 0,2-2 0 0,-1 5 0 16,0 2 0-16,0 3 0 0,1-1 0 0,-1 6 0 0,1 2 0 0,-1 0 0 16,-1 2 0-16,3 0 0 0,0 5 0 0,3 0 0 15,-2 0 0-15,1 2-176 0,1 3 16 0,2-1 0 32,1 1-528-32,2 3-96 0,1 1-32 0,2 0 0 15,1 2-272-15,-1 0-48 0,1-4-16 0,-1 3 0 16,0-2 64-16,-1-2 0 0,0 3 0 0,-1-2 0 15,0 0 0-15,-1-1 16 0,-1 1 0 0,1-1 0 16,-3 1-128-16,0 0-16 0,0 1-16 0,0-4 0 16,-1 0-1968-16,-1 1-400 0</inkml:trace>
  <inkml:trace contextRef="#ctx0" brushRef="#br1" timeOffset="98932.24">15440 11532 911 0,'13'-1'0'0,"-13"1"0"0,10-3 0 0,-10 3 0 15,11 0 4672-15,-11 0 864 0,9-4 160 0,-9 4 48 16,0 0-2992-16,0 0-576 0,0 0-128 0,8-5-32 15,-8 5-608-15,0 0-112 0,0 0-16 0,0 0-16 0,0 0-304 16,-11-4-48-16,0 1-16 0,-2 2 0 0,-2 0-352 0,-2 1-80 16,-2 2-16-16,-2 2 0 0,-3 2-112 0,0 0-16 15,-1 4-16-15,0 4 0 0,-1-4-160 0,3 4-16 16,2 2-128-16,2 0 192 0,2 1-192 0,6-1 128 16,2 0-128-16,2 1 0 0,2 1 176 0,1 1-176 15,1-1 192-15,2 0-192 0,1-1 128 0,4-1-128 16,-1-2 0-16,-1-1 0 0,1-1 0 0,1-2 0 15,0 1 128-15,0-2-128 0,-4-9 0 0,7 6 0 16,0 0 0-16,-1-1 0 0,-6-5 0 0,8 4 0 16,-8-4 0-16,11 0 0 0,-2 0 0 0,0-4 0 0,0-1 0 0,0-2 0 15,0-1 0-15,0-1 0 0,-1-1 0 0,0-3 0 16,0 0 0-16,-2-1 0 0,0 1-128 0,-1-1 128 16,0-3 0-16,0 3 0 0,0-1 0 0,2 0 0 15,-2 1 0-15,0 3 0 0,1-2 0 0,-1 3 0 16,0 3 0-16,-5 7 0 0,5-9 0 0,-5 9 0 15,5-4 0-15,-5 4 0 0,0 0 0 0,0 0 0 16,0 0 0-16,0 0 0 0,0 0 0 0,0 0 0 16,8 9 144-16,-1 2-16 0,-7-11-128 0,5 14 192 15,-2 2-48-15,-1 1-16 0,0 2 0 0,-1 2 0 16,-1 1-128-16,1 4 0 0,0 3 0 0,-1-2 0 16,0 1 0-16,2-4 0 0,0-1 0 0,0 0 0 15,-1 2 0-15,-1 2 0 0,0-1 0 0,-1 3 128 0,-1 2-128 16,0 2 0-16,-2 1 0 0,0-2 128 0,-1 1-128 0,-2-1 128 15,-1 0-128-15,-1-5 128 0,-1 1 48 0,-1-1 0 16,1-4 0-16,-3 0 0 0,-1-5-176 0,-2-3 0 16,0 0 0-16,1-1 128 0,-1-2-336 0,-1-3-80 15,0-1-16-15,1-2 0 16,0-2-1744-16,-1-1-368 0,1-2-64 0,2-2-8256 16,-2-4-1648-16</inkml:trace>
  <inkml:trace contextRef="#ctx0" brushRef="#br1" timeOffset="99665.84">15607 11725 17503 0,'0'0'768'0,"0"0"176"0,0 0-752 0,0 0-192 0,0 0 0 0,0 0 0 15,-3-7 5248-15,3 7 1024 0,0 0 208 0,0 0 48 16,0 0-5264-16,0 0-1056 0,0 0-208 0,0 0 0 16,5 12 0-16,1 0 0 0,-4 1-144 0,1 0 144 15,-1 0 0-15,-2 3 0 0,0-2 0 0,0 2 0 16,-1-2 0-16,-1 0 0 0,-1 1 0 0,0-6 0 16,1 0 624-16,-1 0 32 0,0 0 16 0,3-9 0 15,-1 8-96-15,1-8-32 0,0 0 0 0,0 0 0 0,0 0-96 0,0 0-32 16,0 0 0-16,0 0 0 15,0 0-416-15,0 0 0 0,0 0 0 0,8-13 0 16,-1 0 0-16,0-1 0 0,1-3 0 0,-1 1 0 0,-1-5 0 0,1 0 0 16,-1-1 0-16,-1 0 0 0,1 0 0 0,-1 1 0 15,-1-1 0-15,1 2 0 0,0 3 0 0,-1 2 0 16,1 2 0-16,1 2 0 0,-1 1 0 0,1 4 0 16,1 3 0-16,2-1 0 0,-9 4 0 0,14 0 0 15,-1 1 0-15,0 2 128 0,0 0-128 0,0 1 0 16,-1 3 0-16,0 1 0 0,-3 0 0 0,0-2 0 15,0 1 0-15,-1-1 0 0,-8-6 0 0,11 8 0 16,-11-8 0-16,7 9 0 0,-7-9 0 0,0 0 160 16,0 0-32-16,0 0-128 0,7 10 320 0,-7-10-64 0,0 0 0 0,0 0 0 15,0 0-48-15,0 0-16 0,0 0 0 16,0 0 0-16,10 4-192 0,-10-4 144 0,0 0-144 0,13-4 128 16,-1-2-128-16,-1-1 0 0,-2 0 0 0,0-5 0 15,0 1 0-15,0-2 0 0,0 2 0 0,0-1 128 16,-1 0-128-16,3 3 0 0,-2-3 0 0,1 5 0 15,-1-3 0-15,0 5 0 0,0 1 0 0,1 2 0 16,-10 2 0-16,13-2 0 0,0 2 0 0,1 0 0 16,0 2-192-16,1 0-32 0,-2 0 0 0,1 0 0 15,-1 2 384-15,0 1 80 0,0 1 16 0,-1 1 0 16,-2 2-256-16,2 5 0 0,-2 0 0 0,1 3 0 16,-2 1 192-16,0 2-48 0,0-1-16 0,0 2 0 15,-1 0-128-15,0 1 128 0,0 0-128 0,-2-1 128 16,1-1-128-16,-1-2 0 0,0-4 0 0,-1 1 128 15,0-1-128-15,0-2 0 0,-1-2 0 0,-1-2 0 16,-1 0-384-16,1 0-48 16,2-2-16-16,-1 3 0 0,0-4-1424 0,0-1-304 0,-4-4-48 0,0 0-16 15,9-1-1344-15,2-3-256 0,-1-5-64 16</inkml:trace>
  <inkml:trace contextRef="#ctx0" brushRef="#br1" timeOffset="99844.65">16665 11571 20271 0,'0'0'896'0,"0"0"192"0,0 0-880 0,0 0-208 16,0 0 0-16,0 0 0 0,0 0 4528 0,3 14 848 16,0 2 192-16,-1 1 16 0,0 0-3968 0,0 1-784 15,1 0-176-15,-1 2-16 0,0 1-80 0,0 0-16 16,1 0 0-16,-1-2 0 0,2 1-224 0,0-2-64 0,-1-1 0 0,-2 1 0 31,-1-2-576-31,0-1-128 0,-1 0-32 0,1-1 0 16,1-7-1360-16,-1-7-272 0,-1 6-48 0,1-6-9520 0,0 0-1904 0</inkml:trace>
  <inkml:trace contextRef="#ctx0" brushRef="#br1" timeOffset="99998.29">16761 11356 34095 0,'-8'-21'1504'0,"4"8"320"0,-1-3-1456 0,1 2-368 0,0 2 0 0,1 3 0 16,2 4 2944-16,1 5 528 0,1-4 112 0,-1 4 0 15,0 0-3264 1,0 0-672-16,0 0-128 0,4 14-32 0,-1-1-2176 0,-1 2-448 0,1 0-96 0</inkml:trace>
  <inkml:trace contextRef="#ctx0" brushRef="#br1" timeOffset="100417.33">16946 11844 23039 0,'0'0'2048'0,"0"0"-1648"16,0 0-400-16,0 0 0 0,0 0 4848 0,0 0 880 16,0 0 176-16,0 0 48 0,0 0-4640 0,10-3-928 15,-10 3-176-15,9-5-32 16,-2-4-592-16,-1-2-112 0,0-1-32 0,-3-1 0 16,1-4-112-16,-1 3-32 0,0-4 0 0,-1 0 0 0,1-3 384 0,-2 0 80 0,0-1 16 0,1 0 0 15,-2-1 400-15,1 3 80 0,-1-3 0 0,3 4 16 16,-1 1 224-16,2 1 32 0,1 0 16 0,1 1 0 15,0 3-96-15,2-3 0 0,0 2-16 0,2 2 0 16,1 1-144-16,0 4-32 0,2 1 0 0,0-1 0 16,0 3-256-16,0 3 0 0,0 2 0 0,1 3 0 15,-1 0 0-15,0 2 0 0,1 2 0 0,-1 0 0 16,0 2 208-16,0 4-16 0,0-3 0 0,0 2 0 16,0-1 0-16,0 2-16 0,-1 2 0 0,0 0 0 15,-1 2 176-15,1 0 32 0,1 2 16 0,0 1 0 16,-1-4-192-16,1 2-32 0,-1-1-16 0,1 1 0 15,0-2-160-15,0-2 0 0,-3 0 0 0,1-2 128 0,-2 0-304 16,0 0-64-16,-1-4-16 0,0 1 0 16,-2 1-1424-16,-1-4-304 15,-1 0-48-15,-4-7-16 0,0 0-1600 0,0 0-336 0</inkml:trace>
  <inkml:trace contextRef="#ctx0" brushRef="#br1" timeOffset="101747.31">14819 13129 25743 0,'0'0'1136'0,"0"0"240"0,0 0-1104 0,0 0-272 15,0 0 0-15,0 0 0 0,0 0 832 0,0 0 128 16,0 0 0-16,11 7 16 0,-1-2-224 0,-10-5-48 16,0 0-16-16,11 0 0 0,-11 0 336 0,10 0 64 15,-10 0 0-15,9-3 16 0,-9 3-128 0,13-2-16 16,-2-4-16-16,-2 2 0 0,-1 1-240 0,1-4-64 0,0 2 0 0,1 0 0 16,2-2-256-16,1 1-64 0,0-1-16 15,1-2 0-15,-1 1-80 0,2-1-16 0,-1-2 0 0,1 1 0 16,-2-2-208-16,0 1 176 0,0-2-176 0,1-2 160 15,0-2 16-15,-1-1 0 0,0-7 0 0,0 2 0 16,2-2-48-16,0-1 0 0,0-1 0 0,0-1 0 16,1 3-128-16,0-3 160 0,1 0-160 0,0 2 160 15,-2 2-160-15,3-1 0 0,1 1 144 0,-1 3-144 16,-1 2 0-16,0 1 0 0,0 2 0 0,-2 4 128 16,1 2-128-16,-2 1 192 0,-2 1-64 0,-1 1 0 15,-2-3-128-15,0 3 128 0,-1 3-128 0,-8 4 128 16,9-5-128-16,-1 1 128 0,-8 4-128 0,11-5 128 15,-11 5-128-15,11-5 128 0,-11 5-128 0,0 0 128 16,0 0-128-16,0 0 128 0,0 0-128 0,0 0 128 16,0 0-128-16,0 0 0 0,0 0 0 0,0 0 0 0,0 0 0 0,-9 10 0 15,0-1 0-15,-2 1 0 0,-1-1 144 0,1 1 16 16,-4 2 0-16,1 1 0 0,0 0-160 0,1 3 0 16,-2 2 144-16,4-1-144 0,-1 0 0 0,1 4 128 15,4-2-128-15,1 2 0 0,2 0 0 0,2 0 0 16,-1 1 0-16,2-4 128 0,1 2-128 0,0-1 0 15,1 0 128-15,0-4-128 0,2-2 128 0,0-1-128 16,-1-2 160-16,2-2-160 0,-4-8 320 0,0 0-48 16,9 7 0-16,2-2 0 0,-1-5-272 0,1-3 0 15,0 1 128-15,2-2-128 0,2-4 0 0,0-2 0 16,1-2 128-16,0 0-128 0,1-1 0 0,0-3 0 16,0-2-176-16,-1 0 176 0,-1-2-160 0,-1 1 160 0,0-2-128 0,1 1 128 15,-1-2 0-15,-1 3-160 16,-1 0 160-16,-3 2 0 0,-1 0 0 0,0 2 0 0,-2 1 0 0,1 0 0 15,-1 3 0-15,1-1 0 0,-1 0 0 0,0 2 0 16,0-3 0-16,1 4 0 0,-2-2 0 0,1 2 0 16,1 1 0-16,-1-2 0 0,1 1 0 0,-1 1 0 15,-6 8 0-15,7-9 0 0,-1 2 0 0,1 1 0 16,-7 6 0-16,0 0 0 0,6-8 0 0,-6 8 0 16,0 0 0-16,0 0 0 0,0 0 0 0,0 0 0 15,0 0 0-15,0 0 0 0,0 0 0 0,0 0 0 16,0 0 0-16,0 0 0 0,0 0 0 0,0 0 0 15,-2 8 0-15,2-8 0 0,-5 10 0 0,5-10 0 16,-6 9 0-16,6-9 0 0,-5 9 0 0,0-1 0 16,5-8 0-16,-5 9 0 0,5-9 0 0,-5 11 0 0,-1-1 0 15,2 1 0-15,-1-1 0 0,3-1 0 0,-4 0 0 0,2 0 0 16,1 1 0-16,-1 1 0 0,-2-3 0 0,3 5 0 16,-1 0 0-16,0 2 0 0,-2-1 0 0,1 4 0 15,1 0 0-15,2 2 144 0,-1-2-144 0,1 2 160 16,-1-1-160-16,2 1 160 0,-1-2-160 0,1 2 0 15,1-2 0-15,0 0 128 0,-1-2-128 0,1-2 0 16,-2 2 0-16,1-2 0 0,0-1 0 0,-2-1 0 16,1 0 0-16,0-1 0 0,0-1 0 0,0-3 0 15,2-7 160-15,-4 11-160 0,1-3 0 0,3-8 0 16,-4 10 0-16,1-2-192 0,3-8 192 0,-3 9 0 16,3-9 0-16,0 0 0 0,-1 9 0 0,1-9 160 15,0 0-32-15,0 8 0 0,0-8-128 0,0 0 0 0,0 0 0 0,4 10-176 31,0 0-288-31,-4-10-64 0,5 3-16 0,-5-3 0 16,0 0-2432-16,8 0-480 0,-8 0-112 0</inkml:trace>
  <inkml:trace contextRef="#ctx0" brushRef="#br1" timeOffset="102201.28">15924 12948 3679 0,'0'0'320'0,"0"0"-320"0,0 0 0 0,0 0 0 16,0 0 6272-16,0 0 1200 0,0 0 224 15,0 0 48-15,0 0-5600 0,0 0-1120 0,0 0-240 0,0 0-32 16,-3 13 304-16,0 0 64 0,1 0 16 0,-2-1 0 16,0 2-32-16,-1-1 0 0,-2 1 0 0,1 6 0 15,-3-1-496-15,1 4-96 0,0 0-32 0,1 3 0 16,1 3-352-16,1 1-128 0,-2 0 0 0,1 1 144 16,0-1-144-16,3-3-256 0,0 0 64 0,3-8-12800 15,1-3-2576-15</inkml:trace>
  <inkml:trace contextRef="#ctx0" brushRef="#br1" timeOffset="113771.36">19002 10840 17791 0,'0'0'784'0,"0"0"176"0,0 0-768 0,10 0-192 0,-10 0 0 0,13 0 0 16,-2-2 816-16,-1 1 128 0,-10 1 16 0,12 0 16 16,-2 1-208-16,-10-1-32 0,11 0-16 0,-11 0 0 15,10 2 64-15,-10-2 16 0,0 0 0 0,5 2 0 16,-5-2-32-16,0 0 0 0,0 0 0 0,5 7 0 16,-5-7 48-16,0 0 0 0,0 0 0 0,0 0 0 15,0 0 16-15,0 0 16 0,-6 8 0 0,6-8 0 16,-9 6-128-16,0-1-16 0,-2-1-16 0,2 0 0 15,-1-1-128-15,-1-1-32 0,1 0 0 0,1 0 0 16,-2-2-16-16,1 0 0 0,-2 2 0 0,-1 0 0 16,0 1-176-16,0-1-32 0,-3 2-16 0,-1-1 0 15,0 1-160-15,-1-2-128 0,-1 2 144 0,-1-1-144 0,-1 0 144 0,0-1-144 16,-1 0 128-16,1 0-128 0,-1 1 240 0,1-1-48 16,-1-2 0-16,0 3 0 0,-1 1 16 0,-1 0 0 15,-1 0 0-15,1 2 0 0,0-1-16 0,1 2-16 16,-1-2 0-16,2 2 0 0,1-2-16 0,2 1 0 15,-1-2 0-15,6 2 0 0,2-4-32 0,3 3 0 16,1-3 0-16,8-2 0 0,0 0 32 0,0 0 0 16,-8 2 0-16,8-2 0 0,0 0-160 0,0 0 128 15,0 0-128-15,0 0 128 0,0 0-128 0,0 0 0 16,0 0 0-16,0 0 128 0,8 13 16 0,-8-13 0 16,10 13 0-16,2-2 0 0,-1 1-144 0,0-2 0 15,1-1 0-15,1 1-176 0,-1-2 32 0,2 1 0 0,2-2 0 0,2 1 0 16,0-2 144-16,2 1 0 0,2-3 160 15,1 1-160-15,2-1 192 0,0 0-64 0,0-2-128 0,0 1 192 16,-1 0-192-16,0 0 176 0,2 1-176 0,-1-2 160 16,-2-1-160-16,1 3 0 0,-1 0 144 0,-1 0-144 31,-4 1-384-31,1-1-128 0,-1 1-48 0,-1-1 0 0,-1 0 912 0,-1 0 176 0,0 0 48 0,-2 1 0 16,0-1-576-16,-2 0 0 0,0 1 0 0,-2-1 0 15,-9-4 128-15,12 4-128 0,-2-2 0 0,-10-2 0 16,13 4 144-16,-2-1-144 0,-11-3 0 0,10 1 144 15,-10-1-144-15,10 2 0 0,-10-2 0 0,0 0 128 16,0 0-128-16,0 0 0 0,11 3 0 0,-11-3 128 16,0 0-128-16,0 0 0 0,0 0 0 0,0 0 128 15,-1 7-128-15,-3-1 0 0,-3 1 0 0,-2 0 0 16,-3-2 0-16,-1 3 0 0,0-1 0 0,-4 4 0 0,-1-1 0 0,-2 2 0 16,0-3 0-16,-3 0 0 0,1 0 0 0,0 3 0 15,-1-1 0-15,-1-1 0 0,1-1 0 0,1 2 0 16,-3-2 0-16,0 0 0 0,0-1 0 0,0 2 0 15,1-3 0-15,-4 3 0 0,2 0 0 0,-1 2 0 16,-1 0 0-16,2 1 0 0,0 3 0 0,2-5 0 16,0 5 0-16,2 0 0 0,2-2 0 0,2 2 0 15,0-1 0-15,2 1 0 0,2-2 0 0,1 1 0 16,0-1 0-16,1 0 0 0,2 1 0 0,0-1 0 16,1-1 0-16,3 1 0 0,-1-3 0 0,3-1 0 15,2-1 0-15,0 0 128 0,2-9-128 0,0 0-224 16,6 9 48-16,2 1 16 0,-1-4 416 0,4 1 64 0,1-2 32 15,1-1 0-15,1 1-208 0,3-1-144 0,2 1 192 0,5-2-192 16,2 1 192-16,3 0-192 0,1 1 192 0,2 0-192 16,3-1 160-16,2 0-160 0,-2 4 128 0,3-4-128 15,-3-1 0-15,2 0 0 0,-2-3 0 0,0 3 0 16,-1-6 176-16,1 0-48 0,0 2-128 0,1-3 192 16,-1 2-192-16,0-1 0 0,0 0 0 0,0 2 0 15,-1 0 0-15,-1 0 0 0,-2-2 0 0,-2 2 0 16,-3 1 0-16,-1-3 0 0,-1 0 0 0,-1 2-160 31,-3 0-368-31,0 1-80 0,-3 1-16 0,-3-1 0 16,-1 1-80-16,-1-1 0 0,-2 0-16 0,-10 0 0 15,0 0-2960-15,0 0-592 0</inkml:trace>
  <inkml:trace contextRef="#ctx0" brushRef="#br1" timeOffset="114370.98">18548 12325 21247 0,'0'0'944'0,"0"0"192"0,0 0-912 0,0 0-224 0,-8 4 0 0,8-4 0 15,0 0 1184-15,-9 3 192 0,1 0 32 0,8-3 16 16,-8 3-704-16,8-3-144 0,-9 5-16 0,3 1-16 0,6-6-160 0,-9 8-48 16,1-1 0-16,0-1 0 15,0 1 176-15,0 3 16 0,-1 1 16 0,0 0 0 0,0 1 160 0,-3 1 16 16,-1-2 16-16,0 0 0 0,0 2-144 0,0-1-16 15,0 0-16-15,0 1 0 0,0-3-112 0,1 3-32 16,2 0 0-16,-1-2 0 0,1-1 32 0,1 2 0 16,2 0 0-16,2-2 0 0,5-10-112 0,-4 12-16 15,3 1 0-15,1-13 0 0,0 0-160 0,6 13-32 16,-6-13-128-16,11 14 192 0,-2-2-192 0,0-3 128 16,0-1-128-16,2-3 0 0,0 0 0 0,1-1 0 15,1-1 0-15,-1-1 0 16,-2 0-368-16,2-2-112 0,0-2-32 0,-1 1 0 15,0 0-1360-15,-1-4-288 0,1-2-48 0,1-1-16 16,-2-1-1040-16,0 1-192 0</inkml:trace>
  <inkml:trace contextRef="#ctx0" brushRef="#br1" timeOffset="114570.32">18521 12104 32191 0,'0'0'1424'0,"0"0"304"0,-6-8-1392 0,2 3-336 0,4 5 0 0,0 0 0 16,0 0 1072-16,0 0 144 0,0 0 16 0,0 0 16 15,0 0-1072-15,0 0-176 0,0 0 0 0,0 0-192 32,0 0-368-32,0 0-64 0,0 0-16 0,11 7 0 0,-3-1-720 0,-2 2-160 0,-6-8-16 0,5 11-12048 15</inkml:trace>
  <inkml:trace contextRef="#ctx0" brushRef="#br1" timeOffset="114820.17">18870 12469 10127 0,'0'0'896'0,"-8"0"-704"16,8 0-192-16,0 0 0 0,0 0 6352 0,0 0 1248 15,0 0 240-15,0 0 48 0,0 0-6256 0,0 0-1248 16,16 0-256-16,-1-2-128 0,1-1 0 0,0-1 0 0,1 0 0 16,0 2 0-16,0-1 0 0,-2 0 0 0,0 0 0 0,-1 0 0 15,-1 0 0-15,-3 1 0 0,2 0 160 0,-12 2-160 16,11-2-192-16,-11 2-128 0,11 0-16 0,-11 0-16 31,11-4-1760-31,-11 4-336 0,0 0-80 0</inkml:trace>
  <inkml:trace contextRef="#ctx0" brushRef="#br1" timeOffset="115072.73">18847 12579 8287 0,'-21'4'736'0,"9"0"-592"0,-1-2-144 0,1 0 0 15,2 0 5408-15,2 1 1056 0,8-3 192 0,0 0 64 0,0 0-5152 16,0 0-1024-16,0 0-208 0,0 0-32 0,0 0-304 0,0 0 0 15,0 0 0-15,12 5 0 0,-12-5 0 0,15 5 0 16,0-2 0-16,-2-3 0 0,0 0 400 16,1 0 32-16,2-4 0 0,-1 3 0 0,0-1 112 0,0 1 32 15,2-2 0-15,2-1 0 0,-1 1-384 0,1-1-192 16,0 2 192-16,0-2-192 0,1 2 0 0,-2-1-192 16,-1 1 0-16,0 0 0 15,-2 2-2560-15,1-2-512 0,0-1-112 0</inkml:trace>
  <inkml:trace contextRef="#ctx0" brushRef="#br1" timeOffset="115414.86">19457 12240 26783 0,'0'0'1184'0,"0"0"240"0,0 0-1136 0,-6 9-288 0,6-9 0 0,-5 12 0 16,1-6 800-16,2 5 96 0,0 0 32 0,1 1 0 16,0 0-592-16,1 2-112 0,0 3-32 0,0 0 0 15,0 0 720-15,0 0 144 0,0-1 32 0,-1 2 0 0,-1-1-128 0,2 0-32 16,-1 0 0-16,-2-2 0 15,1 2-448-15,-2 3-96 0,-1-3 0 0,1-1-16 0,0 0-240 0,0 1-128 16,-1-2 128-16,-1 0-128 16,2 0 160-16,1-4-32 0,-1 0-128 0,4-11 192 15,0 0-576-15,0 0-128 0,0 0-32 0,0 0-10992 16,-8-4-2208-16</inkml:trace>
  <inkml:trace contextRef="#ctx0" brushRef="#br1" timeOffset="116239">18608 10575 9215 0,'0'0'400'0,"0"0"96"0,0 0-496 0,0 0 0 0,0 0 0 0,-5 9 0 15,5-9 2272-15,0 0 352 0,0 0 80 0,-4 8 16 0,4-8-2128 0,0 0-416 16,0 0-176-16,-1 8 128 0,1-8 288 0,0 0 48 16,0 8 16-16,0-8 0 0,0 0 1024 0,0 0 208 15,0 0 32-15,0 0 16 0,0 0 176 0,0 0 48 16,0 0 0-16,0 0 0 0,11-6-576 0,0 1-96 16,-2-3-32-16,1-1 0 0,1-1-576 0,-1-1-128 15,2 0-32-15,0-2 0 0,1 1-288 0,-2 0-64 16,4 2-16-16,-1-3 0 0,-1 1-176 0,1 0 160 15,2 0-160-15,-2 1 160 0,-1-1-32 0,0-1-128 16,1 1 192-16,-3-1-64 0,1 0-128 0,0-1 160 16,-2-1-160-16,-1-1 160 0,-1-1-160 0,1 0 0 0,-1-6 144 15,0 3-144-15,-2-1 0 0,1 1 144 0,-1 2-144 0,1 4 0 16,-1-2 128-16,0 6-128 0,-1 2 0 0,-5 8 0 16,0 0 160-16,0 0-160 0,0 0 128 0,0 0-128 15,12 6 0-15,-3 5 0 0,-1 0 0 0,-2 4 0 16,1 0-192-16,-1 4 192 0,-1-1-160 0,1 0 160 15,-1 2-128-15,0-3 128 0,0-4 0 0,0 1-144 16,-1 2 144-16,0-3 0 0,0 0 0 0,0-2 0 16,0 3 0-16,0-1 0 0,-4-13 0 0,5 15 128 15,-5-15-128-15,7 15 0 0,-1-2 0 0,-6-13 0 16,5 13 128-16,-5-13 0 0,8 13 0 0,-8-13 0 16,0 0 48-16,11 9 16 0,-11-9 0 0,10 6 0 15,-10-6 64-15,12 4 32 0,-12-4 0 0,11-4 0 16,0 2-48-16,-2-1-16 0,-9 3 0 0,10-5 0 0,0-2-32 15,-3 0 0-15,0 0 0 0,-1 0 0 16,1 0 48-16,-1-2 0 0,1 1 0 0,0-3 0 16,-1 2-32-16,1 0 0 0,0-1 0 0,1-1 0 0,-1 1-80 0,-1-2 0 15,1 0-128-15,-1 1 192 0,2-4-192 0,0-2 0 16,0-2 128-16,2-1-128 0,-1-2 0 0,0-1 0 16,-1-1-144-16,1 1 144 0,-1-1-352 0,0 3 32 15,0 3 0-15,-2 2 0 16,2 1-400-16,1 3-80 0,2 2-16 0,0 0 0 15,3 3-2640-15,1-3-544 0</inkml:trace>
  <inkml:trace contextRef="#ctx0" brushRef="#br1" timeOffset="117143.98">20557 10610 2751 0,'0'0'256'0,"0"0"-256"0,0 0 0 0,0 0 0 0,0 0 3136 0,0 0 592 16,0 0 112-16,0 0 32 0,4-8-2208 0,-4 8-448 15,0 0-96-15,0 0-16 16,0 0 128-16,0 0 32 0,0 0 0 0,0 0 0 0,0 0 32 0,0 0 16 16,0 0 0-16,0 0 0 0,0 0-352 0,0 0-80 15,0 0-16-15,6 15 0 0,0 0-160 0,-4 6-48 16,0 0 0-16,-2 5 0 0,0 7-96 0,-2-3-32 15,0 1 0-15,-1 0 0 0,0-6-192 0,1 1-32 16,-1-1-16-16,-1 2 0 0,-1 2-96 0,0 5-32 16,0 5 0-16,-2 7 0 0,-1 6 0 0,1 4 0 15,-1 3 0-15,-1-6 0 0,-2-9-160 0,-1-2 128 0,-1-5-128 16,0-5 128-16,0-1-128 0,2-2 0 0,0 1 144 16,-1 3-144-16,2 1 128 0,1-3-128 15,1-1 160-15,3-1-160 0,2-2 128 0,1 2-128 0,-1-9 0 0,2 0 0 16,1-4-176-16,1-3-128 0,0 0-16 0,2-7-16 31,-3-6-1616-31,0 0-320 0,0 0-64 0,12-2-16 16,-2-4-656-16,0-5-144 0,6-13-32 0,0 2 0 0</inkml:trace>
  <inkml:trace contextRef="#ctx0" brushRef="#br1" timeOffset="117590.42">21019 10605 5519 0,'0'0'496'0,"0"0"-496"0,-10-1 0 0,10 1 0 0,-9 0 4160 0,9 0 752 15,0 0 144-15,0 0 16 0,0 0-3920 0,0 0-768 16,0 0-176-16,0 0-16 0,0 0 0 0,0 0 16 16,0 0 0-16,0 0 0 0,0 0 464 0,0 0 96 15,0 0 0-15,0 0 16 0,0 0 464 0,0 0 96 16,-9 8 0-16,1-1 16 0,2 1-112 0,-1 4-32 16,2 2 0-16,0 1 0 0,-2 3-640 0,2 5-128 0,0 1-16 0,0 3-16 15,-2 1-224-15,1-1-64 16,0-5 0-16,3 3 0 0,-5-2 48 0,2 1 0 0,3 2 0 0,-3 5 0 15,1 4-176-15,0 8 0 0,0 4 144 0,0 5-144 16,-2 5 160-16,0-4-32 0,1-3-128 0,1-7 192 16,-3-8 64-16,1-1 0 0,0-4 0 0,-1 0 0 15,0-2-64-15,0 4 0 0,0-2 0 0,3 2 0 16,0 2-32-16,1-5-16 0,0-2 0 0,1-1 0 16,2-2-336-16,2-3-64 0,2-2 0 0,1-5-16 15,1-2-624 1,3-7-128-16,-8-5-32 0,12 2-10656 0,-1-5-2112 0</inkml:trace>
  <inkml:trace contextRef="#ctx0" brushRef="#br1" timeOffset="118706.8">21601 11271 4607 0,'0'0'400'0,"0"0"-400"15,4-10 0-15,0-1 0 0,-1 1 3936 0,2 1 704 16,-2 0 144-16,0 1 16 0,0 0-3344 0,-3 8-688 16,4-9-128-16,-4 9-16 0,4-7-400 0,-4 7-80 15,4-7-16-15,-4 7 0 0,0 0 256 0,0 0 32 16,0 0 16-16,0 0 0 0,0 0 464 0,0 0 112 16,0 0 16-16,0 0 0 0,0 0 64 0,-5 2 32 15,-1 2 0-15,1 1 0 0,-1 2-240 0,-1 2-48 16,-1 0-16-16,0 4 0 0,1 3-368 0,-8 15-80 0,2-2-16 15,-1-2 0-15,-2-2-352 0,-1-3 0 0,0-2 0 0,0-1 0 16,-3-1 0-16,-1 1 0 0,-4-4 0 0,1 4 0 16,1-4 0-16,1 3 0 0,1 1 0 0,1 2 0 15,2-4 0-15,1 3 0 0,2 0 128 0,0-1-128 16,2 0 0-16,1-4 0 0,2-3 0 0,1-1 0 16,1-5 0-16,8-6-208 0,0 0 16 0,0 0 16 31,0 0-1968-31,0 0-400 0,-8-5-80 0</inkml:trace>
  <inkml:trace contextRef="#ctx0" brushRef="#br1" timeOffset="119023.78">21255 11219 28559 0,'0'0'1264'0,"0"0"272"0,-8-3-1232 0,8 3-304 0,0 0 0 0,0 0 0 0,0 0 2880 0,0 0 512 15,2 14 96-15,4-1 32 0,-1 0-2912 0,1 1-608 16,1 0 0-16,1 2-144 0,-1 0 144 0,4 0 0 16,-1 1 0-16,1 3-128 0,0-3 128 0,1 0 0 15,0 1 0-15,0 3 0 0,-1-3 192 0,1 3-16 16,0 1-16-16,-2 3 0 0,1 1-160 0,-1-1 160 16,1 1-160-16,-2 0 160 0,-2-2-160 0,3-2 0 15,-3-1 0-15,3-1 0 0,-1 0 0 0,-1-3 128 16,2-1-128-16,0-2 0 0,2-1 0 0,0 0-176 0,0-3 16 0,-1 0 0 31,1-7-528-31,-2 0-96 0,1-4-32 0,-1-2 0 16,1-3-1664-16,-1-4-336 0,-1 1-64 0,-1-2-11264 0</inkml:trace>
  <inkml:trace contextRef="#ctx0" brushRef="#br1" timeOffset="119676.89">22183 10529 3679 0,'0'0'160'0,"0"0"32"0,0 0-192 0,0 0 0 0,0-5 0 16,0 5 0-16,0 0 2672 0,0 0 480 0,0 0 112 0,0 0 0 15,0 0-1952-15,0 0-400 0,0 0-80 0,0 0 0 16,-8-2 192-16,8 2 32 0,0 0 16 0,-9 0 0 15,0 0 112-15,9 0 32 0,0 0 0 0,-8 3 0 16,8-3-720-16,0 0-144 0,-8 7-32 0,8-7 0 16,-8 8 448-16,8-8 64 0,-5 12 32 0,0-1 0 15,0 0-592-15,-1 2-112 0,0 1-32 0,-2 4 0 16,0 5-128-16,-2 1 0 0,-2 0 0 0,-1 4 128 16,-3 4-128-16,2-4 0 0,2 0 0 0,1-9 0 15,-1 1 0-15,1-3 240 0,4-4-48 0,0-1 0 0,-1-1 288 16,3 0 48-16,2-1 16 0,2 1 0 0,1-11-288 15,3 11-48-15,2 0-16 0,1-2 0 0,-6-9-192 0,12 12 0 16,0-2 0-16,1 1 0 0,0-1 0 0,0 0 0 16,0-3 0-16,0 1 0 15,0 0-560-15,0-1-48 0,0 0-16 0,0-1 0 16,-2 1-656-16,0-2-144 0,0 0-32 0,-1-1-7248 16,-10-4-1472-16</inkml:trace>
  <inkml:trace contextRef="#ctx0" brushRef="#br1" timeOffset="120002.51">22364 10879 4607 0,'0'0'192'0,"0"0"64"0,-8-3-256 0,8 3 0 0,-9 0 0 0,9 0 0 15,0 0 6992-15,-8 7 1360 0,8-7 272 0,0 0 48 16,-6 10-7008-16,0 2-1408 0,3-4-256 0,0 2 0 16,3-10-144-16,-4 13 144 0,0-1 0 0,0-3-144 15,4-9 144-15,0 0 0 0,-2 16 0 0,2-16-128 16,-2 14 128-16,2-14 0 0,0 14 0 0,0-14 0 15,0 0-384-15,0 0 16 0,0 0 0 0,0 0 0 16,0 0-1296-16,11 13-272 0,-11-13-48 0</inkml:trace>
  <inkml:trace contextRef="#ctx0" brushRef="#br1" timeOffset="120187.22">22449 10589 14735 0,'0'0'1312'0,"2"-11"-1056"0,-3-1-256 0,1 12 0 16,-1-11 5184-16,1 11 992 0,0 0 192 0,8-5 32 31,-8 5-5648-31,10-4-1136 0,-10 4-240 0,10 0-32 16,-10 0-2176-16,0 0-432 0,10 4-96 0,-10-4-9008 0</inkml:trace>
  <inkml:trace contextRef="#ctx0" brushRef="#br1" timeOffset="120758.75">22610 10507 20207 0,'0'0'896'0,"0"0"192"0,0 0-880 0,0 0-208 0,0 0 0 0,0 0 0 0,7-6 288 0,-7 6 16 16,0 0 0-16,0 0 0 0,0 0-304 0,0 0 0 0,0 0 0 0,0 0 0 15,0 0 848-15,0 0 64 0,0 0 16 0,0 0 0 16,0 0 288-16,0 0 64 0,0 0 16 0,0 0 0 16,0 0-272-16,0 0-48 0,0 0-16 0,0 0 0 15,0 0-272-15,0 0-64 0,0 0-16 0,10 8 0 16,-10-8-272-16,12 11-48 0,-2 1-16 0,2 1 0 15,-1 0-272-15,-1 3 160 0,1-1-160 0,-1 2 128 16,2 0-128-16,-3 2 0 0,-1 1 0 0,-1 3 0 16,0-1 0-16,-1 1 0 0,0 3 0 0,-4 0 0 15,1-6 0-15,-2-2 0 0,-2-1 0 0,-2-3 0 16,-2 1 0-16,0 0 0 0,-2 2 0 0,1-4 128 16,-3 2 16-16,2 0 0 0,1 1 0 0,-1 0 0 15,1-2-16-15,-1 0 0 0,-1-3 0 0,2 1 0 16,-1-2-128-16,1 0 0 0,-1-3 0 0,7-7 0 0,-6 9-208 0,6-9-80 15,-11 8-16-15,5-3 0 16,6-5-576-16,-9 8-112 0,-2-6-32 0,2 2-9088 16,0-4-1840-16</inkml:trace>
  <inkml:trace contextRef="#ctx0" brushRef="#br1" timeOffset="121748.14">22985 11508 2751 0,'0'0'256'16,"0"0"-256"-16,0 0 0 0,0 0 0 0,0 0 1888 0,0 0 336 15,0 0 64-15,0 0 16 16,0 0-1600-16,0 0-304 0,0 0-64 0,0 0-16 0,0 0 704 0,0 0 144 16,-8-2 32-16,8 2 0 0,-7-5 336 0,7 5 80 15,0 0 16-15,0 0 0 0,-9-4-16 0,9 4 0 16,0 0 0-16,0 0 0 0,-5-5-48 0,5 5-16 16,0 0 0-16,0 0 0 0,0 0-304 0,0 0-64 15,6-6-16-15,4 5 0 0,0-2-576 0,3 3-112 16,1 0-32-16,1 0 0 0,0-1-208 0,4 2-48 15,3-1-16-15,0 3 0 0,0-3-176 0,0 0 192 16,0 0-192-16,-1 0 192 0,-1-3-192 0,-1 1 128 16,1 1-128-16,1-3 128 0,-2 1-128 0,1 0 0 0,-1-1 0 15,1 2 0-15,-2-1 128 0,2 1-128 0,1-2 0 16,-1 0 128-16,1 0-128 0,0 0 0 0,1 0 144 0,-1 1-144 16,1 0 0-16,-2 0 0 0,-2 0 0 0,0 1 0 15,1-1-208-15,-1-2-16 0,-1 1 0 0,-3-2 0 31,1 2-224-31,-4 1-32 0,0-1-16 0,-11 4 0 16,9-5-656-16,-9 5-128 0,9-3-16 0,-9 3-9328 0,0 0-1872 0</inkml:trace>
  <inkml:trace contextRef="#ctx0" brushRef="#br1" timeOffset="122977.47">23665 12147 11055 0,'0'0'976'0,"-10"7"-784"0,1-2-192 0,1 0 0 15,0 0 2544-15,8-5 464 0,-9 4 80 0,9-4 32 16,0 0-2064-16,0 0-416 0,0 0-64 0,0 0-32 16,0 0 592-16,0 0 112 0,0 0 32 0,0 0 0 15,0 0 80-15,0 0 32 0,10 0 0 0,1-1 0 16,-1-3-240-16,0 0-32 0,1-2-16 0,-1-1 0 15,-1 1-176-15,2-5-32 0,-1 1-16 0,2 1 0 16,0-3-112-16,0 0 0 0,-1 1-16 0,0-3 0 16,3 1-224-16,0 2-32 0,2-6-16 0,1 1 0 15,1 0-96-15,2 1-32 0,-1-3 0 0,2 1 0 0,0-4-176 16,1-1-48-16,2-2 0 0,-1-3 0 0,2-3-128 0,0-3 160 16,-2-2-160-16,1 1 160 0,-4-2-160 0,1-1 0 15,0 3 144-15,-1 3-144 0,-1 1 224 0,-2 5-32 16,-2 2 0-16,-1 2 0 0,0 1-64 0,-1 2 0 15,0 0-128-15,-1 1 192 0,-1 0-192 0,-1 3 0 16,0-5 128-16,1 2-128 0,-2 0 144 0,-1 3-16 16,0 1 0-16,-1 1 0 0,0 4-128 0,-2-1-224 15,-5 9 48-15,5-6 16 0,-1-1 160 0,-4 7 0 0,0 0 0 0,0 0-128 16,0 0 0-16,0 0 0 16,0 0 0-16,0 0 0 0,-4 12-48 0,-1 1 0 0,0 0 0 15,0 1 0-15,-1 2 176 0,1-2 0 0,-1-1 0 0,-2 2 0 16,0-1 0-16,2 0 0 0,-1 0 0 0,1 0 0 15,-4 1 0-15,3 1-208 0,-3 0 16 0,1 2 16 16,0-1 176-16,0 0 0 0,0 1 0 0,2 0 0 16,1 1 0-16,1 2 224 0,-1-5-32 0,4 1 0 15,1-1-192-15,-1 0 0 0,1-2 0 0,1-1 0 16,1-2 0-16,-1-11 0 0,4 13 0 0,1-6 144 16,-5-7-144-16,7 8 0 0,-7-8 0 0,10 7 0 15,-1-1 160-15,-9-6 160 0,12 3 16 0,-1-3 16 16,-11 0-352-16,11-1-192 0,0-1 32 0,-1 0 0 15,-2-4 160-15,1 1 144 0,2-1-16 0,-1-1-128 16,0-1 192-16,1-2-64 0,-1 0 0 0,2-1-128 16,0-1 176-16,0 1-176 0,-1-2 160 0,1-2-160 15,0 1 144-15,1 0-144 0,0-5 128 0,0 4-128 0,1-2 128 0,1 1-128 16,-2 3 0-16,1-4 128 0,0 4-128 0,1 0 0 16,-2-1 0-16,0 1 128 0,-2 1-128 0,1 0 0 15,-1-1 0-15,-1 0 0 0,0 0 240 0,0 1 16 16,0-1 0-16,-1-1 0 0,-1-3-416 0,0 1-80 15,0 2-16-15,1 1 0 0,0-3 256 0,-1 3 0 16,-2 2 0-16,1 1 0 0,-1 0 0 0,1 3 0 16,-2 2 0-16,-5 5-144 0,0 0 144 0,0 0 0 15,0 0-144-15,9-1 144 0,-9 1-368 0,0 0 0 16,0 0 0-16,0 0 0 0,0 0 368 0,0 0 0 16,3 13 160-16,-3 1-160 0,-2 2 0 0,-2-4 0 15,-1 2 0-15,-1 0-192 0,-2 2 192 0,0 1 0 0,0-1 144 0,0 1-144 16,-1 0 0-16,1-4-128 0,2 1-16 0,-1 0 0 15,1 2 144-15,1 0 0 0,-1-2 0 0,1 2 0 16,0 0 0-16,0 4 0 0,0-3 0 0,1 4 0 16,-1 1 0-16,1-1 0 0,0 2 0 0,0-1 0 15,0 1 0-15,0 0 0 0,0-3 0 0,3-1 0 16,-2-1 0-16,1-1 0 0,0 0 0 0,1-2 0 16,0-2 0-16,1-2 0 0,2 1 0 0,1-1 0 15,-1 2-336-15,2-4-48 0,-1-1 0 0,0-2 0 16,0 1-1984-1,1-3-384-15,-4-4-96 0,0 0-9248 0,0 0-1856 0</inkml:trace>
  <inkml:trace contextRef="#ctx0" brushRef="#br1" timeOffset="123300.09">24802 11863 10127 0,'0'0'896'0,"0"0"-704"16,0 0-192-16,0 0 0 0,0 0 6512 0,-1 13 1264 16,2-4 256-16,0 3 48 0,-1-12-6592 0,3 10-1312 0,-3-10-176 0,1 13-224 15,0-1 224-15,-1-1-176 16,0-11 176-16,-2 13-160 0,-2-4 160 0,-1 1 0 0,-1 1 160 0,1-2-160 15,-1 1 352-15,-1-1-32 0,-2 0 0 0,3 3 0 16,-1-3-176-16,2 2-144 0,0-1 192 0,5-10-192 16,0 0 0-16,-6 9 0 0,6-9 0 0,0 0 0 31,0 0-1408-31,0 0-256 0,0 0-32 0,0 0-9136 0,11 7-1840 0</inkml:trace>
  <inkml:trace contextRef="#ctx0" brushRef="#br1" timeOffset="123766.82">25333 10565 19343 0,'0'0'1728'0,"-10"0"-1392"16,0 0-336-16,10 0 0 0,0 0 2896 0,0 0 512 15,-5 13 112-15,2 0 0 0,2 1-2560 0,0 2-512 16,-1 2-96-16,1 3-32 0,1 0 400 0,0 7 80 0,1 9 16 0,-1-5 0 15,-1 2-208-15,0 0-32 0,-2-1-16 0,0 1 0 16,0 2-240-16,-1 5-32 0,0 7-16 0,-2 4 0 16,0 4 112-16,-1 3 0 0,0-2 16 0,-1-6 0 15,-1-5-128-15,0-6-16 0,-1-2-16 0,1 0 0 16,1-2-48-16,1 1-16 0,-2-1 0 0,3-1 0 16,2-2 0-16,2 0 0 0,-1-1 0 0,2-5 0 15,1-3-176-15,4-1 0 0,0-2 0 0,0 0 0 16,-2-8-160-16,2 0-64 0,0-1-16 0,0-6 0 15,-4-6-496-15,0 0-96 0,0 0-32 0,0 0 0 32,0 0-1888-32,8-13-368 0,0-5-80 0</inkml:trace>
  <inkml:trace contextRef="#ctx0" brushRef="#br1" timeOffset="124102.46">25605 10471 29023 0,'0'0'1280'0,"0"0"272"0,0 0-1232 0,0 0-320 16,0 0 0-16,0 0 0 0,0 0 224 0,0 0-16 0,5 11 0 0,-2 5 0 15,-1 4-208-15,-2 6 176 0,0 0-176 16,-1 9 160-16,-1 4 544 0,-2 3 96 15,-2 0 32-15,0-1 0 0,-2-2-48 0,0 2 0 0,0-1 0 0,1 3 0 16,0 3 0-16,1 6 0 0,-2 5 0 0,1 1 0 16,1 2-240-16,0-4-48 0,3-5-16 0,0-7 0 15,0-6-320-15,2-2-160 0,1-1 160 0,1 1-160 16,1-2 128-16,-1-1-128 0,0 1 0 0,-1-1 0 16,0 0 0-16,0-5-160 0,0 2 0 0,2-2 0 31,0-5-288-31,-1-3-64 0,1-3-16 0,0-2 0 15,1-3-1520-15,1-3-288 0,-4-9-64 0</inkml:trace>
  <inkml:trace contextRef="#ctx0" brushRef="#br1" timeOffset="124590.65">25748 11834 34271 0,'0'0'1520'0,"0"0"304"0,0 0-1456 0,0 0-368 16,-3-7 0-16,1 0 0 0,2 7 432 0,3-9 16 16,1-1 0-16,1 0 0 0,1-1-128 0,2 0 0 15,0 0-16-15,1 0 0 0,-1-3 144 0,1 2 16 16,2 2 16-16,-1-2 0 0,0 0-32 0,1 0 0 15,-3-1 0-15,1 3 0 0,0-1-80 0,0 2-32 0,-1-1 0 0,-2 3 0 16,1 1-144-16,-7 6-48 16,5-5 0-16,-5 5 0 0,0 0-144 0,0 0 0 0,0 0 0 0,0 0 0 15,0 0 0-15,0 0-176 0,0 0 176 0,1 13-128 16,-3 2 0-16,-3 4 0 0,-4-1 0 0,-2 3 0 16,-2 0-32-16,-3 3 0 0,-2 2 0 0,3 0 0 15,1-1 160-15,1 0 0 0,0-1 128 0,2-2-128 16,2-7 432-16,2 2 16 0,2 2 0 0,1-3 0 15,0 1-640-15,3-1-128 0,2 0-32 0,2-3 0 16,1 0 352-16,2-1 160 0,2 1-16 0,1-3 0 16,3 2-144-16,-1-6 192 0,1-1-192 0,1 2 192 15,2-1-192-15,0 0 0 0,1-2 0 0,-2-2 0 0,2-2-224 16,1 0-80-16,0-2-16 0,1-2 0 16,0-3-1744-1,0-1-368-15,1-1-64 0,-1-1-13184 0</inkml:trace>
  <inkml:trace contextRef="#ctx0" brushRef="#br1" timeOffset="125288.08">25962 10339 20271 0,'0'0'1792'0,"0"-9"-1424"0,0 0-368 0,2 2 0 16,0 1 2976-16,2-2 528 0,0-4 96 0,1 3 32 16,0 1-2736-16,2-1-560 0,-1-1-96 0,2 1-32 15,1-2-16-15,2 2 0 0,-1 0 0 0,2-2 0 16,1 1-64-16,0 0 0 0,0 0-128 0,1 1 192 0,1 0-192 16,-4 0 144-16,3 3-144 0,-1-1 128 0,0 2 144 0,-2 1 32 15,-2-1 0-15,-1 2 0 16,0-1-16-16,-8 4 0 0,0 0 0 0,0 0 0 0,0 0-112 0,11 8-32 15,-11-8 0-15,7 13 0 0,-7-13-144 0,7 20 0 16,-2-2 144-16,-1 4-144 0,-1 2 0 0,-1 2 0 16,0 0 0-16,-2-4 0 0,-2-1 0 15,0 2 0-15,-2-3 0 0,-2-3 0 0,0 0 0 0,-2 1 0 16,-2 0 0-16,-2 0 0 0,-1-1 0 0,0 0 0 16,-1 3 0-16,-1-1 0 0,0 2 0 0,-1-4 0 15,-1 3 0-15,1-5 0 0,-1 1 0 0,2-2 0 0,-1-2 0 0,2-1 0 16,1-2 0-16,1 0 0 15,0-3 128-15,3 1-128 0,3-2 0 0,6-5 0 0,0 0 0 0,0 0 128 16,0 0-128-16,0 0 0 0,0 0 0 0,-8-5 128 16,1-2-128-16,3 1 0 0,4 6 128 0,0-11-128 15,0 2 128-15,2 1-128 0,0-1 128 0,1 3-128 16,1-3 496-16,-4 9 16 0,5-7 16 0,2 2 0 16,-7 5 208-16,10-1 32 0,2 1 16 0,-1 0 0 15,1 2-352-15,3 2-80 0,-1 0-16 0,1 1 0 16,1 2-192-16,2-3-144 0,1 1 192 0,0 0-192 15,2 0 0-15,0 1 0 0,0-1 0 0,0-1 0 16,-1 0 0-16,0 1 0 0,-2-1-160 0,1 0 160 31,-3-2-704-31,1-2-32 0,-1 2 0 0,0-4 0 16,-1 0-2720-16,0-4-560 0</inkml:trace>
  <inkml:trace contextRef="#ctx0" brushRef="#br1" timeOffset="129527.75">12757 15124 27119 0,'-18'4'1200'0,"6"-3"256"0,-2 0-1168 0,-1 3-288 0,1-3 0 0,2 2 0 15,2 0 416-15,-1-1 32 0,3 0 0 0,8-2 0 16,-7 2 208-16,7-2 48 0,0 0 16 0,0 0 0 15,0 0 256-15,0 0 48 0,0 0 16 0,0 0 0 16,0 0-144-16,0 0-16 0,0 0-16 0,7 1 0 16,3-1-352-16,1 2-80 0,1-2-16 0,4 0 0 15,1 0-224-15,1 0-32 0,0 0-16 0,17-2 0 16,-2 1-16-16,-2 0-128 0,-2-2 192 16,-2 1-64-16,-2-2-128 0,0-1 0 0,-2 1 0 0,1-3 0 15,-2 1 0-15,0 0 0 0,0 0-224 0,0 1 80 31,1-2-256-31,-1 2-48 0,3 0-16 0,-2 2 0 16,0-3-144-16,1 2-32 0,-2 0 0 0,-1 0 0 0,0-1-48 16,-3 1-16-16,-4 1 0 0,1-1 0 0,-1 3-1344 15,-2 1-288-15,-12 0-48 0,12-1-16 0</inkml:trace>
  <inkml:trace contextRef="#ctx0" brushRef="#br1" timeOffset="129935.11">12711 15384 23951 0,'0'0'1056'0,"0"0"224"0,0 0-1024 0,-8-1-256 0,8 1 0 0,0 0 0 16,0 0 3344-16,0-6 624 0,6-1 112 0,4-1 16 16,4 0-2944-16,5-2-608 0,2 1-112 0,5 0-32 15,2 0-32-15,4 0-16 0,0-2 0 0,2 2 0 16,-1 1-224-16,1-2-128 0,-2 1 160 0,1 1-160 15,-2 3 0-15,-1 1 0 0,0-2 0 0,-1 5 0 16,-2-1 0-16,-2-1 0 0,-3 2 0 0,-1-1-160 16,-3 2 160-16,-2 0 0 0,-1 0 0 0,-2 2 0 15,-1-4-208-15,-1 2 32 0,-11 0 16 0,11 2 0 16,0 0-1440-16,0 0-272 0,3 0-64 16,-1-2-16-16</inkml:trace>
  <inkml:trace contextRef="#ctx0" brushRef="#br1" timeOffset="134688.41">14741 14495 15663 0,'0'0'1392'0,"-5"12"-1120"0,-2-4-272 0,2 2 0 0,3 1 3840 0,0 0 704 15,2-11 128-15,3 11 48 0,-1-1-3808 0,-2-10-752 16,6 12-160-16,-6-12 0 0,5 12 0 0,0 0 0 16,-5-12 0-16,4 14 0 0,-4-14 128 0,0 10-128 15,0 1 0-15,0 2 128 0,-1 0 240 0,-1 1 32 16,0 3 16-16,-1 1 0 0,-1 5-96 0,-6 13 0 15,2-5-16-15,0 1 0 0,0-5-160 0,2 3-16 16,1-1-128-16,-2 1 192 0,1 1-192 0,-1-2 0 16,2-7 0-16,0 0 0 15,-1-4-512-15,1 0 0 0,0-2 0 0,0-2 0 16,0-1-672-16,-1 2-128 0,1-1-32 0,1-1-7872 16,0-5-1568-16</inkml:trace>
  <inkml:trace contextRef="#ctx0" brushRef="#br1" timeOffset="135253.04">14131 15391 14735 0,'-14'6'1312'0,"5"0"-1056"16,-3 0-256-16,0 1 0 0,-1 1 3392 0,1 1 608 16,1 0 128-16,-1-1 32 0,0-2-3136 0,0 1-608 15,3-1-128-15,1 1-32 0,8-7 240 0,0 0 32 16,0 0 16-16,0 0 0 0,0 0 16 0,0 0 0 16,0 0 0-16,0 0 0 0,0 0 144 0,0 0 16 15,0 0 16-15,0 0 0 0,15 2-32 0,-1 2 0 16,2-4 0-16,1 3 0 0,-2 1 0 0,5-4 0 0,2 0 0 0,4 0 0 15,3 0-256-15,2-3-48 0,3 1-16 0,1 0 0 16,3-2-112-16,0 2-16 0,-2-1-16 0,1-1 0 16,-2 0-80-16,-1-1-16 0,-1-1 0 0,-4-1 0 15,0-1-144-15,0 2 0 0,0-5 0 0,2 3-176 16,0 1 176-16,0-1 0 0,-1 1 0 0,-1 1 0 16,0 2 0-16,-2 1 0 0,-2 2 0 0,-2 0 0 15,-2 1-208-15,0 0-112 0,-1 1-32 0,-2-1 0 31,-1 0-320-31,0 0-64 0,0-1-16 0,-2 1 0 0,-2-3-128 0,0 2-16 16,0-3-16-16,1 3 0 0,-1-1-1648 0,-2 2-336 0,-11 0-64 0</inkml:trace>
  <inkml:trace contextRef="#ctx0" brushRef="#br1" timeOffset="136069.96">14242 16186 19343 0,'0'0'1728'0,"0"0"-1392"0,0 0-336 0,0 0 0 16,0 0 4272-16,0 0 784 0,0 0 144 0,0 0 48 15,9-6-4480-15,1 1-896 0,1-2-192 0,1-1-16 16,-1-1-128-16,1 0-32 0,1 0 0 0,0-2 0 15,1 1 320-15,1-6 176 0,0-1-192 0,1 0 192 16,1-5 128-16,0 1 128 0,0-7 16 0,0 3 16 16,1 0 288-16,0-2 64 0,1 1 16 0,-2 0 0 15,-2 1-208-15,2 1-32 0,-3 5-16 0,2-2 0 16,-2 3-176-16,2 1-32 0,-2 1-16 0,2 2 0 0,-2-1-176 0,2 2 0 16,-2 0 144-16,1 3-144 0,-1 1 0 0,-1 0 0 15,-1 2 0-15,0 1 0 0,-1 0 0 0,0 3 0 16,-2 0 0-16,0 2 0 0,-9 1 0 0,12 2 0 15,-3 2 0-15,-9-4 0 0,9 7 0 0,-1 2 0 16,0 1 0-16,-2 2 0 0,-6-12 0 0,7 16 128 16,-2 2-128-16,-1-1 0 0,0 1 0 0,-2 0 0 15,2 3 0-15,0 1 0 0,-1 0 0 0,-1 2 0 16,1 1 128-16,0-1-128 0,-1 1 0 0,1-1 128 16,-2-1-128-16,2-1 0 0,-2-1 128 0,0-1-128 15,2-2 128-15,0-2-128 0,-1-2 224 0,1-1-32 16,-1-1 0-16,2-3 0 0,-4-9 16 0,4 8 0 15,-1-2 0-15,-3-6 0 0,0 0 48 0,0 0 0 0,8 8 0 0,-8-8 0 16,7 7 48-16,-7-7 16 0,0 0 0 0,11 3 0 16,-2-1 0-16,-9-2 16 0,12-2 0 15,-2 0 0-15,-1-3-64 0,0-1-16 0,2 0 0 0,-1-3 0 16,-2-3 0-16,0-1 0 0,0-1 0 0,-2-3 0 16,-1-3 0-16,1 1-16 0,-2-2 0 0,1 0 0 15,-1-1-32-15,1 1 0 0,0-3 0 0,2 1 0 16,-2-3-208-16,0 2 176 0,0 1-176 0,2 2 160 15,-2-1-160-15,0 2 128 0,0 1-128 0,1 2 128 16,-2 0-128-16,1 3 0 0,0 2 0 0,-1 0 0 16,0 2 0-16,-2-1 0 0,1 1 0 0,-3 10 0 15,3-12-128-15,-3 12-64 0,0 0-16 0,0 0 0 16,0 0-1104-16,0 0-224 16,0 0-32-16,9 1-16 0,-1 1-1392 0,-8-2-288 0,6 4-48 15</inkml:trace>
  <inkml:trace contextRef="#ctx0" brushRef="#br1" timeOffset="138460.03">17007 14641 23263 0,'0'0'1024'0,"0"0"224"0,0 0-992 0,10-2-256 0,-10 2 0 0,12-2 0 0,-3-1 768 0,-9 3 96 15,0 0 32-15,0 0 0 0,0 0-80 0,0 0-16 16,0 0 0-16,0 0 0 0,0 0-48 0,0 0-16 16,0 0 0-16,0 0 0 0,-5-4 16 0,-1 1 0 15,-2 3 0-15,-1 0 0 0,-3-4-96 0,0 4-16 16,-2 1 0-16,-2 2 0 0,-14-2-192 0,3 2-64 15,-1 0 0-15,2 0 0 0,0 1-96 0,0 2-32 16,0-1 0-16,-1 1 0 0,-2-1 16 0,-2 2 0 0,-3-2 0 16,-1 2 0-16,1-2 48 0,-1 1 0 0,-1 4 0 15,2-1 0-15,1 1-64 0,1 2 0 0,2 1 0 0,4 0 0 16,1 0-64-16,3 1 0 0,3-1-16 0,-1 3 0 16,3-3-176-16,3-1 128 0,1 0-128 0,0-2 128 15,1 0 80-15,3 1 16 16,1-5 0-16,2 3 0 0,0 1 128 0,6-10 32 0,0 0 0 0,0 0 0 15,-1 11-112-15,1-11-16 0,4 12 0 0,-4-12 0 16,9 7-256-16,2-2 0 0,-1 0 128 0,2-1-128 16,-1 0 208-16,2 1-16 0,2-4 0 0,0 2 0 15,2 1-64-15,3-2 0 0,1 1-128 0,1 0 192 16,0 1-192-16,4-3 0 0,2 2 0 0,0-1 0 16,2-2 0-16,2 1-128 0,-1 2 128 0,-1 0-208 0,-1-2 208 15,-1 2 240-15,0-1-48 0,-2 2-16 0,-3-7 16 16,-1 3 0-16,-1 3 0 0,-1-3 0 15,-1 0 48-15,1 0 16 0,-1 0 0 0,1 1 0 0,-2 1-256 0,0-1-160 16,-2-1 32-16,0 3 0 0,-1-1 128 0,-2 2 0 16,2-4 0-16,-4 1 0 0,0 2 0 0,-11-3 0 15,10 3 0-15,-10-3 0 0,9 5 0 0,-9-5 128 16,0 0-128-16,7 6 0 0,-7-6 0 0,0 0 0 16,0 0 0-16,-1 8 128 0,1-8-128 0,0 0 0 15,-9 8 128-15,-2 0-128 0,-1-2 0 0,1 1 128 16,-2-1-128-16,-2 1 0 0,-2-1 0 0,-1 4 0 15,-3 0 0-15,0 2 0 0,-1-4 0 0,1 1 0 16,0 0 0-16,-1 1-128 0,-2 2 128 0,-1 1 192 16,-1-3-32-16,-2 2-16 0,-2-1-144 0,0-1-272 15,-1 2 64-15,0-1 16 0,-2 0 192 0,1 2 0 0,-1 0 0 0,3 1 0 16,0 1 0-16,3-2 0 0,1 1 0 0,2 2 0 16,3-7 0-16,2 3 0 0,2-1 0 0,0 1 0 15,0 0 0-15,1-1 0 0,2 1 0 16,0-1-144-16,-1-1-48 0,1 0 0 0,0 2 0 0,0-3 0 15,1 3 192-15,2-1 256 0,0 0-64 0,2-2-16 16,0 1-176-16,2-1 128 0,2 0-128 0,3-1 128 16,2-8-128-16,0 0 0 0,0 0 0 0,4 9 128 15,-4-9 240-15,9 8 32 0,1-2 16 0,3-1 0 16,2-1-416-16,1 0 0 0,3 0 0 0,2-1-176 16,-1-3 176-16,3 0 224 0,0-2-48 0,3 0-16 15,0-2-160-15,6 1 160 0,1 2-160 0,5-2 160 16,3 1-160-16,3 0 0 0,0 1 0 0,-1 1 128 15,-2-1-128-15,-2-2 0 0,0-1 0 0,-1 0 0 0,0-2 304 16,1-1-32-16,2-2 0 0,5 1 0 0,1 1-416 0,0-1-96 16,1 2-16-16,-2 1 0 0,-3-4 416 0,-3 1 80 15,-2 0 16-15,-4 1 0 16,-3-1-560-16,-3 0-96 0,-5-1-32 0,-1 1 0 16,-2 3-160-16,-3-2-48 0,0 5 0 0,-4-5 0 15,-4 1-1888-15,-3-1-384 0,-6 7-80 16,0 0-15632-16</inkml:trace>
  <inkml:trace contextRef="#ctx0" brushRef="#br1" timeOffset="139144.81">16336 16022 24879 0,'0'0'2208'0,"0"0"-1760"0,0 0-448 0,-8 6 0 16,1 2 2560-16,7-8 416 0,-5 11 96 0,0-3 0 15,5-8-2480-15,-5 10-592 0,-1 0 0 0,1 1 0 16,-1-2 0-16,-1 1 0 0,-1 0 128 0,-1 1-128 15,-1-2 320-15,-1 1 0 0,0-3 16 0,-1 1 0 16,0 0 288-16,0 0 48 0,-1 2 16 0,3 2 0 16,1 0-112-16,-2-1-32 0,2 2 0 0,1-2 0 15,2 2-288-15,1 0-48 0,-1 0-16 0,4-1 0 16,2 1-192-16,0 0 0 0,0-13 0 0,2 18 0 16,2 0 0-16,0 1 0 0,0-4 0 0,1 1 0 15,1 0 0-15,0-3 0 0,2 0 0 0,1-3-160 16,-1-1 160-16,2 0-208 0,2-1 80 0,1-3 128 15,0 1-336-15,1-6 48 0,2-4 16 0,1 1 0 16,-1-6-352-16,1 0-64 0,0-3-16 16,1-1 0-16,-1-1-1792 0,-2-2-384 0,0-2-64 0</inkml:trace>
  <inkml:trace contextRef="#ctx0" brushRef="#br1" timeOffset="139337.2">16465 15766 4607 0,'0'0'400'15,"-8"-5"-400"-15,-4-1 0 0,2 2 0 0,-1-1 8512 0,3 3 1600 16,8 2 336-16,0 0 64 0,0 0-8464 0,0 0-1680 0,0 0-368 16,0 0 0-1,0 0-1024-15,0 0-160 0,0 0-32 0,0 0-16 16,0 0-1520-16,-1 8-288 0,0 0-64 0</inkml:trace>
  <inkml:trace contextRef="#ctx0" brushRef="#br1" timeOffset="139617.07">16688 16060 16575 0,'0'0'736'0,"0"0"160"0,0 0-720 0,0 0-176 16,0 0 0-16,0 0 0 0,9-4 4960 0,1 0 960 15,2 0 192-15,0 0 32 0,-1 0-4800 0,0 3-976 16,-1 1-192-16,1 0-48 0,-1-4-320 0,-10 4-64 16,13 1 0-16,0 2-16 0,-2 0 96 0,-1-1 32 15,-10-2 0-15,12 5 0 0,-2 1-192 0,-1-1-48 16,-1-1 0-16,0 1 0 15,-8-5-640-15,10 3-144 0,-1 0-32 0,-9-3-13760 0</inkml:trace>
  <inkml:trace contextRef="#ctx0" brushRef="#br1" timeOffset="139915.53">16573 16307 11967 0,'0'0'1072'0,"0"0"-864"0,0 0-208 0,0 0 0 15,0 0 4592-15,10 0 864 0,2 2 176 0,0-1 48 16,1-2-3568-16,0 1-720 0,4 0-144 0,-2-2-32 15,0 2-560-15,2-2-112 0,1-1-32 0,0 2 0 16,-2-3-512-16,1 1 0 0,0 0 0 0,1 0 0 16,-1-2-384-16,0 1-64 0,-1 0-32 15,-1 0 0-15,2-1-880 0,-1 1-176 0,-2 0-48 16,-1 0-8368-16,-1 1-1680 0</inkml:trace>
  <inkml:trace contextRef="#ctx0" brushRef="#br1" timeOffset="140219.68">17253 15989 27647 0,'0'0'2448'0,"-9"4"-1952"0,-1 0-496 0,-1 1 0 15,1 2 3840-15,2 3 688 0,2 1 128 0,3 3 16 16,2 4-3808-16,2 2-864 0,0-1 0 0,1 2 0 31,0 2-560-31,-2-3-48 0,-2 0-16 0,-1-1 0 16,0 1 128-16,1 1 32 0,-1 0 0 0,-1 1 0 0,-1 0 224 0,-1 0 48 0,-1 0 16 0,1 2 0 16,-2 1 176-16,2-3-192 0,1-4 192 0,1-1-192 31,2-3-1104-31,-1-3-240 0,3-11-32 0,0 0-14304 0</inkml:trace>
  <inkml:trace contextRef="#ctx0" brushRef="#br1" timeOffset="141161.87">16497 14399 10127 0,'0'0'448'0,"0"0"96"0,0 0-544 0,0 0 0 0,4 9 0 0,-4-9 0 0,0 0 4240 0,0 0 752 16,0 0 128-16,11 0 48 0,-11 0-3776 0,11-4-752 16,0-2-160-16,-3-4-32 0,-1 0 368 0,1 0 64 15,0-2 16-15,1 1 0 0,0-3 64 0,0 0 32 16,1-1 0-16,-3-3 0 0,2 0-224 0,2-2-64 16,-1 3 0-16,1-1 0 0,-1 1-176 0,1 0-32 15,-1 2-16-15,0-1 0 0,1 0-288 0,-1 2-48 16,-1 0-16-16,1 1 0 0,-3-3-128 0,1 2 0 15,-1-1 0-15,-1 2 0 0,1-4 0 0,-2 2 0 16,0 0 0-16,0 1 0 0,1 1 128 0,-1 4-128 0,-5 9 128 0,0 0-128 16,0 0 208-16,8-4-32 0,-8 4-16 0,0 0 0 15,10 6-160-15,-1 5 128 0,0-1-128 0,-1 3 128 16,0 0-128-16,0 0 0 0,0 4 0 0,-1 0 0 16,0 3 0-16,0-2 0 0,-1 3 0 0,1 1 0 15,-1 0 0-15,1 2 0 0,-2 0 0 16,0 4 0-16,0-3 0 0,2-1 0 0,-2 0 144 0,0-3-16 15,0-2-128-15,1 0 0 0,-1-5 0 0,1-1 0 16,1-7 240-16,-1 1 16 0,2-1 16 0,0-3 0 16,-8-3 144-16,13-3 32 0,0-2 0 0,0-1 0 15,-1-2 16-15,0-5 16 0,-2 0 0 0,2-3 0 16,0 1-256-16,-2-1-48 0,-2-4-16 0,0 1 0 16,-1-2-160-16,0-3 160 0,-1 2-160 0,1 1 160 0,-1 2-160 0,2-1 0 15,-1 2 144-15,-1 0-144 0,0 1 0 0,0 0 144 16,1-1-144-16,-1 3 0 0,-1-3 0 0,1 0 0 15,-1-4 0-15,0 1 0 0,0 1-208 0,3 5 0 16,-1 2 0-16,0 0 0 16,1-1-432-16,-1 4-96 0,-1 2-16 15,2-2 0-15,0 2-2416 0,1 3-480 0,0 0-112 0</inkml:trace>
  <inkml:trace contextRef="#ctx0" brushRef="#br1" timeOffset="143035.57">18798 14873 5519 0,'0'0'496'0,"0"0"-496"0,0 0 0 0,0 0 0 15,-9 3 5504-15,9-3 992 0,0 0 208 0,0 0 32 16,0 0-5104-16,0 0-1024 0,-6 7-208 0,6-7-32 15,0 0 208-15,0 0 64 0,-8 7 0 0,8-7 0 16,-8 7 288-16,8-7 64 0,-5 1 16 0,-2 3 0 16,-1 0 64-16,1 1 16 0,-2 3 0 0,-1 1 0 15,0 3-208-15,1 1-48 0,-12 12 0 0,1-1 0 16,2-1-608-16,0-4-224 0,-2-1 144 0,1 1-144 16,-1 0 0-16,-1-1 0 0,1-1 0 0,-1 2 0 15,1-1 128-15,2 2-128 0,1-4 192 0,1 0-64 16,3 0 16-16,1-3 0 0,1 1 0 0,0 0 0 0,2-1-144 0,0-2 0 15,1-2 0-15,2 0 0 0,-1 0 0 0,7-9 0 16,-8 8-144-16,8-8 144 16,0 0-688-16,-7 4-16 0,7-4-16 0,0 0 0 15,0 0-2016-15,-8-5-400 0,8 5-64 0,-5-12-12304 16</inkml:trace>
  <inkml:trace contextRef="#ctx0" brushRef="#br1" timeOffset="143343.54">18364 14906 40191 0,'0'0'1792'0,"0"0"352"0,-8-4-1712 0,8 4-432 0,0 0 0 0,0 0 0 16,0 0 416-16,0 0 0 0,0 0 0 0,11 11 0 15,-2 2-256-15,1 0-160 0,1 0 192 0,0 1-192 16,3 2 160-16,1-1-160 0,1 2 128 0,1 0-128 15,1-3 192-15,2 1-64 0,-1-1 0 0,2 3 0 16,0 3 96-16,1-3 16 0,-1-2 0 0,0 2 0 16,0 3 16-16,-1-2 16 0,1-1 0 0,0 0 0 15,-1 1-272-15,-2-2 0 0,0 1 0 0,-1-2-144 16,0 0 144-16,0-1 0 0,-1-1 0 0,-1 0 0 16,-2-4-512-16,0 2-32 15,-1-5 0-15,0-1 0 0,0-2-1504 0,-12-3-320 16,11 5-48-16,-3-1-13968 0</inkml:trace>
  <inkml:trace contextRef="#ctx0" brushRef="#br1" timeOffset="144126.91">18481 14707 13823 0,'0'0'1216'0,"0"0"-960"0,-11 0-256 0,2 0 0 16,2-3 3360-16,7 3 624 0,0 0 128 0,0 0 32 16,0 0-3120-16,0 0-608 0,0 0-128 0,0 0-32 15,0 0 272-15,0 0 48 0,0 0 16 0,0 0 0 16,-9 0 432-16,9 0 96 0,-7-3 16 0,7 3 0 15,0 0-96-15,0 0-16 0,-2-1 0 0,2 1 0 16,0 0-96-16,0 0-32 0,0 0 0 0,0 0 0 0,0 0-400 0,13 0-96 16,0-3-16-16,1 2 0 0,1-2-192 0,3 0-64 15,1-3 0-15,5 1 0 0,2-1 0 0,1 0-128 16,2 2 192-16,1-1-64 0,0 0 16 0,0 2 0 16,-1 0 0-16,-2 0 0 0,-2-1-144 0,0 1 0 15,-1 1 0-15,-1-1 0 0,-5 1 0 0,0-1-144 16,-2-1 144-16,-1 1-208 0,1 1 208 0,-2-1 0 15,-1 2 0-15,-1-3 0 0,-1 1 0 0,-1 0 0 16,-1 0 0-16,-9 3 0 0,10-4 144 0,-10 4-144 16,10-4 0-16,-10 4 144 0,0 0 48 0,9-4 16 15,-9 4 0-15,0 0 0 0,0 0 32 0,0 0 0 16,0 0 0-16,0 0 0 0,0 0-16 0,0 0 0 0,-4-9 0 0,-1 3 0 16,-3 0-48-16,0 1-16 0,-1 1 0 15,0 0 0-15,0 0-160 0,-1 0 0 0,0 1 0 0,0 0 128 16,-1-2-128-16,2 1 192 0,-1-1-192 0,0-1 192 15,0 0-384-15,-2-1-80 0,1 0-16 0,-1-1 0 16,1-1 512-16,1-1 96 0,-2 0 32 0,2 2 0 16,1-1-352-16,0 1 0 0,-2 0-160 0,3-2 160 15,2 2 0-15,-1 2 256 0,2-2-32 0,0 1 0 16,0 1-224-16,-1 2 0 0,6 4 0 0,0 0 0 16,0 0 0-16,0 0 0 0,0 0 0 0,0 0 0 15,0 0-272-15,0 0 0 0,0 0 0 0,0 0 0 16,6 10-352-16,1 2-64 0,5 0-16 0,0 0 0 15,1-6-1424-15,0 1-304 0,0-2-48 16,1-1-9648-16,3 1-1936 0</inkml:trace>
  <inkml:trace contextRef="#ctx0" brushRef="#br1" timeOffset="144666.06">19661 14077 27647 0,'0'0'1216'0,"0"0"256"0,0 0-1168 0,0 0-304 0,0 0 0 0,0 0 0 15,0 0 896-15,0 0 112 0,0 0 16 0,0 0 16 16,0 0-832-16,0 0-208 0,0 0 0 0,0 0 0 16,0 0 160-16,0 0-16 0,0 0 0 0,0 0 0 15,-9 8 352-15,0-2 64 0,0-1 16 0,0 1 0 16,-2 1 176-16,0 4 32 0,-2-6 16 0,-2 5 0 15,1 1-128-15,-3 3-32 0,1 1 0 0,1 3 0 16,-1-1-176-16,2 2-32 0,-1 4-16 0,2 0 0 0,0-1-16 0,2 3 0 16,-1 0 0-16,1 1 0 0,1 0-272 0,2 0-128 15,2-3 128-15,2 0-128 0,0-3 0 0,0 0 0 16,0 0 0-16,1-4 0 0,2-2 0 0,1 0 0 16,1-2 0-16,2-1 0 0,-2 0 144 0,2 0 0 15,-3-11 0-15,8 10 0 0,-2 0-144 0,2 0 0 16,0-3 0-16,1 1 0 0,-9-8-160 0,12 8-64 15,1-1-16-15,1 0 0 0,-1-1-128 0,0 1-16 16,0-4-16-16,0 1 0 16,2-3-560-16,-1 1-128 0,-2 0 0 0,1-1-16 15,-2 0-2160-15,1-1-448 0</inkml:trace>
  <inkml:trace contextRef="#ctx0" brushRef="#br1" timeOffset="145081.87">19770 14476 16575 0,'0'0'1472'0,"0"0"-1168"0,0 0-304 0,0 0 0 0,0 0 3216 0,0 0 592 16,0 0 112-16,5 9 32 15,-5-9-3040-15,1 10-592 0,-1-1-128 0,0-9-32 0,-3 10-160 0,1-3 192 16,2-7-192-16,-4 13 192 0,-1-2 112 16,0-2 16-16,-1-1 16 0,1 1 0 0,5-9 96 0,-6 8 16 15,-1 0 0-15,7-8 0 0,-6 7 0 0,6-7 16 16,-7 10 0-16,7-10 0 0,-4 11-240 0,4-11-48 15,-1 12-16-15,1-12 0 0,2 13-32 0,2-1 0 16,0-3 0-16,1-1 0 0,-5-8-128 0,7 9 0 16,-7-9 0-16,10 9-176 0,0-3 176 0,-1-2 0 15,-9-4 0-15,11 4 0 0,-11-4-224 0,12 3 32 16,-1 0 16-16,0-3 0 16,-11 0-400-16,12 0-96 0,-12 0-16 0,12-3 0 15,-1-1-1728-15,0 1-336 0,-3-1-80 0,0-2-16 0</inkml:trace>
  <inkml:trace contextRef="#ctx0" brushRef="#br1" timeOffset="145305.4">19936 14268 29487 0,'-6'-5'2624'0,"-1"-1"-2112"0,7 6-512 0,-6-7 0 16,-1 2 2352-16,7 5 352 0,0 0 80 0,0 0 16 15,0 0-2800 1,0 0-368-16,0 0-160 0,0 0-48 16,0 0-400-16,0 0-96 0,0 0-16 0,0 0 0 0,0 0 448 15,0 0 64-15,0 0 32 0,3 10 0 0,-3-10 160 0,1 12 16 0,-2-1 16 0,1-11 0 16,1 11-256-16,-1-11-48 0,5 9-16 0,-5-9-12144 16</inkml:trace>
  <inkml:trace contextRef="#ctx0" brushRef="#br1" timeOffset="145711.6">20015 14160 1839 0,'0'0'160'0,"0"0"-160"15,0 0 0-15,0 0 0 0,0 0 4576 0,-2-8 880 0,1 3 176 0,1 5 48 16,0 0-3856-16,0 0-768 0,0 0-160 0,0 0-16 16,0 0 96-16,0 0 32 0,0 0 0 0,0 0 0 15,0 0 192-15,0 0 32 0,0 0 16 0,0 0 0 16,0 0-96-16,0 0-32 0,0 0 0 0,12 7 0 16,-12-7-416-16,0 0-64 0,13 13-32 0,-1 0 0 15,-2 0-368-15,-1 0-80 0,0 1-16 0,2-1 0 16,-2 2-144-16,1-1 0 0,1 2 144 0,0-1-144 15,0 1 0-15,1 0 0 0,-3 2 0 0,0 0 0 16,-1-1 0-16,-1 1 0 0,0 0 0 0,-2 1 0 0,-2 0 0 16,-2 0 0-16,-1-3 0 0,-1 1 128 0,-2-2-128 15,-1 0 0-15,-1-2 128 0,-1 1-128 0,-1-1 0 16,-1 0 0-16,-1-2 0 0,1 1 0 0,-1 0 0 0,0-2 0 16,0 1-192-16,1-2 64 15,0 0-432-15,2-3-80 0,-1 2 0 0,7-8-16608 16</inkml:trace>
  <inkml:trace contextRef="#ctx0" brushRef="#br2" timeOffset="-22408.07">29374 13459 7359 0,'0'0'656'0,"12"-3"-528"0,-12 3-128 0,13 0 0 15,-1-1 4400-15,-12 1 848 0,11 3 160 0,-11-3 32 16,0 0-4432-16,0 0-1008 0,0 0 0 0,0 0 0 15,0 0-144-15,0 0 144 0,0 0-192 0,0 0 192 16,-9-3 416-16,3 2 192 0,-2 1 32 0,-3-3 16 16,0 2 304-16,-4-1 64 0,0 1 16 0,-4 1 0 15,-3 1-64-15,-18 5-16 0,2-4 0 0,-1 2 0 16,-3-1-384-16,-2-1-64 0,-3 4-32 0,-7-4 0 0,-3 2-224 16,-2-3-64-16,-2 5 0 0,0-2 0 0,-2 3-64 0,-3 0-128 15,-6-3 176-15,-2 0-176 0,-3 0 320 0,0 0-64 16,1 2 0-16,5 2 0 15,0 1-32-15,1-4-16 0,1-1 0 0,1 0 0 0,0 0 16 0,6 1 0 16,3-1 0-16,5 3 0 0,5-2-80 0,2 0-16 16,1-1 0-16,2 1 0 0,0-4-128 0,2 1 0 15,2-4 0-15,2 2 128 0,1 0-128 0,5 2 0 16,2-1 0-16,4 2 0 0,1-3 0 0,3 0 0 16,2 0 128-16,3 0-128 0,3-3 0 0,3 2 160 15,2-2-160-15,9 3 160 0,0 0 112 0,-6-4 32 16,6 4 0-16,0 0 0 0,0 0-64 0,0 0-16 0,5-10 0 0,2 1 0 15,0 2-224-15,2-2 0 16,2 0 0-16,2 1 0 0,0 2 0 0,0-1 176 0,0 1-176 0,1-2 160 16,2-3-160-16,1 5 0 0,0 1 0 0,1 1 0 15,2-3 0-15,-1-6 0 0,1 0 0 0,1 3 0 16,2-3 0-16,1-2 128 0,-1 0-128 0,1-4 128 16,-1 1-128-16,-2-1 160 0,-2 2-160 0,0-3 160 15,-1 3-160-15,-1 1 0 0,-3 1 0 0,-1 3 0 16,-1 0 144-16,-2 3-144 0,-2 3 160 0,0 3-160 15,-8 3 0-15,0 0 0 0,0 0 0 0,0 0 0 16,0 0-160-16,0 0 160 0,0 0-128 0,0 0 128 16,-4 16 0-16,-1-1-128 0,-3 0 128 0,-1-1 0 15,-3 2 0-15,-3 1 0 0,-4 0 0 0,0 0 0 16,-2-1 0-16,-1 0 0 0,-3 0 0 0,-1 1 0 16,-1-2 336-16,-1 0 112 0,0-2 0 0,-2 1 16 0,0-1-624 15,0 0-128-15,0 0-32 0,1 2 0 16,2 0 512-16,-1 2 112 0,2-1 16 0,1-1 0 0,4 0-320 0,3 0 0 15,1-2 0-15,3 0 0 0,2 1 0 0,3-4 0 16,4 2 0-16,5-12 0 0,-3 13 176 0,5-2-32 16,-2-11 0-16,6 15 0 0,3-3 240 0,3-2 32 15,0-2 16-15,3 0 0 0,2 1-208 0,4-3-32 16,1 1-16-16,4 1 0 0,4-2-176 0,4-1 0 16,3 1 0-16,3-1 0 0,2 0-256 0,2 1-96 15,3 2-16-15,0-1 0 16,-1-3-2144-16,2-3-432 0,1-1-96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33:35.2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22627 5139 16575 0,'0'0'1472'0,"0"0"-1168"0,0 0-304 0,0 0 0 16,6-11 1840-16,-1 5 304 0,-5 6 64 0,8-12 16 15,-1 3-1552-15,0-3-304 0,-1 0-64 0,0-1-16 16,-2-1 32-16,-1-3 0 0,0-3 0 0,0-2 0 16,-1-3-64-16,0 12 0 0,-2-1 0 0,1-4 0 15,0 1 0-15,1 0 0 0,-2 1 0 0,-2 1 0 16,1 0 32-16,-2-9 0 0,2 5 0 0,-2 4 0 15,-3 2 96-15,2 1 0 0,-1 4 16 0,0 2 0 16,-1-1 96-16,-2 2 16 0,-3 3 0 0,0 0 0 16,1 1-48-16,-2 4 0 0,-2-1 0 0,-1 3 0 15,1 2-160-15,0 2-48 0,-4 4 0 0,1 2 0 16,0 4-48-16,0 4-16 0,1 1 0 0,0 4 0 16,1 3-64-16,0 2 0 0,4-3-128 0,-1-1 192 0,3-2 64 15,1-2 16-15,0 2 0 0,3 1 0 0,0-1-80 0,1 6-32 16,0-1 0-16,1 9 0 0,1 3-160 0,-1 7 192 15,0 4-192-15,1-3 192 0,-1-7-192 0,1 0 0 16,2-6 0-16,-2-7 0 0,1 2 0 0,0-6 0 16,1 0 0-16,0-3 0 0,1 0-192 0,0-2 16 15,2-4 16-15,0-1 0 16,-1-3-352-16,1 0-64 0,-1-2 0 0,4-5-10288 16,-6-8-2048-16</inkml:trace>
  <inkml:trace contextRef="#ctx0" brushRef="#br0" timeOffset="259.8">22056 5621 6447 0,'0'0'272'0,"0"0"80"0,0 0-352 0,0 0 0 0,0 0 0 0,11-4 0 15,3 1 6656-15,3 1 1248 0,3-2 256 0,2 1 48 16,4-3-6032-16,2-1-1216 0,4 1-256 0,0 0-32 16,2 1-352-16,5 0-64 0,3 1 0 0,0 2-16 15,-2 0-240-15,-1 2-160 0,-2 0 32 0,-3 0 0 32,-3-4-752-32,-4 3-144 0,-4 1-16 0,-3-1-9840 0,0-2-1952 0</inkml:trace>
  <inkml:trace contextRef="#ctx0" brushRef="#br0" timeOffset="504.59">22951 5594 6447 0,'0'0'272'0,"-8"11"80"0,-1-7-352 0,1 5 0 16,0 2 0-16,2 2 0 0,-1-3 6928 0,3 2 1328 15,0 2 256-15,2-1 48 0,-2-2-6512 0,1 3-1312 16,0 0-256-16,1 2-48 0,-1 2-288 0,1 1-144 16,-1-4 160-16,2 2-160 15,-1-1-304-15,2-2-144 0,-1 0-48 0,1-2 0 16,0-12-640-16,1 12-128 0,-1-12-16 0,0 0-16 16,0 0-1152-16,0 0-240 0,0 0-32 0</inkml:trace>
  <inkml:trace contextRef="#ctx0" brushRef="#br0" timeOffset="694.17">23103 5277 30399 0,'-8'-9'2704'0,"3"5"-2160"0,0-2-544 0,5 6 0 15,-5-5 2352-15,5 5 352 0,0 0 80 0,0 0 16 16,0 0-2160-16,0 0-448 0,9 8-64 0,-1 1-128 15,-8-9-1120-15,9 12-320 0,-1 0-64 0,-2-3-15136 16</inkml:trace>
  <inkml:trace contextRef="#ctx0" brushRef="#br0" timeOffset="1274.08">23756 5491 13823 0,'0'0'608'0,"0"0"128"0,0 0-592 0,0 0-144 0,0 0 0 0,0 0 0 15,-7 5 3744-15,7-5 720 0,-12 0 144 0,3 1 16 16,-2 6-2208-16,1 0-448 0,-2 3-96 0,0 1-16 16,-1 2-576-16,-1 0-128 0,-2-1-32 0,2 0 0 15,0 0-560-15,-3 1-112 0,-2 0-32 0,2-2 0 16,-1 1-416-16,0 0 0 0,-2 1 0 0,1 4 0 16,-1-3 0-16,2 3 0 0,0-1 0 0,2 1 0 15,2 0 0-15,2-3 0 0,2 2 0 0,1-2 0 16,1-2-288-16,1-1-32 0,-1-3-16 0,8-8 0 15,0 0-1376 1,-6 7-272-16,-1 1-48 0,7-8-16 0,0 0 528 0,-5-6 112 0,3 0 0 0,0-6 16 16,2 0-432-16,2-1-96 0,0 0 0 15,1-2-16-15,-1 2 416 0,2-2 96 0,0 1 16 0,0-2 0 16,1-1 128-16,0 0 48 0,1-1 0 0,-1 3 0 0,-1 3 1232 0,0 0 128 16,-4 12 96-16,0 0 16 0,4-13 2400 0,-4 13 496 15,2-10 80-15,-2 10 32 0,-1-8-384 0,1 8-80 16,0 0-16-16,0 0 0 0,0 0-1040 0,0 0-224 15,0 0-32-15,12-3-16 0,-1 6-624 0,1-1-128 16,-12-2-32-16,16 8 0 0,-3-1-352 0,0 3-64 16,0 1 0-16,1 0-16 0,1 0-240 0,-1 2 144 0,0-3-144 15,-1 3 128-15,-1 0-128 0,-2 2-144 0,2 0 144 0,0 1-208 32,1 0-464-32,0 0-96 0,0 3 0 0,3-2-16 15,2-2-2304-15,0-2-464 0,2-2-96 0</inkml:trace>
  <inkml:trace contextRef="#ctx0" brushRef="#br0" timeOffset="2258.75">24755 6200 22111 0,'0'0'1968'15,"-8"5"-1584"-15,8-5-384 0,0 0 0 0,0 0 1552 0,0 0 240 16,0 0 32-16,0 0 16 0,0 0-1088 0,0 0-224 16,0 0-32-16,0 0-16 0,0 0 80 0,0 0 16 0,11-4 0 0,-2 1 0 15,0-3 0-15,0 1 16 16,-1-2 0-16,1 1 0 0,0-1-80 0,0-2-32 0,-1 0 0 0,1-4 0 16,2-1 224-16,-1-2 32 0,0-2 16 0,2-3 0 15,-1-3-224-15,2 2-32 0,0-1-16 0,1-3 0 16,-1 1 16-16,3-1 0 0,1 0 0 0,-2 2 0 15,4-2-96-15,0 3-16 0,1-1 0 0,0 2 0 16,0 4-192-16,1 1-64 0,0 1 0 0,0 3 0 16,-2 0-128-16,1 1 0 0,-2 1 0 0,-1 0 0 15,-1 1 0-15,-1-1 0 0,0 2 0 0,-2-2 0 16,0-1 0-16,-2 0 160 0,1 0-160 0,-1 1 160 16,-4 0-32-16,1 1 0 0,0-1 0 0,-1 0 0 15,-2 3 32-15,-1-1 0 0,-2 2 0 0,-2 7 0 16,0 0 80-16,0 0 16 0,0 0 0 0,0 0 0 15,0 0-32-15,2 13 0 0,-4-1 0 0,1 1 0 16,-2 1-224-16,-1-2 0 0,-2 0 128 0,-1 1-128 0,1-3 0 0,-1 3 0 16,0 0 0-16,-1 0 0 0,0-1 0 0,0 2 0 15,0 1 0-15,2-1 0 0,-1 2 0 0,1-1 0 16,-1 2 0-16,2-1 0 0,1-2 0 0,0 2 128 16,2 0-128-16,0-2 0 0,1 0 0 0,1-1 0 15,0-13 0-15,3 13 0 0,-3-13 0 0,3 13 128 16,-3-13-128-16,7 11 0 0,-7-11 0 0,10 5 0 15,-10-5 128-15,12 4-128 0,0 0 0 0,0-3 128 16,-12-1-128-16,11-2 0 0,1-2 128 0,-3-2-128 16,-1 0 0-16,0-1 144 0,-2-2-144 0,2 0 128 15,1-1-128-15,0-1 128 0,-1-2-128 0,1 0 0 0,2 0 144 0,-1 0-144 16,2-1 0-16,1-1 144 16,0 1-144-16,0 0 0 0,0 1 128 0,3 1-128 0,-3 0 0 0,1 2 0 15,0-3 0-15,1 0 0 0,-1 0 0 0,0 2 0 16,0 0 0-16,0 1 0 0,-1 3 0 0,0-1 0 15,-1 1 0-15,-2-2 0 0,1 1 0 0,-1 2 0 16,0-1 0-16,0-2 0 0,-3 3 0 0,2-4 0 16,1 0 0-16,-3 2 0 0,-1-1 128 0,-6 9-128 15,4-8 0-15,-4 8 128 0,0 0-128 0,0 0 0 16,2-6 0-16,-2 6 0 0,0 0-160 0,0 0 160 16,-9 10 0-16,0 3 336 0,-3 0-32 0,0 2-16 15,2 0-288-15,-2-2 0 0,1 2 0 0,0 0 0 16,1 4 160-16,1-1-160 0,2-1 128 0,2 0-128 15,1-2 128-15,1 1-128 0,2 0 128 0,1 1-128 16,1 1 128-16,3-3-128 0,0 2 128 0,1 0-128 0,1-1 0 0,-1-2 128 16,1-1-128-16,1 0 0 0,-1-2 0 0,1-1 0 15,-1 1 0-15,2-2 0 16,1 0-432-16,0-1-64 0,-1-3-16 0,4-1-14176 16,1-7-2848-16</inkml:trace>
  <inkml:trace contextRef="#ctx0" brushRef="#br0" timeOffset="9041.67">22643 7303 21183 0,'0'0'944'0,"0"0"192"0,0 0-912 0,0 0-224 0,0 0 0 0,8-7 0 16,0 3 768-16,-8 4 128 0,9-9 0 0,-9 9 16 16,8-6-672-16,-8 6-240 0,6-7 144 0,-6 7-144 15,0 0 0-15,4-4 0 0,-1-1 0 0,-3 5 0 0,0 0 0 0,0 0 0 16,2-5 0-16,1 0 0 0,-1-1 0 0,-2 6 0 16,3-10 0-16,-3 10 0 0,0-11 0 0,0 11 208 15,0-10 0-15,0 10 0 0,-3-10 592 0,3 10 112 16,0 0 32-16,-2-10 0 0,-1-1-48 0,3 11 0 15,-2-9 0-15,2 9 0 0,-4-8-384 0,4 8-64 16,-6-8-32-16,6 8 0 0,-9-1-256 0,9 1-160 16,-10 0 192-16,1 2-192 0,0 2 0 0,0 3 0 15,1-1 0-15,-1-2 0 0,-2 0 0 0,1 0 0 16,-1 1 0-16,2 2 0 0,0-3 208 0,0 1-64 16,-2 1-16-16,2 2 0 0,-1-1 208 0,1 2 48 0,0 1 0 0,-2 1 0 15,1-2-64-15,-3 4 0 0,0 1 0 0,0 7 0 16,-3 4-32-16,3 6-16 0,0 8 0 0,1 4 0 15,1 4-48-15,0-1-16 0,1-3 0 0,2-5 0 16,1-7-16-16,3-1-16 0,0 0 0 0,2-5 0 16,-1-1-176-16,1 1 0 0,-1 0 0 0,0 1 0 15,1 1 128-15,-1 2-128 0,-2 0 128 0,1-1-128 16,0-3 0-16,2 1 128 0,-1 0-128 0,0 0 0 31,-1-3-304-31,2-3-144 0,-2-3-16 0,0-1-16 16,-1-2-2528-16,-2-2-512 0</inkml:trace>
  <inkml:trace contextRef="#ctx0" brushRef="#br0" timeOffset="9270.68">22086 7854 36623 0,'0'0'1616'0,"0"0"352"0,0 0-1584 0,8-8-384 0,0 2 0 0,4 2 0 0,2-3 1024 0,4 2 128 16,2-1 32-16,3-1 0 0,3 2-832 0,3 0-160 16,2 0-48-16,3 2 0 0,3-1-144 0,1 3 0 15,1-1 0-15,-2 2 0 0,-1-1-208 0,-2 1-80 16,-3 1-16-16,-4-1 0 16,-1 0-480-16,-5 2-112 0,-3-2 0 0,-2 1-16 15,-2-2-2016-15,2-1-400 0,-3 2-64 0</inkml:trace>
  <inkml:trace contextRef="#ctx0" brushRef="#br0" timeOffset="9498.34">22807 7752 911 0,'0'0'0'0,"0"0"0"0,0 0 0 0,4 11 0 16,0-1 3648-16,0-2 640 0,-4-8 128 0,3 12 16 16,-2-2-1616-16,1 1-320 0,0-1-64 0,0 2 0 15,-2-12-624-15,2 16-112 0,-2-1-32 0,-2 3 0 16,2-2-528-16,0 5-112 0,0-3-32 0,0 2 0 15,-1-2-528-15,1 2-96 0,-1-2-32 0,1 0 0 16,0 0-208-16,0-1-128 0,-2 0 128 0,2-2-128 16,0-4 0-16,0 0 0 0,-1-1 0 0,0-1-128 15,1-9-576-15,0 8-96 0,0 0-32 0,0-8-9456 16,0 0-1888-16</inkml:trace>
  <inkml:trace contextRef="#ctx0" brushRef="#br0" timeOffset="9687.78">22943 7580 20271 0,'0'0'1792'0,"-8"-10"-1424"16,-2-2-368-16,0 1 0 0,1 0 5584 0,9 11 1056 15,-5-5 208-15,5 5 32 16,0 0-5856-16,0 0-1152 0,0 0-256 0,0 0-32 15,0 0-560-15,0 0-112 0,0 0-32 0,9 0-11104 16,-9 0-2240-16</inkml:trace>
  <inkml:trace contextRef="#ctx0" brushRef="#br0" timeOffset="10295.2">23630 7732 11055 0,'0'0'976'0,"0"0"-784"0,-8-2-192 0,8 2 0 15,0 0 6256-15,0 0 1200 0,0 0 240 0,0 0 48 16,0 0-6224-16,0 0-1264 0,-8 8-256 0,2 1 0 15,0 0 0-15,0-1 0 0,-4 1 0 0,-1 2 0 16,-1-2-224-16,1 0 80 0,-4 1 16 0,0 2 0 16,-2 0 128-16,0-3 0 0,-1 1 0 0,1 4 0 15,0-1 0-15,1 0 176 0,0-2-48 0,3 5 0 16,-1-3-128-16,1 1 0 0,1-2 0 0,0 1 128 0,2-1-304 0,1 0-64 16,-2-3-16-16,5 0 0 31,1 1-1216-31,5-10-240 0,-5 8-48 0,5-8-8400 0,0 0-1680 0</inkml:trace>
  <inkml:trace contextRef="#ctx0" brushRef="#br0" timeOffset="10526.77">23283 7779 11055 0,'0'0'976'0,"0"0"-784"15,0 0-192-15,0 0 0 0,0 0 5312 0,0 0 1024 16,0 0 208-16,12-3 48 0,0 2-4896 0,-2 1-976 0,-10 0-192 0,14 2-32 15,-1 1 176-15,-1 2 32 0,0 0 16 0,1 4 0 16,0-1-432-16,0 3-96 0,-1 2 0 0,2 1-16 16,-1 3-176-16,0 1 0 0,-1 1 0 0,0 0 0 15,-1 1 0-15,1 0 0 0,-2 0 0 0,1 0 0 32,-1-1-432-32,-2-1-64 0,-1-2-16 0,2 1 0 15,3-3-304-15,-2 1-64 0,0-1-16 0,2-4-9776 0,2-3-1952 0</inkml:trace>
  <inkml:trace contextRef="#ctx0" brushRef="#br0" timeOffset="11209.76">24466 7793 18431 0,'0'0'1632'0,"0"0"-1312"16,0 0-320-16,0 0 0 0,-6-5 4032 0,6 5 720 0,0 0 160 0,0 0 16 15,0 0-3904-15,0 0-768 0,0 0-256 0,9-4 128 16,2 0 208-16,1 0 48 0,2 1 16 0,2 1 0 16,1 0 16-16,2 2 0 0,2-3 0 0,0 0 0 15,1 0 16-15,1 2 0 0,1 0 0 0,1 1 0 16,-2-2-160-16,-1 2-16 0,-2-2-16 0,-2 0 0 15,-1 1-112-15,1 0 0 0,-2-2-128 0,-2 2 192 16,-1 0-192-16,0 1 144 0,-2 0-144 0,-1 0 128 16,-1-2-128-16,-9 2 0 0,0 0 0 0,0 0 0 15,0 0 0-15,0 0 0 0,0 0 0 0,0 0 0 16,0 0 0-16,0 0 0 0,-4 11-176 0,-2-2 176 16,-2-3 0-16,0 1 0 0,-2-1 0 0,-1 2 0 15,0-1 0-15,-2-1 0 0,-3 1 0 0,0-1 0 16,-1 1 0-16,-1-1-160 0,-3 1 160 0,0 2 0 0,-2 1-144 0,2 1 144 15,0 2 0-15,3-1-144 0,1 1 144 0,1 2 0 16,3 2 0-16,2-1 0 0,0 0 0 0,2 1 0 16,0-1 0-16,2-1 0 0,1 0 0 0,1 0 192 15,1-3-32-15,1-1-16 0,3-11 112 0,0 12 0 16,0-12 16-16,4 10 0 0,-4-10 176 0,11 10 16 16,0-5 16-16,4 0 0 0,2-4-160 0,2 1-16 15,3-4-16-15,3 2 0 0,2-1-144 0,1 1-16 16,-1-5-128-16,2 1 192 0,-2 0-192 0,1 0 0 15,0 0 0-15,1-1 0 16,0 1-1056-16,-1-5-256 0,4 0-48 0,-2-2-11568 16,0 0-2320-16</inkml:trace>
  <inkml:trace contextRef="#ctx0" brushRef="#br1" timeOffset="30902.96">1218 9364 25103 0,'0'0'1104'0,"-9"-4"240"0,-1 1-1072 0,10 3-272 0,-9 0 0 0,1 0 0 0,8 0 864 0,0 0 112 15,-10 0 32-15,10 0 0 16,-9 3 32-16,9-3 16 0,0 0 0 0,0 0 0 0,-8 5-400 0,8-5-80 16,0 0 0-16,0 0-16 0,0 0-336 0,0 0-64 15,3 7-16-15,1-1 0 0,-4-6 16 0,5 7 0 16,1-2 0-16,1-1 0 0,1 0 176 0,1 0 48 16,10 1 0-16,0-1 0 0,0 0 16 0,2-2 16 15,4-2 0-15,2 2 0 0,2-1 0 0,3 0 0 16,2 2 0-16,0 1 0 0,1 0-64 0,1-3-16 15,0 3 0-15,-1-4 0 0,-1 0-80 0,4 0 0 16,2 0-16-16,6 0 0 0,2 0-48 0,4 0 0 16,5 1 0-16,-3 2 0 0,0-1-32 0,-2-4-16 15,-1 2 0-15,1 0 0 0,1-1-16 0,6-1-128 0,2 2 192 16,3 3-64-16,4 1-128 0,-3 1 0 0,-4-4 0 0,-3-2 128 16,-3 1-128-16,3-3 128 0,6 2-128 0,4 1 128 15,2-1 0-15,-1-1 0 0,-1 2 0 0,-3-3 0 16,-3-4 64-16,3 3 0 0,7 1 0 0,2 2 0 15,3 0-32-15,-4 2 0 0,-4 0 0 0,0 1 0 16,-1-2-32-16,3-2 0 0,6 5 0 0,0 0 0 16,-1 2-128-16,-4-4 192 0,-6 1-192 0,2 1 192 15,1-3-192-15,5 3 128 0,5 1-128 0,-3-3 128 16,-3 3-128-16,-2-1 0 0,-3-1 144 0,3 0-144 16,5-1 0-16,2 2 128 0,3-1-128 0,-4 1 0 15,-4-3 128-15,-3-2-128 0,-1 0 128 0,7-1-128 16,5-2 240-16,0 1-32 0,-2 0 0 0,-3-2 0 15,-4-2-64-15,2 0-16 0,5 0 0 0,4 2 0 16,1 2 0-16,-3 0-128 0,-7 0 192 0,2 1-64 0,-2 1-128 0,7 2 0 16,4-2 0-16,-3 4 0 0,-4 0 0 0,-2 0 0 15,-2-2 0-15,3 2 0 0,4 1 0 0,1 3 0 16,0-3 0-16,-2 1 0 0,-5-4 0 0,4 0 0 16,1-1 0-16,5-1 0 0,3 5 0 0,-4 0 128 15,-4-2-128-15,-2-1 0 0,-2-3 0 0,4 3 0 16,7 0 128-16,-4 3-128 0,-2 1 0 0,-3-2 0 15,-2-2 0-15,3 2 0 0,5-1 0 0,0 3 0 16,2-3 0-16,-2-1 0 0,-5-1 0 0,3 1 0 16,6-4 0-16,0 3 0 0,2 1 0 0,-4-3 0 15,-5 0 0-15,3 1 192 0,-1 1-192 0,3-1 0 16,2 2 0-16,-4 0 0 0,-4 0 0 0,-2 0-272 0,-1-1 32 0,4 2 16 16,2 2 416-16,-1 1 64 0,-1 0 32 15,0-2 0-15,0 1-288 0,5 0 0 0,6 2 0 0,1 0 0 16,-3-4 0-16,-1 2 0 0,-5-3 0 0,5 0 0 15,4 0 128-15,-2 1-128 0,-1 0 0 0,-2-1 0 16,-3-1 128-16,4 0-128 0,6 0 0 0,-1-1 0 16,-2 1 0-16,0-2 0 0,-4-1 128 0,6-1-128 15,5 4 0-15,-1-3 0 0,0 3 0 0,-2-2 0 16,1-2 128-16,2 2-128 0,1 2 0 0,-2 1 0 16,-3-1 160-16,4-1-160 0,4 1 128 0,3 1-128 15,2 3 176-15,-5-2-48 0,-4-1-128 0,6 0 192 16,4 0-192-16,-1 0 0 0,-1 0 0 0,3 0 0 15,3-3 0-15,1 2 0 0,-2 1 0 0,1-1 0 16,-3-4 0-16,2 2 0 0,4 0 0 0,-3 2 0 0,-3-2 0 0,3-2 0 16,6 3 0-16,-5-1 0 0,-3 0 0 0,3 2 0 15,0-2 0-15,2 2 0 0,3 0 144 0,-3 1-144 16,-4-3 128-16,4 3-128 0,3 3 128 0,-4-1-128 16,-2 0 0-16,3-1 128 0,5 0-128 0,-3 2 0 15,-5 0 144-15,3-2-144 0,3-1 0 0,1 1 0 16,-4 2 0-16,1-5 128 0,2 1-128 0,1 1 0 15,-2 0 0-15,0 0 128 0,-4-4 128 0,5 2 16 16,1 0 16-16,-1 1 0 0,-5-2-416 0,4 2-96 16,2 0-16-16,-3 0 0 0,-1 1 448 0,1-2 96 15,2 1 16-15,1 1 0 0,-2 0-320 0,1 0 0 16,0-4-208-16,2 3 80 0,2 1 128 0,-2-2 0 16,-5 2 0-16,4 0 0 0,4-2-176 0,-2 0 0 0,-6 1 0 15,3 0 0-15,2 1 176 0,-2-3 0 0,-5 6 0 0,4-6 0 16,2 1 128-16,2 0 48 0,3 5 16 0,-2-3 0 15,-3-3-16-15,5 3 0 0,4 3 0 0,0-3 0 16,-1-3-176-16,4 1-256 0,5 4 64 0,1-4 16 16,-4-1 176-16,4 2-192 0,4 0 192 0,-1-1-192 15,0-2 192-15,0 2 0 0,0 0 0 0,-1 0 0 16,1-5 0-16,0 5 128 0,0 2-128 0,0-2 0 16,1-7 0-16,-2 5 144 0,-3 6-144 0,2-4 0 15,-1-2 0-15,-1 2 0 0,-2 4 0 0,-1-3 0 16,2-4 0-16,-3 2 0 0,-4 5 0 0,3-4 0 15,2-2 0-15,-2 2 0 0,-6 2 0 0,2-3 0 16,1-3 0-16,-2 4 0 0,-4 5 0 0,3-3 0 0,0-5 0 0,0 3 0 16,1 6 128-16,-5-4-128 0,-3-5 0 0,4 4 160 15,4 3-160-15,-5-2 128 0,-8-1-128 0,5 0 0 16,2 1-192-16,-5 0 192 0,-6 4 0 0,-1-2 0 16,5-6 0-16,-3 3 0 0,-5 1 0 0,-1 1 0 15,-4-1 0-15,4-1 0 0,4-3 0 0,-7 4 0 16,-7 4 0-16,-1-5 0 0,0-3 0 0,2 1 0 15,2 2 0-15,-5 2 0 0,-10 3 0 0,-2-1 0 16,-4-10 0-16,4 3 0 0,5 2 0 0,-5 2 0 16,-5 1 0-16,-4 2 0 0,-4-2 0 0,0-2 0 15,1-5 0-15,1 4 0 0,1-1 0 0,-5 3 0 16,-5 3 0-16,-4 1 0 0,-8 0 0 0,-2-2 128 0,-4-2-128 16,1-1 0-16,1-3 0 0,0 0 0 0,0 3 0 0,-4 0 0 15,0-1 0-15,-3 2 0 0,-5 2 0 16,0-1 0-16,-4 1 0 0,-2 1-320 0,-2 0 48 0,0 1 16 15,-2 1 256-15,-1-4-160 0,0 0 160 0,1 1-128 16,0-2 288-16,1 0 64 0,-2 0 16 0,1 0 0 16,-1 0-240-16,2 0-256 0,-2 2 48 0,-1 0 16 15,-2 0-80-15,-2 2-16 0,-2 1 0 0,-4 1 0 32,0-1-944-32,-11-5-192 0,4 13-48 0,-4-3 0 15,0-10-1152-15,-9 13-256 0,-4-2-32 0</inkml:trace>
  <inkml:trace contextRef="#ctx0" brushRef="#br1" timeOffset="32961.81">1404 10529 14735 0,'0'0'1312'0,"0"0"-1056"0,0 0-256 0,0 0 0 16,0 0 2816-16,0 0 496 0,0 0 96 0,0 0 32 16,0 0-2672-16,0 0-512 0,-3-7-128 0,1 0 0 15,2 7-128-15,0 0 0 0,-7-8 0 0,1-1 0 0,-1 3 0 0,3 2 0 16,-1 0 0-16,-1 0 128 16,-3 0 96-16,-1 0 32 0,1 0 0 0,-1 2 0 0,1-2 560 15,-11-3 112-15,2 2 32 0,2 1 0 0,1 1-64 0,0 3-16 16,2-2 0-16,0 2 0 0,0 1-112 0,0 2-32 15,0-1 0-15,1 2 0 16,1 3-384-16,-1-1-80 0,-1 1-16 0,1-1 0 0,0 5-256 0,1 2 0 16,-4 0 0-16,1 2 0 0,-2 6 0 0,1 0 0 15,2 4 0-15,-2 4-144 0,-2 2 144 0,3 3 0 16,4-3 0-16,-2 2-128 0,1-2 128 0,1-4 0 16,1-2 0-16,1-4 0 0,3-1 0 0,1-4 0 15,0-1 0-15,4-1 128 0,0-14-128 0,5 13 144 16,0-1-144-16,3-3 160 0,1-1-160 0,3-2 0 15,1-3 0-15,3 1 128 0,3-4 112 0,1-3 16 16,0 1 0-16,-1-2 0 0,-1-3 32 0,1 1 16 0,-2-3 0 16,-2 1 0-16,0-3-48 0,-1-2-16 0,-1 0 0 0,0 3 0 15,-1-4-48-15,-2 0 0 0,-2 1 0 0,0-1 0 16,-3-2 0-16,-1-2 0 0,-3-1 0 0,0-1 0 16,-1-1 0-16,0 0 0 0,-1 2 0 0,0-2 0 15,0 1-64-15,-2 3 0 0,-1 2-128 0,0-1 192 16,-1 2-192-16,0 3 128 0,-1 2-128 0,1 3 0 15,-1-1 160-15,-1 3-160 0,2 3 160 0,0 0-160 16,5 1 224-16,0 0-48 0,-7 9-16 0,2 3 0 16,1 1-160-16,3 2 0 0,1-2 0 0,1 3 0 15,2 5 0-15,-1 0 0 0,5 2-160 0,-1 2 160 16,4 2 0-16,0-1 0 0,0-5-128 0,2-1 128 0,1-3 0 16,1 0 0-16,1 0 0 0,-1 1 0 0,1-4 0 15,-1 2 0-15,0-1-160 0,1 0 160 16,-1-1-448-16,0 0 0 15,1 0-16-15,-4-3 0 0,-2 0-544 0,-1-1-96 0,-8-10-32 0,7 11 0 16,-7-11-1424-16,2 10-304 0,-2-10-48 0</inkml:trace>
  <inkml:trace contextRef="#ctx0" brushRef="#br1" timeOffset="33614.11">1518 9935 3679 0,'0'0'320'0,"-11"-3"-320"0,1 1 0 0,-1-1 0 15,2-1 1008-15,0 2 128 0,0 2 16 0,-2 0 16 16,1 0-912-16,0 0-256 0,-2 0 0 0,0-3 128 16,-1 2-128-16,1 1 160 0,2 0-160 0,1 0 160 0,1-3 576 0,1 0 112 15,7 3 32-15,0 0 0 0,-6-3 1248 0,6 3 256 16,0 0 48-16,0 0 16 0,-4-11-736 0,1 3-160 15,3 8-16-15,0 0-16 0,0 0-288 0,0 0-48 16,-1-11-16-16,1 11 0 0,0-11-64 0,0 11-16 16,0 0 0-16,0 0 0 0,0 0-192 0,0 0-64 15,0 0 0-15,0 0 0 0,12 0-512 0,0 4-128 16,-2-1 0-16,2 3-16 0,-1 3-176 0,2 0 0 16,1 2 0-16,0 1 0 0,-1 1 256 0,1 4-16 15,1 0-16-15,2 3 0 0,2 5 96 0,-1 1 32 16,-1 3 0-16,2 3 0 0,-1 5-48 0,0 1-16 15,0 0 0-15,1-3 0 0,-2-3-96 0,1-3 0 16,0-3-16-16,2 0 0 0,0-1-176 0,1 1 128 16,0 1-128-16,0 2 128 0,0 4-128 0,0 3 128 0,-3 1-128 0,0 1 128 15,-2 1 0-15,-3 0-128 0,-3 0 192 0,-2-3-64 16,0-4-128-16,-4-4 0 0,-3-4 144 0,-2-3-144 16,-2-2 256-16,-2 1 0 0,-3-1-16 0,-2 1 0 15,-3-2 48-15,-2 0 16 0,0 2 0 0,-2-2 0 16,0 2 48-16,0-1 16 0,-1 1 0 0,-1-4 0 15,2-2-368-15,2 0 0 0,1-2 0 0,0-2-192 16,4-2-96-16,1-1-32 0,1-2 0 0,8-5 0 16,-10 0-1408-16,10 0-304 15,0 0-48-15,-11-7-15456 0</inkml:trace>
  <inkml:trace contextRef="#ctx0" brushRef="#br1" timeOffset="44616">3203 10535 22751 0,'0'0'1008'0,"-10"2"208"0,-2 0-976 0,2-1-240 16,1-1 0-16,9 0 0 0,0 0 1216 0,0 0 208 15,0 0 48-15,0 0 0 0,0 0-832 0,0 0-144 16,0 0-48-16,0 0 0 0,0 0-288 0,0 0-160 16,10-3 160-16,-10 3-160 0,10-5 256 0,0 1-64 15,-10 4 0-15,10-4 0 0,-10 4 400 0,9-4 80 16,-9 4 16-16,9-5 0 0,-1 0 176 0,-8 5 32 16,10-5 16-16,0 1 0 0,-3-1-208 0,4 1-64 15,1-2 0-15,-1 1 0 0,1 0-256 0,1 1-48 16,1-1-16-16,1 2 0 0,0-3-160 0,2 2-32 15,0 1-128-15,-1 2 192 0,0 0-192 0,-1 1 128 0,1 2-128 16,-1 1 0-16,0 1 0 0,-2-2 0 0,-1 2 0 16,-1 3 0-16,0-3 0 0,-2 2 0 0,-9-6 0 0,0 0 0 15,10 11 0-15,-10-11 0 0,0 0 0 0,8 10 0 16,-8-10 0-16,0 0 0 0,7 9 0 0,-7-9 0 16,0 0 0-16,0 0 128 0,0 0-128 0,0 0 0 15,0 0 128-15,-3 11-128 0,3-11 176 0,-6 9-176 16,-4-1 160-16,0-2-160 0,0 1 128 0,-2 0-128 15,-1 1 0-15,-2 1 0 0,-2 2 0 0,2 1 0 16,-2-1 0-16,0 2 0 0,-1 0 0 0,-1 2 0 16,1 0 0-16,1 0-176 0,2 0 176 0,-1 0-128 15,0-2 128-15,2 2 0 0,-2-4 0 0,2 2 0 16,1 0 0-16,1-1 0 0,-2-2 0 0,-2 0 0 0,-1 2 0 0,0-3 0 16,0-1 0-16,0 0 0 15,0 0 0-15,3 1 0 0,0-4 0 0,2 0 0 0,3 1 0 16,2 1 0-16,7-7 0 0,-6 7 0 0,6-7 0 0,-5 6 0 15,5-6 160-15,0 0-160 0,-2 13 128 0,2-13-128 16,4 13 0-16,0-1 0 0,-4-12 128 0,5 13-128 16,-5-13 0-16,12 12 144 0,0-6-16 0,1 1 0 15,0-2 0-15,1 0 0 0,2-3 144 0,0 0 32 16,2 1 0-16,-1-2 0 0,-2 1-96 0,2-1-16 16,0-2 0-16,0 1 0 0,-2 0-192 0,0 1 0 15,1-1 128-15,1 0-128 0,-1-1 0 0,-1 1 128 16,1 0-128-16,-1 0 0 0,0 0 0 0,0 0 0 15,1-2 0-15,-2 1 0 0,1 0 0 0,-1-1 0 16,-1 0 0-16,0 2-160 0,-1 0-192 0,1 0-32 0,0 2-16 16,-1 1 0-1,-2-2-352-15,-2 1-64 0,-2 0-16 0,-6-2 0 16,0 0-2448-16,0 0-496 0</inkml:trace>
  <inkml:trace contextRef="#ctx0" brushRef="#br1" timeOffset="45306.86">4163 9940 18303 0,'0'0'816'0,"0"0"160"0,0 0-784 0,0 0-192 0,0 0 0 0,-7-4 0 15,7 4 656-15,0 0 96 0,-8-2 16 0,8 2 0 16,0 0-304-16,-7 1-48 0,7-1-16 0,0 0 0 15,-11 1-208-15,11-1-32 0,-10 3-16 0,10-3 0 16,-8 2 176-16,8-2 48 0,-11 3 0 0,11-3 0 16,-9 3 240-16,0 1 48 0,0-1 16 0,1 1 0 15,-1-1 96-15,0 1 32 0,0 1 0 0,0 2 0 16,0-1-272-16,0 5-48 0,-2 0-16 0,1 5 0 16,-1 0-208-16,1 2-64 0,1 0 0 0,0 3 0 15,-1 1-48-15,3-2-16 0,-1 1 0 0,1-1 0 16,1 1-128-16,3-4 192 0,1 0-192 0,0-2 192 0,2-2 64 15,0 2 0-15,0-4 16 0,4-1 0 0,-1 2-96 0,-1-3-32 16,2 0 0-16,0 0 0 0,0 4-144 0,1-4 0 16,-1 0 0-16,0 1 128 0,0-1-128 0,1 1 0 15,0 1 0-15,-5-11 0 0,6 11-192 0,0 0-32 16,-6-11 0-16,8 10 0 16,0-2-224-16,0-2-64 0,-8-6 0 0,13 6 0 15,-2-4-272-15,2 0-64 0,1-2-16 0,-1-2 0 16,1 0 0-16,0-1 0 0,-1 2 0 0,0-1-7104 15,0 0-1424-15</inkml:trace>
  <inkml:trace contextRef="#ctx0" brushRef="#br1" timeOffset="45668.01">4379 10210 31039 0,'0'0'1376'0,"0"0"288"0,0 10-1344 0,0 2-320 0,-1-3 0 0,2 3 0 16,2-3 176-16,-2 0-48 0,-1-9 0 0,1 11 0 15,1-2-128-15,-1 0 128 0,-1-1-128 0,0-8 128 0,0 0 32 0,-4 9 0 16,4-9 0-16,-5 9 0 0,5-9 32 0,-4 10 16 16,1-2 0-16,1 0 0 0,2-8 48 0,-3 11 0 15,3-11 0-15,-1 11 0 0,1-11-128 0,0 13-128 16,0-1 176-16,0-12-176 0,2 13 0 0,-2-13 0 16,3 12 0-16,0-2 0 15,-3-10-592-15,0 0-176 0,4 8-48 0,-4-8 0 16,0 0-2528-16,0 0-512 0</inkml:trace>
  <inkml:trace contextRef="#ctx0" brushRef="#br1" timeOffset="46144.81">4499 9944 19343 0,'0'0'1728'15,"0"0"-1392"-15,0 0-336 0,0 0 0 0,0 0 2064 0,0 0 352 16,0 0 64-16,0 0 16 0,0 0-1792 0,0 0-368 16,0 0-64-16,0 0-16 0,0 0 128 0,0 0 32 15,0 0 0-15,11 13 0 0,-11-13 16 0,9 13 0 16,-1 0 0-16,-1 1 0 0,0 1-304 0,-1-1-128 16,1 1 128-16,-1 0-128 0,1 2 192 0,-1-1-32 15,2 1-16-15,0 2 0 0,1 2 192 0,0-1 48 16,-1 1 0-16,3 2 0 0,-4-1-112 0,3-1-16 15,-3-1 0-15,0-3 0 0,-2-2-128 0,0-3-128 16,-1 0 144-16,-1 1-144 0,-2 0 0 0,-1-4 128 16,0-9-128-16,-2 10 0 0,-2 2 0 0,0-3 128 0,4-9-128 0,-7 9 0 15,-1-1 128-15,2 1-128 16,-1-2 0-16,1-1 144 0,-2-1-144 0,8-5-272 0,-10 6 64 0,-1-1 16 31,-1 0-2112-31,1-2-400 0</inkml:trace>
  <inkml:trace contextRef="#ctx0" brushRef="#br1" timeOffset="46958.42">5014 10716 4607 0,'0'0'192'0,"-9"-4"64"0,0 1-256 0,2-1 0 15,7 4 0-15,0 0 0 0,0 0 5168 0,0 0 976 16,0 0 208-16,0 0 48 0,4-9-5120 0,3 3-1024 15,1 1-256-15,2 1 0 0,0 0 144 0,3 2-16 16,2 1 0-16,0 0 0 0,4 1 112 0,0 0 16 16,1 1 0-16,1 0 0 0,0 2 256 0,-1 0 48 15,1-2 16-15,1 0 0 0,1-1-64 0,-1 2 0 16,-1-2 0-16,-2 0 0 0,-2 0-240 0,0 0-48 16,0 0-16-16,-1-2 0 0,-3 0-208 0,0-1 0 0,0-1 128 0,0 0-128 15,0 0 0-15,0-2 0 0,0-1 0 0,1-1 0 16,1 3-320-16,-2 0 0 0,0 0 0 0,-2 2 0 31,0 1-448-31,-11 2-80 0,10-2-32 0,-10 2 0 16,0 0-2064-16,0 0-400 0</inkml:trace>
  <inkml:trace contextRef="#ctx0" brushRef="#br1" timeOffset="47293.3">5058 10871 19343 0,'0'0'848'16,"0"0"192"-16,0 0-832 0,0 0-208 0,0 0 0 0,0 0 0 0,13 0 2400 0,0 1 432 15,1 1 96-15,0-2 16 0,0-2-1904 0,2 2-368 16,0 2-80-16,2-1-16 0,0-2-80 0,3 2-32 16,0 2 0-16,1-2 0 0,-1-1-336 0,0 0-128 15,-1 0 0-15,1 1 144 0,-1 0-144 0,-2 1 0 16,-2 0 0-16,-2 0 0 0,-1-2 0 0,0 0-176 16,-1 0 48-16,0 0 0 15,-1 0-640-15,2 0-112 0,0-2-16 0,1 2-16 16,-1-2-576-16,0 0-112 0,0 1-32 0,0-1-10128 0</inkml:trace>
  <inkml:trace contextRef="#ctx0" brushRef="#br1" timeOffset="48659.1">6601 10464 9215 0,'0'0'816'0,"0"0"-656"0,0 0-160 0,0 0 0 15,0 0 2784-15,0 0 528 0,0 0 96 0,0 0 32 16,0 0-2672-16,0 0-544 0,0 0-96 0,0 0-128 15,0 0 0-15,0 0-192 0,0 0 16 0,0 0 0 16,0 0-64-16,0 0-16 0,0 0 0 0,0 0 0 16,-9-4 432-16,-1 2 80 0,3 2 0 0,-2 0 16 15,-1 0 736-15,3 0 144 0,-1 1 16 0,0 2 16 16,-1-1-80-16,1 0-16 0,-1-1 0 0,1 0 0 16,-1-2-208-16,1 2-48 0,0 2-16 0,8-3 0 15,-10 0-176-15,-1 0-48 0,2 0 0 0,-1 0 0 16,-2-3-80-16,2 3-32 0,-1 0 0 0,0-1 0 15,-1 0-128-15,0 1-32 0,0 0 0 0,1 0 0 16,-1 0-160-16,0-2-32 0,0 2-128 0,1 3 192 16,-1 1 32-16,0-3 0 0,0 2 0 0,2 1 0 15,-2 1 0-15,2 1 0 0,-2 1 0 0,0 1 0 0,2 1-96 0,0 4 0 16,-1 1-128-16,1 3 192 0,-1 1-192 0,3 3 128 16,2 0-128-16,1 3 0 0,-1 0 128 0,3 2-128 15,0-2 0-15,2 1 0 0,-1-3 144 0,2-3-144 16,2 0 128-16,2-5-128 0,-1-1 128 0,3-3-128 15,-1 1 0-15,3-2 128 0,0 0 0 0,1-1-128 16,1-2 192-16,1 0-64 0,-1-1 0 0,2-3 0 16,-1 2 0-16,1-4 0 0,0 2 0 0,0-1 0 15,-1-2 0-15,2-1 0 0,2 2 0 0,-2-4-128 16,0 2 192-16,0-3-64 0,0 1-128 0,1-1 128 16,-1-1-128-16,0 1 128 0,-2 0-128 0,-1-2 0 0,1-3 144 0,-2 1-144 15,-1-2 128-15,-1 0-128 0,-1-2 128 16,-3-3-128-16,0 0 0 0,0-3 128 15,-2 2-128-15,-1-4 0 0,0 3 0 0,-1-1 144 0,-1 1-144 16,1-1 0-16,-2 0 144 0,0 2-144 0,0-1 0 0,2 4 144 16,-1-1-144-16,1 4 0 0,0-1 144 0,1 3-144 15,-2 4 0-15,2 5 0 0,0 0 0 0,0 0 0 16,0 0 0-16,0 0 0 0,0 0 0 0,0 0 0 16,0 0 0-16,0 0 128 0,7 15-128 0,-2 2 0 15,0-1 144-15,-1 2-144 0,0-1 192 0,1 3-192 16,1 2 288-16,-1 1-48 0,0 1-16 0,0 2 0 15,1 0-96-15,-1-1-128 0,-1-4 176 0,1-1-176 16,1-1 144-16,0-4-144 0,-1 1 0 0,0-3 144 16,-1 1-144-16,1-3 0 0,2-1 0 0,-1 1 0 15,1 0 0-15,1-3 0 0,-1 0-144 0,1 0 144 16,-8-8-624-16,12 10-16 0,-2-1 0 0,-1-1 0 16,-1-1-304-16,-8-7-64 0,9 6-16 0,-9-6 0 15,11 3-1728-15,-11-3-336 0,10 0-80 0</inkml:trace>
  <inkml:trace contextRef="#ctx0" brushRef="#br1" timeOffset="49163.71">6957 10948 11055 0,'0'0'480'0,"0"0"112"0,0 0-464 0,0 0-128 16,0 0 0-16,-7 6 0 0,7-6 2432 0,0 0 480 0,0 0 96 0,0 0 0 15,0 0-2272-15,0 0-464 0,0 0-80 0,0 0-32 16,0 0 512-16,0 0 96 0,0 0 32 0,0 0 0 16,0 0 352-16,11-6 64 0,-4-1 0 0,-1 1 16 15,-6 6 144-15,3-9 32 0,-3 9 0 0,3-12 0 16,-2 0-240-16,-1-1-32 0,-1-1-16 0,-2-2 0 0,0 2-240 0,-1-3-48 16,0-3-16-16,0 2 0 0,-1-3-144 15,2 2-32-15,-1-2 0 0,2-1 0 0,0 0-208 0,1 1-48 16,-2-3-16-16,3 2 0 0,0 0-240 0,2 0-128 15,-1 2 160-15,3 3-160 0,-2 0 0 0,4 4 0 16,-2 0 0-16,1 3 0 0,1-1 0 0,1 5 0 16,-1-1 0-16,1 2 0 0,-1 0-160 0,3 2 32 15,1 1 0-15,-10 2 0 16,11 0-336-16,1 1-64 0,0 2-16 0,0-1 0 16,-2-1-560-16,2 1-112 0,-1-1-32 0,1 2 0 15,3-3-2144-15,-2 0-416 0,1 1-96 0</inkml:trace>
  <inkml:trace contextRef="#ctx0" brushRef="#br1" timeOffset="50577.02">7705 10709 22111 0,'0'0'976'0,"0"0"208"0,-7-5-944 0,7 5-240 0,0 0 0 0,0 0 0 15,0 0 3584-15,0 0 656 0,0 0 144 0,0 0 32 16,3 13-3584-16,1 0-704 0,1-1-128 0,0 0 0 15,1-1 0-15,0 1 0 0,-1 0 0 0,-1 0-144 16,0-1 144-16,-4-11 0 0,3 11 0 0,-2-1 0 16,-1-10 0-16,-3 11 176 0,1-4-48 0,2-7 0 15,0 0 512-15,0 0 80 0,0 0 32 0,0 0 0 16,-7 8 80-16,7-8 0 0,0 0 16 0,0 0 0 16,0 0-352-16,0 0-80 0,0 0-16 0,0 0 0 15,3-10-256-15,1-1-144 0,0 0 160 0,1-2-160 16,-1-3 0-16,1-2 0 0,2-2 0 0,-1-1 0 15,1-3 0-15,-1 1 0 0,-1 1 0 0,2 3 0 0,-1 0 128 0,1 5-128 16,-1 2 0-16,1 2 0 0,0 3 128 16,-7 7-128-16,9-5 0 0,0 4 0 0,-9 1 128 0,13 4-128 15,-1 0 0-15,-1 0 0 0,2 2 0 0,0 1 0 16,-1-1 0-16,0-2 0 0,0 1 0 0,-1-1 0 16,1 0 0-16,-2 0 0 0,1-1-160 0,-11-3 160 15,10 2-128-15,-10-2 128 0,12 3 0 0,-12-3 192 16,12 1 0-16,-12-1-16 0,0 0-32 0,0 0 0 15,0 0 0-15,10 0 0 0,-10 0-144 0,0 0 160 16,11-4-160-16,-11 4 160 0,0 0-160 0,0 0 0 16,0 0 0-16,10-4 128 0,-10 4-128 0,9-5 0 0,-2-1 0 15,-1-1 128-15,1-1-128 0,-2 0 0 0,0-1 144 0,2-1-144 16,-1 1 0-16,1-3 128 0,-1 2-128 0,1-1 0 16,-1-1 0-16,2 3 0 0,0 0 0 0,-2 1 128 15,1 2-128-15,-1-1 0 0,2 2 0 0,-8 5 0 16,12-4 0-16,-2 2 0 0,1 0 0 0,-1 2 0 15,2 3 0-15,1 1 0 0,0 1 0 0,1 4-128 16,1 2 128-16,-1 2 0 0,3 2 0 0,1 1 0 16,1 2 0-16,-1 0 0 0,0 3 0 0,0-4 0 15,1 3 0-15,-4-1 0 0,0 0 0 0,-1-1 0 16,-1-3 0-16,-1 0 176 0,-2 0-176 0,1-2 192 16,-4 2-192-16,0-6 0 0,1 3 0 0,-3-2 128 15,0-3-128-15,0-2 0 0,-5-5 0 0,8 8 0 0,-1-4-144 16,1 1-112-16,-2 3-32 0,2-1 0 15,-3-1-656-15,0-1-128 16,-5-5-16-16,0 0-16 0,8 0-2224 0,-8 0-448 0,0 0-96 0</inkml:trace>
  <inkml:trace contextRef="#ctx0" brushRef="#br1" timeOffset="50810.13">8877 10610 31327 0,'0'0'2784'0,"0"0"-2224"16,0 0-560-16,0 0 0 0,0 0 2496 0,3 13 384 15,-3-13 64-15,6 16 32 0,-1-2-2368 0,1-1-480 0,-3-1-128 16,1 1 0-16,0 0 0 0,-1 1-144 0,0 2 16 16,-2-2 0-1,-1 1-640-15,0-2-112 0,-1-4-16 0,-1 0-16 16,0-2-544-16,2-7-96 0,0 0-32 0,0 0 0 15,-3 5 288-15,3-5 48 0,0 0 16 0,0 0-7712 0,-1-16-1536 0</inkml:trace>
  <inkml:trace contextRef="#ctx0" brushRef="#br1" timeOffset="50977.75">8894 10365 24879 0,'0'0'1088'0,"0"0"256"0,0 0-1088 0,-1-8-256 0,1 2 0 0,1-1 0 15,0-1 3136-15,-1 8 576 0,0 0 128 0,0 0 0 0,0 0-3056 0,0 0-608 16,0 0-176-16,8 10 0 16,-8-10-1472-16,7 10-368 0,-7-10-64 0,4 10-13424 15</inkml:trace>
  <inkml:trace contextRef="#ctx0" brushRef="#br1" timeOffset="51385.92">9095 10791 21183 0,'0'0'1888'0,"0"0"-1504"15,0 0-384-15,0 0 0 0,0 0 3408 0,0 0 624 0,0 0 112 0,0 0 16 16,2 11-3184-16,-2-11-640 0,0 0-128 0,0 0-16 16,0 0 0-16,0 0 0 0,0 0 0 0,0 0 0 15,0 0-48-15,0 0 0 0,6-7 0 0,-4-2 0 16,-2-1 160-16,0-5 16 0,0 0 16 0,0-6 0 15,0 1 288-15,0 0 48 0,0-1 16 0,-1-1 0 16,2-2-112-16,0 2-32 0,1 0 0 0,0 2 0 16,1 1-160-16,1 4-48 0,0 2 0 0,0 0 0 15,1 4-16-15,1 1 0 0,1 2 0 0,1-1 0 16,1 2-128-16,1 0-16 0,2 1-16 0,0 0 0 16,-2 1-160-16,2 2 0 0,0-2 0 0,1 5 0 15,-2 2-144-15,3 1 144 0,-1-1 0 0,1 6 0 16,-1-1-160-16,1 4 160 0,1 4-128 0,-1 3 128 0,-1 2 0 15,0 0 0-15,0 2 0 0,0 2 0 0,0-1 0 0,0 1 0 16,-2 0 144-16,-1-2-144 0,0-1 144 0,1 0-144 16,-1-3 0-16,1-2 144 0,-1-4-144 0,1-1 0 15,-1-1 0-15,2 2 0 16,1-2-1360-16,-1 0-160 0,-2-3-16 0,0-4-11312 16,1 0-2256-16</inkml:trace>
  <inkml:trace contextRef="#ctx0" brushRef="#br1" timeOffset="74979.78">7468 10673 14735 0,'0'0'1312'0,"0"0"-1056"0,0 0-256 0,1-9 0 16,2 0 2608-16,-1-1 464 0,1 1 80 0,1 0 32 15,0 1-2256-15,0 1-448 0,-4 7-96 0,3-11 0 16,0 1-384-16,-3 10 0 0,0-11 0 0,0 5 0 15,0 6 0-15,0 0 0 0,-5-11 0 0,0 5 0 16,5 6 0-16,-9-5 0 0,-1 1 0 0,4 1 0 16,6 3 0-16,-9-1 128 0,0-2-128 0,-2 1 0 15,2 0 560-15,3-2 32 0,-1 2 16 0,1-2 0 16,6 4 288-16,-8-5 64 0,1-1 16 0,1 1 0 16,6 5-320-16,-11-2-64 0,2-2-16 0,9 4 0 0,-10-3-448 0,2 3-128 15,-1 0 0-15,-2 1 0 0,1 3 0 16,-1-1 0-16,0 1 0 0,-1 1 0 0,-1 1 0 0,1 2 0 15,0 3 0-15,2-2-128 0,-3 3 128 0,3 1 0 16,-1 1 0-16,3 2 0 0,-2-1 0 0,2 0 0 16,3 7 0-16,0-3 0 0,-1 5 0 0,4-2 144 15,-1 3-16-15,2-3-128 0,1-1 192 0,4-2-64 16,0-2 0-16,2-2-128 0,1-2 144 0,1-3-144 0,-1-1 0 16,3 0 144-16,0-2-144 0,-1-1 0 0,2 1 0 0,-1-3 0 15,0-2 0-15,1 1 0 0,-2 0 0 16,0-3-176-16,-9 0 176 0,12-3 0 0,-2 2 0 0,1-1 0 15,-2-2 0-15,1 2 128 0,2-2-128 0,-2-1 176 16,-1 1-48-16,1-3 0 0,-3 0 0 0,1-3 0 16,0 1-128-16,0-1 192 0,0-3-192 0,1-2 192 15,0 0-192-15,0-3 0 0,0 2 0 0,0 0 0 16,-1-1 0-16,-1 2 0 0,-1 0 0 0,1 2 0 16,-2 0 0-16,0 3 0 0,-1 3 0 0,-1 1 0 15,-3 6 0-15,0 0 0 0,0 0 0 0,0 0 0 16,0 0 0-16,0 0 0 0,0 0 0 0,0 0 0 15,0 0 0-15,0 0 0 0,-2 15 0 0,0 0 0 16,-1-2 0-16,2-1 0 0,0 1 0 0,1 0 0 0,0-2 0 0,0 2 0 16,0 4 0-16,-2-4 0 0,2 2 0 15,2 0 0-15,-1-2 0 0,-1-1 0 0,0 0 0 16,0 0 0-16,0-1 0 0,0 0 0 16,0-1 0-16,1 1 0 0,-1 0 0 0,0 0 0 0,0-11 0 0,-1 14 0 15,0-2 0-15,-2 1 0 0,3-13 0 0,-4 13 0 16,0 4 0-16,0-4 0 0,-1 0 0 0,-2 1 0 15,0-1 160-15,1 3-160 0,1 1 256 0,0-3-64 16,0 5-16-16,0-1 0 0,-1 1-176 0,1 1 0 16,-1 1 0-16,-1 0 0 0,-1-1 0 0,0 1 128 15,1 1-128-15,-1-2 0 0,-1 1 0 0,-2-4 0 16,1-2 0-16,-2-1 0 0,-1-1 0 0,0 1 0 0,-1-4 0 16,-2 1 0-16,0 0 0 0,-1-1 0 15,1-3 128-15,-1 3-128 0,0 0 0 0,0-2 0 0,1 0 144 16,0-2-144-16,2 2 144 0,1-3-144 0,0-1 192 0,1 0-192 15,0-1 160-15,2 1-160 0,0-4 128 0,-1 0-128 16,-1 0 0-16,1-4-320 0,-1 1 48 0,2-2 16 31,-2 2-1520-31,3 2-288 0,0-3-64 0,-2 0-12656 0</inkml:trace>
  <inkml:trace contextRef="#ctx0" brushRef="#br1" timeOffset="76061.73">7691 11455 4607 0,'0'0'400'0,"0"0"-400"16,0 0 0-16,0 0 0 0,0 0 4448 0,0 0 800 16,0 0 176-16,0 0 16 0,0 0-4176 0,0 0-848 15,0 0-160-15,0 0-48 0,0 0 144 0,0 0 32 16,0 0 0-16,0 0 0 0,0 0-64 0,0 0 0 16,0 0 0-16,0 0 0 0,0 0 64 0,0 0 16 15,0 0 0-15,0 0 0 0,0 0 96 0,0 0 16 16,0 0 0-16,0 0 0 0,0 0 128 0,0 0 16 0,10-4 16 0,-10 4 0 15,13-2-32-15,-1-1 0 0,0 2 0 0,-1-2 0 16,1 3-352-16,0 0-80 0,1 0-16 0,0 1 0 16,-1 1-192-16,-2-1 0 0,2-1 128 0,-1 3-128 15,-11-3 0-15,14 1 0 0,-4 3 0 0,-10-4 0 16,12 4 0-16,-12-4 0 0,11 4 0 0,-11-4 0 16,11 3 0-16,-11-3 0 0,0 0 0 0,0 0 0 15,10 8 0-15,-10-8 0 0,0 0 0 0,0 0 0 16,0 0 192-16,0 0-48 0,0 0-16 0,0 0 0 15,0 0 64-15,0 0 0 0,0 0 0 0,0 0 0 16,-2 12-64-16,-2-5 0 0,-3-2 0 0,-1 0 0 16,-2-1-128-16,0 0 0 0,-1-2 144 0,-1 2-144 15,-1 2 0-15,-1-3 0 0,-2 1 0 0,1 3 0 16,-1-1 0-16,0 1 0 0,-2-1 0 0,1 4 128 16,2-3-128-16,0 1 0 0,1 0 0 0,1 2 0 0,1 1 0 0,2-1 0 15,-2 2 0-15,4 1 0 0,2-2 0 0,0 2 0 16,1-4 0-16,0 4 0 0,1 0 0 0,0 1 0 15,2-1 0-15,0 1 0 0,2 0 0 0,2-1 0 16,0-2 0-16,1 0-128 0,-2 0 128 0,2-1 0 16,-3-10 0-16,7 10 0 0,3 3 0 0,-3-4 0 15,3-2 0-15,0-1 0 0,0 5 0 0,1-5 0 16,-1 1 0-16,2-3 0 0,0 1 0 0,1-1 0 16,0 0 0-16,-1 2 0 0,-1-5-144 0,1 1-112 15,0 2 0-15,-1-4-16 16,1-3-1392-16,0 0-288 0,-2 2-48 0,1-3-7808 15,-2-1-1568-15</inkml:trace>
  <inkml:trace contextRef="#ctx0" brushRef="#br1" timeOffset="76597.25">8256 10961 10127 0,'0'0'896'0,"0"0"-704"16,0 0-192-16,0 0 0 0,0 0 3456 0,0 0 640 15,0 0 144-15,0 0 32 0,0 0-3440 0,0 0-704 16,-5 8-128-16,5-8 0 0,-6 9 0 0,6-9 0 16,-8 9 128-16,1-1-128 0,1-2 0 0,-1 1 0 15,7-7 0-15,-9 8 0 0,1 0 0 0,2-2 256 16,-2 2 0-16,2 1-16 0,-1 1 560 0,0 1 112 0,1 2 32 0,1 1 0 15,-2 3-144-15,2 1-32 0,1-1 0 0,0 4 0 16,2 4-432-16,-1 0-80 0,2 0-32 0,-2 2 0 16,0-1-224-16,2-3 0 0,0 0 128 0,0-3-128 15,-1-3 0-15,1-2 0 0,1-3 0 0,0-1 0 16,0-11 0-16,-1 11 0 0,-1-1 0 0,2-2 0 16,0-8 128-16,3 9-128 0,-3-9 0 0,0 0 144 15,4 12-144-15,0-4 160 0,-4-8-160 0,0 0 160 16,0 0-160-16,13 5 128 0,-1 0-128 0,-2-4 128 15,-1 2-128-15,0 0-144 0,-9-3 144 0,13 0-208 32,-1 0-480-32,-2-3-80 0,1 2-32 0,-11 1 0 15,12 0-2528-15,-12 0-496 0</inkml:trace>
  <inkml:trace contextRef="#ctx0" brushRef="#br1" timeOffset="76884.39">8426 11279 26031 0,'0'0'1152'0,"0"0"240"0,0 0-1120 0,0 0-272 16,0 0 0-16,0 0 0 0,0 0 704 0,0 0 96 15,0 0 16-15,0 0 0 0,6 8-624 0,0 1-192 16,-2-2 128-16,-1 3-128 0,0 3 272 0,-2 0 0 15,-1-1 0-15,-1 2 0 0,-2-2 112 0,1 0 32 16,-1-1 0-16,1 1 0 0,0-4-224 0,1 0-64 0,1-8 0 0,-4 10 0 16,2 1-128-16,-1-4 0 0,3-7 0 0,0 0 128 15,0 0-336-15,-4 9-80 0,4-9-16 0,0 0 0 32,0 0-1808-32,0 0-384 0,0 0-64 0,0 0 0 0</inkml:trace>
  <inkml:trace contextRef="#ctx0" brushRef="#br1" timeOffset="77117.47">8503 11044 32943 0,'0'0'1456'0,"0"0"304"0,0 0-1408 0,0 0-352 0,-8-4 0 0,8 4 0 0,0 0 624 0,0 0 48 16,0 0 16-16,0 0 0 0,0 0-688 0,0 0 0 15,0 0 0-15,0 0 0 16,0 0-656-16,0 0-112 0,0 0-32 0,0 0 0 16,0 0-864-16,0 0-192 0,0 0-16 0,0 0-16 15,-6 8-224-15,6-8-64 0,-6 9 0 0,6-9-4096 16,-4 11-816-16</inkml:trace>
  <inkml:trace contextRef="#ctx0" brushRef="#br1" timeOffset="77649.67">8575 10995 1839 0,'0'0'160'0,"0"0"-160"0,0 0 0 0,0 0 0 0,0 0 4160 0,0 0 784 16,0 0 176-16,0 0 16 0,0 0-3296 0,0 0-672 15,0 0-128-15,0 0-16 0,0 0-64 0,0 0-16 16,0 0 0-16,0 0 0 0,0 0 32 0,0 0 16 16,0 0 0-16,10 6 0 0,-10-6-528 0,0 0-96 15,12 9-32-15,-2 2 0 0,-1-3-64 0,0 0-16 16,-9-8 0-16,11 14 0 0,-2 0-128 0,0 2-128 16,0-2 144-16,0 4-144 0,-1 1 160 0,1 0-160 15,-1 3 160-15,-1-2-160 0,-1 6 256 0,1-1-32 16,-2 0-16-16,0-1 0 0,-2 2 80 0,-2-3 16 15,-1-3 0-15,-1-3 0 0,-1-2 16 0,0-1 0 16,-2-1 0-16,3 1 0 0,-3-4-160 0,1-1-32 0,3-9 0 0,-4 8 0 16,4-8-128-16,0 0 192 0,-4 10-192 0,4-10 192 15,0 0-192-15,-4 10 0 0,4-10 0 0,-5 10 0 32,5-10-512-32,-8 5 0 0,0 0 16 0,8-5 0 15,-10 6-1712-15,1-2-352 0,9-4-64 0</inkml:trace>
  <inkml:trace contextRef="#ctx0" brushRef="#br1" timeOffset="78732.27">8465 11103 2751 0,'0'0'256'0,"0"0"-256"16,0 0 0-16,0 0 0 0,0 0 5728 0,0 0 1104 16,0 0 208-16,0 0 64 0,10 0-5664 0,-10 0-1120 15,0 0-320-15,12-1 0 0,-12 1 0 0,11-2 0 16,-11 2 0-16,0 0 0 0,0 0 128 0,0 0-128 16,0 0 0-16,0 0 0 0,0 0 144 0,0 0-144 15,0 0 0-15,0 0 144 0,0 0 592 0,0 0 112 16,0 0 32-16,0 0 0 0,-8 6 208 0,8-6 64 15,0 0 0-15,0 0 0 0,0 0-368 0,0 0-64 16,0 0-16-16,0 0 0 0,0 0-432 0,0 0-80 16,-4 9-32-16,4-9 0 0,0 0-160 0,0 10 0 15,0-10 0-15,1 12 128 0,-1-12-128 0,0 10 192 0,0 1-192 0,0-1 192 16,0-10 0-16,-1 13 0 0,0 2 0 0,1-1 0 16,-2 0 0-16,1 2 16 0,-2 0 0 15,1 2 0-15,-2-1-80 0,0 1 0 0,0-1-128 0,-1-3 192 16,0 2-64-16,1-3 0 0,0-1-128 0,1-2 192 15,1 2-192-15,-1-3 144 0,3-9-144 0,-3 12 128 16,3-1-128-16,0-1 0 0,0-10 144 0,0 9-144 16,0-9 0-16,0 10 0 0,0-10 0 0,0 0 128 15,-1 11-128-15,1-11 128 0,0 0-128 0,0 0 128 16,0 0-128-16,-4 10 128 0,4-10-128 0,0 0 128 16,0 0-128-16,0 0 192 0,-4 8-64 0,4-8 0 15,0 0 0-15,0 0 16 0,0 0 0 0,0 0 0 16,0 0 80-16,0 0 16 0,0 0 0 0,0 0 0 0,0-8-32 0,2-2 0 15,-2 10 0-15,2-12 0 0,2 1-80 0,-4 11-128 16,4-13 176-16,0 0-176 16,0 0 176-16,0 0-176 0,0-2 160 0,0-1-160 0,-2-6 0 0,2 1 128 15,0-2-128-15,-1-1 0 0,-2 2 0 0,1 1 0 16,2 1 0-16,0-2 0 0,0 4 0 0,0 2 0 16,0-3 0-16,-1 3 0 0,-2 1 0 0,3-1 0 15,0 3-128-15,0 1 128 0,-2 2 0 0,1-1 0 16,-2 3 0-16,2 2 0 0,-3 6-192 0,0 0 192 15,0-8-192-15,0 8 192 16,0 0-480-16,0 0 16 0,0 0 0 0,0 0 0 16,0 0-576-16,0 0-112 0,0 0-32 0,0 0 0 15,0 0-1728-15,-4 11-352 0,1 0-64 0,1 2 0 0</inkml:trace>
  <inkml:trace contextRef="#ctx0" brushRef="#br1" timeOffset="79581.37">9241 11376 23487 0,'0'0'1040'0,"0"0"224"0,0 0-1008 0,0 0-256 0,0 0 0 0,0 0 0 16,0 0 576-16,0 0 64 0,0 0 0 0,0 0 16 15,0 0-448-15,0 0-80 0,0 0-128 0,0 0 176 16,0 0 32-16,0 0 16 0,-9 7 0 0,9-7 0 16,-10 8 448-16,1 0 96 0,0-5 0 0,-1 1 16 15,-2-2 160-15,2 2 16 0,-1 0 16 0,-1 0 0 16,-1-2-144-16,-1 0-16 0,-2 0-16 0,2 1 0 15,0-2-208-15,-1 2-32 0,2-1-16 0,0 0 0 16,-1-1-224-16,0 0-64 0,-1 2 0 0,1 0 0 16,0-2-112-16,-1 3-16 0,1 0-128 0,0 1 192 0,-1 0-192 0,0 0 0 15,2 5 128-15,0-4-128 0,1 1 0 0,1 2 0 16,4 0 0-16,0 0 0 0,-1 0 0 0,2 0 0 16,-1 0 0-16,1 3 0 0,0 1 0 0,3 0 0 15,-1 1 128-15,2 5-128 0,1 2 0 0,1-3 128 16,1 1-128-16,2 1 0 0,2-2 128 0,0 2-128 15,1 1 0-15,0-2 144 0,1 1-144 0,-1-2 0 16,2-1 144-16,1-1-144 0,2-1 0 0,-1 2 0 16,2-6 0-16,-1 0 0 0,1 1 0 0,1-3 144 15,-1-1-144-15,1 0 0 0,-1 0 176 0,1-4-176 0,0 1 160 16,0 0-160-16,-1 0 0 0,-1-1 0 0,1 0 0 0,0-1 0 16,-1-2 0-16,0 0-192 0,-1 1 16 0,2-2 0 31,2 1-224-31,-1-1-48 0,-1 0-16 0,-1 0 0 15,-11 0-560-15,11-1-96 0,0-2-32 0,-11 3 0 16,0 0-1840-16,10-3-368 0,-10 3-80 0,8-6-16 0</inkml:trace>
  <inkml:trace contextRef="#ctx0" brushRef="#br1" timeOffset="79861.09">8831 11730 34431 0,'0'0'1536'0,"0"0"304"0,0 0-1472 0,0 0-368 0,0 0 0 0,0 0 0 0,0 0 640 0,0 0 64 16,13-4 16-16,0 2 0 0,2 2-576 0,-1-3-144 15,2 0 0-15,1 2 0 0,0-2 0 0,1 2 0 16,0 0 0-16,0 0 128 0,-2 1-128 0,1 0 0 15,0 0 0-15,-1 1 0 0,-3 0 0 0,1-1-176 16,2 0 176-16,-2 0-128 16,-2 0-304-16,1 0-48 0,-2-1-16 0,1 0 0 15,-1 1-784-15,-2 0-144 0,-9 0-48 0,12-4-12608 0</inkml:trace>
  <inkml:trace contextRef="#ctx0" brushRef="#br1" timeOffset="81479.37">9804 11147 6447 0,'0'0'576'0,"0"0"-576"0,0 0 0 0,0 0 0 15,0 0 3952-15,0 0 672 0,0 0 144 0,0 0 32 16,0 0-3776-16,0 0-768 0,0 0-128 0,0 0-128 16,0 0 128-16,0 0-128 0,-10 3 128 0,0 1-128 15,0 0 480-15,0 1 16 0,-1 0 0 0,-1 3 0 16,2 0 416-16,-3 2 96 0,0-1 16 0,-1 1 0 15,-5 1 112-15,5 1 16 0,0 1 16 0,-1 1 0 16,2-1-544-16,0 2-112 0,-1 0-32 0,1 0 0 16,1-1-336-16,2-2-144 0,-1 0 128 0,2-1-128 15,1-2 128-15,3-1-128 0,-1 1 128 0,0-2-128 0,6-7 0 16,-4 9 0-16,4-9 0 0,-2 7 0 0,2-7 128 16,0 9-128-16,0-9 128 0,4 7-128 0,-4-7 0 0,8 10 0 15,-2-4 0-15,2 1 0 0,1-2 0 0,1 0 0 16,0 2 0-16,-1-3 0 0,-9-4 160 0,11 3-160 15,-11-3 192-15,15 6-192 0,-1-2 176 0,-1-2-176 16,-2-1 160-16,-11-1-160 0,13 3 128 0,-13-3-128 16,11 1 0-16,-11-1 144 0,11 2-144 0,-11-2 0 15,13 2 0-15,-13-2 0 0,0 0 144 0,0 0-144 16,0 0 160-16,0 0-160 0,0 0 208 0,0 0-48 16,6 9-16-16,-6-9 0 0,0 0-144 0,0 0 192 15,0 0-192-15,0 0 192 0,0 0-32 0,-6 11 0 0,6-11 0 16,-9 8 0-16,0-2-160 0,-1-1 0 0,1-2 144 0,0 1-144 15,1-1 160-15,1-1-32 0,-1 2-128 0,0-4 192 16,-1 0-192-16,0 0 0 0,9 0 0 0,-10 1 0 16,1-2 128-16,9 1-128 0,0 0 0 0,-10 3 0 15,1-3 128-15,1 1-128 0,8-1 0 0,0 0 0 16,0 0 0-16,0 0 0 0,0 0 0 0,0 0 0 16,0 0 0-16,0 0 0 0,0 0 0 0,0 0 0 15,-3 10 0-15,3-10 0 0,0 0 0 0,0 0 0 16,7 11 0-16,-7-11 0 0,9 8 0 0,-9-8 0 15,12 6 0-15,-2 1 0 0,-10-7 0 0,12 6 0 16,-12-6 0-16,13 7 0 0,-1-2 0 0,-12-5 0 16,11 6 0-16,-11-6 0 0,11 10 0 0,-2-4 0 15,-1 2 0-15,-8-8 0 0,6 9 0 0,-6-9 0 16,3 13 0-16,-2-2 0 0,-1-11 0 0,-1 14 0 0,-2 0 0 0,1-1 0 16,-3 2 0-16,-1-2 0 0,0 1 0 0,1-1 0 15,-2-1 0-15,2-2 0 0,-2-3 144 0,3 0-144 16,0 5 128-16,1-1-128 0,-3-1 192 0,1-1-64 15,5-9 0-15,-4 11 0 0,-1-1-128 0,0-2 0 16,0-2 0-16,-1 2 0 0,1-1 0 0,-1 1 0 16,-3-1 0-16,1 0 0 0,0-1 0 0,0 2 0 15,-1 3-160-15,0-4 160 0,0 3 0 0,1-1 0 16,0-1 0-16,4 1 0 0,4-9 0 0,-4 10 0 16,4-10 0-16,-1 11 0 0,1-11 0 0,1 11 0 15,-1-11 192-15,5 11-192 0,-5-11 128 0,8 11-128 16,-1 1 0-16,-1-1 0 0,-6-11 0 0,9 13 0 0,-1-3 0 15,0-1 0-15,-8-9 0 0,13 9-256 0,-1-1 32 0,-12-8 0 32,13 7-320-32,-1-1-64 0,-1-5-16 0,2 1 0 15,0-4-1808-15,2 1-352 0,0-1-80 0,0-2-10992 0</inkml:trace>
  <inkml:trace contextRef="#ctx0" brushRef="#br1" timeOffset="81826.95">9958 11335 4607 0,'0'0'192'0,"0"0"64"0,0 0-256 0,0 0 0 0,0 0 0 0,0 0 0 0,-4 12 8576 0,4 0 1664 16,2 2 320-16,1-1 80 0,0 0-8784 0,1 0-1856 15,0 0-160-15,-1 4-144 0,0-5 48 0,0 6 16 16,-1 2 0-16,0-1 0 0,-2 2 16 0,0 2 0 16,-2 4 0-16,0 0 0 0,-2 5 224 0,0 1 0 15,-1 0-160-15,-1-1 160 0,1 0 0 0,0-2 0 16,0-3 0-16,0-4 0 0,1-3 0 0,0-2 128 15,0-1-128-15,1-4 128 0,2-2-416 0,0-2-96 0,1-9 0 16,0 0-11312-16,-2 10-2256 0</inkml:trace>
  <inkml:trace contextRef="#ctx0" brushRef="#br1" timeOffset="82110.2">10151 11949 28559 0,'0'0'1264'0,"0"0"272"0,0 0-1232 0,0 0-304 15,0 0 0-15,0 0 0 0,0 0 3696 0,5 8 672 16,-5-8 144-16,0 0 32 16,8 8-4720-16,-8-8-928 0,0 0-192 0,6 8-48 15,-6-8-2672-15,0 0-528 0,0 0-128 0,0 0 0 0</inkml:trace>
  <inkml:trace contextRef="#ctx0" brushRef="#br1" timeOffset="82314.95">10344 11965 19343 0,'0'0'1728'0,"0"0"-1392"0,0 0-336 0,0 0 0 15,0 0 4064-15,0 0 736 0,0 0 160 0,0 0 32 31,10 2-4464-31,-10-2-880 0,11 0-176 0,-11 0-48 16,10 0-3632-16,-10 0-720 0</inkml:trace>
  <inkml:trace contextRef="#ctx0" brushRef="#br1" timeOffset="82986.57">10627 11419 25791 0,'0'0'2304'0,"0"0"-1856"16,-6-7-448-16,6 7 0 0,0 0 2448 0,-2-9 400 16,2 9 80-16,0 0 16 0,0 0-2272 0,0 0-448 15,0 0-96-15,0 0 0 0,0 0 0 0,0 0 16 16,0 0 0-16,-3 12 0 0,3-12 128 0,-1 14 32 16,-2 2 0-16,2 2 0 0,0 0 160 0,-2 3 48 15,0 2 0-15,1 7 0 0,-2 3-48 0,1 6 0 16,-1 2 0-16,0 2 0 0,2 0-80 0,-1-4 0 15,1-1-16-15,-1-6 0 0,0-3-368 0,2-6 0 16,-1-2 0-16,0-1 0 0,0-5 0 0,0 0-240 0,1-2 48 0,0-2 0 31,-1-1-416-31,2-10-80 0,-1 9-16 0,1-9 0 16,0 0-1344-16,0 0-256 0,0 0-64 0</inkml:trace>
  <inkml:trace contextRef="#ctx0" brushRef="#br1" timeOffset="83436.2">10913 11459 11055 0,'0'0'976'0,"0"0"-784"0,-9 5-192 0,0 0 0 0,-1 1 5376 0,1 0 1024 16,-1 1 192-16,3 0 64 0,-1 1-5040 0,-1 1-992 15,-2 2-208-15,2-2-32 0,0 1-176 0,0 0-16 16,1-1-16-16,0 1 0 0,2-1-176 0,-1 2 0 16,1-1 144-16,-2 2-144 0,-3-2 0 0,0 5 128 15,-1-2-128-15,0-2 0 0,1 1 272 0,-1 1-16 16,-3-2 0-16,4 2 0 0,-1-3 0 0,2 0 0 16,-1-2 0-16,5 0 0 0,6-8-32 0,-6 11-16 15,2-2 0-15,4-9 0 0,-2 7-80 0,2-7-128 16,-1 11 176-16,2-2-176 0,1 0 0 0,4 0 0 15,-6-9 0-15,8 12 0 0,-1 0 0 0,1-1 0 16,-1 1 0-16,0-1-144 0,1-1 144 0,1 0 0 16,1-2 0-16,1 1 0 0,2-1 0 0,2 0 128 15,-1 1-128-15,2-1 176 0,-1-1-176 0,1-2 0 0,-2 0 0 0,2 0 0 16,0-2 0-16,2-1 0 0,0-2 0 0,0 0 0 16,-1 0-416-16,-1-1 32 0,0 0 16 0,-2-1 0 31,-1 1-1536-31,-3 1-304 0,-10 0-64 0,11-5-12672 0</inkml:trace>
  <inkml:trace contextRef="#ctx0" brushRef="#br1" timeOffset="84462.14">11024 11253 19343 0,'0'0'1728'0,"0"0"-1392"0,-9 0-336 0,9 0 0 16,0 0 3232-16,0 0 576 0,-6-7 112 0,6 7 32 15,0 0-2832-15,0 0-560 0,-3-9-112 0,3 9-32 16,0 0-416-16,0 0 128 0,4-9-128 0,-4 9 0 15,4-6 0-15,-4 6 0 0,0 0 128 0,0 0-128 16,0 0 352-16,10 1 32 0,-10-1 16 0,11 7 0 16,-4-1 16-16,1 1 0 0,0 0 0 0,1 1 0 15,2 1-160-15,-1 0-48 0,2 2 0 0,0-2 0 16,1 0 16-16,1 0 0 0,0-1 0 0,2 2 0 16,0 0-64-16,-1-3-16 0,0 0 0 0,0-1 0 15,2 1-144-15,-2 0 0 0,-4-4 144 0,0 3-144 16,-2 0 0-16,-1-1 0 0,-2 1 0 0,-6-6 128 0,0 0-128 0,0 0 0 15,0 0 128-15,0 0-128 0,0 11 160 0,0-11-32 16,-5 8-128-16,-2-1 192 0,-3-2-48 0,-2 0-16 16,-1 0 0-16,0 1 0 0,-1-3-128 0,-1 1 128 15,0-1-128-15,1 0 128 0,-1-1-128 0,2 2 0 16,0 0 0-16,0-1 128 0,0-2-128 0,1 2 0 16,1 0 0-16,1 1 0 0,3 2 0 0,7-6 0 15,0 0 0-15,-7 3 0 0,7-3 0 0,0 0 0 16,0 0 0-16,0 0 0 0,-4 12-128 0,4-12 128 15,-1 11-160-15,1-11 160 0,0 0-192 0,0 0 192 16,8 11-208-16,0 0 80 0,-8-11 128 0,11 9-128 16,-2-3 128-16,-9-6-128 0,13 6 128 0,-1-1 0 15,-12-5 0-15,13 5 0 0,-2-2 0 0,-11-3 0 16,13 2 0-16,-3 1 0 0,-10-3 0 0,12 4 0 0,-12-4 0 0,0 0 0 16,0 0 0-16,0 0 0 0,10 5 0 0,-10-5 0 15,0 0 0-15,0 0 0 0,0 0 0 0,3 13 0 16,-3-13 0-16,0 0 0 0,-4 12 0 0,4-12 0 15,-5 12 0-15,0-2 0 0,5-10 0 0,-7 10 0 16,0 0 0-16,2-1 0 0,0 1 128 0,1-3-128 16,4-7 0-16,-4 11 0 0,0 1 0 0,2 1 0 15,0-2 0-15,1 0 0 0,1 4 0 0,3-5 0 16,-1 0 0-16,1 1 0 0,0 1 0 0,0-3 0 16,3 0 0-16,-1 0 128 0,0 1 0 0,2 2 0 15,-1-4-128-15,2 4 0 0,0-2-176 0,1-3 176 16,-1 2 0-16,0-1 0 0,-1-1 0 0,1 5 0 0,0-5 0 0,-1 2 0 15,-2 0 0-15,1-1 0 0,2 0 0 0,-1-1 0 16,-7-7 0-16,6 11 0 0,-1 1 0 0,1-2 0 16,-3-1 0-16,4 0 0 0,-7-9 0 0,9 13 0 15,-2 0 192-15,-2-2-192 0,-5-11 288 0,4 17-48 16,-2-3-16-16,0 2 0 0,-2-6-80 0,0 4-16 16,-3 1 0-16,-1-2 0 0,-1 1 0 0,0 1 0 15,-2-4 0-15,-1 4 0 0,-2-2-128 0,-2 0 128 16,-2 0-128-16,0 0 128 0,-2 0-128 0,-1 0 0 15,-1 0 0-15,-1-1 0 0,1-2 0 0,-1-1-272 16,-5-2 64-16,-1-1 16 16,-1-3-2784-16,-2-1-544 0</inkml:trace>
  <inkml:trace contextRef="#ctx0" brushRef="#br1" timeOffset="105978.68">11908 10125 4607 0,'0'0'192'0,"0"0"64"16,-6 8-256-16,6-8 0 0,-3 8 0 0,0 1 0 0,2 1 6080 0,1 2 1152 15,0 3 256-15,1 0 32 0,2 3-5984 0,0 5-1184 16,-2-1-352-16,0 3 144 0,1-3-16 16,-1-9-128-16,-1-2 192 0,0 2-64 15,0 3 16-15,0 0 0 0,-1 1 0 0,-1 2 0 0,1 2 352 0,-3 22 64 16,-1 1 16-16,-2 2 0 0,2 2 32 0,0 2 16 16,0-1 0-16,1-2 0 0,0-4-336 0,3-7-64 15,-3-6-16-15,1-2 0 0,2-2-208 0,1-3 128 16,-2-3-128-16,4 0 0 0,0-3 128 0,1-1-128 15,0-2 0-15,0-1 144 0,3 0-272 0,-1-3-64 16,-5-10-16-16,9 7 0 16,-9-7-784-16,10 2-160 0,-10-2-16 0,12-2-9232 15,-1-6-1840-15</inkml:trace>
  <inkml:trace contextRef="#ctx0" brushRef="#br1" timeOffset="106359.38">12109 10001 32543 0,'0'0'1440'0,"0"0"288"0,0 0-1376 0,5-7-352 0,-1-3 0 0,-4 10 0 16,12-5 416-16,0 3 16 0,-2 0 0 0,-10 2 0 15,13 4-432-15,-1 1 0 0,-3 2 0 0,-1 3 0 0,-2 3 128 16,1 6-128-16,-2 2 0 0,-1 5 128 16,-2 4 256-16,1 2 64 0,-3 9 0 0,1-4 0 0,-3 1-48 0,-1-3 0 15,-1-3 0-15,0-2 0 0,-1 0 48 0,0 2 16 16,0 3 0-16,-1 7 0 0,1 5-80 0,0 3 0 16,0 2-16-16,0 1 0 0,-2-3-176 0,3-6-16 15,-1-6-16-15,1-3 0 0,-1-6-160 0,1-2 192 16,-1 2-192-16,1-3 192 0,0-1-192 0,1 0 0 15,1-2 0-15,-1-1 0 0,2-1-432 0,-1-1 48 16,2 0 0-16,2-7 0 16,-2-2-464-16,0-11-96 0,1 8-16 0,-1-8 0 15,0 0-2480-15,0 0-496 0,0 0-96 0,14-7-32 0</inkml:trace>
  <inkml:trace contextRef="#ctx0" brushRef="#br1" timeOffset="107212.15">13198 10468 27647 0,'0'0'1216'0,"0"0"256"0,0 0-1168 0,0 0-304 16,0 0 0-16,0 0 0 0,0 0 896 0,0 0 112 15,-8 0 16-15,8 0 16 0,-8 3-448 0,8-3-80 16,-11 4-32-16,1 2 0 0,1 1 48 0,-2 1 16 16,0 1 0-16,-4 5 0 0,0 2 80 0,-3 4 16 15,-1 5 0-15,0 5 0 0,-3 3-32 0,-1 3 0 16,0 2 0-16,-2-1 0 0,-2-2-160 0,-2-3-48 16,-1-4 0-16,0-3 0 0,0-5-128 0,0 1-16 0,0-1-16 0,4-3 0 15,1 2-240-15,3-3 128 0,1 1-128 16,4 0 0-16,2-3 128 0,0 2-128 0,4-7 0 0,0 1 0 31,2-2-384-31,3-1-160 0,-1-2-32 0,7-5-16 16,0 0-1168-16,0 0-224 0,0 0-64 0,-4-9-13696 0</inkml:trace>
  <inkml:trace contextRef="#ctx0" brushRef="#br1" timeOffset="107495.93">12795 10565 30527 0,'0'0'1344'0,"0"0"288"0,0 0-1312 0,0 0-320 0,0 0 0 0,0 0 0 0,0 0 912 0,0 0 112 15,10 6 32-15,-1 3 0 0,0 3-416 0,-1 2-96 16,0 3-16-16,0 2 0 0,0 3 176 0,-1 4 48 16,1 1 0-16,1 2 0 0,-1 2-384 0,1-2-80 15,3-2-16-15,-3-5 0 0,-1-2-272 0,0-1 128 16,1 1-128-16,-1-3 0 0,0-3 128 0,-2 1-128 15,-1 0 0-15,2 0 0 0,-1-2 128 0,1 0-128 16,-2-2 0-16,0 1 0 0,1 0-208 0,0-4-112 16,-1-2 0-16,3 1-16 15,-8-7-688-15,11 5-144 0,-11-5-32 0,13 0 0 16,-2-3-2128-16,0 1-416 0</inkml:trace>
  <inkml:trace contextRef="#ctx0" brushRef="#br1" timeOffset="108160.89">13595 9988 4607 0,'0'0'400'0,"0"0"-400"0,0 0 0 0,0 0 0 15,0 0 4992-15,0 0 896 0,-4-4 192 0,4 4 48 16,0 0-4736-16,0 0-944 0,0 0-192 0,0 0-48 15,0 0-208-15,0 0 0 0,0 0 0 0,-9 3 0 16,9-3 0-16,-8 1 0 0,8-1 0 0,-8 2 0 16,2 2 0-16,6-4 144 0,-8 6-144 0,0-1 128 15,-1-1 288-15,3 4 48 0,-1 0 16 0,1 4 0 16,-1-2 144-16,-1 0 16 0,-1 3 16 0,-1 2 0 16,2-1 48-16,0 3 0 0,-1 3 0 0,0 1 0 15,-2 1-144-15,2 2-32 0,-2 3 0 0,-1-3 0 16,0 0-272-16,2-3-48 0,1-4-16 0,2-2 0 15,0 0-192-15,2-4 176 0,1 0-176 0,2-1 160 16,2-10-160-16,-2 13 0 0,2-13 0 0,0 11 0 16,0 2 0-16,3-4 128 0,-3-9-128 0,5 12 0 0,0-1 0 0,2 0 0 15,-7-11 0-15,10 9 0 0,1 0 0 0,-1 0 0 16,2 0 0-16,-2-2 0 16,-10-7-496-16,14 8 32 0,-1-2 0 15,-2-2 0-15,1 0-1360 0,0 1-272 0,-1-2-48 0,-11-3-7056 16,12 1-1408-16</inkml:trace>
  <inkml:trace contextRef="#ctx0" brushRef="#br1" timeOffset="108417.01">13697 10348 35359 0,'0'0'3136'0,"0"0"-2496"0,-5 8-512 0,1 0-128 15,4-8 688-15,-3 12 112 0,2-2 32 0,1-10 0 16,0 10-832-16,0-10 0 0,-1 13 0 0,1-1 0 31,0-12-720-31,0 8-48 0,0-1-16 0,0-7 0 16,0 7-768-16,0-7-160 0,0 0-16 0,0 0-7680 0,0 0-1520 0</inkml:trace>
  <inkml:trace contextRef="#ctx0" brushRef="#br1" timeOffset="108609.48">13735 10084 9215 0,'0'0'816'0,"0"0"-656"0,-4-10-160 0,4 10 0 0,-3-6 6784 0,3 6 1312 16,0 0 272-16,0 0 48 0,0 0-7024 0,11-1-1392 16,-11 1-320-16,11 0-32 15,-11 0-2576-15,13 0-512 0,0 1-96 0,-13-1-32 0</inkml:trace>
  <inkml:trace contextRef="#ctx0" brushRef="#br1" timeOffset="109128.79">13793 10011 15663 0,'0'0'1392'0,"0"0"-1120"0,0 0-272 0,0 0 0 0,0 0 3424 0,0 0 624 16,11 0 128-16,-11 0 32 0,13 1-3056 0,0 1-624 15,-1 1-112-15,-1 0-32 0,0 1-192 0,-1 2-64 16,-10-6 0-16,12 11 0 0,-2 0-128 0,1 4 0 16,-2-2 0-16,0 0 0 0,0 1 0 0,0 3 0 15,0 3 0-15,1-1 0 0,-3 1 0 0,1 0 0 16,-1 0 0-16,-1 1 0 0,2-2 0 0,-3 0 0 16,0-2 192-16,-1-3-64 0,-1 0 192 0,0 1 48 15,-2-2 0-15,-1-4 0 0,-1 3-48 0,-1-2 0 16,1 0 0-16,0 2 0 0,1-12-128 0,-4 13-16 0,-3 0-16 15,2-4 0-15,0 2-160 0,-2-1 0 0,-2-1 144 0,-1 2-144 16,-1-1 0-16,1-3 0 0,-1 2 0 0,1-1 0 16,-2-1 0-16,2 1-208 0,-1-1 16 0,2-1 16 31,0 0-656-31,1-1-144 0,1-1-32 0,7-4-13776 0</inkml:trace>
  <inkml:trace contextRef="#ctx0" brushRef="#br1" timeOffset="110045.05">14220 10932 34607 0,'0'0'1536'0,"0"0"320"0,0 0-1488 0,0 0-368 0,0 0 0 0,0 0 0 15,0 0 0-15,0 0 0 0,13-2 0 0,1 0 0 16,0 0 304-16,5-1 144 0,-1 1 16 0,1-1 16 15,4 0-16-15,-10 2 0 0,2 0 0 0,4-1 0 16,1 1-112-16,3 0-32 0,0-1 0 0,2 1 0 16,0 0-144-16,20-6-48 0,-6 1 0 0,-5-1 0 15,-4 2-128-15,-1-1 0 0,-2-2 0 0,-1 4 0 16,-1-3 0-16,-1 3 0 0,-2 2 128 0,-1-2-128 0,-1 1-256 16,-1 2-96-16,-5 0-16 0,-1-1 0 15,0 2-1328-15,-2 0-272 0,-11 0-48 0,11 2-12960 16</inkml:trace>
  <inkml:trace contextRef="#ctx0" brushRef="#br1" timeOffset="110921.56">14796 11454 25791 0,'0'0'1152'0,"0"0"224"0,0 0-1104 0,0 0-272 0,0 0 0 0,0 0 0 15,8-4 2576-15,2 0 464 0,3 0 96 0,3-3 0 16,-1 2-2288-16,5-3-464 0,0-2-80 0,0 0-32 15,1-2-16-15,1-5-16 0,1-5 0 0,-1 0 0 16,-1-1-16-16,-3 0 0 0,0-3 0 0,0 0 0 16,-1 2 48-16,-4-2 16 0,0-2 0 0,0 0 0 15,0 1 208-15,1 2 32 0,-1 0 16 0,-2 1 0 16,2 1-160-16,0 0-48 0,-1 1 0 0,-1 1 0 16,-1-4-96-16,0 0-32 0,1-1 0 0,-1-4 0 15,-1-2-208-15,1-1 128 0,0-1-128 0,-1 3 0 0,-1 1 128 16,1 4-128-16,0 2 0 0,0 5 144 15,-2 2-144-15,-1 4 0 0,1 4 0 0,-2 2 0 0,-1 1 0 0,-4 6 0 16,3-4 0-16,-3 4 0 0,0 0 0 0,0 0 0 16,0 0 0-16,0 0 0 0,-4 13 0 0,-3 4-224 15,1-2 80-15,-2 6 16 0,-1 0 128 0,0 4 0 16,-2 4 0-16,1 1-128 0,-1 1 128 0,2-1 0 16,0 0-144-16,-1-3 144 0,-1-2 0 0,2-2 0 15,0 1 0-15,1-1 0 0,2-2 0 0,0 3 0 16,1-2 0-16,3 0 0 0,-2-1 0 0,1 0 0 15,-1-2 0-15,3 0 0 0,-1-4 0 0,4 0 0 0,-1-4 0 0,-1-11 0 16,4 11 0-16,-4-11 0 16,0 0 0-16,0 0 128 0,10 6 0 0,1-5-128 15,-1-3 192-15,2-2-64 0,0-5 32 0,1-2 0 0,0-2 0 0,2 0 0 16,2-1-32-16,2-2-128 0,-1-1 192 0,0 4-64 16,0-4-128-16,1 2 0 0,0-1 144 0,-2 2-144 15,-1-1 0-15,-2 1 144 0,1 0-144 0,-1-2 0 16,0 0 0-16,2-2 0 0,-2-3 0 0,-1-3 0 15,0-6 0-15,-1 1 0 0,-3-4 0 0,0 1 0 16,0-1 0-16,0 3 0 0,1 3 0 0,-3 1 0 16,0 2 0-16,-1 5 0 0,1 2 0 0,-2 1 0 15,0 4 0-15,-1 3 0 0,-4 9 0 0,0 0 0 16,2-6 0-16,-2 6 160 0,0 0-160 0,0 0 192 16,0 0-192-16,0 0 0 0,-7 8-160 0,1 3 160 0,-2 2-160 0,0 2 160 15,0 4-160-15,2 3 160 16,-1 2-128-16,1 3 128 0,-1 5 0 0,2-1-144 0,0 0 144 0,1 0 0 15,1-1 0-15,3-2 0 0,0-2 0 0,0-5 0 16,0 1 0-16,0-4 0 0,-1 0 0 0,1 1 128 16,0-1-128-16,1-3 128 0,-4-1-128 0,3 0-192 15,2 0 64-15,-2 2 0 0,0-3-208 0,0 0-48 16,1-1 0-16,2-1 0 16,-1 0-368-16,2-1-80 0,-4-10 0 0,7 9-16 15,-7-9-2144-15,9 7-416 0,0-3-96 0,1-2-16 0</inkml:trace>
  <inkml:trace contextRef="#ctx0" brushRef="#br1" timeOffset="112530.88">15818 11141 15663 0,'0'0'688'0,"0"0"144"0,0 0-656 0,0 0-176 16,0 0 0-16,0 0 0 0,0 0 2576 0,0 0 496 16,0 0 80-16,0 0 32 0,0 0-2432 0,0 0-496 15,0 0-80-15,0 0-32 0,0 0 176 0,0 0 48 16,0 0 0-16,0 0 0 0,0 0 544 0,0 0 112 0,0 0 32 0,0 0 0 16,0 0 224-16,7 2 32 0,-7-2 16 0,7 2 0 15,1-1-512-15,1-1-112 0,0 0 0 0,2 0-16 16,1 0-416-16,8-1-80 0,-1-1 0 0,-1 2-16 15,-1 0-176-15,-1-1 0 0,-2 2 0 0,0 1 0 16,1 0 0-16,-4 1 0 0,2 0 0 0,-1-1 0 16,-2 1 0-16,2-1 0 0,-1 0 0 0,-1-1 0 15,-10-1 128-15,0 0-128 0,0 0 128 0,11 4-128 16,-11-4 0-16,0 0 0 0,9 6 0 0,-9-6 0 16,0 0 192-16,0 0 16 0,0 0 0 0,0 0 0 15,-3 12-80-15,-2 0 0 0,-2-3-128 0,-1 1 192 16,-2 0-192-16,1-1 0 0,0 0 0 0,0 0 0 0,-2-3 0 0,0 4 0 15,-3-1 0-15,1 0 0 0,-1 0 0 0,-2-1 0 16,0 0 0-16,-1 2 0 0,-2 2 0 16,1 0 0-16,-2-2 0 0,2-1 0 0,0 2-128 0,0 0 128 15,-1 1 0-15,3-3 0 0,1-1 0 0,2 1 0 16,1-2 0-16,3-1 0 0,1-1 0 0,3 1 0 16,5-6 0-16,-4 9 0 0,4-9 0 0,0 0 0 15,0 0 0-15,4 9 0 0,-4-9 0 0,7 8 0 16,-7-8 0-16,12 6 0 0,-2-1 0 0,2 1 0 15,1-3 0-15,0 1 0 0,1 0 0 0,0 0 0 16,2-1 0-16,2-2 0 0,1 0 0 0,-1 2 144 16,3-3-144-16,1 0 128 0,0 0-128 0,-1 0 0 15,-2 0 0-15,0 0 128 0,-1 0-128 0,-2-3 0 16,-2 2 0-16,0 0 0 0,-1-1-144 0,-1 1-112 0,-2 0-32 0,-10 1 0 31,11-1-1696-31,-11 1-320 0,12-3-80 0,-12 3-13568 0</inkml:trace>
  <inkml:trace contextRef="#ctx0" brushRef="#br1" timeOffset="113180.93">16517 10743 29535 0,'0'0'640'0,"0"0"144"0,0 0 32 0,0 0 16 0,0 0-656 0,0 0-176 0,0 0 0 0,0 0 0 16,9 7 144-16,-9-7 0 0,0 0 0 0,10 5 0 16,-10-5-144-16,0 0 0 0,0 0 0 0,0 0 0 15,0 14 0-15,-1-3 0 0,-2 0 0 0,-2 0 0 16,-1-3 0-16,-2 1 160 0,-1 1-16 0,-2-1 0 16,0 2 608-16,0-3 112 0,-1 1 32 0,1 1 0 15,-1-1-64-15,0-1-16 0,0 4 0 0,2-3 0 16,1 1-464-16,1 1-96 0,0-1 0 0,2 1-16 15,1 0-240-15,1 1 144 0,0 0-144 0,1 0 128 16,1-1-128-16,0 2 0 0,2 0 0 0,-1-1 128 16,1 1-128-16,0 3 0 0,0-3 0 0,1 0 0 0,1 4 0 15,0-4 0-15,1 0 0 0,1 0 0 0,0-1 0 0,-1-1 0 16,-3-11 0-16,8 12 0 0,0-3-288 16,1 0-96-16,0-3 0 0,2-2-16 15,-1-2-528-15,1 0-96 0,-1-4-32 0,1 2 0 16,-1-1-2016-16,0 0-384 0,1-3-96 0,-1-2-16 0</inkml:trace>
  <inkml:trace contextRef="#ctx0" brushRef="#br1" timeOffset="113598.64">16748 10969 23039 0,'0'0'2048'16,"0"0"-1648"-16,0 0-400 0,0 0 0 16,0 0 2432-16,0 0 384 0,0 0 96 0,0 0 16 15,0 0-1968-15,10-2-400 0,-10 2-80 0,0 0-16 0,0 0-16 0,0 0-16 16,0 0 0-16,0 0 0 0,0 0 208 0,7 12 32 16,-7-12 16-16,1 15 0 0,-2-1-288 0,-2-1-48 15,-2-1-16-15,-1 1 0 0,1 1-336 0,-1-1 0 16,1 3 0-16,1-1 0 0,0-2 0 0,1 3 0 15,0 0 0-15,3-3 0 0,2-2-192 0,-1 0-128 16,0-1 0-16,-1-10-16 16,0 0-1520-16,7 12-320 0,-2-4-48 0,-5-8-12992 0</inkml:trace>
  <inkml:trace contextRef="#ctx0" brushRef="#br1" timeOffset="114170.9">16827 10776 25743 0,'0'0'1136'0,"0"0"240"0,0 0-1104 0,0 0-272 0,0 0 0 0,0 0 0 0,0 0 400 0,0 0 32 16,9-7 0-16,-9 7 0 0,0 0-432 0,9 0 0 15,-9 0 0-15,0 0 0 0,9 4 0 0,-1 3 192 16,-1-1-64-16,-1 2 0 0,1 0 512 0,1 2 80 16,-1-2 32-16,1 1 0 0,-1 0 144 0,1 2 16 15,-1-1 16-15,3 1 0 0,-1-1-336 0,1 2-64 0,2-3-16 0,1 1 0 16,0 1-288-16,0-1-64 15,0 2-16-15,0 0 0 0,0-1-144 0,-1 1 160 16,-3 0-160-16,0 0 160 0,-1-1-160 0,-2 2 160 0,-2-1-160 16,-2 3 160-16,-2-1-32 0,-2-1 0 0,-2 3 0 0,-1-1 0 15,0 3 304-15,-2-2 48 0,-2-2 16 0,0 3 0 32,-1 0-752-32,-1 0-128 0,0-1-48 0,-1 0 0 0,0-3 288 0,0 0 144 0,2-3-160 0,1-2 160 31,1-3-528-31,8-5-16 0,0 0 0 0,0 0 0 15,0 0-2160-15,0 0-432 0</inkml:trace>
  <inkml:trace contextRef="#ctx0" brushRef="#br1" timeOffset="114831.56">17362 9862 8287 0,'0'0'736'0,"0"0"-592"0,0 0-144 0,0 0 0 0,0 0 5536 0,-4 9 1072 16,1 1 224-16,2 2 32 0,1-12-5344 0,0 18-1072 15,0-1-224-15,0 6-32 0,0 1 48 0,1 9 16 16,0 3 0-16,2 9 0 0,0 6 96 0,-1-2 32 16,1 2 0-16,2-5 0 0,-1-7-80 0,0-3-16 15,-2-1 0-15,1 3 0 0,0 0-16 0,-1 5 0 16,1 3 0-16,-2 3 0 0,2 2-96 0,-2-1-32 16,0-5 0-16,1-3 0 0,-1-8-144 0,0-4 0 15,-1-5 144-15,2-3-144 0,-1-3 0 0,-1-2-128 16,0-1 0-16,0-3 0 15,0-1-400-15,1-2-80 0,-1-10-16 0,3 9 0 16,-3-9-1360-16,0 0-256 0,0 0-64 0,0 0-11392 0</inkml:trace>
  <inkml:trace contextRef="#ctx0" brushRef="#br1" timeOffset="115166.09">17625 9910 38591 0,'0'0'1712'0,"0"0"336"0,-7-6-1632 0,7 6-416 0,0 0 0 0,0 0 0 16,0 0 480-16,0 0 16 0,-3 10 0 0,0 2 0 0,0 1-496 0,3 5 0 15,0 0-208-15,0 7 64 0,2 5 144 0,-2 7 0 16,0 6-144-16,1 6 144 0,2 2 0 0,-3-1 0 15,-2-7 0-15,1-2 0 0,0-3 0 0,-1 3 0 16,2 2 128-16,-1 5-128 0,0 5 640 0,-1 3 32 16,1 4 16-16,0-6 0 15,-1-6-1008-15,1-5-192 0,0-8-32 0,0 0-16 0,1-7 560 0,0-2 0 16,0 0 0-16,2-3 0 0,-1 0-208 0,2-3-48 16,0-1 0-16,1-1 0 15,1-1-1456-15,0-3-288 0,-1-1-64 0,1-1-13488 0</inkml:trace>
  <inkml:trace contextRef="#ctx0" brushRef="#br1" timeOffset="115667.73">17814 11046 25791 0,'0'0'2304'0,"0"0"-1856"0,0 0-448 0,0 0 0 16,7-8 2512-16,-1 0 416 0,1 0 80 0,0 2 0 15,1-1-2144-15,1 2-432 0,0 0-96 0,1 0-16 0,-1-2-64 0,1 2 0 16,-1 1-16-16,2-1 0 0,-1 1-240 15,-10 4 0-15,12-3 0 0,-2 2 0 0,-10 1 0 0,11-3 0 16,-11 3 0-16,0 0 0 0,0 0 224 0,10 3-48 16,-10-3-16-16,0 0 0 0,0 0 160 0,0 0 48 15,0 0 0-15,0 0 0 0,0 0-16 0,-1 13 0 16,-4-3 0-16,-1 1 0 0,0-1-160 0,-3 2-16 16,0 1-16-16,-2 0 0 0,-2 3-160 0,1 2 0 15,-1 3 0-15,2 2 0 0,-2 3 0 0,1 3 0 16,1-3 0-16,2 0 0 0,-1-1 0 0,2 1 0 15,3-4 0-15,1 0 0 0,0-2 0 0,1-3 0 16,2-2 0-16,1 1 0 0,3-4 0 0,1-2 0 0,0-1 192 0,1 0-64 16,3-1 0-16,1-1-128 0,1-1 192 0,2 0-64 15,1-1-128-15,1 1 0 0,3 0 0 0,-1-5 0 16,0-1-288-16,0 2 16 0,1-2 0 0,0 0 0 31,-1 0-688-31,0 0-128 0,-2-1-16 0,0-1-16 16,-2-2-2496-16,-2 1-496 0</inkml:trace>
  <inkml:trace contextRef="#ctx0" brushRef="#br1" timeOffset="126083.35">5542 12507 12895 0,'0'0'1152'0,"-8"-4"-928"0,-2 0-224 0,2-1 0 15,2 4 6176-15,6 1 1184 0,0 0 256 0,0 0 32 16,0 0-5984-16,0 0-1216 0,0 0-224 0,0 0-48 15,0 0-368-15,0 0-80 0,0 0-16 0,9 8 0 32,-9-8-1600-32,5 5-320 0,0-3-64 0,-5-2-8224 0,4 6-1632 0</inkml:trace>
  <inkml:trace contextRef="#ctx0" brushRef="#br1" timeOffset="126233.16">5521 12837 21183 0,'0'0'1888'0,"-4"8"-1504"16,-1-2-384-16,5-6 0 0,0 0 2640 0,-2 11 464 16,0-1 96-16,4 2 0 15,0-3-4192-15,-2-9-848 0,0 0-160 0,7 14-48 0</inkml:trace>
  <inkml:trace contextRef="#ctx0" brushRef="#br1" timeOffset="126373.21">5536 13218 13823 0,'0'0'1216'0,"0"0"-960"0,-6 11-256 0,2 1 0 16</inkml:trace>
  <inkml:trace contextRef="#ctx0" brushRef="#br1" timeOffset="126524.29">5714 13991 17503 0,'-18'9'1552'0,"5"0"-1232"0,-5 3-320 0,2 1 0 0</inkml:trace>
  <inkml:trace contextRef="#ctx0" brushRef="#br1" timeOffset="126687.25">5691 14639 38703 0,'-25'-3'1712'0,"8"7"352"0,-1 6-1648 0,5 1-416 0,6 1 0 0</inkml:trace>
  <inkml:trace contextRef="#ctx0" brushRef="#br1" timeOffset="126819.43">5792 15009 38703 0,'-27'5'1712'0,"7"2"352"15,-3 3-1648-15,2 2-416 0,4 0 0 0,5-1 0 0,7 2 1600 0,4 2 224 0,4-1 48 0,2 0-14480 16,1-1-2880-16</inkml:trace>
  <inkml:trace contextRef="#ctx0" brushRef="#br1" timeOffset="126940.24">5872 15396 43199 0,'-16'1'1920'16,"6"5"384"-16,-3-2-1856 0,1 1-448 0,0 1 0 0,5 2 0 0,1 0 512 0,2 0 0 15,4-8 0-15,-3 10-13632 16,-3-2-2704-16</inkml:trace>
  <inkml:trace contextRef="#ctx0" brushRef="#br1" timeOffset="127857.42">3332 16680 38015 0,'-11'6'1680'0,"11"-6"352"0,-12 2-1632 0,3 2-400 16,9-4 0-16,-9 3 0 0,9-3 416 0,0 0 0 15,0 0 0-15,0 0 0 0,0 0-416 0,0 0 0 16,0 0 128-16,-2-9-128 0,5 1 0 0,1 1 0 15,1-1 0-15,2-2 128 0,-1-3-128 0,4 3 0 0,1 0 0 0,2 3 0 16,0 0 0-16,3 2 0 16,-1-2 144-16,6 3-16 0,4 0 272 0,4 2 64 0,1 1 16 0,3-3 0 15,3-2-32-15,-1 3-16 0,3-5 0 0,-3 2 0 16,-3 0-64-16,0-1-16 0,-5 1 0 0,1-1 0 16,-2 2-192-16,-2 0-32 0,0 1-128 0,-2 1 192 15,-1 1-192-15,0 2 0 0,-2 1 128 0,0 3-128 16,-4 1 0-16,0 1 0 0,-4 0 0 0,-11-6 0 15,8 8 0-15,-1 2 0 0,-4 1 0 0,-1-1 0 16,-2-10 160-16,-7 13-160 0,1 2 160 0,-2-1-160 16,-2-2 240-16,-1 1-48 0,-1-3-16 0,-1 3 0 15,-1-1-176-15,0 1 160 0,-2 0-160 0,0 0 160 16,-1 0-160-16,0 3 128 0,-1-2-128 0,0 4 128 16,-2-1-128-16,0 0 0 0,-4 1 0 0,-1 1 0 15,-2-1 0-15,-2 0 0 0,-2 2 0 0,0-2 0 0,-1 0 0 0,2-1 0 16,0-1 0-16,4-1 0 0,2 0 0 0,3-2 0 15,4-1 0-15,2-1 0 0,2 0 144 0,2-1 0 16,1 1 0-16,4-1 0 0,1 2 16 0,1-2 0 16,0 1 0-16,3-1 0 0,2 2-160 0,2-1 0 15,-1 3 0-15,3-3 128 0,10 4-128 16,-15-15 0-16,13 10 0 0,1 2 0 0,3-6 0 16,1-1 0-16,3 2 0 0,1 1 0 0,3-2 0 15,0 0 144-15,1-1-144 0,0-3 0 0,0 2 0 16,0-2 0-16,-1-1 128 0,-4-1-128 0,1 0 0 15,0-1-176-15,-2-1 176 0,-3 0-400 0,1 0 16 16,3 4 0-16,-3-4 0 16,-1 1-656-16,-1 0-128 0,1 1-32 0,-3-5 0 15,0 1-2208-15,1 0-448 0,-4-1-96 0</inkml:trace>
  <inkml:trace contextRef="#ctx0" brushRef="#br1" timeOffset="128327.53">4543 15768 22111 0,'0'0'1968'0,"0"0"-1584"15,0 0-384-15,0 0 0 0,0 0 2624 0,0 0 448 16,0 0 96-16,0 0 16 0,0 0-2496 0,0 0-496 16,0 0-192-16,0 0 128 0,-9 8 128 0,0 3 0 15,0-2 16-15,0 4 0 0,-1 2 16 0,-2 2 0 16,-1 1 0-16,-3 3 0 0,2 2 96 0,-2 3 32 15,0 2 0-15,1-1 0 0,-1 6 288 0,2-3 48 16,1-2 16-16,0 0 0 0,0-3-128 0,1-1 0 16,2-1-16-16,-1-1 0 0,2 0-144 0,2 1-32 15,2 1 0-15,3 1 0 0,-1-1-448 0,3 1 0 0,1 1-176 0,2-1 176 16,0-2 0-16,0-2 0 0,4 0 0 0,2-1 0 16,2-3 0-16,-1 0-176 0,-1-4 48 0,2 1 0 31,3-2-240-31,-1-1-32 0,-1-1-16 0,-1-1 0 15,1-3-288-15,2-2-48 0,-2 0-16 0,0-3 0 16,0-1-2160-16,1-1-432 0</inkml:trace>
  <inkml:trace contextRef="#ctx0" brushRef="#br1" timeOffset="128877.79">4627 16426 35535 0,'0'0'1568'0,"0"0"336"15,0 0-1520-15,0 0-384 0,0 0 0 0,0 0 0 0,6-8 480 0,5-2 32 16,1-4 0-16,1 0 0 0,0-1-512 0,2 1-160 15,2-5 0-15,1 2 0 0,-2 3 0 0,-2-4 0 16,0 2 0-16,-4 2 0 0,-1 1 160 0,-2-2-128 16,-1 1 128-16,-1 1-128 0,1 0 128 0,-4 0 192 0,-2-1-32 0,0-1-16 15,-1 0 176-15,1 0 48 0,-1-2 0 0,1 3 0 16,0 1-48-16,1 0 0 16,0 1 0-16,2 3 0 0,-1 0-144 0,2 2-48 0,1 0 0 15,-5 7 0-15,10-7-128 0,-10 7 0 0,9-5 0 0,-9 5 0 16,0 0 0-16,0 0-144 0,10 5 144 0,-2 4 0 15,-1 3 0-15,-2 1 0 0,0 1 0 0,0 5 0 16,-1 1 0-16,0 0 0 0,0 1 0 0,-2 1 0 16,1-2 0-16,-2 2 176 0,-1-4-176 0,0 1 160 15,0 0 0-15,3-4 0 0,0 1 0 0,-1-2 0 16,1-2 48-16,-3-12 16 0,4 12 0 0,-4-12 0 16,0 0 16-16,10 9 0 0,-10-9 0 0,0 0 0 15,12 0 16-15,-2-3 0 0,-3-2 0 0,-1-1 0 16,1-4 48-16,-1 1 16 0,0-1 0 0,-2-1 0 0,-1 0-112 15,1-1-16-15,-1 0 0 0,0 1 0 16,-2 1-64-16,0-3 0 0,0 2-128 0,1-1 192 0,0-1-192 0,1-1 0 16,0 1 0-16,-2-4 0 15,0 1-240-15,1-2-144 0,0 3-16 0,1 1-16 16,-1 0-1344-16,1 2-272 0,0-1-48 0,-1 2-9568 16,-1 1-1920-16</inkml:trace>
  <inkml:trace contextRef="#ctx0" brushRef="#br1" timeOffset="130614.86">5215 15824 8287 0,'0'0'736'0,"0"0"-592"15,0 0-144-15,0 0 0 0,0 0 3136 0,-8 0 608 16,8 0 112-16,-10 0 32 0,0-3-1648 0,10 3-336 16,-7-1-64-16,7 1-16 0,0 0-256 0,0 0-48 15,0 0-16-15,0 0 0 0,0 0-480 0,-6-7-112 16,6 7-16-16,0 0 0 0,2-10-384 0,-2 10-64 15,0 0-32-15,9-3 0 0,-1-3-144 0,2 6-16 16,2 0-16-16,1 2 0 0,0 2-240 0,1 2 0 16,2 0 0-16,1 2 0 0,-1 2 0 0,0-1 0 15,0 3 0-15,-2 1 0 0,1 3 0 0,-1 1 0 16,0 0 0-16,0 1 0 0,-4 3 0 0,0-2 144 16,0 2-144-16,0 3 128 0,-4-2 192 0,1-1 48 0,-1-3 0 15,-2 0 0-15,0-2 0 0,-1-2 0 0,-2-1 0 0,2 3 0 16,-3-6-176-16,0 3-48 0,-1-3 0 0,-2 0 0 15,-1 0-144-15,1 3 128 0,-1-2-128 0,-1 1 128 16,-1-1-128-16,-2 1 0 0,-1 1-160 0,0 1 160 31,-3 2-480-31,-1 1 0 0,-1 1 0 0,-5 4 0 16,-3 2-1600-16,-5 2-320 0,-7-3-64 0</inkml:trace>
  <inkml:trace contextRef="#ctx0" brushRef="#br1" timeOffset="133955.47">18435 9578 10127 0,'-2'-12'896'0,"1"5"-704"0,-2-3-192 0,2 1 0 16,0 1 3072-16,-1-1 592 0,2-1 112 0,0 0 32 15,0 1-2400-15,0 9-464 0,0 0-112 0,0 0 0 16,0-11 272-16,-2 1 64 0,2 10 16 0,-1-9 0 0,-1 3 48 0,2 6 16 15,0 0 0-15,0 0 0 0,0 0-64 0,0 0-16 16,0 0 0-16,-2-5 0 0,-1 2-112 0,0-2-32 16,1 3 0-16,2 2 0 0,-4-3-192 0,1 1-32 15,3 2-16-15,0 0 0 0,0 0-240 0,0 0-48 16,-8 2-16-16,8-2 0 0,0 0-112 0,-6 10-32 16,6-10 0-16,-5 12 0 0,1 2-144 0,1 3-16 15,1-4-16-15,0 5 0 0,0 3-16 0,0 1 0 16,2 2 0-16,-1 2 0 0,-2 0-16 0,2 3-128 15,1 2 192-15,-1-1-64 0,0-1 0 0,-1-3 0 16,0-2 0-16,0 1 0 0,1 0 256 0,0 2 32 16,-2 5 16-16,1 0 0 0,-1 6-432 0,0 8 0 15,1 1 0-15,0 2 0 0,2 1 0 0,2-5 240 0,-1-2-64 0,0-2-16 16,2-5-32-16,-2 1 0 0,-1 1 0 0,2 5 0 16,-1 6-128-16,0 6 192 0,0 5-192 0,2 0 192 15,0-4-192-15,-2-5 0 0,0-6 144 0,-1 2-144 16,-1 1 0-16,0 7 144 0,-1 7-144 0,1 5 0 15,0 5 0-15,-2-7 0 0,-1-4 0 0,2-4 0 16,-1-3 128-16,0 8-128 0,-1 1 0 0,1 7 0 16,-1 4 0-16,1-5 0 0,0-4 0 0,1-6 0 15,-1-2 128-15,1 3-128 0,-1 5 0 0,2 7 0 16,-1 6 160-16,1-7-160 0,-2-5 128 0,1-3-128 16,1-5 144-16,-2 6-144 0,-1 5 160 0,1 7-160 15,1 3 384-15,-1-4 0 0,-2-10-16 0,1-1 0 16,-1-3-240-16,1 7-128 0,0 5 128 0,0 3-128 0,2 0 176 0,-1-4-48 15,-1-11 0-15,1-1 0 0,1 0-128 0,1 8 0 16,-1 5 0-16,1 0 0 0,1 2 0 0,-1-8 0 16,-1-7 0-16,2-2 0 0,0 0 0 0,-1 6 0 15,-2 9 0-15,1 2 0 0,-1-2 0 0,-1-6 0 16,-1-5 0-16,1-4 0 16,0 1-352-16,-1 6-96 0,-1 7-32 0,2 1 0 0,0-1 480 0,1-9 0 15,0-4 128-15,2-7-128 0,0-1 352 0,1 5-32 16,0 3-16-16,0 5 0 0,1 2-304 0,2-3 128 15,-1-7-128-15,1-3 0 0,-2-8 128 0,2 0-128 16,0 0 0-16,-1 4 0 0,-1 3 128 0,1 3-128 16,0 4 0-16,0-3 0 0,-2-3 128 0,0-5-128 0,0-5 0 0,1-1 0 15,-1-1 0-15,0 0 0 0,0 4 0 0,1 2 0 16,-1 6 0-16,2-3 0 0,-1 3 0 0,1-3 0 16,1-7 128-16,0-3-128 0,-2-4 0 0,0 1 0 15,1-4 0-15,-1-1 0 0,0 2 0 0,2 1 0 16,-2 2 128-16,0 2-128 0,-1 3 0 0,0-2 0 15,-1 0 128-15,1-2-128 0,0-1 0 0,-1-5 0 16,-2-3 0-16,2-2 0 0,-2 1 128 0,2-2-128 16,-2-1 0-16,2 1 0 0,-2 0-208 0,1 0 80 15,-1 3 128-15,2 2 256 0,-2-1-64 0,-1 4-16 16,2 1-176-16,-1 0 0 0,1-2 0 0,0-3 0 16,0-2 0-16,0-3 0 0,-2 0 0 0,2-2 0 15,-1-3 0-15,2 3 0 0,0-3 0 0,1 1 0 0,1 0 0 0,-1 0 0 16,0-1 0-16,0 3 0 0,0 0 0 0,1 0 0 15,1 1 128-15,0 1-128 0,1 1 0 0,-1 2 0 16,0-4 0-16,0-1 0 0,1 0 0 0,0 0 0 16,-1-3 0-16,-1-1 0 0,1-3 0 0,-1-1 0 15,0 0 128-15,2-2-128 0,0-1 0 0,-2-2 0 16,-1-10 0-16,2 12 0 0,-2-12-160 0,3 14-64 16,-2-2-16-16,2-3 0 0,-2 0 240 0,2-2 0 15,-1 2 0-15,0-1-144 16,-2-8-272-16,0 0-48 0,2 13-16 0,1-3 0 0,0 0 240 0,-3-10 48 15,5 12 16-15,-1 1 0 16,-2-1-1712-16,-2-3-352 0,0-9-64 0,0 0-19744 0</inkml:trace>
  <inkml:trace contextRef="#ctx0" brushRef="#br1" timeOffset="135106.63">19144 9678 34095 0,'0'0'1504'0,"0"0"320"0,0 0-1456 0,0 0-368 0,-8-3 0 0,8 3 0 15,0 0 672-15,0 0 64 0,-5 10 16 0,1 0 0 0,0 0-256 0,1 1-48 16,1-1-16-16,0 2 0 0,1 1-176 0,0-1-16 16,2-2-16-16,0 1 0 0,2 0-96 0,0 1-128 15,-1-1 176-15,2 0-176 0,0 1 448 0,0 1-32 16,0 1 0-16,0 3 0 0,-3 2 128 0,0 1 32 15,-1 7 0-15,0 4 0 0,-1 4-32 0,0 5 0 16,-3 6 0-16,1-2 0 0,-1 5-144 0,2-6-16 16,-3-7-16-16,-1-2 0 0,0-1-176 0,-1-3-16 15,2-2-16-15,0 1 0 0,0 0-32 0,-1 1 0 16,3 1 0-16,0 0 0 0,0-5 64 0,2 0 0 16,0-3 0-16,1-4 0 0,0-2 32 0,0-3 16 0,0-2 0 0,0-3 0 15,0-9-16-15,0 0 0 0,0 0 0 0,0 0 0 16,0 0 16-16,0 0 0 0,-2-11 0 0,2-2 0 15,-1-2-48-15,1-3-16 0,0-3 0 0,1-1 0 16,1 0-176-16,0-4 0 0,1 1 0 0,3 0 128 16,0 3-128-16,0 1 0 0,1 2 0 0,0 2-176 15,3 1 176-15,0 0-208 0,2 1 80 0,1 2 128 16,0-2-192-16,1 4 192 0,1 0-192 0,1 2 192 16,1 1-208-16,0 2 80 0,-1-2 128 0,0 1-208 15,1 1 208-15,0 1-192 0,-2 1 192 0,1 4-192 16,1-3-128-16,-3 3 0 0,-1 3-16 0,0 1 0 15,-1 1 336-15,0 1 240 0,-2 2-48 0,-1 3 0 16,-1-1-192-16,0 0 0 0,0 2 0 0,-2-4 0 0,1 4-128 0,-1-3 128 16,-1 1 0-16,2 1 0 0,-7-11 0 0,5 14 0 15,-1-1 0-15,-1 0 0 0,-2 0 0 0,-1 0 0 16,-1 0 0-16,-1 2 0 0,-1-2 0 0,-1 0 0 16,-3-2 0-16,1-2 0 0,-1 3 128 0,-1-3 48 15,-1 0 0-15,-1-1 0 0,-2 0-32 0,-2 1 0 16,-1-2 0-16,0-2 0 0,-1 0-16 0,-1-2-128 15,-1-1 192-15,0 0-64 0,-1-1-128 0,1-1 160 16,0-3-160-16,0 0 160 0,-2-3-160 0,2 0 0 16,-1-5 144-16,4 2-144 0,-2 0-176 0,3-1-96 15,0-3-32-15,4 0-14608 16,2 0-2944-16</inkml:trace>
  <inkml:trace contextRef="#ctx0" brushRef="#br1" timeOffset="136698.41">19617 9553 21183 0,'-8'-11'1888'0,"4"5"-1504"0,4 6-384 0,-5-9 0 15,0 0 2256-15,1 2 384 0,4 7 80 0,0 0 16 16,-1-9-1904-16,1 9-384 0,0 0-80 0,0 0-16 16,0-8-96-16,0 8-32 0,0 0 0 0,0 0 0 15,0 0 80-15,0 0 16 0,0 0 0 0,0 0 0 16,0 0 304-16,0 0 64 0,0 0 16 0,0 0 0 15,0 0 16-15,9 19 16 0,-1-1 0 0,-1-3 0 16,1 5-272-16,1-2-48 0,1 3-16 0,-1 0 0 16,0 0-144-16,1 1-48 0,1-1 0 0,0 1 0 0,2-4-16 15,0 0 0-15,0 2 0 0,3 0 0 16,-2-1 48-16,1 2 0 0,-2-1 0 0,0 0 0 0,-1 3-64 0,-1 0-16 16,1 4 0-16,0 5 0 0,-2 3-32 0,-1 3 0 15,0 1 0-15,2 1 0 0,-3 5-128 0,-2-5 128 16,1-2-128-16,-1-6 128 0,-1 0-128 0,-2-6 192 15,0 1-192-15,-3-1 192 0,-2-5 16 0,0 1 16 16,-2 2 0-16,-1-2 0 0,-1 3 208 0,1-1 32 16,-3 1 16-16,1 1 0 0,-1-4-176 0,0 3-48 15,0 1 0-15,3 0 0 0,0 0-96 0,-1-1-32 16,1-3 0-16,1-2 0 0,-1-7-128 0,0-1 160 16,0-3-160-16,0-3 160 0,5-6 0 0,-7 7 0 15,-1-1 0-15,0-2 0 0,2 3-304 0,-2-1-64 16,0 1-16-16,-1-1 0 15,0-2-512-15,-2-1-96 0,2-1-32 0,-2 0 0 16,-1 2-1696-16,-2 0-352 0,-1-2-64 0</inkml:trace>
  <inkml:trace contextRef="#ctx0" brushRef="#br1" timeOffset="139651.57">20360 11094 11055 0,'0'0'480'0,"0"0"112"0,-4 10-464 0,4-10-128 0,0 0 0 0,0 0 0 15,0 0 2784-15,0 0 544 0,4 13 96 0,-4-13 32 16,3 11-2496-16,-3-11-512 0,0 0-80 0,0 0-32 15,0 0 176-15,0 0 16 0,1 12 16 0,-1-12 0 16,0 0 144-16,0 0 16 0,0 0 16 0,0 0 0 16,0 0 304-16,0 0 64 0,0 0 16 0,0 0 0 15,0 0 32-15,0 0 0 0,0 0 0 0,0 0 0 16,0 0-368-16,0 0-64 0,10-2 0 0,-10 2-16 16,11-4-448-16,-2 0-96 0,-1-2-16 0,0-2 0 15,-2 0 48-15,2 0 0 0,0-3 0 0,0 3 0 16,0-3 0-16,1 2 0 0,0 0 0 0,0 1 0 0,1-3 32 0,1 0 16 15,-1-2 0-15,1 0 0 0,-1-1-16 16,2-1 0-16,1-1 0 0,-1-3 0 0,-1 1 48 0,2-4 16 16,2-2 0-16,0-3 0 0,2-4 32 0,0-2 0 15,-1-1 0-15,-1 2 0 0,4 0-48 0,-1 0 0 16,-1 2 0-16,1 0 0 0,-1 5-32 0,1 2-16 16,-1 0 0-16,0 5 0 0,-2 1-48 0,-2 3-16 15,0-1 0-15,-3 2 0 0,1-1-144 0,-2 4 128 16,0-2-128-16,-1 2 128 0,-2-2-128 0,2 0 160 15,-2 0-160-15,2 1 160 0,-1 0-160 0,-1-1 0 16,0 1 0-16,-3-1 0 0,0 0 160 0,0 2-160 0,-1 1 192 0,-2 9-192 16,2-11 0-16,-2 3 0 15,0 8 0-15,0 0 0 0,0 0 0 0,0 0 0 0,0 0 0 0,0 0 0 16,0 0 208-16,0 0-64 0,-12 8-16 0,3-1 0 16,9-7-128-16,-9 8 0 0,-1-1 0 0,3 1-176 15,0 0 176-15,1 1 0 0,6-9 0 0,-10 8 128 16,3 0-128-16,0-2 176 0,2 2-176 0,-2 0 192 15,1 0-192-15,1 0 0 0,-1 1-192 0,0 1 192 16,-1-2-144-16,0 4 144 0,-1 1 0 0,-1 0 0 16,2 0 0-16,1-1-128 0,-1 1 128 0,2 1 0 15,0-1 0-15,-1 3 0 0,0-2 0 0,2 0 0 16,0 3 0-16,0-2 192 0,0 0-48 0,0-2-16 16,0 0-128-16,1 2 160 0,0-2-160 0,0 1 160 15,2 0-160-15,0 1 0 0,-1-2 0 0,2 0 128 16,2-1-128-16,0-2 0 0,4 2 144 0,-3-3-144 0,-3-9 0 15,6 10 144-15,-1-2-144 0,0 0 0 0,-5-8 144 0,8 8-144 16,-2-2 0-16,2-2 144 0,-8-4-144 0,11 4 128 16,-3-1-128-16,1-2 128 0,1-1-128 0,1-1 128 15,-11 1-128-15,13-4 128 0,-2 0-128 0,0-1 160 16,-1-2-160-16,1-1 160 0,-1-1-32 0,2-1-128 16,-3-1 192-16,3-2-64 0,-2 0-128 0,0-1 128 15,1 0-128-15,1-2 128 0,-1 0-128 0,1 1 0 16,1-2 144-16,-1 0-144 0,0 0 0 0,-1 0 0 15,0 0 0-15,1 1 0 0,1 1 0 0,0 0 0 16,-2 2 0-16,2-1 0 0,0 2 0 0,0-1 0 16,-1 3 0-16,0-1 0 0,-2 5 0 0,1-5 0 0,-1 2 0 15,-2 1 0-15,0 2 128 0,0-2-128 0,-2 0 128 16,1-2-128-16,-1 2 0 0,-1 0 0 0,-5 8 0 0,7-8 128 16,-2-1-128-16,-1 0 128 0,0 0-128 0,-4 9 128 15,4-9-128-15,-4 9 0 0,4-9 0 0,-4 9 0 16,0 0 0-16,0 0 0 0,0 0 0 0,0 0 0 15,0 0 0-15,0 0-160 0,0 0 160 0,0 0 0 16,0 0-128-16,0 0 128 0,0 0 0 0,0 0 0 16,0 0 0-16,0 0-128 0,0 0 128 0,0 0 0 15,-2 10 0-15,2-10 0 0,-5 11 0 0,0-2 0 16,0 0 0-16,0 1 0 0,1 1 0 0,-1-1 0 16,-1 0 0-16,1 2 0 0,0 1 0 0,0 2 0 15,1 0 0-15,-1-2-128 0,2 4 128 0,0 1 0 16,1 3 0-16,0 4 0 0,1 1 0 0,1 2 0 0,0 0 0 15,0 0-128-15,0 0 128 0,0-2 0 0,0-2 0 0,1-3 0 16,1-3 0-16,-2 3 0 16,0-7-128-16,0-1 128 0,1-1 0 0,-1-2 0 0,0-2-272 0,0 1 48 15,1 0 16-15,3-1 0 16,-1 0-560-16,1-1-128 0,-4-7 0 0,6 5-16 16,2 1-704-16,-1-2-144 0,-7-4-32 0,9 3-11088 15,0-2-2224-15</inkml:trace>
  <inkml:trace contextRef="#ctx0" brushRef="#br1" timeOffset="140200.57">21640 10844 22111 0,'0'0'1968'0,"0"0"-1584"16,-7 7-384-16,0 1 0 0,1-1 4672 0,-1-1 864 15,7-6 160-15,-8 9 48 0,8-9-4416 0,-8 13-880 0,1-1-192 16,-1 1-16-16,-1-1 224 0,1 1 48 0,0-1 16 0,1 3 0 16,0-3-288-16,1 2-64 0,1-2-16 0,-1 3 0 15,-1-2-160-15,2 1 0 0,0 0 0 0,2-2 0 16,3 1 0-16,1-1-176 0,-1-12 48 0,0 0 0 31,6 13-640-31,0-4-128 0,-6-9-32 0,0 0-12032 0,15 0-2400 0</inkml:trace>
  <inkml:trace contextRef="#ctx0" brushRef="#br1" timeOffset="141235.68">22214 10403 11055 0,'0'0'976'0,"0"0"-784"0,-8-1-192 0,8 1 0 15,0 0 4864-15,0 0 944 0,0 0 176 0,0 0 32 0,0 0-4096 0,0 0-816 16,0 0-160-16,0 0-48 0,11 0-256 0,-1-2-64 16,2 1-16-16,1 0 0 0,0-1-288 0,1 1-48 15,2-1-16-15,1 0 0 0,1 2-208 0,2-2 128 16,-1 0-128-16,2 2 0 0,-3-1 0 0,2 1 0 15,-2 0 0-15,-1 0 0 0,-1-1 0 0,-2 2 0 16,-1 0 0-16,0 1 0 16,-1 0-368-16,-2 0-64 0,1-2-16 0,-1 1 0 15,1 1-832-15,-1-2-192 0,-10 0-16 0,12 0-8624 16,-2 0-1728-16</inkml:trace>
  <inkml:trace contextRef="#ctx0" brushRef="#br1" timeOffset="141546.04">22224 10653 35071 0,'0'0'1552'0,"0"0"320"0,0 0-1488 0,0 0-384 0,11 9 0 0,1-2 0 16,1-3 320-16,1 0-16 0,0 0 0 0,2-2 0 0,1-2-304 0,2 0 0 15,2 0 0-15,2-1 0 0,0-2 0 0,2 1 0 16,1-1 0-16,1 1 0 16,1-2-512-16,0 0-16 0,0 0 0 0,-1 1 0 15,-1 1-304-15,-1 0-64 0,-4-2-16 0,-2 3 0 16,0 0-512-16,-1 1-112 0,-3-2 0 0</inkml:trace>
  <inkml:trace contextRef="#ctx0" brushRef="#br1" timeOffset="142539.51">23342 10335 8287 0,'0'0'368'0,"0"0"80"0,0 0-448 0,0 0 0 16,0 0 0-16,0 0 0 0,0 0 3120 0,0 0 528 15,1-10 128-15,-1 10 0 0,0-9-2256 0,0 9-464 16,0 0-96-16,0 0 0 0,-1-10 64 0,-1 3 32 0,2 7 0 0,-2-7 0 15,2 7-208-15,0 0-32 0,0 0-16 0,-5-5 0 16,5 5-176-16,-7-4-48 0,7 4 0 0,0 0 0 16,-12 0-160-16,2 1-32 0,1 2-16 0,-2 1 0 15,1 1-96-15,-2 2-16 0,0-1 0 0,-1 2 0 16,0 1 0-16,0 0-16 0,0 0 0 0,0 2 0 16,0-3 32-16,0 2 16 0,0-1 0 0,0 2 0 15,0-2 0-15,-1 4 0 0,1-3 0 0,2 3 0 16,-6 13-160-16,11-15-128 0,1 2 0 15,1 0 128-15,1 1-128 0,-1 0 0 0,4 1 0 16,0-2 0-16,3 0 0 0,-3-13 0 0,4 13 0 16,0-1 0-16,-4-12 0 0,0 0 128 0,7 11-128 0,-7-11 128 15,12 8-128-15,-12-8 144 0,15 3-144 0,-2-6 256 0,1 1-32 16,0-4-16-16,1 0 0 16,-2-5-80-16,1 2 0 0,-1-2-128 0,0 0 192 0,-1-1-192 0,0 3 128 15,-1-4-128-15,0 3 0 0,-2 1 128 0,-1 0-128 16,-1-1 0-16,1 1 144 0,0 0-144 0,-1 1 0 15,-2-1 0-15,-5 9 0 0,4-12 0 0,0 2 0 16,-4 10 0-16,4-8 128 0,-4 8-128 0,0 0 128 16,3-13-128-16,-3 13 128 0,3-10-128 0,-3 10 192 15,0 0-192-15,0 0 192 0,0 0 0 0,0 0 0 16,4-9 0-16,-4 9 0 0,0 0-192 0,0 0 0 16,0 0 0-16,0 0 0 0,0 0 0 0,0 0 0 15,0 0 0-15,5 7-176 0,-5-7 176 0,4 11 0 0,0 1 0 16,-1-1 128-16,-1 1-128 0,1 0 0 15,-2 0 0-15,0 1 128 0,1 2-128 0,-1-2 0 0,0 2 0 0,2 0 128 16,0-2-128-16,-1 0 0 0,1 2 0 0,-1-2 0 16,4-3 0-16,-2 1 0 0,1 0 0 0,0-2-128 31,-5-9-336-31,0 0-64 0,6 10-16 0,-6-10 0 16,0 0-1072-16,0 0-224 0,10 6-32 0,-10-6-16 15,0 0-1376-15,0 0-256 0,0 0-64 0,7-10-16 0</inkml:trace>
  <inkml:trace contextRef="#ctx0" brushRef="#br1" timeOffset="142932.28">23552 10623 10127 0,'0'0'896'0,"0"0"-704"0,2 13-192 0,1 0 0 16,1-2 4720-16,0 1 912 0,2-1 176 0,2 2 32 0,1-2-4640 0,-1-2-944 15,-8-9-256-15,9 9 0 0,0-1 0 0,-1-2 0 16,-8-6 0-16,0 0-144 0,9 3 144 0,-9-3 0 16,0 0 160-16,0 0-160 0,0 0 864 0,0 0 80 15,0 0 16-15,0 0 0 0,0 0 480 0,0 0 96 16,0-13 32-16,1 1 0 0,1-2-528 0,-1 1-96 16,-1-2-32-16,1 0 0 0,-1-2-592 0,2 0-128 15,-1-3-32-15,2 1 0 0,-1-1-16 0,2 3 0 16,0-2 0-16,0 2 0 0,-1-3 208 0,-1 3 32 0,1 2 16 15,1-1 0-15,1-1 112 0,0 3 32 0,-1-2 0 16,0 2 0-16,0-2-176 0,0 2-48 0,-4-6 0 0,2 2 0 16,2 1-176-16,0 1-144 0,1 2 192 0,1 1-192 15,-1 1 0-15,1 2 0 0,2 2-192 0,0 0 48 16,1 2-112-16,2 0 0 0,-1 2-16 0,2 2 0 31,-1-1-368-31,2 2-64 0,2 4 0 0,0 0-16 16,0 1-416-16,-1 0-80 0,2 0 0 0,-1 1-16 15,0 2-1024-15,0-1-208 0,1 1-32 0,0-2-13328 0</inkml:trace>
  <inkml:trace contextRef="#ctx0" brushRef="#br1" timeOffset="143620.93">24374 10378 17503 0,'0'0'1552'0,"0"0"-1232"0,-10-2-320 0,1 0 0 0,1 0 3616 16,0 0 672-16,-1 0 128 0,1 0 16 0,-1 1-3584 0,-1 1-720 16,-3 1-128-16,0 2 0 0,-1-2 0 0,0 2-144 15,0 0 144-15,-3 0-128 0,-1 3 128 0,-2-4 0 16,2 2 0-16,0-1 0 0,-2 2 224 0,0-1 80 16,1 1 16-16,-1 2 0 0,1 1 608 0,1 1 128 15,1 0 32-15,2 0 0 0,2 1-256 0,1 1-32 16,1-2-16-16,4 1 0 0,2 1-528 0,5-11-96 15,-4 15-32-15,4-15 0 0,1 16-128 0,-1-16 0 0,6 16 0 16,-1-5 0-16,-5-11 0 0,10 12 0 0,1-3 0 0,0-2 128 16,1-7-128-16,0 1 0 0,0-2 0 0,2-2 0 15,0-1 0-15,2-2 208 0,1-1-48 0,0 1-16 16,-2-1 16-16,1 1 0 0,-2-2 0 0,2 0 0 16,0-2-32-16,1 2 0 0,-2-1 0 0,0 1 0 15,-4 0 16-15,1 0 0 0,-1-1 0 0,-2 1 0 16,0-1-16-16,-1 1 0 0,-3-1 0 0,0 0 0 15,0 1-128-15,-1-2 128 0,-4 10-128 0,4-11 128 16,-4 11-128-16,3-9 0 0,-3 9 0 0,0-10 0 16,0 10 144-16,0 0-144 0,0 0 160 0,-3-11-160 15,3 11 192-15,0 0-48 0,0 0-16 0,0 0 0 16,-10-4-128-16,10 4 0 0,-11-2 0 0,11 2 0 0,-9 2 0 16,9-2 0-16,0 0 0 0,0 0 0 0,-6 7 0 15,6-7 0-15,0 0-160 0,0 0 160 0,-6 9 0 0,6-9 0 16,0 0 0-16,-2 14 0 0,-1-2 0 0,3 1 0 15,0-13 0-15,4 17 0 0,0-1 0 0,1 1 0 16,0 0 0-16,1 2 0 0,-2 2 240 0,2 1 80 16,1 3 32-16,0 1 0 0,3-1-544 0,-3 2-96 15,0 2-32-15,-2 0 0 0,0-1 192 0,1 2 128 16,-1-5-192-16,-1 0 192 0,0-4 0 0,-2-3 0 16,-2-2 0-16,0-1 0 0,-1 1 0 0,-2-3 0 15,1 1 0-15,-4 2 0 0,0-2 0 0,-3 3 0 16,-2 3 128-16,0 2-128 0,-2-5 0 0,-3 2-256 15,-1 2 16-15,-3 1 16 0,-3 2 224 0,-2-2 0 16,-2 0 192-16,-1 2-192 0,-2-2 128 0,0-1-128 0,0-2 0 0,1 1 0 16,0-5 0-16,3-1 0 0,1-1 0 0,2-6 0 31,2-3-704-31,1-2-160 0,2-5-32 0,4-6-11760 0,0-3-2352 0</inkml:trace>
  <inkml:trace contextRef="#ctx0" brushRef="#br1" timeOffset="144338.1">24631 10409 38927 0,'-4'-2'1728'0,"4"2"352"0,0 0-1664 0,0 0-416 16,0 0 0-16,0 0 0 0,0 0 384 0,0 0-16 16,0 0 0-16,0 0 0 0,0 14-368 0,0 1 0 15,0-4 0-15,0 2 0 0,0-13 0 0,-4 17 0 16,2 0 0-16,-2-1 0 0,0-2 0 0,-3 1 0 16,2 0 0-16,0 0 128 0,0-1 272 0,5-14 64 15,-7 14 16-15,2-1 0 0,5-13 96 0,-5 9 32 16,5-9 0-16,0 0 0 0,0 0-224 0,0 0-32 15,0 0-16-15,0 0 0 0,2-9-80 0,1-5-32 16,1 1 0-16,1 0 0 0,0-3-224 0,2 3 0 0,-1-1 0 0,1 1 0 16,1 0 0-16,0-3 0 15,-2 3 176-15,2 0-176 0,-2-1 0 0,1 1 0 0,1 2 0 0,-2 1 0 16,-2 1 0-16,-4 9 0 0,8-8 0 0,-8 8 0 16,0 0 128-16,10-3-128 0,-10 3 144 0,12 0-144 15,-1 2 0-15,-2 3 0 0,-9-5 0 0,10 8-160 16,1 1 160-16,-4 0 0 0,-7-9-144 0,11 10 144 15,-11-10 0-15,12 12 0 0,-12-12-144 0,10 12 144 16,-1-3 0-16,-1-1 0 0,-8-8 0 0,0 0 0 16,0 0 128-16,9 5 0 0,-9-5-128 0,0 0 192 15,12-1 32-15,-3-2 0 0,-9 3 0 0,10-5 0 16,-1-2-96-16,1-2-128 0,-1 1 176 0,1 2-176 16,1-3 128-16,-1 0-128 0,2-2 0 0,-2 2 0 15,2-1 0-15,0 2 0 0,-1-3 0 0,1 5 0 16,0-2 0-16,-2 3 0 0,1-2 0 0,-1 1 0 0,1 3-144 0,0 2 144 15,0-2-128-15,-1 3 128 0,1 1 0 0,-1 1 0 16,0-2 0-16,2 4 0 0,0-2 0 0,0 2 0 16,-1 0 0-16,0 1 0 0,-1-1 0 0,1 1 0 15,-11-5 0-15,11 8 0 0,1-1 0 0,-1 1-160 16,-11-8 16-16,11 13 0 0,0-3 144 0,-2 1 224 16,-3-2-48-16,2 0-16 0,-8-9-160 0,8 11 0 15,-3 1 0-15,-5-12 0 0,5 15-304 0,2-4-32 16,1 0-16-16,-8-11 0 15,0 0-352-15,10 13-64 0,-1-7 0 0,0 1-16 16,1-3-240-16,-10-4-64 0,13 1 0 0,-2-1 0 16,1-1-2304-16,-1-1-448 0,-4-2-112 0</inkml:trace>
  <inkml:trace contextRef="#ctx0" brushRef="#br1" timeOffset="144934.53">25728 10331 5519 0,'0'0'496'0,"0"0"-496"0,0 0 0 0,-2-9 0 16,2 9 4752-16,-2-6 864 0,-1-1 160 0,3 7 48 15,0 0-4512-15,-4-6-896 0,-1-2-176 0,1 1-48 16,-1 3 16-16,5 4 0 0,-7-6 0 0,-1 3 0 15,-1 3 560-15,0 0 128 0,0 0 0 0,-1 3 16 0,-1-2 128 0,-1 3 32 16,1 1 0-16,0 0 0 0,1 2-304 0,1-1-48 16,0 1-16-16,0 0 0 0,-2-1-432 0,2 1-80 15,0-1-32-15,0 3 0 0,0-2-160 0,1 2 192 16,1 0-192-16,1 3 192 0,-2-1 64 0,0 1 0 16,2 1 16-16,-1-2 0 0,1 2 0 0,0 0 0 15,0 0 0-15,2 0 0 0,4-13-144 0,-4 14-128 16,4-14 192-16,-3 17-192 0,2-5 176 0,1-12-176 15,0 0 160-15,3 14-160 0,-3-14 208 0,0 0-48 16,0 0-16-16,7 11 0 0,-7-11 0 0,0 0 0 16,12 2 0-16,-1-1 0 0,-11-1-16 0,11-2 0 15,0-3 0-15,-1 1 0 0,-10 4-128 0,11-7 0 0,-2 1 144 0,-9 6-144 16,10-7 0-16,-2 2 144 0,-8 5-144 16,0 0 0-16,7-8 128 0,-7 8-128 0,3-6 0 0,-3 6 0 15,0 0 128-15,0 0-128 0,0 0 144 0,0 0-144 16,-1-9 256-16,1 9-64 0,0 0 0 0,0 0 0 15,0 0 0-15,0 0-16 0,0 0 0 0,0 0 0 16,0 0-176-16,0 0 0 0,0 0 0 0,0 0 0 16,-4-10 0-16,4 10 0 0,0 0 0 0,0 0 0 15,0 0 0-15,0 0 0 0,-8-4 0 0,8 4 0 16,-9-1 0-16,9 1 0 0,-8 0 0 0,8 0 0 16,-9 0 0-16,9 0 0 0,0 0 0 0,-9 3 0 15,9-3-176-15,0 0 176 0,0 0-128 0,0 0 128 16,0 0-768-16,-9 5-80 0,9-5-16 0,0 0 0 15,0 0-2752-15,0 0-544 0</inkml:trace>
  <inkml:trace contextRef="#ctx0" brushRef="#br1" timeOffset="145253.09">25820 9875 35823 0,'0'0'1584'0,"0"0"336"0,0 0-1536 0,0 0-384 15,0 0 0-15,0 0 0 0,0 0 448 0,0 0 0 0,0 0 16 0,0 0 0 16,0 0-144-16,0 0-16 0,-10 4-16 0,10-4 0 15,-8 2 464-15,8-2 80 0,-9 4 32 0,9-4 0 16,-11 2-160-16,2-2-48 0,0 0 0 0,9 0 0 16,-10 2-656-16,1 1 0 0,9-3 0 0,-10 2 0 31,1-2-800-31,9 0-32 0,-10 6-16 0,1-1 0 16,1 0-2976-16,0 0-592 0</inkml:trace>
  <inkml:trace contextRef="#ctx0" brushRef="#br1" timeOffset="145805.66">25896 10407 29487 0,'0'0'2624'0,"0"0"-2112"16,0 0-512-16,0 0 0 0,0 0 3344 0,0 0 560 15,0 0 128-15,0 0 0 0,0 0-3280 0,0 0-752 16,0 0 0-16,0 0 0 0,0 0 0 0,0 0 0 0,0 0 0 0,0 12 0 16,1-1 0-16,0-2-144 0,-1-9 144 0,0 0 0 15,-4 12 0-15,1-1 0 0,3-11 0 0,-6 10 0 16,6-10 224-16,-6 12 32 0,-2-4 0 0,8-8 0 15,-7 10-16-15,7-10 0 0,0 0 0 0,0 0 0 16,0 0 224-16,-6 12 48 0,6-12 16 0,0 0 0 16,0 0-272-16,0 0-64 0,0 0-16 0,0 0 0 15,0 0 16-15,0 0 16 0,0 0 0 0,0 0 0 16,5-7-64-16,2 1-16 0,-2-1 0 0,1-5 0 16,1 5-128-16,1-6 0 0,0-4 0 0,-1 0 0 15,3 1 0-15,-1 0 0 0,-2 1 0 0,1-1 0 16,0-1 128-16,1 2-128 0,0 0 192 0,2 3-64 15,-1 2-128-15,1 1-144 0,-1 2 144 0,2 2-208 16,0 0 208-16,1 4 0 0,0-2-160 0,1 6 160 16,-1-1 0-16,1 5 0 0,1 1 0 0,-1-1 0 0,-1 3 0 0,0 0 0 15,-1 0-192-15,0 3 192 0,-2 2-192 0,0 0 192 16,1 4-160-16,-2-1 160 0,-1 0-192 0,-2 0 192 16,0 1-208-16,-1-2 80 15,0 2-352-15,0-3-64 0,-1 2-16 0,-1 0 0 16,-3-1-640-16,-2 2-128 0,-2-1-16 0,1 0-11520 15,-5-2-2288-15</inkml:trace>
  <inkml:trace contextRef="#ctx0" brushRef="#br1" timeOffset="147540.53">24210 11652 1839 0,'0'0'160'0,"0"0"-160"0,0 0 0 0,0 0 0 16,0 0 4896-16,0 0 944 0,0 0 192 0,0 0 48 15,0 0-4592-15,5 12-912 0,-5-12-176 0,3 11-32 16,-3-11 64-16,0 12 16 0,0-12 0 0,0 12 0 15,0-12 256-15,0 12 48 0,0-12 16 0,0 7 0 16,0-7 256-16,0 0 64 0,0 0 16 0,0 0 0 16,0 0-144-16,0 0-48 0,0 0 0 0,6 8 0 15,-6-8-176-15,8 4-32 0,-8-4-16 0,12-2 0 16,-2-2-256-16,1-2-48 0,-2 1-16 0,1-1 0 0,2-3-80 0,-1-1-16 16,-1-3 0-16,2 0 0 0,-1-1 96 15,2 0 16-15,2-1 0 0,-1 0 0 0,-1-1 32 0,3-1 16 16,-1 0 0-16,1 0 0 0,-2 2-112 0,2-4-32 15,1 1 0-15,0 0 0 0,3 1-96 0,-2-3 0 16,1-1-16-16,1-2 0 0,-1-4-176 0,1 0 0 16,0 3 0-16,-2-1 128 0,-3 1-128 0,0 5 0 15,-3-2 0-15,1 3 0 0,-2 3 0 0,1 2 0 16,-2 2 0-16,1-2 0 0,-2 1 0 0,-1 2 0 16,-2 0 0-16,0 3 0 0,-3 0 0 0,-3 7 0 15,0 0 0-15,0 0 0 0,0-8 0 0,0 8 0 0,0 0 0 0,0 0 128 16,0 0 0-16,0 0 0 15,0 0 0-15,0 0 0 0,-7 13-128 0,-1 3 128 0,-3-2-128 0,2 3 128 16,0 1-128-16,0 3 0 0,0 4-160 0,-2 0 160 16,1 0-144-16,2-1 144 0,0 2-128 0,2-3 128 15,1-5 0-15,-1-1 0 0,1-2 0 0,1 0 0 16,2-3 0-16,2 1 0 0,-3-3 0 0,2-2 128 16,1-8-128-16,0 9 0 0,0-1 0 0,0-8 0 15,0 0 0-15,2 9 0 0,-2-9 0 0,0 0 0 16,0 0 128-16,7 6-128 0,-7-6 128 0,0 0-128 15,8 4 0-15,-8-4 128 0,10 0-128 0,-10 0 0 16,0 0 192-16,13-1-16 0,2-4-16 0,-4 4 0 16,0-5-160-16,-1 2 0 0,1 0 0 0,-1 1-176 0,-1-1 176 0,0-2 0 15,-1 0 0-15,1-1 0 0,0 1 128 16,2 1-128-16,-2-3 160 0,1 0-160 0,1-4 0 0,-2 1 0 16,-1-2 0-16,1-1 0 0,0-2 0 0,1 0 0 15,1-1 0-15,-1 0 0 0,-1-3 0 0,-1 0 0 16,1 0 0-16,0 0 0 0,2-3 0 0,-1 3 0 15,1-2 0-15,-1 3 0 0,-1 0 0 0,0 6 0 16,-1 0 0-16,-1 2 0 0,-1 3 0 0,-1 3 0 16,-5 5 0-16,0 0 0 0,7-6 0 0,-7 6 0 15,0 0-128-15,0 0 128 0,0 0 0 0,0 0 0 16,0 0-128-16,0 0 128 0,0 0 0 0,0 0 0 16,0 0 0-16,0 0 0 0,0 0-128 0,-5 12 128 15,0 2 0-15,-1 3 0 0,1-4-128 0,0 6 128 16,0 0 0-16,0 3 0 0,-2 1-128 0,0 1 128 0,1 2 0 15,-1-1 0-15,1 1 0 0,1 0-128 0,-2-1 128 0,2-3 0 16,1-2 0-16,0-2 0 0,0 2-128 0,0-5 128 16,0 1 0-16,2-2 0 0,1 1 0 0,-1-1 0 15,1-1 0-15,1-3-208 0,0 1 32 0,0-2 16 32,0-9-336-32,0 0-64 0,4 10-16 0,0 0 0 15,-4-10-416-15,6 6-96 0,-6-6 0 0,11 5-16 16,-1-1-2048-16,-1-1-416 0,2-3-80 0</inkml:trace>
  <inkml:trace contextRef="#ctx0" brushRef="#br1" timeOffset="148197.59">25239 11472 5519 0,'0'0'496'0,"0"0"-496"16,0 0 0-16,0 0 0 0,0 0 6448 0,0 0 1184 15,-6 7 240-15,6-7 64 0,-7 6-5488 0,7-6-1088 16,-7 9-208-16,3 2-64 0,4-11-16 0,-5 13-16 16,-2 2 0-16,4 1 0 0,-1 1-240 0,1 0-48 15,0 2-16-15,2 4 0 0,0-1-608 0,0 1-144 16,-1-1 0-16,2-1 0 0,-1 0-256 0,1-1-96 15,0-3-16-15,0-2 0 16,0-2-384-16,0-2-80 0,0-11 0 0,0 0-17536 0</inkml:trace>
  <inkml:trace contextRef="#ctx0" brushRef="#br1" timeOffset="161829.47">27570 9921 3679 0,'0'0'320'0,"0"0"-320"0,0 0 0 0,0 0 0 16,0 0 3776-16,0 0 704 0,0 0 128 0,0 0 16 15,-2-10-2912-15,2 10-592 0,0 0-112 0,0 0-32 16,-1-9 64-16,1 9 16 0,0 0 0 0,0 0 0 15,0 0 160-15,3-5 16 0,-1 0 16 0,0 1 0 16,-1 0-112-16,0-2-32 0,1 0 0 0,-1 1 0 16,0-3-144-16,2-1-16 0,-3 9-16 0,0 0 0 15,2-9-288-15,-2 9-48 0,0 0-16 0,0 0 0 16,0 0-320-16,0 0-80 0,0 0-16 0,0 0 0 16,0 0 16-16,0 0 0 0,0 0 0 0,0 0 0 15,0 0 64-15,0 0 16 0,0 0 0 0,-9 4 0 16,0-3 0-16,3 2 0 0,-1 1 0 0,-2 0 0 0,0 1-48 15,0 0 0-15,-2-1 0 0,1 3 0 16,-2-4-80-16,0 1-128 0,-1 0 176 0,-2 0-176 0,-2 3 144 0,0 1-144 16,-1-6 0-16,-1 3 144 0,0 1-144 0,-1 0 192 15,-2 1-192-15,1-1 192 0,-1 2-192 0,1 1 192 16,0-2-192-16,2 0 192 0,-1 3-192 0,2-1 0 16,1-2 0-16,1 4 128 0,1-1-128 0,2 2 160 15,0-1-160-15,1 0 160 0,1 0 16 0,2-1 0 16,0-2 0-16,3 0 0 0,6-8-176 0,-7 9 0 15,2 0 0-15,5-9 0 0,0 0 0 0,-3 12 0 16,1-3 144-16,2-9-144 0,0 0 224 0,-3 13-32 0,0-1 0 16,3-2 0-16,0-10-192 0,-1 12-208 0,0-3 32 15,1-1 16-15,0-8 160 0,0 8 0 0,1 1 0 0,-1-9 0 16,0 0 144-16,0 0 16 0,8 8 0 0,0-2 0 16,0-2 48-16,1 1 16 0,1-2 0 0,3 1 0 15,0-4 0-15,2 1 0 0,-1-1 0 0,6 0 0 16,0-1-80-16,4 1-16 0,2 0 0 0,3 0 0 15,2-3-128-15,1 3 192 0,0-1-192 0,-1-1 192 16,-2 1-192-16,-3 1 128 0,-1-4-128 0,-3 3 128 16,-3 0-288-16,0-2-64 0,-4 2-16 0,0 1 0 15,-2 0 416-15,-2 0 80 0,1-2 0 0,0 2 16 16,-2 2-272-16,-10-2 0 0,12 4 0 0,-2-2 0 16,-10-2 0-16,0 0 0 0,12 5 0 0,-3 1 0 15,-9-6 128-15,0 0-128 0,8 5 0 0,-8-5 0 16,7 6 0-16,-7-6 0 0,5 8 128 0,-5-8-128 0,4 11 0 0,-4-11 0 15,1 9 0-15,-1-1 0 0,0-8 0 0,-3 9 0 16,-1-1 0-16,1 1 0 0,3-9 0 0,-8 9 0 16,0-1 0-16,-1-1 0 0,0 1 0 0,-2 0 0 15,1 0 0-15,-2 1 0 0,0 0 0 0,1 0 0 16,-1 0-128-16,-1-1 128 0,-1 3 0 0,-2-2 0 16,-1 1 0-16,0-1 0 0,-1 0 0 0,-2 1 0 15,1-1 0-15,-4 0 160 0,-1 1-288 0,-1 1-64 16,-1 2-16-16,0 1 0 0,0 2 208 0,0-1 160 15,-2 2-32-15,1 0 0 0,1 2-128 0,2-1 0 16,3 0 0-16,2 0 0 0,1-1 0 0,2 0 0 16,2-1 0-16,2 1 0 0,1-2 0 0,1 1 0 15,2 0 0-15,0-3 0 0,3 0 0 0,0-3-176 0,0 1 48 16,2-4 0-16,2 3 128 0,1-10 192 0,0 0-32 16,1 11-16-16,-1-11-144 0,4 7 0 0,3-1 0 15,-7-6 128-15,0 0-128 0,11 6 192 0,0-2-192 0,0-1 192 16,1-3-48-16,1 2 0 0,0 0 0 0,2-2 0 15,0-2-144-15,4 4 192 0,1 0-192 0,3-1 192 16,1-1-192-16,4 1 192 0,0 2-192 0,4-2 192 16,-1 2-192-16,0 1 0 0,-1-2 144 0,-1 2-144 15,0 1 0-15,-2-1 144 0,-2 0-144 0,-3-1 0 16,-3-2 0-16,1-1 0 0,-2 0 0 0,-1 0 0 16,-1-1 0-16,0 0 0 0,0-1 0 0,1 2 0 15,-1-1 0-15,0 1 0 0,-2 0-144 0,0 0 144 16,-1 1-416-16,-1 1 0 15,-12-2 0-15,11 2 0 0,-11-2-1088 16,0 0-224-16,6 8-32 0,-2 0-16 0,-4-8-976 0,0 0-192 0,0 0-32 0,-9 6-16 0</inkml:trace>
  <inkml:trace contextRef="#ctx0" brushRef="#br1" timeOffset="162656.72">28575 9875 20847 0,'0'0'912'0,"0"0"208"0,0 0-896 0,0 0-224 0,0 0 0 0,0 0 0 16,0 0 1136-16,0 0 176 0,0 0 32 0,0 0 16 16,0 0-272-16,0 0-64 0,0 0-16 0,0 0 0 15,0 0 80-15,0 0 32 0,0 0 0 0,0 0 0 16,0 0 96-16,9 12 0 0,-9-12 16 0,8 21 0 16,-2-5-560-16,0 5-112 0,-3 4-32 0,0 2 0 15,1 6-208-15,0 5-32 0,0 1-16 0,0 4 0 16,-2 3-144-16,2-3-128 0,-1-7 192 0,-2-2-192 15,-1-4 160-15,0 0-160 0,0 0 128 0,0 1-128 16,-1-1 0-16,0 4 128 0,1 3-128 0,0 1 0 16,0-2 0-16,0 2 0 0,0-2 128 0,1-2-128 0,-1-1 128 0,2-3-128 15,0-5 192-15,-2-1-64 0,0-7-272 0,1 3-64 16,3-4-16-16,-4-1 0 16,-1-3-560-16,-1-2-112 0,1-3-32 0,0 1 0 15,1-8-2528-15,0 0-496 0</inkml:trace>
  <inkml:trace contextRef="#ctx0" brushRef="#br1" timeOffset="163045.91">28808 9814 31903 0,'0'0'1408'0,"0"0"304"0,0 0-1376 0,0 0-336 0,0 0 0 0,0 0 0 15,0 0 320-15,0 0-16 0,0 0 0 0,3 14 0 16,-3-14 0-16,6 18 0 0,2-3 0 0,1 2 0 16,0-3 224-16,2 5 48 0,-1 1 16 0,1 6 0 15,-1 4 304-15,1 3 48 0,-2 2 16 0,-1 5 0 16,-2 5-320-16,-1-2-48 0,-2-3-16 0,-2 0 0 15,-1-4-112-15,0-2-16 0,-1-1-16 0,-2 1 0 16,-1 2-192-16,0 1-48 0,2 5 0 0,-1 1 0 0,1 0-32 16,2-1-16-16,0-2 0 0,0-2 0 15,1-4-144-15,0-1 192 0,2-1-192 0,1-2 192 0,1-1-192 0,0-2 0 16,-1-3 0-16,0-5 0 0,1-1-144 0,-1-2-64 16,0-3-16-16,0-1 0 15,0 1-400-15,-4-13-80 0,5 9 0 0,2-1-16 16,-7-8-2640-16,6 6-528 0</inkml:trace>
  <inkml:trace contextRef="#ctx0" brushRef="#br1" timeOffset="164765.57">29760 10442 23903 0,'0'0'1056'0,"0"0"224"0,0 0-1024 0,0 0-256 16,0 0 0-16,0 0 0 0,0 0 1184 0,0 0 192 16,0 0 32-16,4-8 16 0,-4 8-144 0,0 0-16 15,4-6-16-15,-4 6 0 0,0 0-224 0,0 0-32 16,0 0-16-16,0 0 0 0,0 0-64 0,0 0-16 16,0 0 0-16,0 0 0 0,-4 2-336 0,-1 5-80 15,-2 1-16-15,1 1 0 0,-2 3-272 0,0 1-48 16,-2 4-16-16,-1 2 0 0,-10 18 80 0,3-2 16 15,2-4 0-15,-1 2 0 0,0-2-224 0,-2 0 0 0,-3-2 0 0,0-2 0 16,1-2 0-16,-1-3 0 0,-1-2 0 0,3-3 0 16,-1-3-160-16,0 0 160 0,3 3-128 0,-2-4 128 31,0 0-416-31,3-1 0 0,3-3 0 0,4-1 0 16,2-4-736-16,8-4-128 0,0 0-48 0,0 0 0 15,0 0-1856-15,0 0-368 0,0 0-80 0</inkml:trace>
  <inkml:trace contextRef="#ctx0" brushRef="#br1" timeOffset="165047.57">29407 10514 3679 0,'0'0'320'0,"0"0"-320"0,-3-7 0 0,0 1 0 16,3 6 5296-16,0 0 976 0,-5-5 208 0,5 5 48 0,0 0-4224 0,0 0-832 16,0 0-160-16,0 0-32 0,0 0-240 0,0 0-32 15,0 0-16-15,0 0 0 0,0 0-224 0,0 0-32 16,9 11-16-16,2 1 0 0,1 2-96 0,-1 1-32 15,4 2 0-15,-1 1 0 0,0 1-240 0,2 4-48 16,0-1-16-16,-1 1 0 0,1 3-160 0,-2-4-128 16,1-1 192-16,-2 1-192 0,-2-1 128 0,0-2-128 15,-2 0 0-15,-3-3 0 0,1-3 0 0,-1 0 0 16,0-1 0-16,-1-1 0 0,-1-2 0 0,1 2-192 16,-1-3 0-16,0-2 0 15,-2 1-576-15,-2-7-128 0,0 0 0 0,0 0-16 16,7 2-2208-16,-7-2-432 0,0 0-96 0,0 0 0 0</inkml:trace>
  <inkml:trace contextRef="#ctx0" brushRef="#br1" timeOffset="165583.97">30268 9845 21359 0,'0'0'944'0,"0"0"208"0,0 0-928 0,0 0-224 15,0 0 0-15,0 0 0 0,0 0 304 0,0 0 16 16,0 0 0-16,0 0 0 0,0 0-320 0,0 0 0 16,-7 6 0-16,7-6 0 0,-10 6 384 0,1-1 128 15,2 0 32-15,-3 0 0 0,1 1 592 0,0 0 112 16,0-2 32-16,0 1 0 0,-2 2-320 0,1 1-48 15,-2-6-16-15,-1 5 0 0,0 0-384 0,-1 1-64 0,-2 1-32 16,2 2 0-16,0 1-144 0,1 1-16 16,1 4-16-16,0-2 0 0,3 6-80 0,0 0-16 15,-2 1 0-15,4-1 0 0,0 1-144 0,2 2 192 0,1-1-192 0,1-1 192 16,2-2-192-16,2-2 128 0,2 2-128 0,2-5 128 16,3 0-128-16,0-2 0 0,1 0 0 0,1-3 0 15,1-2 0-15,0 0 128 0,1-2-128 0,1 1 0 16,3-3-144-16,-2 0-112 0,2 1-32 0,0-1 0 31,-3-3-320-31,1 2-64 0,0-1-16 0,1 0 0 16,-2 0-1520-16,-2-2-304 0,0 0-64 0</inkml:trace>
  <inkml:trace contextRef="#ctx0" brushRef="#br1" timeOffset="165895.12">30405 10103 27647 0,'0'0'2448'0,"0"0"-1952"16,-9 8-496-16,3 2 0 0,0 1 1920 0,4-1 272 15,-1 1 64-15,3 0 16 0,-1 1-1856 0,0-1-416 16,-1-2 0-16,1 1 0 0,0 1 0 0,-1 0 0 16,1 0 0-16,0-2 0 0,-1 1 0 0,2 1-160 0,-1-5 160 0,1 2-160 15,0-8-80-15,0 8-16 0,0-8 0 0,0 0 0 32,0 0-384-32,0 0-96 0,1 8-16 0,-1-8 0 15,0 0-2000-15,0 0-384 0</inkml:trace>
  <inkml:trace contextRef="#ctx0" brushRef="#br1" timeOffset="166095.53">30440 9953 19343 0,'0'0'1728'0,"0"0"-1392"0,-3-8-336 0,0 3 0 15,3 5 2816-15,0 0 512 0,0 0 80 0,0 0 32 0,0 0-2672 0,0 0-544 16,0 0-96-16,0 0-128 0,0 0 0 0,0 0 0 15,0 0-128-15,0 0 128 16,0 0-480-16,0 0 16 0,0 0 0 0,0 0 0 16,0 0-368-16,0 0-64 0,0 0 0 0,0 0-7472 15,0 0-1488-15</inkml:trace>
  <inkml:trace contextRef="#ctx0" brushRef="#br1" timeOffset="166531.37">30519 9851 25567 0,'0'0'1136'0,"0"0"224"0,0 0-1088 0,0 0-272 0,-9 0 0 0,9 0 0 16,0 0 1440-16,0 0 224 0,0 0 64 0,0 0 0 16,0 0-880-16,0 0-160 0,0 0-48 0,0 0 0 15,13 7-144-15,-2 0-48 0,-11-7 0 0,15 6 0 16,-15-6-64-16,14 7-32 0,-2 0 0 0,-12-7 0 16,13 9-112-16,0 2-32 0,-1-2 0 0,-2 0 0 15,-10-9-64-15,12 16-16 0,-1-2 0 0,-1 2 0 0,-4-2 16 0,-1 3 0 16,1 0 0-16,-4 3 0 0,2-1-16 15,-1-1-128-15,-1 2 192 0,2 2-64 0,0-1-128 0,0 1 0 16,0-1 0-16,0 0 0 0,1-2 0 0,0 1 0 16,0-2 0-16,-1-1 0 0,0-5 0 0,2 0 128 15,-4 1-128-15,-1-3 0 0,1-2 192 0,-1 0-32 16,0-2-16-16,-1-6 0 16,0 8-464-16,0-8-112 0,0 7-16 0,0-7 0 15,0 0-368-15,-2 7-80 0,2-7 0 0,0 0-9872 16,0 0-1968-16</inkml:trace>
  <inkml:trace contextRef="#ctx0" brushRef="#br1" timeOffset="167067.31">30811 10777 27871 0,'0'0'1232'0,"0"0"256"0,0 0-1184 0,0 0-304 15,0 0 0-15,0 0 0 0,0 0 928 0,0 0 128 16,0 0 32-16,0 0 0 0,0 0-128 0,0 0 0 15,0-8-16-15,2 2 0 0,2-1 16 0,1 2 16 16,3 0 0-16,0 0 0 0,-1-2-160 0,3 2-48 16,2 0 0-16,2-2 0 0,2 2-320 0,2 0-64 0,-1-3 0 15,4 3-16-15,1 1-240 0,0-5-128 0,0 1 128 0,2 1-128 16,-2 2 128-16,0 1-128 0,-2-2 128 0,-1 2-128 16,1 0-128-16,-2-1-112 0,-1 1-16 0,0 1 0 31,-3 2-208-31,1-3-48 0,-2 1-16 0,-2 1 0 15,1-1-1664-15,0 2-336 0,-2-3-64 0,1 1-12768 0</inkml:trace>
  <inkml:trace contextRef="#ctx0" brushRef="#br1" timeOffset="168151.99">31229 11394 31839 0,'0'0'1408'0,"0"0"304"0,0 0-1376 0,0 0-336 0,5-7 0 16,2 1 0-16,-1 1 768 0,1-2 96 0,0-2 16 0,2 0 0 16,-3-3-224-16,1 0-32 0,-1-1-16 0,1-2 0 15,-1-1 112-15,1 0 32 0,-2-2 0 0,2 0 0 16,-1-2-80-16,1 1-16 0,-2-3 0 0,3-1 0 15,-1 0-192-15,3-1-32 0,-3-3-16 0,4 2 0 16,1 1 32-16,1 1 0 0,1 0 0 0,0-2 0 16,2 0-224-16,2 2-32 0,2-2-16 0,-1 3 0 15,2 0-176-15,0 0 0 0,-1-1 0 0,-1 1 128 16,-1 3-128-16,-2 2 192 0,1-3-192 0,-3 1 192 16,1 2 48-16,-2 1 16 0,-3-1 0 0,0 3 0 15,0 1-112-15,-1-3-16 0,-3 4 0 0,1-1 0 16,-1 2 64-16,1 0 16 0,-2 1 0 0,0-1 0 0,-1 2-208 0,0 1 0 15,0-1 0-15,-4 9 0 16,4-9 0-16,0 3 0 0,-4 6 0 0,5-8 0 0,-1 0 0 16,-4 8 0-16,0 0 0 0,0 0-160 0,0 0 160 0,5-8 0 15,-5 8 0-15,0 0 0 0,0 0 0 0,0 0 0 16,0 0 0-16,0 0 0 0,0 0 0 0,0 0 0 16,0 0 0-16,0 0-128 0,0 0 128 0,0 0 0 15,-5 11-144-15,-2 0 144 16,1 1-480-16,1 0-32 0,-1-2 0 0,0 5 0 0,-3-1 704 0,0 2 128 15,0 2 16-15,-1 0 16 0,0 0-352 0,1 1 0 16,-2 0-160-16,2 1 160 0,2-1 0 0,1 1 0 16,0-1 0-16,1 0 0 0,1-1 0 0,1-3 176 15,2 0-176-15,-1-2 160 0,1 0-160 0,1-3 0 0,1-1 0 0,1-1 0 16,-1 1 0-16,2-2 0 0,-1-2 0 0,3 2-176 16,-5-7 176-16,0 0 0 0,10 7 0 0,-3-1 128 15,-7-6-128-15,11 5 128 0,-2-3-128 0,-9-2 128 16,10 3-128-16,1-2 128 0,-11-1-128 0,12 2 128 15,-2-2-128-15,2 0 144 0,-12 0-144 0,11-2 160 16,0 1-160-16,-1-2 160 0,1 1-160 0,-1-2 160 16,-1 1-160-16,2-3 192 0,-1-1-192 0,-1 1 192 15,2-1-192-15,-2-1 128 0,0-1-128 0,1-1 128 16,0-2-128-16,0-1 0 0,0-1 144 0,1-1-144 16,-1 0 0-16,-1-3 144 0,1-1-144 0,-1 1 0 15,-3-3 128-15,2 2-128 0,0-2 0 0,0 3 0 16,-2-1 128-16,1 1-128 0,-1 0 0 0,2-3 0 15,0 5 0-15,0-1 0 0,-1 3 0 0,1 0 0 16,3 1 0-16,-2 1 0 0,-1 0 0 0,-1 2 0 0,1 1 0 0,-1 2-176 16,-1 1 176-16,-6 6-160 0,0 0 160 0,8-6-128 15,-8 6 128-15,0 0-128 0,0 0 128 0,0 0-128 16,0 0 128-16,0 0-128 0,0 0 128 0,0 0 0 16,0 0 0-16,0 0-128 0,0 0 128 0,-4 17 0 15,-1-2 0-15,0 2-128 0,0 0 128 0,-1 1 0 16,0 0 0-16,1 3 0 0,-1 0-128 0,1 1 128 15,0-1-128-15,1 1 128 0,0 1 0 0,0 0 0 16,3-3 0-16,-2 1 0 0,1-1 0 0,-1-2 0 16,1 0 0-16,-1-5 0 0,2 0 0 0,-2 0 0 15,-1-2 0-15,2-1-128 0,-1 1-192 0,0-2-48 0,3 1 0 0,-1 1 0 32,0-2-1488-32,-1 0-288 0,1-3-64 0,1-6-16 15,0 8-1264-15,0-8-256 0,0 0-48 0,0 0-16 0</inkml:trace>
  <inkml:trace contextRef="#ctx0" brushRef="#br1" timeOffset="168545.74">32283 10987 8287 0,'0'0'736'0,"0"0"-592"16,0 0-144-16,0 0 0 0,0 0 6848 0,0 0 1344 15,0 0 272-15,0 0 48 0,0 0-6016 0,0 0-1200 16,0 0-240-16,5 18-48 0,-1-2-240 0,-2 1-64 16,0 2 0-16,-1-2 0 0,-1 3-400 0,-1-1-96 15,-2 2-16-15,0 0 0 0,0-1-48 0,-3-1-16 16,1 0 0-16,-1 1 0 0,0 0-128 0,1 1 0 16,0-3 0-16,0-1-176 0,0 0-160 0,2-4-48 15,0 1 0-15,2-2 0 16,-2-1-1648-16,3-4-336 0,0-7-64 0,-1 6-9312 15,1-6-1872-15</inkml:trace>
  <inkml:trace contextRef="#ctx0" brushRef="#br1" timeOffset="169331.46">32464 9947 19119 0,'0'0'832'0,"0"0"192"0,0 0-816 0,0 0-208 0,0 0 0 0,0 0 0 16,4-7 832-16,-4 7 112 0,0 0 16 0,0 0 16 16,0 0 304-16,0 0 48 0,0 0 16 0,0 0 0 0,0 0 224 15,0 0 48-15,0 0 16 0,0 0 0 0,-5-5-304 16,5 5-64-16,0 0-16 0,0 0 0 0,0 0-368 0,0 0-80 16,-8 12-16-16,3-1 0 0,1 2-240 0,2 6-48 15,1 2-16-15,2 5 0 0,2 4-128 0,1-2-32 16,1 7 0-16,3 1 0 0,0-1-32 0,1-3-16 15,0-2 0-15,1-1 0 0,1-3-32 0,1-1-16 16,-2 0 0-16,0 0 0 0,0-2-224 0,-1 3 128 16,0 0-128-16,0 3 0 0,0 1 208 0,-1 1-48 15,-2 0-16-15,1 3 0 0,-2-4-144 0,-1 2 0 16,0-4-160-16,0-2 160 0,-2-1 0 0,2-3 0 16,0-1 0-16,0-3 0 0,-1-3 0 0,1 0 0 0,-2-2 0 0,1 0 0 15,0-2 0-15,-1-1 0 0,1 1-160 0,1-3 160 31,-4-8-720-31,2 9-32 0,0 0 0 0,-2-9 0 16,0 0-336-16,0 0-80 0,0 0-16 0,0 0 0 16,0 0-1888-16,0 0-368 0,0 0-80 0</inkml:trace>
  <inkml:trace contextRef="#ctx0" brushRef="#br1" timeOffset="169756.74">32778 9973 19343 0,'0'0'1728'0,"0"0"-1392"0,0 0-336 0,0 0 0 16,-6-7 2464-16,6 7 416 0,0 0 96 0,0 0 16 0,0 0-1840 0,0 0-384 15,0 0-64-15,0 0 0 0,0 0 192 0,0 0 32 16,0 0 16-16,0 0 0 0,2-5-96 0,-2 5-16 15,0 0 0-15,0 0 0 0,0 0-64 0,0 0 0 16,5 16-16-16,-1 1 0 0,-1 1-144 0,-2 1-32 16,-1 5 0-16,1 2 0 0,-1 3-192 0,3 1-64 15,0 3 0-15,-1 1 0 0,1 2-80 0,2-4-32 16,-1-2 0-16,1-4 0 0,0 0-16 0,2 2 0 16,0-1 0-16,0 3 0 0,1 3-64 0,0 1-128 15,0 2 176-15,0 2-176 0,1 0 320 0,-1 1-64 16,-1-5 0-16,0 0 0 0,-1-1-256 0,1-3 0 0,-1-2-128 0,0-6 128 15,-2-5-336-15,0 1 16 0,-1-2 16 0,0-1 0 16,-2-1 528-16,-1 0 96 0,0-2 32 0,3-1 0 16,-3 0-560-16,0-2-112 0,0-1-32 0,0-8 0 31,0 0-624-31,0 0-128 0,-4 10-32 0,4-10 0 16,0 0-2192-16,0 0-432 0,-8 5-80 0</inkml:trace>
  <inkml:trace contextRef="#ctx0" brushRef="#br1" timeOffset="171035.29">33087 10000 4607 0,'0'0'400'0,"0"0"-400"0,0 0 0 0,-5-6 0 15,5 6 5648-15,0 0 1056 0,-3-7 208 0,3 7 32 16,0-8-4784-16,2 3-960 0,-1 0-192 0,0 0-48 16,2-1-224-16,-1 2-48 0,1 1-16 0,1-4 0 15,1-2 96-15,-5 9 0 0,5-9 16 0,-1 5 0 16,0 0-144-16,-4 4-48 0,4-4 0 0,1 0 0 15,-1 2-208-15,1-4-32 0,-1 4-16 0,-4 2 0 16,8-6-176-16,-8 6-32 0,0 0-128 0,11-3 192 16,-11 3-192-16,10-2 0 0,-10 2 0 0,12 0 0 15,-2 2 0-15,1 0 144 0,-11-2-144 0,13 4 128 0,-2 1-128 0,-2 1-176 16,-9-6 48-16,11 6 0 0,-11-6-64 0,10 3-16 16,-10-3 0-16,0 0 0 0,0 0 208 0,0 0 0 15,0 0-160-15,0 0 160 0,0 0-128 0,0 0 128 16,0 0-160-16,0 0 160 0,0 0 0 0,0 0 0 15,0 0 0-15,0 0 0 0,0 0 0 0,0 0 0 16,0 0 0-16,0 0 0 0,0 0 0 0,0 0 0 16,-5 9 0-16,5-9 0 0,-4 10 0 0,2-1 0 15,2-9-128-15,-3 12 128 0,3-12 0 0,-1 9 0 16,1-9 0-16,0 11 0 0,0-11 384 0,0 0 128 16,0 0 32-16,2 10 0 0,-2-10-736 0,0 0-128 15,0 0-48-15,0 0 0 0,0 0 368 0,0 0 288 16,0 0-48-16,3 10-16 0,-3-10-224 0,0 0 0 0,0 0 0 0,0 11 0 15,0-11 0-15,0 0 0 0,0 0 0 0,2 10 0 16,-2-10 0-16,4 9 0 0,-4-9 0 16,6 10 0-16,-6-10-208 0,7 9 64 0,0-1 16 0,-7-8 0 15,8 9-32-15,0-2 0 0,-8-7 0 0,7 10 0 16,-7-10 0-16,8 6 0 0,-8-6 0 0,0 0 0 16,5 9 160-16,-5-9 0 0,0 0-144 0,-1 11 144 15,1-11-144-15,-5 8 144 0,5-8-192 0,-7 9 192 16,-2-2-192-16,3 0 64 0,6-7 128 0,-7 7-208 15,7-7 208-15,0 0 0 0,-5 9 0 0,5-9 0 16,-4 7 0-16,4-7-144 0,0 0 144 0,-1 12 0 16,1-12 0-16,-1 11 0 0,1-11 0 0,0 0 0 15,0 10 0-15,0-10 176 0,0 0-176 0,0 0 192 0,0 0 64 0,-6 9 32 16,6-9 0-16,-5 8 0 0,5-8-48 0,-6 7-16 16,6-7 0-16,-10 6 0 0,3-1-224 0,7-5 176 15,-9 5-176-15,9-5 160 0,-10 7-160 0,4 0 0 16,6-7 0-16,-8 6 128 0,8-6-128 0,-9 7 0 15,9-7 0-15,-8 6 0 0,8-6 0 0,-8 7 0 16,8-7 0-16,0 0 0 0,-8 5 256 0,8-5-48 16,0 0 0-16,0 0 0 0,0 0 0 0,-9 2 0 15,9-2 0-15,0 0 0 0,0 0 80 0,0 0 16 16,0 0 0-16,-9-2 0 0,9 2-112 0,0 0-32 16,-4-2 0-16,4 2 0 0,-4-1-160 0,4 1 0 15,-4-4 144-15,4 4-144 0,-3-2 288 0,3 2-16 16,-8-6 0-16,8 6 0 0,0 0-272 0,-7-5-224 0,7 5 32 15,-6-5 16-15,6 5 176 0,0 0 0 16,0 0 0-16,-6-6 128 0,6 6-128 0,0 0 0 0,-3-8-176 0,3 8 176 16,0 0 0-16,0 0 0 0,-2-9 0 0,2 9 160 15,3-10-32-15,-3 10-128 0,5-9 192 16,-1 5-64-16,0 0 16 0,1 1 0 0,0-1 0 0,2-2 0 16,-1 3-144-16,1-1 128 0,-1 1-128 0,6-2 128 15,-1 2-128-15,-11 3 0 0,11-1 0 0,1 2 128 16,-2 2-128-16,-10-3 0 0,11 8 0 0,-2-1 0 15,-1 1 192-15,0 3-64 0,-2-1 0 0,-1 1 0 16,1-1-128-16,0 0 0 0,2 0 0 0,-2-1 0 16,1-2 0-16,1 1-224 0,1 1 48 0,-1-1 16 15,-8-8 160-15,10 11 0 0,-1-2 0 0,0-1 0 16,-1-2 0-16,-8-6 0 0,0 0 0 0,11 8 0 16,-1 0-384-1,-2 0-32-15,-8-8-16 0,6 10 0 0,0-1-1696 0,-6-9-352 0,0 0-64 0</inkml:trace>
  <inkml:trace contextRef="#ctx0" brushRef="#br1" timeOffset="171770.75">33185 11070 38063 0,'0'0'1680'0,"-1"-9"368"0,1 9-1648 16,5-10-400-16,3 1 0 0,3 0 0 0,1 0 448 0,2 1 16 0,1 0 0 0,-1-1 0 15,0 1-176-15,1 1-32 0,0 1-16 0,0 1 0 16,-2-1 192-16,0 1 32 0,-1 0 16 0,-1 0 0 0,1 1 32 0,-2 0 0 15,-10 4 0-15,11-3 0 0,-2-2 144 0,-9 5 48 16,0 0 0-16,9-1 0 0,-9 1-512 0,0 0-192 16,0 0 128-16,11 0-128 0,-11 0 128 0,0 0-128 15,0 0 128-15,9 4-128 0,-9-4 0 0,7 8 0 16,-7-8 0-16,6 10 0 0,-6-10 144 0,4 12-144 16,0-1 160-16,-2 1-160 0,-2 0 0 0,-1 0 0 15,0 1-176-15,-1 2 176 0,1-2-208 0,-2 3 80 16,-1 1 128-16,0 3-208 0,1 0 208 0,-3 0 0 15,-1 3-160-15,0-2 160 0,-1 3 0 0,0-2 0 16,-1-1 0-16,-1 1 0 0,-1-4-256 0,0 0 64 0,-1-1 0 0,1-1 16 16,1-3-64-16,1-1-16 0,0-4 0 15,1-1 0-15,-1 0 256 0,1 0 160 0,8-7-32 0,0 0 0 16,-10 1 0-16,10-1 0 0,-10 0 0 0,10 0 0 16,0 0-128-16,0 0 0 0,-5-7 0 0,5 7 128 15,2-9 128-15,-2 9 32 0,3-9 0 0,-3 9 0 16,10-5-32-16,0 1-16 0,-10 4 0 0,13-1 0 15,0 1 64-15,0 0 16 0,0 1 0 0,0 2 0 16,-1-1-320-16,1 2-176 0,0 0 32 0,-1 0 0 16,-12-4 144-16,13 4 0 0,0 1 0 0,-3-4 0 15,-10-1-256-15,11 3 48 0,-1 0 0 0,1-1 0 16,-1 2-1248 0,2-4-240-16,-2 1-48 0</inkml:trace>
  <inkml:trace contextRef="#ctx0" brushRef="#br1" timeOffset="178121.86">26741 11485 5519 0,'0'0'496'0,"0"0"-496"0,0 0 0 0,0 0 0 15,0 0 2608-15,0 0 416 0,0 0 96 0,0 0 16 16,0 0-1568-16,0 0-304 0,0 0-64 0,0 0-16 15,0 0-320-15,0 0-64 0,0 0-16 0,0 0 0 16,0 0 416-16,0 0 80 0,0 0 0 0,0 0 16 16,0 0-192-16,0 0-32 0,-6 1-16 0,0 2 0 0,-1 0-160 0,-1 0-48 15,2 1 0-15,-2 0 0 0,-1 1-352 0,-1 2-80 16,-7 2-16-16,2 2 0 0,4-1-208 0,0 3-64 16,2-3 0-16,2 2 0 0,-2 3-128 0,3-2 0 15,-1 2 0-15,2 3 0 0,1 2 0 0,0 0 0 16,0-1 0-16,3 1 0 0,0-1 0 0,1 2 0 15,0-4 0-15,4 3 128 0,-2-3-128 0,1-2 0 16,-2 0 0-16,2-2 0 0,1-3-256 0,0 0 80 16,0-2 16-16,1-1 0 15,-5-7-336-15,0 0-64 0,6 5-16 0,-6-5 0 16,8 7-704-16,-8-7-128 0,0 0-48 0,12 0-7920 0,-12 0-1584 0</inkml:trace>
  <inkml:trace contextRef="#ctx0" brushRef="#br1" timeOffset="178470.21">26883 11271 13823 0,'0'0'1216'0,"0"0"-960"15,0 0-256-15,0 0 0 0,0 0 4336 0,0 0 816 16,0 0 160-16,0 0 48 0,0 0-3680 0,0 0-720 16,0 0-160-16,0 0-32 0,0 0-352 0,0 0-80 15,0 0-16-15,0 0 0 0,-8 7-320 0,8-7 144 16,-4 9-144-16,-1 0 0 0,-2-4 128 0,7-5-128 15,-4 11 0-15,0-4 0 0,4-7 0 0,-4 11-144 16,2-3 16-16,1 0 0 16,1-8-672-16,0 0-128 0,0 10-32 0,2-1-9360 15,-2-9-1888-15</inkml:trace>
  <inkml:trace contextRef="#ctx0" brushRef="#br1" timeOffset="181852.27">27048 11558 20271 0,'0'0'1792'0,"0"0"-1424"0,0 0-368 0,0 0 0 16,0 0 3600-16,0 0 656 0,-5-6 128 0,1-1 32 0,1 2-2624 0,2 0-512 16,1 5-96-16,0 0-32 15,0 0-64-15,0 0 0 0,0 0-16 0,0 0 0 0,-4-3-192 0,4 3-48 16,0 0 0-16,0 0 0 0,0 0-544 0,0 0-112 15,0 0-32-15,0 0 0 0,0 0-384 0,0 0-80 16,0 0 0-16,0 0-16 16,2 6-112-16,0 1-32 0,1 0 0 0,-1-1 0 15,-2-6-2720-15,0 0-528 0,3 7-112 0</inkml:trace>
  <inkml:trace contextRef="#ctx0" brushRef="#br1" timeOffset="182139.18">27060 11833 19343 0,'0'0'1728'0,"0"0"-1392"0,0 0-336 0,0 0 0 16,0 0 2880-16,0 0 512 0,0 0 112 0,0 0 16 15,0 0-1984-15,0 0-384 0,0 0-64 0,0 0-32 16,0 0-416-16,0 0-96 0,0 0-16 0,0 0 0 16,0 0-400-16,0 0-128 0,0 0 0 0,0 0 0 15,0 0 0-15,0 0 0 0,0 0 0 0,0 0 0 16,0 0 0-16,0 0 0 0,0 0-192 0,0 0 48 16,0 0-2416-1,0 0-464-15,0 0-112 0</inkml:trace>
  <inkml:trace contextRef="#ctx0" brushRef="#br1" timeOffset="183443.79">27370 11614 3679 0,'0'0'320'0,"0"0"-320"0,-8 1 0 0,8-1 0 0,0 0 5376 0,0 0 992 15,0 0 208-15,0 0 32 16,0 0-4224-16,0 0-848 0,0 0-160 0,0 0-32 0,0 0-176 0,0 0-16 15,0 0-16-15,0 0 0 0,0 0 0 0,0 0 0 16,0 0 0-16,0 0 0 0,0 0-240 16,0 0-64-16,0 0 0 0,12 3 0 0,-12-3-512 0,14 3-96 15,0-1-32-15,-3-2 0 0,-11 0-192 0,15 2 0 16,-4-2 0-16,1 0 0 0,0 0 0 0,0-2 128 16,-1 2-128-16,0-1 0 0,-11 1 0 0,11 0 128 15,1 0-128-15,-12 0 0 0,0 0 128 0,11-1-128 16,-11 1 0-16,10 0 144 0,-10 0-144 0,0 0 0 15,0 0 0-15,0 0 0 0,0 0 0 0,0 0 0 16,0 0 0-16,0 0 0 0,8 10 128 0,-8-10 64 16,0 0 0-16,4 13 0 0,-4-13-192 0,0 0-144 0,1 13 144 0,-1-13-208 15,0 0 208-15,-1 13-192 0,1-13 192 0,-3 12-192 16,3-12 192-16,-4 10 0 0,4-10 0 0,-5 8 0 16,-1-1 384-16,6-7 64 0,-10 7 0 0,1-1 16 31,0 2-736-31,1-2-160 0,-1 1-16 0,0-1-16 0,-1 1 304 0,-2 2 160 0,-2 1-160 0,-1 1 160 15,0-2 0-15,-1 1-144 0,0-1 144 0,2 2 0 16,0-1-208-16,1 1 32 0,-2-1 16 0,3-1 0 16,1-1 160-16,2 0 0 0,1-3 0 0,1 1 0 15,1 0 0-15,6-6 128 0,-7 6-128 0,2 1 176 16,5-7-176-16,-4 8 0 0,4-8 0 0,0 0-176 16,0 0 176-16,0 0 0 0,1 7 0 0,-1-7 0 15,0 0 0-15,10 7 176 0,-1-3-48 0,0 0 0 16,0 0 64-16,1-3 0 0,1 0 0 0,1-1 0 0,-2 0-192 15,0 0 0-15,1 0 0 0,1 0 0 0,-2 4 0 0,2-4 0 16,-2 0 144-16,1 0-144 0,-11 0 0 0,13 0 0 16,-2 1 0-16,0 1-128 0,-11-2 128 0,12 1 0 15,-2 2 160-15,-10-3-160 0,12 0 0 0,-12 0 0 16,11 0-208-16,-11 0 64 0,11 2 144 0,-11-2 0 16,10 5-144-16,-1-2 144 0,-9-3-336 0,0 0 0 15,0 0 0-15,10 3 0 16,-10-3-384-16,0 0-80 0,0 0-16 0,0 0 0 15,10 1-1584-15,-10-1-320 0,0 0-64 0,0 0-12336 0</inkml:trace>
  <inkml:trace contextRef="#ctx0" brushRef="#br1" timeOffset="184311.29">27914 11241 15839 0,'0'0'704'0,"0"0"128"0,0 0-656 0,0 0-176 0,0 0 0 0,0 0 0 15,0 0 1616-15,0 0 304 0,0 0 48 0,0 0 16 16,0 0-560-16,0 0-96 0,0 0-32 0,0 0 0 15,0 0-432-15,0 0-96 0,0 0 0 0,0 0-16 16,0 0-384-16,-7 8-80 0,7-8-16 0,-6 8 0 16,-1-2 48-16,0 0 0 0,0 1 0 0,0 0 0 0,1-1 176 0,-2 1 32 15,-1-2 16-15,0 3 0 0,0 2-16 0,0-2 0 16,-3 1 0-16,1 1 0 0,1 0-272 0,1-2-48 16,0 1-16-16,0-1 0 0,1 0-192 0,1-1 176 15,1 3-176-15,6-10 160 0,-8 6-160 0,1 3 0 16,2-1 0-16,1 0 0 0,4-8 0 0,-4 12 0 15,4-12 0-15,-2 10 0 0,2-10 144 0,-1 14-144 16,-1-2 160-16,2-12-160 0,0 12 208 0,3-1-48 16,-3-11-16-16,5 14 0 0,-5-14-144 0,9 14 0 15,-1-2 144-15,0-2-144 0,-8-10 0 0,10 13 0 0,1-4 0 0,-1 2 0 16,1-4-160-16,-1 3 0 0,-1-5 0 0,0 4 0 16,-1 0-96-16,0 0 0 0,-8-9-16 0,9 11 0 31,-9-11-304-31,9 10-64 0,-2-2-16 0,-7-8 0 15,0 0-1616-15,0 0-320 0,0 0-64 0,0 0-16 0</inkml:trace>
  <inkml:trace contextRef="#ctx0" brushRef="#br1" timeOffset="184656.87">28034 11505 29711 0,'0'0'640'0,"0"0"144"0,0 0 32 0,0 0 32 0,0 0-672 0,0 0-176 0,0 0 0 0,0 0 0 0,0 0 576 0,0 0 96 15,0 0 16-15,0 0 0 0,0 0-256 0,0 0-48 16,0 0-16-16,0 0 0 0,-3 17-224 0,3-17-144 16,0 0 192-16,-5 7-192 0,5-7 128 0,0 0-128 15,0 0 0-15,0 0 0 0,-5 12 0 0,5-12 0 16,0 0 0-16,0 0 0 0,-4 11-336 0,4-11-32 16,0 0 0-16,0 0 0 15,0 0-1744-15,0 0-368 0,0 0-64 0,0 0-9328 0</inkml:trace>
  <inkml:trace contextRef="#ctx0" brushRef="#br1" timeOffset="184862.74">28073 11419 14735 0,'0'0'640'0,"0"0"160"0,0 0-640 0,-4-7-160 0,4 7 0 0,0 0 0 16,0 0 3600-16,-4-5 688 0,4 5 144 0,0 0 32 15,0 0-3392-15,0 0-688 0,-6-5-128 0,6 5-16 16,0 0-240-16,0 0 0 0,0 0 0 0,0 0 0 16,0 0-208-16,-10 4 16 0,10-4 0 0,0 0 0 15,0 0-464 1,0 0-96-16,0 0-16 0,0 0-7888 0,0 0-1584 0</inkml:trace>
  <inkml:trace contextRef="#ctx0" brushRef="#br1" timeOffset="185361.79">28146 11280 6447 0,'0'0'272'0,"0"0"80"0,0 0-352 0,0 0 0 0,0 0 0 0,0 0 0 16,0 0 4160-16,0 0 768 0,0 0 160 0,0 0 32 15,0 0-3264-15,0 0-656 0,0 0-128 0,0 0-32 16,0 0-224-16,0 0-48 0,8 12-16 0,-3-4 0 15,-5-8-272-15,0 0-48 0,7 10-16 0,-1 1 0 16,-1-3-80-16,0-1-16 0,-1 1 0 0,0 1 0 16,-4-9-112-16,5 9-16 0,-5-9-16 0,7 14 0 15,-2-5-176-15,0 0 160 0,-1-1-160 0,0 2 160 16,-4-10-16-16,7 9 0 0,-2 2 0 0,0-1 0 16,-5-10-144-16,8 12 128 0,-1-2-128 0,-1 1 128 0,-6-11-128 0,7 13 0 15,-2 0 0-15,-1-2 0 0,-4-11 0 0,2 13 0 16,-2-13 0-16,-1 12 0 0,-2 0 0 0,0-2 0 15,-1-1 144-15,4-9-144 0,-6 11 0 0,6-11 0 16,-6 12 0-16,-1-2 128 0,7-10-128 0,-9 7 0 16,3-1 0-16,6-6 0 15,-8 7-368-15,8-7-80 0,0 0-32 0,-9 4-9872 16,9-4-1968-16</inkml:trace>
  <inkml:trace contextRef="#ctx0" brushRef="#br1" timeOffset="185812.25">28255 11879 21183 0,'0'0'944'0,"-1"-2"192"0,-1 1-912 0,0-4-224 16,1 1 0-16,4 3 0 0,-3 1 3520 0,5-4 672 16,0 0 128-16,2 1 32 0,0-1-3488 0,2 2-688 15,2 0-176-15,-1 1 0 0,2 1 0 0,0 0 160 16,0-4-160-16,2 2 160 0,0 2-32 0,1 0-128 16,-1-3 192-16,0 3-64 0,1 0-128 0,-1 0 0 15,-1-1 0-15,-1 1 0 0,-2-3 0 0,-10 3 0 16,11 0 0-16,-11 0 0 15,10-2-1520-15,-10 2-336 0,9-4-64 0,-9 4-8032 0,0 0-1616 0</inkml:trace>
  <inkml:trace contextRef="#ctx0" brushRef="#br1" timeOffset="186119.01">28240 11969 17503 0,'0'0'1552'0,"0"0"-1232"16,0 0-320-16,0 0 0 0,0 0 4064 0,0 0 752 16,0 0 160-16,0 0 16 0,12 4-3744 0,-2 0-752 15,-10-4-160-15,13 3-16 0,-4 0-144 0,2 0-32 16,-11-3 0-16,13 4 0 0,0-2-144 0,0 2 128 15,-2 0-128-15,1 0 128 0,0 0-128 0,-2 0 0 16,2 0 0-16,1 0 128 0,1-2 208 0,-2 1 48 16,-12-3 0-16,15 4 0 15,-2-4-976-15,0 0-192 0,-3 0-48 0,0 0 0 16,-10 0-1808-16,13-4-368 0,-1 1-80 0</inkml:trace>
  <inkml:trace contextRef="#ctx0" brushRef="#br1" timeOffset="186664.42">28746 11528 10127 0,'0'0'896'0,"0"0"-704"15,0 0-192-15,0 0 0 0,2-6 4528 0,-2 6 864 16,0 0 176-16,5-7 48 0,-5 7-4336 0,0 0-848 16,0 0-176-16,0 0-48 0,0 0 576 0,0 0 112 15,0 0 32-15,0 0 0 0,2-4 432 0,-2 4 96 16,0 0 16-16,0 0 0 0,0 0-256 0,2 22-32 0,0 0-16 0,0 3 0 15,1 3-336-15,1 2-80 0,0 0-16 0,1 2 0 16,0 3-160-16,0 2-48 16,1-3 0-16,0-3 0 0,2-2-64 0,0-2-16 0,1-1 0 0,0-1 0 15,0-2-240-15,0 0-48 0,0-3-16 0,1 1 0 16,-3-4-144-16,1 1 0 0,-1-1 0 0,-1-1 128 16,1-3-256-16,-2-2-64 0,-5-11-16 0,5 7 0 31,-5-7-1664-31,0 0-336 0,0 0-64 0,0 0-17664 0</inkml:trace>
  <inkml:trace contextRef="#ctx0" brushRef="#br1" timeOffset="195392.34">20582 17279 25215 0,'0'0'1120'0,"-7"6"224"0,1-3-1072 0,6-3-272 0,-7 5 0 16,7-5-7424-16,0 0-1536 15</inkml:trace>
  <inkml:trace contextRef="#ctx0" brushRef="#br1" timeOffset="196317.87">20498 17362 3679 0,'0'0'160'0,"0"0"32"0,-10 4-192 0,1 1 0 0,2-5 0 0,7 0 0 15,0 0 4000-15,-9 7 752 0,3-5 160 0,6-2 16 16,0 0-2880-16,-7 6-592 0,1-1-112 0,6-5-32 16,0 0-432-16,0 0-96 0,0 0-16 0,0 0 0 15,0 0-64-15,0 0-32 0,0 0 0 0,0 0 0 16,0 0-64-16,0 0-16 0,0 0 0 0,0 0 0 15,0 0-48-15,0 0-16 0,0 0 0 0,0 0 0 16,0 0 112-16,0 0 32 0,14-1 0 0,-2-2 0 0,-2-1-16 16,-2-1 0-16,0-2 0 0,1 1 0 0,1-5-112 0,1 1-32 15,-1-2 0-15,1 2 0 0,-1-5-176 0,2 1-32 16,-1 0-16-16,1-5 0 0,0 1-96 0,1-3 0 16,0-3-16-16,1-2 0 0,2-6-16 0,-2 2 0 15,2 0 0-15,1-1 0 0,1-3-16 0,2 3 0 16,-1-2 0-16,2 5 0 0,0 0-144 0,-1 3 128 15,-1 2-128-15,1 3 128 0,-1 2 32 0,-1 1 0 16,-3 2 0-16,-1 1 0 0,2 3 224 0,-3-1 32 16,-1 2 16-16,-2-3 0 0,0 2-432 0,0-2 0 15,-3 3-224-15,1-3 80 0,-1-3 144 0,-2 3 0 16,1 3 128-16,-2 0-128 0,-1 3 128 0,0-3-128 0,-1 1 128 0,1 4-128 16,-3 5 208-16,0 0-16 0,2-9-16 0,-2 9 0 15,0 0-176-15,0 0 128 16,0 0-128-16,0 0 128 0,0 0-128 0,0 0 0 0,0 0 144 0,0 0-144 15,0 0 0-15,0 0 0 0,-7 6-160 0,7-6 160 16,-7 10-144-16,2-1 144 0,-2 0 0 0,2 3-144 16,0-3 144-16,0 1 0 0,-1 1 0 0,1-4 0 15,-1 3 0-15,-1 3-128 0,1 0 128 0,-3-2 0 16,-3 2 0-16,1 3-128 0,1 0 128 0,0 2 0 16,-3 0-128-16,1 6 128 0,1-1-128 0,1 4 128 15,0 2 0-15,0 2-160 0,1 2 160 0,4 0 0 16,1-5 0-16,3 0 0 0,1-4 0 0,2-1 0 15,2-4 0-15,3 1 0 0,-1-5 0 0,1 1 0 16,-1-3 0-16,2-1 0 0,1-2 0 0,0-2 0 0,1 0 128 16,0-3 0-16,2 0-128 0,-2-1 192 0,-10-4-192 15,13 3 0-15,0-2 0 0,-1-1 0 0,-2-1 144 0,1-2-144 16,-1 2 128-16,1-3-128 0,0-1 176 0,1-2-48 16,-1-2-128-16,0 0 192 0,1-3-48 0,0 1-16 15,0-4 0-15,2 0 0 0,-1-2-128 0,0 0 128 16,-1 0-128-16,1-5 128 0,-2-3-128 0,3 1 0 15,-3 0 0-15,1-1 128 0,-2-1-128 0,2 1 0 16,-1 3 0-16,-1 1 0 0,-1-1 0 0,0 0 0 16,0 2 128-16,2 0-128 0,-5 2 0 0,2 0 0 15,-1 4 0-15,-1-2 0 0,1 2 0 0,-1 1 0 16,-1 0 0-16,2-2 0 0,-1 1-176 0,0 6 176 0,-6 8-128 0,5-10 128 16,0 1 0-16,-5 9 0 0,0 0 0 15,0 0 128-15,0 0-320 0,0 0-48 0,0 0-16 0,0 0 0 16,0 0 256-16,5 10-176 0,-5-10 176 0,2 16-160 15,-2-5 160-15,-2 2-128 0,0 0 128 0,-1 0-128 16,-1 2 128-16,0-1 0 0,0 0 0 0,0 2 0 16,1 1 0-16,-1 1 0 0,-2 3 0 0,1 0 0 15,0 1 0-15,1 3 0 0,-1 2 0 0,1 2 0 16,0 1 0-16,1-1 0 0,1-2 0 0,1-1 0 16,-1 0 0-16,2-1 0 0,0 0 0 0,0-6 0 15,3 0 0-15,-2-4 0 0,0 0-176 0,2-2 176 31,0-3-624-31,-1 2-16 0,-2-12-16 0,0 0 0 0,7 8-1760 0,-3-2-336 16,-4-6-80-16</inkml:trace>
  <inkml:trace contextRef="#ctx0" brushRef="#br1" timeOffset="198601.09">21417 17504 2751 0,'0'0'256'0,"0"0"-256"15,0 0 0-15,0 0 0 0,0 0 5840 0,0 0 1136 16,0 0 208-16,0 0 48 0,0 0-5600 0,0 0-1120 16,0 0-240-16,0 0-32 0,0 0-240 0,10-4 0 15,-1 0 0-15,-9 4 0 0,0 0 0 0,0 0 0 16,0 0 0-16,0 0 0 0,5-1 480 0,-5 1 48 16,0 0 16-16,6-1 0 0,0 1 272 0,-6 0 48 15,0 0 16-15,0 0 0 0,9 1-144 0,-9-1-32 16,0 0 0-16,0 0 0 0,0 0-16 0,9 0-16 0,-9 0 0 0,0 0 0 15,0 0 96-15,0 0 0 16,0 0 16-16,0 0 0 0,0 0-176 0,10-2-32 0,-10 2-16 0,0 0 0 16,0 0-176-16,0 0-48 0,0 0 0 0,0 0 0 15,0 0-192-15,9-6-144 0,-9 6 192 0,0 0-192 16,0 0 208-16,0 0-64 0,0 0-16 0,7-6 0 16,-7 6 128-16,0 0 32 0,0 0 0 0,5-11 0 15,-5 11-32-15,5-9 0 0,-5 9 0 0,0 0 0 16,4-10-96-16,-4 10-32 0,4-9 0 0,-4 9 0 15,0 0-128-15,0 0 192 0,5-11-192 0,-5 11 192 16,6-9-192-16,-6 9 192 0,4-9-192 0,-4 9 192 16,4-9-192-16,-4 9 192 0,0 0-192 0,3-9 192 15,-3 9-32-15,6-11 0 0,0 2 0 0,-6 9 0 16,0 0 16-16,5-10 0 0,-1-1 0 0,-4 11 0 16,5-10-32-16,-5 10 0 0,7-9 0 0,-2 0 0 0,0 0-144 0,-5 9 0 15,6-10 0-15,-6 10 0 0,4-10 0 0,-4 10 0 16,0 0 0-16,5-8 0 0,-5 8 0 0,0 0 0 15,0 0 0-15,0 0 0 0,4-10 0 0,-4 10 0 16,0 0 128-16,0 0-128 0,0 0 0 0,0 0 0 16,2-9 0-16,-2 9 0 0,0 0 0 0,0 0 0 15,0 0 0-15,7-10 128 0,-2 1-128 0,-5 9 0 16,0 0 0-16,7-9 128 0,-2 3 0 0,-5 6-128 16,6-8 192-16,-6 8-64 0,0 0-128 0,7-8 0 15,-7 8-160-15,5-6 160 0,-5 6 0 0,0 0 0 16,0 0-128-16,0 0 128 0,1-8 0 0,-1 8 0 15,0 0 0-15,0 0 0 0,0 0 0 0,0 0 160 0,0 0-160 0,0 0 128 16,0 0-128-16,0 0 0 0,0-9 0 0,0 9 0 16,0 0 0-16,0 0 0 0,0 0 0 0,0 0 0 15,0 0 0-15,0 0 0 0,0 0 0 0,0 0 0 16,0 0 0-16,0 0 128 0,4-8-128 0,-4 8 0 16,3-7 0-16,-3 7 0 0,0 0 0 0,0 0 0 15,4-6 0-15,-4 6 0 0,0 0 0 0,4-7 0 16,-4 7 0-16,0 0 0 0,2-10 0 0,-2 10 0 15,0 0 0-15,0 0 0 0,5-8 0 0,-5 8 0 16,4-8 0-16,-4 8 0 0,4-9 0 0,-4 9 0 16,4-8 0-16,-4 8 0 0,4-9 0 0,-4 9 128 15,4-9-128-15,0 1 0 0,-4 8 0 0,0 0 128 16,4-9-128-16,0 2 0 0,-4 7 0 0,0 0 0 0,2-7 0 0,-2 7 0 16,0 0 0-16,0 0 0 15,0 0 0-15,0 0 0 0,3-8 0 0,-3 8 128 0,0 0-128 0,0 0 0 16,0 0 144-16,0 0-144 0,0 0 0 0,0 0 0 15,0 0 0-15,0 0 0 0,0 0 0 0,0 0 0 16,0 0 0-16,0 0 0 0,0 0 0 0,0 0 0 16,0 0 0-16,9 1 0 0,-9-1 0 0,0 0 0 15,0 0 0-15,0 0 0 0,0 0 0 0,0 0 128 16,0 0-128-16,0 0 128 0,0 0-128 0,0 0 144 16,0 0-144-16,0 0 160 0,0 0-160 0,0 0 0 15,0 0 144-15,0 0-144 0,0 0 0 0,7 8 0 16,-7-8 0-16,0 0 128 0,0 0-128 0,0 0 0 15,0 0 0-15,0 0 0 0,0 0 0 0,5 12 0 16,-5-12 0-16,0 0 0 0,0 0 0 0,0 0 0 0,0 0 0 0,0 0 128 16,0 0-128-16,0 0 0 0,0 0 128 0,0 0-128 15,0 0 0-15,0 0 144 0,0 0-144 0,0 0 0 16,0 0 128-16,0 0-128 0,0 0 0 0,0 0 0 16,0 0 128-16,0 0-128 0,0 0 0 0,0 0 0 15,0 0 0-15,0 0 0 0,0 0 0 0,0 0 0 16,0 0 160-16,0 0-160 0,0 0 128 0,0 0-128 15,0 0 0-15,0 0 0 0,0 0 0 0,0 0 0 16,0 0-176-16,0 0 176 0,2 8-128 0,-2-8 128 31,0 0-1232-31,0 0-176 0,0 0-16 0,0 0-13808 0,0 0-2752 0</inkml:trace>
  <inkml:trace contextRef="#ctx0" brushRef="#br1" timeOffset="199669.49">22051 17031 22511 0,'0'0'992'0,"0"0"224"0,0 0-976 0,0 0-240 16,0 0 0-16,0 0 0 0,0 0 768 0,0 0 96 15,0 0 32-15,-5 10 0 0,-2-2-576 0,7-8-128 16,-6 8 0-16,-1-1-16 0,1-2 352 0,-1 0 80 15,7-5 16-15,-5 9 0 0,0-6 464 0,-2 1 80 16,7-4 32-16,-5 9 0 0,1-3-464 0,4-6-96 0,-5 8 0 0,1 0-16 16,-1 0 256-16,0 0 48 0,-2-1 16 15,-1 0 0-15,-1 1-256 0,0 2-48 0,-1-2-16 0,-2 1 0 16,-2 0 32-16,-1 2 16 0,-2-5 0 0,2 3 0 16,-2 2-128-16,1-1-32 0,0-3 0 0,2 1 0 15,-2-2-112-15,2 2-16 0,0 0-16 0,1-2 0 16,0-2-48-16,1 3 0 0,0-2 0 0,2 0 0 15,-1 0-144-15,2-1-48 0,0 0 0 0,0 1 0 16,0-1-128-16,9-4 128 0,-11 4-128 0,2 0 128 16,0 0-128-16,0 0 160 0,0 0-160 0,1 0 160 15,0-2-160-15,0 2 0 0,2-2 0 0,6-2 0 16,0 0 160-16,-8 5 0 0,8-5 0 0,-9 2 0 16,9-2 48-16,-8 4 16 0,8-4 0 0,0 0 0 15,-6 6-224-15,6-6 176 0,0 0-176 0,0 0 160 0,0 0-160 0,0 0 128 16,0 0-128-16,0 0 128 0,0 0 32 0,0 0 0 15,0 0 0-15,0 0 0 0,0 0-16 16,0 0 0-16,14 7 0 0,-2-1 0 0,-12-6-144 0,14 5 0 16,-2-1 0-16,-2 0 128 0,-10-4 128 0,13 5 32 15,-13-5 0-15,15 4 0 0,-4 1-288 0,1-2 0 16,-12-3 0-16,14 3 0 0,-1 1-192 0,-2 3 48 16,1-1 16-16,-1 1 0 0,1-1 128 0,0 2 0 15,1 0 0-15,0 4 128 0,-1-4-128 0,-1 2 0 16,2 2 128-16,2-3-128 0,-1 1 192 0,0 1-48 15,-1-2 0-15,2 1 0 0,-2-2-144 0,0 1 0 16,0-1 0-16,-3 1 0 0,1 0 0 0,-1 1 0 16,-1-1 0-16,-1 0 0 0,0 0 0 0,0 1 0 0,-8-10-160 0,6 11 160 15,1 0 128-15,-2 0 112 0,-1-2 16 0,-4-9 16 16,0 0-464-16,6 12-80 0,1-1-32 0,-2 0 0 31,-5-11-624-31,0 0-128 0,9 4-32 0,0 0 0 16,2-2-1216-16,-1-4-256 0,2-5-64 0,1-1-16352 0</inkml:trace>
  <inkml:trace contextRef="#ctx0" brushRef="#br1" timeOffset="200112.79">22570 16828 28559 0,'0'0'1264'0,"0"0"272"0,0 0-1232 0,0 0-304 0,0 0 0 0,0 0 0 15,0 0 3424-15,13 1 624 16,-3-1 128-16,2 0 32 0,-1-1-3456 0,0-1-752 0,1 0 0 16,0-1 0-16,0 1 0 0,1 0 256 0,0 1 0 0,1 0-16 15,0 1 64-15,2-3 16 0,1 2 0 0,0-1 0 16,0 2-80-16,0 0-16 0,0 0 0 0,-2 3 0 15,0 0-224-15,0-2 0 0,0 2 0 0,-1-1 0 16,-1 1-224-16,0-1-32 0,-1 1-16 0,0 1 0 31,-2-2-1200-31,0 0-256 0,-10-2-32 0,12 0-16 16,-1-2-1312-16,-2 1-272 0,-9 1-48 0</inkml:trace>
  <inkml:trace contextRef="#ctx0" brushRef="#br1" timeOffset="200383.97">22591 17040 5519 0,'0'0'240'0,"0"0"64"15,0 0-304-15,0 0 0 0,0 0 0 0,0 0 0 0,0 0 7360 0,13 9 1424 16,0-2 288-16,3-3 48 0,2-4-7328 0,0-3-1472 15,0-1-320-15,3-1 0 0,0-2 0 0,4 1 208 16,-2-2-48-16,1 3-16 0,-1-3-144 0,2 2 0 0,0 2 0 0,2-2 0 16,-1 1 0-16,0 0-176 15,-1 1 16-15,1 0 0 16,-1-1-800-16,0 1-144 0,-2 1-48 0,1-2 0 16,-4 3-2304-16,0-5-480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24:14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2907 9905 7359 0,'0'0'656'0,"0"0"-528"0,0 0-128 0,0 0 0 15,0 0 1424-15,0 0 256 0,-9 4 48 0,9-4 16 16,0 0-1168-16,0 0-256 0,0 0-32 0,-9 1-16 16,9-1-128-16,0 0-16 0,-9 1-128 0,9-1 192 15,0 0 400-15,0 0 80 0,-11-2 16 0,11 2 0 16,0 0 304-16,0 0 64 0,-9 0 16 0,9 0 0 16,-9 0-48-16,9 0-16 0,-9 1 0 0,9-1 0 15,0 0-336-15,-9 4-64 0,9-4-16 0,-9 3 0 16,0 1-176-16,1 1-32 0,0-1-16 0,0 0 0 15,-2 1-144-15,1 0-32 0,1 2 0 0,-1-1 0 16,-2 1-32-16,2-3-16 0,0 1 0 0,0 0 0 16,-1 0 80-16,-2-1 16 0,0 3 0 0,0-1 0 15,1-1 80-15,-2 2 32 0,-4-2 0 0,1 3 0 16,0 0-32-16,1 2 0 0,-5-2 0 0,3 4 0 0,0-1-320 16,0 4 144-16,-2 2-144 0,0 1 0 0,1 0 128 15,3 0-128-15,-1 6 0 0,2-2 0 0,2 0 0 0,0-1 0 16,2-1 0-16,1-5 0 0,1 0 0 0,1-2 0 15,2 1 0-15,1-1 0 0,-1-1 0 0,1-2 0 16,0 2 0-16,1 0 0 0,3-12 0 0,-1 14 0 16,1-2 0-16,1-2 0 0,-1-10 320 0,4 13-64 15,-4-13 0-15,0 0 0 0,11 12 0 0,1 0 0 16,-2-4 0-16,2-1 0 0,-1 0-96 0,1 1-32 16,1 0 0-16,-1-1 0 0,1 4-128 0,1-2 0 15,1 5 144-15,-1-1-144 0,-1 2 0 0,0 0 128 16,0 1-128-16,0 2 0 0,0 2 0 0,0 2 0 15,-1 3 0-15,0 1 128 0,-1 1-128 0,2 0 0 16,-2-2 128-16,-2-1-128 0,-1-5 128 0,0-2-128 16,1-1 160-16,-1-3-160 0,-2 0 128 0,1-1-128 0,-1-1 0 0,1 0 144 15,-7-11-144-15,5 13 192 0,0-1-192 0,-2-2 192 16,-1 2 0-16,-2-1 0 0,0-11 0 0,-4 16 0 16,2 0 0-16,-2-1 0 0,-1 0 0 0,-1 2 0 15,0 1-64-15,-3 3 0 0,-3 0 0 0,-1 2 0 16,-1 3-128-16,-2 2 160 0,-2 2-160 0,0 0 160 15,-1-3-160-15,2-1 0 0,0-3 144 0,3-3-144 16,-2-3 128-16,3-3-128 0,2-1 160 0,2-1-160 16,1-1 0-16,1-1 128 0,2 0-128 0,1 1 0 15,4-11 0-15,-3 14 128 0,1 1-128 0,1-5 0 16,-1 0 0-16,4 2 128 0,-1 0-128 0,1 0 0 0,-2-12 0 16,6 14 0-16,-2-2 128 0,1 1-128 15,0 0 0-15,2 1 0 0,-2-1 0 0,0 1 0 0,3 2 0 16,0-3 0-16,-1 1 0 0,3 2 0 0,0 1 0 0,0 3 0 15,0-2 0-15,0 1 0 0,-1 1 0 0,2 2 0 16,-1-4 0-16,0 1 0 0,1-2 0 0,2 0 128 16,-3-3-128-16,1-1 0 0,-2-1 0 0,-1-2 0 15,-1 1 0-15,3-1 0 0,-1-1 0 0,-1 0 0 16,-1 0 0-16,4-1 0 0,-2 0 0 0,0-2 0 16,-9-6 0-16,12 12 0 0,-3-1 0 0,0-1 0 15,0 1 0-15,0-1 0 0,2 0 0 0,-2 5 0 16,0 0 0-16,-1 4 0 0,0 0 0 0,-1 5 0 15,0 0 0-15,-1 4 0 0,1 3 0 0,-1 4 128 16,0-3-128-16,-1-2 144 0,0-2-144 0,2-2 0 16,-3-4 0-16,1-1 128 0,-1-2-128 0,0-1 0 0,-2-1 144 0,1 0-144 15,-1-2 0-15,0 2 144 0,-2-2-144 0,0 3 0 16,0 0 128-16,-2 0-128 0,1 3 0 0,0 3 0 16,0 1 0-16,-2 2 0 0,-1-1 128 0,0 3-128 15,-1 2 0-15,-2 2 160 0,0 2-160 0,1-4 128 16,-2-4 0-16,1-1-128 0,-1-3 192 0,0-3-64 15,0 0-128-15,0 0 0 0,-1-1 0 0,1 2 0 16,2-5 0-16,-2 5 128 0,-2-3-128 0,1 3 0 16,-1-1 0-16,0 4 128 0,0-1-128 0,-2 1 0 15,-1-1 0-15,1 1 128 0,0-2-128 0,1 1 0 16,-1 2 0-16,0-3 0 0,0 2 128 0,-1-5-128 16,-2-2 0-16,0 2 0 0,2-4 144 0,2 0-144 0,-2-2 0 15,1-4 0-15,1 0 0 0,2 3 0 0,-2-5 0 0,1 1 0 16,1 0 0-16,3 0 128 0,-1 0-128 15,2-2 0-15,5-6 0 0,-5 12 0 0,0 0 0 16,5-12 0-16,0 0 0 0,1 17 0 0,2-3 0 0,0-1 0 16,3-1 0-16,0-2 128 0,-6-10-128 0,11 13 0 15,-1-1 0-15,2 0 0 0,-2-4 0 0,1-1 144 16,-1 2-144-16,2 1 0 0,1-3 128 0,0 1-128 16,0 3 0-16,-1-2 0 0,-1 1 0 0,1-2 0 15,0 2 0-15,0 2 0 0,-2 3 0 0,0 0 0 16,3 1 0-16,-2 2 0 0,-1-2 0 0,1 2 0 0,-1 2 0 15,1-1 0-15,-4 1 0 0,4-3 0 16,-1-2 176-16,1 1-48 0,-2-4-128 0,0-1-160 16,0 2 160-16,0-1-208 0,-1-1 208 0,0 0 0 0,0 0 0 0,-1 0 0 15,0 1 0-15,-2 0 0 0,0 0 0 16,-1-1 0-16,-1 4 0 0,-2 0 0 0,-2 2 0 0,1 2 0 16,-1 1 0-16,-2 3 0 0,0 1 0 0,1 0 0 15,-2 1 0-15,0-1 0 0,-1 2 0 0,1-1 0 16,-1 0 0-16,-1-2 0 0,0 1 0 0,-1-3 0 15,0-2 128-15,0 1-128 0,2-6 0 0,-2 1 0 16,1-1 0-16,-1 0 0 0,1-2 128 0,-1 1-128 16,2-3 0-16,1 4 0 0,0-1 0 0,0 0 0 15,-1 0 192-15,1 1-64 0,-1-1 0 0,1 3-128 16,0-1 0-16,-1 4 0 0,-2 1 0 0,2 1 0 16,1 1 0-16,0 3 0 0,-1 1 0 0,1 2 0 15,2-1 0-15,-1 2 0 0,0-2 0 0,1 0 160 16,1-3-160-16,2-2-144 0,0-5 144 0,0-1-208 0,1-2 208 15,0 0 0-15,1 1 0 0,0-4 0 16,-3-11 0-16,5 15 0 0,1-5 0 0,1 2 0 0,-2 0 0 0,0-3 0 16,-5-9 0-16,8 12 0 0,-8-12 0 0,9 13 0 15,-2-3 0-15,-1 2 0 0,2-1 0 0,-1 0 0 16,-2 2 0-16,0 1 0 0,-1 2 0 0,-1 2 0 16,0 0 0-16,0 2 0 0,-3 1 0 0,1 1 0 15,-2 3 0-15,-2 2 0 0,0-1 0 0,-3 0 0 16,0 2 0-16,-1-5 0 0,-1-1 0 0,1 2 0 15,-1-6 0-15,-1 0 0 0,-2 1 160 0,1-1-160 16,-2-3 128-16,0 1-128 0,1 2 0 0,-2 2 0 16,-3 1 0-16,0 2 0 0,2 3 0 0,-3 3 0 0,0 2 0 15,1 4 0-15,1 3 0 0,0 1 0 0,0-1 0 0,0-3 0 16,1-3 0-16,2-2 0 0,1-6 0 0,0 3 0 16,1-1 0-16,-1 1 0 0,2 0 0 0,0 7 0 15,1 5 0-15,2 2 0 0,1 3 0 0,1 3 0 16,0-4 0-16,1-6 0 0,3-4 0 0,1-3 0 15,2-5 0-15,1-3 0 0,1-2 0 0,0-2 0 16,2-3 0-16,1-1 0 0,0 0 0 0,2 2 0 16,0-2 0-16,2 1 0 0,1 1 0 0,0 4 0 15,2-2 0-15,-2 4 0 0,2 3 0 0,2 0 0 16,-1 4 0-16,1 1 0 0,0 2 0 0,-2 2 0 16,1 0 0-16,0-1 0 0,-3-1 0 0,0-4 0 15,0-4 0-15,-2-1 0 0,0-4 0 0,-1 3 0 16,2-4 0-16,0 3 0 0,-2 2 0 0,2 4-176 15,1 0-1216-15,0 5-240 0,0 4-48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19:53:43.74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22880 1562 4607 0,'0'0'400'0,"0"0"-400"0,0 0 0 0,0 0 0 16,0 0 1984-16,0 0 320 0,0 0 64 0,0 0 16 15,0 0-1216-15,0 0-240 0,0 0-48 0,0 0-16 16,0 0-16-16,0 0 0 0,0 0 0 0,2-7 0 16,-2 7 96-16,0 0 16 0,0 0 0 0,0 0 0 15,2-8-144-15,-2 8-32 0,0 0 0 0,0 0 0 16,0 0-192-16,0 0-32 0,0 0-16 0,0 0 0 16,0 0-224-16,0 0-32 0,0 0-16 0,0 0 0 15,0 0 112-15,3 13 32 0,-1-1 0 0,1-1 0 16,-3-11 96-16,3 15 0 0,-2-2 16 0,0 0 0 15,-1-3-64-15,1 2-16 0,-1-12 0 0,3 16 0 16,-2-2-32-16,2 2-16 0,0-1 0 0,1 2 0 0,-2-3-80 0,2 2-32 16,-1 1 0-16,-1 0 0 15,1 0-48-15,-1 1-16 0,0-1 0 0,-1 3 0 0,0-1-32 16,2 3-16-16,-2 1 0 0,2 0 0 0,-2 1-176 16,2 2 192-16,-1 0-192 0,2 2 192 0,0 1-192 0,0 1 192 15,0 3-192-15,1-1 192 0,1 1-16 0,0 1 0 16,1 0 0-16,-1 1 0 0,1-4 48 0,-2 3 16 15,0 0 0-15,0 1 0 0,0 0-32 0,1 3 0 16,-1 0 0-16,0 1 0 0,0 3-32 0,1-2-16 16,-3-1 0-16,3 2 0 0,-1-1-32 0,0-1-128 15,-2-4 192-15,-1 3-64 0,1 0-128 0,-2 0 128 16,-1 0-128-16,0 2 128 0,3 4-128 0,-2 3 0 16,-2 2 0-16,1 0 0 0,1-2 0 0,-1 0 0 0,-3-1 128 15,2-2-128-15,0-1 0 0,1 1 0 0,0 3 144 0,0 1-144 16,0 3 0-16,1-1 0 0,0-2 0 0,2 0 0 15,0 2 0-15,-1-3 0 0,0-4 0 0,-1 0 0 16,0 0 0-16,1 1 128 0,-2 0-128 0,1 2 0 16,-1 2 0-16,1-2 0 0,-1-2 0 0,1 2 0 15,1-4 0-15,-1 1 0 0,-1-3 0 0,0 0 128 16,0 1-128-16,0 1 0 0,0-1 128 0,0 5-128 16,-1 4 0-16,-1-2 0 0,1 1 0 0,1 0 128 15,0-5-128-15,0 0 0 0,-1 1 0 0,0-2 0 16,-1-3 0-16,1 3 0 0,0 4 0 0,-1 1 0 15,0 2 0-15,0-1 0 16,1-1 0-16,0 1 0 0,-2-5 0 0,2 2 0 0,-2-2 0 0,2 0 0 16,1-2 0-16,0 2 0 0,-1 5 0 0,1-1 0 0,0-3 160 15,1 1-32-15,0 0-128 0,2-1 192 0,1-4-192 16,-3-1-128-16,0 2 128 0,1-4-208 0,0 1 208 0,1 0 0 16,-3 1 0-16,1 2 0 0,1 0 128 0,0-1-128 15,1 0 0-15,-1-1 0 0,0-1 0 0,-2 1 0 16,0-4 128-16,0 3-128 0,0-1 0 0,0 1 0 15,1-2 0-15,-1 0 0 0,0 5 0 0,1-1 0 16,-1 0 128-16,0 0-128 0,0-4 0 0,2 0 0 16,-1-2 128-16,0-1-128 0,-1 0 0 0,0-1 0 15,-1-2 0-15,1 3 0 0,1-7 176 0,2 3-176 16,-1 1 160-16,1 1-160 0,0 0 160 0,-1-2-160 16,1-1 160-16,-1 2-160 0,1-1 224 0,0 0-48 15,-1 0-16-15,0 0 0 0,-1 1-160 0,0-2 0 16,2-1 0-16,-3 0-176 0,-2 2 176 0,1-1 0 0,-1 0 0 0,-2-1 0 15,1 2 128-15,0 0-128 0,0-1 160 0,0 1-160 16,0-1 160-16,2-1-160 0,0 1 160 0,-1 0-160 16,2-2 0-16,2-4 0 0,-2 4 0 0,0-4 0 15,0-2 0-15,0 2 0 0,1-2 0 0,-1 0 0 16,0 0 0-16,0 1 0 0,0 0 0 0,-1-1 0 16,-1 0 0-16,1 1 0 0,-2 2 0 0,1-2 0 15,-1 0 0-15,-1 0 0 0,-1 2 0 0,1-2 0 16,0 0 128-16,0-1-128 0,0 0 0 0,1-1 144 15,-1 0-144-15,0 0 0 0,1-2 0 0,1 0 0 16,0 0 0-16,1-1 0 0,0 0 128 0,-1-1-128 16,2 1 0-16,0 0 0 0,-1 0 0 0,1-3 0 15,0 0 0-15,0 2 0 0,0 0 0 0,0-1 128 0,0 0-128 16,0 0 0-16,0 2 0 0,-1 0 0 0,-1 0 0 0,2 1 0 16,-1 1 0-16,0-1 0 15,0-1 0-15,1 0 0 0,-2-3 0 0,1 2 0 0,0-1 192 16,-1 0-64-16,2-2 0 0,0 0 0 0,0 1-128 0,0 2 0 15,0-1 0-15,0 0 0 0,0-2 0 0,0 0-144 16,0-1 144-16,0 2-208 0,2-2 208 0,-2-1 0 16,0 0 0-16,1 1 0 0,0 1 128 0,1 0-128 15,-2 0 0-15,0 0 0 0,0 0 0 0,0-1 0 16,-2-2 0-16,2 2 0 0,0-1 0 0,0 1 0 16,0-12 0-16,-1 12 0 0,0 1 0 0,1-3 0 15,0-10 128-15,0 16-128 0,-2-2 0 0,4-1 0 0,-2 0 128 0,1-3-128 16,0 3 0-16,1 0 0 15,-2 1 0-15,1-1 0 0,0-3 128 0,0 3-128 0,1-3 144 16,-1 1-144-16,0 1 0 0,-1 0 0 0,0-12 0 0,0 13-160 16,0 0 160-16,0-1 0 0,0-1 0 0,0 1 0 15,-1 0 0-15,1 0 0 0,0-3 0 0,0 0 0 16,0 2 0-16,0-3 0 0,-1 0 0 0,-1 1 0 16,1 3 0-16,1-4 0 0,1 1 0 0,-1-1 0 15,0-8 0-15,-1 12 0 0,-1-3 0 0,0 0 0 16,2-9 0-16,-1 11 0 0,1-11 0 0,-3 11-128 15,2-1-112-15,1-10-16 0,-1 12 0 0,-1-1 0 16,1-2-256 0,0-3-48-16,1-6-16 0,1 8 0 15,-1-8-1392-15,-1 8-272 0,1-8-64 0,0 0-14272 0</inkml:trace>
  <inkml:trace contextRef="#ctx0" brushRef="#br0" timeOffset="1">21952 8814 38239 0,'-9'-9'1696'0,"9"9"352"0,-9-11-1648 0,4 5-400 0,5 6 0 0,0 0 0 16,0 0 208-16,0 0-32 0,0 0-16 0,0 0 0 15,13-4-288-15,0-1-64 0,-2 1-16 0,4 2 0 16,0 1 208-16,2 0 0 0,0 1 0 0,1-4 0 16,2-1 0-16,1 1-144 0,1 0 144 0,2 0 0 15,-1-1 0-15,2 1 0 0,0-3 0 0,5 1 176 16,1 0 112-16,4 3 32 0,4-1 0 0,2 1 0 16,2-1 96-16,-2 0 32 0,4 0 0 0,-1-1 0 0,0-1-192 15,-2-2-16-15,-3 0-16 0,1 0 0 0,4 0-48 0,1 3-16 16,3 1 0-16,3 0 0 0,0-1-160 0,-1 1 0 15,0 1 0-15,0 2 0 0,-2-1 0 0,2 0 0 16,1 0 0-16,3-2 0 0,5 1 0 0,2 3 128 16,3-2-128-16,0 2 0 0,-1 0 0 0,-3 0 128 15,-3-3-128-15,3 2 0 0,4 1 0 0,2-3 128 16,3 6-128-16,1-2 0 0,-3-2 192 0,-1 1-64 16,-7-4 0-16,4 4 0 0,1 1 80 0,2 2 16 15,4-1 0-15,0 2 0 0,-1-4-224 0,-2 1 0 16,-6 1 0-16,1-1 0 0,2 2 192 0,4-1-64 0,2 0-128 0,1 1 192 15,-2 1-192-15,-1 0 128 0,-4-1-128 0,1 0 0 16,3-2 128-16,2 1-128 0,4 4 0 0,1-4 0 16,0 3 128-16,-6 1-128 0,-5-4 0 0,4 1 0 15,5-3 128-15,4 1-128 0,2 2 0 0,-2-1 144 16,-5 1-144-16,-3-2 0 0,-1 2 0 0,2-3 0 16,6 0 0-16,0 3 0 0,1 0 128 0,-3 0-128 15,-4-3 0-15,1 3 0 0,-2-3 144 0,2 2-144 16,4 2 0-16,-1 0 0 0,2 0 0 0,-6-1 128 15,-2-2-128-15,0 2 0 0,-1-1 0 0,5 2 0 16,1-3 0-16,0 2 0 0,-1-2 0 0,-4-1 0 16,-3 0 0-16,3 0 0 0,2 0 0 0,4 2 0 15,1 0 0-15,-2-1 0 0,-6-1 0 0,-1 0 128 16,-5-1-128-16,3 1 0 0,1 0 0 0,3 3 128 16,1 2-128-16,-1 0 176 0,-2 0-176 0,-2-1 192 0,-5-1-192 0,1-2 0 15,-2-1 0-15,2 3 128 0,2-1-128 0,-1 4 0 16,1-4 144-16,-3 2-144 0,-4-4 0 0,-3-2 0 15,-1 0 0-15,0 1 0 0,1 0 0 0,1 1 0 16,-1 0 0-16,2 1 128 0,1-1-128 0,-4 0 0 16,-3 0 0-16,-1-1 128 0,-3-2-128 0,0 0 0 15,1 1 0-15,-1 1 0 0,0 1 0 0,2 2 128 16,0 1-128-16,-1 1 0 0,1-3 144 0,-3 2-144 16,-3-1 192-16,-1 0-192 0,-1-1 0 0,0-1 0 15,-3 0 0-15,0 0-144 0,2 1 144 0,1 2 0 16,0-1 0-16,-2 0 0 0,-1-2 0 0,2 1 128 15,-3 0-128-15,-2 1 128 0,0-1 0 0,-4-1 0 0,-2 0 0 0,0 0 0 16,0 0 64-16,1 0 0 0,-3-1 16 16,1-1 0-16,0-2 0 0,2 2 0 15,1-2 0-15,-1 3 0 0,0 1-80 0,2 0-128 0,1 0 176 0,-1 0-176 16,-1 1 176-16,1 0-176 0,1 2 160 0,-1-3-160 16,-1-3 160-16,-3 3-160 0,-3 0 160 0,-1 0-160 15,0-2 128-15,0 0-128 0,-2 2 0 0,0-4 144 16,-4 2-144-16,2-1 0 0,2-1 0 0,-2 2 128 15,-1 0-128-15,3 1 0 0,2 0 144 0,-1-1-144 16,1 0 0-16,1-1 0 0,1 2 0 0,-1 1 128 16,-1 0-128-16,1 0 0 0,0 0 0 0,0-1 0 15,0-1 0-15,2 2 0 0,-3 0 0 0,-2 0 0 16,-1 0 0-16,-2-2 0 0,-3 0 0 0,0 1 128 16,0 1-128-16,0 0 0 0,-2 1 0 0,-1-1 0 15,-1-1 0-15,3 0 0 0,-2-2 0 0,-10 3 128 0,10-1-128 0,-10 1 0 16,11-2 0-16,0 2 0 0,-11 0 0 0,11 0 0 15,-11 0 0-15,12-1 128 0,-1 1-128 0,-11 0 0 16,0 0 0-16,11 0 0 0,-2 0 0 0,-9 0 0 16,0 0 0-16,11-2 0 0,-11 2-256 0,0 0 0 15,6 6-16-15,-6-6 0 16,0 0-2016-16,2 9-400 0,-5-4-64 0</inkml:trace>
  <inkml:trace contextRef="#ctx0" brushRef="#br0" timeOffset="2">33207 8582 14159 0,'0'0'624'0,"0"0"144"0,-9-7-624 0,1 1-144 0,0 2 0 0,8 4 0 16,-10-3 304-16,1 2 16 0,0 1 16 0,3 1 0 16,0 0-112-16,-1 1-32 0,-1 0 0 0,-1 1 0 15,0 2 880-15,-1-2 160 0,-2 2 48 0,-9 5 0 0,3 0 64 0,2-1 32 16,1 1 0-16,0 2 0 0,2 0-208 0,2 1-32 15,-1-2-16-15,1 4 0 0,1-1-432 0,0 4-96 16,-1 0-16-16,2 2 0 0,0-4-256 0,0 1-48 16,0 2-16-16,-1 1 0 0,1-1-256 0,0 5 0 15,-1 1 128-15,5-10-128 0,-1 6 0 0,2 3 0 16,1 0 0-16,-1 2 0 0,1-1 0 0,2 1 0 16,-2 0 128-16,3 20-128 0,3-6 0 0,-1-6 0 15,2-6 0-15,1-6 0 0,2-4 224 0,-7-18-64 16,9 18-16-16,2-2 0 0,-1-3-144 0,-10-13 0 15,13 12 0-15,0-3 128 0,0-4 128 0,-1-1 0 16,1-4 16-16,0-3 0 0,0 1 320 0,1-3 64 16,2-2 16-16,2-2 0 0,0-3-64 0,1 0-16 0,0-1 0 15,-8 7 0-15,0-6-176 0,2 0-32 0,2-5-16 16,-1-1 0-16,0-1-176 0,-1-5-16 0,0-3-16 0,8-27 0 16,-6 6-160-16,-5 6-192 0,-5 3 32 0,-1 5 16 15,-4 3 16-15,-1 4 0 0,-2 3 0 0,-1-2 0 16,-2 1 128-16,-2-1 0 0,-1 0-144 0,0 0 144 15,0-1 0-15,0 1 0 0,-2 1 0 0,1 1 0 16,-1 2 0-16,6 13 0 0,-1-3 0 0,-2 2 0 16,0 1 0-16,0 1 0 0,0 0-176 0,0 3 176 31,1 1-1520-31,-8 0-208 0,4 3-64 0</inkml:trace>
  <inkml:trace contextRef="#ctx0" brushRef="#br0" timeOffset="3">32927 8991 8287 0,'0'0'736'16,"0"0"-592"-16,0 0-144 0,0 0 0 0,0 0 7456 0,0 0 1456 16,-6 9 304-16,4 2 48 0,2 0-7600 0,0-11-1504 15,4 12-304-15,1 0-64 0,0-4 208 0,2-1 0 0,1 0-160 0,1-1 160 16,1 2 0-16,3-1-176 16,1-3 176-16,5 0-128 0,0-2 128 0,-6 1-160 0,4-1 160 0,3 1-160 31,2 0-480-31,3-1-80 0,1 0-32 0,1-1 0 15,1-1-2480-15,22-1-496 0</inkml:trace>
  <inkml:trace contextRef="#ctx0" brushRef="#br0" timeOffset="4">22747 943 21183 0,'0'0'944'0,"0"0"192"0,0 0-912 0,0 0-224 0,0 0 0 0,0 0 0 16,0 12 1376-16,0-12 224 0,5 12 64 0,3-1 0 15,-8-11-688-15,15 10-128 0,-1-3-16 0,2-1-16 16,-1-3-144-16,5-1-32 0,2-5 0 0,3 1 0 16,1-2-192-16,3 0-32 0,1-1-16 0,-1-1 0 15,3 0-256-15,-2-1-144 0,-3 3 160 0,1-3-160 32,-2-3-816-32,-3 1-256 0,-1 3-48 0,-2-2-16 0</inkml:trace>
  <inkml:trace contextRef="#ctx0" brushRef="#br0" timeOffset="5">26162 7265 4607 0,'0'0'192'0,"0"0"64"0</inkml:trace>
  <inkml:trace contextRef="#ctx0" brushRef="#br0" timeOffset="6">25484 7789 4607 0,'0'0'400'0,"0"0"-400"16,0 0 0-16,0 0 0 0,0 0 2528 0,0 0 416 15,0 0 96-15,0 0 16 0,0 0-1408 0,0 0-288 16,0 0-48-16,0 0-16 0,0 0-96 0,0 0-32 16,0 0 0-16,0 0 0 0,0 0-304 0,0 0-64 0,0 0-16 0,0 0 0 15,0 0-304-15,0 0-64 0,11 4-16 0,-11-4 0 16,0 0-96-16,15 0-32 0,-3-3 0 0,-1 2 0 16,-2-2 880-16,2 1 160 0,-11 2 32 0,14-4 16 31,-2 1-1648-31,0 1-336 0,-3-2-64 0,1 0-16 0,-10 4 864 0,12-4 160 0,0-3 48 0,-2 3 0 15,-1-1 208-15,-9 5 64 0,11-5 0 0,0 0 0 16,0 0-48-16,-2-1 0 0,0 1 0 0,-9 5 0 16,11-5-64-16,-1 2-16 0,0-2 0 0,1 0 0 15,-2-2-256-15,0 1-64 0,0-5-16 0,3 5 0 16,0 1-176-16,-1 0 192 0,0-1-192 0,1-2 192 16,-1-1-192-16,0 0 128 0,-3 0-128 0,1 0 128 15,0 1-128-15,-1 0 0 0,-2-2 144 0,1 1-144 0,-3-2 224 0,1 1-32 16,-1-2 0-16,1 0 0 0,-1-1 176 0,0 0 16 15,0 0 16-15,0 0 0 0,-1-2-80 0,1 0 0 16,-1 0-16-16,1 0 0 0,1 2-48 0,0 0-16 16,-1-6 0-16,1 2 0 0,2 1-16 0,-1 2 0 15,0-2 0-15,-1 2 0 0,0-3-96 0,2 1-128 16,-2-1 176-16,0 2-176 0,0-4 176 0,2 4-176 16,-1-4 160-16,1 1-160 0,-1-1 144 0,0-2-144 15,-1 1 128-15,0 1-128 0,2-2 208 0,-2-3-32 16,1 2-16-16,1-1 0 0,-2 1 0 0,2-2 0 15,-1-1 0-15,1 3 0 0,-2-3 0 0,1 3 0 16,-1 0 0-16,2 0 0 0,2 0 16 0,-1 1 0 0,-2 3 0 0,2-2 0 16,0-3-48-16,-1 2 0 0,-1-1 0 0,1 2 0 15,-1 3-128-15,2-4 0 0,-3-1 0 0,3 0 128 16,0-2-128-16,1 1 0 0,0-2 0 0,0 0 0 16,-1 2 0-16,1-1 0 0,2-3 0 0,-2 2 0 15,0 2 0-15,-3-1 0 0,0 1 128 0,0 2-128 16,1 0 0-16,-1 0 0 0,2-1 0 0,-1 1 0 15,0 0 0-15,0 3 0 0,-2-1 0 0,2 0 128 16,-1-3-128-16,1 1 0 0,0 1 144 0,1-1-144 16,0 1 0-16,1-1 128 0,2-2-128 0,-1-2 0 15,1 3 0-15,-1-3 128 0,2 0-128 0,1-1 0 16,0 3 0-16,0 2 0 0,0 0 0 0,4 0 0 16,2-1 0-16,-2 4 0 0,-2-4 0 0,0 2 0 0,4 2 0 15,-1 0 0-15,-1-1 0 0,0 4 0 0,-2 4 0 16,0-1 0-16,-2 2 0 0,0-2 0 0,1 1 0 15,0-1 0-15,1 3 0 0,0-3 0 0,1 0 0 0,1 2 0 16,-1 1 0-16,-1-3 0 0,0 2 0 0,0-1 0 16,2 1 0-16,0-2 0 0,-1 2 0 0,1-1-128 15,0 1 128-15,0 1 0 0,-2-2 0 0,1 2 0 16,1-1 0-16,0-1 0 0,0 1 0 0,1-1 0 16,2 1 0-16,-2-1 0 0,-3 0 0 0,2 2 0 15,2 2 0-15,-1-2 0 0,1-2 0 0,1 4 0 16,0-5 0-16,0 4 0 0,1 2 0 0,1 2 0 15,1-3 0-15,-2 2-128 0,-1-2 128 0,0 2 0 16,-1 0 0-16,0 1 0 0,-1 1 0 0,0 1 0 0,2-2 0 16,-2 3 0-16,-1-5 0 0,1 1 0 0,-1 0 0 0,0 1 0 15,1 0 0-15,1 0 0 0,0 2 0 0,1-2 0 16,-3 1 0-16,1-2 0 0,0 1 0 0,2 1 0 16,-1 2 0-16,0-3 0 0,-2 4 0 0,1-1 0 15,-1 1 0-15,0-1 0 0,-3 1 0 0,3 0 0 16,-1 0 0-16,-2 0 0 0,0 1 0 0,-1 0 0 15,0 0 0-15,0-1 0 0,0 0 0 0,2 3 0 16,0-3 0-16,1 0 0 0,1 0 0 0,0 0 128 16,-1 0-128-16,-1 0 0 0,1 0 0 0,0 1 0 15,-1 1 0-15,1-1 0 0,-1 2 0 0,1-2 0 16,0 2 0-16,-1 0 0 0,0 1 0 0,0-1 0 16,1-2 0-16,0 3 0 0,-2 0 0 0,0 3 0 0,1-5 0 0,0 3 144 15,1 1-144-15,0-1 0 0,-1 0 128 16,1-1-128-16,0-1 0 0,-1 3 0 0,1 1 128 0,0-1-128 15,-1-2 0-15,-1 1 0 0,1-1 128 0,-2 1-128 16,0 2 0-16,1-1 0 0,1 2 0 0,-1-1 0 16,0-1 128-16,-1 0-128 0,0-1 0 0,0 1 160 15,0 2-160-15,0 1 128 0,-2-4-128 0,1 5 0 16,1-1 144-16,0 0-144 0,-2 0 0 0,2-1 128 16,1-2-128-16,-1 2 0 0,-2 3 0 0,2-2 128 15,2-2-128-15,-1 0 0 0,0-1 0 0,2 2 128 16,0-1-128-16,-2 1 0 0,0-2 128 0,2 2-128 15,-2 0 128-15,1 0-128 0,-1-2 0 0,0 2 0 16,-2-1 0-16,1 2 128 0,0 0-128 0,1 1 0 16,-2-1 0-16,0-1 128 0,0-1-128 0,1-1 0 0,-2 1 0 15,2-2 0-15,1 0 0 0,-1 2 0 0,0-1 0 0,0-1 128 16,0-1-128-16,0 0 0 0,1 1 0 0,-1 1 128 16,-1-2-128-16,1 1 0 0,-1-3 0 0,1 4 128 15,0-1-128-15,0 0 0 0,1 0 0 0,-1-1 0 16,-1-1 0-16,1 1 0 0,1 1 0 0,2-1 128 15,-1-2-128-15,2 2 128 0,0 0-128 0,2 0 128 16,-1 0-128-16,-1 0 0 0,0-1 0 0,1 2 128 16,0-4-128-16,1 4 0 0,-1-3 0 0,-1 0 128 15,-2 1-128-15,1-1 0 0,1 2 0 0,0-2 128 16,-1-1-128-16,0 0 0 0,1 1 0 0,-1-1 128 16,-2 0-128-16,1 0 0 0,-1 1 0 0,0-1 0 15,1 2 0-15,-1-2 0 0,2-1 0 0,-1 1 0 16,2 1 0-16,2-1 0 0,-1 0 0 0,0-1 0 0,0 0 0 15,2 3 0-15,-2-3 0 0,0 0 0 0,2 0 0 0,0 1 0 16,-1-1 0-16,1 5 0 0,-2-5 0 0,1 2 144 16,1-2-144-16,-2 0 0 0,1 0 0 0,-1 0 0 15,0-2 0-15,0 2 0 0,-1 0 0 0,0 0 0 16,-1 0 0-16,-1 0 0 0,1-4 128 0,0 3-128 16,-2 0 0-16,0-2 0 0,-1 1 144 0,2 0-144 15,0 0 0-15,1-1 144 0,0 0-144 0,-1 1 0 16,1 1 144-16,0-2-144 0,2 0 0 0,0 1 128 15,2-1-128-15,-1 2 0 0,0-4 144 16,0 1-144-16,2 0 192 0,0 1-192 0,-3 2 0 0,0-2 0 16,3 1 0-16,-3-1-144 0,-1 0 144 0,-1 1 0 15,0-2 0-15,1 1 0 0,0 1 0 0,0-2 0 0,-1 0 0 0,0-1 0 16,-2-2 0-16,2 2 0 0,0 0 0 0,-1 1 0 16,0-3 0-16,2 1 0 0,2-1 0 0,-1 1 128 15,-1 0-128-15,2 1 0 0,-1 0 0 0,0 1 0 16,0 0 0-16,1 0 0 0,-1-1 0 0,0 0 128 15,-1 1-128-15,1 0 0 0,1-1 0 0,-1 2 0 16,-1-3 0-16,0-1 0 0,-2-1 0 0,2 1 0 16,-1 0 0-16,0-1 128 0,-1-2-128 0,1 1 0 15,1-2 0-15,-1 0 128 0,-1-1-128 0,0 0 0 16,-1 0 128-16,2 1-128 0,-3-5 128 0,1 0-128 16,0 1 144-16,2-1-144 0,0 2 192 0,1-5-192 15,-2 2 192-15,2-1-64 0,-1-1 0 0,1-1-128 16,1-1 192-16,-1 2-64 0,0-1 0 0,0-2-128 0,0 1 192 0,1 0-192 15,0-1 192-15,0 1-192 0,1 0 128 16,-1 1-128-16,-1-3 0 0,0 0 0 0,0-1 128 16,-2 0-128-16,0-2 0 0,-1 1 0 0,-1 0 144 15,2-2-144-15,-2-1 0 0,0 1 144 0,-2 0-144 0,1-1 0 16,0 2 0-16,0 1 128 0,-1-1-128 0,0 1 0 16,-1-2 0-16,2 1 0 0,-3 1 0 0,-1 0 0 15,-2 1 128-15,1-1-128 0,-2-2 0 0,0-1 0 16,-1-2 0-16,0 1 128 0,0 1-128 0,0-1 0 15,0 0 0-15,0-2 128 0,-2 0-128 0,2 0 0 16,0 1 0-16,-1 1 128 0,-5-4-128 0,2 5 0 16,2 0 0-16,-2 5 0 0,1-3 0 0,-1 2 0 15,0-3 0-15,0-1 128 0,0-3-128 0,0 3 0 0,0-1 0 0,0 1 0 16,0 0 0-16,-1-1 0 0,-2 2 0 0,2-1 128 16,0 1-128-16,-2 2 0 0,-2-1 0 0,0 3 0 15,1-3 0-15,0 2 0 0,0 2 0 0,0 1 0 16,0 0 0-16,1 0 0 0,1-2 0 0,-1-1 0 15,-1-2 0-15,2 2 0 0,-1-4 0 0,-1 3 0 16,-1-1 0-16,0 0 0 0,1 2 0 0,-1-5 0 16,-1 0 0-16,1 2 0 0,-1-1 0 0,0 2 0 15,0 2 0-15,-1 0 0 0,0 2 0 0,0 0 0 16,-1 0 0-16,0 1 0 0,-2 0 0 0,0 0 0 16,-1 1 0-16,1 1 0 0,-1-2 0 0,1 0 0 15,-1-1 0-15,1 1 0 0,-2-1 0 0,2 1 0 16,-1-1 0-16,-2 1 0 0,-1-1 0 0,1 0 0 15,0-3-128-15,0 3 128 0,0 1 0 0,-2 0 0 16,0 0 0-16,1-2 0 0,-1-1 0 0,0 2 128 0,-1 1-128 0,-1-1 0 16,-1 3 0-16,-1-2 0 0,1-1 0 0,-1-1 0 15,-2 1 0-15,3-1-176 0,1 3 176 0,0-2 0 16,-2 0 0-16,1 0-128 0,1-4 128 0,-1 2 0 16,-2-2 0-16,2 3 0 0,1-1 0 0,0 1 0 15,-1 3 0-15,0-2 0 0,1 1 0 0,-3 0 0 16,-2 2 0-16,1-1 0 0,2 1 0 0,-1-1 0 15,-2 3 0-15,-2-2 0 0,1 2 0 0,-1-3 128 16,1 1-128-16,0-1 176 0,-2 0-176 0,0 2 0 16,2 0 0-16,-1 0 0 0,1 1-128 0,-1-2 128 15,1 1-160-15,-1-3 160 0,1 3 0 0,-1-3 0 16,1 2 0-16,-1 0 0 0,2-1 0 0,-1 3 0 0,-2 2-128 16,0 1 128-16,0-3 0 0,1 3 0 0,-2-1 0 0,-1 1 0 15,3-3 0-15,-2 3 0 0,0 2 0 16,1 1 0-16,0-3 0 0,2 2 0 0,-1 2 0 0,1 0 0 15,-1 0 0-15,-1 0 0 0,1-2 0 0,0 1 0 16,-1-1 0-16,1 1 0 0,-2 1 0 0,-1-3 0 16,0 2 0-16,0 0 0 0,-1 0 0 0,0 1 0 15,-2-1 0-15,0 2 0 0,0 0 0 0,0 1 0 16,0 1 0-16,1-1 0 0,2 0 0 0,-1-4-144 16,1 2 144-16,1-1 0 0,1 1 0 0,0-2-128 15,-1 2 0-15,0-2 0 0,-3 2 0 0,1-1 0 16,-2-1 256-16,1 3 48 0,-1 0 16 0,0 1 0 15,-1 1-192-15,0 0 0 0,-2-1 0 0,2 2-176 0,1-1 176 16,0 2 0-16,0 1 0 0,0 1 0 0,0-3 0 0,0 2 0 16,-2 1 0-16,0-3 0 15,-3 1 0-15,-1 1 0 0,0 1 0 0,-2-1-128 16,0-1 128-16,1 2 0 0,0-1 0 0,2 2 0 0,0-3 0 0,1 1 0 16,0 1 0-16,1 2 0 0,1 0 0 0,-1-1 0 15,0-2 0-15,0 0 0 0,-5 0 0 0,0 2 0 16,0-1 0-16,0 2 0 0,-1 0 0 0,1-1 0 15,2 4 0-15,2-2 0 0,1 1 0 0,0-1 0 16,-3 0 0-16,4 0 0 0,-1 0 0 0,1 1 0 16,-4 2 0-16,0-3 0 0,-2 0 0 0,-1 0 0 15,-3 0 0-15,2 2-128 0,-1 0 128 0,4 0 0 16,-1 2 0-16,0 2 0 0,0-1 0 0,0-1 0 0,1 1 0 0,-1-3 0 16,-3 2 0-16,0 0 0 0,-2 0 0 0,0 1 0 15,-2 2 0-15,1-1 0 0,1 2 0 0,0-1-128 16,4-1 128-16,0 1 0 0,0 2 0 0,1 1 0 15,4-3 0-15,-3 3 0 0,-2 1 0 0,1-1 0 16,1 2 0-16,1-3 0 0,1 3 0 0,0 0-128 16,1-1 128-16,1 1 0 0,2 0 0 0,1 1 0 15,0-2 0-15,2 1 0 0,0 0 0 0,1 0-128 16,-3-1 128-16,0 2 0 0,-1-2 0 0,-1 2 0 16,-2 1 0-16,0 1 0 0,-1-1 0 0,3-1-128 15,-1-1 128-15,2 1 0 0,-1 0 0 0,3 1 0 16,2 0 0-16,1 0 0 0,-1 1 0 0,1 1-128 15,1-2 128-15,-1 2 0 0,1-1 0 0,1 1 0 16,-3 1 0-16,0-3 0 0,-2 3 0 0,1 2 0 0,-1-1 0 0,-1 0 0 16,0-2 0-16,1 2 0 0,1 0 0 0,-1 3 0 15,2-3 0-15,1 2 0 0,-1-2 0 0,1 2 0 16,-1-1 0-16,1 2 0 0,0-3 0 0,0 2 0 16,-2-2 0-16,1 2 0 0,-2-3 0 0,-1 0 0 15,0-4 0-15,2 2 0 0,-2 1 0 0,0 1 0 16,0 1 0-16,1 0 0 0,3 1 0 0,1-2 0 15,0 2 0-15,2 1 0 0,-2-2 0 0,2 2 0 16,-1 2 0-16,2 0 0 0,0 1 0 0,2 1 0 16,1-1 0-16,-2 1 0 0,-2-2 0 0,0 0 0 15,1 0 0-15,0 0 0 0,-1 1 0 0,0-3 0 16,1 0 0-16,0 1 0 0,0-2 0 0,-2 2 0 16,4 0 0-16,0 0 0 0,2 0 0 0,0 4 0 0,-1-1 0 15,2 1 0-15,-1 0 0 0,1-2 0 0,1 2 0 0,1 0 0 16,-1 5 0-16,1-4 0 0,-2 0 0 0,1 1 0 15,2-2 0-15,1 3 0 0,0-1 0 16,-1-2 0-16,1 1 0 0,0 0 0 0,2-1 192 0,-2 2-64 16,1-4-128-16,-1 2 0 0,0 1-128 0,0 3 128 15,-2 1 0-15,2 1 0 0,0 1 0 0,0-2 0 16,-1-3 0-16,1 3 0 0,0 1 0 0,-1 0 0 16,1-1 0-16,1-1-160 0,-1-1 160 0,1 0 0 15,-1-2 0-15,1 2 0 0,2 2 0 0,1 0 0 16,0 0 0-16,-1 2 0 0,0 1 0 0,2 1 0 15,-1-3 0-15,1 2 0 0,2-1 0 0,1 2 0 16,-1 3 0-16,1-4 0 0,0-1 0 0,1-1 0 0,1-2 0 16,-1 2 0-16,-1 0 0 0,0 2 0 15,0 1 0-15,1-2 0 0,-1 4 0 0,1 0 0 0,0 1 0 0,0-1 0 16,0 1 0-16,-1 0 0 0,1 1 0 0,0 0-128 16,0-3 128-16,2 0 0 0,-2 2 0 15,0-1 0-15,0 1 0 0,0-1 0 0,0 4 0 0,1 0 0 16,-1-1 0-16,2 1 0 0,-1 0 0 0,2 0 0 15,0-3 0-15,-1 0 0 0,1-1 0 0,0-1 0 16,-2 1 0-16,2-1 0 0,-1-1 0 0,1 2 0 16,0 0 0-16,1 3 0 0,-1 0 0 0,1 2 0 15,1 2 0-15,0-4 0 0,-1 1 0 0,0 1 0 16,-1-2 0-16,0-3 0 0,-1 3 0 0,1 2 0 16,0-1 0-16,-2 1 0 0,0-2 0 0,0 2 0 0,0 2 0 0,0 2 0 15,1-1 0-15,-1-1 0 0,2-1 0 0,-1-6 0 16,1-2 0-16,-1 0 0 0,-2 1 0 0,2-1 0 15,2 1 0-15,0 2 0 0,-1-4 0 0,0 3 0 16,1 2 0-16,1 1 0 0,0-1 0 0,-1 0 0 16,0-3 0-16,0 0 128 0,3-1-128 0,-2 0 0 15,-1 1 0-15,0-1 0 0,0 1 0 0,0-1 0 16,0 0 0-16,0 0 0 0,-1 0 0 0,1 0 0 16,0 1 0-16,0-1 128 0,0-2-128 0,0 0 0 15,1-2 0-15,1-2 0 0,0-2 0 16,1-1 0-16,-1-1 0 0,0 0 0 0,2 1 0 0,0-1 0 15,1-2 0-15,1 1 0 0,1 3 0 0,-1-1 0 16,1 0 0-16,-1 1 128 0,1 0-128 0,-1 1 0 16,2 3 0-16,0-2 0 0,0 0 0 0,0 0 0 15,-2-1 0-15,1-1 0 0,2-2 0 0,0-2 0 0,0 0 0 0,0 0 0 16,0 0 0-16,2 0 0 0,0-1 0 0,-1-1 0 16,-3-1 0-16,4 1 0 0,-1 0 0 15,3 0 128-15,0-1-128 0,-1 0 0 0,1-1 0 0,1-1 0 16,1-1 0-16,-1 1 0 0,1 1 0 0,-2-1 0 15,1 1 0-15,2-2 0 0,-1 2 0 0,2 1 0 16,-1-2 0-16,1 0 0 0,-2-3 0 0,0 1 128 16,-2 1-128-16,2-2 0 0,1 0 0 0,0-4 0 15,-1 3 128-15,1-3-128 0,0 1 0 0,-1-1 0 16,1-2 0-16,0 3 0 0,-1-5 0 0,1 1 0 16,1-1 0-16,1-1 0 0,2 2 0 0,-2-1 0 15,-1 0 0-15,0 0 0 0,2-3 0 0,1 1 128 0,-1-3-128 16,1 1 0-16,0 0 0 0,0 0 0 0,0 1 0 0,-1-2 0 15,1-1 0-15,0 0 0 16,-1 0 0-16,-1 2 0 0,-1-2 0 0,0 0 0 0,-1 0 0 0,2 1 0 16,0-2 0-16,-1-2 0 0,-2 0 0 0,0 1 0 15,1-1 0-15,0 1 128 0,-2-2-128 0,0 1 0 16,1-3 0-16,0 0 0 0,2 0 0 0,-1 1 0 16,-3-1 0-16,0 1 0 0,0-1 0 0,3 0 0 15,1 0 0-15,0 1 128 0,-2-1-128 0,2 3 0 16,-1-1 0-16,-1 1 0 0,0-2 0 0,0 1 0 15,1 1 0-15,-2 2 0 0,1-3 0 0,-1 0 0 16,2-1 0-16,-2 0 0 0,0 1 0 0,-1-1 0 16,-2-2 0-16,-1 1 0 0,-1-2 0 0,2 1 0 15,-1 1 0-15,-1 1 0 0,-1-1 0 0,0 0 0 16,0-2 160-16,0-1-160 0,2-2 160 0,-2 1-160 0,-1 1 0 16,0 0 0-16,0-2 0 0,1 3 0 0,-2-2 0 0,2 1 0 15,0-2 0-15,0 1 144 0,-1 1-144 0,1 0 0 16,-1-2 0-16,1 2-176 0,-1-1 176 0,1 1 0 15,-2 0 0-15,1-1 0 0,2 0 0 0,2 1 0 16,-1-2 0-16,-2 1 0 0,-3 1 0 0,2-3 0 16,-1 2 0-16,2-1 0 0,0 1 0 0,-1-2 0 15,0 2 0-15,1 2 0 0,0-3 0 0,0 2 0 16,0 2 0-16,1 0 0 0,-1 0 0 0,-2 0 0 16,1-1 0-16,-1 1 0 0,-6 7 0 0,9-7 0 15,-9 7 0-15,9-7 0 0,-9 7 0 0,10-7 0 16,-10 7-144-16,0 0 144 0,9-5-176 0,-9 5 48 15,7-6 0-15,-7 6 0 16,0 0-800-16,11-3-160 0,-2 2-16 0,-9 1-16 16,9-7-1376-16,3 3-288 0,4 0-48 0,-7-10-17696 0</inkml:trace>
  <inkml:trace contextRef="#ctx0" brushRef="#br0" timeOffset="7">25270 3290 1839 0,'0'0'160'0,"-9"5"-160"0,-2-4 0 0,2-1 0 16,1 0 896-16,8 0 128 0,-9-1 48 0,2-2 0 16,0 0-752-16,0-1-128 0,1 1-48 0,-1-3-1920 15,7 6-384-15</inkml:trace>
  <inkml:trace contextRef="#ctx0" brushRef="#br0" timeOffset="8">25275 3013 7359 0,'0'0'656'0,"0"0"-528"0,0 0-128 0,0 0 0 0,-9-2 2800 0,9 2 528 15,0 0 96-15,0 0 32 0,-9 2-1664 0,9-2-336 16,0 0-64-16,-9 0-16 0,1 0-304 0,8 0-64 0,0 0-16 16,-9 2 0-16,0 0-304 0,0 1-64 0,1 1-16 15,-1 0 0-15,-2 1-16 0,2 0 0 0,1 2 0 0,2-1 0 16,-1 1-80-16,-1-1 0 0,-1 1-16 0,-1 1 0 16,-1-1 16-16,2 1 16 0,1 0 0 0,-1 3 0 15,0-1-32-15,1 3-16 0,1-4 0 0,-3 3 0 16,1-2-96-16,1 3-32 0,1 0 0 0,0 3 0 15,-1-3-80-15,2 0-16 0,-2 0 0 0,1 3 0 16,2-1-112-16,1 2-16 0,0 0-128 0,-1 2 192 16,-3-1-64-16,1 0-128 0,-1 0 176 0,0 2-176 15,0-2 256-15,0 2-64 0,-1-1-16 0,0 2 0 16,0-1 16-16,0-1 16 0,-2 1 0 0,2 1 0 16,0-2-16-16,0 1-16 0,-1 1 0 0,0-1 0 0,1 1-32 15,-1 1 0-15,-1-1 0 0,0 0 0 0,2-1 96 0,1 1 16 16,0-1 0-16,1 1 0 0,1 0-64 0,1-4-16 15,-1 3 0-15,3-1 0 0,0 0-48 0,-1 0-128 16,0 1 192-16,3-3-64 0,-2-2-128 0,1 2 128 16,-2 0-128-16,0 1 128 0,0 1-128 0,0-1 0 15,0 0 144-15,0 0-144 0,-1 1 0 0,1 0 128 16,0-1-128-16,-1 1 0 0,0-2 0 0,-1 1 128 16,3 0-128-16,0 0 0 0,2 1 0 0,-2-2 128 15,0-2-128-15,1 2 0 0,1 1 0 0,-1 1 128 16,1-4-128-16,1 2 0 0,-3 0 0 0,3 1 128 15,2 1-128-15,-1-1 0 0,-2 0 0 0,1 0 0 16,1 1 0-16,-1-1 0 0,0 2 0 0,0 0 128 16,0 0-128-16,1-3 0 0,2 2 0 0,-1 1 0 0,1-2 0 0,0 1 0 15,-1-1 0-15,1 0 144 0,-1 2-144 0,1-1 0 16,1-1 160-16,0-1-160 0,0-1 128 0,0 0-128 16,0-1 128-16,0 1-128 0,-2 0 128 0,2-2-128 15,0 2 176-15,0-2-48 0,-2 2-128 0,2-3 192 16,0 1-192-16,0 2 144 0,0-3-144 0,0 4 128 15,-1-3-128-15,1 4 0 0,-2-1 0 0,2-3 0 16,0 2 0-16,0 0 0 0,0-1 128 0,0 1-128 16,1-2 0-16,0 2 0 0,-1 0 0 0,0-5 0 15,1 1 0-15,2 1 0 0,-3 0 128 0,1 0-128 16,-1-1 0-16,0-2 0 0,-3 1 144 0,3 1-144 16,-2 1 0-16,2-2 0 0,-1 1 0 0,0 0 128 15,-3-12-128-15,4 14 176 0,-1 0-176 0,1 0 192 16,-1-4-192-16,-2 2 160 0,2 1-160 0,1-3 160 15,0 1-160-15,1-2 160 0,-5-9-160 0,6 13 160 0,-6-13-160 16,10 9 192-16,-10-9-192 0,10 10 192 0,-10-10-192 0,13 11 160 16,-1-5-160-16,-12-6 160 0,0 0-160 0,14 8 0 15,2-3 0-15,-16-5 0 0,0 0 0 0,15 5 0 16,-2-1 128-16,-13-4-128 0,15 4 0 0,-1-2 0 16,-1 0 0-16,-1-2 0 0,-2 2 128 0,2-1-128 15,0-1 0-15,-2 4 128 0,-10-4-128 0,13 1 0 16,0 2 0-16,0-1 0 0,-1 0 0 0,0-2 128 15,-1 0-128-15,3 1 0 0,0 1 0 0,2 2 0 16,-2-2 128-16,0-2-128 0,1-2 0 0,-1 0 0 0,0-1 0 16,1 2 0-16,-2-2 128 0,1-2-128 15,0 0 0-15,1 0 128 0,-2-2-128 0,-2 2 0 0,1 0 144 16,-1 1-144-16,-1-3 128 0,-1-2-128 0,-1 0 160 0,0 1-160 16,1 2 144-16,-3-2-144 0,2-1 128 0,1-2-128 15,2 1 128-15,-1 1-128 0,-2-2 128 0,1 1-128 16,0-1 0-16,0 0 0 0,3-1 128 0,0 0-128 15,1-1 0-15,0 0 0 0,-1 0 0 0,2 0 128 16,0-1-128-16,1-1 0 0,-4 1 0 0,2 0 128 16,1 1-128-16,-3 0 0 0,0 0 0 0,2-2 128 15,2 1-128-15,-2 1 0 0,-1 1 0 0,1-1 0 16,2 4 0-16,-2-3 0 0,0 1 128 0,-2 0-128 16,1-2 0-16,0 3 0 0,0-3 0 0,-1 1 0 15,1 0 0-15,2-1 0 0,-1-3 0 0,0 2 0 16,-1 1 0-16,0-1 0 0,1-1 0 0,-3 1 0 0,2-3 0 15,0 1 0-15,1-1 0 0,-1 3 0 0,1 0 0 0,1-1 0 16,3 0 0-16,-3 0 0 0,-2 1 0 0,2 1 0 16,2 0 0-16,1 0 0 0,0-3 0 0,0 3 0 15,0 0 0-15,1-1 0 0,-1-2 0 0,1 2 0 16,0-3 0-16,1 1 0 0,0 3 0 0,0 0 0 16,-3 0 0-16,1 0 0 0,2 2 0 0,-2-1 0 15,-2 0 0-15,1 0 0 0,1 2 0 0,0 1 0 16,-2-3 0-16,1 0 0 0,1 1 0 0,0-1 0 15,0 1 0-15,2 0 0 0,2-1 0 0,-1 0 0 16,-2 0 0-16,2 1 0 0,2-2 0 0,0 1 0 0,3 2 0 0,0 0 0 16,-1 0 0-16,1 1 0 15,-3 0 0-15,3 1 0 0,0-1 0 0,-2 1 0 0,-4 0 0 0,0 0 0 16,1-1 0-16,-1 1 0 0,1-3 0 0,1 1 0 16,-2 1 0-16,2 0 0 0,0 0 0 0,2 1 0 15,3-1 0-15,1 1 0 0,-3-2 0 0,2 1 0 16,2 1-128-16,0 0 128 0,1 0 0 0,0 2 0 15,-2-1 0-15,2 2 0 0,-3 0 0 0,0 1 0 16,-3 1 0-16,0-1 0 0,-3 2 0 0,3-1 0 16,-2 1 0-16,-1 0 0 0,1-3 0 0,-1 2 0 15,-2 1 0-15,3 1 0 0,1-1 0 0,0 0 0 16,0-2 0-16,4 1 0 0,2 2 0 0,1-2 0 16,-1 3 0-16,1 0 0 0,0 0 0 0,-1 3 0 15,1-3 0-15,-3 0 0 0,-1 1 0 0,-2 2 0 16,-1-1 0-16,1 2 0 0,-1-1 0 0,-1-1 0 0,-2 1 0 0,1 2 0 15,-1-2 0-15,0 1 0 16,-1 0 0-16,3 0 0 0,1 0 0 0,0-1 0 0,0 0 0 0,2 1 0 16,2 0 0-16,0 0 0 0,-2-2 0 0,1 2 0 15,0 0 0-15,0-1 0 0,0 1 0 0,-1 1 0 16,-1-1 0-16,-3 1 0 0,0 0 0 0,1 2 0 16,0-1 0-16,0 1 0 0,-1-2 0 0,-1 2 0 15,-1-2 0-15,0 1 0 0,2 1 0 0,1-1 0 16,-1 2 0-16,1 1 0 0,-1-1 0 0,1 0 0 15,0 2 0-15,3-3 0 0,1 2 0 0,-1 0 0 16,-2-1 128-16,0 0-128 0,3 0 0 0,-1-1 0 16,-1 0 0-16,-1 1 0 0,-3 1 0 0,2-1 0 0,0 1 0 15,0-3 0-15,0 1 0 0,-3-3 0 0,0 0 0 0,0 1 128 16,-1 0-128-16,2 0 0 0,-1 2 0 0,3-3 0 16,-2 0 0-16,2 1 128 0,0-4-128 0,3 3 128 15,0 1-128-15,2 1 128 0,-1-1-128 0,1 0 128 16,0-1-128-16,-1 2 0 0,0-2 144 0,-3 2-144 15,0 0 0-15,0 2 0 0,-1-2 0 0,1 1 128 16,-1-4-128-16,0 0 0 0,-1 0 128 0,0 0-128 16,1-1 0-16,-1 0 0 0,-1-2 0 0,2-2 0 15,0 0 128-15,0-1-128 0,0 0 160 0,2 1-160 16,2-1 224-16,1 2-48 0,-1-4-16 0,1 1 0 16,1-1 16-16,0-1 0 0,-3-1 0 0,1 0 0 15,0 2-176-15,0-2 160 0,-3-1-160 0,-1-1 160 16,-2 0-160-16,2 1 0 0,-1-2 144 0,-1 1-144 15,-1-2 0-15,-1 1 144 0,0-2-144 0,0-1 0 16,0 0 144-16,1 1-144 0,2-1 0 0,-2 0 144 0,-1-2-144 0,3 0 128 16,1-3-128-16,-1 1 128 0,3-4 16 0,-3 2 0 15,1-2 0-15,0-1 0 0,1 0-144 0,-1-2 0 16,-3-1 0-16,2 1 0 0,0-1 0 0,-3 0 0 16,-3 2 128-16,0-4-128 0,1-1 0 0,-2-1 0 15,-2-2 128-15,1 2-128 0,0 2 0 0,-2-3 0 16,1-1 0-16,-2 1 0 0,0-2 192 0,0 2 0 15,-1 2 0-15,1 0 0 0,-1 2-192 0,1 0 0 16,-1-1 0-16,0 1 0 0,-2-2 0 0,2 2 0 16,-2 0 0-16,2 0 0 0,-1 0 0 0,1-1 0 15,-1-2 0-15,1 1 0 0,-1 1 0 0,-1 0 0 16,1-1 0-16,-2 0 0 0,-2-2 0 0,-1 1 0 16,0 2 0-16,-1 1 128 0,-1 2-128 0,1 1 192 0,-2-1-192 0,0 2 192 15,-2 2-192-15,-1 3 0 0,-1-2 0 0,0 2 0 16,-2-4 0-16,1 3 0 0,-1 0 0 0,1-2 0 15,-2 0 0-15,1 1 0 0,1-1 0 0,-2 1 0 16,-1-5 0-16,1 2 0 0,0 0 0 0,0 0 0 16,0-2 0-16,1 2 0 0,-1 3 0 0,-1 0 0 15,0 0 0-15,-1 2 0 0,0 0 0 0,-2 1 0 16,-1-3 0-16,0 2 0 0,0 0 0 0,0 1 0 16,0 1 0-16,-3 0 0 0,1 1 0 0,-2 0 0 15,-3-1 0-15,-1 1 0 0,1-2 0 0,-3 2 0 16,0 0 0-16,-1 1 0 0,0-3 0 0,-1 3 0 15,-1 0 0-15,1 0 0 0,0 0 0 0,1 0 0 0,-1 0 0 16,1-2 0-16,2 0 0 0,0-1-176 0,0 0 176 16,1 1 0-16,0-1 0 0,0 0 0 0,-1 1 0 0,-1-1 0 15,-1 2 0-15,-1-1 0 0,-2 1 0 0,0 1 0 16,-1 0 0-16,0 1 0 0,-2 1 0 0,-3 0 0 16,0 1 128-16,1 1-128 0,-1-1 0 0,2 4 0 15,0 2-192-15,-2 0 64 0,-1-1 128 0,0 0 0 16,-1-2 0-16,0 2 0 0,1 0 0 0,-4 2 0 15,-1-3 0-15,-1 0 0 0,-1 1 0 0,3 1 0 16,-1 0 0-16,1 2 0 0,2-1 0 0,1 2-128 16,0-2 128-16,-1 2 0 0,2 0 0 0,1-3 0 15,-4 1 0-15,1 1-128 0,-4-1 128 0,1 2 0 16,-2 1 0-16,0 0 0 0,1 0 0 0,1 0 0 0,1 2 0 16,0 2-128-16,0 0 128 0,2 0 0 0,-2-1 0 0,0-3 0 15,-1 1 0-15,0 0 0 0,-3 0 0 0,0-1-128 16,1 0 128-16,-1 2 0 0,3 0 0 0,2 1 0 15,1 0 0-15,1 1 0 0,1 1 0 0,0-1 0 16,1-2 0-16,1 2 0 0,-2-4 0 0,0 3 0 16,0 1 0-16,0-4 0 0,-1 2 0 0,1 1 0 15,0-1 0-15,0 2 0 0,0 0 0 0,2 2-128 16,-1-1 128-16,1 3 0 0,0-1 0 0,1 0 0 16,0-2 0-16,-1 2 0 0,1-1 0 0,-2 1 0 15,0-5 0-15,-3 5 0 0,0-1 0 0,-1 2 0 16,2-1 0-16,1-1 0 0,0 1 0 0,2-1-128 15,2 1 128-15,1-1 0 0,0 1 0 0,2-1 0 16,0 1 0-16,1 1 0 0,0-2 0 0,-2 3 0 16,-1 2 0-16,0-1 0 0,-3-1 0 0,2 2 128 0,0-2-128 15,-1 1 0-15,-2 2-128 0,2 1 128 0,1 0 0 16,1 0 0-16,2 3 0 0,1-3-128 0,0 1 128 0,1 2 0 16,2-2 0-16,-1 2-128 0,2-1 128 0,-1 0 0 15,-2-1 0-15,0-1 0 0,0-1 0 0,2-2 0 16,-2-1 0-16,0 1 0 0,0 0 0 0,1 0 0 15,0 1 0-15,1-3 0 0,-2 1 0 0,3 0 0 16,1 1 0-16,0 1 0 0,2 2 0 0,-1-4 0 16,-1 1 0-16,2-1 0 0,0 2 0 0,1 1 0 15,-3 1 0-15,0 0-128 0,-1-2 128 0,3 2 0 16,-1 1 0-16,1 0 0 0,-1-1 0 0,-1 1 0 16,0 2 0-16,-1-3 0 0,-1 4 0 0,0-4 0 15,1 0 0-15,0 0 0 0,1-1 0 0,0-1 0 0,1 1 0 0,-1 1 0 16,4 0 0-16,0-1 0 0,0 1 0 0,1-1 0 15,2 1 0-15,1-1 0 0,0-1 0 0,0 1-128 16,1 0 128-16,0 1 0 0,1 1 0 0,-1 0 0 16,0-3 0-16,2 1 0 0,-2-1 0 0,0 1 0 15,0 0 0-15,2 1 0 0,0-1 0 0,0-2 0 16,1-2 0-16,0 1 0 0,1-3 0 0,1 2 0 16,-1 0 0-16,0 0 0 0,3-2 0 0,5-6-128 15,-8 8 128-15,3-1-208 0,5-7 80 0,0 0 128 16,0 0-656-1,0 0-16-15,-2 10 0 0,2-10 0 0,11 12-1472 0,1-4-288 16,-1-3-64-16,2 2-16 0,0-4-576 0,2 1-112 16,0 2-32-16,1-1-13088 0</inkml:trace>
  <inkml:trace contextRef="#ctx0" brushRef="#br0" timeOffset="9">27557 2646 11967 0,'0'0'1072'0,"0"0"-864"0,0 0-208 0,0 0 0 15,-4-7 1888-15,4 7 336 0,0 0 64 0,0 0 16 16,-3-9-1536-16,3 9-288 0,-1-8-64 0,1 8-16 16,-3-10-80-16,2 2-32 0,1 8 0 0,-1-8 0 15,1 8-16-15,0 0 0 0,-4-9 0 0,4 9 0 16,-5-8 48-16,5 8 0 0,-7-7 0 0,0 1 0 16,1 4 304-16,-2-1 64 0,-1 0 16 0,0 1 0 0,1 2 64 0,-2-3 0 15,-2 2 16-15,0 1 0 0,0-1-80 0,-1-1-32 16,-4 4 0-16,3 0 0 0,0 1-96 0,-2-1-32 15,-3 1 0-15,2 0 0 0,1-1-160 0,0 1-16 16,1 0-16-16,0 0 0 0,1 3-144 0,0-1-16 16,-1-3-16-16,2 4 0 0,-1 2-176 0,1-2 160 15,0-2-160-15,1 1 160 0,-1 2-160 0,0 0 0 16,0 3 0-16,-3-1 0 0,2 0 0 0,0 1 128 16,-1 1-128-16,1 0 0 0,-3 0 0 0,0 1 0 15,-1-1 0-15,0 4 0 0,-1 0 128 0,1 2-128 0,-1 0 0 0,2 1 128 16,-2-1 64-16,2-4 16 0,0 1 0 0,3-1 0 15,2 0 32-15,1 1 0 0,-2-1 0 0,1-4 0 16,3 0-112-16,0 0-128 0,1 0 176 0,1 2-176 16,-1 1 128-16,2-1-128 0,-2 2 0 0,2-1 0 15,-1 0 0-15,1 1 0 0,-1 0 0 0,2 0 0 16,0 0 0-16,-2-3 128 0,3 3-128 0,0 1 0 16,0-1 224-16,0 1-64 0,2 2-16 0,-1-5 0 15,1 4 32-15,0-1 0 0,2 0 0 0,0-1 0 16,2-1 0-16,0 0 0 0,1 0 0 0,1-3 0 15,-4-9 32-15,5 11 16 0,-5-11 0 0,8 13 0 16,-3-2-80-16,2-1-16 0,-1 1 0 0,1-2 0 16,-7-9-128-16,7 12 192 0,1-5-192 0,0 1 192 15,-8-8-64-15,10 11 0 0,0-1 0 0,0-3 0 0,3-3 64 16,-3 1 16-16,-10-5 0 0,14 5 0 0,-3-1 16 0,1 1 0 16,0-1 0-16,-1-1 0 0,1-3-32 0,0 0-16 15,-2 1 0-15,2 2 0 0,-12-3-32 0,14 3 0 16,-2 0 0-16,-1 2 0 0,-11-5-144 0,13 5 128 15,-3-2-128-15,0 0 128 0,-10-3-128 0,14 2 128 16,-4 1-128-16,-10-3 128 0,12 2-128 0,-1 1 192 16,0-3-192-16,-1 1 192 0,-10-1-16 0,13-1 0 15,-2 1 0-15,0-3 0 0,0 1-16 0,1-1 0 16,-1 2 0-16,1 0 0 0,0-2-160 0,0 2 192 16,-1-2-192-16,1 2 192 0,0 0-192 0,1-1 128 15,0 0-128-15,1-1 128 0,-1 0-128 0,2 2 0 16,-1-1 0-16,0 0 128 0,-1 0-128 0,-1-1 0 0,1-1 0 0,3 1 128 15,-1 2-128-15,2 0 0 0,-1-2 0 0,0 1 128 16,-2-2-128-16,0 0 0 0,-1-1 0 0,0 1 128 16,2 1-128-16,-1-2 128 0,0 0-128 0,1-1 128 15,-2 0-128-15,0 1 0 0,-1-1 144 0,-1 3-144 16,1-4 0-16,-2 1 0 0,2-2 0 0,1 3 128 16,0 1-128-16,0 0 0 0,-1 1 0 0,2-2 128 15,3 0-128-15,0 2 0 0,-2-2 0 0,0 1 0 16,2 0 0-16,1 0 0 0,2-1 0 0,1 1 0 15,0 0 0-15,0 0 0 0,-1-2 0 0,3 0 0 16,-1 1 0-16,-1 0 0 0,-2 1 0 0,-1-1 0 16,-1 1 0-16,2 1 0 0,-2 2 0 0,-1-3 128 15,0 2-128-15,0 2 0 0,-2-3 0 0,0 3 0 0,1 0 0 0,-1 0 0 16,0 0 0-16,2 3 0 0,0-3 0 0,1 1 0 16,0-1 0-16,1 1 128 0,0 0-128 15,0 2 0-15,2-3 0 0,0 0 0 0,0 1 0 0,1 1 0 16,-2-1 0-16,0 2 0 0,2-2 0 0,0 4 0 15,-3-2 0-15,-1 1 0 0,0 0 0 0,0-2 0 16,-1-1 0-16,-2 2 0 0,0 0 0 0,2 1 0 16,1-3 128-16,0 1-128 0,-2 1 0 0,1-2 128 15,0 5-128-15,-2-4 0 0,0 1 0 0,2 1 0 16,0 0 0-16,-1 1 128 0,1 0-128 0,2-1 0 16,2 1 0-16,-2-1 0 0,-1-3 0 0,1 1 128 15,0-1-128-15,2 0 0 0,0 1 0 0,-2-1 144 16,-1-1-144-16,1 0 0 0,0 0 160 0,-1 1-160 0,-2-1 128 15,0-1-128-15,0-2 128 0,-2 1-128 0,-3-1 0 0,0 0 128 16,2 1-128-16,-1 1 128 0,-2-5-128 0,0 1 128 16,0-1-128-16,0-1 128 0,0 1-128 0,0-1 128 15,0-3-128-15,1-1 192 0,-3 2-192 0,1-4 192 16,-1-1-192-16,-1-1 192 0,1 1-192 0,-2-3 192 16,0-1-64-16,0-2-128 0,1 2 192 0,-1 1-64 15,-1-1-128-15,0 2 128 0,1 1-128 0,-2-1 128 16,-1-1-128-16,-1 0 0 0,1 1 144 0,-2 2-144 15,0 1 128-15,0 0-128 0,-2 0 128 0,1 0-128 16,1 0 0-16,-1 0 128 0,0-2-128 0,-2 1 0 16,0 1 0-16,-1 0 0 0,0-1 0 0,1 2 128 15,-3-5-128-15,1 4 0 0,0 0 0 0,0 0 0 16,0 0 0-16,-1-2 0 0,2 1 0 0,-2-1 0 16,-1-1 0-16,2 2 0 0,-1 0 0 0,-1 1 0 15,1-1 0-15,-2 2 0 0,0-1 128 0,0 3-128 0,-1-1 0 16,1 4 0-16,-1-1 0 0,0 1-128 0,-2 1 128 0,0-1 0 15,-1-1 0-15,0 2 0 0,1-1 0 0,-1 2 0 16,-1 0 0-16,0 1 0 0,1-2 0 0,0 0 0 16,1 0 0-16,-1-1 0 0,0 1 0 0,0-1 0 15,-1 3 0-15,2 0-128 0,-4-2 128 0,1 1 0 16,0 1 0-16,-2 0 0 0,0 1 0 0,1 1 0 16,-1-1 0-16,2 0-128 0,1 1 128 0,-2-1 0 15,1 2 0-15,0 1-128 0,-1 0 128 0,1 1 0 16,-2 2 0-16,1-3 0 0,-4 0 0 0,2 1 0 15,0-1 0-15,1 1-128 0,-1-1 128 0,0 0 0 0,-2 0 0 16,2 0 0-16,0 0 0 0,1-1 0 0,-3 0 0 0,2-2 0 16,2 3 0-16,-1-1 0 0,0 0 0 0,1-1 0 15,0 1 0-15,0 1 0 0,0 0 0 0,0 0 0 16,-2 1 0-16,0 1 0 0,0-2 0 0,1 1 0 16,-1 2 0-16,2-1 0 0,-2-1 0 0,1 2-128 15,2-2 128-15,-2 3 0 0,0-4 0 0,0 3 0 16,-3 1 0-16,1 0 0 0,0 0 0 0,-1-2 0 15,1 1 0-15,-1-2 128 0,-2-1-128 0,1 1 176 16,2 2-176-16,-2 0 0 0,0-1-192 0,0 0 192 16,2-2 0-16,0 0 0 0,-1 0 0 0,1 2 0 15,0 1 0-15,1 1 0 0,0 0 0 0,0-2 0 16,1 1-128-16,-1-2 128 0,0 2 0 0,2 2 0 0,-1 0 0 16,0 0 0-16,1 1 0 0,0-1 0 0,0-1-128 15,0 1 128-15,1-1 0 0,0 1 0 0,-1-1 0 16,1 1 0-16,1 0 0 0,1-1 0 0,1-1 0 0,0 1 0 15,1-2 0-15,1 2 0 0,-2-2 0 0,2 0 0 16,0 1 0-16,-1 1 0 0,-1-3 0 0,2 2 0 16,0-2 0-16,0 2 0 0,1-2 0 0,8-1 0 15,-8 3 0-15,8-3 0 0,-10 5 0 0,1-1 0 16,-1-2 0-16,10-2 0 0,-10 4 0 0,1 1 0 16,1-1 0-16,0 0 0 0,8-4 0 0,-9 5 0 15,0 1 0-15,1-1 0 0,8-5 0 0,-9 1 0 16,1 2 0-16,8-3 0 15,0 0-448-15,-8 4 16 0,8-4 16 0,0 0 0 16,0 0-1760-16,0 0-368 0,2 7-64 0,-2-7-17360 0</inkml:trace>
  <inkml:trace contextRef="#ctx0" brushRef="#br0" timeOffset="10">29730 8760 11967 0,'0'0'1072'0,"0"0"-864"0,0-10-208 0,0 10 0 16,0 0 1600-16,0 0 288 0,4-8 48 0,-4 8 16 15,5-8-1504-15,0-1-320 0,1 0-128 0,-6 9 128 16,6-8 208-16,1 0 48 0,-2-1 0 0,-5 9 0 15,6-6 688-15,-2 3 144 0,-1-2 16 0,2 0 16 0,0-2-128 0,0 1-32 16,1-1 0-16,0-1 0 0,-1 2-320 0,8-7-64 16,-1 0 0-16,0-2-16 0,1 0-144 0,0-1-32 15,1 3 0-15,2-1 0 16,0-1-128-16,1 1-16 0,2 0-16 0,1-1 0 0,-1 2-96 0,2 1-32 16,1 2 0-16,0 0 0 0,2-1 96 0,-1 2 0 15,1-1 16-15,-2 1 0 0,-1-1-32 0,0 3-16 16,-3-4 0-16,0 2 0 0,0 0-64 0,2 1-16 15,1-2 0-15,2-1 0 0,1-3 64 0,3 1 16 16,2-2 0-16,2 1 0 0,0 0-96 0,2 2 0 16,0 0-16-16,-2 1 0 0,-1-1-176 0,-1 1 0 15,-2 1 144-15,0 0-144 0,-2-2 0 0,-1 1 0 0,-2 2 0 0,-3 0 128 16,0-1-128-16,-3 2 0 0,1 1 0 0,2 1 0 16,-1-1-288-16,2 1-32 0,-4 1 0 0,4-1 0 15,1 0 0-15,1-1-16 0,0 1 0 0,4-1 0 16,2 3 32-16,-1 1 16 0,2-3 0 0,-2 2 0 31,-1 3-288-31,2 0-48 0,0-1-16 0,-2-1-15104 0</inkml:trace>
  <inkml:trace contextRef="#ctx0" brushRef="#br0" timeOffset="16">22968 565 15663 0,'0'0'1392'0,"0"0"-1120"0,-7-6-272 0,7 6 0 15,-6-7 1376-15,6 7 224 16,0 0 32-16,0 0 16 0,-2-12-1248 0,2 12-240 0,3-11-160 0,-3 11 192 15,6-12-192-15,2 3 0 0,0-2 0 0,0 2 0 16,-2 0 0-16,1 1 0 0,-1 2 0 0,-6 6 128 16,7-9 368-16,-7 9 64 0,0 0 16 0,0 0 0 15,0 0 704-15,0 0 128 0,-7-6 48 0,-2 5 0 16,-2 0-288-16,-2 5-48 0,-3 2-16 0,-1 1 0 16,0 2-416-16,-1 1-96 0,-1 1-16 0,1 2 0 15,1 1-16-15,-1 2-16 0,0 1 0 0,1 0 0 16,2 0-112-16,1 1-32 0,-2 3 0 0,2 0 0 15,0 1-112-15,1 4-32 0,0-1 0 0,2 1 0 16,2 2-128-16,0 1-128 0,-1 4 192 0,0-1-192 16,3-1 128-16,0 3-128 0,1-1 0 0,2 2 0 0,2 3 176 0,5-3-176 15,1-4 160-15,2-1-160 0,4-3 0 0,0-1 0 16,0-4 0-16,2-1-160 0,1-3 160 0,2-3 0 16,-1-1 0-16,3-3 0 0,-2-3 0 0,4 1 0 15,2-2 128-15,-1-2-128 0,0-1 0 0,1-2 144 16,1-2-144-16,3-2 0 0,0-1 128 0,-1-1-128 15,1 2 0-15,0-3 0 0,1-3 0 0,0-1 128 16,-1-4-128-16,0-1 0 0,-5 1 160 0,1-1-160 16,-1-4 128-16,-2 1-128 0,-2-5 208 0,-2 1-32 15,-1-3-16-15,-2 0 0 0,0-4 16 0,-2-3 0 16,-2-2 0-16,-2-2 0 0,0 0 16 0,-1 1 0 16,-1 0 0-16,-1 0 0 0,0 0-64 0,0-1 0 15,-2-3 0-15,-1 2 0 0,-4 1-128 0,1-2 0 16,-1-2 144-16,-2-1-144 0,-1-1 128 0,-1 5-128 0,0 1 128 0,-3 3-128 15,-1 6 144-15,-2 3-144 0,-2 3 192 0,0 5-192 16,1 7 0-16,-3 2 0 0,-6 5 0 0,-3 4 0 31,-1 6-1136-31,-1 1-128 0,0 1-16 0,2 2-10960 0,2 2-2192 0</inkml:trace>
  <inkml:trace contextRef="#ctx0" brushRef="#br0" timeOffset="17">23449 1207 20271 0,'0'0'1792'0,"0"0"-1424"16,-11-6-368-16,5 2 0 0,6 4 2256 0,0 0 384 16,-2-9 80-16,5 1 16 0,4 2-2448 0,0-3-480 15,4 0-112-15,1 1-16 0,1-1 320 0,1 1-160 0,0 1 160 0,1-3-128 16,-1 1 128-16,0 2 0 0,-2 3 0 0,1 0 0 15,-1 2 0-15,-1-2 0 0,0 3 128 0,-11 1-128 16,0 0 176-16,0 0-48 0,10 5 0 0,-10-5 0 16,0 0 160-16,-2 13 32 0,-3-4 0 0,-3 1 0 15,-3 2 96-15,0 0 32 0,-2-4 0 0,-2 4 0 16,0 1-64-16,-1 0 0 0,0 1 0 0,1-1 0 16,-1 3 112-16,2 1 16 0,-2-1 0 0,3 1 0 15,0-1-32-15,1 1 0 0,2 1 0 0,2 1 0 16,3-6-80-16,1 2-16 0,1 1 0 0,4 0 0 15,2-1 96-15,2 2 16 0,3 0 0 0,3 0 0 16,0-4-496-16,1 1 0 0,4 3 0 0,1 0 0 16,1 2-480-16,0-4-96 15,2 2 0-15,2-3-16 0,3-2-432 0,2-1-64 0,3-1-32 0,4-2 0 16,1-2-288-16,3-3-48 16</inkml:trace>
  <inkml:trace contextRef="#ctx0" brushRef="#br0" timeOffset="18">33469 9385 2751 0,'0'0'256'0,"0"0"-256"15,0 0 0-15,0 0 0 0,0 0 4736 0,0 0 896 0,0 0 176 0,0 0 32 16,-6 6-3008-16,6-6-592 0,0 0-128 0,0 0-32 16,-10 9-592-16,10-9-112 0,-5 8-32 0,0 0 0 15,-3 0-640-15,8-8-144 0,-4 10-32 0,0-1 0 16,0 1-16-16,2 0 0 0,2 2 0 0,0-1 0 16,1 1-144-16,2 3-48 0,-1-1 0 0,2 1 0 15,1 0-320-15,-1 0 144 0,-2 1-144 0,0-2 0 16,2 1 0-16,-1 0 0 0,-3-2-160 0,-2 2 160 31,1-2-656-31,0 0-16 0,0 0 0 0,-3 1 0 16,-4 1-480-16,3-1-112 0,2 0-16 0</inkml:trace>
  <inkml:trace contextRef="#ctx0" brushRef="#br0" timeOffset="23">16399 9846 6447 0,'0'0'576'0,"0"0"-576"0,-1-9 0 0,1 9 0 0,-2-8 6160 0,2 8 1136 16,0 0 208-16,0 0 48 16,0 0-6080-16,0 0-1232 0,0 0-240 0,0 0-9936 15,11-4-1984-15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19:54:26.36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31294 6785 16287 0,'0'0'720'0,"0"0"160"0,0 0-704 0,0 0-176 0,0 0 0 0,0 0 0 15,0 0 1072-15,0 0 176 0,0 0 32 0,0 0 16 16,0 0-384-16,0 0-80 0,0 0 0 0,0 0-16 16,0 0-336-16,0 0-64 0,-1-4-16 0,1 4 0 15,-4-2-144-15,4 2-48 0,-5-6 0 0,5 6 0 16,0 0-48-16,0 0-16 0,0 0 0 0,0 0 0 16,-7-6-16-16,7 6-128 0,0 0 192 0,0 0-64 15,0 0 48-15,-9-4 0 0,9 4 0 0,-9-5 0 16,9 5 336-16,-12-4 80 0,-1 0 16 0,3 3 0 15,10 1-96-15,-13-3 0 0,0 2-16 0,1-1 0 16,3 1-192-16,0 1-48 0,-1 0 0 0,0 0 0 16,10 0-112-16,-11-2-16 0,-1 2-128 0,2 2 192 0,10-2-192 0,-11 0 128 15,2 0-128-15,0 0 0 0,0 0 128 0,1 0-128 16,-1-2 0-16,0 0 0 0,-2 2 128 0,1 0-128 16,-1 2 0-16,1-2 0 0,-2-2 192 0,0 1-48 15,1 0-16-15,0 1 0 0,1 0 192 0,-1 0 16 16,0 0 16-16,0 0 0 0,1-3 0 0,-1 2 0 15,1-1 0-15,-2 2 0 0,1 0-96 0,-3 0-32 16,1 3 0-16,0-3 0 0,0 0-224 0,0 3 128 16,-1-3-128-16,0 1 0 0,-1-1 0 0,1 1 0 15,0-1 0-15,-1 0 0 0,0 0 0 0,0 0 0 0,1 0 0 16,1 0 0-16,1-1 0 0,0 0 0 0,1-2 0 0,0 2 0 16,1-1 144-16,-1 1-144 0,1 1 128 0,0-4-128 15,-1 2 192-15,1-1-64 0,-1-1 0 0,1 1 0 16,-1 1 32-16,1 1 0 0,0-2 0 0,-2 2 0 15,0-2-160-15,-1 2 0 0,0 1 144 0,0 0-144 16,0 0 0-16,0 0 0 0,-1 0 0 0,-1 1 0 16,2 2 0-16,0-2 0 0,-1 2 0 0,1-2 0 15,0-1 0-15,0 0 0 0,0 0 0 0,2 0 0 16,1 0 0-16,1 0 0 0,0 0 0 0,-1 0 128 16,1 0 0-16,0 0 16 0,-1 0 0 0,-1-1 0 15,0-3-144-15,-1 0 192 0,0 1-192 0,2 3 192 16,-1 0-192-16,0 0 0 0,-3-3 144 0,3 3-144 15,-2 3 0-15,1-3 0 0,-1 0 0 0,0 0 0 16,-1 0 0-16,-1 0 0 0,1-3 0 0,-2 2 128 0,-1 1-128 16,2 0 0-16,-2-1 0 0,1 1 128 0,-1-1-128 0,0 1 0 15,3 0 128-15,-1 0-128 0,0-3 160 0,0 2-32 16,2 1-128-16,0 0 192 0,-1 0-48 0,1 0-16 16,0 0 0-16,1 1 0 0,1-1-128 0,-1 3 128 15,0-3-128-15,0 0 128 0,-1 2-128 0,2-1 0 16,-1-1 0-16,0 0 128 0,-1 0-128 0,0 3 0 15,-1-3 0-15,1 0 0 0,-2 0 0 0,1 1 0 16,-2-1 0-16,-1 0 0 0,0 0 0 0,-1-1 0 16,0 1 0-16,-2-3 0 0,2 3 128 0,0 0-128 15,0 0 128-15,-1 0-128 0,2-1 240 0,0 1-48 16,2 0 0-16,0 0 0 0,0 1-64 0,-1-1-128 16,2 3 176-16,-1 0-176 0,0-2 128 0,1-1-128 0,-2 0 0 0,2 3 0 15,-1-2 0-15,1 3 0 0,-2-2 0 0,-1 1 0 16,-1-2 0-16,0 1 0 0,-1-4 0 0,1 4 0 15,0 0 0-15,0 0 0 0,-2-2 0 0,-1 1 0 16,3 0 192-16,-1 0-192 0,-1-1 192 0,2 3-192 16,-1 0 0-16,3-2 0 0,-1 2 0 0,1-2 0 15,-1 2 0-15,1-1 0 0,1 1 0 0,-1-2 0 16,-2 2 128-16,2-1-128 0,-1 2 0 0,2 0 0 16,-2 0 0-16,1 0 0 0,0 1 0 0,2-1 0 15,0 0 0-15,-1 2 0 0,-2 1 0 0,2-1 0 16,-1 1 0-16,2 2 0 0,-2-1 0 0,2 1 0 15,-1 0 0-15,0 2 0 0,0-1 0 0,2 2 0 16,0 0 0-16,0-1 0 0,0 1 0 0,0 0 0 0,-1-1 0 16,0 2 0-16,-1-1 0 0,1 0 0 0,-2 0 0 0,1-1 0 15,-1 1 0-15,0-1 0 0,-1-2 0 16,0 1 0-16,0 3 0 0,0-2 0 0,-1 0 192 0,1 4-192 16,0-6 192-16,2 1-192 0,-1 1 128 0,3-1-128 15,0-1 0-15,-1 0 0 0,1 0 0 0,1 1 0 16,1-1 128-16,1 1-128 0,-3-2 0 0,1 0 160 15,-1 0-160-15,1 1 128 0,-1-3-128 0,2 3 0 16,-2 1 0-16,-2-1 0 0,0 0 0 0,0-1 0 16,0-1 0-16,0 4 128 0,1-1-128 0,0-1 0 15,-3 3 0-15,0 1 0 0,1 0 128 0,0 2-128 16,1 0 128-16,-2 2-128 0,3-1 192 0,-1 1-32 16,2-2-16-16,0 2 0 0,0 0-144 0,1-1 0 0,1 1 0 15,-1 0 0-15,0 0 0 0,0-2 0 0,2 2 0 0,0-1 0 16,-2-2 0-16,1 1 0 0,1-2 128 0,0 0-128 15,0 0 0-15,1 1 0 0,-1-1 0 0,1-1 0 16,1 0 0-16,0-1 0 0,0-1 0 0,-1 1 128 16,-1 1-128-16,1 0 160 0,-1-1-160 0,4-1 160 15,-2 0-32-15,-1 2 0 0,0-1 0 0,0 1 0 16,0 3 64-16,-2 0 0 0,-1 3 0 0,2-2 0 16,0 5-192-16,-1-3 0 0,-1 2 0 0,2-1 0 15,1 1 0-15,0-2 0 0,-2 3 0 0,1-4 0 16,-2 2 128-16,0-3-128 0,1 0 128 0,-1-2-128 15,0 3 128-15,0-3-128 0,1-1 128 0,0-1-128 16,1 0 192-16,-1 0-64 0,1-1 0 0,1 2 0 16,0-2-128-16,0 2 0 0,1 1 0 0,0 1 0 15,1-2 0-15,1 1 0 0,-2 2 144 0,0-1-144 0,0 1 0 0,1 3 0 16,-2 4 0-16,1-1 0 0,0 3 0 0,0-1 0 16,0 1 0-16,0-1 0 0,1-2 0 0,-1 1 0 15,1-2 0-15,2-1 128 0,0-2-128 0,0-3 0 16,-1 0 128-16,1-1-128 0,0 0 192 0,0 2-16 15,0-2-16-15,-1 1 0 0,1-5-160 0,1 1 128 16,-1-2-128-16,0 1 128 0,0 2-128 0,-1 0 0 16,0-2 0-16,1 2 128 0,-1-3-128 0,1 3 0 15,-1 1 0-15,-1-3 0 0,2 3 0 0,0-2 0 16,-2 2 0-16,2 1 0 0,1-1 0 0,0 0-224 16,0 3 32-16,0-1 0 0,-1 1 192 0,1 0 0 15,0-1 0-15,0 0 0 0,0-4 320 0,1 2 0 0,-1 2 0 16,0-5 0-16,0 1-320 0,0-1 160 0,0 2-160 0,0-4 128 15,0-1-128-15,0 1 0 0,0 0 0 0,2 4 128 16,0-6-128-16,0 3 0 0,-1 1 0 0,2 1 0 16,0-3 0-16,-1 1-224 0,2-9 80 0,-2 13 16 15,0-2-64-15,1-2-16 0,0-1 0 0,1 7 0 32,1 1-1200-32,3 1-256 0,-3 1-32 0,-1 0-18224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25:58.41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30233 7745 6447 0,'0'0'576'0,"0"0"-576"0,0 0 0 0,0 0 0 15,0 0 2416-15,0 0 368 0,0 0 80 0,0 0 16 16,0 0-1152-16,0 0-208 0,0 0-48 0,0 0-16 16,0 0-368-16,0 0-80 0,0 0-16 0,0 0 0 15,0 0-448-15,0 0-96 0,0 0 0 0,0 0-16 16,0 0 16-16,0 0 16 0,2-4 0 0,-2 4 0 16,0 0 480-16,0 0 80 0,-2-4 32 0,2 4 0 0,0 0-288 0,0 0-48 15,-4-5-16-15,4 5 0 0,0 0-144 0,0 0-48 16,0 0 0-16,-6-4 0 0,6 4-64 0,0 0-32 15,-5-2 0-15,5 2 0 0,0 0-288 0,-8 2-128 16,1-1 128-16,7-1-128 0,-9 7 0 0,0-1 0 16,0 2 0-16,2-4 0 0,1 0 128 0,-1 1-128 15,-2-1 0-15,9-4 128 0,-5 8 48 0,5-8 0 16,-7 5 0-16,7-5 0 0,0 0 16 0,0 0 0 16,0 0 0-16,0 0 0 0,0 0-64 0,0 0 0 15,0 0 0-15,0 0 0 0,12 5-128 0,-12-5 0 16,15 1 0-16,-4-3 128 0,1-1-128 0,-2-1 0 15,-2-2 0-15,-8 6 0 0,11-5 0 0,-4-1 128 0,0 0-128 0,-7 6 0 16,7-8 0-16,-7 8 0 0,3-9 128 0,0 0-128 16,-2 1 0-16,-1 8 128 0,0-11-128 0,0 11 128 15,-1-10-128-15,-2 1 128 0,1 0-128 0,2 9 128 16,-5-7 16-16,5 7 0 0,0 0 0 0,-11-1 0 16,2 0-16-16,0 2 0 0,1 3 0 0,2 0 0 15,-2 1-128-15,1 0 128 0,-1 0-128 0,2 2 128 16,-2-1-128-16,3 1 128 0,0 1-128 0,-1 1 128 15,6-9-128-15,-5 10 0 0,0-2 0 0,5-8 128 16,-3 12-128-16,3-12 128 0,-2 10-128 0,2-10 128 16,0 0-128-16,0 0 128 0,0 0-128 0,6 13 128 15,-6-13 16-15,12 8 0 0,-12-8 0 0,12 5 0 16,-12-5 48-16,13-2 0 0,-3 1 0 0,1-2 0 0,-11 3-64 0,11-5 0 16,0-1 0-16,-3 1 0 15,-3-3-128-15,0 2 160 0,-5 6-160 0,9-7 160 0,-2-3-160 0,-2 1 160 16,-1 0-160-16,-4 9 160 0,4-11-160 0,-4 11 128 15,2-10-128-15,-2 10 128 0,3-9-128 0,-3 9 0 16,0 0 0-16,-1-8 128 0,1 8-128 0,0 0 0 16,0 0 0-16,0 0 128 0,0 0-128 0,0 0 0 15,-9-4 0-15,9 4 0 0,-10 4 0 0,3-1 0 16,-1 0 128-16,8-3-128 0,-7 7 0 0,2-1 0 16,0 1 0-16,5-7 0 0,-7 8 0 0,7-8 0 15,-5 8 128-15,5-8-128 0,-4 7 0 0,4-7 128 16,0 0-128-16,0 0 128 0,0 0-128 0,0 0 160 15,0 0-160-15,0 0 160 0,0 0-32 0,0 0 0 16,7 11 0-16,-7-11 0 0,0 0 0 0,0 0-128 0,11 0 192 16,-11 0-64-16,11-4-128 0,-11 4 160 0,10-5-160 0,-10 5 160 15,8-11-160-15,-1 2 192 0,-3 1-192 16,-4 8 192-16,0 0-192 0,2-9 0 0,-2 9 144 0,1-10-144 16,-1 10 0-16,-1-11 144 0,-1 5-144 0,2 6 0 15,0 0 144-15,-10-7-144 0,3 2 0 0,7 5 144 16,-10 0-144-16,1 1 0 0,0 3 0 0,0-2 0 15,0 3 0-15,0-1 0 0,0 1 128 0,2 0-128 16,1 0 0-16,6-5 0 0,-8 8 0 0,3 1 0 16,-1 1 0-16,1-1 0 0,5-9 0 0,-1 11 128 15,1-11-128-15,-1 13 0 0,1-3 0 0,0-10 0 16,0 0 0-16,0 0-224 0,0 0 32 0,0 0 0 16,0 0 448-16,0 0 112 0,9 7 16 0,-9-7 0 15,0 0-256-15,0 0-128 0,10-1 160 0,-10 1-160 16,11-3 144-16,-11 3-144 0,7-5 128 0,-7 5-128 15,8-8 144-15,0-1-144 0,-1 1 160 0,-2 1-160 0,-5 7 0 0,6-11 0 16,0 3 0-16,-6 8 0 0,5-10 0 0,-5 10 0 16,5-9 0-16,-5 9 0 0,0 0 0 0,0 0 0 15,0 0 0-15,0 0 0 0,3-9 0 0,-3 9 0 16,0 0 0-16,0 0 0 0,0 0 0 0,-10-4 0 16,1 2 0-16,0 2 0 0,1 0 0 0,1 2 0 15,-3 0 0-15,3 2 0 0,-1 0 0 0,0 3 0 16,0 2 0-16,0 0 0 0,-1-2 0 0,1 2 144 15,1 0-144-15,0 1 128 0,-1 2-128 0,2-6 192 16,-1 2-192-16,7-8 192 0,-4 11-400 0,4-11-80 0,0 0-16 0,2 14 0 16,-2-14 304-16,5 12 192 0,3-3-16 0,2-3-16 31,3 1-1520-31,0-3-304 0,0 0-64 0,0-3-12288 0,0-1-2432 0</inkml:trace>
  <inkml:trace contextRef="#ctx0" brushRef="#br0" timeOffset="1451.74">2364 8015 19343 0,'-17'-25'1728'0,"8"9"-1392"0,-1 0-336 0,1 0 0 16,1 1 1184-16,1 1 160 0,0 1 48 0,-1 1 0 16,2 3-1168-16,-3-1-224 0,-2 0 0 0,-2 4 0 15,0-1-176-15,-2 3 176 0,-2-1-160 0,-2 4 160 0,-2-3-144 16,7 4 144-16,-5 0-128 0,-6 0 128 15,-5-3 0-15,-7 3 144 0,-3 0 0 0,-2 0 0 16,-1 3 432-16,-34 2 96 0,12 0 16 0,8 1 0 16,6-2 144-16,-3-2 16 0,-4-3 16 0,-1 0 0 0,-1-3 48 15,5 1 16-15,6 0 0 0,6 1 0 0,4 4-496 0,6 0-112 16,3 0 0-16,4 1-16 0,3 1-304 0,2 1 0 16,2-1 128-16,2 3-128 0,2 3 0 0,2 0 0 15,1 6 0-15,3 1 0 0,2 1-176 0,4 3 16 16,0 0 0-16,4 4 0 0,2 2-16 0,1 2 0 15,1-1 0-15,0-1 0 0,3-4 16 0,-2-2 0 16,0-3 0-16,3-1 0 0,1-3 32 0,1-1 0 16,-3 0 0-16,1-1 0 0,-2 0 128 0,4 4 0 15,-1 1 0-15,2 5 0 0,0 6 256 0,-2 14-32 16,2 9 0-16,0 12 0 0,-1 8-96 0,0-3 0 0,-1-9-128 0,-1-1 192 16,-1 1-64-16,-1 8-128 0,-3 9 176 0,0 1-176 15,-1-1 0-15,3-7 0 0,-1-8 0 0,0-5 0 16,2-3 0-16,0 7 0 0,1 6 0 0,-1 3 0 15,3 3 192-15,-1-7 48 0,0-13 0 0,2-1 0 16,-2-4 16-16,-1 5 0 0,1 2 0 0,-1 8 0 16,-2 7-256-16,0 2 0 0,0-4 0 0,-1-3 0 15,0-2 0-15,-3 7 0 0,-2 9 0 0,0 7 0 16,0 3 0-16,-3-8 0 0,-2-11 0 0,-2-1 0 16,0-6 0-16,-2 3 0 0,-1 5 0 0,0-3 0 15,1-1 192-15,-2-9-16 0,1-13 0 0,1-6 0 16,1-5 64-16,2-6 16 0,0-4 0 0,2-3 0 15,2-4 0-15,2-2 0 0,0-1 0 0,2-1 0 0,-2-12-64 16,6 13 0-16,-1-1 0 0,1-3 0 0,-6-9 48 0,11 14 0 16,-2-1 0-16,3 0 0 0,-1 0-96 0,1 0-16 15,1-1 0-15,1 0 0 0,1-1 0 0,2 1 0 16,1-4 0-16,2 0 0 0,-1-3 144 0,1-2 32 16,-3-3 0-16,1-3 0 0,1 0 304 0,1-4 64 15,0-3 16-15,0-1 0 0,4-2-240 0,-1 0-32 16,2-4-16-16,4 1 0 0,1 2-256 0,2 1-144 15,4 1 160-15,3 4-160 16,4 3-1024-16,1 1-288 0,2 4-64 0,-6-1-17456 0</inkml:trace>
  <inkml:trace contextRef="#ctx0" brushRef="#br0" timeOffset="8465.2">30211 7820 1839 0,'0'0'160'0,"0"0"-160"15,0 0 0-15,0 0 0 0,0 0 1856 0,0 0 352 16,0 0 64-16,0 0 16 0,0 0-704 0,0 0-144 16,0 0-32-16,0 0 0 0,0 0-96 0,0 0-32 15,0 0 0-15,0 0 0 0,0 0-320 0,-4 3-64 16,4-3 0-16,0 0-16 0,0 0-336 0,0 0-64 16,0 0-16-16,0 0 0 0,0 0-16 0,0 0 0 15,0 0 0-15,0 0 0 0,0 0-144 0,0 0-48 16,0 0 0-16,0 0 0 0,0 0 16 0,0 0 0 0,-8-4 0 0,8 4 0 15,0 0-272-15,0 0 0 0,0 0 0 0,-9 0 0 32,9 0-736-32,0 0-160 0,0 0-16 0,-8 0-16 0</inkml:trace>
  <inkml:trace contextRef="#ctx0" brushRef="#br0" timeOffset="10222.28">30186 7807 7359 0,'0'0'320'0,"0"0"80"0,0 0-400 0,0 0 0 0,0 0 0 0,0 0 0 16,0 0 2592-16,0 0 432 0,0 0 96 0,0 0 16 16,11-1-2368-16,-11 1-480 0,0 0-96 0,10-3 0 15,-10 3-192-15,7-1 0 0,-7 1 0 0,6-1 0 16,-6 1 0-16,5-2 0 0,-5 2 0 0,0 0 0 16,0 0 0-16,0 0 0 0,0 0 0 0,0 0 0 0,0 0 192 0,0 0 0 15,0 0 0-15,0 0 0 0,0 0 304 0,0 0 64 16,0 0 16-16,0 0 0 0,0 0-64 0,0 0 0 15,0 0 0-15,0 0 0 0,0 0-512 0,0 0 0 16,0 0 0-16,0 0 0 0,0 0-128 0,0 0-96 16,0 0-16-16,0 0-6672 15,0 0-1344-15</inkml:trace>
  <inkml:trace contextRef="#ctx0" brushRef="#br0">28950 7799 5519 0,'0'0'240'0,"0"0"64"0,0 0-304 0,0 0 0 0,0 0 0 0,0 0 0 16,0 0 2688-16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0:25:00.8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3274 17935 13823 0,'0'0'1216'0,"0"0"-960"0,0 0-256 0,-8 3 0 16,0-1 4032-16,8-2 752 0,0 0 144 0,0 0 48 16,0 0-3744-16,0 0-736 0,-3-5-160 0,3 5-16 15,2-7-112-15,-2 7-16 0,4-5 0 0,-4 5 0 16,6-4-192-16,-6 4 0 0,9-3 0 0,0 2 0 15,-9 1 0-15,12 0-128 0,-1 0 128 0,-11 0 0 16,11 4 0-16,1 1 0 0,-12-5 0 0,12 5 0 0,-2 2 0 0,-10-7 0 16,12 6 0-16,0-2 144 0,-1 1 304 0,-11-5 48 15,13 4 16-15,2 0 0 0,0-1 304 0,4-2 64 16,-2-1 16-16,3 0 0 0,3-2-224 0,1 0-32 16,2 1-16-16,2-6 0 0,-1 2-416 0,2 0-80 15,0-1 0-15,-3-2-128 0,-2 2 160 0,0 0-160 16,-3-1 128-16,0 1-128 0,-2 2 0 0,1 0 0 15,-1 0 128-15,0 2-128 0,-1-1 0 0,0 2 0 16,0-1 0-16,2-2 128 0,-2 2 0 0,2-2-128 16,1 0 192-16,2 1-64 0,0-4 192 0,2 0 16 15,1-1 16-15,0 0 0 0,0 2-48 0,-1-3-16 0,-1 0 0 0,-1 1 0 16,-1 1-64-16,-1 3-16 0,-1-2 0 0,-1 1 0 16,0 1-16-16,-4 1 0 0,1 1 0 0,-2 0 0 15,0 1-192-15,1 1 0 0,-1-1 0 0,-1 1 0 16,0 0 0-16,2 1 0 0,-1 0 0 0,0 1 0 15,-1-1 0-15,2-1 144 0,0 0-144 0,4 0 128 16,-1-1-128-16,1-1 0 0,1 2 0 0,1-1 0 16,1-2 0-16,-1 2 0 0,-2 0 0 0,2-1 0 15,0 2 0-15,0-2 0 0,-2 2 0 0,0-1 0 16,-4-1 0-16,0 1 192 0,-1 1-64 0,0 0 0 16,-1 0-128-16,0 0 160 0,-1-3-160 0,-1 6 160 15,-2-3-160-15,1 0 0 0,-10 0 0 0,12-3 0 16,-2 3 0-16,1-1 160 0,-1-2-160 0,-10 3 160 0,11-4-160 0,-11 4 0 15,11-2 144-15,0 1-144 0,-11 1 0 0,10-6 144 16,-10 6-144-16,0 0 0 0,9-6 176 0,-9 6-176 16,0 0 160-16,0 0-160 0,7-8 304 0,-7 8-48 15,0 0 0-15,0 0 0 0,2-9-16 0,0-2-16 16,-4 4 0-16,2 7 0 0,0 0-224 0,-3-9 128 16,-1 1-128-16,0 1 0 0,-1 1 0 0,1-1 128 15,-2-1-128-15,1 2 0 0,-1-2 0 0,-1 0 0 16,1 0 0-16,-3-1 0 0,-1 1 128 0,1-3-128 15,-1 2 0-15,1-2 144 0,0-1-144 0,-2 1 0 16,-1 0 0-16,2 1 128 0,0 1-128 0,-2 1 192 16,0-4-192-16,0 3 192 0,3 1-192 0,-1 0 0 15,-1 0 0-15,2 2 0 0,1 1 0 0,1 1 0 0,-1 0 0 0,0 1 0 16,8 3 0-16,0 0 0 0,0 0 0 0,0 0 0 16,-5-5 0-16,5 5 0 0,0 0 0 0,0 0 0 15,0 0-160-15,0 0 160 0,0 0 0 0,0 0-144 16,0 0-144-16,10 5-32 0,1 2 0 0,-1-3 0 15,-1 2 320-15,2 1-192 0,-2-1 192 0,1 1-160 16,2-1 320-16,1 0 64 0,0-1 16 0,0 0 0 16,-1 3-240-16,-1-4 0 0,2 0 0 0,1 1 0 15,0-3 0-15,0 4 0 0,2-1 0 0,0 0 0 16,-1 0 0-16,-1 2 0 0,0-1 0 0,0 2 0 16,-1 0 0-16,0 1 0 0,0 0 0 0,-1 2 0 15,-2-2 0-15,-1 1 0 0,-1 3 0 0,-1-1 0 16,-1-2 0-16,-2 1 0 0,-4-11 0 0,3 10 0 0,-2 1 0 15,-1-1 0-15,0-10 0 0,0 0 0 0,-3 12 0 0,1-2 0 16,-1-1 0-16,1 2 0 0,-2-1 176 0,-2-1-176 16,6-9 192-16,-6 11-192 0,-1-3 176 0,1 1-176 15,-2 0 160-15,0-3-160 0,0 2 128 16,1-3-128-16,-1 2 0 0,1 1 144 0,1 1-144 0,-1-4 0 16,-2 3 0-16,0 2 0 0,-2-2 0 0,2 1 0 15,0-2 0-15,0 2 0 0,0 1 0 0,0 0 0 16,0-1 0-16,0-1 0 0,-1-1-160 0,3 2-16 15,0-2 0-15,2 1 0 16,0-2-912-16,5-6-176 0,-6 9-32 0,6-9-12592 16,-5 7-2528-16</inkml:trace>
  <inkml:trace contextRef="#ctx0" brushRef="#br0" timeOffset="8357.44">5957 4618 8927 0,'0'0'384'0,"0"0"96"0,0 0-480 0,0 0 0 0,0 0 0 0,0 0 0 16,10-2 544-16,-10 2 16 0,0 0 0 0,0 0 0 16,0 0 272-16,0 0 48 0,0 0 16 0,0 0 0 15,0 0 416-15,0 0 96 0,0 0 0 0,0 0 16 16,3-7-64-16,-3 7-16 0,0-6 0 0,0 6 0 16,-2-6-112-16,0 1-16 0,-2 1-16 0,0 0 0 15,-4-5-320-15,0 3-64 0,-1 1-16 0,0 1 0 16,-1 1-352-16,-1 2-64 0,-1-1 0 0,-1 2-16 15,-1-2-240-15,-4 1-128 0,-2-1 160 0,1 1-160 16,-1 2 128-16,-3 1-128 0,-3-1 0 0,0 1 0 16,0 0 160-16,-1 2-160 0,3 0 160 0,-1 0-160 0,1-3 240 0,4 3-48 15,0 1-16-15,2-1 0 0,1 1 16 0,1 0 16 16,2-1 0-16,1-1 0 0,0 1-64 0,0 0-16 16,0 0 0-16,0-1 0 0,0-3-128 0,0 3 0 15,1-2 144-15,0 2-144 0,0-3 192 0,1 0-48 16,-2 0 0-16,1 0 0 0,0 0 64 0,0 0 16 15,-2 1 0-15,1 1 0 0,0-2 0 0,0 3 0 16,0-1 0-16,-1 0 0 0,-1-2-32 0,2 3 0 16,0-3 0-16,1 3 0 0,1-1-64 0,-1 0-128 15,2 0 176-15,0 1-176 0,3-2 128 0,7-1-128 16,-10 1 0-16,4 1 0 0,6-2 0 0,-8 2 0 16,8-2 128-16,-8 5-128 0,0-5 144 0,8 0-16 0,0 0-128 0,-9 7 192 15,3-4-192-15,6-3-128 0,0 0 128 0,-8 5-208 16,8-5 208-16,-8 6 0 0,8-6 0 0,-8 6 0 15,2 0 0-15,6-6 192 0,-9 7-64 0,2-1-128 16,1 1 240-16,-1 0-64 0,7-7-16 0,-6 11 0 16,0-1-32-16,1 2 0 0,1 0 0 0,0 1 0 15,0 2-128-15,2 0 0 0,-1-1 0 0,1 2 0 16,0-2 128-16,1 3-128 0,0-3 128 0,-1 2-128 16,2-2 0-16,-1 2 0 0,0-3 0 0,0 3 0 15,-1-2 0-15,1-1 0 0,1 3 0 0,-1-1 0 16,-1 1 0-16,1 1 0 0,-2 0 0 0,1 2 0 15,-1 4 0-15,1 1 0 0,-2 2 0 0,1 4 0 16,0 6 0-16,2 0 0 0,1 1 0 0,3-1 0 0,-1 3 128 16,2 2-128-16,0-7 0 0,1 0 128 0,-1-2-128 0,2-2 0 15,-1-1 0-15,0 2 0 0,-1 0 0 16,-2 5 0-16,1 1 0 0,-2 10 0 0,2 3 0 0,-2-2 128 16,1 0-128-16,-1-2 0 0,-1-6 0 0,-1-4 0 15,-1-9 128-15,1-1-128 0,0-1 128 0,-1-3-128 16,0-1 192-16,-1-2-64 0,1 1 80 0,-1-1 16 15,-1 0 0-15,0 4 0 0,0 3-96 0,2 4 0 16,-1 3-128-16,0 2 192 0,1 3-192 0,-1 1 0 16,2-1 0-16,0-2 0 0,-1-1 128 0,2-5-128 15,0-3 0-15,0-1 144 0,0-3-144 0,0-3 160 16,2-1-160-16,-2 2 160 0,0-1 0 0,0-1 0 16,2 2 0-16,-1 1 0 0,1 2 0 0,-1-1 0 0,-1 2 0 0,1 0 0 15,-1-3-160-15,0 0 0 0,0 3 144 0,0-2-144 16,0 1 192-16,-1-3-48 0,1 1 0 0,-3-3 0 15,1 0-144-15,1-1 0 0,-1-1-160 16,1-3 160-16,0 3 0 0,-1-1 0 0,2 1 0 0,0 1 0 16,0 0 0-16,2 2 160 0,-1-1-32 0,2 5 0 15,-1 2-128-15,1 1 0 0,-1 6-192 0,1 1 192 16,0 1 0-16,-1 1 0 0,0-2 0 0,0 1 0 16,-1-3 0-16,-1-4 0 0,0-3 0 0,0-4 0 15,-1 0 0-15,0-3 128 0,0 0-128 0,1-1 128 16,-3-1-128-16,2 1 192 0,-1-3-192 0,1 2 192 15,0 2-192-15,-2 0 0 0,2 1 0 0,-2-1 128 16,1-1-128-16,0 2 0 0,1 1 0 0,0 1 0 16,-2 1 0-16,2-2 128 0,1 0-128 0,0 4 0 0,0 1 0 15,1-1 0-15,-1 0 0 0,0-1 0 0,0 0 128 16,0-4-128-16,0 1 128 0,3-3-128 0,1-3 0 0,-2 2 0 16,-1-5 0-16,2 2 0 0,0 0 0 0,-1-1 0 15,2-1 0-15,-1-1 0 0,-3-10 0 0,2 12 0 16,-2-12 0-16,4 14 128 0,-1-1-128 0,0-2 128 15,-3-11-128-15,3 13 128 0,-3-13-128 0,4 14 0 16,-1-2 0-16,-3-12 128 0,5 13-128 0,-1-2 0 16,0 1 0-16,1 1 0 0,0 0 0 0,1 0 0 15,-1-1 0-15,0 1 0 0,2 0 0 0,-1 1 0 16,1-1 0-16,-1 2 0 0,1-1 0 0,-1 2 0 16,2-2 0-16,-1 2 0 0,-2-2 0 0,0 0 0 15,0-2 0-15,-1 1 0 0,0-2 0 0,0 2 0 0,-1-3 0 0,-1-1 0 16,-2-9 128-16,1 9-128 0,-1-9 0 0,2 11 128 15,-2-11-128-15,0 10 0 0,0 1 0 16,0-4 0-16,0-7 0 0,0 10 0 0,0-1 128 0,2-1-128 16,-2-8 0-16,0 0 192 0,3 11-192 0,0 0 192 15,-2-1-192-15,0 2 0 0,-1-12 0 0,3 12 128 16,-3-12-128-16,2 13 0 0,0-3 0 0,-2-10 0 16,2 12 0-16,-2-12 0 0,4 12 0 0,-4-12 128 15,4 13-128-15,-4-13 0 0,0 0 0 0,7 14 0 16,-2-2 0-16,-5-12 0 0,6 11 0 0,0 0 0 15,-6-11 0-15,5 10 0 0,-5-10 128 0,5 13-128 16,-2-2 0-16,-1-1 0 0,-2-10 0 0,2 12 128 16,-2 0-128-16,0-1 0 0,-2 0 0 0,1-1 0 15,0 1 0-15,1 0 0 0,0 1 0 0,0 1 0 0,0-13 128 0,0 14-128 16,1-1 0-16,3 2 128 0,-2-6-128 0,1 1 0 16,1 3 0-16,1-1 0 0,0 1 0 0,2 0 0 15,-1 0 0-15,1-1 0 0,1-3 0 0,1 3 0 16,-3 0 0-16,1-2 0 0,-1-2 0 0,1 0 0 15,-2 1 128-15,-1-1-128 0,-4-8 256 0,4 11 0 16,-1 0 16-16,1-2 0 0,-4-9-400 0,2 9-96 16,-1 3-16-16,1-2 0 0,-2-10 240 0,0 13 0 15,0-1 0-15,0-2 0 0,0-10 0 0,-2 13 160 16,2-1-32-16,0 0 0 0,0-12-128 0,2 14 128 16,-1 1-128-16,2-1 128 0,1-1-128 0,-1-1 0 15,0 1 0-15,1 2 0 0,1 1 0 0,0 1 128 0,-1-4 32 16,0 1 0-16,0 2-160 0,-1-2 0 0,-1 2 0 0,-2 0 128 15,2-1-128-15,-4 1 0 0,1-2 0 0,0 1 128 16,-1-1-128-16,0 0 0 0,-1-2 0 0,1 1 0 16,-1-3 0-16,2 4-176 0,1-14 16 0,-3 9 0 15,1-2 304-15,2-7 64 0,-4 10 16 0,1 0 0 16,3-10-224-16,-4 8-240 0,0 0 48 0,2-1 16 16,2-7 304-16,-3 11 64 0,0-2 16 0,1-1 0 15,-1 4-208-15,2-2 0 0,-2 0 0 0,2 1 0 16,-4-1 128-16,2 3-128 0,0 2 0 0,1-2 0 15,-3 2 0-15,1 1 0 0,0 0 0 0,-1 1 0 16,-2 1 0-16,1-3 128 0,-1 2-128 0,1 2 0 16,-1-1 0-16,1 0 0 0,-1-3 0 0,0-1 0 15,2 0 0-15,-1 2 128 0,-1-3-128 0,2-1 0 16,0-3 0-16,1 1 0 0,0 3 128 0,0-2-128 0,1-2 0 0,1 0 0 16,-1-1 0-16,1 2 0 0,-1-2 0 0,0 1 0 15,1 0 0-15,-1-1 0 0,3-8 0 16,-5 10 0-16,0 1 0 0,0-1 0 0,-1-1 0 0,1 1 0 15,0-1 0-15,0 0 0 0,-1 0 0 0,1 0 0 16,1 0 0-16,4-9 0 0,-5 11 0 0,5-11 0 16,-5 9 0-16,5-9 0 0,0 0 0 0,0 0 128 15,-3 10-128-15,3-10 0 0,0 0 0 0,0 0 128 16,0 0-128-16,-2 11 0 0,2-11 0 0,0 0 128 16,-2 11-128-16,2-11 0 0,-1 11 0 0,1-11 0 15,0 0 0-15,0 0 0 0,-2 12 0 0,2-12 0 16,0 0 0-16,-3 10 0 0,3-10 0 0,0 0 0 0,0 0 0 15,0 0 0-15,0 0 0 0,0 0 128 0,-5 8-128 16,5-8 0-16,0 0 0 0,0 0 0 0,0 0 0 0,0 0 0 16,0 0 0-16,0 0 128 0,0 0-128 0,0 0 0 15,0 0 0-15,0 0 0 0,0 0 128 0,0 0-128 16,0 0 0-16,0 0 0 0,0 0 0 0,0 0 0 16,0 0 0-16,0 0 0 0,0 0 0 0,0 0 0 15,0 0 0-15,0 0 0 0,0 0 0 0,0 0 0 16,0 0 0-16,0 0 0 0,0 0 128 0,0 0-128 15,0 0 0-15,10 4 144 0,1-2-144 0,-1 2 128 16,-10-4-128-16,14 0 0 0,1 0 0 0,-1 3 0 16,2 1 0-16,2-2 0 0,0 2 0 0,3 1 0 15,0 1 0-15,0-1-144 0,-3-2 0 0,0-1 0 16,-2 1 144-16,1-3 224 0,1 0-48 0,0-3-16 16,-2 1-160-16,1-1 0 0,1-1 0 0,-1 0 128 0,-1-1-128 0,-2 0 0 15,0-2 144-15,3 3-144 0,2-1 128 0,-2 1-128 16,-2 0 160-16,2 2-160 0,0-1-160 0,1 2-128 15,1 2-32-15,0 3 0 16,2 2-2832-16,8 5-576 0</inkml:trace>
  <inkml:trace contextRef="#ctx0" brushRef="#br0" timeOffset="15771.66">17946 4548 20159 0,'0'0'896'0,"0"0"176"0,6-4-864 0,-6 4-208 0,7-5 0 0,-7 5 0 15,6-4 544-15,-6 4 64 0,0 0 16 0,7-7 0 16,-7 7-208-16,0 0-32 0,0 0-16 0,0 0 0 16,0 0-160-16,0 0-16 0,0 0-16 0,0 0 0 15,-3-5 144-15,-1 1 16 0,0 0 16 0,2 0 0 16,-2 1 320-16,0 0 64 0,4 3 16 0,0 0 0 15,-8-12-176-15,2 6-48 0,6 6 0 0,-7-6 0 16,1 0-240-16,6 6-48 0,-10-4-16 0,10 4 0 16,-10-5-80-16,0 1-16 0,0-1 0 0,0 3 0 15,-2 2 96-15,0-2 16 0,-1 4 0 0,0-2 0 16,-2-4-48-16,-2 3 0 0,0 1 0 0,-1 0 0 16,-2 1 16-16,1-1 0 0,-1-1 0 0,0 0 0 0,2-3 80 15,1 1 16-15,0 1 0 0,2-1 0 0,-1 1 16 16,2 0 0-16,-1 1 0 0,1-3 0 0,1 1-64 0,0-2 0 15,0 4 0-15,1-2 0 0,-1 2-80 0,1 0-32 16,2 1 0-16,-1 2 0 0,0 3-144 0,-1 1 0 16,0-4 0-16,1 4 0 0,-1 1 0 0,-1 1 128 15,0 0-128-15,0-1 0 0,-2-2 192 0,2 0-32 16,0 0-16-16,0 0 0 0,-1 2 112 0,1-1 0 16,-1-3 16-16,0 2 0 0,3 0 32 0,-1 1 0 15,0-1 0-15,1 0 0 0,-2-1-304 0,-2 0 160 16,2 0-160-16,1 1 128 0,1 0-128 0,-1 0 0 15,-1-1 0-15,0 2 128 0,-1-1-128 0,-1 0 0 16,0-1 0-16,-1 0 0 0,-1 0 128 0,-1 2-128 0,1 1 0 0,0-2 128 16,-1 2 0-16,1-1 0 0,0-1 0 0,0 2 0 15,2-1 80-15,2 3 16 0,-1 1 0 0,2 0 0 16,2-2-224-16,-1 2 144 0,1-1-144 0,2 4 128 16,2-1-128-16,-1 2 0 0,1 2 0 0,-2 1 0 15,-1 0 0-15,2 0 0 0,1 3 0 0,-1-1 0 16,-1 1 0-16,0-1 0 0,1 2 0 0,-1-1 0 15,0-1 0-15,1-1 0 0,1-1 0 0,-1-2 0 16,0-2 128-16,0 1-128 0,1-1 0 0,0-4 128 16,0 0-128-16,-1 3 128 0,1-5-128 0,1 0 128 15,5-7-128-15,-7 12 160 0,2-1-160 0,5-11 160 16,-4 11-160-16,-1 0 192 0,5-11-192 0,-3 14 192 16,2-1-192-16,-1 0 0 0,2-13 144 0,-1 15-144 15,0-1 0-15,0 0 128 0,1-1-128 0,0 3 0 0,-2 0 0 16,1 0 0-16,2 3 0 0,2-1 128 15,1-2-128-15,1-1 0 0,2 1 0 0,0 2 0 0,4-3 0 0,1 0 0 16,-1 1 128-16,2 1-128 0,2 0 0 0,-1-2 0 16,-1 1 0-16,1-2 128 0,-1 1-128 0,2-2 0 15,-1 0 0-15,0-3 0 0,2 1 0 0,-2-2 128 16,2-1-128-16,-2-1 0 0,2 1 128 16,0 0-128-16,-2 0 160 0,2 2-160 0,-1-2 0 0,-2 3 128 15,4-2-128-15,2 0 0 0,0-1 0 0,2 1 0 16,0-1 0-16,1-2 0 0,1 1 0 0,2-2 0 15,1 1 160-15,0-2-32 0,0 0-128 0,-1 0 192 16,0 0-64-16,-2-1 0 0,0-2-128 0,-1 3 128 0,-1-3-128 16,-2 2 128-16,1-1-128 0,-1 0 0 0,1-1 0 0,-2 3 128 15,0-3-128-15,-1 2 144 0,-1-1-144 16,1 0 160-16,0-2-160 0,0 0 0 0,0 0 0 0,0-2 0 16,-2 1 0-16,2-2 0 0,-1-2 128 0,0 1-128 15,-2-1 160-15,2 0-160 0,0 0 192 0,1-2-192 16,0 1 208-16,2 0-64 0,0-1-16 0,-1-1 0 15,1-1 32-15,-1 0 0 0,-2 1 0 0,-2-1 0 16,0-2-160-16,1 1 128 0,-1-1-128 0,-1-2 128 16,0 1-128-16,-1 2 192 0,-2-3-192 0,2-1 192 15,-3-2-16-15,-1-1 0 0,-2-4 0 0,0-4 0 16,-1 1 16-16,-1-2 0 0,0-2 0 0,-2-2 0 16,1-2-32-16,-1 2 0 0,0 0 0 0,-1 1 0 15,0 3 0-15,2 2 0 0,-2 1 0 0,2 2 0 16,0-4-32-16,-1 5 0 0,1-1 0 0,-1 1 0 0,0 1-128 0,-1-1 0 15,-1-3 144-15,0-1-144 0,-1-3 0 0,-2-1 128 16,-1-2-128-16,0 0 0 0,-1 0 0 0,-3 0 128 16,-1 2-128-16,0 0 0 0,0 1 128 0,0 2-128 15,0 3 128-15,-2 0-128 0,-1 2 0 0,1 2 128 16,-1-2-128-16,1 2 0 0,1 0 0 0,1 1 144 16,2 0-144-16,1 1 0 0,-1-2 0 0,3 0 0 15,-1-6 0-15,0 1 0 0,0 0 320 0,0 0-64 16,-1 2 0-16,1 3 0 0,0 4-400 0,1 1-96 15,0 2-16-15,-1 4 0 0,-3 1 384 0,-1 0 80 16,1 3 16-16,-1 2 0 16,-1 1-544-16,-1 1-96 0,-2 3-32 0,0 3 0 15,0 3-288-15,-4 4-64 0,-2 6-16 0,-5 3 0 16,-2 0-1872-16,-5 3-368 0,-4 2-80 0</inkml:trace>
  <inkml:trace contextRef="#ctx0" brushRef="#br0" timeOffset="26695.41">3347 11571 15263 0,'0'0'672'0,"-8"-4"144"0,1 2-656 0,7 2-160 0,-6-3 0 0,6 3 0 16,0 0 160-16,0 0 0 0,-5-4 0 0,5 4 0 15,0 0-160-15,0 0 0 0,0 0 0 0,0 0 0 16,-4-6-288-16,4 6-96 0,0 0 0 0,0 0-16 16,-4-6 0-16,4 6 0 0,0 0 0 0,-4-4 0 15,-1 0 784-15,1 2 144 0,0-1 48 0,0 1 0 16,-5-1 1088-16,9 3 240 0,0 0 32 0,0 0 16 0,0 0-144 0,0 0-16 15,0 0-16-15,0 0 0 0,0 0-624 0,0 0-112 16,0 0-16-16,0 0-16 0,0 0-448 0,0 0-96 16,0 0-16-16,0 0 0 0,0 0-112 0,0 0-16 15,0 0-16-15,0 0 0 0,0 0-16 0,0 0 0 16,6-6 0-16,-6 6 0 0,0 0 64 0,8-4 16 16,-8 4 0-16,9-6 0 0,-2 2 112 0,1 1 32 15,-8 3 0-15,11-3 0 0,1 0-64 0,-2-1 0 16,1 2 0-16,-1 1 0 0,3-2-64 0,0 2-32 15,0-1 0-15,3 1 0 0,2-2-80 0,1 3-16 16,0 0 0-16,2-1 0 0,1 1-128 0,2 0-128 0,-1 0 144 0,1 0-144 16,-1 0 128-16,-1-1-128 0,0 0 0 0,1-2 0 15,-1-1 160-15,0 0-160 0,0 0 160 0,0 0-160 16,-1-2 224-16,1 1-48 0,-1-2-16 0,1 2 0 16,2 0-16-16,0-1 0 0,1 1 0 0,1 1 0 15,2 0 0-15,0 3 0 0,0 1 0 0,-1 0 0 16,0 1-144-16,0 2 0 0,-4 0 0 0,1-1 0 15,-2-1 0-15,0 1 0 0,-1-1 0 0,-2 0 0 16,-2-1 0-16,0 0 0 0,0-1 0 0,-1 0 0 16,-2-2 0-16,0 1 0 0,-1-1 0 0,2 0 0 15,-1-1 0-15,2 2 128 0,-1-2-128 0,2 0 128 16,0 0-128-16,3 1 0 0,-2 0 144 0,2 0-144 16,-1 0 160-16,2 2-32 0,-1 1-128 0,-1 0 192 15,-1 0-192-15,1 3 0 0,-2-1 0 0,-2 1 0 0,0-1 0 0,-2 2 0 16,-2 0 0-16,1 2 0 0,-1-4 0 0,-1 2 0 15,-10-4 0-15,12 4 0 0,-2 0 0 0,-10-4 0 16,0 0 0-16,12 2 0 0,-12-2 0 0,10 2 0 16,-10-2 0-16,11 0 144 0,-11 0-144 0,10-2 0 15,1 1 0-15,-11 1 128 0,10-2-128 0,0-1 0 16,2 2 144-16,-3-2-144 0,-9 3 0 0,12-3 0 16,-1 1 0-16,-11 2 0 0,11-1 0 0,0-2 0 15,-11 3 0-15,11-1 0 0,-11 1 0 0,0 0 0 16,12 0 0-16,-12 0 0 0,11-3 0 0,-11 3 128 15,0 0-128-15,10-3 0 0,-10 3 0 0,0 0 144 0,0 0-144 16,9-4 0-16,-9 4 192 0,7-6-192 16,-7 6 192-16,5-9-192 0,-5 9 208 0,5-8-64 0,-5 8-16 0,4-12 0 15,-3 3 0-15,-1 9-128 0,3-10 192 0,0 2-64 16,-3 8 0-16,1-9-128 0,-1 9 192 0,0-9-64 16,0 9-128-16,-1-9 0 0,1 9 0 0,-4-10-176 15,0 4 176-15,-2 2 0 0,0-3 0 0,-1 2 128 16,0-1 0-16,-1 0 16 0,-1 0 0 0,0-1 0 15,-1 1 16-15,0-2 0 0,0 0 0 0,-2 0 0 16,-1-1-16-16,-2 0 0 0,-2 0 0 0,3 0 0 16,1 2-144-16,1-2 128 0,1 1-128 0,-1 1 128 15,-1 0-128-15,1 2 0 0,-1 0 0 0,4 3 0 16,0 0 0-16,2 2 0 0,7 0 0 0,0 0 0 16,-9 5 0-16,3 2 0 0,6-7 0 0,-6 9 0 15,6-9 0-15,-5 11 0 0,1 0-144 0,4-11 144 0,-1 10-224 0,0-1 16 16,1-9 0-16,0 11 0 0,0-11 208 0,0 0 0 15,2 10 0-15,-2-10 0 0,6 9-160 0,0-1 160 16,-6-8-160-16,11 8 160 0,-1-1-128 16,2-1 128-16,2 1 0 0,-1-1-144 0,-1-1 144 0,1 2 0 15,-1 2-144-15,-1-3 144 0,1 1 0 0,0-2 288 16,-2 3-48-16,2-1-16 0,0-2-384 0,-3 0-80 16,-9-5-16-16,9 6 0 0,-3-2 416 0,-6-4 80 15,7 8 16-15,-7-8 0 0,0 0-256 0,0 0 0 16,0 0 128-16,5 9-128 0,-5-9 0 0,5 9 0 15,-5-9 0-15,0 0 0 0,0 0 0 0,7 7 0 16,-7-7 0-16,6 7 0 0,-6-7 0 0,0 0 0 16,0 0 0-16,8 7 0 0,-8-7 0 0,5 9 0 15,-5-9 0-15,4 11 0 0,-4-11 0 0,0 0 0 0,-4 13 0 16,1-3 0-16,-3 1 0 0,0-2 0 0,-2 0 0 0,-1-1 144 16,-2 1-16-16,-2-2 0 0,0 0 0 0,0 1 0 15,-1-1-128-15,2 0 160 0,1 0-160 0,-3 0 160 16,0-1-160-16,1-1 128 0,3 0-128 0,-2 3 128 15,1-1-128-15,2-1 0 0,-1 1 0 0,1 1 128 16,-2 0-128-16,1-1 0 0,-2 2 0 0,0 2 0 16,1-1 0-16,-2-1 0 0,-2 2 0 0,0 1 0 15,-1-3 0-15,-1 2 0 0,0-1 128 0,2 0-128 16,-1-1 0-16,3 2 0 0,0-5 0 0,0 6 0 16,0 0-1008-16,2 2-128 0,1 3-16 0,-1 4-13104 15,2 1-2608-15</inkml:trace>
  <inkml:trace contextRef="#ctx0" brushRef="#br0" timeOffset="32593.94">15248 12008 6447 0,'0'0'576'0,"0"0"-576"0,-8 1 0 0,8-1 0 0,-7 1 3520 0,7-1 608 16,0 0 112-16,0 0 32 0,0 0-2992 0,-8 2-608 16,8-2-112-16,0 0-32 0,0 0-80 0,0 0-32 15,-8 0 0-15,8 0 0 0,0 0 32 0,0 0 16 16,0 0 0-16,0 0 0 0,0 0 224 0,0 0 32 16,0 0 16-16,0 0 0 0,0 0-96 0,0 0-32 15,0 0 0-15,0 0 0 0,0 0-112 0,0 0-32 16,5-3 0-16,0-1 0 0,2 2 0 0,-1 0 0 15,2 1 0-15,0 0 0 0,1-2-112 0,2 2-32 16,8-2 0-16,1 3 0 0,-2-5-32 0,3 4-16 16,0-2 0-16,0 2 0 0,1-1-16 0,0 1-16 0,1 0 0 0,1 0 0 15,-1-1-48-15,-1 1-16 0,1 0 0 0,-2-1 0 16,-3 1-176-16,0 0 160 0,0-1-160 0,-1 0 160 16,-2-1 0-16,0-1 0 0,1 2 0 0,1-1 0 15,-2 0 80-15,2 2 16 0,0-5 0 0,2 3 0 16,0 0 16-16,1 2 16 0,-2 0 0 0,0 1 0 15,2-1-48-15,-1 1-16 0,1 1 0 0,-1 0 0 16,1 0-80-16,0 2-16 0,-1 0 0 0,1 1 0 16,-1-1-128-16,1 0 0 0,-2-3 0 0,2 3 0 15,0-3 128-15,0 1 0 0,-2-1 0 0,0-1 0 16,1-2-128-16,-1 2 0 0,0 1 0 0,0-3-176 16,-1 1 176-16,0-2 144 0,-1 0-16 0,0 0-128 15,-1 0 288-15,0 0-48 0,-2 3-16 0,-2 1 0 16,0-3-48-16,-11 3-16 0,12-1 0 0,-1 1 0 0,0 0-160 0,-1 0 160 15,-10 0-160-15,12 0 160 0,-12 0-160 0,12 0 0 16,-2 0 0-16,-10 0 0 0,12 2 0 0,-2 0 160 16,-10-2-160-16,12 1 160 0,-2 0-160 0,-10-1 0 15,13 0 144-15,-1 0-144 0,-1 2 0 0,-11-2 0 16,11 1 0-16,0-1 0 0,-11 0 0 0,10 0 144 16,-10 0-144-16,11 1 160 0,-11-1-160 0,0 0 128 15,0 0-128-15,0 0 128 0,0 0-128 0,0 0 0 16,0 0 0-16,0 0 128 0,0 0-304 0,5 8-64 15,-4 1-16-15,-1-9-13248 16,-5 7-2672-16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26:52.35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30159 7814 11055 0,'0'0'480'0,"0"0"112"0,0 0-464 0,0 0-128 16,0 0 0-16,0 0 0 0,0 0 1104 0,8-4 208 15,-8 4 32-15,0 0 16 0,0 0-224 0,0 0-48 16,0 0-16-16,0 0 0 0,9-4-288 0,-9 4-48 15,0 0-16-15,10-4 0 0,-10 4-336 0,11-3-80 16,-11 3-16-16,10-3 0 0,-10 3 32 0,0 0 0 16,9-3 0-16,-9 3 0 0,0 0 512 0,0 0 96 15,0 0 32-15,0 0 0 0,0 0-112 0,0 0-16 16,0 0 0-16,0 0 0 0,0 0-144 0,0 0-48 16,0 0 0-16,0 0 0 0,0 0-240 0,0 0-48 15,-10 0-16-15,10 0 0 0,-5-4-16 0,5 4 0 16,0 0 0-16,0 0 0 0,0 0 80 0,0 0 16 15,-7-4 0-15,7 4 0 0,0 0-16 0,0 0 0 16,-8-4 0-16,2 2 0 0,6 2-128 0,-7-3-16 16,7 3-16-16,-9-3 0 0,0 2-16 0,-1 0 0 15,-1-1 0-15,1 2 0 0,-1 0-32 0,1 0 0 16,-1 0 0-16,1-2 0 0,0 2-32 0,-2 0-16 0,-3 0 0 0,2 0 0 16,2-1 0-16,-1-1 0 0,0 1 0 15,1 1 0-15,-3-3-144 0,1 3 160 0,2 0-160 0,-2 0 160 16,0 0-32-16,0 0-128 0,-2 0 192 0,2 0-64 15,-1 0-128-15,0 0 128 0,-1 0-128 0,0 3 128 16,-2-3-128-16,0 1 128 0,0 2-128 0,2-1 128 16,1-2-128-16,1 0 0 0,1 2 0 0,-1 0 128 15,0 0-128-15,1-1 0 0,1 0 144 0,-1-1-144 16,0 0 0-16,0 2 0 0,1-2 0 0,0 0 128 0,1-2-128 16,1 2 0-16,-2 0 128 0,2 0-128 0,-1-1 176 0,-1 1-48 15,1-1 0-15,0-2 0 0,-2 3 0 0,0 0-128 16,0 1 192-16,2-1-64 0,-2 0-128 0,0 0 0 15,1 0 0-15,0 0 0 0,1 0 0 0,-1 2 0 16,1-1 0-16,0 0 0 0,-1-1 0 0,1 2 0 16,-1-1 0-16,1 0 0 0,-1 0 0 0,1 1 0 15,-2-2 0-15,0 1 0 0,1-1 160 0,0 0-160 16,0 0 192-16,0 0-192 0,-1 0 0 0,1-1 0 16,-1-1 0-16,2 1 0 0,-1 0 0 0,2 1 0 15,0-1 0-15,9 1 0 0,-11 0 0 0,1 0 0 16,1 0 160-16,9 0-160 0,-11 0 0 0,2 1 0 15,9-1 0-15,-9 1 0 0,9-1 0 0,-9 1 0 16,9-1 0-16,-9 3 0 0,9-3 0 0,0 0 0 16,-9 1 0-16,9-1 0 0,-9 2 0 0,9-2 0 15,-9 1 0-15,9-1 0 0,-10 0 0 0,10 0 0 16,-9 0 0-16,9 0 0 0,-10 0 0 0,10 0 0 0,-9-1 0 0,9 1 0 16,-9 0 192-16,9 0-64 15,0 0 0-15,0 0 0 0,-10-2-128 0,10 2-144 0,0 0 144 0,0 0-208 16,0 0 208-16,0 0 0 0,-10-1 0 0,10 1 0 15,0 0 0-15,0 0 0 0,-9 0 0 0,9 0 0 16,-9-1 0-16,9 1 0 0,0 0 128 0,0 0-128 16,-11-2 0-16,11 2 0 0,-7-2 0 0,7 2 0 15,-10-1 0-15,10 1 0 0,0 0 0 0,-9 0 0 16,9 0 0-16,0 0 128 0,0 0-128 0,-9 0 0 16,9 0 0-16,0 0 0 0,0 0 0 0,0 0 0 0,0 0 0 15,-9-2 0-15,9 2 0 0,0 0 0 0,0 0 0 0,0 0 0 16,0 0 0-16,0 0 0 0,0 0 0 0,0 0 0 15,0 0 0-15,0 0 0 0,-9 0 0 0,9 0 0 16,0 0 0-16,0 0 0 0,0 0 128 0,0 0-128 16,0 0 0-16,0 0 0 0,-9 0 0 0,9 0 0 15,0 0 0-15,-9 0 0 0,9 0 192 0,-9 0-192 16,9 0 192-16,0 0-192 0,-10 0 0 0,10 0 0 16,-9 0 0-16,9 0 0 0,0 0 0 0,0 0 0 15,0 0 0-15,0 0 0 0,0 0 0 0,0 0 0 16,0 0 0-16,0 0 0 0,-9 4 0 0,9-4 0 15,0 0 0-15,0 0 0 0,0 0 0 0,0 0 0 16,-9 1 0-16,9-1 0 0,0 0 0 0,-9 0 0 16,9 0 0-16,0 0 0 0,-9 2 0 0,9-2 0 15,0 0 0-15,0 0 0 0,0 0 0 0,0 0 0 16,0 0 0-16,0 0 0 0,0 0 0 0,0 0 0 16,0 0 0-16,0 0 0 0,0 0 0 0,0 0 0 15,0 0 0-15,0 0 0 0,0 0 0 0,0 0 0 16,0 0 128-16,0 0-128 0,0 0 0 0,0 0 0 15,0 0 0-15,0 0 0 0,0 0 144 0,0 0-144 0,0 0 0 0,0 0 144 16,0 0-144-16,0 0 0 0,0 0 144 0,0 0-144 16,0 0 0-16,0 0 0 0,0 0 0 0,0 0 0 15,0 0 0-15,0 0 0 0,0 0 0 0,0 0 0 16,0 0 0-16,0 0 0 0,0 0 0 0,0 0 0 0,0 0 176 16,0 0-48-16,0 0 0 0,0 0 0 0,0 0-128 0,0 0 0 15,0 0 0-15,0 0-176 0,0 0 176 0,0 0 0 16,0 0 0-16,0 0 0 0,0 0 0 0,0 0 0 15,0 0 128-15,0 0-128 0,0 0 0 0,0 0 0 16,0 0 0-16,0 0 0 0,0 0 128 0,0 0-128 16,0 0 128-16,0 0-128 0,0 0 0 0,0 0 0 15,0 0 0-15,0 0 0 0,0 0 0 0,0 0 0 16,0 0 0-16,0 0 0 0,0 0 0 0,0 0 128 16,6-7-128-16,-6 7 128 0,0 0-128 0,11-5 128 15,-2 0-128-15,0 1 128 0,-9 4-128 0,12-5 0 16,-3 1 0-16,1 0 0 0,1 0 160 0,-1 0-32 15,1 0-128-15,-1 0 192 0,0-1-192 0,1 2 176 16,-11 3-176-16,12-5 160 0,-2 0-160 0,0 2 0 16,2-4 0-16,-1 1 0 0,-11 6 0 0,11-5 0 15,-2 0 0-15,-9 5 0 0,10-3 0 0,-10 3 0 16,10-4 0-16,-10 4 0 0,10-5 0 0,-10 5 0 16,11-1 0-16,-11 1 0 0,10-5 0 0,-10 5 0 0,11-7 0 15,-11 7 0-15,10-5 0 0,-10 5 0 0,8-7 0 0,-8 7 0 16,0 0 0-16,0 0 0 0,0 0 0 0,0 0 0 15,0 0 0-15,0 0 0 0,0 0 0 16,0 0 0-16,0 0 0 0,0 0 0 0,0 0 0 0,0 0 0 16,0 0 0-16,-10 6 0 0,-1-2 0 0,1 1 0 15,-2 0-128-15,0-1 128 0,-1 0 0 16,0 0 0-16,0-2 0 0,0 2 0 0,-1 0 0 0,2 0 0 16,2 0 128-16,-2 0 112 0,0 0 16 0,2 0 0 15,1 1-432-15,-1 1-80 0,1 1 0 0,1-2-16 0,1 2 272 16,0-1 0-16,7-6 0 0,-6 8 0 0,6-8 0 0,-7 8 0 15,7-8 0-15,0 0 0 0,0 0 0 0,-6 8 0 16,6-8 0-16,0 0 0 0,0 0 0 0,-8 5 0 16,8-5 0-16,0 0 0 0,-9 4 0 0,9-4 0 15,-9 2 0-15,9-2 144 0,-8 2-144 0,8-2 0 16,-9 0 0-16,9 0 0 0,0 0 0 0,-10 0 0 16,10 0 0-16,-7 0 0 0,7 0 0 0,0 0 0 15,0 0 0-15,-10-2 0 0,10 2 0 0,0 0 0 16,0 0 0-16,-9 0 0 0,9 0 0 0,0 0 128 15,-9 0-128-15,9 0 0 0,0 0 0 0,-8 3 0 16,8-3 128-16,0 0-128 0,-9 4 0 0,9-4 0 16,0 0 144-16,0 0-144 0,0 0 128 0,0 0-128 15,0 0 160-15,0 0-160 0,0 0 144 0,0 0-144 16,0 0 128-16,0 0-128 0,0 0 128 0,0 0-128 16,0 0 0-16,0 0 128 0,0 0-128 0,0 0 0 0,0 0 0 0,0 9 0 15,0-9 0-15,0 0 0 16,0 0 0-16,0 0 0 0,0 0 0 0,3 13 192 15,-3-13-192-15,0 0 192 0,4 14-192 0,-4-14 0 0,9 11 0 16,0-1 0-16,-1-1 0 0,2 1 128 0,1-3-128 0,2 2 128 16,1-3 0-16,0 0-128 0,1 2 192 15,-1 0-64-15,0 1 176 0,1-4 16 0,-2 2 16 0,0-1 0 32,-1-1-640-32,-2 2-128 0,-10-7-16 0,9 6-16 0,-9-6 592 0,8 8 112 0,-8-8 16 0,5 11 16 15,-2-3-272-15,-3-1 0 0,-1 2 0 0,-2-1 0 16,3-8-672-16,-4 13-192 0,1 3-32 15,2-2-13632-15,1-5-2704 16</inkml:trace>
  <inkml:trace contextRef="#ctx0" brushRef="#br0" timeOffset="1899.65">9717 9662 1839 0,'0'-20'0'0,"2"10"160"0,1-4-160 0,-1 1 0 16</inkml:trace>
  <inkml:trace contextRef="#ctx0" brushRef="#br0" timeOffset="2397.29">9734 9489 9215 0,'0'-8'816'0,"1"2"-656"15,0-1-160-15,-1 7 0 0,3-8 2544 0,-1 1 464 16,1 0 112-16,-3 7 16 0,3-8-2064 0,-2 2-416 15,-1 6-80-15,0 0 0 0,3-7 0 0,-3 7 0 16,0-6 0-16,0 6 0 0,0 0 64 0,-3-6 32 16,-1 0 0-16,4 6 0 0,-8-7 240 0,-1 0 48 15,0 4 16-15,-2 0 0 0,0-2-96 0,-4 3-32 0,-3 0 0 16,-3 1 0-16,-3 1-384 0,-4 0-80 0,-1 3 0 0,-1 0-16 16,-2 1-224-16,-2 4-144 0,-1 1 192 0,0 7-192 15,-1 2 208-15,1 6-64 0,0 7-16 0,0 3 0 16,0 6-128-16,-1 5 160 0,-1 3-160 0,-3-5 160 15,1-8-160-15,0-5 0 0,0-4 144 0,4-1-144 16,4 1 0-16,2 3 144 0,4 2-144 0,3 8 0 16,4 8 0-16,3 9 0 0,2 7 0 0,4-1 0 15,1-2 0-15,5-9 0 0,3-5 0 0,3-3 0 16,3-4 0-16,4 1 0 0,2 3 0 0,5 0-144 16,4 2 144-16,5-2 0 0,4-2 0 0,2-4 0 15,3 1 0-15,3-8 0 0,1-4 0 0,1-8 0 16,-3-4 0-16,2-5 0 0,-3-3 0 0,0-5 0 15,2-4 0-15,2-2 0 0,2-4 160 0,4-4-160 0,1-1 0 0,1-9 128 16,-1-4-128-16,-4-6 0 0,-4-3 0 16,-4-4 176-16,-2-2-176 0,-5 1 160 0,-3 4-160 0,-3 1 192 15,-3 2-192-15,-4-1 192 0,-3 0-192 0,-3-14 160 16,-4-15-160-16,-1-9 160 0,-4-2-160 0,-2 9 0 16,-4 6 0-16,0 9 0 0,-2 4 0 0,-2-12 0 15,-2-11 0-15,0-7 0 0,-1 0 0 0,1 9 128 16,-1 15 0-16,-1 7 0 0,-3 12-128 0,-1 3 128 15,-3 4-128-15,-1 2 128 0,-3 3-128 0,0 5 0 16,-1 4 0-16,-1 2-11296 16,-4 4-2144-16</inkml:trace>
  <inkml:trace contextRef="#ctx0" brushRef="#br0" timeOffset="8137.82">28660 7807 4607 0,'0'0'400'0,"0"0"-400"15,0 0 0-15,0 0 0 0,0 0 2432 0,0 0 384 16,0 0 96-16,0 0 16 0,0 0-2240 0,0 0-448 15,0 0-96-15,0 0-16 0,0 0 400 0,0 0 80 16,0 0 16-16,0 0 0 0,0 0 800 0,0 0 176 16,0 0 16-16,0 0 16 0,0 0-96 0,0 0-32 15,0 0 0-15,0 0 0 0,0 0-624 0,0 0-128 16,0 0-32-16,0 0 0 0,0 0-272 0,5-1-64 16,-1-4-16-16,1 1 0 0,0 0-240 0,2 0-128 15,-1 0 160-15,1 0-160 0,-1 2 0 0,7-2 0 16,-2 0 0-16,-11 4 0 0,0 0 0 0,0 0 0 15,10-2 0-15,-10 2 0 0,0 0 0 0,0 0 192 16,0 0-48-16,0 0-16 0,0 0 208 0,0 0 48 0,0 0 0 0,0 0 0 16,0 0 112-16,0 0 16 15,0 0 16-15,-8 6 0 0,-1-2-112 0,3 1-32 0,-1-1 0 0,1 2 0 16,-3 1-224-16,2-2-160 0,-1 1 192 0,2 1-192 16,6-7 128-16,-7 10-128 0,-1 0 0 0,2 0 0 15,-1 0 176-15,7-10-176 0,-6 13 160 0,1-2-160 16,-2 1 176-16,3-2-176 0,4-10 192 0,-4 10-192 15,4-10 208-15,-2 13-64 0,2-13-16 0,0 0 0 16,-3 12 80-16,3-12 16 0,0 0 0 0,0 0 0 16,0 0 32-16,0 0 0 0,0 0 0 0,0 0 0 15,10-2-48-15,1-4 0 0,-2 0 0 0,0-3 0 16,-1 1-208-16,1-1 128 0,0 0-128 0,0 0 0 16,-1-3 0-16,1 1 0 0,0 1 0 0,1 1 0 15,-1-2 0-15,-2 2 128 0,0 0-128 0,-1 0 0 16,0 0 0-16,-2 0 0 0,0 0 128 0,-2 0-128 0,-2-1 160 0,0 0-16 15,-1 1 0-15,1 9 0 0,-3-11 64 0,3 11 16 16,-6-10 0-16,-1 2 0 0,-1 2 16 0,1 0 0 16,7 6 0-16,-11-3 0 0,2 0-64 0,1-1-16 15,8 4 0-15,-9 0 0 0,9 0-160 0,-10 4 0 16,10-4 144-16,-11 3-144 0,11-3 0 0,-9 5 0 16,1 1 0-16,2 1 0 0,-1 2 0 0,1-3 0 15,0 2 0-15,0 0 0 0,-2 0 0 0,3 0 0 16,1 3 0-16,4-11 0 0,-5 11 0 0,2-1 0 15,3-10 0-15,-1 13 0 0,1-13 0 0,0 0 0 16,0 15 0-16,1-2 0 0,-1-13 0 0,3 11 0 0,-3-11 0 16,0 0 0-16,4 11 0 0,-4-11 0 0,0 0 0 0,0 0 0 15,8 10 0-15,-8-10 0 0,9 6 0 16,-9-6 0-16,0 0 0 0,13-2 0 0,-3 1 0 0,-1-6 128 16,-9 7-128-16,11-6 176 0,-2-2-176 0,-1 0 192 15,-2 0-192-15,1 2 160 0,-2-2-160 0,-5 8 160 16,5-9-160-16,-1 0 0 0,-4 9 0 0,4-11 128 15,-1 1-128-15,-1 1 0 0,-2 9 144 0,1-11-144 16,-1 2 0-16,0 9 0 0,0-9 0 0,0 9 128 16,0 0-128-16,0 0 0 0,-2-9 0 0,2 9 0 15,0 0 0-15,0 0 0 0,-7-9 0 0,7 9 0 16,-8-4 0-16,8 4 0 0,-9-1 0 0,0 3 0 16,9-2 0-16,-10 4 0 0,1 1 0 0,9-5 0 15,-11 6 0-15,2 1 0 0,1 1 0 0,2 1 0 16,-2-2 0-16,1-1 0 0,1 2-128 0,6-8 128 0,-7 11 0 0,2-2 0 15,5-9 0-15,-5 12 0 0,1-2 0 16,4-10 0-16,0 0 0 0,-1 14-128 0,1-14 128 16,1 13 0-16,-1-13 0 0,0 0 0 0,7 12 0 0,-7-12 0 15,0 0 0-15,11 8 0 0,-11-8 0 0,12 0 192 16,-2-3-32-16,0-1-16 0,-3-1-144 0,1-1 0 16,-1-2-192-16,-1-1 192 0,1 1 0 0,-2 0 0 15,0 0 0-15,0 0 0 0,-1-1 0 0,0 0 0 16,-1-1 128-16,-2-1-128 0,0 2 0 0,-1 0 0 15,0 9 128-15,0-10-128 0,-1-1 0 0,1 11 0 16,-2-12 0-16,-2 5 0 0,4 7 0 0,0 0 0 16,-8-6 128-16,-1 6-128 0,0 0 0 0,-1 3 0 15,3 1 0-15,-1 2 0 0,-1 0 0 0,0 0 0 16,-1 2 0-16,1 2 0 0,0 1-160 0,0 2 160 0,-1-3 0 0,0 2-144 16,3 2 144-16,0-2 0 0,1 1 0 0,-1 2 0 15,2-1 0-15,1 0 0 0,1 2 0 0,2 0-128 16,0-2 128-16,-1 0 0 0,4-1 0 0,0-1 0 15,-2-12 0-15,6 10 0 0,-6-10-144 0,7 8 144 16,-7-8 0-16,13 2 0 0,-2-5 160 0,-1-1-160 16,1-3 160-16,0-2-160 0,0-1 128 0,1-2-128 15,-2-3 192-15,2-1-32 0,0 0-16 0,-1 2 0 16,0-3-144-16,-1 4 0 0,-2 0 0 0,0 1-176 16,-3 2 176-16,-1-1 0 0,-4 11 0 0,1-11 0 15,-1 11 0-15,-1-12 0 0,-3 3 0 0,4 9 0 16,-7-7 0-16,7 7 0 0,-10-4 0 0,1 2 0 15,0 0 0-15,9 2 0 0,-11 2 0 0,2 0-128 0,0 2 128 0,0 1 0 16,1 2 0-16,2-1 0 0,-1 0 0 0,1 0 224 16,0 1-32-16,1 1 0 0,5-8-192 0,-5 11 0 15,1 0 0-15,0-2 0 0,4-9-192 0,0 0 0 16,-2 12 16-16,2-12 0 0,0 11 176 0,0-11 0 16,0 0 128-16,0 0-128 0,7 9 0 0,-7-9 144 15,11 4-144-15,-11-4 0 0,12-1 0 0,-2-2 0 16,-1-1 0-16,-9 4 0 0,9-5 0 0,-1 0-224 15,1 2 16-15,-9 3 0 16,11-5-1232-16,-4 0-240 0,-7 5-48 0,10-9-17328 0</inkml:trace>
  <inkml:trace contextRef="#ctx0" brushRef="#br0" timeOffset="15758.51">14430 9612 21711 0,'0'0'960'0,"1"-12"192"0,-2-2-912 0,1 0-240 0,1-1 0 0,3 2 0 16,1 1 416-16,1-2 32 0,0 1 16 0,-1 1 0 16,0-1-464-16,-1 0 0 0,-1 1 0 0,-1 0-160 15,-2 1 160-15,-2 0 128 0,-4 1-128 0,1-1 176 16,0 2 528-16,5 9 128 0,-8-8 0 0,-1 2 16 16,0-3 800-16,9 9 144 0,-10-9 48 0,-1 1 0 15,11 8-624-15,-10-5-112 0,10 5-16 0,0 0-16 16,-11-4-592-16,11 4-112 0,0 0-32 0,-10 0 0 15,1 1-192-15,0 3-144 0,-1 2 192 0,1 5-192 16,0 3 400-16,-1 6-16 0,-2 6-16 0,-4 9 0 16,1 9 240-16,-1 7 48 0,0 5 16 0,-2-1 0 15,0-5-80-15,1-3-16 0,1-10 0 0,3 1 0 0,2-3 0 16,0 2-16-16,2 1 0 0,2-2 0 16,4 5-240-16,0-6-32 0,3-1-16 0,1-3 0 0,2-2-144 0,1-5-128 15,0-3 144-15,0-2-144 0,0-3 0 0,2-2-336 16,-2-3 48-16,0-4 16 15,-4-7-752-15,0 0-160 0,0 0-32 0,0 0 0 16,0 0-2640-16,0 0-544 0</inkml:trace>
  <inkml:trace contextRef="#ctx0" brushRef="#br0" timeOffset="15997.96">14076 9868 6447 0,'0'0'576'0,"-6"-3"-576"0,-2-1 0 0,1-2 0 16,1 4 8704-16,1-1 1616 0,-2 2 336 0,7 1 64 16,0 0-8288-16,0 0-1664 0,0 0-336 0,0 0-64 15,0 0-80-15,0 0-16 0,0 0 0 0,12 4 0 16,-2-4-112-16,5 0-32 0,2-3 0 0,2 2 0 16,2 0-128-16,4-2 0 0,2 2 0 0,4 1 0 15,2 1-336-15,5 2 0 0,0-1 0 0,-1 2 0 16,0 0-1200-1,-2 0-224-15,-2 1-48 0,-5-1-16 0,1-3-1200 16,-7 2-240-16,-2 2-64 0</inkml:trace>
  <inkml:trace contextRef="#ctx0" brushRef="#br0" timeOffset="16198.24">14729 9915 9215 0,'0'0'400'0,"0"0"96"0,0 0-496 0,-4 13 0 0,4-13 0 0,-5 16 0 0,0-6 5904 0,0 2 1088 16,1 4 224-16,0-2 32 0,0 2-4624 0,2 2-912 15,-1-1-192-15,2 3-48 0,-1-7-288 0,2 2-64 16,2 0-16-16,-1-1 0 0,2-2-656 0,-1-1-144 16,-2-11-32-16,4 15 0 0,0-4-272 0,0 1 0 15,-2-1 0-15,-2-11 0 16,3 9-416-16,-3-9-192 0,3 6-32 0,-3-6-16 16,0 0-1760-16,0 0-336 0,0 0-80 0,0 0-13568 0</inkml:trace>
  <inkml:trace contextRef="#ctx0" brushRef="#br0" timeOffset="16398.39">14832 9691 16575 0,'0'0'1472'0,"0"0"-1168"0,-6-5-304 0,6 5 0 16,-8-8 5536-16,2 3 1056 0,0 1 192 0,6 4 64 15,0 0-4976-15,0 0-976 0,0 0-208 0,0 0-48 16,0 0-416-16,0 0-96 0,0 0 0 0,12 8-128 15,-2 0-144-15,1-1-144 0,-1 0-32 0,1 1 0 32,-1 1-2592-32,1 0-528 0,-11-9-96 0,10 9-32 0</inkml:trace>
  <inkml:trace contextRef="#ctx0" brushRef="#br0" timeOffset="16729.04">15458 9792 19343 0,'0'0'1728'0,"0"0"-1392"15,-5 6-336-15,-3 1 0 0,-1-2 2880 0,0 3 496 16,0-1 96-16,0 3 32 0,-2-1-2560 0,-1 0-512 15,-1 0-112-15,0 1 0 0,-1 2 352 0,0-3 80 16,-2 6 16-16,2 0 0 0,-2 3 416 0,3 1 96 0,0 2 0 16,0 1 16-16,1 2-640 0,2 3-128 0,-2-1-16 0,2-3-16 15,1 1-304-15,-1 2-64 0,1-3-128 0,3 2 192 16,-2 1-192-16,1-4 0 0,2 0 0 0,-1-6 0 31,-1-3-1600-31,1-7-320 0,6-6-64 0,0 0-9456 0,0 0-1872 0</inkml:trace>
  <inkml:trace contextRef="#ctx0" brushRef="#br0" timeOffset="16930.34">15088 9911 28559 0,'-3'-3'2544'0,"2"-1"-2032"0,1 0-512 0,0 4 0 15,0 0 3984-15,0 0 704 0,0 0 144 0,16 5 32 0,-3 0-3840 16,0 3-752-16,-13-8-144 0,15 13-128 0,-2 0 224 0,-1 0-32 15,1 0-16-15,0 4 0 0,0 1-176 0,0 1 0 16,0 0 0-16,2-1 0 0,0 2-128 0,2-2-128 16,0-1 0-16,1-1-16 15,1-2-672-15,-1-1-128 0,2-5-16 0,-1-3-16 16,-1-1-1712-16,1-3-320 0,-2-2-80 0</inkml:trace>
  <inkml:trace contextRef="#ctx0" brushRef="#br0" timeOffset="17439.06">16366 9494 11055 0,'1'-14'976'0,"-1"5"-784"0,-1-4-192 0,-1 2 0 16,0 2 5552-16,-1 1 1056 0,0 3 224 0,3 5 32 15,0 0-5104-15,0 0-1024 0,0 0-208 0,-10 4-32 16,1 0-320-16,0 4-176 0,-2 1 192 0,0 4-192 16,-1 5 272-16,-1 6-48 0,-2 6-16 0,0 2 0 15,-1 5-80-15,2 2-128 0,0 7 176 0,-1-7-176 16,0-2 528-16,0-3 0 0,0-2 0 0,2-1 0 0,1 0 48 0,3 2 16 15,1-1 0-15,3 4 0 0,1 1-208 16,2 1-64-16,1-1 0 0,2-3 0 0,2-4-128 16,2-3-16-16,2-5-16 0,3-2 0 0,2-9-32 0,2 1 0 15,2-8 0-15,2-4 0 0,0-4 80 0,3-9 16 16,-1-3 0-16,-1-6 0 0,1-5-224 0,1-4 144 16,-2-3-144-16,0-1 128 0,-2-3-128 0,-2 1 192 15,-3 3-192-15,0 3 192 0,-2 1-192 0,-1-5 0 16,-2-2 0-16,-1-6 128 0,-1-11-128 0,1-1 0 15,-2 0 0-15,-2 6 128 0,-2 5-128 0,-1 8 0 16,-2 5 0-16,1 6 128 0,-2 5-128 0,-1 6 0 16,-2 2 0-16,0 3 0 0,-2 4 0 0,2 1 0 15,7 4 0-15,-10 0 0 16,1 4-1792-16,1-1-272 0,-1-1-64 0,2 3-10464 16,-3-1-2080-16</inkml:trace>
  <inkml:trace contextRef="#ctx0" brushRef="#br0" timeOffset="17673.75">16089 9971 11967 0,'0'0'1072'0,"0"0"-864"0,0 0-208 0,0 0 0 15,0 0 6592-15,0 0 1264 0,13 0 256 0,2 0 48 16,-1-2-6176-16,2-1-1248 0,-1 1-240 0,2-1-48 0,1-1-304 0,1 0-144 15,0-1 160-15,1 1-160 0,1 1 128 0,-1 0-128 16,1-1 0-16,-1 1 144 0,-3-2-144 0,0 1 0 16,0 3 0-16,-2-2 0 15,0-1-1344-15,-2 0-160 0,-2 2-32 0,0-1-10352 16,-11 3-2064-16</inkml:trace>
  <inkml:trace contextRef="#ctx0" brushRef="#br0" timeOffset="18078.66">16629 10134 8287 0,'0'0'736'0,"0"0"-592"0,0 0-144 0,0 0 0 15,0 0 6016-15,0 0 1152 0,-3-10 256 0,5 0 32 16,-2 10-5360-16,10-15-1072 0,0 0-224 0,2-1-32 15,1-1-512-15,3 0-112 0,0 0-16 0,0 3 0 16,-1-1-128-16,2 4 128 0,0-2-128 0,0 2 128 16,-2 2-128-16,1 3 0 0,0-1 0 0,-3 3 128 15,-2 0-128-15,-2 4 0 0,-9 0 0 0,0 0 0 16,0 0 192-16,7 5-32 0,-7-5-16 0,0 10 0 16,0-10 64-16,-7 14 16 0,0 0 0 0,-4 3 0 15,0 0 32-15,-3 3 16 0,1 1 0 0,0 1 0 16,0-1 48-16,2-1 16 0,2 1 0 0,1 1 0 15,0-1 112-15,4 0 0 0,3-3 16 0,1 2 0 0,0 1-16 0,1-3 0 16,3-1 0-16,1-1 0 0,3-1-48 0,1-2-16 16,1-2 0-16,2-1 0 0,1 1-128 0,2-1-48 15,0 0 0-15,2 2 0 0,1-4-208 0,-1 4-208 16,0-2 32-16,0-1 16 16,-2-2-2000-16,0-1-400 0,0 1-64 0</inkml:trace>
  <inkml:trace contextRef="#ctx0" brushRef="#br0" timeOffset="18802.4">14529 11022 19455 0,'0'0'864'0,"0"0"176"0,0 0-832 0,9-8-208 16,-1-2 0-16,-2 1 0 0,1 0 1216 0,-2 1 192 15,-5 8 32-15,6-11 16 0,-6 11-624 0,4-10-128 0,-4 10-32 16,3-10 0-16,-3 10-176 0,2-10-48 16,-2 10 0-16,0-11 0 0,0 11-48 0,-1-12-16 0,0 0 0 0,0 2 0 15,-2-2 464-15,0 2 96 0,-1 2 16 0,-1-5 0 16,0 0 112-16,0-2 16 0,0 1 16 0,-2 0 0 15,-3 1-336-15,-1 0-64 0,-1 1 0 0,1 3-16 16,-1 4-368-16,0 3-64 0,1 2 0 0,-1 2-16 16,-1 3-240-16,0 1 0 0,0 2 0 0,-2 3 0 15,1 0 0-15,0 2 0 0,-1 6 128 0,1 0-128 16,0 1 0-16,1 1 0 0,-2-1 0 0,2 4 0 16,0 2 256-16,1 3-64 0,1 1 0 0,0 6 0 15,0 3 48-15,0 4 0 0,2 3 0 0,1-2 0 16,2 2 160-16,2-4 48 0,1-6 0 0,1-2 0 15,-1-3-112-15,2-2-16 0,-1-3 0 0,2 0 0 16,0-1-176-16,0 1-144 0,2 0 192 0,-1-1-192 0,2-3-160 0,-2-1-144 16,-1-2-16-16,0-3-16 15,-1-3-2048-15,1-5-416 16,0-8-80-16,0 0-14016 0</inkml:trace>
  <inkml:trace contextRef="#ctx0" brushRef="#br0" timeOffset="18996.68">14098 11220 26719 0,'0'0'1184'0,"0"0"240"0,0 0-1136 0,-7 4-288 16,7-4 0-16,0 0 0 0,0 0 4352 0,-3 11 800 0,6 0 160 0,2-3 48 16,3 1-4368-16,2 1-864 0,3-3-128 0,3 2-128 15,2 1 128-15,4-3-128 0,-1 0 128 0,4-4-128 31,2-3-1424-31,3 0-288 0,3-3-48 0,-1-4-16416 0</inkml:trace>
  <inkml:trace contextRef="#ctx0" brushRef="#br0" timeOffset="19205.98">14909 11439 7359 0,'0'0'320'15,"0"0"80"-15,0 0-400 0,0 0 0 0,-9 10 0 0,1 0 0 0,2 3 9616 0,2 0 1840 16,4-13 384-16,0 20 64 0,1 3-9648 0,2-2-1920 16,-2 1-336-16,2 2-160 15,-1-1-208-15,2-1-32 0,1 0-16 0,-1-1 0 16,-1-1-352-16,1-5-64 0,2-2 0 0,-6-13-16 16,10 8-2016-16,-10-8-400 0,10-2-64 0,-2-6-13408 15</inkml:trace>
  <inkml:trace contextRef="#ctx0" brushRef="#br0" timeOffset="19366.55">15008 11155 27647 0,'0'0'1216'0,"0"0"256"0,-6-2-1168 0,-1 0-304 0,0 2 0 0,7 0 0 16,0 0 4768-16,-7 7 896 0,7-7 176 0,-4 12 48 31,1-2-5088-31,3-10-1008 0,2 13-208 0,0-1-32 15,1-1-2304-15,1-1-464 0,-4-10-96 0</inkml:trace>
  <inkml:trace contextRef="#ctx0" brushRef="#br0" timeOffset="19640.3">15654 11435 17503 0,'0'0'768'0,"0"0"176"0,0 0-752 0,0 0-192 0,0 0 0 0,0 0 0 0,0 0 4032 0,0 0 784 15,0 0 160-15,0 14 16 16,-3-4-3808-16,-1 3-768 0,-2 0-160 0,-2-3-16 0,-1 3 112 0,-2 1 32 16,1-1 0-16,-2 1 0 0,0-1 288 0,1 4 64 15,-1 1 16-15,-1 0 0 0,0 2 128 0,0 0 16 16,0 0 16-16,0 0 0 0,1-3-688 0,0-1-224 15,-1-3 128-15,2 0-128 16,-1-4-1376-16,-3 2-336 0,-1 0-64 0,0-2-10144 16,2-5-2032-16</inkml:trace>
  <inkml:trace contextRef="#ctx0" brushRef="#br0" timeOffset="19835.4">15317 11522 22111 0,'0'0'1968'0,"0"0"-1584"0,0 0-384 0,0 0 0 15,0 0 4288-15,0 0 768 0,0 0 144 0,16 6 48 16,-2-3-3968-16,3-1-800 0,3 2-160 0,-1 3-16 16,0 1-80-16,2 1-16 0,-1 2 0 0,0 5 0 15,0 1 144-15,-1 3 32 0,2 2 0 0,-2-1 0 16,0-2-512-16,-1 1-112 0,0-1-16 0,-1-2 0 31,0-2-2048-31,-1-2-400 0,-1-2-96 0,2-3-13600 0</inkml:trace>
  <inkml:trace contextRef="#ctx0" brushRef="#br0" timeOffset="20323.57">16595 11070 27647 0,'0'0'2448'0,"-8"-7"-1952"16,-2-2-496-16,-1-1 0 0,1 4 4320 0,1 1 768 15,1 1 160-15,8 4 16 0,-7-5-4368 0,7 5-896 16,-10-3-160-16,1-1-32 0,0 1-80 0,9 3-16 0,-11 0 0 0,1 3 0 31,-1 1-144-31,1 2-16 0,-2 1-16 0,1 5 0 0,-1 1 208 0,0 6 64 0,0 5 0 0,1 2 0 16,-1 2 352-16,0 4 80 0,2 2 16 0,1 1 0 15,-1 4 384-15,3-6 96 0,-1-3 16 0,3-3 0 16,-1-1-384-16,4-1-80 0,-1 0-16 0,3-2 0 16,2 0-144-16,1-2-128 0,3 2 192 0,1-4-192 15,5-5 0-15,3 2 0 0,0-6 0 0,3-2-144 16,3-2 144-16,3-5-208 0,2-4 80 0,1-2 128 16,1-3-160-16,-1-1 160 0,-1-4 0 0,-1-3-144 15,-3-2 144-15,-1 0 0 0,-2 0 0 0,-2-2 0 16,-4 1 176-16,-1-5-48 0,-3-5 0 0,-1-5 0 15,-1-5 112-15,-1-5 16 0,1-4 0 0,-1 0 0 16,-1-1-112-16,-1 6-16 0,-1 7 0 0,-2 5 0 16,-2 3-128-16,0 6 0 0,-2 2 0 0,-2 7 0 0,-3 0-192 15,-1 4 48-15,-2 1 0 0,-2 3 0 16,-4 1-1584 0,-2 3-320-16,-3 1-64 0,-4 1-16 0,-4 3-1968 0,-2 1-400 0</inkml:trace>
  <inkml:trace contextRef="#ctx0" brushRef="#br0" timeOffset="20570.41">16294 11376 23951 0,'0'0'2128'16,"0"0"-1696"-16,0 0-432 0,0 0 0 0,10 6 3168 0,2 1 544 0,0-2 128 0,3 0 0 15,1-4-2816-15,1 2-560 0,1 0-112 0,2 0-32 16,1-4 288-16,1 2 48 0,4 2 16 0,0-3 0 16,-1-3-224-16,0 2-64 0,-1-1 0 0,1-1 0 15,-1-1-384-15,-2-4 0 0,-1 2 0 0,-2-2 0 32,-2 0-1744-32,-1-4-384 0,-2 1-80 0,-1 0-9120 0,-1-1-1808 0</inkml:trace>
  <inkml:trace contextRef="#ctx0" brushRef="#br0" timeOffset="20946.27">17075 11515 24879 0,'0'0'2208'0,"0"0"-1760"0,0 0-448 0,1 8 0 16,-1-8 3728-16,3 13 672 0,1 0 128 0,1 0 16 15,3 1-3504-15,-1 1-704 0,1 2-144 0,0-2-16 16,-1 3-176-16,-3 2 0 0,-2 1 0 0,1 0 0 16,-1 1 0-16,0 0 0 0,-4 4 0 0,1 0 0 15,0 2-208-15,-3-2 80 0,-1-2 128 0,-1 0-208 32,1-2-624-32,0-1-128 0,0-2-32 0,-2-3-16368 0</inkml:trace>
  <inkml:trace contextRef="#ctx0" brushRef="#br0" timeOffset="26362.15">28647 7754 4607 0,'0'0'400'0,"0"0"-400"0,0 0 0 0,0 0 0 15,0 0 2096-15,0 0 336 0,0 0 64 0,0 0 0 16,0 0-1024-16,0 0-224 0,0 0-32 0,0 0-16 15,0 0-32-15,0 0 0 0,0 0 0 0,0 0 0 16,0 0 48-16,0 0 16 0,0 0 0 0,0 0 0 16,0 0-208-16,0 0-32 0,0 0-16 0,0 0 0 15,0 0-80-15,0 0-32 0,0 0 0 0,0 0 0 16,0 0 80-16,0 0 16 0,0 0 0 0,0 0 0 16,0 0-384-16,0 0-80 0,0 0-16 0,0 0 0 15,0 0-176-15,0 0-48 0,0 0 0 0,0 0 0 16,-3-4-128-16,2 0-128 0,-1 0 144 0,2 4-144 0,0 0 0 0,0 0 0 15,0-4 0-15,0-1 0 16,-1-4 0-16,2 2 0 0,-1 7 0 0,0 0 0 0,4-8 0 0,-4 8 0 16,3-10 0-16,-3 10 0 0,1-6 192 0,-1 6-48 15,1-8-16-15,-1 8 0 0,0-8 128 0,0 8 32 16,0 0 0-16,0-7 0 0,-1 1 0 0,0-1 0 16,1 7 0-16,0 0 0 0,0 0-96 0,-3-6 0 15,3 6-16-15,0 0 0 0,-2-8-176 0,2 8 0 16,-3-7 144-16,3 7-144 0,-1-9 0 0,1 9 0 15,-2-9 0-15,2 9 128 0,0-8-128 0,0 8 0 16,0-6 0-16,0 6 0 0,2-9 0 0,-1 2 0 16,-1-1 0-16,0 8 0 0,1-9 0 0,-1 9 128 15,2-8-128-15,-1 1 128 0,-2-2-128 0,1 1 176 0,0 0-176 16,0 8 192-16,0-9-192 0,0 9 192 0,-2-12-192 0,1 3 192 16,-2 0-192-16,3 0 160 0,-1-2-160 0,0 3 160 15,1 8-160-15,-1-10 0 0,-1 1 0 0,1-3 128 16,1 3-128-16,0 9 0 0,0 0 144 0,0-9-144 15,-1-3 0-15,1 2 128 0,0 1-128 0,0-1 0 16,0 1 0-16,0 0 144 0,0 0-144 0,1 0 0 16,0 0 128-16,2 2-128 0,-3-3 0 0,0 2 0 15,0 8 0-15,1-9 0 0,-1 1 0 0,0 8 0 16,1-8 144-16,-1 8-144 0,3-11 0 0,-2 3 144 16,-1 8-144-16,0-9 0 0,0 9 0 0,2-8 128 15,-4 0-128-15,2 8 0 0,0-8 0 0,0 8 128 16,0-8-128-16,0 8 0 0,-1-10 0 0,0 2 0 15,1 8 128-15,-2-8-128 0,1 0 128 0,1 8-128 0,-1-9 0 0,1 9 128 16,0 0-128-16,-1-11 0 0,-1-1 0 0,2 3 0 16,0-2 128-16,0 11-128 0,0 0 0 0,-1-9 0 15,1 3 0-15,0 6 0 0,0 0 0 0,0 0 0 16,1-10 0-16,-1 10 0 0,0-9 0 0,0 9 0 16,0 0 0-16,0 0 0 0,2-9 0 0,-1 3 0 15,-1 6 0-15,1-7 0 0,-1 7 0 0,0 0 0 16,0 0 128-16,0 0-128 0,3-8 0 0,-3 8 0 15,0 0 0-15,2-7 0 0,-2 7 0 0,2-8 0 16,-2 8 0-16,0-7 0 0,0 7 0 0,0 0 0 16,-2-9 0-16,2 9 0 0,0-9 0 0,0 9 0 15,0-9 0-15,2 2 0 0,-2 7 0 0,1-8 0 16,-1-1 0-16,0 9 0 0,1-9 0 0,-1 9 0 16,2-9 0-16,-2 9 0 0,0 0 0 0,2-9 0 0,1 1 0 0,-3 8 0 15,0-8 0-15,0 8 0 0,0 0 0 0,2-8 0 16,-2 8 0-16,3-7 0 0,-3 7 0 0,1-7 0 15,-1 7 0-15,0 0 0 0,0-9 0 0,0 9 0 16,0 0 0-16,0-8 0 0,0 8 0 0,0 0 0 16,-1-9 0-16,0 3 128 0,1 6-128 0,0 0 0 15,-4-7 144-15,4 7-144 0,0 0 160 0,0 0-160 16,0 0 128-16,0 0-128 0,0 0 0 0,0 0 0 16,-3-6 0-16,3 6 0 0,0 0 0 0,0 0 0 15,0 0 0-15,0 0 0 0,1-8 0 0,-1 8 0 16,0 0 0-16,0 0 0 0,0 0 0 0,0 0 0 15,0 0 0-15,0 0 0 0,0 0 0 0,0 0 0 16,0 0 128-16,0 0-128 0,0 0 0 0,0 0 144 0,0 0-144 0,0 0 0 16,0 0 0-16,0 0 0 0,0 0 0 0,0 0 0 15,0 0 128-15,0 0-128 0,0-7 0 0,0 7 0 16,0 0 0-16,0 0 0 0,0-9 0 0,0 9 0 16,0 0 0-16,0-8 0 0,0 8 0 0,0 0 0 15,0 0 0-15,0 0 128 0,0-9-128 0,0 9 0 16,0 0 0-16,0-6 0 0,0 6 0 0,0 0 0 15,0 0 0-15,0 0 0 0,3-10 0 0,-3 10 0 16,0 0 0-16,0 0 0 0,3-7 0 0,-3 7 0 16,0 0 0-16,2-7 0 0,-2 7 0 0,2-6 0 15,-2 6 0-15,0 0 0 0,1-11 0 0,-1 11 0 16,0-6 0-16,0 6 0 0,0-7 0 0,0 7 0 16,0 0 0-16,0 0 0 0,0 0 0 0,0 0 0 15,0-9 0-15,0 9 0 0,0 0 0 0,0 0 0 16,0 0 0-16,0-8 0 0,0 8 0 0,0 0 0 0,0-9 128 15,0 9-128-15,0 0 0 0,0 0 0 0,0-9 0 0,0 9 0 16,0-8 0-16,0 8 0 0,0 0 0 0,1-9 0 16,-1 9 0-16,2-8 0 0,-2 0 0 0,0 8 0 15,0-7 0-15,0 7 0 0,0-11 0 0,0 5 0 16,0 6 0-16,0 0 128 0,1-10-128 0,-1 10 0 16,0-9 128-16,0 9-128 0,0 0 0 0,1-10 128 15,-2 2-128-15,1 8 0 0,1-8 0 0,-1 8 0 16,0 0 0-16,0 0 0 0,3-9 0 0,-3 9 0 15,1-9 0-15,-1 9 0 0,0 0 0 0,0 0 0 16,0-9 0-16,0 9 0 0,0 0 0 0,0 0 0 0,1-8 0 16,-1 8 0-16,2-9 128 0,-2 9-128 0,0 0 0 0,0 0 0 15,0 0 0-15,0 0 0 0,0-8 0 0,0 8 0 16,0 0 0-16,0 0 0 0,0 0 0 0,0 0 0 16,0 0 128-16,0 0-128 0,0 0 0 0,0 0 0 15,0 0 0-15,0 0 128 0,0 0-128 0,0 0 0 16,0 0 0-16,0 0 0 0,0 0 0 0,0-6 0 15,0 6 0-15,0 0 128 0,0 0-128 0,0-7 0 16,0 7 0-16,0 0 0 0,0 0 0 0,0 0 0 16,0 0 0-16,0 0 0 0,0 0 0 0,0 0 0 15,0 0 0-15,0 0 0 0,0 0 0 0,0 0 0 16,0 0 128-16,0 0-128 0,0 0 0 0,0 0 0 16,0 0 0-16,0 0 128 0,0 0-128 0,0 0 0 0,0 0 0 15,0 0 0-15,0 0 0 0,0 0 0 0,0 0 0 0,0 0 0 16,0 0 0-16,0 0 0 0,0 0 0 0,0 0 0 15,0 0 128-15,0 0 0 0,0 0 0 0,0 0 0 16,-9-4-128-16,9 4 0 0,0 0 0 0,0 0 0 16,-11 7 0-16,11-7 0 0,-9 7 0 0,9-7 0 15,-8 11 128-15,2-2-128 0,6-9 0 0,-7 9 128 16,7-9-128-16,0 0 0 0,-8 11 0 0,8-11 128 16,-5 7-128-16,5-7 0 0,-6 10 0 0,6-10 128 15,0 0-128-15,-8 6 0 0,8-6 0 0,0 0 128 16,-12 7-128-16,12-7 0 0,-10 6 144 0,10-6-144 15,0 0 0-15,0 0 0 0,-12 3 0 0,12-3 128 16,-12 2-128-16,12-2 0 0,0 0 0 0,0 0 0 16,-12 2 0-16,12-2 0 0,0 0 0 0,0 0 128 15,0 0-128-15,0 0 0 0,-9 0 0 0,9 0 0 0,0 0 0 0,0 0 0 16,0 0 0-16,0 0 0 0,0 0 0 0,0 0 0 16,0 0 0-16,5-6 0 0,-5 6 0 0,8-5-128 15,1 3 128-15,-1-5 0 0,0 2 0 0,-1 0 0 16,-2-2 0-16,-5 7-128 0,8-5 128 0,-2 0 0 15,-6 5 0-15,8-7 0 0,-8 7 0 0,6-8 0 16,0 1 0-16,-6 7 0 0,0 0 0 0,0 0 0 16,6-7 0-16,-6 7 0 0,7-8 0 0,-7 8 0 15,0 0 0-15,0 0 0 0,0 0 0 0,0 0 0 16,0 0 0-16,0 0 128 0,0 0-128 0,0 0 0 16,0 0 0-16,0 0 0 0,0 0 0 0,0 0 0 15,0 0 0-15,0 0 0 0,0 0 0 0,0 0 0 0,0 0 0 0,0 0 0 16,0 0 0-16,0 0 0 0,10 8 0 15,-10-8 0-15,9 8 0 0,-9-8 0 0,11 8 0 0,-11-8 128 16,0 0-128-16,13 7 0 0,-13-7 128 0,13 7-128 16,-13-7 0-16,12 8 144 0,-12-8-144 0,10 8 0 15,-10-8 144-15,0 0-144 0,12 11 0 0,-12-11 144 16,11 12-144-16,-1-5 160 0,-10-7-160 0,7 9 160 16,-7-9-160-16,0 0 128 0,0 0-128 0,7 11 128 15,-7-11-128-15,0 0 0 0,0 0 144 0,4 14-144 16,-4-14-160-16,2 10-96 0,0-1-32 0,-2-9-14544 15,-2 11-2896-15</inkml:trace>
  <inkml:trace contextRef="#ctx0" brushRef="#br0" timeOffset="27647.38">28697 6401 17103 0,'0'0'752'0,"0"0"160"0,0 0-720 0,0 0-192 0,0 0 0 0,0 0 0 0,0 0 1856 0,0 0 352 15,0 0 64-15,0 0 16 0,0 0-432 0,0 0-96 16,0 0-16-16,-3-7 0 0,-3-2-544 0,4 2-112 16,2 7-32-16,0 0 0 0,-3-9-224 0,3 9-64 15,-3-8 0-15,3 8 0 0,-2-7-16 0,2 7-16 16,-3-10 0-16,3 10 0 0,-2-6-240 0,2 6-48 16,0 0-16-16,0 0 0 0,-7-4 16 0,7 4 0 15,-6-3 0-15,6 3 0 0,-8-2-64 0,8 2-16 0,0 0 0 0,-9 4 0 16,9-4-144-16,-9 5-32 0,9-5 0 0,-10 9 0 15,4-1-192-15,1 0 144 0,5-8-144 0,-6 10 128 16,1 1-128-16,3-1 0 0,-2-2 0 0,1 1 0 16,1 1 0-16,0 1 0 0,1-1 0 0,1-10 0 15,1 11 0-15,-1-2 0 0,0-9 0 0,3 12 0 16,-1-5 0-16,-2-7 0 0,6 9 0 0,-6-9 0 16,6 11 0-16,1-2 0 0,1-2 0 0,-8-7 0 15,10 5 0-15,-10-5 0 0,12 4 0 0,-1-2 0 16,-11-2 0-16,15 0 0 0,-2-1 0 0,-1-2 0 15,-2-2 0-15,-10 5 0 0,10-8 0 0,-2 2 0 16,0-2 0-16,0 0 128 0,-3 0-128 0,-1 1 128 16,0-6-128-16,-2-1 192 0,-2 4-192 0,-1-2 192 15,-1 2-64-15,-1-1-128 0,-2 1 192 0,1 1-64 0,1-2 0 0,-1 2-128 16,-1-1 192-16,0 1-64 0,0 1-128 16,-2 0 0-16,1 3 0 0,6 5 0 0,-9-5 0 0,9 5 0 15,-10-4 0-15,10 4 0 0,-9-2 0 0,9 2 0 16,-9 3 0-16,9-3 0 0,-9 4 0 0,1 1 0 15,8-5 0-15,-6 9 0 0,-1 0 0 0,3 1 0 16,0-1 0-16,3 2 0 0,-3 0 0 0,2-1 0 16,-1 1 0-16,2-2 0 0,1 0 0 0,-2 0 0 15,2 2-144-15,0-1 144 0,0-10 0 0,0 10 0 16,0-10 0-16,4 11 0 0,-4-11 0 0,3 10 0 16,-3-10 0-16,4 9 0 0,-4-9 0 0,0 0 0 15,5 10 0-15,-5-10 0 0,0 0 0 0,0 0 0 16,10 1 0-16,-10-1 0 0,0 0 0 0,11-1 0 0,-11 1 0 15,8-7 0-15,-3-1 0 0,-1 0 0 16,-2 1 0-16,1-4 0 0,-3 1 144 0,0 1-144 16,0-1 128-16,-1 1-128 0,-1 1 0 0,2 8 128 0,-2-10-128 0,2 10 0 15,-4-9 0-15,0 5 0 0,4 4 128 0,0 0-128 16,0 0 0-16,0 0 0 0,0 0 0 0,0 0 0 16,-8-5 0-16,8 5 0 0,0 0 0 0,0 0 0 15,-8 5 0-15,8-5 0 0,-6 8 0 0,6-8 0 16,-4 12-160-16,1-2 160 0,1-1 0 0,0 0-144 15,2-9 144-15,2 11 0 0,-2-11 0 0,0 0 0 16,0 10 0-16,0-10 0 0,0 0 0 0,0 0 0 16,0 0 0-16,0 0 0 0,0 0 0 0,0 0 0 15,0 0 0-15,0 0 0 0,0 0 0 0,10 4 0 16,-10-4 0-16,0 0 0 0,8-6 0 0,-8 6 0 16,5-7 0-16,-5 7 0 0,3-10 0 0,-3 10 0 0,0 0 0 15,-2-10 0-15,2 10 0 0,0 0 128 0,0 0-128 16,-6-3 0-16,6 3 0 0,0 0 0 0,0 0 0 0,0 0 0 15,0 0 0-15,-11 2 0 0,11-2 0 0,0 0-128 16,0 0 128-16,0 0-192 16,0 0-1664-16,0 0-320 0,8-9-80 0</inkml:trace>
  <inkml:trace contextRef="#ctx0" brushRef="#br0" timeOffset="30765.59">28639 6420 4367 0,'0'0'192'0,"0"0"48"0,0 0-240 0,0 0 0 0,0 0 0 0,0 0 0 15,0 0-128-15,0 0-80 0,0 0-16 0,0 0 0 16,0 0-128-16,0 0-32 0,0 0 0 0,0 0 0 16,0 0 384-16,0 0-176 0,0 0 176 0,0 0-128 15,0 0 416-15,0 0 96 0,0 0 0 0,0 0 16 16,0 0 768-16,0 0 160 0,0 0 16 0,0 0 16 15,0 0-608-15,0 0-128 0,0 0-32 0,0 0 0 0,0 0-192 0,0 0-32 16,0 0-16-16,0 0 0 16,0 0-224-16,0 0-128 0,0 0 160 0,0 0-160 0,0 0 0 0,0 0 0 15,0 0 0-15,0 0 0 0,0 0 0 0,0 0 0 16,0 0 0-16,0 0 0 0,0 0 128 0,0 0-128 16,0 0 0-16,0 0 0 0,0 0 176 0,0 0-176 15,0 0 192-15,9-5-192 0,-9 5 608 0,0 0 16 16,6-5 0-16,-6 5 0 0,0 0-112 0,0 0 0 15,0 0-16-15,0 0 0 0,6-7-304 0,-6 7-48 16,0 0-16-16,0 0-7568 0</inkml:trace>
  <inkml:trace contextRef="#ctx0" brushRef="#br0" timeOffset="35660.07">28701 6446 6447 0,'0'0'272'0,"0"0"80"0,0 0-352 0,0 0 0 16,0 0 0-16,0 0 0 0,0 0 2320 0,0 0 400 15,0 0 80-15,0 0 16 0,-7-5-1600 0,7 5-304 0,0 0-64 0,0 0-16 16,0 0-272-16,0 0-64 0,0 0-16 0,0 0 0 16,0 0 192-16,0 0 32 0,0 0 16 0,0 0 0 15,-4-4 208-15,4 4 32 0,0 0 16 0,0 0 0 16,0 0-32-16,0 0-16 0,0 0 0 0,0 0 0 16,0 0-288-16,0 0-64 0,0 0-16 0,0 0 0 15,-3-5-208-15,3 5-32 0,0 0-16 0,0 0 0 16,0 0 0-16,0 0 0 0,0 0 0 0,4-7 0 15,-4 7-48-15,0 0-16 0,5-6 0 0,-5 6 0 16,0 0-64-16,0 0-16 0,7-4 0 0,-7 4 0 16,7-5 16-16,-7 5 0 0,0 0 0 0,11-4 0 15,-1 0 16-15,-1 1 0 0,-9 3 0 0,11-1 0 16,-11 1 80-16,12-1 32 0,-12 1 0 0,10-3 0 0,-10 3 16 0,12 0 16 16,-12 0 0-16,12-3 0 0,-2 3-208 0,-10 0-128 15,13 0 160-15,-1 0-160 0,-2-2 272 0,1 0-32 16,-1 2-16-16,0-2 0 0,1 1-64 0,-1-1-16 15,-10 2 0-15,12-1 0 0,0-2-144 0,-2 3 128 16,-10 0-128-16,13-1 128 0,0 0-128 0,-1 1 0 16,-12 0 144-16,12 0-144 0,-2 0 128 0,-10 0-128 15,11 0 160-15,-11 0-160 0,11 1 0 0,0 0 0 16,-11-1 0-16,11 3 0 0,-11-3 0 0,12 3 0 16,-12-3 0-16,12 3 0 0,-12-3 0 0,12 2 0 15,-12-2 0-15,13 1 0 0,-3 0 192 0,-10-1-48 16,13-1-16-16,-2 0 0 0,-11 1 0 0,13-2 0 15,-2 2 0-15,0-3 0 0,-2 0-128 0,-9 3 128 16,12-3-128-16,-3 1 128 0,-9 2-128 0,10-3 0 0,-10 3 0 0,11-4 0 16,-11 4 0-16,10-2 0 0,-10 2 128 0,11-3-128 15,-11 3 0-15,11-3 0 0,-11 3 0 0,12-2 0 16,-12 2 0-16,12-1 0 0,-2 1 0 0,-10 0 0 16,12-3 0-16,-2 2 0 0,-10 1 0 0,13 0 0 15,-2 0 0-15,-11 0 0 0,10-2 0 0,-10 2 0 16,12 0 0-16,-12 0 0 0,12 2 0 0,-12-2 0 15,10 0 0-15,-10 0 0 0,11 0 0 0,-11 0 128 16,0 0-128-16,0 0 0 0,10 0 0 0,-10 0 0 16,0 0 0-16,0 0 192 0,0 0-192 0,10 0 192 15,-10 0-192-15,0 0 0 0,0 0-160 0,0 0 160 16,0 0 0-16,0 0 0 0,0 0 0 0,0 0 0 16,0 0 0-16,0 0 0 0,0 0 0 0,0 0 160 0,0 0-160 0,0 0 0 15,0 0 0-15,0 0 0 0,0 0 0 0,0 0 0 16,0 0 0-16,0 0 0 0,0 0 0 0,0 0 0 15,0 0 0-15,0 0 128 0,0 0-128 0,0 0 0 16,0 0 0-16,0 0 0 0,0 0 0 0,0 0 0 16,0 0 0-16,0 0 0 0,0 0 0 0,0 0 0 15,0 0 0-15,0 0 0 0,-7 4 0 0,7-4 0 16,0 0 0-16,0 0 0 0,0 0 0 0,0 0 0 16,0 0 0-16,0 0 0 0,0 0 0 0,0 0 0 15,0 0 0-15,0 0 0 0,0 0 0 0,0 0 0 16,0 0 0-16,0 0 0 0,0 0 0 0,0 0 0 15,0 0 0-15,0 0 0 0,0 0 0 0,0 0 0 0,0 0 0 16,0 0 0-16,0 0-128 0,0 0 128 16,0 0 0-16,0 0 0 0,0 0 0 0,0 0 0 0,10 0 0 0,-10 0 0 15,0 0 0-15,0 0 0 0,0 0 0 0,10 0 0 16,-10 0 0-16,11-3 0 0,-11 3 0 0,0 0 128 16,0 0-128-16,10-1 0 0,-10 1 0 0,0 0 0 15,11-2 176-15,-11 2-48 0,0 0-128 0,9-1 192 16,-9 1-192-16,0 0-128 0,0 0 128 0,10 0-208 15,-10 0 208-15,0 0 0 0,0 0 0 0,0 0 0 16,0 0 0-16,0 0 0 0,0 0 0 0,0 0 0 16,9-4 0-16,-9 4 0 0,0 0 0 0,0 0 0 15,0 0 0-15,0 0 0 0,0 0 128 0,10-3-128 16,-10 3 128-16,0 0-128 0,0 0 144 0,9 0-144 16,-9 0 160-16,0 0-160 0,10-3 160 0,-10 3-160 15,8-2 160-15,-8 2-160 0,0 0 160 0,0 0-160 0,9-1 128 0,-9 1-128 16,8-5 0-16,-8 5 0 0,0 0 0 0,0 0 128 15,0 0-128-15,0 0 0 0,0 0 0 0,0 0 0 16,0 0 0-16,0 0 0 0,0 0 0 0,0 0 0 16,0 0 0-16,0 0 0 0,0 0 0 0,0 0 0 15,0 0 0-15,10 5 0 0,-10-5 0 0,12 4 0 16,-12-4 0-16,10 4 0 0,-10-4 0 0,0 0 0 16,12 0 128-16,-12 0-128 0,0 0 0 0,11 0 0 15,-11 0 128-15,0 0-128 0,0 0 0 0,0 0 0 16,0 0 0-16,0 0 0 0,0 0 0 0,0 0 0 15,0 0 0-15,0 0 0 0,0 0 128 0,0 0-128 16,0 0 0-16,0 0 0 0,0 0 0 0,0 0 0 16,0 0 0-16,0 0 0 0,0 0 0 0,0 0 0 0,0 0-128 0,0 0 128 15,0 0 0-15,0 0 0 0,0 0 0 0,9 5 0 16,-9-5 128-16,0 0-128 0,0 0 0 0,0 0 0 16,0 0 0-16,0 0 0 0,0 0 0 0,0 0 0 15,0 0 0-15,0 0 0 0,0 0 144 0,0 0-144 16,0 0 144-16,0 0-144 0,0 0 160 0,0 0-160 15,0 0 128-15,0 0-128 0,0 0 0 0,0 0 0 16,0 0 0-16,0 0 0 0,0 0 0 0,0 0 0 16,0 0 0-16,0 0 0 0,0 0 0 0,0 0 0 15,0 0 0-15,0 0 0 0,0 0 0 0,0 0 0 16,0 0 0-16,0 0 0 0,0 0 0 0,0 0 0 16,0 0 0-16,0 0 0 0,0 0 0 0,0 0 0 15,0 0 128-15,0 0-128 0,0 0 0 0,0 0 144 0,0 0-144 0,0 0 128 16,0 0-128-16,0 0 128 0,0 0-128 0,0 0 128 15,0 0-128-15,0 0 128 0,0 0-128 0,0 0 0 16,0 0 0-16,0 0 128 0,0 0-128 0,0 0 0 16,0 0 0-16,0 0 0 0,0 0 0 0,0 0 0 15,0 0 0-15,0 0 0 0,0 0 0 0,0 0 0 16,0 0 0-16,0 0 0 0,0 0 0 0,0 0 0 16,0 0 144-16,0 0-144 0,0 0 0 0,0 0 0 15,0 0 0-15,0 0 0 0,-2-9 0 0,2 9 0 16,0 0 0-16,0 0 128 0,-1-9-128 0,1 9 0 15,0 0 0-15,0 0 128 0,0 0-128 0,0 0 0 16,0 0 0-16,0 0 0 0,-1-7 0 0,1 7 0 16,0 0 0-16,0 0 0 0,0 0 0 0,0 0 0 15,-1-9 0-15,1 9 0 0,-2-9 0 0,1 2 0 16,1 7 0-16,0 0 128 0,-4-7-128 0,4 7 176 0,-8-8-176 0,0 1 192 16,3 2-48-16,-3-1 0 15,-1 0 0-15,1 2 0 0,1-2-16 0,-1 2 0 0,0 0 0 0,-1 0 0 16,0 0 32-16,0-1 0 0,-1-1 0 0,1 3 0 15,-1-2-160-15,-1 1 0 0,1-1 144 0,0-1-144 16,-1 2 0-16,2 1 128 0,9 3-128 0,-9-3 0 16,0-4 128-16,9 7-128 0,0 0 160 0,-9-3-160 15,9 3 176-15,-7-4-176 0,7 4 192 0,0 0-192 16,0 0 128-16,0 0-128 0,0 0 0 0,0 0 0 16,-9-4 0-16,9 4 0 0,0 0 0 0,0 0 0 15,0 0 0-15,0 0 0 0,0 0 0 0,0 0 0 16,0 0 0-16,0 0 0 0,0 0 0 0,0 0 0 15,0 0 0-15,0 0 0 0,8 8-128 0,1-2 128 0,0-1 0 16,0 0 0-16,2-1 0 0,-1 0 0 0,2 0 0 16,0 1 0-16,-2-1 0 0,2-1 0 0,1 1 0 0,-2 0 0 15,-11-4 0-15,15 5 0 0,-2 0 0 0,-1 0 0 16,-12-5 0-16,13 7 0 0,-13-7 0 0,11 6 0 16,-11-6 0-16,9 7 0 0,-9-7 0 0,0 0 0 15,0 0 0-15,8 8 0 0,-8-8 0 0,0 0 0 16,7 9 0-16,-7-9 0 0,0 0 0 0,5 9 0 15,-5-9 0-15,0 0 0 0,0 0 0 0,0 0 0 16,0 0 0-16,0 0 0 0,0 0 0 0,0 0 0 16,0 0 0-16,0 0 0 0,8 7 0 0,-8-7 0 15,0 0 0-15,0 0 0 0,0 0 0 0,0 0 0 16,0 0 0-16,0 0 0 0,4 10 0 0,-4-10 0 0,0 0 0 0,0 0 0 16,0 9 0-16,0-9 0 0,0 0 0 0,0 0 0 15,0 0 0-15,0 0 0 0,-2 11 128 0,2-11-128 16,0 0 0-16,0 0 0 0,0 0 128 0,0 0-128 15,0 0 0-15,-3 10 160 0,3-10-160 0,0 0 128 16,0 0-128-16,-6 8 128 0,6-8-128 0,-6 8 128 16,-1-2-128-16,2 1 160 0,-1-1-160 0,-1 2 160 15,-2-2-160-15,1 2 0 0,0 1 144 0,-1 2-144 16,1 2 0-16,-1-1 144 0,0 1-144 0,-1 1 0 16,-2-5 0-16,-1 2 0 0,0-1 0 0,0 0 0 15,0 1 128-15,-2 1-128 0,1-2 0 0,0 0 0 16,-1-2 0-16,1-1 0 0,-2-1 0 0,2 1 0 15,0 2 128-15,1-3-128 0,0 0 0 0,2-2 0 0,2-2 0 0,9-2 0 16,0 0 0-16,-6 11 0 16,2 2-1472-16,4-4-288 15,2-3-64-15,-2-6-19376 0</inkml:trace>
  <inkml:trace contextRef="#ctx0" brushRef="#br0" timeOffset="37335.42">29816 6253 8287 0,'0'0'368'0,"0"0"80"0,0 0-448 0,0 0 0 15,0 0 0-15,-8-1 0 0,8 1 3040 0,0 0 528 16,-9-1 96-16,9 1 32 0,-9-2-2672 0,9 2-512 15,-8 0-128-15,8 0 0 0,0 0-384 0,-9 2 128 16,9-2-128-16,0 0 0 0,0 0 528 0,-8 0 48 16,8 0 0-16,0 0 0 0,-8 1 400 0,8-1 96 15,-9 1 16-15,9-1 0 0,-10 0-176 0,1 0-16 16,1-1-16-16,0 1 0 0,0-1 0 0,8 1 0 0,-10-2 0 0,1 2 0 16,9 0-48-16,-9 2 0 0,9-2 0 0,0 0 0 15,-10 2-480-15,10-2-96 0,-7 5-32 0,7-5 0 16,-11 7-224-16,3-3 0 0,8-4 0 0,0 0 0 15,-8 9 0-15,8-9 0 0,-7 8 0 0,1 0 0 16,6-8 0-16,0 0 224 0,-5 10-64 0,5-10-16 16,0 0 64-16,-1 10 16 0,0 1 0 0,1-11 0 15,0 0-96-15,1 13 0 0,-1-13-128 0,3 10 192 16,-3-10-16-16,5 11-16 0,-5-11 0 0,6 9 0 16,-6-9-160-16,11 8 192 0,-2-3-192 0,-9-5 192 15,10 1-48-15,-10-1 0 0,13 0 0 0,-2-1 0 16,-11 1-16-16,11-4 0 0,-11 4 0 0,11-5 0 15,-3-2-128-15,-2 2 160 0,-1-3-160 0,-5 8 160 0,6-8-160 0,-1 2 160 16,-1-6-160-16,-2 3 160 0,1 1-16 16,0 0 0-16,-2-1 0 0,0 2 0 15,1-3 64-15,-2 3 16 0,1-1 0 0,-1 8 0 0,-1-11-64 0,-1 3-16 16,2 8 0-16,0 0 0 0,-5-9-144 0,5 9 0 16,-7-4 144-16,7 4-144 0,0 0 0 0,-10 0 0 15,1 0 0-15,9 0-128 0,-10 7 128 0,-1-2 0 16,1 3-144-16,1 0 144 0,1 1 0 0,1 0-144 15,1 0 144-15,-1 2 0 0,2-1 0 0,0 0 0 16,-1 1 0-16,4-1 0 0,-1 1 0 0,3-11 0 16,-1 12 0-16,1-5 0 0,0-7 0 0,0 0 0 15,6 9 0-15,-6-9 144 0,0 0-144 0,12 4 0 16,-1-1 144-16,0-6-144 0,1 1 144 0,-1-2-144 16,-1-3 192-16,-1 0-192 0,-1-3 128 0,1 1-128 0,-1 0 0 15,0 0 0-15,-2-1 0 0,-2 0 0 0,0 1 0 16,-4 9 0-16,4-11 0 0,-1 1 208 0,-3 4-64 15,0 6-16-15,0 0-128 0,0 0 0 0,-7-10 0 0,7 10 128 16,-9-4-128-16,9 4 0 0,-12-3 0 0,3 3 0 16,1 1 0-16,8-1 0 0,-10 4 0 0,1 1 0 15,0-2 0-15,1 2 0 0,0 2-144 0,1 1 144 16,1 1 0-16,1 2 0 0,-1-3-128 0,3 1 128 16,0 1 0-16,0 0 0 0,1-1-128 0,2-9 128 15,1 11 0-15,-1-11 0 0,4 10 0 0,-4-10 0 16,4 9 0-16,-4-9 0 0,0 0 0 0,10 4 0 15,-10-4 0-15,11 0 128 0,-11 0-128 0,11-4 0 16,-1-1 128-16,-3 0-128 0,1-3 0 0,0 0 0 16,-1-1 128-16,-1-2-128 0,1 1 0 0,-1 0 144 15,1 0-16-15,-1 1 0 0,-2-1 0 0,1 2 0 0,-1 2-128 16,-4 6 0-16,0 0 0 0,0 0-176 16,0 0 176-16,0 0 0 0,0 0 128 0,0 0-128 0,0 0 0 0,0 0 0 15,-9 0-192-15,1 0 64 0,8 0 128 0,-10 5 0 16,2 1 0-16,0 1 0 0,0-1 0 0,1 1 144 15,0-2-16-15,-1 2-128 0,0-1 272 0,2 1-48 16,-1-1-16-16,7-6 0 0,-6 8-80 0,6-8-128 16,-5 8 176-16,5-8-176 0,0 0 128 0,0 0-128 15,0 9 0-15,0-9 0 0,0 0 128 0,11 5-128 16,1-2 0-16,1-3 0 0,3 1-192 0,2-2-160 16,3-3-32-16,4-1 0 15,1-2-3264-15,0-2-672 0</inkml:trace>
  <inkml:trace contextRef="#ctx0" brushRef="#br0" timeOffset="40998.32">29710 6275 4607 0,'0'0'192'0,"0"0"64"0,0 0-256 0,0 0 0 16,0 0 0-16,0 0 0 0,0 0 1920 0,0 0 352 15,0 0 64-15,0 0 16 0,0 0-976 0,0 0-192 16,0 0-32-16,0 0-16 0,0 0-192 0,0 0-48 16,0 0 0-16,0 0 0 0,0 0-240 0,0 0-48 15,0 0-16-15,0 0 0 0,0 0 240 0,0 0 64 16,0 0 0-16,0 0 0 0,0 0 272 0,0 0 64 0,0 0 16 0,0 0 0 15,0 0-400-15,0 0-80 0,0 0 0 0,0 0-16 16,0 0-112-16,2-4 0 0,-2 4-16 0,1-5 0 16,0 0-64-16,1 0-16 0,-1 0 0 0,0-1 0 15,1 1-160-15,0-4-16 0,1 1-16 0,-3 8 0 16,1-8 96-16,0 1 0 0,1 0 16 0,-2 7 0 16,0 0 96-16,0-9 16 0,0 9 0 0,0-10 0 15,0 2-48-15,0 8 0 0,0-9 0 0,0 9 0 16,0 0-256-16,0 0-48 0,0-10-16 0,1 0 0 15,0 1-16-15,-1 9 0 0,3-9 0 0,-3 9 0 16,0 0-192-16,0 0 0 0,0 0 128 0,0 0-128 16,4-11 0-16,-2 4 0 0,-2 7 128 0,0 0-128 15,0 0 208-15,4-10 0 0,-4 10 0 0,3-9 0 16,-3 9 32-16,3-10 0 0,-3 10 0 0,1-11 0 0,-1 1 144 16,1 0 16-16,2-2 16 0,-2 1 0 0,0-2-416 0,1 3 128 15,-1-3-128-15,0 0 0 0,1 2 0 0,-2-2-144 16,0 2 0-16,0-1 0 0,0 0 144 0,0 0 0 15,-2 3 0-15,2 0 0 0,0 1 0 0,0-3 192 16,0 0-64-16,0 2 0 0,-1-1-128 0,1-1 0 16,-1 1 0-16,-2-1 128 0,2 0-128 0,-1 0 128 15,1-1-128-15,1 3 128 0,-1-2-128 0,1 0 0 16,0 2 0-16,-1 0 128 0,1 1-128 0,0 2 0 16,0-2 0-16,1 1 0 0,-1 7 0 0,1-10 0 15,0 1 0-15,-1 9 0 0,2-9 0 0,-2 9 0 16,1-10 0-16,-1 10 0 0,0-9 0 0,0 9 0 15,0-10 0-15,0 10 0 0,0 0 0 0,-1-12 0 0,1 2 0 0,0 10 0 16,0 0 0-16,-3-11-192 0,3 11 64 0,-1-11 0 16,0 1 128-16,1 10 256 0,0 0-64 0,0 0-16 15,1-13-176-15,1 4-272 0,-2 9 64 0,0 0 16 16,3-11 192-16,-3 11 0 0,0 0 0 0,0 0 0 16,0 0 0-16,1-11 0 0,-1 11 0 0,0 0 0 15,0 0 160-15,0 0-32 0,0 0 0 0,0-12 0 16,0 12-128-16,0 0 0 0,-1-11 0 0,1 11 128 15,0 0-128-15,0 0 0 0,-3-11 0 0,3 11 0 16,-2-10 0-16,2 10 0 0,0 0 0 0,0 0 0 16,-1-12 0-16,1 12 0 0,-2-8 128 0,2 8-128 15,-1-12 0-15,1 3 0 0,0 0 0 0,0 9 0 16,0-9 0-16,0 9 0 0,0-12 0 0,0 3 0 0,-1 3 0 16,1 6 0-16,-3-9 128 0,3 9-128 0,-3-8 0 0,3 8 0 15,-1-7 0-15,1 7 0 0,-3-8 0 0,3 8 0 16,0 0 0-16,-2-5 0 0,-1-1 0 0,3 6 0 15,-1-7 0-15,1 7 0 0,-1-8 0 0,1 8 0 16,0-7 0-16,0-1 0 0,1-1 0 0,0 1 0 16,1 0 128-16,-2 8-128 0,1-8 0 0,-1 0 0 15,0 0 0-15,0 1 128 0,0-1-128 0,0 8 0 16,2-9 0-16,0 2 128 0,-2-2-128 0,0 9 0 16,0-9 0-16,0 2 0 0,0 0 0 0,0 7 0 15,0 0 0-15,1-8 0 0,0 1 0 0,1 1 0 16,-2 6 0-16,0 0 0 0,1-8 0 0,-1 8 0 15,1-7 0-15,-1 7 0 0,0-7 0 0,0 7 0 0,2-8 128 0,-2 8-128 16,0-8 0-16,0 8 0 0,0 0 0 0,0 0 0 16,0-9 0-16,0 9 0 0,0 0 0 0,0 0 0 15,0-8 0-15,0 8 0 0,0 0 0 0,0 0 0 16,0 0 0-16,0 0 0 0,0-8 0 0,0 8 0 16,0 0 0-16,0 0 0 0,0 0 0 0,0 0 0 15,0 0 0-15,0 0 0 0,0 0 0 0,0 0 0 16,0 0 0-16,0 0 0 0,0-9 0 0,0 9 0 15,0 0 0-15,0 0 0 0,0 0 0 0,0 0 0 16,0-10 0-16,0 10 0 0,0 0 0 0,0 0 0 16,0 0 0-16,0 0 0 0,0 0 128 0,0 0-128 15,-3-10 0-15,3 10 0 0,0 0 0 0,0 0 0 16,0 0 0-16,0 0 0 0,0 0 0 0,0 0 0 0,0 0 0 16,0 0 0-16,0 0 0 0,0 0 0 0,0 0 0 15,0 0 0-15,0-10 0 0,0 10 0 0,0 0 0 0,0 0 0 16,0 0 0-16,0 0 0 0,0 0 0 0,0 0 0 15,0 0 0-15,0 0 0 0,0-9 0 0,0 9 0 16,0 0 0-16,0 0 0 0,0 0 0 0,0 0 0 16,0 0 0-16,0 0 0 0,0 0 0 0,0 0 0 15,0 0 0-15,0 0 0 0,0 0 0 0,0 0 0 16,0 0 0-16,0 0 0 0,0 0 0 0,0 0 0 16,0 0 0-16,0 0 0 0,0 0 0 0,0 0 0 15,0 0 0-15,0 0 0 0,4-8 0 0,-4 8 0 16,0 0 0-16,0 0 0 0,0 0 0 0,0 0 0 15,0 0 128-15,0 0-128 0,3-12 0 0,-3 12 0 0,0 0 0 16,0 0 0-16,0 0 0 0,0 0 0 0,0 0 0 0,0 0 0 16,3-11 0-16,-3 11 0 0,0 0 128 0,0 0-128 15,0 0 0-15,0 0 0 0,3-11 0 0,-3 11 0 16,0 0 0-16,4-10 0 0,-4 10 0 0,0 0 0 16,0 0 0-16,0 0 0 0,0 0 0 0,0 0 0 15,0 0 0-15,0 0 0 0,0 0 0 0,0 0 0 16,0 0 0-16,0 0 0 0,0 0 0 0,0 0 0 15,0 0 0-15,0 0 0 0,0 0 0 0,0 0 0 16,-8 8-128-16,2-1 128 0,-1 0 0 0,1-1 0 16,6-6 0-16,-8 10 0 0,1-3 0 0,2 1 0 15,5-8 0-15,-6 11 0 0,-1-5 0 0,7-6 0 16,-8 8 0-16,2 1 0 0,6-9 0 0,-7 7 0 16,7-7 0-16,-6 6 0 0,6-6 0 0,0 0 0 15,-7 8 0-15,7-8 0 0,0 0 0 0,0 0 0 16,-6 8 0-16,6-8 0 0,0 0 0 0,0 0 0 15,0 0 0-15,0 0 128 0,0 0-128 0,0 0 0 0,0 0 128 0,0 0-128 16,0 0 0-16,0 0 128 0,0 0-128 0,0 0 0 16,0 0 144-16,6-9-144 0,1 0 0 0,-1 1 144 15,-1 0-144-15,1 1 0 0,-1-2 128 0,0 1-128 16,0 1 0-16,-5 7 0 0,7-11 0 0,-2 3 0 16,-5 8 0-16,5-7 0 0,-5 7 0 0,0 0 0 15,0 0 0-15,0 0 0 0,5-10 0 0,-5 10 0 16,4-7 0-16,-4 7 0 0,0 0 0 0,0 0 0 15,0 0 0-15,0 0 0 0,0 0 0 0,0 0 0 16,0 0 0-16,0 0 0 0,0 0 0 0,0 0 0 16,0 0 0-16,0 0 0 0,0 0 0 0,0 0 0 15,0 0 0-15,0 0 0 0,0 0 0 0,0 0 0 0,0 0 0 0,0 0 0 16,0 0 0-16,0 0 0 0,0 0 0 0,0 0 0 16,0 0 0-16,9 2 0 0,-9-2-128 0,10 5 128 15,-10-5 0-15,7 7 0 0,-7-7 0 0,9 6 0 16,-9-6 0-16,11 7 0 0,-3-2 0 0,-8-5 0 15,10 5 0-15,-10-5 0 0,11 7 0 0,-1-1 0 16,-10-6 0-16,12 7 0 0,-12-7 0 0,11 8 0 16,-11-8 0-16,11 8 0 0,-11-8 0 0,0 0 0 15,10 7 0-15,-10-7 0 0,8 7 0 0,-8-7 0 16,0 0 0-16,0 0 0 0,0 0 0 0,0 0 0 16,0 0 0-16,0 0 0 0,9 5 0 0,-9-5 0 15,0 0 128-15,0 0-128 0,0 0 0 0,0 0 0 16,0 0 128-16,0 0-128 0,0 0 0 0,0 0 0 15,0 0 0-15,0 0 0 0,0 0 0 0,0 0 0 0,0 0 0 0,0 0 0 16,0 0 128-16,0 0-128 0,0 0 0 0,0 0 128 16,-6-4-128-16,6 4 0 0,0 0 128 0,-9-2-128 15,9 2 0-15,-9-6 0 0,1 2 128 0,1 1-128 16,7 3 0-16,-9-6 0 0,1 1 0 0,8 5 0 16,-9-5 128-16,3 0-128 0,-2 0 0 0,1 1 0 15,7 4 0-15,-9-7 0 0,1-2 128 0,8 9-128 16,-8-9 0-16,2 4 0 0,-1-2 128 0,1 1-128 15,6 6 0-15,-7-7 0 0,7 7 0 0,0 0 0 16,-6-6 0-16,6 6 0 0,-7-8 0 0,7 8 0 16,0 0 0-16,0 0 0 0,0 0 0 0,0 0 0 0,0 0 0 0,0 0 0 15,-2-9 0-15,2 9 0 16,0 0 0-16,0 0 0 0,0 0 0 0,0 0 0 0,0 0 0 0,0 0 0 16,0 0 0-16,0 0-144 0,0 0 144 0,0 0 0 15,0 0 0-15,-3 6 0 0,3-6 0 0,0 0-128 16,-2 11 128-16,2-11 0 0,-3 10 0 0,3-10 0 15,-3 12 0-15,1-2 0 0,-1-2 0 0,1 1 0 16,2-9 0-16,-3 13 0 0,3-13 0 0,-4 11-128 16,4-11 128-16,-5 13 0 0,5-13 0 0,-9 9 0 15,1 1 0-15,1-1 0 0,7-9 0 0,-5 9 0 16,5-9 0-16,0 0 0 0,-6 10 0 0,6-10 0 16,0 0 0-16,0 0 0 0,-7 11 0 0,7-11 0 15,0 0 0-15,-5 11 0 0,5-11 0 0,0 0 0 16,0 0 0-16,0 0 0 0,-7 8 0 0,7-8 0 15,0 0 0-15,0 0 128 0,0 0-128 0,0 0 0 0,0 0 0 0,-8 2 0 16,8-2 0-16,0 0 0 0,0 0 0 0,0 0 0 16,-7 1 0-16,7-1 128 0,0 0-128 0,0 0 0 15,0 0 0-15,0 0 0 0,0 0 0 0,0 0 0 16,0 0 0-16,0 0 0 0,0 0 0 0,0 0 0 16,0 0 0-16,0 0 0 0,0 0 0 0,0 0 0 15,-2-6 0-15,2 6 0 0,0-7 0 0,0 7 0 16,6-7 0-16,-1-1 0 0,-5 8 0 0,5-8 0 15,0 0 0-15,0 2 128 0,1-1-128 0,-6 7 0 16,6-8 0-16,1 0 0 0,-2 1 0 0,-5 7 0 16,5-11 0-16,0 2 0 0,-5 9 0 0,6-9 0 0,-6 9 0 15,6-11 0-15,-2 1 0 0,-4 10 0 0,5-10 0 0,-5 10 0 16,5-11 0-16,-5 11 0 0,0 0 0 0,0 0 0 16,7-6 0-16,-7 6 0 0,0 0 0 15,0 0 0-15,0 0 0 0,0 0 0 0,0 0 0 0,9-6 0 16,-9 6 0-16,0 0 0 0,0 0 0 0,0 0 0 15,0 0 0-15,0 0 0 0,9 4 0 0,-9-4-128 16,0 0 128-16,0 0 0 0,9 6 0 0,-9-6 0 16,8 6 0-16,-8-6 0 0,0 0 0 15,9 8 0-15,-9-8 0 0,8 6 0 0,-8-6 0 0,9 7 0 16,-9-7 0-16,0 0 0 0,11 9 0 0,-11-9 0 16,9 4 0-16,-9-4 0 0,0 0 0 0,10 7 0 15,-10-7 0-15,8 6 0 0,-8-6 0 0,0 0 0 16,0 0 0-16,9 10 0 0,-1 0-144 0,-2-1 144 15,1 2-2624-15,0 2-448 16,-2-1-80-16</inkml:trace>
  <inkml:trace contextRef="#ctx0" brushRef="#br0" timeOffset="42686.37">29774 5085 8287 0,'0'0'368'0,"0"0"80"0,0 0-448 0,0 0 0 0,0-8 0 0,0 8 0 16,0 0 384-16,4-8 0 0,-1-2 0 0,-3 10 0 16,2-9-208-16,0 0-48 0,-2 9-128 0,1-11 192 15,-1 2 320-15,0 9 64 0,0 0 16 0,0 0 0 16,-4-6 1024-16,4 6 208 0,0 0 32 0,-8-3 16 16,2 0-144-16,6 3-48 0,0 0 0 0,0 0 0 15,-9 3-480-15,9-3-112 0,0 0 0 0,0 0-16 16,-9-3-144-16,9 3-32 0,-6-7 0 0,1 0 0 15,2-1 16-15,2 3 0 0,0-1 0 0,1-4 0 16,-1 4-16-16,1-1-16 0,-3 2 0 0,3-1 0 0,-1 3-288 0,1 3-48 16,0 0-16-16,0 0 0 0,0 0-400 0,0 0-128 15,-9 4 0-15,9-4 0 0,-10 6 0 0,4 2 0 16,-1 4 0-16,2-4 0 0,0 2 0 0,0-1 0 16,5-9 0-16,-7 11 0 0,2-2 0 0,5-9 0 15,0 0 0-15,-3 10 0 0,3-10 0 0,0 0 0 16,0 0 128-16,6 11-128 0,-6-11 176 0,0 0-32 15,10 8 0-15,-10-8 0 0,13 0 224 0,-2-3 32 16,-1 0 16-16,0 1 0 0,1-2-128 0,-1-1-32 16,-1 0 0-16,0-2 0 0,1 0-80 0,-3 0-32 15,1-2 0-15,-1-1 0 0,-1 3 0 0,1-5 0 16,-1 1 0-16,1 0 0 0,-2-1 16 0,0 0 0 16,-1-1 0-16,-1-1 0 0,-1 2-160 0,0 0 128 15,-2 1-128-15,-2-1 128 0,1 3-128 0,-2 1 128 0,0 0-128 0,-3 6 128 16,0-2 0-16,-1 2-128 0,-1 4 192 0,1 2-64 15,-2 2-128-15,-1 1-192 0,1 3 32 0,0 3 16 16,0 1 144-16,0 2 0 0,0 1 0 0,0 1-128 16,0 3 128-16,1-4 0 0,1 0-144 0,1-1 144 15,-1-3 0-15,2-3 0 0,0-1 0 0,1 0 0 16,4-9 0-16,-3 11 0 0,3-11 144 0,0 0-16 16,0 0-128-16,0 10 0 0,0-10 0 0,0 0 0 15,0 0 0-15,7 8 0 0,-7-8 0 0,0 0 176 16,0 0-48-16,11-1-128 0,0-2 192 0,-2 0-64 15,-1-3-128-15,0-1 160 0,-2 0-160 0,-1 0 160 16,-5 7-160-16,7-12 128 0,-2 2-128 0,0 0 128 16,-2-1-128-16,0 1 0 0,-2 2 0 0,-1 8 128 15,0-12-128-15,-1 3 160 0,1 9-160 0,-4-8 160 0,4 8-160 0,-7-2 0 16,-1-2 0-16,8 4 128 0,0 0-128 0,-10 4 0 16,3 2 0-16,7-6 0 0,-7 4 0 0,7-4 0 15,-7 6 0-15,7-6 0 0,0 0 0 0,-5 7 0 16,5-7 0-16,0 0 0 0,-4 10 0 0,4-10 0 15,-3 10 0-15,3-10 0 0,-4 9 0 0,4-9 0 16,0 0 0-16,0 0 0 0,-1 10 0 0,1-10 0 16,0 0 0-16,1 12 0 0,-1-12 0 0,4 12 0 15,-4-12 0-15,9 10 0 16,2 2-992-16,-1-2-288 0,1 1-48 0,2-6-11856 16,1-3-2368-16</inkml:trace>
  <inkml:trace contextRef="#ctx0" brushRef="#br1" timeOffset="69128.39">730 12847 3679 0,'-23'-19'160'0,"8"8"32"0,-2 2-192 0,2 0 0 15,0 1 0-15,4 1 0 0,1 0 6576 0,4 2 1264 16,1 1 256-16,1-3 48 0,4 7-6176 0,0 0-1248 16,0 0-240-16,0 0-48 0,0 0-160 0,0 0-16 15,8-5-16-15,-8 5 0 0,0 0-16 0,14 4 0 0,-2 4 0 0,-1 5 0 16,-1 0-96-16,0 1 0 0,-1 2-128 0,-2-7 192 16,-1 3 16-16,2 1 0 0,1 0 0 0,3 1 0 15,-2-2 48-15,5-2 16 0,0 3 0 0,18 11 0 16,-3-2 80-16,0-2 16 0,-3-2 0 0,1 0 0 15,0-1 16-15,1 1 0 0,-3 2 0 0,0 2 0 16,-1 3-96-16,1 2-16 0,1 6 0 0,3 1 0 16,2 1-144-16,0 0-128 0,2 2 144 0,3-5-144 15,0 1 0-15,0-3 0 0,-2-2 0 0,-1 1 0 16,-4-8 0-16,-1 1 0 0,-3-6 0 0,-3-1 0 16,-2-2 160-16,-1-2-160 0,-2-2 160 0,-2-4-160 15,-2-1 368-15,-1-1-32 0,-1-5 0 0,-2 2 0 16,-10 0 144-16,12-3 32 0,-2-3 0 0,-1 1 0 15,-2-1-32-15,-1-1 0 0,1-1 0 0,-2 0 0 16,0-2-96-16,1 0-32 0,-3-1 0 0,0 1 0 0,-2-1-160 16,1 2-16-16,-2-3-16 0,1 1 0 0,-2-2-32 0,-1-3 0 15,0-1 0-15,-1-3 0 0,-1-2-128 16,0-2 128-16,-1-4-128 0,1 0 128 0,0-2-128 0,0 0 0 16,-1 0 144-16,1 0-144 0,0 3 0 0,2 4 0 15,-1 1 0-15,1 4 128 0,-1 1-128 0,2 1 0 16,1 0 0-16,-2 3 0 0,0 2 0 0,0 1 0 15,2 0 0-15,0 10 0 0,0-10 0 0,0 10 0 16,0 0 0-16,0 0-128 0,0 0 128 0,0 0 0 16,0 0 0-16,0 0-128 0,0 0-16 0,0 0 0 15,0 0 0-15,8 11 0 0,-1 0 0 0,1 1 0 0,-2-2 0 0,2 3 0 16,1 1 144-16,0 1-128 0,2 2 128 16,-1 2-128-16,0 3 128 0,1 3 0 0,1 0 0 0,-2 0 0 15,0 1-128-15,2 0 128 0,0 0-128 0,2-1 128 16,-1-5 0-16,0 1 0 0,-1 2 0 0,0-5 0 15,0-1 0-15,-1-2 0 0,1 1 0 0,-2-3 0 16,0-1 0-16,0 0 0 0,-1-2 0 0,0 2 0 16,-9-12 0-16,7 11 0 0,-2 1 0 0,0-3 0 15,-2 3 0-15,-3-12 0 0,2 10 0 0,-2-10 128 16,0 0-128-16,0 13 0 0,0-13 0 0,-2 13 0 16,2-13 128-16,-4 11-128 0,4-11 128 0,-5 9-128 15,-2 0 128-15,1-4-128 0,-3 1 128 0,1-2-128 16,-1 1 128-16,-1 0-128 0,0 0 128 0,0-1-128 15,-3-1 192-15,0-2-16 0,-2 2-16 0,0 1 0 16,-2 1-160-16,0-1 128 0,0 0-128 0,0-1 128 0,-2 3-128 16,1-4 160-16,0 3-160 0,0 1 160 15,-2-4-160-15,2 4 160 0,0 0-160 0,-2 1 160 0,-1-1-160 0,2 1 0 16,0-1 0-16,1 1 128 0,-1-2-128 0,-1 0 0 16,-1 0 0-16,0 1 0 0,-1-1 0 0,0-1 128 15,-1 1-128-15,-1 0 0 0,-1 0 0 0,1 0 0 16,-2 3 0-16,1 4 0 15,0 0-624-15,1 6-208 0,2 5-32 0,4 6-16 16,0 4-2448-16,0-3-512 0</inkml:trace>
  <inkml:trace contextRef="#ctx0" brushRef="#br1" timeOffset="75310.92">30155 7938 3679 0,'0'0'320'0,"0"0"-320"15,0 0 0-15,0 0 0 0,0 0 2368 0,0 0 416 16,0 0 80-16,0 0 16 0,0 0-2240 0,0 0-432 16,0 0-80-16,0 0-128 0,8-7 0 0,-8 7 0 15,6-6 0-15,-6 6 0 0,8-7 608 0,-8 7 32 16,0 0 0-16,0 0 0 0,4-3 672 0,-4 3 144 15,0 0 16-15,5-3 16 0,-1 0-272 0,-4 3-64 16,0 0-16-16,0 0 0 0,0 0-512 0,0 0-112 16,0 0 0-16,0 0-16 0,0 0-304 0,0 0-64 15,0 0-128-15,0 0 192 0,0 0 96 0,0 0 16 16,0 0 0-16,0 0 0 0,0 0 128 0,0 0 16 0,0 0 16 0,0 0 0 16,0 0 48-16,0 9 0 0,0-9 0 0,0 0 0 15,-4 8-208-15,4-8-48 0,-4 8 0 0,4-8 0 16,0 0-96-16,-6 11-32 0,-1-4 0 0,1-1 0 15,-1 1 32-15,1-2 0 0,-3 0 0 0,2 2 0 16,1 1-16-16,-1-2 0 0,1-1 0 0,-1 2 0 16,7-7 64-16,-6 8 16 0,6-8 0 0,0 0 0 15,-6 9 160-15,6-9 16 0,-2 13 16 0,2-5 0 16,0-8-160-16,0 0-16 0,5 10-16 0,0-1 0 16,-5-9-224-16,8 6 144 0,-8-6-144 0,10 4 128 15,-10-4-128-15,0 0 192 0,11 2-192 0,-11-2 192 16,12-1 0-16,-2 0 0 0,-10 1 0 0,0 0 0 15,10-6-192-15,0 1 0 0,-3-1-160 0,-7 6 160 0,8-7 0 0,-1 1 0 16,-7 6 176-16,6-10-48 0,-6 10-128 0,4-9 0 16,-4 9 128-16,0 0-128 0,3-8 0 0,-3 8 144 15,0 0-144-15,0-9 0 0,-2 3 144 0,-1 1-144 16,3 5 0-16,0 0 144 0,-6-6-144 0,6 6 0 16,-8-6 0-16,2 1 0 0,1-1 208 0,5 6-32 15,-7-5-16-15,2 0 0 0,0 0 112 0,5 5 32 16,0 0 0-16,-7-4 0 0,7 4-112 0,-6-3 0 15,6 3-16-15,0 0 0 0,0 0-176 0,0 0 0 16,0 0 0-16,0 0 0 0,-8 5 0 0,8-5 0 16,-5 8 0-16,5-8 0 0,-7 11 0 0,3-2 0 15,4-9 0-15,-5 12 0 0,0-2 0 0,2 0 0 16,3-10 0-16,-1 13 0 0,0-1 0 0,2-1 0 16,2-1 0-16,2-2 0 0,-5-8 0 0,0 0 0 15,6 9 0-15,2-5 0 0,-8-4 0 0,9 4 0 0,-9-4 0 0,11 0 0 16,-11 0 0-16,10-1 128 0,-10 1-128 0,0 0 128 15,11-6-128-15,-11 6 0 0,7-7 144 0,-7 7-144 16,6-11 0-16,-3 2 128 0,0 0-128 0,0 1 0 16,-3-2 128-16,0 0-128 0,-2 1 160 0,2 9-160 15,-4-10 128-15,-1 2-128 0,0-1 0 0,0 1 0 16,0 0 128-16,-1 2-128 0,0 1 0 0,1 2 0 16,-2-2 0-16,7 5 0 0,-10-4 0 0,2 3 0 15,8 1 0-15,0 0 0 0,-9 0 0 0,9 0 0 16,-8 3 0-16,8-3-128 0,0 0 128 0,-7 11 0 15,1-2 0-15,2 1-160 0,0 0 160 0,1 1-128 16,1 0 128-16,1 0-128 0,-1 2 128 0,2-1-128 0,0-1 128 0,0-2 0 16,0-1 0-16,3 2 0 0,1-2 0 15,1 0 0-15,-1-1 0 0,-4-7 0 0,6 4 0 0,-6-4 128 16,10 6-128-16,-1-2 0 0,-9-4 0 0,10-3 144 16,-10 3-144-16,11-4 0 0,-11 4 128 0,10-7-128 15,-2 0 0-15,0 0 0 0,-8 7 192 0,7-9-64 16,0-1 0-16,-2 0-128 0,-1-1 0 0,0-1 0 15,-1-1 0-15,-2 3 0 0,-1 0 144 0,0 3-144 16,-1-3 0-16,-1 3 144 0,1-1-144 0,-2 1 0 16,-1 1 0-16,2 1 0 0,2 5 0 0,-4-6 0 15,4 6 0-15,0 0 0 0,-8-4 0 0,8 4 0 16,0 0 0-16,0 0 0 0,0 0 0 0,0 0 0 16,-9 4 0-16,9-4 0 0,-8 9-128 0,3 1 128 0,5-10-160 15,-4 11 160-15,0 1-128 0,4-12 128 0,-4 14 0 0,2-2-144 16,2-12 144-16,-3 14 0 0,0-4 0 0,3-10 0 15,0 0 0-15,3 11 0 0,0 0 0 0,1-3 0 16,-4-8 0-16,0 0 0 0,0 0 0 0,0 0 128 16,0 0-128-16,0 0 0 0,7 7 128 0,-7-7-128 15,0 0 0-15,11 4 128 0,-11-4-128 0,0 0 0 16,0 0 0-16,10-1 0 0,-10 1 0 0,9-4 0 16,-9 4 0-16,0 0 128 0,9-5-128 0,-9 5 0 15,8-11 176-15,-1 2-48 0,-2 0 0 0,-5 9 0 16,4-10-128-16,-1 2 0 0,-3 8 0 0,0-9 0 15,0 0 0-15,0 3 0 0,0 6 0 0,0 0 0 0,-3-9 0 0,0 3 0 16,-1 1 0-16,4 5 0 0,-7-6 0 0,7 6 0 16,-8-2 0-16,1 1 0 0,-1-2 0 0,8 3 0 15,-9 0 0-15,2 0 0 0,-3-1 0 0,1 3 0 16,9-2 0-16,-10 4 0 0,1 1-160 0,1 1 160 16,8-6 0-16,-8 6-144 0,8-6 144 0,-6 10 0 15,0-3 0-15,2 3 0 0,2 1 0 0,-1 1 0 16,1-2 0-16,0 0-128 0,2-2 128 0,0-8 0 15,0 12-144-15,3-5 144 0,1 0 0 0,1 2 0 16,-1-2 0-16,-4-7 0 0,0 0 0 0,12 3 128 16,-12-3-128-16,14 4 0 0,-1-2 0 0,0-2 0 15,-1-2 0-15,2-8 0 16,2-4-2432-16,1-4-528 0,6-17-112 0,-1 12 0 0</inkml:trace>
  <inkml:trace contextRef="#ctx0" brushRef="#br1" timeOffset="77763.32">15838 14975 13823 0,'0'0'1216'0,"3"-6"-960"15,0-4-256-15,-2 3 0 0,-1-3 3568 0,0 1 656 16,-1-1 144-16,0 1 32 0,-2 0-2992 0,1 0-608 16,-2-2-112-16,0 2-32 0,-1 0-176 0,-1 1-32 15,0-4-16-15,-1 3 0 0,-2 0-304 0,5 5-128 16,-1-1 128-16,-2 2-128 0,1 2 0 0,-2-2 0 16,0 2 0-16,1 2 0 0,-1 2 272 0,-5 1 80 15,1 2 16-15,1 0 0 0,2 0 336 0,3 2 80 16,6-8 16-16,-9 9 0 0,1 3-96 0,0 1 0 15,2 0-16-15,-1 4 0 0,1 2-112 0,-1 4-32 16,2 0 0-16,0 2 0 0,-5 0-224 0,3-2-64 0,-1-1 0 0,0 0 0 16,0 2-48-16,0-2-16 0,1 0 0 0,-1 2 0 15,1-3-192-15,1 3 0 0,0 1 0 0,3 1-160 16,-1-2 160-16,2 2 0 0,2-5 128 0,0 1-128 16,-1-1 128-16,0-3-128 0,-1-3 128 0,1 0-128 15,0-1-160-15,-1-2-96 0,1-2-32 0,1-10 0 31,-5 8-448-31,1-1-96 0,-2 0 0 0,-1 0-16 16,-1-2-2608-16,0 2-512 0,2-5-96 0</inkml:trace>
  <inkml:trace contextRef="#ctx0" brushRef="#br1" timeOffset="78011.59">15156 15306 3679 0,'0'0'160'0,"0"0"32"0,0 0-192 0,0 0 0 16,0 0 0-16,0 0 0 0,0 0 7088 0,0 0 1360 16,14 2 288-16,2-2 48 0,1 0-6768 0,2 0-1360 15,2-2-272-15,1 1-48 0,3 0 464 0,2-1 96 16,3 0 0-16,3-1 16 0,1-1-544 0,-2 2-112 16,0-1-32-16,-1 2 0 0,-1-3-224 0,-1 1 0 15,-3-2 0-15,-1 4 0 16,-3-6-864-16,-1 3-64 0,-2 0-16 0,-1 3 0 15,-1 0-1616-15,-2 1-320 0,-2 0-64 0,-2 0 0 16,-11 0-144-16,12 1-32 0,-12-1 0 0,12 3-5488 0</inkml:trace>
  <inkml:trace contextRef="#ctx0" brushRef="#br1" timeOffset="78188.11">15888 15271 3679 0,'0'0'320'0,"0"0"-320"0,0 0 0 0,0 0 0 16,0 0 5200-16,0 0 976 0,6 10 192 0,-6-10 32 15,2 13-4128-15,0-1-832 0,-2 0-160 0,0 1-48 16,0 0-400-16,0 3-96 0,0 1-16 0,0 0 0 15,1 0-336-15,0 1-64 0,2 5 0 0,-2-3-16 16,-1 1-304-16,1-2 0 0,1-2 0 0,-2 0 0 16,1-1 0-16,-1-6 0 0,-1 2 0 0,-1-3 0 15,0-1-304-15,-1 0 48 0,3-8 0 0,0 0 0 32,0 0-1728-32,0 0-352 0</inkml:trace>
  <inkml:trace contextRef="#ctx0" brushRef="#br1" timeOffset="78372.85">16033 15197 35935 0,'0'0'1600'0,"0"0"320"0,-4-8-1536 0,0 3-384 16,4 5 0-16,0 0 0 0,0 0 2624 0,0 0 448 15,0 0 80-15,0 0 32 16,11 9-3424-16,-2-1-672 0,-9-8-144 0,10 7-32 15,1 0-2672-15,-2-2-528 0,-9-5-128 0,14 8-10480 0</inkml:trace>
  <inkml:trace contextRef="#ctx0" brushRef="#br1" timeOffset="78687.73">16501 15215 6447 0,'0'0'576'0,"-9"4"-576"0,-4 0 0 0,-1 1 0 16,-2-1 7424-16,2 4 1360 0,-1 2 288 0,4 2 48 15,-2 1-7008-15,2 5-1408 0,1-2-288 0,-1 5-48 16,0 0-240-16,0 3-128 0,-1 4 128 0,1 2-128 0,-2 0 0 0,1 1 0 15,-1-2 0-15,0-1 0 0,0 1 0 0,1-4 0 16,0-4 0-16,-1 1 0 0,0-7 0 0,1 1 0 16,-1-2 0-16,2-3-128 15,-1-5-1408-15,0 0-256 0,2-1-64 0,10-5-16 16,-9 0-1648-16,9 0-320 0,-16-13-64 0,16 13 0 0</inkml:trace>
  <inkml:trace contextRef="#ctx0" brushRef="#br1" timeOffset="78883.32">16244 15259 34095 0,'0'0'1504'0,"0"0"320"0,0 0-1456 0,0 0-368 0,0 0 0 0,-1 16 0 15,1-2 1120-15,1 1 160 0,2 0 16 0,1 0 16 16,0 2-672-16,0 0-144 0,2 1-32 0,1 0 0 16,1 2-256-16,1-1-48 0,1 1-16 0,3-1 0 15,-1-1-144-15,1 1 0 0,0-1 0 0,-1-2 0 16,-1-1 0-16,1-6 0 0,1-2-224 0,3 1 80 31,-1-4-2320-31,4 1-464 0,-1-5-80 0,3 0-12000 0</inkml:trace>
  <inkml:trace contextRef="#ctx0" brushRef="#br1" timeOffset="79528.63">17547 14902 32767 0,'0'0'1456'0,"-5"-6"288"0,-2-1-1392 0,2 2-352 0,5 5 0 0,-7-5 0 15,2-1 1008-15,5 6 128 0,0 0 16 0,0 0 16 16,0 0-592-16,0 0-112 0,0 0-16 0,0 0-16 15,0 0-304-15,0 0-128 0,-4 13 128 0,0 3-128 16,0-2 0-16,-1 6 0 0,0 1 0 0,-3 1 0 16,-1 4-160-16,0-1 160 0,0 0 0 0,-2-2-144 15,-2-1 288-15,0 3 64 0,-1 0 16 0,0 3 0 16,-1 1 160-16,1 5 16 0,-2 3 16 0,4 3 0 16,2 2-144-16,2 1-16 0,3 0-16 0,2-4 0 15,2-4-240-15,4-5 144 0,2-4-144 0,1-6 128 16,2-6 16-16,4-1 0 0,1-4 0 0,1-2 0 15,2-5-144-15,1-2 0 0,0-5 0 0,1-3 0 0,2-9 0 16,-1-2 0-16,2-10 0 0,1-1 0 0,-1-8 0 0,0 0 0 16,-1-1 192-16,-2 0-64 0,-1 0 176 0,-3 1 16 15,-2 6 16-15,-2 0 0 0,-2 1 48 0,-1 1 16 16,-4-1 0-16,0-4 0 0,-2-6-192 0,-1 0-32 16,-2-2-16-16,-2 2 0 0,-1 1-160 0,-1 3 0 15,-1 5 0-15,-1 3 0 0,0 5 0 0,0 5 0 16,-1 2 0-16,0 7 0 0,0-1 0 0,0 5-256 15,0-1 64-15,1 2 16 16,8 5-672-16,-9-1-144 0,9 1-32 0,-10 0 0 16,1 2-1984-16,2 2-384 0,-1 0-96 0</inkml:trace>
  <inkml:trace contextRef="#ctx0" brushRef="#br1" timeOffset="79811.35">17308 15237 21183 0,'0'0'944'0,"0"0"192"0,0 0-912 0,0 0-224 0,0 0 0 0,0 0 0 16,0 0 4800-16,0 0 896 0,0 0 192 0,14 7 48 15,0-5-4848-15,1 2-1088 0,1-4 0 0,1 0 0 16,0 0 0-16,0 0 0 0,-2 0 0 0,2 3 0 0,-1 1 0 0,0-2 0 15,-2 2 0-15,-1 0 0 16,-1 0 0-16,-2 1 0 0,-10-5 0 0,12 5 0 16,-12-5-384-16,12 6-16 0,-3-2-16 0,-9-4 0 15,11 3-480-15,0-1-112 0,-11-2-16 0,14-2 0 16,1 1-2048-16,-1-3-432 0,0 3-80 0,-1-3 0 0</inkml:trace>
  <inkml:trace contextRef="#ctx0" brushRef="#br1" timeOffset="80284.06">17836 15596 20271 0,'0'0'896'0,"0"0"192"0,0 0-880 0,0 0-208 0,4-13 0 0,1-2 0 16,2 2 3328-16,3-1 608 0,1-2 128 0,2-2 32 15,1 0-3312-15,3 1-656 0,0 1-128 0,0 2 0 16,1 1 0-16,-1 0 0 0,-1 0 176 0,-1 0-176 16,1 1 176-16,0 2-176 0,-2 2 192 0,0-3-192 15,-1 3 400-15,0 2-16 0,-2 1-16 0,-2-1 0 16,-9 6-112-16,9-3 0 0,-9 3-16 0,0 0 0 15,0 0-240-15,0 0 176 0,0 0-176 0,0 0 160 16,5 13-160-16,-3 1 0 0,-5 4 0 0,-1-1 0 0,-2 3 0 0,-2 1 0 16,0 3-160-16,-1 0 160 0,-3-1-144 0,0 2 144 15,1 1-128-15,-1-1 128 0,0-4 0 0,2-2 0 16,1-2 0-16,1-4 0 0,1-1 0 0,2 0 0 16,1 1 192-16,4-13-64 0,-1 9 336 0,2 0 80 15,-1-9 16-15,8 12 0 0,1-6 80 0,1 2 0 16,2 0 16-16,1 0 0 0,3-2-416 0,-2 1-96 15,1-1-16-15,0 1 0 0,1-3-128 0,3 0 0 16,2-2 0-16,3 1 0 16,1-3-3104-16,3 0-496 0</inkml:trace>
  <inkml:trace contextRef="#ctx0" brushRef="#br1" timeOffset="82805.78">23254 7776 3679 0,'0'0'320'0,"0"0"-320"15,0 0 0-15,0 0 0 0,0 0 1456 0,0 0 208 16,0 0 64-16,0 0 0 0,0 0-1488 0,0 0-240 15,0 0-160-15,0 0 32 0,0 0 128 0,8-7 0 0,-8 7 0 0,0 0 0 16,0 0 688-16,4-3 160 0,-4 3 48 0,0 0 0 16,0 0 320-16,0 0 80 0,0 0 16 0,0 0 0 15,0 0-848-15,0 0-160 0,0 0-48 0,0 0 0 16,0 0-256-16,0 0 0 0,-8 0 0 0,8 0-144 16,-10-3 144-16,10 3 176 0,-8 6-48 0,2-4 0 15,-2-1 416-15,0-1 80 0,-1-1 16 0,1 1 0 16,-1 0 160-16,0 1 32 0,-2 0 16 0,1-1 0 15,-2-1-144-15,0 0-48 0,1-1 0 0,-1 2 0 16,-1-2-208-16,0 1-32 0,-2-1-16 0,0 1 0 16,-1 1-80-16,1 0-32 0,-2-3 0 0,1 3 0 15,0 0-144-15,1 0-16 0,0-1-128 0,1 1 192 16,1 1-192-16,1 2 176 0,0-3-176 0,2 1 160 0,2 2-16 0,8-3 0 16,-10-1 0-16,2-1 0 0,8 2-144 0,-8 3 160 15,8-3-160-15,0 0 160 0,0 0 0 0,0 0 0 16,-8-1 0-16,8 1 0 15,0 0 112-15,0 0 32 0,0 0 0 0,0 0 0 0,0 0-144 0,0 0-32 16,0 0 0-16,11-2 0 0,-1 2-128 0,2 0 0 16,0-1 0-16,1 1 128 0,2 3-128 0,1 0 0 15,1-3 0-15,1 2 0 0,-1-1 0 0,1 0 128 16,1 1-128-16,-1-2 0 0,-2 0 0 0,0 0 0 16,1-2 0-16,0 2 0 0,-1 0 0 0,0 0 128 15,-1 0-128-15,4-1 0 0,-1-2 0 0,0 0 0 16,0 0 0-16,2-1 0 0,1-1 0 0,1 1 128 0,-1 0-128 15,0 1 0-15,-2 1 0 0,-1-1 0 0,-2 2 0 0,-2 0 0 16,-1-1 0-16,-1 2 0 0,-12 0 0 0,12 0 0 16,-12 0 0-16,0 0 0 0,0 0 0 0,0 0 128 15,0 0-128-15,0 0 0 0,0 0 0 0,0 0 0 16,0 0 0-16,0 0 0 0,0 0 0 0,0 0 128 16,-12-4-128-16,2 2 0 0,-1 0 0 0,1 0 0 15,-3 2 0-15,0 0 0 0,-2 0 0 0,-1 2 0 16,-3 2 0-16,1-1 0 0,-2-2 0 0,1 2 0 15,-1 1 0-15,0 0 0 0,-3 1 0 0,0-5 0 16,-1 0 0-16,0 0 0 0,-1 0 0 0,1 0 0 16,1-3 0-16,1 3 128 0,1-1-128 0,1 1 0 15,2-1 0-15,1 2 0 0,2 0 0 0,1 2-176 16,3-2-2144-16,2 0-432 0</inkml:trace>
  <inkml:trace contextRef="#ctx0" brushRef="#br1" timeOffset="93432.01">22728 7829 6447 0,'0'0'576'0,"0"0"-576"0,0 0 0 0,0 0 0 15,-9-5 2304-15,9 5 336 0,0 0 80 0,-7-4 16 16,7 4-2048-16,0 0-416 0,0 0-80 0,0 0 0 16,-6-6-448-16,6 6-96 0,0 0-16 0,0 0 0 31,-10-4-624-31,5 3-128 0,0 2-32 0,-2-1 0 0,1 0 720 0,-2 0 144 0,-1 0 32 0,-3 1 0 15,-1-1 1088-15,-12-1 208 0,5 0 48 0,1-1 16 16,2 1 352-16,2 1 64 0,0-4 16 0,2 3 0 0,3-1-128 0,1 2-32 16,9 0 0-16,-9-2 0 0,9 2-656 0,-8-1-128 15,8 1-16-15,0 0-16 0,0 0-368 0,0 0-64 16,-9 3 0-16,9-3-128 0,0 0 128 0,0 0-128 16,0 0 0-16,0 0 0 0,0 0 0 0,0 0 0 15,0 0 0-15,0 0 0 0,0 0 160 0,0 0 32 16,0 0 0-16,0 0 0 0,0 0 288 0,0 0 64 15,0 0 16-15,0 0 0 0,0 0 48 0,14 3 16 16,-1 1 0-16,1-4 0 0,0 3 0 0,-1-2 0 16,1 1 0-16,2 1 0 0,-1-2-336 0,0 2-64 15,-2-2-16-15,1 1 0 0,0-1-208 0,-1 0 128 16,0-1-128-16,0-1 0 0,-1 1 128 0,-1-1-128 16,-2-2 0-16,1 0 144 0,-10 3-144 0,13-1 160 15,0-2-160-15,0 1 160 0,-1-2 64 0,2 0 16 0,1 1 0 0,0 1 0 16,2 1 32-16,3-1 16 0,-1 1 0 0,2-3 0 15,0 1-128-15,1 2-32 0,0 0 0 0,1-1 0 16,-1 1-128-16,-1 1 0 0,-2-1 144 0,1 1-144 16,-1 0 0-16,1 0 144 0,-2 0-144 0,-1 0 0 15,-1 0 128-15,-1 0-128 0,1 0 0 0,0 0 0 16,-2 0 224-16,0 0-64 0,1-1-16 0,-2-1 0 16,0 1 0-16,1 0 0 0,0 1 0 0,2 0 0 15,-2 0-144-15,2 1 192 0,0 0-192 0,-1 1 192 16,2-2-192-16,0 0 0 0,1 0 0 0,1 1 0 15,-2-1 128-15,1 2-128 0,0 0 0 0,0-2 128 16,1 0-128-16,-1 0 0 0,1 0 0 0,1 0 0 16,-2 0 160-16,0 0-160 0,1 0 192 0,0 0-192 15,1 0 144-15,-1-2-144 0,1 1 0 0,-2 0 144 0,0 0-144 0,1 1 0 16,-2 0 0-16,1-2 0 0,1 1 0 0,1 0 0 16,0-1 0-16,0 1 0 0,1 1 0 0,1 0 0 15,2 0 0-15,1 3 0 0,-1-3 0 0,1 0 0 16,0 0 0-16,0 0 0 0,1 0 128 0,0 1-128 15,0 0 0-15,-1 1 128 0,1-4 0 0,-1 1-128 16,1 0 192-16,0-1-64 0,-3 1-128 0,2 0 160 16,0-1-160-16,1-1 160 0,1 0-160 0,1 3 0 15,-1-3 144-15,2 3-144 0,1-1 0 0,-2 1 0 16,1 0 0-16,-2 1 0 0,1 2 0 0,-1-3 0 16,-1 1 0-16,2-1 128 0,-4 2-128 0,1-2 0 15,0-2 0-15,-2 1 128 0,0 1-128 0,-1-4 0 16,0 1 0-16,3 1 0 0,-1-1 0 0,2 2 0 0,2 1 0 15,-1-3 0-15,2 3 128 0,0 0-128 0,-1 0 128 0,2 3-128 16,2-3 0-16,-4 0 144 0,0 0-144 0,-2 1 0 16,-2-1 0-16,1 0 0 0,-3 0 0 0,1-1 0 15,-3 1 128-15,1 0-128 0,0-4 0 0,0 3 0 16,1-2 0-16,0 2 0 0,2-2 0 0,2 2 0 16,0 0 0-16,1-1 0 0,1 2 0 0,-1 0 0 15,2-1 192-15,-1 1-192 0,2 0 192 0,-1 3-192 16,-2-3 160-16,0 1-160 0,-1-1 128 0,-2 1-128 15,-1-1 0-15,-3 1 0 0,1-2 128 0,-1 1-128 16,-1-1 0-16,1 1 0 0,1 0 0 0,2 0 0 16,1-1 128-16,0 1-128 0,3 0 0 0,-1 0 128 15,1 0-128-15,2 1 0 0,-1 0 0 0,1 0 0 16,-2 2 0-16,1 0 0 0,-1-1 0 0,1 1 0 0,-4-3 0 16,1 0 0-16,-1 0 0 0,-2 0 0 0,0 0 0 0,0 0 0 15,0 0 0-15,2 0 0 0,0 0 128 0,4 0 0 16,-2 0 0-16,1 0 0 0,1 2-128 0,0 2 0 15,0-2 0-15,-1 0 0 0,-1 1 0 0,0 0 0 16,-1 0-192-16,-1-1 192 0,-2 0 0 0,-1 0 0 16,-1-1 0-16,0 0 0 0,-1 1 0 0,2-2 0 15,-1 1 0-15,-1 0 0 0,1-1 0 0,1 1 0 16,0 1 0-16,0 0 0 0,-1 0 0 0,3 0 0 16,0 1 0-16,2 0 0 0,0-2 0 0,1 1 0 15,0 0 0-15,0 3 0 0,-3-2 0 0,1 2 0 16,-2-1 0-16,0 0 0 0,-1-1 0 0,-1 1 0 0,-2-1 0 0,-1 1 0 15,-2-1 0-15,1-2 0 0,-2 1 0 0,3 0 0 16,-2-1 0-16,-1-1 0 0,0 0 0 0,-1 1 0 16,0 1 0-16,2-1 0 0,-1 0 0 0,2-2 0 15,-1 2 0-15,1-1 160 0,1 0-160 0,1 2 160 16,-1 0-160-16,1-1 128 0,1 2-128 0,0-2 128 16,1 2-128-16,1-2 0 0,0 2 0 0,-1-2 0 15,1 2 0-15,0-1 0 0,0 0 128 0,0 0-128 16,1 1 0-16,-2 0 0 0,-2 0 0 0,1-1 0 15,0 0 0-15,0 1 0 0,1 0 0 0,-3-1 0 16,-2 0 0-16,1-1 0 0,0 0 0 0,-1 0 128 16,2 1-128-16,0-1 0 0,-1 0 0 0,1 2 0 0,1-2 0 0,0 1 192 15,0-1-192-15,1 1 192 0,-1 1-192 0,2 1 0 16,-1-3-192-16,-1 2 192 0,1-2 0 0,-1 2 0 16,0-1 0-16,2 1 0 0,-3 0 0 0,0 1 0 15,-2-1 0-15,1 1 0 0,-2 0 0 0,1 1 0 16,-2-3 0-16,0 0 0 0,0 1 0 0,0 0 0 15,0-2 0-15,0 0 0 0,1-1 0 0,0 2 0 16,1-2 0-16,-1 1 0 0,-1-1 0 0,1 0 0 16,2 0 0-16,1 1 0 0,0 0 0 0,0 1 0 15,0-2 0-15,1 1 0 0,0 0 0 0,2 1 0 16,0 0 128-16,-1 1-128 0,1-1 0 0,-1 1 0 16,-2-2 0-16,1 2-176 0,2-2 176 0,-2 2 0 15,-1-1 0-15,-1-2 0 0,-1 3 0 0,2 0 0 0,-1-2 0 16,-2-1 0-16,1 0 0 0,-2 0 0 0,1-1 0 0,0 1 0 15,1 0 0-15,-1 0 0 0,0 0 0 0,1 1 0 16,-2-1 0-16,1 0 0 0,3 0 0 0,0 0 0 16,-1 0 0-16,1 1 0 0,0-1 0 0,0 2 0 15,-2-2 0-15,2 0 0 0,-1 0 0 0,1 1 128 16,1-1-128-16,0 1 0 0,1 1 0 0,-1-2 0 16,-1-2 0-16,1 2 0 0,-1 0 0 0,1 0 0 15,0 0 0-15,-1 2 0 0,0-2 0 0,-1 0 0 16,1-2 0-16,-1 2 0 0,-1-2 0 0,0 0 0 15,-1 1 0-15,0 0 0 0,1 1 0 0,-2-2 0 16,0 1 0-16,-2 1 0 0,1-1 0 0,1 1 0 16,0-2 0-16,0 2 0 0,0-2 0 0,2 1 0 15,-1 1 0-15,0 0 0 0,1-2 0 0,0 1 128 0,2 1-128 0,0-3 0 16,-1 1 0-16,-1 0 0 0,1 2 0 0,0 0 0 16,-1 0 0-16,1 0 0 0,-2 0 0 0,2 0 0 15,0 2 0-15,-1 0 0 0,1 1 0 0,1 0 0 16,0-2 0-16,1 1 0 0,-2 0 0 0,1-1 0 15,-2 0 0-15,2 1 0 0,-1-1 0 0,0 2 0 16,-1-2 0-16,1-1 0 0,-2 0 0 0,2 0 0 16,-1-1 0-16,1-1 0 0,0 1 0 0,-1 0 0 15,1-1 0-15,1 1 0 0,-1 0 0 0,1-1 0 16,0 2 0-16,1 0 0 0,0 0 0 0,0 0 0 16,1 2 0-16,0 0 0 0,1 1 0 0,2-2 0 15,1 1 0-15,2-1 0 0,-3 0 0 0,2 2 0 0,-1-2 0 16,1-1 0-16,-2 0 0 0,0 0 0 15,0-1 0-15,-1 1 0 0,0-1 0 0,0 1 0 0,0-2 0 0,1 2 0 16,1 0 0-16,1 0 0 0,-1 0 0 0,2 0 0 16,0 2 0-16,2-1 0 0,0 0 0 0,1 0 0 15,0 1 0-15,1 0 0 0,-1 1 0 0,-1-3 0 16,-1 0 0-16,0 0 0 0,-1-3 0 0,0 2 0 16,-1 0 0-16,2-1 0 0,1 0 0 0,-1-1 0 15,0 1 0-15,1-1 176 0,0 0-176 0,1 2 192 16,0 1-192-16,1 1 0 0,-1-1-160 0,0 2 160 15,2 0 0-15,0 1 0 0,-1-2 0 0,-2 1 0 16,1-1 0-16,-1 0 0 0,0-1 0 0,2 0 0 16,-2-1 0-16,2 1 0 0,2-1 0 0,1-1 0 15,0 1 0-15,2 1 0 0,0 0 0 0,1 0 160 16,-2 1-160-16,-1 1 0 0,0-1 0 0,-1 0 128 0,0 2-128 16,-1-2-144-16,-1 0 144 0,0-1-208 0,-1 0 208 15,1-1 0-15,0 0 0 0,2-1 0 0,2 1 0 16,-1 0 0-16,2 1 144 0,0 0-144 0,0 0 0 0,0 0 0 15,0 0 0-15,0 1 0 0,0 0 0 0,-2 1 0 16,-1-2 0-16,1 0-160 0,-1 0 160 0,-1-2 0 16,-1 1 0-16,1 0 0 0,0 0 0 0,-12 1 144 15,3 0-16-15,1 1-128 16,1 0 0-16,2 0 0 0,0-1 0 0,0 2 0 0,-1-2 0 0,19 0 0 16,-9 0 0-16,-5 0 0 0,-4 0 0 0,-2 0 0 15,-1 0 0-15,1-2-192 0,-4 1 192 0,1 0 0 16,-1 0 0-16,0-1 0 0,-1 1 0 0,-1 1 0 15,0 0 192-15,-2 0-192 0,1-1 0 0,-2-1 0 0,-1 1 0 0,0 1-192 16,0 0 192-16,0 0 0 0,-1 1 0 0,-4-1 160 16,0 0-320-16,1 0-64 0,-1 0-16 0</inkml:trace>
  <inkml:trace contextRef="#ctx0" brushRef="#br1" timeOffset="107778.63">24778 7776 15951 0,'0'0'704'0,"0"0"144"0,0 0-672 0,0 0-176 16,0 0 0-16,0 0 0 0,0 0 336 0,0 0 48 15,0 0 0-15,11-4 0 0,-11 4-384 0,0 0 0 16,9-3-192-16,-9 3 64 0,8-5 272 0,-8 5 64 16,4-1 16-16,-4 1 0 0,0 0 912 0,0 0 176 15,0 0 32-15,0 0 16 0,0 0-16 0,0 0-16 16,0 0 0-16,0 0 0 0,0 0-688 0,0 0-128 0,0 0-16 0,0 0-16 15,0 0-224-15,0 0-64 0,0 0 0 0,0 0 0 16,0 0 96-16,0 0 16 0,0 0 0 16,0 0 0-16,0 0 144 0,-8 3 16 0,0 2 16 0,8-5 0 15,-10 5-192-15,2-1-32 0,0 0-16 0,8-4 0 16,-10 2-240-16,2 2 0 0,8-4 0 0,-8 6 0 16,8-6 128-16,0 0-128 0,-8 3 0 0,8-3 0 15,0 0 128-15,0 0-128 0,0 0 0 0,0 0 0 16,0 0 240-16,0 0-48 0,0 0-16 0,0 0 0 15,0 0 0-15,0 0 0 0,0 0 0 0,4 16 0 16,-4-16-176-16,0 0 160 0,0 0-160 0,0 0 160 16,12 9-32-16,-12-9 0 0,0 0 0 0,0 0 0 15,0 0 128-15,13 1 0 0,-3-3 16 0,-10 2 0 16,8-4-16-16,-3-1 0 0,-5 5 0 0,0 0 0 16,5-7-64-16,-2 1 0 0,-3 6-16 0,3-7 0 0,-5-2-48 15,2 3 0-15,0 6 0 0,0 0 0 16,-1-10 0-16,1 10 0 0,0 0 0 0,0 0 0 15,-3-10-128-15,3 10 0 0,0 0 144 0,0 0-144 0,0 0 0 0,0 0 0 16,-3-9 0-16,3 9 0 0,0 0 0 0,0 0 0 16,0 0-144-16,-10-3 144 0,10 3 0 0,-10 3-144 15,0-2 144-15,0 0 0 0,10-1 0 0,-11 2 0 16,-1 0 0-16,2 0 0 0,-2 0 160 0,0 2 32 16,0 1 16-16,2 1 0 0,-2-4 0 0,2 2 0 15,1-1 0-15,1 1 0 0,-1 1-16 0,9-5-16 16,0 0 0-16,0 0 0 0,0 0-176 0,0 0 160 15,0 0-160-15,0 0 160 0,0 0-160 0,0 0 0 16,9 8 144-16,-9-8-144 0,12 5 0 0,-1-1 144 16,1-3-144-16,-2-1 0 0,1-1 144 0,-11 1-144 0,12-4 0 0,-3 1 144 15,-9 3-144-15,9-4 0 0,-9 4 0 0,6-6 128 16,-6 6-128-16,0 0 0 0,4-11 144 0,-4 11-144 16,3-10 176-16,-3 10-48 0,0-9 0 0,0 9 0 15,0 0 0-15,-5-9 0 0,-1 0 0 0,6 9 0 16,-6-8-128-16,-1 3 128 0,1-1-128 0,6 6 128 15,0 0-128-15,-9-2 0 0,9 2 0 0,-11-1 0 16,11 1 0-16,-9 0 0 0,9 0 128 0,-9 0-128 16,9 0 160-16,0 0 0 0,-9 0 0 0,9 0 0 15,-9 3-160-15,9-3 0 0,-9 4 0 0,9-4 0 16,-9 6 0-16,1-1 0 0,8-5 0 0,-8 6 0 16,8-6 0-16,-7 9 192 0,7-9-192 0,0 0 192 15,0 0-192-15,0 0 0 0,0 0 0 0,0 0 0 0,0 0 0 0,3 11 0 16,-3-11 0-16,0 0 0 0,0 0 176 15,10 5-48-15,-10-5-128 0,12 4 192 0,-1-7-192 0,-11 3 0 16,11-4 0-16,1 1 0 0,-1 0 128 0,-2-2-128 16,-9 5 0-16,10-6 0 0,-10 6 144 0,9-9-144 15,-1 0 128-15,-1 1-128 0,-7 8 0 0,6-6 128 16,-6 6-128-16,0 0 0 0,3-12 0 0,-3 12 128 16,0 0-128-16,0 0 0 0,-4-10 0 0,4 10 0 15,-7-7 0-15,7 7 0 0,-10-4 0 0,1 3 0 16,0 0 0-16,9 1 0 0,-11 1 0 0,2 3 0 15,9-4-192-15,-9 4 192 0,9-4-144 0,-9 4 144 16,1 1 0-16,1 1 0 0,7-6 0 0,-6 11 0 16,1-1 0-16,-2-1 0 0,7-9 0 0,-4 11 0 0,4-11 0 15,-4 10 0-15,4-10 0 0,0 0 0 0,0 0 0 0,0 0 0 16,4 15 0-16,-4-15 0 0,0 0 0 0,11 10 0 16,-11-10 128-16,13 4-128 0,-2 0 0 0,1-4 144 15,-1-3-144-15,-2 1 160 0,2-2-160 0,-3-1 160 16,-1-2-160-16,1 1 160 0,-1-1-160 0,-7 7 160 15,8-9-160-15,-2 0 128 0,-6 9-128 0,5-12 128 16,-5 12-128-16,0 0 0 0,0-13 144 0,0 1-144 16,0 12 0-16,0 0 144 0,-7-14-144 0,1 3 0 15,-1 5 0-15,7 6 0 0,-9-5 0 0,0 2 0 16,-2 2 0-16,11 1 0 0,-11 0 0 0,0 6 0 16,1-2-288-16,1 1 32 0,0 1 16 0,1-1 0 15,1 1 240-15,2 2 0 0,5-8 0 0,-6 9 160 16,0 1-160-16,2-1 0 0,4-9 0 0,0 0 0 15,-1 13 0-15,1-13 0 0,3 13 0 0,-3-13 0 16,5 11 0-16,-5-11 0 0,0 0 176 0,9 11-176 0,0-2 0 0,-9-9 0 16,11 8 0-16,-11-8 0 0,11 4 0 0,-11-4 176 15,13 5-176-15,-2-5 160 0,-11 0-160 0,10 0 192 16,-10 0-192-16,9-4 192 0,-9 4-192 0,10-6 192 16,-10 6-192-16,6-8 192 0,-6 8-192 0,5-9 128 15,-1-1-128-15,-1 4 128 0,-3 6-128 0,0 0 0 16,0-12 144-16,0 2-144 0,0 10 0 0,-2-13 128 15,0 5-128-15,2 8 0 0,0 0 0 0,-5-13 0 16,-1 4 0-16,6 9 128 0,-7-7-128 0,7 7 176 16,-11-5-176-16,1 2 192 0,10 3-192 0,-9 2-176 0,-3 0 48 0,1 1 0 15,2 0 128-15,0 2-192 16,1 1 192-16,2 1-192 0,6-7 192 0,-9 9 0 0,2-3 0 0,7-6 0 16,-5 11 0-16,5-11 0 0,-4 10 0 0,4-10 0 15,0 0 0-15,3 12 0 0,-3-12 0 0,6 10 0 16,-6-10 0-16,11 6 0 0,-11-6 0 0,14 4 0 15,-1-2 0-15,-1-2 0 0,0-1 160 0,-2 1-160 16,0-4 144-16,1 0-144 0,-1 1 128 0,-1-3-128 16,0 1 144-16,-9 5-144 0,10-7 160 0,-4 1-160 15,-6 6 160-15,7-11-160 0,-7 11 160 0,4-8-160 16,-4 8 128-16,0 0-128 0,1-13 0 0,-1 13 144 16,0 0-144-16,0 0 0 0,-5-11 0 0,5 11 0 15,-9-7 0-15,9 7 0 0,-11-4 0 0,2 3 0 16,9 1 0-16,-10 4 0 0,-1-2-176 0,3 2 176 15,0 2 0-15,8-6-160 0,-9 7 160 0,2 0 0 16,0-1-144-16,-1 1 144 0,-2-1 0 0,3 1-144 0,7-7 144 0,-6 8 0 16,6-8 0-16,-4 9 0 0,4-9 0 0,0 0 0 15,0 0 0-15,1 12 0 0,-1-12 0 0,0 0 0 16,0 0 0-16,12 9 0 0,0 0 0 0,-2-5 0 16,-10-4 0-16,14 4 128 0,1-2 48 0,-1-2 16 15,0 0 0-15,-1-1 0 0,-1-2-192 0,-1-3 0 16,-1 1 0-16,-2 1 0 0,-8 4 0 0,9-7 0 15,-1 1 0-15,-8 6 128 0,6-8-128 0,-6 8 0 16,5-9 0-16,-1 0 0 0,-1 0 0 0,-3 9 128 16,-1-12-128-16,1 12 128 0,-4-11-128 0,-1 4 0 15,5 7 0-15,-8-7 0 0,1 1-176 0,7 6-16 0,-10-3 0 0,-1 3 0 16,0-3 336-16,-1 6 64 0,0 0 16 0,0-1 0 16,-1-1-224-16,2 2 0 0,-1 1-144 0,0 0 144 15,0 2 0-15,1-2-144 0,-2 0 144 0,2 1 0 16,1 1 0-16,1 0 0 0,1 2 0 0,1 0-128 15,7-8 128-15,-6 10 0 0,6-10 0 0,-4 11 0 16,4-11 0-16,0 0 0 0,0 14 0 0,0-14-128 16,5 13 128-16,-5-13 0 0,12 9 0 0,-2-1 0 15,2-2 0-15,1-2 0 0,0 0 0 0,1 0 0 16,1-1 0-16,0-3 0 0,0-1 0 0,-2-1 128 16,-1 1-128-16,-1-2 0 0,0-1 128 0,-3 0-128 15,-1-1 0-15,0-3-208 0,-1 2 16 0,-6 6 16 16,7-7 416-16,-2-4 80 0,-1 0 0 0,-1 1 16 15,-3 10-192-15,1-11-144 0,-1 11 192 0,-1-13-192 0,-2-1 144 16,-1 2-144-16,2 1 0 0,2 11 144 0,-10-15-144 0,1 5 0 16,0-1 144-16,0 1-144 0,-12-10 0 15,9 14 0-15,2 3 0 0,1 2 0 0,-2 2 0 16,1 2 0-16,0-1-128 0,-1 5 128 0,1-1-192 16,-1 1 192-16,2 2-192 0,0-2 192 0,0 2-128 15,-1 0 128-15,0 1-128 0,1 1 128 0,0-1 0 16,0 1 0-16,2-1-128 0,1 0 128 0,6-10 0 15,-7 11 0-15,4-1 0 0,3-10 0 0,0 0 0 16,0 13 0-16,0-13 0 0,0 0 0 0,0 0 0 16,9 13 0-16,1-6 0 0,-10-7 0 0,16 3 0 0,-1-1 0 15,1-2 0-15,0-1 0 0,1 0 128 16,-2-2-128-16,2-1 128 0,-1 1-128 0,-2-3 0 16,1 1 128-16,-2-1-128 0,-3 0 0 0,0-1 144 0,-2 1-144 15,-8 6 0-15,8-9 128 0,-8 9-128 0,7-11 0 0,-7 11 0 16,1-10 128-16,-1 10-128 0,-3-12 0 0,-1 2 0 15,4 10 128-15,-7-11-128 0,-3 4 0 0,1 1 0 16,0 2 0-16,0-2 0 0,0 2 0 0,0 1 0 16,-2-2 0-16,2 1 0 0,0 2 0 0,-1 2 0 15,-2 2-144-15,2 2 144 0,0 1-128 0,3-1 128 16,-1 1-256-16,0 2 48 0,-1 1 0 0,1 0 0 16,1-1 208-16,7-7 0 0,-6 11 192 0,1-2-192 15,1 1 0-15,4-10 0 0,-1 13 0 0,1-2 0 16,0-11 0-16,0 0 0 0,6 10 0 0,-6-10 0 15,0 0 0-15,13 7 0 0,-1-1 0 0,0-2 0 16,1-1 0-16,0-3 0 0,0-4 128 0,0 1-128 0,1 1 0 0,-1-1 0 16,-3-1 128-16,1-1-128 0,-1-1 0 0,1 0-144 15,-3 0 16-15,-8 6 0 0,9-8 128 0,-1 0 0 16,-8 8 0-16,5-10-128 0,-5 10 320 0,0 0 80 16,4-8 16-16,-4 8 0 0,0 0-288 0,-2-13 0 15,2 13 0-15,0 0 0 0,-4-11 0 0,4 11 0 16,0 0 0-16,-9-5 0 0,0 0 0 0,9 5-304 15,-10-3 64-15,-1 3 16 0,2-2 224 0,0 2 208 16,9 0-32-16,-10 2-16 0,1 1-160 0,9-3-272 16,-11 5 64-16,2 0 16 0,0 2 192 0,1-1 0 15,0 2 192-15,2 1-192 0,6-9 0 0,-6 10 0 0,6-10 0 0,0 0 0 16,-2 11 0-16,2-11 0 16,0 0 0-16,8 11 0 0,2-3 0 0,1-2 0 0,-1-2 0 15,2-1 0-15,1-6 0 0,0 2 0 0,0-1-192 0,-1 1 192 16,-1 0 0-16,0-1 128 0,-2-3 16 0,-9 5 0 15,10-4-144-15,-10 4-272 0,8-4 64 0,-8 4 16 16,0 0 192-16,8-6 0 0,-3-2 0 0,-5 8 0 16,0 0 272-16,0 0 0 0,0 0 0 0,0 0 0 15,0 0-448-15,0 0-80 0,0 0-32 0,-10-3 0 16,1 2 288-16,-1 1-160 0,0 0 160 0,1 3-128 16,9-3 128-16,-11 4 0 0,2-2 0 0,0 1 0 15,1-3 0-15,8 0 128 0,-10 2 0 0,10-2 0 16,-9 6 0-16,9-6 0 0,0 0 0 0,0 0 0 15,0 0-128-15,0 0 0 0,0 0 0 0,0 0-128 16,6 11-1600-16,5-1-320 0,2-4-64 0,2 2-17632 16</inkml:trace>
  <inkml:trace contextRef="#ctx0" brushRef="#br1" timeOffset="113319.29">15941 16692 10127 0,'0'0'896'0,"3"-9"-704"0,-5-4-192 0,-1 0 0 16,-1 0 5312-16,0-1 1040 0,1-3 208 0,-1 0 32 16,0-2-5440-16,0 2-1152 0,1-1-128 0,1-1-80 15,-4-1 0-15,4 0 0 0,-1 0 0 0,2 0 0 16,0 1 208-16,-2 8 0 0,2 1 0 0,-1 1 0 15,1-2 0-15,0 3 256 0,-1 2-48 0,1 1-16 0,-2-2 192 0,-3 2 16 16,6 5 16-16,-10 0 0 0,-1 2-80 0,1 2-16 16,-1 3 0-16,-2 5 0 0,-2 1-48 0,-1 5-16 15,-1 4 0-15,-1 3 0 0,-2 3 160 0,1 4 32 16,-2 3 0-16,1 0 0 0,2 2 112 0,1-2 16 16,1-3 16-16,2 4 0 0,2 0-80 0,2 5 0 15,-2 3-16-15,6 4 0 0,3 0-272 0,2 1-48 16,1-4-16-16,1-2 0 0,2-2-160 0,1-5 128 15,-3-6-128-15,-1-2 128 0,0-4-128 0,0-2 0 16,-1 1 0-16,-1-4 0 0,1 1 0 0,0-3 0 16,-2 0 0-16,0-2 0 15,-1-3-352-15,1 0-96 0,3-12-32 0,0 0 0 16,0 0-1760-16,-8 4-336 0,8-4-80 0,-9-4-13008 0</inkml:trace>
  <inkml:trace contextRef="#ctx0" brushRef="#br1" timeOffset="113534.03">15291 17164 18431 0,'0'0'1632'0,"0"0"-1312"0,-2-6-320 0,2 6 0 16,0 0 5440-16,0 0 1024 0,5-7 208 0,-5 7 48 15,14 0-5680-15,2 1-1040 0,1-1-384 0,0 4 16 16,2 3 368-16,5-3 0 0,2 0 160 0,1-2-160 15,2 3 0-15,2-1 0 0,2 0 0 0,-1-3-192 16,1-3-448-16,-2-1-64 0,-2-1-32 0,0-1 0 16,-2-4-912-16,0 1-176 0,1-2-32 0,-2 1-8480 15,0-2-1696-15</inkml:trace>
  <inkml:trace contextRef="#ctx0" brushRef="#br1" timeOffset="113763.98">16070 17163 14159 0,'13'0'624'0,"-2"-5"144"0,4-2-624 0,0-1-144 16,0-1 0-16,-1 3 0 0,0 0 352 0,-2 4 32 16,-1-2 16-16,-11 4 0 0,10 5 160 0,-3 4 16 15,-4 5 16-15,0 5 0 0,-3-2 976 0,-1 2 192 16,-3-6 32-16,-1 2 16 0,-2 0 48 0,1-2 0 16,-4 2 0-16,3 0 0 0,0-3-176 0,1 1-16 15,0-1-16-15,2-3 0 0,4-9-384 0,-3 14-80 0,0 1-16 0,3-15 0 16,3 15-752-16,-1-2-160 0,-2-13-16 0,0 0-16 31,0 0-1216-31,9 9-240 0,-9-9-48 0,12 4-16 16,-12-4-2112-16,10-2-432 0</inkml:trace>
  <inkml:trace contextRef="#ctx0" brushRef="#br1" timeOffset="113940.63">16236 16876 32255 0,'0'0'1424'0,"0"0"304"0,-5-9-1392 0,0 1-336 0,5 8 0 0,-6-5 0 16,6 5 2688-16,0 0 480 0,-7-3 96 0,7 3 0 0,0 0-2768 0,0 0-496 15,0 0-240-15,0 0 32 16,0 0-1312-16,0 0-256 0,0 0-48 0,0 0-9904 16,12 0-1984-16</inkml:trace>
  <inkml:trace contextRef="#ctx0" brushRef="#br1" timeOffset="114254.53">16832 17092 16575 0,'0'0'1472'0,"0"0"-1168"0,0 0-304 0,0 0 0 16,0 0 3888-16,0 0 720 0,0 0 128 0,-9 4 48 15,9-4-3584-15,-9 8-720 0,0 0-144 0,2 0-16 16,0-2 432-16,0 5 80 0,-1 0 32 0,2 1 0 16,-2-1-64-16,-1 0-16 0,-2 1 0 0,2 0 0 15,0 2-304-15,-1 2-64 0,-1-2-16 0,1 3 0 16,-2 1-208-16,-1 2-64 0,-1-1 0 0,-1 4 0 16,1-1-128-16,1 4 0 0,-1-3 0 0,1-1 0 15,-2 1-336-15,2-4 0 0,0-3 0 0,0-3 0 31,1-4-480-31,2-4-80 0,1-5-32 0,1-4 0 16,0-6-1936-16,3-3-384 0,2-4-80 0</inkml:trace>
  <inkml:trace contextRef="#ctx0" brushRef="#br1" timeOffset="114451.78">16535 17126 22111 0,'0'0'1968'0,"-1"13"-1584"0,-1-1-384 0,-1 0 0 0,3-12 4096 0,-6 10 752 16,4 1 144-16,3 0 16 0,-1-11-3632 0,7 17-736 15,0-4-128-15,4 2-48 0,1-2 48 0,1 0 16 16,0 0 0-16,0 0 0 0,0 2-320 0,1 1-64 16,0 0-16-16,1 3 0 0,0-2-272 0,1 3-64 15,-2-3-16-15,1 2 0 16,-2-4-848-16,0 0-160 0,-2 1-48 0,3-4 0 16,-1-5-1680-16,1-3-352 0,0-4-64 0,3-4-6096 15,1-3-1216-15</inkml:trace>
  <inkml:trace contextRef="#ctx0" brushRef="#br1" timeOffset="115000.98">17659 16808 27647 0,'-7'-5'2448'16,"0"-2"-1952"-16,-1 1-496 0,2 1 0 0,6 5 2976 0,-1-11 496 15,2 2 112-15,-1 9 0 16,4-10-3584-16,-4 10-656 0,7-11-176 0,-2 2-16 0,-5 9 528 0,0 0 128 16,0 0 0-16,0 0 16 0,0 0 176 0,0 0-128 15,0 0 128-15,-12 0-128 0,-1 1 128 0,-1 5 128 16,0-1-128-16,-3 4 176 0,-2 1 176 0,1 5 32 15,0 2 16-15,1 1 0 0,1 1 16 0,2 6 0 16,1 3 0-16,3 3 0 0,2 0 192 0,4 4 32 16,1 3 16-16,3 0 0 0,2-3-128 0,1-5-16 15,1-2-16-15,2-2 0 0,0-3-304 0,1-1-64 16,-1-1-128-16,2-3 192 0,-2-1-192 0,1-2-128 16,2-2 128-16,-1 0-208 0,1-7 64 0,1 2 16 0,1-5 0 15,-1-2 0-15,2-2 128 0,1-3 0 0,0-3 0 0,4-2 0 16,1-1 144-16,1-2-144 0,-2-4 192 15,1-1-192-15,-1-1 256 0,1-5-48 0,-1-3-16 0,-1-6 0 16,-5-4 0-16,0-3 0 0,-2-4 0 0,-3 0 0 16,0 0-16-16,-2 6-16 0,-2 1 0 15,-2 6 0-15,-1 4-160 0,0 2 0 0,-1 2 0 0,0 4 0 16,-2 1 0-16,-2 2 0 0,-1 2 160 0,0 0-160 16,-1 2 192-16,1-2-64 0,-3 3 0 0,0 1-128 15,-2 1 0-15,2 2-176 0,-2-1 0 0,0 5 0 31,1-1-1424-31,-1 1-272 0,-1-1-64 0,1 3-16 0,-1 4-1744 0,1 0-336 0</inkml:trace>
  <inkml:trace contextRef="#ctx0" brushRef="#br1" timeOffset="115260.8">17432 16971 3679 0,'0'0'160'0,"-1"12"32"0,-1-2-192 0,0-2 0 15,0-3 0-15,2 0 0 0,3 2 9024 0,2-2 1744 16,2 0 368-16,1-1 64 0,1-2-8992 0,1 0-1792 16,1 2-416-16,0-1 0 0,2-2 160 0,3 2 0 15,-2-3 0-15,1 0 0 0,-1-3-160 0,2 2 0 16,-1 2 0-16,1-2 128 15,-2-1-784-15,2 1-176 0,2-1-16 0,0-1-16 16,-1 0-2128-16,2-2-416 0,-1 0-96 0</inkml:trace>
  <inkml:trace contextRef="#ctx0" brushRef="#br1" timeOffset="115635.15">18012 17297 30399 0,'0'0'2704'0,"0"0"-2160"16,0 0-544-16,-10 10 0 0,-1 5 3792 0,1-1 656 15,1 8 128-15,1 0 32 0,0 6-3840 0,2 2-768 16,-1 0 0-16,1 4-256 15,2 3-384-15,-2 1-80 0,1 0-16 0,1-1 0 16,0-3-1184-16,3-5-256 0,1-6-32 0,4-5-15008 0</inkml:trace>
  <inkml:trace contextRef="#ctx0" brushRef="#br1" timeOffset="122955.31">24807 10077 8287 0,'0'0'736'0,"0"0"-592"16,0 0-144-16,0 0 0 0,0 0 2176 0,0 0 416 16,0 0 80-16,0 0 16 0,0 0-1024 0,0 0-208 15,-2-9-48-15,2 9 0 0,-3-11-384 0,0 2-64 16,1 2-32-16,2 7 0 0,-2-11-480 0,1-1-112 15,0-1-16-15,-2-1 0 0,3 0-320 0,-2 1 0 16,0-4 0-16,0 2 0 0,-1 1 192 0,-1 4-48 16,2-6 0-16,-2 3 0 0,1 1 240 0,-1 0 64 15,0 1 0-15,-6 2 0 0,-7-1 192 0,2 3 64 16,5-3 0-16,4 1 0 0,-2 3-64 0,1-1-16 16,2-2 0-16,0 0 0 0,1 0-320 0,0 1-64 15,1-1-16-15,-1 0 0 0,2 1-224 0,-2-2 176 16,1-3-176-16,1 0 160 0,0-1-160 0,1-4 0 0,1 0 0 0,0 0 0 15,-1-1 0-15,1 1 0 0,1 1 0 16,-1-2 128-16,-1-2-128 0,1 1 0 0,0-1 0 0,-2 2 0 16,-1 2 0-16,0-1 0 0,0-1 144 0,1 1-144 15,-3 1 224-15,1 0-32 0,0 2 0 0,1-1 0 16,0-1 48-16,3 3 0 0,2-1 0 0,2 1 0 16,1 0-240-16,0-1 176 0,0 0-176 0,2 0 160 15,-1-2-160-15,1 2 0 0,-2-2 0 0,0 0 0 16,1-1 128-16,-1-1-128 0,-1 1 0 0,0 0 128 15,-1 1-128-15,1-1 160 0,-1-3-160 0,0 0 160 16,-1-1-160-16,1-2 128 0,-2 0-128 0,0-1 128 16,-1 1-128-16,0 1 160 0,0-1-160 0,2 2 160 15,-2-1-160-15,0-1 0 0,0 5 0 0,0-3 0 16,0 2 128-16,0-1-128 0,1 0 0 0,2 0 128 16,-1-2-128-16,1-1 192 0,-1 0-192 0,2-1 192 0,0-1-192 15,2 0 0-15,-3 0 0 0,3 1 0 16,-1 0 0-16,0 3 128 0,0 1-128 0,-1 2 0 0,-1-4 128 0,-2 3-128 15,2-1 0-15,1 0 128 0,-6 0-128 0,2 1 0 16,0 1 0-16,0-1 128 0,-2-1-128 0,0 2 0 16,0-1 144-16,-1 2-144 0,1-1 0 15,-1-1 0-15,-2 0 0 0,2 3 0 0,1-3 0 0,-1 1 0 16,2 2 0-16,-1 0 0 0,1-2 128 0,0 2-128 16,-1-1 160-16,1 1-160 0,0 2 160 0,1-3-160 15,1 0 160-15,-1 1-160 0,0 1 128 0,0 2-128 16,0 1 0-16,-1 0 144 0,-2 0-144 0,1 0 0 15,-1 0 0-15,2 0 0 0,-1 1 0 0,1 0 128 16,-2 2-128-16,1-3 0 0,-1 1 0 0,2 0 0 0,-2 1 128 0,2-1-128 16,1-1 0-16,-3 0 0 0,2-2 0 0,1 1 0 15,0 0 0-15,0-1 0 0,-2 1 0 0,0 0 0 16,1-2 0-16,1 2 0 0,-1 1 0 0,1-2 0 16,0-3 0-16,0-1 0 0,0 0 0 0,1 1 0 15,-1 1 0-15,0 0 0 0,1 0 0 0,2-2 0 16,-2 2 0-16,-1 0 0 0,0 1 0 0,0 1 0 15,-1-1 0-15,-3 2 0 0,1-2 0 0,2 0 0 16,1-1 0-16,-3 0 0 0,-1 2 0 0,1-5 0 16,-4 1 0-16,1-2 0 0,-1-1 0 0,1-2 0 15,0-1 0-15,0 1 0 0,-2-1 0 0,1-3 0 16,0 0 0-16,3-1 0 0,1 2 0 0,0 1 0 16,1 0 0-16,1 1 0 0,-1 0 0 0,2-1 128 0,0 4-128 15,0 1 0-15,-1 1 0 0,0 2 0 0,-2-4 0 16,0 1 0-16,-2-1 128 0,0-2-128 0,0 1 0 15,-3-2 0-15,1 0 0 0,1 1 128 0,-1-1-128 16,2 0 0-16,0-1 0 0,-2 1 0 0,4 0 0 0,-1 1 0 16,1 0 0-16,-1-1 0 0,2 1 0 0,-1 0 0 15,0 2 0-15,1 1 0 0,-2 0 0 0,0 2 0 16,0-1 0-16,0 1 0 0,-1-2 0 0,1 0 0 16,0 0 0-16,1 0 0 0,0 0 0 0,1-3 128 15,1 0-128-15,0 1 0 0,-2-2 0 0,0 0 0 16,1-1 0-16,-2 1 0 0,-1-2 0 0,2 2 0 15,-1 0 0-15,2 2 0 0,-4 1 0 0,4 1 0 16,-1-1 0-16,0 1 0 0,1 0 0 0,-2 0 0 16,1-2 0-16,2-1 0 0,-2 1 0 0,2-5 0 0,-3 0 0 15,3-2 0-15,0-2 0 0,1 2 0 0,-2-2 0 16,2-1 0-16,0 1 0 0,2 2 0 0,-1-3 0 0,0 3 0 16,1 0 0-16,-1 1 0 0,-2 1 0 0,2-2 0 15,-1-2 0-15,0 0 0 0,0-2 0 0,0-1 0 16,-1-3 0-16,1-1 0 0,0-3 0 0,0 3 0 15,1 0 0-15,-1 4 0 0,0 0 0 0,0 2 0 16,0 3 0-16,-1 1 0 0,-1 2 128 0,1-2-128 16,-2 1 0-16,1-2 0 0,-1-2 0 0,1 0 0 15,-2-2 0-15,1 1 0 0,0 2 0 0,2-2 0 16,0 1 0-16,1 0 0 0,0 2 0 0,0 2 0 16,0-1 0-16,1 2 0 0,-1-1 0 0,0 2 0 15,0 0 0-15,0 0 0 0,0-1 0 0,1-2 0 0,-1-2 0 0,2-2 0 16,-1 1 0-16,0-1 0 0,1 3 0 0,-1 1 0 15,2 3 0-15,-1-1 0 0,1 2 0 0,-1 2 0 16,1 0 0-16,0 3 0 0,-1 0 0 0,1 0 0 16,-1 1 0-16,1 1 0 0,-2-1 0 0,-1 1 0 15,0-3 0-15,-2 2 0 0,0-2 0 0,1-1 0 16,0-2 0-16,-1 2 0 0,1-3 0 0,0 3 0 16,1 0 0-16,-1 0 0 0,1-2 0 0,-2 1 0 15,4-1 0-15,-1 4 0 0,1-3 0 0,1 4 0 16,-2-1 0-16,2 2 0 0,0-3 0 0,-1 3 0 15,1 1 0-15,-1 0 0 0,1 0 0 0,0 0 0 16,-1-1 0-16,0 0 0 0,-1-1 0 0,-1 0 0 0,0-2 0 0,0 0 0 16,-1-1 0-16,-1-2 0 0,1 1 0 0,0 1 0 15,-1 0 0-15,1-2 0 0,-2-1 0 0,2 1 0 16,-2-1 0-16,2 0 0 0,0 2 0 0,0-1 0 16,-1 1 0-16,0-1 0 0,0 2 0 0,1 1 0 15,0 0 0-15,-1 2 0 0,1-1 0 0,0 1 0 16,0-2 0-16,-1 1 0 0,1-3 0 0,-2-1 0 15,2-2 0-15,1-2 0 0,0 0 0 0,0 1 0 16,0-1 0-16,1 0 0 0,1-2 0 0,-1 1 0 16,0 2 0-16,1-1 0 0,-2 1 0 0,0 0 0 15,0 1 0-15,0-1 0 0,-2 3 0 0,1-2 0 16,-2 0 0-16,-1-2 0 0,2-1 0 0,-2-1 0 16,0-1 0-16,0 1 0 0,0 2 0 0,2-2 0 15,-1 0 0-15,2 0 0 0,-2 0 0 0,2 4 0 16,-1-3 0-16,2 4 0 0,-1 0 0 0,0 2 0 15,1-2 0-15,0 2 0 0,0-1 0 0,0-1 0 0,0 1 0 0,-1-1 0 16,1-1 0-16,0-2 0 0,0 0 0 0,1-1 0 16,0 3 0-16,0-4 0 0,1 0 0 0,-1-1 0 15,0 2 0-15,-1 3 0 0,0-3 0 0,0 4 0 16,0 2 0-16,0 2 0 0,-1 3 0 0,0-2 0 16,-2 2 0-16,1 4 0 0,-1 1 0 0,0 1 0 15,1 3 0-15,-1 0 0 0,-1-2 0 0,0 2 0 16,0-1 0-16,2-1 0 0,-2 1 0 0,0-1 128 15,0 0-128-15,0-2 0 0,0-2 0 0,0 2 0 16,2-4 128-16,-2 2-128 0,0-1 0 0,0 2 0 16,1-1 0-16,1 0 0 0,-1-2 0 0,2 0 0 15,0 1 0-15,-1 2 0 0,2 1 0 0,0 2 0 0,0 4 128 16,0 7-128-16,0 0 0 0,0 0-304 0,15 1 48 0,4 5 16 31,2 3-3312-31,1 6-672 0</inkml:trace>
  <inkml:trace contextRef="#ctx0" brushRef="#br1" timeOffset="129644.66">24441 4700 3791 0,'0'0'160'0,"0"0"48"0,0 0-208 0,0 0 0 16,0 0 0-16,0 0 0 0,0 0 0 0,0 0 176 15,0 0-176-15,0 0 160 0,0 0-160 0,0 0 160 16,0 0-160-16,0 0 160 0,0 0 448 0,0 0 96 16,0 0 0-16,0 0 16 0,0 0 1024 0,0 0 208 0,0 0 32 15,0 0 16-15,0 0-288 0,0 0-64 16,0 0-16-16,0 0 0 0,0 0-400 0,0 0-80 16,0 0 0-16,0 0-16 0,0 0-496 0,0 0-112 0,0 0-16 0,0 0 0 15,0 0-320-15,0 0-64 0,0 0 0 0,0 0-128 16,0 0 0-16,0 0 0 0,0 0 0 0,0 0 0 15,0 0 160-15,0 0-160 0,6 0 128 0,-6 0-128 16,7 0 384-16,-7 0-16 0,0 0 0 0,0 0 0 16,0 0 192-16,0 0 32 0,0 0 16 0,0 0 0 15,0 0 0-15,0 0 0 0,0 0 0 0,0 0 0 16,0 0-96-16,0 0 0 0,0 0-16 0,0 0 0 16,0 0-112-16,0 0 0 0,0 0-16 0,0 0 0 15,-1-5-128-15,1 5-32 0,0 0 0 0,0 0 0 16,-6-4 32-16,2 3 0 0,0-2 0 0,1 2 0 0,-3-1-16 0,1 0 0 15,-1-2 0-15,-1 3 0 0,1 0-96 0,0-1-128 16,0 4 176-16,-1-1-176 0,7-1 224 0,-7 4-64 16,-1-1-16-16,1 0 0 0,-1-1 240 0,8-2 32 15,0 0 16-15,-7 6 0 0,0-1-16 0,7-5 0 16,0 0 0-16,0 0 0 0,0 0-144 0,0 0-16 16,0 0-16-16,-5 11 0 0,5-11-112 0,0 0 0 15,0 0-128-15,0 0 192 0,0 0-192 0,0 0 0 16,0 0 0-16,0 0 0 0,0 0 0 0,0 0 128 15,0 0-128-15,0 0 0 0,0 0 144 0,0 0-144 16,0 0 128-16,0 0-128 0,12 0 0 0,-2 0 128 16,-10 0-128-16,12-4 0 0,-4 0 128 0,-1 1-128 15,0-3 0-15,-7 6 128 0,6-5-128 0,-6 5 160 0,7-7-160 0,-7 7 160 16,5-6-160-16,-1-2 0 0,-4 8 0 0,1-7 0 16,-2 3 208-16,1 4 16 0,0 0 0 0,-1-7 0 15,1 7 32-15,-4-6 16 0,4 6 0 0,-5-6 0 16,5 6-96-16,-7-4-32 0,7 4 0 0,0 0 0 15,-10-3-16-15,1 2-128 0,9 1 192 0,-10 0-64 16,1 0 0-16,9 0-128 0,-9 4 192 0,9-4-64 16,-10 3-128-16,2 1 128 0,0-1-128 0,8-3 128 15,-10 7-128-15,3-1 0 0,7-6 144 0,-6 7-144 16,6-7 0-16,-6 10 128 0,6-10-128 0,-2 11 0 16,2-11 0-16,0 12 0 0,0-12 0 0,0 0 0 15,5 13 0-15,0-3 0 0,-5-10 0 0,9 7 0 16,0-2 0-16,2 0 0 0,-11-5 0 0,14 1 128 15,-1-1-128-15,0-1 0 0,-1-3 0 0,0 1 0 16,0-3 0-16,-2 1 128 0,0-3-128 0,-2 4 128 0,-1-3-128 0,-1 1 0 16,-1-1 0-16,1 1 128 0,-6 6-128 0,0 0 0 15,4-10 0-15,-2 0 128 0,-3 1-128 0,-2 1 192 16,3 8-64-16,-5-10 0 0,-1 1 0 0,-2 0 0 16,-1 1 0-16,-1 1 0 0,0 1 48 0,1 2 16 15,0-1 0-15,-2 3 0 0,1 0-192 0,-1 1 160 16,1 2-160-16,1 1 160 0,0-2-160 0,0 3 0 15,0 1 0-15,1 0 0 0,1 1 0 0,1 2 0 16,6-7 0-16,-7 7 0 0,-5 9-144 16,7-8 144-16,5-8 0 0,-5 10-128 0,2 1 128 15,2 1 0-15,2-3 0 0,1 1-144 0,0 0 144 0,-2-10 0 16,4 14-144-16,1-3 144 0,2-2 0 16,-1 1 0-16,-6-10 0 0,11 6 0 0,-1-1 0 15,-10-5 0-15,13 2 0 0,-2-4 0 0,-1 0 0 0,1-4 0 0,-1 0 128 16,1-2-128-16,-2-1 0 0,-2-1 128 0,0-2-128 15,0 0 128-15,-2 2-128 0,-1 1 128 0,-2-3-128 16,0 1 128-16,-2 1-128 0,-2 1 128 0,0 1-128 16,2 8 0-16,-7-12 144 0,-1 2-144 0,0 2 0 15,8 8 144-15,-10-7-144 0,0 1 0 0,0 1 144 16,1 2-144-16,9 3 0 0,-10 1 0 0,1 1 0 16,0 0 0-16,9-2 0 0,-9 6 0 0,2 0 0 15,2 2-192-15,1 1 192 0,1 1-160 0,2 1 160 16,1-11-144-16,0 13 144 0,0-13-128 0,4 16 128 15,0-2 0-15,1-1 0 0,0 0 0 0,0-4-128 16,1 0 128-16,-6-9 0 0,7 11 0 0,-7-11 0 0,11 7 0 16,-11-7 0-16,13 2 0 0,-3-2 0 0,1-4 0 0,-2-3 0 15,0 1 128-15,-1-2-128 0,0-1 0 0,0-2 144 16,-2 1-144-16,-1-2 0 0,-1 1 176 0,-1 0-176 16,-2 2 160-16,-1-1-160 0,-3 0 128 0,1 3-128 15,-3-1 0-15,-1 0 144 0,6 8-144 0,-10-7 0 16,0 1 0-16,2 2 128 0,-1 3-128 0,-2 2 0 15,1-1 0-15,1 1 0 0,0 2 0 0,-1 3 0 16,1-2 0-16,0 3 0 0,0-2-160 0,3 2 160 16,6-7 0-16,-7 9-144 0,0-1 144 0,7-8 0 15,0 0 0-15,-2 10-128 0,2-10 128 0,0 10 0 16,0-10 0-16,0 0 0 0,0 0 0 0,10 10 0 0,-1-5 0 0,2 0-128 16,1-5 128-16,-1 0 0 0,1-5 0 0,1 1 0 15,0-1 0-15,0-1 0 0,-1 1 0 0,1 0 0 16,-1-2 0-16,1 1 0 0,-5-1 0 0,-1 2 0 15,1-1 0-15,-8 6 0 0,0 0 0 0,7-9 0 16,-7 9 0-16,0-10 0 0,0 10 0 0,0 0 0 16,-8-6 0-16,8 6 0 0,-12-3 0 0,0 1 128 15,-1 0-128-15,0 2 0 0,2 0 0 0,-1 3 128 16,0 1-128-16,0-1 0 0,2 3 0 0,0-1 128 16,-1-1-128-16,2 1 0 0,0 1 0 0,1-1 0 15,0 1 0-15,2 1 0 0,-1-1 0 0,7-6 0 16,0 0 0-16,-6 7 0 0,6-7 0 0,0 0 0 15,0 0 0-15,0 0 0 0,0 0 0 0,0 0 0 16,0 0-288-16,10 6-32 0,4 0 0 0,6-5-14464 16,6-4-2912-16</inkml:trace>
  <inkml:trace contextRef="#ctx0" brushRef="#br1" timeOffset="131795.5">22891 4678 4607 0,'-16'-4'192'0,"6"3"64"0,-1-1-256 0,-1-1 0 16,-1 0 0-16,0 2 0 0,2-2 2592 0,-1 1 480 16,-1 2 80-16,1-2 32 0,2 2-1328 0,-1-2-272 15,1 1-48-15,-1 1-16 0,1-2-448 0,1 1-96 16,0 1-16-16,9 0 0 0,-9-3-112 0,9 3-16 16,0 0-16-16,0 0 0 0,0 0-432 0,0 0-64 15,0 0-32-15,0 0 0 0,0 0-288 0,0 0 128 16,14-2-128-16,3-1 0 0,2 1 0 0,2 0 0 0,1 0 0 0,5 0 0 15,1 1 0-15,5 1 0 0,3 1 0 0,5 2 0 16,2 1 0-16,0-2 0 0,0 1 0 0,-3-2-144 16,-2-1 0-16,-4 0 0 0,-4-1 0 0,-1 1 0 31,-3 0-1280-31,-2 0-256 0</inkml:trace>
  <inkml:trace contextRef="#ctx0" brushRef="#br1" timeOffset="134859.38">22354 4643 7359 0,'0'0'656'0,"0"0"-528"0,-8 1-128 0,8-1 0 15,-11 0 1536-15,11 0 288 0,-9 2 48 0,9-2 16 16,-10 1-1408-16,2 0-288 0,0 1-48 0,8-2-16 16,-10 2-128-16,10-2 0 0,-9 3 0 0,9-3 128 15,-10 2 624-15,10-2 112 0,0 0 32 0,-9 3 0 16,9-3 352-16,0 0 80 0,-9 0 16 0,9 0 0 16,0 0-432-16,0 0-80 0,0 0 0 0,0 0-16 0,0 0-352 0,0 0-64 15,0 0-16-15,0 0 0 0,0 0-32 0,0 0-16 16,0 0 0-16,11-3 0 0,-2-2-80 0,-9 5-32 15,11-2 0-15,-11 2 0 0,11-3 0 0,-11 3 0 16,12-1 0-16,-2 1 0 0,-1 0 0 0,-9 0 0 16,11-2 0-16,-1 2 0 0,-10 0-80 0,13 3-16 15,-3-2 0-15,2-1 0 0,-1 2 96 0,0-2 16 16,0 0 0-16,1 1 0 0,-1-2-32 0,1 1 0 16,0 0 0-16,1 0 0 0,0-2 32 0,0 2 0 15,-1-1 0-15,-1 1 0 0,0 0 112 0,0 0 32 16,0-1 0-16,-1-1 0 0,1 2-32 0,-1 0 0 15,1-1 0-15,-11 1 0 0,11-1-144 0,0 1-16 16,1 0-16-16,-2-1 0 0,0-2-176 0,-10 3 128 16,11-1-128-16,-1-1 128 0,-10 2 48 0,12-1 0 0,-2 1 0 15,-10 0 0-15,13-3-176 0,-2 3 192 0,-11 0-192 16,13 0 192-16,-1 0-192 0,-1 0 192 0,0 0-192 0,-1 0 192 16,2 0-192-16,1 0 0 0,0 0 144 0,1 0-144 15,1-1 128-15,0 0-128 0,1-1 128 0,1 2-128 16,0-2 352-16,1 2 0 15,0 0 0-15,1 0 0 0,-1-1-32 0,0 1-16 0,0 0 0 0,-1 0 0 16,-1 0-160-16,0 3-16 0,-2-1-128 0,0 0 192 16,1 1-192-16,-1 1 0 0,-2-1 0 0,1 0 0 15,0 1 0-15,0-1 0 0,0 0 0 0,0 0 0 16,-1-3 0-16,-1 0 0 0,1 0 0 0,0 0 0 0,-2 0 128 16,2 0-128-16,0-2 0 0,0 1 0 15,-1-1 0-15,2 2 0 0,0 0 0 0,0 0 0 0,2 0 144 16,-1 0-144-16,0 0 128 0,2 0-128 0,0 0 128 0,1 2-128 15,0 1 0-15,0-3 128 0,-1 3-128 0,1 1 0 16,0-3 0-16,0 2 0 0,-1 0 0 0,0-2 0 16,-1-1 128-16,1 0-128 0,-2 0 0 0,2 0 0 15,-2-1 0-15,1 1 128 0,-1-3-128 0,-1 2 0 16,0-1 0-16,0 1 0 0,0 1 192 0,0-3-64 16,-1 1 0-16,0-2 0 0,-1 3 0 0,0-1 0 15,-1 1 0-15,1 1 0 0,-1-1-128 0,2-1 0 16,1 2 0-16,-1 0 128 0,1 2-128 0,-2-1 0 15,2-1 0-15,-1 1 128 0,0 1-128 0,1-1 0 16,0 1 0-16,0-2 128 0,0 0-128 0,0 0 0 16,1 0 0-16,1 0 0 0,-1 0 0 0,2 0 0 0,-1 0 144 15,1 0-144-15,-2 0 128 0,1 0-128 0,-1 0 128 0,2 0-128 16,-1 0 128-16,1 0-128 0,-2 0 128 0,-1 0-128 16,2 0 0-16,-4 0 144 0,1 0-144 0,0 0 0 15,0 0 128-15,-1 0-128 0,1 0 0 0,0 0 0 16,-1 2 128-16,1-4-128 0,-1 2 0 0,0-2 0 15,0 1 176-15,1-1-176 0,-1 0 160 0,2-1-160 16,0 2 144-16,2-1-144 0,-2 0 128 0,1 1-128 16,0-1 144-16,3 1-144 0,0 0 160 0,2-1-160 15,-3 1 0-15,3 1 128 0,-1 0-128 0,0 0 0 16,-1-3 0-16,1 3 128 0,1 0-128 0,-1 0 0 16,2 0 0-16,-2 0 0 0,0 0 0 0,-1 0 0 15,0 3 0-15,-1-3 0 0,-2 0 0 0,2 0 0 16,-1 0 0-16,2 0 0 0,-1-3 0 0,1 2 0 0,-2 0 0 0,1-1 128 15,0 2-128-15,2-2 0 0,1-1 0 0,2 2 0 16,0 1 128-16,1 0-128 0,2-4 0 0,1 3 0 16,1-1 0-16,0 2 0 0,0 0 0 0,1 0 0 15,1 0 0-15,-1 0 0 0,-1 0 0 0,-1 0 0 16,-2 0 0-16,-1 0 0 0,1-2 128 0,-1 2-128 16,0-1 0-16,-1-1 0 0,0 1 0 0,1-2 0 15,0 2 0-15,3-2 0 0,-1 1 0 0,4 0 128 16,2 1-128-16,1 0 0 0,2 0 0 0,-1 1 0 15,1-2 128-15,0 2-128 0,-1 2 0 0,-1-1 0 16,-2-1 0-16,0 0 0 0,-2 0 0 0,-1-1 0 0,-1-2 0 16,0 0 0-16,1 2 0 0,1-2 0 0,2 1 0 15,1 1 0-15,1-1 144 0,2 2-144 0,1 2 128 0,0-2-128 16,-2 0 0-16,2 1 0 0,-3 1 0 0,-1-2 0 16,-1 0 0-16,-3 0 0 0,-1 0 0 0,0-2 0 15,-3 1 0-15,1-2 0 0,-1 0 0 0,2 2 0 16,1-3 0-16,1 2 0 0,0-2 0 0,1 2 0 15,2 1 0-15,0 1 0 0,1 0 0 0,0 0 0 16,-2 0 0-16,1 1 0 0,-2 1 0 0,1 0 0 16,-2 0 0-16,-2 0 0 0,0-2 0 0,-1 0 0 15,2 0 0-15,-1-1 0 0,-2 0 0 0,0-1 0 16,1 0 0-16,2 0 0 0,0 1 0 0,0 1 0 16,0-1 0-16,-1 1 0 0,2 0 0 0,0-2 0 15,1 1 0-15,-1 1 0 0,0 1 128 0,0-1-128 16,-1 0 0-16,-2 0 0 0,0 0 0 0,0 2 0 0,-3-2 0 15,0 0 0-15,1-2 0 0,-2 1 0 0,0-2 0 0,0 3 0 16,-1-3 0-16,1 0 0 0,-1 0 0 0,2 2 0 16,-1 0 0-16,2-1 0 0,0 2 0 0,1 0 0 15,0 0 144-15,2 2-144 0,-1-2 0 0,1 1 0 16,-2 3 0-16,0-3 0 0,0 2 0 0,0-1 0 16,0 1 0-16,-1 1 0 0,0-3 0 0,-1-2 0 15,-2 2 0-15,0-1 0 0,-1-1 0 0,1 0 0 16,-1-1 0-16,0 1 0 0,-1-2 0 0,1 3 0 15,-2-3 0-15,4 1 0 0,-1 1 0 0,0 1 0 16,0 0 0-16,2 1 0 0,-2-1 0 0,2 2 0 16,-1-1 0-16,2 1 0 0,0-2 0 0,0 0 0 15,0 2 0-15,0 0 0 0,-2 1 0 0,1 0 0 0,1-2 0 0,0-1 0 16,-2 0 0-16,1 0 0 0,-2 0 0 0,0 0 0 16,0 0 0-16,1-1 0 0,-2-1 0 0,0 1 0 15,-2 1 0-15,2-1 0 0,0-1 0 0,1 2 0 16,2-1 0-16,1-2 0 0,0 5 0 0,1-2 0 15,0 1 0-15,0 0 0 0,2-1 0 0,-1 0 0 16,1 0 0-16,-1 2 0 0,-1-1 0 0,0 2 0 16,0-2 0-16,1 0 0 0,-1 1 0 0,0-1 128 15,0-1-128-15,-1 0 0 0,0-1 0 0,0 1 0 16,-2-2 0-16,2 1 0 0,-1-2 0 0,1 1 0 16,1-1 0-16,0 2 0 0,1-1 0 0,2 2 0 15,1-2 0-15,0 2 0 0,2 0 0 0,-1 2 0 0,0 0 0 16,1 0 128-16,-1 1-128 0,1-2 0 0,-2 2 224 0,0 0-32 15,0-2 0-15,0-1 0 0,-1 0-192 0,1-1-288 16,-2-1 64-16,1 0 16 16,0-1 208-16,0-1 0 0,1 1 144 0,1 1-144 0,1-1 0 0,-1 3 0 15,2-1 0-15,1 1 0 0,0-3 0 0,0 3 0 16,0 3 0-16,1-3 0 0,-1 0 0 0,-1 0 0 16,-1 0 0-16,1-3 0 0,-2 2 0 0,1-2 0 15,-1 1 0-15,2-1 0 0,1-1 0 0,1 2 0 16,0-2 0-16,2 1 0 0,-1 3 0 0,2 1 0 15,0 1 0-15,-1-1 0 0,-2 2 128 0,0-2-128 16,-1-1 0-16,-1 0 0 0,-3 0 0 0,2 1 0 16,-1-2 0-16,0-2 0 0,-1-1 0 0,3 1 0 0,-2-1 0 0,3 1 0 15,0 0 0-15,2 1 0 0,-2 2 0 0,1-1 0 16,2-1 0-16,-1 2 0 0,-1 0 0 0,-1 0 0 16,-1 0 0-16,0 0 0 0,-1 0 0 0,0-1 0 15,-2-6 0-15,0 3 0 0,0 1 0 0,1-1 0 16,0 0 0-16,0 0 0 0,0 1 0 0,1 3 0 15,-1-1 0-15,0 1 0 0,-1 1 0 0,2 2 0 16,-1-1 0-16,1 1 0 0,0 0 0 0,0-1 0 16,-1 1 0-16,-1-1 0 0,-1 0 0 0,-2 0 0 15,-2-4 0-15,1 0 0 0,1 1 0 0,-3 0 0 16,0-2 0-16,0 1 0 0,-1-1 0 0,2 0 0 16,0 0 0-16,0 0 128 0,0-2-128 0,-1 3 144 15,1-1-144-15,0 1 192 0,0 2-192 0,0 0 192 16,0-1-192-16,-2 1 0 0,-1-3 0 0,1 3 128 15,-1 3-128-15,0-3 0 0,-2 3 0 0,0-2 128 0,-2 1-128 16,0-2 0-16,1 2 0 0,-1-1 0 0,-1 3 0 16,1-3 0-16,1 1 0 0,-1-1 0 0,0-2 0 0,1 1 0 15,-2 0 0-15,1 0 0 0,0 0 0 0,1 0 0 16,-1-2 0-16,0 1 0 0,2-2 0 0,0 1 0 16,-1 0 0-16,1 0 0 0,0-1 0 0,-1 2 0 15,0 1 0-15,-1 0 128 0,0-3-128 0,2 3 0 16,-2-1 144-16,2 2-144 0,0 2 0 0,-1-2 0 15,-2 1 0-15,0 1 128 0,0-1-128 0,0 0 0 16,0 1 0-16,0-3 0 0,0 0 0 0,0 1 0 16,1 2 0-16,-3-1 0 0,0 0 0 0,-1-1 0 15,2-1 0-15,-2 1 128 0,1 1-128 0,-1-1 0 0,1-1 0 16,-1 1 128-16,0-2-128 0,1 4 0 0,-1-1-176 16,1 3 176-1,-1 2-560-15,2-1-16 0,0-3 0 0,-2 2 0 16,0-2-2032-16,-10-3-400 0,8 4-96 0</inkml:trace>
  <inkml:trace contextRef="#ctx0" brushRef="#br1" timeOffset="137030.1">25396 4618 5519 0,'0'0'496'0,"0"0"-496"0,0 0 0 0,0 0 0 0,0 0 1872 0,0 0 288 16,-9 0 48-16,9 0 16 0,0 0-1520 0,-9-1-288 16,9 1-64-16,0 0-16 0,0 0-128 0,0 0-16 15,0 0-16-15,0 0 0 0,0 0 320 0,0 0 64 16,0 0 16-16,0 0 0 0,0 0 32 0,0 0 16 15,0 0 0-15,0 0 0 0,0 0 16 0,0 0 16 16,0 0 0-16,0 0 0 0,0 0 112 0,0 0 0 16,0 0 16-16,0 0 0 0,0 0-16 0,0 0 0 15,-5-1 0-15,5 1 0 0,0 0-64 0,0 0 0 16,-5-2-16-16,5 2 0 0,-4 0-160 0,4 0-16 0,0 0-16 0,0 0 0 16,-9-3-176-16,9 3-48 0,0 0 0 0,-6-2 0 15,6 2 160-15,0 0 16 0,-6-1 16 0,6 1 0 16,0 0 32-16,0 0 0 0,0 0 0 0,-8 6 0 15,8-6 48-15,0 0 16 0,-8 8 0 0,8-8 0 16,0 0-192-16,-6 12-48 0,6-12 0 0,-5 12 0 16,5-12-320-16,-6 11 144 0,6-11-144 0,-5 15 0 15,5-15 144-15,0 0-144 0,-4 12 0 0,4-12 144 16,0 0 48-16,0 0 16 0,0 0 0 0,0 0 0 16,0 0 64-16,0 0 16 0,0 0 0 0,0 0 0 15,0 0 32-15,0 0 16 0,0 0 0 0,0 0 0 16,0 0 112-16,12-2 0 0,-4-3 16 0,0 0 0 15,-2-3-128-15,-1 1-16 0,1 0-16 0,-3-2 0 16,1 2-112-16,-1-2 0 0,0 1-16 0,-2 0 0 16,-1 0-48-16,0 2-128 0,0 6 192 0,0 0-64 15,-3-13-128-15,1 4 0 0,-2 1 0 0,4 8 128 0,0 0-128 0,-8-7 0 16,1 0 0-16,7 7 0 0,0 0 0 0,-9-6 0 16,0 4 0-16,9 2 0 0,-9 0 0 0,9 0 0 15,-9 1 0-15,9-1 0 0,-9 5-160 0,1 0 160 16,8-5 0-16,-9 7-144 0,9-7 144 0,-8 8 0 15,2 1 0-15,6-9-128 0,-6 8 128 0,6-8 0 16,-4 10 0-16,4-10 0 0,0 0 0 0,0 0 0 16,0 15 0-16,0-15 0 0,0 0 0 0,7 13 0 15,-2-2 0-15,2-2 128 0,-7-9-128 0,10 8 128 16,-10-8-128-16,12 5 128 0,-12-5-128 0,13 3 0 16,-1-2 0-16,-12-1 128 0,11-1-128 0,0 0 192 15,-3-4-64-15,-1 1 0 0,-7 4-128 0,8-7 128 0,-1 1-128 0,-2-1 128 16,-1 1-128-16,0-1 176 0,-4 7-176 0,5-10 192 15,-2-1-192-15,-3 11 128 0,2-12-128 0,0 2 128 16,-2 10 80-16,-2-12 16 0,1 2 0 0,1 10 0 16,-4-11-224-16,1 2 0 0,3 9 0 0,0 0-160 15,-9-9 160-15,0 4 0 0,-1 4 0 0,1 1 0 16,-2 0-144-16,1 2 144 0,-1 2-160 0,0 1 160 16,-2 2-144-16,-1-1 144 0,1 1-128 0,2 1 128 15,-1 0 0-15,2 1-128 0,-1 0 128 0,3 0 0 16,2-1 0-16,1 1 0 0,-1-1 0 0,6-8-128 15,-1 13 128-15,1-13 0 0,-1 14 0 0,3 0 0 16,-2-14 0-16,9 14 0 0,2-4 0 0,1-1 0 16,-1-1 128-16,2-3 48 0,2-1 16 0,-1-1 0 15,0-2-192-15,1-2 0 0,-1-2 0 0,0-1-176 0,1-1 176 16,-2 1 128-16,-1-4-128 0,-1 2 176 16,0-2-176-16,-2 0 0 0,-1-1 0 0,-2 0 0 0,-1 0 0 0,-1-1 160 15,-4 10-160-15,3-10 160 0,-4 1-32 0,1 9-128 16,-3-9 192-16,3 9-64 0,-7-8-128 0,0 1 0 15,-2 2 0-15,-1 4 0 0,0-3 0 0,0 3 0 16,-2 2 0-16,-1 3 0 0,0-1 0 0,0 0 0 16,-2 4 0-16,2-3 0 0,0 2-144 0,0 1 144 15,0-1 0-15,1 1 0 0,2 2 0 0,1 2-128 16,2-2 128-16,4 0 0 0,3-9 0 0,0 14 0 16,2-1-128-16,2-1 128 0,1 0 0 0,3-2 0 15,1-2 0-15,2-2 0 0,-1-2-304 0,0 2 48 16,2-5 16-16,0-1 0 0,0-1 240 0,-1-2 0 15,2-1 0-15,0-1 0 0,1-2 256 0,-3-1-16 16,0-1 0-16,-2 1 0 0,0-3-112 0,-1-1 0 0,-2 2-128 0,1 0 192 16,-2-1-192-16,-1 2-160 0,-1-1 32 0,-3 10 0 15,0-10 288-15,0 0 64 0,-2 0 16 0,2 10 0 16,-4-9-240-16,4 9 0 0,0 0 0 0,0 0 0 16,-8-7 0-16,8 7 0 0,0 0 0 0,-9-3 0 15,0 3-144-15,9 0-80 0,0 0-16 0,-9 4 0 16,9-4 240-16,-9 6 192 0,1 0-48 0,8-6 0 15,-9 7-144-15,3-1 160 0,-1 1-160 0,7-7 160 16,-7 7-160-16,7-7 0 0,-6 10 0 0,6-10 0 16,-4 10 0-16,4-10-192 0,0 0 64 0,0 0 128 15,0 0 0-15,0 0 0 0,0 0 0 0,0 0 0 0,0 0 0 0,0 0 0 16,0 0 0-16,0 0 0 0,0 0 0 0,7 9 0 16,-7-9 0-16,0 0 0 15,0 0 0-15,0 0 0 0,0 0 0 0,0 0 0 0,0 0 0 16,0 0 0-16,0 0 144 0,0 0-144 0,0 0 0 15,0 0 0-15,0 0 0 0,0 0 128 0,0 0-304 0,0 0-48 16,0 0-16-16,0 0 0 16,0 0-544-16,0 0-112 0,0 0-32 0,0 0-12960 15,9-6-2608-15</inkml:trace>
  <inkml:trace contextRef="#ctx0" brushRef="#br1" timeOffset="138969">25631 9200 3679 0,'0'0'320'0,"0"0"-320"15,4 11 0-15</inkml:trace>
  <inkml:trace contextRef="#ctx0" brushRef="#br1" timeOffset="141602.64">25402 9632 9151 0,'0'0'400'0,"0"0"96"0,0 0-496 0,0 0 0 0,0 0 0 0,0 0 0 16,0 0 912-16,0 0 96 0,0 0 16 0,0 0 0 16,0 0-800-16,9 0-224 0,-9 0 0 0,0 0 128 15,0 0-128-15,11 0 176 0,-11 0-176 0,11-3 192 16,-11 3-192-16,0 0 0 0,0 0 0 0,0 0 128 15,0 0 368-15,0 0 64 0,1-12 16 0,-1 4 0 0,-4-2 864 0,2 2 176 16,-2 1 48-16,4 7 0 16,-5-8-320-16,1-1-64 0,0-1-16 0,0-1 0 0,0 1-560 0,0-3-128 15,1-3 0-15,1 2-16 0,-1-6-272 0,1 2-48 16,-2 0-16-16,2 0 0 0,-2-1-48 0,2 1-16 16,-1 0 0-16,-1 2 0 0,0 3 240 0,1 0 48 15,0 0 16-15,-1 1 0 0,1-1 64 0,1-1 16 16,-1 1 0-16,1 0 0 0,0 1-208 0,1 0-32 15,-2-1-16-15,-1 0 0 0,1-1-80 0,-1 0-16 16,-2-2 0-16,2 0 0 0,2-1 128 0,-1-1 0 16,1-1 16-16,-1 0 0 0,0 4-144 0,1-5-48 0,1 1 0 0,-1-1 0 15,1 1-144-15,-2-1 0 0,3 2 144 16,-1-3-144-16,0 1 128 0,-1 1-128 16,1-1 160-16,0-1-160 0,0 3 224 0,1 0-48 0,-4-2-16 0,1 2 0 15,0 1 32-15,2 0 0 0,0 2 0 0,-1 0 0 16,0 1-32-16,-1-1 0 0,2 0 0 0,0 0 0 15,-2 1-160-15,2-1 0 0,1 0 0 0,1 2 128 16,0 0-128-16,-1 0 0 0,0 0 0 0,2 1 0 16,-1 1 0-16,-1 0 0 0,1-3 0 0,2 1 0 15,-2 0 224-15,0-2-32 0,-1 0-16 0,0-1 0 16,2 0 48-16,-2 2 16 0,0-3 0 0,1 2 0 16,0-1-240-16,1-1 0 0,0 0 0 0,0-1 0 15,-1-2 0-15,0 1 0 0,1-1 128 0,-2 2-128 16,0 1 0-16,1 0 0 0,1-1 0 0,-2 2 0 0,-1-2 0 15,1 2 0-15,0 2 0 0,0-1 0 16,0 2 0-16,1 2 128 0,2 0-128 0,-2 1 0 0,-1-1 0 0,0 1 0 16,2-1 128-16,-2 2-128 0,0-1 0 0,0 0 0 15,0-4 0-15,1 1 0 0,-1-2 0 0,-1-2 0 16,3-3 0-16,-2 1 0 0,0-2 176 0,0 0-176 16,0-1 192-16,2 1-192 0,-2 1 192 0,0 1-64 15,0-2 0-15,0 3-128 0,0 0 128 0,0 2-128 16,0 2 0-16,0 2 0 0,-2 1 128 0,2 0-128 15,-1-1 0-15,0 1 0 0,-2 2 128 0,2-1-128 16,1 10 0-16,-2-11 0 0,1 2 144 0,0-2-16 16,-2-2-128-16,2 2 192 0,1 1-192 0,0-1 176 0,-3 0-176 15,2-1 160-15,1 1-160 0,0 0 0 0,0-4 0 16,0 0 128-16,0-1-128 0,0 0 0 0,0-2 0 0,0 0 0 16,0 0 0-16,1-1 0 0,1 2 0 0,-1 2 0 15,-2-2 0-15,1 1 0 0,-2-1 0 0,2 3 0 16,0 1 0-16,0-1 0 0,-1-1 0 0,0 1 0 15,2 0 0-15,-1-1 0 0,-3 2 0 0,2-1 0 16,0-2 0-16,-1 2 0 0,1 1 0 0,0-2 0 16,0-2 192-16,-1 2-64 0,1 0 0 0,1 1 0 15,0-3-128-15,1 2-144 0,1-2 144 0,-2 2-208 16,0 1 208-16,0 0 0 0,1-3 0 0,1 1 0 16,1-1 0-16,0 1 0 0,-1-1 0 0,1 1 0 15,0 0 0-15,-1-1 0 0,1-1 0 0,-1 1 0 16,1 1 0-16,0-3 0 0,-2-1 0 0,1 0 0 15,1 1 0-15,0 1 0 0,-2-2 0 0,0-1 0 0,-1 2 0 0,3-1 160 16,-2-5-160-16,0 2 128 16,-1-1-128-16,0 1 0 0,0 2 0 0,0-2 128 0,2-2-128 0,-2 1 0 15,-2 1 144-15,4 1-144 0,-2 1 0 0,0 1 0 16,0 1 0-16,1 2 128 0,-2 2-128 0,1 0 0 16,0 0 0-16,0 0 0 0,0-1 128 0,0 2-128 15,-2-2 128-15,1 2-128 0,1 1 0 0,-1 1 144 16,-2 0-144-16,2-1 0 0,0-2 144 0,-1 0-144 15,2 2 0-15,0-1 144 0,-1 1-144 0,0-3 0 16,-2 1 0-16,1 0 0 0,0 1 0 0,1 0 0 16,0-1 128-16,-1 4-128 0,1 0 0 0,1 1 0 15,-1-2 0-15,1 0 0 0,0-2 0 0,0 2 0 16,-2-1 0-16,2 1 0 0,2-1 0 0,-1 2 0 0,-1-2 0 0,3 1 0 16,-1-1 0-16,2 0 0 0,-3 2 0 0,1-2 0 15,2 2 0-15,-2-4 0 0,0 2 0 0,-1 0 0 16,-1 1 0-16,1 1 0 0,-1-2 0 0,0 1 0 15,0 3 0-15,0-3 128 0,-1 2-128 0,0 2 0 16,-1-4 0-16,1 2 128 0,0-1-128 0,-1 1 0 16,0-1 128-16,-2 1-128 0,3-2 0 0,-2 2 128 15,2-5-128-15,-1 4 0 0,0 0 0 0,-1-2 0 16,3 1 0-16,-1 1 0 0,0-1 0 0,-1 2 0 16,1-1 0-16,1 2 0 0,0 1 0 0,0 8 0 15,0-10 0-15,0 1 0 0,0-2 128 0,0 1-128 16,-1-1 0-16,1 2 0 0,0-4 0 0,0 1 0 15,0 1 0-15,1-1 0 0,0-1 0 0,1 1 0 16,-2 0 0-16,0 1 0 0,0-1 144 0,-2 0-144 0,4 1 0 0,-2-1 0 16,0-1 0-16,0 1 128 0,0 2-128 0,1-2 0 15,0 0 0-15,0-1 0 16,-1 0 0-16,-1 3 0 0,2-2 0 0,-1 0 0 0,0 2 0 0,3 1 0 16,0-1 0-16,-3 10 0 0,2-10 0 0,0 1 0 15,-1 1 0-15,-1 8 0 0,1-13 0 0,2 3 0 16,-2-1 0-16,0 2 0 0,1-3 0 0,-2 2 0 15,0-1 0-15,0 1 0 0,0-2 0 0,0 1 0 16,-2-2 0-16,2 1 128 0,0-1-128 0,0 1 0 16,0 2 128-16,0-1-128 0,0-2 0 0,0 1 0 15,0 1 0-15,2 0 0 0,-2 1 0 0,1 2 0 16,0-1 0-16,-1 9 0 0,2-11 0 0,-1 2 0 0,0 1 0 0,-1 8 0 16,1-10 0-16,-1 1 0 0,3 0 0 0,-2 1 0 15,1-4 0-15,-1 2 0 0,-1 2 0 0,1-2 128 16,1 0-128-16,-2 1 0 0,0 0 0 0,1 0 0 15,0 0 0-15,1-3 0 0,-1 2 0 0,-1 2 0 16,1-1 0-16,-1 9 0 0,3-11 0 0,-1 2 0 16,0-1 0-16,-1 1 0 0,-1 9 0 0,1-11 0 15,-1 1 0-15,2 1 0 0,-2 1 0 0,1-3 0 16,-1 1 0-16,0 1 0 0,0-3 0 0,0 2 0 16,-1-1 0-16,1 1 0 0,0-3 0 0,0 0 0 15,0 0 0-15,0 0 128 0,0-2-128 0,0 2 0 16,0 0 0-16,0-1 128 0,0-2-128 0,0-1 0 15,-2 0 0-15,2 2 0 0,0-2 0 0,0 4 0 16,0-3 0-16,0 2 0 0,0-2 0 0,0 2 128 0,0 1-128 0,0-2 0 16,0 2 0-16,0 0 128 0,0-1-128 0,-1 0 0 15,0-1 0-15,1 2 0 0,0 0 0 0,0 0 128 16,-2 0-128-16,2-1 0 0,0 1 0 0,0 0 0 16,0 0 0-16,0 0 128 0,0 0-128 0,0 2 0 15,0-2 0-15,0-1 0 0,-1 1 0 0,1 0 0 16,-1-2 0-16,-1 1 0 0,1 0 0 0,1-1 0 15,1 1 128-15,1-3-128 0,-2 0 0 0,0-1 128 16,1 0-128-16,-1-2 0 0,0-2 128 0,1 0-128 16,-2 0 160-16,2 1-160 0,1 0 160 0,-1 1-160 15,-1 2 160-15,-1-1-160 0,1 2 0 0,1 1 128 16,0 0-128-16,-1 2 0 0,-1 0 0 0,1 1 0 16,0-3 0-16,0 2 0 0,0 1 0 0,0-3 128 15,-1 0-128-15,1-1 0 0,0-2 0 0,0 1 0 0,0-5 0 0,0 3 0 16,0-4 0-16,-2-2 0 0,2 0 0 0,0 0 0 15,0 0 128-15,0 1-128 0,2 0 0 0,-1 2 0 16,0 1 0-16,-1 2 0 0,0 0 0 0,2 2 0 16,-4 1 0-16,4 3 0 0,-1 1 0 0,0 0 0 15,0-1 0-15,-1 0 0 0,0 1 0 0,0-2 0 16,2 2 0-16,-1-2 0 0,0 2 0 0,-1-4 0 16,0 1 0-16,2-3 0 0,-2 1 0 0,2 0 0 15,0-1 0-15,-1-3 0 0,0-1 0 0,1-1 0 16,-1 0 0-16,-1-1 0 0,1 0 0 0,2 0 0 15,-2 2 0-15,0 1 0 0,1 1 0 0,-1 1 0 16,0 3 0-16,2-1 0 0,-2 1 0 0,-1 3 0 0,0-3 0 0,0 0 0 16,-1 0 0-16,1 1 0 0,1-3 0 0,-1 2 128 15,0-3-128-15,0-1 0 0,-1 2 0 0,1-1 0 16,0 1 0-16,1-2 0 0,-1-3 0 0,1 2 0 16,-1-3 0-16,3 2 0 0,-2-2 0 0,2 3 0 15,0 1 0-15,-1 0 0 0,0 2 0 0,0 1 0 16,1 1 0-16,-1 1 0 0,0 0 0 0,-1 2 0 15,0-2 0-15,-1 1 0 0,0-2 0 0,0 1 0 16,-1-1 128-16,0-1-128 0,-1 0 0 0,2-5 0 16,0 3 0-16,0-4 0 0,-1-2 0 0,0 0 0 15,1-1 0-15,0-5 0 0,0 5 0 0,0 1 0 16,0 0 0-16,0 2 0 0,0 3 0 0,0 4 0 16,0 2 0-16,0 2 0 0,-2 0 0 0,1 2 128 0,0 1-128 15,0 1 0-15,-2 1 0 0,2-1 0 0,-2 0 0 0,3 9 0 16,-1-11 128-16,-1 3-128 0,0-2 0 0,-1 0 144 15,2-3-144-15,0 0 0 0,-2-2 0 0,2 0 0 16,-1-2 0-16,1-2 128 0,0 0-128 0,-1-1 0 16,1 1 128-16,0 2-128 0,0 0 128 0,1 2-128 15,-2 0 0-15,2 2 0 0,0 0 128 0,0 1-128 16,0 3 0-16,0 9 0 0,0-11 0 0,0 5 0 16,0 6 0-16,0-12 0 0,-1 4 0 0,2-2 0 15,1 1 0-15,-2 1 0 0,0 8 0 0,-2-12 0 16,2 2 0-16,0-1 0 0,-1 2 128 0,0 0-128 15,1-1 0-15,0 1 0 0,0 1 0 0,0 8 0 16,0-11 0-16,0 11 0 0,0-9 0 0,0 9 0 16,0 0 0-16,0 0 0 0,1-8 0 0,-1 8 0 0,0 0 0 15,0 0 0-15,0 0 0 0,0 0 0 0,0 0 0 16,0 0 0-16,0 0 0 0,0 0 0 0,0 0-288 0,0 0 16 16,0 0 0-16,0 0 0 15,0 0-1376-15,12 3-272 0,-2-3-48 0,-10 0-16 16,12-1-1392-16,-12 1-272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30:03.01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16124 4412 21183 0,'0'0'1888'0,"-6"-5"-1504"0,6 5-384 0,-3-9 0 15,1 0 1952-15,3-2 320 0,3 0 64 0,1-2 16 16,0 0-1472-16,2 0-304 0,-1-2-48 0,1 2-16 16,-1-1 192-16,2 1 16 0,0-3 16 0,0 1 0 15,-2-4-96-15,2 1-32 0,0 0 0 0,0 1 0 16,0-1-96-16,-1-1-32 0,4 0 0 0,-3 1 0 15,0-3 96-15,-1-1 0 0,0-2 16 0,-1-5 0 0,0-8-32 16,-2-8-16-16,-1-8 0 0,1 1 0 0,0 0-96 0,-2 2 0 16,-1 6-16-16,0 3 0 0,-1 6-48 0,-1 4-16 15,0 1 0-15,-1 2 0 0,1 4-144 0,0-4-32 16,-1 1 0-16,2 2 0 0,0-4-192 0,0 5 0 16,3-2 0-16,0 5 0 0,0 2 0 0,1 2 0 15,0 4 0-15,0 3 0 0,1 4 0 0,-5 6 0 16,0 0 0-16,0 0-160 0,13 7 160 0,-2 5-160 15,-3 2 160-15,-2 5-160 0,1 0 160 0,-2 2 0 16,1 1-144-16,4 0 144 0,-1 1 0 0,1-3 0 16,2 1 0-16,1 0 0 0,1 3 0 0,3-2 160 15,0 5-16-15,0-1 0 0,-1 2-144 0,-1 4 0 0,-2 5 0 16,0-1 0-16,1 1 0 0,-1-3 0 0,-2 1 176 0,1-4-176 16,0-2 0-16,-2-3 0 15,1-1-208-15,-2-3 64 0,0-8 288 0,1-1 64 0,-1-1 16 0,2-4 0 16,-2-3 64-16,1 0 16 0,1-2 0 0,-1-2 0 15,-10-1 80-15,11 0 32 0,-2-3 0 0,-1 0 0 16,-1-3-256-16,0-2-160 0,-2-2 192 0,0-3-192 16,-1-3 256-16,0-2-48 0,-1-3-16 0,-2-7 0 15,0-4-16-15,-1 0-16 0,0-7 0 0,2-2 0 16,-1 1-160-16,2 2 192 0,-1 1-192 0,0 1 192 16,1 2-192-16,1 0 0 0,2-2 0 0,-1-3 0 15,0-6 0-15,2 2 0 0,-1 0 128 0,2 4-128 16,-2 3 0-16,4 4 0 0,-3 5 0 0,0 6 0 15,-1 1 0-15,0 6 0 0,-1 2 0 0,0 3 0 16,-5 9-1152-16,0 0-128 0,10 0 0 0,-10 0-16 16,14 7-2288-16,-4 2-448 0</inkml:trace>
  <inkml:trace contextRef="#ctx0" brushRef="#br0" timeOffset="1369.99">16489 4249 7359 0,'0'0'656'0,"0"0"-528"15,0 0-128-15,0 0 0 0,0 0 3808 0,0 0 736 0,0 0 128 0,0 0 48 16,0 0-3584-16,0 0-720 0,0 0-144 0,0 0-16 15,0 0 320-15,0 0 80 0,0 0 16 0,0 0 0 16,0 0 160-16,8 4 16 0,-8-4 16 0,12 4 0 16,-3-1 48-16,0 1 16 0,-9-4 0 0,11 4 0 15,-4 1-320-15,1-3-64 0,0 2-16 0,1 2 0 16,-2 0-160-16,-1 3-48 0,1 0 0 0,-2 2 0 16,0 2-64-16,0 1 0 0,2 2-16 0,1 5 0 15,-2 1-32-15,1 0 0 0,1 0 0 0,-1-1 0 16,1 1 64-16,0-2 16 0,1-3 0 0,0 1 0 15,0-1-160-15,2 2-128 0,-1-2 144 0,1 3-144 16,-1-4 224-16,-1 4-48 0,0 0-16 0,1 1 0 16,-1 1 0-16,0 2 0 0,0-4 0 0,0 3 0 0,-1-3-160 0,-2 3 160 15,2 0-160-15,-3 0 160 16,1 1-32-16,-1-1-128 0,-1 1 192 0,0-2-64 0,0-2 0 0,-3-2 0 16,-1 0 0-16,0-2 0 0,0-1 0 0,-1 0 0 15,-1-1 0-15,1-1 0 0,0-4 32 0,-1 2 0 16,2-11 0-16,-1 13 0 0,0-3-160 0,1-10 192 15,0 12-192-15,0 0 192 0,0-12-192 0,0 0 160 16,1 13-160-16,-1-13 160 0,0 0-160 0,3 10 0 16,-3-10 144-16,2 11-144 0,-2-11 0 0,0 0 0 15,4 10 0-15,-4-10 128 0,0 0-128 0,0 0 0 16,0 0 128-16,0 12-128 0,0-12 0 0,0 0 0 16,0 0 0-16,-4 9 128 0,4-9-128 0,0 0 128 15,0 0-128-15,-6 6 128 0,6-6-128 0,0 0 144 16,-8-1-144-16,8 1 160 0,-7-7-32 0,2 1 0 0,0-2 0 0,1 2 0 15,4 6 0-15,-4-12-128 0,4 12 192 0,-6-12-64 16,0 2-128-16,1 1 0 0,5 9 144 0,-5-13-144 16,-1 2 0-16,6 11 0 0,0 0 0 0,-10-10 128 15,3 1-128-15,0-2 0 0,7 11 0 0,-9-8 128 16,0 1-128-16,9 7 0 0,-9-7 0 0,0 3 0 16,9 4 0-16,-10-5 0 0,10 5 0 0,-7-4 0 15,7 4 0-15,0 0 0 0,0 0 0 0,0 0 0 16,-7-7 0-16,7 7 0 0,0 0 0 0,0 0 0 15,0 0 0-15,0 0 0 0,0 0 0 0,0 0 128 16,0 0-128-16,0 0 0 0,0 0 0 0,0 0 0 16,0 0 0-16,0 0-128 0,0 0 128 0,0 0-192 0,0 0 192 0,0 0 0 15,8 7 0-15,-2-1 0 0,1 4 0 0,-2-3-192 16,0 4 192-16,2-3-192 16,-7-8 192-16,10 10 0 0,-2-1 0 0,0-1 0 0,-8-8 0 0,10 8 0 15,1-2 0-15,-1 1 0 0,-1-1 0 0,1 1 0 16,-10-7 0-16,11 6 0 0,-11-6 0 15,12 7 0-15,-3 0 0 0,-9-7 0 0,0 0 0 0,12 9 0 16,-12-9 0-16,10 4 0 0,-10-4 128 0,0 0-128 16,0 0 128-16,12 0-128 0,-12 0 208 0,10-4-16 15,-3-3-16-15,-1 2 0 0,0-3 80 0,-2-1 0 16,0 1 16-16,1-2 0 0,0-2 48 0,1 0 16 16,1 0 0-16,-2-1 0 0,2 0-32 0,1 2-16 0,-1-1 0 0,1 0 0 15,-1-1-144-15,-1 1-16 16,1-1-128-16,1 2 192 0,-2-1-192 0,1 0 0 0,-1 3 0 15,2-4 0 1,-2-1-320-16,0-1-96 0,-1 1-32 0,1-4 0 16,0 0-3072-16,0-1-608 0</inkml:trace>
  <inkml:trace contextRef="#ctx0" brushRef="#br0" timeOffset="3339.74">19098 4085 9215 0,'0'0'816'0,"0"0"-656"0,0 0-160 0,0 0 0 16,0 0 2304-16,0 0 448 0,-5-5 64 0,5 5 32 16,0 0-1408-16,0 0-288 0,0 0-48 0,0 0-16 15,0 0-528-15,8-5-112 0,0 1-32 0,-8 4 0 16,10-4-288-16,0 1-128 0,-10 3 128 0,10-5-128 15,-10 5 0-15,0 0 128 0,0 0-128 0,0 0 0 16,0 0 400-16,0 0 0 0,0 0 0 0,0 0 0 16,-12 0 544-16,1 1 96 0,-2 3 32 0,0-1 0 15,0 1-288-15,-1 0-48 0,-3 0-16 0,1 1 0 16,-1 1-96-16,-1 1-32 0,0 1 0 0,0 1 0 16,1-3-80-16,0 3 0 0,0 2-16 0,-1 1 0 0,1-1-96 0,1 1-16 15,0 1 0-15,2 4 0 0,-2-1-176 0,3 2-32 16,0 0-16-16,2 2 0 0,-1-1-160 0,0 2 160 15,0 1-160-15,1 1 160 0,0-1-160 0,1 0 0 16,-3-1 0-16,0 0 0 0,0-1 0 0,0-4 0 16,0 0 0-16,0-2 0 0,-2-1 256 0,2 3 0 15,0-2 16-15,1 0 0 0,1-1 48 0,0 2 16 16,2-2 0-16,0 2 0 0,-1 1-128 0,2 0-16 16,1 2-16-16,1 0 0 0,-1 1-176 0,1-1 0 15,-1 3 144-15,2-1-144 0,0 0 0 0,-2 0 128 16,1 0-128-16,-2 1 0 0,0-1 160 0,-1-1-32 15,0 4-128-15,-2-4 192 0,0 1-192 0,0-2 0 16,1 0 0-16,-1-3 0 0,2-2 0 0,0-2 224 0,0 0-64 0,1-1-16 16,3-3-144-16,-2-1 0 0,2 1 0 0,5-7 0 15,-4 9 128-15,4-9 0 0,0 0 0 0,-4 12 0 16,4-12-128-16,-2 9 0 0,2-9 0 0,-2 9 0 16,2-9 0-16,-1 12 0 0,0-5 0 0,1-7 0 15,0 0 0-15,-3 10 0 0,1-3 0 0,2-7 0 16,0 0 0-16,-6 12 0 0,1-3 0 0,5-9 0 15,-5 11 0-15,0-5 0 0,5-6 0 0,-7 8 0 16,7-8 0-16,0 0 0 0,0 0 0 0,0 0 0 16,0 0 0-16,0 0 0 0,0 0 128 0,0 0-128 15,0 0 0-15,0 0 192 0,0 0-192 0,0 0 192 16,-1-8 0-16,1-1 0 0,0 9 0 0,1-10 0 16,1-3-32-16,-2 2 0 0,0-1 0 0,0 2 0 0,-2-3 96 15,2 1 0-15,-1 0 16 0,0-1 0 0,-1-1-272 0,0-4 160 16,-2 1-160-16,1 3 128 0,-1-2-128 0,0 2 0 15,0 1 0-15,1 1 0 0,0 0 0 0,0 2 0 16,1 3 0-16,2 7 0 0,-3-6 0 0,3 6 0 16,0 0 0-16,0 0 0 0,0 0 0 0,0 0 0 15,0 0-144-15,0 0 144 0,0 0 0 0,-5 10 0 16,2 0 128-16,3 2-128 0,2 0 0 0,0 1-208 16,1 0 16-16,2-1 0 0,-1-2 192 0,1 2-144 15,0 0 144-15,3 1-128 0,0-2 128 0,0 0 0 16,-2-1 0-16,1 1 0 0,-7-11 0 0,8 10 0 15,-8-10 0-15,6 12 0 0,1 0 0 0,-2-5 0 0,0 3 0 16,-5-10 0-16,0 0 0 0,3 11 0 0,-3-11 0 0,0 0 0 16,6 15 0-16,-6-15 0 0,7 9 0 0,-7-9 0 15,9 6 0-15,-9-6 144 0,10 3-144 0,1-2 0 16,-11-1 144-16,14-4-144 0,0 2 0 0,2-5 144 16,0 1-144-16,1-1 0 0,1 1 0 0,1-2 0 15,1 0-272-15,2 0-96 0,0-2-16 0,3-2 0 31,3 2-3360-31,-2-6-672 0,9-12-144 0,-12-11-32 0</inkml:trace>
  <inkml:trace contextRef="#ctx0" brushRef="#br0" timeOffset="4093.56">19312 3136 15375 0,'0'0'672'16,"0"0"160"-16,0 0-672 0,0 0-160 0,0 0 0 0,0 0 0 0,0 0 704 0,0 0 96 15,0 0 32-15,0 0 0 0,0 0 0 0,0 0 0 16,0 0 0-16,0 12 0 0,-1-1 224 0,-2 4 48 15,0 2 16-15,1 2 0 0,-1 4-304 0,2 3-64 16,0 4-16-16,2 3 0 0,-1 1-144 0,1 0-16 16,1-5-16-16,0 0 0 0,3-10-112 0,-1 2 0 15,0 0-16-15,0 0 0 0,0-2-160 0,0 3-16 16,-1-2-16-16,-1 5 0 0,-1 2-48 0,2-1-16 0,-2 4 0 16,2 0 0-16,-2 0-48 0,2 0-128 0,1-1 192 0,1-2-64 15,-1-6-128-15,1 1 0 0,0-5 0 0,1-1 0 31,-3-4-1456-31,4-6-368 0,-7-6-80 0,8-1-16 0</inkml:trace>
  <inkml:trace contextRef="#ctx0" brushRef="#br0" timeOffset="4566.92">19710 3161 14735 0,'0'0'1312'0,"0"0"-1056"0,-10 6-256 0,1 0 0 0,3 0 1840 0,6-6 304 15,-7 7 64-15,7-7 16 0,-5 10-1280 0,1-1-256 16,0 2-48-16,0-4-16 0,-1 3-192 0,0 3-48 15,-2-4 0-15,1 4 0 0,-2 2 112 0,-1 2 16 16,0 3 0-16,-2-1 0 0,0 4-64 0,0-5 0 16,-2 3 0-16,0-2 0 0,0-1-208 0,0 1-48 15,0-5-16-15,0 2 0 0,-3-3-176 0,1 1 0 0,0 0 144 0,1-1-144 16,-2 1 256-16,3-4 0 0,2-1-16 16,0 0 0-16,-1-1 224 0,3-1 48 0,3-1 16 15,6-6 0-15,-8 7-80 0,8-7-32 0,0 0 0 0,0 0 0 16,0 0-96-16,0 0 0 0,0 0-16 0,0 0 0 15,0 0 16-15,0 0 0 0,0 0 0 0,0 0 0 16,9 13-112-16,0 0-16 0,-9-13 0 0,13 13 0 16,2 0-64-16,-2 1-128 0,1-1 176 0,2 0-176 15,2 0 192-15,3 0-64 0,1-4 0 0,3 0-128 16,-1-1 192-16,3 0-64 0,0-1 0 0,0-1-128 16,1 1 144-16,-1-1-144 0,-1 2 0 0,-1-1 144 15,-2-2-624-15,0 0-128 0,-1-2-32 0,0-1-16128 16</inkml:trace>
  <inkml:trace contextRef="#ctx0" brushRef="#br0" timeOffset="25337.76">9834 9357 6447 0,'0'0'272'0,"0"0"80"0,0 0-352 0,0 0 0 0,12-4 0 0,-2-1 0 0,-1 0 0 0,-1 1 0 15,-8 4 0-15</inkml:trace>
  <inkml:trace contextRef="#ctx0" brushRef="#br0" timeOffset="61481.41">19478 15035 3679 0,'0'0'320'0,"0"0"-320"15,-8 4 0-15,8-4 0 0,-6 9 6064 0,6-9 1136 16,0 0 224-16,3 11 64 0,4-4-5968 0,4-1-1200 16,4-3-320-16,3 0 128 0,4-3-128 0,4 0 0 15,5 0 0-15,5 0 0 0,4 0 272 0,-16 0-16 16,4 0 0-16,5 0 0 0,3-3 240 0,3 2 32 16,2-3 16-16,2 0 0 0,1-1-32 0,41-4 0 0,-11 5 0 0,-3-1 0 15,-4 5 0-15,0 1-16 16,-3 0 0-16,-2-1 0 0,0-2-208 0,2 1-32 0,2 1-16 0,6 0 0 15,5 3-240-15,0-3 0 0,0-7 0 0,1 1 0 16,1 3 288-16,5 1-32 0,2 4-16 0,1-1 0 16,-1 1-48-16,0 0-16 0,0-4 0 0,3 6 0 15,3 2-176-15,1 0 0 0,-3 1 144 0,0-3-144 16,0-6 0-16,4 5 128 0,6 2-128 0,-2-1 0 16,-4-1 0-16,2-3 144 0,3-3-144 0,3 3 0 15,2 3 160-15,-3-3-160 0,-6-3 128 0,0 3-128 16,2 1 128-16,-1 3-128 0,0 1 0 0,-3 1 128 15,-4-6 0-15,3 0 0 0,3 4 0 0,2 1 0 16,-2 3-128-16,2-5 192 0,0-3-192 0,5 2 192 0,6 4-192 0,3-1 0 16,-1-2 0-16,3-3 128 15,3 0-128-15,1 0 0 0,-1 0 144 0,0-5-144 0,0-3 0 0,0 4 0 16,1 3 0-16,-7-3 0 0,-8-4 0 0,-2 2 0 16,-1 0 0-16,-2 5 128 0,-4 1-128 0,-5-4 0 15,-2-1 0-15,0 1 128 0,-4 3-128 0,-2 6 0 16,-4 4 0-16,-2-2-128 15,-2-1-400-15,1-2-80 0,1 0-16 0,-1 1 0 16,-1 2-3040-16,3 0-624 0,33 0-112 0,-8-4-16 0</inkml:trace>
  <inkml:trace contextRef="#ctx0" brushRef="#br1" timeOffset="-144551.75">11370 14683 9215 0,'0'0'816'0,"-11"-3"-656"0,0 0-160 0,-1 1 0 15,1 1 3328-15,-2 1 624 0,-1 1 128 0,-3 2 16 16,-5-1-3216-16,0 2-656 0,-3-1-224 0,-1 3 144 16,0 2-144-16,-2 0 0 0,-3 4 0 0,0 4 128 0,0-3-128 0,14-3 0 15,0 3 0-15,0 4-176 0,-2 3 304 0,3 2 64 16,-1 5 16-16,0 0 0 0,0 6 512 0,-12 24 112 15,6-10 0-15,3-6 16 0,-1-7-400 0,2-4-64 16,-1 1-32-16,-2 4 0 0,-3 2-224 0,-2 8-128 16,-2 9 128-16,-1 7-128 0,4 3 128 0,0-7-128 15,0-10 128-15,4-6-128 0,3-5 0 16,5-3 0-16,4-5 0 0,3 2 0 0,6 0 160 0,3 0-32 16,4 0-128-16,7 2 192 0,5-1 48 0,5-5 0 15,5-1 0-15,3-3 0 0,3-5-16 0,1-3 0 16,-1-2 0-16,-1-6 0 0,-2-3-224 0,2-4 128 15,-1-6-128-15,3-1 0 0,3-6 128 0,8 0-128 16,9-3 0-16,2-2 0 0,2 0 128 0,-6-1-128 0,-5 1 0 16,-5-1 144-16,-6 1-144 0,-3-1 160 0,-4 1-160 0,-3-1 160 15,-1 2-160-15,-1 0 192 0,-3 1-192 0,0 1 192 16,0 0-192-16,-1-3 128 0,-3-1-128 0,-1-3 128 16,-2-5 0-16,-2-4 0 0,-1-7 0 0,-3-4 0 15,-3-4 80-15,-1-4 16 0,-3 3 0 0,-2 3 0 16,-2 6 16-16,0 0 0 0,-3 1 0 0,-3 0 0 15,-1-2-112-15,-2-7-128 0,-2-5 176 0,-1 2-176 16,-1 2 0-16,1 4 0 0,0 6 0 0,-1 5 0 16,-3 5 0-16,1 4 0 0,0 5-160 0,-1 3 160 15,0 4-128-15,0 3 128 0,1 1-160 0,-2 4 160 16,-2 1-256-16,-1 0 32 0,-2 3 16 0,-5 0 0 16,-8-4-112-16,-2 5-32 0,-4 2 0 0,1 1 0 15,3 1-288-15,4 4-48 16,4 3-16-16,6 5-13200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31:35.2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26992 1113 6447 0,'-1'-8'272'0,"2"4"80"0,-1-3-352 0,-1 1 0 0,0 1 0 0,2-2 0 16,-1 1 3744-16,0-2 672 0,0 4 144 0,1-3 32 15,-1 1-2464-15,0 1-480 0,0-2-112 0,1 2 0 16,-1-2-256-16,0 5-64 0,0-2 0 0,0-1 0 16,2-1-384-16,-1 3-96 0,0-1-16 0,1 1 0 15,-2 3-368-15,0 0-80 0,0 0-16 0,0 0 0 16,0 0-80-16,0 0-32 0,0 0 0 0,-9 4 0 16,-1 2 112-16,1 5 32 0,-1 2 0 0,-2 0 0 15,0 4 80-15,1 0 16 0,-2 2 0 0,1 1 0 0,0 1-128 0,3 1-32 16,1 1 0-16,4-2 0 0,-1-4-224 0,2-2 0 15,1-1 128-15,2-5-128 0,2 1 0 16,4-2 176-16,2-1-176 0,1-2 160 0,2 0-32 0,0-3-128 16,-1-4 192-16,2 1-64 0,1-4-128 0,1-3 192 15,1-3-192-15,-1-2 192 0,-2-1-192 0,0-2 128 16,-1-3-128-16,0 1 128 0,-2-3-128 0,-3 1 160 16,1 1-160-16,-2-1 160 0,-2 3-16 0,-2-1 0 15,-1-2 0-15,-1 5 0 0,-3 2-144 0,0 1 0 16,-1 3 0-16,-1 1 0 0,0 2 0 0,-1-1 0 15,1 4 0-15,-2-1 0 0,0 4 0 0,-1 2 0 0,-3 0 0 16,2 5 0-16,-1-2 128 0,1 3-128 16,0 4 128-16,0 2-128 0,1 0 0 0,0 6-272 0,0-1 32 0,1 2 16 15,0 0 224-15,2 0 0 0,-1 1 0 0,2-2 0 16,3-2 0-16,-1-1 0 0,2-3 0 0,-1 2 0 16,2-3 0-16,3-4 0 0,2 0 0 0,2-2 0 15,-7-7 0-15,6 5 0 0,-6-5 0 0,11 1 0 16,-2-2 0-16,0-2 0 0,0-3 0 0,0-2 0 15,0-1 160-15,0-2-160 0,2 0 128 0,-1-1-128 16,-1-4 128-16,-1 2-128 0,-1 0 128 0,-2 2-128 16,0-2 0-16,-1 2 128 0,-3 1-128 0,1 0 0 15,-1 0 0-15,-1 5 0 0,0 6 128 0,0 0-128 16,-4-5 0-16,4 5 0 0,-5-3 0 0,5 3 0 16,-9-4 0-16,9 4 0 0,-9 0 0 0,9 0 0 15,-9 4 0-15,9-4 0 0,-7 4 0 0,7-4 0 0,-8 6 0 16,8-6 0-16,0 0 0 0,-4 11 0 0,4-11 0 0,0 0 0 15,-2 10 0-15,2-10 0 0,0 0 0 0,0 0 0 16,2 12 0-16,-2-12 0 0,5 8 0 0,-5-8 0 16,7 9 0-16,-2-1 0 0,-5-8 0 0,0 0 0 15,5 11 0-15,-1-4 0 0,-4-7 0 0,4 9 0 16,-4-9 0-16,4 8 0 0,-4-8 0 0,0 0 0 16,5 9-160-16,2 3 160 15,-1 5-1632-15,2-4-224 0,-1-3-64 0,1-3-14944 0</inkml:trace>
  <inkml:trace contextRef="#ctx0" brushRef="#br0" timeOffset="1022.92">29459 852 3679 0,'0'0'160'0,"0"0"32"0,-11-3-192 0,2-2 0 16,1 2 0-16,8 3 0 0,0 0 6176 0,0 0 1184 15,0 0 256-15,0 0 32 0,0 0-6112 0,0 0-1216 16,0 0-320-16,0 0 0 0,-10 3 192 0,0-2-64 16,-1-1-128-16,-1 0 192 0,1-2 160 0,-1 2 32 0,-1 0 0 0,0 1 0 15,1 2-64-15,0 2 0 0,2 0 0 0,1 3 0 16,0-2-144-16,9-6-48 0,0 0 0 0,0 0 0 16,0 0-128-16,0 0 0 0,0 0 0 0,0 0 0 15,0 0 256-15,14 3-48 0,2-2 0 0,2-2 0 16,3 0 96-16,2-2 16 0,2-1 0 0,2-2 0 15,1-2 32-15,-1 1 16 0,1 1 0 0,-2-2 0 16,-2-2-112-16,-1-2-32 0,-3-1 0 0,-1-3 0 16,-5-1 16-16,-1 0 0 0,-3 0 0 0,-2 0 0 15,-2-1 80-15,-3 4 0 0,-3 1 16 0,-1 0 0 16,-5 4 48-16,-1 1 16 0,-1 1 0 0,-2 2 0 16,-2 4-160-16,-2 2-48 0,-4 2 0 0,-2 2 0 15,-2 0-192-15,-3 2 128 0,-4 2-128 0,1 1 0 16,-2 2 0-16,1 1 128 0,-1 1-128 0,3 1 0 0,2 0 0 15,1 0 0-15,4-1 0 0,1 0 0 0,5-3 0 0,2-1 0 16,4 1 0-16,3-2 0 0,5-9 0 16,0 11 0-16,0-11 0 0,8 11 0 0,4-6 0 0,1 0 224 15,2-5-64-15,4 0-16 0,3 0 96 0,4 0 16 16,1-5 0-16,2 1 0 0,1 0-112 0,-1 0-16 16,-3 0 0-16,0 2 0 0,-1-5-128 0,-5 1 160 15,-1 1-160-15,-4-5 160 0,0-1-160 0,-2 0 128 16,-3-3-128-16,1 0 128 0,-4-1-128 0,0 0 0 15,-3-2 144-15,-2 2-144 0,1 2 128 0,-3 0-128 16,-3 3 128-16,-1 2-128 0,-2 1 128 0,-2 4-128 16,-1 1 160-16,-1 2-160 0,-2 2 176 0,-1 0-176 0,-2 2 192 0,1 1-192 15,-2 1 144-15,1 1-144 16,-1 4 0-16,1 1 144 0,-4-3-144 0,2 2 0 0,-1 1 0 0,1 0 0 16,0 0 0-16,3-1 0 0,0 0 128 0,2-1-128 15,1-1 0-15,5-1 0 0,2 1 128 0,4-9-128 16,0 0 0-16,0 0 0 0,4 15 0 0,1-4 0 15,-5-11 0-15,10 7 128 0,2-3-128 0,-1 0 0 16,-1 0 160-16,1-2-160 0,-1-2 192 0,0-1-192 16,2-2 0-16,-12 3 0 0,11-2 0 0,-11 2 0 15,9-4 128-15,-9 4-128 0,0 0 0 0,0 0 0 16,0 0 128-16,0 0-128 0,0 0 0 0,0 0 0 16,0 0 0-16,0 0 0 0,0 0 0 0,0 0 0 15,-7-4-608-15,7 4-80 16,1 12-16-16,-1 2 0 0,-1-4-2816 15,1 1-576-15,3-1-128 0</inkml:trace>
  <inkml:trace contextRef="#ctx0" brushRef="#br0" timeOffset="1910.42">32363 1475 11967 0,'0'0'1072'0,"0"0"-864"0,0 0-208 0,0 0 0 15,-9-1 2880-15,9 1 544 0,-9 0 96 0,9 0 32 16,-12-2-1840-16,3 4-368 0,0 0-80 0,-2 1-16 0,-4-3-96 0,-2 1 0 16,-1 1-16-16,-2 2 0 0,0 2-480 0,-1-1-80 15,0 2-32-15,1 1 0 0,1 2-416 0,4 3-128 16,4-4 0-16,2 3 0 0,3 1 128 0,4 0-128 16,2-13 144-16,4 13-144 0,3-3 176 0,4 0-176 15,2-4 192-15,4-2-192 0,4 0 144 0,0-1-144 16,-1-3 0-16,3-3 144 0,0-1-144 0,-1-1 0 15,-1-4 144-15,0 0-144 0,0-3 208 0,-2 0-16 16,1-1-16-16,-2-3 0 0,-1 2 208 0,-1-3 32 16,-2 1 16-16,-1 2 0 0,-1 1-112 0,-3 0 0 15,-2 1-16-15,-2 2 0 0,-5 10-144 0,-2-9-32 16,2 9 0-16,-9-9 0 0,-2 2 112 0,-1 5 16 0,-1-1 0 16,-2 3 0-16,-1 0-64 0,-3 3-16 0,-2 0 0 15,-1 3 0-15,-3-1-176 0,1 1 128 0,-1 3-128 0,0-1 128 16,-1 1 0-16,1 1-128 0,3 0 192 0,3-1-64 15,2 3-128-15,4 1 0 0,2 0 0 0,5 1 0 16,-1 1 0-16,6-2 0 0,2 1 0 0,3-1 0 16,3-4 144-16,3 2-144 0,3-4 160 0,3 0-160 15,2-3 176-15,0-2-176 0,-1 1 192 0,1-3-192 16,1-4 240-16,-1 0-64 0,-1-1-16 0,-2-2 0 16,-1-2 32-16,-1 2 16 0,-2-5 0 0,0 1 0 15,-1 0 64-15,-2-1 16 0,-2 0 0 0,0 0 0 16,-2 2 48-16,-2-2 16 0,0 2 0 0,-1 2 0 15,-1-2-64-15,0 10-16 0,-3-8 0 0,3 8 0 16,0 0-144-16,-9-5-128 0,1 1 144 0,0 2-144 0,-1 2 128 0,0 3-128 16,0 0 0-16,0 0 0 0,0 0 0 15,-2 2 0-15,1 2 0 0,0 1 0 0,-1-1-128 0,1 3-80 16,-1 0-16-16,1 3 0 16,1-3-416-16,1 5-64 0,1 2-32 0,2 2 0 15,3 3-1248-15,0 5-256 0,1 3-64 0,2 1 0 16,3 7-976-16,1-2-208 0,1 14-32 0,3-10-16 0</inkml:trace>
  <inkml:trace contextRef="#ctx0" brushRef="#br0" timeOffset="2685.45">32476 3371 17503 0,'-2'-19'768'0,"2"6"176"0,2-4-752 0,0-1-192 0,2 0 0 0,1-3 0 16,2 2 2240-16,1-1 400 0,-1-1 96 0,1 4 16 16,0 3-2208-16,0 1-544 0,0 2 0 0,-2 4 0 0,0-3 224 0,-1 3-64 15,-5 7-16-15,2-6 0 0,-2 6 624 0,0 0 112 16,0 0 16-16,0 0 16 0,-2-5 112 0,-3 1 32 16,-2 2 0-16,-2 0 0 0,-2 1-176 0,0 1-48 15,-2 1 0-15,-2 5 0 0,0-1-176 0,0 7-32 16,1 1-16-16,-2 2 0 0,1 6-320 0,-1-1-64 15,0 0-16-15,2 4 0 0,1 1 192 0,4-1 48 16,2-1 0-16,3-3 0 0,2-1-448 0,2-2-224 16,2-2 32-16,5-2 0 0,1-1 192 0,2-3 0 15,3-2 0-15,2-3 0 0,-1-4 0 0,3-3 0 16,1-1 160-16,3-2-160 0,1-3 224 0,2-2-32 16,-1-3-16-16,2-1 0 0,1-2-176 0,-1-2 128 15,-2-5-128-15,-2 1 128 0,-3-3 32 0,-1 1 0 0,-2-1 0 16,-5 3 0-16,-3-1 128 0,-2 6 32 0,-1 1 0 0,-4 1 0 15,-2 5 80-15,-2 1 32 0,-2 3 0 0,-2 1 0 16,-1 2-176-16,0 3-48 0,-2 0 0 0,0 3 0 16,-1 2-208-16,0 3 0 0,1 3 0 0,-3 5 0 15,1 2 0-15,0 2 0 0,0 3 0 0,2 3-160 16,-1 0 160-16,1 0 0 0,2-1 0 0,2 1-128 16,0-1 128-16,3-5 0 0,1-2 0 0,3 0 0 15,3-3 0-15,4-2 0 0,-1-1 0 0,2-2 0 16,2-4 0-16,3-2 0 0,4-1 0 0,3-2 0 15,1-2 0-15,0-2 0 0,1-3 0 0,0 1 0 16,0-7 0-16,-2-3 0 0,-2-1 0 0,-1-4 0 16,-4-5 192-16,-1 3 32 0,-3-4 0 0,-3 4 0 0,-3 2-224 0,-3 3 0 15,-4 4 0-15,-4 3-160 0,-4 3 160 0,-2 7 0 16,-4 2 0-16,-3 6 128 0,-4 3 64 16,0 2 32-16,-1 2 0 0,2 3 0 0,-1 2-32 0,1 0-16 15,4 2 0-15,1 1 0 0,1-2-176 0,1-1 0 16,0 2 0-16,4-5 0 0,0-1 0 0,1 1 0 15,2-3 128-15,1 0-128 0,1 0-192 0,1 1-64 16,5 2 0-16,-2-2-16 16,0-1-2256-16,0 1-448 0,1-5-96 0,1-2-15216 0</inkml:trace>
  <inkml:trace contextRef="#ctx0" brushRef="#br0" timeOffset="3389.7">31141 3289 16575 0,'-12'-16'1472'0,"1"4"-1168"0,2 3-304 0,1 0 0 16,-1 2 4448-16,4 2 832 0,5 5 160 0,0 0 48 0,-8-4-4144 0,0 2-816 15,1 2-160-15,-1 2-48 0,-1 2 16 0,-2 3 0 16,-2 1 0-16,0 2 0 0,-1 2-336 0,0-1 128 16,-2 1-128-16,2 1 0 0,2 2 0 15,0-1 128-15,2 0-128 0,1 1 0 0,1-2 144 0,4 1-144 16,1-2 192-16,3-2-192 0,0-10 320 0,0 0-32 15,12 7-16-15,4-2 0 0,-1-3 112 0,6 0 0 16,5-2 16-16,2-2 0 0,0-1-240 0,2-5-160 16,0-1 192-16,-1-3-192 0,0-1 128 0,-5-3-128 15,-3-1 0-15,-1-2 0 0,-2-2 0 0,-5-1 128 16,-3-1-128-16,0 0 0 0,-4 0 240 0,-1-2-64 16,-2 3-16-16,-2 1 0 0,-2 3 16 0,-2-1 0 15,-1 8 0-15,-1-1 0 0,-3 5 32 0,-1 3 16 16,-3 2 0-16,-2 2 0 0,-3 2-224 0,-2 4 176 15,-4 1-176-15,1 4 160 0,-1 3-160 0,-1 4-192 16,0 2 32-16,0 0 16 0,1 0 144 0,1 3 0 0,1-3 0 0,1 4 0 16,4-1 0-16,1 0-128 0,2-3 128 0,2-3-128 15,4-4 128-15,1-1 0 0,4-1 0 0,0-2 0 16,5 1 0-16,1-3 0 0,-4-7 0 0,9 2 0 16,1 0 0-16,4 0 0 0,0-6 0 0,2 2 0 15,0-5 0-15,3 2 0 0,0 0 0 0,1-1 128 16,-2 0-128-16,0-2 0 0,-2 2 0 0,-2-2 0 15,-1 1 0-15,-2 1 0 0,-3-1 0 0,-1 2 0 16,-7 5 0-16,0 0 0 0,0 0 128 0,0 0-128 16,0 0 176-16,0 0-48 0,0 0 0 0,0 0 0 15,0 0 32-15,0 0 0 0,-11 6 0 0,-2 1 0 0,-2-2-160 16,1 0 0-16,0 1 144 0,-1-1-144 16,0 0 0-16,0 3-128 0,1 4 0 0,1-2 0 15,-1-1-576-15,1-4-96 0,0-2-32 0,1 1 0 16,1-3-2672-16,0-2-528 0</inkml:trace>
  <inkml:trace contextRef="#ctx0" brushRef="#br0" timeOffset="4421.01">27554 2270 17503 0,'0'0'1552'0,"0"0"-1232"0,-5-6-320 0,5 6 0 16,0 0 2320-16,0 0 416 0,-4-7 80 0,4 7 0 16,0 0-2048-16,0 0-432 0,0 0-80 0,-9 0 0 15,9 0 224-15,-9 4 48 0,1 3 16 0,0 1 0 16,-1 2 160-16,2 3 48 0,1 1 0 0,-2 2 0 16,-1 0-368-16,2 1-80 0,4-4-16 0,-1-3 0 15,-2-2-48-15,6-8-16 0,0 13 0 0,4-1 0 16,-4-12 160-16,12 9 48 0,1-1 0 0,1-3 0 15,2-1 0-15,0-3 0 0,2-4 0 0,0 1 0 16,0-2-96-16,2-1-16 0,0-3 0 0,0-1 0 16,0-2-32-16,1 0-16 0,-2 0 0 0,0 1 0 15,-2-1 48-15,-3 0 0 0,-4-5 0 0,-2 2 0 0,-4-1 96 16,-3 2 32-16,-3 0 0 0,-3 4 0 0,-6 3-64 16,-1 2 0-16,-3 0 0 0,-2 5 0 0,-1 4-176 0,-2 2-32 15,-1 1-16-15,2 3 0 0,-1 2-160 0,2 2 0 16,1-1 0-16,1 0 0 0,3 1-128 0,1-4 128 15,-1 1 0-15,3-1 0 0,1-2 0 0,4 0 0 16,5-9 0-16,-4 8 0 0,4-8 0 0,0 9 0 16,0-9 0-16,6 9 0 0,-6-9 0 0,13 5 0 15,-1-1 0-15,1-3 0 0,1-2 0 0,2-3 0 16,0-2 0-16,3-1 0 0,2 1 0 0,0-2 160 16,1-1-160-16,3 1 160 0,0-3-160 0,-1 2 192 15,1-1-192-15,-3-2 192 0,-2-2-192 0,-4-1 128 16,-2 0-128-16,-4-1 128 0,-3 2-128 0,-3 1 192 15,-3-2-192-15,-4 4 192 0,-3 0-32 0,-3 2 0 0,-3 3 0 0,-1 2 0 16,-3 2-160-16,-2 2 0 0,-1 3 0 0,-4 4 0 16,1 0 0-16,0 4 0 0,0 0 0 0,0 4 0 15,1 2 176-15,0 0-48 0,1 4-128 0,4-3 192 16,-3-1 64-16,1-4 16 0,-2-1 0 0,4 1 0 16,-1-3-80-16,4-1 0 0,1-2-16 0,3-1 0 15,2-1 208-15,7-5 32 0,0 0 16 0,0 0 0 16,0 0-640-16,11 7-128 0,3-3-32 0,4-2 0 31,4 1-1344-31,6-2-272 0,4-6-48 0,5-3-11264 0,2-2-2256 0</inkml:trace>
  <inkml:trace contextRef="#ctx0" brushRef="#br1" timeOffset="8396.79">29008 2188 10127 0,'0'0'896'0,"-4"-9"-704"16,-1-3-192-16,1 3 0 0,1 3 4144 0,3 6 784 15,0 0 176-15,1-11 16 0,1 1-3616 0,-4 3-736 16,2 7-128-16,-1-6-48 0,1 6-144 0,0 0-48 15,0 0 0-15,0 0 0 0,0 0-208 0,0 0-64 16,0 0 0-16,0 0 0 0,0 0 176 0,0 0 16 16,0 0 16-16,-8 1 0 0,0 3 432 0,8-4 64 15,-9 5 32-15,1 3 0 0,2 1-32 0,-1-2-16 16,1 1 0-16,-1-1 0 0,1 0-352 0,6-7-64 16,-8 6-16-16,8-6 0 0,0 0-128 0,0 0-16 15,0 0-16-15,0 0 0 0,0 0-224 0,0 0 0 0,0 0 0 0,0 0 0 16,10-1 224-16,1-3-48 15,-1-2-16-15,1-2 0 0,2-1-160 0,-1-3 0 0,-1 0 0 0,0 1 0 16,-1-3 144-16,1 3-144 0,-5-1 160 0,-1 2-160 16,-2-1 0-16,-2 2 0 0,-1 9 0 0,-4-6 0 15,-2 0 208-15,-3 4-48 0,-2-2-16 0,-2 4 0 16,-2 0 96-16,-2 4 16 0,-3-2 0 0,-1 6 0 16,2 1-80-16,-1 3-16 0,2 0 0 0,2 1 0 15,3 1-160-15,1 2 192 0,5-2-192 0,3 2 192 16,1-2-192-16,3 0 0 0,3-2 0 0,2 0 0 15,1 0 0-15,5-2 0 0,2-2 0 0,5-2 0 16,0 1 0-16,2-3-176 0,-1-3 176 0,2-2-128 16,0-3 128-16,-1-3 0 0,-1-2 0 0,1 0 0 15,-4-1 0-15,-2-1 0 0,-1-2 0 0,0-1 0 0,-3 1 0 16,-1 0 0-16,-1-2 0 0,-1 4 0 0,-2-2 0 0,-1-2 0 16,-1 2 128-16,-1 2-128 0,1 0 0 0,-2 2 144 15,0 1-144-15,-1 8 0 0,0 0 144 0,-2-6-144 16,2 6 0-16,-7-4 144 0,-2 1-144 0,0 4 160 15,-1 2-160-15,-2 2 160 0,-1 2-16 0,-2 1 0 16,-1-1 0-16,-1 5 0 0,-2-1-144 0,4 2 0 16,0 2 0-16,4 1 0 0,0 0 0 0,3-1-192 15,2 0 64-15,3-2 128 0,3-2 0 0,4 0 0 16,1-1 0-16,4-2 0 0,5-3-176 0,1-3 176 16,1-1-128-16,-1-2 128 0,2-5 0 0,-1 0-128 15,-2-3 128-15,-1 0 0 0,0-2 0 0,-1 1 0 16,0-3 0-16,-2 2 0 0,-2-2 0 0,-1 0-128 0,-3 3 128 15,0-3 0-15,-2 2 0 0,-2 2 128 0,0 0 0 0,-1 1 0 16,-2 2-128-16,-1-3 0 0,-2 3 0 0,-2 2 128 16,-1 3-128-16,-2 2 0 0,0 2 0 0,-2 2 0 15,-3 2 0-15,-1 3 0 0,0-1 0 0,-1 3 0 16,-2 4 0-16,3-1 0 0,2 1 0 0,2 0 0 16,0-2-160-16,2-1 160 0,1-1-192 0,2-2 192 15,1-1 0-15,5-1 0 0,2-8 128 0,0 0-128 16,0 0 0-16,0 0 0 0,0 0 0 0,0 0 0 15,0 0 0-15,0 0 0 0,0 0 0 0,0 0 0 16,10-2 0-16,-10 2 128 0,11-6-128 0,-2 4 0 16,-9 2 0-16,10-3 128 0,-10 3-128 0,12-1 0 15,-12 1 128-15,12 1-128 0,-12-1 0 0,9 4 144 0,-9-4-144 0,0 0 0 16,10 5 0-16,-10-5 0 16,0 0 0-16,9 7 0 0,-9-7 0 0,11 4 0 0,-11-4 0 0,10 0-224 15,2-2 32-15,1 0 0 16,-1-6-1856-16,1-3-352 0,1 0-80 0,2-4-15376 15</inkml:trace>
  <inkml:trace contextRef="#ctx0" brushRef="#br1" timeOffset="9726.93">31705 2261 2751 0,'0'0'128'0,"0"0"16"0,0 0-144 0,-5-8 0 0,0 2 0 0,5 6 0 16,0 0 4736-16,1-8 896 0,2 0 192 0,-3 8 48 16,0-11-4512-16,1 1-896 0,1 3-176 0,-2 7-32 15,0 0 496-15,0 0 96 0,0-8 32 0,0 8 0 16,-2-11 448-16,-1 5 80 0,1-1 32 0,2 7 0 15,-7-6-208-15,2 1-32 0,5 5-16 0,-7-4 0 16,1 0-224-16,-1 1-64 0,0 2 0 0,-1 1 0 16,0 0-176-16,-3 4-32 0,1-3-16 0,0 4 0 15,-2 0-448-15,0 2-96 0,-1-1 0 0,1 4-128 16,1 0 176-16,-1 0-176 0,1 2 160 0,1 1-160 16,1-1 192-16,1 1-48 0,2-1-16 0,0-2 0 0,2 1-128 15,4-11 0-15,-1 11 0 0,1-11 0 0,0 0 0 0,0 0 0 16,8 11 0-16,1-7 0 0,0 0 0 0,2-4 0 15,-1-2 0-15,3-2 0 0,1 2 0 16,1-5 0-16,-1-2 0 0,1 0-176 0,-1-3 176 0,0-1 224 16,-1 0-48-16,0-1-16 0,-1 0-160 15,0-3 128-15,-2 2-128 0,-1 0 128 0,-2 0 0 0,-1 0 0 16,0 0 0-16,-3 4 0 0,-3 0 0 0,0 5-128 16,0 6 192-16,-5-7-64 0,-3 3 96 0,-2 3 16 15,-3 2 0-15,-4 2 0 0,0 2-48 0,-3 3-16 16,-2 2 0-16,0 3 0 0,0-1-48 0,0 2 0 15,-2 2 0-15,4 2 0 0,0-2-128 0,2 0-176 0,1-1 48 16,4-1 0-16,2 0 128 0,3-3 0 0,2-2 160 0,2 2-160 16,3 2 144-16,1-3-144 0,0-10 128 0,5 7-128 15,0 1 0-15,4-3 0 0,2-1 0 0,0-3 0 16,1 2 0-16,3-1 0 0,0-4 0 0,5-1 0 16,1 2 0-16,1-4 0 0,0-1 0 0,0 2 0 15,3-2 0-15,-3-2 0 0,-2 0 0 0,-2-2 0 16,-1 1 0-16,-3-2 0 0,-2 0 0 0,-2-1 0 15,-3 0 0-15,-1 0 128 0,-2 1-128 0,-1-1 128 16,-3 0-128-16,-1-1 0 0,-3 3 0 0,-3 2 128 16,-2 1-128-16,-3 5 0 0,-1-3-192 0,-4 3 192 15,-2 0-160-15,-3 4 160 0,-2 0 0 0,1 3-144 16,0 1 144-16,0-1 0 0,2 6 0 0,2-1 0 0,2 1 0 16,1 0 0-16,2 3 0 0,1-1 0 15,2 0 0-15,3 0-160 0,2 2 160 0,1-3 0 0,2 0 0 16,2 1-128-16,1-13 128 0,2 8 0 0,2-1 0 0,4 0 0 15,1-2 0-15,3-1 0 0,0-4-160 0,3-1 160 16,5-2-128-16,2 1 128 0,1-2-160 0,1-2 160 16,-1 0-192-16,0-2 192 0,-5 0 0 0,-1 0 0 15,-3-1 0-15,-1 3 0 0,-1-5 0 0,-3 2 0 16,-4-1 0-16,-1 1 0 0,-3 0 0 0,-1 9 0 16,-6-7 0-16,-2 2 0 0,-2 2 208 0,-5 2-48 15,-6 1-16-15,-1 4 0 0,-2 4 16 0,-1 2 0 16,-1 0 0-16,1 2 0 0,0-1-160 0,3 0 192 15,1 1-192-15,5-1 192 0,1 0-64 0,2 0-128 0,1-1 192 16,2-1-64-16,2-2-128 0,8-7 0 0,-7 6 144 16,7-6-144-16,-2 7 0 0,2-7-192 0,2 9 32 0,3-1 0 31,1-4-1344-31,-1 1-272 0,1-1-48 0,2-4-16 16,3 0-1664-16,-1-5-336 0</inkml:trace>
  <inkml:trace contextRef="#ctx0" brushRef="#br1" timeOffset="10436.56">28919 2167 12895 0,'0'0'1152'0,"0"0"-928"0,-9-6-224 0,0 1 0 16,0 1 2432-16,0-1 432 0,-1 3 80 0,10 2 32 15,-9-5-2272-15,3 2-448 0,6 3-80 0,0 0-32 0,0 0 240 0,0-9 64 16,0 9 0-16,10-10 0 0,3 1 352 0,3 1 80 15,2 1 16-15,2 1 0 0,1 1-288 0,1 1-48 16,1-2-16-16,-2 5 0 0,-1-3 144 0,-5 3 16 16,0 0 16-16,-2 2 0 0,-3 0-96 0,-10-1-32 15,10 4 0-15,-10-4 0 0,0 0-48 0,0 0-16 16,0 0 0-16,6 8 0 0,-6-8 128 0,0 0 32 16,0 0 0-16,0 0 0 0,-7 8-112 0,7-8 0 15,-10 8-16-15,1-3 0 0,0-3-176 0,-1-2-48 16,10 0 0-16,-11 0 0 0,-1 0 48 0,0-1 0 15,0-1 0-15,2 0 0 0,1 1-384 0,9 1 128 16,-12 0-128-16,12 0 0 16,-10-1-1264-16,10 1-320 0,0 0-64 0,0 0-10608 15,0 0-2128-15</inkml:trace>
  <inkml:trace contextRef="#ctx0" brushRef="#br0" timeOffset="14550.61">27094 935 11967 0,'0'0'1072'0,"0"0"-864"0,0 0-208 0,0 0 0 15,0 0 2336-15,0 0 416 0,-4-9 96 0,4 9 16 16,0 0-1808-16,0 0-352 0,0 0-80 0,0-10-16 16,0-1-432-16,3 1-176 0,-3 10 128 0,6-8-128 15,-6 8 144-15,12-9-144 0,-3 0 160 0,-1 2-160 16,-8 7 320-16,10-6-48 0,-2-5 0 0,-8 11 0 15,8-9 368-15,-8 9 64 0,5-10 0 0,-5 10 16 16,0-13 272-16,-1 2 48 0,-3-2 16 0,-1 0 0 16,-5-6-272-16,0 4-48 0,-2 8-16 0,1 0 0 15,-4 1-192-15,2 2-32 0,-1 1-16 0,1 0 0 16,0 3-160-16,-2 4-48 0,0 2 0 0,-1 0 0 0,-1 3-272 0,0 2 0 16,-1-1 0-16,1 2 0 0,-2-3 0 0,-2 1 0 15,-2-1 0-15,0 1 0 0,-3-1 0 0,0 0 0 16,-2 3 0-16,2 2 0 0,0 0 0 0,0 3 0 15,2 0 0-15,0 1 0 0,1-1 0 0,2 6 256 16,2 1-48-16,3 5-16 0,0 1 160 0,2 3 32 16,0-1 0-16,3-1 0 0,2 1-32 0,1-1 0 15,0 0 0-15,3-2 0 0,0-6-112 0,2-2-32 16,2-2 0-16,1-1 0 0,0 0-208 0,1-1 144 16,2-4-144-16,0 4 128 0,3-4-128 0,-1 0 160 15,1 0-160-15,1 0 160 0,-1-1-160 0,2 4 192 0,1-5-192 0,3 4 192 16,0-1-192-16,2 2 128 0,2 1-128 0,3-3 128 15,4 0 0-15,3 1 0 0,1-5 0 0,3-1 0 16,1-1 16-16,1-2 0 0,-1 0 0 0,0-2 0 16,0-4-144-16,-2-3 0 0,-3-1 0 0,0-1 0 15,0-3 176-15,0-2-48 0,1-3-128 0,-1-4 192 16,0-2-48-16,2 1-16 0,2-1 0 0,3-1 0 16,0 3-128-16,-1-4 0 0,1 6 144 0,-2-5-144 15,-1 3 128-15,-3 0-128 0,-2-1 160 0,-4 1-160 16,-3 1 192-16,-2-1-64 0,-2-2-128 0,-3-6 192 15,-4-4-32-15,0-3-16 0,-3-4 0 0,-3 1 0 16,-2-1-144-16,-2 2 192 0,-2-3-192 0,0 2 192 16,-3 4-64-16,-1 4-128 0,-3 2 192 0,-2 3-64 15,-3 1-128-15,-3 1 128 0,-2 1-128 0,-1 3 128 0,-3 3-128 16,-3 1 0-16,-1 2 0 0,-1 2 0 0,-1 5 0 16,2-1 0-16,2 3 0 0,2 2 0 0,1 3-176 15,3-1 176-15,1 2-128 0,4-1 128 0,1 0-288 0,2 0 32 16,1 1 0-16,2 0 0 15,2-3-384-15,3 5-80 0,1 8-16 0,1-1 0 16,1-5-1696-16,2-1-320 0,1-8-80 16,0 8-8208-16,0-2-1632 0</inkml:trace>
  <inkml:trace contextRef="#ctx0" brushRef="#br0" timeOffset="16081.7">26901 1326 8287 0,'0'0'736'0,"0"0"-592"15,0 0-144-15,-8-5 0 0,8 5 1664 0,-5-6 288 16,2-2 64-16,3 8 16 0,2-9-304 0,0 1-48 16,1-4-16-16,1 2 0 0,0 2-96 0,0-2-32 15,-1 3 0-15,-3 7 0 0,4-9-224 0,0-4-48 16,-1 0-16-16,-2 2 0 0,0 6-208 0,-1 5-32 0,0 0-16 0,0 0 0 15,0 0-432-15,0 0-96 0,0 0-16 0,0 0 0 16,0 0-112-16,0 0-16 0,0 0-16 0,0 0 0 16,0 0-48-16,0 0 0 0,0 0 0 0,0 0 0 15,0 0 64-15,0 0 16 0,0 0 0 0,0 0 0 16,0 0 0-16,0 0 0 0,0 0 0 0,0 0 0 16,0 0 240-16,11 3 32 0,-11-3 16 0,0 0 0 15,0 0-624-15,10 1 0 0,-10-1 0 0,0 0 0 16,0 0 0-16,0 0 128 0,0 0 0 0,0 0 0 15,0 0-128-15,0 0 0 0,0 0 0 0,0 0 0 16,9 9 0-16,-9-9 0 0,0 0 0 0,0 0 0 16,0 0 0-16,0 0 0 0,0 0 0 0,0 0 128 15,0 0-128-15,11 5 176 0,-11-5-176 0,0 0 192 16,0 0-192-16,12 3 192 0,-12-3-192 0,10-3 192 16,-10 3-192-16,0 0 160 0,0 0-160 0,0 0 160 0,0 0-160 0,0 0 160 15,0 0-160-15,0 0 160 0,0 0-160 0,0 0 0 16,0 0 0-16,8 8 0 0,-8-8 128 0,0 0-128 15,0 0 0-15,0 0 128 0,0 0-128 0,0 0 0 16,0 0 0-16,0 0 0 0,0 0 0 0,0 0 0 16,9 8 0-16,-9-8 0 0,0 0 144 0,12 5-144 15,-12-5 160-15,11 3-160 0,-11-3 144 0,11 1-144 16,-11-1 128-16,12 0-128 0,-12 0 192 0,11 4-64 16,-11-4 0-16,13 4 0 0,-13-4-128 0,13 4 0 15,-2 2 0-15,-11-6 0 0,0 0 0 0,10 4 0 16,-1 2 0-16,-9-6 0 0,0 0 0 0,12 5 0 15,-1-1 0-15,-2 0 0 0,-9-4 0 0,11 2 0 16,0-2 0-16,-1 2 0 0,1 1 128 0,0-1-128 16,1-1 0-16,0 0 128 0,0 2-128 0,1-2 0 0,1 2 0 0,0-1 0 15,1 1 0-15,-2 1 0 0,-2 0 128 0,3 0-128 16,-1 1 0-16,-2 0 0 0,0 0 0 0,-1 2 0 16,-10-7 0-16,12 7 0 0,-3-2 0 0,-9-5 0 15,10 6 0-15,-10-6 0 0,12 7 0 0,-3 1 0 16,-9-8 0-16,12 7 0 0,-2-1 0 0,-10-6 0 15,12 6 0-15,0-2 0 0,0 0 0 0,-1-1 0 16,0-2 0-16,1 1 0 0,-1-2 0 0,1 0 0 16,0-2 0-16,-1 4 0 0,0 0 0 0,-1 0 0 15,1 1 0-15,1 0 0 0,-1 2 0 0,1 0-176 16,1 0 176-16,0 2 0 0,0-2 128 0,1 3-128 16,1 0 0-16,-1-1 0 0,0 0 0 0,3 2 0 15,2 2 0-15,-1-5 0 0,0-1 0 0,0 2 0 0,-1 1 0 0,2-2 0 16,-1 2 0-16,0 1 0 0,-1 1 0 0,0 0 0 15,-1 0 0-15,-1-2 0 0,1 1 0 0,-2-1 0 16,-1 1 0-16,2 0 0 0,-1-1 0 0,0 0 0 16,2 0 0-16,-2-1 0 0,-1 0 0 0,0 3 0 15,0 1 0-15,0-2 0 0,1-1 0 0,-1 2 0 16,1-1 0-16,-1 2 0 0,-1-1 0 0,-1-2 0 16,1-2 0-16,0 1 0 0,0-1 0 0,-1 1 0 15,1-2 0-15,1 0 0 0,0 1 0 0,0-2 0 16,0-1 0-16,2 3 0 0,0 0 128 0,1-1-128 15,-2 1 128-15,2 0-128 0,-1 1 0 0,0 0 0 16,-2 0 0-16,1 0-128 0,-1-1 128 0,-1 1 0 0,-2-1 0 16,0 2 0-16,-10-8 0 0,10 6 0 0,-2 2 0 15,0 0 0-15,-8-8 0 0,10 10 0 0,-10-10 0 16,10 10 0-16,1-4 0 0,-11-6 0 0,13 7 0 16,-1-1 0-16,-1-3 0 0,1 1-160 0,0-2 160 15,0 2 0-15,-2-1 0 0,0-1 0 0,1 1 0 0,1 0 0 16,-2-3 0-16,0 2 128 0,2 2-128 0,-1 0 0 15,-11-4 0-15,13 5 0 0,-2 2 0 0,0-1 0 16,-11-6 128-16,12 9-128 0,-3 1 0 0,-1-1 0 16,-8-9 0-16,7 10 0 0,-7-10 0 0,9 9 0 15,-9-9 0-15,0 0 0 0,12 8 0 0,-1-1 0 16,-11-7 0-16,11 6 0 0,-11-6 0 0,12 4 0 16,-1-1 0-16,-11-3 128 0,11 1-128 0,1 0 0 15,-2-2 0-15,-10 1 0 0,11 0 128 0,-11 0-128 16,12 0 0-16,-12 0 0 0,10 1 0 0,-10-1 0 0,0 0 0 0,10 3 0 15,-10-3 0-15,0 0 0 0,0 0 0 0,0 0-208 16,0 0 16-16,0 0 0 16,4 12-1568-16,-4-12-304 0,-4 10-64 15,-1-2-16-15,-3-3-1536 0,-1-1-304 0</inkml:trace>
  <inkml:trace contextRef="#ctx0" brushRef="#br0" timeOffset="17443.38">26953 1115 7359 0,'0'0'320'0,"0"0"80"0,-9-2-400 0,2-1 0 0,7 3 0 16,0 0 0-16,-9-3 1792 0,0 2 256 0,1-3 64 0,8 4 16 16,0 0-1056-16,0 0-224 0,-10-4-32 0,5 0-16 15,5 4 288-15,0 0 48 0,-6-4 16 0,4-1 0 16,2 5-48-16,0 0 0 0,1-5 0 0,3 0 0 15,0 1-64-15,1-1-16 0,-1 0 0 0,0-1 0 16,0 2-192-16,0 2-64 0,-4 2 0 0,0 0 0 16,10 6-272-16,1 1-64 0,-1 2-16 0,2 0 0 15,-2 0-48-15,2-1-16 0,0 0 0 0,1 0 0 16,1-1-32-16,2 1-16 0,1 1 0 0,1-2 0 16,3-4 128-16,1 0 16 0,3 1 16 0,1 0 0 15,1-1 0-15,5 0 0 0,-2 0 0 0,1 4 0 16,0-1-16-16,0 4 0 0,1 0 0 0,-4 0 0 0,0 3-208 15,0-3-48-15,1 0-16 0,0 0 0 0,-1 1-48 0,4-5 0 16,2 0 0-16,2-1 0 0,3 1 0 0,3 3 0 16,1-2 0-16,0 3 0 0,-1 1 32 0,-2-2 0 15,-2-1 0-15,-2-3 0 0,0 2-32 0,-1-2-128 16,0 0 192-16,3-2-64 0,1 0 0 0,1 0-128 16,3 2 192-16,0-1-64 0,0 3 96 0,0 1 16 15,-2 2 0-15,-2-6 0 0,-1 1-240 0,-2 0 0 16,0-1 128-16,-3-1-128 0,0-2 176 0,1 2-16 15,1-2 0-15,2 2 0 0,0 1 32 0,4-1 0 16,-1 0 0-16,1 1 0 0,-2 0-192 0,-3 1 0 16,-1 0 0-16,1 1 0 0,-4-4 0 0,1 2 0 15,-2 0 0-15,0 0 0 0,1 2 0 0,0 5 0 0,1 1 0 16,0-1 0-16,-1 1 0 0,1-2 0 0,-2 7 0 16,-1-1 128-16,-1-2-128 0,-2 2 0 0,2-4 0 0,-2 1 0 15,-2 0 0-15,-2-1 0 0,0 1 0 0,0-3 0 16,0-2 0-16,2-2 0 0,0 0 0 0,1 0 0 15,0-2 0-15,3 0 0 0,1 1 128 0,1 0-128 16,34 11 0-16,-32-3 0 0,-2-2 0 16,-1 0 0-16,-2 4 0 0,-2-2 0 0,-2 0 0 15,0 0 0-15,-2-2 0 0,-2 0 128 0,-1-2-128 16,1 0 0-16,-2-2 0 0,0-1 0 0,3 1 0 16,-1-2 0-16,-1 1 0 0,2 0 0 0,0 0 0 15,0 1 0-15,0-1 0 0,-1-2 0 0,3 1 128 16,-1 2-128-16,0-2 0 0,-1 0 0 0,0 2 0 0,0-2 0 0,-2 2 0 15,-2-2 0-15,1 0 0 0,2 0 160 0,-1-1-160 16,0 1 192-16,-2-1-192 0,-3 3 144 0,0-3-144 16,1 1 0-16,-1-1 144 0,-1 1-144 0,1 0 0 15,2-1 0-15,0 0 128 0,-1 1-128 0,1 0 0 16,1 1 144-16,0-1-144 0,1 3 128 0,0-4-128 16,-1-1 128-16,0 0-128 0,1 0 176 0,-1-2-48 15,-1 4 0-15,0-2 0 0,-1 1 0 0,2 0 0 16,-1 0 0-16,0 1 0 0,1 0-128 0,-3 0 192 15,-1-1-192-15,0 1 192 0,-1 1-192 0,-1 0 128 16,1-1-128-16,0 1 128 0,1 0-288 0,-1 1-64 16,-1-1-16-16,0-1 0 0,-2-1 416 0,0 0 80 15,0 0 0-15,0 1 16 0,-9-5-272 0,12 3 0 16,-3 1 0-16,-9-4 0 0,12 2 160 0,-2 0-160 0,-10-2 128 16,13 0-128-16,-1 0 160 0,-1 0-160 0,-1 0 192 0,0 0-192 15,1-2 160-15,-1 2-160 0,1-1 128 16,-1 0-128-16,-10 1 0 0,13 0 128 0,-1 0-128 0,0 0 0 15,-1 0 0-15,-11 0 0 0,12 0 0 0,-12 0 0 16,11 0 0-16,-11 0-272 0,10-3 32 0,-10 3 16 31,8 7-2336-31,-8-7-448 0,0 0-112 0</inkml:trace>
  <inkml:trace contextRef="#ctx0" brushRef="#br0" timeOffset="38134.1">8582 10941 20271 0,'-24'-2'1792'0,"-2"0"-1424"16,-3 0-368-16,1 2 0 0,2 0 3024 0,4 0 544 15,3 4 96-15,2 0 32 0,4 1-2912 0,4 0-576 16,9-5-208-16,0 0 144 0,0 0-144 0,15 18 0 15,5-7-160-15,7-1 160 0,7-1 0 0,-12-6-144 16,6 1 144-16,5-3 0 0,5 0 0 0,7-1 0 0,5 0 0 0,10 0 0 16,10 2 128-16,61 0-128 0,-20 0 128 0,-7-1-128 15,-2-2 0-15,0 3 0 0,2 2 0 0,-6-1 0 16,-7-4 0-16,3-2 0 0,2 3 0 0,1-3 0 16,-1 2 0-16,-6-2 0 0,-9-3 0 0,-3-1 128 15,-2 2 0-15,-2 4 16 0,-1 1 0 0,-4 1-10256 16,-2 0-2064-16</inkml:trace>
  <inkml:trace contextRef="#ctx0" brushRef="#br0" timeOffset="43980.78">22522 14046 18431 0,'-21'-3'816'0,"7"2"160"0,-3-1-784 0,0-3-192 0,0 0 0 0,0 0 0 0,1 1 576 0,0-4 80 15,-1 1 16-15,2 1 0 0,-2 1-80 0,-1 1-16 16,-2-3 0-16,-2 5 0 0,-2 0 240 0,0 1 32 16,-4-2 16-16,0 1 0 0,-2 2 128 0,-2 2 32 15,0 2 0-15,2 2 0 0,2-1-64 0,2 1-16 16,2-2 0-16,0 3 0 0,2-1-464 0,2 2-96 16,2 0 0-16,4 0-16 0,1-2-368 0,5 1 0 15,8-7 0-15,-3 10 0 0,3-10 0 0,9 11 128 16,6-4-128-16,6 0 0 0,5-1 0 0,6 0 144 15,9-2-144-15,3-2 0 0,3 1 144 0,3-6-144 16,-1-1 0-16,3 2 144 0,3-1-144 0,2 0 0 16,3 2 144-16,2 0-144 0,-1 0 0 0,-5-3 128 15,-7-3-128-15,-4 2 0 0,-5 0 128 0,-5 1-128 0,-6-5 128 0,-5 5-128 16,-6 1 160-16,-6 2-32 0,-12 1-128 0,0 0 192 16,0 0-64-16,0 0 0 0,-15-1-128 0,-4 1 192 15,-6 2 192-15,-4 2 16 0,-2-1 16 0,-4-1 0 16,-4 1-112-16,-4 1-32 0,-2-4 0 0,2 0 0 15,0 0-272-15,0 0 0 0,1 2 0 0,1 2 0 16,0 0 0-16,3 1 0 0,2 2 0 0,1-1 0 16,2 2 0-16,2-1 0 0,0-1 0 0,2 1 0 15,3-2 0-15,6 0 0 0,5-1 0 0,2 0 0 16,2 1-176-16,11-5-80 0,0 0-32 0,4 11 0 16,7-3-928-1,8-1-176-15,11 1-32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34:24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24666 4397 23039 0,'-10'-35'2048'0,"-4"-1"-1648"0,-3 4-400 0,-2 4 0 16,2 10 2304-16,0 6 384 0,1 6 80 0,-3 6 16 31,-2 8-3008-31,-2 10-608 0,-2 7-112 0,-2 10-16 15,-4 4-64-15,-2 11 0 0,-1 7 0 0,-5-5 0 16,-8-4-192-16,20-19-32 0,-7 2-16 0,-4 11 0 16,1 10 608-16,2 8 112 0,0 8 32 0,1 1 0 0,1 0 688 0,-26 78 144 0,9-3 16 0,8-11 16 15,4-7 32-15,-1 6 16 0,-2 13 0 0,0-3 0 16,-1-5-400-16,1 11 0 0,-2 15 0 0,2-9 0 16,2-8 0-16,5 1 0 0,4 2 0 0,4-4 0 0,3-11 656 0,3 3 48 15,3 2 16-15,4-4 0 0,3-6 64 0,3 4 16 16,2 4 0-16,5 0 0 0,3-7-400 0,3 5-80 15,5 4 0-15,0-1-16 0,4 0-304 0,2-2 0 16,4-1 128-16,6 0-128 0,5 1 0 0,8-1 0 16,4-5 0-16,5-3 0 0,5-10 0 0,-2 4 0 15,0 2 0-15,-1-13 0 0,0-12 0 0,5-1 0 16,3 1 0-16,7-7-144 0,6-10-112 0,0-15 0 16,-3-11-16-16,-3-15 0 0,-3-7 416 0,3-8 96 15,3-7 16-15,6-4 0 0,5-9 32 0,-3-6 16 16,-5-8 0-16,-3-5 0 0,2-6-64 0,3-3-16 15,4-2 0-15,2-9 0 0,-2-5 224 0,-5-8 64 0,-9-4 0 0,0-4 0 16,-1-7 96-16,1-1 32 0,3 1 0 0,-3-10 0 16,-3-8-256-16,-5-7-32 0,-5-6-16 0,-5 0 0 15,-6 1-192-15,-2-11-144 0,-3-11 192 0,-2-5-192 16,-6-2 0-16,-1-6 0 0,-1-6 0 0,-4-2 0 16,-4-2 160-16,-4-5-160 0,-4-8 128 0,-4 4-128 15,-5 4 0-15,-4-7 128 0,-4-9-128 0,-3 2 0 16,-5 2 0-16,-4 0 0 0,-2 2 0 0,-4-1 0 15,-4-1-192-15,-2 8 0 0,-2 11-16 0,-6-7 0 16,-4-8 208-16,-5 6 0 0,-7 14 0 0,-4-7 160 16,-3-9 160-16,4 12 48 0,3 16 0 0,2-4 0 15,0-11 0-15,-3 12 0 0,-5 10 0 0,-1 4 0 16,-7 1-112-16,3 2-32 0,0-2 0 0,3 16 0 16,2 16-224-16,-5 4 0 0,-6 4 0 0,-2 0 0 0,-5 2-272 0,3 5-48 15,4 9-16-15,0 7 0 16,0 5-2080-16,-5 8-400 0,-8 5-96 0,5 4-11088 15</inkml:trace>
  <inkml:trace contextRef="#ctx0" brushRef="#br0" timeOffset="4178.64">10397 7325 3679 0,'-8'-11'160'0,"8"11"32"0,-7-9-192 0,0 0 0 16,7 9 0-16,-3-9 0 0,3 9 4672 0,-2-13 880 15,0 1 176-15,1 2 32 0,1 10-4816 0,-4-12-944 16,4 12-256-16,-9-12 0 0,-1 5 256 0,4 1 0 15,3 1 0-15,-4 1 0 0,1-1 0 0,-1 0 0 16,-1 0 128-16,0-2-128 0,-1-1 272 0,-9-9 16 16,2 0 0-16,1 2 0 0,-2 0 592 0,-3 0 112 15,-2-9 32-15,-1 5 0 0,-2-3 384 0,-1 1 64 16,-3-1 32-16,-2 2 0 0,-2 0-304 0,-1 3-64 16,-1 2-16-16,-1 3 0 0,-1 2-480 0,3 4-112 0,2 3-16 0,-1 0 0 15,-2 3-240-15,0 1-48 0,-3 3-16 0,0 0 0 16,-2 1-208-16,-1 4 0 0,1 2 128 0,-1 1-128 15,0 4 0-15,0 7 0 0,3 0 0 0,2 6 0 16,1 5 0-16,-1-4 0 0,0 1 0 0,-1-2 0 16,-2-3 0-16,-2 1 0 0,-5 3 0 0,-1 5 0 15,-2 8-144-15,-1 11 144 0,2 6 0 0,3 4-144 16,4 0 144-16,3-6 0 0,3-7 0 0,2-1 0 16,2-4 0-16,1 9 0 0,0 10 0 0,2 5 0 15,4 4 0-15,2-8 0 0,1-7 0 0,1-3 128 16,1-2-128-16,3 11 0 0,3 8 0 0,1 4 0 15,3 2 128-15,2-10-128 0,2-9 128 0,3-2-128 16,2-2 0-16,4 6 0 0,2 3 0 0,5 5 0 16,3 4 0-16,3-12 176 0,2-6-176 0,2-3 192 0,1-5-64 15,2 1 0-15,1 1 0 0,1 3 0 0,0 10 0 0,0 0 0 16,0 2 0-16,0-8 0 0,0-10-128 0,0-4 0 16,2-3 144-16,0 0-144 0,1-3 0 0,0 5 0 15,2 2 0-15,4 1 0 0,2 2 128 0,-1-3-128 16,1-2 128-16,0-2-128 0,1-6 0 0,3-7 0 15,-1-4 0-15,4-6 128 0,3-8 16 0,7-2 16 16,6 0 0-16,4 1 0 0,1 0 48 0,-1-2 16 16,-3-5 0-16,0-2 0 0,-3-7-80 0,0 2-16 15,3-1 0-15,5 1 0 0,-2 1 32 0,-2-3 0 16,-2 0 0-16,-4-6 0 0,-2-6 0 0,-2-3 0 16,-1-5 0-16,1-2 0 0,0-2 112 0,3-5 32 0,-1-2 0 15,-1 1 0-15,-5 2-112 0,-3 0 0 16,-2 3-16-16,-2-4 0 0,-6-3 80 0,0-5 0 0,0-6 16 15,1-6 0-15,-1-7-80 0,-1-1-32 0,0 2 0 0,-3 7 0 16,0 2-160-16,-1 2 160 0,-4-1-160 0,-4-8 160 16,-3-13-160-16,-6-1 0 0,-3 1 0 0,-2 5 0 15,-4 9 144-15,-3 3 0 0,-3-3 0 0,-5-3 0 16,-2-10-144-16,-4 1 128 0,-4 3-128 0,-3 8 128 16,-2 4-128-16,-1 7 0 0,-3 5 144 0,0 2-144 15,-2-2 128-15,1-2-128 0,-2-5 160 0,2 0-160 16,1 0 0-16,0 5 0 0,0 4 0 0,1 6 0 15,-3 5 0-15,0 2 0 0,-1 2 0 0,-3 1 0 16,-4 2-256-16,-1 0 48 0,-4 1 16 0,-1 0 0 16,1 1-320-16,-1-1-48 15,0 1-16-15,1-1 0 0,-1 2-1824 0,-3 4-368 0,-1 2-80 0</inkml:trace>
  <inkml:trace contextRef="#ctx0" brushRef="#br0" timeOffset="6271.36">9822 5081 36223 0,'-19'-10'1600'0,"7"1"336"0,0-4-1552 0,2-4-384 0,1-6 0 0,2 0 0 15,3 0-768-15,2-1-256 0,-2-2-32 0,2 0-16 16,2 2-464-16,-1 2-112 0,0 4-16 0,-1-2 0 16,1 5 784-16,-1 2 160 0,0 0 16 0,1 2 16 0,-3 1 560 0,0 6 128 15,-2-3 0-15,-1 5 0 0,-1 1 448 0,-1-1 112 16,-1 2 16-16,-2 2 16 0,-2-1-48 0,1-1-16 15,0 0 0-15,-2-1 0 0,-3-2 400 0,1-2 80 16,-1 0 16-16,-2-1 0 0,-2 0 128 0,-1 2 16 16,-2 0 16-16,0 0 0 0,-1-1-224 0,1 2-32 15,0 2-16-15,1 4 0 0,-2-1-384 0,-2 6-80 16,0 5 0-16,1 3-16 0,1 2-432 0,0 5 128 16,-2 5-128-16,-4 7 0 0,-3 4 0 0,1 3 0 15,3 1 0-15,1-1 0 0,-1-9 0 0,1 3-176 16,2 0 176-16,2 2-128 0,1 5 128 0,2 8 0 15,5 6-144-15,1 6 144 0,1 3 0 0,2-6 0 16,-1-8 0-16,5-1 0 0,1-1-144 0,2 6 144 16,2 2 0-16,3 8 0 0,2 5 0 0,2-4-128 15,2-3 128-15,4-4 0 0,1-8 0 0,3-1 0 0,2 0 0 0,4 3 0 16,3 2 128-16,3-1-128 0,3-3 0 16,4-4 0-16,3-4 128 0,4-7-128 0,1-3 0 0,3-6 0 15,0-10 144-15,-2 0-144 0,-1-6 128 0,3-3-128 16,2-5 160-16,7 1-160 0,4-5 192 0,3 0-192 15,4 0 176-15,2-3-176 0,-2 1 160 0,-2-7-160 16,-2-6 192-16,-2-2-64 0,1-3-128 0,6-8 192 16,3 0-192-16,0-6 144 0,0-3-144 0,-6-2 128 15,-8-4-128-15,-3 0 192 0,-2 0-192 0,0 3 192 16,-1 2-192-16,-2 6 192 0,-1-1-192 0,-1 0 192 16,-6-1 192-16,-3-4 32 0,-4-5 16 0,-3-4 0 0,-5-2 160 0,-1-1 48 15,-3-1 0-15,-2 2 0 0,-5 6-96 16,-3 1-16-16,-2 0 0 0,-4-5 0 0,-3-7-144 0,-4-10-48 15,-3-8 0-15,-6 2 0 0,-4 3-32 0,-4 2-16 16,-3 8 0-16,-7-11 0 0,-5-9-128 0,-2-5-32 16,-3-3 0-16,-1 6 0 0,-2 8-128 0,2 10 128 15,-1 6-128-15,-3-4 128 0,-4-4 176 0,-5 1 16 16,-7 1 16-16,-1 6 0 0,-3 8-336 0,1 8-192 16,5 12 32-16,-3 3 0 0,-3 5 160 0,-7 4 224 15,-3 6-48-15,1 9-16 0,0 3-352 0,6 7-64 16,3 7 0-16,-1 5-16 15,-3 8-864-15,-4 11-160 0,-3 11-48 0,3 8-13120 0,6 6-2624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36:31.8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16273 14370 6447 0,'0'0'272'0,"-7"-8"80"0,1-1-352 0,-1 3 0 16,2-1 0-16,0 2 0 0,0 1 2496 0,5 4 448 15,-4-8 64-15,4 8 32 0,-4-6-2432 0,0 0-480 16,4 6-128-16,-4-6 0 0,0-1 128 0,3 2 0 16,0 1 0-16,-2 0 0 0,-2-1 608 0,1 0 128 15,-1-2 32-15,-2 1 0 0,-1-2 240 0,-6-4 48 16,1 2 16-16,0 1 0 0,0 2-176 0,-1-2-16 16,-2 4-16-16,-1 0 0 0,0 1-288 0,1-3-48 15,1 2-16-15,-4 0 0 0,-1-2-96 0,-1 3-32 16,-1 2 0-16,-1 1 0 0,1 1-272 0,1 1-64 0,1 1-16 15,-1 1 0-15,-1 1-32 0,-1 4 0 0,0 1 0 0,2 4 0 16,-1 1 0-16,0 6-128 0,0 3 192 0,-1 1-64 16,1 2-128-16,0 1 128 0,-1 5-128 0,-1-1 128 15,-1 1 96-15,3-2 16 0,1-2 0 0,3-2 0 16,1-3 32-16,4 0 16 0,1 0 0 0,5 0 0 16,3 5-80-16,4 6-16 0,6 5 0 0,5 10 0 15,2 10-32-15,5 1-16 0,3 3 0 0,2-5 0 16,2-10-144-16,1-4 0 0,0-8 144 0,0-2-144 15,-1 0 0-15,2-2 128 0,2 0-128 0,1-2 0 16,0-3 144-16,1-2-144 0,1-4 192 0,0-6-192 16,1 0 160-16,-1-5-160 0,0-1 128 0,-1-6-128 15,-2-4 208-15,-1-1-32 0,0-4-16 0,-4-7 0 16,0-3 256-16,1-4 48 0,-1-4 16 0,3-4 0 16,0 0-16-16,3-6 0 0,1 1 0 0,2-2 0 0,-1 1-208 0,5-5-32 15,1-5-16-15,-2-10 0 16,-2-7-80-16,-1-2-128 0,-5 3 176 0,-2 9-176 0,-2 5 128 0,-5 6-128 15,-4 3 0-15,-3-1 0 0,-3-4 128 0,-4-4-128 16,-1-3 0-16,-4-1 0 0,-3 1 144 0,-2 6-144 16,-7 4 0-16,-2 6 144 0,-3 3-144 0,-4 4 0 15,-2 4 0-15,-6 4 128 0,-6-1-128 0,-2 5 160 16,-2 2-160-16,0 3 160 0,-1 5-160 0,-2 0 0 16,0 3 0-16,0 4 0 0,-1-1-176 0,-4 1 48 15,-5-2 0-15,-2 2 0 16,-5-3-288-16,3 4-48 0,1 1-16 0,2 5 0 15,3 3-1392-15,2 2-288 0,0 3-48 0</inkml:trace>
  <inkml:trace contextRef="#ctx0" brushRef="#br0" timeOffset="38603.75">14739 16236 6447 0,'6'-5'576'0,"2"-2"-576"0,0-2 0 0,2-2 0 15,3 0 2768-15,1-2 448 0,3-4 96 0,2-3 16 16,2-5-2032-16,2-5-400 0,0-3-64 0,4-3-32 15,-1-4-368-15,1 0-80 0,0-1-16 0,-2 5 0 16,-3 4-160-16,-9 14-48 0,2 0 0 0,0-3 0 16,2-1-128-16,0 0 0 0,0-4 0 0,1-4 0 15,1-6 0-15,17-29 0 0,-5 8 0 0,-2 7 0 16,1 6 256-16,1 6 64 0,-1 6 0 0,0 4 16 16,-1 6 176-16,-2 4 16 0,0 2 16 0,-3 3 0 0,-2 0-224 0,-2 4-64 15,-4 2 0-15,-3 1 0 0,-2 1-64 0,-1-1 0 16,-10 6-16-16,9-5 0 0,-9 5 144 15,0 0 48-15,6-8 0 0,-6 8 0 0,3-10 256 0,-3 2 48 16,0 8 16-16,0 0 0 0,-1-13-240 0,1 13-64 16,0 0 0-16,0 0 0 0,-3-9-240 0,3 9-144 15,0 0 160-15,0 0-160 0,0 0 144 0,0 0-144 16,-9-7 128-16,9 7-128 0,-12-2 160 0,0 2-160 16,1 0 192-16,-1 0-192 0,0 1 176 0,-2 2-176 15,-2-1 160-15,1 0-160 0,-2-1 160 0,1 2-160 16,-1-1 160-16,-1 2-160 0,-2 0 160 0,1 0-160 15,0 1 160-15,0-2-160 0,1 2 0 0,1-1 128 0,0 1-128 16,4 2 0-16,1-5 0 0,1 2 0 0,1-1 128 0,1 1-128 16,1 0 0-16,8-4 0 0,-9 2 0 0,9-2 0 15,0 0 128-15,0 0-128 0,-9-1 0 0,9 1 0 16,0 0 128-16,0 0-128 0,0 0 0 0,-3-8 0 16,3 8 0-16,4-10 128 0,0 1-128 0,3-1 0 15,0 1 128-15,2 1-128 0,-1 2 176 0,4-1-176 16,1 0 0-16,3-1 0 0,2 0 0 0,4 0-192 15,3 0 192-15,0 2 0 0,-2-1 0 0,-1 2 0 16,2-1 0-16,-3-1 0 0,-2 3 0 0,-1-2 0 16,-2 2 0-16,-3 1 0 0,-1 3 0 0,-12 0 0 15,8 4 0-15,-8-4 0 0,8 6 0 0,-3 4 0 16,-5-10 0-16,1 13 0 0,-2-3 0 0,-2 3 0 0,-2-2 0 0,-3-1 0 16,-1 6 0-16,-3-2 0 0,-2 2-192 0,-2 3-80 15,-1 1-32-15,-2 6-9936 16,-2 4-2000-16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9T20:37:32.35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8528 6211 10127 0,'-21'-1'896'0,"10"1"-704"16,1 0-192-16,1 0 0 0,1-1 1056 0,8 1 176 16,-5-4 48-16,5 4 0 0,0 0 96 0,-2-7 32 15,1 1 0-15,-1-1 0 0,2 7-288 0,-4-7-48 0,0-1-16 16,0 3 0-16,4 5-672 0,-3-3-144 0,-1 0-32 0,0 1 0 16,-1-2-80-16,1 1-128 0,-1 2 176 0,-2 1-176 15,-2 0 128-15,-9 6-128 0,-3-2 0 0,2 4 0 16,0 0 0-16,0 2 0 0,-1-2 0 0,2 4 0 15,1 0 0-15,1 1 0 0,0 1 0 0,-1 2 0 16,1-1 128-16,0 1-128 0,1 1 192 0,-1 3-192 16,0 3 576-16,2-2 0 0,-2 2 0 0,-1 3 0 15,-1 4-32-15,-4 0 0 0,-1 0 0 0,-7 2 0 16,-6-2-144-16,-1-3-16 0,-4-4-16 0,1 1 0 16,-3-1-192-16,5 0-48 0,7-3 0 0,-1 5 0 15,5 1 80-15,2 6 16 0,0 1 0 0,2 7 0 16,1 4 128-16,1 2 32 0,1-1 0 0,2 1 0 15,-3-2-48-15,-2-5 0 0,-2-5 0 0,-2-1 0 16,-2-1-80-16,-1 4 0 0,1 0-16 0,-1 7 0 0,-1 3-96 0,2 2-16 16,-1 5 0-16,4-4 0 15,1-2-128-15,2-3 192 0,1-8-192 0,1 1 192 0,0-3 16 0,0 1 16 16,0 1 0-16,2 4 0 0,-1 0-48 0,1 3-16 16,-1 4 0-16,-1-1 0 0,-1-2 32 0,0-2 0 15,-3-5 0-15,2-1 0 0,1-2 32 0,-2 1 16 16,-5 0 0-16,3 7 0 0,0 5-32 0,2 5 0 15,1 4 0-15,3 1 0 0,3-5-48 0,1-3-16 16,-1-4 0-16,3-2 0 0,-1 0-144 0,2 3 128 16,-1 3-128-16,3 4 128 0,2-1-128 0,2 0 0 15,-1-1 0-15,1-3 0 0,1-4 0 0,0-2 128 0,-1-4-128 16,-1-4 0-16,-1-3 0 0,1 0 0 16,1 2 128-16,0 2-128 0,-3 0 0 0,3 4 0 0,0 6 0 0,2-2 0 15,0 1 0-15,-2 0 0 0,-1-3 0 0,0-5 0 16,1-2 0-16,-1-1 0 0,0-1 0 15,-1 4 0-15,-2-4 208 0,1 9-32 0,0-1-16 0,-1 7 0 16,3 4 0-16,2 0 0 0,-1-2 0 0,2-6 0 16,1-4-16-16,0-1 0 0,2-3 0 0,0 0 0 15,1 2-144-15,0 2 0 0,-1 3 0 0,2 5 128 16,2 0-128-16,0 1 160 0,1-1-160 0,0-3 160 16,-2-3-160-16,1-5 0 0,0-3 0 0,-1-1 0 15,-1 1 0-15,0 1 0 0,0 0 0 0,1 2 0 16,-1 2 0-16,3 2 0 0,1 5 0 0,0-2 0 15,-2-2 0-15,1 0 0 0,0-2 0 0,-1-3 0 16,0 1 0-16,0-3 0 0,1 1 0 0,-2 3 0 0,0 2 0 16,1 3 0-16,0 0 0 0,1 3 0 0,0 0 176 0,0-2-48 15,3-2-128-15,-1-3 192 0,-1-4-48 16,1-1-16-16,-1 0 0 0,1 0 0 0,-1-3-128 0,0 4 192 16,0 3-192-16,0 1 192 0,1 1 16 0,1 5 16 15,1-2 0-15,0 0 0 0,-1-3-224 0,1-3-128 16,-1-1 128-16,3-3-208 0,-2-2 208 0,-1 2 0 15,2-1 0-15,-1 1 0 0,-2 3 0 0,1 5 0 16,2-2 0-16,-1 4 0 0,-3 1 144 0,2-2-144 16,-1-3 0-16,1-4 144 0,-1-1-144 0,-1-2 0 15,0-4 0-15,-1 2 128 0,0 2-128 0,1-1 0 16,-1 4 0-16,-2 4 128 0,1 2-128 0,1 3 0 16,-2 4 0-16,2-1 128 0,-2-4-128 0,-2-1 0 15,1-3 144-15,0-3-144 0,-1 0 0 0,2-1 0 16,-1 0 0-16,-1 1 128 0,1 2-128 0,1 3 0 0,0 4 0 0,2 1 0 15,1-2 0-15,0-2 0 0,0-4 0 16,0-3 0-16,1-1 0 0,0-1 0 0,0-2 0 0,2 0 128 16,1 4-128-16,-2 0 0 0,3 2 0 0,2 7 0 15,0 2 0-15,2 3 0 0,-1 2 0 0,1-4 0 16,2-4 0-16,-2-4 0 0,2-1 0 0,0-1 0 16,-1-1 0-16,-1 3 0 0,-1 0 0 0,-1 1 0 15,2-1 0-15,2 4 0 0,0 1 0 0,1-5 0 16,0-1 0-16,1-2 0 0,-2-2 0 0,0-4 0 15,-1-2 0-15,-1-4 0 0,-1 0 0 0,1-2-128 16,1 2 128-16,-1 2 0 0,-1-2 0 0,0 2 0 16,-1 3 0-16,1-1 0 0,-1-1 0 0,2 2 0 15,0 1 0-15,0 0 0 0,1 0 0 0,0-2 0 0,3-2 0 16,0-1 0-16,1-3 0 0,2-2 0 0,0-1 0 0,2 0 0 16,1-2 0-16,1 1 0 0,-2-1 0 15,0-2 0-15,0 4 0 0,0-1 0 0,3 0 0 0,-4 0 0 16,-1 1 0-16,-2-1 0 0,-1 1 0 0,0 0 0 15,1-4 0-15,-1 2 0 0,-1 3 0 0,-2-1 0 16,0 1 0-16,1 1 0 0,-2-4 0 0,2 2 0 16,1-2 0-16,-1 0 0 0,2-1 0 0,0 0 0 15,3-1 0-15,2 1 0 0,2-2 0 0,3 1 0 16,3 0 0-16,0-1 0 0,-1 0 0 0,-1-1 0 16,1 1 0-16,-3-1 0 0,-2-3 0 0,-2 3 0 15,-3-3 0-15,-1 1 0 0,2-2 0 0,-2 1 0 0,1 0 0 0,-4-4 0 16,0 2 0-16,0-1 0 0,-2-1 0 0,3 1 0 15,-2-1 0-15,3 1 0 0,1-2 0 0,1 0 0 16,2 1 0-16,1-3 0 0,1 4 0 0,3-6 0 16,0 2 0-16,0 1 0 0,-3-2 0 0,1 2 0 15,1 0 0-15,-1 0 0 0,-1 1 0 0,-3-1 0 16,-5 1 0-16,1-3 0 0,-3 3 0 0,1-4 0 16,-1 2 0-16,-1 0 0 0,0-3 0 0,-2 0 128 15,1 0-128-15,-1 0 0 0,-10 0 128 0,13-3-128 16,-1 0 0-16,-12 3 128 0,14-1-128 0,-14 1 0 15,14-5 0-15,1 1 128 0,-15 4-128 0,15-5 0 16,0 1 0-16,-2 0 0 0,-13 4 0 0,17-4 128 16,-3 0-128-16,2 1 0 0,-2 1 0 0,2 0 0 15,-2 2 0-15,3-2 0 0,0 1 0 0,3 1 128 16,-1 0-128-16,1 0 0 0,-3-2 0 0,0 2 0 0,1-1 0 0,0 1 0 16,0-3 0-16,1 1 0 0,-4 0 0 0,1 0 0 15,-3-1 0-15,0 1 0 0,0 0 0 0,0 0 0 16,0-1 0-16,-1 0 0 0,-3 1 0 0,1-1 0 15,1 2 0-15,-1-4 0 0,-10 5 0 0,11-7 0 16,-2 1 0-16,-9 6 0 0,11-9 0 0,-1 1 128 16,-1 0-128-16,-1 1 0 0,-1-2 0 0,-7 9 0 15,9-10 0-15,2 1 128 0,-3 1-128 0,1-1 0 16,-1 0 0-16,-8 9 0 0,13-9 0 0,-2 1 0 16,3 0 0-16,0 0 0 0,-1 2 0 0,3-1 0 15,0 1 0-15,5-1 0 0,1-1 0 0,2 0 0 0,-2 1 0 16,2-3 0-16,-2 0 0 0,0 0 0 0,-3 0 0 15,0 0 0-15,-4-2 0 0,0-1 0 0,-1-1 0 0,-1-3 0 16,1 1 0-16,-2-1 128 0,-1-2-128 16,0 2 0-16,0-3 0 0,0-1 128 0,-1-2-128 0,-3 1 0 15,0-2 0-15,-1 1 144 0,1 1-144 0,1 1 0 16,0 1 144-16,-1-1-144 0,3 2 0 0,0 1 144 16,-2-1-144-16,4 2 0 0,-1 2 0 0,4-3 0 15,-1 1 0-15,2 0 0 0,3 0 0 0,1 0 0 16,3-2 0-16,2 1 0 0,1-4 0 0,-2 1 0 15,-2-2 0-15,-1-1 0 0,-1 1 0 0,0 2 0 16,1 3 0-16,-4-4 0 0,-2 1 0 0,-2 0 0 16,-1 0 0-16,1 1 0 0,-2 2 0 0,-1-3 0 15,1-1 0-15,-2 1 0 0,0 0 0 0,1-2 0 16,-1-2 128-16,0 0-128 0,2-1 0 0,-2-1 128 16,-1-3-128-16,1-1 0 0,-1-2 144 0,2-1-144 0,1 3 0 15,-1 0 128-15,2-2-128 0,1 0 0 0,-1 3 0 16,-1 2 128-16,0 0-128 0,0 2 0 0,1 0 128 15,1-1-128-15,-2-1 160 0,0-3-160 0,1 0 208 0,1-6-48 16,0-3-16-16,2-2 0 0,-1 1 0 0,2-2 0 16,-1-2 0-16,1 3 0 0,-1 3-144 0,2 0 160 15,3 3-160-15,-2-1 160 0,-2-2-160 0,1-4 128 16,-3-4-128-16,-1 2 128 0,2-2-128 0,-2 1 0 16,-2-1 144-16,2 4-144 0,-1 3 0 0,-1 0 0 15,-1 3 0-15,0-4 128 0,-2 0-128 0,-1-4 0 16,-1 0 0-16,-1-4 128 0,1-3-128 0,-1 0 0 15,-1-4 128-15,1 4-128 0,-2 2 144 0,1 2-144 0,-1 0 192 0,1-3-192 16,-1-2 160-16,1-4-160 0,1 1 128 0,2-2-128 16,-2 2 160-16,3 2-160 0,-3 7 192 15,4 2-192-15,0 0 256 0,-1-2-64 0,1-2-16 0,-1-6 0 16,1-2-176-16,1-1 192 0,0 6-192 0,0 0 192 16,0 3-192-16,0 2 128 0,-3 2-128 0,-1 0 128 15,0-5-128-15,-2-5 160 0,-1-6-160 0,-3-1 160 16,-2 2-160-16,0 2 160 0,-4 6-160 0,1-1 160 15,-1 3-160-15,-2-6 160 0,-1-4-160 0,1-1 160 16,1-4-160-16,2 2 0 0,0 3 0 0,2 3 128 16,2 2-128-16,0 0 0 0,-2-2 144 0,6-5-144 15,1-3 0-15,1-1 144 0,1-3-144 0,2 6 0 16,1 6 0-16,2 1 0 0,-1 0 0 0,1-8 0 16,-1-5 0-16,1-3 0 0,-2 4 0 0,0 6 0 15,-1 4 128-15,-4 3-128 0,-4 2 0 0,-2-7 0 0,-2-4 0 16,-2-1 0-16,-3 0 128 0,-3 2-128 0,-2 5 0 15,-2 3 0-15,-2 4 128 0,-1 1-128 0,1-2 0 0,-1-3 128 16,2-3-128-16,-2-2 0 0,2 1 144 0,1 4-144 16,0 5 0-16,0 1 144 0,-3 4-144 0,0-2 0 15,1-1 144-15,-1-3-144 0,-1-3 0 0,-1 1 144 16,-1 1-144-16,1-2 0 0,-1 6 144 0,-1 2-144 16,-3 5 0-16,-3 0 144 0,-4 2-144 0,1-3 0 15,-4-2 0-15,6 1 0 0,2-7 192 0,0 4-32 16,5 0-16-16,2 2 0 0,3 1-144 0,0 3 0 15,1 1 0-15,-2 3 128 0,1 1-128 0,-3-2 0 0,0-1 0 16,-3-5 0-16,-5-4 0 0,2-1 0 16,-3-1 0-16,-4-1 0 0,-5 2 0 0,1 0 0 0,0 6 0 0,3 3 0 15,3-2 0-15,4 2 0 0,0-1 0 0,4-3 0 16,0-5 368-16,1-1-16 0,1 1 0 0,-5 1 0 16,3 1-352-16,-2 3 0 0,-7 4 0 0,-1 4 128 15,-2 3-128-15,-6 3 0 0,-5 0 0 0,3 1 0 16,2 0-208-16,3-1-64 0,4-1-16 0,3-1 0 15,4-3 464-15,0 3 80 0,2 1 32 0,-1 0 0 16,-2 0-448-16,-2 1-96 0,-3 2 0 0,-3 2-16 16,-2 2 432-16,-4 1 96 0,-4-1 0 0,3 6 16 15,2 4-272-15,5 0 0 0,3 2 0 0,1 2-144 16,2-1 272-16,1 4 48 0,4-3 16 0,-4 1 0 16,-2 1-192-16,-1 1-176 0,-4-1 48 0,-1 3 0 15,-2 2-128-15,1-3 0 0,1 2-16 0,4 0 0 0,7 2-48 0,6 1 0 16,5 0 0-16,6-1 0 15,10 1-2224-15,0 0-448 0,2-17-80 16</inkml:trace>
  <inkml:trace contextRef="#ctx0" brushRef="#br0" timeOffset="7037.11">10939 9310 5519 0,'0'0'496'0,"0"0"-496"0,0 0 0 0,0 0 0 0,0 0 1632 0,0 0 224 16,0 0 64-16,0 0 0 0,0 0-944 0,0 0-176 15,-9-5-32-15,9 5-16 0,0 0-128 0,-7-8-32 16,1-1 0-16,6 9 0 0,0 0 192 0,-1-6 48 16,-2-3 0-16,1-1 0 0,-1 4 64 0,1-2 32 15,-2 0 0-15,1-1 0 0,-2 0-160 0,-3-9-16 16,0 5-16-16,0 0 0 0,1 0-160 0,0 1-16 16,-1 2-16-16,0-1 0 0,1 1-48 0,-1-1-16 15,-1-2 0-15,0 4 0 0,-1 1 80 0,0 0 16 16,-2-2 0-16,0 1 0 0,-1 0-64 0,-1 0 0 0,-2 1 0 15,-2 3 0-15,-1 1-112 0,-1 0-16 16,1 0-16-16,-1 3 0 0,0-1-112 0,-2 2-32 0,-1 3 0 0,2 1 0 16,0 0-64-16,0 1-16 0,3-1 0 0,1 1 0 15,1-1 112-15,3-1 0 0,2 2 16 0,-1-3 0 16,3 2-16-16,0 0-16 0,0 1 0 0,1 2 0 16,0-1-240-16,0 2 128 0,0-1-128 0,2-1 0 15,-1 2 160-15,1 1-160 0,-3 2 160 0,-1 0-160 16,1 0 304-16,1 1-48 0,-1 1 0 0,0 0 0 15,0-2 112-15,1 2 16 0,0 2 0 0,-2-2 0 16,-2 0-112-16,1-3-16 0,-1 2 0 0,1-2 0 16,-2 1-256-16,0-1 160 0,-2-1-160 0,-1 2 128 15,-1-5-128-15,0 4 0 0,-2 0 0 0,2 0 128 16,0-2-128-16,-2 4 0 0,-1-3 144 0,1 1-144 0,1 1 128 16,1-1-128-16,-1 2 128 0,2 2-128 0,1-2 128 0,0 4-128 15,3-1 160-15,2 1-160 0,0 1 240 0,0 0-48 16,0 3-16-16,0 0 0 0,2 4-176 15,0 1 0-15,0-1 0 0,0 2 0 0,1 2-128 0,-1-1 128 16,-1-5 0-16,1 1 0 0,-1-3 0 0,1 0 0 16,-1-3 0-16,1 0 128 0,-1 0-128 0,-2 1 0 15,1-2 0-15,-1 1-176 0,1-2 176 0,-3 4 0 16,4-2 0-16,-2 2 0 0,1 2 192 0,0 1-16 16,-1 2-16-16,1 2 0 0,-1 4-32 0,0-3 0 15,-4 2 0-15,2 1 0 0,3 0 0 0,-2-3-128 16,0-1 192-16,2-4-64 0,1-1-128 0,0 0 0 15,-1 0 144-15,3 1-144 0,-5-1 160 0,3 1-32 0,0 1-128 16,0 2 192-16,-2 3-192 0,2 2 0 0,0 0 128 0,1 2-128 16,0 2 0-16,0 1 128 0,1-5-128 0,-1 2 0 15,0-4 128-15,0-2-128 0,0-1 0 0,3-3 144 16,0 0 96-16,1 1 16 0,0-1 0 0,1 0 0 16,-1-1-128-16,4 1 0 0,0 0-128 0,3 4 192 15,-2 2-192-15,3 0 0 0,0 1 128 0,1 2-128 16,2 0 0-16,-1-1 0 0,1 0 0 0,0 0 0 15,-1 0 0-15,1-3 128 0,-2-3-128 0,0 1 0 16,0-1 0-16,0-4 128 0,-1 3-128 0,3 0 0 16,-1-3 0-16,0 3 0 0,0-1 0 0,3 2 0 15,0-1 0-15,2 3 0 0,-1 2 0 0,1 2 144 16,-2 0-144-16,1 0 128 0,1 2-128 0,-1-1 128 16,0 1-128-16,1-2 0 0,1 0 0 0,-1-3 0 15,0-3 0-15,1-1 128 0,-3-3-128 0,1-1 0 16,-1-3 0-16,0-2 128 0,-1 2-128 0,1-3 0 15,2 0 160-15,-1 1-160 0,-1-1 192 0,3 2-192 0,-3-1 144 0,0 0-144 16,0 3 0-16,1 0 144 0,-1 3-144 0,1-1 0 16,1 1 0-16,-1 1 0 0,0-2 144 0,2 1-144 15,0-2 160-15,0 0-160 0,-1-3 0 0,4 0 0 16,-1 0 0-16,0 0 0 0,2-2 0 0,2 0 0 16,2-1 0-16,1-2 0 0,1 0 0 0,0-3 0 15,-1 1 0-15,1-1 0 0,-1-1 0 0,1-1 0 16,0 1 128-16,-1-1-128 0,-1 0 0 0,-3 0 0 15,-2-2 128-15,1 2-128 0,-2 0 0 0,1 1 0 0,-2 0 128 16,-2-1-128-16,1 2 0 0,1-3 0 0,-3 1 0 0,1-1 0 16,-2-2 0-16,1 1 0 0,1 0 0 0,1-1 0 15,-12-2 0-15,15 4 128 0,0-1-128 16,-1-1 0-16,-2 0 0 0,1-2 0 0,-13 0 0 0,17-2 0 16,0 1 0-16,1-3 144 0,-1 2-144 0,1-1 128 15,2-1-128-15,2 1 0 0,0 1 0 0,0-1 128 16,0 1-128-16,0-2 0 0,1 1 0 0,-3-1 128 15,1 2-128-15,-2 0 0 0,-2 0 0 0,-2-1 0 16,1 2 0-16,-2-3 0 0,0 1 0 0,1 1 0 16,0-2 0-16,0 0 0 0,-2 0 0 0,0 1 0 15,0-2 0-15,1-1 0 0,2-4 128 0,1 0-128 16,0 1 0-16,1 0 0 0,-2 0 144 0,2-3-144 16,3-1 128-16,0-1-128 0,0-1 128 0,1-2-128 15,1 0 0-15,1-2 144 0,-4-3-144 0,1 1 0 0,-1-3 176 0,-1 1-176 16,0 1 160-16,-1 1-160 0,-2 1 0 0,-2 1 128 15,2 2-128-15,-3-2 0 0,0 1 0 0,0 0 0 16,1 0 0-16,2-2 0 0,-3 1 0 0,1-1 128 16,2-1-128-16,2 2 0 0,0-4 0 0,2 1 0 15,-1-2 0-15,3 0 0 0,1 1 0 0,1-1 0 16,1-2 0-16,1 0 0 0,0 0 0 0,0-3 0 16,-2 1 0-16,-3 0 0 0,0 1 0 0,-2 1 0 15,1 0 0-15,-2 1 0 0,-4-1 144 0,-1 1-144 16,-1 0 128-16,-3 0-128 0,0-4 304 0,-2-4-32 15,-1-4 0-15,0-2 0 0,-2 0-272 0,-2-3 0 16,3-1-208-16,-1 0 80 0,-1 2 128 0,1 3 0 16,0 1 0-16,0 3 0 0,-2 3 0 0,1 0 128 0,1 0-128 15,-2-3 0-15,0 0 128 0,-1-3-128 0,-4-2 128 0,3 1-128 16,0-1 144-16,0-1-144 0,-1 1 192 0,0 2-192 16,1 1 160-16,0 1-160 0,-3 3 128 15,0 1-128-15,1 1 0 0,-1-1 128 0,-1-7-128 0,-1-1 0 16,-1-4 0-16,-1-3 128 0,1-2-128 0,-1 0 0 15,-2 1 0-15,2 4 0 0,2 4 128 0,-1 2-128 16,-1 2 0-16,-1 4 0 0,-1-1 0 0,1 1 0 16,-3-3 0-16,0 0 128 0,-2-2-128 0,-1 2 0 15,0 1 160-15,-3-1-160 0,0 3 192 0,-2 1-192 16,-3-1 160-16,3 3-160 0,-2 5 128 0,1-2-128 16,1 2 0-16,0 3 128 0,2 2-128 0,1 1 0 15,-1 0 0-15,1 0 0 0,2 1 0 0,-1-2 0 0,2 1 0 16,0 0 0-16,3-1 0 0,-2-3 0 0,2-4 0 15,-1 1 0-15,-1-1 0 0,2-1 0 0,-2 2 0 0,1 2 0 16,-3 1 0-16,1 2 0 0,-1 2 0 0,-2 1 0 16,-2 2 0-16,0 1 0 0,-2 1 0 0,1 2 0 15,-2 2 0-15,-2 0 0 0,-4 0 0 0,3 3 0 16,-2 0 0-16,0 1 0 0,-1 1-128 0,4-1 128 16,2 2 0-16,-1-1 0 0,1-1 0 0,2-1 0 15,0 1 0-15,1 0 0 0,0 0 0 0,2 0 0 16,1 2 0-16,-1-1 0 0,-1 2 0 0,0 1 0 15,0-3 0-15,0 3 0 0,-4 0-272 0,0 0 64 16,-3 4 16-16,0 4 0 16,-1 1-1104-16,-2 4-224 0,-6 5-32 0,-1 8-16 15,1 10-2480-15,-1 13-496 0</inkml:trace>
  <inkml:trace contextRef="#ctx0" brushRef="#br1" timeOffset="15594.75">10443 9464 11055 0,'0'0'976'0,"0"0"-784"16,0 0-192-16,0 0 0 0,0 0 1632 0,0 0 288 15,0 0 48-15,0 0 16 0,0 0-1488 0,0 0-304 16,4-8-48-16,-4 8-16 0,0 0-128 0,0 0 0 16,0 0 0-16,0 0 0 0,0 0 0 0,0 0 0 15,0 0-144-15,0 0 144 0,0 0 0 0,0 0 144 16,0 0-16-16,0 0 0 0,0 0 768 0,0 0 160 0,-6-6 32 0,6 6 0 16,0 0 32-16,0 0 16 0,-2-12 0 0,2 12 0 15,-1-9-288-15,1 9-48 0,0 0-16 0,0 0 0 16,0 0-416-16,0 0-96 0,0-9-16 0,0 9 0 15,0 0-256-15,0 0 128 0,0 0-128 0,-6-7 0 16,6 7 256-16,0 0-48 0,-7-5-16 0,-1 1 0 16,0 2 192-16,0 0 48 0,8 2 0 0,-10-5 0 15,1 1 16-15,-1 2 16 0,1-1 0 0,0 2 0 16,1-2-32-16,0 1-16 0,-1-1 0 0,2 3 0 16,-3-4-80-16,10 4-16 0,-10 0 0 0,2-1 0 15,8 1-144-15,-9-2-48 0,0 2 0 0,-2 0 0 16,2 2-128-16,9-2 128 0,-10 5-128 0,1-2 128 15,0 2-128-15,1 1 160 0,0 1-160 0,-1 2 160 16,0-3-160-16,0 2 0 0,1 1 0 0,-1 2 0 16,0-2 0-16,1 1 128 0,0 1-128 0,1 1 0 0,0-2 144 0,0 2-144 15,1-1 160-15,0 0-160 0,2-1 304 0,1 1-48 16,-3-2 0-16,2 1 0 0,2 2 0 0,0-2 0 16,1 1 0-16,0 1 0 0,0 2-64 0,-1-1-32 15,2-1 0-15,0 1 0 0,0 1-160 0,-1 0 0 16,0 3 144-16,-1-1-144 0,1-4 0 0,0 1 128 15,-2-1-128-15,1-2 0 0,-1 0 0 0,0 0 128 16,1-1-128-16,0 0 0 0,2-9 128 0,-1 11-128 16,1-11 160-16,1 14-160 0,1-5 240 0,-2-9-48 15,0 0-16-15,2 13 0 0,1-3 16 0,-3-10 0 16,5 11 0-16,-5-11 0 0,0 0-48 0,8 10 0 16,-8-10 0-16,9 9 0 0,-9-9-16 0,0 0-128 0,11 11 192 15,-11-11-64-15,11 6-128 0,0 2 160 0,-11-8-160 0,13 8 160 16,-2-3-160-16,0 1 0 0,-1 1 0 15,1-1 128-15,-11-6-128 0,13 7 160 0,0-2-160 0,-1 0 160 16,-12-5-160-16,13 3 128 0,0 1-128 0,-2-1 128 16,0-2-128-16,-11-1 160 0,12 0-160 0,-2 0 160 15,0-1 16-15,-10 1 0 0,13-3 0 0,-1 2 0 16,-1-2-48-16,-1 0 0 0,0 0 0 0,1-1 0 16,-2-2 64-16,0 1 0 0,-9 5 0 0,12-6 0 15,-2-1 0-15,1-1 0 0,-2 0 0 0,0 1 0 16,-1-1-64-16,1 0 0 0,0 0 0 0,0-1 0 15,-1 0-128-15,0 0 160 0,1 0-160 0,0-2 160 16,1 1-160-16,1-1 0 0,-1 2 0 0,-1-1 128 16,1-1-128-16,-3 1 0 0,1 0 144 0,0-1-144 15,-1 2 160-15,-1-4-32 0,1 0-128 0,-2-1 192 16,-1-3-48-16,0 1-16 0,-2 0 0 0,0 2 0 0,-2-2-128 16,0 2 0-16,-2 1 144 0,1 0-144 15,0-3 0-15,-2 2 144 0,-1-2-144 0,0 2 0 0,2-4 128 0,-2 2-128 16,0 2 0-16,-1-1 0 0,-1-2 128 0,1 4-128 15,0-1 0-15,0 2 0 0,0 2 0 0,-1-2 0 16,0 2 0-16,1 2 0 0,-2-1 0 0,1 2 0 16,-1 3 0-16,7 4 0 0,-10-7 0 0,0 1 0 15,3 2 0-15,-3 1 0 0,1 1 0 0,0 2 0 16,0 0 0-16,-1 0 0 0,-1 2 0 0,0-1 0 16,-1 1 0-16,0 1 0 0,0 0 0 0,1 1 0 15,-2-2 0-15,0 3 0 0,1-3 0 0,0 3 0 16,-1-4 0-16,0 2 0 0,0-1 0 0,0 0 0 0,0 0 0 0,1 1 0 15,0-3 0-15,2 1 0 0,0 1 0 16,-1 0 0-16,11-2 0 0,-9 4 0 0,1 1 0 0,8-5 0 16,-10 7 0-16,2 2 0 0,1 0 0 0,2 1-144 15,0 1 144-15,2 2 0 0,1-3 0 0,-1 6-128 16,1 1 128-16,-1 4 0 0,0 1 0 0,3-2-128 16,-2 2 128-16,-1 2 0 0,0-1 0 0,1-1 0 15,-2 0 0-15,1 0 0 0,-1-1 0 0,2-5 0 16,-1 1 0-16,1-4 0 0,-1-3 0 0,0 0 0 15,1-2 0-15,-1 0 0 0,1 3 0 0,-1-5 0 16,3-6 0-16,0 0 0 0,1 14 0 0,2-2 0 16,-3-12 0-16,4 13 0 0,0-1 0 0,0 0 0 15,-4-12 0-15,7 13 0 0,0 0 0 0,-1 1 0 16,1-4 0-16,1 4 0 0,-3-1 0 0,3 0 0 16,-2-3 0-16,2 3 0 0,0-3 0 0,0 0 0 0,0 0 0 15,0-2 0-15,-1 1 0 0,1-2 0 0,-8-7 0 16,12 3 128-16,-2 0-128 0,-10-3 0 0,12 0 0 0,-2-1 0 15,-10 1 0-15,12-5 128 0,-3-2-128 0,0-2 0 16,1-2 128-16,-3 2-128 0,1-1 128 0,-1-1-128 16,-1 0 160-16,2-1-160 0,0 2 128 0,0-3-128 15,0-1 0-15,-1 4 144 0,1-4-144 0,3 1 0 16,-1-2 0-16,2 1 128 0,0 1-128 0,-1-1 0 16,1 1 0-16,0 0 0 0,-1 0 0 0,0 1 0 15,-1 0 0-15,-2 0 0 0,0 4 0 0,-2-3 0 16,0 0 0-16,-6 11 0 0,5-13 0 0,-1 2 0 0,-2-1 0 15,1 0 0-15,-2-1 0 0,-1 1 0 0,0 1 0 16,-1-1 0-16,0 0-128 0,-2 0 128 0,-1 2 0 0,0-3 0 16,-1 2-144-16,-1 0 144 0,-4-1-192 0,1-1 192 15,0 0-208-15,0-1 64 0,-1 1 16 0,-1 1 0 16,1-3 0-16,-1 4 0 0,0-1 0 0,0 3 0 16,1 0-128-16,-1 1-32 0,1 1 0 0,-1 4 0 31,11 3-1248-31,-10 3-240 0,0-3-48 0,0 2-11392 0,3 2-2272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0:36:34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30785 8237 18431 0,'-16'-15'1632'0,"3"-1"-1312"0,-3-6-320 0,-1-1 0 16,-2-5 5472-16,2 2 1024 0,1-3 208 0,3 2 32 15,1-2-6032 1,1 2-1200-16,-2-2-240 0,0 3-48 0,-2 3 576 0,0 1 208 0,-2 1-144 0,0 2 144 0,-3 3-272 0,9 8 16 16,-4 0 16-16,0-1 0 0,-2 1 64 15,-3-1 16-15,-1 0 0 0,-2 1 0 0,-2 1 160 0,-23-3 0 16,5-2-144-16,2 4 144 0,-2 4 0 15,2-1 0-15,-3 0-144 0,3 0 144 0,-2 1 0 0,0 0 0 16,0 1 0-16,1 3 0 0,0 0 0 0,1 4 0 16,-1 2 176-16,0 1-176 0,-2 2 240 0,-1 2-64 15,0-5-16-15,-2 2 0 0,-1 0-160 0,1 1 192 16,0 0-192-16,1 3 192 0,2 2-192 0,-1 3 0 16,0 2 0-16,-1 1 0 0,-1 1 0 0,-2 4 0 15,-5 5 0-15,-2 4 0 0,0 4-160 0,0 3 160 0,1 2 0 0,1 2-144 16,-1-1 144-16,-1-3-160 0,-2-4 160 15,2 0-160-15,0-2 160 0,2 5 0 0,-3 4 0 16,5 6 0-16,3 5 0 0,1 2 176 0,1 5-48 16,2-9 0-16,2-8 16 0,2-2 0 0,-2 0 0 0,-2 2 0 15,3 5 0-15,1 5 0 0,-1 6 0 0,2 0 0 16,2 2-16-16,0-5-128 0,0-6 192 0,2 5-64 16,-2 1-128-16,1 9 0 0,1 8 144 0,-1 2-144 15,-2-1 0-15,1-7 0 0,-1-8 0 0,3 0 0 16,-1 5 192-16,3 3-48 0,3 5 0 0,2-4 0 15,3 0 48-15,3-5 16 0,1-4 0 0,1 4 0 16,1 2-80-16,2 4 0 0,0 8-128 0,2-2 192 16,2-4-192-16,1-4 0 0,0-5 0 0,-2 9 0 15,1 7 0-15,1 6 0 0,1 0 0 0,1-6 0 16,-4-7 0-16,0 0 0 0,0 7 0 0,2 3 0 16,0 7 0-16,1-8 0 0,1-6 0 0,0-3 0 0,0 4 0 0,0 6 0 15,1 6 0-15,1-5 0 0,1-3 0 16,1-1 0-16,1-5 0 0,-1 11 0 0,1 11 0 0,0-7 0 15,0-4-128-15,1 0 128 0,0-4 0 0,1 11 0 16,0 8 0-16,0-4 0 0,0-9-176 0,3 1 176 16,1-2-160-16,2 7 160 0,2 7 0 0,3-10 0 15,0-10-128-15,5 0 128 0,3-2 0 0,0 7 0 16,2 9 0-16,1-6 0 0,5-7 0 0,-1-2 0 16,2-5 0-16,3 6 0 0,-3 8 0 0,1-3 0 15,0-5 0-15,1-4 0 0,1-7 0 0,2 7 0 16,0 5 0-16,1 3 0 0,1 3 0 0,0-7 0 0,1-8 0 15,0 6 0-15,2 4-160 0,0 4 16 16,-3 2 0-16,2-6 0 0,-2-10 144 0,0-5-128 0,-2-1 128 0,0 2-128 16,-2 4 128-16,2 0 0 0,2 1 0 0,0-9 128 15,2-7 16-15,3-4 16 0,4 1 0 0,1 1 0 16,4 3 32-16,0 2 0 0,3-2 0 0,-2 0 0 16,-2-6-64-16,2-5 0 0,0-10 0 0,1-1 0 15,1-6-128-15,5 1-176 0,5 2 48 0,-1-1 0 16,2-2-32-16,-5-1 0 0,-1 0 0 0,-4-1 0 15,-1-6 160-15,2 2-192 0,0 0 192 0,3-6-192 16,4 0 192-16,2-4-160 0,0 0 160 0,-2-4-160 16,0-2 160-16,-1-3 0 0,-1-4 160 0,4 0-160 15,0-5 0-15,3-2 0 0,5-4 0 0,-1-2-160 16,-1-3 160-16,-2-3 0 0,-4-3 0 0,-2-4 0 16,-1-4 0-16,3 1 0 0,-1-4 0 0,1 1 0 0,0 0 0 0,-1-2 0 15,-2-2 0-15,-1-2 0 0,-4-3 0 16,0-7 0-16,-2-5 0 0,2-7 128 0,4-6 64 0,0 1 32 15,-1 1 0-15,2 2 0 0,2-4-32 0,-6-7 0 16,-4-8 0-16,2-3 0 0,-1-4 0 0,2 4 0 16,1 5 0-16,2-6 0 0,1-6-32 0,-5-5-16 15,0 0 0-15,-4 4 0 0,-5 4-144 0,0-8 160 16,-5-9-160-16,-1 1 160 0,-3-3-160 0,-4 3 128 16,-2-2-128-16,-2-6 128 0,-3-9 0 0,-3 6-128 15,-4 4 192-15,-1-10-64 0,-2-11 16 0,-2 6 0 16,-1 6 0-16,0-11 0 0,-2-9 48 0,1 4 0 0,-3 6 0 0,2-6 0 15,1-10 16-15,-1 7 16 0,1 11 0 16,-1-10 0-16,1-8-80 0,-1 9-16 0,1 8 0 0,-2-5 0 16,-2-10-128-16,-1 9 0 0,-1 10 0 0,-2-7 0 15,-5-10 0-15,-1 10 0 0,1 14 128 0,-5-6-128 16,-3-15 0-16,-3 11 0 0,-4 13 0 0,-1-11 0 16,-3-13 0-16,-2 10-192 0,-3 9 64 0,-3-4 128 15,-2-14-256-15,0 11 64 0,-2 11 0 0,1-3 16 16,-1-5 176-16,1 3 0 0,-1 3 0 0,2 6-128 15,0 2 256-15,1-1 48 0,-1-6 16 0,2 11 0 16,0 10 64-16,1 3 32 0,-1-1 0 0,2 0 0 16,-2-1-32-16,3 14 0 0,0 8 0 0,-1 9 0 15,-1 4-256-15,-4-3 0 0,1-5 0 0,-1 0 0 16,-1 4-192-16,-2 7-64 0,-3 5 0 0,-1 7 0 16,-1 7-496-16,-2 6-96 0,-1 4-32 0,-1 4 0 15,-3 2-1488-15,-1 3-320 0,-5-1-48 16,-2-2-14416-16</inkml:trace>
  <inkml:trace contextRef="#ctx0" brushRef="#br0" timeOffset="3210.72">6545 13610 17503 0,'0'0'1552'0,"0"0"-1232"0,-4-10-320 0,1-6 0 16,3-1 3840-16,3 0 720 0,-1-5 144 0,2-4 32 16,3-5-3840-16,-1 1-768 0,3 1-128 0,2-2 0 15,-1-2 0-15,3-2 128 0,-1-3 0 0,5 2 0 16,5-1-128-16,7 1 0 0,7-4 0 0,3 1 0 16,2 1 0-16,-1-11 0 0,2-8-144 0,-3-6 144 15,-1-3-304-15,-2-1 16 0,-3 2 0 0,1 0 0 16,0-1-64-16,2-8-16 0,0-8 0 0,5-3 0 15,6-1 368-15,0 7 0 0,-1 2 0 0,-3-5 0 16,-3-11 0-16,-5 1 0 0,-2 2 0 0,-6 1 0 16,-2 4 512-16,-3-6 0 0,-2-11 16 0,-2 2 0 0,-1 1 48 0,-1 2 0 15,-3 2 0-15,-2-7 0 0,1-8-80 16,-3 5-16-16,-3 10 0 0,-4-7 0 0,2-10-96 0,-1 4-32 16,-1-1 0-16,1 4 0 0,-3 8-192 0,-3-9-32 15,2-7-128-15,-2 7 192 0,2 11-192 0,-2-3 128 16,-3-5-128-16,-1-3 0 0,-2 1 128 0,0 6-128 15,0 10 0-15,-3-7 144 0,-1-11-144 0,0 5 0 16,0 9 144-16,0 3-144 0,-4 3 0 0,-1-5 144 16,-2-9-144-16,-3 10 0 0,-4 9 176 0,-7 4-176 15,-7 2 160-15,-2-4-160 0,-2-10 192 0,0 7-64 16,1 5-128-16,4 11 192 0,2 13-32 0,3 5-16 16,1 8 0-16,-2-4 0 0,0-7 0 0,-8 1 0 0,-10 3 0 0,-6 4 0 15,-5 1 32-15,0 6 0 0,5 7 0 16,4 5 0-16,4 7-176 0,-3 1 0 0,-4 4 0 0,-10 3 0 15,-10 2 0-15,-1 3 0 0,7 3-128 0,5 8 128 16,6-2-160-16,-6 5 160 0,-8-2-208 0,-7 5 80 16,-7 3-48-16,8 5 0 0,9 8 0 0,4 3 0 15,2 4 48-15,-11 6 0 0,-17 2 0 0,5 0 0 16,5 0-32-16,9-2 0 0,3 1 0 0,-9 1 0 16,-10 3 160-16,0 11 0 0,4 15 0 0,8 5 0 15,9 2 0-15,-1-4 0 0,-5-14 0 0,-5 12 128 16,-9 8-128-16,11 7 0 0,11 12 0 0,6-11 0 15,5-8 0-15,-2 8 0 0,-5 10-128 0,-5 0 128 16,-3-4-160-16,7-1 160 0,6-1-192 0,7 8 192 16,6 19-192-16,1-8 64 0,0-14 128 0,-5 9-208 15,-6 10 32-15,-3 0 16 0,-1-4 0 0,5 2 0 0,4 2 0 16,7 6 0-16,6 2 0 0,7-1 0 0,0-2-16 0,4 6 0 16,2 6 0-16,1-5 0 0,1-6 176 0,0 5-128 15,0 6 128-15,-1-3-128 0,2-8 128 0,2 6 0 16,1 7-144-16,1-6 144 0,-2-6 0 0,3 5-144 15,1 5 144-15,2-3 0 0,2-6-128 0,4 4 128 16,3 8 0-16,2-8 0 0,1-8 0 0,3 8 0 16,4 8 0-16,4-7 0 0,1-8 0 0,7 5 0 15,3 12 0-15,1-9 0 0,-2-15 0 0,6 10 0 16,4 14 0-16,0-12 0 0,-2-11 0 0,-1 4 0 16,1 9 0-16,-4-12 0 0,-1-10 0 0,-1-1-128 0,-1 7 128 15,2-3 0-15,1-3 0 0,0-8 0 16,1-8-128-16,5 5 128 0,2 5 0 0,5-6 0 0,8-9 0 0,4-7 0 15,2-4 0-15,-2-1 0 0,-4 3 0 0,-1-1 0 16,-1-2 0-16,-2-5 0 0,-2-13 0 0,4-2 0 16,2-5 128-16,6-2-128 0,6-1 0 0,1 2 0 15,0 3 0-15,-4-4 0 0,-7-6 0 0,-3-1 0 16,-2-5 0-16,-2-9 0 0,-3-4 0 0,4-4-160 16,8-6 160-16,8-4 0 0,6-4 0 0,0-7 0 15,1-6 0-15,-6-5 0 0,-7-9 0 0,-1-5 0 16,1-7 0-16,8-7 0 0,9-4 160 0,7 1-160 15,4-2 176-15,-6-5-176 0,-6-1 192 0,-5-7-192 16,-3-6 160-16,6-8-160 0,9-7 128 0,5 3-128 16,5 3 0-16,-7 0 128 0,-10-8-128 0,-3-3 0 0,-4-9 0 0,9 4 0 15,7 2 0-15,4-2 0 0,2-4 0 16,-10-4 0-16,-8-4 128 0,-6 1-128 0,-5 3 0 0,5-10 0 16,4-9 0-16,3 6 0 0,5 9 0 0,-4-9 0 15,-10-9 0-15,-5 5 0 0,-7 1 0 0,-6 0 0 16,-4-2 144-16,-1-2-144 0,-5 1 0 0,0 6 144 15,-2 6-144-15,-1-2 0 0,3-4 144 0,1 3-144 16,5 14 0-16,0 0 144 0,-2 2-144 0,4-3 0 16,3 0 144-16,-1 7-144 0,-3 8 0 0,-1 0 0 15,-2-4 0-15,-1-1 0 0,0-2 0 0,1 4-192 16,2 10 32-16,7 4-11232 16,4-1-2240-16</inkml:trace>
  <inkml:trace contextRef="#ctx0" brushRef="#br0" timeOffset="5598.6">24150 16185 41407 0,'-39'-22'1840'0,"8"4"368"0,-10-7-1760 0,-6 1-448 16,-5 1 0-16,-5 3 0 0,-6 2 0 0,1-2-320 16,-2 4 48-16,-3 0 16 0,-3-1 64 0,-4 1 0 15,-5-1 16-15,-1 2 0 0,-5-2 176 0,0 0 144 16,-2 0-16-16,-5-1-128 0,-3 2 0 0,-1 2 0 15,-3 1 0-15,-2-2 0 0,0 0 272 0,-6 3-48 0,-5 5-16 0,-1-3 0 16,3-2 32-16,-5 4 0 0,-6 3 0 0,-1 0 0 16,1-3-240-16,-5 2 0 0,-5 0 0 0,-2 2 0 15,-1-1 0-15,-5 1 0 0,-9 2 0 0,1-1 0 16,1-1 0-16,-7 3 0 0,-4 2 128 0,0-1-128 16,3-1 256-16,-1 0-32 0,-1 1-16 0,-1-2 0 15,-3 0 48-15,2-2 0 0,2 1 0 0,-5 3 0 16,-5 3-112-16,0-2-16 0,0-4 0 0,-2 0 0 15,-5 3-128-15,-3 1 0 0,-3 1 0 0,2 0 0 16,1-2 0-16,0 2 0 0,0 4 0 0,-3 0 0 16,-1 2 0-16,2-2 0 0,-1-2 0 0,1 3 0 15,-2 3 0-15,-2-1 0 0,1 2 0 0,-3-1 128 16,-2-2 80-16,1 5 16 0,1 3 0 0,-1-1 0 0,0 4 0 16,1-1 0-16,0 1 0 0,5 2 0 0,5-4-16 0,-1 3 0 15,0-1 0-15,5 0 0 0,1-2 48 0,6-2 16 16,2 2 0-16,0-1 0 0,1-3-80 0,5 0 0 15,5-3-16-15,3 3 0 0,1 0-176 0,2-2 128 16,3-1-128-16,2 2 128 0,1 1-128 0,3 0 0 16,4-1 0-16,0 1 0 0,1 3 0 0,4 0 0 15,4 1 0-15,1 3 0 0,-1 0-128 0,6 3 128 16,6 4-160-16,1 5 160 0,-5 3-256 0,7 1 64 16,5 6 0-16,6 1 0 0,3 1 0 0,4-3 0 15,-1-6 0-15,7-2 0 0,6-3-160 0,10-3-32 16,5-1 0-16,8 0 0 0,3-2 384 0,4 0 0 0,1 2 192 0,5 4-64 15,-1 3-128-15,3 2 160 0,4 6-160 0,5-2 160 16,1 2-160-16,5 1 0 0,4-3 0 0,4-1 128 16,4-5-128-16,4-2 0 0,4 0 0 0,2 3 128 15,4 3-128-15,5 2-192 0,3 5 32 0,5 3 16 16,3 1-96-16,7-1-16 0,5 1 0 0,6-5 0 16,5-5 256-16,4-3-192 0,2-3 192 0,1-2-192 15,-1 0-64-15,3 2 0 0,1 1 0 0,7 3 0 16,6 2 256-16,7 1-144 0,3 4 144 0,0-2-128 15,-5-5 128-15,6 0 0 0,2-8 0 0,9 1 128 16,9 0 16-16,-3-5 16 0,-3-2 0 0,5-2 0 16,2-3-160-16,9 1 0 0,4 3 0 0,-2-3 128 15,-5 1-128-15,9-4 0 0,10 4 0 0,-2-3 0 16,-5-3 0-16,9 3 0 0,8-4 0 0,1 1 0 16,-4-1 0-16,8-1 0 0,4 1 0 0,0-1 0 0,-5 2 0 15,9-2 0-15,8 4 0 0,-4-2 0 0,-8-2 0 16,6 2 0-16,10 3 0 0,-1-2 0 0,-1 1 0 0,3-1 0 15,4 3-192-15,6-1 192 0,5-3 0 0,-5 0 0 16,-7-3 0-16,8-1 192 0,7 6-192 0,1-5 192 16,0-1-192-16,-4-2 192 0,-4-3-192 0,7 3-224 15,5 1 48-15,-3-1 16 0,-5-3 32 0,-2-2 0 16,-2 0 0-16,6-1 0 0,6 3 128 0,-2-4-208 16,-8-3 80-16,4 1 128 0,-1-1 0 0,7 2 0 15,4-2 0-15,-5 1 0 0,-6-2 0 0,0 0 0 16,2 1 0-16,4 3 0 0,2 3 128 0,-1-3 0 15,0-4 0-15,2 4 0 0,2 1-128 0,6 2 0 16,3-2 0-16,3-1 0 0,1-1 0 0,-2-6 0 16,-2 1 192-16,5-1-64 0,5 1-128 0,1-3 0 0,2-2 144 0,0-3-144 15,-2-5 0-15,-4-3-192 0,-2-2 32 0,-1-4 0 16,0-1 160-16,1 1-160 0,2-1 160 0,-7-1-160 16,-9 1 160-16,-3 3 0 0,0 2 128 0,0-1-128 15,-1 7 0-15,-5-5 0 0,-7 3 0 0,-2 0 128 16,-2 3 16-16,-4-4 16 0,-5 3 0 0,-3-6 0 15,-5-2-32-15,-1-4 0 0,0-2 0 0,-7-3 0 16,-6-2-128-16,2-1 0 0,-1-3 0 0,-4-1 0 16,-6 5 0-16,-4 3 0 0,-5-1 0 0,-6 4 0 15,-2 2 0-15,-8-1 0 0,-7-2 0 0,-9-6 0 16,-7-4 0-16,-5-2 0 0,-3-2 0 0,-6 1 0 16,-6-2 0-16,-6 2 0 0,-1 4 160 0,-8 3-160 0,-4 0 240 15,-6 2-64-15,-3-1-16 0,-5-1 0 16,-5-2 32-16,-2-2 0 0,-6-5 0 0,-3 0 0 15,-5-2-16-15,-3 6 0 0,-4 0 0 0,-5 4 0 0,-6 2-176 0,-5 3 0 16,-4 4 144-16,-5-4-144 0,-6-1 0 0,-6-4 0 16,-4-5-160-16,-2 1 160 0,-4-6-256 0,-7 5 48 15,-5 0 16-15,-5 3 0 0,-6 5 48 0,0 4 16 16,2 0 0-16,-2 3 0 0,-5 1 128 0,-4 4 0 16,-6 3 0-16,0 0 0 0,0-1-160 0,-3-1 160 15,-1-1-192-15,-5-1 192 0,-4 1-240 0,0-1 64 16,-1 1 16-16,-4 2 0 0,-6 0 160 0,0 4-208 15,-1-4 80-15,-3 3 128 0,-4 1-176 0,-1 4 176 0,-1-2-128 16,-1 3 128-16,-4 0 0 0,-1 1 0 16,-3 2 0-16,3 0 0 0,-2-1 0 0,2 3 0 0,-2 2 0 15,1-1 0-15,4 1 0 0,-4 2 0 0,-2 0 0 0,2-1 0 16,-1-2-384-16,-5 3 16 0,-5 4 0 0,-3 0-12400 16,-2-2-2480-16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0:37:39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19154 6371 12207 0,'0'0'528'0,"0"0"128"0,0 0-528 0,0 0-128 0,0 0 0 0,0 0 0 15,12 1 1040-15,1-1 176 0,0-1 48 0,0 1 0 16,0-3-800-16,1 2-144 0,2-2-48 0,1 0 0 15,0 1-272-15,-7 1 128 0,1-3-128 0,2 1 0 16,1 0 0-16,2 2 0 0,0-2 0 0,-1 0 0 16,1 0 416-16,11-2-32 0,-6 0 0 0,-3 1 0 15,-2 1 240-15,0 0 32 0,-1 1 16 0,2 0 0 16,0 2-112-16,1-2-32 0,1 1 0 0,3-2 0 16,3-1-256-16,3 3-48 0,5-1-16 0,1 2 0 0,2-3-16 0,3 0-16 15,2-1 0-15,-1 0 0 0,-2 2 0 0,-3-2 0 16,-1 1 0-16,-1-4 0 0,-2 2 272 0,-1 0 64 15,0 0 16-15,1 1 0 0,2 1-32 0,2 2-16 16,3 0 0-16,1 1 0 0,0 0-224 0,0 0-64 16,0 0 0-16,-1 0 0 0,0-3-192 0,-2 0 176 15,0 0-176-15,-3 0 160 0,1 0-160 0,2 1 128 16,0 0-128-16,3 2 128 0,2 0-128 0,3 0 160 16,0 2-160-16,2-2 160 0,0-2-32 0,-3 2 0 15,-3-3 0-15,0 0 0 0,-1-1 80 0,2-1 16 16,-3-2 0-16,1 3 0 0,1 2 64 0,1 0 16 0,-1 2 0 0,0 0 0 15,1 0-32-15,-2 0 0 0,-1 0 0 0,-3 0 0 16,-2-2-112-16,-1 1-32 0,1-1 0 16,1 1 0-16,-2-2-128 0,2 2 0 0,-1 1 144 15,2 0-144-15,0 0 0 0,3 1 0 0,0 2 0 0,1-3 128 16,0 0-128-16,0 0 0 0,-1 0 0 0,-2-4 128 16,0 1-128-16,-1 1 0 0,0-1 0 0,2 2 128 15,-1 0-128-15,2 1 0 0,1 0 0 0,0 2 0 16,1 1 0-16,1-1 144 0,-2 1-144 0,0-2 0 15,0 2 0-15,-2-3 0 0,-3-3 0 0,0 1 0 16,-1 0 128-16,3 0-128 0,-1-1 0 0,3 2 0 16,-1 0 208-16,4 2-64 0,-1 2-16 0,2 0 0 15,0-1 16-15,-2 0 0 0,1 1 0 0,-4-3 0 16,-1 0-144-16,-1 0 0 0,0 0 144 0,1 0-144 0,1 0 0 16,2 0 128-16,3 0-128 0,-2 3 0 0,2 0 0 0,1 1 0 15,-1-1 0-15,-2-2 128 0,-1 1-128 0,-2-2 0 16,-2-2 0-16,-1 1 128 0,0-2-128 0,1 2 0 15,1 0 0-15,2 1 0 0,1 1 0 0,2 0 0 16,0 3 0-16,2 0 0 0,2 0 0 0,-2-1 128 16,-1-2-128-16,-1-1 0 0,-2 0 0 0,2 0 0 15,-1-1 0-15,1 1 128 0,0 2-128 0,2 1 0 16,-1 1 0-16,2 0 128 0,1 1-128 0,-1-2 0 16,-2-1 0-16,-3-1 0 0,-1-1 0 0,0 0 0 15,1 0 0-15,-2 2 0 0,0-1 0 0,1 2 0 16,1-1 0-16,3 1 0 0,-2 1 0 0,2 0 0 15,-1 1 0-15,2 1 0 0,0-3 0 0,-1 1 128 0,-3 0-128 0,2 0 0 16,0-2 0-16,2 2 0 0,2 0 0 0,0 1 128 16,2 2-128-16,2-3 0 0,-1 1 0 0,1-1 128 15,-3 0-128-15,-2-1 0 0,-3-2 0 0,-1-1 0 16,1 0 0-16,0 0 0 0,1 1 0 0,1 0 0 16,1 1 128-16,1 0-128 0,-1 1 160 0,2-2-160 15,-1-1 256-15,1 0-64 0,-3-1 0 0,-3 1 0 16,1-3-64-16,-1 2 0 0,2 1-128 0,1 1 192 15,1 2-192-15,2-2 128 0,-1 2-128 0,2-1 0 16,0 2 0-16,-1-1 128 0,-2-6-128 0,2 2 0 16,2-2 0-16,2 3 0 0,-1-3 128 0,1 1-128 15,1 1 0-15,0-2 0 0,-2 1 0 0,-1-1 0 16,-1-1 128-16,-2-1-128 0,-2-2 0 0,-2 1 0 0,0-1 0 16,-1 2 128-16,-1 0-128 0,-1 1 0 15,1 0 0-15,-2 0 144 0,-3 3-144 0,-1 1 128 0,1-3-128 16,-1 2 160-16,0-2-160 0,-2 1 160 0,-1-1-160 0,-2 2 0 15,-1-2 0-15,-3 2 0 0,1 0 0 0,-3-1 0 16,-1 2-224-16,-5 0-11600 16,-2-3-2320-16</inkml:trace>
  <inkml:trace contextRef="#ctx0" brushRef="#br0" timeOffset="1929.35">20925 6241 6447 0,'0'0'576'0,"-11"-3"-576"0,-1-3 0 0,2 2 0 0,0-1 5216 0,2 4 928 15,0-3 192-15,8 4 48 0,-9-1-4752 0,9 1-944 16,-12 0-192-16,3 0-48 0,1-3-304 0,8 3-144 16,0 0 128-16,0 0-128 0,0 0 0 0,0 0 0 15,-9 1 0-15,9-1 0 0,0 0-176 0,0 0 176 16,0 0-128-16,0 0 128 0,0 0 0 0,0 0 0 15,0 0 0-15,0 0-128 0,0 0 128 0,0 0 0 16,0 0 0-16,0 0 0 0,0 0 160 0,0 0 64 16,0 0 16-16,0 0 0 0,0 0 160 0,0 0 48 0,1 13 0 15,2-2 0-15,-3-11-32 0,5 9 0 16,-5-9 0-16,0 0 0 0,15 5-224 0,-2 0-32 16,0-2-16-16,1 1 0 0,2-4-16 0,-2 0-128 0,-1-3 192 0,-1 3-64 15,1-1-128-15,-2 1 0 0,-1-3 144 0,-10 3-144 16,10 0 160-16,-10 0-32 0,8-3-128 0,-8 3 192 15,9-3-192-15,-9 3 0 0,0 0 0 0,0 0 0 16,9-4 160-16,-9 4-16 0,0 0 0 0,0 0 0 16,0 0-144-16,4-7 128 0,-1 1-128 0,-3 6 128 15,0 0 128-15,-3-7 32 0,3 7 0 0,0 0 0 16,-4-6 48-16,1-3 16 0,3 9 0 0,0 0 0 16,-5-5 32-16,5 5 0 0,-6-4 0 0,6 4 0 15,0 0-192-15,-9-2-16 0,0 2-16 0,-1 3 0 0,3-2-160 16,-3 3 0-16,1 0 0 0,0 1 0 0,9-5 0 15,-9 9 0-15,3-2 0 0,-1 2 0 0,0 0-128 0,7-9 128 16,-6 13 0-16,2-1 0 0,4-12 0 0,-3 13 0 16,2 0 0-16,2-1 128 0,-1-12-128 0,4 13 0 15,0-3 0-15,-4-10-176 0,8 12 176 0,0-5 0 16,1-1 0-16,0-1 0 0,-9-5 0 0,15 4 0 16,-2-3 160-16,-2-1-160 0,1-1 224 0,-2 0-48 15,1-3-16-15,-1 0 0 0,1-1-160 0,-1 0 128 16,1-3-128-16,-4 1 128 0,0 1-128 0,-1-2 0 15,1 0 144-15,-2 0-144 0,-2 0 192 0,-3 8-48 16,4-9 0-16,-2 0 0 0,0 1-16 0,-2 1 0 16,0-3 0-16,0 10 0 0,0-10 144 0,-2 1 32 0,1 1 0 15,0 0 0-15,-1 0-32 0,1 1 0 0,1 7 0 16,-4-10 0-16,4 10-32 0,-4-9-16 0,4 9 0 0,-6-9 0 16,-1 1 32-16,7 8 0 0,-8-6 0 0,2 2 0 15,6 4-256-15,-9-3 176 0,0 2-176 0,0 0 160 16,-1 1-160-16,1 0 0 0,9 0 0 0,-10 2 0 15,-2 1 0-15,0-3 0 0,2 1 0 0,0 2 0 16,-1 1 0-16,2 0 0 0,1 1 0 0,8-5 0 16,0 0-144-16,-6 9 144 0,6-9 0 0,-6 10 0 15,6-10-128-15,-1 13 128 0,1-13 0 0,1 12 0 16,-1-12 0-16,6 15 0 0,1-4 0 0,1 0 0 16,-8-11 0-16,13 9 0 0,0-3 0 0,-1-3 0 15,0 0 0-15,0-1 128 0,-1-2-128 0,1 0 144 0,-2-1-144 16,0-2 0-16,-10 3 144 0,10-4-144 0,-1 0 0 0,-9 4 144 15,7-9-144-15,-2 5 0 0,-5 4 144 0,0 0-144 16,4-10 0-16,-4 10 144 0,0 0-144 0,2-10 0 16,-2 10 0-16,0 0 0 0,0 0-208 0,0 0-80 15,0 0-16-15,0 0 0 16,0 0-704-16,0 0-144 0,0 0-16 0,12-8-16 16,1 3-2400-16,4 2-496 0</inkml:trace>
  <inkml:trace contextRef="#ctx0" brushRef="#br0" timeOffset="2729.73">23303 6402 3679 0,'0'0'320'16,"0"-7"-320"-16,0 7 0 0,0 0 0 0,1-13 4896 0,0 3 912 0,1-1 176 0,0 1 32 15,1-2-4736-15,-1 2-944 0,0 1-192 0,-2 1-144 16,0 8 128-16,0 0-128 0,-3-8 0 0,3 8 0 15,-4-9 368-15,4 9-48 0,-5-8 0 0,0 3 0 16,-2 1 128-16,1-1 32 0,-1 3 0 0,-1-1 0 0,-1 0 80 0,0 0 16 16,-1 1 0-16,-1-2 0 15,0 3-80-15,-3-2-16 0,0 0 0 0,0-1 0 0,-1 0-128 0,2 1-32 16,-1 0 0-16,1-2 0 0,1 1 16 16,1 0 0-16,0-1 0 0,2 1 0 0,9 4-160 0,0 0-48 15,-10-7 0-15,0 3 0 0,10 4 64 0,-9-2 16 16,9 2 0-16,-9-2 0 0,9 2-208 0,-9 0 176 15,9 0-176-15,0 0 160 0,-9 6-160 0,9-6 0 16,-8 7 0-16,8-7 0 0,-5 12 0 0,2 0 0 16,3-12 0-16,2 13 0 0,0 1 0 0,6-2 0 15,2-1 0-15,4-2 0 0,1 0 0 0,3-1 0 16,2-3 0-16,0-1 0 0,-1-2 160 0,1 0 0 0,-1-4 0 0,-1-2 0 16,1-2 0-16,-2 2 0 0,-2-3 0 0,1-2 0 15,-2 0 96-15,1-1 0 0,-2 2 16 0,-2-2 0 16,1-1 96-16,-3 2 16 0,-1 0 0 0,-1 1 0 15,-2 0 32-15,-5 8 16 0,2-10 0 0,-2 10 0 16,0 0-112-16,-2-8-32 0,-2-4 0 0,4 12 0 16,-9-9-96-16,0 4-32 0,0 1 0 0,-1 1 0 15,0 1-32-15,0 0-128 0,-2 2 192 0,0 0-64 16,-1 0-128-16,0 0 160 0,0 0-160 0,0 0 160 16,0 0-160-16,0 2 128 0,-2-2-128 0,1 1 128 15,0 0-128-15,1 2 192 0,0-2-192 0,1 1 192 16,2-4-192-16,0 4 0 0,1-1 0 0,9-1 128 15,-10 1-128-15,1 0 0 0,9-1 0 0,-9 3 0 16,9-3 0-16,-8 4 0 0,8-4 128 0,0 0-128 16,0 0 0-16,-9 5 0 0,9-5 0 0,-7 7 0 0,7-7 0 15,0 0 0-15,-5 11 0 0,5-11 0 0,-4 8 0 0,4-8 0 16,0 0 0-16,0 0 0 16,1 12-320-16,-1-12-128 0,6 10-48 0,-6-10 0 15,7 10-496-15,4-5-96 0,-1-1-32 0,2-2 0 16,2 2-1408-16,2-1-288 0,2-1-48 0,2-2-16 15,2 0-496-15,0 2-96 0,11-4-32 0,-5 2 0 0</inkml:trace>
  <inkml:trace contextRef="#ctx0" brushRef="#br0" timeOffset="3420.68">26267 6255 8287 0,'0'0'736'0,"0"0"-592"0,0 0-144 0,0 0 0 15,0 0 3552-15,0 0 672 0,0 0 144 0,0 0 32 16,0 0-3360-16,0 0-656 0,0 0-144 0,0 0-32 0,0 0-208 16,0 0 0-16,0 0 128 0,0 0-128 0,0 0 0 0,0 0-240 15,0 0 48-15,0 0 16 0,-4-7-80 0,4 7 0 16,0 0-16-16,0 0 0 0,0 0 272 0,0 0 0 15,0 0 176-15,0 0-176 0,0 0 896 0,0 0 80 16,-7-8 16-16,0 3 0 0,7 5 400 0,-9-4 80 16,0-2 0-16,-2 3 16 0,1 3-528 0,0 0-96 15,-2 0-32-15,0 3 0 0,0 0-496 0,1 0-96 16,-1 2-32-16,1 2 0 0,2-1-208 0,9-6 0 16,-8 9 0-16,8-9 0 0,-5 11 0 0,5-11 0 15,0 0 0-15,0 0 0 0,-1 14 0 0,4-2 0 0,-3-12 128 0,9 13-128 16,0-4 0-16,3 0 0 0,-1-2 0 0,4-1 0 15,0-1 0-15,1 2 128 0,1-6-128 0,1 2 0 16,0 0 128-16,1-3-128 0,-2 0 0 0,-1 0 144 16,1-4-144-16,0 1 0 0,-1-2 0 0,0-2 128 15,-2-1-128-15,-1 1 0 0,-1-1 144 0,-2 0-144 16,-2-1 192-16,0 1-48 0,0-1 0 0,0 1 0 16,-2-1 224-16,-1 2 32 0,0-3 16 0,-1 2 0 15,-4 8 16-15,4-9 0 0,-1 0 0 0,-3 9 0 16,0 0 16-16,0-9 0 0,0 9 0 0,0 0 0 15,-5-9 80-15,5 9 32 0,-7-6 0 0,7 6 0 16,-10-2-208-16,-2 2-32 0,-1 2-16 0,1 0 0 0,-1 2-304 16,0 1 0-16,0 0 128 0,-1 3-128 15,-3-2-288-15,0 4-112 0,-1 0-32 0,-3 0-12816 16,-4 3-2560-16</inkml:trace>
  <inkml:trace contextRef="#ctx0" brushRef="#br0" timeOffset="5892.86">20930 5165 6447 0,'0'0'576'0,"13"0"-576"0,3 0 0 0,-2 0 0 16,2 0 1824-16,-1 0 256 15,1 0 48-15,1-3 16 0,0 2-1296 0,0-1-256 16,0 2-48-16,1-1-16 0,1-2-256 0,1 1-48 15,1-1-16-15,1 2 0 0,1 0 304 0,4 1 48 0,1 0 16 0,4 0 0 16,1 2 16-16,5 1 16 16,3-2 0-16,2 0 0 0,0-1-64 0,0-1-16 15,-2-1 0-15,1-1 0 0,0-1-112 0,1 0-32 16,1 2 0-16,4 0 0 0,3 4-16 0,3 0-16 16,2 1 0-16,-1-1 0 0,-5-2-48 0,1 0-16 15,-1-1 0-15,-1-2 0 0,2 5-160 0,4 0-128 0,2 1 192 0,3 2-192 16,0 0 128-16,-2 1-128 0,-5-2 0 0,-2-2 0 15,-2-1 0-15,1 1 0 0,-2-2 0 0,4 4 0 16,3-2 128-16,1 3-128 0,3 1 0 0,-4-2 0 16,-5-2 0-16,-1 0 0 0,-4-2 128 0,0 0-128 15,-1-2 256-15,2 2 0 0,-1 0 0 0,3 0 0 16,2 2 256-16,-2 0 32 0,-2 1 16 0,-2-2 0 16,-2 2-272-16,-3-3-48 0,-1 0-16 0,-3-3 0 0,0 2-224 0,-1-1 128 15,0 1-128-15,1 1 0 0,0-2 0 0,1 2 0 16,-1 0 0-16,-1 0 0 0,-3-2-176 0,0 1-16 15,-1 0-16-15,-1-1 0 16,-6 1-256-16,0 0-48 0,-4-3-16 0,-1 1 0 16,-2 1-1216-16,-3 0-240 0,-1 0-64 0,-3-2-8544 0</inkml:trace>
  <inkml:trace contextRef="#ctx0" brushRef="#br0" timeOffset="6767.94">22659 5171 22047 0,'0'0'976'0,"0"0"208"15,0 0-944-15,0 0-240 0,0 0 0 0,9-2 0 0,0-2 240 0,1 1 0 16,1 0 0-16,-11 3 0 0,10-1-240 0,1 0 0 16,-11 1 128-16,10-3-128 0,-10 3 0 0,12-4 0 15,-3-1 0-15,-9 5 0 0,0 0 0 0,0 0 0 16,8-6 128-16,-8 6-128 0,0 0 448 0,0 0 64 15,0 0 0-15,0 0 0 0,0 0 208 0,0 0 48 16,0 0 16-16,0 0 0 0,0 0-448 0,0 0-80 16,0 0-32-16,0 0 0 0,0 0-224 0,0 0 0 15,0 0 128-15,0 0-128 0,0 0 0 0,0 0 0 16,0 0 0-16,0 0 0 0,0 0 0 0,8 11 0 16,-8-11 0-16,10 8 0 0,-10-8 0 0,12 7 144 15,-12-7-144-15,13 6 128 0,-2-3 96 0,0 1 16 16,-11-4 0-16,13 1 0 0,-3-2 48 0,1 1 16 15,-1-3 0-15,1 2 0 0,-2-1-96 0,1 1-16 16,1-3 0-16,-1 2 0 0,-1-2-64 0,2 0 0 16,-1 0-128-16,0 0 192 0,-2-3 16 0,-8 7 0 0,11-3 0 0,-11 3 0 15,9-10 64-15,-3 3 16 0,0-1 0 0,-6 8 0 16,2-8 160-16,-2 8 16 0,0 0 16 0,-5-8 0 16,-2-1 32-16,0 2 0 0,-2 4 0 0,-1 0 0 15,0 2-304-15,-2-1-48 0,-1 2-16 0,0 2 0 16,0-1-144-16,0 2 0 0,0 0 0 0,-1 1 0 15,-1 2 0-15,1-2 0 0,0 2 0 0,1 1 0 16,-2-1 0-16,2 1 0 0,0 0 0 0,3 0 0 16,1-1 0-16,1 1 0 0,8-7 0 0,-8 8 0 15,8-8 0-15,-7 9 0 0,7-9 0 0,0 0 0 0,0 0 0 0,0 0 0 16,0 0 0-16,0 0 0 0,0 0 0 0,8 9 0 16,-8-9 0-16,11 4 0 0,-1-5 0 0,1 1 0 15,-2-4 128-15,0 1-128 0,0-2 160 0,-1 0-160 16,-8 5 192-16,10-6-192 0,-1 0 192 0,-1-1-192 15,-8 7 192-15,9-7-192 0,-9 7 144 0,9-7-144 16,-9 7 0-16,7-9 144 0,-7 9 0 0,5-9 0 16,-5 9 0-16,0 0 0 0,0 0 32 0,0 0 0 15,3-9 0-15,-3 9 0 0,0 0-48 0,0 0-128 16,0 0 192-16,0 0-64 0,0 0-128 0,0 0 0 16,0 0 0-16,0 0 128 0,-5-7 0 0,5 7 0 15,-7-5 0-15,7 5 0 0,-9-4 128 0,0 4 0 16,9 0 16-16,-11-3 0 0,2 3-112 0,1 0-32 15,1 3 0-15,7-3 0 0,-11 4-128 0,3 3 0 16,3 3 0-16,0 0 0 16,0-2-2512-16,-1 3-432 0</inkml:trace>
  <inkml:trace contextRef="#ctx0" brushRef="#br0" timeOffset="8137.46">19646 7103 4607 0,'-20'-2'400'0,"-3"2"-400"16</inkml:trace>
  <inkml:trace contextRef="#ctx0" brushRef="#br0" timeOffset="9131.61">18828 7114 14399 0,'0'0'640'0,"12"0"128"0,1-3-624 0,1 2-144 0,1-2 0 0,0 1 0 16,2-2 432-16,3 0 48 0,1-3 16 0,1 3 0 16,1 3-208-16,3 0-32 0,1-2-16 0,3 0 0 15,2 1 32-15,5 1 16 0,2 1 0 0,1 0 0 16,3-2 160-16,0 0 16 0,2-2 16 0,-2-3 0 0,0-5 416 16,1 1 64-16,2-2 32 0,2 0 0 0,3 2-96 0,3 3-32 15,2-1 0-15,0 0 0 0,-1-4-144 0,-1 3-16 16,-2 1-16-16,1 2 0 0,1 1-208 0,2 2-32 15,1 1-16-15,2 3 0 0,-2 1-224 0,-1 2-32 16,-1 0-16-16,0-1 0 0,-2-1-160 0,2 2 0 16,1 0 0-16,3-1 128 0,2 2-128 0,2 0 0 15,-2 0 0-15,-1-1 0 0,-3-2 0 0,-1 0 160 16,0-1-160-16,0 2 160 0,0-1 48 0,0 1 16 16,-1 4 0-16,-1-4 0 0,-3 3 96 0,-2 1 32 15,-1-1 0-15,-1-1 0 0,-1 0-32 0,2 1 0 16,2 1 0-16,0 4 0 0,1 0-192 0,0 0-128 15,0 3 160-15,-1-1-160 0,-2-4 128 0,0 0-128 16,-1 0 0-16,1-6 144 0,3 2-144 0,2-2 0 16,1 0 144-16,1 2-144 0,1 3 0 0,1-4 0 15,-1 0 0-15,-1-3 0 0,-2-3 208 0,2 2-16 16,4-1-16-16,2 2 0 0,3 1 144 0,0 1 48 16,0 2 0-16,-3 0 0 0,-2 0-176 0,1-4-16 15,0 0-16-15,1 1 0 0,4 2-160 0,0 1 0 16,0 3 0-16,1-1 128 0,-1-2-128 0,-1-4 0 0,-2-4 0 0,3 3 0 15,3 1 0-15,0 2 128 0,1 2-128 0,-2-1 0 16,-5-3 0-16,2-4 0 0,-3-4 128 0,3 4-128 16,4 0 0-16,1 3 0 0,0 4 0 0,-1-1 0 15,-1-2 0-15,-2 0 0 0,-1-2 144 0,1 0-144 16,0 2 128-16,0 4-128 0,0 3 160 0,-2-2-160 16,-3 1 0-16,-3-2 128 0,-2-1-128 0,0-3 0 15,1-3 0-15,0 2 0 0,-1 2 0 0,-1 3 0 0,0 2 0 0,-1-1 0 16,-1-3 0-16,-2 0 0 0,-3-4 128 0,0 0-128 15,-2-5 0-15,1 3 0 0,1 3 0 0,1 0 0 16,1-1 0-16,-3 2 0 0,-1 3 0 0,-1-2 0 16,-1-1 0-16,-1-2 0 0,-3-2 128 0,0-1-128 15,-1-3 0-15,0 3 144 0,1 1-144 0,0 1 0 16,-1 2 0-16,1 1 0 0,0 0 0 0,-1 2 0 16,-3 2 0-16,-1-1 0 0,0 1 0 0,-3-3 0 15,-1-1 0-15,-1 3 0 0,-1-2 0 0,0-1 0 16,-2 1 0-16,0-1 0 0,1-1 0 0,1 1 0 15,-1 0 0-15,2 1 0 0,-2 1 0 0,3 0 0 16,-1-1 0-16,-2 2 0 0,-1 0 0 0,0-1 0 16,-1 0 0-16,0-2 0 0,-3 2 0 0,0-4 0 15,0 0 0-15,-1 0 0 0,-1-1 0 0,-1-1 128 16,0 0-128-16,-2 2 0 0,-2-2 128 0,-1 0-128 16,-2-1 0-16,0 2 128 0,0 2-128 0,-1 1 0 15,0-3 0-15,-1 2 0 0,-1-2 0 0,-9 3 0 0,11-2 0 16,-11 2 0-16,10 0 0 0,-10 0 0 0,9 9-192 0,-3-3 192 15,-6-6-288-15,0 0 64 0,0 0 16 0,0 0 0 32,-2 9-1584-32,-2-2-304 0,-1-2-64 0</inkml:trace>
  <inkml:trace contextRef="#ctx0" brushRef="#br0" timeOffset="10520.96">27203 7223 9439 0,'0'0'416'0,"0"0"96"0,0 0-512 0,0 0 0 15,0 0 0-15,0 0 0 0,-6-6 848 0,6 6 80 16,-5-7 16-16,5 7 0 0,0 0-512 0,-4-9-112 16,4 9 0-16,0 0-16 0,-4-8-304 0,4 8 0 15,0 0 128-15,0 0-128 0,-7-6 208 0,7 6-16 16,0 0 0-16,-9-3 0 0,9 3 576 0,-9-1 96 16,0-1 32-16,0 5 0 0,-2-2 32 0,2 2 16 15,-1 0 0-15,-1-1 0 0,0 1-192 0,0 1-48 16,1-4 0-16,1 2 0 0,0 2-320 0,9-4-64 15,-11 3 0-15,1 1-16 0,1 0-128 0,1 0-32 0,8-4 0 0,-9 3 0 16,9-3 128-16,0 0 32 0,-11 4 0 0,11-4 0 16,-9 4 80-16,9-4 0 0,0 0 16 0,0 0 0 15,-5-2 80-15,5 2 16 0,0 0 0 16,0 0 0-16,0 0-176 0,9 2-48 0,-9-2 0 0,13 4 0 16,0 3-96-16,1-3-32 0,2 0 0 0,2-2 0 15,1-3-144-15,-1 1 0 0,-1-1 144 0,1 1-144 16,0-2 0-16,-2 0 128 0,-2-1-128 0,-1 2 0 0,-1-2 0 15,0 1 144-15,-2-1-144 0,-1-1 0 0,-9 4 224 0,9-9-64 16,-1 0-16-16,-1-3 0 0,-3 3 176 0,-2 0 16 16,0 2 16-16,-2 7 0 0,-2-6-96 0,0-1 0 15,2 7-16-15,-7-9 0 0,-1 0-96 0,-1 4-16 16,-1-2 0-16,-1 5 0 0,-2-1 0 0,0 2 0 16,-1 1 0-16,-2 0 0 0,-2 0 64 0,-2 0 0 15,0 1 0-15,-1 4 0 0,0-1-64 0,-1 3 0 16,-2-2 0-16,2 0 0 0,1-1-128 0,0 1 0 15,0 2 144-15,3-1-144 0,1-1 0 0,0 3 0 0,2 0 0 16,0 1 0 0,2-2-400-16,2-1-160 0,-2 2-16 0,2-3-9936 0,2-1-1984 15</inkml:trace>
  <inkml:trace contextRef="#ctx0" brushRef="#br0" timeOffset="11282.71">25716 7161 1839 0,'0'0'0'0,"0"0"160"0,-5 0-160 0,-1-3 0 16,1 0 0-16,0 2 0 0,0-2 736 0,5 3 112 16,0 0 32-16,0 0 0 0,-9-1-272 0,2 0-48 15,2-2-16-15,5 3 0 0,0 0 160 0,-8 0 48 16,8 0 0-16,-6 0 0 0,-1-4 640 0,7 4 128 16,-6-2 16-16,6 2 16 0,-7-3-160 0,7 3-48 15,0 0 0-15,-9 3 0 0,2-7-336 0,7 4-80 16,0 0-16-16,-9 4 0 0,0-2-256 0,9-2-48 15,-10 7-16-15,2-2 0 0,8-5-256 0,-9 9-48 16,0-2-16-16,-1-3 0 0,1 2-272 0,0 2 0 16,1 0 128-16,8-8-128 0,-9 8 0 0,1 1 0 0,2-3 0 0,6-6 0 15,0 0 0-15,0 0 0 0,0 0 0 0,-5 12 0 16,5-12 144-16,0 0-16 0,0 0-128 0,0 0 192 16,0 0 80-16,10 12 16 0,1-6 0 0,-1-2 0 15,0 0-32-15,1-1 0 0,-2-5 0 0,1 2 0 16,1-2-112-16,-1 2-16 0,-10 0-128 0,13-4 192 15,-1-1-192-15,-2 2 176 0,-10 3-176 0,12-1 160 0,-12 1 0 16,11-5 0-16,-11 5 0 0,9-6 0 0,-3 0 112 0,-6 6 32 16,5-7 0-16,-5 7 0 0,0 0-80 0,0 0-16 15,-1-13 0-15,-1 3 0 0,-2 1-16 0,0-2 0 16,-3-6 0-16,1 4 0 0,-2 0 192 0,0 3 48 16,-1-1 0-16,0 2 0 0,0 3 80 0,0-1 0 15,-2 3 16-15,2 2 0 0,0-1-240 0,0 6-48 16,0-2-16-16,0 2 0 0,-2 1-224 0,2 1 0 15,0-1 128-15,0 2-128 0,0 1 0 0,1 6 0 16,1 0 0-16,1 1 0 0,-1-2-240 0,1-2-80 16,0 1-32-16,1-4 0 15,0 1-1744-15,0 3-336 0,5-11-80 0,-7 6-16 0</inkml:trace>
  <inkml:trace contextRef="#ctx0" brushRef="#br0" timeOffset="11903.37">23982 7153 4607 0,'0'0'400'0,"-5"-7"-400"16,-1 2 0-16,6 5 0 0,0 0 4752 0,0 0 880 15,0 0 160-15,0 0 32 0,0 0-4624 0,0 0-944 16,0 0-256-16,0 0 0 0,-1-8 128 0,1-2-128 15,1 2 0-15,-1 8 0 0,4-9 192 0,2 2-64 16,-1 2 0-16,0 1-128 0,-5 4 592 0,7-6 16 16,-7 6 0-16,0 0 0 0,9-3-208 0,-9 3-32 15,7-5-16-15,-7 5 0 0,0 0-224 0,0 0-128 16,4 14 128-16,-1 1-128 0,-3-2 0 0,0-13 144 16,-1 13-144-16,1-13 0 0,-3 15 192 0,3-15-192 15,-4 13 192-15,4-13-192 0,0 0 432 0,-2 15-32 16,2-15 0-16,0 0 0 0,0 0 160 0,-2 13 16 15,2-13 16-15,0 0 0 0,0 0-208 0,0 0-64 16,5 13 0-16,1-5 0 0,-6-8-128 0,0 0-48 16,0 0 0-16,0 0 0 0,0 0-144 0,8-2 160 0,-8 2-160 15,0 0 160-15,5-4-160 0,-5 4 0 0,2-2 144 0,-2-5-144 16,-1 2 0-16,-2-2 144 0,0 4-144 0,-1-1 0 16,-2 0 128-16,1-1-128 0,-1 1 0 0,6 4 0 15,-8-6 128-15,1 2-128 0,1 1 144 0,6 3-144 16,-7-4 160-16,7 4-160 0,-8-3 160 0,8 3-160 15,0 0 0-15,-9 4 128 0,2 0-128 0,7-4 0 16,-7 4-128-16,7-4-80 0,-8 2-16 0,8-2 0 16,-12-2-688-16,1 0-144 0,-1-1-32 0,0 0-8992 15,-1 2-1808-15</inkml:trace>
  <inkml:trace contextRef="#ctx0" brushRef="#br0" timeOffset="12500.73">22370 7178 29487 0,'-5'-19'2624'0,"0"2"-2112"16,0 8-512-16,1 0 0 0,1 5 1568 0,3 4 208 15,0 0 32-15,0 0 16 0,0 0-1472 0,12 1-352 0,-2 2 0 0,1 0 0 16,-1-2 0-16,1 2 0 0,-11-3 0 0,14 2 0 16,-2-2-256-16,0 2 64 0,-2-1 0 0,-10-1 16 15,10-1 176-15,-2-3 0 0,-1-3-144 0,-2 1 144 16,-5 6 0-16,0 0 0 0,0 0-144 0,0 0 144 15,0 0 0-15,0 0 0 0,0 0 0 0,0 0 0 16,7 13 0-16,-7-13 176 0,3 11-32 0,-3-11 0 16,0 0-144-16,7 15 128 0,-1-2-128 0,-6-13 128 0,8 13-128 0,-1-2 0 15,-7-11 0-15,8 12 0 0,-8-12 0 0,11 7 128 16,-11-7-128-16,13 8 0 0,-2-5 0 0,1 1 0 16,-1-2 128-16,1-1-128 0,-2-1 0 0,1-3 160 15,1 2-160-15,-1-3 160 0,0 2 96 16,-1-2 0-16,2 0 16 0,-2-3 0 0,0-2 48 0,-1 1 16 15,-2 2 0-15,0-1 0 0,-1-2-64 0,-2 1-16 16,-4 8 0-16,4-9 0 0,-1 0-128 0,0 1-128 16,-3-2 192-16,-2 1-192 0,0 0 160 0,-2 1-160 15,-2 1 128-15,0-2-128 0,-2 1 128 0,0 2-128 16,-1 2 0-16,-3 1 128 0,-2-1-128 0,0 3 0 16,-1 0 0-16,0 1 0 0,-2 0 0 0,0 1 128 15,-1 0-128-15,-1 3 0 0,0-2 0 0,-1 3 0 16,2 3 0-16,-2 1 0 0,0 1-176 0,-3 2-112 15,0-4-32-15,0 2 0 16,-1-1-1696-16,2-1-352 0,-2 1-64 0,2-4-12480 0</inkml:trace>
  <inkml:trace contextRef="#ctx0" brushRef="#br0" timeOffset="12933.91">21095 7011 13823 0,'-7'-17'608'0,"3"6"128"0,0-2-592 0,0 0-144 16,0 3 0-16,1 2 0 0,2 0 4224 0,1 8 800 15,0-5 160-15,1 1 48 0,-1 4-4192 0,0 0-832 16,0 0-208-16,0 0 0 0,0 0 0 0,0 0 0 16,0 0 0-16,0 0 0 0,0 0 0 0,0 0 0 15,0 0 0-15,0 0 0 0,0 0 0 0,6 16 0 16,-2-2 0-16,-4-14 0 0,2 17 0 0,1-3 0 16,-1-2 0-16,-2-12 0 0,4 12 0 0,-4-12 0 15,7 10 128-15,-7-10-128 0,0 0 288 0,11 7-32 16,0-5-16-16,-1-2 0 0,1-2-16 0,-1-4 0 15,1 1 0-15,-1-1 0 0,-1-1-224 0,0 1 176 16,-1-2-176-16,-1 3 160 0,-1-4-160 0,-1 2 160 16,-2 1-160-16,0-2 160 0,-3 8-160 0,0-7 0 15,-2 1 144-15,2 6-144 0,0 0 0 0,-6-6 144 16,6 6-144-16,-11-1 0 0,2 1 0 0,0 1 0 16,0 2 0-16,0 0-10496 0,-2-2-2048 0</inkml:trace>
  <inkml:trace contextRef="#ctx0" brushRef="#br0" timeOffset="39701.82">3000 11456 15663 0,'0'0'1392'0,"-8"0"-1120"15,2 0-272-15,6 0 0 0,0 0 1984 0,0 0 352 16,0 0 64-16,0 0 16 0,0 0-1744 0,0 0-352 15,0 0-64-15,0 0 0 0,0 0-96 0,0 0-16 16,0 0 0-16,0 0 0 0,5-7 352 0,-5 7 64 16,4-4 16-16,1 1 0 0,0 0 224 0,0 2 48 15,2 0 16-15,-1-1 0 0,1 2 160 0,1-2 16 16,5-1 16-16,-2 1 0 0,1-1-192 0,-1 2-32 16,0-1-16-16,1 1 0 0,-2-1-160 0,4-2-16 15,0 1-16-15,-1-2 0 0,-3 0-208 0,2-2-32 16,1 2-16-16,0 1 0 0,0 0-176 0,0 1-48 15,2 0 0-15,-1 0 0 0,0 0-144 0,2 2 0 0,0-3 144 16,2 3-144-16,0-1 0 0,0 2 128 0,2-3-128 0,-1 0 0 16,1-1 128-16,0 0-128 0,2 2 128 0,0-2-128 15,0-4 288-15,0 3-16 0,2 2 0 0,-4-1 0 16,1 1-16-16,0 0 0 0,-1 1 0 0,-1 2 0 16,0 0 0-16,0-1 0 0,-1 2 0 0,-1 1 0 15,0-2-96-15,0 1-32 0,0 1 0 0,0 0 0 16,-1-1-128-16,-2 0 0 0,0-1 0 0,1 3-176 15,-1-3 176-15,0 1 0 0,0 1 0 0,-1-2 0 16,0 0 0-16,-2 0 0 0,0 0 0 0,0 0 0 16,1 0 128-16,0-2-128 0,0 1 128 0,-1 1-128 15,1-3 208-15,0 2-16 0,0 0-16 0,-2 1 0 16,0 0 0-16,1-2 0 0,-1 2 0 0,3 2 0 16,-2-2-176-16,-1 2 0 0,-10-2 0 0,13 4-176 0,-1 3 176 0,-2-2 0 15,-10-5 128-15,12 5-128 16,-1 0 0-16,-2 2 0 0,-9-7 0 0,11 4 0 0,0-2 0 0,-2 1 0 15,0 1 0-15,-9-4 0 0,0 0 0 0,11 0 144 16,-2 0-144-16,-9 0 0 0,10-4 128 0,-1 1-128 16,-9 3 0-16,9-6 0 0,-2-6 0 0,-1 3 160 15,1 1-160-15,1 2 128 0,0-1-128 0,-1 1 0 16,1-1-192-16,0 2 192 0,0-2 0 0,-8 7 0 16,9-2 0-16,-9 2 0 0,10-4 0 0,-10 4 128 15,0 0 0-15,8-5 0 0,-8 5-128 0,0 0 0 16,8-7 0-16,-8 7 0 0,0 0 0 0,4-6 128 15,-4 6-128-15,0 0 128 0,0 0-128 0,4-9 128 0,-2 1-128 16,0 1 128-16,-4 1 176 0,1-2 16 16,0 0 16-16,0 2 0 0,-3-2-96 0,1-1-32 0,-1 1 0 0,0 1 0 15,0 1-16-15,0-2 0 0,-2 1 0 0,-1 1 0 16,1-1-64-16,-3 1 0 0,0-1-128 0,-2 3 192 16,1-2-192-16,-1 1 144 0,0-1-144 0,-1 3 128 15,0-1-128-15,2 0 0 0,-2 0 0 0,0 0 0 16,2-1 0-16,-1 3 0 0,1-2 0 0,1 2 0 15,1-1 0-15,1 2 0 0,0 0 0 0,-1-1 0 16,8 2 0-16,-9-1 0 0,9 1 0 0,-8-1 0 16,8 1 0-16,0 0 0 0,-9 2 0 0,9-2 0 15,0 0 0-15,0 0-144 0,0 0 144 0,0 13 0 16,0-13-128-16,5 13 128 0,0-2 0 0,2-2 0 16,-1-1 0-16,2-2 0 0,0 1 0 0,1-2 0 15,1 0-320-15,2-1 64 0,1-1 0 0,-1-1 0 16,0 1 416-16,1 1 96 0,-2-1 0 0,2 0 16 0,-1 0-272 15,1 1 0-15,2 0 0 0,-2 0 0 0,-3 2 0 0,-1 0 0 16,-1-1 0-16,1 0 0 0,0 1 0 0,-1 1 0 16,-8-7 0-16,7 9 0 0,-2-1 0 0,0 1 0 15,-1-1 0-15,-1 1 0 0,-3-9 0 0,2 10 0 16,-2 0 0-16,-1 0 0 0,1-10 0 0,0 0 0 16,-3 8 0-16,1 0 0 0,2-8 192 0,0 0-64 15,0 0 0-15,-6 7-128 0,1 0 256 0,5-7-48 16,0 0-16-16,-6 6 0 0,-2 0 32 0,8-6 0 15,-7 6 0-15,7-6 0 0,-6 8-32 0,-1 0 0 16,-1 1 0-16,2-2 0 0,6-7-192 0,-7 9 0 0,0 0 128 0,1 3-128 16,-1-5 0-16,0 2 0 15,-1-1 0-15,2 1 0 0,-3-2 0 0,1 2 0 0,1 0 0 0,-1 0 0 16,-1-1 0-16,0 3 128 0,0-5-128 0,1 2 0 16,-1 1-272-16,0-1-112 0,0 0 0 0,-2-1-16 31,0 1-2224-31,-4 1-432 0,-3 1-80 0</inkml:trace>
  <inkml:trace contextRef="#ctx0" brushRef="#br0" timeOffset="98613.09">2986 12761 12895 0,'-15'-5'576'0,"7"1"112"0,-1-1-560 0,3 2-128 15,0-2 0-15,6 5 0 0,0 0 4288 0,0 0 816 16,6-6 160-16,3-1 48 0,3 1-4304 0,1-1-864 16,2 2-144-16,1-2 0 0,1 1 0 0,2-1 0 15,4-2 0-15,1 0 0 0,1 0 0 0,0 0 0 16,0-3 0-16,-3 2 0 0,-1-1 0 0,0 2 0 0,-2 0 0 0,-1 0 0 15,-1 2 0-15,0 1 0 0,0-1 0 0,1 0 192 16,1 1 176-16,-1 1 32 0,1 0 16 0,4-2 0 16,1 3-96-16,4 2-32 0,3-1 0 0,0 1 0 15,-1-1-96-15,2 0-32 0,0 1 0 0,-2-1 0 16,-2 1-160-16,-2-2 128 0,-3-2-128 0,1 4 128 16,-5-5 48-16,-1 1 0 0,1-3 0 0,0 3 0 15,-2-1-48-15,0 0 0 0,0 2 0 0,-1 2 0 16,-2-3-128-16,0 2 160 0,1 1-160 0,-2 2 160 15,0 0-160-15,-1-1 0 0,-1 1 144 0,2 0-144 16,0-1 144-16,0 1-144 0,0 0 192 0,3 1-192 16,0-4 240-16,-1 1-64 0,-2-1-16 0,-1 2 0 15,0-2-160-15,-2 1 192 0,-1 3-192 0,-9 0 192 0,11-2-192 0,-11 2 160 16,0 0-160-16,10-3 160 0,-10 3 112 16,0 0 32-16,0 0 0 0,0 0 0 0,0 0 80 0,0 0 32 15,0 0 0-15,0 0 0 0,0 0 0 0,0 0 0 16,0 0 0-16,-6-6 0 0,-1-1-176 0,7 7-48 15,-10-5 0-15,1-2 0 0,-2 1-64 0,2-1 0 16,1 1-128-16,-1-1 192 0,-1-2-192 0,-1 3 0 16,1-1 128-16,-2 1-128 0,0-1 0 0,1 2 128 15,-1 0-128-15,0-1 0 0,1 1 160 0,0-1-160 16,2-1 160-16,1 1-160 0,0-2 208 0,2 1-48 16,-2 1-16-16,4-2 0 0,3 0-144 0,-1 2 160 15,2 6-160-15,0 0 160 0,0-7-160 0,-1 1 0 16,1 6 0-16,0 0 0 0,0 0 0 0,0 0 0 0,4-6 0 0,-4 6 0 15,9-2 0-15,-9 2 0 0,15-3 0 0,-1 3-176 16,-1 0 176-16,1 3-128 0,1-3 128 0,2 2-128 16,1 0 128-16,-3 0 0 0,0 1 0 0,-2 1 0 15,-1 0 0-15,1 1 0 0,0 0 0 0,-2 2 0 16,0 2 0-16,-2-3 0 0,-1 2 0 0,-2 1-128 16,1-1 128-16,-2 4 0 0,0-4 0 0,-1 1 0 15,0 0 0-15,-1 1 0 0,-1-1 0 0,1 4 0 16,-1-1 0-16,0-1 0 0,-1-1 0 0,0 0 0 15,1 2 0-15,-1-1 0 0,-1-1 0 0,0 0 0 16,-1 1 0-16,-1-1 0 0,2 1 0 0,-1-1 0 16,0 1 0-16,-2 0 0 0,3-11 0 0,-5 11 0 15,0-1 176-15,-2-1-48 0,7-9 0 0,-8 9 0 16,2 1 32-16,-1-1 0 0,1 0 0 0,-2-1 0 0,-2 1-160 0,-1 0 0 16,-1 1 0-16,1 1 0 0,-4 1 0 15,2 2 256-15,-2-4-32 0,0 5-16 0,0 0-80 0,-1 2 0 16,0 0-128-16,1 5 192 15,-1 4-1824-15,2 4-368 0,-2 2-80 0,0 0-10496 16,-2 3-2096-16</inkml:trace>
  <inkml:trace contextRef="#ctx0" brushRef="#br0" timeOffset="118077.1">6473 13774 20271 0,'0'0'896'0,"0"0"192"0,0 0-880 0,-1 15-208 16,3-6 0-16,1 0 0 0,-3-9 2144 0,6 9 384 0,1 0 80 0,1-1 16 16,-2 4-2176-16,1-3-448 15,-2 1 0-15,-1 5-144 0,1-1 144 0,-2-5-128 16,1 0 128-16,0 4-128 0,-1 2 128 0,0 0 0 0,1 4 0 0,-1-1 0 16,-2-3 208-16,0 14 80 0,-1-4 16 0,-1-4 0 15,-2-2 496-15,1 1 96 0,-1-1 32 0,2 2 0 16,-1 0-336-16,1 3-64 0,0 0-16 0,0 2 0 15,1 2-272-15,0-1-64 0,1-2-16 0,1-2 0 16,0 1-160-16,0-3 0 0,1 1 0 0,1-3 0 16,-2-2 144-16,1-1-144 0,-2-2 160 0,-1-3-160 15,0-2 208-15,0-9-48 0,0 8-16 0,0-8 0 16,0 0 112-16,0 0 0 0,0 0 16 0,0 0 0 16,0 0 112-16,0 0 32 0,-2-18 0 0,-1 1 0 15,1-4-144-15,-2-3-16 0,0-3-16 0,0-2 0 16,-1-1-240-16,1 0 0 0,-2-2 0 0,3 2 0 15,0 2 0-15,2 2 0 0,-1 5 0 0,1-2 0 0,0 3-144 0,1-2 144 16,0 3-208-16,1-4 80 0,0-1 128 0,2-4 0 16,1-7-144-16,0-1 144 0,0-2 0 0,1 1 0 15,-1 1 0-15,2-1 0 0,3 3-192 0,2 2 192 16,1 3-192-16,-2 4 192 0,3 3-192 0,1 3 192 16,1-1-160-16,-1 3 160 0,0 1 0 15,1 3-144-15,0 3 144 0,1 0 0 0,0-1 0 0,-1 3 0 16,2 3 0-16,2 1 0 0,-1 0 0 0,-1 2 0 15,0 2 0-15,-2 0 0 0,0 2 0 0,0 2 0 16,0 1 0-16,-1 3 0 0,-2 3 0 0,1-2-160 16,0 1 160-16,-3 5 0 0,-3-2-144 0,1 2 144 15,-1 2 0-15,1 3-144 0,-1 1 144 0,-2 5 0 16,2 2-144-16,-2 6 144 0,-1-1 0 0,-2 1 0 0,0 0 0 0,-2-2 0 16,-2 2 0-16,1-5 0 0,-2-6 0 0,-1-2 0 15,-1-4 208-15,0-3-32 0,-2-1-16 0,1 2 0 16,-3-9 80-16,-3 2 16 0,-2 1 0 0,-2-2 0 15,-2-3-32-15,-2 1 0 0,-1-1 0 0,-2-2 0 16,-3-2 96-16,0 0 0 0,-2 0 16 0,2-1 0 16,0 0-208-16,2-2-128 0,-1 1 128 0,1 0-128 15,3 0 0-15,2-1 0 0,-1-1-192 0,3 2 64 32,0-2-256-32,3 1-64 0,2 0 0 0,1 1 0 15,0-1-64-15,11 3 0 0,0 0-16 0,0 0 0 0,0 0-1088 0,0 0-224 0,0 0-32 0,0 0-13216 16</inkml:trace>
  <inkml:trace contextRef="#ctx0" brushRef="#br0" timeOffset="118573.48">7159 13948 23039 0,'0'0'2048'0,"0"0"-1648"15,-7 6-400-15,7-6 0 0,-2 15 1648 0,0-5 240 16,2-10 48-16,0 12 16 0,0-3-1616 0,0 1-336 0,0 1 0 16,0-3 0-16,0 1 0 0,0-9 0 0,0 0 0 0,0 0 0 15,-1 11 0-15,1-11 0 16,0 0 0-16,0 0 0 0,-3 12 0 0,3-12 144 0,0 0 0 0,0 0 0 15,-2 11 496-15,2-11 112 0,0 0 16 0,0 0 0 16,0 0-64-16,0 0 0 0,0 0 0 0,0 0 0 16,0 0-192-16,0 0-32 0,0 0-16 0,0 0 0 15,-4-8-160-15,1-4-48 0,2 0 0 0,1-3 0 16,1-4-48-16,2-1-16 0,-2-3 0 0,2-1 0 16,-2-1-64-16,4 0 0 0,0-1-128 0,2 3 192 15,0-1-192-15,-2 3 128 0,1-1-128 0,2 3 0 16,-1 3 0-16,-1 2 0 0,2-1 0 0,0 1 0 15,0 1 0-15,-1 0 0 0,0 2 0 0,1 2 0 16,0 3 0-16,-1-1 0 0,1 1 0 0,3-2 0 0,-2 3 0 16,0 1 0-16,1-3 0 0,1 3 0 0,-1 2-240 0,2-1 16 15,-2 0 0-15,1 2 0 16,-11 1-272-16,12 0-48 0,-2 0-16 0,-10 0 0 16,10 3-32-16,0 1-16 0,-10-4 0 0,0 0 0 15,10 2-304-15,-2 3-64 0,-8-5-16 16</inkml:trace>
  <inkml:trace contextRef="#ctx0" brushRef="#br0" timeOffset="119118.47">7642 13673 30751 0,'0'0'1360'0,"0"0"288"0,0 0-1328 0,0 0-320 15,0 0 0-15,0 0 0 0,0 0 256 0,0 0 0 0,0 0-16 16,10-7 0-16,-10 7-368 0,0 0-80 0,6-8-16 0,-6 8 0 15,7-7-128-15,-7 7-32 0,0 0 0 0,0 0 0 16,0 0 128-16,0 0 32 0,0 0 0 0,0 0 0 16,0 0 224-16,0 0 192 0,0 0-48 0,0 0 0 15,0 0 352-15,0 0 64 0,0 0 16 0,-10 3 0 16,1 0 80-16,0 0 32 0,1 2 0 0,1 0 0 16,-3 0-112-16,3 2 0 0,-1 1-16 0,0 2 0 15,0 2-272-15,0 1-48 0,0 2-16 0,1 1 0 16,-2 0-224-16,1 2 0 0,0 2 0 0,3 2 0 15,1 2 0-15,-1 3 0 0,-1 1 0 0,2-2 0 16,2-1-144-16,2-3 144 0,0-1 0 0,1-4-144 0,-1-3 144 16,4-1 0-16,1-2 0 0,2 1 0 0,1-5 0 0,2 1 0 15,2 0 0-15,-1-3 128 0,1-2 0 0,1 1 0 16,2-3 0-16,0-1 0 0,1-1 0 0,1-2 16 16,-2 2 0-16,4-2 0 0,-1-3-16 0,-1 2-128 15,-1 0 192-15,-1 0-64 0,1 0 0 0,-1 0 0 16,1 0 0-16,0 0 0 0,-2-1 0 0,-1 0-128 15,-1 1 192-15,-2-2-64 0,-1-2 16 0,-2-1 0 16,1-2 0-16,-4-1 0 0,-3-2-144 0,0-2 128 16,-1 1-128-16,-1-3 128 0,-3-1-128 0,-1 4 0 15,-4-2 0-15,-2 1 0 0,1-2 0 0,-1 2 0 16,0-1 0-16,-2 3 0 0,1 0 0 0,-1 0 0 16,0 3 0-16,0 0 128 0,1 2-128 0,-1 0 0 0,1 3 0 0,2-1 0 15,-1-1 0-15,2 3 0 0,0 1-144 16,1 0 144-1,8 4-624-15,-7-2-16 0,0-1 0 0,7 3 0 16,-6-3-1264-16,6 3-256 0,0 0-48 0,0 0-11952 0</inkml:trace>
  <inkml:trace contextRef="#ctx0" brushRef="#br0" timeOffset="121237.46">8136 13222 25791 0,'0'0'2304'0,"0"0"-1856"0,0 0-448 0,0 0 0 16,0 0 1664-16,0 0 256 0,0 0 32 0,0 0 16 16,0 14-1584-16,2-1-384 0,0 1 0 0,2 6 0 15,3 3 0-15,-1 3 0 0,2 3-192 0,1 2 192 16,-1 5-384-16,0-4 64 0,0-2 0 0,0-2 0 16,-3-2-16-16,-1 2 0 0,-2 0 0 0,-2 2 0 0,0-2 208 0,-1 6 128 15,0 5-160-15,-1 0 160 0,0 1 0 0,-1-3 320 16,1 0-64-16,-1-2 0 0,2-2 560 0,-1-6 96 15,2-5 32-15,0-2 0 0,0-3-112 0,2-4-32 16,0 0 0-16,1-5 0 0,-3-8-448 0,5 11-96 16,0-4 0-16,-5-7-16 0,0 0-240 0,0 0 0 15,0 0 128-15,11 1-128 0,-11-1 0 0,0 0 128 16,11-6-128-16,-11 6 0 0,7-11 0 0,-2 1 128 16,0-3-128-16,-1-2 0 0,-1-3 0 0,0-3 128 15,-3-6-128-15,1-2 0 0,0-6 160 0,0 1-160 16,1 0 160-16,0 2-160 0,2 0 0 0,3 5 0 15,-1 5 0-15,5 2 0 0,1 3 0 0,2 3 0 0,-1 4 0 16,4 2 0-16,0 1 0 0,1 3 0 0,2 2-160 0,-2 2 160 16,-3-3-144-16,1 6 144 0,-3-3-160 0,2 1 160 15,-2 4-192-15,-2-2 192 0,1 2-208 0,-2 0 80 16,-10-5-16-16,11 8 0 0,-2 1 0 0,-1-2 0 16,-8-7 144-16,6 13 0 0,0 1 0 0,-1 2-128 15,0-2 128-15,-1 2 176 0,-2 1-48 0,1 0 0 16,-2 0 0-16,-1 1-128 0,0-1 192 0,0 1-64 15,0 3 64-15,-1-3 16 0,-2-2 0 0,1-2 0 16,-2 2-208-16,0-2 0 0,-4 0 0 0,-2 1-160 16,-2-6 288-16,-1-1 48 0,-3 0 16 0,1-3 0 15,0-1-48-15,-2 0 0 0,-1-2 0 0,0 1 0 16,-2-2 80-16,1-1 16 0,-1-1 0 0,1 1 0 16,0 0-112-16,3-3 0 0,-1 1-128 0,2 0 192 15,1 2-192-15,0 0-256 0,1-2 48 0,1 4 16 16,1 0-304-16,2 3-48 15,9-5-16-15,-9 1 0 0,9-1-1744 0,0 0-336 0</inkml:trace>
  <inkml:trace contextRef="#ctx0" brushRef="#br0" timeOffset="121785.63">9126 13674 31327 0,'0'0'2784'0,"0"0"-2224"0,-8-1-560 0,8 1 0 16,-10-4 1728-16,2 1 224 0,0-1 48 0,8 4 16 31,-8-5-2016-31,-1 1-288 0,-1 2-112 0,-2 2-32 0,-1-2 80 0,-1 2 16 0,-1 2 0 0,-2 1 0 16,0 1-16-16,-1 2 0 0,0 0 0 0,1 4 0 15,0 2 352-15,-1 3 0 0,1 2 160 0,2 5-160 16,2-1 368-16,3 5-48 0,1 0 0 0,2 1 0 16,2 3-112-16,3-1-16 0,-1-2-16 0,3-2 0 15,1-3 0-15,2-4 0 0,2-2 0 0,0 0 0 16,2-5-176-16,2-2 0 0,1 1 0 0,2-4 0 16,0-1 0-16,1-2 0 0,-1 1 0 0,1-4 0 15,0-3 0-15,0 1 0 0,-2 0 0 0,1-3 0 0,-1 0 0 16,-2 0 0-16,-9 5 0 0,9-11 0 15,-1 1 0-15,-3-3 0 0,-1 0 0 0,-2 0 0 0,1-2 240 16,-3 0-48-16,0-2 0 0,-3-1 0 0,2-1 64 0,1-2 0 16,0-1 0-16,0 4 0 0,0 4-256 0,1 3 176 15,2-1-176-15,1 5 160 0,-4 7-160 0,0 0 0 16,0 0 0-16,0 0 0 0,0 0 0 0,9 10 0 16,-1 3 0-16,-3 3 0 0,0 3 304 0,0 3 16 15,1 3 16-15,-1-3 0 0,0 6-208 0,2-5-128 16,-1-2 128-16,2-1-128 0,0-2 0 0,-2-2 0 15,1-3 0-15,-1 0 0 16,2-2-480-16,3 2-64 0,-4-2-16 0,3-5 0 16,0 1-272-16,-1-3-64 0,-1 0-16 0,1-2 0 15,-9-2-240-15,12-4-64 0,-2 0 0 0,-1-1 0 16,0 0-1520-16,1-5-304 0,-3-2-64 0</inkml:trace>
  <inkml:trace contextRef="#ctx0" brushRef="#br0" timeOffset="122335.21">9353 13271 32767 0,'0'0'1456'0,"0"0"288"0,0 0-1392 0,0 0-352 0,0 0 0 0,0 0 0 16,0 12 688-16,1 5 64 0,0 4 16 0,2 3 0 16,1 5-768-16,1 5 0 0,-2-1-192 0,-1-2 32 15,1-2-32-15,-2 1-16 0,1 0 0 0,-1 0 0 16,0 1 208-16,2 0 0 0,-1 3 0 0,1 1 0 15,0-1 256-15,-1-1 112 0,1-6 16 0,-1-2 0 0,1-3 192 0,1-2 32 16,-1-2 16-16,-1-5 0 0,1-4-96 0,-3-9-16 16,0 0 0-16,0 0 0 0,0 0-96 0,0 0-32 15,6-10 0-15,1-3 0 0,-1-4-256 0,1-2-128 16,-2-5 0-16,2-3 128 0,-2-3-128 0,1-1 0 16,0 1-160-16,-1-1 160 0,1 1-128 0,1 5 128 15,1-1 0-15,1 3-144 0,1-1 144 0,3 3 0 16,2 6 0-16,-1-5-128 0,-1 3 128 0,3-1 0 15,1 2 0-15,1 5 0 0,1 0 0 0,1 1 0 16,-1 2 0-16,0 3 128 0,-2 2-128 0,0 2 0 0,0 2 0 0,1 3 0 16,0 1 0-16,0 3-192 0,-1 4 192 0,0-2-192 15,0 1 192-15,-1 2-160 16,-1 0 160-16,-1 1-160 0,-4-1 160 0,-1 3 0 0,-1-5 0 0,-2 4-128 16,-2-1 128-16,-2 2 0 0,-4-2 0 0,-2 2 0 15,-1 1 176-15,-1 0-48 0,-2 1 0 16,-1 3 0-16,-3-3 48 0,-1 2 0 0,-1-1 0 0,-3 1 0 15,0-1 48-15,0 1 16 0,-1-2 0 0,1-4 0 16,1-2-48-16,0-2-16 0,1 0 0 0,-1-1 0 16,-1-3-176-16,0-3 128 0,-2-3-128 0,0-3 128 15,-2-3-128-15,1-3 128 0,1-2-128 0,1 1 128 16,0-3-256-16,1 0-64 0,1 1-16 0,3 0 0 16,1-1-336-16,3 3-64 0,0 1-16 15,4 1 0 1,1 1-1472-16,1 2-288 0,3 5-64 0,0 0-8000 0,0 0-1600 0</inkml:trace>
  <inkml:trace contextRef="#ctx0" brushRef="#br0" timeOffset="122600.03">10159 13709 26719 0,'0'0'2368'0,"0"0"-1888"16,0 0-480-16,-3 11 0 0,0 0 4048 0,5 4 720 16,2-2 144-16,-1 1 16 0,1 2-4016 0,0 2-912 0,2 0 0 15,-1 2 0-15,-1-1-144 0,0 3 16 16,-1 3 0-16,3-4 0 16,-1-4-672-16,-1 0-128 0,-2-3-32 0,1 3 0 15,0-4-384-15,-2 0-96 0,2-2-16 0,-1-5 0 16,-2-6 176-16,0 0 16 0,0 0 16 0,0 0 0 15,0 0 32-15,0 0 0 0,0 0 0 0,8-9-11136 0</inkml:trace>
  <inkml:trace contextRef="#ctx0" brushRef="#br0" timeOffset="122766.28">10242 13534 26719 0,'0'0'2368'0,"0"0"-1888"0,-8-6-480 0,8 6 0 16,0 0 3088-16,-6-7 528 0,6 7 96 0,-4-7 32 15,4 7-2400-15,0 0-496 0,-3-11-80 0,3 11-32 0,0 0-432 0,0 0-96 16,0 0-16-16,0 0 0 16,0 0-784-16,-1-10-176 0,0 1-16 0,1 9-11632 15,0 0-2336-15</inkml:trace>
  <inkml:trace contextRef="#ctx0" brushRef="#br0" timeOffset="123176.22">10508 13136 23951 0,'0'0'1056'0,"-3"6"224"0,3-6-1024 0,-2 13-256 0,0 0 0 0,2 4 0 16,3 0 2304-16,1 4 416 0,1 1 80 0,2 3 16 15,-1 1-2320-15,2 4-496 0,0 1 0 0,0 2 0 16,1-2-144-16,-3-2 144 0,1-2-128 0,-2-3 128 15,0-2 0-15,0 0 0 0,-1 0 0 0,0 0 0 16,-2 0 0-16,-1 4 192 0,2 1-64 0,-3 1 0 0,-2 4-128 0,2 0 176 16,2 1-176-16,-2-1 192 0,1 1-192 15,0-1 0-15,-1 2 0 0,3-4 0 16,-1-2-640-16,1-3-176 0,0-5-16 16,0 0-8864-16,0-6-1760 0</inkml:trace>
  <inkml:trace contextRef="#ctx0" brushRef="#br0" timeOffset="123401.73">10896 13795 46367 0,'0'0'2048'0,"-9"9"432"0,3 3-1984 0,2 4-496 0,4 3 0 0,4 2 0 15,2 1 0-15,2 2 0 0,3-1 0 0,-2-3 0 32,0-1-768-32,1 0-208 0,-1-1-48 0,1-1 0 15,-1-7-1424-15,-2 2-304 0,0-2-48 0,-2 1-16 16,-1-6-1488-16,-4-5-304 0</inkml:trace>
  <inkml:trace contextRef="#ctx0" brushRef="#br0" timeOffset="123585.82">10874 13570 28559 0,'0'0'2544'16,"0"0"-2032"-16,0 0-512 0,0 0 0 0,0 0 3264 0,0 0 544 15,0 0 112-15,12-3 32 16,0 2-5456-16,2-1-1088 0,0 1-224 0</inkml:trace>
  <inkml:trace contextRef="#ctx0" brushRef="#br0" timeOffset="124003.25">11380 13636 39327 0,'0'0'1744'0,"-9"3"368"0,-1 1-1696 0,-1-2-416 0,1 2 0 0,1-1 0 16,-1-1 784-16,1 4 80 0,3-4 16 0,-2 3 0 15,-1 2-880-15,-2-2 0 0,1-2 0 0,0 1-192 16,-2 1-144-16,4 0-48 0,8-5 0 0,0 0 0 16,0 0 48-16,0 0 0 0,-6 9 0 0,6-9 0 15,0 0 64-15,0 0 16 0,0 0 0 0,-2 12 0 16,2-12 128-16,0 0 128 0,0 0-192 0,3 16 192 16,-3-16 0-16,6 10 0 0,-6-10 128 0,8 11-128 15,-8-11 320-15,11 7-48 0,-11-7 0 0,13 8 0 16,-3-4-112-16,2 1-32 0,-12-5 0 0,13 5 0 15,-1 1-128-15,-1 0 0 0,0 2-192 0,-2 0 192 16,0 1-160-16,-1 3 160 0,0 1 0 0,-2-2-144 16,1 4 144-16,-1-1 0 0,-1-1 0 0,-1 2 0 0,-1 0 0 15,0 2 0-15,-1 0 0 0,1 0 0 0,-3-1 128 0,0 1 48 16,0-4 16-16,-2 0 0 0,0 0 48 0,-2 1 16 16,0-2 0-16,1 0 0 0,-2 1-96 0,0-2-16 15,-2 1 0-15,1 0 0 0,-1-2-144 0,1 1 128 16,-2-4-128-16,3 1 128 0,5-8-128 0,-8 8-176 15,0-1 48-15,8-7 0 16,-10 5-640-16,10-5-128 0,-9-3-32 0,9 3-10784 16,0 0-2176-16</inkml:trace>
  <inkml:trace contextRef="#ctx0" brushRef="#br0" timeOffset="124252.49">11671 13461 7359 0,'0'0'656'0,"0"0"-528"0,0 0-128 0,0 0 0 15,-1 10 7808-15,1 3 1520 0,0-13 304 0,6 13 64 16,2 4-7648-16,0 1-1536 0,0 1-320 0,1 2-48 16,0 0-144-16,0 3 0 0,0-1 0 0,-1 4 0 15,0 2 0-15,-2 4 0 0,1 3-176 0,-1-2 176 31,1 1-576-31,-1 1-16 0,0-1-16 0,-3-3 0 16,-3-3-432-16,2-4-96 0,-1-2-16 0,0-3 0 16,2-7-256-16,-2 0-64 0,-2-5-16 0,1-8-8336 0,0 0-1664 0</inkml:trace>
  <inkml:trace contextRef="#ctx0" brushRef="#br0" timeOffset="124454.28">11763 13660 28559 0,'0'0'1264'0,"0"0"272"0,0 0-1232 0,0 0-304 15,0 0 0-15,8 14 0 0,1 0 4384 0,4 1 816 16,2-1 176-16,-1-1 16 16,-1 3-5136-16,1-1-1040 0,2 2-208 0,-2 0-32 15,0-4-2176-15,-1 4-448 0,0-2-64 0,0-4-32 0</inkml:trace>
  <inkml:trace contextRef="#ctx0" brushRef="#br0" timeOffset="124645.48">12181 13816 33167 0,'0'0'2944'0,"-3"16"-2352"0,-1-2-464 0,2 2-128 15,-1 1 2656-15,2 1 512 0,-1 3 96 0,4-4 32 16,-1-2-2464-16,3 1-512 0,-2 0-80 0,1-1-32 15,-2-2-416-15,2-1-96 0,0-4-16 0,-1 0 0 16,-2-8-1840 0,0 0-368-16,1 8-80 0,-1-8-16 0,0 0-736 15,0 0-160-15,0 0-16 0,0 0-4768 0,0 0-944 0</inkml:trace>
  <inkml:trace contextRef="#ctx0" brushRef="#br0" timeOffset="124807.34">12203 13478 44799 0,'0'0'1984'0,"-7"-3"416"0,1-1-1920 0,6 4-480 16,0 0 0-16,0 0 0 16,0 0-368-16,0 0-160 0,0 0-48 0,0 0-12352 15,11 13-2464-15</inkml:trace>
  <inkml:trace contextRef="#ctx0" brushRef="#br0" timeOffset="125220.7">12799 13774 31327 0,'0'0'2784'0,"-2"-6"-2224"0,0-2-560 0,0 0 0 15,1-1 2272-15,1 0 352 0,0 9 64 0,0-12 0 16,0 0-2240-16,0 1-448 0,0 2 0 0,-1-2-224 16,-2-1 32-16,1 1 0 0,-1 0 0 0,0 2 0 15,-1-3 16-15,-1 3 16 0,0 0 0 0,0 0 0 16,5 9 160-16,-7-8 0 0,-1 3 0 0,8 5 0 0,-10-4 128 0,1 1 48 16,0 3 16-16,0 3 0 0,0 0 16 0,1 2 16 15,0 1 0-15,-1 6 0 0,-2-1-32 0,1 2 0 16,-1 1 0-16,1 3 0 0,1 1-16 0,0 4-16 15,-2 3 0-15,2 3 0 0,1 0 128 0,2 2 32 16,1 3 0-16,2-3 0 0,2 0-32 0,1-3 0 16,2 2 0-16,4-3 0 0,0-4-128 0,2-2-32 15,0-2 0-15,2-1 0 0,2-2-128 0,0 1 0 16,1-4 0-16,1 1 128 0,2-3-128 0,-1-1-192 16,1-2 32-16,0-1 16 15,-1 0-464-15,1 0-96 0,0-2 0 0,-1-1-16 16,1-1-1648-16,2-2-320 0,0-1-64 0,1-2-13040 0</inkml:trace>
  <inkml:trace contextRef="#ctx0" brushRef="#br0" timeOffset="125793.57">11526 13716 6447 0,'-4'-4'576'0,"2"2"-576"16,2 2 0-16,-4-1 0 0,0-3 2496 0,4 4 384 15,0 0 64-15,0 0 32 0,-5-2-1632 0,5 2-336 0,0 0-64 0,0 0-16 16,-8 1-240-16,8-1-48 0,-7 0-16 16,7 0 0-16,0 0 16 0,0 0 16 0,0 0 0 0,0 0 0 15,0 0 432-15,0 0 64 0,-8 5 32 0,8-5 0 16,0 0 256-16,0 0 48 0,0 0 16 0,0 0 0 16,0 0-480-16,0 0-80 0,0 0-32 0,0 0 0 15,0 0-336-15,0 0-64 0,0 0 0 0,0 0-16 16,13 7-128-16,-1 3-32 0,0-1 0 0,0 2 0 15,2-2-112-15,3 1-32 0,1 2 0 0,3 0 0 16,1 2 80-16,2-1 16 0,-1-4 0 0,1 2 0 16,-2-1-32-16,0-2 0 0,-1-3 0 0,0-1 0 15,-2 1-128-15,-2-2-128 0,-4-3 144 0,0-1-144 16,-1-1-1424-16,-2-6-384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0:42:45.9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25991 5747 8287 0,'0'0'368'0,"0"0"80"0,0 0-448 0,0 0 0 0,0 0 0 0,5-9 0 15,-5 9 2336-15,7-9 384 0,-7 9 80 0,0 0 16 16,5-8-1920-16,-5 8-384 0,0 0-80 0,0 0-16 15,0 0 432-15,0 0 96 0,0-6 16 0,0 6 0 16,0 0 128-16,-4-4 16 0,-1-1 16 0,0 1 0 16,-1 1-112-16,1 1-32 0,-7-4 0 0,3 1 0 15,9 5-192-15,-10-1-32 0,10 1-16 0,-11-5 0 0,11 5-224 0,-10-4-64 16,10 4 0-16,-9-4 0 0,0-3-32 0,1 2-16 16,-1 0 0-16,0 1 0 0,-1 3-112 0,1-1-32 15,0-2 0-15,-1 2 0 0,-5-2-80 0,0 3-32 16,-2-1 0-16,-1 2 0 0,-3-2 16 0,-1 2 0 15,-3 2 0-15,-1-2 0 0,0 0-160 0,0 3 0 16,0 1 144-16,1-2-144 0,1 5 192 0,3 1-48 16,1-3 0-16,1 4 0 0,1 0-144 0,1 4 160 15,3 2-160-15,-1 0 160 0,2 3-160 0,2 5 0 16,-1 3 0-16,2 1 0 0,-1 6 0 0,2 2 0 16,0 4 0-16,1-3 0 0,0 0 0 0,2-1 0 0,0-5 0 0,1-3 0 15,-1 2 128-15,0-3-128 0,0-3 0 0,1 1 128 16,0 1-128-16,1 1 0 0,0 2 0 0,1 2 0 15,2-1 128-15,2 0-128 0,2-1 0 0,2 0 128 16,3-1-128-16,2-2 0 0,-1-2 144 0,2 0-144 16,2-2 0-16,0-2 144 0,0-6-144 0,1 0 0 15,1-1 160-15,0-2-160 0,3-3 128 0,2-2-128 16,2 2 128-16,3-5-128 0,1 2 128 0,3-4-128 16,3 1 128-16,2 2-128 0,3 0 128 0,0-1-128 15,0-3 128-15,-2-3-128 0,-2-3 0 0,-5 1 128 16,-1-1-128-16,-4-3 0 0,-2-4 0 0,0-3 128 15,-2-2-128-15,0-1 0 0,-1-4 0 0,1-1 128 16,1 1 0-16,-3-2-128 0,1-4 192 0,0-2-64 16,1 1 32-16,-1 1 0 0,-4 3 0 0,1 1 0 0,-4-1-32 15,0 4 0-15,-2 0 0 0,-3 3 0 0,0-2 16 0,-4 1 0 16,-1 1 0-16,-2 1 0 0,-1-1 0 0,-4-1 0 16,-1 1 0-16,-1-3 0 0,-1 1 32 0,-2 1 0 15,-2-1 0-15,0 1 0 0,0-2 64 0,-3 3 16 16,2-2 0-16,0 0 0 0,-2 1-112 0,2 2-16 15,-1 0 0-15,1 2 0 0,1 3 0 0,1 2 0 16,1 2 0-16,-1 2 0 0,1 3-128 0,2 1 0 16,0 1 0-16,9 3-176 15,-12 0-336-15,3 0-80 0,0 0-16 0,1 3 0 16,-2 1-1328-16,1 0-272 0,0 0-48 0,1 1-9440 16,0 1-1872-16</inkml:trace>
  <inkml:trace contextRef="#ctx0" brushRef="#br0" timeOffset="700.1">26992 6166 10127 0,'0'0'448'0,"-6"-8"96"0,-1 2-544 0,1 0 0 0,-1 2 0 0,7 4 0 15,-6-9 5008-15,-1 3 896 0,1 1 176 0,-1-2 48 0,-1-1-4336 0,-1 0-880 16,0 2-160-16,-1 1-48 0,-4 1-240 0,1 0-48 15,0 1-16-15,-1 2 0 0,-2 1-176 0,-1 3-32 16,-2 0-16-16,-2 0 0 0,-2 1-176 0,0 2 0 16,0 0 144-16,-1 3-144 0,1 0 320 0,0 4-16 15,-1 4 0-15,-1 0 0 0,3 4 96 0,3 2 32 16,-1 3 0-16,2 7 0 0,0 1-176 0,2 5-16 16,0 4-16-16,3 3 0 0,1-3-224 0,2 0 144 15,1-4-144-15,0-4 128 0,0-4-128 0,2-3 0 16,2-2 0-16,1-2 0 0,3 2 128 0,1-2-128 15,1-2 0-15,2 0 128 0,-1 3-128 0,3-2 0 0,2 2 144 0,1-1-144 16,4-2 0-16,1-1 144 0,1 0-144 0,2-2 0 16,2-1 144-16,3-3-144 0,2-4 0 0,5-1 144 15,0-3-144-15,7-1 128 0,5-4-128 0,3 2 128 16,1-4 48-16,1 0 0 0,1-2 0 0,-3-4 0 16,-4-3-32-16,-2-3 0 0,-5-2 0 0,0-1 0 15,-2-2-16-15,1-2 0 0,0-2 0 0,0-2 0 16,1-2 0-16,-2 0 0 0,0-1 0 0,-2 2 0 15,-1-4 0-15,-5 3 0 0,-4 2 0 0,-2 0 0 16,-5-2 0-16,-3 0-128 0,-3-2 192 0,-3-3-64 16,-4-4 0-16,-3-1 0 0,-3-6 0 0,-2 2 0 15,-4-1 64-15,-2 2 16 0,-4 0 0 0,-1 5 0 0,-1 3-16 0,-1 6 0 16,-1 4 0-16,0 2 0 0,-2 1-192 0,-1 4 128 16,1 2-128-16,2 4 0 0,-1 4 0 0,0-4 128 15,0 1-128-15,-1 1 0 16,-4 3-256-16,-1 4-112 0,-3-2-16 0,-2 1 0 15,-2-1-480-15,1 4-96 16,3 0-32-16,4 0 0 0,4 1-1552 0,5 0-304 0,6 0-64 0</inkml:trace>
  <inkml:trace contextRef="#ctx0" brushRef="#br0" timeOffset="1717.51">30231 7793 8287 0,'0'0'368'0,"0"0"80"0,0 0-448 0,0-8 0 0,0 8 0 0,0 0 0 16,0 0 4160-16,0 0 736 0,0 0 160 0,0 0 16 16,0-9-3360-16,0 9-688 0,0 0-128 0,0 0-16 15,0 0-224-15,0 0-32 0,0 0-16 0,0 0 0 16,-7-7 80-16,1 1 16 0,-2-1 0 0,0 2 0 16,-1 0 112-16,0 2 16 0,0 2 16 0,-2 0 0 15,-2-1-208-15,-1 1-32 0,-2-1-16 0,-1 0 0 16,-1 2-144-16,-2 2-48 0,-1-2 0 0,-1 2 0 15,0 2-32-15,-1 1-16 0,-1-1 0 0,2 3 0 16,1 1-352-16,-1 1 0 0,1 0 0 0,0 4 0 16,2 1 0-16,-1 2 0 0,1 2 0 0,2 3 0 15,1 0 0-15,2 4 0 0,-1 3 0 0,0 5 0 16,0-1 0-16,2 4 0 0,0 0 0 0,2-1 0 0,-1-2 0 0,0-3 0 16,0-4 0-16,3-4 128 0,1-1 0 0,3-1 0 15,1-2 0-15,2 1 0 0,2 2-128 0,0 0 192 16,1-1-64-16,2 3 0 0,2-1-128 0,1 0 0 15,1 1 128-15,2 0-128 0,1-1 0 0,3-1 144 16,2-1-144-16,-1-2 0 0,2 0 0 0,1-4 0 16,0 1 0-16,1-1 0 0,1-1 144 0,4-4-144 15,0 0 0-15,2-1 144 0,1-3-144 0,1-2 128 16,2 0-128-16,2-3 128 0,2 0 48 0,1 0 0 16,-2-6 0-16,1 1 0 0,0-4-48 0,-3-1 0 15,-3-3 0-15,-2 0 0 0,-3-3 0 0,-1-2 0 0,-2-1 0 16,1 0 0-16,-2-2-128 0,0-2 0 15,-1-5 0-15,0 2 128 0,-2 0-128 0,-1-3 192 0,-2 3-192 16,-2 2 192-16,-1 0-192 0,-2-1 192 0,-2 1-192 0,-1 0 192 16,-3 2-192-16,-2-2 128 0,-2 0-128 0,-1-4 128 15,-1-2 16-15,-3 2 0 0,-1-2 0 0,0 2 0 16,-1 1 0-16,0 0 0 0,0 0 0 0,0 4 0 16,-1 1-144-16,1 1 192 0,-2 4-192 0,2 3 192 15,-2-1-192-15,1 2 0 0,0 2 0 0,-1 1 0 16,0 4 0-16,-1-2 0 0,0 2 0 0,0 0 0 15,0 2-256-15,-1 1 0 0,-2 1 16 0,0 1 0 32,1 1-416-32,0 1-96 0,1-2-16 0,2 1 0 0,1 0-2272 15,0-3-464-15,1 2-80 0</inkml:trace>
  <inkml:trace contextRef="#ctx0" brushRef="#br0" timeOffset="2472.04">31036 6835 8287 0,'-2'-13'368'0,"-1"4"80"15,-1-2-448-15,0 1 0 0,0 1 0 0,3-1 0 0,1 10 4832 0,0-11 880 16,-3-1 176-16,2 2 48 0,1 10-4384 0,0 0-864 0,-5-11-176 0,0-2-48 16,-2 3 112-16,7 10 32 0,-9-10 0 0,1 1 0 15,-1 2 144-15,0-1 16 0,1 2 16 0,-1 0 0 16,1-1-208-16,-2 2-32 0,-1 1-16 0,2 2 0 16,-1-1-192-16,-1 3-32 0,1 0-16 0,0 1 0 15,-1 1-288-15,1 0 0 0,-2 1 0 0,0 1 0 16,0 1 0-16,1 3 0 0,-4 1 0 0,0 1 0 15,-2 0 0-15,0-1 160 0,-1 4-160 0,-2-2 128 16,0 5 64-16,0 2 16 0,0 3 0 0,2 7 0 16,-2-1-16-16,2 8 0 0,0 3 0 0,1 4 0 15,1 5-192-15,2-4 0 0,-1-4 128 0,4-5-128 16,0-3 128-16,2 0-128 0,3-1 176 0,2-2-176 16,1-1 160-16,3 4-160 0,3-1 128 0,2 3-128 0,3 1 128 0,4 0-128 15,2-2 128-15,3 1-128 0,2-3 128 0,2-3-128 16,3-2 0-16,2-2 128 0,1-4-128 0,1-4 160 15,-1 0-160-15,0-5 160 0,-1-3 80 0,0-1 16 16,2-5 0-16,0-1 0 0,1-1-112 0,4-1-16 16,1 0 0-16,1-2 0 0,3-1 0 0,1 0-128 15,1-6 192-15,1 1-64 0,-2 0-128 0,-3-6 0 16,-3-2 0-16,-3-3 0 0,-2-4 192 0,-1 2-64 16,-4-2 0-16,0-5 0 0,1 1-128 0,-3 2 0 15,-2-3 0-15,0 4 0 0,-4 0 0 0,0 1 0 16,-4 0 0-16,-2 2 0 0,-1 0 128 0,-1 3-128 15,-3 1 192-15,-4 0-64 0,-2-3 96 0,-1-2 16 0,-3 1 0 0,-2-6 0 16,-2-1 16-16,-2 0 0 0,-2-1 0 16,-2-2 0-16,-2 1-256 0,0 0 144 15,0 5-144-15,-2 2 128 0,-1 3-128 0,-1 4 0 0,-1 2 0 0,-1 0 0 16,-1 3 0-16,-2 2 0 0,-4-1 0 0,-1 2 0 16,1-1 0-16,0 1-144 0,-2-1 144 0,2 3 0 15,1 2-128-15,1 2 128 0,3 0 0 0,3 4 0 16,2 0-368-16,3 0 48 0,2 0 0 0,3 1 0 31,2 5-352-31,0-6-64 0,-1 1-16 0,2-1 0 16,0 0-1456-16,10 0-288 0,-10-1-64 0,1-3-8576 0,9 4-1728 0</inkml:trace>
  <inkml:trace contextRef="#ctx0" brushRef="#br0" timeOffset="3352.17">30125 4561 18591 0,'0'0'832'0,"12"-4"160"0,-3-4-800 0,0 0-192 15,-1 2 0-15,0-5 0 0,-2 1 1024 0,1 1 144 0,-2-5 48 0,0-1 0 16,-1 1-160-16,0-3-32 0,-1 0 0 0,-1 3 0 16,1 1-208-16,-2 1-48 0,-2 1-16 0,-1 1 0 15,1 1-48-15,-1 2 0 0,-4 1 0 0,0-1 0 16,1 2-128-16,-3 0-48 0,-3 2 0 0,0 1 0 0,-2 3-112 0,-2 2-32 15,0 3 0-15,-4 2 0 0,-2 0-80 0,-1 4-32 16,-1 1 0-16,-2 1 0 0,-2 0 0 0,-1 3 0 16,-2 1 0-16,0 1 0 0,0-1-64 0,0 1-16 15,-1 0 0-15,2-1 0 0,1-1-64 0,-2 0 0 16,-3-1-128-16,1-1 192 0,-4 0-192 0,1 1 128 16,-3-2-128-16,3 2 0 0,3 1 208 0,0 4-48 15,4 3-16-15,1 1 0 0,4 4 48 0,2 1 0 16,3 3 0-16,2 0 0 0,2 1-192 0,3-2 0 15,2-3 0-15,3-2 128 0,2 1-128 0,4-4 0 16,0-1 0-16,3-1 128 0,2 0-128 0,3-1 128 0,1 1-128 0,2 3 128 16,4 1-128-16,3 0 0 0,2 4 0 0,3-2 128 15,2-1-128-15,4-1 0 0,2 0 0 0,0-3 0 16,0 3 0-16,2-8 0 0,0-2 0 0,-2 0 0 16,-2-2 0-16,-2-3 0 0,-1-4 0 0,1-3 0 15,1-4 208-15,0-1-32 0,1 0-16 0,2-3 0 16,2-1 0-16,1-3 0 0,1-1 0 0,2-3 0 15,-2-2-160-15,-1-3 192 0,-3-3-192 0,-1-2 192 16,-4-3-192-16,0-1 192 0,-1-5-192 0,-3 1 192 16,-2 0-192-16,-3 4 160 0,-3-2-160 0,0 2 160 15,-1 0-160-15,0-1 128 0,-2-1-128 0,-2-3 128 16,-3-3-128-16,0-4 0 0,-2-3 144 0,-2-2-144 16,-2-3 128-16,-1 3-128 0,-2 0 160 0,-1 6-160 15,-4 4 208-15,1 3-48 0,-1 5-16 0,-1 4 0 16,-2 0 96-16,1 3 16 0,-1 2 0 0,-2-1 0 0,-1 0-256 15,-3-1 0-15,-1 2 128 0,-3-4-128 0,-2-3 0 0,-4 1-160 16,-3 0 32-16,-1 0 0 0,-1-4-208 0,-2 2-48 16,-2 1 0-16,4 2 0 15,1 1-1792-15,2 5-352 0,3-2-80 0</inkml:trace>
  <inkml:trace contextRef="#ctx0" brushRef="#br0" timeOffset="11180.6">26644 5704 11055 0,'0'0'976'0,"0"0"-784"15,0 0-192-15,0 0 0 0,-6-4 3888 0,6 4 720 16,0 0 160-16,0 0 32 0,0 0-3088 0,0 0-624 16,0 0-112-16,0-7-16 0,0 7-336 0,0 0-64 15,0 0-16-15,0 0 0 0,0 0-384 0,0 0-160 16,0 0 128-16,0 0-128 0,1-4 0 0,-1 4 128 15,0 0-128-15,0 0 0 0,0 0 0 0,0 0 0 16,-1-7 0-16,-1 3 0 0,-2-2 400 0,4 6 48 16,-6-8 16-16,6 8 0 0,-7-7 272 0,7 7 48 15,-6-5 16-15,1 1 0 0,1-2-96 0,4 6 0 16,-6-7-16-16,6 7 0 0,-5-6-208 0,5 6-32 0,-6-5-16 0,6 5 0 16,-6-7-176-16,6 7-48 0,-6-5 0 0,1 0 0 15,5 5-208-15,-7-6 144 0,2 1-144 0,0 1 128 16,5 4-128-16,0 0 0 0,-11-5 0 0,4 1 0 15,7 4 0-15,-11-4 0 0,2 0 0 0,9 4 0 16,-10-6 160-16,2-1-160 0,0 2 192 0,0 1-192 16,-1-1 256-16,1 0-48 0,0-1-16 0,8 6 0 15,-9-5 144-15,1-1 32 0,2-1 0 0,6 7 0 16,-9-9 16-16,2 4 16 0,1-2 0 0,-1 2 0 16,1 1-128-16,-1-2-16 0,-1 1-16 0,1 3 0 15,-3 0-240-15,0 0 128 0,0 1-128 0,-2 0 0 16,0-1 128-16,0 1-128 0,-2 0 0 0,1-1 0 0,0 0 0 15,0-1 0-15,-1 1 0 0,-1 0 0 0,0 1 0 0,0 1 0 16,1-1 0-16,0 1 0 0,-1 0 128 0,2-3-128 16,-1 3 0-16,1 0 0 0,1-2 240 0,0 2-48 15,-1 0-16-15,0 0 0 0,1 1-16 0,1-1 0 16,-1 0 0-16,0 0 0 0,1 4-160 0,0-2 128 16,-1 2-128-16,1 0 128 0,-1 0-128 0,0 0 0 15,0 1 0-15,1-1 0 0,-2 1 288 0,0 1-32 16,0-1 0-16,0-3 0 0,-2 1-384 0,0-3-96 15,-2 0-16-15,0 0 0 0,0 0 400 0,-2 0 80 16,0-1 16-16,-1-1 0 0,1 0-416 0,-1-3-80 16,-1 3-16-16,1-2 0 0,0 2 256 0,0-2 0 15,1 1 0-15,1 3 0 0,-1 0 0 0,1 2 0 0,1-2 0 0,0 2 0 16,0 1 0-16,3-1 0 0,0 2 128 16,1 3-128-16,-2-2 0 0,2 1 0 0,0 0 0 0,0 0 0 15,-1 1 0-15,1-3 0 0,0 0 0 0,0-1 0 16,0 1 0-16,-2-1 0 0,1 0 0 0,0-1 0 15,-1 0 0-15,1-1 160 0,0 0-160 0,-1 2 128 16,1-3-128-16,1 1 0 0,0 0 0 0,0 3-176 16,1-2 176-16,0 0 0 0,1 2 0 0,-1 0 0 15,0-1 0-15,2-1 0 0,-1 2 0 0,1 0 0 16,-1 1 0-16,2 2 0 0,-1-1 0 0,1 2 0 16,-2-1 0-16,2 0 0 0,-1 1 0 0,-1-1 0 15,1 1 0-15,1-1 0 0,-2 3 0 0,2 1 0 16,0-4 0-16,1 2 0 0,0-1 0 0,8-8 0 15,-6 10 0-15,1 2 0 0,5-12 0 0,-6 14 0 16,3-1 128-16,0 2-128 0,0-2 128 0,2 0-128 0,0 2 128 16,-1-3-128-16,1 4 160 0,0 1-160 0,-2 1 128 0,1 3-128 15,-1 0 0-15,0-1 0 0,1 1 0 0,-1 2 128 16,-1-3-128-16,2-1 0 0,-2-1 0 0,1-4 0 16,1 2 0-16,-1-3 0 0,0 0 0 15,2 1 0-15,0 2 0 0,1-3 0 0,0 1 0 0,-2-1 0 16,2 0 0-16,2 0 0 0,0 0 0 0,1-1 128 15,0 1-128-15,0 0 0 0,0 0 368 0,1 3-32 16,0-3 0-16,0 5 0 0,0 2-336 0,0 2-192 16,1-2 32-16,-1-1 0 0,0 2 160 0,0 1 0 15,1 2 160-15,0-1-160 0,0-3 0 0,2 3 128 16,-1-5-128-16,1 2 0 0,1-6 0 0,-1 1 0 16,1-2 0-16,1-3 0 0,2 3 128 0,-2-3-128 0,0 2 0 0,1 0 0 15,1-2 128-15,-1 2-128 0,1-3 0 0,-1 2 0 16,1-1 128-16,0 3-128 0,1-1 0 0,0-3 144 15,0 1-144-15,-1 1 128 0,0 1-128 0,-1 1 128 16,1 1-128-16,0 2 0 0,2 1 0 0,0-1 0 16,-1 3 0-16,0-1 0 0,0-1 128 0,-1 0-128 15,1 1 0-15,0-1 0 0,-2-1 144 0,2 1-144 16,0-3 128-16,-1 2-128 0,1-3 128 0,1 0-128 16,2-3 320-16,-1 1-16 0,-1 0 0 0,0-2 0 15,0 1-304-15,1-1-272 0,1-3 48 0,0 1 16 16,2-1 208-16,1 2 0 0,1-1 0 0,-1-1 0 15,-1 1 0-15,1 0 0 0,0 1 0 0,1 0 0 16,0-1 0-16,1 2 0 0,-1-1 0 0,0 1 0 0,-1-1 128 16,1 1 0-16,1 1 16 0,0 1 0 0,0-2 48 15,0 0 0-15,-2-4 0 0,0 2 0 0,1-1-352 0,0 1-64 16,0-1-16-16,0-1 0 0,-1-2 240 0,2 2 0 16,-1 0 144-16,1 1-144 0,1-3 128 0,1 1-128 15,1 2 0-15,2 0 144 0,0-1-144 0,1 1 0 16,0 0 0-16,0-1 0 0,0 2 0 0,0-3 0 15,2 1 128-15,-2 0-128 0,-1 0 0 0,-2 2 0 16,1-2 0-16,-4 0 0 0,0 2 0 0,0-3 0 16,-1 1 128-16,-1 0-128 0,1 2 0 0,-1-2 0 15,-1-1 0-15,1 2 0 0,0-3 0 0,2 1 0 0,-1 0 0 16,1 0 0-16,0 0 0 0,-1-2 0 16,1-1 128-16,0 2-128 0,1 0 0 0,0-1 0 0,-1 1 0 0,-1-2 0 15,0-1 0-15,-1 3 0 0,0-3 128 0,0 1-128 16,-1-1 0-16,-1 1 0 0,-2 1 0 0,2 0 0 15,-3 1 0-15,0 1 128 0,-1-4-128 0,-1 1 0 16,1-1 0-16,1 0 0 0,0 0 0 0,0 0 0 16,0 0 0-16,2-1 0 0,-1-2 0 0,2 2 0 15,-1-2 0-15,2-1 128 0,2-1-128 0,-1 0 0 16,1 0 0-16,1 0 0 0,-1-1 128 0,1 0-128 16,-2-1 0-16,0-2 0 0,1 0 144 0,-1 1-144 15,-1-1 0-15,-1 1 128 0,-2-2-128 0,3 1 0 16,-1 1 0-16,-1-1 0 0,-1-2 0 0,1 2 128 15,-2-1-128-15,0 1 0 0,-1 0 0 0,-1-2 0 16,0 1 0-16,-1-1 128 0,1 2-128 0,-2-1 0 0,0-1 0 16,1-2 128-16,-1 0-128 0,2 0 0 15,-2 0 0-15,1-1 144 0,1 1-144 0,-1-3 0 0,1 2 128 0,-1-3-128 16,1-3 0-16,0 2 0 0,1 0 0 0,1-2 0 16,-1-2 0-16,0-1 0 0,-1-2 0 0,1 1 0 15,0 2 0-15,-2-1 0 0,-1 1 0 0,0 1 0 16,-2-2 0-16,-1 3 0 0,0 0 0 0,-2 3 0 15,-2-1 0-15,1 1 0 0,-2-1 0 0,-1 2 0 16,-1-1 0-16,0 0 0 0,-1 1 0 0,0 0 0 16,-1 0 0-16,0-1 0 0,1 0 0 0,-1 0 0 15,-1-3 0-15,0 1 0 0,0-1 0 0,1 1 0 16,-3-2 0-16,1 0 0 0,-1-2 0 0,-1 0 0 16,-1 1 0-16,-1 1 0 0,0-1 0 0,-1 3 0 15,-1 0 0-15,1 1 0 0,-2 1 0 0,0 0 0 0,2 2 0 16,-1 0 0-16,1 1 0 0,1 0 0 0,0 2 0 0,0 0 0 15,-2 0 0-15,1 1 0 0,-1-2 0 0,1 1 0 16,-1 2 0-16,2 0 0 0,0 1 0 0,1 0 0 16,1-1 0-16,-3 2 0 0,1-1 0 0,0 0 0 15,0-2 0-15,0-1 0 0,-2 1 0 0,0 0 0 16,-2 1 0-16,-2-1 0 0,1 1 0 0,0-2 0 16,-1 2 0-16,2-3 0 0,-2 0 0 0,-1 2 0 15,0-2 0-15,1 0 0 0,-1 0-128 0,0 0 128 16,2-1 0-16,1 1 0 0,0-5 0 0,0 5 0 15,-1 1 0-15,1-1 0 0,0-2 0 0,-2 1 0 16,1 2 0-16,0 2 0 0,1 1 0 0,-1-2 0 16,0 2 0-16,0 3 0 0,-3-1 0 0,1 3 0 15,-1-1 0-15,2 1 0 0,0-2 0 0,0 2 0 16,-2-1 0-16,0 1 0 0,0 0-128 0,0 0 128 0,0-1 0 0,0 1 0 16,0 0 0-16,0-1 0 0,1-2 0 0,1 1 0 15,-2-1 0-15,1 3 0 0,1-1 0 0,-1 0 0 16,2 1 0-16,-1-3 0 0,1 2 0 0,0 2 0 15,-1-1 0-15,1 1 0 0,-1 0 0 0,1 2 0 16,0-1 0-16,-1 1 0 0,2 0 0 0,2-3 0 16,-1 4 0-16,0 0 0 0,0 0 0 0,1 1 0 15,0-1-128-15,0 0 128 0,-1 3 0 0,0-3 0 16,2 0 0-16,-1 0 0 0,1 0 0 0,-1 0 0 16,1 0 0-16,1 0 0 0,0 0 0 0,0 0 0 0,-2 0 0 15,-1 0 0 1,1 0-544-16,-4 0-16 0,-2 2 0 0,-2 6 0 15,-5 7-2288-15,-7-1-464 0,-8 0-80 0</inkml:trace>
  <inkml:trace contextRef="#ctx0" brushRef="#br0" timeOffset="18324.89">30787 6397 11055 0,'0'0'976'0,"0"0"-784"0,0 0-192 0,0 0 0 16,0 0 1888-16,0 0 336 0,0 0 64 0,0 0 16 16,0 0-1408-16,0 0-288 0,0 0-48 0,0 0-16 15,0 0-144-15,0 0-16 0,0 0-16 0,0 0 0 16,0 0 144-16,0 0 16 0,0 0 16 0,0 0 0 15,0 0-16-15,0 0 0 0,0 0 0 0,-4 4 0 16,0-1 224-16,-1 1 32 0,0 0 16 0,0 1 0 16,0-1-160-16,-2 2-48 0,1 0 0 0,-6 6 0 15,1-2-16-15,2 2 0 0,0-5 0 0,0 2 0 0,0-2 0 0,0 1 0 16,-2 0 0-16,2 1 0 0,0-1-80 0,1 0-32 16,-2 1 0-16,-1-2 0 0,1 0-64 0,0 0-16 15,0-1 0-15,1 1 0 0,0-1-160 0,0 4-32 16,-1-7-16-16,-1 3 0 0,2 0-48 0,-1-2-128 15,-2-4 192-15,1 4-64 0,1-3 0 0,0 5 0 16,-1-4 0-16,-1 3 0 0,2 1 0 0,0-1 0 16,-1 1 0-16,-1 0 0 0,3 0 64 0,0 2 16 15,-1 1 0-15,-1-1 0 0,0-2 0 0,-1 1 0 16,1-1 0-16,1 4 0 0,-2-3-16 0,2 0-16 0,1 1 0 16,0 2 0-16,-2-2-176 0,2 1 128 0,0 0-128 0,-2 2 128 15,1-1-128-15,0 2 128 0,-2 0-128 0,0 1 128 16,0 0 16-16,2 0 0 0,0 0 0 0,-1 1 0 15,-1 2 48-15,1-6 0 0,-1 3 0 0,0 0 0 16,-1-2 128-16,1 0 48 0,1 1 0 0,-1 1 0 16,0 0-368-16,2 0 0 0,-1 0 0 0,1 0 0 15,-1-2 128-15,1-1-128 0,-3-1 128 0,1 2-128 16,2-1 128-16,-1-1-128 0,1 0 128 0,0-1-128 16,-1-1 144-16,2 0-144 0,0 1 192 0,0 3-192 15,0-3 128-15,-2 2-128 0,1 2 0 0,-1-1 0 16,2 0 0-16,0 1 0 0,0-1 0 0,0 0 0 15,-2-2 128-15,2 1-128 0,0 1 0 0,1-1 0 16,-1-1 0-16,1 2 128 0,2-5-128 0,-1 2 0 0,1 3 160 16,-1 0-160-16,2-3 128 0,0 3-128 0,-2-2 160 15,3 1-160-15,1 2 192 0,3-12-192 0,-6 12 208 0,2-1-64 16,1 0-16-16,-1 0 0 0,0 0-128 0,1 1 192 16,0-1-192-16,0-2 192 0,-1 1-192 0,0 1 0 15,0 2 0-15,-1 0 128 0,-1 2-128 0,1-2 0 16,-1-1 0-16,0 2 128 0,3-1-128 0,-3 0 0 15,1-1 0-15,0 1 0 0,0-2 0 0,1 1 0 16,-1 0 0-16,-1-3 0 0,2-1 0 0,1 0 0 16,-1 1 128-16,0 0-128 0,-2-4 0 0,3 3 192 15,3-8-192-15,-7 8 192 0,2 1-192 0,5-9 0 16,-7 8 0-16,2 0 0 0,-1-2 0 0,6-6 288 0,-6 10-48 16,0-2-16-16,6-8-224 0,-4 11 128 15,4-11-128-15,-4 11 0 0,0 0 128 0,0-2-128 0,4-9 0 0,-2 12 0 16,-2-2 0-16,4-10 128 0,-4 13-128 0,0-1 0 15,0 0 0-15,1-1 0 0,1-1 0 0,-1 0 0 16,3-10 0-16,-2 14 0 0,-1-1 0 0,-1 0 0 16,1-2 128-16,2 1-128 0,-2-2 0 0,2 0 0 15,-1 1 128-15,0-1-128 0,1 2 0 0,0 0 144 16,-2-1-144-16,2 1 0 0,-1 1 144 0,1-1-144 16,0 1 0-16,-3-3 144 0,1 1-144 0,1-1 0 15,0-1 128-15,0 2-128 0,-5-1 0 0,2 2 0 16,0-3 0-16,1 2 0 0,-1-4 0 0,1 3 0 15,4-10 128-15,-5 10-128 0,-1 0 0 0,1 0 0 16,0-4 0-16,0 1 0 0,0 0 0 0,1 1 0 16,-2 1 0-16,1-1 0 0,0 0 0 0,1 0 0 15,0 0 128-15,0 2-128 0,-1-2 0 0,1 1 0 0,0-1 0 16,0 1 0-16,2 0 0 0,-1 0 0 0,3-9 128 0,-3 12-128 16,1-2 0-16,2-10 0 0,-1 15 160 0,2-4-160 15,0 0 128-15,-1-11-128 0,4 12 128 0,0 1-128 16,-1-3 0-16,0 3 128 0,1-2-128 0,0 0 0 15,-1 1 0-15,1 1 0 0,0-1 0 0,0 0 0 16,0-1 0-16,1 1 0 0,-1-2 0 0,0 2 0 16,0-3 128-16,1 0-128 0,-1 2 0 0,0-2 0 15,-1-1 0-15,3 0 0 0,0-2 0 0,-1 2 0 16,1 1 0-16,-1-2 0 0,1-2 0 0,1 1 128 16,-7-6-128-16,6 8 0 0,1 0 160 0,1-2-160 0,0 1 192 15,-8-7-192-15,9 7 128 0,0-1-128 0,-9-6 0 16,10 7 0-16,-2-1 128 0,0 1-128 0,0-1 0 0,0 1 0 15,-8-7 0-15,9 6 0 0,0 1 0 0,-3-2 0 16,-6-5 0-16,8 8 0 0,-1-2 0 0,-7-6 0 16,9 4 144-16,-1 0-144 0,-8-4 0 0,9 5 144 15,-1 0-144-15,-8-5 0 0,7 6 144 0,-7-6-144 16,11 4 0-16,-2-1 0 0,-9-3 0 0,10 6 0 16,-10-6 0-16,9 1 0 0,-9-1 128 0,11 1-128 15,-11-1 0-15,0 0 144 0,12 2-144 0,-12-2 0 16,11 0 128-16,-11 0-128 0,11 0 0 0,-11 0 0 15,10 0 0-15,-10 0 0 0,12 0 128 0,-2 0-128 16,-10 0 0-16,12-2 0 0,-12 2 0 0,13-1 0 0,-13 1 0 0,13 0 0 16,-1 0 0-16,-12 0 0 0,13 0 128 0,-1 0-128 15,-12 0 0-15,11 0 0 0,2-1 0 0,1-2 0 16,-14 3 128-16,15 0-128 0,-2 0 0 0,2 0 0 16,-2 0 128-16,0 0-128 0,0-1 0 0,0-1 0 15,1 1 0-15,-1 1 0 0,-1-2 128 0,0 2-128 16,-1 0 0-16,2 0 0 0,-1 0 128 0,0 2-128 15,0-1 0-15,1 1 0 0,-2-1 0 0,1-1 0 16,0 3 0-16,-2-6 0 0,-10 3 0 0,12-3 0 16,-2 2 0-16,2-3 0 0,-3 4 128 0,0-2-128 15,0-2 0-15,-9 4 0 0,12-4 0 0,-1 0 0 16,-1 0 128-16,-10 4-128 0,10-5 0 0,1 2 128 16,-2-1-128-16,-9 4 0 0,10-5 128 0,1 2-128 15,-11 3 0-15,13-3 0 0,-1-1 0 0,-2 0 0 0,1-1 0 0,-1 1 0 16,0 1 0-16,2-1 0 0,0-2 0 0,-2 2 0 15,2 0 128-15,0 0-128 0,1 0 0 0,1 0 0 16,0-1 0-16,2-2 0 0,0 2 128 0,-1-1-128 16,1-1 0-16,0 1 0 0,-2-1 0 0,0 0 0 15,-1 1 128-15,0 1-128 0,2 0 0 0,-1-2 0 16,-2 0 0-16,0 1 0 0,1-2 0 0,0 2 0 16,-2-5 128-16,0 2-128 0,-1 0 0 0,-1-1 0 15,-2-2 0-15,1 0 0 0,1 2 0 0,1-3 0 16,1 0-160-16,-1 0-144 0,1-2-16 0,-2 2-16 15,-1 0 576-15,1-1 112 0,1-1 32 0,0 1 0 16,1 0-384-16,-1-1 0 0,1 2 0 0,1 0 128 16,-1 2-128-16,1-2 0 0,0 1 0 0,-2 1 0 0,1 1 0 15,-1 0 0-15,3-4 0 0,1 4 0 16,1 1 0-16,0 1 0 0,1 0 0 0,0-1 128 16,-1 0-128-16,2 0 0 0,-1 0 0 0,0 0 0 0,-1 0 0 0,0-2 0 15,-2-1 0-15,1 2 0 0,0 0 384 0,-1-2 0 16,-1-3 0-16,1 1 0 0,1-2-384 0,-1 0 0 15,-1-3 0-15,0 1 0 0,-2-4 0 0,-1 1 0 16,3 0 0-16,0 0 0 0,-2 0-176 0,1 1-96 16,1-1-32-16,-1 2 0 0,1 0 304 0,1 2 0 15,0-3 0-15,0 3 0 0,1 2 0 0,1 0 0 16,-1-2 0-16,0 2 0 0,1-1 128 0,0 1-128 16,2-1 0-16,0-1 0 0,2 1 0 0,-1-1 128 15,-1-1-128-15,0 0 0 0,-2-2 0 0,0-2 0 16,0-1 128-16,-2-2-128 0,-1-1 240 0,-1-2 0 15,-2 2 0-15,0 0 0 0,-3 2-240 0,0 0-208 0,0 3 32 16,2 2 16-16,2-1-48 0,-2 2-16 0,-1 2 0 0,-1 3 0 16,1-1 384-16,-1-1 80 0,-1 1 16 0,1 1 0 15,-2 0-256-15,-1 0 0 0,1 0 0 0,-2 1 0 16,-1-1 0-16,0-4-128 0,1 2-16 0,-2-1 0 16,-2-1 144-16,1 3-192 0,-2-5 192 0,2 2-192 15,-4 1 192-15,1-1 0 0,-1 0 0 0,0 0 0 16,-1 0 128-16,1 0-128 0,1-3 128 0,0 3-128 15,-1 2 256-15,1-2-32 0,0 1 0 0,0 0 0 16,0 2-224-16,1 1 0 0,-1 3 0 0,0-2 0 16,0 1 0-16,0 4 0 0,-1-4 0 0,1 2 0 15,0 0 0-15,4 9 0 0,-7-9 0 0,1 0 0 0,-2 1 0 16,0 1 0-16,8 7 0 0,-9-7 0 0,1 0 0 0,0 3-192 16,8 4 192-16,-9-6-160 0,0-1 160 0,3 1 0 15,6 6 0-15,0 0 0 0,-10-8 0 0,4 1 0 16,6 7 0-16,0 0 0 0,-8-9 0 0,2 3 128 15,6 6-128-15,-7-7 128 0,1-1-128 0,6 8 0 16,-10-6 0-16,1 2 0 0,9 4 0 0,-11-5 0 16,0-1 0-16,2 2 0 0,9 4 0 0,-12-3 0 15,2 3 0-15,10 0 0 0,-11-7 0 0,1 3 0 16,0 0 0-16,0 0 0 0,10 4 0 0,-10-5 0 16,0 0 0-16,0-2 0 0,1 6-192 0,9 1-16 15,-11-6 0-15,0-1 0 0,2 0 208 0,0 2 0 16,-1 0 192-16,0 0-192 0,1 0 368 0,0 2-48 15,-3-2 0-15,1 2 0 16,-1 1-640-16,1-1-128 0,0-1-16 0,-1 1-16 0,-1 2 480 0,0 1 0 0,-1-1 128 0,-1 1-128 16,1-1 0-16,0 1 0 0,-1 0 0 0,0 0 0 15,-4-3 0-15,2 3 0 0,0 0 0 16,-1 0 0-16,0-1 0 0,0-1 320 0,-2 1-64 0,2 1 0 16,0 0-256-16,-1-3 0 0,2 2 0 0,2 0 0 15,-1 1 0-15,2 0 0 0,1 0 0 0,0 1 0 16,0 0 0-16,1 2 0 0,0 0 0 0,0 1 0 15,1-4 0-15,0 1 0 0,1-1 0 0,1 1 0 16,-3 0 176-16,2-1 16 0,0 0 16 0,1 0 0 16,0 0-528-1,0 2-96-15,9-2-32 0,-10 1 0 0,10-1 448 0,-12 0 0 0,3 0 0 0,9 0 0 16,-11-1 0-16,11 1 0 0,-10-2 0 0,10 2 0 0,-9-1 0 0,9 1 0 16,0 0 0-16,0 0 128 0,0 0-128 0,0 0 0 15,-9 1 0-15,9-1 0 0,0 0 256 0,0 0 48 16,0 0 0-16,0 0 0 15,0 0-1488-15,0 0-288 0,4 11-64 0,3-5-16 16,-7-6-1696-16,13 4-336 0,2-5-64 0</inkml:trace>
  <inkml:trace contextRef="#ctx0" brushRef="#br0" timeOffset="20884.5">30343 7647 2751 0,'0'0'128'0,"0"0"16"0,0 0-144 0,0 0 0 16,0 0 0-16,10-7 0 0,-10 7 1408 0,9-5 240 15,-9 5 48-15,0 0 16 0,9-5-1232 0,-9 5-240 16,8-5-48-16,-8 5-16 0,0 0 656 0,0 0 144 15,0 0 32-15,0 0 0 0,0 0 272 0,0 0 64 16,0 0 16-16,7 0 0 0,-7 0 96 0,0 0 16 16,0 0 0-16,0 0 0 0,0 0 64 0,0 0 0 0,0 0 16 0,0 0 0 15,0 0-256-15,0 0-48 0,0 0-16 0,0 0 0 16,0 0-448-16,10-3-80 0,-10 3-32 0,0 0 0 16,0 0-160-16,0 0-16 0,0 0-16 0,4-9 0 15,-1 0 96-15,-2 2 32 0,-1 7 0 0,0 0 0 16,-1-6-32-16,1 6-16 0,0 0 0 0,0 0 0 15,-6-5-160-15,6 5-16 0,-5-2-16 0,5 2 0 16,0 0-160-16,0 0-16 0,-6 2-16 0,6-2 0 16,-9 5-176-16,9-5 0 0,-8 6 0 0,8-6-176 15,-8 7 176-15,8-7 0 0,-5 9 0 0,5-9 0 16,0 0 0-16,-4 9 144 0,4-9-144 0,-3 12 0 16,3-12 144-16,0 0-144 0,4 8 0 0,-4-8 144 15,0 0-144-15,5 10 0 0,-5-10 0 0,7 9 0 16,-7-9 0-16,0 0 0 0,6 9 0 0,-6-9 0 15,0 0 0-15,11 7 0 0,-11-7 128 0,0 0-128 0,12 2 0 0,-2 2 0 16,-10-4 144-16,0 0-144 0,0 0 128 0,12-2-128 16,-3-2 128-16,-9 4-128 0,6-7 208 0,-6 7-16 15,6-7-16-15,-3-3 0 0,0-1 64 0,-3 3 16 16,0-1 0-16,0 0 0 0,-1-1-128 0,-2 1 0 16,1-1-128-16,-2 1 192 0,-2 0-192 0,3 1 176 15,-3-1-176-15,1 2 160 0,0 2-160 0,-2 0 0 16,0-2 0-16,0 5 0 0,7 2 128 0,0 0-128 15,-12 0 128-15,2 1-128 0,-1 0 128 0,2 3-128 16,0 1 128-16,1 3-128 0,1 1 128 0,0-1-128 16,1 1 0-16,2 0 128 0,0 1-128 0,4-10 0 15,-3 10 0-15,3-10 0 0,-1 12 0 0,1-12 0 16,2 11 0-16,-2-11 0 0,0 0 0 0,6 11 0 0,-1-3 0 0,-5-8 0 16,0 0 0-16,8 7 0 0,-8-7 0 0,0 0 0 15,7 6 0-15,-7-6 0 0,0 0 0 0,10 4 128 16,-10-4-128-16,0 0 0 0,0 0 144 0,0 0-144 15,0 0 192-15,0 0-48 0,9-3 0 0,-9 3 0 16,0 0-16-16,9-5 0 0,-9 5 0 0,8-7 0 16,-3-1 0-16,0 1-128 0,-1-2 192 0,-1-1-64 15,-2 0-128-15,0 2 128 0,1-1-128 0,-2 9 128 16,0-9-128-16,0-2 0 0,0 5 0 0,-2-1 0 16,2 7 0-16,0 0 0 0,0 0 128 0,0 0-128 15,0 0 0-15,0 0 0 0,-10-1 144 0,10 1-144 16,-11 5 0-16,2 2 0 0,1 1 0 0,2 1 0 15,1-1 0-15,-1 1 0 0,0 1 0 0,2-1-128 16,4-9 128-16,-4 13 0 0,2-2 0 0,-1-1 0 16,2-2 0-16,1-8 0 0,0 0 0 0,2 9 0 0,-2-9 0 0,5 8 0 15,-5-8 0-15,7 6-128 0,-7-6 128 0,0 0 0 16,10 6 0-16,-10-6 0 0,12 5 0 0,-1-4 0 16,-11-1 0-16,0 0 0 0,13-1 128 0,-2 1-128 15,0-4 128-15,-11 4-128 0,11-3 192 0,0 1-16 16,-2-2-16-16,-9 4 0 0,9-5-160 0,-4-2 0 15,-5 7 0-15,7-6 128 0,-7 6-128 0,5-7 192 16,-5 7-192-16,3-9 192 0,-3 0-192 0,0 9 192 16,-3-11-192-16,0 2 192 0,3 9-192 0,-6-8 128 15,-2 2-128-15,2 3 128 0,6 3-128 0,-11-4 0 0,1 2 0 0,1 1 0 16,9 1 0-16,-11 2 0 0,2 1 128 0,0 1-128 16,-1 1 0-16,0-3 0 0,1 2 0 0,1 3 0 15,2 2 0-15,-1 1 0 0,1 1 128 0,6-11-128 16,-5 9 0-16,1-1 0 0,4-8 0 0,-2 13 0 15,1-5 0-15,1-8 0 0,0 0 0 0,0 0 0 16,3 10 0-16,-3-10 0 0,0 0 0 0,0 0 0 16,5 8 0-16,-5-8 0 0,5 6 0 0,-5-6 0 15,0 0-160-15,0 0 160 0,8 7 0 0,0-2-144 32,-8-5-320-32,0 0-64 0,0 0-16 0,0 0 0 15,0 0-2224-15,0 0-448 0,0 0-96 0</inkml:trace>
  <inkml:trace contextRef="#ctx0" brushRef="#br0" timeOffset="22096.89">26385 6431 17039 0,'0'0'752'0,"0"0"160"0,0 0-720 0,-7-3-192 0,7 3 0 0,0 0 0 15,-9-3 992-15,9 3 160 0,0 0 48 0,0 0 0 16,-10-1-272-16,10 1-48 0,-10-4-16 0,10 4 0 15,-9-3-352-15,0 3-80 0,0 0-16 0,0 0 0 16,1-2-96-16,0 2-32 0,-2-1 0 0,-1 1 0 16,1 0 288-16,1-2 64 0,1 1 16 0,-1 1 0 15,-3 1 80-15,2 2 16 0,-2-1 0 0,2 1 0 16,0 1-112-16,1 0-32 0,2 1 0 0,0 2 0 16,0-1-224-16,7-6-64 0,-6 11 0 0,1 0 0 15,2 1-128-15,2 0-16 0,0 3-16 0,1-2 0 16,1 1-160-16,0-1 0 0,2 0 144 0,1-2-144 15,-4-11 0-15,6 12 0 0,2-4 0 0,1 0 0 16,2-2 0-16,-1 2 144 0,-1-7-144 0,0 5 0 16,0-4 176-16,0 2-176 0,2-4 160 0,-1 0-160 0,1-4 224 15,-1 2-48-15,-1-4-16 0,2 1 0 16,-1 1 48-16,-1-2 16 0,0-3 0 0,1-1 0 0,-1 1-32 0,-1 0 0 16,-2 0 0-16,-1-1 0 0,0-3-192 0,1 1 176 15,-2 1-176-15,0 2 160 0,-4 9-160 0,0-11 160 16,-2-1-160-16,1 4 160 0,1 8 16 0,0 0 0 15,-4-10 0-15,0 4 0 0,-1 2 80 0,-2-1 0 16,0 3 16-16,-3 2 0 0,1 1-272 0,1 2 0 16,8-3 0-16,-10 5 0 0,0 1 0 0,-1 1 0 15,2 1 0-15,0-1 0 0,0 0 0 0,1 1 0 16,1-2 0-16,2 2 0 0,0 1 0 0,1 2-144 16,4-11 144-16,-3 10 0 0,3-10 0 0,-1 12-160 0,1-2 160 0,1-1 0 15,-1-9-144-15,3 12 144 0,4-1-144 16,-1-6 144-16,2 0 0 15,-8-5 0-15,12 5 0 0,-2 0 0 0,-1-2 0 0,0-2 0 0,-1 1 0 16,-8-2 0-16,9 1 0 0,0-2 0 0,-9 1 0 16,0 0 0-16,11-3 0 0,-2-2 0 0,-9 5 128 15,9-7-128-15,-9 7 128 0,7-10-128 0,-2 2 128 16,-5 8-128-16,4-12 128 0,-4 12-128 0,1-11 128 16,-2-1-128-16,1 4 128 0,0 8-128 0,0 0 128 15,0 0-128-15,0 0 0 0,-8-6 0 0,8 6 128 16,-10-3-128-16,0 3 0 0,3 4 0 0,-3 1 0 15,4 2 0-15,-1 0 0 0,0 1 0 0,0 1 0 16,2 3 0-16,1-3 0 0,1 2 0 0,3-1 0 0,0-10-240 16,8 7-112-16,3-1-32 0,4 2-11616 15,3-3-2336-15</inkml:trace>
  <inkml:trace contextRef="#ctx0" brushRef="#br0" timeOffset="25646.3">27802 6737 11967 0,'0'0'528'0,"0"0"112"0,0 0-512 0,0 0-128 0,0 0 0 0,0 0 0 16,0 0 4368-16,0 0 848 0,5-8 160 0,0 0 48 15,-5 8-3760-15,0 0-768 0,7-5-128 0,-7 5-48 16,0 0-368-16,0 0-80 0,0 0-16 0,0 0 0 16,1-3 128-16,-1 3 32 0,1-3 0 0,-1 3 0 15,0-4 208-15,0 1 32 0,-1 2 16 0,-2-2 0 0,3 3-192 0,0 0-32 16,-3-5-16-16,3 5 0 0,-4-1-128 15,4 1-32-15,0 0 0 0,0 0 0 0,0 0-32 0,0 0-16 16,0 0 0-16,0 0 0 0,0 0-224 0,0 0 176 16,0 0-176-16,0 0 160 0,0 0-160 0,0 0 0 15,0 0 0-15,0 0 0 0,0 0 0 0,0 0 0 16,-7 7 0-16,1 4 0 0,-1-5 0 0,7-6 0 16,-9 8 0-16,0 0 0 0,0-3 128 0,9-5-128 15,-9 8 0-15,1-1 128 0,8-7 0 0,-9 6-128 16,9-6 192-16,-10 5-64 0,4-1 80 0,6-4 16 15,0 0 0-15,0 0 0 0,0 0 112 0,0 0 32 16,0 0 0-16,0 0 0 0,0 0-96 0,0 0-16 16,0 0 0-16,0 0 0 0,4-8-256 0,1 3 128 0,2 0-128 0,-7 5 0 15,6-8 128-15,1 2-128 0,-1-1 0 0,-1 1 0 16,-5 6 0-16,7-10 128 0,-2 3-128 0,0 0 0 16,-5 7 128-16,8-9-128 0,-8 9 0 0,5-8 0 15,-1-1 0-15,-4 9 0 0,3-10 0 0,-3 10 0 16,0 0 0-16,0 0 0 0,1-11 0 0,-1 11 0 15,0 0 144-15,0 0-144 0,0 0 0 0,0 0 144 16,0 0-144-16,0 0 0 0,0 0 0 0,0 0 0 16,0 0 0-16,0 0 0 0,4 8 0 0,1 1 0 15,-5-9 272-15,4 9-16 0,-4-9-16 0,4 12 0 16,0-2-384-16,-4-10-80 0,0 0-16 0,5 15 0 16,-5-15 240-16,4 11 0 0,-4-11 0 0,0 0 0 15,0 0 0-15,0 0 0 0,0 0 0 0,0 0 0 16,0 0 0-16,0 0 0 0,0 0 0 0,0 0 160 15,0 0-32-15,0 0-128 0,0 0 192 0,0 0-64 16,0 0 0-16,0 0-128 0,0 0 192 0,0 0-64 0,0 0-128 0,0 0 160 16,0 0-160-16,0 0 160 0,0 0-160 0,5-5 0 15,-5 5 0-15,0 0 0 0,3-11 0 0,-2 0 128 16,-1 1-128-16,-1 2 0 0,1 8 0 0,-5-9 0 16,1 0 128-16,-3 2-128 0,7 7 0 0,-9-6 0 15,9 6 0-15,-12-7 128 0,2 2-128 0,0 2 0 16,10 3 144-16,-13-1-144 0,2 0 0 0,1 2 0 15,-2 0 0-15,2 2 0 0,-1 1 0 0,1 1 0 16,-1-1 0-16,2 2 0 0,-1 1 0 0,1 1 0 16,-1 0 0-16,1-1 0 0,2 1 0 0,0 0 0 0,7-8 0 0,-5 12 0 15,5-12 0-15,0 0 0 0,0 0 0 16,0 0 0-16,0 0 0 0,0 0 0 0,0 0 0 0,10 10 0 16,1-3 0-16,-1-3 0 0,0-4 0 0,2 0 128 15,0-4-128-15,1 1 128 0,0-3-128 0,1 2 128 16,-1-2-128-16,0 0 0 0,0-1 0 0,-1 2 128 15,-1 3-128-15,-2-4 0 0,-9 6 0 0,9-5 128 16,-9 5-128-16,8-6 0 0,-8 6 0 0,0 0 0 16,6-7 0-16,-6 7 144 0,0 0-144 0,0 0 0 15,0 0 128-15,3-10-128 0,-3 10 0 0,0 0 0 16,0 0 0-16,0 0 0 0,-5-8 128 0,5 8-128 16,-7-7 0-16,7 7 0 0,-8-5 128 0,8 5-128 15,-8-4 144-15,8 4-16 0,-9-2-128 0,9 2 192 0,0 0-64 0,0 0-128 16,-9 0 176-16,9 0-176 0,-8 1 0 15,8-1 0-15,0 0 0 0,0 0 0 16,0 0 0-16,0 0 0 0,0 0 0 0,0 0 0 0,0 0 0 16,0 0 0-16,0 0 0 0,0 0 0 0,0 0 0 0,0 0 0 15,0 0-128-15,4 8 128 0,-4-8-320 0,0 0 0 16,0 0-16-16,9 10 0 16,-1 3-1520-16,-3-4-320 0,1-2-48 0,-6-7-10976 15,2 8-2208-15</inkml:trace>
  <inkml:trace contextRef="#ctx0" brushRef="#br0" timeOffset="40620.83">30760 4446 20895 0,'0'0'928'0,"0"0"192"0,0 0-896 0,0 0-224 16,0 0 0-16,0 0 0 0,0 0 784 0,0 0 112 15,-1-9 32-15,1 9 0 0,-2-10 464 0,1 2 80 16,0-1 32-16,-1 0 0 0,2-2-368 0,0 6-80 15,-1-3-16-15,0-1 0 0,-2 0-176 0,-1-4-32 16,2 2-16-16,-1-2 0 0,-1 2-192 0,-2-11-48 16,-1 3 0-16,2 1 0 0,1 4-64 0,0 1 0 15,0 0-16-15,-1 1 0 0,0 0-112 0,0 2-32 16,-1-1 0-16,1 2 0 0,-1-1 96 0,0 1 32 0,2 1 0 0,-1 1 0 16,-3-2 32-16,1 3 16 0,0 0 0 0,1 1 0 15,-2-1-272-15,0 0-64 0,-3 1-16 0,2 1 0 16,-1-2-176-16,-1 2 160 0,0 1-160 0,-1-2 160 15,-1 0-160-15,-1 2 128 0,-2 1-128 0,2-1 128 16,-2 2 0-16,0-1 0 0,1 1 0 0,-1 0 0 16,0 1 16-16,2 0 0 0,-2 0 0 0,1 1 0 15,-1 0-144-15,1 1 160 0,0-1-160 0,1 2 160 16,-1-1-160-16,1 1 192 0,0-1-192 0,1 1 192 16,0 0-192-16,0-1 128 0,-2 0-128 0,1-1 128 15,0 3-128-15,-1-3 0 0,1 0 144 0,0 1-144 16,-1 0 0-16,0 0 0 0,-2 0 0 0,0-2 128 15,2 3-128-15,0-3 192 0,-2 2-64 0,0 0 0 0,-1-1 16 16,1 0 16-16,0-1 0 0,0 2 0 0,0-1 0 0,0 0 0 16,0 1 0-16,3-1 0 0,-1 0-32 0,1 2-128 15,-2-1 192-15,2 2-64 0,1-2-128 0,1-1 160 16,2 0-160-16,-1 2 160 0,1-3-160 0,2 0 0 16,0 0 0-16,8 0 0 0,-9 2 0 0,9-2 0 15,-9 4 128-15,1-1-128 0,0-2 0 0,8-1 0 16,-9 3 0-16,0-1 0 0,0 1 0 0,1 0 128 15,8-3-128-15,-10 2 0 0,-1 1 160 0,2 1-160 16,9-4 192-16,-10 2-192 0,1 2 0 0,1-1 0 16,8-3 0-16,-9 4-192 0,0 0 320 0,1 0 80 15,8-4 16-15,-9 6 0 0,-1-1-224 0,3 2 0 16,-1-2 0-16,8-5 0 0,-9 8 0 0,2 1 0 16,1-1 0-16,0 2 0 0,1-3 0 0,0 2 128 0,1-1-128 0,-1 0 0 15,0-1 0-15,1 4 0 0,0-5 0 0,0 5 0 16,-1-2 0-16,-1 1 0 0,1 1 0 0,0-1 0 15,0 2 256-15,0 0-64 0,1-1 0 0,-2 0 0 16,1-2-192-16,1 1-256 0,0-2 48 0,1 3 16 16,-3 0 192-16,1-1 0 0,-1-1 0 0,2 2 0 15,-2-1 0-15,1 0 0 0,-1-4 0 0,1 5 0 16,-2-2 0-16,2 1 0 0,-2 1 128 0,1-1-128 16,-1 1 0-16,1 0 0 0,-2 0 0 0,1 2 0 15,-2-3 0-15,1 3 0 0,2 0 0 0,-2 0 0 16,0 2 128-16,0 0-128 0,-1-1 0 0,1 0 0 15,-2 1 128-15,2 4-128 0,0 0 0 0,2 1 0 16,-1-2 160-16,1 0-160 0,-1-2 128 0,1 0-128 0,1-1 0 16,-1 1 0-16,2 0 128 0,1-2-128 0,-1-1 0 0,1 0 0 15,0 1 0-15,1-2 0 0,-2 0 0 0,1 1 0 16,2-1 0-16,-2-2 0 0,1 0 0 0,-1 2 0 16,-1 0 0-16,0 0 0 0,0-3 128 0,2 1 64 15,-1 1 0-15,-1-1 0 0,0 3-192 0,1-2 0 16,-1 0 0-16,0 1 128 0,0-2-128 0,1 2 0 15,1 0 0-15,0 1 0 0,1 0 0 0,0 0 0 16,-2 3 0-16,2-1 0 0,1 4 0 0,0 0 0 16,0 2 0-16,0 1 128 0,0-1-128 0,0 1 0 15,0 0 0-15,0 0 128 0,0 1-128 0,0-1 0 16,0-3 0-16,0 0 0 0,-3 0 0 0,1-2 0 16,-1-1 0-16,0-2 0 0,1 2 0 0,-1-3 0 15,-1-2 0-15,3 1 0 0,-2 1 0 0,1-1 0 0,-1 1 128 0,0 1-128 16,0-1 0-16,1 2 0 0,0-2 0 0,0 2 0 15,1 2 128-15,0 2-128 0,-2 0 128 0,1 2-128 16,-1 4 144-16,2 1-144 0,-1 0 160 0,1 1-160 16,-2-2 0-16,-1 1 128 0,3-1-128 0,-1 0 0 15,-2 0 0-15,1-5 0 0,-1 0 128 0,2-2-128 16,-2 2 0-16,0-3 0 0,0-2 0 0,1 0 0 16,1 0 0-16,-2 1 128 0,1-2-128 0,2 2 0 15,-1-2 0-15,1 2 0 0,0 1 0 0,0 2 0 16,-1 2 0-16,1 1 0 0,0 2 0 0,-2 2 0 15,0-3 0-15,2 4 0 0,-2-3 0 0,2 2 0 16,0 0 0-16,1-2 0 0,0-2 0 0,0 2 0 0,0-5 0 16,1 2 0-16,2-1 0 0,-2-1 0 0,-1-5 0 0,0 3 128 15,3 2-128-15,-1-1 0 0,0 1 0 16,0 1 0-16,1 0 0 0,1 2 0 0,0 2 0 0,1 1 0 16,-3 3 0-16,4-1 0 0,0 0 0 0,-1 5 128 15,-1-5-128-15,0 2 0 0,0-2 0 0,0-1 0 16,0-2 0-16,0-1 0 0,0-2 0 0,0-1 128 15,-2-2-128-15,1 1 0 0,0-2 0 0,-1 2 0 16,1-4 0-16,-1 5 0 0,0-2 0 0,0 4 128 16,0 0-128-16,-1 3 0 0,0 0 0 0,2 2 0 15,-2 2 0-15,0 2 0 0,2 2 0 0,0-3 0 16,-1-2 0-16,1 1 0 0,-1-4 0 0,1-2 0 16,0 1 0-16,-2-5 0 0,0 1 0 0,1-2 0 0,-1 0 0 15,0 1 0-15,-1-1 128 0,0 2-128 0,-1-2 0 0,0 1 0 16,-2 1 0-16,2 2 128 0,-2 2-128 0,0 0 0 15,0 1 0-15,0-1 0 0,0 0 128 0,-1 2-128 16,-1-1 0-16,1 0 0 0,-1-3 0 0,0 0 0 16,0-2 128-16,-1-2-128 0,3-1 0 0,0-4 0 15,-1 1 0-15,0 2 128 0,-1-3-128 0,2-3 0 16,1 1 0-16,0-2 128 0,-2-1-128 0,1 2 0 16,-3 2 128-16,2-2-128 0,4-10 0 0,-4 12 0 15,-2 0 0-15,3 0 128 0,-1-2-128 0,2 2 0 16,-1 0 0-16,1-2 0 0,0 2 0 0,1-1 0 15,0 1 0-15,-1 1 0 0,1 0 0 0,0 2 0 16,1-5 0-16,0 3 0 0,1 1 0 0,0 1 0 0,1-1 0 0,-1-1 128 16,0 1-128-16,1 2 0 15,0 1 0-15,1 0 0 0,-1-1 0 0,1-3 0 0,0 1 0 16,2 2 0-16,-1-3 0 0,0 0 0 0,0-3 0 0,1 1 128 16,-1 0-128-16,1 0 0 0,0-1 0 0,0 1 0 15,1-4 0-15,0 1 0 0,-6-8 0 0,8 12 128 16,0 0-128-16,0-3 0 0,-2-1 0 0,1 2 0 15,2 1 0-15,-3-1 0 0,1-1 0 0,-1 2 0 16,1-2 0-16,-2 0 0 0,-5-9 0 0,7 12 0 16,-2-1 0-16,1-2 0 0,-1 2 0 0,1-1 128 15,-6-10-128-15,8 11 0 0,-1-2 0 0,1 0 0 16,-8-9 0-16,9 12 0 0,-9-12 128 0,11 10-128 0,-2 1 0 16,-9-11 0-16,10 6 128 0,1 1-128 15,-11-7 0-15,13 7 0 0,-2 0 128 0,0-2-128 0,-11-5 0 0,14 5 0 16,-1 1 128-16,0-1-128 0,-1-3 0 0,0 2 0 15,-12-4 0-15,15 2-160 0,-3 0 0 0,1 1 0 16,0-3 288-16,-1 2 64 0,0 2 16 0,-2-2 0 16,-10-2-208-16,14 4 0 0,0-1 0 0,-3 1 0 15,0 0 0-15,-1-1 0 0,-10-3 0 0,13 4 0 16,-1-2 0-16,0 0 0 0,-2 0 0 0,0-2 0 16,1 0 0-16,-1 0 128 0,-10 0-128 0,12 2 0 15,0-4 0-15,0 2 0 0,-2-2 0 0,-1 2 0 16,-9 0 0-16,13 0 128 0,0-2-128 0,-1 1 0 15,-2 0 0-15,1 1 0 0,-11 0 0 0,13 0 0 16,-1 0 0-16,-1 0 0 0,0 0 0 0,0 0 0 16,-11 0 0-16,15 0 0 0,-2-3 0 0,0 1 0 0,1-2 0 15,1 1 128-15,-1 0-128 0,2 1 0 16,-1-2 0-16,2 1 0 0,-3-1 0 0,3 2 0 0,0-3 0 16,2-1 0-16,-2 4 0 0,0-2 0 0,1 0 0 0,-1 0 128 15,-3 3-128-15,0-2 0 0,1-1 0 0,-1 0 128 16,0 2-128-16,-1-1 0 0,0 2 0 0,-1 1 0 15,1-3 0-15,-1 1 0 0,-2 0 0 0,2-2-192 16,0 2 192-16,0-1-160 0,-2-1 160 0,0 2 0 16,1-2 160-16,-1 0-160 0,-1 0 128 0,2 1-128 15,1-3 0-15,-1 2 144 0,0 0-144 0,1 0 0 16,1 0 0-16,1-1 0 0,2 0 0 0,-1 1 0 16,1 0 0-16,1 1 0 0,1-3 0 0,2 2 0 15,-1 0 0-15,1-1 0 0,-1-1 0 0,1 1 0 0,-1 1 0 16,0 2 0-16,-2-3 0 0,0 1 0 0,-2 1 0 0,1-1 0 15,-2 0 0-15,0 0 0 0,0-1 0 0,0 1 0 16,-2 0 0-16,-1 0 0 0,1-1 0 0,0 1 0 16,0-2 0-16,-1 0 0 0,0 1 0 0,0 0 0 15,1-1 0-15,0 0 0 0,0 0 0 0,-1 1 0 16,0-1 0-16,1 2 0 0,-1-1 0 0,2 0 0 16,2-2 0-16,-1 1 0 0,0-1 0 0,2 2 0 15,1 0 0-15,0 0 0 0,1-2 128 0,0-1-128 16,1 3 0-16,-1-1 0 0,0-2 0 0,0 3 0 15,1-2 0-15,-2 1 0 0,-2-2 0 0,1 0 0 16,0 0 0-16,-2-2 0 0,-1 1 0 0,1 0 0 16,1-3 0-16,-4 0 0 0,0 0 0 0,-1 1 0 15,1 0 0-15,-1-2 0 0,-1 0 128 0,-1 0-128 16,2-1 0-16,0 1 0 0,-3 0 0 0,2 0 0 0,-1-2 0 0,1 2 0 16,-1-1 128-16,1 1-128 0,2-2 0 0,-1 2 0 15,1 2 0-15,-1-1 0 0,1-1 0 0,0 1 0 16,1 0 0-16,0 2 128 0,-1 0-128 0,2-1 0 15,-1 2 0-15,1-3 0 0,2 2 128 0,-1-1 0 16,0 1 0-16,1 1 0 0,-1 1-128 0,2 0-176 16,-1-1 48-16,0 0 0 0,0-5 128 0,-2 1 0 15,0 0 0-15,-1 0 0 0,-2 1 0 0,1-1 0 16,2-4 0-16,-1 3 0 0,-3-7 0 0,0 2 0 16,1 1 0-16,1 0 0 0,-2 0 0 0,0 2 0 15,-1-2 0-15,1 1 0 0,0-1 0 0,-1 1 0 16,0 1 0-16,0-1 0 0,-2 3 0 0,1-1 0 15,-2 1 0-15,0 1 0 0,0 1 0 0,0 0 0 0,2-1 0 0,-2 2 128 16,-1-4-128-16,0 2 0 0,0 0 0 0,0 0 0 16,-2 2 0-16,1-3 0 0,0 0 0 0,-1-2 128 15,1-2-128-15,-1-1 0 0,1 0 0 0,0 0 0 16,-2-1 0-16,0-3 0 0,-1 1 0 0,2 1 0 16,-2-4 0-16,0 3 0 0,1-2 0 0,-1 2 128 15,0-1-128-15,1 2 0 0,-1 0 0 0,0 2 0 16,0 0 0-16,2 2 0 0,-1 0 0 0,-1 2 0 15,0-4 0-15,-1 3 0 0,1 0 0 0,-2 2 128 16,1-1-128-16,0-2 0 0,-1-1 0 0,1 0 0 16,-2-2 0-16,2-1 0 0,0 0 0 0,-1-2 128 15,1-2-128-15,0 0 0 0,-2 1 0 0,-1-1 0 16,2 0 0-16,0-1 0 0,0 3 0 0,-1-1 0 0,1 2 0 0,0 2 0 16,1 2 0-16,-2 0 0 0,1 0 0 0,-1 1 0 15,1 1 0-15,-1-1 0 0,-1 1 0 0,0 2 0 16,2-1 0-16,-1-1 0 0,-1-1 0 0,0 0 0 15,2-1 0-15,-2-2 0 0,-2-1 0 0,2-2 0 16,2-3 0-16,-1 2 0 0,1 0 0 0,-2-1 0 16,1 0 0-16,1 2 0 0,-2-2 0 0,0 3 0 15,0 1 0-15,1 2 0 0,-1 0 0 0,0 3 0 16,-1 2 0-16,0 0 0 0,0-1 0 0,-2 2 0 16,2 1 0-16,-2 1-128 0,0-2 128 0,-1 0 0 15,0 1 160-15,1 0-32 0,0 0-128 0,-1-1 0 16,0 0 0-16,-1 0 0 0,-2 0 0 0,2-2 0 0,0-2 0 15,0-2 0-15,0 1 0 0,1-1 0 0,0-1 0 0,1 2 0 16,0-2 0-16,2-1-240 0,-2 2 80 0,3-1 16 16,0 1 144-16,1 2 192 0,-1 1-32 0,1 2-16 15,-1-2-144-15,0 2 0 0,-1 1 0 0,0 1 0 16,0 0 0-16,-1 2 0 0,1-2 0 0,0 3 0 16,0 0 0-16,5 9 0 0,-6-10 0 0,1 2 48 15,1-3-48-15,2 1 0 0,-2 1 0 0,1 0 0 16,1 1 0-16,2 8 0 0,-4-11 0 0,0 2 0 15,0 1 0-15,4 8 0 0,-3-9 0 0,1-2 0 16,-1 0 0-16,0 3 0 0,0-2 0 0,0 1 0 16,-1 0 0-16,0 1 0 0,-1-4 0 0,1 2 0 15,-1-1 0-15,0 2 0 0,-1 1 0 0,1-2 0 16,-1-1 0-16,-1 0 0 0,1 0 0 0,-1 1 0 0,2-1 0 0,-2 2 0 16,1-4 0-16,-1 1 0 0,-2 1 0 0,1-2 0 15,0 0 0-15,1 0 0 0,-1-2-208 0,1 4 16 16,1-3 0-16,-1 3 0 0,2-1 192 0,0 0 256 15,0 3-48-15,-1-4-16 0,1 3-192 0,0 2 0 16,0-1 0-16,0 0 0 0,-1-1 0 0,1 1 0 16,5 9 0-16,-8-10 0 0,0-1 0 0,3 2 0 15,5 9 0-15,-9-11 0 0,0-2 0 0,1 3 0 16,0 3 0-16,1 0 0 0,-3 1 0 0,4-1 0 16,-1-3 0-16,2 1 0 0,-3 1 0 0,1-1 0 15,-3-2 0-15,3-1 0 0,-1 1 0 0,-1 2 0 16,-2-3 0-16,1 0 0 0,1-1 0 0,0 0 0 0,-2 1 0 15,1 1 0-15,1-2 0 0,-2-2 0 0,1 3 0 0,-1 2 0 16,1-4 0-16,-1-1 0 0,1 1 0 0,0 0 128 16,-2-1-128-16,1 1 0 0,2 1 0 0,0 0 0 15,0-1 0-15,1 2 0 0,0 0 0 0,2 0 0 16,1-1 0-16,-1 0 0 0,1 2 0 0,0-1 0 16,0 4 0-16,1-4 0 0,0 4 0 0,-1-2 0 15,0 0 0-15,1 0 0 0,-2 4 0 0,6 6 0 16,-7-12 0-16,7 12 0 0,-7-8 0 0,7 8 0 15,-9-10 0-15,1 3 0 0,8 7 0 0,-8-9 0 16,8 9 0-16,-9-9 0 0,1 1 0 0,8 8 0 16,0 0 0-16,-6-6 0 0,6 6 0 0,-8-8 0 15,8 8 0-15,-8-9 0 0,8 9 0 0,-6-9 0 16,-1 1 0-16,7 8 0 0,-5-7 0 0,5 7 0 0,-7-9 0 0,7 9 0 16,-4-8 0-16,4 8 0 0,0 0 0 0,0 0 0 15,-5-6 0-15,5 6 0 0,0 0 0 0,0 0 0 16,0 0 0-16,0 0 0 0,0 0 0 0,0 0 0 15,0 0 0-15,0 0 0 0,-10-3 0 0,10 3 0 16,0 0 0-16,-11 4 0 0,11-4-288 0,-9 7 0 16,1-2 0-16,2 0 0 15,6-5-928-15,-8 12-192 0,3 0-48 0,0-1 0 16,1 0-1904-16,-3-3-384 0,-2-2-80 0,-5-2-15728 0</inkml:trace>
  <inkml:trace contextRef="#ctx0" brushRef="#br0" timeOffset="44074.05">30560 3819 23039 0,'0'0'2048'0,"0"0"-1648"0,0 0-400 0,0 0 0 16,0 0 2016-16,0 0 320 0,0 0 64 0,0 0 16 31,0 0-2416-31,0 0-368 0,0 0-128 0,0 0-16 0,0 0 512 0,0 0 0 0,0 0 0 0,0 0 0 16,-7-2 0-16,7 2 0 0,-11-3 0 0,1 3 0 16,1 1 0-16,0 2 0 0,-2-1 0 0,1 4 0 15,-1-2 384-15,1 0 0 0,-2 1-16 0,0-3 0 16,1 4 144-16,-1 0 48 0,3 1 0 0,-2-2 0 0,0-1 96 15,-1 0 32-15,0-2 0 0,0 2 0 0,1 0 48 0,-1 1 16 16,0-1 0-16,2 1 0 0,-2 1-160 0,0-1-16 16,1 0-16-16,0 2 0 0,-1-1-176 0,-1 1-16 15,0-1-16-15,-1-1 0 0,-2 1-80 0,-1-1-16 16,0-3 0-16,-1 2 0 0,-3-2 112 0,0-1 16 16,-2-1 0-16,-2 0 0 0,-1 1-112 0,0-1-16 15,-1 0 0-15,-1 1 0 0,0 1 0 0,-1-1 0 16,2 0 0-16,-1 2 0 0,1 1 0 0,1 1 0 15,0 0 0-15,0 1 0 0,0-1-64 0,-1-1-32 16,-1-2 0-16,-2 1 0 0,-3 0 192 0,-1-1 32 16,-4-2 16-16,-1 0 0 0,-2-2-400 0,0 2 0 0,1 2-192 15,1 2 192-15,1 0 0 0,3 1 0 0,2 2 0 0,2-1 192 16,-2-2-192-16,-1 0 0 0,-1-1 0 0,-4-2 0 16,-4 0 0-16,-1 1 0 0,-2-1 0 0,0 1 0 15,1 1 240-15,2 2-48 0,1-1 0 0,3 3 0 16,1-1-192-16,0 1-256 0,-2-2 48 0,-3 0 16 15,-3-1 192-15,-2 1 0 0,-3 2 0 0,2-3 0 16,0 1 192-16,2 1 16 0,3 1 16 0,4 1 0 16,1 0-224-16,1-1 128 0,1 0-128 0,-1-2 0 15,-3 2 128-15,-4-1-128 0,-2 1 0 0,-1 2 144 16,0-4-144-16,1 4 192 0,3 0-192 0,3 0 192 16,4 1-64-16,1-3-128 0,2 4 192 0,-1-1-64 15,-3-1-128-15,-2 1-256 0,-3-1 64 0,-1 0 16 0,-3 0 368 16,0 0 64-16,1 0 0 0,4 3 16 15,3-3-272-15,3 1 0 0,2 1 128 0,0-1-128 0,0-1 0 0,-1-1 0 16,-3 0 128-16,-2 0-128 0,-3-2 288 0,-2 1 0 16,0-3 0-16,0 2 0 0,4 3-288 0,2 2-272 15,2-2 48-15,3 1 16 0,3 1 368 0,0 2 80 16,-2-5 16-16,-1 0 0 0,-1-2-256 0,-3-1 0 16,-4 1 0-16,1 1 0 0,-4 0-160 0,2-1 32 15,2 4 0-15,3 0 0 0,3 0 128 0,2 1 0 16,3-1 0-16,3 2 0 0,-1-2 0 0,1 2 176 15,-1-1-48-15,-1-1 0 0,-7 0 64 0,1 3 16 16,-3 0 0-16,-1 1 0 0,0 2-368 0,1 0-80 16,2 2-16-16,1 2 0 0,2-2 256 0,3 0 0 0,3 3 0 15,2 1 0-15,3-1 176 0,0 0 80 0,1 0 0 0,0-1 16 16,0-2-272-16,0 0-224 0,-2-4 32 0,-1-1 16 16,-1 1 176-16,1-3-128 0,-4 0 128 0,1 2-128 15,-1 0 128-15,1 1 0 0,1-1 0 0,1 3 0 16,3-2 0-16,1 3 0 0,0-1 0 0,2 2 0 15,2 2 0-15,1 2 0 0,-1-1 0 0,4 2 0 16,0 2 0-16,1 1 0 0,1-1 0 0,0 1 0 16,0 1 0-16,-1-1 0 0,0 0 0 0,2-4 0 15,1 2 0-15,-1-3 0 0,3 0 0 0,-3-4 0 16,3-3 0-16,-1 1 0 0,-1 0 0 0,2-1 0 16,1 1 0-16,-1-1 0 0,2 2 0 0,1 2 0 15,1-3 0-15,1 5 0 0,-3 1 0 0,2 4 0 0,0 1 0 16,2 2 0-16,1 2 0 0,0 0 0 0,1 2 0 0,-1-1 0 15,0-1 0-15,0 0 0 0,-1-3 0 0,1-1 0 16,0-2 0-16,0-2 0 0,-1-1 0 0,1 0 0 16,0 0 0-16,0-1 0 0,-2 0 0 0,2 1 0 15,0 1 0-15,2 1 0 0,0 2 0 0,1 3 0 16,-2 0 0-16,3 0 0 0,0 0 0 0,1 1-240 16,-1 1 64-16,1-1 16 0,1-2 160 0,-1-1 0 15,0-1 0-15,0 0 0 0,-1-4 0 0,1-1 0 16,1 0 0-16,-1 2 0 0,0-4 0 0,0 6 0 15,0 1 0-15,1-1 0 0,-1 4 0 0,0 2 0 16,-1 1 0-16,1 2 0 0,2 1 144 0,-1-1 64 16,1 0 16-16,1-2 0 0,-1-2-224 0,3-3 0 15,-1-2 0-15,1-1 0 0,2-3 0 0,0-1 0 0,1-1-128 0,1 1 128 16,2-1 0-16,1 1 176 0,0 2 0 0,2 0 0 16,3 1-176-16,2 2 0 0,-2 2 0 0,4 4 128 15,0 0-128-15,0-2 0 0,-1 2 0 0,0 0 128 16,-1 0-128-16,0-1 0 0,-1-3 0 0,0 0 128 15,-3-5-128-15,1-1 0 0,0-3 0 0,0 1 0 16,-1-2 0-16,2 2 0 0,1-1 0 0,2 0 128 16,1 1-128-16,4-1 0 0,4 2 0 0,2 4 0 15,2-1 272-15,0 1-16 0,1 2-16 0,-2 1 0 16,-4 1-400-16,-1 0-80 0,-2-1-16 0,-3 1 0 16,-1-2 256-16,2-3 160 0,-1-3-32 0,2 1 0 15,1-6-128-15,4 2 0 0,2-2 0 0,3 1 128 0,3 0-128 16,0 0 192-16,-2-1-192 0,-1 2 192 15,-2-1-192-15,-3 0 0 0,-4-4 0 0,-2 4 0 16,-2-1 0-16,0 0 0 0,0 1 0 0,3-1 0 0,0 2 0 0,5 1 0 16,1 0 0-16,4 1 0 0,4 1 0 0,-1 2 0 15,-3 1 0-15,-1 1 0 0,-3-1 0 0,-4 0 0 16,-1 0 0-16,-3-1 0 0,-2-1 0 0,0-2 0 16,0-1 128-16,0-3-128 0,-1-1 0 0,2 0 0 15,2 0 0-15,2-4 0 0,2 2 0 0,2-1 0 16,1 1 0-16,1-1 128 0,-2-1-128 0,-2 0 0 15,-2 2 0-15,-1-1 128 0,-3 1-128 0,0-1 0 16,-4-1 0-16,0 0 128 0,-1-2-128 0,0-2 0 16,0 1 0-16,0 1 0 0,1 1 0 0,3 0 0 15,-2 1 128-15,6 0-128 0,2 0 0 0,0 3 0 0,2-4 0 16,0 3 0-16,-2 1 0 0,0 1 0 0,-1-4 0 16,-2 4 0-16,-2 0 0 0,-2-1 0 0,-1 0 128 0,-1 1-128 15,0-4 0-15,0 1 0 0,0 1 0 16,0-3 0-16,2 1 0 0,1 1 0 0,1 1 0 0,2 0 0 15,2-2 0-15,3 2 0 0,0-1 128 0,-1-2-128 16,1 1 0-16,-2 2 0 0,-2-1 0 0,-1 2 128 16,-2-3-128-16,-1 0 0 0,-1-1 0 0,-2 0 0 15,-1 1 0-15,0-5 0 0,-1 1 0 0,3-1 0 16,-1-1 0-16,3-1 0 0,-1 1 0 0,4-1 128 16,0 0-128-16,4 0 0 0,-1 1 0 0,2 1 0 15,-1-2 256-15,-1 1-48 0,-2 0 0 0,1 0 0 16,-3 3-80-16,1-2-128 0,-6-2 176 0,0 2-176 15,0-4 0-15,-1 1-320 0,-1-1 32 0,1 2 16 0,1 0 272 16,1 2 0-16,2-1 0 0,2-3 0 0,2 1 0 0,2 0 0 16,2 3 0-16,0-1 0 0,0 0 0 0,0-1 0 15,-3 1 0-15,-1 1 0 0,-2 0 0 0,-1 1 0 16,-2-3 0-16,-1 2 0 0,-2-4 0 0,-2 0 0 16,1 0 0-16,-2-2 0 0,1-1 0 0,0 2 0 15,2 1 0-15,1 0 0 0,0 0 0 0,3 1 0 16,1 0 0-16,2-1 0 0,1 0 144 0,3 0-144 15,0 0 128-15,1 2-128 0,-2-2 0 0,1 0 0 16,-4-2 0-16,0 4 0 0,-1-4 0 0,-2 1 0 16,-2 0 0-16,-1-4 0 0,1 1 0 0,-1 0 0 15,2-1 0-15,1 1 0 0,1 0 0 0,2 0 0 16,2 0 0-16,1 1 0 0,-1-3 0 0,1 2 0 0,2 0 0 16,-3 0 0-16,-3-1 0 0,1 1 0 0,-1 1 0 0,-1-3 0 15,-2-3 0-15,-1 1 0 0,0 0 128 0,1-1-128 16,-2-3 0-16,0-1 0 0,4 3 0 0,0-1 0 15,2-4 0-15,3 2 0 0,2-2 0 0,1 0 0 16,-1 0 0-16,1-3 0 0,-1 2 144 0,-2 1-144 16,-2-1 0-16,-2 2-128 0,-2-3 0 0,-1 1 0 15,-4-1 128-15,1-1 144 0,0 0-16 0,-1 1-128 16,-2-1 0-16,1-1 0 0,1 1 0 0,0 0 0 16,-1-2 128-16,2 1-128 0,0 2 0 0,2-2 0 15,2-3 0-15,1 1 0 0,-1-1 0 0,1-1 0 16,0 1 0-16,0-6 0 0,-1 0 0 0,0 0 0 15,-2 2 0-15,-1-1-176 0,-1 1 0 0,-1 0 0 0,-3-2 176 16,1 3 256-16,-1 2-64 0,-1 1-16 16,-2 1-176-16,-1 0 0 0,0 2 0 0,1-4 0 0,-1 4 0 0,0 1 0 15,2-2 0-15,-1-2 0 0,-1 1 0 0,1-5 0 16,1 2 0-16,0 1 0 0,0-7 0 0,0 1 0 16,2-1 128-16,-1 3-128 0,2-3 0 0,-1 1 0 15,0 2 0-15,1 0 0 0,-1 2 0 0,0 1 0 16,0 3 0-16,-1 2 0 0,-2-5 0 0,-1 5 0 15,0-2 0-15,-1 1 0 0,-3 1 0 0,2-3 0 16,-1-3 128-16,0-2-128 0,-2-2 0 0,0-2 0 16,0-1 0-16,-2-3 128 0,1 1-128 0,-1 0 0 15,1 2 0-15,-1-1 0 0,1 3 0 0,0 3 0 0,-2 2 128 16,1 0-128-16,-1-1 0 0,1-1 0 0,-2 1 0 16,2-4 0-16,-1-3 0 0,-1-1 0 0,0-4 0 0,0 1 0 15,-1-2 0-15,1-1 0 0,0 4 0 0,-1 2 0 16,0 1 0-16,0 2 128 0,-2 1-128 15,0 4 0-15,1-3 0 0,1 2 0 0,-1 0 0 0,-2-3 0 16,0-2 0-16,0-2 0 0,-2-5 128 0,1-1-128 16,0 0 0-16,0-2 0 0,-2 4 0 0,-1 1 0 15,0 1 0-15,0 3 0 0,0 2 0 0,0 2 0 16,-1 1 0-16,0 0 0 0,0-2 0 0,-2-2 0 16,-1-2 0-16,2-3 0 0,1-2 128 0,-1 0-128 15,0-3 0-15,-1 3 0 0,1 3 0 0,-1 1 0 16,0 5 0-16,-1 1 0 0,-1 2 0 0,-1 1 0 15,0 1 0-15,0-1 0 0,-2-2 0 0,0 1 0 16,-2 1 0-16,-2-3 0 0,-2-3 0 0,0-1 0 0,-2 2 0 0,-1-3 0 16,-2 1 0-16,-1 3 0 0,1-1 0 0,1 4 0 15,0 2 0-15,1 1 0 0,1 2 0 0,2 3 0 16,-2 2 0-16,2-3 0 0,0 3 0 0,1 0 0 16,1 0 0-16,-1 2 0 0,-1-6 0 0,0 1 0 15,-1-1 0-15,0-1 0 0,-3-1 0 0,0-2 0 16,-1 0 0-16,0 0 0 0,-2 3 0 0,-1 1 0 15,0-2 0-15,0 2 0 0,0 1 0 0,1 1 0 16,0 1 0-16,2 2 0 0,1-2 0 0,1 3 0 16,1 2 0-16,1 0 0 0,1 0 0 0,1 0 0 15,2 0 0-15,2 1 0 0,0-1 0 0,0 2 0 16,-1 0 0-16,1 3 0 0,1-3 0 0,-1-1 0 16,0 0 0-16,0-1 0 0,-1-1 0 0,1-2 0 0,-1 2 0 0,0-3 0 15,-2 1 0-15,2 2 0 0,0-2 0 0,-1 1 0 16,0-5 0-16,-1 3 0 0,-1 2 0 15,2-1 0-15,-2 0 0 0,1-1 0 0,0 2 0 0,2-1 0 16,-2 0 0-16,2 3 0 0,0-1 0 0,-1 1 0 16,2-3 0-16,0 3 0 0,0 0 0 0,0 3 0 15,1-2 0-15,1 3 0 0,-1 0 0 0,2 2 0 16,-1-4 0-16,2 1 0 0,-1 1 0 0,0 3 0 16,3-3 0-16,-1 1 0 0,0-1 0 0,-1 2 0 15,0 1 0-15,-2-1 0 0,1 2 0 0,-1-2 0 16,1 0 0-16,0 0 0 0,-2 1 0 0,0-1 0 15,-1 1 0-15,0-2 0 0,0-1 0 0,0 1 0 16,0 1 0-16,-1-1 0 0,-2 1 0 0,-1 0 0 16,-1 1-272-16,1-1 64 0,0 2 16 0,0 0 0 0,0-1 192 15,0 1 0-15,0-3 0 0,0 3 0 0,0-3 0 0,2 3 256 16,-1 0-48-16,0 0-16 0,2-1-192 0,0 1 0 16,-1-4 0-16,1 3 0 0,1-1 0 0,1 2 0 15,0-2 0-15,2 1 0 0,-1 1 0 0,1 1 0 16,0-3 0-16,1-2 0 15,-2 3-688-15,1 2-176 0,10 4-32 0,-9-4-16 16,1-3-2528-16,-1-3-496 0,-1-3-96 0</inkml:trace>
  <inkml:trace contextRef="#ctx0" brushRef="#br0" timeOffset="57522.99">29476 11724 17039 0,'0'0'752'0,"0"0"160"0,0 0-720 0,0 0-192 0,0 0 0 0,0 0 0 16,0 0 704-16,0 0 96 0,0 0 32 0,0 0 0 15,0 0-512-15,0 0-112 0,0 0-16 0,0 0 0 16,0 0-192-16,0 0 0 0,0 0 0 0,0 0 0 16,-3-3 320-16,-1 0-16 0,-1 2-16 0,-2-3 0 15,0 2 352-15,-2 2 80 0,-2-3 16 0,-1 2 0 16,-8-2-160-16,1 3-48 0,4 0 0 0,0 1 0 15,1 1-208-15,1 2-64 0,0-3 0 0,0 1 0 16,0 1 144-16,0 0 32 0,1 1 0 0,0-4 0 16,-1 0 16-16,0 1 16 0,0-1 0 0,0 1 0 0,-1 1 64 0,-1-2 16 15,0-2 0-15,-2 1 0 0,-1 0 64 0,-1 1 16 16,0-3 0-16,-2 0 0 0,0 3-32 0,-2 0 0 16,-1 2 0-16,2 2 0 0,0-3-160 0,1 2-48 15,-1-1 0-15,0 2 0 0,-1 0-128 0,3 0-48 16,-1 1 0-16,0-2 0 0,0 1-16 0,0 2-16 15,0-2 0-15,2 1 0 0,-2 0 16 0,1 2 0 16,-1-2 0-16,1 2 0 0,-4-1-48 0,-1 2 0 16,-1 0 0-16,-4 0 0 0,-1 0-16 0,-2 1 0 15,-2 0 0-15,-1-1 0 0,-1-2-128 0,1 2 192 16,1 0-192-16,2 2 192 0,2-1-192 0,2 0 0 0,2-1 0 16,1 0 128-16,1 1 48 0,1-1 0 0,1 1 0 0,-2-2 0 15,-1-1 0-15,0-2 0 0,-1 1 0 0,-3 1 0 16,-2-1-176-16,0-1 160 0,-2 2-160 0,0 1 160 15,0-2-160-15,-1 1 128 0,2 2-128 0,1 3 128 16,-1-3-128-16,2 3 0 0,-1 0 144 0,1 2-144 16,-1 0 0-16,-1-2 0 0,-1 3 0 0,-1-1 128 15,-2 2-128-15,1 1 144 0,1-1-144 0,1 1 160 16,1 0-32-16,2 1 0 0,0 2 0 0,1-2 0 16,1 3-128-16,2-1 128 0,0 1-128 0,1-1 128 15,0 0-128-15,-2 0 192 0,-4-3-192 0,0-2 192 16,-3-1-192-16,-3-2 0 0,-4-2 0 0,-1 0 0 15,0 1 0-15,1 2 0 0,1 1 0 0,3 3 0 16,1-2 0-16,3 0 160 0,2-2-160 0,-5 4 160 16,1-4-160-16,-2 1 192 0,-3 1-192 0,-2 3 192 0,-1 0-192 0,1 4 128 15,0 2-128-15,1 2 128 0,2 0-128 16,3 1 0-16,4 2 0 0,1 1 128 0,1 0-128 0,-2-2 0 16,-2-2 0-16,-1-2 0 0,-2-4 192 0,-1-1-64 15,-3-5 0-15,0 4 0 0,1-1-128 0,3 2 128 16,1 0-128-16,5 0 128 0,0-1-128 0,5 5 0 15,2-2 144-15,2 4-144 0,-1 0 0 0,2 2 144 16,0 4-144-16,0 3 0 0,0 0 144 0,1 0-144 16,0 0 0-16,0 0 144 0,-1-3-144 0,0-4 0 15,0-3 0-15,-1-2 0 0,1 1 160 0,1-2-160 16,2 4 192-16,1 0-192 0,-1-1 0 0,2 2 0 0,0 1 0 0,4 3 0 16,0 4 0-16,2 2 208 15,0 1-64-15,2 1-16 0,1 1 16 0,2-2 0 16,-1-1 0-16,2-3 0 0,0-5-144 0,1 0 192 0,0-6-192 0,1 1 192 15,1 4-192-15,0-2 160 0,1-3-160 0,2 3 160 16,1 4-32-16,0 3-128 0,1 2 192 0,0 2-64 16,-1 1-128-16,2 2 128 0,0 1-128 0,0-2 128 15,0-3-128-15,0-3 0 0,0-2 144 0,0-3-144 16,1-3 128-16,0 2-128 0,0 0 128 0,2 1-128 16,-1 0 144-16,1 1-144 0,-1 5 192 0,3 2-192 15,1 2 176-15,-1 3-176 0,2 0 160 0,0 0-160 16,-1-3 128-16,1-4-128 0,-1 2 0 0,1-8 0 15,-1 0 128-15,0-1-128 0,1-2 0 0,-1 1 144 16,1-2-144-16,-1 0 0 0,2 2 0 0,0 0 128 0,-2 3 208 0,-1 0 48 16,0 0 0-16,2 3 0 15,-1 2-240-15,2 0-144 0,0 1 192 0,-1-2-192 0,2-1 192 0,-1-1-192 16,0-4 192-16,0-3-192 0,1 0 0 0,1-3-144 16,-1 2-16-16,0-1 0 0,-1-5 160 0,1 2 0 15,0 0-144-15,0 3 144 0,-1-1 0 0,1 4 0 16,-2 0 0-16,4 2 0 0,0 1 0 0,2 0 128 15,0 0-128-15,0 0 128 0,0 2-128 0,1-4 0 16,1-2 144-16,-1 1-144 0,1-5 160 0,2 0-32 16,0 0-128-16,1-1 192 0,1-2-192 0,-1-1 128 15,0 0-128-15,0 1 0 0,1-2 176 0,1 0-176 16,-2 0 192-16,0 0-192 0,-1-3 160 0,-1 1-160 16,-1-2 128-16,1 3-128 0,-2-3 0 0,2 0 128 15,0 1-128-15,3 2 0 0,-1 1 0 0,3 1 0 0,1 2 128 0,0 0-128 16,1-2 0-16,0 2 0 0,1 1 0 0,-1 0 0 15,-1 1 0-15,0 0 0 0,0-5 128 0,-1 1-128 16,-3 1 0-16,2-2 192 0,1 0-192 0,-3-1 192 16,-1-1-192-16,1 1 192 0,-1-3-192 0,2 2 192 15,2-4-192-15,1 3 0 0,1-4 144 0,2 4-144 16,4 0 0-16,-2 0 0 0,0 0 0 0,2 1 128 16,-2-2-128-16,-1 4 0 0,-3-5 0 0,1 1 0 15,-1-1 0-15,-1-2 0 0,0 1 0 0,-1-2 128 16,-1 2-128-16,2-5 0 0,1 2 128 0,2 0-128 15,-1 1 0-15,4 0 144 0,-1 1-144 0,2 0 0 16,0-2 144-16,1 3-144 0,-1-3 0 0,0 1 144 16,-2-1-144-16,-2 1 128 0,-2 0-128 0,-1 2 128 0,0-5-128 0,0 2 0 15,-2-1 0-15,0 1 128 0,2-3-128 16,2 2 0-16,1 0 0 0,2 0 0 0,1 0 0 0,2 1 128 16,1 0-128-16,1-1 0 0,-2 3 0 0,-2-2 0 15,-1 2 0-15,-1 1 0 0,-2-2 0 0,-1 0 0 16,-1 0 128-16,0 2-128 0,-1-3 0 0,-1 1 0 15,-2 0 0-15,1 0 0 0,2 1 0 0,1-3 0 16,0 0 128-16,2 1-128 0,0 2 0 0,3 0-224 16,2 3 48-16,1-1 16 0,0-2 160 0,-2 1 0 15,0-1 0-15,-2-3 0 0,-3-1 0 0,1 1 272 16,-1-3-32-16,-1-1-16 0,-1 2-224 0,1-1 128 16,0 0-128-16,3 0 0 0,1 0 128 0,1 1-128 0,1 1 0 15,1 0 0-15,0 2 0 0,-1 0 0 0,-1 0 0 0,-1 2 0 16,-2 0 0-16,-1-2 0 0,1 1 0 0,-5 1 0 15,-1-3 0-15,-1 1 0 0,0-2 0 0,0 1 0 16,-2 0 0-16,2-3 128 0,3 0-128 0,0 1 0 16,3 0 0-16,1 3 0 0,0-3 0 0,0 2 0 15,2 0 0-15,0-2 128 0,-1 3-128 0,0 0 0 16,-1 0 0-16,0 0 0 0,-2-2 0 0,0 2 0 16,-3-1 0-16,-1 1 0 0,-1-2 0 0,0 2 0 15,1 0 0-15,-2-1 0 0,-1-1 0 0,2 0 0 16,1-1 0-16,3 0 128 0,1-1-128 0,0 0 0 15,2-1 0-15,0 0 0 0,2-2 0 0,0 2 0 16,0-2 144-16,0 1-144 0,-1 0 128 0,0-2-128 16,-1 2 0-16,0-1 128 0,-3-1-128 0,-1 0 0 15,-1 2 0-15,-1-2 0 0,0-1 128 0,0 1-128 16,0 0 0-16,2-2 0 0,0 3 0 0,1-1 0 0,0 0 0 16,1-1 0-16,1 1 0 0,1-2 0 0,-1 3 0 15,1-1 0-15,-1-3 0 0,0 3 0 0,-1-1 0 0,0 0 0 16,1 0 128-16,-3-1-128 0,0 1 0 0,-1 1 0 15,1-2 0-15,0-1 0 0,1-1 0 0,3 2 0 16,0-2 0-16,5 3 0 0,-2 2 128 0,2-3-128 16,1 0 128-16,0 1-128 0,-2 0 0 0,-1 0 0 15,1 0 0-15,-1 1 0 0,-2-3 0 0,-2 1 0 16,-2-4 0-16,0 5 0 0,-2-3 0 0,-1 1 0 16,-1 0 0-16,1-2 0 0,2 0 0 0,2 0 0 15,-1 0 0-15,2-2 0 0,0-1 0 0,2 1 128 16,2-1-128-16,1 2 192 0,-1 0-192 0,0 0 0 15,-1 0 0-15,-1-5 0 0,-2 0 0 0,-1-2 0 16,-1-3 0-16,0-5 0 0,-2 1 0 0,-2-6 0 0,0 0 0 16,0-6 128-16,-2 1-128 0,2 0 0 0,1 0 144 0,1 3-48 15,-3-1-96-15,1 1 0 0,-2 2 0 0,0 3 0 16,-1-3 0-16,2 1 0 0,-2-1 0 0,0-2 0 16,-1-5 0-16,0-1 0 0,-1-6 0 0,0 0 0 15,1-1 0-15,-2 4 0 0,0 0 0 0,-1 6 0 16,2 5 0-16,-1-1 0 0,0-2 0 0,-1-1 0 15,-1-2 0-15,0-3 0 0,-1-6 0 0,-1 0 0 16,2-5 0-16,-1 3 0 0,0 0 0 0,0 3 0 16,-2 4 0-16,-1 2 0 0,0 1 0 0,0 3 0 15,-1 2 0-15,0-3 0 0,-1-5 0 0,-2-3 0 16,0-4 0-16,-1 1 0 0,0-1 0 0,-1 2 0 0,-2 5 0 16,-1 3-128-16,-1 3 128 0,-1 4 0 0,1-1 0 0,-2 4 0 15,-1-1 0-15,2 0 0 0,-2-4 0 0,1-3 0 16,1-4 0-16,-1-4 0 0,2 0 0 0,-1 1 0 15,2-1 0-15,0 4 0 0,0 4 0 0,0 2-128 16,2 3 128-16,-1 2 0 0,0 0 0 0,-1 1 0 16,0 2 0-16,0-5 0 0,-1-1 0 0,0-3 0 15,-1-2 0-15,1-1 0 0,0 1 0 0,-2 2-128 16,-1-3 128-16,0 7 0 0,-1-1 0 0,0 5 0 16,0 4 0-16,1-2 0 0,0 2 0 0,0 1 0 15,-1 2 0-15,1-2 0 0,0 1 0 0,0-1 0 16,0-2 0-16,2-1 0 0,-1-3 0 0,0-4 0 15,-1-1 0-15,1 1 0 0,-1 0 0 0,0 0 0 0,-2 1 0 16,1 0 0-16,-3 4 0 0,1 1-128 0,-1 4 128 0,-1 1 0 16,-2 1 0-16,0 2 0 0,-1 3-128 15,0 0 128-15,-2-2 0 0,-2 0 0 0,0 0 0 0,-1 1 0 16,-1-1 0-16,0 2-128 0,-2-2 128 0,1-1 0 16,-1 1 0-16,-1-1 0 0,1-3 0 0,0-1 0 15,0-1 0-15,2-1-128 0,-1 3 128 0,0-1 0 16,0-3 0-16,2 3 0 0,0-1 0 0,0 1 0 15,0 0 0-15,0 2 0 0,1 1 0 0,1 2 0 16,-1 2 0-16,1-1 0 0,-2 1 0 0,0 1 0 16,-2-1 0-16,1 1 0 0,0-2 0 0,-2 1 0 15,-2-2 0-15,1 2 0 0,0 0 0 0,1-1 0 16,-1 0 0-16,0-1 0 0,0 0 0 0,1-1 0 0,1-1 0 16,-1 1 0-16,-1 0 0 0,1 0 0 0,0 0 0 0,1 2 0 15,-2 0 0-15,1 2-160 0,2 0-32 16,0 0 0-16,-2 1 0 0,0 1 0 0,1 0 192 0,-1 1 176 15,1-2-48-15,-1 2 0 0,-1 1 0 0,-1-2 0 16,0 1 0-16,0 1 0 0,1-3-128 0,0 3 0 16,0 0 0-16,2 1 0 0,-2 0 0 0,1-1-192 15,1 1 32-15,1 2 16 0,1-2 144 0,0-1 0 16,0 2 160-16,0 1-160 0,0-1 0 0,0 0 0 16,0 1 0-16,1 1 0 0,1-2 0 0,0 2 0 15,0 1 0-15,-1 0-160 0,-1-1 160 0,1 0 0 16,2 0 0-16,0 1 0 0,-2-2 0 0,0 1 0 15,-1-1 0-15,1-1 0 0,-3 2 128 0,1-2 64 0,0 0 16 0,0 0 0 16,-2-1-208-16,0 3 0 0,0 2 0 0,-3 0-160 16,1-1 160-16,0-2-128 0,0 3 128 0,0-1-128 15,-2 0 0-15,2 1 0 0,0 0 0 0,1 3 0 16,0-1 128-16,2-1 0 0,-1 0 0 0,1 0 0 16,-1-2 0-16,2 1 0 0,-1-2 0 0,1 1 0 15,0 0 0-15,-2-1 0 0,1 0 0 0,-2-1 0 16,-2 1 0-16,-1 0 0 0,1 1 0 0,-1-4 0 15,1 4 0-15,-1 0 0 0,-1-1 0 0,2 3 0 16,0-4 0-16,0 5 0 0,0-3 0 0,1 2 0 16,0 2 0-16,2-3 0 0,0 0 0 0,1 3 0 15,-1-1 0-15,2 1 0 0,1-3 0 0,1 2 0 16,1 0 0-16,0-2 0 0,1-1 0 0,-1-1 0 16,-1 0 0-16,-1 0 0 0,0-1 0 0,0 3 0 0,-1-5 0 15,0 1 0-15,-2 1 0 0,0 1 0 0,-2 1 0 0,0 0 0 16,-1-2 0-16,-1 3 0 0,1-3 0 15,-1 4 0-15,1-1 0 0,1 2 0 0,-1 1 0 0,3-1 0 16,0 2 0-16,0 1 0 0,0 2 0 0,0 2 0 16,2-4 0-16,1 2 0 0,0 3 0 0,1-3 0 15,-1 1 0-15,0 0-128 0,-1 0 0 0,-1 0 0 16,2 4 0-16,-2 1 0 16,1-1-1456-16,-1 5-272 0,-1 8-64 0,-1 0-16 15,-1 2-2656-15,0-3-528 0</inkml:trace>
  <inkml:trace contextRef="#ctx0" brushRef="#br0" timeOffset="65694.33">29820 14285 10127 0,'0'0'896'0,"0"0"-704"0,0 0-192 0,0 0 0 16,-4-7 2512-16,4 7 480 0,-5-10 80 0,0 4 32 16,5 6-2080-16,-7-8-400 0,1 2-96 0,-2 0-16 15,-1 1-240-15,-1 1-48 0,1 0-16 0,0-1 0 16,-1 1 112-16,5 3 0 0,-2-2 16 0,-1 1 0 16,-1-1 192-16,-1 0 48 0,-1 1 0 0,0-1 0 15,-3 1 96-15,-8-4 32 0,3 4 0 0,1-3 0 0,-1 1-128 0,4 1 0 16,-1-1-16-16,0 0 0 15,-1 0-208-15,2 2-32 0,-1-2-16 0,2 0 0 0,-2-1 176 0,0 1 32 16,-2-3 16-16,0 1 0 0,0 2 112 0,-1-1 32 16,1-3 0-16,-1 3 0 0,-2-1-96 0,0 4 0 15,-1-5-16-15,-2 3 0 0,0 2-176 0,-3 0-16 16,0-1-16-16,-2 0 0 0,-1 0-224 0,-1-1-128 16,0 2 128-16,-2-5-128 0,-1 3 0 0,-1-2 144 15,-1-1-144-15,-1 2 0 0,1 0 192 0,-2 2-64 16,0-3 0-16,2 2-128 0,-1 1 352 0,2-2-32 15,0 0-16-15,1 0 0 0,0-1 0 0,1-1 0 16,-1-5 0-16,2 0 0 0,0-2 0 0,1 1 0 0,-3-2 0 0,2 4 0 16,-1 0-176-16,0-4-128 0,0 2 192 0,0 0-192 15,-1-2 240-15,1 5-64 0,2-3-16 0,-1 2 0 16,-2 3-160-16,0-1 0 0,-3 0 0 0,1-1 0 16,-2 1 0-16,-1-2 0 0,0 2 0 0,0 0 0 15,0 0 0-15,1 2 0 0,0-2 0 0,1 4 128 16,2 0-128-16,1 0 192 0,-1-2-192 0,1 2 192 15,-1 0-192-15,0-2 0 0,0-2 0 0,-2 2-176 16,-1 1 176-16,2 1 0 0,-2 1 0 0,0 1 0 16,0-2 0-16,2 1 0 0,1 3 0 0,1-1 0 15,0 1 0-15,1-1 0 0,2 0 0 0,0 0 0 16,-1-2 0-16,2 1 0 0,2-1 0 0,-1 3 0 16,-1-2 0-16,1 1 128 0,1-1-128 0,0 0 128 15,2 2-128-15,0 1 0 0,0-5 0 0,1 4 0 0,1 1 0 16,0-3 0-16,2-1 0 0,-2 4 0 0,1-2 0 0,0 2 128 15,-2-3-128-15,0 0 0 0,0 1 128 0,-1-1-128 16,0 0 160-16,-1 2-160 0,-1-1 160 16,1-1-160-16,0 2 160 0,1-2-160 0,1 2 128 0,1-1-128 15,0 2 0-15,1 2 144 0,2-1-144 0,2 2 0 16,-1-1 0-16,3 1 0 0,2-2 0 0,0 2 0 16,1 1 0-16,0 0 0 0,-2 2 0 0,-1-2 0 15,2-1 0-15,-1 1 0 0,-1 1-128 0,0 0 128 16,0-1 0-16,0 2 0 0,0 1 0 0,0-1 0 15,-1 0 0-15,1 0 0 0,-1 2 0 0,-1 0 0 16,1 2 0-16,0 1 0 0,-2-1 0 0,2 3 0 16,-1-2 0-16,2 2 0 0,1 0 0 0,0 0 0 0,1 0 0 0,0 1 0 15,2 2 0-15,2 1 0 0,-1-3 0 0,1 2 0 16,0 3 0-16,0-3 0 0,2 1 0 0,1 1 0 16,1 2 0-16,0-3 0 0,0-3 128 0,1 0-128 15,-1 1 0-15,2-2 0 0,0-2 0 0,0 2 0 16,0-1 0-16,-1 0 0 0,1 0 0 0,1-1 0 15,0 1-144-15,0 0 144 0,1 1 0 0,-3 0 0 16,2-1 0-16,2 2 0 0,-2 2 0 0,1 2 0 16,1-4 0-16,0 4 0 0,1 2 0 0,0 1 0 15,-1-2 0-15,2 2 0 0,0 0 0 0,2 0 0 16,-1 1 0-16,0 0 0 0,2-1 144 0,0 3-144 16,-2-2 128-16,1-3-128 0,1 1 128 0,0-4-128 15,-1 1 128-15,2-4-128 0,0-2 0 0,0 1 128 16,1 0-128-16,0-1 0 0,-5-11 0 0,6 15 0 0,-1-2 128 0,0 0-128 15,0 0 0-15,1 1 128 0,0 1-128 0,1-1 128 16,-1 0-128-16,1 3 128 0,-2 2-128 0,1-1 0 16,1 3 0-16,1 1 0 0,0-1 0 0,-1 1 0 15,1 0 128-15,1 0-128 0,0 0 0 0,3 0 128 16,0-1-128-16,1-1 128 0,0 1 0 0,3-3 0 16,1 0 0-16,1-2 0 0,1-2 32 0,2 2 0 15,0 0 0-15,0 0 0 0,0 0-160 0,0-3 128 16,-2 1-128-16,1 2 128 0,-1-2-128 0,0 1-256 15,-2-1 64-15,-1 2 16 0,-1-1 368 0,2 4 80 16,-2-1 16-16,2 1 0 0,-1 1 0 0,0 0 0 0,1 0 0 16,1 1 0-16,1 0-288 0,2 0-144 0,1-1 16 0,3-1 0 15,0 1 128-15,2-3 256 0,1 0-64 0,0 0-16 16,1 0-176-16,0-2 192 0,-2-1-192 0,-1 1 192 16,-1 2-336-16,-2-5-64 0,1 1-16 0,-2-2 0 15,-1 1 624-15,0-2 128 0,0 1 32 0,-2-1 0 16,-1-2-560-16,1 3-320 0,-1-2 32 0,2 0 16 15,-1-1 272-15,3 1 0 0,2 0 0 0,0 1 0 16,3-2 192-16,0 0-16 0,2 2 0 0,1 1 0 16,0-1-48-16,-2 2-128 0,0-2 192 0,-1 3-64 15,0-1-128-15,-1 1 0 0,1 0 144 0,-3 0-144 16,1 0 176-16,-1 2-48 0,-2-1 0 0,1 2 0 16,1-2-128-16,2 2 0 0,-1-2-192 0,-1-1 192 15,1 1 0-15,0-1 0 0,0-3 0 0,-1 0 0 16,1 2 0-16,0-1 0 0,-2-3 0 0,1 3 0 15,-1-4 0-15,-1 0 0 0,1 0 0 0,-1-1 0 0,-1 1 320 16,1 0 16-16,-3 0 16 0,1-3 0 0,-2 1-480 0,0 0-112 16,1 0-16-16,0 1 0 0,2-1 256 0,0 1 0 15,0 1 0-15,1-1 0 0,0 1 0 0,2-1 0 16,0 2 0-16,1 1 0 0,0-2 0 0,0 1 0 16,-2-2 0-16,1 2 0 0,-2 0 0 0,0 0 0 15,0 0 0-15,0-1 0 0,-1 0 0 0,0 1 0 16,0-2 0-16,0 1 0 0,-2 1 0 0,1-1 0 15,-1 0 0-15,1-1 0 0,1 1 128 0,1 0-128 16,0-1 0-16,2 1 0 0,-1-2 192 0,2 0-64 16,0 1 0-16,-1 1-128 0,0-3 192 0,-1 1-192 0,-1-1 192 15,2 1-192-15,-2 0 160 0,-1-1-160 0,-1 0 128 0,-1 2-128 16,1 0 0-16,-1-1 0 0,1 2 128 16,-1-1-128-16,1 1 0 0,-2 2 0 0,0 1 0 15,1-1 0-15,-1-1 0 0,1 0 0 0,1 0 0 0,1 1 0 16,0-2 0-16,0-2 0 0,-1 0 0 0,3 2 0 15,-1-5 128-15,1 2-128 0,2 0 0 0,0-1 128 16,-2-1 176-16,1 1 16 0,-1 1 16 0,1-2 0 16,-2 1-336-16,0 1-240 0,0 1 48 0,-1-2 0 15,0 1 192-15,0-1 0 0,0 1 0 0,-2 2 0 16,-1-2 0-16,2 1 0 0,-1-1 0 0,1 0 0 16,0 2 0-16,-1-3 0 0,1 1 0 0,-1 0 0 15,-1 1 0-15,1 0 0 0,0-1 0 0,1 1 0 0,-2-1 0 0,0 1 0 16,2 2 0-16,-2-2 0 0,0 0 0 15,2 0 0-15,-3 1 0 0,0 0 0 0,0-3 0 16,0 1 0-16,-2-2 0 0,2 2 0 16,0-1 144-16,0-1-144 0,0 0 0 0,0-1 144 0,0 2-144 0,1-1 0 15,1-1 144-15,-1 3-144 0,1-2 0 0,1 2 0 16,1-4 0-16,0 2 128 0,-2 2-128 0,2-1 0 16,-1 1 0-16,-1 0 0 0,1-2 0 0,1 1 0 15,-2-2 0-15,2 3 0 0,0 2 0 0,-2-2 0 16,0 2 0-16,-1-4 128 0,0 2-128 0,0 0 0 15,-2-1 0-15,1-2 0 0,0 0 0 0,1-1 128 16,-1 0-128-16,1 2 0 0,1-4 0 0,-1 2 128 16,0 0-128-16,2 0 0 0,-1-2 0 0,2 2 128 0,0-3-128 0,1 6 0 15,0-7 0-15,1 2 0 0,-3 2 0 0,1 0 128 16,0 0-128-16,-1 0 0 0,-1-1 0 0,1 1 0 16,-2 0 0-16,-1 0 128 0,-1 0-128 0,1 0 0 15,0-2 0-15,-2 2 128 0,-1 0-128 0,1-2 0 16,-1 0 0-16,3-1 144 0,1 2-144 0,2-2 0 15,-2 0 128-15,2 1-128 0,-1 1 0 0,2-2 0 16,-1-2 0-16,1 0 0 0,-1 1 128 0,1 0-128 16,-1-2 0-16,-1 3 0 0,2-4 0 0,-1 2 0 15,-3-2 176-15,1 2-176 0,0 1 160 0,1 2-160 16,-3-5 128-16,1 2-128 0,2 4 0 0,-2-5 0 16,0 2 0-16,0 2 128 0,-1-2-128 0,1 0 0 15,-1 0 0-15,0-1 0 0,-3 1 0 0,1 0 0 16,2-4 0-16,-1-1 0 0,0 3 0 0,-1-5 0 0,-1 2 0 15,0 1 0-15,-1 0 0 0,0 1 0 0,-2-4 128 0,0 1-128 16,1-1 0-16,1 0 0 0,-1-4 128 0,1 0-128 16,1-2 0-16,1 0 144 0,1 1-144 0,0-2 0 15,2 0 144-15,0-2-144 0,0 3 0 0,0-1 0 16,0 1 0-16,-1 0 0 0,-1 1 0 0,1 2 0 16,-2 1 0-16,1 1 0 0,-2-1 0 0,-1 4 0 15,-1-3 0-15,-2 3 0 0,-1 0 0 0,0 0 0 16,0 1 0-16,-2-1 0 0,0-2 0 0,0 2 0 15,-1-1 0-15,1-1 128 0,-1 0-128 0,0-2 0 16,-1-3 0-16,1 0 0 0,-1-6 0 0,1 1 0 16,0-2 0-16,2-3 128 0,0 0-128 0,-1-2 0 15,1 2 0-15,0 0 0 0,0-1 0 0,-1 2 0 16,0 2 0-16,0 2 0 0,1 1 0 0,0 1 0 16,1 2 0-16,-1 1 0 0,-2 0 0 0,0 3 0 0,2 0 0 0,-2 0 0 15,0 0 0-15,-1 2 0 0,0-1 0 0,1-1 0 16,0-3 0-16,1 2 0 0,-1 1 0 0,0-3 0 15,2-1 0-15,-1 0 0 0,1 0 0 0,-1-4 0 16,1-1 0-16,-1-3 0 0,1 2 0 0,-1-2 0 16,-1-1 0-16,1 3 0 0,-2-3 0 0,0 1 0 15,-1 3 0-15,1 2 144 0,-1 3-144 0,-2-1 160 16,-1 4-160-16,0-2 0 0,2 4 0 0,-2-1 0 16,0 0 0-16,0 0 0 0,0 1 0 0,-2 1 0 15,2 11 0-15,-2-12 0 0,-1 0-192 0,0 2 192 16,0-2 0-16,-1 2 0 0,-2-2 0 0,1 1 0 15,-1 0 0-15,0-1 0 0,0-1 0 0,-1 0 0 0,0-1-128 16,-1-1 128-16,1 1 0 0,-1-1 0 0,1 0 0 0,-1-1 0 16,-1 2 0-16,0 0 0 0,-1-1 0 0,3 0 0 15,-3 0 0-15,1 0 0 0,-1-1-128 0,-2 2 128 16,-1-2 0-16,-1 0 0 0,-2 2 0 0,0 0 0 16,1-1 0-16,-2 4 0 0,1-3-128 0,2 1 128 15,0 2 0-15,1 2 0 0,1-3 0 0,-1 3 0 16,0 0 0-16,1 2 0 0,0-1 0 0,1 2 0 15,-1-1 0-15,0 1 0 0,-1-1 0 0,1 2 0 16,1 1 0-16,-1-1 0 0,-1 1 0 0,0-3 0 16,-2 5 0-16,2-1 0 0,-1-1-144 0,0 0 144 15,-2 2 0-15,0 0 0 0,1 0 0 0,-1 1-128 16,0-1 128-16,1 2 0 0,-1-1 0 0,2-3 0 0,1 1 0 0,0 1 0 16,0-1 0-16,-2 1 0 0,1-1 0 0,1 0 0 15,0-1 0-15,-1 1-128 0,-5 0 128 0,2-1 0 16,2-1 0-16,-2 1 0 0,-1-3 0 0,-2 2 0 15,-1 1 0-15,-1 0 0 0,-1 2 0 0,0-2 0 16,1 0 0-16,0-1 0 0,-1 3 0 0,0-1 0 16,1 0 0-16,1-1 0 0,1 1 0 0,-1-1 0 15,0 1 0-15,0-1 0 0,0 0 0 0,2 0 0 16,0 0 0-16,1 0 0 0,0 1 0 0,0-2 0 16,-1-1 0-16,1 2-128 0,-2 0 128 0,2-1 0 15,0 1 0-15,0 0 0 0,-3 0 0 0,0-3 0 16,0 2 0-16,2 1 0 0,-1-1 0 0,2-1 0 15,-3 0 0-15,1 2 0 0,-1-2 0 0,2 2 0 0,1-1 0 16,-1-2 0-16,1 2 0 0,1 0 0 0,-1 1 0 16,1-3 0-16,0 2 0 0,1 0 0 0,1 0 0 0,0 0 0 15,0-1 0-15,0 0 0 0,1 2 0 0,-3-1 0 16,-1-1 0-16,1 3 0 0,1-4 0 0,-1 3 0 16,0 1 0-16,2 1 0 0,-2-2 0 0,0 1 0 15,-1 1 0-15,1-1 0 0,0 2 0 0,0-2 0 16,-1 1 0-16,1 0 0 0,0-2 0 0,1 3 0 15,0-3 0-15,1 3 0 0,0-2 0 0,2 2 0 16,0 0 0-16,2-1 0 0,-1 0 0 0,1-1 0 16,0 2 0-16,-1 1 0 0,3-3 0 0,0 3 0 15,0 0 0-15,-1 0 0 0,10 0 0 0,-10 0 0 16,0 0 0-16,10 0 0 0,-12 3 0 0,1-3 0 16,2 0 0-16,0 0 0 0,9 0 0 0,-10 2-128 0,-1 0 128 15,1-1 0-15,-1-1-352 0,1 1-16 0,1-1 0 16,0 2 0-1,-2-1-1344-15,2 0-272 0,0 1-48 0,9-2-16 16,-9 1-784-16,2-1-176 0,7 0-16 0,0 0-9680 0,-6-3-1936 0</inkml:trace>
  <inkml:trace contextRef="#ctx0" brushRef="#br0" timeOffset="68338.06">30283 12499 911 0,'0'0'0'0,"0"0"0"0,0 0 0 0,0 0 0 16,0 0 1984-16,0 0 304 0,0 0 64 0,0 0 16 16,0 0-1568-16,0 0-304 0,0 0-64 0,0 0-16 15,0 0-416-15,0 0 0 0,0 0 0 0,0 0 0 0,0 0 384 0,0 0 0 16,0 0 0-16,0 0 0 16,0-5 1008-16,0 5 192 0,0 0 32 0,-3-1 16 15,3 1-32-15,-4-4-16 0,-1 3 0 0,0-1 0 0,-6 1-368 0,2 1-80 16,0-1-16-16,9 1 0 0,-9-2-160 0,0 2-16 15,0 0-16-15,9 0 0 0,-9-1-240 0,-1 0-48 16,1 1-16-16,0 0 0 0,0-2-160 0,0 2-16 16,0 0-16-16,0 2 0 0,1-4-128 0,-1 2-32 15,-2 2 0-15,1-2 0 0,-2 0 32 0,2 0 0 16,-1 0 0-16,-2 0 0 0,-1 1 80 0,0 0 0 16,-1 1 16-16,1-1 0 0,-2 0-80 0,1 2 0 15,-2 1-16-15,1-3 0 0,0 2-48 0,2 1 0 0,0 1 0 0,1-3 0 16,0 4-64-16,1-1 0 0,0 3-16 15,2 1 0-15,-1-3-176 0,0 3 160 0,0 1-160 0,2 1 160 16,0 0-160-16,0 3 0 0,0 0 144 0,0 3-144 16,-1 3 176-16,3 1-48 0,-3 1 0 0,3 0 0 15,-2 3 48-15,1-2 0 0,-1 3 0 0,-1-1 0 16,3 0-48-16,-1 0 0 0,0 1 0 0,0-4 0 16,2-2 16-16,-1-4 0 0,-2-1 0 0,1 0 0 15,2-3 112-15,-1 1 32 0,-1-1 0 0,2 0 0 16,1-2-144-16,1 2-16 0,4-12-128 0,-6 14 192 15,3 1-192-15,1-2 176 0,2-13-176 0,-1 14 160 16,2 0-160-16,2 1 160 0,-1-2-160 0,1-2 160 16,1 2-160-16,0 2 0 0,1-1-160 0,0 0 160 15,1 1 0-15,-1-2 0 0,0 0 0 0,0-1 0 16,0 1 0-16,1 4 192 0,-3-4-48 0,1 1 0 0,0 0 128 16,2 1 32-16,-1-2 0 0,0 0 0 0,0-2-464 0,0 1-96 15,2 1 0-15,-1 0-16 0,2-1 272 16,0 0 128-16,0-3-128 0,0 0 192 0,0 0-64 0,1-2-128 15,1 0 176-15,1 0-176 0,-1-1 160 0,0 0-160 16,1-1 128-16,-1 0-128 0,1 2 128 0,0-3-128 16,0 1 128-16,1-1-128 0,-2-2 128 0,0 1-128 15,-10-3 128-15,15 5-128 0,-2-5 144 0,0 3-144 16,-1 1 160-16,1-2-160 0,0-2 224 0,1 2-48 16,2 0-16-16,-1-2 0 0,2 0 32 0,1 0 16 15,2 0 0-15,0 0 0 0,-3 0-48 0,1 0-16 16,0 0 0-16,0-2 0 0,-2 2-16 0,0-3-128 15,-1-1 192-15,0 0-64 0,-2 0-128 0,-2-1 192 0,1-2-192 16,-1 1 192-16,-1-1-48 0,0 1 0 0,-2-3 0 0,1 1 0 16,0 0 96-16,2-1 16 0,-1-1 0 0,1-1 0 15,-1-1-256-15,1 2 128 0,-2 0-128 0,0-1 0 16,1 1 144-16,1 1-144 0,-1-4 128 0,-1 2-128 16,-1 1 128-16,1 1-128 0,0-3 0 0,0 1 128 15,-1 0-128-15,0 0 0 0,0 0 0 0,0 0 128 16,-3-1-128-16,1-1 160 0,0 2-160 0,0-2 160 15,-1-3-160-15,1-1 160 0,-1 1-160 0,0 1 160 16,0 0-160-16,2 0 160 0,-2-1-160 0,0 0 160 16,0 2-160-16,1 1 128 0,-1 0-128 0,-1 3 128 15,0-4-128-15,0 3 128 0,1 0-128 0,-1 4 128 16,-2-5-128-16,1 3 192 0,-3 9-192 0,5-13 192 0,-4 0-192 16,1 3 0-16,0-4 144 0,1 1-144 0,-3-3 0 0,0 1 144 15,-1 0-144-15,-1 1 0 0,1-2 176 0,-2-2-176 16,0 0 160-16,-1 1-160 15,0 0 144-15,-1 1-144 0,-2-2 128 0,0 1-128 0,0-1 0 0,-1 1 128 16,0-1-128-16,0 0 0 0,-1 2 128 0,0-1-128 16,0 4 0-16,0-4 128 0,0 4-128 0,-1 0 0 15,1 1 0-15,0 2 0 0,0 2 0 0,1-3 0 16,0 2 0-16,-1 0 0 0,0 1 0 0,0 2 0 16,-1-1 0-16,2 2 0 0,-3 0 272 0,1 1-16 15,0 0-16-15,-2 1 0 0,0 1-240 0,0-1 0 0,-1 2 0 16,0 0 0-16,0-1-288 0,-1 0-48 15,-2 2-16-15,1 0 0 0,-1-2 144 0,-1 1 16 0,0 0 16 0,-3 1 0 32,0 0-976-32,-3 0-208 0,-1-5-48 0,-5-2-13872 0,-5-5-2768 0</inkml:trace>
  <inkml:trace contextRef="#ctx0" brushRef="#br0" timeOffset="75900.73">27245 14103 21359 0,'0'0'944'0,"0"0"208"0,0 0-928 16,-6-3-224-16,6 3 0 0,0 0 0 0,-8-5 496 0,8 5 48 15,0 0 16-15,-8-5 0 0,8 5-560 0,-9-5 0 16,9 5 0-16,-9-6 0 0,9 6 0 0,-6-2 0 15,1-2 0-15,-1 1 0 0,-1-1 688 0,1 3 16 16,-2-3 16-16,0 0 0 0,-1 2 288 0,-7-4 48 16,2 3 16-16,0-1 0 0,-1 0-144 0,1 0-32 15,1-1 0-15,-1-1 0 0,-1 1-128 0,1-1-16 16,1-1-16-16,0 2 0 0,0 2-256 0,-2-2-48 16,1-1-16-16,1 0 0 0,0 4-160 0,-1-1-16 15,-3-2-16-15,2-2 0 0,4 2 32 0,-2 1 16 16,-2-2 0-16,1-1 0 0,0 2-16 0,-1 1 0 15,1-1 0-15,-2 1 0 0,-2-1-16 0,1-2-16 16,0 2 0-16,-1 0 0 0,-2-2 48 0,2 3 16 0,-2 0 0 16,1-1 0-16,-2 1 48 0,0 2 16 0,0-5 0 0,2 3 0 15,1 0-16-15,-1 0 0 0,1 2 0 0,1-1 0 16,0-2-112-16,1-1-32 0,1 0 0 0,0 4 0 16,1-3-16-16,0 1-16 0,1-3 0 0,0 2 0 15,0 1-32-15,1-1-128 0,-1 1 192 0,0 1-64 16,-1-1-128-16,-1 2 0 0,1-2-192 0,1 2 192 15,-2 1 0-15,1 0 0 0,-3-2 192 0,2 3-64 16,-1-1-128-16,0 0 0 0,1 1 0 0,-1 0 0 16,2-2 0-16,1 1 128 0,-2-2-128 0,2 3 128 15,0 0 32-15,1 0 0 0,1 0 0 0,-1 0 0 16,0 2-32-16,2-1-128 0,-1 0 192 0,1 2-64 16,0 0-128-16,-1-1 0 0,1-1 0 0,1 2 0 15,-2 0 0-15,2-1 0 0,0 0 160 0,-2 0-160 16,1 1 0-16,1 1 0 0,0-4 0 0,0 1-144 15,0 0 144-15,1 2 0 0,8-3 0 0,-11 3 0 0,1 0 0 0,1 0 272 16,0 0-32-16,-1 1-16 0,1 0-224 0,0 1 0 16,1 1 0-16,1 1 0 0,-3-3 0 0,3 2 0 15,-3-1 0-15,1 3 0 0,0-1 0 0,3-1 128 16,-1 1-128-16,-1 1 0 0,-1 1 0 0,0-3 0 16,0 1 0-16,0 1 0 0,0-2 0 0,0 3 0 15,-1-2 0-15,3-1 0 0,-1-2 0 0,1 3 0 16,1 1 0-16,1-3 0 0,5-5 128 0,-8 6-128 15,1 1 0-15,7-7 144 0,-6 6-144 0,6-6 0 16,-5 11 0-16,1-3 0 0,4-8 0 0,-4 11 0 16,0-4 0-16,0 1 0 0,4-8 0 0,-5 9 0 15,1-1 128-15,4-8-128 0,-5 11 0 0,-1-3 0 0,2 0 0 0,4-8 0 16,0 0 128-16,-6 12-128 0,6-12 0 16,-5 11 128-16,5-11-128 0,-4 11 160 0,4-11-160 0,-2 14 160 15,2-14-160-15,-1 16 128 0,1-16-128 0,0 10 128 16,0-10-128-16,1 17 0 0,1-1 0 0,-1-3 128 15,0-1-128-15,1 1 0 0,-2 1 0 0,-2 0 0 16,2-1 0-16,0 3 0 0,0 0 128 0,0-1-128 16,0 1 0-16,0 1 0 0,0-1 0 0,2-2 0 15,-1 0 0-15,0-1 0 0,1-1 0 0,-1 1 0 16,1-1 0-16,1-2 192 0,0 2-192 0,1-3 192 16,0-1-192-16,-1 0 128 0,-3-8-128 0,6 9 128 15,-2 1-128-15,-1-2 0 0,-3-8 0 0,6 9 128 16,-1-1-128-16,0 2 0 0,0-2 0 0,1 1 0 15,-1-1 0-15,0 1 0 0,-5-9 0 0,8 12 0 16,0 0 0-16,-1-3 0 0,-7-9 128 0,12 14-128 0,-1-1 0 0,-2 0 0 16,0-4 0-16,1 2 128 0,1-1-128 0,-1 1 0 15,-1 1 0-15,2-2 128 0,0 0 0 0,0 2 0 16,1 0 0-16,1 0 0 0,1-1-256 0,-1 1-64 16,-1 0-16-16,-1 1 0 0,1-1 208 0,0-1 0 15,0 1 0-15,-1 1 0 0,1 0 128 0,1 0-128 16,0 0 0-16,-1 2 0 0,-2-1 0 0,2 0 0 15,-1 2 128-15,0-3-128 0,0 0 256 0,-1 0 0 16,2-1 0-16,1-2 0 0,0 1-256 0,3-2 0 0,-1-2 0 16,2 3 0-16,1-5 144 0,3 1-144 15,1 1 0-15,3-1 144 0,0 2-16 0,2-1-128 0,1-2 192 0,0 0-64 16,1 2 0-16,0 0 0 0,-3 0 0 0,0 0 0 16,-3-2-128-16,1 0 128 0,-2-1-128 0,0 0 128 15,-1 0-128-15,1 2 0 0,2-1 0 0,-1 1 0 16,2 0 0-16,-2-5 0 0,3 5 0 0,1-1 0 15,-1 0 128-15,1 2-128 0,0-3 0 0,1 1 128 16,-2 0-128-16,0 1 0 0,-1-2 0 0,-2 2 0 16,-1 0 160-16,0-2-160 0,1 0 192 0,-3-3-192 15,1 3 0-15,2-4-176 0,-1 0 0 0,0 0 0 16,1 0 304-16,2 0 64 0,1 0 16 0,2 0 0 16,-1 0-208-16,2 0 128 0,-1 0-128 0,1 0 0 15,0 3 128-15,-1 1-128 0,-2-3 0 0,0 2 0 16,-1 1 272-16,-1-2-32 0,-3 1-16 0,-3-2 0 0,-1 2-224 0,0-2 144 15,-2-1-144-15,1 0 128 0,-2-1-288 0,1 1-64 16,-2-4-16-16,1 1 0 0,0-1 240 0,2-1 0 16,0-2 0-16,2 1 0 0,0-1 144 0,2 0-144 15,1 0 0-15,-1-1 144 0,1 0-144 0,0 1 128 16,0-4-128-16,-1 1 128 0,-2-2-128 0,-1 3 0 16,-3-2 144-16,-1 2-144 0,-1 2 0 0,0-3 144 15,-2-1-144-15,1 0 0 0,-4 3 160 0,1-2-160 16,-1 0 128-16,-1-2-128 0,-1 0 144 0,2-4-144 15,-2-2 160-15,0 0-160 0,-1 0 128 0,0-1-128 16,-1-1 0-16,-1-1 144 0,0 0-144 0,-2-3 0 16,0 4 0-16,-2-5 128 0,1 0-128 0,0 2 0 15,-2-1 144-15,-1 5-144 0,0-5 0 0,0 4 128 16,1 2-128-16,-1 0 0 0,-2 2 0 0,1 2 0 0,-1-3 0 0,-2 1 128 16,0 1-128-16,-1 2 0 15,0-2 0-15,0 2 0 0,-2 0 0 0,-1 0 0 0,1-1 0 0,-2 0 0 16,-3-2 0-16,0 3 0 0,-1-3 0 0,1 2 0 15,-1-3 0-15,-2 1 0 0,0 1 0 0,-1-2 0 16,1 0 0-16,0 0 0 0,2 0 0 0,1-3 0 16,-1 1 0-16,1 1 0 0,3 2 0 0,-1-2 128 15,-1 3-128-15,2 1 0 0,0 2 0 0,0 0 0 16,3 3 0-16,-2-2 0 0,2 4 0 0,-1-1 0 16,-1-1 0-16,2 1 0 0,-1 2 0 0,0-1 0 15,-1-1 0-15,0 3 0 0,1-1 0 0,-1-1 0 16,0 1 0-16,-1-1 0 0,0 3 0 0,0-1 0 15,-1-1 0-15,-1 0 0 0,0 2 0 0,-1 2 0 0,0-5 0 16,2 5 0-16,0-1 0 0,-1 2 0 0,-2-2 0 16,0 2 0-16,2 0 0 0,-1 2 0 0,-1-1 0 0,3 0 0 15,0 1 0-15,-1 2 0 0,1-1-192 0,1 2 32 16,-2 0 16-16,2 0 0 16,2 1-1392-16,-1 3-256 0,0 5-64 0,4-1-16 15,3-3-2352-15,5-9-480 0</inkml:trace>
  <inkml:trace contextRef="#ctx0" brushRef="#br0" timeOffset="77946.42">31375 14812 3679 0,'0'0'320'0,"0"-12"-320"16,0 1 0-16,2 2 0 0,0-3 2320 0,1 3 400 15,-3 9 80-15,4-9 16 0,-4 9-2208 0,2-12-432 16,0 4-176-16,-2 8 128 0,0 0 960 0,0 0 192 16,-4-13 48-16,4 13 0 0,-6-9 608 0,6 9 128 15,-10-7 32-15,0 2 0 0,0 0-320 0,0 1-64 16,0 1-16-16,-1 2 0 0,1 1-672 0,-1 0-144 15,0 0-32-15,0 0 0 0,2 0-576 0,-1 0-112 16,-3 1-32-16,0 2 0 0,0 0-128 0,-1 0 0 0,1-3 0 0,-1 3 0 16,-3 1 368-16,0-3-16 15,0 1 0-15,2 2 0 0,-2-2 320 0,0 2 64 16,-2 0 16-16,1 0 0 0,0-2-48 0,1 5 0 0,1 0 0 0,1-1 0 16,-1-1-128-16,0 3-16 0,-1 2-16 0,2 0 0 15,-1 0-224-15,1 2-64 0,-2 0 0 0,1 1 0 16,0 0-96-16,1 1-32 0,-1 2 0 0,-1 1 0 15,-1-2 80-15,2 2 16 0,1 0 0 0,-1-1 0 16,-1-1-16-16,0 1 0 0,-1 1 0 0,-1-1 0 16,0-5 80-16,1 1 16 0,-1 1 0 0,1-4 0 0,-1 2-304 0,0-1 0 15,1-3 0-15,0 2 0 0,0 0 224 0,1 0-64 16,0 0-16-16,0 2 0 0,-3-1 0 0,2 2 0 16,-2-2 0-16,1 3 0 0,-2-1-144 0,1 0 192 15,1 1-192-15,-2 1 192 0,-1-1 0 0,1 4 16 16,1 0 0-16,1 1 0 0,-1 0-208 0,1 3 0 15,1 0 0-15,-2 0 0 0,0 1-144 0,2-2-80 16,1 1-16-16,0-2 0 0,0 1 464 0,0-1 96 16,0 0 0-16,0-1 16 0,2-1-208 0,-1-4-128 15,-1 0 160-15,2 1-160 0,0-2 128 0,1 1-128 16,-2 1 0-16,1-1 144 0,0 0-144 0,1 2 0 16,1 0 144-16,1-2-144 0,0 2 0 0,2-1 144 15,1 2-144-15,0-1 0 0,1 1 128 0,1 2-128 16,1-1 0-16,-1 3 0 0,1-1 128 0,-2 1-128 15,2 1 0-15,-1 1 0 0,2 0 0 0,0 1 0 16,-2 1 0-16,2-2 0 0,0 3 128 0,1-4-128 0,-2 1 0 0,3-4 0 16,-1-2 128-16,1-1-128 15,-1 0 0-15,2-2 0 0,-1-1 160 0,0-2-160 16,-2 0 128-16,2 1-128 0,1-2 256 0,-1 0-16 0,-1-1-16 16,2 0 0-16,2-8-224 0,0 0 0 15,0 11 0-15,0 0 0 0,0-11 0 0,2 13 0 0,1-4 176 0,0 1-176 16,-3-10 192-16,0 0-192 0,3 14 192 0,-3-14-192 15,6 14 144-15,-1-2-144 0,-1-1 0 0,0 0 144 16,-4-11-144-16,6 13 0 0,-1-3 0 0,1 2 128 16,-6-12-128-16,5 13 0 0,0-3 0 0,0 3 0 15,-5-13 0-15,8 14 0 0,0-5 128 0,0 1-128 0,-2 1 0 0,2-2 192 16,0 2-192-16,1 1 192 0,0 0-192 0,2 0 0 16,-1-1 144-16,1 1-144 0,-2 1 0 0,0-1 0 15,0 0 0-15,0-2 128 0,-1 2-128 0,0-2 0 16,-1 1 0-16,3-2 0 0,-3-1 0 0,1 1 0 15,-8-9 0-15,11 6 0 0,-1 1 0 0,1-1 144 16,-2 1-144-16,1-3 0 0,1 0 208 0,-1-1-64 16,2 1-16-16,-1-1 0 0,2 0 48 0,1-1 0 15,-1 2 0-15,-2-1 0 0,1 1-176 0,1-3 0 16,1 2 0-16,-1-1 0 0,0 1 0 0,0 1 128 16,1-3-128-16,0 0 0 0,-1 1 0 0,0-1 128 15,0 0-128-15,0 0 0 0,0 1 0 0,0 0 0 16,0 0 128-16,1-2-128 0,0 0 0 0,-1 0 0 15,0 0 0-15,1 0 128 0,-1 0-128 0,1 0 0 16,2 0 0-16,0 0 0 0,-1 0 0 0,1 0 128 16,1 0-128-16,1 0 128 0,-1 0-128 0,3 1 0 15,-1-4 0-15,2 3 128 0,1 0-128 0,-1 2 0 0,-1-2 0 0,-1-2 128 16,1 1-128-16,-1 0 128 16,-1-2-128-16,-1 2 128 0,-1 0-128 0,0-1 0 15,-1-2 0-15,0 2 128 0,-1-1-128 0,2-1 0 0,-2-1 144 0,0 1-144 16,1-2 128-16,-1 0-128 0,0 1 160 0,1 0-160 15,0-2 128-15,1 2-128 0,0 0 0 0,1 1 144 16,1-4-144-16,0 2 0 0,0-1 144 0,2 1-144 16,0-1 0-16,0 1 128 0,1-2-128 0,0 1 0 15,-1-2 0-15,-1 1 0 0,-1 1 0 0,1-3 0 16,-1 1 0-16,-2-2 0 0,-2 0 0 0,0 1 0 16,1-2 0-16,-1 2 128 0,0-5-128 0,1 5 0 0,-1-2 0 15,2 0 128-15,-1-2-128 0,1 1 0 0,1-1 0 0,0 1 144 16,0-1-144-16,1 0 0 0,2 1 128 0,0 0-128 15,1 0 0-15,0 1 144 0,0 1-144 0,0 1 0 16,-3-3 0-16,0 3 0 0,1 0 0 0,-2 0 0 16,-2 1 0-16,0 1 0 0,-1-3 0 0,0 0 0 15,-2 2 0-15,0-1 0 0,-1-1 0 0,0 1 0 16,-1 1 0-16,1-3 0 0,0 0 0 0,1-3 0 16,0-2 0-16,1 0 0 0,0-1 0 0,0-2 0 15,1 0 0-15,1-3 0 0,-1 1 0 0,3 1-240 16,0-1 80-16,0 1 16 0,-1-3 144 0,-1 5 176 15,0-2-48-15,0 0 0 0,0 2-128 0,-1 0 0 16,-2 1 0-16,-1 1 0 0,0 3 0 0,-2-1 0 16,-1 1 0-16,0 0 112 0,-2-2-112 0,-1-1 0 15,-1 0 0-15,-1 0 0 0,-1 0 0 0,0-1 0 0,-2-1 0 0,0-2 0 16,0-3 0-16,0 1 0 0,0-7 0 0,0 2 0 16,0 1 0-16,0 0 0 0,-2-2 0 15,2 4 0-15,-1-4 0 0,0 6 0 0,-1 2 0 0,1 0 0 16,0 2 0-16,-2 2 0 15,1 1 0-15,-2 1 0 0,0 0 0 0,-1 2 0 16,-2-1 0-16,1 3 0 0,-2 1 0 0,-1 2 0 0,-2-4 0 0,1 2 0 16,-2 2 0-16,0-2 0 0,1 1 0 0,-2-1 0 15,-2 3 0-15,2-4 0 0,0 1 0 0,0-2 0 16,-1 2 0-16,1-3 0 0,1 0 0 0,-1-1 0 0,-1 0 0 0,1 1 0 16,0 0 0-16,-1-1 0 0,0 1 0 0,1 0 0 15,-1 1 0-15,-1 0 0 0,2 3 0 0,-1-1 0 16,0-1 0-16,-2 2 0 0,0 0 0 0,1 0 0 15,-2 1 0-15,1 1 0 16,1 0 0-16,-1 1 0 0,0 3 0 0,1-1 0 0,-2 1 0 0,1-4 0 16,-1 1 0-16,0 1 0 0,1 0 0 0,1 1 0 15,-2-2 0-15,1 3 0 0,2-1 0 0,0 1 0 16,-2 0 0-16,2 1 0 0,-1-2 0 0,2 1 0 16,0 1 0-16,1 0 0 0,1 0 0 0,0 0 0 15,0 1 0-15,0 0 0 0,2 0 0 0,-1 1 0 16,-2-3 0-16,0 0 0 15,0 2-432-15,1-2-80 0,-1-1 0 0,0 4-16 16,-2 0-2448-16,-3 0-480 0,-5 3-112 0</inkml:trace>
  <inkml:trace contextRef="#ctx0" brushRef="#br0" timeOffset="79847.23">26503 14038 2751 0,'0'0'256'0,"0"0"-256"15,0 0 0-15,-8-3 0 0,1 2 4736 0,7 1 896 16,-10-4 176-16,1 1 32 0,2 3-3152 0,-1-2-640 16,8 2-128-16,-9-3-32 0,9 3-1104 0,-10-4-208 15,1 0-64-15,9 4 0 0,-7-4-368 0,-1-2-144 16,-1-3 0-16,-1 0 144 0,1 2 96 0,0 1 16 16,-1-2 0-16,-1-1 0 0,0-2 160 0,0 2 32 15,-1-1 16-15,-1-2 0 0,-1-1 128 0,0 1 32 16,-1 4 0-16,0 2 0 0,-2-1 16 0,0 2 16 15,-1-2 0-15,-1 4 0 0,2-1-144 0,0 0-48 16,0 1 0-16,2 1 0 0,-1 0-128 0,1 2-16 0,-1-2-16 16,0 2 0-16,1 0-144 0,-1-2-32 0,2 2 0 0,-1 2 0 15,1 0 48-15,1 0 0 0,1 0 0 0,-1 2 0 16,0 1 80-16,0-1 32 0,0 1 0 0,0 1 0 16,-1 0-16-16,1 1 0 0,0 0 0 0,0 0 0 15,0 0 32-15,-1-1 0 0,3 1 0 0,0 0 0 16,3 3-160-16,-1-1-16 0,2 0-128 0,-3-3 192 0,1 3-192 0,1 1 0 15,-1-3 128-15,2 1-128 0,-3 1 0 0,1-1 144 16,-1-1-144-16,-1 2 128 0,0-1-128 0,-1 1 0 16,-1 1 0-16,0 1-176 0,0 0 176 15,1 1 0-15,0-2 0 0,2 2 0 0,-2-1 0 0,3 0 192 16,0 1-64-16,2 0 0 0,1-2 16 0,1 5 16 16,1-2 0-16,1 2 0 0,1 1-32 0,0 1 0 15,2 2 0-15,2 2 0 0,-1 0-128 0,1 1 0 16,1 0 0-16,1 2 128 0,0-1-128 0,0 1 0 15,0-5 0-15,1 1 0 0,-1-2 0 0,2-1 0 0,1-1 128 16,1-2-128-16,1-1 0 0,1 0 0 0,1 2 144 0,0-4-144 16,1 0 160-16,1 0-32 15,0 1-128-15,0 0 192 0,-1 1-192 0,1-4 144 16,0 0-144-16,0 0 128 0,1 0-128 0,1 1 0 0,-1-3 144 0,0 1-144 16,1 0 352-16,-1-1 0 0,1-1 0 0,-1-1 0 15,-1 1-592-15,0-4-112 0,-1 1-32 0,1-2 0 16,1-1 384-16,-1-1 288 15,0-2-48-15,0-1-16 0,-1 0 96 0,1-1 0 0,1-1 16 0,1-1 0 16,-1 1-176-16,2-2-32 0,1-1-128 0,-1-1 192 16,1 1-192-16,2-1 176 0,-1 0-176 0,0-1 160 15,-1 2-160-15,1-1 160 0,-2-1-160 0,0 2 160 16,-2-3-160-16,-1 3 128 0,0 1-128 0,-1 0 128 16,-2-3 0-16,-1 0 0 0,1-2 0 0,-3-1 0 15,0 0 0-15,-1-2-128 0,0-4 192 0,-1 0-64 16,0-1-128-16,0 2 128 0,0-3-128 0,1 1 128 15,-2-1-128-15,-1 1 0 0,0-5 0 0,0 4 0 16,-1 1 0-16,0 0 0 0,0 3 128 0,1 1-128 0,-2 3 0 0,-1 1 0 16,0-2 0-16,0 2 0 0,-1 2 0 0,-2 0 0 15,1 1 0-15,0 2 0 0,-2-1 0 0,-1 0 0 16,0 0 0-16,-2 1 0 0,1 1 0 0,-1 1 0 16,1-1 0-16,-3 1 0 0,-2-2 0 15,2 3 0-15,0-2 0 0,-1 3 0 0,-1-1 0 0,1 4 0 16,1-3 0-16,-2 1 0 0,1-2-160 0,-1 1 160 15,2 0 0-15,0 2-144 0,0 0-96 0,9 2-16 16,-9-2 0-16,9 2 0 16,0 0-352-16,0 0-80 0,0 0-16 0,0 0 0 15,1 6-2320-15,7 1-480 0,4-3-80 0</inkml:trace>
  <inkml:trace contextRef="#ctx0" brushRef="#br0" timeOffset="80782.17">27262 14154 30463 0,'0'0'1344'0,"-12"2"288"0,-1-6-1312 0,2 3-320 15,0 0 0-15,1 1 0 0,1 0 784 0,-1 1 96 16,1 0 16-16,0 1 0 0,-1-2-704 0,-2 2-192 16,0-2 0-16,1 0 128 0,-2 0-128 0,-1 2 0 15,0 0 0-15,0 1 0 0,-1-3 0 0,1 0 0 16,-2-1 0-16,3 3 0 0,0 1 368 0,0-1 48 15,-1 2 16-15,1 0 0 0,0 1 288 0,0 1 64 16,-1 1 16-16,1 3 0 0,-1 1-224 0,1 0-64 16,-1 0 0-16,0 4 0 0,-1 0-240 0,2 2-48 15,2 2-16-15,0 0 0 0,1 1-208 0,-1 1 176 16,2 1-176-16,0 0 160 0,0 1-32 0,0-3-128 16,0 2 192-16,1-2-64 0,0-2 64 0,2-1 16 0,-1-1 0 15,2-1 0-15,0 0-48 0,1 1-16 16,0 1 0-16,1-2 0 0,1 0 48 0,0 2 0 15,0 0 0-15,2 2 0 0,0-1-192 0,2 0 160 16,1 2-160-16,-1 3 160 0,2-1-32 0,0 3-128 16,2-4 192-16,-1 2-64 0,1 2-128 0,1-1 192 15,1-1-192-15,1-3 192 0,-1-2-192 0,2 1 192 16,0-2-192-16,1-1 192 0,1-2 16 0,1-1 16 0,0-1 0 0,1 0 0 16,-1-3 32-16,0 0 16 0,0-1 0 15,1-2 0-15,1 2-144 0,0-3-128 0,1 1 144 0,0-1-144 16,-1-2 160-16,1 0-160 0,-2 1 160 0,1 0-160 15,-2-1 144-15,0-2-144 0,1 0 128 0,0 1-128 16,2-2 0-16,0 1 0 0,-1-1 0 0,2 0-176 16,0 0 304-16,0 0 48 0,0 0 16 0,1-1 0 0,2-1 16 15,1 1 16-15,1-1 0 0,0 0 0 16,-1 1 32-16,1-2 0 0,0-1 0 0,1 1 0 0,-3 0-128 0,0-2 0 16,-1-1-128-16,0 0 192 0,-2-1-48 15,0 0-16-15,-2 0 0 0,0-5 0 0,-1 1 0 0,-2-2-128 16,-2 0 192-16,-1-6-64 0,-2 2 0 0,-1-3 0 15,1-1 0-15,-1-2 0 0,-2 0 0 0,0 0 0 16,-1-4 0-16,-2 4 0 0,-1-4 112 0,0 3 16 16,-1-1 0-16,-1 5 0 0,0-3-256 0,-1 4-160 15,1 2 32-15,-1 0 0 0,-1 1 128 0,0 3 144 16,0 0-16-16,0 1-128 0,-1-1 0 0,-1 2 0 16,-1-1 0-16,-1 2 0 0,-1-3 0 0,0-1 0 15,0 1 128-15,-2-2-128 0,0-2 0 0,-1 0 0 16,0 0 0-16,-1-3 0 0,0 3 0 0,-1 0 0 0,0-1 0 0,-2 1 0 15,-1 3 0-15,1 1 0 0,-1 0 0 0,0 0 0 16,0 0 0-16,1 2 0 16,-3 0 0-16,1 2 0 0,0-1 0 0,1 1 0 15,0 3 0-15,0-1 0 0,-1 3-128 0,1 2 128 0,1-2-208 0,2 2 80 32,1 1-320-32,1 0-48 0,2 1-16 0,10 0 0 15,-8 4-1568-15,8-4-320 0,0 0-64 0,0 12-17440 0</inkml:trace>
  <inkml:trace contextRef="#ctx0" brushRef="#br0" timeOffset="81953.78">30495 15785 10127 0,'0'0'896'0,"0"0"-704"16,0 0-192-16,-4-9 0 0,4 9 5104 0,0 0 976 15,-2-12 208-15,2 12 48 16,-2-12-5440-16,2 12-1072 0,-3-10-208 0,3 10-64 0,-7-11 272 0,0 3 176 16,-2 2-208-16,-1 3 80 0,-1-2 640 0,0 4 128 15,-2-3 16-15,-2 3 16 0,-2-1 128 0,-1 0 32 16,-1-4 0-16,-1 4 0 0,1 1 80 0,0 1 32 16,1 0 0-16,0 0 0 0,0 0-16 0,-16 3 928 15,15-1-928-15,0 2-496 0,1 0-112 16,-1-2 0-16,0 3-16 0,-1 1-304 0,-1 0 0 15,-1 1 0-15,-1 3-144 0,-2 3 144 0,-1 3 0 0,-3 3 0 0,0 2-128 16,0 5 128-16,-3 3 0 0,1 4 0 16,0 2 0-16,1 0 0 0,4 0 0 0,2-1 160 0,3 0-160 15,2-7 0-15,0 1 0 0,2-4-128 0,2-3 128 16,2 1 192-16,2-3 128 0,2 0 48 0,1 2 0 16,3 1-208-16,3 0-32 0,0-1-128 0,2 1 192 15,0 1-192-15,3-3 0 0,1 4 128 0,1-1-128 16,2 1 0-16,2-1 0 0,1 2 0 0,2-1 0 15,1-4 0-15,1 1 0 0,1 0 0 0,0-1 0 16,2 1 0-16,1-7 0 0,2-1 0 0,1-1 144 16,0-1-144-16,0-1 0 0,1 0 0 0,0-3 0 15,0-1 128-15,3 1-128 0,1-2 0 0,1 3 128 0,2-5-128 16,0 3 192-16,1-2-192 0,0 1 192 0,-2-3 0 0,1 0 0 16,0-2 0-16,-1 0 0 0,1-2-48 0,0 1 0 15,1-4 0-15,1 0 0 0,0-1-16 0,1 0-128 16,-2-2 192-16,1 3-64 0,1 0 0 0,0-2-128 15,-4-1 192-15,1 1-64 0,-2 0 0 0,1-3-128 16,-2-2 192-16,-1-1-64 0,-3-3-128 0,0-2 0 16,-1-2 0-16,0 1 128 0,-3-2 192 0,0 0 48 15,-1-2 0-15,-1-3 0 0,-2 1-192 0,0 0-48 16,0 2 0-16,-1 0 0 0,-2 3 0 0,0 0 0 16,-2 0 0-16,-3 3 0 0,0-1-128 0,-3 4 192 0,0 0-192 0,-2-1 192 15,1 1-192-15,-2 0 192 16,-2-1-192-16,0-2 192 0,-2-1-192 0,0 0 160 15,-1-1-160-15,-3 0 160 0,0-3-160 0,-1 1 160 16,-1-3-160-16,-2 1 160 0,0 0-160 0,-1 0 0 16,-1 0 0-16,-1-1 128 0,0 1-128 0,-1 3 128 15,0 2-128-15,-1 0 128 0,1 2-128 0,-3 3 0 16,1 0-192-16,1 3 192 0,0-1 0 0,0 2 0 0,0 1 0 0,3 2 192 16,0-1-192-16,-1 1-192 0,1 2 32 15,0 1 16-15,1-2 144 0,1 2-208 0,0 2 80 0,2 0 128 16,-1 1-368-16,1 0 48 0,-1 0 16 0,2 1 0 15,9-1-368-15,-10 4-80 0,1 1-16 0,1 2 0 16,8-7-2048-16,-7 6-432 0,7-6-80 0</inkml:trace>
  <inkml:trace contextRef="#ctx0" brushRef="#br0" timeOffset="82967.39">31177 14823 20271 0,'0'0'1792'0,"0"0"-1424"0,-4-10-368 0,2 3 0 16,2 7 2672-16,0 0 464 0,-2-10 80 0,2 10 32 31,0-9-3024-31,0 9-608 0,0 0-112 0,-2-7-16 0,2 7 160 0,-6-7 32 0,6 7 16 0,-9-7 0 16,-1 5 576-16,-1 2 112 0,1-3 32 0,0 3 0 15,-2 2 544-15,-1 1 128 0,0 4 0 0,-2 1 16 0,0 4-80 0,-1-1 0 16,1 4-16-16,0 3 0 0,1 1-544 0,1 4-96 16,0 0-32-16,-2 2 0 15,1 0-336-15,0-1 0 0,-1 2 0 0,1-2 0 0,0-1 0 0,-2-2 0 16,0 0 0-16,-1 1 128 0,1-1-128 0,-1-1 192 15,-2 3-64-15,1 2 0 0,-1-2 144 0,0 5 48 16,2 0 0-16,2 1 0 0,0 0 48 0,4 0 16 16,0-1 0-16,3-2 0 0,3 2-48 0,3-2 0 15,2 0 0-15,0-3 0 0,1 1-144 0,3-5-16 16,2 2-16-16,2-3 0 0,1-1 0 0,3-2 0 16,2-2 0-16,1 1 0 0,-1-2-160 0,2 0 0 15,1-3 0-15,1 0 0 0,1-1 0 0,2 1 0 16,1-1 176-16,3-1-176 0,0 1 160 0,1 1-160 15,-1-1 160-15,1 1-160 0,1-1 192 0,1 0-48 16,0 0-16-16,0-2 0 0,-2-1 0 0,0 1-128 0,0-4 192 0,-1 2-64 16,-2-1 32-16,1-1 0 15,-1-2 0-15,1 0 0 0,-1-2 96 0,-1-3 32 16,0 1 0-16,3-2 0 0,1 0-288 0,2-2 0 0,-1 0 0 16,0 0 0-16,1 1 128 0,-1-1-128 15,2 1 144-15,-2-2-144 0,-1 1 128 0,0 2-128 0,-2-1 0 0,-3 1 0 16,-2 1 144-16,-1-2-144 0,-2-1 128 0,-2 0-128 15,-1 2 240-15,0-3-48 0,-1 0 0 0,-1 1 0 16,-1-3 192-16,-1 0 16 0,-1-2 16 0,0-2 0 16,-2 0-96-16,1-2 0 0,-2 0-16 0,0-4 0 0,1-1-112 0,-3-4-32 15,1 1 0-15,-1 3 0 16,-2-4-160-16,-1 2 192 0,0 1-192 0,-1 1 192 0,-2 1-192 16,1-1 0-16,-1 2 0 0,-1 2 128 0,0-2-128 0,-1 3 192 15,0 2-192-15,-2 0 192 0,0 2-64 0,-1 1 0 16,0-1 0-16,0 2 0 0,-1-1-128 0,0 2 0 15,0-1 0-15,1-1 0 0,-1 1 0 0,0-1 0 16,-1 0 0-16,1-1 0 0,-1 0 0 0,-2 0 0 16,-1 0 0-16,0 3 0 0,0-5 0 0,-1 5 0 15,-3 1 0-15,-1 0 0 0,-2 2-128 0,-1-3 128 16,-1 3 0-16,-2 1 0 0,0-1 0 0,-1 1 0 16,0 0 0-16,-1 1 0 0,-1-1 0 0,1-1 0 15,2 1 0-15,2-1 0 0,0 1 0 0,2 0 0 16,2 0 0-16,1 1 0 0,1-2 0 0,2 1 0 15,1 0 0-15,1 1 0 0,1-1-288 0,-1-1 16 0,-1 2 0 0,-1 4 0 32,-1-3-1200-32,0 1-256 0,-5 0-32 0,0 2-12640 15,0 0-2512-15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0:44:29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5526 9983 23951 0,'0'0'2128'0,"0"0"-1696"0,0 0-432 0,0 0 0 16,0 0 1104-16,0 0 144 0,0 0 32 0,0 0 0 15,-9 4-1024-15,9-4-256 0,0 0 0 0,0 0 0 16,-7 3 0-16,7-3 176 0,0 0-176 0,0 0 160 15,0 0 608-15,0 0 128 0,0 0 32 0,0 0 0 16,10 0 32-16,2-2 16 0,-1 1 0 0,1 1 0 16,1-4-272-16,2 0-48 0,0 2-16 0,3 0 0 15,2 1-256-15,1 1-48 0,2 0-16 0,2 0 0 16,1 1-96-16,2 1-32 0,-1-2 0 0,0 1 0 16,3-1 16-16,2 0 0 0,-1-1 0 0,0 1 0 15,2-2 80-15,2 1 16 0,3-2 0 0,1 1 0 16,3 1 16-16,2-1 16 0,2 1 0 0,-1 1 0 0,-1 0-64 0,1 0-16 15,-2-1 0-15,-1-3 0 0,-1 1 0 0,4 0 0 16,0 1 0-16,3 1 0 0,2-2-64 0,2 2-32 16,3 1 0-16,-2 0 0 0,0-2-160 0,-3 1 192 15,0-3-192-15,1 0 192 0,-2-1-48 0,3 0 0 16,2 2 0-16,1 1 0 0,-1-4 32 0,0 5 0 16,-3-3 0-16,-2 2 0 0,1-4 48 0,-1 2 16 15,3 2 0-15,2-2 0 0,1 0-64 0,1 3-16 16,0 2 0-16,0-1 0 0,-1 1-160 0,-1-1 128 15,0 0-128-15,-1 0 128 0,1-1-128 0,0 1 160 16,3 1-160-16,-1 2 160 0,0-1-160 0,-3 2 0 16,-1 0 0-16,-2-1 128 0,-5 0-128 0,1-2 0 15,-2 0 0-15,1 0 0 0,-1 2 288 0,3 0 32 0,1 1 0 0,2-3 0 16,-3 1-64-16,-2 0 0 0,-2 2 0 0,0-2 0 16,0 1-64-16,0-2-32 0,0-1 0 0,3 2 0 15,4-1-160-15,2 1 128 0,2 1-128 0,0-2 128 16,-3 5 64-16,-2-4 16 0,-2 2 0 0,-1-3 0 15,1 1-208-15,-2-1 0 0,2 2 0 0,2-1 0 16,0 1 0-16,-1 1-192 0,-1 0 16 0,-1 1 0 16,1 0 304-16,-4-2 48 0,-4 1 16 0,0-4 0 15,2 1 0-15,2-1 16 0,1 0 0 0,3-1 0 16,2 1-16-16,1 0-16 0,-1-3 0 0,1 3 0 16,-2-1-176-16,-2-2 160 0,-2 3-160 0,1-3 160 15,0 2-160-15,-1 0 0 0,1 0 0 0,-1-1 0 16,-1 1 0-16,-2 0 128 0,-4-1-128 0,-1 2 0 0,-4 0 0 15,-3 2 128-15,-2-1-128 0,-2 0 0 16,-4 1 0-16,-3-1 0 0,-2 0 0 0,-3 3 0 0,-1-4 0 0,-2 1 0 16,-1 1 0-16,-9-2 0 0,11 4 0 0,-11-4 0 15,11 2-144-15,1 3 144 16,0 1-1104-16,-2-1-112 0,1 3-32 0,-1-2 0 16,2 1-1568-16,-1-1-320 0,1 2-64 0</inkml:trace>
  <inkml:trace contextRef="#ctx0" brushRef="#br0" timeOffset="21446.87">15555 9892 11055 0,'-19'-1'480'0,"9"-1"112"0,0 1-464 0,-1 1-128 16,2 0 0-16,9 0 0 0,-10-1 2560 0,10 1 512 16,-11 1 80-16,11-1 32 0,-10 0-2192 0,2 0-432 15,8 0-96-15,-8 1-16 0,8-1 128 0,-4 2 0 16,-1-4 16-16,1 2 0 0,0 0 336 0,0 0 64 15,0-2 16-15,-1 0 0 0,0 1 272 0,-6-2 48 0,4 1 16 0,0 1 0 16,7 1-112-16,-9 0-16 0,0-3 0 0,1 2 0 16,-1 1-400-16,2-2-96 0,1 2-16 0,-1 0 0 15,7 0-384-15,0 0-96 0,0 0-16 0,-7 6 0 16,7-6-32-16,0 0-16 0,0 0 0 0,0 0 0 16,0 0 32-16,0 0 16 0,0 0 0 0,0 0 0 15,0 0 32-15,0 0 0 0,0 0 0 0,0 0 0 16,0 0 144-16,0 0 48 0,11 6 0 0,1 1 0 15,0-2 16-15,1-3 16 0,-2 1 0 0,4 0 0 16,0 1-160-16,4-3-48 0,-1 0 0 0,2 3 0 16,-2-4 0-16,3 0-16 0,-1 0 0 0,3 0 0 15,0-3 48-15,-1 2 16 0,0-1 0 0,-1-1 0 16,3 0-144-16,-1-2-32 0,2 1 0 0,1 0 0 16,1 0 32-16,3 0 0 0,2 1 0 0,2 0 0 15,1 0-32-15,1 2-128 0,1 1 192 0,-2 1-64 0,-1-1 192 16,-1 2 16-16,-2-1 16 0,0-1 0 15,0 0-352-15,1 0-320 0,-2-1 64 0,2-1 16 0,3 1 240 0,5 1 0 16,1-4 0-16,4 3 160 0,0 1 16 0,2 1 0 16,-2 0 0-16,-2 2 0 0,-4-3 160 0,-3 0 48 15,-2-3 0-15,-1 2 0 0,-2 0-528 0,2 1-112 16,2-1 0-16,1 2-16 0,2-1 272 0,0 0 0 16,2 0 0-16,1 1 0 0,-1 3 368 0,-1-3-32 15,-2 1 0-15,-2-2 0 0,-1-2-480 0,0 1-112 16,-2-4 0-16,2 4-16 0,3-5 272 0,1 4 0 15,1-2 0-15,1 1 0 0,0 2 0 0,1 1 0 16,-1 0 0-16,1 0 0 0,-5 0 0 0,-1 0 0 0,-1 0 0 0,-1 0 0 16,-3-1 0-16,1-1 128 0,0 0-128 15,3 0 0-15,2 2 0 0,0 0 0 0,2 0 128 0,0 3-128 16,1 0 0-16,0-1 144 0,1 2-144 0,-1-1 128 16,-2 1-128-16,-1 0 0 0,0-7 0 0,0 3 0 15,2 3 0-15,1-3 0 0,1 0 0 0,2 1 0 16,0 0 0-16,0 3 0 0,-2-4 0 0,0 3 0 15,0 1 0-15,-4-1 0 0,-2 0 0 0,0 0 0 16,0-2 0-16,-2-1 0 0,1-1 0 0,0-2 0 16,-1 3 144-16,2-3-144 0,0 3 160 0,1 0-160 15,0 0 384-15,1 0-32 0,-1-1 0 0,-1 1 0 16,-2 1-352-16,-1-1-288 0,-3 0 48 0,-2 0 16 16,0 0 224-16,-4 0 0 0,-1 0 0 0,-1-1 0 15,-2 0 0-15,-1 1 0 0,-3 0 0 0,-1 0 0 16,-1 0 160-16,-2 0 32 0,-10 0 0 0,11 1 0 15,-11-1-192-15,10 1-256 0,-10-1 64 0,0 0 16 16,0 0-560-16,0 0-112 0,0 0-32 0,-4 10 0 16,-6 0-3344-16,-10-3-656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02:27.70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25246 1509 26079 0,'0'0'1152'0,"0"0"256"0,-7-4-1136 0,7 4-272 0,-8-5 0 0,8 5 0 16,-8-5 1280-16,8 5 208 0,-10-3 48 0,-1-1 0 15,-1 2-400-15,-1 2-80 0,2 0-16 0,-2 1 0 0,-2 1-512 0,6 1-96 16,-1 1-32-16,-2 2 0 0,-1 1-128 0,-1 0-16 16,1 2-16-16,1 1 0 0,1 0-240 0,-7 13 144 15,6-4-144-15,6-1 128 0,2-1-128 0,5-1 0 16,3-7 0-16,4 0 0 0,2-1 0 0,3-3 0 15,3 1 0-15,2-5 128 0,2-2 0 0,1-3-128 16,0-3 192-16,1-2-64 0,3-1 112 0,-2-2 16 16,-1-4 0-16,-1 1 0 0,-1-2 0 0,-3 0 0 15,0 0 0-15,-2 1 0 0,1 0-64 0,-3 2-16 16,-1 1 0-16,-2 0 0 0,-2 3-176 0,-2 2 128 16,0-1-128-16,-6 9 128 0,4-10-128 0,-4 10 0 15,0 0 144-15,0 0-144 0,0 0 0 0,0 0 144 16,0 0-144-16,-10-6 0 0,0 3 208 0,-2 3-64 0,-1 2-16 15,0 3 0-15,-1 0-128 0,-1 0 0 0,-1 2 144 0,0-1-144 16,-1 2 0-16,1 0 0 0,-1 0 0 0,2 1 0 16,2 1 0-16,4 0 0 0,2-1 0 0,7-9 0 15,-3 11 0-15,3-11 0 0,6 13 0 0,1-2 0 16,-7-11 0-16,16 5 0 0,0-1 0 0,-1-4 0 16,0-1 0-16,-1-2 0 0,-1-1 0 0,0 2 0 15,-1-5 0-15,0 2 0 0,-2-2 0 0,0 2 128 16,-10 5-128-16,8-10 0 0,-3 2 128 0,-5 8-128 15,3-9 128-15,-3 9-128 0,-1-11 160 0,1 11-160 16,-4-9 192-16,4 9-64 0,-8-9-128 0,0 2 192 16,8 7-64-16,-10-5 0 0,-2 4-128 0,2-2 192 15,-1 1-192-15,-1 0 176 0,-2 2-176 0,0 0 160 16,-3 2-160-16,0-1 0 0,-1-1 0 0,1 3 0 0,-4 1 0 0,1 1 0 16,1 0 0-16,2 2 0 0,1-1 0 0,2 1 0 15,1-1 0-15,1 5 0 0,0-4 0 0,4 2 0 16,2-1 0-16,1 1 0 0,5-9 0 0,-2 12 0 15,2-12 0-15,3 12 0 0,-3-12-240 0,8 12 80 16,1-2 16-16,1-3 0 16,2-4-688-16,1 3-128 0,2-2-16 0,1 1-16 15,3 0-2256-15,-4-1-448 0</inkml:trace>
  <inkml:trace contextRef="#ctx0" brushRef="#br0" timeOffset="716.29">26536 1605 18431 0,'0'0'1632'0,"0"-7"-1312"0,0-1-320 0,2 0 0 0,1 1 2688 0,1 0 480 15,1-1 96-15,0 0 0 0,1 1-1920 0,-1 0-384 16,-5 7-64-16,5-9-32 0,-5 9-368 0,0 0-80 15,5-7-16-15,-5 7 0 0,0 0-112 0,0 0-32 16,0 0 0-16,0 0 0 0,0 0-48 0,-6 7-16 16,-2-1 0-16,0 3 0 0,-1 2-48 0,0 2-16 15,0 1 0-15,1 0 0 0,1 1 0 0,1-2 0 16,1-2 0-16,1 0 0 0,4-11 64 0,-4 12 0 16,4-12 0-16,0 11 0 0,0-11-32 0,0 0 0 15,4 8 0-15,-4-8 0 0,0 0 0 0,10 1 0 16,-10-1 0-16,12-3 0 0,-2-3-160 0,1 1 160 15,-2-1-160-15,0-1 160 0,0-3-160 0,2-1 0 16,-2-1 144-16,-3 2-144 0,2-3 128 0,0 1-128 0,0 1 128 0,0-1-128 16,-2 0 144-16,-1 2-144 0,-1-2 192 15,-1 3-192-15,-3-2 160 0,-2 2-160 0,2 9 128 0,-3-9-128 16,-1 3 256-16,-2 0-16 0,6 6-16 0,0 0 0 16,-9-5 0-16,0 3 0 0,9 2 0 0,-10-2 0 15,1 2-224-15,9 0 0 0,-10 2 0 0,10-2 0 16,-10 3 0-16,1 4 0 0,1-3 0 0,8-4 0 15,-8 9 0-15,3-2 0 0,5-7 128 0,-4 10-128 16,4-10 0-16,-2 13 144 0,2-13-144 0,2 13 128 16,-2-13-128-16,7 9 0 0,-7-9 0 0,9 11 128 15,0-5-128-15,1-1 0 0,1 1 0 0,-11-6 128 16,12 0-128-16,-1 0 0 0,1 0 0 0,-2-3 128 16,1 0-128-16,-1-1 0 0,-1 1 0 0,1-4 0 0,-3 0-176 15,1 0 48-15,0 1 0 0,-1 0 0 16,-7 6-160-16,7-9-32 0,0 2 0 0,-7 7 0 15,8-9-464-15,-8 9-112 0,6-9 0 0,-6 9-10704 16,8-5-2144-16</inkml:trace>
  <inkml:trace contextRef="#ctx0" brushRef="#br0" timeOffset="1517.23">26829 2851 16575 0,'0'0'736'0,"0"0"160"0,11-6-720 0,0 2-176 16,2 0 0-16,0 3 0 0,-1-1 2800 0,0-1 528 16,-2-1 96-16,-1-1 32 0,-9 5-2224 0,11-7-432 15,-2 1-96-15,-1-1 0 0,-2-1-448 0,-6 8-96 16,7-6-16-16,-7 6 0 0,6-9-144 0,-6 9 0 16,6-7 0-16,-6 7 0 0,1-6 176 0,-1 6-48 15,0 0-128-15,0 0 192 0,0 0 320 0,0 0 48 16,0 0 16-16,-9 9 0 0,0-1 80 0,0 3 32 15,-1 2 0-15,0 2 0 0,-3-2-208 0,-1 0-32 16,-2 0-16-16,0 0 0 0,1 4-32 0,-1-4 0 16,3-1 0-16,3-1 0 0,0-4-400 0,4 1 0 0,1-2 128 15,5-6-128-15,0 0 0 0,0 0 0 0,0 0 0 0,0 0 128 16,0 0-128-16,9 8 0 0,3-4 0 0,-1-4 0 16,1-1-144-16,1-2 144 0,0 2 0 0,3-6 0 15,-1-3 0-15,1-1 0 0,-2-3 0 0,-1 1 0 16,0-1 0-16,-1-3 0 0,-1 2 128 0,-4 1-128 15,1-2 0-15,-3 5 0 0,-2 0 0 0,0 2 0 16,-1 0 240-16,-2 3-48 0,0 6-16 0,0 0 0 16,0 0 80-16,0 0 0 0,0 0 16 0,0 0 0 15,-6 3-272-15,-1 1 160 0,-2 2-160 0,1 1 128 16,0 2-128-16,1 2 128 0,-4-1-128 0,1 1 128 16,-1 1-128-16,2 1 0 0,0 1 0 0,0-1 0 15,0-5 0-15,0 1 0 0,0 1 0 0,2-1 0 0,7-9 0 0,0 0 0 16,-3 10 0-16,3-10 0 0,0 0 0 0,7 11 0 15,0-2 144-15,3-2-144 0,0-3 0 0,1 1 0 16,-2-1 0-16,1-3 0 0,-10-1 0 0,13 3 0 16,0-1 0-16,-1 2 0 0,-1-2-224 0,-1-1-16 15,-1-1 0-15,0 0 0 16,-9 0-2000-16,11 1-416 0,-11-1-80 0</inkml:trace>
  <inkml:trace contextRef="#ctx0" brushRef="#br0" timeOffset="2150.86">24790 3515 27295 0,'0'0'1216'0,"-8"-7"240"0,2-3-1168 0,1 3-288 0,5 7 0 0,-4-9 0 15,1-1 656-15,1 1 80 0,-2 0 16 0,4 9 0 16,-4-10-240-16,-2 3-64 0,0 2 0 0,-3 1 0 0,-2-1 80 0,-2 5 16 15,0 2 0-15,-1 1 0 16,0 0-144-16,-1 1-16 0,0 2-16 0,-2-2 0 0,-2 5-80 0,3-1-16 16,1 1 0-16,2 0 0 0,1 2-80 0,2-5 0 15,1 2-16-15,4-2 0 0,5-6 0 0,-3 11 0 16,3-11 0-16,0 0 0 0,1 12 16 0,-1-12 0 16,11 10 0-16,0-3 0 0,4-3-192 0,2-2 192 15,2-2-192-15,2 0 192 0,1 0-64 0,2-4-128 16,-1-1 192-16,-1 0-64 0,1 0 0 0,-3 1-128 15,-3-3 192-15,-1 1-64 0,0-5-128 0,-5 1 192 16,-3-2-192-16,-1 2 192 0,-2 0-64 0,-5 10-128 16,3-11 192-16,-3-1-64 0,-3 0 32 0,-1 2 0 0,-1 1 0 15,-3 4 0-15,-2 1 32 0,-2 1 0 0,-1 0 0 0,-4 3 0 16,-1 2 128-16,-2 2 16 0,-1 0 16 0,0 1 0 16,2 1-64-16,1 1-16 0,2-1 0 0,2-1 0 15,1-2-48-15,1-2-16 0,3 2 0 0,9-3 0 16,0 0-64-16,0 0-16 0,0 0 0 0,0 0 0 15,0 0-128-15,0 0 0 0,10 10 0 0,-1-2 0 16,-9-8 0-16,12 8 0 0,-3-1 0 0,0-1 0 16,-9-6 0-16,12 7 128 0,-12-7-128 0,14 7 0 15,-1 0 0-15,0-1 0 0,0 1 0 0,0 0 0 16,2-4-1392 0,-2 0-208-16,0 0-32 0,1 1-10544 0,2-1-2112 0</inkml:trace>
  <inkml:trace contextRef="#ctx0" brushRef="#br0" timeOffset="2750.92">26111 3796 4607 0,'-7'-7'400'0,"3"-2"-400"0,-3 0 0 0,1-1 0 16,-1 2 4800-16,0-4 896 0,-1 4 160 0,0 4 32 15,-1-2-3520-15,-1 2-704 0,-1 1-128 0,0 3-48 16,-1 0-208-16,-2 1-32 0,1 2-16 0,0 1 0 15,-2 1-656-15,1-1-128 0,0 1-16 0,0 2-16 16,1 1-96-16,0 0-32 0,0-2 0 0,2 1 0 16,0-4-48-16,1 3-16 0,1 0 0 0,1 1 0 15,8-7 0-15,-7 6 0 0,7-6 0 0,0 0 0 16,0 0-224-16,0 0 0 0,0 0 128 0,11 8-128 16,-2-3 0-16,1-2 0 0,2-4 0 0,1-3 0 15,-1-3 0-15,1 1 0 0,-1-4 0 0,1 0 0 16,0-4 0-16,0 1 176 0,1-4-176 0,-1 4 160 15,0-3-32-15,0 2-128 0,0-5 192 0,-1 5-64 16,-2 0 0-16,-2 1 0 0,-1 0 0 0,-3 1 0 0,-2 2 80 0,-2 0 16 16,0 10 0-16,-4-11 0 0,-1 2 32 0,5 9 0 15,-9-8 0-15,0 3 0 0,-2 2-112 0,0 2-16 16,-1-1 0-16,-1 4 0 0,0 2 32 0,1-1 0 16,0 3 0-16,1 0 0 0,-2-1 48 0,0 2 16 15,-2-1 0-15,2 2 0 0,1-3 16 0,2 3 0 16,0 0 0-16,0 0 0 0,3-2-112 0,7-6 0 15,-8 7-128-15,8-7 192 0,0 0-192 0,0 0 0 16,0 0 0-16,0 0 0 0,0 0-336 0,8 6-16 16,1 0 0-16,0-6 0 15,0 0-1280-15,16-7-2192 0,-11 2-14016 0</inkml:trace>
  <inkml:trace contextRef="#ctx0" brushRef="#br0" timeOffset="4452.55">32594 1960 19343 0,'-10'-6'848'0,"3"2"192"0,-1-2-832 0,2 3-208 0,-1 0 0 0,0 2 0 15,0-2 4160-15,1 2 768 0,-2-3 176 0,-3 1 16 16,1 1-4016-16,-3 2-800 0,-3-2-176 0,-2 4-128 15,1-2 144-15,-3 2-144 0,0 1 0 0,-1 2 144 16,-1 0-144-16,-1-1 128 0,0 3-128 0,-1-3 128 16,2-1-128-16,4 3 128 0,4-2-128 0,-2 0 128 0,2-2-128 0,3 2 0 15,3 0 144-15,8-4-144 16,0 0 0-16,0 0 144 0,0 0-144 0,0 0 0 0,0 0 224 0,0 0-64 16,15 8-16-16,-1-2 0 0,-1-2-144 0,3 0 128 15,-1-1-128-15,4-3 128 0,-1 0 16 0,-2 0 0 16,-2-4 0-16,-2 1 0 0,-1 1 32 0,2-1 0 15,-1-1 0-15,0 0 0 0,-2 0 0 0,-10 4 0 16,12-2 0-16,-1-1 0 0,-11 3-16 0,10-3 0 16,-10 3 0-16,0 0 0 0,0 0-160 0,0 0 192 15,0 0-192-15,0 0 192 0,0 0-32 0,0 0 0 16,0 0 0-16,0 0 0 0,0 0 0 0,0 0 0 16,0 0 0-16,0 0 0 0,0 0 0 0,-9 7 0 15,1-2 0-15,-1-4 0 0,1 2 0 0,0-3 0 16,0 0 0-16,1 3 0 0,-1-6-16 0,0 3 0 15,0 0 0-15,8 0 0 0,-9 3-144 0,9-3 0 16,-9 0 144-16,9 0-144 0,-7 1 0 0,7-1 0 0,0 0 0 0,0 0 0 16,0 0 0-16,0 0 0 0,0 0 0 0,0 0 0 15,0 0 0-15,0 0 0 0,0 0 0 0,0 0 0 16,2 12 0-16,-2-12 0 0,0 0 0 0,4 13 0 16,-4-13 0-16,0 0 0 0,1 13-128 0,-1-13 128 31,0 0-464-31,4 13-16 0,0-3 0 0,-4-10 0 15,0 0-1488-15,0 0-288 0,8 12-64 0,-1 0-9200 0,-7-12-1824 0</inkml:trace>
  <inkml:trace contextRef="#ctx0" brushRef="#br0" timeOffset="5174.39">30323 2097 15663 0,'0'0'1392'0,"-5"-7"-1120"0,1 0-272 0,4 7 0 16,-5-10 2688-16,4 3 496 0,1 7 80 0,0-12 32 16,0 2-2032-16,0 10-416 0,1-12-80 0,-1 3 0 15,0 9 64-15,-1-12 32 0,1 12 0 0,-3-12 0 16,3 12 48-16,-5-10 16 0,5 10 0 0,-9-7 0 15,-1 1-320-15,10 6-64 0,-11-5-16 0,0 5 0 16,0 1-256-16,0 1-48 0,1 1-16 0,-2 0 0 16,0 1-80-16,2-1-128 0,-1 3 176 0,1-4-176 15,-2 2 160-15,3-3-160 0,1 5 128 0,8-6-128 16,-8 2 304-16,8-2-32 0,0 0 0 0,0 0 0 0,0 0 112 16,0 0 0-16,0 0 16 0,0 0 0 0,11 3-400 0,-11-3 0 15,12-1 128-15,-2-1-128 0,0 0 128 0,1-2-128 16,-11 4 192-16,12-5-64 0,-3 1-128 0,-1-3 128 15,-1 2-128-15,-7 5 128 0,7-8-128 0,-7 8 128 16,6-10-128-16,-6 10 128 0,6-9-128 0,-6 9 160 16,1-12-160-16,-1 3 160 0,0 9 80 0,-1-9 16 15,1 9 0-15,-4-11 0 0,-1 1 80 0,5 10 32 16,-4-9 0-16,4 9 0 0,-10-10-16 0,4 4 0 16,-2 1 0-16,8 5 0 0,0 0 128 0,0 0 32 15,0 0 0-15,-9 0 0 0,9 0-512 0,0 0-160 16,0 0 0-16,0 0 0 0,0 0 288 0,0 0 48 15,-4 8 16-15,4-8 0 0,0 0-192 0,0 0 0 0,0 0 0 16,0 0 0-16,0 0 0 0,0 0 0 0,0 0 0 0,9 9 128 16,-9-9-128-16,11 5 0 0,-11-5 0 0,10 5 128 15,-10-5-128-15,12 3 0 0,-2-1 0 0,1 1 0 32,-1 0-384-32,2 0-64 0,0 3-16 0,1 0 0 15,0-2-1200-15,1 0-224 0,0 1-48 0,1 2-16 16,-1 1-1024-16,0 1-208 0</inkml:trace>
  <inkml:trace contextRef="#ctx0" brushRef="#br0" timeOffset="5788.51">31350 2574 33167 0,'-10'-2'2944'0,"-2"-1"-2352"16,3 0-464-16,0 2-128 0,1 1 1904 0,8 0 352 15,0 0 80-15,0 0 16 0,0 0-1872 0,-9 0-480 16,9 0 128-16,0 0-128 0,-8 3 0 0,8-3 0 15,0 0 0-15,0 0 0 0,0 0 0 0,-6 6 0 0,6-6 0 0,0 0 0 16,-4 12-128-16,4-12 128 0,0 0 0 0,0 10 0 16,0-10 0-16,0 0 0 0,8 11 0 0,-8-11 0 15,11 6 0-15,1-3 0 0,0-3 0 0,1 0 0 16,1-4 144-16,2 0-144 0,0-1 160 0,2 0-160 16,0-1 144-16,2-3-144 0,-2 1 128 0,0 2-128 15,0-1 128-15,1 1-128 0,-2-1 128 0,-2 2-128 16,1-1 256-16,-3 0-16 0,-3 1-16 0,-1 0 0 15,-9 5-96-15,0 0 0 0,8-5-128 0,-8 5 192 16,0 0 0-16,0 0 0 0,-2-11 0 0,2 11 0 16,-9-6 48-16,-1 1 0 0,0 1 0 0,0 4 0 15,-2-2-80-15,0 2-16 0,0 2 0 0,1 2 0 16,-1 1-144-16,0 1 128 0,0 2-128 0,2 1 128 16,1 0-128-16,1 3 0 0,-1 1 0 0,4 2 0 0,1-1-144 0,1 2 144 15,1-1 0-15,2-1 0 0,0 2 0 0,2 0 0 16,2-2 0-16,1 0 0 0,1-2 0 0,0-1 128 15,1-2-128-15,0 0 144 0,-7-9-144 0,11 6 128 16,-11-6-128-16,13 3 128 0,-3 1-128 0,1-4 128 16,-1-4-128-16,-10 4 128 0,12-3-128 0,-3-3 128 15,0-1-128-15,0 1 128 0,-1-3-128 0,0 1 0 16,-2-4-192-16,1 0 192 16,-2 1-768-16,-1-1-16 0,-1 0-16 0,-3 3 0 15,0 9-2656-15,-3-9-544 0</inkml:trace>
  <inkml:trace contextRef="#ctx0" brushRef="#br0" timeOffset="6937.28">30253 5039 1839 0,'0'0'160'0,"0"0"-160"0,0 0 0 0,-5-6 0 0,2-2 4928 0,0 2 960 16,2-5 192-16,0 3 48 15,1 2-3984-15,0-2-800 0,-2 0-144 0,4-1-48 0,-1-5-128 0,2 2-16 16,-1-1-16-16,1 0 0 0,-1 2-224 0,0 1-64 16,-1 0 0-16,-1 2 0 0,0 1-208 0,-1 2-48 15,1 5-16-15,0 0 0 0,-5-4-272 0,-2 4-160 16,-1 5 192-16,0 3-192 0,1 3 0 0,-3 0 0 16,-1 2 0-16,-1 3 0 0,0 1 176 0,2 4-176 15,-1 0 160-15,1-3-160 0,1-2 256 16,2-5-64-16,3 2 0 0,3-1 0 0,1-12 144 0,0 0 32 15,3 9 0-15,-3-9 0 0,10 7-48 0,1-3 0 0,-4-2 0 0,-7-2 0 16,12-1-48-16,0-2-16 0,0 1 0 0,-3-1 0 16,-9 3-64-16,10-6 0 15,-2-4-16-15,-2 1 0 0,0-1-16 0,-1-3 0 0,-1-1 0 0,-2 2 0 16,1 1-32-16,0 0-128 0,-2 2 192 0,0 2-64 16,-1 0-128-16,0 7 128 0,0 0-128 0,0 0 128 15,0 0 16-15,0 0 0 0,0 0 0 0,-6 8 0 16,-1 0-144-16,7-8 0 0,-6 11 0 0,0-1 0 15,1 0 0-15,1 0 0 0,4-10 0 0,-2 9 0 16,2-9 0-16,0 0 0 0,0 0 0 0,0 0 0 16,0 0 128-16,0 0-128 0,0 0 128 0,0 0-128 15,0 0 176-15,8-7-48 0,-2-2-128 0,1 0 192 16,-2-2 0-16,-1 2 0 0,1 0 0 0,0-1 0 16,-1-2-192-16,-1 0 0 0,-1 1 0 0,0 0 0 0,-2 2 0 15,-2-1 128-15,2 0-128 0,0 10 0 0,-1-9 128 0,-2 3-128 16,3 6 0-16,0 0 0 0,0 0 128 0,0 0-128 15,-9 1 0-15,3 3 144 0,6-4 48 0,-8 1 16 16,0 3 0-16,8-4 0 0,0 0 128 0,-8 7 32 16,8-7 0-16,0 0 0 0,0 0-96 0,0 0-16 15,0 0 0-15,-5 8 0 0,5-8-256 0,0 0 0 16,0 0-208-16,0 0 80 0,0 0-16 0,0 0 0 16,0 0 0-16,0 0 0 15,0 10-496-15,0-10-112 0,0 0-16 0,1 10 0 16,-1-10-2624-16,0 0-512 0,0 10-128 0</inkml:trace>
  <inkml:trace contextRef="#ctx0" brushRef="#br0" timeOffset="7621.37">28939 5050 4607 0,'0'0'400'0,"0"0"-400"0,5-12 0 0,0 2 0 0,2 1 4944 0,-2-4 912 16,1-3 176-16,1 2 48 0,-1 1-4432 0,1-2-880 15,-1 0-192-15,-2-1-16 0,-1 2 144 0,-1-2 16 16,-2 3 16-16,2 0 0 0,-2 1-112 0,0 3-32 16,0-1 0-16,0 3 0 0,0 1 80 0,0 6 16 15,-3-10 0-15,3 10 0 0,1-9-160 0,-2 4-16 16,1 5-16-16,0 0 0 0,0 0-48 0,0 0 0 16,0 0 0-16,0 0 0 0,0 0-112 0,0 0-16 15,0 0-16-15,0 0 0 0,0 0-128 0,-8 7-32 16,8-7 0-16,-10 6 0 0,-2 1 0 0,0-1 0 15,2-1 0-15,-2 1 0 0,1-3 64 0,-1 3 16 16,0-4 0-16,3 0 0 0,0-4-32 0,9 2 0 16,-9-2 0-16,2 0 0 0,7 2-192 0,0 0 0 0,0 0 0 0,0 0 0 15,0 0 0-15,0 0 0 0,-2-5 0 16,2 5 0-16,0 0 0 0,9-5 0 0,0 4 0 16,1-1 0-16,2 1 0 0,1 1 0 0,0 0 0 0,0 0 0 15,0 0 0-15,0 0 0 0,0 0 0 0,0-3 0 16,-2 1 144-16,-1-2-16 0,1 0 0 0,-4 0 0 15,-7 4-128-15,7-6 128 0,-7 6-128 0,4-10 128 16,-3 1 80-16,-1 9 16 0,-4-8 0 0,-1 2 0 16,-3 1 96-16,-2 1 0 0,-2 1 16 0,0 1 0 15,1 2-32-15,-2 1-16 0,-1 3 0 0,0 1 0 16,0 2-128-16,1-1-32 0,1 2 0 0,0-2 0 16,2 4-128-16,1 0 128 0,2-1-128 0,2 2 128 15,5-11-128-15,-4 10 0 0,1 0 0 0,2 0-176 16,1-10 176-16,1 11 0 0,1-2 0 0,-2-9 0 15,4 11 0-15,-4-11 0 0,0 0 0 0,4 8 0 16,-4-8 0-16,0 0 0 0,5 7 0 0,-5-7 128 0,6 6-352 0,1 0-64 16,-1-1-16-16,4 1 0 15,-10-6-2320-15,11 7-480 0,1 3-96 0</inkml:trace>
  <inkml:trace contextRef="#ctx0" brushRef="#br0" timeOffset="8361.61">31249 5480 911 0,'0'0'0'0,"0"0"0"0,0 0 0 0,-2-9 0 0,2 1 0 0,0 8 0 0,0 0 7568 0,0 0 1440 15,7-10 272-15,-2 1 64 0,-1-1-7440 0,0 3-1504 16,-1-1-400-16,-3 8 128 0,6-9 48 0,-1 2 0 16,-5 7 0-16,0 0 0 0,6-6 368 0,-6 6 80 15,0 0 16-15,0 0 0 0,0 0 96 0,0 0 32 16,0 0 0-16,0 0 0 0,0 0-256 0,-7 7-32 16,-2 1-16-16,-1 0 0 0,-1-1-144 0,1 0-48 15,-2 1 0-15,-1 0 0 0,1 0-128 0,0-2-16 16,1-2-128-16,2 0 192 0,9-4-192 0,-8 4 0 15,8-4 128-15,0 0-128 0,0 0 0 0,0 0 128 16,0 0-128-16,0 0 0 0,10-8 0 0,2 1 0 16,0-4 0-16,1 1 0 0,0-2 0 0,0 0 0 15,0 0 0-15,0 2 0 0,-1-3 0 0,-1 3 0 16,0 0 0-16,-5 1 0 0,1 0 0 0,-2 0 128 0,-1 1-128 0,-4 8 0 16,0 0 0-16,1-6 144 0,-1 6-144 0,0 0 128 15,-2-5 64-15,2 5 16 0,-7-3 0 0,7 3 0 16,-10 0-16-16,1 3 0 0,-2-1 0 0,2-1 0 15,0 2-192-15,9-3 144 0,-11 5-144 0,11-5 128 16,-7 8-128-16,7-8 0 0,-7 12 0 0,3 0 0 16,3-1 0-16,1 2 0 0,1 6 0 0,3-2 0 15,1-2 192-15,2 1-64 0,1 1 0 0,1 0 0 16,-1-3 0-16,1-1-128 0,0-2 192 0,0-2-64 16,-1 0-128-16,-2-1 160 0,1-2-160 0,-1-1 160 15,-6-5-160-15,0 0 128 0,8 7-128 0,-8-7 128 16,0 0-128-16,7 6-176 0,-7-6 48 0,0 0 0 15,2 8-384-15,-2-8-64 16,0 0 0-16,-2 8-16 0,-1-3-2048 0,-1 2-416 0,0-1-80 0,4-6-13520 16</inkml:trace>
  <inkml:trace contextRef="#ctx0" brushRef="#br0" timeOffset="9140.79">30696 6301 1839 0,'0'0'0'0,"-8"0"160"0,-1 0-160 0,1-2 0 0,0-1 0 0,8 3 0 15,0 0 6464-15,0 0 1248 0,0 0 256 0,0 0 48 16,0 0-5984-16,0 0-1200 0,0 0-256 0,0 0-32 16,-6-4-32-16,6 4 0 0,-8 0 0 0,8 0 0 15,0 0-112-15,-9 3-16 0,1 0-16 0,8-3 0 16,-9 3-48-16,1 1 0 0,8-4 0 0,0 0 0 15,-9 7 16-15,9-7 0 0,0 0 0 0,-6 5 0 16,6-5-64-16,0 0-16 0,-8 7 0 0,8-7 0 16,0 0 64-16,0 0 0 0,0 0 0 0,0 0 0 15,-5 9 48-15,5-9 16 0,-3 11 0 0,3-11 0 0,-1 14-64 0,1-14 0 16,0 13 0-16,0-13 0 0,-2 16-96 0,2-16-32 16,3 14 0-16,-3-14 0 0,0 0-32 0,5 13-16 15,-5-13 0-15,0 0 0 0,0 0 32 0,0 0 0 16,0 0 0-16,0 0 0 0,0 0-16 0,0 0 0 15,0 0 0-15,0 0 0 0,7-10 48 0,-3 1 16 16,-3 1 0-16,1-2 0 0,1-2-32 0,-2 2 0 16,-2 1 0-16,1-2 0 0,0 1-48 0,1-1-16 15,1 0 0-15,-1 2 0 0,-1 9-128 0,0 0 0 16,0 0 144-16,0 0-144 0,0-11 0 0,0 11 0 16,0 0 0-16,0 0 0 0,0 0-128 0,0 0 128 0,0 0-128 15,0 0 128-15,-7 11 0 0,1-1 0 0,-1-2 0 0,1-2 0 16,6-6 0-16,-9 6 0 0,0-1 0 0,0 0 128 15,-1-1 0-15,1-1 16 0,-2 0 0 0,1-3 0 16,1 2 48-16,1-4 0 0,8 2 0 0,0 0 0 16,0 0-64-16,0 0 0 0,0 0 0 0,0 0 0 15,0 0-128-15,0 0 0 0,0 0 0 0,0 0 0 16,14 7 0-16,0 0 0 0,1-2 0 0,1-1 0 16,0-2 0-16,1 1 0 0,-2-2 0 0,1-1 0 15,-2 0 0-15,-2-1 0 0,-12 1 0 0,12-4 0 16,-12 4 0-16,8-5 0 0,-6 0 0 0,-2 5 128 15,2-10-128-15,-2 10 128 0,-6-9-128 0,1 1 128 16,-3 2-128-16,-1-1 0 0,-1 1 0 0,-1-2-176 16,1 0-272-16,-3 0-48 0,0 2-16 0,-2-1 0 15,-1 3-1536-15,-1-1-304 0,0 4-64 0,1-3-10080 16,2 1-2032-16</inkml:trace>
  <inkml:trace contextRef="#ctx0" brushRef="#br0" timeOffset="9972.91">29521 5721 20271 0,'0'0'1792'0,"0"0"-1424"0,0 0-368 0,11-5 0 16,1 4 2400-16,-2 1 416 0,-10 0 64 0,10-4 32 16,-10 4-2112-16,0 0-416 0,0 0-96 0,0 0-16 15,0 0-48-15,0 0-16 0,0 0 0 0,0 0 0 16,0 0-208-16,0 0 0 0,0 0 0 0,0 0 0 15,0 0 256-15,0 0-64 0,0 0 0 0,3-9 0 16,-3 9 688-16,0 0 128 0,-5-9 16 0,0 2 16 16,5 7 80-16,-10-5 16 0,0 2 0 0,0-1 0 15,-1 2-240-15,-1-1-32 0,-5 2-16 0,1 1 0 0,-3 0-464 0,1 4-80 16,0-3-32-16,0 4 0 0,-2-2-128 0,2 1-16 16,1-2-128-16,2 2 192 0,1 0-192 0,2 0 128 15,1-3-128-15,0 2 0 0,11-3 0 0,0 0 128 16,-9 3-128-16,9-3 0 0,0 0 0 0,0 0 0 15,0 0 0-15,0 0 0 0,0 0 0 0,0 0 0 16,0 0-144-16,0 0 144 0,0 0-160 0,0 0 160 16,0 0-160-16,8-6 160 0,-8 6 0 0,9-6 0 15,-1 1 0-15,0 1 0 0,-2-3 0 0,2 1 0 16,-8 6 0-16,12-9 0 0,-3 1 0 0,0 1 0 16,-1-2 0-16,0 3 0 0,-1-1 0 0,-7 7 128 0,8-6-128 0,-8 6 0 15,7-8 0-15,-7 8 0 0,0 0 0 0,0 0 0 16,2-7 176-16,-2 7-176 0,0 0 160 15,0 0-160-15,-6-4 272 0,-2 2-32 0,-1 3-16 16,0 4 0-16,-3-1-48 0,3 3-16 0,1 2 0 0,-1-1 0 16,-1 1-160-16,0-3 128 0,3 1-128 0,7-7 128 15,-8 8-128-15,8-8 0 0,0 0 0 0,0 0 128 16,0 0-128-16,0 0 0 0,0 0 0 0,0 0 128 16,0 0-128-16,0 0 192 0,0 0-192 15,0 0 192-15,13 0-192 0,-1-3 160 0,-2 0-160 0,0 0 160 16,1-1-160-16,-2 0 0 0,1 0 144 0,0-1-144 15,-1 1 0-15,-2-2 144 0,1 1-144 0,-8 5 0 16,8-5 160-16,-8 5-160 0,0 0 128 0,0 0-128 16,0 0 0-16,5-5 128 0,-5 5-128 0,0 0 0 0,0 0 304 0,0 0-32 15,0 0 0-15,-5-7 0 0,5 7-16 16,-6-4-16-16,6 4 0 0,0 0 0 0,-10-2-80 0,3-1-16 16,7 3 0-16,0 0 0 0,-8-1-144 0,8 1 0 15,0 0 0-15,0 0 128 0,0 0-128 0,0 0-176 16,0 0 48-16,0 0 0 15,0 0-480-15,0 0-96 0,-1 12 0 0,2-3-16 16,1 0-2128-16,2 1-416 0,0 3-96 0</inkml:trace>
  <inkml:trace contextRef="#ctx0" brushRef="#br0" timeOffset="10921.29">29886 6706 6447 0,'-10'-4'272'0,"5"4"80"0,5 0-352 0,-9 0 0 16,-2 0 0-16,2-2 0 0,1 1 5888 0,0 1 1120 0,1-3 224 0,0 3 32 16,-1 3-4512-16,0-2-896 0,2-1-176 0,-2 3-32 15,0 0-496-15,0-2-80 0,1 3-32 0,0 0 0 16,7-4-656-16,-9 5-144 0,0-1-32 0,1 2 0 16,2 2-208-16,-1 0 144 0,1 0-144 0,0 0 128 15,1-1-128-15,5-7 0 0,-5 10 0 0,5-10 0 16,0 0 192-16,0 0 16 0,0 0 0 0,0 0 0 15,0 0 144-15,0 0 32 0,0 0 0 0,12 2 0 16,-12-2 0-16,13-2 0 0,0-2 0 0,1-3 0 16,0-1-80-16,-1 1-16 0,2-3 0 0,-1 3 0 15,0 0-160-15,-1-2-128 0,-1 1 144 0,-1-1-144 16,-2 0 128-16,-1 2-128 0,-8 7 0 0,0 0 144 16,0 0-144-16,0 0 0 0,0 0 0 0,0 0 0 0,0 0 0 15,0 0 0-15,-12 6 0 0,0 0 0 0,-1 1 0 0,0-2 0 16,1 0 0-16,-1 3 0 0,-2-3 0 0,2 2 0 15,0-1 0-15,1 1 0 0,0-2 0 0,3 0 0 16,1 0 0-16,8-5 0 0,-6 8 0 0,6-8 0 16,0 0 0-16,0 0 0 0,0 0 0 0,0 0 0 15,0 0 0-15,5 11 0 0,-5-11 0 0,0 0 0 16,14 6 0-16,2-3 0 0,-1-2 0 0,1-1 0 16,0-1 0-16,-2-3 0 0,3 1 0 0,-1-1 0 15,-1 2 0-15,-2-5 0 0,-4 2 0 0,1 1 0 16,-10 4 144-16,0 0-144 0,6-5 192 0,-6 5-16 15,0 0-16-15,0 0 0 0,-4-9 96 0,4 9 32 0,-9-7 0 0,-1 2 0 16,-1 0-48-16,1 2-16 0,-2-1 0 0,2 2 0 16,-1 0-96-16,2 1 0 0,9 1-128 0,-12 0 192 15,2 0-192-15,1 3 0 0,9-3 0 0,-11 2 0 16,1 2-208-16,10-4 16 0,-9 1 0 0,9-1 0 31,-9 6-288-31,9-6-48 0,0 0-16 0,0 0 0 16,0 0-2464-16,0 0-512 0</inkml:trace>
  <inkml:trace contextRef="#ctx0" brushRef="#br0" timeOffset="14622.49">7021 6444 7359 0,'-15'-6'320'0,"5"2"80"0,-3 1-400 0,-2-4 0 0,1 2 0 0,1-2 0 16,3 1 5056-16,0 1 912 0,1-1 192 0,0 2 48 15,0 2-4608-15,0-2-896 0,1 3-192 0,-1 1-48 16,-3 1-128-16,6 1-16 0,-2-2-16 0,0 3 0 0,0-2 112 0,-1 2 32 16,0-3 0-16,1 0 0 0,2 1-48 0,-3 1 0 15,9-2 0-15,0 0 0 0,0 0-32 0,0 0-16 16,0 0 0-16,13 0 0 0,2-2-208 0,6 1-144 16,4 1 192-16,2 0-192 0,5 0 224 0,1-4-64 15,3 1-16-15,3 1 0 0,4-1 256 0,4 2 48 16,6 1 16-16,2 0 0 0,1 1 96 0,1-1 16 15,-1 0 0-15,0-1 0 0,-1-4-576 0,0 0 0 16,0-2 0-16,1 1 0 0,-1-4 0 0,-2 4 0 16,-1-1 128-16,0 0-128 0,-1 0-192 0,-1 0-112 15,-2-2-16-15,-4 0-17792 0</inkml:trace>
  <inkml:trace contextRef="#ctx0" brushRef="#br0" timeOffset="27928.05">7217 7799 20271 0,'0'0'896'0,"0"0"192"0,0 0-880 0,0 0-208 16,-7-3 0-16,1 1 0 0,6 2 736 0,0 0 96 15,0 0 32-15,0 0 0 0,0 0-640 0,0 0-224 16,0 0 144-16,0 0-144 0,0 0 0 0,0 0 128 16,0 0-128-16,0 0 0 0,0 0 0 0,0 0 128 15,0 0-128-15,0 0 0 0,0 0 256 0,0 0-48 16,7 2 0-16,-1 1 0 0,1-1 496 0,1 0 80 15,0 2 32-15,-1-1 0 0,2-1-64 0,1 1-16 16,8 2 0-16,-1-1 0 0,0 1-448 0,1 2-96 0,2-3 0 0,-2 2-16 16,1-2-176-16,4 3 128 0,1-1-128 0,1-2 128 15,-4 1-128-15,1-1 192 0,3-1-192 0,-2 0 192 16,1-2-64-16,1-1-128 0,1 2 192 0,1-2-64 16,0 2 32-16,2-1 0 0,1 2 0 0,1-1 0 15,3 1 32-15,0 1 0 0,1 1 0 0,3 0 0 16,1 0 0-16,-1 2 16 0,0-4 0 0,-2 0 0 15,1 0-208-15,1 0 176 0,1-1-176 0,3 1 160 16,-2 0-160-16,4 0 0 0,3 0 0 0,1 1 0 16,1 0 0-16,0-2 0 0,-1 1 144 0,-1-2-144 15,-5 2 0-15,1-3 144 0,0 0-144 0,1 1 0 16,2 2 272-16,1 0-48 0,0-2-16 0,1 1 0 16,0 1 48-16,-2-2 16 0,-4-1 0 0,-2 0 0 0,-2-4-64 0,-1 2-16 15,-1-1 0-15,2 2 0 0,0 0-64 0,1 1-128 16,1 0 176-16,2 1-176 0,1 2 176 0,0-1-176 15,0 1 160-15,-1-2-160 0,-3 0 0 0,1-1 0 16,-2 0 0-16,0 0 0 0,2 0 0 0,-1 0 128 16,2-1-128-16,1 0 0 0,1-2 0 0,-2 1 128 15,0-1-128-15,-1 0 0 0,0-1 128 0,0 0-128 16,-4-2 0-16,1 1 0 0,-2 0 176 0,0-1-176 16,0 2 192-16,0 2-192 0,-1-1 192 0,2 3-64 15,-1 3 0-15,0-1-128 0,-1 2 128 0,1 2-128 16,0-1 0-16,-1 0 0 0,-1-1 0 0,-1 0 0 15,0-2 0-15,-1 1 0 0,0 0 0 0,2-1 0 0,1 0 0 0,0 0 0 16,-2 2 0-16,3-1 0 0,1-2 0 0,-1 2 0 16,0 0 0-16,-1-1 0 0,0 0 0 0,0 1 0 15,0-3 192-15,-1 0-64 0,-1 0 0 0,0 0-128 16,2 0 288-16,1-3-48 0,2 2-16 0,1 0 0 16,1-1-224-16,1 0 0 0,1 1 0 0,0-2 0 15,1-1 176-15,0 0-16 0,0 0 0 0,-2 0 0 16,-1-1-160-16,0 0 0 0,2-2-160 0,-1 3 160 15,0-2 0-15,1 2 0 0,1 1 0 0,2 1 0 16,-2 0 0-16,-2 1 0 0,-1-1 0 0,0-1 0 16,2-1 0-16,-2 1 0 0,-3-6 0 0,2 3 0 15,0-1 0-15,0 1 0 0,-1-1 0 0,1 2 0 16,-1 0 0-16,-1 1 0 0,0 0 128 0,-1 1-128 16,0 1 0-16,-1-1 0 0,-2 2-128 0,1 0 128 15,-3-1-1280-15,-1 2-144 0,-2 2-48 0</inkml:trace>
  <inkml:trace contextRef="#ctx0" brushRef="#br1" timeOffset="36264.37">22181 7904 9215 0,'0'0'816'0,"0"0"-656"15,0 0-160-15,0 0 0 0,0 0 2160 0,0 0 400 16,0 0 64-16,0 0 32 0,0 0-1872 0,0 0-368 15,0 0-80-15,0 0-16 0,0 0-128 0,0 0-16 16,0 0-16-16,0 0 0 0,0 0 288 0,0 0 64 16,0 0 16-16,0 0 0 0,0 0 112 0,0 0 0 15,0 0 16-15,0 0 0 0,6-7-80 0,0 2 0 16,-6 5-16-16,8-7 0 0,0 1 224 0,0-1 48 0,-1 2 16 0,1 0 0 16,1-2-48-16,1 1-16 0,-3-1 0 0,2 2 0 15,2 0-208-15,-2 0-64 0,0-2 0 0,0 1 0 16,2-2-112-16,-1 1-16 0,2-3-16 0,0 2 0 15,2-1-176-15,-1 0-16 0,1 0-16 0,3-2 0 16,3 0 16-16,1-4 0 0,0-2 0 0,-1-2 0 16,3-5 32-16,0 1 16 0,1-5 0 0,-5 2 0 15,-3 3-96-15,-1 1 0 0,1 0-128 0,-3 3 192 16,-1 0 96-16,-2 3 16 0,-1 2 0 0,-2-2 0 16,-1 2 32-16,0 1 16 0,-1 1 0 0,0 2 0 15,-1-1-160-15,-1 2-48 0,-1 0 0 0,1 1 0 16,-2 0-144-16,-1 8 0 0,1-10 144 0,-1 2-144 15,0 8 128-15,2-10-128 0,0 2 128 0,-2 8-128 16,3-12 144-16,-2 4-144 0,-1 8 192 0,0 0-192 16,1-9 160-16,-1 9-160 0,0 0 128 0,0 0-128 0,2-9 144 15,-2 9-144-15,0 0 160 0,0 0-160 0,0 0 176 0,0 0-176 16,0 0 192-16,0 0-192 0,0 0 128 0,0 0-128 16,0 0 0-16,0 0 0 0,0 0 0 0,-9-1 0 15,9 1 0-15,0 0 0 0,-9 2 0 0,9-2 0 16,-11 4 0-16,3 0 0 0,8-4 0 0,-9 7 0 15,1-2 0-15,8-5 0 0,-9 10 0 0,3-2 0 16,-1 0 0-16,2 2 0 0,0 1 0 0,1-1 0 16,4-10 0-16,-4 17 0 0,0 1 0 0,1 1 0 15,1-2 0-15,0-2 0 0,1 2 0 0,0 0 0 16,2-1 0-16,2 3 0 0,-1-2 0 0,0 3 0 16,-2-4 0-16,2-1 0 0,1 1 128 0,1-2-128 0,0-1 0 0,1-1 0 15,-2 0 160-15,0-1-160 0,1-2 128 0,0-1-128 16,-4-8 0-16,4 9 0 0,-4-9 128 0,7 8-128 15,-7-8 128-15,0 0 0 0,8 7 0 0,-1-2 0 16,-7-5-128-16,11 1 128 0,-2-1-128 0,1 0 128 16,1-1 0-16,-1-2 0 0,-1 1 0 0,2-1 0 15,-1-1-128-15,-1 0 192 0,0-3-192 0,2 0 192 16,-1 0-192-16,-1-2 0 0,1-1 144 0,-1 0-144 16,-1 0 128-16,1 0-128 0,0-2 160 0,0 0-160 15,0-1 144-15,1-1-144 0,0-2 128 0,0 2-128 16,-1-2 192-16,2 1-64 0,-2-3 0 0,1 1 0 15,1 0-128-15,-1-2 0 0,0 4 0 0,1-5 128 16,-1 5-128-16,-1 2 0 0,1 0 0 0,-3 1-176 16,0 0 176-16,-2 3 0 0,-1 0 0 0,0 0 0 0,0 1 0 0,-4 8 0 15,2-8 0-15,-2 8-128 0,0 0 128 0,4-10 0 16,-4 10 128-16,0 0-128 0,4-11 0 0,0 5 0 16,-4 6 0-16,0 0 0 0,0 0 0 0,0 0 0 15,8-8 0-15,-8 8 0 0,0 0 0 0,0 0 0 16,0 0 0-16,0 0 0 0,0 0 0 0,0 0 0 15,0 0 0-15,0 0 0 0,0 0 0 0,0 0-128 16,-8 4 128-16,8-4 0 0,-10 4 0 0,-1 1 0 16,1 1 0-16,-1 2 0 0,2 1 0 0,0 2 0 15,0-1 0-15,1-1 0 0,0 3 0 0,1 1 0 16,0 0 0-16,2 3 0 0,1-2 0 0,0 3 128 0,1 1-128 0,1-2 176 16,-1 1-48-16,2 1 0 0,0 0 0 0,-1 1 0 15,2-2-128-15,-1 1 0 0,-2-2 0 0,1 0 0 16,-1 0 0-16,2-2 128 0,1 1-128 0,-1-3 128 15,-1-1-128-15,2 1 0 0,0-4 0 0,2-2 0 16,0 2 0-16,2-1 0 0,-4-7 0 0,7 9 128 31,-1-3-544-31,1-2-112 0,-1 0-32 0,2-1 0 16,1 1-2352-16,0-2-480 0,0 1-80 0</inkml:trace>
  <inkml:trace contextRef="#ctx0" brushRef="#br1" timeOffset="40549.65">23279 7760 8511 0,'0'0'384'0,"0"0"64"0,0 0-448 0,0 0 0 15,0 0 0-15,0 0 0 16,0 0 1376-16,0 0 176 0,0 0 48 0,0 0 0 16,0 0-496-16,0 0-80 0,0 0-32 0,0 0 0 0,0 0-16 0,0 0 0 15,0 0 0-15,0 0 0 0,0 0 112 0,0 0 32 16,0 0 0-16,0 0 0 0,0 0-96 0,0 0 0 16,0 0-16-16,0 0 0 0,0 0-496 0,0 0-80 15,0 0-32-15,0 0 0 0,0 0-80 0,0 0-32 16,-1 12 0-16,1-12 0 0,0 0 0 0,0 0 0 15,-1 12 0-15,1-12 0 0,0 0-16 0,1 13 0 16,-1-13 0-16,0 0 0 0,0 0-32 0,1 13-16 16,-1-13 0-16,0 0 0 0,0 0 32 0,1 14 0 0,-2-1 0 0,1-13 0 15,0 15 48-15,0-4 16 0,0-11 0 0,1 16 0 16,-1-16-128-16,2 17-32 0,-1-1 0 16,2-2 0-16,-3-14-160 0,1 16 0 0,-1-2 0 0,1-1 0 15,-1-1 0-15,2 2 0 0,-2-14 0 0,1 14 0 16,-1 2 0-16,-1-3 128 0,-1-1-128 0,1 1 0 15,-2-1 0-15,1-1 0 0,-1 1 128 0,-1 1-128 16,0-4 0-16,0 2 0 0,2-1 0 0,-2-1 128 16,0 2-128-16,-1-6 0 0,5-5 144 0,-7 8-144 15,7-8 0-15,-8 6 0 0,3 1 0 0,5-7 0 16,0 0-256-16,-9 4-32 0,9-4 0 0,0 0 0 31,-13-3-480-31,13 3-112 0,-10-4-16 0,10 4 0 16,-11-10-2416-16,2 0-480 0</inkml:trace>
  <inkml:trace contextRef="#ctx0" brushRef="#br1" timeOffset="41376.42">23310 7561 9215 0,'0'0'400'0,"0"0"96"0,0 0-496 0,0 0 0 0,-7 8 0 0,7-8 0 16,-8 2 4352-16,8-2 768 0,0 0 144 0,0 0 48 16,0 0-3072-16,0 0-592 0,-11-2-128 0,11 2-32 15,0 0-528-15,0 0-96 0,0 0-32 0,0 0 0 16,0 0-464-16,0 0-112 0,0 0 0 0,0 0-16 15,0 0-240-15,0 0 0 0,0 0 0 0,0 0 0 16,0 0 0-16,0 0-240 0,-1-8 80 0,1 8 16 16,0 0-384-16,0 0-80 0,0 0-16 0,0 0 0 15,8-4-1584-15,-8 4-320 16,8-3-64-16</inkml:trace>
  <inkml:trace contextRef="#ctx0" brushRef="#br1" timeOffset="42512.67">24029 7283 13935 0,'0'0'608'0,"0"0"144"0,0 0-608 0,0 0-144 0,0 0 0 0,0 0 0 0,0 0 1568 0,0 0 288 16,0 0 48-16,0 0 16 0,10-4-528 0,-10 4-112 16,0 0 0-16,0 0-16 0,8-6 16 0,-8 6 16 15,0 0 0-15,0 0 0 0,0 0-256 0,0 0-48 16,0 0-16-16,0 0 0 0,4-9-304 0,-4 9-64 15,0 0-16-15,0 0 0 0,0 0-144 0,0 0-16 16,0 0-16-16,0 0 0 0,-7-11-64 0,1 3-16 16,1 3 0-16,5 5 0 0,-8-4-80 0,8 4 0 15,-11-1-16-15,2 0 0 0,0-1-32 0,0 1 0 16,0 1 0-16,0 1 0 0,-3 1-80 0,2-1 0 0,-2 2-128 0,2 2 192 16,-1-1-192-16,1 1 128 15,-1 1-128-15,1 2 0 0,-2 0 192 0,2 1-48 16,1 0-16-16,-2 3 0 0,2 0-128 0,1 1 192 15,2 0-192-15,-1 4 192 0,2 0-192 0,0 2 0 0,1-2 0 0,1 3 0 16,1-3 0-16,0 1 0 0,1 3 0 0,0-3 0 16,-1 3 0-16,2-3 0 0,0 0 0 0,2 1 0 15,-2-2 0-15,0 0 0 0,0-4 0 0,2 1 0 16,0 0 0-16,-1 1 0 0,1-4 0 0,1 0 0 16,0-3 0-16,1-1 0 0,-4-7 128 0,5 11-128 15,0-3 0-15,2-2 0 0,-7-6 0 0,9 7 128 16,0-2-128-16,1 1 0 0,2-2-192 0,-2 0 192 31,1-1-512-31,-1 0 0 0,1 0 16 0,-1-1 0 0,1-2-240 16,0 0-48-16,0 0-16 0,0-2 0 0,1 2-352 15,-1 0-64-15,-1-3 0 0,0 1-16 0,0 1-480 0,0-2-80 0,-10 3-32 0,13-4-10656 16</inkml:trace>
  <inkml:trace contextRef="#ctx0" brushRef="#br1" timeOffset="42860.98">23793 7536 23087 0,'0'0'1024'0,"0"0"208"0,-11 3-976 0,11-3-256 0,-6 0 0 0,6 0 0 16,0 0 1792-16,0 0 304 0,0 0 64 0,0 0 16 15,0 0-1088-15,0 0-224 0,0 0-32 0,0 0-16 16,10-8-352-16,2 1-64 0,0 2-16 0,1 1 0 16,0-1-128-16,1 2-48 0,1 1 0 0,1-1 0 15,3 2-208-15,0-2 0 0,1 3 0 0,1 0 0 16,1-1 0-16,0 0-288 0,-1-1 64 0,-2 2 16 31,1 0-768-31,-2 0-160 0,-2-4-16 0,-2 2-16 0,-2-1-1552 16,0-1-304-16,-2 0-64 0,1 2-16 0</inkml:trace>
  <inkml:trace contextRef="#ctx0" brushRef="#br1" timeOffset="43968.25">22755 7069 3679 0,'0'0'320'0,"0"0"-320"0,0 0 0 0,0 0 0 16,0 0 3008-16,0 0 544 0,0 0 96 0,0 0 32 15,0 0-2224-15,0 0-448 0,-5-5-96 0,5 5-16 16,0 0 112-16,0 0 16 0,-5-9 0 0,5 9 0 16,0 0 192-16,0 0 64 0,-6-7 0 0,6 7 0 15,0 0 0-15,-2-9 16 0,-1 0 0 0,3 9 0 16,0-9-320-16,0 9-64 0,0 0-16 0,5-4 0 15,-5 4-304-15,8-6-64 0,-1-1-16 0,-7 7 0 16,10 0-128-16,2-2-16 0,0 0-16 0,-1 1 0 16,1 1-144-16,0 0-16 0,1 3-16 0,3-1 0 15,-1 1-176-15,3-2 192 0,-1 2-192 0,3-3 192 16,1 2-192-16,0 2 0 0,-2-4 0 0,-1 3 0 0,1 1 0 16,-1 0 128-16,0-2-128 0,-1 1 0 0,-1-1 0 0,-2 1 0 15,-1-2 0-15,-1 2 0 0,-2 0 0 0,0-1 0 16,-10-2 128-16,11 4-128 0,-11-4 0 0,9 4 0 15,-9-4 0-15,9 5 0 0,-9-5 0 0,0 0 0 16,11 4 0-16,-11-4 0 0,0 0 128 0,0 0-128 16,0 0 0-16,0 0 128 0,0 0-128 0,0 0 128 15,0 0-128-15,0 0 128 0,0 0 48 0,0 0 0 16,0 0 0-16,0 0 0 0,0 0-32 0,0 0 0 16,0 0 0-16,0-10 0 0,-1-2 0 0,-2 3 0 15,3 9 0-15,-4-9 0 0,0 0-144 0,4 9 0 16,-6-10 144-16,-1 3-144 0,1 0 0 0,-1 1 0 15,1-2 0-15,-1 3 128 0,-1-2-128 0,0 1 0 16,1 0 0-16,-3 1 0 0,0 1 0 0,0-2 144 0,-2-1-144 0,-1 2 0 16,1 1 208-16,0-1-64 0,1 0-16 0,0-2 0 15,1 3-128-15,-1-2 192 0,-2 2-192 0,2-1 192 16,0-1-192-16,1 2 0 0,1 0 144 0,2-1-144 16,2 3 128-16,5 2-128 0,-5-4 128 0,5 4-128 15,0 0 0-15,0 0-240 0,0 0 48 0,0 0 0 16,0 0-496-1,10-2-80-15,2 2-32 0,1 2 0 16,1-1-1856-16,1 2-368 0,0 1-80 0,0-1-11952 0</inkml:trace>
  <inkml:trace contextRef="#ctx0" brushRef="#br1" timeOffset="44769.27">24421 7078 5519 0,'0'0'496'0,"0"0"-496"15,0 0 0-15,0 0 0 0,-4-10 3520 0,4 10 624 16,-4-8 112-16,4 8 32 0,0 0-2448 0,0 0-496 15,0 0-80-15,0 0-32 0,-5-6-176 0,5 6-32 16,0 0-16-16,0 0 0 0,0 0-192 0,0 0-48 0,0 0 0 0,0 0 0 16,-8 6-224-16,3 1-48 0,0 2-16 0,1 1 0 15,-1 1-32-15,1-2-16 0,0 3 0 0,1 3 0 16,1 0 16-16,-1 2 0 0,1-1 0 0,-1 4 0 16,0 0 0-16,2 2 16 0,0 0 0 0,1 5 0 15,0 1-128-15,0 0-16 0,-2 4-16 0,5-1 0 16,0 0-144-16,-1 2-32 0,1-5 0 0,-1 1 0 15,2-3-128-15,0-1 0 0,-1-2 144 0,1-3-144 16,-2-3 0-16,2 0 144 0,0-4-144 0,-1 1 0 16,-1 2 0-16,1-3 0 0,0-1-240 0,-2-3 80 31,-1-3-624-31,0 2-128 0,0-8-32 0,1 7 0 16,-1-7-2768-16,0 0-544 0</inkml:trace>
  <inkml:trace contextRef="#ctx0" brushRef="#br1" timeOffset="45505.14">24398 7099 11055 0,'0'0'480'0,"0"0"112"15,0 0-464-15,0 0-128 0,0 0 0 0,0 0 0 0,1-9 2208 0,-1 9 416 16,0 0 96-16,0 0 16 0,0 0-1280 0,0 0-256 15,0 0-48-15,0 0-16 0,0 0 16 0,0 0 0 16,0 0 0-16,0 0 0 0,7 13-464 0,-2-1-96 0,-1 0-16 16,1-2 0-16,0 2-192 0,0-2-64 0,-1 1 0 0,1-1 0 15,-5-10-96-15,7 13-32 0,-2 3 0 0,2-2 0 16,-1 1 0-16,1 3-16 0,1-1 0 0,-1 4 0 16,1 5 208-16,-1 1 32 0,-1 3 16 0,2 1 0 15,0 1-128-15,-2 0-32 0,1-1 0 0,1-1 0 16,0-2-272-16,-1-2 128 0,0-1-128 0,2-1 0 15,0-3 0-15,-1-1 0 0,-1-7 0 0,0 1 0 16,1-1 128-16,-1-1-128 0,-1-2 0 0,-1-2 0 16,-1 1 0-16,-1-2 0 0,-3-7 0 0,3 10-192 31,-1-3-640-31,-2-7-112 0,0 0-16 0,0 0-9168 0,0 0-1840 0</inkml:trace>
  <inkml:trace contextRef="#ctx0" brushRef="#br1" timeOffset="47137.34">24402 7097 25743 0,'0'0'1136'0,"0"0"240"0,0 0-1104 0,0 0-272 16,0 0 0-16,0 0 0 0,0 0 864 0,0 0 112 16,0 0 32-16,0 0 0 0,-2-11-160 0,2 3-16 15,2 1-16-15,0-1 0 0,1-1 16 0,0 2 16 16,-1-3 0-16,2 1 0 0,1 2-192 0,3 1-32 16,-1-2-16-16,2 1 0 0,-1 1-288 0,2-2-64 15,2 3-16-15,1-2 0 0,1 3-48 0,3 2 0 16,1-4 0-16,2 5 0 0,-2 0-192 0,2 1 128 15,-3 2-128-15,0 1 0 0,-2 1 0 0,2 1 128 16,0 2-128-16,0-2 0 0,-1 3 0 0,-2 2 0 16,-1 1 0-16,-1 0 0 0,-2 1 0 0,-1 1 0 15,-1 0 0-15,-1 1 0 0,0 1 0 0,-1-2 0 0,-2-1 128 0,0-2-128 16,-1 2 0-16,1-3 0 0,0 1 0 0,-2-2 0 16,-2-8 128-16,0 0-128 0,0 11 0 15,0-1 0-15,-2-2 0 0,1 2 0 0,1-10 0 0,-3 8 0 16,-1 0 0-16,-1 0 0 0,-1 0 0 0,-1 1 0 15,-1-3 0-15,1-1 0 0,-4 1 0 0,1-1 0 16,-1 0 0-16,-2 0 128 0,-2 2-128 0,-2-3 0 16,0 0 0-16,1 1 0 0,0-4 0 0,1 2 0 15,-2-1 0-15,2 1 0 0,1 0 0 0,1-1 0 16,1 1 0-16,-1-1 0 0,3 0 0 0,1-2 0 16,0 2 0-16,1-2 0 0,-1 3 0 0,9-3 0 15,-9 1 0-15,1 2 0 0,0-3 0 0,8 0 0 16,-9 1 128-16,9-1-128 0,0 0 0 0,0 0 0 0,0 0 0 0,0 0 0 15,0 0 0-15,0 0 0 0,0 0 0 16,0 0 0-16,0 0 0 0,0 0 0 0,0 0 0 0,0 0 0 16,0 0 0-16,0 0 0 15,0 0 0-15,0 0 0 0,0 0 0 0,0 0 0 0,0 0 0 0,0 0 0 16,0 0 0-16,0 0 0 0,0 0 0 0,0 0 0 16,12 5 0-16,-1 2 0 0,-11-7 128 0,13 6-128 15,-1 1 0-15,0-1 144 0,-2 0-144 0,1-1 160 16,-11-5-160-16,13 8 160 0,-3-4 0 0,2 1 0 15,0-1 0-15,-2-2 0 0,-10-2-16 0,10 3 0 16,-10-3 0-16,12 4 0 0,-12-4-16 0,11 0 0 16,-11 0 0-16,0 0 0 0,0 0 0 0,0 0-128 15,0 0 192-15,10-3-64 0,-10 3-128 0,0 0 0 0,0 0 144 0,0 0-144 16,0 0 0-16,0 0 0 16,0 0 0-16,0 0 128 0,0 0-128 0,0 0 0 0,0 0 0 0,0 0 128 15,0 0-128-15,0 0 0 0,12 4 0 0,-12-4 128 16,0 0-128-16,0 0 0 0,9 7 0 0,-9-7 0 15,0 0 0-15,9 6 144 0,-9-6-144 0,0 0 0 16,0 0 160-16,0 0-160 0,10 5 128 0,-10-5-128 16,0 0 0-16,0 0 0 0,0 0 0 0,0 0 0 15,0 0 0-15,0 0 128 0,0 0-128 0,0 0 0 16,0 0 224-16,0 0-32 0,0 0-16 0,0 0 0 16,0 0-176-16,0 0-256 0,0 0 64 0,0 0 16 15,0 0 176-15,0 0 0 0,-4 9 0 0,4-9 0 16,0 0 0-16,0 0 128 0,0 0-128 0,0 0 176 15,0 0-176-15,0 0 0 0,0 0-192 0,0 0 192 0,0 0 0 0,0 0 0 16,0 0 144-16,0 0-16 0,4 10-128 0,-4-10 0 16,0 0 0-16,0 0 0 0,0 0 0 0,0 0 0 15,0 0 0-15,0 0 0 0,0 0 0 0,0 0 0 16,0 0 0-16,0 0 0 0,0 0 0 0,0 0 0 16,0 0-176-16,0 0 176 0,0 0 0 0,0 0 0 15,0 0 0-15,0 0 160 0,0 0-160 0,0 0 0 16,0 0 0-16,0 0-176 0,-9 5 176 0,9-5 0 15,0 0 128-15,0 0-128 0,0 0 0 0,0 0 0 16,0 0 0-16,0 0 0 0,0 0 0 0,0 0 0 16,0 0 0-16,0 0 0 0,0 0 0 0,0 0 0 15,8 6 0-15,-8-6 0 0,0 0 0 0,0 0 0 16,9 4 0-16,-9-4 0 0,0 0 0 0,0 0 0 0,0 0 0 16,0 0 0-16,0 0 176 0,0 0-48 0,0 0 0 0,8 7 0 15,-8-7-128-15,0 0 0 0,0 0 0 0,9 10 0 16,-1 1 0-16,-1-2 0 0,-7-9 0 0,7 10 0 15,1-1 0-15,0-1 128 0,0 0-128 0,0 1 0 16,-1-1 0-16,0 2 128 0,-7-10-128 0,9 8 0 16,-1 0 176-16,0 1-48 0,0 2-128 0,-2-1 192 15,1-4-48-15,0 2-16 0,-1 1 0 0,-1 2 0 16,-1-2-128-16,0 0 0 0,0 0 0 0,-1 0 128 16,0-1-128-16,-2 1 0 0,-1-9 0 0,4 9 0 15,-4-9 0-15,4 12 0 0,0 0 0 0,-4-12 0 16,5 9 0-16,-1 0 128 0,-4-9-128 0,4 12 0 15,0-4 0-15,-4-8 0 0,4 11 0 0,-4-11 0 0,4 8 0 0,-4-8 0 16,0 0 128-16,5 11-128 16,-5-11 0-16,5 9 0 0,-5-9 0 0,0 0 0 0,7 9-224 0,-2-3-80 15,-5-6-16-15,0 0 0 16,0 0-3024-16,0 0-624 0</inkml:trace>
  <inkml:trace contextRef="#ctx0" brushRef="#br1" timeOffset="49590.78">24956 6775 19007 0,'0'0'832'0,"0"0"192"0,0 0-832 0,0 0-192 16,-2-8 0-16,2 8 0 0,0-8 1184 0,0 8 192 15,3-8 32-15,-3 8 16 0,0 0-592 0,4-9-112 16,1 0-16-16,-5 9-16 0,5-8 16 0,-1 6 0 0,0-2 0 0,0 0 0 15,0-1 112-15,1 1 16 0,2-2 16 0,-1 5 0 16,2-4-144-16,6-3-16 0,-1 2-16 0,-1-1 0 16,0 3-80-16,0-2-16 0,1-1 0 15,0 3 0-15,0 2-144 0,0-1-48 0,-1-1 0 0,-1 1 0 16,0 1-160-16,-11 2-32 0,13-1-16 0,-1 1 0 16,-1 0-176-16,1 2 0 0,-12-2 0 0,13 4 128 15,-1-1-128-15,-2-1 0 0,-10-2 0 0,9 5 0 16,-9-5 0-16,8 10 0 0,-8-10 0 0,0 0 0 15,8 9 0-15,-3 1 0 0,-5-10 0 0,3 13 128 16,-3-13-128-16,-2 16 0 0,0-4 0 0,-2-2 0 16,4-10 0-16,-8 13 0 0,-1-1 0 0,0-1 0 15,-2-1 0-15,1 0 128 0,-2-1-128 0,2 2 0 0,-2-2 128 16,-1 1-128-16,-3-2 0 0,1 2 128 16,-1 2-128-16,-1-3 0 0,2 2 144 0,0-1-144 0,0-1 0 0,0-1 0 15,2 0 0-15,1-2 0 0,1 0 0 0,0 0 0 16,2-3 0-16,9-3 0 0,-10 1 0 0,10-1 0 15,-9 0 0-15,9 0 0 0,-8-4 0 16,8 4 144-16,-5-6-144 0,5 6 0 0,-3-8 128 0,3 8-128 16,0-8 0-16,0 8 0 0,0 0 0 0,0 0 0 15,0 0 0-15,6-5 0 0,-6 5 176 0,0 0-176 16,0 0 160-16,15 4-160 0,-1 4 224 0,1 2-48 16,-1 2-16-16,1 1 0 0,1-2-160 0,2 4 160 15,1 0-160-15,0 4 160 0,1-4-32 0,-1 4-128 16,2-4 192-16,-1 1-64 0,1 2-128 0,-2 2 0 15,1-5 0-15,-2 0 0 0,-4-8-272 0,-1 1 64 0,2-2 16 0,-4-4-11888 16,0 1-2368 0</inkml:trace>
  <inkml:trace contextRef="#ctx0" brushRef="#br1" timeOffset="50954.33">20637 5678 3679 0,'0'0'320'0,"0"0"-320"15,0 0 0-15,0 0 0 0,9-5 1824 0,-9 5 288 0,9-4 64 0,0 0 16 16,-9 4-832-16,10-5-160 16,1 1-48-16,-11 4 0 0,12-4-336 0,-2 0-80 0,-1 0-16 0,-9 4 0 15,10-2-80-15,-10 2-32 0,7-3 0 0,0 2 0 16,-2-2 128-16,-5 3 32 0,6-2 0 0,-6 2 0 16,0 0-96-16,0 0-16 0,0 0 0 0,0 0 0 15,0 0 32-15,0 0 0 0,0 0 0 0,0 0 0 16,-5 9 32-16,-3-3 16 0,0 1 0 0,-1 1 0 15,-1-2-16-15,-2 3 0 0,-1 0 0 0,1 2 0 16,-1-2-16-16,0 5 0 0,-1-1 0 0,1 4 0 16,-3 2-64-16,3 0-32 0,-1 5 0 0,1 0 0 15,0-2-352-15,0 6-64 0,1-1 0 0,0 2-16 16,2 0-176-16,1-3 0 0,1 0 0 0,0-4 0 16,2-5 0-16,0 0 0 0,0-4 128 0,1-3-128 15,1-1 0-15,4-9-256 0,-8 7 64 0,8-7 16 16,-9 6-688-16,9-6-144 0,-11 0-16 0,11 0-16 15,-10 3-2032-15,10-3-384 0,-8-6-96 0,0-4-16 16</inkml:trace>
  <inkml:trace contextRef="#ctx0" brushRef="#br1" timeOffset="51227.51">20429 5738 25391 0,'0'0'1120'0,"0"0"240"0,0 0-1088 0,7-8-272 15,1 2 0-15,-8 6 0 0,9-3 1488 0,-9 3 240 16,9 0 64-16,-9 0 0 0,0 0-1264 0,8 7-240 16,-8-7-48-16,5 13-16 0,-1 0 16 0,0 1 0 0,0 2 0 0,1 2 0 15,1 3 16-15,1 0 0 0,-2-3 0 0,2 3 0 16,2 0 32-16,0 1 16 0,3-1 0 0,-1 0 0 16,1 1-64-16,0-4-16 0,0 0 0 0,1-2 0 15,0-2-224-15,1 2 176 0,0 1-176 0,1 0 160 16,-2-4-160-16,0-3 0 0,0-2 0 0,1 0 0 31,2 0-448-31,-1 1-160 0,2-3-32 0,0-2-16 16,-1-2-1696-16,0-2-336 0,-2 0-64 0,0 0-9728 0</inkml:trace>
  <inkml:trace contextRef="#ctx0" brushRef="#br1" timeOffset="51738.3">21176 5208 11679 0,'0'0'512'0,"5"-4"128"0,-5 4-512 0,7-7-128 15,-3 2 0-15,-4 5 0 0,5-7 1360 0,-5 7 256 16,3-5 48-16,-3 5 16 0,0 0-480 0,0 0-112 0,0 0 0 0,0 0-16 16,0-6-192-16,0 6-48 0,0 0 0 0,0 0 0 15,0 0-80-15,0 0-32 0,0 0 0 0,0 0 0 16,0 0-112-16,0 0-32 0,0 0 0 0,-9 0 0 15,9 0-128-15,0 0-16 0,-10 5-16 0,3 0 0 16,7-5-32-16,-7 8-16 0,7-8 0 0,-8 9 0 16,-1 2-112-16,4 0 0 0,0 1-16 0,0 1 0 15,-1 3-32-15,2 2 0 0,1 0 0 0,-1 2 0 16,0-1-64-16,1 3-16 0,2 3 0 0,-1-1 0 16,1-3-128-16,1 1 0 0,0-1 0 0,3-2 128 15,-1-1-128-15,1-3 0 0,1-2 0 0,1-3 0 16,-1-1 0-16,0-1 0 0,1-3 144 0,2 1-144 15,-7-6 0-15,8 7 0 0,-1-1 0 0,1-2 0 16,-8-4-640-16,12 2-32 0,-2 1-16 0,-1-1 0 16,-9-2-672-16,11 2-144 0,-1-2-32 0,-10 0-11056 15</inkml:trace>
  <inkml:trace contextRef="#ctx0" brushRef="#br1" timeOffset="52084.18">21575 5334 7359 0,'0'0'656'0,"0"0"-528"0,-10 3-128 0,10-3 0 16,-9 2 4368-16,9-2 848 0,0 0 160 0,0 0 48 15,-6 8-3888-15,6-8-768 0,-5 9-144 0,1 2-48 16,0-2-448-16,1 0-128 0,-1-1 0 0,0 3 0 16,1 1 0-16,-1 3 0 0,-1 0 0 0,2 1 0 15,-2-2 0-15,1-1 0 0,2 2 0 0,-1-2 0 16,-2 0 0-16,3 0 0 0,1-4 0 0,1 1 0 16,-1-3 0-16,1-7 0 0,1 6 0 0,3 1 0 15,-4-7 0-15,5 6 128 0,2 0-128 0,-7-6 0 16,0 0 0-16,9 2 0 0,-9-2 0 0,10 3 0 15,1-3-1024-15,-2 0-112 16,-9 0-16-16,10 0-6736 0,2 0-1344 0</inkml:trace>
  <inkml:trace contextRef="#ctx0" brushRef="#br1" timeOffset="52299.44">21609 5162 18431 0,'0'0'1632'0,"0"0"-1312"15,0 0-320-15,0 0 0 0,0 0 1904 0,0 0 304 16,0 0 64-16,0 0 16 0,0 0-1808 0,0 0-352 0,0 0-128 0,-6 7 0 31,6-7-464-31,0 0-176 0,0 0-16 0,0 0-16 16,-6 9-1952-16,6-9-384 0</inkml:trace>
  <inkml:trace contextRef="#ctx0" brushRef="#br1" timeOffset="52772.45">21673 5055 5519 0,'0'0'496'0,"0"0"-496"0,0 0 0 0,0 0 0 0,0 0 3920 0,0 0 688 15,0 0 144-15,0 0 32 0,0 0-2880 0,0 0-576 16,0 0-112-16,0 0-32 0,0 0-416 0,0 0-64 15,0 0-32-15,0 0 0 0,0 0-48 0,0 0-16 16,12 4 0-16,-12-4 0 0,11 0 0 0,3 3 0 16,-1 3 0-16,-3-1 0 0,-10-5-224 0,14 12-32 15,1-4-16-15,-1 0 0 0,0-2-208 0,-1 2-128 0,2 1 128 16,-2 2-128-16,-3 0 0 0,2 1 144 16,0 1-144-16,-2 0 0 0,-10-13 160 0,9 17-160 0,-1 0 128 15,-1 0-128-15,-2-1 128 0,-3-2-128 0,1 2 0 0,-2-1 128 16,1 1-128-16,-2-3 0 0,-2 0 144 0,1 0-144 15,-2 0 144-15,-1 1-144 0,1 1 192 0,0-1-192 16,0 0 176-16,-1-1-176 0,-2-1 160 0,-1-1-160 16,3-4 0-16,-1 5 128 0,-1-1-128 0,1-1 0 31,-2-3-448-31,2 2-144 0,-2-3-32 0,2 1 0 16,5-7-1840-16,-8 6-368 0,8-6-80 0,-10 3-9472 0</inkml:trace>
  <inkml:trace contextRef="#ctx0" brushRef="#br1" timeOffset="53506.93">22557 5519 21247 0,'0'0'944'0,"0"0"192"0,0 0-912 0,0 0-224 0,0 0 0 0,0 0 0 16,3-8 432-16,-3 8 32 0,0 0 16 0,9-5 0 16,-3-1-96-16,1-1-32 0,-2-1 0 0,-5 8 0 0,5-6 240 0,-5 6 48 15,0 0 16-15,5-11 0 0,-2 2 240 0,-3 0 64 16,-1 1 0-16,-2 3 0 0,3 5 32 0,-6-5 16 16,-2 0 0-16,-1 2 0 0,-1 2-368 0,-1 1-80 15,-2 1-16-15,-2 2 0 0,1-2-144 0,0 3-16 16,-1 0-16-16,-2 1 0 0,-1 2-128 0,1 3-32 15,0 0 0-15,3 0 0 0,0-1-208 0,0 2 128 16,1 4-128-16,0-2 0 0,2-3 0 0,0 1 0 16,2-1 0-16,1 2 0 0,2-1 128 0,-1 1-128 15,1-1 0-15,1-1 0 0,-1 1 144 0,4 0-144 16,2-11 128-16,-2 13-128 0,2 3 192 0,3 0-64 0,1-2 0 0,-1 2 0 16,0 2-128-16,3-4 0 15,0 3 0-15,2 1 0 0,1-1 0 0,3-1 0 0,1 0 128 0,1 2-128 16,1-4 0-16,2 2 0 0,1-3 0 0,-1 0 0 15,0-3-320-15,-2 1 0 0,1-3 0 0,0-1 0 32,-1 1-96-32,2 1-16 0,-1-5 0 0,2-1 0 15,-1-3-336-15,-3 1-64 0,-1-1 0 0,-1-1-16 16,0-6-1664-16,-3 2-336 0,-1-3-64 0,0-1-16 0</inkml:trace>
  <inkml:trace contextRef="#ctx0" brushRef="#br1" timeOffset="53782.73">22348 5697 11055 0,'-13'1'480'0,"3"-1"112"0,-2-1-464 0,2 1-128 0,10 0 0 0,0 0 0 0,0 0 5248 0,0 0 1040 15,0 0 208-15,0 0 32 0,0 0-5136 0,0 0-1040 16,0 0-208-16,0 0-144 0,0 0 208 0,0 0-64 15,15 0-16-15,1 0 0 0,2 1 208 0,4 0 48 16,3 2 0-16,0-2 0 0,-2 2-256 0,6 2-128 16,4 0 128-16,-3 0-128 0,-4-3 0 0,-1 0 0 15,-2 2 0-15,-3-3 0 16,-5 1-864-16,1-2-96 0,-1 0 0 0,0 0-16 16,-2 1-1712-16,0-1-320 0,0-1-80 0,-1-1-8624 0</inkml:trace>
  <inkml:trace contextRef="#ctx0" brushRef="#br1" timeOffset="54104.71">23017 5511 13823 0,'0'0'608'0,"0"0"128"0,-9 3-592 0,0 0-144 0,1 2 0 0,8-5 0 16,0 0 4608-16,-6 10 896 0,0-2 192 0,4 1 16 16,2-9-4176-16,-2 15-848 0,0-1-176 0,1 0-16 15,1-14-368-15,0 15-128 0,2 0 0 0,1 2 144 16,-1 0 0-16,0 0 0 0,0 1 0 0,1 3 0 0,-3 0 80 0,2 4 16 16,2 0 0-16,-1-1 0 0,-2 2-48 0,2-1-16 15,-1 0 0-15,1-2 0 16,-2 0-176-16,2-1 0 0,0 0 0 0,1-1 0 0,1 0 0 0,-1-3 128 15,0-2-128-15,1-2 0 16,0 0-304-16,-1-2-144 0,0-2-16 0,2-3-16 16,-6-7-2992-16,7 4-608 0</inkml:trace>
  <inkml:trace contextRef="#ctx0" brushRef="#br1" timeOffset="54773.99">22915 5410 17503 0,'-9'-6'1552'0,"0"1"-1232"15,-1 3-320-15,1-4 0 0,9 6 2512 0,-8-3 448 16,8 3 96-16,-7-6 16 0,7 6-1760 0,-5-6-352 0,1-1-64 0,4 7 0 15,0 0 16-15,0 0 16 0,0-9 0 0,0-1 0 16,1-1 0-16,3 2 0 0,2 3 0 0,0-1 0 16,1 2-336-16,3 0-64 0,3 0-16 0,1 1 0 15,2 1-192-15,1 2-32 0,0-2-16 0,3 3 0 16,-1 0-272-16,2 3 128 0,1-3-128 0,0 4 0 16,-1 0 0-16,-1 1 0 0,-2 0 0 0,2 0 0 15,-2 2 0-15,-1-1 0 0,-3 1 0 0,0 1 0 16,-1-2 0-16,2 3 0 0,-2-2 0 0,0 3 0 15,-1 1 0-15,-2-1 0 0,0 2 0 0,0-1 0 0,-3 5 0 0,0-3 0 16,-2 0 0-16,-1 0 0 0,0 2 0 0,-3-1 0 16,-1 2 0-16,-1 0 0 0,0-2 128 0,-3 0-128 15,-3-1 0-15,1 1 0 0,-3-5 0 0,-2 2 0 16,1-3 0-16,-3 1 0 0,0 4 0 0,0-5 0 16,-2 1 0-16,0-3 0 0,-2 1 0 0,0-5 0 15,0 2 0-15,-3-1 0 0,-1 1 0 0,0-2 0 16,1 2 0-16,0-4 0 0,3 0 0 0,3 2 0 15,1-2 0-15,1 1 0 0,2 2 0 0,0-1 0 16,1 1 0-16,2-1 0 0,0 0 0 0,7-2 0 16,0 0 0-16,0 0 0 0,0 0 0 0,4 15 0 15,1-3 0-15,3 1 0 0,0 0 0 0,2-1 160 16,2 1-160-16,4 0 192 0,2-3-32 0,1 2 0 16,0 0 0-16,-1 1 0 0,-1-3 16 0,1 1 0 15,0-2 0-15,-1-1 0 0,-1 1-176 0,-2 1 0 16,1 1 0-16,-2 0 128 0,-3-3-128 0,0 3 0 15,1 0 144-15,-2 0-144 0,-1 1 0 0,0-2 0 0,-2 2 0 0,2 1 0 16,-1 4-208-16,-1-3-64 0,-1-1-16 0,2-5 0 31,-2-2-144-31,0-2-16 0,-5-4-16 0,0 0 0 16,8 6-448-16,-8-6-96 0,0 0-16 0,8-3 0 16,-8 3-2176-16,0 0-448 0,0 0-96 0</inkml:trace>
  <inkml:trace contextRef="#ctx0" brushRef="#br1" timeOffset="55609.64">22940 5356 2751 0,'0'0'128'0,"0"0"16"0,0 0-144 0,0 0 0 16,0 0 0-16,0 0 0 0,0 0 2240 0,0 0 400 16,0 0 96-16,0 0 16 0,0 0-2176 0,0 0-416 15,0 0-160-15,0 0 0 16,0 0-320-16,2-5-160 0,-2 5-32 0,0 0-16 16,0 0-832-16,0 0-176 0,0 0-16 0,0 0-16 15,-2-4 928-15,2 4 176 0,-2-4 32 0,2 4 16 0,0 0 1216 0,0 0 240 16,-4-1 48-16,4 1 16 0,0 0 240 0,0 0 64 15,0 0 0-15,-7 3 0 0,7-3-96 0,-6 2-16 16,6-2 0-16,-8 3 0 0,8-3 144 0,-9 2 32 16,2 0 0-16,7-2 0 0,0 0-96 0,-9 2-16 15,3 0 0-15,6-2 0 0,0 0-64 0,0 0-16 16,0 0 0-16,0 0 0 0,0 0-320 0,0 0-80 16,0 0-16-16,0 0 0 0,-7 6-352 0,7-6-64 15,-5 9 0-15,5-9-16 0,-4 13-80 0,1 2-16 16,-1 2 0-16,3 2 0 0,0 1-48 0,1 2-16 15,0 0 0-15,1 0 0 0,0-1 64 0,2 1 16 16,0-1 0-16,1 1 0 0,-1 0-128 0,1 1-32 16,0-1 0-16,0 1 0 0,0 2-64 0,1 2 0 0,-1 2-128 0,0 0 192 15,0-1-64-15,-1 2-128 0,-3-1 176 0,0 1-176 16,0-1 256-16,1-3-64 0,0-3-16 0,2-1 0 16,-2-3-16-16,2-1 0 0,-1-2 0 0,1-3 0 15,2-3-160-15,-1 0 0 0,1-2 144 16,3 3-144-16,3 0 0 0,-2 0-128 0,-1-2 0 0,-1-3 0 31,0 1-896-31,-7-7-160 0,6 4-32 0,0 0-16 0,-6-4-2224 0,0 0-448 0,0 0-96 16,0 0-9040-16</inkml:trace>
  <inkml:trace contextRef="#ctx0" brushRef="#br1" timeOffset="56257.78">23438 5182 25103 0,'0'0'1104'0,"0"0"240"0,-6-4-1072 0,6 4-272 0,0 0 0 0,0 0 0 16,0-12 1216-16,0 12 192 0,2-12 48 0,2 3 0 16,1 0-624-16,1 1-112 0,-6 8-16 0,9-6-16 15,0-4-320-15,1 4-64 0,1-2-16 0,-2 3 0 16,0 0-80-16,0 2-16 0,-1-2 0 0,1 4 0 0,-9 1-64 0,13-4-128 16,-2 2 176-16,0 2-176 15,0-1 176-15,-11 1-176 0,8-9 160 0,1 5-160 16,-9 4 0-16,13 3 128 0,0-2-128 0,-2 3 0 0,-11-4 0 0,12 6 0 15,-12-6 128-15,12 12-128 0,-2 2 0 0,-2-1 0 16,-3-2 0-16,-1-2 0 0,-4-9 0 16,0 0 0-16,3 14 0 0,-3-3 0 0,0-11 128 0,0 0-128 15,-3 10 0-15,3-10 0 0,-4 12 128 0,-1-2-128 16,0 2 0-16,0-3 0 0,5-9 0 0,-8 13 128 16,0-1-128-16,2 1 0 0,-1 0 0 0,-1-1 0 15,2-3 0-15,2 3 0 0,3 1 0 0,3-2 0 16,1 1 128-16,1 0-128 0,-4-12 0 0,7 13 128 15,1-1-128-15,4-1 0 0,2 2 128 0,-1-1-128 16,-2-5 0-16,-1-1 144 0,2 1-144 0,0-3 0 16,-1-4 0-16,3-2 0 15,-4 1-320-15,2-2-112 0,-2 0-16 0,1-1 0 16,-1 0-2192-16,-1-2-448 0</inkml:trace>
  <inkml:trace contextRef="#ctx0" brushRef="#br1" timeOffset="57192.85">20500 5522 9215 0,'0'0'400'0,"0"0"96"0,0 0-496 0,0 0 0 0,2-9 0 0,-2 9 0 0,0 0 4896 0,7-9 880 16,-2-2 176-16,0 3 48 0,0 2-4208 0,-5 6-832 15,7-7-160-15,-1 1-32 0,-2-2-480 0,2 3-96 16,-1 0 0-16,0-2-16 0,-4-1-176 0,3 2 160 16,-4 6-160-16,8-4 160 0,-8 4 48 0,10-3 16 15,1 1 0-15,-11 2 0 0,13-2 96 0,0 0 32 16,0 0 0-16,-1 2 0 0,-12 0 16 0,17-1 0 16,0-3 0-16,1 0 0 0,-1 2-48 0,0-1-16 15,1-1 0-15,-1 0 0 0,-3 2-128 0,2-2-32 16,-3 0 0-16,-1 1 0 0,-12 3-144 0,13-4 0 15,-3 0 144-15,-10 4-144 0,9-2 0 0,-9 2 128 16,0 0-128-16,11-4 0 0,-11 4 0 0,0 0 144 16,8-7-144-16,-8 7 0 0,0 0 176 0,0 0-176 15,2-8 160-15,-2 8-160 0,3-6 160 0,-3 6-160 16,-1-5 160-16,-2-2-160 0,2 1 192 0,1 6-64 16,-3-8-128-16,0 1 192 0,1 2-64 0,2 5-128 0,-5-8 176 0,2 2-176 15,0-1 144-15,1 1-144 0,-2-1 0 0,4 7 144 16,-5-10-144-16,1 3 128 0,-3 1-128 0,1-1 128 15,-3 1 0-15,-2 0 0 0,1 0 0 0,-2 1 0 16,-1-2 64-16,-1 2 16 0,1-1 0 0,-1 0 0 16,1 1 32-16,0 1 0 0,0-1 0 15,2 1 0-15,0 0 16 0,1 0 0 0,-1 2 0 0,1-2 0 16,0 1-32-16,0 2 0 0,10 1 0 0,-9-2 0 16,9 2-224-16,-9-1 0 0,9 1 0 0,0 0-160 0,0 0 160 0,0 0-128 15,0 0 128-15,4 8-128 16,-4-8-2752-16,13 7-528 0</inkml:trace>
  <inkml:trace contextRef="#ctx0" brushRef="#br1" timeOffset="97287.61">2503 8224 17503 0,'0'0'1552'0,"1"-9"-1232"0,-2-2-320 0,2 1 0 15,1 3 2240-15,0 0 384 0,2 1 64 0,-4 6 32 16,0 0-2032-16,0 0-416 0,0 0-80 0,0 0 0 15,0 0 80-15,0 0 32 0,-9 1 0 0,-3 3 0 16,-1 1-160-16,-2 2-16 0,-4-1-128 0,0-1 192 0,-2 2-192 0,-2 1 176 16,-1 2-176-16,-2-3 160 0,-1 3 32 0,-3 0 16 15,-2 0 0-15,-2 0 0 0,-3 0 224 0,-6-2 32 16,-4-3 16-16,-3-1 0 0,-2-2 224 0,1 2 32 16,3-2 16-16,1 2 0 0,3 1 64 0,2 1 16 15,4-3 0-15,2 4 0 0,-1-2-352 0,-1-1-64 16,-1 3-16-16,3-5 0 0,-1-2-240 0,1 2-160 15,-1 1 192-15,5 1-192 0,0 2 192 0,4 0-64 16,3 4 0-16,1 0-128 0,4 1 0 0,0 1 0 16,3-1 0-16,3 2 0 0,1 0 0 0,1 0 0 15,2 0 0-15,0 0 0 0,1-2 0 0,3 1 0 16,2-1 0-16,1 2 0 0,1-3 0 0,2-10 0 16,1 13 0-16,2 0 0 0,-1 0 0 0,-2-13 0 0,5 11 0 0,4 2 0 15,1-3 0-15,0 4 0 0,0 1-192 0,2 2 192 16,1-4 0-16,2 4 0 0,-4 1-128 0,4 4 128 15,2 4 0-15,0 4 0 0,-2 3 0 0,0 10 0 16,0 10 128-16,0 12 0 0,-1 7 16 0,0-3 0 16,-2-4-144-16,-2 2 160 0,1-1-160 0,-2 11 160 15,-4 13-160-15,0-1 0 0,1-3 0 0,-4-7 0 16,-2-6 0-16,1 14 0 0,1 5 144 0,0 2-144 16,0-4 128-16,-1-5-128 0,-2-10 128 0,2 11-128 15,3 13 128-15,0 2-128 0,-2-6 128 0,0-1-128 16,-4-6 160-16,2 14-32 0,2 13-128 0,0-11 192 15,-2-13-32-15,2 3-16 0,-1 1 0 0,2 5 0 16,-1-3-144-16,1-8 160 0,1-16-160 0,0-4 160 0,0-1-32 0,1 2 0 16,0 3 0-16,0-1 0 0,-1-3 16 0,1-6 0 15,2-11 0-15,-1-7 0 0,0-4-16 0,-1-2 0 16,-1 0 0-16,0 0 0 0,1-1 0 0,-1 1-128 16,-2-2 192-16,1-1-64 0,-2-3 64 0,-1-2 0 15,-1-1 0-15,0-3 0 0,-1-3 192 0,1-3 64 16,-2-3 0-16,1-2 0 0,-2-2-208 0,0-4-48 15,0 2 0-15,0-1 0 0,-1-1 32 0,0-2 0 16,-2 0 0-16,2-1 0 0,0 1-224 0,0 1 176 16,-1-1-176-16,2 1 160 0,4-9-160 0,-3 12 0 15,-1-1 0-15,4-11 0 0,-4 9 128 0,4-9-128 16,-3 13 0-16,3-13 128 0,0 14-128 0,1-4 0 0,-1-10 0 0,3 13 0 16,-3-13 0-16,3 14 0 0,-3-14 0 15,0 0 0-15,5 13 0 0,-5-13 0 0,6 10 0 0,-6-10 0 16,0 0 0-16,0 0 0 0,11 13 224 0,-3-5-64 15,-8-8-16-15,10 8 0 0,0-2 0 0,1-3 0 16,1-1 32-16,-1 1 0 0,2-3 0 0,3 1 0 16,4-3-48-16,-1-1-128 0,1-2 192 0,2 0-64 15,3-2-128-15,2 1 0 0,0-2 0 0,5 3 128 16,2 1-128-16,1 2-256 0,0 1 64 0,0 6 16 31,-1 4-2000-31,0 3-416 0,-3 4-80 0</inkml:trace>
  <inkml:trace contextRef="#ctx0" brushRef="#br0" timeOffset="172180.96">31440 921 7359 0,'0'0'656'0,"0"0"-528"16,0 0-128-16,-9-4 0 0,9 4 3888 0,0 0 736 15,-7-4 160-15,7 4 16 0,0 0-2816 0,0 0-576 16,0 0-128-16,-8-5 0 0,2-2-304 0,3 2-48 16,3 5-16-16,0 0 0 0,0 0-240 0,0 0-48 15,0 0-16-15,0 0 0 0,0 0-160 0,0 0-48 16,-10 9 0-16,3-1 0 0,7-8-128 0,-10 11-16 0,4 0-16 0,1-2 0 15,5-9-48-15,-4 12-16 16,4-12 0-16,-4 16 0 0,3-3-176 0,1-3 0 16,0-10 144-16,6 13-144 0,-6-13 0 0,12 13 0 0,0-3 0 0,-1-3 0 15,4-3 0-15,2 0 144 0,0-1-144 0,2-5 0 16,2 1 144-16,0 0-144 0,0-2 0 0,1-1 144 16,0-2-144-16,0-1 0 0,0 1 0 0,1-1 0 15,-3-2 144-15,0 1-144 0,-2-1 160 0,-1 1-160 16,-3-1 0-16,0 1 128 0,-3-1-128 0,0 1 0 15,-3-1 0-15,-2 3 0 0,-6 6 128 0,5-11-128 16,-5 11 0-16,0 0 0 0,3-10 0 0,-3 10 0 16,0 0 0-16,-7-9 0 0,-2 4 0 0,-1 1 0 15,1 2 176-15,-4 2-176 0,-3 2 192 0,0 0-192 16,1 1 0-16,-1 1 0 0,-1 2 0 0,0 1 0 16,0-2 0-16,2 2 0 0,-1 0 0 0,0 1 0 0,2 3-128 0,1-1 128 15,1-1 0-15,2 2-144 0,-1-1 144 0,2-1 0 16,3 0 0-16,6-9 0 0,-6 13 0 0,4-2 0 15,1-2 0-15,1-9-128 0,0 0 128 0,5 10 0 16,0-2 0-16,-5-8 0 0,10 7 0 0,2-5 0 16,-12-2 0-16,13 2 0 0,-1-4 0 0,0 1 0 15,-1-2 0-15,0-2 0 0,-2 0 0 0,-1-2 0 16,0 1 0-16,-1-3 128 0,0 0-128 0,-1 1 0 16,0-3 0-16,-1 2 0 0,0 0 0 0,0 1 128 15,-1-3-128-15,0 2 0 0,-4 9 160 0,3-10-32 16,-3 10-128-16,-2-13 192 0,1 2-192 0,1 11 0 15,0 0 0-15,-10-10 0 0,-1 3 0 0,-1 0 0 16,1 3 0-16,-2 2-160 0,-2 0 160 0,1 2 0 16,0 3 0-16,-1 1-128 0,0-4 128 0,0 2 0 0,1 2 0 0,0 0 0 15,-1 1 0-15,1 1 0 0,1-1 0 0,0 1 128 16,1 1 64-16,0-1 0 0,2 1 16 0,1 1 0 16,0 0 16-16,2-1 0 0,7-7 0 0,0 0 0 15,-5 11-48-15,5-11-16 0,0 0 0 0,0 0 0 16,0 0-32-16,0 0-128 0,7 9 192 0,-7-9-64 15,11 4 0-15,0-3-128 0,-1-2 192 0,1 0-64 16,-1-3-128-16,-1 0 160 0,0 0-160 0,-1-3 160 16,-1 1-160-16,-7 6 128 0,6-7-128 0,-6 7 128 15,7-10-128-15,-2 3 0 0,-5 7 144 0,0 0-144 16,2-13 0-16,-2 13 0 0,-1-10 0 0,1 10 128 16,0 0-128-16,-5-9 0 0,5 9 0 0,0 0 128 0,0 0-128 0,0 0-192 15,0 0 64-15,0 0 0 16,0 0-2160-16,0 0-416 0</inkml:trace>
  <inkml:trace contextRef="#ctx0" brushRef="#br1" timeOffset="178829.57">25691 2435 7359 0,'0'0'320'0,"0"0"80"0,0 0-400 0,0 0 0 16,0 0 0-16,0 0 0 0,0 0 2592 0,0 0 432 16,0 0 96-16,0 0 16 0,0 0-1760 0,0 0-352 15,0 0-64-15,0 0 0 0,0 0 0 0,0 0 0 16,0 0 0-16,0 0 0 0,-3-11 16 0,0 5 16 15,3 6 0-15,-7-6 0 0,-1 4-64 0,-1 1-16 16,-1 1 0-16,-1 1 0 0,-1 0-208 0,1 2-32 16,-1-1-16-16,0 2 0 0,1 0-304 0,0 0-64 15,1 1-16-15,-1-2 0 0,2 2-80 0,0 2 0 0,0-2-16 0,1 1 0 16,0 1-176-16,2-1 0 0,-1 2 144 0,1-1-144 16,6-7 0-16,-8 8 0 0,1-1 0 0,2 1 0 15,5-8 0-15,-5 9 0 0,5-9 0 0,0 0 0 16,-5 11 0-16,5-11 0 0,0 0 0 0,0 0 0 15,0 0 0-15,0 0 0 0,0 0 0 0,6 10 0 16,-6-10 128-16,11 3-128 0,-11-3 160 0,14 0-160 16,-2-4 256-16,-1 1-32 0,2-3-16 0,1-1 0 15,-1 2-80-15,0 0-128 0,-2-2 176 0,0 1-176 16,-1-1 144-16,-1 2-144 0,-1-1 0 0,0 0 144 16,-2-3-144-16,-6 9 0 0,6-6 144 0,-6 6-144 15,4-11 0-15,-2 2 128 0,-2 1-128 0,0 8 0 16,0 0 0-16,0 0 0 0,-2-10 0 0,2 10 128 0,0 0-128 15,0 0 192-15,0 0-64 0,-10 0 0 0,1 0-128 0,2 4 128 16,-1 2-128-16,0-3 128 0,-1 2-128 0,0 2 0 16,0-1 0-16,-1 3-128 0,1-2 128 0,3 1 0 15,6-8 0-15,-7 7-128 0,1 3 128 0,6-10 0 16,0 0 0-16,-3 11 0 0,3-11 0 0,0 0 0 16,0 0 0-16,0 0 0 0,0 0 0 0,7 12 0 15,-7-12 0-15,10 7 0 0,2-5 0 0,0 1 0 16,-2-3 0-16,2-2 0 0,-1 1 0 0,0 0 0 15,-1-2 0-15,1 1 128 0,-1-1-128 0,-1-1 0 16,-9 4 0-16,11-1 0 0,-4-6 0 0,1 2 128 16,-8 5-128-16,9-6 0 0,-2-1 0 0,-7 7 144 0,5-9-144 15,-5 9 0-15,4-9 128 0,-4 9-128 16,0 0 0-16,-1-11 0 0,1 11 0 0,0 0 0 0,-8-10 128 0,-1 5-128 16,-3 2 0-16,0 2 0 15,-1 0 0-15,-1 2 0 0,0 1 0 0,-2 2 0 0,0 2 0 0,1-1 0 16,-1 1 0-16,2 1 0 0,1-1 0 0,1 2 0 15,0 1 0-15,2 2 0 0,1-2 0 0,2-1 0 16,7-8 0-16,-5 10-144 0,5-10 144 0,0 0 0 16,-1 12 0-16,1-12 0 0,0 0 0 0,0 0 0 15,9 10 0-15,1-3 0 0,-10-7 0 0,15 2 176 16,-4-3-176-16,2 0 128 0,2-2-128 0,0 2 128 16,1-4-128-16,1 1 192 0,-1-3-192 0,2 1 192 15,0 0-192-15,-1 3 0 0,-3-1 0 0,1-2 0 0,-4 1 128 16,-1 1-128-16,-5-2 0 0,-5 6 128 15,0 0-128-15,0 0 128 0,0 0-128 0,0 0 128 0,0 0-128 0,-2-11 192 16,2 11-192-16,0 0 192 0,0 0-192 0,-7-7 0 16,7 7 0-16,-12-6 0 0,1 2 176 0,1 3-48 15,1 1-128-15,0 0 192 0,9 0-192 0,-11 0 128 16,1 1-128-16,10-1 0 0,-11 0 0 0,2 2 0 16,9-2 0-16,0 0 0 0,0 0 0 0,-9 4 0 15,9-4 0-15,0 0 0 0,0 0-160 0,0 0-80 16,0 0-16-16,0 0 0 15,0 0-1472-15,2 10-288 0,-2-10-64 0,5 9-8656 16,1-4-1728-16</inkml:trace>
  <inkml:trace contextRef="#ctx0" brushRef="#br1" timeOffset="179918.26">25949 2748 2751 0,'0'0'256'0,"0"0"-256"16,-1 15 0-16,-2-6 0 0,3-9 2624 0,-1 9 496 16,1-9 80-16,0 0 32 0,0 0-1824 0,0 0-352 15,0 0-80-15,0 0-16 0,0 0-304 0,0 0-64 16,0 0-16-16,0 0 0 0,0 0 256 0,12 0 64 16,-12 0 0-16,10-3 0 0,-1 0 80 0,-1-4 32 0,-1 1 0 0,-1-2 0 15,-1 0-64-15,3-2-16 0,0 1 0 0,1-2 0 16,2-2-80-16,-2-1-16 0,1 0 0 0,2-2 0 15,2 0-288-15,3-2-64 0,0 1-16 0,0 1 0 16,3 1-240-16,0-1-48 0,3 0-16 0,-1 2 0 16,-1 0-160-16,-1-2 192 0,3 2-192 0,-4-2 192 15,-2 2-192-15,1-2 0 0,-1-2 144 0,-2-3-144 16,-4-4 0-16,1 2 144 0,0-1-144 0,-2 2 0 16,-3 3 240-16,-1-1-64 0,0 3-16 0,-1 3 0 15,-1-2 64-15,0 3 16 0,-2 0 0 0,1 0 0 16,1 3-32-16,-2 0 0 0,1 1 0 0,0 0 0 15,-1-1-80-15,-1 2-128 0,1-1 176 0,0 2-176 0,1 1 128 16,-3 6-128-16,3-7 0 0,-3 7 0 0,0 0 0 0,0 0 0 16,0 0 0-16,0 0 0 0,0 0 0 0,0 0 0 15,0 0 0-15,0 0-144 0,0 0 144 0,-2 17 0 16,1-4 0-16,0 4 0 0,-1 0 0 0,0 3-128 16,-2 1 128-16,1 1 0 0,1-1 0 0,-1 2 0 15,-1 1 0-15,3 0 0 0,0-3 0 0,-2 1 0 16,-2-5 0-16,1-1 0 0,2 0 0 0,1-5 0 15,0 0 0-15,1-2 0 0,0 0 0 0,0-1 0 16,0-8 0-16,1 10 0 0,-2-1 0 0,1-9 0 16,0 0 0-16,0 11 0 0,0-3 0 0,0-8 128 15,0 0-128-15,4 9 128 0,-4-9-128 0,0 0 0 16,0 0 128-16,8 4-128 0,-8-4 0 0,0 0 0 16,10-2 0-16,0 2 128 0,0-4-128 0,0-1 0 0,-2-1 128 0,1-1-128 15,0 1 0-15,2-2 128 0,-2 1-128 0,1-2 0 16,-1 1 0-16,2-2 0 0,-1-3 0 0,0 0 128 15,0 0-128-15,-3 0 176 0,1-5-176 0,0-1 192 16,-1-2-192-16,2 2 0 0,-1 1 0 0,-1-2 0 16,0 3 0-16,-1 3 0 0,-2 1 0 0,2 1 0 15,-1 2 0-15,0-1 0 0,-2 3 0 0,0 2 0 16,1-2 0-16,0 3 0 0,-4 5 0 0,0 0-176 16,0 0 176-16,0 0 0 0,0 0 0 0,0 0-128 15,0 0 128-15,0 0 0 0,0 0 0 0,0 0 0 16,3 17 0-16,-4 0 0 0,-1 1 0 0,0 3 0 15,-2-2 0-15,0 2-128 0,0 0 128 0,0-1 0 16,0-2 0-16,2-1 0 0,-1-4 0 0,2 1 0 16,-1 2 0-16,2-4 0 0,3-1 0 0,0-2 0 0,-1-1-144 15,-2-8 144-15,4 11-160 0,0-2 160 16,-4-9-720-16,6 6-48 0,-6-6-16 16,7 8 0-16,-7-8-2720 0,0 0-528 0,0 0-128 0,0 0 0 0</inkml:trace>
  <inkml:trace contextRef="#ctx0" brushRef="#br1" timeOffset="180174.03">26815 2489 15663 0,'0'0'1392'0,"0"0"-1120"0,-11 2-272 0,11-2 0 16,0 0 4208-16,-6 9 784 0,6-9 144 0,-5 8 48 15,-2-1-3888-15,7-7-768 0,-6 10-144 0,-1 1-48 16,3-2-336-16,4-9 144 0,-4 12-144 0,0-1 0 16,4-11 0-16,-2 13-256 0,2-13 32 0,-3 11 0 31,3-11-1664-31,0 0-336 0,0 0-64 0</inkml:trace>
  <inkml:trace contextRef="#ctx0" brushRef="#br1" timeOffset="181649.55">31026 1843 3679 0,'0'0'320'0,"0"0"-320"0,0 0 0 0,0 0 0 0,0 0 1856 0,0 0 288 16,4-7 64-16,0-1 16 0,0-1-752 0,0 1-160 16,1 2-32-16,1-1 0 0,2 2 96 0,-1 0 16 15,0 0 0-15,3-2 0 0,1-1-368 0,-6 3-64 16,1 3 0-16,-1-5-16 0,0 2 256 0,0-2 48 15,1 2 16-15,-4 1 0 0,1 2 16 0,-1-8 0 16,-2 10 0-16,0 0 0 0,-2-6-256 0,2 6-64 16,-5-3 0-16,5 3 0 0,-11 2-320 0,2 2-64 15,-1-2 0-15,0 3-16 0,0 1-368 0,1 0-192 16,0 2 192-16,1 1-192 0,0 2 0 0,2-2 0 16,-1-2 0-16,7-7 0 0,-4 12 0 0,2-1 0 15,2-11 0-15,0 10 0 0,0-10 0 0,3 8 0 16,-3-8 0-16,8 6 0 0,0 1 128 0,3-2-128 15,-1-4 0-15,0 2 0 0,-10-3 0 0,13 3 128 0,0-2-128 0,-1-1 0 16,0-4 144-16,0 0-144 0,-1-1 0 0,2 0 144 16,0-1-144-16,-1 0 0 0,1-1 0 0,-1 0 128 15,-2-6-128-15,1 2 0 0,-5 1 0 0,2 1 0 16,-3 2 128-16,1-1-128 0,-4 2 0 0,-2 6 128 16,0 0-128-16,0 0 0 0,-1-7 144 0,1 7-144 15,0 0 192-15,-8-2-48 0,-1-1 0 0,0 6 0 16,0-2 16-16,-2 3 0 0,1 1 0 0,-2 2 0 15,0-1-32-15,-1 2-128 0,0 0 192 0,0 2-64 16,2 2-128-16,0 0 0 0,1-1 0 0,1 0 0 16,1-2 0-16,3 0 0 0,-2-1 0 0,7-8 0 15,-4 12 0-15,4-12 0 0,-1 10 0 0,1-10 0 0,4 9 0 16,-4-9 0-16,8 4 0 0,-8-4 0 0,9 4 0 0,1-1 0 16,2-3 0-16,0-2 0 0,-3 1 0 0,1 0 0 15,2-5 0-15,-2 1 128 0,1-1-128 0,-2-2 0 16,0 1 144-16,0-2-144 0,-1 0 128 0,-2-4-128 15,-2 0 128-15,0 3-128 0,0-2 0 0,-1 1 144 16,-3 0-144-16,0-1 0 0,0 0 208 0,0 2-64 16,-3 1-16-16,1 1 0 0,2 8 80 0,-6-4 16 15,-1 0 0-15,-1 3 0 0,0-1-224 0,-1 1 144 16,0 2-144-16,-2 2 128 0,2 1 96 0,0 1 16 16,0 0 0-16,9-5 0 0,-11 7-240 0,4-1 144 15,1 2-144-15,6-8 128 0,-4 11-128 0,2-1 0 16,-1 1 0-16,2-1 0 0,1 2 0 0,0-2 0 0,0-1-128 0,0-9 128 15,5 12 0-15,0-3 0 16,-2-1 0-16,3 0 0 0,2 1 0 0,-1-1 0 0,-7-8 0 0,8 8 0 16,1-3-224-16,0 1 80 0,0-1 16 0,0 1 0 31,0-1-272-31,0 0-48 0,-1-1-16 0,1 0 0 16,-9-4-1776-16,9 0-336 0,-1 0-80 0</inkml:trace>
  <inkml:trace contextRef="#ctx0" brushRef="#br1" timeOffset="182933.31">31403 2042 1839 0,'0'0'160'0,"0"0"-160"16,0 0 0-16,0 0 0 0,0 0 3568 0,0 0 672 15,0 0 144-15,0 0 32 0,0 0-2336 0,0 0-464 16,0 0-80-16,0 0-32 0,0 0-288 0,0 0-48 16,0 0-16-16,0 0 0 0,0 0-208 0,0 0-48 15,0 0-16-15,0 0 0 0,4-9-176 0,2 3-48 16,2-1 0-16,0 1 0 0,1-2-272 0,0 1-48 15,0 1-16-15,3-3 0 0,1-1-48 0,1 3-16 16,1-4 0-16,0 1 0 0,2-1 96 0,3 2 16 16,-1-3 0-16,2 1 0 0,-1-5 16 0,2-1 16 0,1-5 0 0,1-3 0 15,-1-3-16-15,-1-4 0 0,-1 1 0 0,-1 1 0 16,-5-1-144-16,2 2-48 0,-1 2 0 0,0 1 0 16,-1 2-192-16,0 3 176 0,-2 3-176 0,0 1 160 15,-3 1-160-15,1 3 0 0,-4 2 0 0,1-1 0 16,-1 1 128-16,-1 4-128 0,0-3 128 0,-1 3-128 15,-5 7 128-15,5-8-128 0,-5 8 0 0,0 0 128 16,6-8-128-16,-6 8 0 0,0 0 0 0,0 0 0 16,7-7 0-16,-7 7 0 0,0 0 0 0,0 0 0 15,0 0 0-15,8-3 0 0,-8 3 0 0,0 0 0 16,0 0-128-16,0 0 128 0,0 0 0 0,0 0 0 16,0 0 0-16,0 0 0 0,0 0 0 0,-2 10 0 15,2-10 0-15,-5 13 0 0,-1-3 0 0,-1 1 0 0,-1-1 0 16,2 2 0-16,-2-2 0 0,0 4 0 0,-1-3 0 0,1 4 0 15,-1-1 0-15,1 2 0 0,2-3 0 0,-1 4 0 16,1-3 128-16,2 2-128 0,0-3 0 0,1 0 0 16,-1 0 0-16,3-2 0 0,1-11 0 0,-1 12 0 15,1-12 0-15,-1 12 128 0,1-12-128 0,0 12 0 16,0-12 0-16,0 0 128 0,0 0-128 0,0 0 0 16,0 0 144-16,0 0-144 0,10 1 144 0,-10-1-144 15,12-1 192-15,-2-3-192 0,-3 1 176 0,0-3-176 16,1 0 160-16,1 0-160 0,-1-3 144 0,0 0-144 15,0-3 128-15,1 0-128 0,-2 0 128 0,0 1-128 16,2-2 0-16,1 1 128 0,-4 0-128 0,2 2 0 0,0-2 0 0,1 2 128 16,0-2-128-16,0 1 0 0,-1 1 0 0,1 0 0 15,-1-1 0-15,0 2 0 0,0 1 128 0,-1 2-128 16,-7 6 0-16,8-6 0 0,-8 6 0 0,7-6 0 16,-7 6 0-16,0 0 0 0,0 0 0 0,8-5 0 15,-8 5 0-15,0 0 0 0,0 0 0 0,0 0 0 16,0 0 0-16,0 0-144 0,0 0 144 0,0 0 0 15,0 0 0-15,0 14 0 0,-2-1 0 0,0-1 0 16,-1 1 0-16,-1 0 144 0,-1 3-144 0,0-2 128 16,-1 3-128-16,1 1 0 0,0-2 0 0,0 1 0 15,0 0 0-15,1 0 0 0,0-2 128 0,0 1-128 16,1 2 0-16,1-2 0 0,0 2 0 0,0-1 0 16,-2-4-432-16,1 0-16 0,-1 1 0 0,3-1 0 15,-3 2-1344-15,2-4-288 0,-1 0-48 0,2-3-16 16,-2 2-784-16,2-3-144 0</inkml:trace>
  <inkml:trace contextRef="#ctx0" brushRef="#br1" timeOffset="183258.46">32049 1860 7359 0,'0'0'320'0,"0"0"80"0,0 0-400 0,0 0 0 0,0 0 0 0,0 0 0 16,0 0 5760-16,0 0 1088 0,0 0 192 0,0 0 64 15,-4 6-4976-15,4-6-976 0,-2 7-208 0,-1 1-48 16,3-8-592-16,-2 6-128 0,2-6-32 0,0 0 0 15,-4 8-144-15,1 0 0 0,3-8 0 0,-3 6 0 16,3-6-224-16,0 0-32 0,-2 8 0 0,1 1 0 31,1-9-512-31,0 0-96 0,-2 7-32 0,2-7 0 16,-1 6-576-16,1-6-128 0,0 0-32 0,-3 12-11168 0</inkml:trace>
  <inkml:trace contextRef="#ctx0" brushRef="#br1" timeOffset="184920.13">30001 5764 14799 0,'0'0'640'0,"0"0"160"0,0 0-640 0,11-4-160 0,-5-1 0 0,-1 1 0 16,-5 4 1520-16,0 0 272 0,9-6 48 0,-9 6 16 15,7-5-480-15,-1-1-96 0,-6 6 0 0,7-6-16 16,-7 6-208-16,5-7-32 0,-5 7-16 0,0 0 0 15,7-6-304-15,-2-1-64 0,-5 7-16 0,0 0 0 16,0 0-288-16,0 0-48 0,5-6-16 0,-5 6 0 16,0 0 144-16,0 0 32 0,0 0 0 0,0 0 0 15,0 0 80-15,0 0 32 0,0 0 0 0,-8-3 0 16,2 1-64-16,-1 3-16 0,1 1 0 0,-2 1 0 16,0-2-144-16,2 2-16 0,0 1-16 0,6-4 0 15,-6 6-304-15,6-6 128 0,-8 7-128 0,8-7 0 16,0 0 0-16,0 0 0 0,0 0 0 0,0 0 0 0,0 0 128 0,0 0-128 15,0 0 0-15,12 12 0 0,-12-12 160 16,12 6-160-16,-12-6 128 0,13 3-128 0,-2-2 128 0,0-1-128 16,-11 0 128-16,10-1-128 0,1-2 128 0,-11 3-128 15,10-5 128-15,0 1-128 0,1-1 192 0,-1 0-32 16,-1-2-16-16,-1 2 0 0,0-2 16 0,-8 7 0 16,8-9 0-16,0 1 0 0,0 1 16 0,-8 7 0 15,0 0 0-15,5-8 0 0,-1-1-16 0,-4 9 0 16,0 0 0-16,0 0 0 0,-4-11 0 0,4 11 0 15,0 0 0-15,-9-4 0 0,0-1-160 0,-2 4 160 16,-1-2-160-16,-1 3 160 0,0 3-160 0,0-3 0 16,0 2 0-16,1 2 0 0,-2-4 0 0,2 3 0 15,3 1 0-15,0 0 0 0,0 0 0 0,9-4 128 16,-7 9-128-16,7-9 0 0,-3 9 0 0,3-9 0 0,0 0 0 16,2 13 0-16,-2-13 0 0,7 13 0 0,-7-13 0 15,0 0 0-15,13 14 0 0,-2-6 0 16,-11-8 0-16,0 0 0 0,16 7 0 0,-2-2 0 0,-14-5 0 0,15 0 0 15,-2 0 0-15,0-1 0 16,-3-2 0-16,1 0 128 0,-1 1-128 0,-1-1 0 0,0-1 0 0,2 0 0 16,2 0 0-16,-3-2 0 0,-2-1 128 0,1 1-128 15,-1-1 0-15,0 1 128 0,0-1-128 0,-2 1 128 16,-6 6-128-16,8-7 0 0,-3 1 0 0,-5 6-176 16,0 0 176-16,0 0 0 0,3-9 0 0,-3 9 0 15,0 0 0-15,0 0 0 0,0 0 128 0,0 0-128 16,0 0 0-16,-7-7 128 0,7 7-128 0,-9-1 0 15,9 1 0-15,0 0 0 0,-10-4 0 0,2 3 128 0,8 1 64 0,-9 2 32 16,9-2 0-16,0 0 0 0,-9 4-224 0,9-4 176 16,-9 5-176-16,9-5 160 0,0 0-160 0,-7 7 0 15,7-7 0-15,-5 8 0 0,5-8-240 16,-3 9 32-16,3-9 0 0,0 0 0 16,-2 10-672-16,2-10-128 0,-2 9-16 0,2-9-16 15,0 0-2640-15,-1 12-528 0</inkml:trace>
  <inkml:trace contextRef="#ctx0" brushRef="#br1" timeOffset="185907.55">29995 6168 15663 0,'0'0'1392'0,"0"0"-1120"0,0 0-272 0,0 0 0 16,0 0 2400-16,0 0 416 0,0 0 96 0,0 0 16 15,0 0-2032-15,6-6-384 0,-6 6-96 0,7-7-16 16,-7 7 16-16,9-5 0 0,-1 0 0 0,-8 5 0 16,10-3 192-16,0 1 32 0,1 0 16 0,1 0 0 0,-2-2 208 0,0 0 32 15,1-1 16-15,-1 1 0 0,2-1-80 0,0 1 0 16,0 0-16-16,-1-5 0 0,1-3-48 0,0-1 0 16,-1-1 0-16,1-1 0 0,-1 2-128 0,-2-1-48 15,0-3 0-15,1-1 0 0,1 3-224 0,-1-3-48 16,3 1-16-16,0 0 0 0,0-2-112 0,2 0-32 15,0-1 0-15,1-1 0 0,1-3-160 0,0 3 160 16,1 1-160-16,0-3 160 0,-1 4-160 0,3-2 0 16,1 3 144-16,-2 1-144 0,1-1 0 0,-2 2 128 15,-1 2-128-15,-1-1 0 0,-2 0 384 0,0-1 0 16,-1 0 0-16,0-2 0 0,0 1-384 0,2 1-128 0,-1 5 0 0,0-2 0 16,-4-3 128-16,-3 2 0 0,0-1 128 0,-2 4-128 15,-1 0 0-15,0 3 0 0,0 2 0 0,-4 6 0 16,2-7 0-16,-2 7 0 0,0 0 0 0,0 0-192 15,0 0 192-15,0 0 0 0,0 0 0 0,0 0-128 16,-5 13 128-16,1 2 0 0,-1 0 0 0,0 4 0 16,0 0 0-16,-3 2 224 0,0-1-32 0,2-2 0 15,-4-1-400-15,3-4-96 0,-3 1-16 0,3 2 0 16,-1-2 320-16,3-1-192 0,-3 0 192 0,3 0-160 16,-1-1 160-16,4-2 0 0,2-10 0 0,-2 15 0 15,2-2 0-15,3 0 0 0,0-4 0 0,-3-9 0 16,0 0 0-16,9 12 0 0,-9-12 0 0,9 9 0 15,-9-9 0-15,12 6 144 0,-3-2-144 0,-9-4 0 16,0 0 176-16,13 0-176 0,-1 0 160 0,-12 0-160 0,10-2 0 16,-2 0 128-16,1-3-128 0,-1 1 0 0,0-1 0 0,-2-2 128 15,1 1-128-15,-1-1 0 0,-6 7 128 0,7-9-128 16,-2-1 0-16,1 1 0 0,0 0 128 0,-2-2-128 16,-1 1 0-16,1-1 144 0,3 2-144 0,-7 9 0 15,5-12 0-15,-1 1 0 0,1-2 0 0,-1 2 0 16,0-3 0-16,0 1 0 0,-1 0 0 0,-1 0 0 15,2 0 0-15,0 1 0 0,-1 0 0 0,-1 3 0 16,-2 9 0-16,3-9 0 0,-1 1 0 0,-2 8 0 16,3-8 0-16,-3 8 0 0,0 0 0 0,0 0 0 15,0 0 0-15,0 0 0 0,0 0 0 0,0 0 0 16,0 0-144-16,-1 12 144 0,1-12 0 0,-3 16-128 16,0-2 128-16,1 2 0 0,-1-2 0 0,1 2 0 15,-1-3 0-15,0 1 0 0,1 2 0 0,2-3-128 0,-1 0 128 16,1 1 0-16,0 1 0 0,1-1 0 0,0 0 0 0,0 1 0 15,1-2 0-15,0 0 0 0,2 1 0 0,-2 0 0 16,0 1 0-16,1-1 0 0,-1 0-128 0,2-1 128 31,0 0-384-31,0 0-32 0,0 0 0 0,1-1 0 16,0 0-1216-16,1-2-240 0,-2 1-48 0,1-3-16 16,-5-8-1232-16,5 7-240 0,-5-7-48 0</inkml:trace>
  <inkml:trace contextRef="#ctx0" brushRef="#br1" timeOffset="186889.39">31043 5809 5519 0,'0'0'240'0,"0"0"64"0,0 0-304 0,0 0 0 0,0 0 0 0,0 0 0 16,0 0 3584-16,0 0 640 0,0 0 144 0,0 0 32 16,0 0-2736-16,0 0-560 0,0 0-96 0,-5-7-32 15,5 7 224-15,0 0 32 0,-4-8 16 0,4 8 0 16,0 0-64-16,0-8-16 0,0 8 0 0,0 0 0 16,0 0-256-16,5-9-48 0,-5 9-16 0,6-7 0 15,2 1-208-15,-8 6-32 0,11-6-16 0,-11 6 0 16,10-5-96-16,1 1-32 0,-1 0 0 0,-10 4 0 15,10-3-192-15,-10 3-32 0,12-1-16 0,-12 1 0 16,0 0-224-16,11-1 176 0,-11 1-176 0,10 0 160 16,-10 0-160-16,0 0 0 0,0 0 144 0,0 0-144 15,0 0 0-15,0 0 0 0,0 0 0 0,0 0 0 0,9 11 0 16,-9-11 0-16,0 0 0 0,5 13 128 0,-5-13-128 0,4 12 0 16,-4-12 0-16,2 13 0 15,-2-13 0-15,0 13 0 0,0-13 0 0,-2 13 0 0,2-13 0 0,-2 12 0 16,-1-2 128-16,3-10-128 0,-3 12 128 0,3-12-128 15,-3 10 128-15,3-10-128 0,-2 11 0 0,0-1 128 16,2-10-128-16,-4 8 0 0,4-8 0 0,-6 9 128 16,0-2-128-16,6-7 0 0,0 0 0 0,0 0 144 15,-8 6-144-15,8-6 0 0,0 0 144 0,-6 7-144 16,6-7 0-16,0 0 144 0,0 0-16 0,0 0 0 16,0 0 0-16,-11 0 0 0,2-3 0 0,9 3-128 15,0 0 192-15,0 0-64 0,-8-4-128 0,8 4 0 16,-8-4 144-16,8 4-144 0,0 0 128 0,0 0-128 0,-9-2 128 0,9 2-128 15,0 0 0-15,0 0 0 0,0 0-192 0,0 0 64 16,0 0 128-16,0 0 0 0,0 0 0 0,0 0 0 16,0 0 0-16,0 0 0 0,0 0 0 0,0 0 0 15,0 0 0-15,0 0 0 0,12 0 0 0,-12 0 0 16,12 2 0-16,-2 2 0 0,-10-4 0 0,9 2-128 16,-9-2 128-16,12 2 0 0,-12-2 0 0,12 4 0 15,-3 1 0-15,-9-5 0 0,9 9 0 0,-1-2 0 16,-8-7 0-16,10 9 0 0,-5-1 0 0,1 0 176 15,-6-8-176-15,5 9 0 0,-5-9 0 0,4 10 0 16,0 1 0-16,-2-1 0 0,-2-10 0 0,0 11 0 16,0-11 0-16,0 11 0 0,0-11-160 0,-1 9 160 15,0 1 0-15,-2-1 0 0,2 0 0 0,1-9 0 0,0 0 128 0,-4 9-128 16,0-1 0-16,0 0 0 0,0 1 0 0,4-9 0 16,-5 9 0-16,1-3 0 0,4-6 0 0,0 0 0 15,-6 8 0-15,-1-1 0 0,7-7 128 0,-8 6-128 16,0-1 0-16,2 1 0 0,6-6 128 0,-11 5-128 15,1-2 192-15,1 0-192 0,-2-1 208 0,1 0-64 16,0 1-16-16,-1 1 0 0,-1-3-128 0,1-1 128 16,0 0-128-16,1 0 128 0,-1 0-128 0,1 0-192 15,-2 1 32-15,2-2 16 16,-2-3-2048-16,0-1-416 0,-1-1-80 0</inkml:trace>
  <inkml:trace contextRef="#ctx0" brushRef="#br1" timeOffset="188135.48">32237 1804 4607 0,'0'0'400'0,"0"0"-400"16,0 0 0-16,0 0 0 0,0 0 2208 0,0 0 352 15,0 0 80-15,0 0 16 0,0 0-784 0,0 0-144 16,0 0-48-16,0 0 0 0,0 0-592 0,0 0-112 16,0 0-16-16,0 0-16 0,0 0-288 0,0 0-48 15,0 0-16-15,0 0 0 0,0 0-192 0,0-7-32 16,0 2-16-16,0 0 0 0,0-1 64 0,0 1 16 15,1 0 0-15,1 1 0 0,-1-2 0 0,3-4 0 16,-2 3 0-16,-2 7 0 0,4-8 144 0,-4 8 48 0,0 0 0 0,6-9 0 16,-1 0 64-16,0 2 16 0,-1 1 0 0,-4 6 0 15,6-8-256-15,-6 8-32 0,7-5-16 0,-7 5 0 16,0 0-176-16,8-7-32 0,0 0-16 0,-8 7 0 16,6-3-176-16,-6 3 128 0,8-7-128 0,-8 7 128 15,0 0-128-15,9-4 160 0,-9 4-160 0,0 0 160 16,12-4-160-16,-12 4 128 0,0 0-128 0,0 0 128 15,13 4-128-15,-13-4 0 0,0 0 0 0,12 8 128 16,-5 1-128-16,0 0 0 0,-7-9 0 0,6 15 0 16,0-2 0-16,-2 0 0 0,-2 0 0 0,1 1 0 15,-2-1 0-15,0 1 0 0,1 5 0 0,-2-6 0 16,0-2 0-16,1 1 0 0,-2 0 0 0,-1 0 0 16,0 1 0-16,-1 0 0 0,2-6 0 0,-2 1 0 0,3-8 128 15,-5 9-128-15,0 1 0 0,5-10 128 0,-5 9-128 0,-1-3 0 16,6-6 0-16,-6 8 128 0,-2-1-128 0,0 2 0 15,0-7 0-15,8-2 0 0,-7 4 0 0,-4 0 0 16,-2 0 0-16,1 0 0 0,1 1 0 0,-1-4 0 16,-1 1 0-16,0-2 0 0,0 0 0 0,2 0 0 15,1-2-160-15,1 1 160 0,0 1 0 0,9 0 0 16,0 0-128-16,0 0 128 0,0 0 0 0,0 0 0 16,0 0 0-16,0 0 0 0,0 0 0 0,0 0 0 15,0 0 128-15,13 0-128 0,1 0 128 0,-1 0-128 16,-2 0 192-16,0 1-192 0,2-1 304 0,0-1-48 15,-1 1-16-15,0 1 0 0,0 1-112 0,-1 2-128 0,1-7 176 16,-12 3-176-16,14 0 128 0,-1 0-128 0,0 0 0 0,-1 0 0 16,-1 3 0-16,0-3 0 0,1 0-208 15,1 0 80 1,-1-3-1280-16,1 2-256 0,0 1-64 0,0-2-14000 0</inkml:trace>
  <inkml:trace contextRef="#ctx0" brushRef="#br1" timeOffset="200798.98">28691 2900 11055 0,'0'0'976'0,"0"0"-784"16,0 0-192-16,-1 10 0 0,-1 1 3424 0,2-11 640 0,0 0 128 0,7 9 32 15,-7-9-3360-15,8 10-672 0,-2-3-192 0,-6-7 0 16,9 4 384-16,-9-4-32 0,0 0 0 0,12 4 0 16,-12-4 96-16,7 2 32 0,-7-2 0 0,5 3 0 15,-5-3 144-15,0 0 16 0,0 0 16 0,0 0 0 16,0 0 176-16,0 0 16 0,0 0 16 0,0 0 0 15,0 0-192-15,0 0-32 0,0 0-16 0,0 0 0 16,0 0-304-16,1 13-48 0,-1-13-16 0,0 0 0 16,0 13-256-16,0-13 128 0,0 0-128 0,0 0 0 15,0 0 192-15,0 0-192 0,0 0 192 0,0 0-192 16,0 0 368-16,-3 13-48 0,3-13 0 0,0 0 0 16,0 0 16-16,0 0 0 0,0 0 0 0,0 0 0 15,-3 14 48-15,3-14 0 0,0 0 0 0,0 0 0 16,0 0-160-16,0 0-32 0,0 0 0 0,0 0 0 0,0 0 160 0,0 0 32 15,-8 0 0-15,8 0 0 16,-5-2-48-16,1-2 0 0,1-1 0 0,2 0 0 0,-1-3-64 0,1-1-16 16,1-1 0-16,0 3 0 0,0-2-96 0,1-1-32 15,1 0 0-15,-1-2 0 0,-1-1-128 0,0-1 128 16,0-4-128-16,0-1 128 0,-1 1 48 0,-2-3 0 16,0 0 0-16,0 1 0 0,-3-5-176 0,1 1 160 15,0-1-160-15,-2 1 160 0,2-1 0 0,1-1 0 16,-1 2 0-16,1 1 0 0,0 3 0 0,0 1 0 15,-1-2 0-15,1 1 0 0,0 2 0 0,-1 0 0 16,0 1 0-16,1-1 0 0,0-3 0 0,0-4 0 16,0-2 0-16,0-2 0 0,0-1-32 0,0-1 0 15,1-2 0-15,-1-1 0 0,0 0-128 0,0 0 128 0,1 3-128 0,1 4 128 16,-2 1-128-16,1 1 0 0,0 0 144 0,2 3-144 16,0 1 0-16,0 2-192 0,-1 2 32 0,1-7 0 15,1-2 544-15,0-4 96 0,1-2 32 0,-1-2 0 16,0-3-384-16,0 1-128 0,0 0 0 0,0 1 144 15,-1 1-144-15,0 3 0 0,-1 2 0 0,0 2 0 16,-2 4 0-16,0 3 0 0,1-1 0 0,-1 2 0 16,-1-1 0-16,1 2-144 0,0 1 144 0,-1-4 0 15,0-3 0-15,0-2 0 0,-2 0 0 0,2-1 0 16,-2-3 128-16,2-1-128 0,0-1 176 0,0 2-176 16,0-2 0-16,-1-1 0 0,2 3 0 0,1 3 0 15,-3 3 192-15,2 0-192 0,2 0 192 0,-1 2-192 16,1 1 208-16,-1 3-64 0,-1 1-16 0,0 1 0 0,0-1 32 15,2 0 0-15,-4 2 0 0,3-2 0 16,-1 0-160-16,-2-3 0 0,-1 2 0 0,0 0 0 0,2-2 0 0,-2 1 0 16,0 0 0-16,0 1 0 0,0-1 0 0,1-1 0 15,-1 0 0-15,2 2 0 0,-1 0 0 0,1 0 0 16,-1-1 0-16,1 4 0 0,0-1 0 0,0 2 0 16,-1 1 0-16,1 1 0 0,0 0 0 0,0 1 0 15,1 0 0-15,0 1 0 0,0-1 0 0,4 11 0 16,-4-11 0-16,0 0 0 0,4 11 0 0,-4-12 0 15,4 12 0-15,0 0 0 0,-4-10 0 0,1 2 0 16,3 8 128-16,0 0-128 0,0 0 0 0,-4-12 0 16,4 12 0-16,0 0 0 0,0 0 0 0,0 0 0 15,0 0 0-15,0 0 0 0,0 0 0 0,0 0 0 0,0 0 0 0,0 0 0 16,0 0-288-16,0 0 64 16,11 6 16-16,1 0 0 15,2 7-1904-15,5 2-368 0,2-2-80 0,2 1-18640 0</inkml:trace>
  <inkml:trace contextRef="#ctx0" brushRef="#br1" timeOffset="202271.04">28722 3145 4607 0,'0'0'400'0,"0"0"-400"0,0 0 0 0,-6-2 0 16,6 2 4336-16,-9 0 784 0,1-3 144 0,8 3 48 16,-9-1-3904-16,2-2-768 0,7 3-144 0,0 0-48 15,-8-3 80-15,8 3 16 0,0 0 0 0,0 0 0 16,0 0-96-16,0 0 0 0,0 0-16 0,3-3 0 15,1-4 80-15,1 2 0 0,0 0 16 0,2-1 0 16,-1 2 0-16,2 1 0 0,-1-4 0 0,4 0 0 16,0 0 16-16,-2 3 0 0,-9 4 0 0,9-3 0 15,-9 3 128-15,0 0 32 0,0 0 0 0,0 0 0 16,0 0-64-16,0 0 0 0,0 0 0 0,0 0 0 16,0 0-96-16,0 0-32 0,0 0 0 0,0 0 0 15,0 0-80-15,0 0-32 0,-9 0 0 0,9 0 0 16,-8 3-160-16,8-3-48 0,-6 2 0 0,6-2 0 15,-7 2-192-15,7-2 128 0,0 0-128 0,0 0 0 0,-8 1 144 0,8-1-144 16,0 0 128-16,-8 6-128 0,8-6 192 0,-6 7-64 16,-1 0 0-16,2 0 0 0,-1 2 32 15,0 2 0-15,0-1 0 0,-1 3 0 0,1 3-32 0,-1 0 0 16,-1 2 0-16,1 1 0 16,-2 2 48-16,-2 3 0 0,1 1 0 0,-2 1 0 0,-1 2-32 0,-1 0 0 15,-1-1 0-15,0-5 0 0,-2-1-144 0,-2-3 160 16,-1 1-160-16,-4 0 160 0,-1 2-160 0,-1 1 160 15,-2 2-160-15,-1 0 160 0,-1 5-160 0,1 4 192 16,-1 3-192-16,2 1 192 0,-1 2-48 0,3 1 0 16,1-1 0-16,2 2 0 0,0-3 0 0,1-6 0 15,0-1 0-15,0-2 0 0,-2 0-16 0,1-3-128 16,-3 1 192-16,0 5-64 0,0 0-128 0,-3 3 128 16,-4 4-128-16,0 2 128 0,-3 2-128 0,2-3 0 0,2-3 0 0,1-3 0 15,1-2 0-15,1-4 128 0,3-2-128 0,2 0 0 16,1-1 0-16,1-2 128 0,-2-2-128 0,2 1 0 15,-1-1 0-15,-2 4-304 0,0 1 48 0,-1 2 16 16,0 1 480-16,0 0 80 0,-2 2 32 0,2-1 0 16,0 0-224-16,3-1-128 0,-2-2 160 0,3-2-160 15,2 0 128-15,2-4-128 0,0-2 0 0,1 1 0 16,0-2 0-16,1 1 128 0,2 1-128 0,1 0 0 16,0-5 0-16,0 3 0 0,0 1 0 0,0 0 0 15,-2 2 0-15,1-1 0 0,2 3 0 0,1-2 0 16,-2 1 0-16,1-2 128 0,0-2-128 0,2 2 0 15,-1-1 0-15,1 2 0 0,-3-3 0 0,2-1 0 16,1-1 0-16,1-2 128 0,0-1-128 0,0 2 0 16,-2-1 0-16,2 0 0 0,0-3 0 0,-2 0 0 15,1 0 0-15,0-1 128 0,-2-2-128 0,1 1 0 0,1 2 0 0,0-2 0 16,-1-1 0-16,1 1 0 0,-1-1 0 0,1 1 0 16,-1 0 0-16,1-3 0 0,0 2 0 15,0 0 128-15,3 0-128 0,-1-2 0 0,-1 1 0 0,2-3 0 16,-1 1 0-16,1 0 0 0,-1 0 128 0,1 1-128 15,-1-1 0-15,-1-3 0 0,1 2 144 0,8-4-144 16,-9 7 128-16,1-2-128 0,1-1 128 0,7-4-128 16,-8 4 0-16,8-4 128 0,-9 5-128 0,9-5 0 15,0 0 0-15,-7 5 0 0,7-5-208 0,0 0-80 16,0 0-16-16,0 0-14704 16,8 2-2944-16</inkml:trace>
  <inkml:trace contextRef="#ctx0" brushRef="#br1" timeOffset="207046.64">28833 3184 15711 0,'0'0'704'0,"-9"-5"128"0,0 1-656 0,2 2-176 0,1-4 0 0,6 6 0 15,-9-6 560-15,2 1 80 0,7 5 0 0,-8-7 16 16,2 1 128-16,1-1 32 0,5 7 0 0,0 0 0 16,-6-6 208-16,6 6 32 0,0 0 16 0,-1-6 0 15,1 6 48-15,0 0 16 0,0-5 0 0,0 1 0 16,0 4-240-16,0 0-32 0,0-5-16 0,0 5 0 0,0 0-16 0,0 0-16 15,3-8 0-15,-3 8 0 0,0 0-240 0,0 0-32 16,0 0-16-16,0 0 0 0,0 0-208 0,0 0-32 16,9-5-16-16,-9 5 0 0,9-3-16 0,0 2-16 15,1 1 0-15,1 0 0 0,-1-3 80 0,2 3 0 16,0 0 16-16,2 3 0 0,0-2-48 0,1 2-16 16,-1 0 0-16,-1 0 0 0,-1 3-48 0,0 0-16 15,1 2 0-15,0-1 0 0,-2 0-64 0,1 2-16 16,0 2 0-16,0-1 0 0,1 2-128 0,1-3 160 15,-1 2-160-15,1-1 160 0,1-2-32 0,0 0 0 16,2 0 0-16,2-1 0 0,0 2 32 0,2 1 0 0,0-4 0 16,2 2 0-16,2 2-16 0,1-1 0 15,2-1 0-15,-1 3 0 0,2-2 32 0,-1 3 0 0,2-2 0 0,-1 2 0 16,-2-1-32-16,2 4 0 0,0-3 0 0,-1 1 0 16,0-7-144-16,0 1 0 0,1-2 0 0,1 0 0 15,1-1 0-15,6 1 0 0,1 0 0 0,1 2 128 16,1-1-128-16,2 4 192 0,0 3-192 0,-1 0 192 15,0-3-192-15,-2 3 0 0,-4 0 0 0,0-2 128 16,-1-1-128-16,1 0 0 0,1-2 0 0,0 3 0 16,1-1 128-16,2 1-128 0,1-5 0 0,1 4 128 15,-1 1-128-15,-1 1 128 0,0-2-128 0,-2 2 128 16,-3 0 0-16,-1-1 0 0,0 0 0 0,0 0 0 16,1 2 16-16,1 1 0 0,1 1 0 0,3 1 0 15,2-1-16-15,-1 4-128 0,2-1 192 0,-2 2-64 16,1 0-128-16,-3 1 160 0,-3 0-160 0,-1-4 160 0,-2-3-160 0,1-3 0 15,-2-1 0-15,2-3 128 0,1-1 0 0,2-1-128 16,3 3 192-16,2-1-64 0,-1 1-128 0,2 1 192 16,-2 0-192-16,-1 0 192 0,-1 3-192 0,-1-4 160 15,-3-2-160-15,-1 1 160 0,0-1-160 0,0-1 0 16,-2 1 144-16,1-1-144 0,1 1 0 0,0 1 128 16,-1 1-128-16,2 1 0 0,0 0 0 0,-1-1 0 15,-2 2 0-15,0-1 128 0,-2 2-128 0,0 2 0 16,-1 0 0-16,-2 0 0 0,-1 0 0 0,0-1 0 15,2-1 0-15,1 2 0 0,0-1 0 0,2 0 0 16,2 1 0-16,0-1 0 0,2-1 128 0,0 2-128 16,-1-4 128-16,-1 3-128 0,1-1 0 0,-5-2 128 15,-1 0-128-15,-1 1 0 0,0-2 0 0,-2 0 0 16,-1-1 0-16,-3-1 128 0,1-2-128 0,0 0 0 0,-1-2 0 0,-2 1 128 16,0-3-128-16,-1 1 0 0,0-1 0 0,-1 2 0 15,-2-1 0-15,0 3 0 0,1-3 0 0,-2 2 128 16,0-1-128-16,0-2 0 0,0 0 0 0,-1 3 0 15,-1 1 0-15,-4-4 0 0,1 3 0 0,0 0 0 16,-1-1 0-16,1-1 0 0,0 0 0 0,1 1 0 16,-1 2 0-16,6-1 0 0,-2 1 0 0,-12-4 128 15,11 0-128-15,-11 0 0 0,10 0-176 0,-10 0 176 16,0 0-384-16,0 0 32 0,6 8 0 0,-6-8 0 31,3 12-1616-31,-3-2-320 0,0-10-64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5:17:32.5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11388 5150 1681 0,'0'0'74'0,"7"-6"16"0,0 0-72 0,7 2-18 16,7-5 0-16,4 3-744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7T21:06:58.36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11640 6260 3679 0,'0'0'320'0,"0"0"-320"16,-8 2 0-16,-1-2 0 0,1-1 1968 0,8 1 320 16,-11-1 64-16,2-1 16 0,1-1-640 0,8 3-128 15,-9-4-32-15,9 4 0 0,-6-7-96 0,1 1-32 16,5 6 0-16,0 0 0 0,-3-10-384 0,2-1-80 15,1 11-16-15,2-12 0 0,-2 12 32 0,4-12 0 16,-1 1 0-16,-3 11 0 0,0 0-16 0,5-14 0 0,-5 14 0 0,1-11 0 16,-1 11-48-16,0 0-16 0,-2-13 0 0,2 13 0 15,0 0-224-15,-9-13-48 0,1 2-16 0,-1 3 0 16,0 2-288-16,9 6-48 0,-14-4-16 0,3 0 0 16,-2 0-272-16,0 4 160 0,-2 0-160 0,1 1 128 15,-2 2-128-15,-1 0 0 0,-1-2 0 0,0 3 0 16,-2 2 0-16,1-2 0 0,-3 3 0 0,-2-1 0 15,-2 2 160-15,0 1 48 0,0 0 16 0,1-1 0 16,0 5 96-16,1 3 0 0,-1 0 16 0,1 4 0 16,1 5-144-16,1 7-48 0,1 7 0 0,3 5 0 15,2 5-144-15,2 1 0 0,1-2 0 0,3-1 0 16,1-4 0-16,4 0 0 0,1 2 0 0,3 2 0 0,2 6-160 16,3 6-16-16,3 3 0 0,2-2 0 0,4-2-48 15,2-10-16-15,2-8 0 0,4-6 0 16,3-4 112-16,2-4 128 0,0-4-208 0,4-1 80 0,1-3 128 0,0-2 0 15,1-4 0-15,-1-6 0 0,0-3 304 0,2-3 32 16,0-4 16-16,2-4 0 0,3-2 304 0,3-6 64 16,4 2 16-16,3-3 0 0,1 0-112 0,1-1-32 15,-2-2 0-15,-4-9 0 0,-2-8-384 16,-3-9-80-16,-4-8 0 0,-1-2-128 0,-1 0 176 0,-4 3-176 16,-2 5 160-16,-4 5-160 0,-2 2 160 0,-2 5-160 15,-4-1 160-15,0-3-160 0,-6-6 192 0,-3-1-64 16,-3-1-128-16,-4 2 192 0,-5 3 32 0,0 4 0 15,-3 5 0-15,-3 7 0 0,-4 0 0 0,-2 7 0 0,-3 3 0 16,-2 1 0-16,-3 3-224 0,-2 3 0 0,-2 2 0 0,-2 3 0 16,-5-2 0-16,-1 1-192 0,-3-3 16 15,-2 4 0 1,-2 3-944-16,4 0-192 0,1 2-32 0,7 0-16 16,3 4-1568-16,2-1-304 0,5 4-64 0</inkml:trace>
  <inkml:trace contextRef="#ctx0" brushRef="#br0" timeOffset="636.42">12205 6751 3679 0,'-13'-11'320'0,"3"4"-320"15,-4 3 0-15,-2-5 0 0,-1 1 6128 0,1 2 1152 16,2-1 224-16,2 1 48 0,1 2-5216 0,0 0-1056 16,1 0-192-16,10 4-64 0,-12-5-384 0,3 1-96 15,9 4-16-15,-11-3 0 0,11 3-80 0,-6-6-32 16,6 6 0-16,0 0 0 0,0 0 160 0,0 0 48 15,-5-11 0-15,5 11 0 0,-2-12 16 0,4 5 0 16,-2 7 0-16,0 0 0 0,9-7-256 0,1 2-64 16,1 4 0-16,3 1 0 0,3 0-80 0,4 2-32 0,4 3 0 15,5 1 0-15,3-1-16 0,5 3-16 0,5 2 0 0,3-3 0 16,2-5-176-16,6 3 192 0,4 1-192 0,6 1 192 16,5 3-192-16,4 3 0 0,2-2 144 0,3 1-144 15,0-4 0-15,5 1 0 0,4 3 0 0,0-1 128 16,0 5-128-16,2-3 0 0,-2 2 0 0,3 0 0 15,1 3 128-15,1 2-128 0,-1 0 160 0,-2-2-160 16,-5-1 160-16,4 0-160 0,2 0 160 0,0 2-160 16,0-1 240-16,-2-2-48 0,1 0-16 0,1-7 0 15,-2-1-48-15,-1 2 0 0,-5-1 0 0,-3 0 0 16,-5 0 0-16,-1-2-128 0,-3-2 192 0,-3-1-64 16,-3 3-128-16,-4 0 128 0,-5 3-128 0,-7 0 128 15,-6-1-128-15,-4-1 128 0,-6-3-128 0,-3 0 128 16,-6 3-128-16,-2-5 160 0,-5 1-160 0,-4-2 160 0,-12-2-160 0,10 4 0 15,-10-4 0-15,0 0 0 0,0 0 0 0,0 0 128 16,0 0-128-16,0 0 0 0,0 0 0 0,0 0 0 16,0 0-144-16,0 0 144 0,0 0-224 0,0 0 64 15,0 0 16-15,-10 5 0 16,-1-1-912-16,2-1-176 0,-3-4-48 0,-2-1 0 16,-4 2-1664-16,-4-2-352 0</inkml:trace>
  <inkml:trace contextRef="#ctx0" brushRef="#br0" timeOffset="16674.3">16130 7185 20847 0,'0'0'448'0,"7"-5"112"0,0-1 16 0,-2-1 0 0,0-2-448 0,1-1-128 0,-4-2 0 0,2 3 0 0,-1-3 384 0,-1 2 64 16,-2-2 16-16,0 3 0 16,-1-3 96-16,-2 3 16 0,1 0 0 0,-2 0 0 0,-1-2 128 15,1 5 48-15,0 2 0 0,0-3 0 0,-1-2 240 0,-2 3 48 16,-1-2 16-16,-1 1 0 0,0 1-32 0,-9-7 0 15,1 2 0-15,0 3 0 0,3 3-192 0,1-1-32 16,0 0-16-16,0 3 0 0,-3-1-272 0,2 2-64 16,-1 0-16-16,0 2 0 0,-2 0-192 0,0 2-48 15,-2 1 0-15,2 2 0 0,-1-1-16 0,0 0-16 16,0 1 0-16,-1 2 0 0,2-1 192 0,1 1 32 16,-1-1 16-16,1 5 0 0,2-2-16 0,-1 1-16 15,1 1 0-15,0-1 0 0,-1 1-48 0,1 0-16 0,1 1 0 0,0 1 0 16,0 0 0-16,0 0 0 0,0 0 0 0,0-1 0 15,0 0-112-15,0-2-32 0,0-2 0 16,0 1 0-16,0 0-32 0,-1 0-128 0,-1 0 192 0,0 0-64 16,1-1 64-16,0 3 0 0,-2-1 0 0,1 2 0 15,-1-2 0-15,2 1 16 0,-2-2 0 0,2 3 0 16,-2 1 0-16,3 1 0 0,0-1 0 0,1 1 0 16,0 1 16-16,2 4 0 0,1 0 0 0,0 1 0 15,0 1-48-15,1 1-16 0,1 1 0 0,2-1 0 16,0 0-160-16,2 0 160 0,1-2-160 0,-1 0 160 15,-1 1-160-15,1-4 0 0,1 0 0 0,1 0 0 16,-2-1 0-16,2-2 0 0,-1 1 128 0,1 1-128 16,-2-1 0-16,2 0 0 0,-2 2 0 0,1-2 0 15,-1-1 0-15,1 2 0 0,-1-1 0 0,0 5 128 0,1-3 0 16,1 2 0-16,-1 2 0 0,2-2 0 0,0 0 16 0,3-1 0 16,-1 2 0-16,2-1 0 0,0 1-144 0,1-2 160 15,2 1-160-15,1-3 160 0,0 1-160 0,3-1 128 16,0-2-128-16,2 1 128 0,0-2-128 0,1-1 0 15,-1 1 144-15,2 0-144 0,0 1 0 0,4 0 0 16,-4 1 0-16,1-1 128 0,-2 0-128 0,0 2 0 16,1 0 0-16,-1 1 0 0,0-1 0 0,1 3 0 15,-1 2 0-15,2-3 0 0,-2 1 128 0,1 2-128 16,-1 0 128-16,0-1-128 0,1-2 0 0,-2-1-128 16,0-1 0-16,0-2 0 0,0-1 128 0,1 0 176 15,0-1-48-15,1-2 0 0,-1 3 208 0,0-5 48 16,2 1 0-16,0-1 0 0,1-2-256 0,1 2-128 15,0 0 128-15,2-1-128 0,1-1 0 0,1 1 128 0,1-1-128 0,2 1 0 16,0-3 0-16,1 5 128 0,-3-4-128 0,2 1 0 16,-2 0 128-16,0 0-128 0,-1 1 128 0,-1-3-128 15,-2 2 0-15,1-1 0 0,-2 1 0 0,0-4 0 16,-1 1 0-16,1-2 0 0,1-1 192 0,-1-1-64 16,-2-1-128-16,1 2 176 0,-2-1-176 0,3-1 192 15,2-1-192-15,0 0 160 0,-1 1-160 0,2 2 160 16,0-4 80-16,0 3 16 0,0 1 0 0,-1-2 0 15,0 0-256-15,0-1 0 0,-2 2 0 0,0-3 0 16,0 1 256-16,1 1-64 0,-4-2 0 0,1 0 0 16,-2 0-192-16,2-1 0 0,-2 1 0 0,1-3 0 15,-2-3 0-15,0 1 144 0,-3-2-144 0,3 1 128 32,-1-2-448-32,1-1-112 0,1 0-16 0,1-1 0 0,-2-2 448 0,1 2 224 0,-1-2-32 0,1 3 0 0,1-1-192 15,-1-1 0-15,2 1 0 0,-2 1 0 0,0 0 160 16,1 1-16-16,-2-1 0 0,0 1 0 0,-2 1-144 0,2-1 0 15,-2 1 0-15,1 1 128 0,-2 0 16 0,0-3 0 16,1 1 0-16,-1 0 0 0,-1 2-144 0,2-1 0 16,-1-1 0-16,1 2 0 0,-2-3 0 0,0 1 0 15,1 3 0-15,1 0 0 0,1-1 0 0,-2-1 0 16,-2 2 128-16,0-1-128 0,1-1 0 0,-3-1 0 16,0 2 0-16,-1-6 0 0,0-1 128 0,-1 0-128 15,-3-5 0-15,-1 1 128 0,0-5-128 0,-1 2 0 16,-2-4 144-16,-1-3-144 0,0 1 0 0,-1-1 128 15,-3 2-128-15,1 3 0 0,-4-1 0 0,1 2 0 0,-1 0 0 0,1 0 0 16,-1 2 0-16,1 2 0 16,1-1 144-16,-2-2-144 0,0 0 240 0,-1-3-64 0,0 1-16 0,1-2 0 15,-3-1-160-15,1 2 0 0,-1-2 0 0,1 2 0 16,-3 3 0-16,1 1 0 0,-2-1 0 0,-1 5 0 16,-1-1 0-16,1 2-176 0,0 2 48 0,-2 2 0 15,1 1 128-15,-2 0 0 0,0-2 0 0,0 1 0 16,0 0 0-16,-1-1 0 0,-1 2 0 0,-3-1 0 15,-3 0-288-15,2-1-32 0,-3 1 0 0,0 2 0 16,-2-1 464-16,1 0 96 0,1 3 16 0,1 3 0 16,1 5-256-16,2 0 0 0,-1 2 0 0,3 0 0 15,-1 2 0-15,0 0 128 0,0 2-128 0,1 0 0 16,-1 0 0-16,-1 0 128 0,-3 0-128 0,0 0 0 16,-2-3 0-16,0 2 0 0,1-1 0 0,1 1-160 15,0-2 160-15,5 2 0 0,0-3 128 0,5 1-128 16,0 0-736-16,4 3-224 15,2 3-32-15,5 2-16 0,3 3-2896 0,5-12-576 0</inkml:trace>
  <inkml:trace contextRef="#ctx0" brushRef="#br0" timeOffset="18452.97">19510 5689 24239 0,'0'0'1072'0,"0"0"224"0,-5-7-1040 0,5 7-256 0,0 0 0 0,-8-6 0 15,0-1 784-15,8 7 112 0,-9-5 0 0,9 5 16 16,-13-5-368-16,1 1-80 0,1 3-16 0,-1-2 0 16,-1 0-192-16,5 1-64 0,-1-1 0 0,-2 2 0 15,0 1-32-15,-2-3-16 0,-2 1 0 0,0 0 0 16,-1-2 240-16,-11 0 32 0,1 3 16 0,2 2 0 15,1 3 16-15,-1 3 16 0,1 3 0 0,-1 3 0 0,1 4-256 0,-1 2-48 16,0 7-16-16,0 5 0 0,1 9-144 0,1 3 0 16,1 7 0-16,2 1 0 0,4 1 0 15,2-8 0-15,1-2 0 0,4-9 0 0,4-2 0 0,3-1 0 16,1-2 0-16,3 5 0 0,-1 1 0 0,3 4 0 16,2 0 0-16,2 2 0 0,1-2 0 0,3 0 128 15,3-5-128-15,4-4 0 0,1-5 192 0,2-6-64 16,3-5 0-16,4-1 0 0,3-3 256 0,1-4 64 15,1-2 0-15,1-3 0 0,-1 0 256 0,1-7 48 16,-2-5 16-16,1-6 0 0,-4-5-96 0,-1-6-16 16,-1-5 0-16,-1-1 0 0,0-2-128 0,-2 0-16 15,-1-5-16-15,-3 5 0 0,-3 1-240 0,-2 3-64 16,-4 3 0-16,-2 2 0 0,-5-1 0 0,-3-1-16 16,-4-7 0-16,-5-6 0 0,-3-4 64 0,-4-1 16 0,-2-3 0 0,-5 4 0 15,-1 4 64-15,-2 7 32 0,-3 3 0 0,0 5 0 16,-3 4 16-16,1 3 0 0,0 3 0 0,0 4 0 15,1 3-368-15,-2 1 0 0,1 2 0 0,0 1 0 32,1 4-720-32,1 3-64 0,2 5-16 0,6 1-12912 0,4 5-2592 0</inkml:trace>
  <inkml:trace contextRef="#ctx0" brushRef="#br0" timeOffset="19144.18">21856 5943 16575 0,'2'-20'1472'0,"-1"7"-1168"16,-1-2-304-16,3 2 0 0,0-2 2512 0,-1 1 448 15,1 1 96-15,-1 0 16 0,1 0-2400 0,-2 2-480 16,-1 2-192-16,-1 0 176 0,-3 1-176 0,0 1 0 0,0 1 0 0,-1 0-176 16,-3-1 176-16,0 1 0 0,1 1 0 0,-1-1 0 15,0 2 0-15,0 2 176 0,0-3-16 0,2 1 0 16,-1 0 496-16,0 0 112 0,-4 1 0 0,1 1 16 15,-1-2-64-15,-1 1-16 0,1 1 0 0,-1 2 0 16,-1 0-128-16,-1 2-16 0,-1-1-16 0,1 5 0 16,0 0-80-16,-3 3-16 15,-2 2 0-15,0 3 0 0,-3 4-192 0,0 4-32 0,-2 7-16 0,1 4 0 16,0 2-208-16,1 1 128 0,0 5-128 0,3-7 0 16,2-2 0-16,2-4 0 0,4-6 0 0,1-3 0 15,4 1 128-15,3 0-128 0,3-2 0 0,3 0 0 16,2-1 0-16,3 1 0 0,2 1 0 0,5-3 0 15,2 3 128-15,4 0-128 0,2 1 0 0,2-1 144 16,1 1 128-16,4-3 32 0,2-1 0 0,2-3 0 0,1-3-80 0,3-1-16 16,3-2 0-16,0-3 0 0,4-1-208 15,-1-3 176-15,-1 0-176 0,-1 0 160 0,-3-3-160 0,0-3 192 16,-1-3-192-16,-3-3 192 0,-2-3-192 0,-3-2 160 16,-4-3-160-16,-2-1 160 0,0-2 32 0,-4 1 16 15,-4 1 0-15,0-1 0 0,-3-3 176 0,-2 2 16 16,-5 0 16-16,-1-1 0 0,-3-1-48 0,-4-5-16 15,-2-7 0-15,-3 1 0 0,-5-7-80 0,-3 0-16 16,-1 1 0-16,-3 2 0 0,-3 3 0 0,-1 6 0 16,-2 5 0-16,-1 4 0 0,-2 2 64 0,1 6 0 15,-2 1 0-15,-1 1 0 0,-1 3-192 0,0 1-128 0,0 2 144 16,-1 2-144-16,1 1 0 0,1 3 0 0,0 3-128 0,1 3 128 31,1 3-1552-31,2 3-208 0,2 1-32 0,3 5-16 16,2-3-1776-16,3 0-336 0</inkml:trace>
  <inkml:trace contextRef="#ctx0" brushRef="#br0" timeOffset="19862.59">23483 6187 18431 0,'0'0'1632'0,"-7"-7"-1312"15,2-2-320-15,5 9 0 0,-4-9 2048 0,4 9 320 16,0 0 80-16,-1-13 16 0,-1 2-1632 0,2 11-320 15,0 0-64-15,0 0 0 0,0 0 32 0,-2-11 16 16,-2 0 0-16,4 11 0 0,-7-10-16 0,-1 1 0 16,-1 2 0-16,0 2 0 0,-1 2-160 0,-3 0-48 15,-3 0 0-15,-1 0 0 0,-1 3 48 0,0 3 0 16,-2-2 0-16,2 4 0 0,0 2-96 0,1-2-16 16,0 3 0-16,1 0 0 0,0-2-208 0,1 1 0 15,0 1 0-15,1-1 0 0,1-1 0 0,3 2 320 0,0-1-32 16,1 1-16-16,-1 3 144 0,1-1 32 0,0 2 0 0,1 2 0 15,1 0-272-15,1 3-48 0,-1 4-128 0,3 0 192 16,0 4-192-16,3 1 0 0,2-1 128 0,5 1-128 16,1-1 0-16,4-1 0 0,1-1-192 0,2-1 192 15,2-1-192-15,2-5 192 0,0-1-192 0,2-3 192 16,-1-5-128-16,1-3 128 0,-1-4 0 0,2-1 0 16,1-3 0-16,3-2 128 0,0-1 0 0,1-5 16 15,1-1 208-15,2 2 32 16,2-6 16-16,2 1 0 0,-2-2-16 0,2-3-16 0,-2-1 0 0,-1-1 0 15,-4-1-176-15,-1 0-16 0,-2 1-16 0,-3 1 0 16,-2 1 16-16,-2 0 0 0,-3 1 0 0,-3 1 0 0,-3 1 64 0,-3-1 16 16,-2 2 0-16,-2 0 0 15,-2 0 48-15,-3 2 16 0,-5-3 0 0,0-2 0 0,-2-5-64 0,-2-1-16 16,-3-1 0-16,-1-1 0 0,-4 1-240 0,-1 0 176 16,-1 2-176-16,-1 3 160 0,0 1-160 0,-1 1 0 15,0 3 0-15,0 4 0 0,0-1 0 0,1 4 0 16,2 0 0-16,0 4 0 0,3 3 0 0,0 1 0 15,0 2 0-15,2 2 0 0,0 1-192 0,0 2 192 16,-1 0-192-16,1 1 192 0,0 1-400 0,1 2 32 16,0 2 16-16,0 2 0 15,0 0-400-15,1 1-80 0,3-1 0 0,0 2-16 16,2 0-2032-16,0 1-416 0,1 0-80 0</inkml:trace>
  <inkml:trace contextRef="#ctx0" brushRef="#br0" timeOffset="21300.87">20260 5226 7359 0,'17'-25'656'0,"-9"7"-528"0,-2 0-128 0,1 2 0 0,-2 2 4144 0,-1 1 784 16,-4 13 176-16,4-20 16 16,-2 3-4160-16,-2-1-960 0,-1 0 0 0,-6-3 0 15,-3 0-624-15,-6-3-80 0,-3 0 0 0,-6 1-16 16,-5 7-480-16,-5 6-80 0,-6 9-32 0,-6 9 0 31,-5 9-784-31,-13 2-144 0</inkml:trace>
  <inkml:trace contextRef="#ctx0" brushRef="#br0" timeOffset="22333.46">18741 5308 3679 0,'-97'67'160'0,"39"-19"32"0,0 7-192 0,2-3 0 16,3-8 0-16,2-4 0 0,0-8 3072 0,4 3 560 16,4 1 112-16,5 17 32 0,6 14-2304 0,4 6-448 15,5 4-80-15,5-12-32 0,3-11-592 0,6-3-112 16,3 2-16-16,3 18-16 0,4 16-48 0,3-1-128 0,2-5 192 0,3-8-64 15,2-7 128-15,5 15 32 16,1 17 0-16,5 0 0 0,6-2-288 0,3-12 128 0,5-13-128 0,4 8 0 16,-1 7 0-16,4 1-176 0,4 2 0 0,6-16 0 31,7-19-560-31,9-8-112 0,9-3-32 0,3-3 0 0,0-2 448 0,2 1 96 0,2 3 16 0,10 2 0 16,10 3 320-16,-5-2 0 0,-4-4 160 0,2-3-160 15,4-4 384-15,5-4-16 0,4-4-16 0,-6-6 0 16,-6-9-96-16,8 1-32 0,4 1 0 0,-4-4 0 15,-7-5 48-15,-1-1 16 0,-1-3 0 0,3 2 0 16,2 4 240-16,-8-5 48 0,-9-4 16 0,-3 2 0 16,-2-2 112-16,-3 6 0 0,-1 5 16 0,-5 0 0 15,-7 1-32-15,-9 0-16 0,-10 1 0 0,-6 5 0 16,-5 2-240-16,-5 7-48 0,-5 5-16 0,-5 8 0 0,-5 0-112 0,-4 8-32 16,-5 2 0-16,0-3 0 0,-5-4 96 0,-1 0 32 15,-3-8 0-15,1 1 0 16,-1-2-96-16,0 2-32 0,1-1 0 0,1 6 0 0,-1 1-32 15,5 4 0-15,2 3 0 0,4-3 0 0,4 0-192 0,5-3 128 16,6-6-128-16,5-3 0 0,5-6 160 0,5-3-160 16,4-3 160-16,1-4-160 0,2-4 128 0,2-5-128 15,1-3 0-15,4-3 144 0,1-1-144 0,6-2 160 16,5 0-160-16,2 1 160 0,-1-2 48 0,0-3 16 16,-3-3 0-16,5-1 0 0,5 0 208 0,8 0 32 15,8 5 16-15,-3-5 0 0,-1-3-176 0,3-2-48 16,6-1 0-16,4 2 0 0,5-2-128 0,-5 0-128 15,-7-3 192-15,3 1-192 0,2-2 128 0,2 1-128 0,-2 2 0 16,-4 1 0-16,-6 0 0 0,-1 4 0 0,1 1 0 16,-3 3 0-16,-2 4 0 0,-8 2 0 0,-7 2 0 0,-6 2 0 15,-5 2 0-15,-4 0 0 0,-2 1 0 0,0 1 0 16,-4 1 0-16,0-2 0 0,-2 1 0 0,-3-3 0 16,-2-5 0-16,-4-3 0 0,-3-2 0 0,-2-3 0 15,-2-2 128-15,-2-2 64 0,-3-4 0 0,2 1 16 16,-2-1 32-16,0-2 0 0,-1-3 0 0,0 2 0 15,-2-1-96-15,1-9-16 0,-3-4 0 0,-2-12 0 16,1-14-128-16,-3-3 128 0,-3-4-128 0,0 5 128 16,-4 3-128-16,-2-4 0 0,-4-8 144 0,-3-12-144 15,-4-12 0-15,-3 5 128 0,-3 11-128 0,-1-1 0 16,-3-3 0-16,-1-10 0 0,-3-11 0 0,-1 14 0 16,-2 12 0-16,0-6 0 0,-3-11 0 0,0-1 0 15,0-1 0-15,-3 14 0 0,-2 15 128 0,0-6-128 0,-1-13 144 16,-1-1-144-16,-1-4 192 0,1 11-192 0,0 13 0 0,2 7 0 15,0 7 0-15,0-8 0 0,-1-12 0 0,-1 3 0 16,1 4 0-16,-3 9 0 0,-1 11 0 0,-4 7 0 16,-3 4 0-16,-3 6 0 0,-3 2 0 0,-1 2 0 15,-1 2 0-15,-1 0 0 0,1-1 0 0,1-2 0 16,1-1 0-16,1-2 0 0,-3-4-192 0,1 2 16 16,-1-1 0-16,1 4 0 0,0 1-32 0,3 5-16 15,-1 2 0-15,3 4 0 0,-1 5 64 0,1-1 16 16,-1 0 0-16,0 2 0 0,0-3 144 0,0 3 0 15,0 0 0-15,0 0 0 0,0 2 0 0,0 4 0 16,2 1 0-16,-1-1 0 0,2 3 0 0,-3 0 0 16,-3-2 0-16,-3-1 0 0,-2-1 0 0,-2 1 0 0,-2-4 0 0,-1 7 0 15,-2 3 0-15,2 0 0 0,0-1 0 0,-4-2 0 16,-4-2 0-16,-2-2 0 0,-3-1 0 0,-3 1 0 16,-2 0 0-16,-2 0 0 0,1-1 0 0,-5-2 128 15,-3-1-128-15,-4 4 0 0,-2 2 0 0,-2 0-128 16,-2 0 128-16,-2 1 0 0,-2-1 0 0,0 5 0 15,4 1 0-15,-3-1 0 0,0-4 0 0,2 2-128 16,3 2 128-16,4 1 0 0,4 0 0 0,-5 4 0 31,-3-4-1408-31,-4 3-208 0,-3 7-48 0</inkml:trace>
  <inkml:trace contextRef="#ctx0" brushRef="#br0" timeOffset="29312.62">20652 9795 8687 0,'0'0'384'0,"0"0"80"0,0 0-464 0,0 0 0 0,-2-9 0 0</inkml:trace>
  <inkml:trace contextRef="#ctx0" brushRef="#br0" timeOffset="29796.62">20691 9645 10127 0,'-2'-6'896'0,"-1"-1"-704"0,-2 1-192 0,1-2 0 0,-1 2 2528 0,0-2 480 15,-1 3 80-15,0-2 32 0,1 1-1440 0,-1-1-272 16,0 2-64-16,1-2-16 0,-2 2-464 0,1-1-96 15,-1-2 0-15,1 0-16 0,-1 1-368 0,-1-2-64 16,0 4 0-16,-1 0-16 0,0-2-176 0,-3 3-128 16,1 0 144-16,-2 3-144 0,-3 1 128 0,-2 0-128 0,-2 1 0 0,-2 1 0 15,-3-2 0-15,-1 2 0 0,-1 1 0 0,-4-2 0 16,-1 2 256-16,1 3-64 0,-2 1 0 0,2 2 0 16,0 3 192-16,1 6 16 0,0 6 16 0,1 7 0 15,2 4-160-15,-1 2-16 0,1-4-16 0,2 0 0 16,2-6-224-16,3-2 0 0,-1-4 0 0,2-1 0 15,-1-2 0-15,2 0 0 0,2-1 0 0,5 0 0 16,1-3 0-16,5 5 0 0,1-1 0 0,4 3 0 16,3 2 0-16,2 3 0 0,3 2 0 0,4-1 0 15,2 3 0-15,2 1 0 0,1-2 0 0,1 0 0 16,3-3 0-16,2-5 0 0,1-3 0 0,2-3 0 16,2-3 0-16,4-3 0 0,0-1 0 0,4-3 0 15,1-1 0-15,4 1 0 0,2 1-144 0,0-4 144 16,-3 2 0-16,-1-6 0 0,-2-1 0 0,-6-4 0 15,-2-2 0-15,-2-5 0 0,-2-4 0 0,-3-4 0 16,-2-4 0-16,-1-4 0 0,-2-3 144 0,-1 2-144 0,-2-3 304 0,-2 1-48 16,-2 1 0-16,-1 2 0 0,-2 0 0 0,-3 4 0 15,-2 2 0-15,-3-2 0 0,-1 2 16 0,-4 1 0 16,-1 0 0-16,-3-7 0 0,-1-7-80 0,-1-5 0 16,-2-5-16-16,-2 2 0 0,-1 3-176 0,0 3 0 15,-1 8 144-15,0 2-144 0,-2 6 0 0,0 6 0 16,2 4 0-16,-1 1-128 15,-4 4-496-15,3 3-80 0,-1 0-32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F45CA-11F1-4CC7-8BEF-E0C0E575B6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1B457-D4F9-427A-9455-F3510415F7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91B08-F3B8-4ADE-BEAE-22F23347A8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49AEF-BF2D-424C-845D-D7AA24477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8F628-4CBE-4359-988A-21C462ECC9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F4086-7C9E-49E7-BCC3-89C5346036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k-means converge? How many steps?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7B877-A8AE-4AC3-83CA-3318D16393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4E072-1921-4137-B563-2E754B06BC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953" y="4412566"/>
            <a:ext cx="5121095" cy="41754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6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1pPr>
            <a:lvl2pPr marL="727571" indent="-279835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2pPr>
            <a:lvl3pPr marL="1119340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3pPr>
            <a:lvl4pPr marL="1567076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4pPr>
            <a:lvl5pPr marL="2014812" indent="-223868" defTabSz="928120" eaLnBrk="0" hangingPunct="0">
              <a:defRPr sz="3100">
                <a:solidFill>
                  <a:srgbClr val="0000CC"/>
                </a:solidFill>
                <a:latin typeface="Comic Sans MS" pitchFamily="66" charset="0"/>
              </a:defRPr>
            </a:lvl5pPr>
            <a:lvl6pPr marL="2462548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6pPr>
            <a:lvl7pPr marL="2910284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7pPr>
            <a:lvl8pPr marL="3358020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8pPr>
            <a:lvl9pPr marL="3805756" indent="-223868" algn="ctr" defTabSz="92812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pPr marL="0" marR="0" lvl="0" indent="0" algn="r" defTabSz="928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4540-E001-4107-8502-23D9F11E5E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8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73054-CA29-447E-8C59-AADBB73D9D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E8CC-E0E9-46EB-A99F-5181B4A70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5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6AB60-E393-47B3-87D6-043A9C63A3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42D6C-02C0-4C24-8806-0D9CDCDCE3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2E84-880C-44D9-9F83-88774DFE733A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05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4EFD-11CD-43C5-BA76-30414D9FE705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9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77-3A70-40A5-AAE5-1E9CF9677497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9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3230-D369-4C66-8FE7-501AA20810BA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94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0D4-C2EB-41C0-A066-DB72D1B1A087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38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C632-DE55-4A03-9E33-19119DB84121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30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013B-A83F-4E2E-BA12-A6D551188EFA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1327-E8AB-4508-996F-869D21ECD8A9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09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728F-6DB4-4B8C-B58B-87128BCB0777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82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C436-E371-4D0F-9496-D9F1567672D6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3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4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8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70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91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4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22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8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12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61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83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01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002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513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428555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68110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465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12/11/2020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6C99-B8A0-4159-ACE9-6809AE1AFDB3}" type="datetime1">
              <a:rPr lang="en-US" smtClean="0"/>
              <a:pPr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9.xml"/><Relationship Id="rId5" Type="http://schemas.openxmlformats.org/officeDocument/2006/relationships/image" Target="../media/image32.png"/><Relationship Id="rId4" Type="http://schemas.openxmlformats.org/officeDocument/2006/relationships/customXml" Target="../ink/ink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customXml" Target="../ink/ink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customXml" Target="../ink/ink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1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customXml" Target="../ink/ink18.xm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customXml" Target="../ink/ink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customXml" Target="../ink/ink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hyperlink" Target="http://images.google.com/imgres?imgurl=http://www.ebgm.jussieu.fr/~debrevern/PBs/images/protein_04.jpg&amp;imgrefurl=http://www.ebgm.jussieu.fr/~debrevern/PBs/coding.html&amp;h=496&amp;w=709&amp;sz=50&amp;hl=en&amp;start=8&amp;tbnid=RCESdcwRtVouHM:&amp;tbnh=98&amp;tbnw=140&amp;prev=/images?q=protein&amp;gbv=2&amp;hl=en" TargetMode="Externa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customXml" Target="../ink/ink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8861926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HW9</a:t>
            </a:r>
          </a:p>
          <a:p>
            <a:pPr marL="917575" lvl="2" indent="-457200"/>
            <a:r>
              <a:rPr lang="en-US" sz="2800" dirty="0"/>
              <a:t>O</a:t>
            </a:r>
            <a:r>
              <a:rPr lang="en-US" sz="2800" dirty="0">
                <a:solidFill>
                  <a:schemeClr val="tx1"/>
                </a:solidFill>
              </a:rPr>
              <a:t>ut Friday</a:t>
            </a:r>
          </a:p>
          <a:p>
            <a:pPr marL="917575" lvl="2" indent="-457200"/>
            <a:r>
              <a:rPr lang="en-US" sz="2800" dirty="0"/>
              <a:t>D</a:t>
            </a:r>
            <a:r>
              <a:rPr lang="en-US" sz="2800" dirty="0">
                <a:solidFill>
                  <a:schemeClr val="tx1"/>
                </a:solidFill>
              </a:rPr>
              <a:t>ue Wed, 12/9, 11:59 pm</a:t>
            </a:r>
          </a:p>
          <a:p>
            <a:pPr marL="917575" lvl="2" indent="-457200"/>
            <a:r>
              <a:rPr lang="en-US" sz="2800" dirty="0"/>
              <a:t>The two slip days are free (last possible submission Fri</a:t>
            </a:r>
            <a:r>
              <a:rPr lang="en-US" sz="2800" dirty="0">
                <a:solidFill>
                  <a:schemeClr val="tx1"/>
                </a:solidFill>
              </a:rPr>
              <a:t>, 12/11, 11:59 pm)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12/14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to Piazza for more details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62D551-5DEA-4694-9B4E-E5654356C7FB}"/>
                  </a:ext>
                </a:extLst>
              </p14:cNvPr>
              <p14:cNvContentPartPr/>
              <p14:nvPr/>
            </p14:nvContentPartPr>
            <p14:xfrm>
              <a:off x="10686960" y="277920"/>
              <a:ext cx="720720" cy="925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62D551-5DEA-4694-9B4E-E5654356C7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77600" y="268560"/>
                <a:ext cx="739440" cy="94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188BB-2FF6-4DFF-9497-117106364E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370309" y="2803853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7C4924-FF9F-4AB3-9FB2-96E9B2C110CD}"/>
              </a:ext>
            </a:extLst>
          </p:cNvPr>
          <p:cNvSpPr/>
          <p:nvPr/>
        </p:nvSpPr>
        <p:spPr>
          <a:xfrm>
            <a:off x="9147941" y="211805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DB8A78-9A9B-4C30-881D-B8A4D5059F24}"/>
              </a:ext>
            </a:extLst>
          </p:cNvPr>
          <p:cNvSpPr/>
          <p:nvPr/>
        </p:nvSpPr>
        <p:spPr>
          <a:xfrm>
            <a:off x="10637128" y="166879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06845-8B30-45AE-A266-7BE649A1D337}"/>
              </a:ext>
            </a:extLst>
          </p:cNvPr>
          <p:cNvSpPr/>
          <p:nvPr/>
        </p:nvSpPr>
        <p:spPr>
          <a:xfrm>
            <a:off x="9551535" y="23064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11C801-27CD-4DAE-AC76-DC0986CA5A94}"/>
              </a:ext>
            </a:extLst>
          </p:cNvPr>
          <p:cNvSpPr/>
          <p:nvPr/>
        </p:nvSpPr>
        <p:spPr>
          <a:xfrm>
            <a:off x="11070646" y="248381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D0A158-D178-4542-B32A-0446904BE3A4}"/>
              </a:ext>
            </a:extLst>
          </p:cNvPr>
          <p:cNvSpPr/>
          <p:nvPr/>
        </p:nvSpPr>
        <p:spPr>
          <a:xfrm>
            <a:off x="10710973" y="283422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A1CC24-36E1-4AAC-90CA-4406B65134D5}"/>
              </a:ext>
            </a:extLst>
          </p:cNvPr>
          <p:cNvSpPr/>
          <p:nvPr/>
        </p:nvSpPr>
        <p:spPr>
          <a:xfrm>
            <a:off x="9468623" y="57103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F1F770-DABA-44EC-ABEA-CEF2A47A948B}"/>
              </a:ext>
            </a:extLst>
          </p:cNvPr>
          <p:cNvSpPr/>
          <p:nvPr/>
        </p:nvSpPr>
        <p:spPr>
          <a:xfrm>
            <a:off x="9246255" y="50245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722BFF-1E8E-4C72-8E96-1423D70E154B}"/>
              </a:ext>
            </a:extLst>
          </p:cNvPr>
          <p:cNvSpPr/>
          <p:nvPr/>
        </p:nvSpPr>
        <p:spPr>
          <a:xfrm>
            <a:off x="10735442" y="457523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3353BE-ADC8-4C12-805C-24B23BE855EE}"/>
              </a:ext>
            </a:extLst>
          </p:cNvPr>
          <p:cNvSpPr/>
          <p:nvPr/>
        </p:nvSpPr>
        <p:spPr>
          <a:xfrm>
            <a:off x="9649849" y="521287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3E2557-3DA4-4D9A-BED3-8956A3AAEC70}"/>
              </a:ext>
            </a:extLst>
          </p:cNvPr>
          <p:cNvSpPr/>
          <p:nvPr/>
        </p:nvSpPr>
        <p:spPr>
          <a:xfrm>
            <a:off x="11168960" y="539026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4CE92D8-5378-4E64-85CF-9C3EB4E1DD9C}"/>
              </a:ext>
            </a:extLst>
          </p:cNvPr>
          <p:cNvSpPr/>
          <p:nvPr/>
        </p:nvSpPr>
        <p:spPr>
          <a:xfrm>
            <a:off x="10809287" y="574067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A73C43-8CFF-413A-A079-F8F3DA6E0B60}"/>
                  </a:ext>
                </a:extLst>
              </p14:cNvPr>
              <p14:cNvContentPartPr/>
              <p14:nvPr/>
            </p14:nvContentPartPr>
            <p14:xfrm>
              <a:off x="8893800" y="1344960"/>
              <a:ext cx="2799720" cy="4799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A73C43-8CFF-413A-A079-F8F3DA6E0B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4440" y="1335600"/>
                <a:ext cx="2818440" cy="48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223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1EA96-8717-4394-8243-B59C636A3A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Partitioning Algorithms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Partitioning method: Construct a partition of </a:t>
            </a:r>
            <a:r>
              <a:rPr lang="en-US" sz="2800" i="1" dirty="0"/>
              <a:t>N</a:t>
            </a:r>
            <a:r>
              <a:rPr lang="en-US" sz="2800" dirty="0"/>
              <a:t> objects into a set of </a:t>
            </a:r>
            <a:r>
              <a:rPr lang="en-US" sz="2800" i="1" dirty="0"/>
              <a:t>K</a:t>
            </a:r>
            <a:r>
              <a:rPr lang="en-US" sz="2800" dirty="0"/>
              <a:t> clusters</a:t>
            </a:r>
          </a:p>
          <a:p>
            <a:endParaRPr lang="en-US" sz="2800" dirty="0"/>
          </a:p>
          <a:p>
            <a:r>
              <a:rPr lang="en-US" sz="2800" dirty="0"/>
              <a:t>Given: a set of objects and the number </a:t>
            </a:r>
            <a:r>
              <a:rPr lang="en-US" sz="2800" i="1" dirty="0"/>
              <a:t>K</a:t>
            </a:r>
          </a:p>
          <a:p>
            <a:endParaRPr lang="en-US" sz="2800" dirty="0"/>
          </a:p>
          <a:p>
            <a:r>
              <a:rPr lang="en-US" sz="2800" dirty="0"/>
              <a:t>Find: a partition of </a:t>
            </a:r>
            <a:r>
              <a:rPr lang="en-US" sz="2800" i="1" dirty="0"/>
              <a:t>K</a:t>
            </a:r>
            <a:r>
              <a:rPr lang="en-US" sz="2800" dirty="0"/>
              <a:t> clusters that optimizes the chosen partitioning criterion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Globally optimal: exhaustively enumerate all partitions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Effective heuristic method: K-means algorithm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E45B8-6B54-4E81-8E3F-153DD81A63C9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8EE98C-E06E-4E11-9650-8346A0395DA4}"/>
                  </a:ext>
                </a:extLst>
              </p14:cNvPr>
              <p14:cNvContentPartPr/>
              <p14:nvPr/>
            </p14:nvContentPartPr>
            <p14:xfrm>
              <a:off x="1983600" y="3543120"/>
              <a:ext cx="5049720" cy="74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8EE98C-E06E-4E11-9650-8346A0395D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4240" y="3533760"/>
                <a:ext cx="5068440" cy="92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8861926" cy="5212977"/>
          </a:xfrm>
        </p:spPr>
        <p:txBody>
          <a:bodyPr/>
          <a:lstStyle/>
          <a:p>
            <a:r>
              <a:rPr lang="en-US" dirty="0"/>
              <a:t>See Piazza for two surveys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FCE (Faculty Course Evaluation)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 survey</a:t>
            </a:r>
          </a:p>
          <a:p>
            <a:pPr marL="917575" lvl="2" indent="-457200"/>
            <a:r>
              <a:rPr lang="en-US" sz="2800" dirty="0"/>
              <a:t>Fill out once for each TA that you can provide feedback for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12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18242-A4F0-45A2-820D-B679C57A2A9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480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</p:spPr>
            <p:txBody>
              <a:bodyPr>
                <a:normAutofit fontScale="77500" lnSpcReduction="20000"/>
              </a:bodyPr>
              <a:lstStyle/>
              <a:p>
                <a:pPr marL="419100" indent="-419100">
                  <a:buNone/>
                </a:pPr>
                <a:r>
                  <a:rPr lang="en-US" sz="3800" b="1" dirty="0"/>
                  <a:t>Algorithm</a:t>
                </a:r>
                <a:endParaRPr lang="en-US" sz="3800" dirty="0"/>
              </a:p>
              <a:p>
                <a:pPr marL="419100" indent="-419100">
                  <a:buNone/>
                </a:pPr>
                <a:endParaRPr lang="en-US" sz="8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Input</a:t>
                </a:r>
                <a:r>
                  <a:rPr lang="en-US" dirty="0"/>
                  <a:t> –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, Desired number of clusters, </a:t>
                </a:r>
                <a:r>
                  <a:rPr lang="en-US" i="1" dirty="0"/>
                  <a:t>K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Initialize</a:t>
                </a:r>
                <a:r>
                  <a:rPr lang="en-US" dirty="0"/>
                  <a:t> –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(randomly if necessary)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Iterate – </a:t>
                </a:r>
              </a:p>
              <a:p>
                <a:pPr marL="419100" indent="-419100">
                  <a:buNone/>
                </a:pPr>
                <a:endParaRPr lang="en-US" sz="13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Assign points to the nearest cluster centers</a:t>
                </a:r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r>
                  <a:rPr lang="en-US" dirty="0"/>
                  <a:t>Re-estimate the </a:t>
                </a:r>
                <a:r>
                  <a:rPr lang="en-US" i="1" dirty="0"/>
                  <a:t>K </a:t>
                </a:r>
                <a:r>
                  <a:rPr lang="en-US" dirty="0"/>
                  <a:t>cluster centers (aka the </a:t>
                </a:r>
                <a:r>
                  <a:rPr lang="en-US" dirty="0">
                    <a:solidFill>
                      <a:srgbClr val="3366FF"/>
                    </a:solidFill>
                  </a:rPr>
                  <a:t>centroid</a:t>
                </a:r>
                <a:r>
                  <a:rPr lang="en-US" dirty="0"/>
                  <a:t> or </a:t>
                </a:r>
                <a:r>
                  <a:rPr lang="en-US" dirty="0">
                    <a:solidFill>
                      <a:srgbClr val="3366FF"/>
                    </a:solidFill>
                  </a:rPr>
                  <a:t>mean</a:t>
                </a:r>
                <a:r>
                  <a:rPr lang="en-US" dirty="0"/>
                  <a:t>), by assuming the memberships found above are correct.</a:t>
                </a:r>
                <a:endParaRPr lang="en-US" sz="2600" dirty="0"/>
              </a:p>
              <a:p>
                <a:pPr marL="419100" indent="-419100">
                  <a:buFont typeface="Wingdings" pitchFamily="2" charset="2"/>
                  <a:buAutoNum type="arabicPeriod"/>
                </a:pPr>
                <a:endParaRPr lang="en-US" sz="2600" dirty="0"/>
              </a:p>
              <a:p>
                <a:pPr marL="419100" indent="-419100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Termination –</a:t>
                </a:r>
                <a:r>
                  <a:rPr lang="en-US" dirty="0"/>
                  <a:t> </a:t>
                </a:r>
              </a:p>
              <a:p>
                <a:pPr marL="419100" indent="-419100">
                  <a:buNone/>
                </a:pPr>
                <a:r>
                  <a:rPr lang="en-US" dirty="0"/>
                  <a:t>	If none of the</a:t>
                </a:r>
                <a:r>
                  <a:rPr lang="en-US" i="1" dirty="0"/>
                  <a:t> </a:t>
                </a:r>
                <a:r>
                  <a:rPr lang="en-US" dirty="0"/>
                  <a:t>objects changed membership in the last iteration, exit. Otherwise go to 1.</a:t>
                </a:r>
              </a:p>
              <a:p>
                <a:pPr marL="419100" indent="-419100"/>
                <a:endParaRPr lang="en-US" sz="2300" dirty="0"/>
              </a:p>
            </p:txBody>
          </p:sp>
        </mc:Choice>
        <mc:Fallback xmlns="">
          <p:sp>
            <p:nvSpPr>
              <p:cNvPr id="84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325" y="1371600"/>
                <a:ext cx="9934514" cy="5211762"/>
              </a:xfrm>
              <a:blipFill>
                <a:blip r:embed="rId3"/>
                <a:stretch>
                  <a:fillRect l="-1288" t="-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916DABA-658C-4284-AA8B-4C96AB236E21}"/>
              </a:ext>
            </a:extLst>
          </p:cNvPr>
          <p:cNvSpPr/>
          <p:nvPr/>
        </p:nvSpPr>
        <p:spPr>
          <a:xfrm>
            <a:off x="486545" y="6417875"/>
            <a:ext cx="3426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9C70E0-920E-49A2-872A-DF35067F2FF5}"/>
                  </a:ext>
                </a:extLst>
              </p14:cNvPr>
              <p14:cNvContentPartPr/>
              <p14:nvPr/>
            </p14:nvContentPartPr>
            <p14:xfrm>
              <a:off x="407520" y="108000"/>
              <a:ext cx="11545920" cy="4656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9C70E0-920E-49A2-872A-DF35067F2F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98640"/>
                <a:ext cx="11564640" cy="4674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B95E4-04BD-4045-AF15-23935D38F3B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5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789" y="1600200"/>
            <a:ext cx="64484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0800000">
            <a:off x="3276600" y="2057400"/>
            <a:ext cx="2895600" cy="1828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3886200"/>
            <a:ext cx="2895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762500" y="4305300"/>
            <a:ext cx="1828800" cy="99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14:cNvPr>
              <p14:cNvContentPartPr/>
              <p14:nvPr/>
            </p14:nvContentPartPr>
            <p14:xfrm>
              <a:off x="4099680" y="1842840"/>
              <a:ext cx="27000" cy="1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D2678F-234B-4333-9EE3-7F504A185E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0320" y="1833480"/>
                <a:ext cx="4572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2412745-E76B-4DD7-B3BD-554AF2596A4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20C011-D189-4AC8-9E07-C11D21EE1E12}"/>
                  </a:ext>
                </a:extLst>
              </p14:cNvPr>
              <p14:cNvContentPartPr/>
              <p14:nvPr/>
            </p14:nvContentPartPr>
            <p14:xfrm>
              <a:off x="3942000" y="1763640"/>
              <a:ext cx="5282280" cy="1962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20C011-D189-4AC8-9E07-C11D21EE1E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2640" y="1754280"/>
                <a:ext cx="5301000" cy="1980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E286-4D3E-4A40-937A-EFAE957D63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7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47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4" y="1552576"/>
            <a:ext cx="63912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36729A-00D3-45B4-AE7C-9F95569C4A28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5B066-C413-4725-AA5F-FA38176717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49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1581150"/>
            <a:ext cx="64198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Connector 2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61BB569-2402-4F8D-9313-2B717A2BE9DF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4C37B53-3835-455E-92E1-C49A38789D93}"/>
                  </a:ext>
                </a:extLst>
              </p14:cNvPr>
              <p14:cNvContentPartPr/>
              <p14:nvPr/>
            </p14:nvContentPartPr>
            <p14:xfrm>
              <a:off x="3898440" y="2192400"/>
              <a:ext cx="3687840" cy="2331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4C37B53-3835-455E-92E1-C49A38789D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9080" y="2183040"/>
                <a:ext cx="3706560" cy="2350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535A-3E2E-4F49-BE75-79457A03D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Update centers</a:t>
            </a:r>
          </a:p>
        </p:txBody>
      </p:sp>
      <p:pic>
        <p:nvPicPr>
          <p:cNvPr id="851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50" y="1524000"/>
            <a:ext cx="6438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3884108" y="1790700"/>
            <a:ext cx="1752600" cy="15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4722308" y="4229100"/>
            <a:ext cx="2286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5F49ACE-DD9D-4346-89BD-B31AEC583D2D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5301-4647-4BE6-99CA-FD0D0A0350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4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K-means Clustering: Assign points</a:t>
            </a:r>
          </a:p>
        </p:txBody>
      </p:sp>
      <p:pic>
        <p:nvPicPr>
          <p:cNvPr id="85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7025" y="1524000"/>
            <a:ext cx="64579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rot="16200000" flipV="1">
            <a:off x="4056604" y="1963196"/>
            <a:ext cx="1752600" cy="11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4551904" y="4399504"/>
            <a:ext cx="2362200" cy="421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2408" y="3429000"/>
            <a:ext cx="3505200" cy="21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13714" y="554039"/>
            <a:ext cx="9525" cy="1587"/>
          </a:xfrm>
          <a:custGeom>
            <a:avLst/>
            <a:gdLst>
              <a:gd name="T0" fmla="+- 0 18331 18306"/>
              <a:gd name="T1" fmla="*/ T0 w 26"/>
              <a:gd name="T2" fmla="+- 0 1538 1538"/>
              <a:gd name="T3" fmla="*/ 1538 h 1"/>
              <a:gd name="T4" fmla="+- 0 18323 18306"/>
              <a:gd name="T5" fmla="*/ T4 w 26"/>
              <a:gd name="T6" fmla="+- 0 1538 1538"/>
              <a:gd name="T7" fmla="*/ 1538 h 1"/>
              <a:gd name="T8" fmla="+- 0 18314 18306"/>
              <a:gd name="T9" fmla="*/ T8 w 26"/>
              <a:gd name="T10" fmla="+- 0 1538 1538"/>
              <a:gd name="T11" fmla="*/ 1538 h 1"/>
              <a:gd name="T12" fmla="+- 0 18306 18306"/>
              <a:gd name="T13" fmla="*/ T12 w 26"/>
              <a:gd name="T14" fmla="+- 0 1538 1538"/>
              <a:gd name="T15" fmla="*/ 1538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6" h="1" extrusionOk="0">
                <a:moveTo>
                  <a:pt x="25" y="0"/>
                </a:moveTo>
                <a:cubicBezTo>
                  <a:pt x="17" y="0"/>
                  <a:pt x="8" y="0"/>
                  <a:pt x="0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E9932-ADD8-4838-BE54-BF81ED6387F4}"/>
              </a:ext>
            </a:extLst>
          </p:cNvPr>
          <p:cNvSpPr/>
          <p:nvPr/>
        </p:nvSpPr>
        <p:spPr>
          <a:xfrm>
            <a:off x="486545" y="6417875"/>
            <a:ext cx="315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Eric Xing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0114E5-572E-4EBA-92E6-968069BC1870}"/>
                  </a:ext>
                </a:extLst>
              </p14:cNvPr>
              <p14:cNvContentPartPr/>
              <p14:nvPr/>
            </p14:nvContentPartPr>
            <p14:xfrm>
              <a:off x="3599280" y="1724040"/>
              <a:ext cx="5027400" cy="2509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0114E5-572E-4EBA-92E6-968069BC18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9920" y="1714680"/>
                <a:ext cx="5046120" cy="2527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59"/>
            <a:ext cx="8229600" cy="3220289"/>
          </a:xfrm>
        </p:spPr>
        <p:txBody>
          <a:bodyPr>
            <a:normAutofit/>
          </a:bodyPr>
          <a:lstStyle/>
          <a:p>
            <a:r>
              <a:rPr lang="en-US" dirty="0"/>
              <a:t>Optimization recipe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Formulate objective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Minimize objective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890B965-6D61-4663-8F90-37DEAAE12D55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086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508569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Clustering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9" y="1016860"/>
            <a:ext cx="8229600" cy="591146"/>
          </a:xfrm>
        </p:spPr>
        <p:txBody>
          <a:bodyPr>
            <a:normAutofit/>
          </a:bodyPr>
          <a:lstStyle/>
          <a:p>
            <a:r>
              <a:rPr lang="en-US" dirty="0"/>
              <a:t>Question: Which of these partitions is “better”?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549589" y="2884449"/>
            <a:ext cx="685800" cy="1000726"/>
            <a:chOff x="5943600" y="2123474"/>
            <a:chExt cx="685800" cy="1000726"/>
          </a:xfrm>
        </p:grpSpPr>
        <p:sp>
          <p:nvSpPr>
            <p:cNvPr id="8" name="Oval 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69283" y="2687225"/>
            <a:ext cx="838200" cy="802606"/>
            <a:chOff x="1504188" y="2169194"/>
            <a:chExt cx="838200" cy="802606"/>
          </a:xfrm>
        </p:grpSpPr>
        <p:sp>
          <p:nvSpPr>
            <p:cNvPr id="5" name="Oval 4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164811" y="4707559"/>
            <a:ext cx="922020" cy="763473"/>
            <a:chOff x="2299716" y="4189527"/>
            <a:chExt cx="922020" cy="763473"/>
          </a:xfrm>
        </p:grpSpPr>
        <p:sp>
          <p:nvSpPr>
            <p:cNvPr id="18" name="Oval 17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865423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879093" y="2884449"/>
            <a:ext cx="685800" cy="1000726"/>
            <a:chOff x="5943600" y="2123474"/>
            <a:chExt cx="685800" cy="1000726"/>
          </a:xfrm>
        </p:grpSpPr>
        <p:sp>
          <p:nvSpPr>
            <p:cNvPr id="48" name="Oval 47"/>
            <p:cNvSpPr/>
            <p:nvPr/>
          </p:nvSpPr>
          <p:spPr>
            <a:xfrm>
              <a:off x="64008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019800" y="212347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44768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943600" y="2438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477000" y="2514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477000" y="2743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248400" y="2895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096000" y="2971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98787" y="2687225"/>
            <a:ext cx="838200" cy="802606"/>
            <a:chOff x="1504188" y="2169194"/>
            <a:chExt cx="838200" cy="802606"/>
          </a:xfrm>
        </p:grpSpPr>
        <p:sp>
          <p:nvSpPr>
            <p:cNvPr id="59" name="Oval 58"/>
            <p:cNvSpPr/>
            <p:nvPr/>
          </p:nvSpPr>
          <p:spPr>
            <a:xfrm>
              <a:off x="1905000" y="220881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048256" y="2514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24456" y="28194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189988" y="2169194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705356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808988" y="2398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504188" y="22463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504188" y="25511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037588" y="2322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08988" y="27035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1656588" y="2779776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94315" y="4707559"/>
            <a:ext cx="922020" cy="763473"/>
            <a:chOff x="2299716" y="4189527"/>
            <a:chExt cx="922020" cy="763473"/>
          </a:xfrm>
        </p:grpSpPr>
        <p:sp>
          <p:nvSpPr>
            <p:cNvPr id="71" name="Oval 70"/>
            <p:cNvSpPr/>
            <p:nvPr/>
          </p:nvSpPr>
          <p:spPr>
            <a:xfrm>
              <a:off x="2833116" y="48006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985516" y="4189527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500884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604516" y="4419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299716" y="42667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997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833116" y="4342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33116" y="45715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604516" y="47239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452116" y="4800109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542032" y="457918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069336" y="4576725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6194927" y="2201598"/>
            <a:ext cx="3970377" cy="3863026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3591235" y="2216465"/>
            <a:ext cx="213710" cy="1686474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889734" y="3885175"/>
            <a:ext cx="1703294" cy="218157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575305" y="3902940"/>
            <a:ext cx="2284807" cy="135365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908701" y="2208378"/>
            <a:ext cx="2256602" cy="1687583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6194927" y="2534481"/>
            <a:ext cx="1715569" cy="1343716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892771" y="3895961"/>
            <a:ext cx="107513" cy="2170791"/>
          </a:xfrm>
          <a:prstGeom prst="line">
            <a:avLst/>
          </a:prstGeom>
          <a:ln w="38100" cmpd="sng">
            <a:solidFill>
              <a:srgbClr val="C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C69B4668-62F0-46B0-A11F-C9CE509D64F8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62E937-8676-4AA6-83E1-B625169918E6}"/>
                  </a:ext>
                </a:extLst>
              </p14:cNvPr>
              <p14:cNvContentPartPr/>
              <p14:nvPr/>
            </p14:nvContentPartPr>
            <p14:xfrm>
              <a:off x="2364120" y="1490400"/>
              <a:ext cx="6606720" cy="3417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62E937-8676-4AA6-83E1-B625169918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54760" y="1481040"/>
                <a:ext cx="6625440" cy="343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03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</p:spPr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Num clusters, unlabeled data</a:t>
                </a:r>
              </a:p>
              <a:p>
                <a:r>
                  <a:rPr lang="en-US" b="0" dirty="0">
                    <a:solidFill>
                      <a:srgbClr val="7030A0"/>
                    </a:solidFill>
                  </a:rPr>
                  <a:t>Output: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7030A0"/>
                    </a:solidFill>
                  </a:rPr>
                  <a:t>	Cluster assignments per point</a:t>
                </a:r>
              </a:p>
              <a:p>
                <a:r>
                  <a:rPr lang="en-US" b="0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			Cluster centers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77326" cy="2039539"/>
              </a:xfrm>
              <a:blipFill>
                <a:blip r:embed="rId2"/>
                <a:stretch>
                  <a:fillRect l="-1106" t="-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79F831A-99B3-4875-A328-DC2047E98DA1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FDBD99-24FA-45B1-97B7-2BBD161BC160}"/>
                  </a:ext>
                </a:extLst>
              </p14:cNvPr>
              <p14:cNvContentPartPr/>
              <p14:nvPr/>
            </p14:nvContentPartPr>
            <p14:xfrm>
              <a:off x="150480" y="1787400"/>
              <a:ext cx="11927520" cy="463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FDBD99-24FA-45B1-97B7-2BBD161BC1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120" y="1778040"/>
                <a:ext cx="11946240" cy="465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79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Computational complexity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22CF694-312A-48BC-B92B-72A43B06B64C}"/>
              </a:ext>
            </a:extLst>
          </p:cNvPr>
          <p:cNvSpPr/>
          <p:nvPr/>
        </p:nvSpPr>
        <p:spPr>
          <a:xfrm>
            <a:off x="486545" y="6417875"/>
            <a:ext cx="3667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871A1-0EC7-4150-A5CC-4CFAE6BDC903}"/>
                  </a:ext>
                </a:extLst>
              </p14:cNvPr>
              <p14:cNvContentPartPr/>
              <p14:nvPr/>
            </p14:nvContentPartPr>
            <p14:xfrm>
              <a:off x="658440" y="190440"/>
              <a:ext cx="9933840" cy="5748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871A1-0EC7-4150-A5CC-4CFAE6BDC9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080" y="181080"/>
                <a:ext cx="9952560" cy="576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5901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Alternating minimization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lim>
                    </m:limLow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lim>
                    </m:limLow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A0F2AC-D4AF-4ACB-9D2C-E21430BC4CFD}"/>
                  </a:ext>
                </a:extLst>
              </p14:cNvPr>
              <p14:cNvContentPartPr/>
              <p14:nvPr/>
            </p14:nvContentPartPr>
            <p14:xfrm>
              <a:off x="321480" y="1701720"/>
              <a:ext cx="11741760" cy="4921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A0F2AC-D4AF-4ACB-9D2C-E21430BC4C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120" y="1692360"/>
                <a:ext cx="11760480" cy="49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B91212-BF00-44A0-96D1-31F77DB5CDFF}"/>
                  </a:ext>
                </a:extLst>
              </p14:cNvPr>
              <p14:cNvContentPartPr/>
              <p14:nvPr/>
            </p14:nvContentPartPr>
            <p14:xfrm>
              <a:off x="837720" y="3565800"/>
              <a:ext cx="209160" cy="2707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B91212-BF00-44A0-96D1-31F77DB5CD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8360" y="3556440"/>
                <a:ext cx="227880" cy="272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753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</p:spPr>
            <p:txBody>
              <a:bodyPr/>
              <a:lstStyle/>
              <a:p>
                <a:r>
                  <a:rPr lang="en-US" dirty="0"/>
                  <a:t>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derivative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parameter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m:rPr>
                        <m:sty m:val="p"/>
                      </m:rP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284" y="1113179"/>
                <a:ext cx="10515600" cy="1281960"/>
              </a:xfrm>
              <a:blipFill>
                <a:blip r:embed="rId2"/>
                <a:stretch>
                  <a:fillRect l="-1217" t="-8095" b="-33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8F441EFB-9B0E-4EA5-8611-0A89F8405CA6}"/>
              </a:ext>
            </a:extLst>
          </p:cNvPr>
          <p:cNvGrpSpPr/>
          <p:nvPr/>
        </p:nvGrpSpPr>
        <p:grpSpPr>
          <a:xfrm>
            <a:off x="5902560" y="112320"/>
            <a:ext cx="6146640" cy="3450600"/>
            <a:chOff x="5902560" y="112320"/>
            <a:chExt cx="6146640" cy="345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D80211B-7387-4EB9-B964-C2F0BE2714A6}"/>
                    </a:ext>
                  </a:extLst>
                </p14:cNvPr>
                <p14:cNvContentPartPr/>
                <p14:nvPr/>
              </p14:nvContentPartPr>
              <p14:xfrm>
                <a:off x="5902560" y="112320"/>
                <a:ext cx="6146640" cy="3450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D80211B-7387-4EB9-B964-C2F0BE2714A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93200" y="102960"/>
                  <a:ext cx="6165360" cy="346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60209E5-0918-45CE-B991-5D2985D1BB91}"/>
                    </a:ext>
                  </a:extLst>
                </p14:cNvPr>
                <p14:cNvContentPartPr/>
                <p14:nvPr/>
              </p14:nvContentPartPr>
              <p14:xfrm>
                <a:off x="9659520" y="2408040"/>
                <a:ext cx="1606680" cy="943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60209E5-0918-45CE-B991-5D2985D1BB9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50160" y="2398680"/>
                  <a:ext cx="1625400" cy="9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29CE3F-5FCE-4E00-8C99-D966C28C574E}"/>
                  </a:ext>
                </a:extLst>
              </p14:cNvPr>
              <p14:cNvContentPartPr/>
              <p14:nvPr/>
            </p14:nvContentPartPr>
            <p14:xfrm>
              <a:off x="366120" y="2759400"/>
              <a:ext cx="10527120" cy="1441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29CE3F-5FCE-4E00-8C99-D966C28C57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6760" y="2750040"/>
                <a:ext cx="10545840" cy="14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27908F-58C9-46A4-B161-34C882170DD4}"/>
                  </a:ext>
                </a:extLst>
              </p14:cNvPr>
              <p14:cNvContentPartPr/>
              <p14:nvPr/>
            </p14:nvContentPartPr>
            <p14:xfrm>
              <a:off x="219240" y="170280"/>
              <a:ext cx="11897640" cy="6222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27908F-58C9-46A4-B161-34C882170D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9880" y="160920"/>
                <a:ext cx="11916360" cy="624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798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Block coordinate descent</a:t>
                </a:r>
              </a:p>
              <a:p>
                <a:r>
                  <a:rPr lang="en-US" dirty="0"/>
                  <a:t>Two different approaches</a:t>
                </a:r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lim>
                          </m:limLow>
                        </m:fName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ctr"/>
                <a:endParaRPr lang="en-US" sz="800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00B050"/>
                    </a:solidFill>
                  </a:rPr>
                  <a:t>Step based on gradient for one set of parameters </a:t>
                </a:r>
                <a:r>
                  <a:rPr lang="en-US" dirty="0">
                    <a:solidFill>
                      <a:schemeClr val="tx1"/>
                    </a:solidFill>
                  </a:rPr>
                  <a:t>(step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sz="2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7030A0"/>
                    </a:solidFill>
                  </a:rPr>
                  <a:t>Find minimum for one set of parameter </a:t>
                </a:r>
                <a:r>
                  <a:rPr lang="en-US" dirty="0">
                    <a:solidFill>
                      <a:schemeClr val="tx1"/>
                    </a:solidFill>
                  </a:rPr>
                  <a:t>(no hyperparameters!)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lim>
                    </m:limLow>
                  </m:oMath>
                </a14:m>
                <a:endParaRPr lang="en-US" sz="2800" b="0" dirty="0">
                  <a:solidFill>
                    <a:srgbClr val="7030A0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limLow>
                      <m:limLow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lim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lim>
                    </m:limLow>
                  </m:oMath>
                </a14:m>
                <a:endParaRPr lang="en-US" sz="2800" dirty="0"/>
              </a:p>
              <a:p>
                <a:pPr marL="974725" lvl="2" indent="-514350">
                  <a:buFont typeface="+mj-lt"/>
                  <a:buAutoNum type="alphaL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9E8D85-C9B1-4173-86D5-14427C9C295B}"/>
                  </a:ext>
                </a:extLst>
              </p14:cNvPr>
              <p14:cNvContentPartPr/>
              <p14:nvPr/>
            </p14:nvContentPartPr>
            <p14:xfrm>
              <a:off x="3540240" y="1109160"/>
              <a:ext cx="6346440" cy="465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9E8D85-C9B1-4173-86D5-14427C9C29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0880" y="1099800"/>
                <a:ext cx="6365160" cy="46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32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6BD05-E482-4485-A787-2F7EB9C01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At each iteration, </a:t>
            </a:r>
          </a:p>
          <a:p>
            <a:pPr lvl="1"/>
            <a:r>
              <a:rPr lang="en-US" dirty="0"/>
              <a:t>Computing cluster centers: Each object gets added once to some cluster: O(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Computing distance between each of the N objects and the K cluster centers is O(</a:t>
            </a:r>
            <a:r>
              <a:rPr lang="en-US" i="1" dirty="0"/>
              <a:t>KN</a:t>
            </a:r>
            <a:r>
              <a:rPr lang="en-US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Assume these two steps are each done once for </a:t>
            </a:r>
            <a:r>
              <a:rPr lang="en-US" sz="2800" i="1" dirty="0">
                <a:latin typeface="Times New Roman" pitchFamily="18" charset="0"/>
              </a:rPr>
              <a:t>l</a:t>
            </a:r>
            <a:r>
              <a:rPr lang="en-US" sz="2800" dirty="0"/>
              <a:t> iterations: O(</a:t>
            </a:r>
            <a:r>
              <a:rPr lang="en-US" sz="2800" i="1" dirty="0" err="1">
                <a:latin typeface="Times New Roman" pitchFamily="18" charset="0"/>
              </a:rPr>
              <a:t>l</a:t>
            </a:r>
            <a:r>
              <a:rPr lang="en-US" sz="2800" i="1" dirty="0" err="1"/>
              <a:t>KN</a:t>
            </a:r>
            <a:r>
              <a:rPr lang="en-US" sz="2800" dirty="0"/>
              <a:t>)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13B22-0EA8-4F77-89F5-69DBAD4159C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F644C6-0E14-4E04-9F4F-06F02C66C5E1}"/>
                  </a:ext>
                </a:extLst>
              </p14:cNvPr>
              <p14:cNvContentPartPr/>
              <p14:nvPr/>
            </p14:nvContentPartPr>
            <p14:xfrm>
              <a:off x="3012840" y="224640"/>
              <a:ext cx="8795160" cy="4879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F644C6-0E14-4E04-9F4F-06F02C66C5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3480" y="215280"/>
                <a:ext cx="8813880" cy="4898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are quite sensitive to seed selection.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1B3328-4AD6-408D-A34D-0F09D7AC805B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1"/>
            <a:ext cx="7505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971800" y="4048125"/>
            <a:ext cx="152400" cy="152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3895725"/>
            <a:ext cx="152400" cy="152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05800" y="5191125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B924BC-E6FF-4DC6-B8E2-3115DB48D968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2609850"/>
            <a:ext cx="78867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981200" y="1600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are quite sensitive to seed selection.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FF795-B32D-4150-B26A-8542FF9033A6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5F4EDF-B223-4FC6-AC7E-05FCD0394106}"/>
                  </a:ext>
                </a:extLst>
              </p14:cNvPr>
              <p14:cNvContentPartPr/>
              <p14:nvPr/>
            </p14:nvContentPartPr>
            <p14:xfrm>
              <a:off x="1171800" y="1536840"/>
              <a:ext cx="5311080" cy="4939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5F4EDF-B223-4FC6-AC7E-05FCD03941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440" y="1527480"/>
                <a:ext cx="5329800" cy="49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3352800" y="3135510"/>
            <a:ext cx="5867400" cy="6491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276600" y="2602110"/>
            <a:ext cx="5867400" cy="649188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276600" y="1992510"/>
            <a:ext cx="5867400" cy="649188"/>
          </a:xfrm>
          <a:prstGeom prst="ellipse">
            <a:avLst/>
          </a:prstGeom>
          <a:solidFill>
            <a:srgbClr val="99FFCC"/>
          </a:solidFill>
          <a:ln w="9525" cap="flat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0" y="3352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96000" y="2209800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096000" y="3349752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96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763000" y="2208818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79799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763000" y="279799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96000" y="33528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759952" y="334975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stCxn id="9" idx="6"/>
            <a:endCxn id="33" idx="2"/>
          </p:cNvCxnSpPr>
          <p:nvPr/>
        </p:nvCxnSpPr>
        <p:spPr>
          <a:xfrm>
            <a:off x="3581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581400" y="28956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581400" y="3429000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1" idx="2"/>
            <a:endCxn id="39" idx="6"/>
          </p:cNvCxnSpPr>
          <p:nvPr/>
        </p:nvCxnSpPr>
        <p:spPr>
          <a:xfrm flipH="1">
            <a:off x="6248400" y="3425952"/>
            <a:ext cx="2511552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248400" y="2895600"/>
            <a:ext cx="2499360" cy="3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6" idx="2"/>
            <a:endCxn id="33" idx="6"/>
          </p:cNvCxnSpPr>
          <p:nvPr/>
        </p:nvCxnSpPr>
        <p:spPr>
          <a:xfrm flipH="1">
            <a:off x="6248400" y="2285018"/>
            <a:ext cx="2514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828800" y="45720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u="none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u="sng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K-means always converges, but it may converge at a local optimum that is different from the global optimum, and in fact could be arbitrarily worse in terms of its objective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FBB6F424-230A-4014-9C3C-ABD26B18D2A0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Issues: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Seed Choice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C41810-63C6-4A60-8FA3-5E43A1732C1F}"/>
              </a:ext>
            </a:extLst>
          </p:cNvPr>
          <p:cNvSpPr/>
          <p:nvPr/>
        </p:nvSpPr>
        <p:spPr>
          <a:xfrm>
            <a:off x="486545" y="6417875"/>
            <a:ext cx="355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747CA09-9BF6-4671-9384-F41F87A94B25}"/>
                  </a:ext>
                </a:extLst>
              </p14:cNvPr>
              <p14:cNvContentPartPr/>
              <p14:nvPr/>
            </p14:nvContentPartPr>
            <p14:xfrm>
              <a:off x="3011400" y="1483200"/>
              <a:ext cx="6418440" cy="2486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747CA09-9BF6-4671-9384-F41F87A94B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2040" y="1473840"/>
                <a:ext cx="6437160" cy="250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75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E596-8F5D-4954-A880-CFB1C85D8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Issues: Seed Choice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sz="2400" dirty="0"/>
              <a:t>Results can vary based on random seed selection.</a:t>
            </a:r>
          </a:p>
          <a:p>
            <a:endParaRPr lang="en-US" sz="2400" dirty="0"/>
          </a:p>
          <a:p>
            <a:r>
              <a:rPr lang="en-US" sz="2400" dirty="0"/>
              <a:t>Some seeds can result in poor convergence rate, or convergence to sub-optimal clustering.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Try out multiple starting points (very important!!!)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k-means ++ algorithm of Arthur and </a:t>
            </a:r>
            <a:r>
              <a:rPr lang="en-US" sz="2400" dirty="0" err="1">
                <a:solidFill>
                  <a:srgbClr val="0000FF"/>
                </a:solidFill>
              </a:rPr>
              <a:t>Vassilvitskii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/>
              <a:t>    key idea: choose centers that are far apart</a:t>
            </a:r>
          </a:p>
          <a:p>
            <a:pPr marL="457200" lvl="1" indent="0">
              <a:buNone/>
            </a:pPr>
            <a:r>
              <a:rPr lang="en-US" sz="2400" dirty="0"/>
              <a:t>	 (probability of picking a point as cluster center       	  	   distance from nearest center picked so far)</a:t>
            </a:r>
          </a:p>
          <a:p>
            <a:endParaRPr lang="en-US" sz="24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6" y="4724400"/>
            <a:ext cx="259214" cy="183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51D4BB-D8D0-48A9-8E26-0AEAC47DEE6C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47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Number of clusters K</a:t>
            </a:r>
          </a:p>
          <a:p>
            <a:pPr lvl="1"/>
            <a:r>
              <a:rPr lang="en-US" sz="2200" dirty="0"/>
              <a:t>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Look for “Knee” in objective function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800" dirty="0"/>
          </a:p>
          <a:p>
            <a:pPr lvl="1"/>
            <a:r>
              <a:rPr lang="en-US" sz="2200" dirty="0"/>
              <a:t>Can you pick K by minimizing the objective over K? 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2" y="3352800"/>
            <a:ext cx="5612531" cy="27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3333"/>
          <a:stretch>
            <a:fillRect/>
          </a:stretch>
        </p:blipFill>
        <p:spPr bwMode="auto">
          <a:xfrm>
            <a:off x="5181600" y="1943100"/>
            <a:ext cx="2476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0392B1-27A2-4F46-B855-3EF02CB75FB5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D191D1C-DF69-4CFB-8844-AFA3783C767C}"/>
                  </a:ext>
                </a:extLst>
              </p14:cNvPr>
              <p14:cNvContentPartPr/>
              <p14:nvPr/>
            </p14:nvContentPartPr>
            <p14:xfrm>
              <a:off x="5306040" y="5074200"/>
              <a:ext cx="699120" cy="771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D191D1C-DF69-4CFB-8844-AFA3783C76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6680" y="5064840"/>
                <a:ext cx="717840" cy="78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896402-3416-4CA7-A657-4AE68ED56B91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B210AC-C418-48CA-8595-02C23638E12C}"/>
                  </a:ext>
                </a:extLst>
              </p14:cNvPr>
              <p14:cNvContentPartPr/>
              <p14:nvPr/>
            </p14:nvContentPartPr>
            <p14:xfrm>
              <a:off x="2253600" y="2171880"/>
              <a:ext cx="2016360" cy="3714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B210AC-C418-48CA-8595-02C23638E1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4240" y="2162520"/>
                <a:ext cx="2035080" cy="373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830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25245" y="368000"/>
            <a:ext cx="8610600" cy="762000"/>
          </a:xfrm>
        </p:spPr>
        <p:txBody>
          <a:bodyPr/>
          <a:lstStyle/>
          <a:p>
            <a:r>
              <a:rPr lang="en-US" sz="3400" dirty="0"/>
              <a:t>Clustering, Informal Goals</a:t>
            </a:r>
          </a:p>
        </p:txBody>
      </p:sp>
      <p:sp>
        <p:nvSpPr>
          <p:cNvPr id="1827851" name="Rectangle 11"/>
          <p:cNvSpPr>
            <a:spLocks noChangeArrowheads="1"/>
          </p:cNvSpPr>
          <p:nvPr/>
        </p:nvSpPr>
        <p:spPr bwMode="auto">
          <a:xfrm>
            <a:off x="425244" y="1096296"/>
            <a:ext cx="1018179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Automatically partition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unlabeled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into groups of similar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datapoints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49044" y="20868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When and why would we want to do this?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77644" y="3306096"/>
            <a:ext cx="1009006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Automatically organizing data.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49044" y="2696496"/>
            <a:ext cx="100900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for: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87244" y="4936283"/>
            <a:ext cx="862242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Representing high-dimensional data in a low-dimensional space (e.g., for visualization purposes).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77644" y="3866999"/>
            <a:ext cx="1009006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Understanding hidden structure in data.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79899" y="4347877"/>
            <a:ext cx="651268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Preprocessing for further analysis.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4F508-DA4A-48F0-AC63-EE0DB9FCC1DF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29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95600" y="3048000"/>
            <a:ext cx="7473950" cy="1173162"/>
            <a:chOff x="912" y="2285"/>
            <a:chExt cx="4708" cy="739"/>
          </a:xfrm>
        </p:grpSpPr>
        <p:pic>
          <p:nvPicPr>
            <p:cNvPr id="3081" name="Picture 3" descr="Fig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6" b="63898"/>
            <a:stretch>
              <a:fillRect/>
            </a:stretch>
          </p:blipFill>
          <p:spPr bwMode="auto">
            <a:xfrm>
              <a:off x="2016" y="2336"/>
              <a:ext cx="360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4" descr="protein_04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285"/>
              <a:ext cx="1056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10515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news articles or web pages or search results by topic.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(Clustering comes up everywhere…)</a:t>
            </a:r>
          </a:p>
        </p:txBody>
      </p:sp>
      <p:pic>
        <p:nvPicPr>
          <p:cNvPr id="25" name="Picture 21" descr="spor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590676"/>
            <a:ext cx="11239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 descr="mod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1524000"/>
            <a:ext cx="1289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mo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524000"/>
            <a:ext cx="10334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nina_b_fou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1538288"/>
            <a:ext cx="10874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76400" y="2139157"/>
            <a:ext cx="1051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protein sequences by function or genes according to expression profile.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676400" y="4114800"/>
            <a:ext cx="1007002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users of social networks by interest (community detection)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3" name="Picture 4" descr="faceb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5" y="5004584"/>
            <a:ext cx="2064553" cy="154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5254694" y="5047328"/>
            <a:ext cx="1798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Facebook network</a:t>
            </a:r>
          </a:p>
        </p:txBody>
      </p:sp>
      <p:pic>
        <p:nvPicPr>
          <p:cNvPr id="15" name="Picture 7" descr="twit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22" y="4966324"/>
            <a:ext cx="1638906" cy="150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8915400" y="5004584"/>
            <a:ext cx="17047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Twitter 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328F5-DA70-42CB-9B08-8D978F6AE79E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7" grpId="0" build="p"/>
      <p:bldP spid="11" grpId="0"/>
      <p:bldP spid="12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8991600" cy="5334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>
                <a:latin typeface="+mj-lt"/>
              </a:rPr>
              <a:t>Cluster customers according to purchase history.</a:t>
            </a:r>
            <a:endParaRPr lang="en-US" sz="2400" dirty="0"/>
          </a:p>
          <a:p>
            <a:pPr eaLnBrk="1" hangingPunct="1">
              <a:buClrTx/>
              <a:defRPr/>
            </a:pPr>
            <a:endParaRPr lang="en-US" sz="2400" dirty="0"/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828800" y="152400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Applications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(Clustering comes up everywhere…)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600200" y="2667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Cluster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galaxies or nearby stars (e.g. Sloan Digital Sky Survey)</a:t>
            </a:r>
          </a:p>
        </p:txBody>
      </p:sp>
      <p:pic>
        <p:nvPicPr>
          <p:cNvPr id="18" name="Picture 17" descr="Supernovae found by SDSS-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3"/>
          <a:stretch/>
        </p:blipFill>
        <p:spPr bwMode="auto">
          <a:xfrm>
            <a:off x="3657600" y="3657600"/>
            <a:ext cx="442924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64970"/>
            <a:ext cx="1600200" cy="115443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1676786"/>
            <a:ext cx="838200" cy="108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1600200" y="5334000"/>
            <a:ext cx="861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And many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many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more applications….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4B7D7-4263-4497-B7DF-ED8A92B26D8B}"/>
              </a:ext>
            </a:extLst>
          </p:cNvPr>
          <p:cNvSpPr/>
          <p:nvPr/>
        </p:nvSpPr>
        <p:spPr>
          <a:xfrm>
            <a:off x="486545" y="6417875"/>
            <a:ext cx="3459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2E72-0343-42E7-8EEE-EA01ECF9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940C-6334-42C5-9078-6D7B7E41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Jigsaw puzzles!</a:t>
            </a:r>
          </a:p>
        </p:txBody>
      </p:sp>
      <p:pic>
        <p:nvPicPr>
          <p:cNvPr id="5" name="Picture 4" descr="A picture containing rug&#10;&#10;Description automatically generated">
            <a:extLst>
              <a:ext uri="{FF2B5EF4-FFF2-40B4-BE49-F238E27FC236}">
                <a16:creationId xmlns:a16="http://schemas.microsoft.com/office/drawing/2014/main" id="{8FAC1649-3E57-4F3F-860A-C76AB048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1734896"/>
            <a:ext cx="9905017" cy="46815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184BB4-AD67-4EB4-AE3B-920C1165F86A}"/>
                  </a:ext>
                </a:extLst>
              </p14:cNvPr>
              <p14:cNvContentPartPr/>
              <p14:nvPr/>
            </p14:nvContentPartPr>
            <p14:xfrm>
              <a:off x="856440" y="2449080"/>
              <a:ext cx="10547280" cy="432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184BB4-AD67-4EB4-AE3B-920C1165F8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7080" y="2439720"/>
                <a:ext cx="10566000" cy="434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876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BC422-87B8-4F75-AF57-28A68A70EC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Algorithms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Hierarchical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Bottom-up:</a:t>
            </a:r>
            <a:r>
              <a:rPr lang="en-US" dirty="0"/>
              <a:t> Agglomerative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Top-down: </a:t>
            </a:r>
            <a:r>
              <a:rPr lang="en-US" dirty="0"/>
              <a:t>Divisive</a:t>
            </a:r>
            <a:endParaRPr lang="en-US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800" dirty="0"/>
              <a:t>Partition algorithms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K means clustering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Mixture-Model based clustering</a:t>
            </a:r>
          </a:p>
          <a:p>
            <a:pPr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267201"/>
            <a:ext cx="2819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7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7526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9EDA30-4F2E-4615-BF0E-9DFA0FF064F2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EAAC99-AE06-459D-87EF-A43B1909784C}"/>
                  </a:ext>
                </a:extLst>
              </p14:cNvPr>
              <p14:cNvContentPartPr/>
              <p14:nvPr/>
            </p14:nvContentPartPr>
            <p14:xfrm>
              <a:off x="1059120" y="1826280"/>
              <a:ext cx="9092520" cy="3400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EAAC99-AE06-459D-87EF-A43B190978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9760" y="1816920"/>
                <a:ext cx="9111240" cy="3419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188BB-2FF6-4DFF-9497-117106364E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6095" y="135652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/>
              <a:t>Bottom-Up Agglomerative Clustering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each object in a separate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Joins the most similar pair of clusters,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Update the similarity of the new cluster to others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there is only one cluster.</a:t>
            </a:r>
          </a:p>
          <a:p>
            <a:pPr lvl="1"/>
            <a:endParaRPr lang="en-US" sz="900" dirty="0"/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Greedy – less accurate but simple to implement</a:t>
            </a:r>
          </a:p>
          <a:p>
            <a:pPr lvl="1">
              <a:buNone/>
            </a:pPr>
            <a:endParaRPr lang="en-US" sz="1800" dirty="0"/>
          </a:p>
          <a:p>
            <a:r>
              <a:rPr lang="en-US" sz="2800" dirty="0"/>
              <a:t>Top-Down divisive 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Starts with all the data in a single cluster, and repeat: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Split each cluster into two using a partition algorithm</a:t>
            </a:r>
          </a:p>
          <a:p>
            <a:pPr lvl="1">
              <a:buNone/>
            </a:pPr>
            <a:r>
              <a:rPr lang="en-US" sz="2000" dirty="0">
                <a:solidFill>
                  <a:srgbClr val="0000FF"/>
                </a:solidFill>
              </a:rPr>
              <a:t>Until each object is a separate cluster.</a:t>
            </a:r>
          </a:p>
          <a:p>
            <a:pPr lvl="1">
              <a:buNone/>
            </a:pPr>
            <a:endParaRPr lang="en-US" sz="900" dirty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000" dirty="0">
                <a:latin typeface="Comic Sans MS" pitchFamily="66" charset="0"/>
              </a:rPr>
              <a:t>More accurate but complex to implement</a:t>
            </a:r>
            <a:endParaRPr lang="en-US" sz="3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705" y="1524000"/>
            <a:ext cx="2743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7620000" y="1209755"/>
            <a:ext cx="1828800" cy="1295400"/>
            <a:chOff x="6096000" y="1209755"/>
            <a:chExt cx="1828800" cy="1295400"/>
          </a:xfrm>
        </p:grpSpPr>
        <p:sp>
          <p:nvSpPr>
            <p:cNvPr id="2" name="Rectangle 1"/>
            <p:cNvSpPr/>
            <p:nvPr/>
          </p:nvSpPr>
          <p:spPr>
            <a:xfrm>
              <a:off x="6096000" y="12954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351532">
              <a:off x="6010019" y="1628855"/>
              <a:ext cx="1295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525000" y="1981200"/>
            <a:ext cx="1143000" cy="50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5800" y="1533445"/>
            <a:ext cx="1828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464308" y="1630748"/>
            <a:ext cx="915389" cy="761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02798" y="3950990"/>
            <a:ext cx="2746305" cy="2602210"/>
            <a:chOff x="6378797" y="3950990"/>
            <a:chExt cx="2746305" cy="2602210"/>
          </a:xfrm>
        </p:grpSpPr>
        <p:grpSp>
          <p:nvGrpSpPr>
            <p:cNvPr id="8" name="Group 7"/>
            <p:cNvGrpSpPr/>
            <p:nvPr/>
          </p:nvGrpSpPr>
          <p:grpSpPr>
            <a:xfrm>
              <a:off x="6381902" y="3950990"/>
              <a:ext cx="2743200" cy="1454448"/>
              <a:chOff x="6381902" y="3950990"/>
              <a:chExt cx="2743200" cy="1454448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t="43298"/>
              <a:stretch/>
            </p:blipFill>
            <p:spPr bwMode="auto">
              <a:xfrm>
                <a:off x="6381902" y="4327958"/>
                <a:ext cx="2743200" cy="1077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6400800" y="3950990"/>
                <a:ext cx="2438399" cy="544810"/>
                <a:chOff x="6400800" y="3950990"/>
                <a:chExt cx="2438399" cy="54481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6400800" y="3988316"/>
                  <a:ext cx="762000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581122" y="3950990"/>
                  <a:ext cx="1258077" cy="5074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6378797" y="5369166"/>
              <a:ext cx="2743200" cy="1184034"/>
              <a:chOff x="6378797" y="5369166"/>
              <a:chExt cx="2743200" cy="1184034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b="49720"/>
              <a:stretch/>
            </p:blipFill>
            <p:spPr bwMode="auto">
              <a:xfrm>
                <a:off x="6378797" y="5369166"/>
                <a:ext cx="2743200" cy="955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75759" y="6045716"/>
                <a:ext cx="381000" cy="507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D84E58-E9EE-4F3D-8919-0A38DB7D7D33}"/>
              </a:ext>
            </a:extLst>
          </p:cNvPr>
          <p:cNvSpPr/>
          <p:nvPr/>
        </p:nvSpPr>
        <p:spPr>
          <a:xfrm>
            <a:off x="486545" y="6417875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 and Eric 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23329</TotalTime>
  <Words>1304</Words>
  <Application>Microsoft Office PowerPoint</Application>
  <PresentationFormat>Widescreen</PresentationFormat>
  <Paragraphs>303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Times New Roman</vt:lpstr>
      <vt:lpstr>Candara</vt:lpstr>
      <vt:lpstr>Calibri Light</vt:lpstr>
      <vt:lpstr>Calibri</vt:lpstr>
      <vt:lpstr>Wingdings</vt:lpstr>
      <vt:lpstr>Cambria Math</vt:lpstr>
      <vt:lpstr>Comic Sans MS</vt:lpstr>
      <vt:lpstr>Arial</vt:lpstr>
      <vt:lpstr>Office Theme</vt:lpstr>
      <vt:lpstr>1_Office Theme</vt:lpstr>
      <vt:lpstr>2_Office Theme</vt:lpstr>
      <vt:lpstr>Announcements</vt:lpstr>
      <vt:lpstr>  Introduction to Machine Learning  Clustering</vt:lpstr>
      <vt:lpstr>Learning Paradigms</vt:lpstr>
      <vt:lpstr>Clustering, Informal Goals</vt:lpstr>
      <vt:lpstr>PowerPoint Presentation</vt:lpstr>
      <vt:lpstr>PowerPoint Presentation</vt:lpstr>
      <vt:lpstr>Clustering Applications</vt:lpstr>
      <vt:lpstr>Clustering Algorithms</vt:lpstr>
      <vt:lpstr>Hierarchical Clustering</vt:lpstr>
      <vt:lpstr>Hierarchical Clustering</vt:lpstr>
      <vt:lpstr>Partitioning Algorithms</vt:lpstr>
      <vt:lpstr>Course Feedback</vt:lpstr>
      <vt:lpstr>K-Means</vt:lpstr>
      <vt:lpstr>K-means Clustering: Assign points</vt:lpstr>
      <vt:lpstr>K-means Clustering: Update centers</vt:lpstr>
      <vt:lpstr>K-means Clustering: Assign points</vt:lpstr>
      <vt:lpstr>K-means Clustering: Update centers</vt:lpstr>
      <vt:lpstr>K-means Clustering: Assign points</vt:lpstr>
      <vt:lpstr>K-means Optimization</vt:lpstr>
      <vt:lpstr>K-means Optimization</vt:lpstr>
      <vt:lpstr>K-means Optimization</vt:lpstr>
      <vt:lpstr>K-means Optimization</vt:lpstr>
      <vt:lpstr>K-means Optimization</vt:lpstr>
      <vt:lpstr>Alternating minimization</vt:lpstr>
      <vt:lpstr>Alternating minimization</vt:lpstr>
      <vt:lpstr>Computational Complexity</vt:lpstr>
      <vt:lpstr>Issues: Seed Choice</vt:lpstr>
      <vt:lpstr>Issues: Seed Choice</vt:lpstr>
      <vt:lpstr>Issues: Seed Choice</vt:lpstr>
      <vt:lpstr>PowerPoint Presentation</vt:lpstr>
      <vt:lpstr>Issues: Seed Choice</vt:lpstr>
      <vt:lpstr>Other Issues</vt:lpstr>
      <vt:lpstr>(One) bad case for K-means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1046</cp:revision>
  <cp:lastPrinted>2020-03-04T16:45:08Z</cp:lastPrinted>
  <dcterms:created xsi:type="dcterms:W3CDTF">2018-10-11T11:39:27Z</dcterms:created>
  <dcterms:modified xsi:type="dcterms:W3CDTF">2020-12-12T03:11:41Z</dcterms:modified>
</cp:coreProperties>
</file>